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ink/ink11.xml" ContentType="application/inkml+xml"/>
  <Override PartName="/ppt/ink/ink12.xml" ContentType="application/inkml+xml"/>
  <Override PartName="/ppt/tags/tag4.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tags/tag7.xml" ContentType="application/vnd.openxmlformats-officedocument.presentationml.tags+xml"/>
  <Override PartName="/ppt/tags/tag8.xml" ContentType="application/vnd.openxmlformats-officedocument.presentationml.tags+xml"/>
  <Override PartName="/ppt/ink/ink23.xml" ContentType="application/inkml+xml"/>
  <Override PartName="/ppt/tags/tag9.xml" ContentType="application/vnd.openxmlformats-officedocument.presentationml.tags+xml"/>
  <Override PartName="/ppt/ink/ink24.xml" ContentType="application/inkml+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ink/ink25.xml" ContentType="application/inkml+xml"/>
  <Override PartName="/ppt/ink/ink26.xml" ContentType="application/inkml+xml"/>
  <Override PartName="/ppt/ink/ink2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ink/ink2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ink/ink29.xml" ContentType="application/inkml+xml"/>
  <Override PartName="/ppt/tags/tag3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1"/>
  </p:notesMasterIdLst>
  <p:sldIdLst>
    <p:sldId id="776" r:id="rId2"/>
    <p:sldId id="1220" r:id="rId3"/>
    <p:sldId id="1221" r:id="rId4"/>
    <p:sldId id="1222" r:id="rId5"/>
    <p:sldId id="1223" r:id="rId6"/>
    <p:sldId id="1237" r:id="rId7"/>
    <p:sldId id="1236" r:id="rId8"/>
    <p:sldId id="1238" r:id="rId9"/>
    <p:sldId id="1224" r:id="rId10"/>
    <p:sldId id="1242" r:id="rId11"/>
    <p:sldId id="1225" r:id="rId12"/>
    <p:sldId id="1243" r:id="rId13"/>
    <p:sldId id="1226" r:id="rId14"/>
    <p:sldId id="1227" r:id="rId15"/>
    <p:sldId id="1228" r:id="rId16"/>
    <p:sldId id="1229" r:id="rId17"/>
    <p:sldId id="1230" r:id="rId18"/>
    <p:sldId id="1231" r:id="rId19"/>
    <p:sldId id="1232" r:id="rId20"/>
    <p:sldId id="1239" r:id="rId21"/>
    <p:sldId id="1233" r:id="rId22"/>
    <p:sldId id="1234" r:id="rId23"/>
    <p:sldId id="1235" r:id="rId24"/>
    <p:sldId id="663" r:id="rId25"/>
    <p:sldId id="375" r:id="rId26"/>
    <p:sldId id="377" r:id="rId27"/>
    <p:sldId id="378" r:id="rId28"/>
    <p:sldId id="398" r:id="rId29"/>
    <p:sldId id="1244" r:id="rId30"/>
    <p:sldId id="1240" r:id="rId31"/>
    <p:sldId id="432" r:id="rId32"/>
    <p:sldId id="470" r:id="rId33"/>
    <p:sldId id="382" r:id="rId34"/>
    <p:sldId id="475" r:id="rId35"/>
    <p:sldId id="476" r:id="rId36"/>
    <p:sldId id="477" r:id="rId37"/>
    <p:sldId id="384" r:id="rId38"/>
    <p:sldId id="473" r:id="rId39"/>
    <p:sldId id="385" r:id="rId40"/>
    <p:sldId id="394" r:id="rId41"/>
    <p:sldId id="517" r:id="rId42"/>
    <p:sldId id="481" r:id="rId43"/>
    <p:sldId id="478" r:id="rId44"/>
    <p:sldId id="479" r:id="rId45"/>
    <p:sldId id="482" r:id="rId46"/>
    <p:sldId id="423" r:id="rId47"/>
    <p:sldId id="483" r:id="rId48"/>
    <p:sldId id="484" r:id="rId49"/>
    <p:sldId id="485" r:id="rId50"/>
    <p:sldId id="491" r:id="rId51"/>
    <p:sldId id="492" r:id="rId52"/>
    <p:sldId id="493" r:id="rId53"/>
    <p:sldId id="494" r:id="rId54"/>
    <p:sldId id="495" r:id="rId55"/>
    <p:sldId id="496" r:id="rId56"/>
    <p:sldId id="497" r:id="rId57"/>
    <p:sldId id="498" r:id="rId58"/>
    <p:sldId id="499" r:id="rId59"/>
    <p:sldId id="500" r:id="rId60"/>
    <p:sldId id="501" r:id="rId61"/>
    <p:sldId id="502" r:id="rId62"/>
    <p:sldId id="503" r:id="rId63"/>
    <p:sldId id="504" r:id="rId64"/>
    <p:sldId id="505" r:id="rId65"/>
    <p:sldId id="1241" r:id="rId66"/>
    <p:sldId id="512" r:id="rId67"/>
    <p:sldId id="513" r:id="rId68"/>
    <p:sldId id="514" r:id="rId69"/>
    <p:sldId id="515" r:id="rId70"/>
    <p:sldId id="516" r:id="rId71"/>
    <p:sldId id="521" r:id="rId72"/>
    <p:sldId id="522" r:id="rId73"/>
    <p:sldId id="523" r:id="rId74"/>
    <p:sldId id="524" r:id="rId75"/>
    <p:sldId id="507" r:id="rId76"/>
    <p:sldId id="508" r:id="rId77"/>
    <p:sldId id="509" r:id="rId78"/>
    <p:sldId id="519" r:id="rId79"/>
    <p:sldId id="510" r:id="rId80"/>
  </p:sldIdLst>
  <p:sldSz cx="12192000" cy="6858000"/>
  <p:notesSz cx="7010400" cy="9296400"/>
  <p:embeddedFontLst>
    <p:embeddedFont>
      <p:font typeface="Calibri" panose="020F0502020204030204" pitchFamily="34" charset="0"/>
      <p:regular r:id="rId82"/>
      <p:bold r:id="rId83"/>
      <p:italic r:id="rId84"/>
      <p:boldItalic r:id="rId85"/>
    </p:embeddedFont>
    <p:embeddedFont>
      <p:font typeface="Calibri Light" panose="020F0302020204030204" pitchFamily="34" charset="0"/>
      <p:regular r:id="rId86"/>
      <p:italic r:id="rId87"/>
    </p:embeddedFont>
    <p:embeddedFont>
      <p:font typeface="Cambria Math" panose="02040503050406030204" pitchFamily="18" charset="0"/>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FFE6"/>
    <a:srgbClr val="E88510"/>
    <a:srgbClr val="0000FF"/>
    <a:srgbClr val="FFCCCC"/>
    <a:srgbClr val="FF9999"/>
    <a:srgbClr val="D60093"/>
    <a:srgbClr val="104F9C"/>
    <a:srgbClr val="AE7C42"/>
    <a:srgbClr val="F2B800"/>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6684" autoAdjust="0"/>
  </p:normalViewPr>
  <p:slideViewPr>
    <p:cSldViewPr snapToGrid="0">
      <p:cViewPr varScale="1">
        <p:scale>
          <a:sx n="83" d="100"/>
          <a:sy n="83" d="100"/>
        </p:scale>
        <p:origin x="264" y="5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10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2.png"/></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06:18.369"/>
    </inkml:context>
    <inkml:brush xml:id="br0">
      <inkml:brushProperty name="width" value="0.05292" units="cm"/>
      <inkml:brushProperty name="height" value="0.05292" units="cm"/>
      <inkml:brushProperty name="color" value="#FF0000"/>
    </inkml:brush>
  </inkml:definitions>
  <inkml:trace contextRef="#ctx0" brushRef="#br0">8008 11017 1594 0,'0'0'71'0,"4"0"14"0,-1-9-68 0,1 9-17 0,-1-10 0 0,1 10 0 16,3-3 81-16,0-3 13 0,0 0 2 0,0 3 1 16,4-4-45-16,3 4-10 0,3-3-2 0,1-4 0 15,3 10-17-15,4-9-4 0,7 0-1 0,3 2 0 16,-3 4-18-16,3-3 8 0,7-3-8 0,0 5 0 15,4-2 0-15,0 3 0 0,4-3 0 0,-1 3 0 16,0-4 25-16,4 7-1 0,7 0-1 0,-7-3 0 16,4 3 1-16,-4-6 1 0,-1 6 0 0,1 0 0 15,-7 0 14-15,4 0 2 0,-1 0 1 0,0 0 0 16,1 6-25-16,3-6-5 0,-11-6 0 0,4 6-1 16,-4 0 3-16,8 0 1 0,-12 0 0 0,8 0 0 15,-3-6-1-15,2 6 0 0,-2 0 0 0,3-4 0 16,-4 4 8-16,4 0 2 0,-4 0 0 0,1 0 0 0,-5-6-24 0,-6 12-16 15,3-6 2-15,-3 0 1 16,-4 4 13-16,-3 2 0 0,3-6 0 0,-3 0 0 0,-4 6 0 0,0-3 0 16,0-3 0-16,4 0 0 0,-4 0 16 0,0 0 0 15,-3 0 0-15,-4 0 0 0,4 0 8 0,-4 0 0 16,4-3 1-16,-8 3 0 0,-3-6-3 0,7 6-1 16,8 0 0-16,-12-6 0 0,-10 6-6 0,0 0-2 15,7 0 0-15,-7 0 0 0,0 0-4 0,0 0-1 16,7-4 0-16,0 4 0 0,-3-6 4 0,-4 6 0 15,-7 0 0-15,7 0 0 0,3-3-1 0,-6-3 0 16,-8-4 0-16,1 7 0 0,3-3-1 0,-4-3 0 16,0-1 0-16,-3 4 0 0,-3-4-2 0,3 1-8 15,3 0 12-15,-3-1-4 0,-7 1 0 0,3-1 0 16,7 1 0-16,-3 0 0 0,4 2-8 0,-4-2 0 0,0 0 0 0,3-1 8 16,-3 4-8-16,3-4 12 0,1 1-12 15,3 6 12-15,-4-6-12 0,4 2 0 0,0-2 0 0,3 3 0 16,-3-4 0-16,4 10-11 0,-1-9 11 0,4 9-8 15,0-3 8-15,0 3 0 0,0 0 10 0,0 0-10 16,0 0 0-16,0 0 0 0,0 0 0 0,0 0 0 16,0 0 0-16,0 0 0 0,0 0 0 0,0 0 0 15,0 0-19-15,0 0-9 0,0 0-3 0,0 0 0 16,0 0 31-16,11 0 12 0,-1 0-1 0,1 3 0 16,3-3 6-16,0 6 2 0,0-6 0 0,4 0 0 15,0 0-19-15,6 0-17 0,1 3 3 0,-4-3 1 16,0 0 13-16,1 6 0 0,2 4 0 0,-3-4 0 15,-3-3 0-15,0 7 0 0,3-4 0 0,-4 3 0 0,5 1-8 0,-12-1 8 16,1-6 0-16,-4 10-9 0,7-4 9 0,-11 1-8 16,-6-1 8-16,3-6-8 0,3 7 8 0,1-4 0 15,-8 3-9-15,-3 1 9 0,0-4 0 0,4 3 0 16,6-6 0-16,-6 7 0 0,-8-4 0 0,4 4 0 16,11-1 0-16,-8 0 0 0,-3 1 10 0,0-1-10 15,4 1 12-15,3 2-12 0,0 1 12 0,-7-4-12 16,-8 1 12-16,5 5-12 0,6-5 8 0,-6 5-8 15,-8-5 0-15,0 2 0 0,4-2 9 0,-3 5-9 16,-1-5 0-16,0-1 9 0,-3 1-9 0,4-1 0 16,-1 0 0-16,0 7 8 0,1-10-8 0,3 4 0 0,-4-7 0 0,4 6 0 31,0-2-61-31,0 2-18 0,3-3-3 0,-3-3-806 0,3-3-162 0</inkml:trace>
  <inkml:trace contextRef="#ctx0" brushRef="#br0" timeOffset="929.024">9289 7135 518 0,'-11'0'46'15,"4"0"-37"-15,0-3-9 0,-4 3 0 16,1-6 46-16,3 6 7 0,3-4 2 0,-3-2 0 15,0 6-69-15,4-6-14 0,3 3-2 0</inkml:trace>
  <inkml:trace contextRef="#ctx0" brushRef="#br0" timeOffset="2221.721">8107 7035 1216 0,'0'0'27'0,"-7"0"5"0,0-7 2 0,0 4 0 0,0-3-34 0,-4 6 0 16,8 0 0-16,3 0 0 0,-8-3 49 0,8 3 3 0,-7-6 1 0,7 6 0 16,0 0-7-16,0 0-2 15,0 0 0-15,0 0 0 0,0 0-25 0,0 0-6 0,0 0-1 0,11 0 0 16,3 0 0-16,0 0 0 0,4 0 0 0,-1 0 0 15,8 0 29-15,3 0 6 0,4 0 1 0,0 0 0 16,0 0 4-16,6 0 2 0,5 0 0 0,-4 0 0 16,3 0-18-16,4-4-3 0,0-2-1 15,3 0 0-15,0 3 12 0,4-4 3 0,0 7 0 0,-3-3 0 16,3-3-15-16,-1 6-2 0,1 0-1 0,-3-3 0 16,-1 3-5-16,-3 0-2 0,3-6 0 0,-6 6 0 15,-1 0-5-15,0 6-1 0,-3-3 0 0,-3-3 0 16,2 6 2-16,-2-3 0 0,-1 4 0 0,-3-7 0 15,-1 3-6-15,-2 3-2 0,-5-6 0 0,1 0 0 16,0 0 8-16,-1 0 2 0,-2 0 0 0,-1 0 0 16,0 0-9-16,0-6-2 0,-3 3 0 0,3 3 0 0,-4-7 7 15,1 4 0-15,-4-3 1 0,0 6 0 0,-3 0-4 0,0-3-1 16,-4-3 0-16,0 3 0 0,0-4 2 0,-4 7 0 16,4-3 0-16,-3-3 0 0,-4 6-4 0,0 0-1 15,3 0 0-15,-3 0 0 0,0 0 0 0,-7-10 0 16,0 4 0-16,-3-3 0 0,-1 6-9 0,0-7 10 15,-6 4-10-15,3-3 10 0,-4-1-10 0,4-6 0 16,-7 7 0-16,7 0 0 0,-4-1 0 0,0 1 0 16,4-1 0-16,0 1 0 0,0 3 0 0,-4-4 0 15,1 1 0-15,-1 6 0 0,8-3 0 0,-12 2 0 16,5-2 0-16,-1 0 0 0,0 3 0 0,1-4 0 16,-1 4 0-16,8-3 0 0,-1 3 0 0,4-3 0 15,-4 2 0-15,4-2 0 0,0 3 8 0,4-3-8 0,-1-4 0 0,4 10 8 16,0 0-8-16,4-6 8 0,-4 6-8 0,7-3 8 15,0-3-8-15,7 3 0 16,4-4 0-16,-8 7 0 0,8 0-11 0,-1 0 11 0,5 0-8 0,-1 0 8 16,-4 0 0-16,5 0-10 0,-5 7 10 0,4-7 0 15,4 3-8-15,-4-3 8 0,0 6 0 0,1-3 0 16,-1 3 0-16,0 1-8 0,0 2 8 0,-3-6 0 16,3 3 0-16,-3 4 0 0,3-7 0 0,-7 6 0 15,-4-2 0-15,1 2 0 0,0 1 0 0,-1-1 0 16,-3-3 0-16,0 4-10 0,0-1 10 0,-3 0-12 15,-4-9 12-15,0 10 0 0,3-1 0 0,-3 1-8 16,-3-1 8-16,-1 0 0 0,1-2 0 0,-1 2 0 16,1 1 0-16,-1-1 0 0,-3 0 0 0,0 1 0 15,0-1 0-15,-4 4 0 0,4-1 10 0,-7-2-10 16,4-1 12-16,-4 0-4 0,0-2-8 0,-1 8 12 0,1-5-3 0,0-1-1 16,0 1 0-16,0-1 0 0,0 0 2 0,0 1 0 15,0-1 0-15,0-2 0 0,3 2-10 0,0-6 0 16,-3 7 9-16,4-4-9 0,-1 3 0 0,0-3 9 15,1-2-9-15,-8 2 0 16,-3-3-200-16,-4 3-48 0,-56-6-8 0,21-34-3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1:46.455"/>
    </inkml:context>
    <inkml:brush xml:id="br0">
      <inkml:brushProperty name="width" value="0.05292" units="cm"/>
      <inkml:brushProperty name="height" value="0.05292" units="cm"/>
      <inkml:brushProperty name="color" value="#7030A0"/>
    </inkml:brush>
  </inkml:definitions>
  <inkml:trace contextRef="#ctx0" brushRef="#br0">8700 5492 403 0,'-29'-10'36'0,"19"10"-36"0,-4 0 0 0,-1 0 0 16,-2 0 230-16,-1 0 39 0,4 0 8 0,0 0 2 15,3-6-168-15,4 6-34 0,-7 0-6 0,7-9-2 16,0 9 5-16,4-10 1 0,-4 7 0 0,3-3 0 16,0 3-28-16,1-3-6 0,-1-1-1 0,-3 4 0 15,7-3-2-15,-10 3-1 0,3 3 0 0,0-7 0 16,0 7-15-16,-7 0-3 0,3 0-1 0,-3 0 0 15,0 0-18-15,0 0 0 0,-4 7 0 0,4-7 0 0,3 3 0 0,-3-3 0 16,0 6 0-16,3-6 0 16,4 0 0-16,-3 3 0 0,3 4 8 0,7-7-8 0,-11 0 21 0,11 0 1 15,0 0 0-15,0 0 0 0,-7 0 19 0,7 0 4 16,0 0 1-16,0 0 0 0,0 0-25 0,0 0-5 16,0 0 0-16,0 0-1 0,0 0-3 0,4 9 0 15,-4-9 0-15,7 6 0 0,3-3 1 0,4 7 0 16,-3-10 0-16,3 9 0 0,7-3-4 0,4-6-1 15,0 4 0-15,-1 2 0 0,5-6 6 0,2 0 1 16,-2 0 0-16,2 0 0 0,1 0-15 0,3-6 9 16,1 2-9-16,-1 4 8 0,0 0-8 0,0 0 0 15,4 0 0-15,-3-6 0 0,2 6 8 0,1 0 5 16,-4 0 2-16,1 0 0 0,-1 0 3 0,4 0 1 0,-4 0 0 0,7 0 0 16,1 0-4-16,-1 0-1 0,0 0 0 0,1 0 0 15,3 0-6-15,-1 0 0 0,-2 0-8 0,-4 6 12 16,-1-6-12-16,-2 4 0 0,-1-4 8 0,0 6-8 15,-7-6 0-15,4 6 0 0,3-6 0 16,-3 0 0-16,3 3 0 0,4-3 11 0,0 0-11 0,3 0 10 16,-3-3-10-16,0 3 0 0,0 0 0 0,0-6 0 15,-1 6 0-15,1-6 0 0,4 2 10 0,-1 4-10 16,-3-6 10-16,3 6-10 0,4 0 8 0,-4-3-8 16,4 3 8-16,-7 3-8 0,-7-3 8 0,-1 6-8 15,5 4 0-15,-5-4 0 0,-9-3 0 0,-1 7 0 16,0-4 0-16,0-3 0 0,-3 6 0 0,-4-9 0 15,-4 7 0-15,5-7 0 0,2 3 0 0,-3 3 0 16,-7-6-13-16,7 0-5 0,8 0-1 0,-5-6 0 16,-3 3-69-16,8-4-13 0,-1 7-3 0,3-9-1102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2:24.380"/>
    </inkml:context>
    <inkml:brush xml:id="br0">
      <inkml:brushProperty name="width" value="0.05292" units="cm"/>
      <inkml:brushProperty name="height" value="0.05292" units="cm"/>
      <inkml:brushProperty name="color" value="#7030A0"/>
    </inkml:brush>
  </inkml:definitions>
  <inkml:trace contextRef="#ctx0" brushRef="#br0">18327 2823 403 0,'0'0'36'0,"0"0"-36"0,7 0 0 0,3 0 0 16,1 0 140-16,0-6 22 0,-1 6 4 0,1 0 1 0,-1-3-93 0,4 3-18 15,-3 0-4-15,0 0-1 0,-4 0-31 0,-7 0-5 16,0 0-2-16,0 0 0 0,0 0-22 0,0 0-5 16,0 0-1-16,0 0 0 0,0 0 3 0,-7 0 0 15,0 0 0-15,0 0 0 0,-4 3 24 0,-3-3 4 16,3 6 2-16,-3-3 0 0,4-3 41 0,-5 0 8 16,1 0 1-16,0 7 1 0,0-7 22 0,0 0 4 15,-7 0 1-15,3 0 0 0,-3-7-26 16,0 7-5-16,-7 0-1 0,-4-3 0 0,0-3-35 0,-7 3-7 15,8 3-2-15,-5 0 0 0,-6-6-8 0,3 6-1 16,4 0-1-16,0 0 0 0,-1-4-2 0,8 4 0 16,0 0 0-16,3-6 0 0,4 6 15 0,0 0 2 15,7 0 1-15,3 0 0 0,4 0-26 0,4 0 0 0,3 0 0 0,0 0-11 16,0 0 11-16,0 0 0 0,10-9 0 0,8 6 8 16,-1-4-8-16,5-2 0 0,6 9 0 0,7-6 0 15,0 3 0-15,4-7 9 0,7 4-9 0,3 6 0 16,4-10 15-16,0 10-4 0,0 0-1 0,4-3 0 15,-4-3 2-15,-1 6 1 0,1-3 0 0,0-3 0 16,-3 6-5-16,-8 6-8 0,-3-3 11 0,0-3-11 31,-8 9-68-31,-2 1-20 0,13 6-4 0,-17-13 0 0</inkml:trace>
  <inkml:trace contextRef="#ctx0" brushRef="#br0" timeOffset="18132.105">15981 6260 345 0,'0'0'31'0,"0"0"-31"0,-7 0 0 0,0 0 0 15,-4-3 236-15,4-3 40 0,-3 6 9 0,-5-3 2 16,5-4-188-16,-4 7-38 0,-4 0-7 0,4-6-2 15,0 3-5-15,-4 3-2 0,-3-6 0 0,0 6 0 16,0 0 14-16,0-4 2 0,-1-2 1 0,-2 6 0 16,3-9-6-16,-4 9-2 0,4-10 0 0,-4 10 0 15,0-9-9-15,1 9-1 0,-1 0-1 0,-3-6 0 16,-1 3-27-16,-2 3-6 0,-1 0-1 0,4 3 0 16,-1 3-9-16,1-6 0 0,-3 9 0 0,2-2 0 15,1-4 10-15,0 3-10 0,3 3 12 0,0-5-12 16,4 5 11-16,-3-3-11 0,2 4 10 0,1-1-10 15,0 1 8-15,3-1-8 0,1 0 0 0,-1 1 9 16,4-4-9-16,-7 0 0 0,7-3 0 0,-4-3 0 16,4 7 18-16,0-7-2 0,0 3 0 0,-4-3 0 0,8 0 6 0,-5 0 1 15,5 0 0-15,-1 0 0 0,1 0-15 0,-1 0-8 16,4 0 8-16,-3 0-8 0,6 0 10 0,4 0-2 16,0 0-8-16,0 0 12 0,0 0 2 0,0 0 0 15,-4-10 0-15,4 10 0 0,4-3-6 0,-4 3 0 16,7-6-8-16,0-3 12 0,4 2-12 0,-1 4-16 15,1-3 3-15,-1 3 1 0,8-3 12 0,-4-4 0 16,-3 1 0-16,3 6 0 0,0-4 0 0,0-2 0 16,-3 3 0-16,3-4 0 0,-4 7 0 0,4-3 0 15,-3-4 0-15,0 7 0 0,-1-3 0 0,1 0 0 16,-1 3 0-16,1-4 0 0,-4 4 0 0,0-3 0 16,0 3 0-16,4-3 0 0,-11 6 0 0,3 0 0 15,4-10 0-15,0 10 0 0,-7 0 0 0,0 0 0 0,0 0 0 0,0 0 0 16,0-9 0-16,0 9 0 0,0 0 0 0,0 0 0 15,-7 0 0-15,-3 0 0 0,-1 0 0 0,1 0 0 16,-8 6 0-16,4-3 0 0,-4-3 0 0,1 6 0 16,-5-2 0-16,1 2 0 0,-3-3 0 0,2 3 0 15,1-3 22-15,-4 4 7 0,4 2 2 0,0-3 0 16,4-3-40-16,-1 7-8 0,0-4-2 0,4-3 0 16,4 7 19-16,-1-10 0 0,0 6 0 0,8-3 0 15,3-3 0-15,0 0 0 0,-4 6 0 0,4-6 0 16,0 0 0-16,7 10 0 0,0-1 0 0,4-3 0 15,3-2 0-15,-3 2 0 0,3-3 0 0,3 6 0 16,-2-2 0-16,2-4 8 0,1 3-8 0,-4 3 0 16,4-2 0-16,-4-4 0 0,-4 6 0 0,4 1 0 15,-3-4 0-15,3 3 0 0,-7 1 0 0,4-1 0 16,-4 7-9-16,3-4-5 0,1 4-1 0,0 3 0 16,3-3-189-16,0-4-39 0</inkml:trace>
  <inkml:trace contextRef="#ctx0" brushRef="#br0" timeOffset="34143.965">31267 1973 2336 0,'-7'-21'104'0,"3"17"20"0,1-5-99 0,-1 3-25 16,4-13 0-16,0 9 0 0,0-5 0 0,7 12 0 15,-3-13 0-15,3-3 0 0,0 10 0 0,0-1 0 16,0-5 0-16,0 2 8 0,0 4 4 0,-7 2 1 16,0 1 0-16,0 6 0 0,0 0 8 0,-7 13 2 15,-7-1 0-15,0 13 0 0,-7-6-8 0,-8 16-2 16,-2-7 0-16,-5 10 0 0,-3 12-13 0,-3-13 9 16,-7 14-9-16,-1-4 8 0,1 0-8 0,0-4 0 0,6 1 0 0,1 0 0 15,0 3 0-15,3-3 0 0,0 0 0 16,4 9 0-16,-1-9 0 0,1 0 0 15,3 0 0-15,4-6 0 0,3 6 0 0,1-10 0 0,-1-6 0 0,4 7 0 16,3-16 16-16,1 9 2 0,-1-12 0 16,4-1 0-16,3 7 16 0,1-12 3 0,-1-1 1 0,4 0 0 15,0 4-11-15,-4 0-3 0,4-4 0 0,0-3 0 16,-3-3-11-16,3 7-2 0,0-4-1 0,3 3 0 16,1-2 1-16,-1-4 0 0,4-3 0 0,0 0 0 15,0 0-3-15,0 0 0 0,0 0 0 0,0 0 0 16,0 0 3-16,0 0 0 0,0 0 0 0,0 0 0 15,0 0 3-15,7-3 1 0,-3-4 0 0,-1-8 0 16,-3 5-2-16,0-8 0 0,0 5 0 0,-3-9 0 16,-4 3 3-16,3-3 0 0,1-3 0 0,-1 0 0 0,0-3-8 0,-3 3 0 15,4-3-8-15,-1-1 12 0,1 4-12 0,-1 0 0 16,1 6 0-16,-1 4 0 16,1-4 0-16,-4 6 0 0,3-2 0 0,1 8 0 0,-1-2 0 0,1 6 0 15,3 3 0-15,-7 0 0 0,3 0 0 0,-3 3-10 16,0 6 10-16,0-2-8 0,0 11 8 0,-4 8-10 15,4-8 10-15,0 17-10 0,0-10 10 0,0 6 0 16,0 1 0-16,3-4-8 0,1 10 8 0,3-10 0 16,0 6 0-16,0-6 0 0,3-2 0 0,1 2 0 15,-1-3-8-15,1 0 8 0,-1 0 0 0,5-3 0 16,-5-3 0-16,-3 3 0 0,4-10 0 0,-1 4-16 0,4-4 4 16,0 1 0-16,-3-4 12 0,3 4 0 15,3-13 0-15,1 6 0 0,0-3 20 0,3-3 0 0,3 0 0 0,4 0 0 16,4-3 0-16,0-3-1 0,3 6 0 0,4-9 0 15,-4-1 9-15,4 1 1 0,3 2 1 0,0-5 0 16,1-13-3-16,-5 6-1 0,5 0 0 0,-5-6 0 16,1 0-6-16,3 6-2 0,1-15 0 0,6 6 0 15,-3 2-18-15,0-2 10 0,7 0-10 0,-4 3 8 16,4-3-8-16,-4-1 0 0,0 4 0 0,1 7 0 31,3-8-152-31,-1 1-28 0,5 3-7 0</inkml:trace>
  <inkml:trace contextRef="#ctx0" brushRef="#br0" timeOffset="47050.929">26490 8759 518 0,'-14'-3'23'0,"7"3"5"16,-4-6-28-16,4 3 0 0,0-3 0 0,0-4 0 16,-3 10 148-16,3-6 24 0,-1 3 4 0,1 3 2 15,0-7-94-15,0 7-18 0,0 0-4 0,0 0-1 0,7 0-17 0,0 0-3 16,-7 0-1-16,7 0 0 16,-7 0-2-16,7 0-1 0,0 0 0 0,0 0 0 0,0 0-11 0,7 7-2 15,4-4-1-15,6 3 0 0,1-6-11 0,10 0-3 16,8-6 0-16,6 3 0 15,4-4-9-15,0-2 8 0,6-3-8 0,1-4 8 0,-3 0-8 0,6 4 10 16,1-7-10-16,3-6 10 0,3 0 39 0,1-4 8 16,3 4 2-16,-4-3 0 0,1 0 3 0,-1-7 1 15,-3 10 0-15,0-9 0 0,4 6-10 0,-1-7-1 16,4 7-1-16,0 0 0 0,-7-1-16 0,-3-2-3 16,-8 3-1-16,0 0 0 0,-3 3-3 0,4-10-1 15,3 7 0-15,-4 0 0 0,-3-1 3 0,0 4 1 16,-8 0 0-16,1 3 0 0,-3 0-11 0,-1 3-3 0,-7 1 0 15,-3 2 0-15,-1-3-5 0,-2 7 0 0,-1-4-1 0,-4 0 0 16,1 7-11-16,0-1 0 0,-1 1 0 0,-3 0-11 16,-3-1 19-16,0 4 3 0,-1-3 1 0,-3 5 0 15,0-2 6-15,-3 6 2 0,-1-9 0 0,-3 9 0 16,0 0-20-16,0 0 0 16,-3 0 0-16,3 0 0 0,0 0 8 0,-4-3-8 0,-3-4 9 15,0 7-9-15,0-6 8 0,-3 6-8 0,-1-3 0 0,4 3 9 16,-4 0-9-16,1 0 8 0,-1-6-8 0,1 6 8 15,-5-3-8-15,1 3 8 0,-3-7-8 0,-1 7 8 16,0 0-8-16,-6-3 0 0,-1-3 0 0,0 3 0 16,-3-4 0-16,3-2 0 0,1 6 9 0,3-10-9 15,-4 10 8-15,0-3-8 0,4-3 10 0,7-1-10 16,-4 1 12-16,4-1-3 0,4 1-1 0,3-1 0 0,-1 4-8 0,5 3 0 16,6-6 0-16,5 2 8 0,-1-2-8 15,3-7 0-15,8 7 0 0,-1-1 0 0,5 1-8 0,-1 0 8 16,7-1-10-16,-3-5 10 0,10 5 0 0,-7 1-9 15,4 6 9-15,-4-7 0 0,0 1 0 0,1 3 0 16,-5-4 0-16,1 10 0 0,0 0 0 0,-4 0 0 16,4 0 0-16,-4 10-8 0,-4-1 8 0,5 0 0 15,2 7-9-15,-3-3 9 0,1 12 0 0,-1-7 0 16,0 8 0-16,0 2 0 0,-3-3 0 0,3 3 0 16,-4-3 0-16,-2 10 0 0,-1-7 0 0,-4 0 0 15,-3 7 0-15,0-7 0 0,-3 6 0 0,-4-5 0 16,0-4 0-16,-4 3 0 0,1-3 0 0,-1 0 0 0,-3-3 0 15,4 0 0 1,-4 0-133-16,7-6-32 0</inkml:trace>
  <inkml:trace contextRef="#ctx0" brushRef="#br0" timeOffset="56274.714">11553 10214 345 0,'-24'0'31'0,"24"0"-31"0,0 0 0 0,-7 0 0 16,-11 0 99-16,4 0 13 0,14 0 4 16,-11-3 0-16,1 3-60 0,-1 0-11 0,1 0-2 0,10 0-1 15,0 0 14-15,0 0 4 0,-18-6 0 0,11 6 0 16,7 0 32-16,0 0 6 0,-11-3 2 0,1-3 0 15,-1 6-25-15,4-4-5 0,0-2-1 0,-3 6 0 16,-1 6-38-16,0-2-8 0,11-4-2 0,0 0 0 16,-10 0-21-16,10 0 0 15,0 0-12-15,0 0 4 0,0 0 8 0,0 0 0 0,0 0 0 0,0 0 0 16,0 0 0-16,0 0 0 0,0 0 0 0,0 0 0 16,7 9 11-16,-7-9-3 0,0 0 0 0,3 6 0 15,8-3 3-15,0-3 0 0,3 7 0 0,0-4 0 16,-4-3 6-16,11 6 2 0,8-6 0 0,-1 0 0 15,-3 0 5-15,3 0 2 0,7 0 0 0,0 3 0 16,-3-3-5-16,0 6-1 0,0-6 0 0,-4 0 0 16,-3 7-20-16,3-4 0 0,-4-3 0 0,-2 0 0 0,-1 0 8 0,0 0-8 15,-3 0 8-15,-1 0-8 16,-3 0 24-16,-3 0 0 0,-4 0 0 0,4 0 0 0,-11 0 23 0,0 0 5 16,0 0 0-16,0 0 1 0,0 0 3 0,0 0 0 15,-7-3 0-15,3-4 0 0,-7 7-17 0,-3 0-3 16,0 0-1-16,-3 0 0 0,-1 0-35 0,-7 0-12 15,1 0 0-15,-1 7 0 0,0-7 12 0,-7 3 0 16,1-3 0-16,-5 6 0 0,1-3 0 0,0 4 0 16,-4-4 0-16,4 3 0 0,-4-3 9 0,7 3 2 15,4-3 0-15,0 4 0 0,-4 2-11 0,4-3 0 16,10-2 0-16,4 5 0 0,-7-9 0 0,7 9 0 16,0-9 0-16,7 7 0 0,0-4 0 0,-1-3 0 15,1 6 0-15,7-6 0 16,0 0-113-16,0 0-25 0,0 0-5 0</inkml:trace>
  <inkml:trace contextRef="#ctx0" brushRef="#br0" timeOffset="60661.498">564 14075 288 0,'-7'-16'12'0,"7"16"4"0,-3-6-16 0,-8 2 0 15,11-2 0-15,-7 3 0 0,7 3 327 0,-3-6 62 16,-1-4 13-16,4 7 2 0,-7-3-285 0,7-3-58 0,-3-1-11 0,3 4-2 16,0 6 0-16,0-10 0 0,0 1 0 0,0 0 0 15,0-1-5-15,0 7-1 0,3-3 0 0,-3 6 0 16,0 0-8-16,0 0-2 0,0 0 0 0,0 0 0 15,0 0-15-15,11 0-3 0,-1 0-1 0,4 0 0 16,-3 0-1-16,10 0-1 0,-3 0 0 0,3 0 0 16,7 0 21-16,4 0 5 0,-4 0 1 0,7 0 0 15,8 0-2-15,-8 0-1 0,-3 0 0 0,14 0 0 16,0-6-15-16,-8 6-2 0,-2 0-1 0,-1 0 0 16,0 0-17-16,0 0 10 0,1 0-10 0,-1 6 8 15,-10-6-8-15,3 6 0 0,4-3 0 0,-8-3 8 16,1 10-100-16,0-10-20 0,-1 6-4 0,1 3-639 15,0-6-128-15</inkml:trace>
  <inkml:trace contextRef="#ctx0" brushRef="#br0" timeOffset="66314.388">8082 11371 748 0,'0'0'33'0,"0"0"7"0,0 0-32 0,11-6-8 16,-4 6 0-16,3 0 0 0,-10 0 122 0,0 0 22 15,0 0 5-15,0 0 1 0,7-3-90 0,-7 3-19 16,0 0-3-16,0 0-1 0,0 0 12 0,0 0 3 16,-3-6 0-16,-4 6 0 0,0 0-15 0,0-3-2 0,0-4-1 0,0 7 0 15,-4 0 2-15,0 0 1 0,4-3 0 0,-3-3 0 16,-1 6-2-16,1 0-1 0,-4 0 0 0,3-6 0 16,-3 6-7-16,-4-3-2 0,1 3 0 0,-1 0 0 15,0 0-1-15,-6 0-1 0,-1 0 0 0,-3 3 0 16,3 3 2-16,0-6 1 0,-3 6 0 0,0-3 0 15,3 7-34-15,4-10-8 0,3 6 0 0,-3-3-1 16,7 3 28-16,0-2 5 0,7-4 2 0,3 0 0 16,4 0-33-16,0 0-6 0,0 0-2 0,0 0 0 15,0 0 23-15,0 0-11 0,0 0 11 0,4 6-8 16,6-3 8-16,1-3 0 0,7 0 0 0,-1 0 8 16,8 0-8-16,-7 0 11 0,6 0-11 0,1 0 12 15,3 0-12-15,-3 0 0 0,0 0 0 0,-1 0 8 16,1 0 4-16,-4 0 1 0,4 0 0 0,-4 0 0 15,-3 0-13-15,3-3 8 0,-3 3-8 0,-1-6 0 0,8 6 0 0,-7 0 0 16,3 0-11-16,3-4 11 0,5-2 0 0,-1 6 0 16,-7-3 14-16,4 3-4 0,6 0-10 0,-6 0 0 15,-4 0 0-15,0 0 8 0,-3 0-8 0,0 0 0 16,-8 0 0-16,-3 3 0 0,-7-3 0 0,0 0 0 16,0 0 0-16,0 0 0 0,0 0 0 0,0 0 16 15,-7 0-2-15,0 6-1 0,4-2 10 0,-11-4 1 16,0 0 1-16,-1 0 0 0,-2 0 6 0,-1 0 1 15,0 0 0-15,-3 0 0 0,4 0-7 0,-1-4-1 16,0 4 0-16,1 0 0 0,3 0 0 0,0 0-1 16,-1 0 0-16,5 0 0 0,-8 4-23 0,4-4 0 15,0 6 0-15,0-3 0 0,3-3 12 0,-3 0-3 0,0 6 0 16,-4-3 0-16,4 4-9 0,0-7-16 16,0 6 4-16,0-3 1 0,7-3 11 0,-7 0 16 0,3 6-4 0,4-2-1 15,0-4-11-15,7 0-9 0,0 0 9 0,0 0-13 16,0 0 21-16,0 0 4 0,0 0 0 0,14-4 1 15,-3-2-13-15,3 6 0 0,4 0 0 0,-1 0 0 16,1-3 0-16,3 3 0 0,0-6 0 0,4 6 0 16,-7 0 0-16,6 0 11 0,-6 0-3 0,7 0-8 15,-4 0 0-15,0 0 0 0,-7 0-10 0,4 0 10 16,-4 0 0-16,0-7 0 0,-4 7 0 0,1 0 0 16,-11 0 0-16,0 0 0 0,0 0 0 0,0 0 0 15,0 0 0-15,0 0 0 0,0 0 10 0,-11 7-10 16,-3-7 8-16,-3 0-8 0,3 0 0 0,-8 0 0 15,-2 6 9-15,-1-6-1 0,4 0-8 0,-11 0 12 0,4 0-12 0,-7 0 9 16,-1 3-9-16,1-3 8 0,-4 0 5 0,4 0 1 16,-4 0 0-16,4 6 0 0,3-2 0 0,0-4 0 15,8 0 0-15,-1 0 0 0,0 6-14 0,8-6 0 16,6 3-12-16,-3-3 12 16,3 6 8-16,11-6 8 0,0 0 1 0,0 0 1 0,0 0-29 0,0 0-5 15,0 0-2-15,4 3 0 0,10-3 18 0,0 0-10 16,4 0 10-16,6 0-8 0,5 0 8 0,-1-3 0 15,4 3-9-15,3 0 9 0,0 0 0 0,0 0-11 16,1-6 11-16,-4 6-8 0,-1 0 8 0,-3 0 0 16,1 0 0-16,-5 0 0 0,-2 0 0 0,-5 0 0 15,4-3 0-15,-3 3 0 0,-4 0 0 0,-3 0 0 16,-4 0 0-16,0 0-12 0,-7 0 26 0,0 0 5 0,0 0 1 0,0 0 0 16,0 0-1-16,0 0 0 0,0 0 0 0,-7 0 0 15,-7 0-19-15,3 0 10 0,-3 0-10 0,0 0 8 16,-4 0 0-16,1 0 0 0,-1 0 0 0,0 0 0 15,1 3-8-15,-1 3-16 0,4-6 4 0,-11 3 1 32,8-3-93-32,-1 0-20 0,0 7-3 0,4-7-1068 0</inkml:trace>
  <inkml:trace contextRef="#ctx0" brushRef="#br0" timeOffset="68262.691">8731 11362 759 0,'0'0'33'0,"0"0"8"0,0 0-33 0,0 0-8 16,0 0 0-16,0 0 0 0,0 0 82 0,0 0 14 15,0 0 4-15,0 0 0 0,0 0-62 0,0 0-12 16,0 0-2-16,0 0-1 0,0 0-12 0,7 3-3 15,7-3 0-15,1 0 0 0,-1 0 7 0,7 0 1 16,0-3 0-16,7 3 0 0,0 0-16 0,4-6 0 16,0 6 0-16,3 0 0 0,0 0 0 0,1 0 0 15,3-3 0-15,3 3 0 0,4 0 0 0,0 0 0 16,3 0 8-16,4 3-8 0,-4-3 0 0,8 0 0 16,-1 6 0-16,1-6 0 0,-1 3 0 0,8-3 0 15,6 0 0-15,4 6 0 0,0-6 0 0,4 0 0 16,0 4 0-16,3-4 0 0,0 0 0 0,7 0 9 0,7 0-9 0,-3 0 8 15,-11 6-8-15,7-3 0 0,11-3 0 0,0 6 0 16,0-3 0-16,-4 4 10 0,0 2-1 0,11-3 0 16,0 4-9-16,0-7 0 0,-8 6 0 0,1-2 0 31,7 2-35-31,-4 0-9 0,1-2-1 0,-1-4-1 16,-7-3-6-16,8 6-2 0,91-3 0 0,-43 4 0 0</inkml:trace>
  <inkml:trace contextRef="#ctx0" brushRef="#br0" timeOffset="191687.303">5517 16335 1382 0,'-10'0'123'0,"-1"-3"-99"0,4-3-24 15,-3 3 0-15,-4-3 154 0,14-1 26 16,-11 4 4-16,11 3 2 0,0 0-166 0,0 0-32 0,0 0-8 0,0 0 0 16,0 0 4-16,11 0 0 0,-4 3 1 0,10 4 0 15,-3-7-5-15,8 9 0 0,6-9-1 0,3 6 0 16,1-3 21-16,0-3 0 0,7 7 8 0,-4-4-8 15,7 3 16-15,1-3-1 0,-1-3-1 0,7 7 0 16,4-4 17-16,0-3 3 0,4 6 1 0,3-6 0 16,3 0-5-16,-3 0-1 0,7 0 0 0,0 0 0 15,4-6 7-15,3 3 2 0,7 3 0 0,0 0 0 16,7-7-7-16,-10 7-2 0,7 7 0 0,3-7 0 16,11 0-12-16,-1 0-2 0,-2 0-1 0,2 0 0 15,-2 0 6-15,2 3 2 0,1 3 0 0,-7-6 0 16,0 0-12-16,3 0-2 0,-10 0-8 0,10-6 12 15,-7 6-2-15,4-3-1 0,-15 3 0 0,4-7 0 0,1 7 25 0,2-3 5 16,-3-3 1-16,-6 3 0 0,-1 3-16 0,-4-7-4 16,-3 7 0-16,-3 0 0 0,3-3 4 0,-7-3 0 15,0 6 0-15,-4 0 0 0,1-9-4 0,-5 9 0 16,-2 0 0-16,-4 0 0 0,0-7-20 0,-4 7 0 16,0-3 0-16,-3 3 0 0,3 3 0 0,-3-3 0 15,-4 7 0-15,-3-7-8 0,0 0 8 0,-4 0 0 16,-3 6 8-16,0-3-8 0,-8-3 0 0,1 6 0 15,-1-6 0-15,-2 3 0 16,-1-3-24-16,-4 0-10 0,4 0-2 0,-3 7 0 16,0-7-123-16,3 3-25 0,0 3-4 0</inkml:trace>
  <inkml:trace contextRef="#ctx0" brushRef="#br0" timeOffset="192887.096">16930 16395 2199 0,'0'0'97'0,"-4"-6"21"16,-3 3-94-16,7 3-24 0,0 0 0 0,7-7 0 15,0-2 24-15,4 0 1 0,0 2 0 0,6 7 0 16,1-3-25-16,3-3 0 0,0 3-14 0,4 3 5 0,3-7 9 0,0 7 0 16,8-3 0-16,9-3 0 0,1-3-9 0,11 2 9 15,-1-2-10-15,15 6 10 0,-1-7 8 0,4-5 8 16,7 5 2-16,4 1 0 0,3-7 22 16,8 7 5-16,2-1 1 0,5 1 0 0,-5 0-15 0,8-1-3 15,11 1-1-15,-4-1 0 0,3 4-14 0,0-3-2 16,4 6-1-16,-7-4 0 0,-3 7 12 0,-1-6 2 15,0 6 1-15,4 0 0 0,-3 0-11 0,-1 0-2 16,0 6-1-16,1-6 0 0,3 0-3 0,-8 0 0 16,-2 0 0-16,-1 0 0 0,-3 0 5 0,3 0 1 15,0 0 0-15,-10 0 0 0,-4 0-14 0,-3 7 0 16,0-4 0-16,-4-3 0 0,-4 0 0 0,-3 9 0 0,-6-9 0 16,-9 10 0-1,-6-10-28-15,-3 9-3 0,-4-3 0 0,-8 4 0 16,-6-1-155-16,-4 0-31 0,4 1-7 0</inkml:trace>
  <inkml:trace contextRef="#ctx0" brushRef="#br0" timeOffset="193839.55">27227 16386 2098 0,'-3'-7'46'0,"-4"-2"10"0,0-7 1 0,-4 7 3 0,1-10-48 0,6 3-12 15,-3 4 0-15,0-4 0 0,3 7 34 0,1-7 5 16,6 7 1-16,-3-1 0 0,4 1 3 0,-1 6 1 16,5-4 0-16,6-2 0 0,3 6-16 0,4-3-4 0,8 6 0 0,-1 0 0 15,4 9-24-15,3-3 0 0,7-3 0 0,1 13 0 16,6-6 0-16,7-1 0 0,11 10 0 0,-3-4 0 15,7-2 0-15,-1 3 0 0,4-1 0 0,4-5 0 16,6-1 28-16,5-6 1 0,-1 4 0 0,0-4 0 16,0 3 15-16,7-6 2 0,1 3 1 0,-1-3 0 15,0 6-22-15,0-6-4 0,-3-6-1 0,3 3 0 16,1 3-20-16,-1 0 0 0,-3 0 0 0,-4-6 0 16,0 6 30-16,4 0 2 0,-1 0 0 0,-2 0 0 15,-5 0-32-15,-3 0 0 0,-6 6 0 0,-1-6 0 16,3 3 0-16,-3 3 0 0,-7 1 0 0,-3-4 0 15,-4 6 0-15,-7 1 0 0,-4-1 0 0,-3 0 0 16,0 7-22-16,-4-7-10 0,4 1-3 0,-7 6 0 16,0-7-68-16,-4 7-13 0,0-4-4 0,1 7 0 15,-5-3-124-15,1-1-24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6:17.877"/>
    </inkml:context>
    <inkml:brush xml:id="br0">
      <inkml:brushProperty name="width" value="0.05292" units="cm"/>
      <inkml:brushProperty name="height" value="0.05292" units="cm"/>
      <inkml:brushProperty name="color" value="#7030A0"/>
    </inkml:brush>
  </inkml:definitions>
  <inkml:trace contextRef="#ctx0" brushRef="#br0">22687 4664 180 0,'14'0'8'0,"-14"0"1"0,0 0-9 0,0 0 0 0,0 0 0 0,0 0 0 16,0 0 95-16,0 0 17 0,0 0 3 0,0 0 1 15,11 6 17-15,-4-6 4 0,-7 0 1 0,0 0 0 16,14 0-2-16,0 0 0 0,-7 0 0 0,-7 0 0 0,0 0-10 0,11 0-2 16,6 0-1-16,-10 3 0 15,-7-3-47-15,11 16-10 0,3-7-2 0,4 10 0 0,-8 6-44 0,4 10-10 16,4 3-2-16,0 5 0 0,-1 1-8 0,-2 13-11 15,-5 2 3-15,1-2 0 0,6 12 8 0,-6 0 11 16,-8-3-3-16,1 6 0 0,-1-10-8 0,1 7 0 16,-8-12 0-16,4 6 0 0,0-4 13 0,4-6 1 15,0-5 0-15,-1-5 0 0,-3 1-4 0,7-9-1 16,0-7 0-16,0 0 0 0,0-6-9 0,0-3-17 16,4-6 4-16,0-7-682 15,-4-3-136-15</inkml:trace>
  <inkml:trace contextRef="#ctx0" brushRef="#br0" timeOffset="432.842">23788 4686 1670 0,'7'-16'74'0,"-7"16"15"0,-4 0-71 0,1-9-18 0,-1 3 0 0,1-4 0 16,3 10 184-16,-7 0 32 0,0 0 8 0,0 0 0 15,0 10-180-15,-4-10-36 0,4 15-8 0,-4-5 0 16,-3 8 0-16,4 1 12 0,-8 6-4 0,4 4-8 16,0 2 16-16,-4 0-4 0,0 1-1 0,1-1 0 15,-4 4-3-15,-4-1-8 0,0 4 12 0,-3-4-4 16,-4 1-8-16,-3 2 0 0,0 4 9 0,-4-3-9 16,0-4 0-16,4-6 9 0,-4 7-9 0,7-7 0 0,1-3 10 15,-1-3-10-15,7-6 8 0,0 3-8 16,1-4 8-16,3-5-8 0,3-7 8 0,4 3-8 0,7 4 8 15,3-10-8-15,4 0 8 0,0 0-8 0,0 0 0 0,7 6 0 16,4-3 8-16,7-3-8 0,3 0 20 0,3 0 3 16,5 6 0-16,2-3 0 0,5 7-14 0,-1-1-9 15,7-3 12-15,-3 4-12 0,3 6 12 16,-3-4-4-16,-4-3 0 0,1 7-8 0,-5 3 11 0,-2 0-11 16,-1-10 10-16,-3 7-10 0,-1 3 0 0,-3-10 8 15,1 7-8-15,-1 3 0 0,0-4 0 0,4-2 0 16,-4 2-9-16,4 4 9 15,3-3-116-15,0-3-18 0,0-4-3 0</inkml:trace>
  <inkml:trace contextRef="#ctx0" brushRef="#br0" timeOffset="2303.622">10566 5903 1209 0,'-11'0'108'0,"1"-3"-87"0,10 3-21 0,0 0 0 16,-8-7 148-16,8 7 26 0,4 0 5 0,-4 0 1 15,0 0-143-15,14 0-28 0,7 0-9 0,4-6 0 16,3 6 0-16,4-3 0 0,3-3 0 0,11 2 0 15,14-2-10-15,-3-3 10 0,-5-1-13 0,8 7 5 16,14-3-11-16,-3-3-1 0,0 2-1 0,6-2 0 16,4-1 8-16,4 1 1 0,3 6 1 0,0-7 0 15,1 4 11-15,2-3 0 0,8 3 0 0,-4 2 0 16,4-5 16-16,0 3 6 0,3-4 1 0,8 7 0 16,-1-3-10-16,0-4-1 0,1 10-1 0,6-6 0 15,0 6 33-15,1-9 8 0,3 9 0 0,0-3 1 16,7 3-18-16,0-7-4 0,-4 7-1 0,8-3 0 15,3 3 3-15,0 0 1 0,0-6 0 0,4 6 0 0,3 0-34 0,-4 0 0 16,-6 6 0-16,3-3 0 0,3-3 13 0,-3 7-4 16,-7-4-1-16,8 3 0 0,-1-3-8 0,0 3 0 15,-4-2-12-15,1 2 12 0,-1 3 0 16,1-9 0-16,-8 7 9 0,8-4-1 0,-1 3-8 0,-3-3 0 16,0-3 8-16,4 6-8 0,-4-6 0 0,3 4 0 15,-3-4 0-15,0 0 8 0,0 0-8 0,-3 0 0 16,-4 0 0-16,3 0 8 0,-3 0-8 0,0 6 0 15,4-3 0-15,-1 3 0 0,1-6 0 0,3 6 8 16,0-2-8-16,-4 5 0 0,-7-9 0 0,1 9 0 16,6-9 0-16,-6 7 8 0,-1-4-8 0,4 6 0 15,-4-9 0-15,-3 0 0 0,4 7 0 0,-8-7 9 0,-3 3-9 0,0 3 10 16,3-6-2-16,-3 0-8 0,-4 0 12 0,1 6-4 16,-1-6 20-16,0 0 4 0,1-6 1 15,-1 6 0-15,-3 6-20 0,-1-6-4 0,5 0-1 0,-1 0 0 16,4 3-8-16,-11-3-12 0,0 0 2 0,1-3 1 15,6 3 9-15,0 0 0 0,-7 0 10 0,-6 0-10 16,2 0 12-16,1-6-3 0,3 6-1 0,1 0 0 16,2 0 8-16,-6 0 2 0,0 0 0 0,3 0 0 15,0-6 12-15,1 6 2 0,-8 6 1 0,0-6 0 16,0-6-33-16,0 6 0 0,1 0 0 0,-5 0 0 16,4 6 0-16,1-6 0 0,-5 0 0 0,4 0 0 15,4 6 8-15,-4-3 0 0,1-3 1 0,-1 10 0 0,-7-10-9 16,0 0 0-16,0-3 0 0,4 6 8 15,-4-3-8-15,-7 0-12 0,-7 0 2 0,-3 0 1 16,-1-3 9-16,-3-4 0 0,0 7 0 0,0 0 8 0,-7-9 4 0,0 9 2 16,-4-6 0-16,1 3 0 15,-5 3-2-15,-2 0 0 0,-1-7 0 0,-3 7 0 0,0-3-12 0,3-3 0 16,-3 3 8-16,3-4-8 0,-6 7 0 0,2 0 0 16,1-3 8-16,-4-3-8 0,1 6 0 0,-1 0 0 15,-3 0 0-15,-4 0 0 0,0 0 0 0,-3 0 0 16,-4-9 0-16,-3 9 0 0,-4 0 0 0,-4 0 0 15,1 0 0-15,-11 0 0 0,0 0 28 0,0 0 4 16,0-10 0-16,-7 1 0 0,-4-1-32 0,-3 1 0 0,-3-7 0 16,-5 7 0-16,-6-7 0 0,-4 4 0 0,1-7 0 0,-8-3 0 15,0 9 8-15,0-5-8 16,4 2 11-16,-4 0-11 0,7-3 19 0,-3 7-3 0,3-4-1 0,8 0 0 16,-8 4-15-16,4-7 0 0,3 3 8 0,0 1-8 15,1 5 0-15,2-8 0 16,5 8 8-16,3-6-8 0,-4 4 0 0,7 3 0 0,-3-7 0 0,7 0 0 15,0 7 0-15,0-1 0 0,7 1-13 0,0 0 4 16,4-1-7-16,3 4 0 0,3 3-1 0,8-4 0 31,0 7-7-31,-1 0-2 0,4 0 0 0,4 0 0 0,0 7 10 0,0 2 3 0,-1 1 0 0,1-1 0 16,0 10 13-16,-4-10 0 0,3 1-10 0,-2 5 10 16,-5 1 0-16,4-4 0 0,1 4-9 0,-5 0 9 15,-3-4 0-15,8 7 0 0,-1-3 0 0,0-7 0 16,0 10 0-16,0-3 8 0,0-1-8 0,1-2 12 15,-5 6-2-15,1-4-1 0,-1 1 0 0,-2 3 0 0,-1 0-9 16,-4-4 0-16,-3 4 0 0,0 0 0 0,-7 0 0 0,4 0 0 16,-8 6-9-16,4-6 9 0,-7-1 22 0,0 1 8 15,-3 6 2-15,-1-6 0 0,-3-3-32 0,-4 3 0 16,4-4 0-16,-3-2 0 0,-1 3 13 0,0-1 3 16,1-2 1-16,3-7 0 0,-1 3 3 0,-6-5 1 15,0 5 0-15,3-3 0 0,-3 4-10 0,0-10-3 16,0 9 0-16,0-9 0 0,-4 6-18 0,4-3-4 15,3-3-1-15,-3 0 0 16,4-3-171-16,-1-6-34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6:37.991"/>
    </inkml:context>
    <inkml:brush xml:id="br0">
      <inkml:brushProperty name="width" value="0.05292" units="cm"/>
      <inkml:brushProperty name="height" value="0.05292" units="cm"/>
      <inkml:brushProperty name="color" value="#7030A0"/>
    </inkml:brush>
  </inkml:definitions>
  <inkml:trace contextRef="#ctx0" brushRef="#br0">3799 7126 1108 0,'0'0'49'0,"-3"-4"11"0,3 4-48 0,0 0-12 0,0-6 0 0,0-3 0 16,3 3 60-16,1-4 11 0,7 7 1 0,-1-3 1 15,11-4 7-15,-7 7 2 0,8-3 0 0,-5-4 0 16,8 1-30-16,3 9-7 0,-3-6-1 0,7 3 0 15,-1 3 20-15,5-7 3 0,-1 7 1 0,0 0 0 16,4-3-15-16,7-3-2 0,0 6-1 0,3-3 0 0,11-3-24 0,0 6-5 16,4-4-1-16,-1-2 0 0,4 6-3 0,4-6-1 15,-1 3 0-15,4 3 0 0,-3-7 12 0,6 7 1 16,1 0 1-16,-4 0 0 0,0 0-12 0,7 0-2 16,-3 0-1-16,7 0 0 0,-1 0 18 15,4 0 4-15,1 0 1 0,-1 0 0 0,7 0-7 0,0 7-2 16,8-7 0-16,-8 0 0 0,-3 0-13 0,10 0-4 15,-3-7 0-15,-1 7 0 0,5 0-12 0,-8 0 11 16,7-3-11-16,1 3 10 0,-1-6-2 0,0 6-8 16,-6 0 12-16,6-3-4 0,0-3 5 0,0-4 1 15,-3 10 0-15,0-3 0 0,-11-3 2 0,4 3 0 16,-7-4 0-16,3 1 0 0,3 3-4 0,-9 3 0 0,-1-6 0 16,0 6 0-16,0-3 4 0,4-4 0 0,-4 7 0 0,0-3 0 15,-7-3 9-15,0 3 3 0,0-3 0 0,0 2 0 16,0-2-28-16,-3 0 0 0,3 3 0 0,-3-4 0 15,-4 7 0-15,-7-3 0 0,-7-3 0 0,6 6 0 16,-2-3 0-16,-4-3 0 0,-4 6 0 0,-3 0 0 16,-7-3 0-16,-4-4 0 0,0 7 0 0,-10 0 0 31,0 0-133-31,-8-3-26 0,-2 3-5 0</inkml:trace>
  <inkml:trace contextRef="#ctx0" brushRef="#br0" timeOffset="6286.201">17565 6295 288 0,'0'0'25'0,"0"0"-25"16,0-7 0-16,0 4 0 0,0-3 267 0,3-3 48 16,1 5 9-16,3-2 3 0,-7 6-233 0,0 0-46 0,3-3-10 0,-3 3-2 15,0 0-27-15,0 0-9 0,0 0 0 0,0 0 0 16,0 0 0-16,0 0 0 0,0 0 0 0,0 0 0 15,0 0 8-15,0 0-8 0,0 0 0 0,-7 3 0 16,-3-3 26-16,-4 0-2 0,-4 6 0 0,-3-6 0 16,0 4 8-16,-4-4 0 0,-3 6 1 0,-4-3 0 15,0-3-5-15,-3 0-2 0,3 0 0 0,1 0 0 16,-5 0 10-16,5 6 3 0,-5-3 0 0,4-3 0 16,-3 0-8-16,0 0-2 0,-4 0 0 0,4 7 0 15,3-7-14-15,0 0-3 0,-3 3-1 0,3-3 0 16,4 6-11-16,3-6 0 0,1 0 0 0,3 6 8 15,-1-3-8-15,5-3 0 0,-4 7 0 0,6-4 0 16,-2 3 0-16,3-3 0 0,-4-3 0 0,7 0 0 16,-6 0 0-16,3 0 0 0,3 0 0 0,-3 0 8 15,3-9-8-15,-3 9 0 0,0 0 0 0,0-3 0 16,4-4 0-16,2 4 0 0,-6-3 0 0,4 6 0 0,-4-6 0 0,3 3 12 16,4 3-4-16,-4-7 0 15,4 7 0-15,0 0 0 0,4 0 0 0,-4 0 0 0,0-3-8 0,7 3 10 16,-7 0-10-16,7 0 10 0,0 0-10 0,-7 0 0 15,7 0 0-15,-4 0-11 0,4 0 11 0,0 0 0 16,0 0 0-16,0 0 8 0,0 0-8 0,0 0 0 16,0 0 0-16,0 0-8 0,0 0 8 0,0 0 0 15,0 0 0-15,0 0 8 0,-3-6 2 0,3 6 1 16,0 0 0-16,0-9 0 0,-4-1 2 0,0 10 1 16,-3-3 0-16,4-3 0 0,3 6 16 0,0 0 3 15,0 0 1-15,0-10 0 0,0 10-23 0,0 0-11 0,0 0 10 0,3-6-10 16,1 3 10-16,-4 3-10 15,7-6 10-15,0 2-10 0,0-2 14 0,0-3-3 0,0 9-1 0,4-10 0 16,-1 7-10-16,5-3 0 0,-1-3 0 0,0 2 0 16,0 4 0-16,0-3 0 0,4-3 0 0,-1 5 8 15,1-2-8-15,-4-3 0 0,0 9 0 0,4-10 0 16,-8 10 0-16,1 0 0 0,-4 0 0 0,0 0 0 16,-7 0 0-16,0 0 0 0,0 0 8 0,4 7-8 15,-1-4 0-15,-3 6 0 0,0 1 0 0,-7-1 0 16,3 7 0-16,-3-7 0 0,-3 10 0 0,-1 0 0 15,-3-4 8-15,0 4 0 0,-4 0 0 0,1 0 0 16,-1-4 16-16,-3 1 4 0,3-6 0 0,1 2 0 16,-1 1 4-16,4-4 0 0,3 0 1 0,1 1 0 15,3-7-8-15,0 6-1 0,0-2-1 0,7-7 0 16,0 0-14-16,0 0-9 0,3 9 12 0,4 0-12 0,4 1 0 0,10-4 0 16,4-3 0-16,3 4 0 0,7-4-16 0,7-3-8 15,8 0 0-15,10 0-1 16,10-3-94-16,8 3-18 0,10-7-4 0</inkml:trace>
  <inkml:trace contextRef="#ctx0" brushRef="#br0" timeOffset="8407.523">17819 8132 691 0,'0'0'61'0,"0"0"-49"16,0 0-12-16,0 0 0 0,0 0 179 0,0 0 33 16,0 0 6-16,0 0 2 0,0 0-148 0,0 0-30 15,-4 0-6-15,-3 0 0 0,0 0 1 0,0 0 1 16,0 0 0-16,0-6 0 0,-4 6-21 0,4 0-4 0,0-3-1 15,-3 3 0-15,-1 0-4 0,1-6-8 0,-5 6 11 0,1-4-11 16,0-2 23-16,-3 6-3 0,-8-3 0 0,4-3 0 16,-4 6 11-16,0-7 1 15,-3 7 1-15,0 0 0 0,-4 0-1 0,-3 0-1 0,0 7 0 0,-1-7 0 16,1 9-15-16,0-9-2 0,-1 0-1 0,8 6 0 16,-3-2-5-16,2 2-8 0,5-6 11 0,-1 3-11 15,0-3 8-15,-3 0-8 0,7 0 0 0,0 6 0 16,-1-6 0-16,-2-6 0 0,3 6 0 0,-4 0 0 15,7 0 20-15,-3 0-2 0,0 0-1 0,3 0 0 16,1-3-17-16,3 3-19 0,-1-6 4 0,5 6 1 16,-1 0 24-16,1 0 5 0,10 0 1 0,-7 0 0 15,7 0-16-15,0 0 0 0,0 0 0 0,0 0 0 16,0 0 9-16,0 0-9 0,0 0 8 0,0 0-8 16,0 0 12-16,3-10-4 0,4 10 0 0,0-9 0 15,4 9 8-15,-1-10 2 0,1 4 0 0,0-3 0 0,6-1 10 0,-6 1 1 16,-1 6 1-16,1-7 0 15,3-2-30-15,-3 2-16 0,3 1 1 0,0-1 1 0,-3-2 14 0,3-4 0 16,3 10 0-16,-3-3 0 16,4-4 0-16,0 4 0 0,-4-1 0 0,3-2 0 0,-2 9 0 0,-1-4 0 15,0 4 0-15,-4-3 0 0,4 3 0 0,-7 3 0 16,-7 0 0-16,0 0 0 0,0 0 0 0,0 0 0 16,0 0-8-16,4 3 8 0,-4 6 0 0,-7-2 0 15,0 2 0-15,-4 0 0 0,-3 1 0 0,-3-4 0 16,-5 3 0-16,1 1 0 0,-7-1 0 0,3 1 0 15,1 8 0-15,2-8 0 0,-2 6 0 0,-1 2 0 16,0-8 8-16,1 9-8 0,3-4 14 0,-1 4-1 0,1 0 0 0,0 0 0 16,7 6-2-16,0-9-1 0,3-4 0 0,4 4 0 15,0 3-10-15,4-10 8 0,-1 7-8 0,4-7 8 16,4 0 4-16,3-2 0 0,3 2 0 16,8-6 0-16,3-3 22 0,4 7 5 0,6-14 1 0,5 7 0 15,3 0-32-15,-1-3-8 0,1-3 0 0,3-4-1207 16</inkml:trace>
  <inkml:trace contextRef="#ctx0" brushRef="#br0" timeOffset="25667.362">12640 10995 1119 0,'0'0'49'0,"0"0"11"0,0 0-48 0,4-6-12 0,-4-3 0 0,3 2 0 16,1-2 60-16,-1 6 10 0,-3-4 2 0,0 7 0 15,4-9-32-15,-4 9-7 0,0-3-1 0,0 3 0 16,0 0 5-16,0 0 1 0,0 0 0 0,0 0 0 16,0 0 6-16,0 0 2 0,-7-6 0 0,7 6 0 15,0 0-12-15,-7 6-2 0,-4-3-1 0,0 3 0 0,4-3 24 0,-3 7 5 16,-1-1 0-16,1-2 1 15,-5 2-3-15,1 0-1 0,0 1 0 0,-3-1 0 16,-5 1-7-16,1 5-2 0,0-5 0 0,-4 8 0 0,1-8-7 0,-4 6-1 16,-4 2-1-16,0-2 0 0,-7-3-15 0,-3 2-4 15,-4-5 0-15,-3 8 0 0,-1-2-8 0,-3 3-1 16,0 0-1-16,-3 0 0 0,0-4-2 0,-1 1-8 16,-6-4 12-16,6 7-4 0,1-3 2 0,-1 0 0 15,-10-4 0-15,7 4 0 0,7-4-10 0,4 4 10 16,-8 0-10-16,8-4 10 0,-4-2 7 0,4 2 2 15,6 1 0-15,-2-4 0 0,-5 1-5 0,4-1-1 16,8 0 0-16,-5 4 0 0,1-4-13 0,7 1 0 16,3-1 0-16,4 1 0 0,-8-1 0 0,8 0 12 15,3-2-1-15,1-4-1 0,6 3-10 0,-3 4 0 16,-4-7 0-16,8 6 0 0,10-3 0 0,-8-6-12 0,-2 10 4 0,-1-1 8 31,8 1-50-31,3-1-2 0,-4 0-1 0,0 1 0 16,1 2-130-16,6 1-25 0,8 3-6 0,-4-4-797 0</inkml:trace>
  <inkml:trace contextRef="#ctx0" brushRef="#br0" timeOffset="26632.782">12368 11879 172 0,'0'0'16'0,"0"0"-16"16,0 0 0-16,0 0 0 0,0 0 225 0,0 0 43 15,0 0 8-15,0 0 1 0,0 0-176 0,0 0-35 16,-3-6-7-16,-4 6-2 0,3 0 4 0,4 0 1 16,-7 0 0-16,0 0 0 0,0 0-15 0,0 0-3 15,0 0-1-15,0 0 0 0,-4 0 6 0,4 6 2 16,0-2 0-16,0-4 0 0,-3 6 13 0,-1-3 2 0,-3 3 1 0,3-3 0 16,-3-3-3-16,0 7-1 0,-7-4 0 0,0 3 0 15,-4 0-10-15,0-2-1 0,1 5-1 0,-8-3 0 16,-3 4-8-16,-1-7-2 0,1 6 0 0,-4-3 0 15,1 4-18-15,-5-1-4 0,-3 1-1 16,0 5 0-16,1-5 8 0,-5 9 2 0,-10-4 0 0,4-2 0 16,3 2-1-16,3 4 0 0,-2 0 0 15,-1-3 0-15,-7 3-5 0,3-1-1 0,4 1 0 0,-3 3 0 16,-4 0 4-16,3-3 1 0,5 3 0 0,2 0 0 16,4-7-18-16,-7 11-8 0,4-14 8 0,3 7-8 15,7-3 16-15,-7 2-3 0,-6-2 0 0,2 3 0 16,1 0-13-16,3-4 8 0,4-2-8 0,-1 3 0 15,1 2 8-15,3-2-8 0,0 0 0 0,4-4 0 16,3 4 0-16,-3-7 0 0,3 1 0 0,-3 6 0 0,3-7 0 16,4 0 0-16,-7-6 0 0,6 7 0 15,-2-4-24-15,6-3 1 0,-3 4 1 0,3 2 0 16,4-9-102-16,0 9-20 0,0-2-4 0,3 5-697 16,4-2-140-16</inkml:trace>
  <inkml:trace contextRef="#ctx0" brushRef="#br0" timeOffset="57986.752">25601 7712 1836 0,'-3'-22'40'0,"3"19"9"0,0-6 2 0,-4 2 0 0,1-2-41 0,3 9-10 0,3-3 0 0,-3 3 0 16,7-7 0-16,0-2 10 0,0 9-10 0,4-3 10 0,-4-3 2 0,0 6 0 15,3-7 0-15,-10 7 0 0,0 0-12 0,0 0-12 16,8-3 2-16,-8 3 1 0,0 0 9 0,3-6 9 15,-3 6-1-15,0 0-8 0,4 0 47 0,-4 0 2 16,0 0 1-16,0 0 0 0,3-9 11 0,1 5 3 16,-4 4 0-16,7-6 0 0,0 3 0 0,3-3 0 15,1-4 0-15,0 1 0 0,3-1-17 0,0 4-3 16,7-3-1-16,-3-4 0 0,6-2-26 0,1-1-5 16,7 3 0-16,-1-2-1 0,1-4-11 0,3 3 0 15,4 4 9-15,0-7-9 0,0-3 0 0,0 3 0 16,-4 0 0-16,0 0 8 0,1-6-8 0,-1 7 0 15,-3-1 0-15,-1 0 8 0,1-6 8 0,-7 9 1 0,3-3 1 16,-3 1 0-16,-1 2-10 0,1-3-8 16,0 0 12-16,-1 4-12 0,-2-4 32 0,-1 0 0 0,-4 0 0 0,1 0 0 15,-7 4-20-15,3-4-4 0,0 0 0 0,3-6-8 16,-2 6 8-16,-5 0-8 0,1-6 0 0,-1 0 0 16,1 6 0-16,-4-6 0 0,0 3 0 0,0-3 0 15,-7 0 0-15,4 6 0 0,-1-6 0 0,-3 6 0 16,0-3 0-16,-3 0 0 0,3 10 0 0,-4-4 0 15,4-3 0-15,-3 10 0 0,-1 0 0 0,4 2 0 16,0-2 0-16,0 6 0 0,0 3 0 0,0 0 0 16,0 0 0-16,0 0 0 0,0 0 0 0,0 0-9 15,0 0 9-15,0 0 0 0,0 0 0 0,0 0 0 16,0 0 0-16,0 0-12 0,0 0 2 0,0 0 0 16,-3 3 10-16,-5 3 0 0,1 4-9 0,0-7 9 15,0 6 0-15,0-3 0 0,-7 4-9 0,0 5 9 0,0-5 0 0,0 2 0 16,-7 4 0-16,-1-6 0 0,1 8-8 15,4-8 8-15,-1 5 0 0,0 4 0 16,-3-3 0-16,7-4 0 0,0 4 0 0,3-6 0 0,-3 5 0 0,4-5 0 16,-1-7 0-16,1 3 0 0,-1-3 9 0,4-3-9 15,0 0 8-15,0 0-8 0,0 0 8 0,3-3-8 16,-3-3 8-16,7 6-8 0,-3 0 10 0,-1-10-10 16,1 1 12-16,-1 6-12 0,4-3 12 0,0-4-12 15,4-6 12-15,-1 7-12 0,1 0 8 0,-1 5-8 16,4-5 0-16,-3 3 0 0,-1-4 0 0,4 4 0 15,0-3 0-15,0 6 0 0,0-4 0 0,1 4 0 16,2-6 0-16,1 3 0 0,-4-4 0 0,3 1 0 0,1 2 0 16,0-2 0-16,-4 0 0 0,3 5 0 0,1-5 8 0,-1 3-8 15,-3-4 0-15,0 10 0 0,-7 0 0 0,7-6-9 16,-7 6 9-16,0 0-10 16,0 0 10-16,4 13-10 0,0-4 10 0,-1 4 0 0,-3 5 0 0,0 4 0 15,0 0-10-15,0 3-3 0,4 10-1 16,-1-7 0-16,1 0 14 0,-1 7 0 0,8-7 0 0,-1 7 0 15,4-1 10-15,1-6-10 0,-1 0 8 0,3 7-8 16,4-10 8-16,1 3-8 0,2 1 8 0,5-4-8 31,-1 0-81-31,0-6-22 0,0 9-4 0,-3-9-1101 0</inkml:trace>
  <inkml:trace contextRef="#ctx0" brushRef="#br0" timeOffset="59423.453">6061 8788 1670 0,'-7'-13'148'0,"0"-3"-118"16,-4-2-30-16,4-1 0 0,-4 0 47 0,-3-6 3 16,7 0 1-16,-3 3 0 0,-4-10-35 0,-1 1-8 15,1 0 0-15,4-7-8 0,-8 10 24 16,4-13-1-16,0 13-1 0,0-7 0 0,0 7 13 0,3-6 2 16,0 5 1-16,1-5 0 0,-1 6 5 0,8-7 1 15,-4 7 0-15,0-6 0 0,3-1-13 0,1 7-3 16,-1-7 0-16,4-2 0 0,0 2-14 0,0 7-3 15,4-7-1-15,-4 1 0 0,0 6 14 0,3 0 2 16,-3-7 1-16,0 10 0 0,0-3-9 0,0 0-2 16,0 2 0-16,-3 1 0 0,3 3 4 0,0-9 0 15,0 9 0-15,3-3 0 0,1 0-10 0,-4 6-2 16,7 0 0-16,0 0 0 0,-7 1-8 0,3 2 0 0,1-3 0 0,-1 10 0 16,1-7 10-16,-1-3-10 0,4 10 12 0,-3-7-12 15,3 7 8-15,-7-4-8 0,7-2 0 0,-3 5 0 16,-4 4 0-16,3-4 8 0,1 1-8 0,-4 6 0 15,0 3 14-15,0 0-4 0,0 0-1 0,0 0 0 16,0 0-9-16,0 0 0 0,0 0 0 0,0 0 0 16,0 0 0-16,0 0 0 0,0 0 0 0,-7 3 0 15,3 6-15-15,-3 1-5 0,-4 6 0 0,1 2-1 16,-1 1 12-16,1 0 9 0,-1 6-12 0,4-6 12 16,-11 6 0-16,8 0-8 0,3-6 8 0,-7 6 0 15,7-6 0-15,-4-7-10 0,0 4 10 0,1 3-8 16,3-4 8-16,-4-5 11 0,4-1-3 0,0 1 0 15,0-4 0-15,4-3-8 0,3-3 12 0,0 0-4 16,-11 0 2-16,11 0 0 0,0 0 0 0,0 0 0 0,0 0 5 0,0-3 1 16,4-6 0-16,3 2 0 0,-7-8-6 0,10 5-1 15,-10-9 0-15,11 1 0 16,-4 2-9-16,3-3 0 0,1 0 0 0,3-6 8 0,-3 6-8 0,3-6 0 16,3 13-12-16,1-7 12 0,-4-3-11 0,4 3 11 15,-4 0-8-15,0 7 8 0,4-4 0 0,-1 0 0 16,-3 7 0-16,4 0 0 0,-4-7 0 0,0 7 0 15,-3-1 0-15,-1 7 8 0,1-6-8 0,0 2 0 16,-4 4 0-16,3-3 0 0,1 6 0 0,-1 0 8 16,1 6-8-16,-4-3 0 0,4 7 0 0,-1-1 0 0,4 1 0 0,-3 5-12 15,-1 1 12-15,5 3 0 16,-1 0 0-16,7-1-8 0,0 1 8 0,-3-3 0 0,3 9 10 0,4-6-10 16,-1 0 10-16,8 6-10 0,-7-7 10 0,10 1-10 31,0 6-76-31,4-6-20 0,10-3-5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9T16:57:19.983"/>
    </inkml:context>
    <inkml:brush xml:id="br0">
      <inkml:brushProperty name="width" value="0.05292" units="cm"/>
      <inkml:brushProperty name="height" value="0.05292" units="cm"/>
      <inkml:brushProperty name="color" value="#FF0000"/>
    </inkml:brush>
  </inkml:definitions>
  <inkml:trace contextRef="#ctx0" brushRef="#br0">15314 11858 1166 0,'0'0'52'0,"0"0"10"0,0 0-50 0,0 0-12 0,-7 0 0 0,7 0 0 16,0 0 40-16,0 0 6 0,0 0 1 0,0 0 0 16,-11-4-25-16,11 4-5 0,0 0-1 0,-3-6 0 15,-4 3 31-15,7 3 5 0,0 0 2 0,0 0 0 16,0 0-33-16,0 0-6 0,0 0-2 0,0 0 0 16,0 0 9-16,0 0 2 0,-7 0 0 0,7 0 0 15,-11 3-3-15,4 3 0 0,-7 4 0 0,3-10 0 16,-3 9 12-16,0-3 3 0,0-2 0 0,0 5 0 0,-4-3 2 15,4-3 1-15,-3-3 0 0,-1 7 0 16,0-7-2-16,1 9 0 0,-1-9 0 0,0 6 0 0,1-2-9 16,-4-4-1-16,-1 6-1 0,1-3 0 0,0 3-26 0,-4-3 8 15,-3 7-8-15,0-4 0 0,-4-3 9 0,1 7-9 16,2-4 10-16,1 3-10 0,-4 1 0 0,4-1 0 16,0 0 0-16,0-2 0 0,-1 8 0 0,1-5 0 15,0 2 0-15,3-2 0 0,-3-4 0 0,0 3 0 16,0-5 0-16,-4 2 0 0,0 3 0 0,0 1 0 15,1-10 0-15,2 6 9 0,-2-3 0 0,2-3 0 16,1 6 0-16,0-3 0 0,0-3 3 0,3 0 0 16,-3 7 0-16,0-7 0 0,3 3-12 0,0 3 12 0,4-6-12 15,-4 6 12-15,1-2-12 0,-1-4 0 0,0 6 0 16,1-3 0-16,-1 3 0 0,0-3 0 0,-7 4 0 16,8-4 0-16,3 3 0 0,-4-3 0 0,0 3 0 15,1 4 0-15,-5-10 0 0,5 9 0 0,-5-9 0 0,5 10 0 16,-1-10 0-16,0 6 0 0,1-3 0 0,2-3 0 15,-2 10 0-15,-1-10 0 0,7 0 0 0,-6 6 0 16,3-6 0-16,-4 0 0 0,0 9 8 0,0-9-8 16,1 6 0-16,-4-2 0 0,3 2 0 0,-3-3 0 15,3 3 0-15,-3 4 0 0,-1-7 0 0,-2 6 0 16,3-3 0-16,-1 4 0 0,1-4 0 0,0-3 0 16,0 7 11-16,3-10 0 0,0 9 0 0,-3-9 0 15,3 6-3-15,-3-2-8 0,3-4 12 0,-3 6-4 16,0-3-8-16,0 3 0 0,3-6 9 0,-3 10-9 15,3-10 0-15,0 9 9 0,1-9-9 0,-1 0 0 0,4 6 14 0,0-3-4 16,0-3-1-16,-1 0 0 0,5 7-9 16,-1-4 10-16,0-3-10 0,1 6 10 0,-1-6-2 0,1 3-8 15,2-3 12-15,1 7-4 0,0-7-8 0,0 6 0 16,0-3 0-16,3 3 8 0,1-3-8 0,-4-3 0 16,0 10 0-16,3-10 0 0,0 9 0 0,4-9 0 15,-3 10 0-15,-1-4 0 0,1 3 0 0,-1-2 0 16,4-4 0-16,-4 6 0 0,4-9-20 0,0 6 0 15,0-3 0-15,0 4 0 16,7-7-125-16,-3 3-25 0,3-3-5 0</inkml:trace>
  <inkml:trace contextRef="#ctx0" brushRef="#br0" timeOffset="1167.608">18443 11042 1825 0,'0'0'40'0,"0"0"8"0,0 0 1 0,0 0 3 0,0 0-41 0,0 0-11 0,0-6 0 0,0 6 0 15,0 0 0-15,0 0 0 0,-3-9 0 0,3 9 0 16,-4-4-33-16,4 4-9 0,-7-6-2 0,7 6 0 0,-7 0 21 0,7 0 4 16,0 0 1-16,0 0 0 0,0 0 18 0,0 0 0 15,-3-3 0-15,3 3 0 0,0 0 23 0,0 0 1 16,0 0 1-16,0 0 0 0,-8 0 11 0,8 0 1 16,0 0 1-16,-7 3 0 0,0-3 12 0,4 6 2 15,-4-2 1-15,7-4 0 0,-7 0-31 0,0 0-6 16,-4 9-2-16,1-9 0 0,2 0 10 0,-6 0 1 15,4 6 1-15,-8-6 0 0,4 0-12 0,-4 10-2 16,1-10-1-16,-4 6 0 0,-1-3-11 0,-2-3 0 16,-5 6 0-16,1-3 0 0,-7 4 8 0,3-4-8 15,4 6 8-15,-4-2-8 0,1-4 15 0,-5 3-3 16,1 3 0-16,3 1 0 0,0-4 7 0,4 3 1 16,-4-5 0-16,4 2 0 0,-3-3-9 0,-1 3-2 15,0-3 0-15,-3 4 0 0,-1-1-9 0,5-3 8 0,-1 6-8 16,-7-9 8-16,-3 10-8 0,3-4 0 0,0-3 0 0,4 4 8 15,-4-4-8-15,0 3 0 0,1-6 9 0,2 6-9 16,1-3 10-16,3-3-2 0,-3 10-8 0,0-10 12 16,-1 9-4-16,-2-3 0 0,2-2-8 0,1 5 12 15,3-3-12-15,4 4 0 0,-4-1 0 0,4 0 0 16,0 1 0-16,3-1 0 0,-3-2 0 0,3 2 0 16,1 0 0-16,-1-2 0 0,-3-4 8 0,-1 3-8 15,-2-3 0-15,-1 3 0 0,-3-2 0 0,3 5 0 16,4-9 12-16,-4 6-1 0,4 4 0 0,-4-10 0 15,4 9-11-15,-4-3 0 0,4-2 9 0,3 2-9 16,0-3 8-16,1 6-8 0,2-9 8 0,-2 7-8 16,-1 2 0-16,0-3 0 0,1 4 0 0,-1-7 0 0,-3 6 0 0,0 1 0 15,-4-1 0-15,0-3 0 0,4 4 0 0,0-4 0 16,3 3 0-16,-3-5 0 0,-1 5 0 0,5 0 0 16,-4-9 0-16,3 7 0 0,4 2 10 0,-4-3-2 15,4-3-8-15,3-3 12 0,-3 10-4 0,3-10 0 16,-3 6-8-16,4-3 12 0,-1-3-4 0,0 7-8 15,1-4 11-15,-1-3-11 0,0 6 8 0,1-3-8 16,-1-3 0-16,4 6 0 0,0-6 0 0,0 10 0 16,0-10 0-16,3 6 0 15,1-3-22-15,2 7-5 0,-6-1-1 0,0 7-726 16,0-7-146-16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7:54.457"/>
    </inkml:context>
    <inkml:brush xml:id="br0">
      <inkml:brushProperty name="width" value="0.05292" units="cm"/>
      <inkml:brushProperty name="height" value="0.05292" units="cm"/>
      <inkml:brushProperty name="color" value="#7030A0"/>
    </inkml:brush>
  </inkml:definitions>
  <inkml:trace contextRef="#ctx0" brushRef="#br0">13039 12478 1044 0,'-21'-6'46'0,"10"6"10"0,-3 0-45 0,0-3-11 16,0-3 0-16,-1 3 0 0,-2-4 34 0,3 4 5 16,0-3 1-16,-4-3 0 0,0 2-23 0,4-2-4 15,0 6-1-15,0-4 0 0,0 4-2 16,-4-3-1-16,1 3 0 0,-1-3 0 0,-3 6 9 0,0 0 2 15,3 0 0-15,-3 0 0 0,0 9 16 0,-4-9 3 16,4 9 1-16,0-2 0 0,3 2-12 0,0-6-3 16,1 4 0-16,6-1 0 0,4-3 21 0,-3 6 4 15,10-9 1-15,0 0 0 0,0 0 20 0,0 0 4 0,10 7 1 16,4-4 0-16,7 3-27 0,4-3-5 16,7-3 0-16,7 6-1 0,6-2-8 0,1-4-2 15,7 6 0-15,7-3 0 0,4 3-19 0,6-6-4 0,1 10-1 0,3-4 0 16,0-3-9-16,-3 3 0 0,6 4 9 0,1-7-9 15,3 6 0-15,4 4 8 0,3-10-8 16,4 6 0-16,3 1 0 0,7-1 0 0,4-3 0 0,0-2-8 16,7 2 40-16,0-3 8 0,10 3 1 0,-3 4 1 15,-7-4-24-15,3-3-5 0,-3 3-1 0,4-3 0 16,-1-3-3-16,-3 0-1 0,-7 7 0 0,7-7 0 16,-4 0 0-16,-3 0 0 0,-4 0 0 0,-3-7 0 15,0 7 23-15,-8 0 4 0,1-3 1 0,-11-3 0 16,-3 6-36-16,-8 0 0 0,-6 0 0 0,-8 0 0 15,-3 0 13-15,-3 0-4 0,-5 0-1 0,-6 0 0 16,-7 6-8-16,0-3-11 0,-4 4 3 0,-7-4 0 16,-3 6-104-16,-1-2-21 0,-2 8-4 0</inkml:trace>
  <inkml:trace contextRef="#ctx0" brushRef="#br0" timeOffset="8289.844">3284 13149 2257 0,'0'0'100'0,"-10"0"20"0,-4-3-96 0,0 3-24 0,-1-6 0 0,5 6 0 16,-11 0 12-16,7 0-4 0,-8 0 0 0,5-3 0 15,-4-3-8-15,-4-1 0 0,0 4 0 0,4-3-11 16,-4-3 11-16,1 5 0 0,-1-5 0 0,-7 3 0 16,4-4 0-16,-4 4 0 0,4 3 8 0,-7 3-8 15,3 3 0-15,-7 3 0 0,4 1 0 0,-4 2 0 16,0 0 0-16,-14 4 0 0,4 3 0 0,0-7 0 0,-1 7 0 0,1-4 0 16,-11 4 0-16,10-7 0 0,-6 1 0 0,10-1 9 15,-3 1-9-15,3-4 10 16,-3-3 6-16,3 3 2 0,3-6 0 0,1 3 0 0,0-3 12 0,-1 0 2 15,5 0 1-15,2 7 0 0,-3-7-25 0,4 0-8 16,3 0 0-16,4-7 0 0,-4 7 13 16,4 0-1-16,4 0 0 0,-1-3 0 0,4 3 0 0,0 0 0 15,3 0 0-15,-3 3 0 0,7-3 22 0,-1 7 4 16,5-7 1-16,-1 9 0 0,1 1-31 0,6-1-8 16,-3 0 0-16,4 7 0 0,3 3 0 0,0 0 0 15,3-4 0-15,4 14 0 0,-3-11 0 0,-1 14 0 16,4-1 0-16,-3 4 0 0,6 2 0 0,1 7 0 15,0 6 0-15,-1-3 0 0,-3 13 0 0,4-4 0 0,-4 7 0 0,3 0 0 16,-6 9 0-16,7-3 0 0,-1 3 0 0,-6 6 0 16,6-5 0-16,-6-1-16 0,3 6 2 0,3-3 1 15,-6 10 13-15,-1 0 0 0,5-1 0 0,-5-2 0 16,-3-1 8-16,0 1 4 0,0 6 0 0,-3-1 1 16,3 4-13-16,-11-9-18 15,0-1 4-15,8 7 1 0,-8-6 21 0,1 6 4 0,-4-7 0 0,-1-2 1 16,-6-1-13-16,11-6-18 0,-11-6 4 0,3 3 1 15,0-6 13-15,4-1 16 0,0 1-3 0,-7 0-1 16,7-4-12-16,-7-2-10 0,6-4 2 0,1 0 0 16,0 1 8-16,-7 2 0 0,7-3 0 0,3 1 0 15,-3-1 0-15,-3-3 12 0,3-6-4 0,3-6 0 16,4-1-8-16,0-5 0 0,-4-10 0 0,8 3-8 16,-4 0 16-16,3-13 3 0,1 4 1 0,-4-6 0 15,7 5-12-15,0-12 8 0,0-3-8 0,-4 10 8 0,4-4 8 0,0-3 0 16,0-3 1-16,4 6 0 0,-4-6 1 0,0 10 0 15,10-1 0-15,-6-9 0 0,3 10-18 0,3-4 10 16,1 3-10-16,-4-6 8 0,14 7 12 0,-7-4 1 16,0 4 1-16,8-1 0 0,2-3 2 0,8 4 0 15,-7-7 0-15,-1 3 0 0,12-3-8 0,-8 3 0 16,7-2-1-16,0 2 0 0,1-6-7 0,-1 9-8 16,0-9 11-16,1 0-11 0,-1 0 15 15,4 0-4-15,-1 0-1 0,5 7 0 0,-4-7-10 0,-4 0 12 16,0 0-12-16,0 0 12 0,1 0-12 0,-8 0 0 15,4 0 0-15,-4-7 8 0,-3 7-8 0,6 0 0 16,-6-3 0-16,3-3 0 0,4 6-8 0,3-6-1 16,-7 2 0-16,8 4 0 15,-5 0-62-15,-2-6-12 0,2 6-2 0,-2 0-1239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8:46.780"/>
    </inkml:context>
    <inkml:brush xml:id="br0">
      <inkml:brushProperty name="width" value="0.05292" units="cm"/>
      <inkml:brushProperty name="height" value="0.05292" units="cm"/>
      <inkml:brushProperty name="color" value="#7030A0"/>
    </inkml:brush>
  </inkml:definitions>
  <inkml:trace contextRef="#ctx0" brushRef="#br0">10675 9634 403 0,'-18'0'36'0,"1"0"-36"15,-1-3 0-15,1-3 0 0,-5 6 333 0,5 0 60 0,6-3 12 0,4-4 3 16,0 7-275-16,0-3-54 0,0-3-11 0,7 6-3 16,3-6-3-16,-3 6-1 0,-3-3 0 0,3 3 0 15,3-7-29-15,-3 7-7 0,0-9-1 0,0 9 0 16,0 0 8-16,0 0 0 0,7 0 1 0,-7 0 0 15,0 0-5-15,0 0-2 0,15 0 0 0,-1 0 0 16,-4 0 6-16,1 0 2 0,10 0 0 0,0 6 0 16,0-6-12-16,4 3-2 0,0-3-1 0,10 7 0 15,0-14 14-15,4 7 3 0,-4 0 1 0,4-3 0 16,14 3-13-16,-3 0-4 0,-5 0 0 0,1 0 0 16,7 0-11-16,0 0-9 0,0 0 12 0,3 0-12 0,-3 0 10 0,11 3-10 15,6 4 8-15,-3-4-8 16,0 9 0-16,0-9 0 0,1-3 8 0,-1 7-8 15,3-4 16-15,1 3 0 0,3-6 1 0,-7 3 0 0,-4-3-2 0,1 0-1 16,-4 0 0-16,3 0 0 16,-6-3-14-16,6-3 11 0,-3 6-11 0,-3 0 10 0,-4-3 5 0,-4-4 1 15,-3 7 0-15,-7 0 0 0,-4-9 0 0,-3 9 1 16,-1-9 0-16,-6 9 0 0,-7-7-2 0,-1 7-1 16,-3-3 0-16,-3-3 0 0,0 6-6 0,-8 0-8 15,4-3 11-15,-7 3-11 16,0 0-34-16,0 0-14 0,0 0-2 0,-7-6-921 15,-7 6-184-15</inkml:trace>
  <inkml:trace contextRef="#ctx0" brushRef="#br0" timeOffset="2281.474">3281 11553 1324 0,'-7'0'118'0,"7"0"-94"0,-4 0-24 0,4 0 0 16,0 0 173-16,0 0 31 0,0 0 5 0,0 0 2 15,0 0-164-15,0 0-33 0,0 0-6 0,0 0-8 16,0 0 30-16,11 0 0 0,-1 0 0 0,5 0 0 15,-12 0 7-15,15-3 2 0,-11-3 0 0,3 3 0 16,1-3 5-16,3 2 0 0,4-2 1 0,-4 6 0 16,-4-3-7-16,4-3-2 0,4 6 0 0,0-7 0 15,-8 4-3-15,8 3-1 0,3 0 0 0,-7 0 0 16,7 0-8-16,-6 0-1 0,6 3-1 0,-7-3 0 16,7 7-3-16,-7-7-1 0,7 0 0 0,4 0 0 15,-7 0-2-15,3 0 0 0,3 0 0 0,1 0 0 16,0 6-2-16,0-6-1 0,6-6 0 0,-2 6 0 0,2 6 0 15,-3-6 0-15,4 0 0 0,4 0 0 0,-1 0-1 0,-7-6 0 16,4 6 0-16,0 0 0 0,-4 0 1 0,0 0 0 16,4 6 0-16,-8-6 0 0,5 3 2 0,2-3 0 15,-2 0 0-15,2 6 0 0,5-6-15 0,-8 4 0 16,4-4 0-16,6 0-10 0,-9-4 10 0,6 4 0 16,0-6 0-16,4 6 8 0,-4 0-8 0,-3 0 9 15,3 0-9-15,1 0 10 0,-8 0-1 0,7 0 0 16,0 0 0-16,1 0 0 0,2 6-9 0,-2-6 0 15,-1 4 0-15,-3-4 8 0,3 0-8 0,4 0 0 16,-4 0 9-16,0 0-9 0,-6 0 8 0,2 0-8 16,5 0 8-16,-12 0-8 0,5 6 11 0,2-6-3 15,-2-6 0-15,2 6 0 0,5 0-8 0,-8 0 12 16,4 0-12-16,3 0 12 0,4 0-12 0,-4 0 10 16,0 0-10-16,0 0 10 0,1 6-10 0,3-6 10 0,-4 3-10 0,0 3 10 15,7-3-10-15,1-3 0 0,-1 7 0 16,4-4-11-16,-7 3 11 0,7-6 0 0,-1 6 8 0,1-3-8 15,-3-3 0-15,-1 7 0 0,-3-4 0 0,3-3 0 16,0 6 0-16,-3-6 0 0,7 3 0 16,-4-3 0-16,-3 7 0 0,7-4 8 0,-7-3-8 0,7 0 8 15,-4 6-8-15,4-6 9 0,-4 0-9 0,1 3 10 16,-1-3-2-16,4 6 0 0,-4-6 0 0,4 0 0 16,0 10-8-16,-7-10 0 0,7 9 0 0,-1-9 0 15,5 10 0-15,-1-4 0 0,-6 3 0 0,-1-6 0 16,4 4 0-16,-4-7 0 0,0 3 0 0,8 3 0 15,-4-6 0-15,3 6 0 0,-3-6 0 0,3 3 0 0,-3-3 0 0,0 7 0 16,-4-4 0-16,1-3 0 0,-1 0 0 0,4 0 0 16,-4 0 0-16,4-3 0 0,-4 3 10 0,8-7-10 15,-4 7 12-15,3 0-12 0,0 7 14 0,-6-7-4 16,3 3-1-16,-8-3 0 0,1 0-9 0,7 0 0 16,-4 0 0-16,4 0 0 0,4 0 0 0,-4 0 0 15,3 0 0-15,-3 0 0 0,3 0 0 16,-10 0-9-16,3-3 9 0,4 3 0 0,-3-7 0 0,-1 7 0 15,4-3 0-15,0-3 0 0,-4 6 0 0,4-6 0 16,0 3 0-16,-1 3 0 0,1-7 0 0,0 7 11 16,-3-3-3-16,-1-3-8 0,0 3 8 0,1-3-8 15,-1 6 0-15,4-4 0 0,0-2 0 0,-1 6 0 16,-2 0 0-16,-4-3 0 0,3-3 8 0,-3 6-8 0,-4-7 0 16,-3 7 0-16,0-3 0 0,3 3 0 0,-7 0 0 0,4-6 0 15,0 6 0-15,-4-3 0 0,3-3 0 0,5 6 0 16,-1-3 9-16,-3-4-9 0,-11 7 0 0,-3 0 9 15,10-9-9-15,-3 9 0 0,-1 0 9 0,4-3-9 16,-3-4 8-16,0 7-8 0,0 0 8 0,-4 0-8 16,-7-9 0-16,7 9 0 0,-3 0 0 0,3 0 8 15,-7 0-8-15,4-6-10 0,-1 6 10 0,4 0-13 16,-3 0 13-16,0 0 13 0,-1 0-2 0,4-3-1 16,4 3-10-16,-4 0 0 0,0 0 0 0,-3 0 8 15,10 0-8-15,-10 3 0 0,-4-6 0 0,4 3 0 16,3 3 0-16,0 3-17 0,4-6 4 0,-8 0 1 15,1 0 12-15,3 0 0 0,0 0 0 0,0 0 0 16,-6 0 0-16,2 0 16 0,4 0-3 0,-3 0-1 0,0 0-12 0,-1 0-16 16,-6 0 3-16,3 0 1 15,0 0 12-15,0 0 0 0,-7 0 0 0,4 0 0 0,7 0 8 0,-8 0 4 16,-3 0 0-16,0 0 1 0,7 0-13 0,-3 0 8 16,-4 0-8-16,0 0 0 0,-7 0 0 0,7 0 0 15,7 0 0-15,-3 0 0 0,-11 0-12 0,7-6-1 16,7 3-1-16,-3 3 0 0,-8-7 14 0,4 4 0 15,0-3 12-15,4 3-12 16,6-3-62-16,-6-4-19 0,-11 7-4 0,3-13-1405 0</inkml:trace>
  <inkml:trace contextRef="#ctx0" brushRef="#br0" timeOffset="9202.633">6727 12723 1670 0,'-31'-3'148'0,"17"3"-118"0,0 0-30 0,-1 0 0 15,-6 0 127-15,7 0 19 0,0 0 4 0,3 0 1 16,1 0-131-16,-1 0-20 0,4 0-15 0,7 0 3 16,-3 0 12-16,3 0-11 0,0 0 11 0,0 0-10 15,0 0 10-15,0 0-10 0,-4 0 10 0,4 0-10 16,0 0 34-16,0 0 6 0,0 0 2 0,0 0 0 15,0-6 36-15,4 6 8 0,3-10 2 0,7 10 0 16,0-3-22-16,7 3-5 0,14 0-1 0,-3 0 0 16,14-6 12-16,3 6 2 0,4 0 1 0,7 0 0 15,7-3-30-15,4-4-7 0,3 7 0 0,4-3-1 0,-1-3-7 0,4 6 0 16,0 0-1-16,-3-3 0 0,0-3-8 0,6 6-2 16,-6 0 0-16,-4 0 0 0,0 0 0 0,0 0 0 15,0 0 0-15,0 0 0 0,0 0-1 16,-7 0 0-16,1 6 0 0,-9-3 0 0,1 3 4 0,-7-3 1 15,-7-3 0-15,4 7 0 0,-8-4-13 0,0-3 0 16,-6 6-9-16,-1-3 9 0,-7 3-8 0,-3-2 8 16,-4-4 0-16,-3 6-9 15,-1 3-70-15,-6 1-13 0,-4-4-4 0,-4-3-800 16,-3 7-161-16</inkml:trace>
  <inkml:trace contextRef="#ctx0" brushRef="#br0" timeOffset="10571.505">20511 12695 1785 0,'-8'-10'79'0,"5"7"17"0,-1-3-77 0,1-3-19 0,-4 2 0 0,3 4 0 16,4 3 112-16,-3-6 20 0,-1 6 3 0,4 0 1 15,0 0-105-15,7-3-21 0,-3-4-10 0,6-2 10 16,5 9 6-16,6-9 0 0,0 6 1 0,4-4 0 0,6 1 7 16,5 3 0-16,-1-3 1 0,11-4 0 0,0 7 8 0,3-3 2 15,0-4 0-15,11 10 0 0,0-9 8 0,11 9 1 16,6-9 1-16,5 9 0 0,-1-7-5 0,7 4-2 15,7 3 0-15,7-6 0 0,-3 6-6 0,4 0 0 16,2-3-1-16,12 3 0 0,10 0 1 0,0 0 1 16,-4 0 0-16,11-7 0 0,11 7-9 0,0 7-1 15,-8-7-1-15,1 3 0 16,3-3-22-16,0 6 0 0,-7 4 0 0,4-4 0 0,3-3 0 0,-4 6 14 16,-3-2-3-16,8 2-1 0,-1-6 1 0,-4 7 0 15,-3 5 0-15,-3-5 0 0,3-4-11 0,-4-3 8 16,-3 6-8-16,-3-2 8 0,6-4-8 0,1 3 8 15,-4-6-8-15,0 3 8 0,0-6-8 0,0 3 8 16,-4 3-8-16,-3-3 8 0,0 7-8 0,0-7 0 0,-7 0 0 0,-4 6 0 16,1-3 9-16,-1 3 3 0,-3-3 1 0,-11 7 0 15,-7-1 7-15,-3 1 0 0,-4-4 1 0,-7 3 0 16,4-2-21-16,-4 2-15 0,-3 0 3 0,-11 1 0 16,-4-1 12-16,-7-6 0 0,-3 4 9 0,-3 2-9 15,-1-9 15-15,4 6-3 0,-4-6-1 0,0 0 0 16,-3 0-11-16,4 0 0 0,-5 0 0 0,1 0 0 15,4-6 0-15,-8 6 0 0,-7 0 0 0,4-3 0 16,-8-3 0-16,1-1 0 0,-4-2 0 0,-3 6 0 16,-4-7-35-16,4 1 1 0,-8 0 0 15,-3-4 0 1,0 4-163-16,-3-4-33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49:18.633"/>
    </inkml:context>
    <inkml:brush xml:id="br0">
      <inkml:brushProperty name="width" value="0.05292" units="cm"/>
      <inkml:brushProperty name="height" value="0.05292" units="cm"/>
      <inkml:brushProperty name="color" value="#7030A0"/>
    </inkml:brush>
  </inkml:definitions>
  <inkml:trace contextRef="#ctx0" brushRef="#br0">7056 4564 864 0,'-11'0'76'0,"-3"0"-60"0,-4-7-16 0,8 4 0 16,-12 3 92-16,5 0 15 0,-1 0 3 0,1 0 1 15,-1 0-57-15,0 3-11 0,1-3-3 0,-1 0 0 16,-3 0 2-16,7 7 0 0,-7-7 0 0,3 6 0 15,7-6-18-15,-6 3-4 0,6-3-1 0,4 0 0 16,7 0 28-16,0 0 5 0,0 0 2 0,0 0 0 16,0 0-10-16,0 0-3 0,4 9 0 0,10-9 0 15,7 7-1-15,4-7 0 0,6 3 0 0,1-3 0 16,7 6-5-16,7-3-2 0,0-3 0 0,7 0 0 0,3 0-13 16,0 0-4-16,8 0 0 0,-4 0 0 0,7 0-16 0,3 0 8 15,-3 0-8-15,11 0 0 16,0 0 26-16,-1 0-2 0,-3 0 0 0,4-3 0 15,-4-3 4-15,0 6 0 0,11-3 0 0,-8-4 0 0,1 7-4 0,0 0 0 16,-11-3 0-16,3-3 0 0,-3 3 13 0,0-3 3 16,-7-1 0-16,-7 4 0 0,4 3-26 0,-4-6-5 15,-8-3-1-15,-6 9 0 0,-3-10-8 16,-5 7 8-16,-3-3-8 0,-6-4 8 0,-1 4-8 0,-4 6 10 16,-2-9-10-16,-5 6 10 15,-3-4-72-15,0 7-14 0,-7 0-4 0</inkml:trace>
  <inkml:trace contextRef="#ctx0" brushRef="#br0" timeOffset="2136">9162 12202 403 0,'0'0'36'16,"-4"0"-36"-16,-3-6 0 0,0 6 0 15,-4-3 219-15,1 3 37 0,3-6 7 0,-4 6 1 0,-3 0-108 0,4 0-21 16,-5 0-5-16,1 0-1 0,4 0-32 0,-1-3-6 16,-3 3-2-16,3 0 0 0,1 0-35 0,3 0-7 15,0-7-2-15,3 7 0 0,-3 0-20 0,7 0-4 16,0 0-1-16,0 0 0 0,0 0-10 0,0 0-2 16,0 0-8-16,0 0 12 0,0 0 8 0,4-9 2 15,-1 6 0-15,8-3 0 0,-4 6 13 0,3-4 2 16,1 4 1-16,3 0 0 0,4 0-4 0,3 0-1 15,4 4 0-15,3-4 0 0,0 0-12 0,4 9-2 16,7-9-1-16,-1 6 0 0,1-3-4 0,4 7-1 16,-5-4 0-16,5-3 0 0,-4 7-13 0,-4-4 0 15,4 3 0-15,-1-2 0 0,1-4 9 0,7-3 6 0,3-3 1 0,4-4 0 16,7 7 24-16,4-3 4 0,-1-3 2 0,8 0 0 16,3 2-16-16,0-5-3 0,4 3-1 0,3-4 0 15,3 7-11-15,1-3-3 0,-7 6 0 0,-1-9 0 16,1 9-12-16,3-4 0 0,4-2 0 0,-8 6 0 15,-3 0 0-15,1 0 0 0,2-6 0 0,-6 3 0 16,-8 3 8-16,8 0-8 0,-1 0 0 0,-3-7 0 16,-7 7 8-16,-7-3-8 0,-3-3 0 0,-8 6 9 15,-3-3-1-15,0-3-8 0,-8-4 12 0,1 7-4 16,-4-3-28-16,-3-4-5 0,0 4-2 16,-8-3 0-16,1-1-199 0,-7 1-40 0,17-35-8 15,-11 0-2-15</inkml:trace>
  <inkml:trace contextRef="#ctx0" brushRef="#br0" timeOffset="10605.647">23717 4902 1220 0,'-10'-15'54'0,"10"15"11"0,-4 0-52 0,1-10-13 16,-1 7 0-16,4-3 0 0,0-4 80 0,4 4 12 15,3 3 4-15,0-3 0 0,-4-4-50 0,8 7-10 16,3-3-1-16,4-3-1 0,-4 5-3 0,3-2-1 16,5-3 0-16,-1 9 0 0,3 0-5 0,-2-7-1 15,2 4 0-15,1 3 0 0,3 0 13 0,-3 0 3 16,3 3 0-16,0-3 0 0,1 7-7 0,-1-7-1 16,3 0 0-16,5 0 0 0,-1-7 20 0,4 4 3 0,7 3 1 15,3-6 0-15,4 3-7 0,0-3-1 16,7 6 0-16,3 0 0 0,1-10 7 0,3 7 1 0,7-3 0 15,7 3 0-15,0-4-39 0,-3 7-7 0,0 0-2 0,-1 0 0 16,8 0 9-16,-1 0 2 0,-2 0 0 0,2-6 0 16,-3 6-3-16,4 6-1 0,-7-6 0 0,-1 0 0 15,1 0 0-15,0 7 0 0,-1-4 0 0,-3 3 0 16,-7-3-1-16,0 7 0 0,0-4 0 0,0-3 0 16,4 3-14-16,-8-6 9 0,-3 3-9 0,0 4 8 15,-3-1 0-15,-4-3 0 0,-7-3 0 0,-4 6 0 16,0-2-8-16,-3-4 0 0,0 0 0 0,-4-4 0 15,-3-2 8-15,-4 6-8 0,-7 0 8 0,4 0-8 16,-4 0 0-16,0 0 0 0,-7 0 8 0,4 0-8 16,-7 0-24-16,-4 0-8 15,0 0 0-15,-7 0-1 0,7 0-163 0,3 0-32 0,-10 0-6 0</inkml:trace>
  <inkml:trace contextRef="#ctx0" brushRef="#br0" timeOffset="11559.099">22818 12043 633 0,'0'0'56'0,"-4"-4"-44"0,1-8-12 0,-4 2 0 16,10 7 217-16,-3-6 42 0,-3 3 8 0,3-4 1 16,0 1-167-16,3-1-33 0,1 1-8 0,-4 3 0 15,3 3-22-15,8-4-4 0,3 4-1 0,0-3 0 16,4 3-25-16,3-3-8 0,11 6 0 0,-1 0 0 16,5 0 0-16,-1 0 0 0,0 0 0 0,4 0 0 15,3 0 25-15,4 0-1 0,3 0-1 0,1 0 0 16,6 0 32-16,1 0 6 0,3 0 2 0,0 0 0 0,0 0 2 0,3-4 1 15,8-2 0-15,3 6 0 0,3-9-2 0,1 2 0 16,-4 4 0-16,0-3 0 0,7-3-44 0,4 5-8 16,-4-2-3-16,0-3 0 0,-3-1 5 0,0 4 1 15,-8 3 0-15,4-3 0 0,0 6-15 0,-3-3 11 16,-1-4-11-16,-3 7 10 0,-3-3-2 0,-1 3-8 16,-6-6 12-16,-1 6-4 0,1 0-8 0,-1 0 0 15,1-3 0-15,-4 3 0 0,-1 3 0 0,-2-3 0 16,-8 0 0-16,-3 6-11 15,-4-3-41-15,-3 7-8 0,-4-4-1 0,-3 3-741 16,-7 1-148-16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55:11.358"/>
    </inkml:context>
    <inkml:brush xml:id="br0">
      <inkml:brushProperty name="width" value="0.05292" units="cm"/>
      <inkml:brushProperty name="height" value="0.05292" units="cm"/>
      <inkml:brushProperty name="color" value="#7030A0"/>
    </inkml:brush>
  </inkml:definitions>
  <inkml:trace contextRef="#ctx0" brushRef="#br0">14041 10945 403 0,'0'0'36'0,"0"0"-36"16,-4 6 0-16,4-6 0 0,-3 3 35 0,3-3 0 15,-8 0 0-15,8 0 0 0,0 0 41 0,0 0 8 16,0 0 1-16,0 0 1 0,0 0-13 0,0 0-2 15,0 0-1-15,0 0 0 0,0 0-27 0,0 0-6 16,0 0-1-16,0 0 0 0,0 0-12 0,0 0-4 16,0 0 0-16,0 0 0 0,0 0 4 0,0 0 0 15,0 0 0-15,0 0 0 0,0 0 19 0,0 0 4 16,0 0 1-16,0 0 0 0,0 0-10 0,0 0-2 16,0 0 0-16,0 0 0 0,0 0 3 0,0 0 0 15,0 0 0-15,0 0 0 0,0 0 6 0,0 0 2 16,0 0 0-16,0 0 0 0,0 0-14 0,0 0-2 15,0 0-1-15,0 0 0 0,11 0-12 0,-11 0-2 16,7 0-1-16,0 0 0 0,0 0 9 0,4 0 3 0,-1 7 0 0,-3-7 0 16,4 0-15-16,0 0-4 0,-1 0 0 0,1 3 0 15,-1-3-8-15,4 0 8 0,-3 0-8 0,3 0 8 16,0 6 10-16,0-3 2 0,4-3 0 0,-4 0 0 16,4 0 9-16,-1 0 3 0,1 0 0 0,0 0 0 15,3 0-18-15,0 7-3 0,-3-7-1 0,3 0 0 16,-4 0-10-16,5 0 12 0,-1 0-12 0,0 0 12 15,0 0 4-15,0 0 2 0,0 0 0 0,4 0 0 16,3 0-18-16,-3 3 0 0,0-3 0 0,3 0 0 16,0 6 13-16,4-6-1 0,0 0 0 0,3 0 0 15,-3 0 7-15,-1 0 1 0,5 0 0 0,-4-6 0 16,-1 6-7-16,1 0-1 0,0 0 0 0,0 6 0 16,-1-6-3-16,1 0-1 0,3 0 0 0,-3 0 0 15,7 0-8-15,-7 0 0 0,-8 0 0 0,5 0 8 0,2 0-8 0,1 0 0 16,0 0 0-16,-4 0 8 0,4 0 7 0,-4 6 1 15,0-6 0-15,4 3 0 0,-4-3-4 0,4 0 0 16,3 0 0-16,0 0 0 0,1 0-12 0,-1 0 0 16,4 0 0-16,3 0 0 0,-3 0 12 0,0 0 0 15,0 0 0-15,-1 0 0 0,-2 0-3 0,-1 0-1 16,0 7 0-16,-3-7 0 0,3 0-8 0,1 3 0 16,-1-3 0-16,0 0 0 0,-3 6 0 0,0-3 0 15,3-3 0-15,-3 6 0 0,-1-2 0 0,5-4 8 16,-5 0-8-16,1 6 8 0,0-3-8 0,-4-3 8 15,0 0-8-15,1 0 8 0,-5 0-8 0,4 0 0 0,1 6 0 0,-1-6 8 16,7-6 0-16,-3 12 0 0,0-12 0 0,-1 6 0 16,1 0 2-16,0 0 0 15,0 0 0-15,-4 0 0 0,4 0-10 0,-4 0 0 0,-3 0 0 0,3 0 8 16,0 6-8-16,0-6 12 0,0 0-12 0,1 3 12 16,2 4-12-16,1-7 0 0,3 0 0 0,1 0 0 15,-5 0 0-15,1 0 0 0,0 0 0 0,0 0 8 16,-1 0-8-16,1 0 0 0,-4 6 0 0,4-3 0 15,-7-6 0-15,3 3 8 0,-3 3-8 0,0-3 0 16,-1 0 0-16,4 0 8 0,-3 0-8 0,3 0 0 16,1 6 8-16,-1-6-8 0,0 0 0 0,0 0 8 15,-3 3-8-15,3-3 0 0,0 0 0 0,4 0 0 16,0 0 8-16,-4 0-8 0,-3 0 0 0,3 0 8 16,-3 0-8-16,-1 0 8 0,-2 0-8 0,-1 0 8 15,3 0-8-15,-2 0 8 0,-1 0-8 0,-4 0 8 0,5 0-8 0,-5 0 8 16,1 0-8-16,3 0 8 0,-3 0-8 0,-1 0 8 15,1 0-8-15,0 0 8 0,-1 0 0 0,-3 0-8 16,7-3 12-16,1 3-4 16,-1 0-8-16,0-6 0 0,0 6 9 0,0 0-9 0,-3 0 8 0,0 0-8 15,-1 0 10-15,1 0-10 0,0-3 0 0,-4 3 0 16,-4 3 0-16,1-3 0 0,3 0 0 0,-4 0 0 16,-2 0 0-16,-1 0 0 0,-7 0 0 0,10 0 0 15,-3 0 0-15,-7 0 0 0,0 0 0 0,7 0 0 16,-7 0 0-16,7 0 0 0,-7 0 0 0,0 0 9 15,0 0-9-15,11 0 8 0,-8 0-26 0,-3 0-6 16,8 0 0-16,-1 0-1 16,0 0-111-16,0 0-21 0,-7 0-5 0,7 0-1 15,-7 0-85-15,7 0-18 0,-7 0-3 0,7-9-1 0</inkml:trace>
  <inkml:trace contextRef="#ctx0" brushRef="#br0" timeOffset="1219.74">10022 11096 1371 0,'-14'-7'60'0,"7"7"14"0,-7-3-59 0,4-3-15 16,-1 6 0-16,-3-3 0 0,-4-4 30 0,1 4 3 16,-5-3 1-16,5 6 0 0,-8-3-34 0,0-3 0 0,-3-1 0 0,3 4 0 15,1-3 0-15,-1 3 0 0,0-3 0 0,4 2 0 16,0-2 39-16,0-3 1 0,0 6 0 0,3-4 0 16,0 4 2-16,1-3 1 0,-4 0 0 0,-1 3 0 15,5-4-19-15,-4 7-3 16,3-3-1-16,0 3 0 0,-3-6 26 0,11 6 5 0,-4 0 1 0,3 0 0 15,0-3 4-15,4 3 0 0,0 0 1 0,7 0 0 16,0 0-31-16,0 0-6 0,0 0-2 0,0 0 0 16,0 0 21-16,0 0 4 0,11 3 1 0,3-3 0 15,11 0-28-15,3-3-6 0,4 3-1 0,-4 0 0 16,7-7 4-16,7 7 1 0,4 0 0 0,4 0 0 16,10 0 4-16,3 0 1 0,4 0 0 0,-3-3 0 15,3 3 4-15,3 0 1 0,-3 3 0 0,11-3 0 16,7 7-24-16,-8-4 0 0,-6 3 0 0,-1-3 0 15,-3-3 0-15,7 7 0 0,1-4 0 0,-5 3 0 0,-6-6 11 0,6 6-3 16,4-6 0-16,-3 0 0 0,-11-6-8 0,3 6 8 16,8 0-8-16,-4 0 8 0,-4-6 7 0,-3 6 1 15,-7-3 0-15,0-4 0 0,-7 4 3 0,-4-3 1 16,-6 3 0-16,-5-4 0 0,-6 4 3 0,-4-3 1 16,-3 6 0-16,-4-9 0 0,-3 9 1 0,-1-7 1 15,-6 4 0-15,-4 3 0 0,0 0-7 0,0 0-2 16,0-6 0-16,0 6 0 0,-4-3-17 0,-6-3 8 15,-5-4-8-15,-2 7 0 0,-4 3 0 0,-4-6 0 16,-7 6 0-16,4-3 0 0,3-4 0 0,-10 7 0 16,-7 0-10-16,-1 0 10 0,8 0 0 0,-4 7 0 15,-7-4 0-15,4-3 0 0,0 6-14 0,-1-3 5 16,1 3 1-16,-7-2 0 0,-8 2-4 0,4-3 0 16,11 3 0-16,0-3 0 0,-15 4 12 0,11-1-13 0,0-3 5 0,8 6 8 15,-5-9-24-15,5 10 4 0,-1-4 0 0,3-3 0 31,5 4-130-31,-1-4-26 0,-3 3-4 0,6 3-948 0</inkml:trace>
  <inkml:trace contextRef="#ctx0" brushRef="#br0" timeOffset="2803.506">9740 7000 1425 0,'-21'0'63'0,"14"0"13"15,-4 0-60-15,1 0-16 0,-1-6 0 0,1 6 0 16,3-3 81-16,0 3 14 0,3 0 2 0,4 0 1 0,-4-7-30 16,4 7-7-16,0 0-1 0,0 0 0 0,0 0-24 0,0 0-6 15,0 0-1-15,8 0 0 16,2 0-7-16,4 0-2 0,4-3 0 0,7 3 0 0,3 0-8 0,0 0-3 16,4 0 0-16,0 3 0 0,3-3-9 0,0 7 0 15,4-7 9-15,0 9-9 0,-1-9 10 0,1 10-2 16,-3-10-8-16,2 6 12 0,1-3-1 0,0 3-1 15,0-3 0-15,0 7 0 0,-1-4 6 0,-2-3 0 16,-8 10 1-16,4-4 0 0,-4 1-4 0,0 2-1 16,0-2 0-16,-3 5 0 0,-11-5-12 0,4 5 8 15,-1-2-8-15,1-4 0 0,-7 7 8 0,-1-7-8 16,1 7 0-16,-1-7 9 0,-3 1 12 0,0-1 3 16,1 1 0-16,-1-4 0 0,0-3-24 0,-4 6 0 0,1-2 0 15,-4-4 8-15,7 3 12 0,-4-6 2 0,-3 3 1 0,0-3 0 16,4 7-7-16,3-1 0 0,0-3-1 0,-7-3 0 15,0 0-15-15,3 6 9 0,8-3-9 0,0 4 8 16,-11-7-8-16,3 3 0 0,8 6 0 0,-4-9 0 16,-4 6 0-16,-3-6 0 0,0 0 0 15,7 0 0-15,0 4 0 0,-7-4 0 0,0 0 8 0,0 0-8 16,11 0 17-16,-11 0 2 0,0 0 0 0,0 0 0 16,0 0 3-16,0 0 1 0,0 0 0 0,0 0 0 15,0 0 8-15,0 0 1 0,0 0 1 0,-4-4 0 16,1-2-11-16,3-3-2 0,3-1-1 0,1 1 0 15,3 0-9-15,-3-1-2 0,-1 4 0 0,4-4 0 16,0 1-8-16,-3 0 0 0,-4-1 0 0,3 1 0 16,4-1 8-16,-3 1-8 0,-4-7 0 0,0 7 8 0,0 0 0 0,-4-1 0 15,4 4 0-15,-3-4 0 0,-4 1-8 16,0-4 0-16,7-2 0 0,-4 9 0 0,-6-7 8 0,3 4-8 16,7-7 8-16,-4 6-8 0,0 1 0 0,1 3 0 15,3-7 0-15,0 7 0 0,3-3 0 0,-3-1 0 16,0 4 0-16,0 3 0 0,4-4 0 0,-4 7-9 15,0 0 9-15,0 0-10 0,0 0-2 0,11 7-1 16,-1 2 0-16,-6 1 0 0,3-1 2 0,-4 0 1 16,8 1 0-16,-1 5 0 0,-6 1 10 0,0-3 0 15,6 6-9-15,-3-4 9 0,-3 1 0 0,3 3-9 16,-4-7 9-16,4 4 0 0,4 3-8 0,-8-4 8 16,-3-2 0-16,4 3 0 0,7 2 0 0,-8-8 0 15,-3 6 0-15,0-1 0 0,0-2 0 0,0-4-8 0,0 7 8 0,-3 0 0 16,-1-7 0-16,0 0 0 0,8 4 0 0,-4-7 0 15,-11 10 0-15,4-4 0 0,11-2 0 0,-8-1 0 16,-3 1 0-16,0-1 0 0,4 7 0 0,-1-7 0 16,4-9 12-16,-7 6-3 0,0 4-1 0,0-7 0 15,0 3 4-15,-4 4 0 0,1-10 0 0,-4 9 0 16,3-9-4-16,-3 0-8 0,0-3 12 0,-4-3-4 16,-3 6-8-16,-4-7 0 0,8 4 0 0,-8-6-11 15,-14-1-205-15,4 1-40 0</inkml:trace>
  <inkml:trace contextRef="#ctx0" brushRef="#br0" timeOffset="32955.9">20260 10403 288 0,'14'-4'25'0,"-14"4"-25"0,0 0 0 0,4 0 0 16,3-6 202-16,-4 3 35 16,-3 3 7-16,7 0 2 0,-3-6-177 0,3-4-35 0,-4 10-7 0,-3 0-2 15,4-9-5-15,-4 9 0 0,3-3-1 0,-3 3 0 16,0 0-28-16,-3-7-6 0,-1 1-1 0,1 3 0 15,-1 3 16-15,-6-6-9 0,-1 6 9 0,-3 0-8 16,0 0 8-16,-4 0 0 0,1 0 0 0,-4 0-8 16,-4 0 8-16,4 0 0 0,0 0 0 0,-1 0 8 15,-6 0 38-15,7 0 8 0,0 0 2 0,-4 0 0 16,4 0 8-16,0 0 3 0,-4 0 0 0,4-3 0 16,0-4-24-16,0 7-5 0,-4 0-1 0,0 0 0 0,0-3-22 0,1 3-5 15,-1-6-1-15,0 6 0 16,4-3 0-16,0-3 0 0,0 6 0 0,0 0 0 0,3 0-9 0,0 0 10 15,1 0-10-15,3 0 10 0,0 6-10 0,-1-6 0 16,5 0-10-16,3 0 10 0,-4 3 0 0,4-3 0 16,0 0 0-16,-3 0 0 0,6 0 0 0,-3 0 0 15,0 0 0-15,0 0 0 0,7 0 0 16,-7 0 0-16,0 0 0 0,0 0 0 0,7 0 0 0,-7 0 0 16,0 0 0-16,7 0 10 0,-7 0-10 0,7 0 0 15,-8-3 0-15,8 3 0 0,-3 0 0 0,3 0 8 16,0 0-8-16,0 0 0 0,0 0 26 0,0 0 0 15,0 0 0-15,0 0 0 0,0 0-26 0,-4-6 0 16,4 6 0-16,4-10 0 0,-4 10 0 0,3 0 0 0,-3 0 0 0,8-9 0 16,-1 9 0-16,0-7 0 0,0 4 0 0,3-3 0 15,-3 6 8-15,0 0-8 0,0-3 12 0,4-3-4 16,-7 6-8-16,6-3 12 0,-3-4-12 0,0 7 12 16,0 0-12-16,4-3 8 0,-4-3-8 0,4 6 8 15,-4-3-8-15,0-4 8 0,0 1-8 0,-7 6 8 16,7-3-8-16,-7 3 0 0,7-6 0 0,-4 3 0 15,1-4 8-15,-4 7 0 0,3-3 0 0,1-3 0 16,-4-3 5-16,0 9 1 0,0-4 0 0,0 4 0 16,-4-6 6-16,4 6 2 0,0 0 0 0,-3-3 0 15,-4 3-34-15,0 3-6 0,7-3-2 0,-7 0 0 16,-4 6 20-16,1-2-10 0,-5 2 10 0,5-3-8 16,-4 3 8-16,0-3 0 0,-4 7 0 0,4-4-8 15,0 3 8-15,-4 1 0 0,0-4 0 0,4-3 0 16,0 7 0-16,4-4 0 0,-4-3 0 0,3-3 0 0,0 6 0 0,4-3 0 15,0 4 0-15,4-7 0 0,3 0 0 0,-7 6 0 16,7-6 0-16,-4 3 0 16,1 7 0-16,3-4 0 0,0-3 0 0,0 6 0 0,0 1 0 0,3-4 0 15,1 10 0-15,-1-4 0 0,4-2 0 0,4-1 0 16,-1 1 9-16,1 5-9 0,3-5 24 0,4 5-3 16,-4-2 0-16,7-7 0 0,0 13-10 0,0-10-3 15,4 7 0-15,-4-7 0 0,-3-5-8 0,3 11 0 16,4-5 0-16,-4-1 0 15,-3 0-59-15,-1 1-10 0,1 6-3 0,-4-7-870 0</inkml:trace>
  <inkml:trace contextRef="#ctx0" brushRef="#br0" timeOffset="54089.012">9324 12676 1364 0,'0'0'60'0,"-11"6"13"0,4-3-58 0,0-3-15 16,4 7 0-16,-11-4 0 0,10-3 32 0,4 0 3 15,-11 6 1-15,8-3 0 0,3-3-4 0,0 0 0 16,-7 0 0-16,7 0 0 0,-7 0-6 0,7 0-2 0,0 0 0 15,0 0 0-15,-7-3 4 0,7 3 0 0,0 0 0 0,0 0 0 16,0 0 3-16,0 0 1 0,0 0 0 0,0 0 0 16,0 0-1-16,10 0 0 0,-3 0 0 0,4 3 0 15,0-3 0-15,3 0 0 0,0 6 0 0,3-2 0 16,1-8 5-16,0 8 2 16,6-4 0-16,5 0 0 0,-5 0-8 0,5 0-2 0,2 6 0 0,5-6 0 15,-8 0-8-15,4 3-1 16,3-6-1-16,0 3 0 0,7 0-10 0,1 0-8 0,3-6 12 0,3 6-12 15,0 0 12-15,4-4-12 0,-3 4 12 0,-1 0-12 16,4-6 18-16,3 6-3 0,8 0-1 0,-4 0 0 16,-11 0-14-16,8 0 0 0,3 0 0 0,-4 6 0 15,1-2 10-15,-4-4-1 0,-4 0 0 0,4 0 0 16,3 0 3-16,-3 0 1 0,-7 0 0 0,3 0 0 16,8 0 14-16,-1 0 2 0,-10 6 1 0,0-6 0 0,0 0-14 0,0 0-2 15,0-6-1-15,0 6 0 0,-8 0-1 0,12 0-1 16,6-4 0-16,-3-2 0 0,-4 6-11 0,4 0 0 15,-7 0 0-15,4 0 0 0,-1-3 0 0,0-3 0 16,-3 6 0-16,0 0 0 0,0-3 8 0,0 3 0 16,0 0 0-16,0 0 0 0,-4 0-8 0,0 0 0 15,1 0 0-15,-8 3 8 0,0 3-8 0,0-3 0 16,-6 3 0-16,2-2 0 0,1 2 0 0,-4-3 0 16,8 10 0-16,-5-10 0 0,1 3 0 0,-4-3 0 15,1 3 0-15,-5-2 8 0,5 2-8 0,-1-3 0 16,-7 3 0-16,4-3-11 0,-8 4 11 0,1-7 0 15,-4 0 0-15,0 0 0 0,0 6 0 0,-3-6 0 0,-4-6 0 0,-7 6 0 32,7 0-156-32,-4-10-28 0</inkml:trace>
  <inkml:trace contextRef="#ctx0" brushRef="#br0" timeOffset="69065.233">13229 6213 921 0,'0'0'40'0,"7"3"10"15,-7-3-40-15,0 0-10 0,0 0 0 0,7 0 0 16,4 0 199-16,-1 0 37 0,-2-3 8 0,-1-3 2 15,3 6-148-15,1 0-30 0,3 0-5 0,0-3-2 16,0-4-47-16,7 7-14 0,4-3 0 0,0-3 8 0,3 6-8 0,7 0 11 16,4-9-11-16,0 9 12 0,3 0-12 0,4 0-11 15,0 0 3-15,3 0 0 16,1 0-17-16,-5 0-3 0,1 3-1 0,4-3 0 0,-1 6 19 0,-3-6 10 16,3 6-10-16,1-3 10 0,-1-3 0 0,0 0-9 15,1 0 9-15,-1 0 0 0,-3 7 0 0,0-7 11 16,0-7-1-16,0 7 0 0,-4 0 7 0,0 0 2 15,4 0 0-15,-3 0 0 0,2 0-4 0,-2 0-1 16,-1-3 0-16,-3-3 0 0,-4 6-14 0,0 0 9 16,-3 0-9-16,-7-6 8 0,0 3-8 0,-1 3 12 15,-3-7-12-15,-3 7 12 0,0-9-4 0,-4 9 0 16,-4-3 0-16,1-3 0 0,-4 2 8 0,0-2 2 16,0 6 0-16,-7 0 0 0,0 0 9 0,4-9 1 0,-4 9 1 0,0-3 0 15,0-4-19-15,-4 1-10 16,1-3 10-16,-1 5-10 0,1-2 13 0,-4 3-3 0,3-3-1 0,-3-4 0 15,0 1 0-15,0 0 0 0,-4 2 0 0,1-2 0 16,3 6-1-16,-4-4 0 0,0-2 0 0,1 6 0 16,-4-3-8-16,-4 3 8 0,4-4-8 0,-4 1 8 15,-3 6 11-15,0-3 1 0,3 3 1 0,-6-6 0 16,-1 6-21-16,0-4 0 0,4 4 0 0,0-6 0 16,0 6-10-16,0 0-6 0,3-3-2 0,4 3 0 15,0-6 18-15,0 6 0 0,3-3 0 0,4-4 0 16,0 7 0-16,0-3 0 0,7 3 0 0,0 0 0 15,0 0 0-15,3-6 0 0,5 0 0 0,-5 3 0 16,-3 3 0-16,7 0 0 0,4 0 0 0,-1 0 0 0,1 0 8 0,3 3 6 16,0 3 1-16,0-6 0 15,0 0-27-15,0 9-6 0,1-9-1 0,-1 7 0 0,3-4 19 0,-6 3 0 16,3-3 0-16,0-3 0 0,0 6 0 0,0-2 0 16,0 2 0-16,1-6 0 0,-5 3-12 0,4 3 2 15,0-6 0-15,0 10 0 16,1-10 10-16,-5 6 14 0,1-3-3 0,-1-3-1 0,1 6-10 0,-1-3 0 15,-2 7 0-15,2-4 0 0,-3-3 0 0,0 4 0 16,0 2 0-16,-3 0 0 0,3 1 0 0,-4-1 0 16,-3-3 0-16,0 4 0 0,0-1 0 0,0-2 0 15,-3 2 0-15,-1 0 0 0,-3-5 0 0,0 5 0 16,0 0 0-16,0-2 0 0,0-4 0 0,-4 3 0 16,1 3 0-16,-1 1 0 0,1-10 0 0,-1 9 0 0,-3 1 0 15,3-4 0-15,-6 3 12 0,3 1-2 16,0-1-1-16,-4 1 0 0,4-1-9 0,-4 7-17 0,-3-7 4 0,3 0 1 31,1 7-93-31,-1-3-19 0,4-4-3 0</inkml:trace>
  <inkml:trace contextRef="#ctx0" brushRef="#br0" timeOffset="76370.925">12615 8894 345 0,'0'0'15'0,"-10"0"4"0,3-3-19 0,-4-3 0 16,4 6 0-16,0-3 0 0,-4-4 279 0,4 4 52 15,7 3 10-15,-10-6 3 0,3 6-231 0,7 0-45 16,0 0-10-16,0 0-2 0,0 0-36 0,0 0-7 16,0 0-1-16,0 0-1 0,0 0-19 0,0 0-4 15,0 0-1-15,7-3 0 0,7 3 13 0,0 0 0 16,0-6 0-16,4 6 10 0,6-4-10 0,1-2 0 15,0 6 0-15,7-6 0 0,-1 3 0 0,1-4 0 0,3 4 0 0,1-3 0 16,2-3 11-16,-2 9-3 0,3-10-8 16,-1 10 12-16,1-3 14 0,-4-3 2 0,1 0 1 0,3 2 0 15,-8 4 1-15,1 0 0 0,-7 4 0 0,-1-4 0 16,-2 0-10-16,-5 0-3 0,1 0 0 0,-8 0 0 16,1 0-7-16,0 0-2 0,-4 0 0 0,-7 0 0 15,0 0 2-15,0 0 0 0,0 0 0 0,0 0 0 16,0 0 14-16,-11-4 2 0,-3 4 1 0,-7-6 0 15,3 6-18-15,-7-3-9 0,-6-3 10 0,-1 3-10 16,0 3 17-16,-10-7-2 0,0 7-1 0,-4 0 0 16,0-3 13-16,-4 3 2 0,5 0 1 0,-5 0 0 15,1 0-2-15,3 0-1 0,4 0 0 0,-4 0 0 16,0 0-8-16,4 0-2 0,3 0 0 0,3 0 0 16,5 0-9-16,2 0-8 0,5 0 9 0,6 0-9 0,4 0 11 0,3 0-11 15,4-6 12-15,7 6-12 0,0 0 26 0,0 0-2 16,7 0 0-16,8-9 0 0,6 5-32 0,10-2-8 15,8 6 0-15,4-6-1 0,2 3 1 0,5-4 1 16,3 7 0-16,0-3 0 0,3-3 15 0,1 6 16 16,6-3-3-16,1-3-1 0,-1 6-12 0,-3 0 0 15,4 0 0-15,-8 0 0 0,0 0 0 0,-3 0 0 16,-3 0 0-16,-1 6 0 0,-3-6 0 0,-4 0 12 16,-6 3-3-16,-5-3-1 0,-6 0 5 0,-7 6 1 15,-1-3 0-15,-6-3 0 0,-11 0-14 0,0 0 11 16,0 0-11-16,-11 7 10 0,-3-4 15 0,-7 3 3 15,-7 4 1-15,0-1 0 0,-4-3 0 0,-7-3 0 0,-3 4 0 0,-1-4 0 16,-10-3-29-16,1 9 0 16,-5-3 0-16,-3-2 0 0,4 2-13 0,3 3-6 0,0-2-1 0,7 2 0 31,0 0-154-31,7 1-31 0,-28-1-7 0,32-9 0 0</inkml:trace>
  <inkml:trace contextRef="#ctx0" brushRef="#br0" timeOffset="77737.792">18136 8803 230 0,'0'0'20'0,"0"0"-20"16,7 0 0-16,-3-9 0 0,6 9 270 0,-2-10 50 15,-1 4 9-15,0 6 3 0,0-9-213 0,0 9-43 16,3-3-8-16,-3-4-1 0,0 4-41 0,-7 3-8 16,8-6-2-16,-8 6 0 0,0 0 4 0,0 0 1 15,3 0 0-15,-3 0 0 0,0 0 35 0,-7-3 6 16,-4-3 2-16,1 6 0 0,-8-4-30 0,-3-2-6 15,-4 6 0-15,-6-6-1 0,-1 3 9 0,-3 3 3 16,-4-7 0-16,-4 4 0 0,1 3 18 0,0 0 4 0,3-6 1 0,-3 3 0 16,3-3-34-16,0 6-6 0,0-3-2 0,0-4 0 15,-3 7-12-15,3 0-8 0,4-3 8 0,0 3-8 16,3 0 8-16,0 0-8 0,4 3 8 16,7-3-8-16,0 0 0 0,7 0 0 0,-1 0 0 0,5 0 0 15,6 0 0-15,4 0 0 0,0 0 0 0,0 0 0 16,14-3 0-16,11 3 9 0,3-6-1 0,4 6-8 15,3 0 10-15,8 0-10 0,3-6 8 0,-1 6-8 16,5 0 13-16,-1 0-2 0,1 0-1 0,2-4 0 16,1 4 0-16,0 0 0 0,7 0 0 0,-3 0 0 15,-4 0-2-15,0 0 0 0,-4 0 0 0,0 0 0 16,1 4-8-16,-4 2 10 0,-1-6-10 0,-6 0 10 16,0 0 2-16,-4 6 0 0,-10-3 0 0,0 4 0 15,-8-4-12-15,-3-3 0 0,-6 6 0 0,-8-6 0 0,-8 3 0 0,-2 3 13 16,-4-3-3-16,-7-3-1 15,-8 0 11-15,-6 7 3 0,-7-7 0 0,-4 3 0 0,0-3-9 0,-10 0-2 16,-1 0 0-16,1-3 0 0,-1 3-1 0,4 0-1 16,-3 0 0-16,7-7 0 0,3 7-10 0,3 0-9 15,8 0 9-15,7-3-1321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57:10.090"/>
    </inkml:context>
    <inkml:brush xml:id="br0">
      <inkml:brushProperty name="width" value="0.05292" units="cm"/>
      <inkml:brushProperty name="height" value="0.05292" units="cm"/>
      <inkml:brushProperty name="color" value="#7030A0"/>
    </inkml:brush>
  </inkml:definitions>
  <inkml:trace contextRef="#ctx0" brushRef="#br0">18267 5275 460 0,'0'0'41'0,"0"0"-33"0,-4-6-8 15,4 6 0-15,-3-9 151 0,-1 9 28 16,1-10 5-16,-1 4 2 0,4 6-68 0,-7 0-14 0,4-9-2 0,-1 9-1 15,-3-10-45-15,0 7-8 16,0-3-3-16,0 3 0 0,3-4-21 0,-3-2-5 0,0 3-1 0,0 3 0 16,4-4-18-16,-4 4 0 0,0-3 8 0,3 3-8 15,-3-3 18-15,0 2 0 0,3-2 0 0,-6 6 0 16,3 0-18-16,0-9 0 0,-4 3 0 0,4 2 0 16,-4 4 29-16,1-6-1 0,-1 6 0 0,-3-3 0 15,4-3 12-15,-8 6 3 0,0 0 0 0,4 0 0 16,-3-10-24-16,2 10-5 0,1 0-1 0,-7 0 0 15,4 0-5-15,-1 10 0 0,-3-10-8 0,0 0 12 16,-1 6-12-16,5-3 0 0,-1 3 0 0,-3-2 0 16,0 2 0-16,0 3 0 0,-1 1 0 0,1-1 0 15,-3 0 0-15,2 1 0 0,-2 5 0 0,3-5 0 0,-4-1 0 0,0 1 0 16,-3-1 0-16,7-3 0 16,0 4 0-16,-4-1 11 0,0 1-11 0,1-1 10 0,-1 0-1 0,-3 7 0 15,-1-6 0-15,5 8 0 0,-5-2-9 0,5-3 0 16,3 2 0-16,-4-5 0 0,4 5 8 15,0-2 2-15,-1 3 1 0,1-1 0 0,0-2 2 0,3-4 1 16,-3 7 0-16,0 3 0 0,3-4-2 0,-3-5-1 16,0 9 0-16,0-1 0 0,3-2-11 0,1 3 0 15,-1 0 0-15,0 0 0 0,1-4 0 0,-4 10 0 16,-1-3 0-16,5 0 0 0,-1-3 8 0,-3 3-8 0,7 3 0 0,0-6 8 16,-4 12-8-16,4-9 10 15,0 3-10-15,3 3 10 0,1-2-10 0,-1 2 10 0,4 0-10 0,0-3 10 16,0 0-10-16,3 0 0 0,-3-3 0 0,4 3 0 15,-1 4 8-15,4-4-8 0,-3 9 0 0,3-6 8 16,0 1 0-16,-4 5-8 0,4-6 12 0,-3 7-4 16,3 2-8-16,-4-2 10 0,1-1-10 0,3 4 10 15,-7-4-10-15,7 4 0 0,-4 3 0 0,1-3 0 16,3-4 22-16,0 4-1 16,3-10 0-16,-3 6 0 0,4-9-21 0,-1 4-20 0,1-4 4 0,-1 0 1 15,1-3 15-15,3 3 0 0,0 0 12 0,0-6-12 16,0 6 12-16,0-3-12 0,4 0 12 0,-4 0-12 15,0 3 13-15,3 0-4 0,-3-3-1 0,4 9 0 16,-4-3 6-16,4 1 1 0,3-1 0 0,0 3 0 16,-4-9-15-16,8 3 11 0,0 3-11 0,-1-2 10 15,5-8-1-15,-5 7 0 0,4-6 0 0,-3 0 0 0,3 0 0 0,0 6 0 16,0-9 0-16,1-4 0 16,2 4-9-16,-3 0 0 0,1-4 0 0,-5 4 8 0,4-7 9 15,1 7 2-15,-1-4 0 0,0-2 0 0,0-1-19 0,4 7-14 16,0-7 2-16,3 1 1 0,0 5 11 0,0-2 0 15,0-7 8-15,1 4-8 0,-5-1 16 0,1 0 0 16,0 1-1-16,3-1 0 0,-3-2-3 0,3 2 0 16,-7-9 0-16,4 9 0 0,-4-2 2 0,0-4 0 15,0 3 0-15,-3-3 0 0,-1 3-14 0,1-2 0 16,0-4 0-16,-1 6 0 0,1-3 22 0,0-3 8 16,3 0 2-16,0-3 0 0,4-3-32 0,-4 6 0 0,4-4 0 15,-1 4 0-15,1-6 12 0,-7 6-4 0,3-3-8 16,0-3 12-16,0 6-12 0,0-3 9 0,-3-4-9 0,0 7 8 15,3-9-8-15,-7 9 0 16,0-6 0-16,4 6 0 0,-8-3 8 0,4-4-8 0,-3 7 8 0,-1 0-8 16,1-3 0-16,0 3 0 0,-4-6 0 0,0 6 0 15,0-3 8-15,3 3-8 0,-3-7 8 0,0 7-8 16,1 0 0-16,2 0 8 0,-3-3-8 0,0-3 0 16,4 6 0-16,-4 0 0 0,3-3 8 0,1-3-8 15,0 6 0-15,-1-7 0 0,1 4 0 0,-1 3 0 16,1-6 0-16,0 6 0 0,-1 0 0 0,1-9 0 15,-4 9 0-15,3 0 0 0,4-4 8 0,-3-2-8 16,0 3 0-16,-1-3 0 0,4 6 0 0,0-10 8 16,-3 10-8-16,3-6 0 0,0 3 0 0,0 3 8 15,4-6-8-15,-4 6 0 0,4-3 0 0,-4 3 0 16,3-7 0-16,-2 7 0 0,-1-3 0 0,3-3 0 0,-3 3 0 0,4-4 0 16,0-2 9-16,-1 0-9 15,1-1 12-15,-4 1-3 0,4-7 0 0,-1 7 0 0,1-7 11 0,0-3 3 16,3 7 0-16,4-13 0 0,-8 9-23 15,4-3 0-15,0-6 0 0,4 6 0 0,-4 0 0 0,1-6 11 16,-5 6-3-16,1-2 0 0,3-5-8 0,0 1 0 16,-3-3 9-16,3 9-9 0,0-12 12 0,-3 9-3 15,3-6 0-15,-3-4 0 0,-1 4 1 0,1-6 0 16,-1-4 0-16,-2 0 0 0,-1-2-10 0,0-4 0 16,-7-3 9-16,3 0-9 0,-3-3 15 0,1 2-2 15,-5-2 0-15,1-3 0 0,-1 0-13 0,1-1-16 0,-4 1 3 16,0-3 1-16,-4-4 31 0,1 7 6 0,-1 6 2 0,-3-7 0 15,0 11-15-15,0-1-2 0,0 6-1 0,-4-6 0 16,1 0-9-16,-1 7 0 0,-3-1 0 0,-4 3 0 16,1 1 0-16,-1-1 0 0,0 1 0 0,-3 6 0 15,-3-1 0-15,-1 1 0 0,0-3 0 0,-3 3 0 16,0-1 0-16,0 4 0 0,-4 7 0 0,0-8 0 16,0 5 0-16,1-5 0 0,-5 1 0 0,1-3 0 15,0 3 0-15,-1 6 0 0,-2-6 0 0,-1 6 0 16,0 1 0-16,4 2 0 0,-1 3 0 0,-2 4 0 15,-1 3-9-15,0-4 9 0,0 10 0 0,0 0 0 16,-3 0-16-16,0 10 4 0,-4-1 1 0,-4 0 0 16,1 7-173-16,-11 3-36 0,-10 6-6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07:27.839"/>
    </inkml:context>
    <inkml:brush xml:id="br0">
      <inkml:brushProperty name="width" value="0.05292" units="cm"/>
      <inkml:brushProperty name="height" value="0.05292" units="cm"/>
      <inkml:brushProperty name="color" value="#FF0000"/>
    </inkml:brush>
  </inkml:definitions>
  <inkml:trace contextRef="#ctx0" brushRef="#br0">2632 8910 806 0,'0'0'72'0,"-7"0"-58"0,-4-6-14 0,4 6 0 15,-4 0 112-15,1-4 19 16,6 4 4-16,-6 0 1 0,-1-6-104 0,-3 6-20 0,3-3-4 0,4 3 0 16,0-6-27-16,-3 6-5 0,3-3 0 0,3 3-1 15,-3-7 25-15,4 4 0 0,-1-3 0 0,4 6 0 16,0 0 8-16,0 0 8 0,-7-3 0 0,7 3 1 16,0 0 47-16,0 0 10 0,0 0 2 0,0 0 0 15,0 0-39-15,0 0-7 0,0 0-2 0,0 0 0 16,0 0 7-16,7 3 1 0,-7-3 0 0,7 9 0 15,4-2-15-15,-1-4-2 0,4-3-1 0,4 0 0 16,-4 0 22-16,7 6 5 0,-7-6 1 0,4 0 0 16,3 0-24-16,4 0-5 0,-4-6-1 0,4 6 0 15,3 0-2-15,4-3-1 0,-8-4 0 0,8 7 0 16,-4-3 0-16,8-3 0 0,-8 6 0 0,4-3 0 0,-4-3 12 16,7 6 3-16,-3-4 0 0,-4-2 0 0,4 6 2 15,-4 0 1-15,4 0 0 0,3 6 0 0,0-6-7 0,1 0-2 16,-5 0 0-16,12 4 0 15,-4-4-5-15,-1 0-1 0,5-4 0 0,-1 4 0 0,0 0-7 16,4 0-1-16,-7 0-8 0,0-6 12 0,3 6-12 0,-3 0 0 16,0 0 0-16,3 0 0 0,-3 0 8 0,-4-6-8 15,11 6 0-15,-7 0 0 0,0-3 15 0,0 3-3 16,3 0-1-16,-3 0 0 0,-4-7 9 0,4 7 3 16,-4 7 0-16,7-7 0 0,-6 0-11 0,6 0-3 15,0-7 0-15,-3 7 0 0,7 7-1 0,-4-7 0 16,1-7 0-16,-1 7 0 0,0 0-8 0,-6 0 8 15,2 0-8-15,8 0 8 0,-10-3-8 0,2 3 0 0,8 0 0 0,-11 0 0 16,4-6 0-16,-3 6 12 0,2 0-12 0,5-3 12 16,-8 3-4-16,4 0 0 0,-4 0 0 0,0 0 0 15,1 0-8-15,-8 3 0 0,4-3 0 0,3 0 8 16,4 0-8-16,-1 6 8 0,5-6-8 0,-4 3 8 16,6-3-8-16,-2 0 8 0,-1 0-8 0,-3 0 8 15,7 0-8-15,-11 7 0 0,4-7 0 0,7 0-11 16,-11 0 11-16,7 0 8 0,4 0-8 0,0 0 11 15,-7 0-11-15,0-7 0 0,7 7 0 0,-4 0 8 16,0 0 13-16,1-3 3 0,-5 3 0 0,1 0 0 16,4-6-24-16,-1 6 0 0,0 0 0 0,1 0-12 15,-1 0 12-15,-3 6 0 0,-1-6 10 0,5 0-10 16,-1 3 9-16,-3-3-9 0,0 0 8 0,0-3-8 16,-1 3 0-16,5 0 0 0,-8 0 0 0,7-6 0 0,1 6 0 15,-1-3 0-15,0-3 9 0,-3 3-1 0,3-4-8 0,8 4 0 16,-15-3 0-16,14 0 0 0,-10 2 18 0,7-2-1 15,-7 6 0-15,3-3 0 0,4-3-5 0,0 6 0 16,-4-3-1-16,1 3 0 0,-1-7-11 0,0 7 0 16,-3 0 0-16,0 0 0 0,-4 7 0 0,-3-7 0 15,-4 0 0-15,0 0 0 0,1 0 0 0,-1 0 0 16,-7 0 0-16,4 0 0 0,3 0 0 0,0 0 0 16,-3-7 8-16,3 7-8 0,0-3 0 0,1 3 0 15,-1-6 0-15,-4 6 0 0,5-3 0 0,2-3 8 16,-6 6-8-16,3-4 0 0,-3-2 0 0,0 6 0 15,-1-6 0-15,-2 3 0 0,-1 3 0 0,0-7 0 16,0 4 0-16,-3 3 0 0,-4-6 0 0,0 6 0 0,0-3 0 0,0 3 0 31,0 0-65-31,-10-6-19 0,3 6-3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57:55.589"/>
    </inkml:context>
    <inkml:brush xml:id="br0">
      <inkml:brushProperty name="width" value="0.05292" units="cm"/>
      <inkml:brushProperty name="height" value="0.05292" units="cm"/>
      <inkml:brushProperty name="color" value="#7030A0"/>
    </inkml:brush>
  </inkml:definitions>
  <inkml:trace contextRef="#ctx0" brushRef="#br0">9980 9311 518 0,'-14'-6'23'0,"7"6"5"0,-4 0-28 0,4 0 0 16,0 0 0-16,0 6 0 0,4-6 222 0,-4 7 39 16,7-7 8-16,0 0 2 0,0 0-172 0,-4 3-35 15,4-3-6-15,0 0-2 0,0 0-12 0,0 9-4 16,0-9 0-16,4 9 0 0,-1-2 10 0,-3-7 2 0,7 3 0 0,4 3 0 15,-4-3-13-15,3-3-3 16,5 0 0-16,-1 0 0 0,3 0-9 0,4 0-3 0,4 0 0 0,0-3 0 16,3-3 0-16,4 3 0 0,7-4 0 0,-1 7 0 15,5-3 16-15,6-3 4 0,1 6 0 0,2-3 0 16,15-3-10-16,-7 6-2 0,-3-3 0 0,3-4 0 16,14 7 7-16,0-6 1 0,-3 3 0 0,3 3 0 15,3-6-23-15,1 6-4 0,-1 0-1 16,-2-4 0-16,2 4-12 0,1-6 8 0,10 6-8 0,-3-3 0 15,-4 3 13-15,3 0-3 0,1-6-1 0,-4 6 0 16,4 0-9-16,-7 0 0 0,-1 0 0 0,-3 0 0 16,0 0 8-16,0 0-8 0,0 0 12 0,1 0-4 15,-5 6-8-15,-6-6 0 0,-1 3 0 0,-3 3 0 16,-7-6 0-16,0 4-11 0,-4-4 11 0,-3 6-12 16,-7-3 20-16,-4 3 3 0,-7-6 1 0,-6 10 0 0,-8-10-12 0,0 0 12 15,-7 6-12-15,-7-6 12 0,0 0-12 0,0 0 0 16,-11 3 0-16,-10-3 0 15,-4-3 12-15,-3 3 1 0,-3 0 0 0,-8-6 0 0,0 6-13 0,-3-3 0 16,-8-4 0-16,-3 1 0 0,-7 3 0 0,-3-3 0 16,-4 6-8-16,0-10 8 0,0 7 0 0,-11-3 14 15,-10 6-1-15,-7-3 0 0,-1-4-13 0,-2 7 0 16,-5-3 0-16,1-3 0 0,-7 6 0 0,-1-6 11 16,4 3-11-16,4 3 10 0,3-7 2 0,1 7 1 15,-5-3 0-15,12-3 0 0,9 3-13 0,1-4 11 16,-3 4-11-16,6-3 10 0,4-3 18 0,3 6 4 15,8-4 1-15,3 1 0 0,3 3-33 0,8 3 0 16,7-6 0-16,6 2 0 0,5 4-9 0,6-6-6 0,4 6-1 0,3-3 0 31,8 3-126-31,6 0-26 0,4 0-4 0,18-6-2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01:19.364"/>
    </inkml:context>
    <inkml:brush xml:id="br0">
      <inkml:brushProperty name="width" value="0.05292" units="cm"/>
      <inkml:brushProperty name="height" value="0.05292" units="cm"/>
      <inkml:brushProperty name="color" value="#7030A0"/>
    </inkml:brush>
  </inkml:definitions>
  <inkml:trace contextRef="#ctx0" brushRef="#br0">10097 10428 1670 0,'0'0'148'0,"0"0"-118"15,0 0-30-15,0 0 0 16,0 0 136-16,0 0 22 0,0 0 4 0,0 0 1 0,0 9-141 0,3-3-22 16,-3-3-16-16,4 7 2 0,-1-4 22 0,4 4 4 15,-3-4 0-15,-1-3 1 0,4 13-13 0,0-4-18 16,0 4 4-16,0 3 1 0,0-1 24 0,-3 1 5 16,7 6 0-16,-4 4 1 0,-4-4 7 0,1 9 2 15,-1-6 0-15,1 7 0 0,-4 2-9 0,0-2-1 16,0-1-1-16,0 10 0 0,0-6 15 0,-4 6 3 15,4-6 1-15,-3-4 0 0,3 4 2 0,0-4 0 0,0-6 0 16,0 4 0-16,0-10-22 0,0 3-4 0,3-6-1 0,1-1 0 16,-4-2-19-16,3 0-4 0,-3-7-1 0,0-9 0 31,0 0-145-31,0 0-28 0,0 0-7 0,0 0-786 0</inkml:trace>
  <inkml:trace contextRef="#ctx0" brushRef="#br0" timeOffset="567.608">9917 10283 1094 0,'0'0'97'0,"-4"0"-77"16,-3-6-20-16,3 6 0 0,-3 0 252 0,4 0 46 15,3-3 10-15,-4-3 1 0,4 6-237 16,0 0-47-16,4-3-9 0,3-4-3 0,-4-2-13 0,8-1 11 16,0 1-11-16,-1 3 10 0,4-4-10 0,0 1 0 15,1 0 0-15,2-1 0 0,-3 1 0 0,4-1 12 16,0 1-4-16,-1 3 0 0,-3-4 4 0,4 1 0 15,-4 6 0-15,4-4 0 0,3-2 20 0,0 9 4 16,-3-6 0-16,-1 6 1 0,5 0-37 0,-1 6-10 16,7-6-1-16,-10 3 0 0,3 3 11 0,0 4 0 15,4-1 0-15,-1 1 8 0,-17 5-8 0,4-5 9 0,7 9-9 0,-1-4 10 16,1-2-10-16,-1 2 0 0,-6 4 9 0,3-3-9 16,11 3 13-16,-11-4-1 0,-7-2-1 0,0 6 0 15,7-4-11-15,-7 4 0 0,-3-3 0 0,-4-3 0 16,-4 2 0-16,4 1 0 0,-3-4 11 0,-4 7-11 15,-7-3 28-15,3 0 0 0,4 2 0 0,-7-8 0 16,-14 5-3-16,10-2-1 0,4-4 0 0,-4 1 0 16,1 6-15-16,-5-7-9 0,-2 0 10 0,3 1-10 15,3-1 10-15,-3 1-10 0,-4-4 10 0,4 3-10 16,3-9 14-16,1 7-3 0,-1-4-1 0,0-3 0 16,4 6-10-16,-3-6-16 0,2 0 4 0,-2 0 1 15,3 0-22-15,0 0-5 0,-1 0-1 0,1-6 0 16,0 6-31-16,0 0-6 0,7-3-2 0,0-4 0 15,0 7-142 1,7 0-29-16,7-19-6 0,4 4-1 0</inkml:trace>
  <inkml:trace contextRef="#ctx0" brushRef="#br0" timeOffset="1050.315">11127 9992 1324 0,'0'0'118'0,"0"0"-94"0,0 0-24 0,0 0 0 16,7 0 109-16,-7 0 18 0,0 0 3 0,0 0 1 15,0 0-54-15,0 0-10 16,0 0-3-16,-4 0 0 0,-3 6-19 0,0-3-4 0,4 3-1 0,-5 1 0 15,-6-4-16-15,7 6-3 0,0-3-1 0,0 4 0 16,-7-1 0-16,0 7 0 0,-4-3 0 0,11 5 0 16,0-2 21-16,-3 9 4 0,-12-3 1 0,1 3 0 15,7 0-20-15,-7-3-4 0,-4 13-1 0,-6-4 0 16,6 0-13-16,-3 10-8 0,3-3 8 0,-7 6-8 16,4 0 9-16,3-7-9 0,8 1 12 0,-1 3-12 15,-7-7 34-15,11-3 0 0,4 1 0 0,6-1 0 16,-6-6 4-16,6 3 1 0,4-2 0 0,4 2 0 0,3-3-17 15,-4 3-3-15,1-3-1 0,3 3 0 0,7-2-18 0,-4 2 10 16,-3-3-10-16,4 0 8 0,0-3-8 0,-1 3 8 16,1-6-8-16,-1 6 8 15,1-6-8-15,0 6-12 0,6-6 2 0,-3-1 1 0,-3-2-5 0,3 3-1 16,11-7 0-16,-1 4 0 0,-6 0-6 0,3-7-2 16,0 1 0-16,4-1 0 15,7 0-48-15,-11-2-9 0,-7-4-3 0,7-3 0 16,11 6-104-16,-7-12-21 0,-8 6-4 0,1 0-395 15,3-10-79-15</inkml:trace>
  <inkml:trace contextRef="#ctx0" brushRef="#br0" timeOffset="1449.269">11867 10205 288 0,'0'0'12'0,"0"0"4"15,-3 9-16-15,3 1 0 0,-4-4 0 0,-3-3 0 16,4 10 474-16,-4-4 92 0,3 1 18 0,-3 2 4 15,4 4-469-15,-4-7-95 0,0 10-24 0,-4 0 0 16,4-4 0-16,-4 14 0 0,1-4 0 0,-1 3 0 16,-3 0 33-16,0 7 0 0,-4-1 0 0,1 1 0 0,-8-1 15 0,4-2 4 15,3 8 0-15,-7-5 0 0,-6-4-32 0,2 4-7 16,8-1-1-16,-3 4 0 16,2-4-3-16,-2 1-1 0,-4-1 0 0,10-5 0 0,4-1-8 0,-4 0 12 15,1-3-12-15,2-6 12 0,5 6-12 0,-4-9 12 16,0-4-12-16,3-2 12 0,0 5-26 0,1-12-5 15,3 4-1-15,-4-7 0 16,-3 0-123-16,4-7-25 0,2 4-4 0</inkml:trace>
  <inkml:trace contextRef="#ctx0" brushRef="#br0" timeOffset="1764.406">11190 10293 2365 0,'-10'6'104'0,"6"-3"23"0,4-3-102 0,0 0-25 0,4 10 0 0,3-1 0 16,-7 0 55-16,3 7 5 0,11 3 2 0,-3 0 0 16,-4 0-31-16,0 6-7 0,4 0 0 0,-1 0-1 15,4 6-2-15,-3-6 0 0,-4 3 0 0,7 7 0 16,4-7-7-16,-1-3-2 0,-3 3 0 0,0-2 0 15,8-1 7-15,-1-3 1 0,-4 3 0 0,-2-7 0 16,-1 1-4-16,3 6 0 0,1-6 0 0,0 6 0 0,-8-6-16 0,4 0 0 16,7 3 8-16,-6-3-8 0,-1-7 8 0,-4 4-8 15,4 3 12-15,0-4-12 0,-3-2 0 0,0-7-14 16,-1 10 1-16,1-4 0 16,-1-2-108-16,-3-1-22 0,-3-2-4 0,3 2-624 15,0-3-125-15</inkml:trace>
  <inkml:trace contextRef="#ctx0" brushRef="#br0" timeOffset="2634.082">11839 11105 864 0,'0'0'76'0,"0"0"-60"0,0 0-16 0,0 0 0 16,0 0 283-16,0 0 53 15,4-9 12-15,-1 2 1 0,4-2-243 0,0-1-49 0,4 1-9 0,-4 0-3 16,7-1-45-16,0 4 0 0,0-3 0 0,0 5-10 16,4-2 10-16,0-3 0 0,-1 9 10 0,1-10-10 15,-4 10 8-15,0-3-8 0,-3 3 0 0,3 0 0 16,0 0 8-16,-3 3-8 0,-1-3 0 0,-3 10 9 16,-3-4 3-16,3 3 0 0,-4-5 0 0,1 5 0 15,-4-3 22-15,0 4 5 0,-4-1 1 0,4 0 0 16,-3 7-16-16,-4-6-2 0,-4-1-1 0,4 7 0 15,-3-4 2-15,3 7 0 0,-4-3 0 0,4-1 0 16,-7-2-11-16,3 3-3 0,1-1 0 0,-1 4 0 16,0-6-9-16,1 2 0 0,-4 4 9 0,3 0-9 0,1 0 11 0,3 3-3 15,-4-4 0-15,4-5 0 0,0 9-8 0,3-9 0 16,1 2 0-16,3-2 0 16,0 2 21-16,3-5 3 0,4-1 0 0,-3 7 0 0,3-7 12 0,0 1 4 15,4-1 0-15,3 1 0 0,0-1-32 0,0-3-8 16,4-3 0-16,-1 4 0 0,-3-4 0 0,0 3 0 15,1-6 0-15,2 6 0 16,1-6-27-16,-1 0-3 0,1 0-1 0,-4 0 0 16,-3-6-94-16,3 6-19 0,-4 0-4 0,1-6-1 15,0 3-108-15,-1-4-22 0,8-11-4 0,0-1-453 0</inkml:trace>
  <inkml:trace contextRef="#ctx0" brushRef="#br0" timeOffset="3052.962">12562 10606 1728 0,'0'0'76'0,"0"0"16"0,0 0-73 0,0 0-19 15,0 0 0-15,0 0 0 0,11 0 131 0,0 0 22 16,-1 0 5-16,4-3 1 0,0-3-80 0,4 6-16 16,0-3-3-16,-1-3-1 0,1 6-41 0,0 0-8 15,3-10-2-15,-4 10 0 0,1-6-8 0,-4 6 0 16,0 0 0-16,-3-3 0 0,3 3 0 0,-3 0 0 16,-1 0 0-16,-3 3 0 0,-7-3-17 0,11 0 4 15,-11 0 1-15,10 0 0 16,1 6-32-16,0-6-7 0,-4 0-1 0,-7 0 0 15,10 10-97-15,-3-10-20 0,-7 0-4 0,7 9-675 0</inkml:trace>
  <inkml:trace contextRef="#ctx0" brushRef="#br0" timeOffset="3326.232">12425 10838 979 0,'0'0'43'0,"0"0"9"15,0 0-41-15,0 0-11 0,10 0 0 0,-3 7 0 0,4-4 290 0,0 3 56 16,-1-6 11-16,8 3 3 0,0-3-273 0,-1 0-55 16,1 0-10-16,3 0-2 0,0 0-12 0,0 0-8 15,-3-3 12-15,0 3-12 0,6 0 0 0,-3-6 0 16,1 6 0-16,-5-3 0 15,1 3-23-15,0-7-5 0,-1 7 0 0,-3 0-1 16,0-9-39-16,0 9-7 0,1 0-1 0,-5-3-546 16,1-3-109-16</inkml:trace>
  <inkml:trace contextRef="#ctx0" brushRef="#br0" timeOffset="3851.103">13533 10428 2026 0,'0'0'90'0,"0"0"18"0,0 0-86 0,0 0-22 0,0 0 0 0,0 0 0 16,0 0 73-16,0 0 11 0,0 0 1 0,-7 6 1 15,-4-3-62-15,0-3-13 0,1 6-3 0,-4-3 0 16,3 7-8-16,0-4 0 0,-3 4 0 0,4-10 0 16,-1 9 0-16,4 0 0 0,0-9 0 0,-3 10 0 15,2-4 0-15,1-3 0 0,0 7 0 0,0-4 0 16,0 0 0-16,4-3 0 0,-4 3 0 0,3-2 0 0,4-4 0 0,0 0 0 16,0 0 9-16,0 0-9 0,0 0 29 0,0 0 2 15,4 9 0-15,-4-9 0 0,0 0-15 0,14 0-4 16,-4 0 0-16,1 0 0 0,0 0-3 0,3 6-1 15,0-6 0-15,0 3 0 0,0-3-8 0,4 10 0 16,-4-10 0-16,3 0 0 0,-3 6 0 0,1-6 0 16,-1 10 0-16,0-4-11 0,-4-3 11 0,1 6 0 15,0 1 0-15,-4 5-8 16,-4-5 8-16,1 6 0 0,-1-4 0 0,-3 4-8 0,0-4 22 0,-3 10 5 16,-1-9 1-16,1 6 0 0,-8-4 5 0,4 1 2 15,3-4 0-15,-3 4 0 0,0 0-8 0,-3-4-2 16,3 4 0-16,-4-7 0 0,1 1-17 0,-1 6-12 15,0-7 1-15,1 0 1 16,-1 1-35-16,1-1-7 0,-1-6-2 0,4 4 0 16,-4-1-114-16,4-3-22 0,-3-3-5 0</inkml:trace>
  <inkml:trace contextRef="#ctx0" brushRef="#br0" timeOffset="4316.858">13839 10559 1933 0,'0'0'85'0,"0"0"19"0,0 0-84 0,0 0-20 0,-7 3 0 0,7 7 0 16,0-10 96-16,-3 6 14 0,-1 4 3 0,1 5 1 0,-1-2-86 0,1 2-16 16,-1 4-4-16,-3-3-8 0,7-4 31 0,-3 7-1 15,-1-3 0-15,4 3 0 0,0 0-2 0,0-4-1 16,0 4 0-16,7-3 0 0,-3-7-15 15,3 10-4-15,-4-10 0 0,4 1 0 0,0-1 20 0,0 1 3 16,4-4 1-16,-4 3 0 0,4-2-20 0,-1-4-3 16,1-3-1-16,-1 0 0 0,5 0-8 0,-1-3 0 15,-4-4 0-15,4-2 0 0,0 3 0 0,4-4 0 16,-4-2 0-16,-3-4 0 0,3 0-17 0,-3 4-6 16,-1-7-1-16,1 3 0 0,-4-3 7 0,0 1 1 15,3-7 0-15,-3-1 0 0,0 8 38 0,1-1 8 16,-1 3 2-16,-4 4 0 0,1-4-20 0,-1 7-3 0,1 9-1 15,-4 0 0-15,0 0 7 0,0 0 1 0,0 0 0 0,0 0 0 16,0 0-7-16,0 0-1 16,-7 9 0-16,3 0 0 0,1 10-8 0,3-9 0 0,-4 5 0 0,4 1 0 15,-3-4 28-15,3 4 3 0,0 3 1 0,-4-10 0 16,4 7-8-16,0-3-2 0,0 2 0 0,4-5 0 16,-1 5-12-16,1-2-2 0,-1 3-8 0,1-7 12 15,-1 0 3-15,1 1 0 0,-1-1 0 0,1 1 0 16,-1-4-30-16,1 0-5 0,-4-6-2 0,7 3 0 31,-7-3-128-31,0 0-26 0,0 0-4 0,0 0-608 0,0 0-120 0</inkml:trace>
  <inkml:trace contextRef="#ctx0" brushRef="#br0" timeOffset="4785.611">14337 10625 2570 0,'0'0'56'0,"0"0"12"0,0 0 3 0,0 0 1 0,0 0-57 0,0 0-15 15,0 10 0-15,-4 2 0 0,4-2 36 0,0-1 4 16,0 3 0-16,0-2 1 0,0 6-33 0,0-7-8 16,4 7 0-16,-4-4 0 0,3 4 0 0,1-7-12 15,-4 10 2-15,3-10 1 0,-3 1 9 0,4-1 0 16,-4 4 0-16,0-4 0 0,0-6 14 0,0-3 2 16,-4 10 0-16,4-10 0 0,0 0-4 0,0 0 0 15,0 0 0-15,0 0 0 0,0 0 0 0,0 0 0 16,0 0 0-16,0 0 0 0,0 0 16 0,4-10 4 15,-4 1 0-15,0 0 0 0,4-7-32 0,-1 6 0 0,-3-8 0 0,4 5 0 16,-1-9 0-16,1 10 0 0,-4-7 0 16,3-3 0-16,1 12 11 0,-1-2-11 0,1-4 12 0,3 7-12 15,-4-1 12-15,1 4-12 0,3 3 12 0,0-3-12 16,4 3 20-16,-4-4-2 0,0 7-1 0,0-3 0 16,3-3-17-16,1 6 8 15,-4 0-8-15,4 6 0 0,-1-3 31 0,1 4-1 16,-1-4 0-16,1 6 0 0,-4 1-30 0,4 5 8 0,-1-5-8 0,1 8 0 15,-4-2 0-15,0 3 0 0,3 0 0 0,1 0-10 16,-8 3 18-16,5-4 4 0,-5 1 1 0,4 0 0 16,0 0-13-16,-3-4 0 0,3 4 0 0,0 0 0 15,-4-3 0-15,4-4-13 0,0 4 4 0,1-7 1 16,-1 1-20-16,0-4-3 0,0-3-1 0,0 4 0 16,-4-7-95-16,4 0-19 0,0 0-4 0,0-7-1 15,-7 7-92-15,7-9-18 0</inkml:trace>
  <inkml:trace contextRef="#ctx0" brushRef="#br0" timeOffset="5336.222">14150 9587 460 0,'-4'-6'41'0,"4"6"-33"0,-3-9-8 0,3 9 0 16,0 0 329-16,0 0 64 0,0 0 13 0,0 0 2 16,10 6-289-16,1-3-59 0,3 3-11 0,-3 4-2 15,3-1-35-15,0 0-12 0,7 7 9 0,4-3-9 16,0 2 42-16,3 4 3 0,3 0 1 0,-2 0 0 16,6 3-13-16,-3-3-2 0,3-1-1 0,0 7 0 15,1-6 5-15,-1 6 1 0,4-3 0 0,-4 3 0 0,-3 10-11 0,-1-1-1 16,1-2-1-16,0 2 0 0,0 10 13 0,-8-6 2 15,1 6 1-15,0-4 0 0,-4-2-2 0,0 0 0 16,-7 2 0-16,7-2 0 0,-7 0-6 0,1 6-2 16,-1-10 0-16,-4 10 0 0,1-6-1 0,-4-4-1 15,0 4 0-15,0-4 0 0,-3 4-14 0,-1-7-2 16,-3 1-1-16,-3-1 0 0,-1-3-10 0,-3 7 12 16,-4-7-12-16,1 10 12 0,-4-4-12 0,0 1 0 15,-4 2 9-15,-3-2-9 0,3-7 8 0,-3 3-8 16,-4 1 8-16,4-7-8 0,0-7 0 0,0 8 0 15,0-8-12-15,3-2 4 16,4-3-113-16,3-4-23 0,1-3-4 0,3-6-690 16,0 0-138-16</inkml:trace>
  <inkml:trace contextRef="#ctx0" brushRef="#br0" timeOffset="6003.515">15586 10393 1792 0,'0'0'80'0,"0"0"16"0,-4 6-77 0,4-6-19 0,0 0 0 0,0 0 0 16,0 0 92-16,0 0 16 0,0 0 2 0,0 0 1 15,0 0-57-15,0 0-11 0,0 0-3 0,0 0 0 16,0 0 0-16,0 0 0 0,0 0 0 0,0 0 0 16,0 0 21-16,7 0 4 0,4-6 1 0,-4 6 0 15,3 0-18-15,5-3-3 0,-5 3-1 0,4-6 0 16,0 6-12-16,8 0-2 0,-5-3-1 0,4 3 0 0,4-7-14 0,-4 7-3 15,0-3-1-15,4-3 0 0,-4 6-11 0,4 0 0 16,0-10 0-16,-1 10 0 0,1 0 0 16,0-6-12-16,-1 3 2 0,1 3 1 15,-4-6-91-15,4 6-19 0,-4 0-3 0,0-3-1 16,0-4-58-16,-3 7-12 0,3-3-3 0,0 3-440 16,4 0-89-16</inkml:trace>
  <inkml:trace contextRef="#ctx0" brushRef="#br0" timeOffset="6386.035">15720 10622 2656 0,'0'0'59'0,"0"0"12"0,0 0 2 0,0 0 1 0,0 0-59 0,0 0-15 0,0 0 0 0,0 0 0 15,0 0 35-15,0 0 4 0,0 0 1 0,0 0 0 16,0 0-32-16,0 0-8 0,0 0 0 0,0 0 0 16,0 0 8-16,0 0-8 0,7 3 10 0,3-3-10 15,1 6 32-15,0-6 1 0,-1 0 0 0,4 0 0 16,0 4-13-16,1-4-2 0,-1-4-1 0,3 4 0 15,1 0-1-15,7 0 0 0,-4-6 0 0,3 6 0 0,1-3-16 16,3 3 0-16,1-6 0 0,-1 6 0 16,-3-10-95-16,6 7-22 0,1-3-5 0,0-3-710 15,3-7-143-15</inkml:trace>
  <inkml:trace contextRef="#ctx0" brushRef="#br0" timeOffset="10156.476">19322 9694 1332 0,'0'0'59'0,"0"0"12"0,0 0-57 0,0 0-14 0,0 0 0 0,0 0 0 16,0 0 116-16,0 0 20 0,0 0 4 0,0 3 0 16,-4 6-56-16,4-2-12 0,0 2-3 0,0 7 0 15,0-7-19-15,0 4-4 0,0 2-1 0,0 10 0 16,4 4-29-16,-1-1-5 0,1 0-2 0,-1 13 0 16,1 3 16-16,3 0 3 0,-4-4 1 0,1 4 0 15,-1 7 9-15,1-8 2 0,3-2 0 0,-7 3 0 16,4 0-22-16,-4-10-4 0,3 4-1 0,-3 6 0 15,0-9-5-15,7-1 0 0,-7-6-8 0,4 0 12 16,-1-2-12-16,1-1 11 0,-1-7-11 0,1 1 10 16,3-3-10-16,-4-4 0 0,4-2 9 0,-3-4-9 15,3 4-69-15,-7-10-19 0,0 0-3 0,0 0-633 16,0 0-128-16</inkml:trace>
  <inkml:trace contextRef="#ctx0" brushRef="#br0" timeOffset="10622.887">19068 9518 2718 0,'0'0'60'0,"0"0"12"0,0-9 2 0,0 9 2 0,3-10-60 0,1 10-16 15,3-3 0-15,0 3 0 0,7 0 0 0,4-6 0 0,3 6 0 0,0 0 0 16,0 0 0-16,4 0-16 16,-4 0 3-16,4 0 1 0,-1 6 12 0,5-3 16 0,-1-3-3 0,0 7-1 15,4-4-12-15,3-3 0 0,0 9 0 0,1-3 0 16,2 4 0-16,-6-1 0 0,3 1 0 0,1 5 0 16,-5-2 0-16,5 3-12 0,-5 2 3 0,-2 1 0 15,-1-3 9-15,-3 3 12 0,-1 0-2 0,1-4-1 16,-4 4 3-16,-3 0 0 0,-1-3 0 15,-2 2 0-15,-1 1-4 0,-4-3 0 0,1-4 0 0,-4 10 0 16,0-3-8-16,-7-6 0 0,0 2 0 0,0 4 0 16,0 0 0-16,0-3 8 0,-7-1-8 0,3-2 8 15,-3-4 0-15,0 1 0 0,0-1 0 0,0 4 0 16,-3-4-8-16,-1 0 0 0,-3-5 0 0,-4 2 0 16,1-3 0-16,-1 3 0 0,-7-3 0 0,1-3 0 15,-5 7 0-15,-2-7 0 0,-1 0 0 0,4 0 0 16,-1 0 0-16,5 0 0 0,-8 0 0 0,7 0 0 0,4 0-14 15,0-7-5-15,0 4-1 0,3-3 0 16,4 3-44-16,0-3-10 0,0 2-2 0,7-2 0 16,0-3-118-16,0-1-24 0,0 10-5 0,3-9-1 0</inkml:trace>
  <inkml:trace contextRef="#ctx0" brushRef="#br0" timeOffset="11156.464">20853 9358 864 0,'-7'-9'76'0,"7"9"-60"0,-4 0-16 0,-3-3 0 15,0 3 261-15,0-7 50 0,3 7 9 0,4 0 3 16,-7-3-249-16,7 3-50 0,-3 0-9 0,3 0-3 16,0 0-12-16,-7 0-16 0,0-6 3 0,0 6 1 15,7 0 12-15,-7 0 0 0,0 0 0 0,-4 0-9 16,4 6 9-16,-4-3 0 0,4 4 0 0,-3-4 0 16,-4 3 20-16,7-3 0 0,3 4 0 0,0 2 0 15,-6 0 36-15,3 1 6 0,-4 9 2 0,-3-4 0 0,4 1-7 0,-5-3-1 16,-2 5 0-16,3 4 0 15,0 0-28-15,-4 3-7 0,4-6-1 0,-4 6 0 0,1 0 10 0,-1-3 2 16,4 3 0-16,-4-6 0 0,4 6-20 0,0-6-3 16,3 9-1-16,-3-3 0 15,4 0 2-15,-1 4 0 0,4 5 0 0,-4 1 0 0,1-4 3 0,6 4 1 16,-3-1 0-16,4 0 0 0,-1 4-5 0,4-3-1 16,0 2 0-16,0-2 0 0,4-1-8 0,-1 1-11 15,-3-4 3-15,7 4 0 0,-3-1 32 0,3 1 6 16,-4-1 2-16,8-3 0 0,-4 10-32 0,0-9 0 15,4 2 0-15,-1-6 0 0,1 7 0 0,3-10 0 16,0 3 0-16,0-9 0 0,0 6-13 0,0-6-9 16,1 6-2-16,2-6 0 0,1-1 7 0,-1-2 1 0,-2 3 0 0,2-3 0 15,-6-4-7-15,3-2-1 0,0 5 0 0,-3-5 0 32,3-1-50-32,-4-3-10 0,1-2-3 0,3 5 0 15,0-9-117-15,-3 0-23 0,3-9-5 0,3 5 0 0</inkml:trace>
  <inkml:trace contextRef="#ctx0" brushRef="#br0" timeOffset="11588.309">21354 9800 2718 0,'0'0'60'0,"0"0"12"0,0 0 2 0,0 0 2 0,-4 10-60 0,1-7-16 16,-4 6 0-16,3 7 0 0,4-7-13 0,-7 10-6 15,3-3-1-15,-6 3 0 0,3 6 20 0,-4-3 0 16,1 9 0-16,-1-3 0 0,-3 1 12 0,0 5 7 16,3-6 1-16,-6 7 0 0,6-7-12 0,-3 7-8 0,0-7 12 0,-4 6-12 15,4-9 24-15,-4 4-1 16,4-1-1-16,-3-3 0 0,6 3-14 0,-3-3-8 0,0 0 8 0,0 4-8 16,0-11 0-16,3 1 0 0,-3 6 0 0,3-6 0 15,1 0 0-15,-1-3 0 0,-3-7 0 0,3 7 0 31,1-7-47-31,3 0-13 0,-4-5-4 0,4 2 0 16,0-12-121-16,4 2-25 0,-4-2-5 0,0-6-1 0</inkml:trace>
  <inkml:trace contextRef="#ctx0" brushRef="#br0" timeOffset="11874.09">20793 9866 2516 0,'0'0'56'0,"0"0"11"0,0 0 2 0,0 0 1 0,0 0-56 0,0 0-14 0,0 0 0 0,0 0 0 0,0 0 48 0,7 0 6 16,0 0 2-16,3 0 0 0,-3 0-29 15,4 10-6-15,0-10-1 0,-1 6 0 0,1 3 20 0,-1 10 3 16,-3-9 1-16,8 8 0 0,-5-2-16 0,1 9-4 16,-1-3 0-16,4 3 0 0,1 3-3 0,-1 4-1 15,0-10 0-15,3 9 0 0,-2-9-20 0,2 9-15 16,8-9 3-16,0 10 0 0,-1-10 35 0,1 3 7 15,3-6 2-15,0 6 0 0,-3-7-32 0,3 1 0 16,-3-3 0-16,-4-3 0 16,4 2-21-16,-4-5-11 0,-3 5-1 0,-1-5-1 15,-3-1-102-15,1 1-21 0,-1-1-4 0,0 0-1 16,-4 1-70-16,1-1-13 0,3-3-3 0,-3 4-1 0</inkml:trace>
  <inkml:trace contextRef="#ctx0" brushRef="#br0" timeOffset="12381.73">21830 10453 633 0,'0'0'56'0,"0"0"-44"16,-7 3-12-16,7-3 0 0,0 0 440 0,0 0 85 0,-7 0 18 0,7 0 3 16,0 0-411-16,0 0-83 0,0 0-16 0,0 16-3 15,0-7-12-15,0 10-2 0,7-4-1 0,-4 4 0 16,-6 0-10-16,3 0-8 0,7 6 12 0,0 3-12 15,0-3 13-15,-3 3-4 0,-8-2-1 0,0 2 0 16,4-3-8-16,-3-6 0 0,-4 6 0 0,7-6 0 16,3-1 0-16,1-2 0 0,-8-3 0 0,4-1-11 31,0-2-13-31,0-1-4 0,0-6 0 0,0-3 0 0,-7 6-201 0,7-6-41 0,0 0-8 16,-3-25-2-16</inkml:trace>
  <inkml:trace contextRef="#ctx0" brushRef="#br0" timeOffset="16460.483">22327 10534 1879 0,'-21'0'83'0,"21"0"17"16,0 0-80-16,0 0-20 0,0 0 0 0,0 0 0 15,0 0 100-15,0 0 16 0,0 0 4 0,0 0 0 0,0 0-60 0,0 0-11 16,0 0-2-16,11 10-1 0,-4-10-27 0,7 6-6 15,7 3-1-15,-3-6 0 0,-1 7 3 0,-3-4 0 16,4 10 0-16,-4-4 0 16,4 7-15-16,-8-3 8 0,-3 3-8 0,4-1 0 0,0-2 8 0,-4 3-8 15,0 0 0-15,-7-4 0 0,3 4 25 0,-3 0-1 16,0-3 0-16,-3-4 0 0,-4 4 8 0,3 0 2 16,-3-4 0-16,4-2 0 0,-8 5-14 0,4-5-2 15,3-1-1-15,-3-3 0 0,0-2-17 0,4 5-9 16,-4-3 1-16,3 4 0 15,1-4-30-15,-4-3-6 0,-4 3 0 0,0-3-1 16,11-3-184-16,-3 0-37 0</inkml:trace>
  <inkml:trace contextRef="#ctx0" brushRef="#br0" timeOffset="16958.351">23421 9499 345 0,'0'0'31'0,"0"0"-31"16,0 0 0-16,0 0 0 0,0 0 380 0,0 0 69 15,3 0 15-15,-3 10 2 0,0-4-357 0,0 3-71 16,-3-5-14-16,-1 11-4 0,1 4 20 0,3-3 3 15,-7 3 1-15,3-1 0 0,-6 8-20 0,-1-1-3 16,4-3-1-16,-7 3 0 0,0 9 20 0,0-12 3 16,0 9 1-16,0-2 0 0,-4-1-12 0,4 6-1 0,-4-5-1 0,-3 5 0 15,3-6 2-15,1 7 1 16,-1-7 0-16,0 7 0 0,-3-7-13 0,4-3-4 0,2 3 0 0,-2-6 0 16,3 0-16-16,3-3 10 0,1-4-10 15,-1 4 8-15,0-3-8 0,4-7-9 0,0 1 9 0,4-1-13 31,-4 1-41-31,0-4-8 0,0-3-2 0,0-3 0 16,-1-3-179-16,1-3-36 0,-7-13-7 0,4 0-550 0</inkml:trace>
  <inkml:trace contextRef="#ctx0" brushRef="#br0" timeOffset="17274.66">23043 9590 2386 0,'0'0'106'0,"-3"-3"22"0,3-3-103 0,0 6-25 16,0 0 0-16,0 0 0 0,0 0 40 0,0 0 2 16,0 0 1-16,11 6 0 0,-4-3-26 15,0 7-5-15,3 2 0 0,1 1-1 0,3-4 28 0,0 7 5 16,0 3 2-16,0 0 0 0,7-1-19 0,-3 7-4 16,0-6-1-16,-1 6 0 0,4 0-3 0,1 4-1 15,-5 8 0-15,1-2 0 0,3-7-8 0,-3 13-2 16,-4-4 0-16,0 1 0 0,-3 6 3 0,-4-10 0 15,3 4 0-15,1 6 0 0,-1-10-11 0,4 1 10 16,-3-7-10-16,0 7 10 0,3-7-10 0,0 0 8 16,0 3-8-16,0-9 8 0,0 4-8 0,0-8 0 15,0 1 0-15,1 3 0 16,-1-9-61-16,0 2-11 0,0-12-3 0,0 7 0 16,0-4-183-16,-3-6-37 0</inkml:trace>
  <inkml:trace contextRef="#ctx0" brushRef="#br0" timeOffset="17811.225">23693 10337 1382 0,'0'0'123'0,"0"0"-99"15,7-7-24-15,0 4 0 0,0-3 177 0,0-3 31 16,3-1 5-16,4 7 2 0,-3-3-149 0,3-4-30 15,0 4-5-15,0-3-2 0,4-1 25 0,0 7 5 16,-4-6 1-16,-4 2 0 0,1-2-40 0,3 9-7 16,-3-6-1-16,3 6-1 0,0 0-11 0,0 0 0 15,-3 0 0-15,3 6 0 0,-4-6 0 0,1 9-11 0,-4 1 3 0,3-1 0 16,-2-2 16-16,-5 2 3 16,4 0 1-16,-3 1 0 0,-4-1 6 0,0 7 2 0,-4-4 0 15,1-2 0-15,-1 5 15 0,-3 4 3 16,-4-9 1-16,1 5 0 0,-1 4-28 0,-3-3-11 0,0 3 8 0,3 0-8 15,1-1 0-15,-4-2 0 0,3-3 8 0,-3 8-8 16,-4-2 0-16,4 0 0 0,4 0 0 0,-4-3 0 16,3-4 0-16,4 10 0 0,-4-9 0 0,4 5-11 15,4-2 11-15,-1 0 0 0,4-4 0 0,0-2 0 16,4 5 0-16,3-5 9 0,-4-1-9 0,8 1 0 16,3-1 11-16,0-3-11 0,0-3 10 0,0 7-10 15,1-10 0-15,2 0 0 0,1 6-8 0,-1-6 8 16,5 0-96-16,2-6-13 0,-3 3-3 0,4-4-639 15,-7-2-128-15</inkml:trace>
  <inkml:trace contextRef="#ctx0" brushRef="#br0" timeOffset="18141.343">24278 9891 2174 0,'0'0'96'0,"0"0"20"0,0 0-92 0,0 0-24 0,0 0 0 0,0 0 0 15,0 0 74-15,11 0 10 0,3 0 3 0,0-6 0 16,4 3-71-16,3 3-16 0,7-6 0 0,-3 6 0 16,-1-3 0-16,5-4 0 0,-1 4 8 0,0-3-8 15,0 6 0-15,-3-3-8 0,0-4 0 0,-4-2 0 32,4 9-26-32,-4-6-5 0,-4 3-1 0,1 3 0 0,-4 0-36 0,0-7-8 0,0 7-2 0,0-3-550 15,-3 3-111-15</inkml:trace>
  <inkml:trace contextRef="#ctx0" brushRef="#br0" timeOffset="18486.607">24317 10114 2718 0,'0'0'60'0,"0"0"12"0,7 0 2 0,7-6 2 0,0 6-60 0,4-10-16 0,7 10 0 0,-4-9 0 15,3 9 0-15,1-9 0 0,0 5 0 0,0-2 0 32,-1-3-25-32,1 9-5 0,-7-7-1 0,3 4 0 15,0-3-1-15,-3 3 0 0,-4-3 0 0,3-4 0 16,-3 10-169-16,1-9-35 0,-1 6-6 0,0-4-2 0</inkml:trace>
  <inkml:trace contextRef="#ctx0" brushRef="#br0" timeOffset="18981.296">25280 9782 2214 0,'0'0'48'0,"0"0"11"0,-3 3 1 0,-5 3 3 0,1-3-51 0,0-3-12 15,4 0 0-15,-8 6 0 0,1-2 32 0,3 2 4 16,-4-3 1-16,0-3 0 0,1 6-21 0,-1 4-4 16,-3-7 0-16,0 9-1 0,0-9-11 0,0 7 0 15,0-4-10-15,0-3 10 0,7 4 0 0,0-4 0 16,-4-3 0-16,7 6 0 0,-3-6 14 0,7 0 6 0,0 0 0 0,0 0 1 16,0 0-1-16,0 0-1 0,0 0 0 0,0 0 0 15,0 0-19-15,11 9 10 0,-8 1-10 0,-3-10 8 16,11 6-8-16,3-3 0 0,-3 3 0 0,-1-2 0 15,1 2 0-15,-1-3 0 0,-2-3 0 0,2 0 0 16,-3 6 0-16,4-3 0 0,-1 4 0 0,-3-4 0 16,4 3 0-16,-4 4 0 0,-7-10 0 0,4 6 0 15,-1 3 8-15,4-6 0 0,-7-3 0 0,4 10 0 16,-4-4 4-16,3 3 0 0,-3 1 0 0,0-1 0 16,-3-3 16-16,3 4 3 0,0-1 1 0,-4 1 0 15,1-1-20-15,-1 1-3 0,1-1-1 0,-1 7 0 16,-3-7-8-16,3 7 0 0,-3-7 0 0,4 4 0 15,-1-4 0-15,1 0 0 0,-1-2 0 0,1 2 0 16,-4 1 0-16,7-10-11 0,0 0 3 0,0 9 0 16,0-9-102-16,0 0-20 0,0 0-4 0,0 0-1 15,0 0-40-15,0 0-8 0,0 0-1 0,0 0-1 0</inkml:trace>
  <inkml:trace contextRef="#ctx0" brushRef="#br0" timeOffset="19478.955">25449 9910 2602 0,'0'0'57'0,"0"0"12"0,0 0 3 0,0 0 1 0,0 0-58 0,0 0-15 16,0 0 0-16,0 0 0 0,0 0 28 0,0 0 4 0,7 6 0 0,-7 4 0 15,0-1-32-15,4 1 0 0,-4 9 0 0,0-10 0 16,-4 10 0-16,4-10 0 15,4 7 0-15,-4-1 0 0,0-2 0 0,0 3 0 0,4 3 0 0,-1-10 0 16,1 0 12-16,-1 7-3 0,1-7-1 0,-1 7 0 16,8-6-8-16,-4-7 8 0,-4 6-8 0,8-3 8 15,-4-3 4-15,4 4 0 0,3-7 0 0,0 0 0 16,0 0-2-16,4 0 0 0,-1 0 0 0,1-7 0 16,-1 4 0-16,1-3 0 0,-4-3 0 0,4-1 0 15,-4 1-10-15,0-1-17 0,0 1 4 0,-3 0 1 16,-1-1 12-16,-3-5 0 0,0 5 0 0,0 1 0 15,-3-7 0-15,0 3 16 0,-1-2-3 0,1-4-1 16,-1 3 7-16,1-2 1 0,-1 2 0 0,1 3 0 16,-4 4-20-16,3-7 0 0,1 13 0 0,-4-6 0 15,3 2 9-15,-3 7-1 0,0 0-8 0,0 0 12 0,4-9 1 0,-4 9 0 16,0 0 0-16,0 0 0 0,0 0-13 16,3 9 0-16,1 1 8 0,-4-1-8 15,3 10 0-15,-3-3 0 0,0 3 8 0,0-1-8 0,4-2 8 0,-4 3-8 16,0 6 11-16,0-6-11 0,3 0 0 0,1-4 0 15,0 4 0-15,-1-3-12 0,4-4 12 0,0 4-9 16,4-7 9-16,-1 1-8 16,4-1-62-16,-3 1-12 0,3-10-2 0,0 0-1 15,0 0-123-15,-3 0-24 0,3-4-4 0,-7-2-2 0</inkml:trace>
  <inkml:trace contextRef="#ctx0" brushRef="#br0" timeOffset="19928.821">26141 9945 2847 0,'0'0'63'0,"0"0"13"0,0 0 2 0,0 0 2 0,3 9-64 0,1 1-16 0,-1-1 0 0,-3 0 0 15,4 1 0-15,-4-1 0 0,0 7 0 0,0-7-10 16,-4 10 10-16,4-10 0 0,0 7 0 0,0-6 0 16,-3 5 0-16,-1-5 0 0,4-1 0 0,0-9 0 15,0 0 0-15,0 0 0 0,0 0 0 0,0 0 0 16,0 0 0-16,0 0 0 0,0 0 0 0,0 0 0 15,0 0 0-15,11-6 0 0,-4-4 0 0,0 7 0 16,0-6 23-16,0-1 6 0,0 1 2 0,0-7 0 16,0 7-31-16,0-7 8 0,0-3-8 0,1 4 0 15,-5 2 0-15,1-2 0 0,-1-4 0 0,1 3 0 0,-1 7 0 0,1-1 0 16,-4 7 0-16,0 3 0 0,0 0 8 16,0 0-8-16,0 0 11 0,0 0-11 0,0 0 14 0,0 0-4 15,10-6-1-15,-3 12 0 0,4-3-1 0,-1 3-8 16,5 7 12-16,-5-4-4 0,4 1 0 0,-3 6 0 15,3-7 0-15,0 10 0 0,0-4 20 0,-3 10 4 16,3-6 1-16,0 0 0 0,0 6-25 0,0-6-8 16,-3 0 0-16,3 0 0 0,-3-1 0 0,-1-2 0 15,1 3 0-15,-1-3 0 16,1-7-40-16,-4 0-4 0,0 7-2 0,-4-6 0 16,5-7-96-16,-5 6-19 0,-3-9-4 0,0 0-1 15,0 0-99-15,0 0-20 0,14 0-4 0,-14 0-1 0</inkml:trace>
  <inkml:trace contextRef="#ctx0" brushRef="#br0" timeOffset="20362.663">26243 9045 2530 0,'-3'-10'56'0,"-4"1"11"0,0 9 2 0,3-10 3 0,4 10-58 0,0 0-14 16,0 0 0-16,0 0 0 16,0 0 0-16,0 0 0 0,0 0 0 0,0 0-10 0,7 10 1 0,4-1 0 15,-1-2 0-15,1 2 0 0,-1 0 9 0,4 1 14 16,1 5-3-16,2-2-1 0,1 3 14 0,7-4 4 15,-1 13 0-15,4-6 0 0,8 6 8 0,-1 0 3 16,4 4 0-16,3-1 0 0,4 6-15 0,0 4-4 16,-4 6 0-16,1-10 0 0,-1 13 20 0,0-3 3 15,-6-3 1-15,-5-3 0 0,5 9-21 0,-5-7-4 16,1-2-1-16,-4 6 0 0,-3 3 11 0,0-3 3 16,-8 0 0-16,1 3 0 0,0 6-24 0,-8-3-8 15,4 4 0-15,-7-7 0 0,4-3 0 0,-4-7 0 0,0 7 0 0,0-9 0 16,-3 2 0-16,-4 4-10 0,0-3 10 0,0-10-12 15,-4 6 12-15,1-5 8 0,-1 2-8 0,-3-9 11 16,0 9-3-16,0-9-8 0,0 3 12 0,-4 0-4 16,-6-6-8-16,2 0 0 0,1-3-12 0,0-4 12 31,-3-2-91-31,-5-4-10 0,1 3-3 0,-3-9-774 0,-1 0-155 0</inkml:trace>
  <inkml:trace contextRef="#ctx0" brushRef="#br0" timeOffset="21879.297">18059 9368 403 0,'0'-3'36'0,"0"3"-36"16,3-7 0-16,-3 7 0 0,0 0 374 0,0-9 68 16,4 6 14-16,-4 3 2 0,-4-7-315 0,4 7-63 0,0 0-13 0,-3-3-3 15,-1-3-38-15,1 6-8 0,-4-3-2 0,0-3 0 16,-4 6-7-16,4 0-1 16,-4 0-8-16,-3 0 12 0,-3 0-12 0,-1 6 0 0,-7-6 0 0,1 3 0 15,-1-3 12-15,-3 6-4 0,-1-3-8 0,1 4 12 16,0-4 20-16,-4 6 4 0,0-2 1 0,1 2 0 15,-5-3 12-15,1 4 3 0,0-1 0 0,3 0 0 16,-3-5-35-16,3 11-6 0,0-5-2 0,4-1 0 16,0-3 1-16,-4 4 0 0,4-7 0 0,3 6 0 15,4-2-10-15,0 2 10 0,0 0-10 0,3-2 10 16,0-4-10-16,4 3 12 0,0-3-12 0,0 3 12 16,4-2 17-16,2 2 4 0,1-6 1 0,0 9 0 15,4-9-34-15,3 7 0 0,0-4 0 0,0 3 0 16,0-3 12-16,0-3-2 0,10 10 0 0,5-4 0 0,-1 3 6 0,3 1 0 15,-3-7 1-15,11 3 0 16,0 3-5-16,-1-2-2 0,8-4 0 0,-4 3 0 0,1-3-10 0,-1-3 12 16,0 7-12-16,0-4 12 0,1-3 8 0,-1 6 1 15,0 3 1-15,0-9 0 16,-3 10-22-16,0-10 0 0,-1 9 0 0,-3-9 0 0,4 6 0 0,-4-2 9 16,1-4 0-16,2 6 0 0,-3-3 3 0,1-3 0 15,-1 0 0-15,-4 0 0 0,5 0-12 0,-1 6 10 16,-7-6-10-16,3 0 10 0,-2-6-10 0,-1 6 10 15,0 0-10-15,-7 0 10 0,0 0-10 0,3 0 10 16,-2 0-10-16,-1 0 10 0,-7 0-10 0,0 0 0 0,0 0 0 0,7 6 0 16,-7-6-8-16,0 0 8 0,0 0 0 0,0 0 0 15,3 3 0-15,-3-3 0 0,-7 7 0 0,4 2 0 16,3 0 0-16,-4 1 0 0,1-4 0 0,-5 4 0 16,-2-7 0-16,-4 3 0 0,3 3 0 0,-3 1 0 15,-4-4 0-15,1 3 8 0,-4 1-8 0,3-1 12 16,-7 1-12-16,4-1 0 0,-4 10 0 0,1-3 0 15,-4 2 0-15,-1-2-11 0,-2 3 3 0,-1-7 0 16,0 14 8-16,0-8-13 0,4-2 5 0,-4 3 8 16,1-4-9-16,2-2 9 0,-2 3 0 0,2 3 0 15,-2-4 0-15,2-2 0 0,1 2 0 0,3-5 0 16,4 6 0-16,0-4 0 0,-4 4 0 0,4-1 0 16,0-2 0-16,0-4 0 0,3 7-8 0,1 3 8 15,-4-3 0-15,3 2 0 0,-3 1 0 0,3 0 0 16,0 0-8-16,1 3-2 0,3-3 0 0,3-7 0 0,1-2 10 0,2 5 0 15,1 1-9-15,0-7 9 0,7-6 0 0,-3 7 0 16,3-1 0-16,0-2 0 0,3 2 0 0,4-3 10 16,0-3-2-16,4 7-8 0,3-10 18 0,0 9-3 15,4-9-1-15,3 6 0 0,0-2-6 0,0 2 0 16,4-6-8-16,3 6 12 0,1-6-12 0,2 3 0 16,5-3 0-16,2 0 0 0,1 0 0 0,4 0 0 15,-5 0 0-15,8 0 0 0,-3 0 0 0,2 0 0 16,1 0 0-16,-3 0 0 0,-1 0 0 0,-3 0 0 15,7-3 0-15,-4 3 0 0,4-6 0 0,-4 6 0 16,-3 0 0-16,3 0 0 0,1 0 0 0,-1 0-15 16,-3 0 3-16,-8 0 1 15,1 0-17-15,-4 0-4 0,-3 0-1 0,0 6 0 16,-8-3-85-16,1-3-17 0,-7 10-3 0,-1-4-710 16,1 3-143-16</inkml:trace>
  <inkml:trace contextRef="#ctx0" brushRef="#br0" timeOffset="22598.398">17635 10857 633 0,'0'0'28'0,"0"0"6"15,0 0-34-15,-7 0 0 0,4 0 0 0,-1-3 0 0,-3 3 258 0,7 0 45 16,0 0 9-16,0 0 1 0,-3 0-192 0,3 0-38 16,0 0-8-16,0 0-2 0,-7 3-38 0,3-3-8 15,1 10-2-15,-1-4 0 0,1 3-16 0,-5 1-9 16,-2 5 10-16,3-2-10 0,-7 9 33 0,3-3 1 16,-3 0 0-16,3-1 0 0,-6 11-19 0,3-4-4 15,-4 0-1-15,-3-3 0 0,0 3 16 0,0 3 3 16,-1-3 1-16,1 0 0 0,0-6-12 0,3 6-2 15,1-3-1-15,3-6 0 0,3 2-15 0,-3-8 0 16,3 6-9-16,4-7 9 16,0 0-60-16,0 1-7 0,0-10-1 0,0 6-613 0,7-6-123 0</inkml:trace>
  <inkml:trace contextRef="#ctx0" brushRef="#br0" timeOffset="22930.511">17152 10889 1843 0,'0'0'164'0,"4"-7"-132"0,3 7-32 0,0 0 0 15,0-3 199-15,7-3 33 0,4 6 6 0,-1-6 2 16,8 6-189-16,-4 0-38 0,4 6-13 0,-1 0 9 16,1-3-1-16,0 7 0 0,-8-1 0 0,5 1 0 15,-1 5 16-15,0 4 2 0,0 0 1 0,-3 0 0 16,-1 6-3-16,1-6 0 0,0 6 0 0,-4 0 0 15,3-6-6-15,-2 9-2 0,-5-9 0 0,4 6 0 16,-3-7-4-16,3 1 0 0,-4 3-1 0,1-3 0 0,0-6-11 0,-1 2 8 16,4 1-8-16,-7-4 8 15,4 4-8-15,0-6-16 0,-1 5 4 0,-3-5 1 16,4-1-65-16,-1 4-14 0,1-4-2 0,0-3-1 16,-1 4-80-16,-3-1-16 0,0-9-3 0,0 10-803 0</inkml:trace>
  <inkml:trace contextRef="#ctx0" brushRef="#br0" timeOffset="23289.552">18136 11227 2833 0,'0'0'62'0,"0"0"13"0,0 0 2 0,0 0 3 16,0 0-64-16,0 0-16 0,0 0 0 0,4 10 0 0,-4-1 29 0,3 0 3 16,-3 4 0-16,4 3 0 0,-4 2-22 0,0 1-10 15,-4-3 10-15,4 9-10 0,4-6 8 0,-1 0-8 16,-3 0 0-16,4-1 0 0,-1 7 9 0,1-6-9 16,3 0 8-16,-3-3-8 0,-1 3 0 0,4-10 0 15,-3 7 0-15,-1-7-11 16,1 7-217-16,3-7-44 0,-4 4-9 0,-3-13-2 0</inkml:trace>
  <inkml:trace contextRef="#ctx0" brushRef="#br0" timeOffset="24648.452">15826 13137 864 0,'0'0'76'0,"0"0"-60"16,0 0-16-16,0 0 0 0,0 0 208 0,0 0 40 16,0 0 7-16,0 0 1 0,0 0-168 0,0 0-35 15,0 0-6-15,0 0-2 0,0 0-20 0,0 0-4 16,0 0-1-16,0 0 0 0,0 0-2 0,10 0-1 16,-6 0 0-16,6-6 0 0,1 6 25 0,3 0 5 15,0 6 1-15,0-3 0 0,-3-6 12 0,3 3 2 0,0 3 1 0,-3-3 0 16,3 0-24-16,0 0-5 0,0 0-1 0,-3 0 0 15,3 0-1-15,0 0 0 0,-4 0 0 0,8 0 0 16,-4 0-32-16,0 0 0 0,0-3 0 0,0 3 0 16,1 0 0-16,-1 0 0 0,0 0 0 0,0 0 0 31,0 0-123-31,0 0-31 0,-3-6-6 0,-1 6-548 0,-3 6-110 0</inkml:trace>
  <inkml:trace contextRef="#ctx0" brushRef="#br0" timeOffset="25332.697">15790 13463 1612 0,'0'0'144'0,"0"0"-116"15,0 0-28-15,0 0 0 0,0 0 135 0,0 0 21 16,0 0 4-16,11 0 0 0,-4 0-124 0,4 6-24 16,-1-6-12-16,4 0 10 0,0 3-1 0,0-3 0 15,4 0 0-15,0 0 0 0,3 0 3 0,0 0 1 16,0-3 0-16,0 3 0 0,-3 0 25 0,3-6 5 16,0 6 1-16,-3 0 0 0,0-3-10 0,-1-3-2 15,4 6 0-15,-3 0 0 0,0-3-32 0,-1 3 0 16,1 0 0-16,-4 0 0 15,0 0-88-15,0 0-25 0,0-7-5 0,4 7-902 0</inkml:trace>
  <inkml:trace contextRef="#ctx0" brushRef="#br0" timeOffset="26466.766">17060 12883 1612 0,'0'0'144'0,"0"0"-116"15,0 0-28-15,0 0 0 0,0 0 98 16,0 0 14-16,0 0 2 0,11 6 1 0,-4-6-96 0,-7 0-19 15,7 10 0-15,0-1-8 0,0 0 29 0,0 7 7 16,-3-3 0-16,-1 2 1 0,1 4 14 0,3 6 2 16,0 0 1-16,-4 4 0 0,8 5-16 0,-4-6-3 15,0 10-1-15,0-4 0 0,0 1 21 0,0 3 4 16,0-4 1-16,4 4 0 0,-4-7-36 0,0 0-6 16,0 4-2-16,4-7 0 0,-4 3-8 0,0-9 0 15,0 10 9-15,-4-10-9 0,4 3 0 0,0 3 0 16,-3-3 0-16,3-6 0 15,-3 0-20-15,-1 0-9 0,1-4-2 0,-1 1 0 16,1-7-138-16,3 1-28 0,-4-7-6 0,-3-3-698 0</inkml:trace>
  <inkml:trace contextRef="#ctx0" brushRef="#br0" timeOffset="27001.857">17089 12685 2203 0,'0'0'97'0,"0"0"21"0,0 0-94 16,0 0-24-16,0 0 0 0,0 0 0 0,0 0 40 15,0 0 4-15,0 0 1 0,0 0 0 16,0 0-31-16,0 0-6 0,0 0-8 0,10 0 11 0,-3 0 6 0,4 0 2 15,-4 0 0-15,3 0 0 0,1 7-7 0,0-7 0 16,-1 0-1-16,1 0 0 0,3 0-11 0,0 3 12 16,0-6-12-16,0 3 12 0,0 0 13 0,4-7 3 15,0 7 1-15,3 0 0 0,0 7-7 0,0-7-2 16,-3 0 0-16,3 3 0 0,0-3-2 0,0 6-1 16,0-3 0-16,1 7 0 0,-1-4-17 0,3 3 0 15,-6 7 8-15,3-7-8 0,-3 4 0 0,0-4 0 16,-1 7 0-16,-3-7 0 0,0 1 0 0,-3 5 0 15,0-5 0-15,-1-1 0 0,-3 1 0 0,0-1-12 16,0 1 1-16,0-1 1 0,-3-3 10 0,-4 4 0 0,0-1-9 0,0 0 9 16,0 1 0-16,-4-1 10 0,-3 1-1 0,0-1 0 15,0 4-9-15,-3-4 8 0,-1 0-8 0,-3 1 8 16,-4-1-8-16,1-6 0 0,-1 10 0 0,0-4 0 16,-3-6 0-16,4 7 0 0,-1-1 0 0,0 1 0 15,-3-4 0-15,3-3 0 0,-3 3 0 0,0 4 0 16,0-4 8-16,3-3-8 0,1 3 0 0,3-2 8 15,-4-4-8-15,4 6 8 0,-4-3-8 0,8-3 8 16,-5 6-8-16,5-6 0 0,3 0 0 0,0 3 0 16,0-3-24-16,0 0-6 0,0 7-2 0,7-7 0 15,0 0-140-15,0 0-29 16,0 0-6-16</inkml:trace>
  <inkml:trace contextRef="#ctx0" brushRef="#br0" timeOffset="28183.882">18397 12482 1468 0,'0'0'65'0,"0"0"14"0,0 0-63 0,0 0-16 16,0 0 0-16,0 0 0 0,0 0 50 0,0 9 7 16,-3-3 2-16,3 4 0 0,0-10-15 0,-4 9-4 15,1 0 0-15,-1-2 0 0,4 2 20 0,-3 1 3 16,-1-4 1-16,1 3 0 0,3-6-7 0,-4 7-1 15,-3-1 0-15,4 1 0 0,-1 5 7 0,-3-5 1 16,0 8 0-16,0-2 0 0,-4 3 0 0,4 0 0 16,-7 0 0-16,0 6 0 0,3 3-45 0,-3-3-9 0,-3 3-2 0,-1 4 0 15,4-4-8-15,0 0 8 0,-4 0-8 0,4 7 8 16,0-7 0-16,0 3 0 0,-4 1 0 0,4-7 0 16,4 9 4-16,-1-6 0 0,0-2 0 0,4-1 0 15,0-3-12-15,4 3 0 16,-1 3 0-16,4-3 0 0,-3 3 28 0,3-3 3 0,0 4 1 0,3-1 0 15,1-3-20-15,-1 3-3 0,4-3-1 0,0 0 0 16,0 3-8-16,8 1 8 0,-5 5-8 0,8-6 8 16,-1 7 0-16,1-7-8 0,0 7 12 0,-1-7-4 15,1 3-8-15,3-3 0 0,-3-3 0 0,3-3-11 16,-3 4 11-16,3 2 0 0,0-9-9 0,0 6 9 16,0 0 0-16,0-6-11 0,-3 6 11 0,0-7-8 15,3 1-28-15,-4 0-4 0,-2-3-2 0,2-4 0 16,1 4-83-16,-1 3-17 0,5-10-3 0,-5 1-605 15,4-4-121-15</inkml:trace>
  <inkml:trace contextRef="#ctx0" brushRef="#br0" timeOffset="29135.338">18778 13140 1036 0,'0'0'92'0,"0"0"-73"0,0 0-19 0,0 0 0 16,0 0 140-16,0 0 24 0,0 0 4 15,0 0 2-15,0 0-130 0,0 0-25 0,0 0-6 0,0 0-1 16,0 0 20-16,-7 9 3 0,7-9 1 0,-3 7 0 15,-4-4-6-15,0 3-1 0,0-3 0 0,0 7 0 16,-4-4 28-16,0-3 6 0,1 3 1 0,-1 4 0 16,1-1 3-16,-1 1 1 0,0-4 0 0,1-3 0 15,3 3-10-15,-4 4-2 0,4-10 0 0,0 9 0 16,0-3-41-16,0-2-11 0,-4 5 0 0,4-3 0 16,4-3 0-16,-1 7 0 0,-3-4 0 0,7-6 0 15,0 3 0-15,0-3 0 0,-3 13 0 0,3-13 0 16,0 0 0-16,0 0-11 0,3 9 3 0,-3-9 0 15,4 9 8-15,-1 1 0 0,-3-10 0 0,11 3 0 0,-4 6 0 16,4-2 0-16,-1 2 0 0,1-9 0 0,-1 10 0 0,-3-4 0 16,4-6 0-16,0 3 0 0,-4 6 0 0,0-2 0 15,3-4 0-15,-3 3 0 0,0 3 0 0,4 1 0 16,-8-1 0-16,5-2 0 0,-5 2 0 0,4 0 0 16,-3 1 0-16,-1-1 0 15,4 1 0-15,-7-1 0 0,4 0 0 0,-1 1 0 0,-3-1 0 0,0 4 0 16,0-10 0-16,0 6 0 0,-3 1 0 0,-1-4 0 15,1-3 0-15,-1 6 0 16,-3-2-28-16,0 2-3 0,-4 1-1 0,1-4 0 0,-1-3 20 0,1 6 3 16,-1-2 1-16,4-4 0 15,-4-3-96-15,4 6-20 0,0-6-3 0,7 0-490 16,-7-6-99-16</inkml:trace>
  <inkml:trace contextRef="#ctx0" brushRef="#br0" timeOffset="29719.777">19075 13281 115 0,'0'0'0'0,"0"0"10"16,0 0-10-16,0 0 0 0,0 0 0 0,0 0 0 16,0 0 404-16,0 0 80 0,0 0 15 0,0 0 3 0,0 0-415 0,0 0-87 15,0 0-10-15,0 0-6 0,0 0 16 0,-4 10 0 16,1-1-10-16,-1-6 10 0,1 10 11 0,-1-4 6 16,4 0 2-16,-3 4 0 0,-5-4 45 0,5 7 8 15,-1-6 3-15,1 5 0 0,-1-2 5 0,4 2 2 16,-3 4 0-16,-1-9 0 0,1 5-49 0,3 1-9 15,0-3-3-15,3-4 0 0,1 0-10 0,-1 7-3 16,4-7 0-16,-3 1 0 0,3-1-8 0,0-2 0 16,0-4 0-16,0 6 0 0,0-3 0 0,7-6 0 15,0 3 0-15,4-3 8 0,0 0 20 0,-1 0 4 16,5-3 1-16,-5-3 0 0,1 3-33 0,-1-3 0 16,1-4 0-16,-4 7 0 0,0-6 13 0,0-4-4 0,-3 4-1 0,0-1 0 15,-1 1-8-15,-3 0 8 0,4-1-8 0,-8-6 8 16,4 7 10-16,-3 0 2 0,3-1 0 0,-3 1 0 15,-1-1-20-15,1-5 0 0,-1 5 0 0,4 1 0 16,-3 0 29-16,-4 5 3 0,3-2 0 0,1-3 0 16,-4 9-20-16,0 0-3 0,0 0-1 0,0 0 0 15,0 0-8-15,0 0 0 0,0 0 0 0,0 0 0 16,0 0 8-16,0 0 0 0,3 9 0 0,1 1 0 16,-1-1 5-16,4 0 1 0,-3 7 0 0,-1-7 0 15,1 10-14-15,3-3 0 0,-3-4 0 0,-1 4 0 16,4 3 0-16,0-3 0 0,0-4 0 0,0 4 0 15,4 0 0-15,-4-4 0 0,0 4-10 0,4-7 10 16,-1 1-76-16,1-1-11 0,-1 0-1 0,1 1-1 16,-4-10-110-1,4 6-21-15,-1-6-5 0,-3 0-1 0</inkml:trace>
  <inkml:trace contextRef="#ctx0" brushRef="#br0" timeOffset="30256.342">19816 13353 2718 0,'0'0'60'0,"0"0"12"0,0 0 2 0,0 0 2 0,0 0-60 0,0 10-16 16,0-10 0-16,3 9 0 0,-3 1 0 0,4-1 0 0,-4-3 0 0,0 4 0 15,-4-1 0-15,4 0 0 0,0 1 0 0,-3-4 0 16,3 4 0-16,0-1 0 0,-4-6 0 0,4 6 0 15,0-2 0-15,-4 2 0 0,4 1 0 0,0-4 0 16,0-6 9-16,0 9-1 0,0-6 0 0,0-3 0 16,0 0 39-16,0 0 7 0,0 0 2 0,0 0 0 15,0 0-40-15,0 0-7 0,0 0-1 0,0 0-8 16,0 0 17-16,0 0-3 0,0 0-1 0,0 0 0 16,8 0-13-16,-1-3 0 0,3-3 0 0,-3-3 0 15,4-1 0-15,-1-6 0 0,1 7 0 0,0-3 0 16,-1-4 0-16,-3 6 0 0,4-5 0 0,-4 2 0 15,3-2 0-15,1 5 0 0,-4-6 8 0,0 7-8 16,4 0 8-16,-4-1 0 0,0 1-8 0,3-1 12 16,-3 4 17-16,1 3 3 0,2-3 1 0,1 6 0 15,-1-3-25-15,4-4-8 0,-3 7 0 0,3 0 0 0,-3 0 0 0,3 7 0 16,-4-4 0-16,4 3 0 0,-6-3 0 0,2 3 0 16,-3 4 0-16,7-1 0 0,-3 1 11 0,-1 5-11 15,1-5 10-15,-4 5-10 0,4-2 0 0,-1-4 8 16,-3 7-8-16,-3-7 0 0,3 7 0 0,0-3 0 15,0-4 0-15,0 7 0 0,0-7 0 0,-3 1 0 16,3 5 8-16,3-5-8 0,-6-1 0 0,3 0 0 16,0 1 0-16,0-4 0 0,0-3 0 0,-3 7 0 15,3-4 0-15,-7-6 0 16,0 0-32-16,7 3-10 0,-4 3-2 0,-3-6 0 16,0 0-89-16,0 0-19 0,0 0-3 0,0 0-654 0,0 0-131 0</inkml:trace>
  <inkml:trace contextRef="#ctx0" brushRef="#br0" timeOffset="30890.202">20754 13579 1846 0,'0'0'82'0,"0"0"17"0,0 0-79 0,0 0-20 0,0 0 0 0,0 0 0 16,0 0 61-16,0 0 9 0,0 0 2 0,0 0 0 16,0 0-54-16,0 0-10 0,7 0-8 0,-7 0 9 15,4 6-9-15,3 4 0 0,0-1 0 0,0 1 0 16,0-4 0-16,0 6 0 0,3-2 0 0,-3 5 0 16,0 1 20-16,4-3 9 0,0 2 2 0,-4 4 0 15,3-3 32-15,-3-4 6 0,0 4 2 0,-3 3 0 16,-1-10-27-16,1 10-6 0,0-9-1 0,-4 5 0 15,0 1-7-15,0-7-2 0,-4 1 0 0,0-1 0 16,1 1-28-16,-1-1 0 0,1 0 0 0,-4 1 0 16,0-4-36-16,-4-3-12 0,1 3-4 0,-5-2 0 15,1 2-125-15,-3 0-26 0,-4-3-5 0,-1-3-416 16,1 7-83-16</inkml:trace>
  <inkml:trace contextRef="#ctx0" brushRef="#br0" timeOffset="32519.871">21530 13178 403 0,'0'0'36'0,"0"0"-36"16,7-3 0-16,0-4 0 0,-3 4 163 0,3-3 25 0,-4-4 6 0,4 7 1 15,-3-3-121-15,3 3-24 16,-4-3-5-16,-3 6-1 0,7-7-9 0,-7 7-3 16,0 0 0-16,0 0 0 0,0 0 21 0,0 0 4 0,0 0 1 0,0 0 0 15,-3-9-14-15,3 9-4 0,0 0 0 0,0 0 0 16,-7 0-12-16,7 0-2 0,0 0-1 0,-11 6 0 16,1-3-5-16,-4 4 0 0,3 2-1 0,4-3 0 15,-4 4 8-15,4-7 1 0,-3 6 1 0,-1 1 0 16,1-4 11-16,3 3 1 0,-4 1 1 0,4-1 0 15,-4-3-13-15,4 4-2 0,0-7-1 0,0 6 0 16,0-2-15-16,4 2-3 0,-4-3-8 0,7-6 12 16,-4 10-12-16,4-10 0 0,0 0 0 0,0 9 0 15,0-9 0-15,0 0 0 0,0 0 0 0,4 3 0 16,3 7-24-16,-7-10-2 0,0 0 0 0,7 6 0 16,3 3 26-16,-3-2 0 0,-7-7 0 0,11 3 0 15,-4 3 8-15,3-3-8 0,1 3 8 0,-4 4-8 0,0-7 0 0,0 3 0 16,4-3 0-16,-4 4 8 0,0 2-8 0,-4 1 0 15,5-1 8-15,-1 0-8 0,-7-9 0 16,0 10 8-16,3-4-8 0,1 3 0 0,-4 1 11 0,0 6-3 16,-7-7 0-16,3 0 0 0,1 1 0 0,-5-1-8 15,1 1 12-15,0-4-4 0,-3 3-8 0,3 4 12 16,0-7-12-16,-4 3 12 16,4-2-105-16,3 2-21 0,-3-6-4 0,7-3-488 15,0 0-98-15</inkml:trace>
  <inkml:trace contextRef="#ctx0" brushRef="#br0" timeOffset="33054.449">21925 13253 2300 0,'0'0'51'0,"0"0"10"0,0 0 3 0,0 0 0 0,-7 3-52 0,7-3-12 0,0 0 0 0,0 0 0 16,-10 6 0-16,2-2 0 0,8 5 0 0,-3 0 0 15,-1 7 0-15,4-7 9 0,-3 1-9 0,6 5 8 16,4-2-8-16,-3-4 8 0,-8 7-8 0,8-6 8 16,0 5-8-16,-1-2 0 0,1-7 0 0,-1 10-11 0,-3-7 11 15,4 1 11-15,-1-1-3 0,1 0 0 16,-4 1 26-16,3-1 5 0,4 1 1 0,0-1 0 0,0 0-23 0,4-2-4 15,3-4-1-15,4 3 0 0,-4-3 0 0,0-3 0 16,4-3 0-16,3 3 0 0,3-6-12 0,1 3 0 16,-7-4-9-16,3-2 9 0,4 0-14 0,-4-1 3 15,-7 1 1-15,0-1 0 0,-3-5 10 0,3 5 0 16,0-2 0-16,-4-4 0 0,-6 0 0 0,-1 7 8 16,5-10 0-16,-1 10 0 0,-7-7 31 0,3-3 6 15,4 10 2-15,-3-10 0 0,3 13-36 0,-4-4-11 16,-3 7 0-16,4-3 0 0,6-3 12 0,-10 9-12 15,0 0 12-15,0 0-12 0,0 0 0 0,0 0 0 16,0 0 0-16,0 9 0 0,4 0 0 0,-1 7 0 16,4-7 0-16,-7 1 0 0,-7 5 20 0,7-2 1 0,4-4 0 0,-1 7 0 15,-6-6 9-15,3 8 2 0,7-8 0 0,0 5 0 16,-3 1-22-16,-1-3-10 0,1-4 10 0,3 7-10 16,3-1 11-16,1-2-11 0,-11-4 12 15,7 1-12 1,7-10-33-16,-3 6-14 0,-8 3-2 0,1-9-1 15,-4 0-114-15,7 0-24 0,0 0-4 0,-7 0-518 0,0 0-104 0</inkml:trace>
  <inkml:trace contextRef="#ctx0" brushRef="#br0" timeOffset="33522.646">22708 13284 2991 0,'0'0'66'0,"0"0"14"0,-3 10 2 0,-1-4 2 0,8 10-68 0,-4-4-16 0,-7 4 0 0,3-7 0 0,1 7 0 0,3-3 0 15,-4-4-8-15,1 0 8 0,-1 1 0 0,1-1 0 16,6-3 0-16,-3 4 0 0,-7-1-9 0,7-9 1 16,0 0 0-16,0 0 0 0,0 0 8 0,0 7 0 15,0-7 0-15,0 0 0 0,0 0-8 0,0 0 0 16,0 0 0-16,0 0 0 0,7 0 8 0,-7 0 9 15,0 0-1-15,4-7-8 0,3-2 13 0,0-7-4 16,-4 7-1-16,1-1 0 0,-1-2-8 0,1-4 0 16,6-3 0-16,-3 4 0 0,-7-4 0 0,8 0 0 0,6 3 0 0,-7-2 0 15,3 5 0-15,-3-3-9 16,0 10 9-16,8-3-13 0,-1-1 13 0,-7 7 0 0,-7 3 0 0,10 0-9 16,8 3 9-16,-4-3 0 0,-14 0 0 0,11 10 0 15,-1-1 0-15,4 7 0 0,-3 3 0 16,3-4 0-16,-7-2 0 0,4 9 14 0,6-4-3 0,-6 1-1 15,-1 0-2-15,5-3-8 0,-1 6 12 16,0-7-4-16,-4 4-8 0,4 0 10 0,-3-3-10 0,0 3 10 16,-1-1-10-16,4-2 0 0,-7 3 0 0,4-10 0 15,-4 7-21-15,4-13 3 0,-1 6 1 0,-3-2 0 16,0-1-143-16,0-6-29 0,0-6-6 0,4-1-919 16</inkml:trace>
  <inkml:trace contextRef="#ctx0" brushRef="#br0" timeOffset="34123.043">22856 12281 1324 0,'-7'0'118'0,"0"-6"-94"0,4 6-24 0,-8 0 0 16,1 0 115-16,3 0 18 0,7 0 4 0,0 0 1 15,0 0-62-15,0 0-12 0,0 0-2 0,0 0-1 16,10 9-32-16,-3-9-6 0,-7 0-2 0,11 9 0 16,6 1 27-16,-2-4 6 0,-8 3 1 0,7 1 0 15,7 6 3-15,-3-4 1 0,-1-2 0 0,1 11 0 16,3-8-35-16,0 6-8 0,4 6 0 0,-4-6-1 16,4 0-7-16,-4 6-8 0,4 0 11 0,-1 0-11 15,5 3 32-15,-1 0 0 0,3-3 0 0,5 4 0 16,-1-1-19-16,0 6-4 0,-3-5-1 0,3 2 0 0,-3 0 4 15,0 1 0-15,-4-4 0 0,-3 0 0 0,-4 7 0 0,0-7 0 16,-7 0 0-16,0 6 0 0,0-5-12 0,-3 11 0 16,0-5 0-16,-1 3 0 15,1-1 28-15,-4-2 3 0,0-1 1 0,0 1 0 0,0-4-32 0,0 0 0 16,0 1 0-16,0-7 0 0,0 3 0 0,-3-3 0 16,3 3 0-16,-4 4 0 0,1-4 12 0,-1-3-3 15,-3 3-1-15,0 0 0 0,-3-2 4 0,-1-4 0 16,1 9 0-16,-4-9 0 0,-4 3 0 0,1 0 0 15,-5-6 0-15,1 9 0 0,-3-9-12 0,-4 3 10 16,-1 0-10-16,-2-7 10 0,-1 4-10 0,0 0 10 16,1-3-10-16,2-7 10 0,5 1-10 0,-1-1 0 0,8 0 0 15,-1-9 0-15,4 0-12 0,0 0-8 0,7 0-2 0,0-3 0 32,0-6-150-32,3-7-31 0,8 0-5 0</inkml:trace>
  <inkml:trace contextRef="#ctx0" brushRef="#br0" timeOffset="35587.592">24913 12845 1558 0,'0'0'69'0,"0"0"15"0,0 0-68 0,0 0-16 0,0 0 0 0,4-6 0 16,-4 6 83-16,0 0 13 0,0 0 2 0,7 6 1 15,0-6-29-15,0 0-6 0,0 10 0 0,-4-1-1 16,-3 1-1-16,4-1 0 0,0 7 0 0,-1 2 0 0,-3-2-25 16,4 3-5-16,-4 9 0 0,3-3-1 15,-6 0-8-15,3-3-2 0,7 10 0 0,-4-4 0 0,-3-3-10 0,4 3-3 16,-1-6 0-16,4 3 0 0,0 0-8 0,0-6 0 16,-7 6 0-16,0-6 0 0,0 0 0 0,4-4 0 15,-1-2-10-15,-3 3 10 16,7-7-112-16,-3 1-17 0,0-1-3 0,-4-9-875 0</inkml:trace>
  <inkml:trace contextRef="#ctx0" brushRef="#br0" timeOffset="35804.611">24783 13140 2833 0,'0'0'125'0,"0"0"27"0,0 0-122 0,0 0-30 0,0 0 0 0,0 0 0 16,0 0 15-16,0 0-3 16,0 0-1-16,7-3 0 0,7 3-11 0,0-6 0 0,0 6 0 0,7 0 0 15,4 0 0-15,3-7 15 0,4 7-4 0,3 0-1 16,4 0 2-16,0 0 0 0,0 0 0 0,-1 0 0 31,-6-3-45-31,3 3-9 0,-3 3-2 0,3-3 0 0,-6 0-70 0,2 0-14 16,-2 0-4-16,2 0 0 0,1 0-84 0,0 0-16 0,17-9-4 15,1-4-1-15</inkml:trace>
  <inkml:trace contextRef="#ctx0" brushRef="#br0" timeOffset="36322.255">26652 12557 1036 0,'0'0'46'0,"0"0"10"0,0 0-45 0,0 0-11 0,-3 3 0 0,3-3 0 16,0 0 312-16,0 9 60 0,0 7 12 0,0-3 2 15,3 2-298-15,1 4-60 0,-1 6-12 0,-3 0-3 16,4 3-13-16,-1 1-15 0,-3 5 3 0,0 1 1 16,0 2 27-16,0-2 4 0,0-1 2 0,-3 4 0 15,3-4-3-15,0-5-1 0,-4 8 0 0,4-5 0 16,0-1-10-16,0-6-8 0,-3 0 12 0,-1-6-12 0,1 0 0 0,-1 0 0 16,4-4 0-16,-3 4 0 15,3-9-89-15,0-1-25 0,0-3-5 0,0-6-917 16</inkml:trace>
  <inkml:trace contextRef="#ctx0" brushRef="#br0" timeOffset="36708.223">26420 12507 3171 0,'0'-10'70'0,"0"1"14"0,0 3 4 0,0-4 0 0,7 1-70 0,0-1-18 15,3 1 0-15,4 0 0 0,4-1-12 0,3 1-7 0,0-1-1 0,0-5 0 16,4 5 20-16,-4 1 0 16,4 3 0-16,0-4 0 0,-1 1 0 0,1 6 0 0,0-4-10 0,0 7 10 15,-1-3-12-15,-3 3 4 0,4 3 0 0,0-3 0 16,-1 7 8-16,-2 2-10 0,-1-6 10 0,3 13-10 16,-2-7 10-16,2 7 0 0,-2-4 0 0,-1-2-8 15,3 6 8-15,-2 2 0 0,-1-2 0 0,-4-3 0 16,-3 9 0-16,4-4 0 0,-4 1 0 0,-3 0 0 15,3 0 0-15,-4-4 0 0,1 4 0 0,-4 0 0 16,0-10 0-16,-3 7 0 0,-4 0 0 0,-4-4 0 16,4 7-13-16,-7-9 2 0,0 5 1 0,-7 1 0 15,3-3 10-15,-3-4-10 0,-7 0 10 0,3 4-10 16,-3-1 10-16,-3-5-8 0,-1 2 8 0,4-6-8 0,-4 7 8 0,4-4 0 16,3-3 8-16,-3 3-8 0,0-6 0 0,0 0 0 15,3 0 0-15,-3 0 0 16,-4-6-118-16,4 3-25 0,0-3-5 0,0-4 0 15,3 7-48-15,0-6-10 0,4-1-2 0,7-5 0 0</inkml:trace>
  <inkml:trace contextRef="#ctx0" brushRef="#br0" timeOffset="37157.024">27817 12165 2397 0,'0'0'52'0,"0"0"12"0,0 0 1 0,0 0 3 0,0 0-54 0,0 0-14 0,0 0 0 0,0 0 0 15,-4 3 29-15,4-3 3 0,-11 0 1 0,4 9 0 16,0-9-23-16,0 10-10 0,7-10 8 0,-7 6-8 15,-3 7 0-15,3 2 0 0,0 1 0 0,-1-3 0 16,-2 2 0-16,3 4 0 0,0-3 0 0,0 2 0 16,-4 1 24-16,-3 6 0 0,3-6 0 0,-6 6 0 15,3 4 20-15,-4-1 3 0,-3-3 1 0,7 12 0 16,-7-2-5-16,-1 3-1 0,5-4 0 0,-4 7 0 0,-1 0-26 16,1-7-4-16,4 1-2 0,-1 2 0 0,4-2-10 0,0-7 10 15,7 3-10-15,0-2 10 0,3-1-2 0,4 0-8 16,0 3 12-16,0-2-4 0,4-1-8 0,-1 0 8 15,4-3-8-15,-3 3 8 0,6-3-8 0,-3 4 0 16,0-4 0-16,4 0 0 0,0-3 0 0,-1 0 0 16,4 0 0-16,0-4 0 0,4 4-14 0,0-3 5 15,6 0 1-15,8 0 0 0,-4-3-4 0,11-4-1 16,7 4 0-16,0-7 0 16,0 7-35-16,0-7-6 0,-4-6-2 0,4 7 0 15,0-4-38-15,-4-6-8 0,0 3-2 0,1-3-647 16,-4-3-129-16</inkml:trace>
  <inkml:trace contextRef="#ctx0" brushRef="#br0" timeOffset="40493.217">30618 13231 1857 0,'0'0'82'0,"0"0"18"0,0 0-80 0,0 0-20 0,0 0 0 0,0 0 0 15,0 0 46-15,0 0 6 0,0 0 0 0,0 0 1 16,0 0-44-16,0 0-9 0,7 6 0 0,0 4 0 16,-4-1 0-16,4 1 0 0,-3-4-10 0,3 6 10 15,-4-2 0-15,4 5 0 0,1 4-9 0,-1-3 9 16,0-4 0-16,-4 4 0 0,4 3 0 0,-3 0 0 15,-1-4 0-15,-3 4 0 0,0 0 0 0,0-3 0 16,0 3 0-16,0-4 0 0,-7-2 0 0,0 2 9 16,0 4-34-16,-3-9-7 0,-1 5-2 0,0-5-838 15</inkml:trace>
  <inkml:trace contextRef="#ctx0" brushRef="#br0" timeOffset="43846.886">28155 12927 806 0,'0'0'36'0,"0"0"7"15,0 0-35-15,0 0-8 0,0 0 0 0,0 0 0 16,0 0 305-16,0 0 59 0,0 0 12 0,0 0 3 16,0 0-296-16,0 0-59 0,0 0-12 0,0 0-3 15,-3 9-9-15,-1 1 0 0,4-1 0 0,0 4 0 0,0-1 0 0,0-2 0 16,0-1 0-16,0 7 0 0,0 2 13 0,4-8 7 15,-1 9 2-15,-3-10 0 0,0 7 20 0,0-7 4 16,4 1 1-16,-4-1 0 0,0 7-15 0,0-7-4 16,0-9 0-16,0 0 0 0,0 0-9 0,0 0-3 15,0 0 0-15,0 0 0 16,0 0 12-16,0 0 3 0,0 0 0 0,0 0 0 0,0 0-9 0,-7-9-2 16,3 2 0-16,1 4 0 0,-1-3-7 0,1-3-1 15,3-1-1-15,-4 1 0 0,1-10 3 0,3 10 1 16,0-7 0-16,0 3 0 0,0-2-7 0,0-4-8 15,3 3 11-15,1-3-11 0,-1 4 16 0,1 2-4 16,3-3-1-16,0-2 0 0,0 2-11 0,0 7 0 16,3-10-10-16,1 3 10 0,3 7 0 0,0-4 0 0,0-3 0 0,4 4 0 15,3-1 12-15,-3 4 0 0,3-4-1 0,0 4 0 16,-3 0-11-16,-1-4 0 0,1 10 0 0,0-3 0 16,-4-4 0-16,0 10 0 0,0-3 0 0,-3 3 0 15,-4 3 0-15,0-3-9 0,0 6 9 0,0-2-13 31,0 2-38-31,-4 3-7 0,4 1-2 0,-3-1 0 16,3 1 8-16,-3-1 2 0,-1 0 0 0,8-2 0 0,-1 2-82 0,1 0-16 0,3-9-3 0,0 7-1 16,4-4-69-16,-1-3-15 0,22-3-2 15,-7-4-1-15</inkml:trace>
  <inkml:trace contextRef="#ctx0" brushRef="#br0" timeOffset="44345.415">29051 12855 1825 0,'0'0'80'0,"0"0"18"0,0 0-78 0,0 0-20 15,-7 6 0-15,0-6 0 0,0 0 49 0,0 0 7 16,0 0 0-16,0 0 1 0,0 0-47 0,0 3-10 16,0-3 0-16,0 0 0 0,-4 6 0 0,1-2 12 15,-1 2-3-15,0-3 0 0,-3 3-9 0,4 4-17 16,-1-1 4-16,-3 7 1 0,0-4 12 0,0-2 16 15,3 5-3-15,1 1-1 0,-1-3-12 0,4 2 9 16,-4 4-9-16,8-10 8 0,3 7 10 0,0-6 2 16,-4-1 0-16,4 0 0 0,4 1-8 0,-1-4-2 0,-3-6 0 0,7 3 0 15,0-3 10-15,1 6 1 0,-1-6 1 0,3-6 0 16,4 6 3-16,-3-3 1 0,3-3 0 0,-3-4 0 16,3 1-15-16,-4 3-3 0,1-4-8 15,3 1 12-15,-3-1-12 0,-4 1 8 0,3 0-8 0,1-1 0 16,-4 1 27-16,-4-1-1 0,1 4 0 0,3-3 0 15,-7 9 0-15,3-3 0 0,-3 3 0 0,0 0 0 16,0 0 11-16,0 0 3 0,0 0 0 0,0 0 0 16,0 0-26-16,0 0-5 0,0 0-1 0,0 0 0 15,0 0-8-15,0 0 0 0,0 0 0 0,0 9 0 16,4 0 0-16,0 1 0 0,-1-1 0 0,1 1 0 16,3 8 0-16,-4-8 8 0,4 6-8 0,-3-7 8 15,3 10-8-15,0-4 0 0,0-2 0 0,-4-4 0 16,4 7 0-16,-3-7 0 0,3-2 0 0,0 2 0 15,-7-9-31 1,7 3-8-16,0 7-1 0,-3-10-1 0,-4 0-111 0,7 6-21 0,3-6-5 0,1-6-1 16,0 3-75-16,-4-4-15 0</inkml:trace>
  <inkml:trace contextRef="#ctx0" brushRef="#br0" timeOffset="44571.349">29362 12927 2977 0,'-7'0'132'0,"7"0"27"0,0 0-127 0,0 0-32 0,0 9 0 0,0 1 0 15,0-4 18-15,3 3-2 0,-3 7-1 0,4-7 0 16,3 4-15-16,-7-4-8 0,3 7 8 0,1 0-13 16,-1-4-3-16,1 4 0 0,-1 0 0 0,-3-4 0 31,7-2-66-31,-3 5-14 0,0-5-2 0,-1-1-1 15,4-3-37-15,-7-6-8 0,0 0-2 0,0 0 0 16,0 0-87-16,4-6-18 0,10-19-3 0,-4 6-1 0</inkml:trace>
  <inkml:trace contextRef="#ctx0" brushRef="#br0" timeOffset="44714.968">29422 12594 2761 0,'0'0'60'0,"0"0"13"0,0 0 3 0,0 0 2 15,0 0-62-15,0 0-16 0,0 0 0 0,7-6 0 16,-7 6-58-16,7 0-14 0,3 0-4 0,-3-3 0 16,4 3-134-16,-4 0-27 0,7-6-6 0,4 6-1 0</inkml:trace>
  <inkml:trace contextRef="#ctx0" brushRef="#br0" timeOffset="45098.939">29704 12899 1785 0,'0'0'79'0,"3"6"17"0,-3-6-77 0,4 12-19 16,-4-2 0-16,7-1 0 0,-3 7 187 0,-1-7 33 16,4 1 8-16,-3-1 0 0,-4 1-180 0,3-1-37 15,1-3-11-15,-1 4 0 0,-3-10 0 0,0 6 0 0,0-6 0 0,0 0 0 16,0 0 0-16,0 0-9 16,0 0 9-16,0 0 0 0,0 0 0 0,0 0 0 0,0 0 8 0,0 0-8 15,0 0 35-15,0 0 1 16,7-6 0-16,4-4 0 0,-8 4-10 0,8-7-2 0,-4-2 0 0,0-1 0 15,4 4-9-15,-1-4-3 0,1-3 0 0,3 0 0 16,0 4-12-16,0-4-16 0,0 9 3 0,-3-5 1 16,-1 5 12-16,1 1 0 0,0-1 0 0,-1 1-9 15,1 6 9-15,3-3 0 0,-7-1 0 0,4 4 0 16,-1 3 30-16,-10 0 2 0,7 3 0 0,4 4 0 16,-4 2-32-16,0 0 0 0,0-2 0 0,-4 2 0 15,5 4 0-15,-5-7 0 0,4 10 0 0,-3-4 0 16,-1-2 0-16,4 5 0 0,-3-5 0 0,3 8 0 15,-4-8 11-15,1-1-11 0,-1 7 12 0,4-7-12 16,0 7 8-16,-3-7-8 0,3 1 0 0,0-1 0 0,0-6 0 16,0 4-22-16,0 2 3 0,0-9 1 15,0 6-173-15,4-6-34 0,0 0-7 0</inkml:trace>
  <inkml:trace contextRef="#ctx0" brushRef="#br0" timeOffset="45680.008">31637 12579 1926 0,'0'0'85'0,"-3"-3"18"0,3-4-83 16,0 7-20-16,-7-3 0 0,3-3 0 0,0 6 93 0,1 0 15 0,-4 0 2 0,3 0 1 15,-3 0-75-15,0 0-16 0,-3 6-2 0,-4-3-1 16,-4 7-17-16,0-1 0 0,1 1 0 0,-1-4 0 15,-3 13 0-15,-4-10 0 0,0 7 0 0,4-4 0 0,0 4 0 16,0-7 0-16,0 7 12 0,3-3-12 16,4-4 32-16,0 4 0 0,3-10 0 0,1 6 0 0,3-3-6 0,0-2-2 15,3 2 0-15,4-6 0 0,0 0-3 0,0 0-1 16,0 0 0-16,0 0 0 0,0 0-20 0,0 0 9 16,11 0-9-16,-1 0 0 0,4 0 14 0,-3-6-4 15,3 6-1-15,0 0 0 0,0 0-9 16,4 6 0-16,-7-6 0 0,-1 3 0 0,1 3 0 0,-1-6 0 15,1 10 0-15,-4-4 0 0,-4-3 0 0,5 6 0 16,-5 1-11-16,-3-1 11 0,4 1-8 0,-4-1 8 16,0 7-8-16,-4-7 8 0,4 1 0 0,0-1 0 0,-3-3 9 15,-1 4-9-15,0 5 17 0,4-5-3 0,-3 2-1 16,-1-2 0-16,1-4-13 0,-1 3 0 0,-6 1 0 0,3-1 0 16,0 1 0-16,-4-1 0 15,-3 7 0-15,3-7 0 0,1 0 0 0,-1-2 0 0,-3-4 0 0,4 3 0 31,-1-3-112-31,4 4-20 0,7-7-3 0,0 0-597 0,-7-7-119 0</inkml:trace>
  <inkml:trace contextRef="#ctx0" brushRef="#br0" timeOffset="46194.632">31785 12710 1785 0,'0'0'79'0,"0"0"17"0,0 0-77 0,0 0-19 0,0 0 0 0,0 0 0 16,0 0 211-16,4 10 38 0,-4-1 8 0,0 1 2 16,0-1-207-16,0 7-42 0,-4-4-10 0,1 4 0 0,-1 0 18 0,-3-4 2 15,4 7 0-15,-4-3 0 0,0 3-20 0,3-1 0 16,0-2 0-16,1 3 0 0,-1-3 0 16,4-4 0-16,-3 4 8 0,3-1-8 0,3-2 8 0,4-7-8 15,-7 4 9-15,4-1-9 0,0 0 16 0,3-2-2 16,3-4-1-16,-3 3 0 0,4-3 9 0,-1-3 2 15,5-3 0-15,-5 3 0 0,4 0-8 0,0-6-2 16,4-4 0-16,0 7 0 0,-1-6-14 0,1-4 0 16,0 4 8-16,3 0-8 0,-7-4 0 0,0-3 0 15,0 1 0-15,4 5 0 0,-1-9 0 0,-6 7 8 16,3-4-8-16,-7 1 0 0,4 2 0 0,-1-3 0 0,-3 1 0 16,-3 2 0-16,-1-3 0 0,1 7 0 0,-1 0 0 0,-3 2 0 15,0 7 0-15,0 0 0 0,0 0 0 0,0 0 0 16,0 0 8-16,0 0-8 0,0 0 0 0,0 0 9 15,-3 13-9-15,3-1 0 0,-4-2 0 0,4-1 8 16,4 7-8-16,-4 3 0 16,0-4 0-16,0-2 0 0,0 3 0 0,3 2 0 0,-3-2 0 0,4-3 0 15,-1 2 0-15,1-5 8 0,3 9 0 0,-3-10 0 16,3 7-8-16,0-7 0 0,0 0 0 0,-4-2 0 31,4 2-99-31,0-6-21 0,4-3-5 0,0 0-1 0,-1 0-157 0,4-9-31 0,11-10-6 16,-4 0-2-16</inkml:trace>
  <inkml:trace contextRef="#ctx0" brushRef="#br0" timeOffset="46613.512">32427 12710 2790 0,'0'0'124'0,"0"0"24"0,-3 4-118 0,-1 5-30 15,-3 7 0-15,4-7 0 0,-1 7 46 0,4-7 3 16,0 10 1-16,0-3 0 0,0-4-41 0,0 4-9 15,0 3 0-15,0-4 0 0,0-2 0 0,0 3 0 16,0-7 0-16,0 10 0 0,0-10 0 0,0 7 0 16,0-7 0-16,4 1 9 0,-4-1-9 0,0-3 0 15,0-6 0-15,0 0 0 0,0 0 0 0,0 0 0 16,0 0 0-16,0 0 0 0,0 0 0 0,0 0 0 16,10-6 0-16,-10 6 0 0,4-9 8 0,3-1-8 0,0-5 0 0,0 5 8 15,-3-2-8-15,3-4 0 16,-4 0 0-16,8-2 0 0,-4-1 0 0,0 0 0 0,0-6-11 0,3 6 11 15,-3-6 0-15,4 6 0 0,-4 0 0 0,-3 4 0 16,3 5 0-16,-4 1 0 0,-3-1 0 0,4 7 0 16,3-3 0-16,0 3 11 0,-7 3-1 0,10-6 0 15,1 6 3-15,3 0 1 0,0 6 0 0,0-3 0 16,0 3 13-16,4 4 2 0,0-1 1 0,-4 0 0 16,0 4-30-16,0 3 8 0,0 3-8 0,0-1 0 15,-3 4 0-15,-1-3 0 0,1 0 0 0,0 0 0 16,-4 0 0-16,0-4-15 0,0 4 3 0,-4 0 1 15,4-3 11-15,-3-7 0 0,3 7 0 0,0-4 0 16,-3-2-16-16,-1-1-5 0,1 0-1 0,-1-2 0 16,1 2-134-16,-1-9-28 0,-3 0-4 0</inkml:trace>
  <inkml:trace contextRef="#ctx0" brushRef="#br0" timeOffset="47129.134">32653 11720 1612 0,'-7'-10'144'0,"0"4"-116"0,0-4-28 0,0 1 0 0,0 3 165 0,3 3 27 0,4 3 6 16,0 0 1-16,0 0-142 0,0 0-28 0,0 0-5 0,0 0-2 15,0 0 9-15,0 0 1 0,0 0 1 0,0 0 0 16,0 0-4-16,7 3-1 0,-3 12 0 0,6-5 0 16,-2 9 6-16,-1-4 1 0,3 4 0 0,4 6 0 15,0 0 5-15,4-3 0 0,0 7 1 0,-1 5 0 16,1-3-4-16,3 1-1 0,0 12 0 0,0-10 0 15,8 4-13-15,-5 6-3 0,5-10-1 0,-5-6 0 16,5 7-7-16,-1-7 0 0,0 3-1 0,4 1 0 16,-4-1-3-16,4 1-8 0,-4-1 12 0,11 13-4 0,-8-3-8 0,-2-1 0 15,-5-2 0-15,-2 0 8 0,-1 5-8 16,-7-8 0-16,-4 3 0 0,1 2 0 0,-7-2 0 0,-1 0 8 16,-3-4-8-16,-3 7 0 0,-1-10 9 0,-3 4-9 15,0 2 10-15,-4-2-10 0,1-1 0 0,-1-5 0 16,-3 5 0-16,3-6 0 0,-3 4 0 0,0-10 8 15,0 3-8-15,0 0 0 0,-4-3 0 0,4-7 0 16,-3 4 0-16,2-3 0 0,1-7 0 0,4 1 0 16,3-1-8-16,-4 1 8 15,1-10-90-15,-5 6-11 0,1-6-3 0,4 0 0 16,-4-6-136-16,-4 6-27 0</inkml:trace>
  <inkml:trace contextRef="#ctx0" brushRef="#br0" timeOffset="50999.719">15730 15577 381 0,'0'0'16'0,"0"0"5"15,0 0-21-15,0 0 0 0,4-10 0 0,-4 10 0 16,3-6 24-16,-3 6 0 0,4-3 0 0,-4 3 0 15,3-6 44-15,-3 6 10 0,0 0 2 0,8 0 0 16,-1-4 48-16,-7 4 11 0,0 0 1 0,0 0 1 16,7 0-30-16,3 0-7 0,-10 0 0 0,4-6-1 0,6 12 3 0,-3-6 1 15,0 0 0-15,4 0 0 0,3 0-50 0,0 0-9 16,4-6-3-16,0 6 0 0,-1 0-3 0,4 0-1 16,-3-3 0-16,3 3 0 0,0-6-17 0,-3 3-4 15,3 3-1-15,-3-7 0 16,-1 7-9-16,1-3-2 0,-4 3 0 0,4-6 0 15,-4 6 8-15,0 0 0 0,-3-3 1 0,3 3 0 0,-4 0-17 0,1 0 0 16,-1 0 0-16,1 0 0 16,0-7-23-16,-4 14-8 0,3-7-1 0,1 3-1 15,-4-3-35-15,0 0-6 0,4 6-2 0,-1-3 0 16,-10-3-147-16,7 0-29 0,7 7-7 0,-14-7-1 0</inkml:trace>
  <inkml:trace contextRef="#ctx0" brushRef="#br0" timeOffset="51465.634">15879 15853 864 0,'0'0'76'0,"0"0"-60"16,0 0-16-16,0 0 0 0,0 0 217 0,0 0 41 15,0 0 8-15,0 0 2 0,10 6-207 0,1-3-41 16,-11-3-8-16,10 0-1 0,-3 0-11 0,4 0 0 16,0 0 0-16,-4 0 8 0,3 6 0 0,-10-6-8 15,7 0 12-15,0 0-4 0,4 0 28 0,-4 0 6 16,0 0 1-16,4 0 0 0,-1-6 1 0,1 6 1 0,-1 6 0 0,4-6 0 16,-3 3-19-16,3-3-4 0,4 0-1 0,-4 0 0 15,0 0-21-15,0 0 0 0,4 0 0 0,-4 0 0 31,0 0-83-31,0 0-21 0,0-3-4 0,0-3-800 0</inkml:trace>
  <inkml:trace contextRef="#ctx0" brushRef="#br0" timeOffset="65244.059">17240 15185 2311 0,'0'0'51'0,"0"0"10"0,0 0 3 0,0 0 0 0,7-4-51 0,4 4-13 15,-4-6 0-15,4 6 0 0,-1 0 0 0,-3 0 0 16,4 0 0-16,-11 0 0 0,10 6 10 0,1-2 6 16,-11-4 0-16,7 9 1 0,0 0-4 0,-3 7-1 15,-1 0 0-15,1-4 0 0,-4 7 12 0,0 6 3 16,0-6 0-16,0 16 0 0,-4-7-3 0,4 6 0 16,-3 1 0-16,3-7 0 0,3 6 21 0,1 1 4 15,-1-7 1-15,4 7 0 0,0-7-2 0,0 6 0 16,4-5 0-16,-1-1 0 0,1 6-28 0,0-5-7 15,3-4-1-15,-7 3 0 0,-7 3-12 0,3-3 0 0,4-9 0 0,-3 9 0 32,-1-9-36-32,1 3 0 0,0-9 0 0,-1-4 0 15,1 7-98-15,-4-7-20 0,0-9-4 0,0 0-1 16,0 0-13-16,7 0-4 0,-7 0 0 0,3-9-659 0</inkml:trace>
  <inkml:trace contextRef="#ctx0" brushRef="#br0" timeOffset="65759.683">17343 14978 1900 0,'0'0'169'0,"0"0"-135"0,-4-7-34 0,1-2 0 15,-5 6 169-15,5-3 27 0,-4 2 6 0,7 4 1 0,0 0-155 0,0 0-32 16,-4-6-5-16,4 6-2 15,0 0-9-15,0-9 8 0,0-1-8 0,0 10 8 0,4-6 0 0,-1 3 0 16,4-3 0-16,1-4 0 0,-1 7 0 0,3-3 0 16,1-4 0-16,3 10 0 0,0-3 5 0,0-3 1 15,-7 6 0-15,7-6 0 0,0 3 1 0,0 3 0 16,1 3 0-16,2 3 0 0,1 3-15 0,-1 1 0 16,-2-1 0-16,2 1 0 0,1 5-12 0,0 1 4 15,-1-3 8-15,1 5-13 0,-1-2 13 0,1 0 0 16,0-4 0-16,3 4 10 0,-3 3-10 0,3-4 0 15,-4-2 0-15,4 3 0 0,-3-7 0 0,0 10 0 0,-1-10 0 0,1 1 0 16,3-1 17-16,-7 4-1 0,0-1-1 16,1-6 0-16,-5 4 1 0,-3-1 0 0,0 1 0 0,0-1 0 15,-7 1-7-15,0-1-1 0,-3 0 0 0,-1 7 0 16,1-7-8-16,-4 1 8 0,-4-1-8 0,0 1 8 16,-3-1-8-16,0 0 0 0,-3 1 0 0,3-4 0 15,-4 4 0-15,0-1 0 0,1-3 9 0,-1-3-9 16,0 4 0-16,1-7 0 0,-1 3 0 0,-3-3 8 15,-4 6-8-15,4-6 11 0,-4 0-11 0,1 0 12 16,-5 0-12-16,5 0 0 0,3 0 0 0,-4 0 0 16,0 3 0-16,-3-3 0 0,3 6-9 0,1-6 9 15,-1 10-24-15,0-1-2 16,8-2 0-16,-1 2 0 0,0-6-14 0,8 6-4 0,3-2 0 0,0-4 0 16,7 3-192-16,0-6-40 0</inkml:trace>
  <inkml:trace contextRef="#ctx0" brushRef="#br0" timeOffset="66460.841">18531 14827 1036 0,'0'0'92'0,"0"0"-73"0,0 0-19 0,0 0 0 0,0 0 216 0,0 0 40 0,0 0 8 0,7-9 2 15,1 6-174-15,-8 3-34 0,0 0-7 0,0 0-2 0,0 0-21 0,0 0-5 16,0 0-1-16,0 0 0 0,-8-7 2 0,5 7 0 15,3 0 0-15,0 0 0 0,-7 0-13 0,0 10-3 16,0-4 0-16,-4-3 0 0,1 7 36 0,-4-1 8 16,-1 7 0-16,1-1 1 0,0-2 0 0,0 6 0 15,-4 3 0-15,4-4 0 0,-3 1-25 0,3 0-4 16,-4 6-2-16,4-6 0 0,0 9-2 0,0-9-1 16,-4 6 0-16,4 3 0 0,0 7-19 0,0-7 0 15,3 3 0-15,0-2 0 0,1-1 18 0,-1 6-3 16,1-5-1-16,3-1 0 0,3 6-14 0,-3-6 0 15,4-2 0-15,3 2 0 0,0 3 8 0,0-9 0 16,3 13-8-16,1-7 12 0,3 3-12 0,-4-3 0 16,4 1 0-16,-3 5-10 0,3-6 10 0,0 1 0 0,3 5 8 0,1-6-8 15,0 7 0-15,-1-10 0 0,1 3 0 0,3 0 0 16,-4-3 0-16,5-6 0 0,-1 0 0 0,-4 3 8 16,4-3-8-16,1-10 0 15,2 10 0-15,-3-10 0 0,4 1 0 0,-4-1-13 0,4 1 5 0,-8-1 8 31,4-3-52-31,0 4-4 0,-3-10 0 0,7 6 0 16,-1-3-182-16,1-3-37 0,7 0-7 0,3 0-654 0</inkml:trace>
  <inkml:trace contextRef="#ctx0" brushRef="#br0" timeOffset="69277.815">18983 15445 345 0,'0'0'31'0,"0"0"-31"16,0 0 0-16,0 0 0 0,0 0 277 0,0 0 50 15,0 0 9-15,0 0 3 0,0 0-229 0,7-3-46 16,-7 3-8-16,7-7-3 0,-7 7-22 0,4 0-5 16,-1-9-1-16,-3 9 0 0,7 0 15 0,-7 0 4 0,4-9 0 0,-4 9 0 15,3-3 12-15,-3 3 4 0,0 0 0 0,0 0 0 16,0 0-8-16,0 0 0 0,0 0-1 0,0 0 0 15,0 0-25-15,-7 0-5 0,0 0-1 0,0 3 0 16,0-3 4-16,0 6 0 0,3-3 0 0,4-3 0 16,-7 6 15-16,7-6 3 0,-7 3 1 0,7-3 0 15,-7 7-15-15,0 2-4 0,4 1 0 0,3-10 0 16,-4 9-8-16,-3 0-1 0,0 1-1 0,0-4 0 16,0 3-14-16,0 10 0 0,-4-9-12 0,-3 9 12 15,4-10 0-15,-4 13 0 0,-4-3 12 0,0-7-3 16,1 10-9-16,-1-3 0 0,0-6 0 0,1 8 0 15,-1-8 0-15,4 6-11 0,0-10 3 0,-4 7 0 16,4 0 8-16,0-7 0 0,3 0 0 0,1-5 0 16,-1 2-20-16,1-3-3 0,-1 3 0 0,0 1 0 15,1-4-129-15,-1-3-27 0,1 0-5 0,-1-3-853 16</inkml:trace>
  <inkml:trace contextRef="#ctx0" brushRef="#br0" timeOffset="69779.983">18722 15203 2214 0,'0'0'48'0,"0"0"11"0,0 0 1 0,0 0 3 0,0 0-51 0,0 0-12 0,0 0 0 0,0 0 0 16,0 0 12-16,0 0 0 0,0 0 0 0,0 0 0 16,0 0-12-16,0 0 0 0,0 0 0 0,0 0 0 15,0 0 0-15,0 0 0 0,0 0 0 0,0 0 0 16,0 0 0-16,0 0 12 0,0 0-1 0,0 0-1 16,0 0 37-16,7 7 7 0,-7-7 2 0,4 0 0 15,3 9 6-15,-7 1 2 0,3-4 0 0,1-3 0 16,-4 6 0-16,3 1 0 0,1-4 0 0,-4 3 0 15,3 1-36-15,-3-1-6 0,0-9-2 0,7 10 0 16,-3-1-6-16,-1 0-2 0,1-2 0 0,3 2 0 16,-4 7 14-16,1-7 2 0,3 4 1 0,0-4 0 15,0 7-29-15,0 0 0 0,0-4 0 0,0 4 0 16,4 3 0-16,-4-1 0 0,0-2-8 0,4 3 8 16,-4 0 0-16,3 0 0 0,-3 2 0 0,4-2 0 0,-4-6 0 0,3 9 0 15,-2-10 9-15,-1 7-9 0,3-9 12 0,-3 5-4 16,0 1 0-16,0-4 0 0,4-2-8 0,-4-1 0 15,-3 4 9-15,6-4-9 0,-3-6 0 0,-3 7 9 16,-1-1-9-16,4-3 0 0,-3-2 0 0,3 2 0 16,-7-6 0-16,3 0-12 15,4 9-18-15,-7-9-3 0,4 0-1 0,-4 0 0 16,0 0-72-16,0 0-14 0,0 0-4 0,0 0 0 16,0 0-34-16,0 0-7 0,0 0-2 0,0 0-511 15,0 0-102-15</inkml:trace>
  <inkml:trace contextRef="#ctx0" brushRef="#br0" timeOffset="70346.023">19269 15737 518 0,'0'0'46'0,"0"0"-37"0,0 0-9 0,0 0 0 16,0 0 360-16,0 0 71 0,0 0 13 0,0 0 4 16,0 0-304-16,0 9-61 0,0 7-12 0,3-4-3 15,1-2-48-15,-4-1-11 0,3 7-1 0,1-7-8 16,-1 7 0-16,-3-7 0 0,4 7 0 0,-1-4 0 16,-3 4 0-16,0-3 0 0,0 2 0 0,0 4 0 15,0-3 20-15,0 3-4 0,-3-4 0 0,-1-2 0 16,1 6 4-16,3-4 0 0,-4 1 0 0,1-3 0 15,3-4-20-15,0 7 0 0,0-7 8 0,0 0-8 16,0-9-88 0,0 0-22-16,3 7-4 0,-3-7-569 0,0 0-113 0</inkml:trace>
  <inkml:trace contextRef="#ctx0" brushRef="#br0" timeOffset="70794.814">19509 15457 1882 0,'0'0'41'0,"0"0"9"0,0 0 2 0,7 4 1 0,-4-4-42 0,-3 0-11 0,0 0 0 0,7 0 0 16,0 0 71-16,4 0 12 0,-8 6 2 0,4-6 1 16,1 0-22-16,2 0-5 0,1 0-1 0,-1 0 0 15,-3 0-32-15,4 0-6 0,0-6-2 0,-1 6 0 16,4 0-18-16,-3-4 8 0,3 4-8 0,0-6 0 16,-3 6 0-16,-1 0 0 0,4 0 0 0,-3-6 0 15,-4 6-25-15,4 0-6 0,-11 0-1 0,7 0 0 16,-7 0-200-1,0 0-41-15,0 0-8 0,0 0-2 0</inkml:trace>
  <inkml:trace contextRef="#ctx0" brushRef="#br0" timeOffset="71049.135">19547 15630 2239 0,'-7'9'49'0,"7"-9"11"0,0 0 1 0,0 0 2 0,0 0-51 0,0 0-12 0,0 0 0 0,0 0 0 16,0 0 10-16,7 7-1 0,0-4 0 0,1-3 0 15,2 0-9-15,-10 0 0 0,11 0 0 0,-1 0 0 16,4-3 0-16,1-4 0 0,2 7 0 0,-3-3 0 16,0-3-20-16,0 6 4 0,1-3 1 0,-5-4 0 31,1 7-26-31,-4 0-6 0,3 0-1 0,-3 0 0 15,-7 0-151-15,11 0-30 0,-11 0-7 0,14-6 0 0</inkml:trace>
  <inkml:trace contextRef="#ctx0" brushRef="#br0" timeOffset="71581.275">20228 15335 1922 0,'0'0'85'0,"0"0"18"0,0 0-83 0,-7 0-20 16,0 6 0-16,0-2 0 0,0-4 62 0,0 6 8 15,-4-3 2-15,1 3 0 0,3-3-31 0,0 4-5 16,-4-4-2-16,-3 3 0 0,3-3-13 0,-3 3-2 15,4 4-1-15,-1-4 0 0,1-3-18 0,-1 4 0 16,0-4 8-16,4 6-8 0,-3-9 0 0,3 9 0 0,0-2 0 0,0-7 0 16,7 0 20-16,0 0-4 0,-4 9 0 0,4-9 0 15,-7 6 5-15,7-6 1 16,0 0 0-16,0 0 0 0,0 0-22 0,0 0 0 0,0 0 0 0,0 10 0 16,0-10 0-16,7 3 0 0,-3 6 0 0,3-2 0 15,-7-7 0-15,7 3 0 0,0-3 0 0,3 6 0 16,-6-3 0-16,-4-3 0 0,0 0 0 0,10 6 0 15,-2-6 0-15,-8 0 0 0,3 10 0 0,4-4 0 16,0-3 0-16,-7-3-10 0,0 10 1 0,0-1 0 16,0 1 9-16,0-4 0 0,0 3 0 0,0 1 8 15,-3-1 1-15,-1 0 1 0,4 1 0 0,-3-4 0 16,-1 3-2-16,1 1 0 0,-1-1 0 0,-3 1 0 16,3-1-8-16,1 1 0 0,-4 5 0 0,0-5 0 15,0-1 0-15,0 0 0 0,-4 1 0 0,4 6 0 16,4-7-14-16,-5 0-5 0,5 1-1 0,-1-4 0 15,-3-3-36-15,7-3-8 0,0 0-2 0,0 0 0 16,0 0-99-16,0 0-20 0,0 0-4 16,4-9-1-16</inkml:trace>
  <inkml:trace contextRef="#ctx0" brushRef="#br0" timeOffset="72129.824">20302 15476 2271 0,'0'0'100'0,"0"0"22"0,0 0-98 0,0 0-24 0,0 0 0 0,0 0 0 16,0 0 36-16,0 3 3 15,0-3 0-15,0 10 0 0,0-4-39 0,0-6 0 0,0 9 0 0,4 1 0 16,-4-1 0-16,3 1 0 0,1-1 0 0,-4 1 0 16,0-4 0-16,0 9 0 0,0-2 0 0,0-4 0 15,0 7 33-15,-4-7 3 0,4 10 0 0,0-9 0 16,0-1 17-16,4 1 4 0,-4 5 1 0,3-5 0 15,1-1-43-15,0 0-15 0,-1-2 9 0,1-4-9 16,3 6 12-16,0-2-4 0,0-7 0 0,0 6 0 16,0-3-8-16,3-3 0 0,-2-3 0 0,2 3 0 15,-3-6 0-15,4-1 0 0,-1 4 0 0,1-6 0 16,-4-1 0-16,4 4 0 0,-1-7 0 0,1 1 0 16,-4 3 0-16,0-1 0 0,3-2 0 0,-3-4 0 15,1 6 0-15,2-5 0 0,-6 2 0 0,3-2 8 16,0-4 2-16,0 3 0 0,0 4 0 0,-4-4 0 0,1-3-10 15,3 10 0-15,0-7 0 0,-3 3 0 0,-1-2 28 16,1 8 3-16,3-2 1 0,0 6 0 0,-4-3-20 0,1 3-3 16,-4 3-1-16,0 0 0 0,0 0-8 0,0 0 0 15,0 0 0-15,10 9 0 16,-6 0 0-16,3 1 0 0,0-1 11 0,-3 7-11 0,3-4 22 0,-4-2-2 16,1 5 0-16,-1 1 0 0,1-3-7 0,-1 2-1 15,1-2-1-15,-4 3 0 0,7 2-11 0,-4-2 0 16,-3 3 9-16,4 0-9 0,-1-4 0 0,1-2 0 15,-1 3 0-15,4-7 0 0,-3 7 0 0,-4-7 0 16,0-6 0-16,4 4 0 16,3 2-33-16,-4-3-2 0,-3-6 0 0,7 3 0 15,4-3-83-15,-11 0-17 0,0 0-3 0,7-3-1 16,-7 3-74-16,3-9-15 0,4-4-4 0</inkml:trace>
  <inkml:trace contextRef="#ctx0" brushRef="#br0" timeOffset="72615.535">20772 15476 2761 0,'0'0'60'0,"0"0"13"0,0 0 3 0,0 0 2 0,0 0-62 0,3 3-16 0,-3 7 0 0,4-1 0 15,-1-3 0-15,1 10 0 0,-1-6 0 0,1-1 0 16,-1 4 0-16,-3-7 0 0,4 3 0 0,-4 7 0 15,3-7 0-15,-3 1 0 0,4-1 0 0,-4-6 0 0,0-3 0 0,0 6 11 16,0-6-11-16,0 0 10 16,0 0 22-16,0 0 4 0,0 0 0 0,0 0 1 0,0 0 2 0,7 7 0 15,-7-7 0-15,0 0 0 16,7 0-23-16,-7 0-5 0,7-7-1 0,0 1 0 0,0 3-10 0,-3-6 0 16,3-1 0-16,-4 1 0 0,-3-7-12 0,4 7 12 15,3-7-10-15,-4 4 10 0,-3-4 0 0,7 0 0 16,-3 4 0-16,-1-4 0 0,-3 3 0 0,8-2 0 15,-5-1 0-15,1 7 0 0,3-1 0 0,-4-2 0 16,4-1 0-16,0 4-9 0,0 6 17 0,0-7 3 16,-3 1 1-16,3 3 0 0,-4 2-12 0,-3 4 0 15,8 0 0-15,-1 0 0 0,-7 0 0 0,7 4 0 0,0 2-14 16,0-3 5-16,0 6 9 0,0 7 0 0,0-7 0 0,0 10 0 16,4-3 0-16,-4-4 0 0,0 4-11 0,3 3 11 15,1 0 0-15,-1-4 0 0,-3 4-8 0,1 0 8 16,2-3 11-16,4 3 5 15,-3-4 0-15,-1-2 1 0,1 9-17 0,3-10 0 0,-3 4 8 0,-1-3-8 16,1 2 0-16,-1-5 0 0,-3 5-11 0,4-5 11 31,-7-1-83-31,-1-6-9 0,4 10-3 0,-3-10 0 16,-4 6-57-16,0-9-11 0,0 0-2 0,3 7-554 0,-3 2-110 0</inkml:trace>
  <inkml:trace contextRef="#ctx0" brushRef="#br0" timeOffset="73681.696">21057 14764 2455 0,'0'0'108'0,"0"0"24"0,0 0-106 0,0 0-26 0,0 0 0 0,0 0 0 15,0 0 25-15,0 0 0 0,0 0 0 0,11 0 0 16,-11 0-25-16,7 7-12 0,4-4 0 0,-4 3 1 15,0-3 11-15,3 7 0 0,-3-4-9 0,0 3 9 16,4 1 0-16,-4 5 0 0,7-2 10 0,-3 3-10 0,-1 2 35 0,4 1 0 16,0 0 0-16,1 6 0 0,-1-6-4 0,3 6-1 15,1 0 0-15,3-3 0 0,-3 9-6 0,3-2 0 16,0-1-1-16,0-3 0 0,0 3 7 16,1 0 2-16,-1 7 0 0,0-7 0 0,-3 7-23 0,-1-1-9 15,4 1 8-15,-3-7-8 0,-7 9 0 0,3-2 8 16,-4-7-8-16,1 4 0 0,-1-4 0 0,-6 6 0 15,0 1 8-15,3-4-8 0,-4 0 10 0,1 1 0 16,-8-1 0-16,4 1 0 0,0-7 0 0,-3 3 0 16,-1 3 0-16,1-3 0 0,-5-2-10 0,1-5 12 15,0 5-12-15,-3-8 12 0,-1 1-4 0,4 0 0 16,-3 3 0-16,3-9 0 0,-4 2-8 0,4-5-9 0,3-1 9 16,-3-3-13-1,4-3-78-15,-4 4-15 0,0-7-3 0,0 0-1 16,3-7-56-16,-3 4-11 0,0-3-3 0,0-3-828 0</inkml:trace>
  <inkml:trace contextRef="#ctx0" brushRef="#br0" timeOffset="74066.649">21819 14915 2628 0,'0'0'116'0,"0"0"24"0,0 0-112 0,0 0-28 15,0 0 0-15,4 3 0 0,-1 10 32 0,4-1 0 16,0 4 0-16,4-4 0 0,0 4-32 0,-1 9-20 15,-6-3 4-15,6 9 0 0,4-9 25 0,-3 13 6 16,-7-1 1-16,3 4 0 0,0-3-4 0,3 2-1 16,-3 4 0-16,-3-3 0 0,-1-1 17 0,1-2 3 15,3-1 1-15,-4 4 0 0,-6-7-8 0,3 1-2 16,3-7 0-16,1 3 0 0,0 3-22 0,-1-9 9 16,1 3-9-16,-1 3 0 0,4-2-12 0,-3-8-8 15,-1 1-3-15,1-3 0 16,3 3-125-16,-4-4-26 0,1-2-5 0,-1-7-1 15,-3 4-38-15,0-10-8 0,0 0-2 0,0 0 0 0</inkml:trace>
  <inkml:trace contextRef="#ctx0" brushRef="#br0" timeOffset="74516.98">21784 14880 3250 0,'0'-9'72'0,"0"9"14"0,-7-9 3 0,3 2 3 16,15 4-74-16,-11 3-18 0,-3-6 0 0,3-3 0 15,7 5-12-15,0-2-7 0,3-3-1 0,-3-1 0 0,-3 4 20 0,10-3 0 16,0 6-8-16,0-7 8 0,-3 1-18 0,3-7 0 16,3 7 0-16,1 2 0 0,-4-2 18 0,4 6-12 15,-4-3 12-15,4 6-10 0,-8-4 10 0,1-2 0 16,3 6 0-16,0 0-8 0,4 6 0 0,-4-2 0 15,-4-4 0-15,4 9 0 0,4 0 8 0,0-2 0 16,-4 8 0-16,0-2 0 0,-3 3 0 0,6-4-12 16,4 4 12-16,-7 9-12 0,-3-6 12 0,0 6 0 15,6-3 0-15,-3 3 0 0,-7-6-14 0,-3 6-1 16,3 0 0-16,-3-3 0 16,3 0-10-16,-4-4-3 0,-6 4 0 0,3-6 0 0,3 9 20 0,-10-12 8 15,-7 2-8-15,-4 4 8 0,8-3 0 0,-4-4 0 0,-4-5 9 0,0 2-9 16,-6 1 15-16,6-1-4 0,4 0-1 0,-4-2 0 15,1-4-2-15,2-3 0 0,-2 6 0 0,-1-6 0 16,1 0-8-16,-1 0 0 0,0-6 9 0,4 6-9 31,0-3-24-31,-4-4-8 0,1 4-3 0,3-3 0 16,3-3-80-16,1 5-16 0,-8-2-3 0,7-3-1 16,8 9-65-16,-4-7-14 0,-7-5-2 0,14 12-1 0</inkml:trace>
  <inkml:trace contextRef="#ctx0" brushRef="#br0" timeOffset="75117.474">23040 14523 864 0,'0'0'76'0,"0"0"-60"0,0 0-16 0,0 0 0 15,0 0 289-15,0 0 55 16,0 0 12-16,0 9 1 0,-7 1-264 0,0-4-53 0,3 3-10 0,1-5-2 15,-8 5-39-15,1 4-7 16,6-4-2-16,-3 0 0 0,0 1 20 0,-4-1 0 0,1 1-8 0,-1-1 8 16,8 0 0-16,-8 7 11 0,-3-3-2 0,3 2 0 15,1 4 25-15,-1 0 5 0,-3-3 1 0,-7 9 0 16,3-3 25-16,-3 3 6 0,7 0 1 0,-7-3 0 16,0 9-20-16,3-3-4 0,0-3-1 0,1 4 0 15,-1-1-25-15,1-3-5 0,2 0-1 0,8-3 0 16,-3 9-16-16,3-2 0 0,-4-1 0 0,4 0 0 15,4 7 29-15,-5-1 3 0,1-6 0 0,4 7 0 16,-1 2-32-16,1-2 0 0,-4-7 0 0,3 7 0 16,1-1 16-16,-1 1-4 0,1-7 0 0,3 9 0 15,-7-5 2-15,7-1 0 0,3 4 0 0,1-1 0 16,-1 1-6-16,1-4 0 0,6 3-8 0,1 1 12 0,-1-7-12 0,1 7 0 16,0-7 0-16,3-3 0 15,7-6 0-15,-7 6 0 0,0-6 0 0,-3-4 0 0,6 4 0 0,1-3 0 16,0-4 0-16,-1 4 0 0,4-7-8 0,4 1-2 15,-7-1 0-15,-1 1 0 16,1-4-36-16,7-3-7 0,3-3-2 0,0 0 0 16,-3 0-115-16,0 0-23 0,-1 0-5 0</inkml:trace>
  <inkml:trace contextRef="#ctx0" brushRef="#br0" timeOffset="76032.992">23354 15335 921 0,'0'0'40'0,"0"0"10"16,-4 0-40-16,1-6-10 0,3 6 0 0,0 0 0 15,0 0 116-15,0 0 20 0,0 0 5 0,0 0 1 16,0 0-62-16,0 0-12 0,7-3-2 0,-4-4-1 16,4-2-12-16,-7 9-2 0,0 0-1 0,0-3 0 15,0 3-3-15,4-6-1 0,-8 3 0 0,4 3 0 0,0 0 8 0,0 0 2 16,0 0 0-16,0 0 0 0,0 0 14 0,0 0 3 15,0 0 1-15,0 0 0 0,-3 0-32 0,3 0-6 16,0 0-2-16,-4 3 0 0,1 6 8 0,-4-9 2 16,3 9 0-16,1-9 0 0,-1 7 6 0,-3 2 2 15,0 1 0-15,0-1 0 0,0-3-27 0,4 4-5 16,-8-1 0-16,4 0-1 0,0 1-5 0,-4 6-1 16,1-4 0-16,3 4 0 0,-4-7 14 0,0 7 2 15,-3-4 1-15,0 7 0 0,4-3-30 0,-4 0-12 16,-1 2 1-16,1-5 0 0,4 9 11 0,-4-10 0 0,-1 4 0 15,5 0 0-15,-4-4 8 0,3 4 4 0,-6-7 1 0,6 1 0 32,-3-1-35-32,0 1-7 0,0-1-2 0,0-9 0 15,3 6-53-15,0-3-10 0,4-3-2 0,0 0-1 16,-3-3-111-16,-1-3-23 0,11-3-4 0,-7-1-1 0</inkml:trace>
  <inkml:trace contextRef="#ctx0" brushRef="#br0" timeOffset="76350.798">23005 15272 1422 0,'0'0'63'0,"0"0"13"16,0 0-61-16,0 0-15 0,0 0 0 0,0 0 0 15,0 0 92-15,0 0 15 0,0 0 3 0,0 0 1 0,0 0-64 0,0 0-13 16,7 10-2-16,-7-10-1 0,0 0 21 0,3 6 5 15,4 4 1-15,0-7 0 0,-3 6 40 0,3 0 8 16,0-9 2-16,0 7 0 0,0 2-26 0,0 1-5 16,4-1-1-16,-4 0 0 0,0 1-10 0,3-4-2 15,1 3-1-15,0 1 0 0,-1-1-46 0,4 7-9 16,0-4-8-16,1 4 12 0,-1-6-12 0,3 8 0 16,-3-2 0-16,4 3 0 0,0-3 0 0,-1 2 0 15,1 1 0-15,3 0 0 0,0-3 0 0,-3-4 0 16,-4 13 9-16,0-9-9 0,4-3 0 0,-4 2 0 15,0 1 0-15,4-4 0 16,-4-2-26-16,0-1-3 0,0 7-1 0,0-7 0 16,-3-2-72-16,-1-4-14 0,1 3-4 0,-1-3 0 15,-3-3-118-15,-7 0-24 0,0 0-5 0,0 0-1 0</inkml:trace>
  <inkml:trace contextRef="#ctx0" brushRef="#br0" timeOffset="77202.045">23671 15605 633 0,'0'0'56'0,"0"0"-44"0,0 0-12 0,0 0 0 15,0 0 144-15,0 0 28 0,0 0 4 0,0 0 2 16,0 0-71-16,0 0-15 0,0 0-2 0,0 0-1 16,0 0-7-16,0 0-2 0,0 0 0 0,0 0 0 15,0 0 16-15,0 0 2 0,0-10 1 0,0 10 0 16,4-3-25-16,-1-3-5 0,5 6-1 0,-1-9 0 0,0 9-16 0,0-10-3 15,0 10-1-15,3-9 0 0,4 9-24 0,-3-6-6 16,0 2-1-16,-1-2 0 0,1 3-9 0,-4-3-8 16,3 6 9-16,1 0-9 0,-4 0 0 0,0 0 8 15,-7 0-8-15,0 0 0 0,7 0 0 0,-7 0 0 16,4 9 0-16,-4-9 0 0,3 10 0 0,-3-4-8 16,0 3 8-16,-3 1 0 0,-1 5 0 0,1-5 0 15,-1-1 0-15,1 0 0 0,-4 7 0 0,3-3 0 16,-3 2 10-16,-4 4-2 0,1-3-8 0,-1 3-10 15,1 0 10-15,-5-1-13 0,1 7 13 0,4-6 0 16,-4 6 0-16,3-3 0 0,-3 0 0 0,7-3 0 16,-4 0 0-16,4 0 0 0,0-4 8 0,4-2-8 0,-4 3 0 15,3-1 0-15,1-2 8 0,3-4-8 0,0 1 9 0,0-1-9 16,0-3 12-16,3 4-3 0,-3-10-1 0,0 0 0 16,7 9 5-16,-3-3 1 0,3-2 0 0,3 2 0 15,1-6-6-15,3 3 0 0,-3-3-8 0,3 0 12 16,0 6-12-16,0-6-13 0,4 0 2 0,-1-6 1 31,1 6-105-31,0 0-21 0,3 0-4 0,-4 0-973 0</inkml:trace>
  <inkml:trace contextRef="#ctx0" brushRef="#br0" timeOffset="77535.203">24014 15326 2790 0,'0'0'124'0,"0"0"24"0,0 0-118 0,0 0-30 16,0 0 0-16,0 0 0 0,0 0 58 0,14-7 6 15,0 4 0-15,3-3 1 0,1 6-65 0,0-9 0 16,-1 6-18-16,-3-7 4 0,4 4 14 0,0-4 0 16,-4 1 0-16,0 3-9 0,0 3 1 0,-3-4 0 15,-1 4 0-15,1-3 0 16,-4 6-18-16,0 0-3 0,-7 0-1 0,7 0 0 16,-7 0-2-16,7 0 0 0,-7 0 0 0,7 6 0 15,-7-6-94-15,7 0-19 0,-7 0-4 0,4 3-1 16,-4-3-97-16,7 7-19 0,-7-7-4 0,0 0-1 0</inkml:trace>
  <inkml:trace contextRef="#ctx0" brushRef="#br0" timeOffset="77934.136">23971 15567 1152 0,'0'0'102'0,"0"0"-82"0,0 0-20 0,0 0 0 15,0 0 378-15,0 0 71 0,7-6 15 16,4 3 2 0,3 3-398-16,-3 0-80 0,3-6-16 0,0 6-4 0,0-10 7 0,4 7 1 15,-8-3 0-15,4 3 0 16,0-4-7-16,0-2-1 0,-3 6 0 0,3-4 0 15,-3 1-32-15,-1 3-8 0,4-3 0 0,-3 6-1 16,0-3-86-16,-1-4-17 0,1 4-3 0</inkml:trace>
  <inkml:trace contextRef="#ctx0" brushRef="#br0" timeOffset="78484.665">24800 15185 1450 0,'0'0'64'0,"0"0"14"0,0 0-62 0,0 0-16 16,0 0 0-16,0 0 0 0,0 0 93 0,0 0 16 15,0 0 3-15,0 0 1 0,-3 0-35 0,-4-4-7 16,0 4-2-16,0 0 0 0,0-6 3 0,-1 12 0 15,-2-6 0-15,3 4 0 0,-4 2-5 0,1-3-1 16,-1-3 0-16,-3 9 0 0,0-9-11 0,-4 7-3 16,4 2 0-16,0 1 0 0,0-4-32 0,-4-3-6 15,4 6-2-15,0 1 0 0,0-1-12 0,3 4-10 0,1-4 2 0,-1-6 0 16,4 7 8-16,0-4 0 0,4-3 0 0,3-3 0 16,0 0 0-16,0 0 0 0,3 9 0 0,1 1 0 15,3-4 0-15,-4 4-8 0,-3-10 8 0,7 9-8 16,0 0 8-16,0 1 0 0,4-4 0 15,-4-3 0-15,0 3 0 0,4 1 0 0,-4-4 0 0,3 6 0 16,-3 1 0-16,4-1 0 0,-4 0 0 0,4-2 0 16,-1 2 0-16,-3 1 0 0,0-1 0 0,4 7 0 15,-4-7 0-15,-4 0 0 0,4 10 0 0,-3-9 0 16,3-1 0-16,-3 7 0 0,-4-7 8 0,3 7-8 16,-3-4 11-16,0-2-3 0,0-1 0 0,-3 7 0 15,-1-7 20-15,1 7 3 0,-1-7 1 0,-3 1 0 16,3-1-32-16,-3 1 0 0,0-1 0 0,0 0 0 15,4-2-20-15,-8-4-9 0,1 3-3 0,2 4 0 16,1-10-51-16,-3 6-10 0,6-6-3 0,4 0 0 16,-7 0-93-16,7 0-19 0,0 0-4 0,-3-13-681 15</inkml:trace>
  <inkml:trace contextRef="#ctx0" brushRef="#br0" timeOffset="78985.402">24913 15326 1267 0,'0'0'56'0,"0"0"12"0,0 0-55 0,0 0-13 16,0 0 0-16,0 0 0 0,0 0 325 0,0 0 63 15,0 9 12-15,0 1 2 0,0-4-315 0,0 3-63 16,0 1-13-16,0-1-3 0,-3 0 13 0,3 1 3 0,-4-1 0 0,4 7 0 16,0-4 4-16,0-2 2 0,4 6 0 0,-4-7 0 15,0 7 2-15,0-7 1 0,3 0 0 0,-3 7 0 16,0-3 0-16,4-4 0 0,-1 1 0 0,1 5 0 15,-1-5-33-15,1-1 0 0,3 0 0 0,0 1 0 16,0-4 0-16,0 3 0 0,0 1 0 16,4-10 0-16,3 9 0 0,-4-9 0 0,-3 0 0 0,0 7-12 15,1-7 12-15,2-7-12 0,1 7 12 0,3-9-12 16,-4 6 12-16,1-4 0 0,3-2 0 0,0 3-9 16,-3-7 18-16,-1 4 4 0,1-7 1 0,0 7 0 15,-1-7-14-15,1 4 0 0,-1-4 0 0,1 0 0 16,-4-3 0-16,4 1 0 0,-1-1 0 0,-3 3 0 15,4-3-8-15,-4 0-5 0,0 4-1 0,0 2 0 16,0 4 14-16,0-1 0 0,-3-2 0 0,-1 9 0 0,-3 3 0 0,0 0 8 16,0 0 0-16,0 0-8 15,0 0 14-15,0 0-4 0,0 0-1 0,0 0 0 16,0 0-1-16,-3 9 0 0,3 1 0 0,0 8 0 0,0-8 8 0,0 5 2 16,0 4 0-16,0 0 0 0,0-3-18 0,3 3 10 15,-3-1-10-15,4 1 8 0,-1-3 3 0,4 3 0 16,-3-4 0-16,3-5 0 0,0 9-11 0,0-10-16 15,0 7 4-15,4-7 1 16,-4 0-17-16,0 1-3 0,3-4-1 0,1-3 0 16,-4-3-122-16,0 7-25 0,3-7-5 0,-2 0 0 15,-1-7-64-15,3 4-12 0</inkml:trace>
  <inkml:trace contextRef="#ctx0" brushRef="#br0" timeOffset="79435.191">25432 15379 2761 0,'0'0'122'0,"0"0"26"0,0 0-119 0,0 9-29 0,0 1 0 0,0-1 0 15,3 7 21-15,1-4-1 0,-1 4-1 0,1-6 0 16,-1 5-31-16,1-2-5 0,-1-4-2 0,1 4 0 16,-4-4 19-16,7 1-10 0,-3-1 10 0,-4-9-8 15,0 0 8-15,3 3 0 0,-3-3-9 0,0 0 9 16,7 10 0-16,-7-10 12 0,0 0-2 0,0 0 0 15,0 0 15-15,0 0 3 0,11 0 1 0,-11 0 0 16,7 0-11-16,0-4-2 0,3-2-1 0,1-3 0 16,-11-1-15-16,7 1 0 0,0-7 0 0,-3 4 0 0,3-4 0 0,0 3 0 15,0-9 0-15,0 4 0 0,-4-1 0 0,4 0 0 16,-3 3 11-16,3-2-11 0,-3 2 8 0,3 6-8 16,-4-2 0-16,4-4 0 0,0 13 9 0,-3-3-1 15,3-4-8-15,-7 10 12 0,0 0-3 0,10 0-1 16,1 0 0-16,0 0 0 0,3 0-8 0,0 10 8 15,-4-4-8-15,5 4 8 0,-1-1-8 0,0 0 0 16,0 1 9-16,3-1-9 0,-2 7 12 0,2-4-3 16,1-2 0-16,-4 5 0 0,0 4 19 0,4 0 3 15,-4-3 1-15,0 3 0 0,0-4-32 0,0 4 8 16,-3-3-8-16,3 3 0 0,-4-7 0 0,1 4 0 16,0 3 8-16,-1-10-8 0,-6 7 0 0,3-7 0 0,3 0-12 0,-3 1 12 31,-3-1-38-31,-4-9-1 0,7 7 0 0,0-4 0 15,-7-3-69-15,7 0-13 0,-7 0-3 0,11 0-1 16,-1-3-85-16,1-4-17 0</inkml:trace>
  <inkml:trace contextRef="#ctx0" brushRef="#br0" timeOffset="80070.514">26190 14604 1324 0,'0'0'118'0,"0"0"-94"0,0 0-24 0,0 0 0 15,-3 7 236-15,3-7 42 0,-7 3 9 0,3 6 1 16,1-2-227-16,-1 8-45 0,4-2-16 0,-3 2 9 16,3 4 17-16,3 0 3 0,-3 6 1 0,7 0 0 15,4 4 34-15,-1-1 6 0,1 6 2 0,-1 1 0 16,5 2-16-16,-1-2-4 0,-4 2 0 0,4 1 0 15,-3 3-22-15,0-4-5 0,-1 1-1 0,-3 6 0 16,0 0-11-16,0-10-2 0,-3 10-1 0,-1-6 0 16,1 6-10-16,-1-7 12 0,1-2-12 0,-1-1 12 15,-3-5-12-15,4-1 0 0,0 6-12 0,-1-9 12 0,1 1 0 0,-1-4 0 16,1 3 0-16,-1 0 8 0,1-6-17 0,3 6-4 16,-4-7-1-16,4 1 0 15,-3 0-31-15,-4-10-7 0,3 7 0 0,1-6-1 16,-4-1-28-16,0 0-6 0,3-2-1 0,-3 2 0 15,0-6-134-15,0-3-27 0,4 10-6 0,-4-10-607 16</inkml:trace>
  <inkml:trace contextRef="#ctx0" brushRef="#br0" timeOffset="80907.279">27069 15163 403 0,'0'0'36'15,"0"0"-36"-15,0 0 0 0,0 0 0 16,0 0 139-16,0 0 21 0,-7 3 4 0,7-3 0 16,0 0-56-16,0 0-12 0,0 0-3 0,0 0 0 0,-7-3 47 0,7 3 10 15,0 0 2-15,0 0 0 0,0 0-41 0,0 0-8 16,0 0-2-16,0 0 0 0,0 0-17 0,0 0-4 15,0 0-1-15,0 0 0 0,0 0-14 0,-4 9-2 16,-7 0-1-16,4 1 0 0,-3 2-6 0,-1 4 0 16,-3 0-1-16,0 3 0 0,0-7-32 0,0 10-7 15,-4-3 0-15,0 0-1 0,1 0-3 0,3-1-1 16,-4 1 0-16,4 6 0 0,-4-9-11 0,1 3 0 16,3-4 0-16,-1-2 0 0,1 6-11 0,4-10 11 15,-1 4-8-15,1-4 8 16,3-6-157-16,0 4-27 0,-1-4-4 0</inkml:trace>
  <inkml:trace contextRef="#ctx0" brushRef="#br0" timeOffset="81238.393">26815 15131 3060 0,'0'0'136'0,"0"0"27"0,0 0-131 0,0 0-32 0,0 0 0 0,0 7 0 16,0-4 40-16,7 3 0 0,-4 3 1 0,1 1 0 16,6-1-41-16,-3 1 0 0,0-1-16 0,4 7 5 15,0-7 11-15,-1 10 0 0,1-3 0 0,3-4 0 16,0 10-19-16,4-9 2 0,-8 5 0 0,4-2 0 0,0 3 3 0,1 0 1 16,-5-4 0-16,4 4 0 0,-3-3 13 0,-4-4 0 15,3 4 0-15,-2-6-9 0,-1 5-6 0,0-2-1 16,0-4 0-16,3-3 0 31,-3 4-25-31,4-4-6 0,-4-3-1 0,4 4 0 0,-1-4-88 0,4 3-17 0,0-6-4 0,0 0-939 16</inkml:trace>
  <inkml:trace contextRef="#ctx0" brushRef="#br0" timeOffset="81549.1">27485 15495 2300 0,'0'0'102'0,"0"0"21"0,0 0-99 0,0 9-24 0,-4 1 0 0,1-1 0 15,-1-2 66-15,4 2 8 0,0-6 2 0,0 7 0 16,4-4-55-16,-1 3-10 0,1 1-3 0,-1-1 0 16,5-3 13-16,-1 4 3 0,0-1 0 0,-4 0 0 15,4 7-15-15,-3-3-9 0,3-4 12 0,-4 7-12 16,1-7 18-16,-4 10-3 0,3-10-1 0,1 7 0 16,-8-6-14-16,4 5 0 0,4-5 0 0,-4-1 0 15,0 4-32-15,0-7-10 0,0-6-2 0,0 0 0 16,0 0-132-16,0 0-28 0,0 0-4 0,0 0-437 15,0 0-87-15</inkml:trace>
  <inkml:trace contextRef="#ctx0" brushRef="#br0" timeOffset="82504.548">27760 15122 288 0,'0'0'25'0,"0"0"-25"0,0 0 0 0,0 0 0 15,0 0 152-15,0 0 24 0,0 0 6 0,0 0 1 16,0 0-171-16,0 0-33 0,0 0-7 0,0 0-2 16,0 0-14-16,0 0-2 0,0 0-1 0,0 0 0 0,0 0 67 0,0 0 14 15,0 0 2-15,0 0 1 0,0 0 99 0,0 0 19 16,0 0 4-16,0 0 1 0,0 0-11 0,0 0-1 16,11 0-1-16,-11 0 0 0,0 0-39 0,0 0-7 15,7 0-1-15,3 0-1 0,-10 0-31 0,11 0-7 16,-1 0-1-16,1 0 0 0,0 0 3 0,-1 0 0 15,4 0 0-15,-3 0 0 0,3 0-33 0,0-3-6 16,0-4-2-16,0 7 0 0,4-9-22 0,0 9 0 0,3-9 0 0,-4 2 8 16,1 7-8-16,-4-9 0 0,4 9 0 0,-4-3 8 31,0-3-69-31,0 6-14 0,-3-4-2 0,3-2-705 16,-4 6-141-16</inkml:trace>
  <inkml:trace contextRef="#ctx0" brushRef="#br0" timeOffset="82819.711">27817 15316 864 0,'0'0'76'0,"0"0"-60"0,0 0-16 0,0 0 0 16,0 0 268-16,0 0 50 0,0 0 10 0,0 0 3 0,0 0-223 0,0 0-44 16,7 3-8-16,0 4-3 0,0-7 21 0,-7 0 4 15,0 0 1-15,7 3 0 0,3-3-6 0,-3 6-1 16,-7-6 0-16,7 0 0 0,4 0-54 16,0 0-18-16,-4-6 10 0,3 3-10 0,-3 3 0 0,0 0 0 15,4 0 0-15,0 0 0 16,-1-7-40-16,4 4-12 0,-3-3-4 0,6 3 0 15,1-3-163-15,3-4-33 0,-3 1-6 0,7 6-2 0</inkml:trace>
  <inkml:trace contextRef="#ctx0" brushRef="#br0" timeOffset="83259.529">28533 15075 1094 0,'0'0'97'0,"0"0"-77"0,0 0-20 0,0 0 0 15,3-6 205-15,-3 6 38 0,0 0 7 0,0 0 2 16,0 0-197-16,0 0-39 0,0 0-8 0,0 0-8 16,0 0 20-16,0 0-3 0,0 0 0 0,0 0 0 15,0 0 13-15,0 0 2 0,0 0 1 0,-7 6 0 16,0-3 13-16,-3 3 2 0,-1-3 1 0,-3 4 0 16,0 2 14-16,3 0 2 0,-3-2 1 0,0-4 0 15,3 6-24-15,1 1-5 0,-1-4-1 0,4-3 0 16,4 3-28-16,-1 1-8 0,4-7 0 0,0 0 0 15,0 0-15-15,0 0-4 0,0 0-1 0,0 0 0 0,0 0 0 0,0 0 0 16,0 0 0-16,0 0 0 0,7 3 0 0,0 3-1 16,0-3 0-16,0 3 0 0,0-2 1 0,0 2 0 15,-7-6 0-15,7 3 0 0,0-3 12 0,1 9 8 16,-5-2-10-16,1 2 10 0,-4-9 0 0,3 10 0 16,4-1 0-16,-3 0 0 0,-1 1 0 0,1 5 16 15,-1 1-3-15,-3-3-1 0,4-4 4 0,-4 7 0 16,0-1 0-16,0-2 0 0,0 3-5 0,0-7-1 15,-4 0 0-15,4 10 0 0,0-9-10 0,-3 5 0 16,-4-5 9-16,3-1-9 0,-3 7 0 0,0-7-16 16,0 1 2-16,3-1 1 15,-3-6-39-15,4 3-7 0,3-6-1 0,0 0-656 0,0 0-132 0</inkml:trace>
  <inkml:trace contextRef="#ctx0" brushRef="#br0" timeOffset="83740.243">28854 15156 3045 0,'0'0'67'0,"-7"7"13"0,0-4 4 0,0 6 2 0,-4 1-69 0,7-1-17 0,-3 0 0 0,4 1 0 16,-1 6-24-16,1-1-9 0,-1-2-2 0,1-4 0 15,-4 7 14-15,7 0 2 0,-4-4 1 0,4 4 0 0,0-7 2 0,4 7 1 16,-4-4 0-16,0-2 0 0,7 5 15 0,0-5-9 16,-4 6 9-16,1-7-8 15,6-6 8-15,-3 6 0 0,1-2 0 0,2-7 0 0,1 3 0 0,-1-3 8 16,4 0 0-16,1-3 0 0,-1 3-8 0,0-7 0 16,0-2 0-16,3 6 0 0,-2-6 0 0,-1-1 0 15,0-6 0-15,0 7 0 0,0-7-8 0,0 4 8 16,-3-4-8-16,-1 0 8 0,1 4-12 0,-1-4 4 15,-2-3 0-15,-1 4 0 0,-4 5 8 0,1 1 11 16,-1-4-3-16,1 7 0 0,-4 6-8 0,0 0 12 16,0 0-12-16,0 0 12 0,0 0 1 0,0 0 1 15,0 0 0-15,0 0 0 0,0 0 8 0,0 0 2 16,0 0 0-16,3 6 0 0,4 4-10 0,-3-1-2 0,-1 1 0 0,1-1 0 16,3 7 16-16,-4-4 4 0,5-2 0 0,-5 5 0 15,4-5-10-15,0 5-2 0,0-2 0 0,-3-4 0 16,-1 7-20-16,4-7 0 0,0 1-10 15,0-1 10-15,-3 1-18 0,3-1 3 0,0-3 1 0,0-3 0 32,0 4-26-32,0-7-6 0,0 0-1 0,0 0 0 15,-7 0-137-15,11 0-27 0,-4-7-5 0,0 4-524 0,0-3-104 0</inkml:trace>
  <inkml:trace contextRef="#ctx0" brushRef="#br0" timeOffset="84205.571">29393 15141 1785 0,'0'0'159'0,"0"0"-127"16,0 0-32-16,0 6 0 0,-3 10 232 0,3-4 41 15,0 4 8-15,0-4 2 0,0 4-220 0,0 3-44 16,3 0-9-16,-3-10-2 0,4 7-8 0,0-7 0 16,-1 10 0-16,1-10 0 0,-1 1 0 0,1 2-11 15,-4-2 3-15,3-1 0 0,1-6 8 0,-4-3-8 16,0 0 8-16,3 10-8 0,-3-10 16 0,0 0 3 15,0 0 1-15,0 0 0 0,0 0 16 0,0 0 3 16,0 0 1-16,0 0 0 0,4-3-20 0,-1-7-4 16,1 4-8-16,3-3 12 0,-4-1-12 0,4 1-10 15,-3-1 2-15,3-5 0 0,-3 2 8 0,-1-3 0 0,4 1 0 0,0-4 0 16,0 0 0-16,-3 3 0 0,3-6 0 16,0 7 0-16,-4-4 0 0,4 3 0 0,-3 4 0 0,3-4 0 15,-3 10 0-15,-1 3 0 0,1-4 0 0,-4 7 0 16,0 0 11-16,0 0 1 0,10 0 0 0,-3 0 0 15,-7 0-12-15,7 0 0 0,4 0 0 0,-1 7 0 16,1-4 0-16,-4 3 0 0,0 3 8 0,0 1-8 16,4-1 0-16,-4 7 0 0,3-7 0 0,-2 10 0 15,2-3 12-15,1 3-2 0,-1 0-1 0,1-1 0 16,-1 7-9-16,1-6 10 0,3 0-10 0,0 6 10 16,0-6 3-16,0 0 1 0,4 3 0 0,-4-10 0 15,4 7-14-15,-1-3-13 0,1 3 2 0,0-10 1 16,-4 7-34-16,4-7-6 0,-8-6-2 0,4 3 0 15,-3 4-113-15,-4-10-23 0,-7 0-5 0,10 6-544 16,-3-6-109-16</inkml:trace>
  <inkml:trace contextRef="#ctx0" brushRef="#br0" timeOffset="84975.515">29372 14213 979 0,'0'0'43'0,"-7"0"9"16,0 0-41-16,7 0-11 0,0 0 0 0,0 0 0 0,-7 6 244 0,7-6 46 15,0 0 10-15,0 0 1 0,0 0-224 0,11 3-45 16,-4 3-8-16,3 4-3 0,4-10 64 0,1 9 13 16,2-9 2-16,1 9 1 0,3 1-33 0,4-1-8 15,-4-2 0-15,4 8-1 0,3-2-28 0,0 2-6 16,0-5-1-16,4 9 0 0,3-1-8 0,8-2-3 15,-1 3 0-15,0 0 0 0,1 0-5 16,-5-4 0-16,-2 10-8 0,-1-6 12 0,-3 0 12 0,-4 0 3 16,-3 0 0-16,-4-4 0 0,0 4-7 0,-3 6 0 15,-1-6-1-15,-3 0 0 0,0 6-5 0,1 0-1 16,-1 3 0-16,0-3 0 0,0 4-13 0,4-1-10 16,-4 6 2-16,3-6 0 0,-3 7 16 0,-3-7 4 0,3 0 1 0,0 7 0 15,0-10-13-15,-3 3 0 0,3 7 8 0,-7-7-8 16,4-3 0-16,-4 3 9 0,-4 0-9 0,4-2 8 15,0 2 2-15,0-3 0 0,-3 3 0 16,3-3 0-16,-3 0-1 0,-1 3 0 0,1-2 0 0,-4-5 0 16,0 5-9-16,0-1 10 0,-4-7-10 0,1 1 10 15,-1 6-2-15,-3-6 0 0,-4 0 0 0,4 0 0 16,-3-4 1-16,-4 4 0 0,-1 0 0 0,-2-3 0 16,-1 3-1-16,-3-1 0 0,3-8 0 0,1 6 0 15,-4 2-8-15,3 1 0 0,0-3 0 0,4-7 0 16,0 7 0-16,4-4 0 0,-5-2 0 0,5-4 0 15,3 4-20-15,0-4-2 0,0-3-1 0,3-3 0 16,4 0-48-16,0 0-9 0,0 0-3 0,0 0 0 16,0 0-112-1,-3-9-22-15</inkml:trace>
  <inkml:trace contextRef="#ctx0" brushRef="#br0" timeOffset="85590.296">31235 14808 2833 0,'0'0'62'0,"0"0"13"0,0 0 2 0,0 0 3 0,0 0-64 0,-4 7-16 16,1-4 0-16,-1 6 0 0,4 7 28 0,0-7 3 16,-3 4 0-16,3 2 0 0,0 4-31 0,0-3 8 15,0 9-8-15,0-3 0 0,0 3 9 0,3 0-1 16,4-3 0-16,-3 9 0 0,-1-9 11 0,1 13 1 16,0-10 1-16,3 3 0 0,-4 0 11 0,1-2 3 0,-1 2 0 0,1-3 0 15,-1 0-22-15,1-6-4 16,-1 0-1-16,-3-1 0 0,4-2-8 0,-1 3-12 0,-3-10 2 0,4 1 1 31,-1-4-95-31,-3-6-18 0,0 0-4 0,0 0-738 0,0 0-148 0</inkml:trace>
  <inkml:trace contextRef="#ctx0" brushRef="#br0" timeOffset="85789.768">31023 15078 3153 0,'0'0'140'0,"0"0"28"16,0 0-134-16,7 0-34 0,4 0 0 0,3 0 0 16,0 0 35-16,7 0 0 0,0 0 0 0,4-3 0 15,3 3-15-15,1 0-4 0,2-6 0 0,5 2 0 16,-1-2-16-16,7 6 0 0,-3-9 0 0,7 9 0 0,0-10 0 0,-4 10-12 16,0 0 3-16,-3-6 1 15,-3 3-74-15,-1 3-14 0,-3 0-4 0,-1 0 0 16,-6 0-122-16,0 0-25 0</inkml:trace>
  <inkml:trace contextRef="#ctx0" brushRef="#br0" timeOffset="87342.301">17635 16916 864 0,'0'0'38'0,"0"0"8"0,0 0-37 0,4-4-9 0,-4 4 0 0,3-6 0 16,4-3 280-16,-7 9 55 0,4 0 10 0,-4 0 3 16,11 0-258-16,-11 0-51 0,0 0-11 0,0 0-1 15,7 6-7-15,-4 7-2 0,1 2 0 0,-1-2 0 16,-3 12 1-16,0-6 0 0,-3 6 0 0,3 9 0 16,-4-5 9-16,1 5 3 0,-1 0 0 0,1 4 0 0,-1 0 33 0,1 6 8 15,-1 0 0-15,0-1 1 16,4 1-39-16,0 0-8 0,0-6-2 0,0 0 0 0,4-4-12 0,0 1-4 15,-1-7 0-15,1 0 0 0,-1-3-8 0,1-6-12 16,-1 6 2-16,1-9 1 16,-1-4-133-16,1 4-26 0,-1-7-6 0,-3 1-550 15,0-10-111-15</inkml:trace>
  <inkml:trace contextRef="#ctx0" brushRef="#br0" timeOffset="87894.372">17494 16787 2120 0,'0'0'94'0,"0"0"19"0,0 0-90 0,0 0-23 0,0 0 0 0,0 0 0 15,0 0 84-15,0 0 13 0,-3-6 3 0,3 6 0 16,0 0-64-16,0 0-12 0,0 0-2 0,0 0-1 15,3-7 3-15,-3 7 0 0,4-3 0 0,-4 3 0 16,10-6 13-16,-3 3 3 0,0-3 1 0,4 6 0 16,-4-3-10-16,4-4-3 0,-1 7 0 0,4-3 0 15,-7-3-5-15,8 3-2 0,-1-4 0 0,-4 1 0 16,4 3-12-16,0-3-9 0,1 3 12 0,2 3-12 16,1-7 0-16,3 7 0 0,-3 0 0 0,3 0 0 15,4 0 0-15,-1 7 0 0,-3-4 0 0,1 6 0 16,2-3 0-16,-3 4 0 0,-3 6 0 0,0-7-9 15,-1 0 9-15,1 7 0 0,-4-3 0 0,0 2-8 0,0-2 8 0,-3 2 0 16,3 1 0-16,-3-3 0 0,-1 2 0 16,-3-5 0-16,0 9 0 0,0-4 0 0,-3-2 0 0,-4 2 0 15,0 1 8-15,0-3-8 0,0 2 0 0,0-5 0 16,-7-1 0-16,3 1 0 0,-3-1 0 0,0 0 0 16,0-2 0-16,-7 2 0 0,3 1 0 0,-3-1-8 15,0 0 0-15,-3-2 0 0,-5 2 0 0,1-6 0 16,0 3 0-16,3 4 0 0,-3-4 8 0,-3-3 11 15,6 3-3-15,-3-2 0 0,3-4-8 0,0 6 0 16,4-6 0-16,-3 0 0 16,3 0-24-16,0 0-8 0,-1-6 0 0,1 6-1 0,4 0 8 0,3-4 1 0,-7-2 1 0,6 6 0 31,-2-3-20-31,-1 3-4 0,4 0-1 0,0 0 0 16,-3-6-3-16,3 6-1 0,0 6 0 0,-1-6-679 0,1 3-136 0</inkml:trace>
  <inkml:trace contextRef="#ctx0" brushRef="#br0" timeOffset="88493.299">18584 16611 2350 0,'0'0'52'0,"0"0"10"0,-7 10 2 0,4-4 3 0,-1-3-54 0,1 7-13 0,-4-4 0 0,0 3 0 15,3 1-12-15,-3-1-6 16,3 1-1-16,-3-4 0 0,0 6 7 0,0-5 0 0,4 2 1 0,-4 7 0 16,3-4 11-16,-6-2 0 0,3 5 0 0,-4 1 8 15,4-3 26-15,0 5 6 0,-4-2 0 0,4 3 1 16,-3 0 11-16,3-4 1 0,-4 4 1 15,0 0 0-15,-3 0-10 0,4 6-1 0,-1-6-1 0,1 6 0 16,-1 0-24-16,-3 3-5 0,3-3-1 0,1 3 0 16,-1-3-12-16,4-3 0 0,-4 10-12 0,4-4 12 15,0 0 0-15,0-3 0 0,4 4 8 0,3-4-8 16,-7 3 9-16,7 0-9 0,3-3 8 0,1 3-8 16,3-3 12-16,0 4-4 0,3-10 0 0,1 6 0 15,0-7 20-15,-1 1 3 0,4 3 1 0,0-3 0 16,-3-6-40-16,7 8-8 0,-1-2-2 0,1 0 0 15,-4 0 18-15,4 0 0 0,-1-4-8 0,1 4 8 0,-4-3 0 0,4 3 0 16,-1-7 0-16,-3-2 0 16,8 5-22-16,-8-5 2 0,3-1 1 0,1 1 0 15,0-1-29-15,3-3-7 0,-4 1-1 0,1-4 0 16,7-3-134-16,-4 0-27 0,0 0-6 0</inkml:trace>
  <inkml:trace contextRef="#ctx0" brushRef="#br0" timeOffset="88946.086">19163 17207 403 0,'0'0'17'0,"0"0"5"16,0 0-22-16,0 0 0 0,-4-6 0 0,4-3 0 15,-3 5 381-15,3-2 72 0,0 0 15 0,0 3 2 16,-4-4-370-16,4 7-73 0,0 0-15 0,4-3-4 15,-4 3 17-15,0 0 3 0,0 0 1 0,0 0 0 0,0 0 40 0,-7-6 8 16,0 12 2-16,0-3 0 0,0-3-19 0,-4 10-3 16,-3-4-1-16,0 10 0 0,3-7-25 0,-3 4-6 15,0 2-1-15,0 4 0 0,0-3-4 0,0-4 0 16,-4 10-1-16,4-3 0 0,0-6 1 0,0 6 1 16,0 3 0-16,-1-4 0 0,-2-8-21 15,3 9 0-15,3-4 0 0,-3-2 0 16,3 2-21-16,-3 4-9 0,4-3-2 0,-1-3 0 15,-3-4-25-15,3 3-6 0,1-8-1 0,-1 5 0 16,1-9-77-16,-1 6-16 0,4-6-3 0,-3 0-515 16,-1-6-102-16</inkml:trace>
  <inkml:trace contextRef="#ctx0" brushRef="#br0" timeOffset="89257.807">18655 17157 172 0,'0'0'8'0,"0"0"1"0,0 0-9 0,0 0 0 0,0 0 0 0,0 0 0 16,0 0 528-16,0 0 103 0,0 0 21 0,10 9 4 16,-2-9-511-16,-1 10-101 0,0 2-21 0,0-2-4 15,0 2 32-15,0-2 6 0,0 5 2 0,0 4 0 16,4 0-9-16,-1-3-2 0,-3 3 0 0,4-1 0 16,-4 7-28-16,3-6-5 0,4 6-2 0,-3-6 0 15,3 0-13-15,-3 0 0 0,-1 0 0 0,1 3 0 16,0-10-8-16,3 4 8 0,-4 3 0 0,-3-10 0 15,4 7-22-15,-1-4 2 0,1-5 1 0,0 8 0 16,-1-2-37-16,1-4-7 0,-1 1-1 0,-3 5-1 16,4-5-38-16,-4-1-7 0,0 7-2 0,0-7 0 15,4 1-94-15,-4-1-19 0,3-3-4 0,-3-3-568 16</inkml:trace>
  <inkml:trace contextRef="#ctx0" brushRef="#br0" timeOffset="89800.654">19293 17684 2635 0,'0'0'58'0,"0"0"12"0,0 0 2 0,0 0 2 0,0 0-59 0,4 9-15 16,3-2 0-16,-7-7 0 0,4 9 21 0,-4-3 2 16,3 4 0-16,1-1 0 0,-1 0-9 0,-3 1-2 15,0-1 0-15,4 7 0 0,-4-4-3 0,0-2-1 16,0 6 0-16,-4 2 0 0,4-8-8 0,0 9 0 0,0-4 0 0,0-5 0 16,0 5 0-16,0-2 0 0,0-4 0 0,0 7 0 31,0-7-46-31,0 1-11 0,0-1-3 0,0-9 0 15,0 0-124-15,4 6-26 0,3-2-5 0,-7-4-1 0</inkml:trace>
  <inkml:trace contextRef="#ctx0" brushRef="#br0" timeOffset="90193.606">19590 17217 979 0,'0'0'87'0,"0"0"-70"15,0 0-17-15,0 0 0 0,0 0 305 0,0 0 58 16,0 0 11-16,0 0 2 0,0 0-293 0,7 0-59 16,3 0-12-16,1-7-3 0,3 7 26 0,0 0 5 15,4 0 0-15,-4-3 1 0,4-3-9 0,3 3-3 16,-4-3 0-16,-2 2 0 0,2-2-1 0,-3 6-1 16,0-6 0-16,4 3 0 0,-7-4-27 0,3 7 0 0,-4 0 0 0,1 0 0 31,-1-3-35-31,1 3-12 0,0 0-2 0,-1 0-1 15,-3 0-44-15,4 0-9 0,-4 0-1 0,0 0-1 16,0 3-131-16,-7-3-27 0,0 0-5 0,0 0 0 0</inkml:trace>
  <inkml:trace contextRef="#ctx0" brushRef="#br0" timeOffset="90516.741">19731 17414 2559 0,'0'0'113'0,"0"0"24"0,0 0-109 0,0 0-28 0,0 0 0 0,0 0 0 0,0 0 66 0,7 6 8 16,0 4 2-16,0-7 0 0,-7-3-36 0,11 6-6 15,-1-3-2-15,-3 4 0 0,4-7-20 0,3 0-4 16,-3 0 0-16,3 0-8 0,0-7 8 0,0 4-8 16,0 3 0-16,0-6 0 0,0 6 0 0,4-9 0 15,-4 9 0-15,0-4 0 0,0 4 0 0,-3 0-11 16,3 0 11-16,-4-6-13 16,1 6-83-16,0 0-16 0,-1 0-3 0,-6 0-1 15,3 0-71-15,-7 0-14 0,7 0-3 0</inkml:trace>
  <inkml:trace contextRef="#ctx0" brushRef="#br0" timeOffset="91609.843">20398 17273 1785 0,'0'0'159'0,"0"0"-127"0,0 0-32 0,0 0 0 16,0 0 191-16,0 0 32 0,0 0 6 0,0 0 2 31,3 9-215-31,-3-2-42 0,0 2-9 0,0 1-1 16,0 5 2-16,-3-2 1 0,3 2 0 0,0 1 0 0,-4-3 15 0,4 5 3 0,-3 4 1 0,3-3 0 15,0-6 14-15,3 2 10 0,-3-5-2 0,4-1 0 16,-1 7 16-16,-3-7 4 0,0-9 0 0,0 10 0 16,4-1 0-16,-4-9 0 0,0 0 0 0,0 0 0 15,0 0 16-15,0 0 3 0,0 0 1 0,0-9 0 16,0-1-13-16,0-5-3 0,0 5 0 0,0-5 0 15,-4-4 0-15,4 0 0 0,0 0 0 0,-3 0 0 16,3-6-20-16,0 6-4 0,-4-6 0 0,1 7-8 16,3-8 0-16,0 8 0 0,-4-7 0 0,4 6 0 15,0 0 8-15,0-6-8 0,-3 6 0 0,3 0 0 0,3 4 0 0,-3 2 0 16,0-3 0-16,4 7-9 0,-4-10 17 0,3 10 3 16,1 2 1-16,-1-2 0 0,1 0 3 0,-1 5 1 15,1-2 0-15,3 3 0 0,-4-3-16 0,4 0 0 16,4 6 0-16,-4 0 0 0,4 0-24 0,-1 0 3 15,4 0 0-15,-3 6 0 16,3-6-136-16,0 6-27 0,0-3-6 0,0-3-1 16,0 10-63-16,1-4-13 0,6-3-2 0,-4 3-1 0</inkml:trace>
  <inkml:trace contextRef="#ctx0" brushRef="#br0" timeOffset="92213.774">20955 17138 2214 0,'0'0'48'0,"0"0"11"0,0 0 1 0,0 0 3 0,0 0-51 0,-4 0-12 0,-6 0 0 0,6 6 0 31,-3-2-29-31,-3-4-9 0,3 6-2 0,0-3 0 0,-4 3 40 0,4-3 0 0,-4 4 0 0,4-4 0 16,-3 9 12-16,6-2 9 0,-3-1 3 0,4 1 0 16,-1-1 27-16,-3 0 5 0,4 7 2 0,-1-3 0 15,4-4-19-15,0 7-4 0,0 3-1 0,4-4 0 16,-1-2-54-16,1 2-10 0,-1 4-2 0,4-9-1 16,0 5 33-16,-3-2-8 0,6 3 8 0,-3-7 0 15,0-3-12-15,4-3 2 0,0 4 0 0,3-7 0 0,-4 0 2 0,1-7 0 16,3-2 0-16,0 0 0 0,-3-1 8 0,3-6 0 15,-4 4 0-15,1-4 0 0,0 1 0 0,-1 5 0 16,-6-9 0-16,3 7 8 0,0-4-8 0,0 0 12 16,-4 4-4-16,-3-4 0 0,4 1 5 0,-4 5 2 15,0 1 0-15,0-4 0 0,-4 7 7 0,1-3 2 16,3 9 0-16,0 0 0 0,-4 0-6 0,4 0-1 16,0 0 0-16,0 0 0 0,0 0-6 0,0 0-2 15,-7 0 0-15,7 0 0 0,0 0 17 0,0 0 3 16,-3 6 1-16,-1-3 0 0,4-3 9 0,-3 9 1 15,3 1 1-15,-4-4 0 0,4 3 1 0,0 1 0 0,4-1 0 0,-1 1 0 16,-3-1-9-16,4 0-1 0,3 7-1 0,0-6 0 16,-4-1-17-16,4 7-3 0,4-4-1 0,-4-2 0 15,0 5-10-15,0-5 0 0,-3 5 0 16,6-5 0-16,-3-1 0 0,0 1-9 0,-3-4 0 0,3 3 0 31,-3-6-23-31,-1 7-4 0,4-1 0 0,-7-9-1 16,0 0-99-16,4 6-19 0,-1-2-4 0,-3-4-1 15,0 0-96-15,0 0-19 0,0 0-4 0,0 0-1 0</inkml:trace>
  <inkml:trace contextRef="#ctx0" brushRef="#br0" timeOffset="92428.196">21361 17279 3034 0,'0'0'67'0,"0"0"13"0,0 0 4 0,-4 3 1 0,4 7-68 0,0 2-17 15,0-2 0-15,0 2 0 0,0-2-16 0,0-1-6 16,4 7-2-16,-1-7 0 16,-3 10-6-16,4-10-2 0,-1 7 0 0,1 3 0 0,-1-3 16 0,-3-4 4 15,4 4 0-15,-4-7 0 16,0 7-32-16,0-7-7 0,0 1-1 0,0-10 0 15,0 0-86-15,0 0-18 0,0 0-3 0,0 0-837 0</inkml:trace>
  <inkml:trace contextRef="#ctx0" brushRef="#br0" timeOffset="92607.715">21311 16903 2127 0,'0'0'47'0,"0"0"9"0,0 0 3 0,0 0 1 0,0 0-48 0,0 0-12 0,4 9 0 0,3-5-944 16</inkml:trace>
  <inkml:trace contextRef="#ctx0" brushRef="#br0" timeOffset="93079.455">21548 17235 345 0,'-4'16'15'0,"4"-16"4"0,-3 10-19 0,-1-7 0 15,1 6 0-15,3 0 0 0,-4-2 454 0,4 2 87 16,0 1 18-16,0-1 3 0,0 0-424 0,0 1-85 16,4-1-17-16,-1-3-3 0,-3 4-10 0,4-1-3 15,-4-9 0-15,3 10 0 0,-3-10-6 0,0 6-2 16,4 3 0-16,-4-9 0 0,0 0 36 0,0 0 6 15,0 0 2-15,0 0 0 0,0 0-7 0,0 0-1 0,0 0 0 0,0 0 0 16,0 0-23-16,0 0-5 16,0 0 0-16,0 0-1 0,0-9 14 0,3 3 3 0,1-7 1 0,-1-3 0 15,1 1-37-15,-1-4 0 16,4 0 0-16,0 3 0 0,4-2 0 0,-4-1 0 0,-3 3 0 0,6 4 0 16,-3-4 0-16,0 7-8 0,0-1 8 0,0 1-8 15,0 2 17-15,1 4 4 16,-1-3 1-16,-4 3 0 0,-3 3-14 0,7-6 0 0,4 6-9 0,-4-4 9 15,-7 4 0-15,7-6 0 0,10 6 0 0,-6 6 0 16,0-2 0-16,-1-4 0 0,1 9 0 0,3-3 0 16,4 4 9-16,-4-1-9 0,0 1 0 0,0 5 9 15,7-2-9-15,-7 2 0 0,-10 4 0 0,6 0 8 16,4 0-8-16,-7 3 0 0,1 0 0 0,-5 3 0 16,-3-6 0-16,4-1 0 0,-1-2 0 0,1 3-11 15,-4-3 3-15,3-4 0 0,1 4 0 0,3 0 0 16,-4-7-89-16,1-6-18 0,-4-3-3 0,7 6-1 15,-7-6-58-15,0 0-12 0,0 0-3 0,0 0-836 16</inkml:trace>
  <inkml:trace contextRef="#ctx0" brushRef="#br0" timeOffset="93580.2">21611 16533 518 0,'0'0'46'0,"0"0"-37"0,0-3-9 0,0 3 0 16,0 0 339-16,0 0 65 0,0 0 14 0,0 0 2 15,0 0-324-15,0 0-64 0,0 0-14 0,0 0-2 16,0 0-16-16,4 3 8 0,10 6-8 0,-7 4 0 15,0 0 71-15,0-4 8 0,7 7 1 0,4-4 1 16,-4 4 15-16,3 3 4 0,-2-4 0 0,2 4 0 16,11 6-48-16,-6-6-8 0,-12 0-3 0,11 6 0 15,4-6-19-15,-4 6-4 0,-3-3-1 0,3 3 0 16,0 3 0-16,0-6 0 0,1 0 0 0,-1 3 0 16,-4-6-17-16,5 9 0 0,-1-3 0 0,0-6 0 15,-7 6 0-15,4 3 0 0,3-9 0 0,0 6 0 16,-3 3 0-16,-1-2 0 0,-10 2 0 0,7 3 0 0,4-3 17 0,-7 1-3 15,-11 5-1-15,3-6 0 0,8 0 2 16,-8 4 0-16,-10-4 0 0,4 0 0 0,-1 1-3 0,1-4 0 16,-1 3 0-16,-3-3 0 0,-4 3 1 0,4-3 0 15,4-6 0-15,-4 6 0 0,-4-6-13 0,4 6 9 16,4-6-9-16,-4 0 8 0,0-4-8 0,-4-2 0 16,4 3 0-16,-4 2 0 0,8-8-12 0,-4-1-4 15,-7 1 0-15,3-1-1 16,4-3-26-16,0 4-5 0,-4-10 0 0,-3 6-1 15,4-6-115-15,3-6-22 0,0 6-5 0,-1-10-580 0,1 4-116 16</inkml:trace>
  <inkml:trace contextRef="#ctx0" brushRef="#br0" timeOffset="94045.954">22539 16709 230 0,'0'0'20'0,"0"0"-20"16,0 0 0-16,0 0 0 0,0 0 532 0,0 0 103 15,0 0 20-15,0 0 4 0,7 9-519 0,-3 7-104 16,-1-4-21-16,1 4-4 0,-1-4-11 0,1 14-14 15,6-8 3-15,-6 7 1 0,3 4 10 0,-4 2 0 0,8 0 0 16,0 1 0-16,-8-1 20 0,1 4 10 16,3-1 2-16,0 4 0 0,0-4-7 0,-4 4-1 15,-3 3 0-15,4-7 0 0,3-3 12 0,-4 4 1 0,-3-1 1 0,0 1 0 16,0-7-22-16,4 0-5 0,-4-3-1 0,-4 4 0 16,-3-4-10-16,7-6-11 0,0-4 3 0,0-2 0 31,-7-4-37-31,7 1-7 0,0-10-2 0,0 0 0 15,0 0-139-15,0 0-28 0,0 0-6 0</inkml:trace>
  <inkml:trace contextRef="#ctx0" brushRef="#br0" timeOffset="94546.615">22546 16630 3034 0,'-18'0'67'0,"18"0"13"0,0 0 4 0,0 0 1 0,-7-3-68 0,0-3-17 15,7 6 0-15,0 0 0 16,0 0-25-16,0-10-9 0,0 10-2 0,4-6 0 16,6 3 6-16,-3-3 1 0,-7-4 0 0,8 7 0 0,-1-3 18 0,3 3 11 15,-6-3-12-15,3-4 12 0,0 10 0 0,0-9 0 16,3 9 8-16,-3-7-8 0,-7 7 39 0,11-3 1 15,-4 3 1-15,-7 0 0 0,0 0-18 0,0 0-4 16,14 0-1-16,0 3 0 0,8 4-18 0,-5-1 0 16,-3-3-8-16,7 7 8 0,8-1 0 0,-5 0 0 15,-10-2-8-15,8 2 8 0,6 0 0 0,-3 7-11 0,-4-3 11 0,-4-4-10 16,5 7 10-16,-5-7-8 16,1 7 8-16,3-4-8 0,-7 4 8 0,0 0 0 0,0-4 10 0,4-2-10 15,-7 5 0-15,-1 1 0 0,1-3 0 0,-4-4-10 16,0 7 10-16,0-7 12 0,-7 7-2 0,3-4-1 15,-3-2-9-15,0-1 0 0,-3 7 0 0,-4-7 0 16,0 1 0-16,0-1 0 0,-7 0 0 0,-1-2 0 16,1 2 0-16,-3 0-9 0,-1-2 9 0,-3-4 0 15,-11 6-9-15,11-2 9 0,3 2 0 0,-3-6-9 16,-7 3 9-16,3 4 0 0,4-10 0 0,0 6 0 16,3-3 0-16,1-3 0 0,-1 0-11 0,4 0 11 15,3 0-92-15,1 0-13 16,-4 0-3-16,7 0 0 0,7 0-134 0,0 0-27 15,-18-9-6-15,4-1-586 0</inkml:trace>
  <inkml:trace contextRef="#ctx0" brushRef="#br0" timeOffset="95030.811">23484 16395 1555 0,'0'0'68'0,"0"0"16"0,0 0-68 0,-7 3-16 0,0-3 0 0,4 6 0 16,-4-2 211-16,0 2 38 0,0-3 8 0,0 3 2 15,3 4-210-15,-3 5-41 0,-4-2-8 0,8-4 0 16,-4 7 17-16,0 3 7 0,-4-4 2 0,1-2 0 15,3 9 36-15,-1-3 7 0,-2 0 2 0,-1-1 0 16,1 1-12-16,-1 0-3 0,1 6 0 0,-1-6 0 16,-3 6-24-16,3 0-4 0,-3 3-2 0,0 1 0 15,0-1-10-15,0 3-1 0,3-3-1 0,1 1 0 16,-4 5-14-16,3-6 0 0,4 7 8 0,0-7-8 16,3-3 0-16,1 10 0 0,-1-7 0 0,1-3 0 15,3 3 0-15,0 0-10 0,0-3 2 0,3 1 0 16,1-5 8-16,-1 5 0 0,1 2 0 0,3-3-8 15,0 3 8-15,-3-9 11 0,6 6-3 0,-3-6 0 16,4 6-30-16,3-6-6 0,-4 0-2 0,5-4 0 0,2 4 4 0,1-3 1 16,7-4 0-16,-4 4 0 15,3-7-27-15,5 7-6 0,-1-3-1 0,0-7 0 16,-3 3 4-16,3-3 1 0,4 4 0 0,-4-7 0 16,-3-3-113-16,3 0-22 0,-3 0-5 0,-1-3-752 15</inkml:trace>
  <inkml:trace contextRef="#ctx0" brushRef="#br0" timeOffset="95464.649">24007 16934 345 0,'0'0'31'0,"0"0"-31"0,0 0 0 0,0 0 0 15,0 0 296-15,0 0 54 0,0 0 10 0,0 0 3 16,0 0-156-16,0 0-31 0,-4 0-7 0,-7 0-1 15,1 0-72-15,-1 0-14 0,4 0-3 0,7 0-1 16,-7 7-8-16,4-4-2 0,-4 3 0 0,0 3 0 16,-4-2-2-16,0-4-1 0,4 6 0 0,-7 1 0 0,0 5-18 0,0 1-4 15,3-3-1-15,-3 2 0 0,-3 4-18 0,3 0-3 16,-1-3-1-16,1 2 0 0,0 1-20 0,0 0 9 16,0 0-9-16,0 3 0 0,0-3 8 0,3-1-8 15,1-2 0-15,-1-3 0 0,-3 2 0 0,7-2-12 16,-4 3 1-16,1-7 1 15,3 0-26-15,0 1-6 0,-1-10-1 0,5 9 0 16,3-9-105-16,0 0-20 0,0 0-5 0,-4-9-1015 0</inkml:trace>
  <inkml:trace contextRef="#ctx0" brushRef="#br0" timeOffset="95730.941">23615 16897 3178 0,'0'0'70'0,"0"0"14"0,0 0 4 0,3 9 1 0,1 1-71 0,0-1-18 0,3 0 0 0,-4 7 0 15,4-7 0-15,0 7 0 0,0-3 0 0,0-4 0 16,4 7 0-16,-4 3 10 0,4-4-2 0,-1-2 0 16,4 3 2-16,-3 2 0 0,3 1 0 0,0-3 0 15,0 3-10-15,0-4 0 0,0-2 9 0,1 3-9 16,-1 2 0-16,0 1 0 0,-4-3 0 0,1 0-8 15,3-4-20-15,-3 4-3 0,-1-7-1 0,-3 7 0 16,4-4-89-16,-4-2-19 0,0-1-3 0,0 1-1 16,0-4-80-16,0-6-17 0,7 9-3 0,-14-9-1 15</inkml:trace>
  <inkml:trace contextRef="#ctx0" brushRef="#br0" timeOffset="96417.674">24112 17326 1612 0,'0'0'144'16,"0"0"-116"-16,0 0-28 0,0 0 0 15,0 0 210-15,0 0 36 0,0 0 7 0,0 0 2 32,4-3-230-32,-1-3-45 0,1-3-10 0,-1-1-2 0,1 4 7 0,3 3 1 0,-3-7 0 0,3 4 0 15,-4 3 24-15,1-3 0 0,-1-4 0 0,-3 10 0 16,0 0 51-16,0 0 9 0,7-3 1 0,-7 3 1 0,4-6 2 0,-4 6 0 16,0 0 0-16,7 0 0 0,-7 0-16 0,7-6-4 15,0 6 0-15,0-4 0 0,0 4-35 0,0 0-9 16,4 0 0-16,-4 0 0 0,0 0 0 0,3 0 0 15,-3 0 0-15,4 0 0 0,-4 0 0 0,4 0 0 16,-1 0 0-16,-6 0 0 0,-4 0 0 0,0 0 0 16,0 0 0-16,7 10 0 0,-7-1 0 0,0 7 0 15,-4-7 0-15,1 1 0 0,-4-1 0 0,0 7 0 16,-4-4 0-16,4-2 0 0,-4 5 0 0,1 4 0 16,-4 0 0-16,3 0 0 0,1-3 0 0,-4 2 0 0,3 1 0 0,-3 3 0 15,7-3 0-15,-4-6 0 0,4 2 0 0,-3 1 0 16,2-4 0-16,5 7 0 0,-8-9 0 0,8 5 0 15,-1-5 0-15,1-1 0 0,3 1 0 0,-4-4 0 16,4 3 0-16,0 1 0 0,4-1 0 0,-1 0 0 16,4 1 0-16,0-1 10 0,0-2 1 15,4 2 0-15,0-3-11 0,-1-3 0 0,1 7 0 0,3-4 0 32,-3-3-35-32,-1 3-2 0,1-2-1 0,-1-4 0 15,4 6-37-15,-7-3-7 0,4-3-2 0,0 0 0 0,-1 0-117 0,1 0-24 16,-4-3-5-16</inkml:trace>
  <inkml:trace contextRef="#ctx0" brushRef="#br0" timeOffset="96917.609">24553 16997 2574 0,'0'0'114'0,"0"0"23"0,0 0-109 0,0 0-28 0,0 0 0 0,0 0 0 15,0 0 56-15,0 0 7 0,7 0 1 0,0 0 0 16,4-3-52-16,-4-3-12 0,4 6 0 0,-1 0 0 16,1-3 9-16,3 3-1 0,-3 0 0 0,3-7 0 15,-4 7-8-15,4-3 0 0,-3-3 0 0,0 6 0 16,-1 0 0-16,1 0 0 0,-1 0 0 0,1 0 0 16,-4 0-24-16,3 0-6 0,1 0-2 0,0 0 0 15,-4 0-60-15,3 0-12 0,1 0-2 0,-1-3-1 16,5-4-21-16,-1 7-4 0,-4-3 0 0,4-3-480 15,-3 6-95-15</inkml:trace>
  <inkml:trace contextRef="#ctx0" brushRef="#br0" timeOffset="97197.872">24529 17201 2790 0,'0'0'61'0,"0"0"13"0,0 0 2 0,7 0 3 0,3 0-63 0,1 0-16 0,-1 0 0 0,5 0 0 16,-1 0 0-16,-4 0 0 0,4 0 0 0,4-3 0 31,-4 3-39-31,0 0-10 0,-3-6-3 0,3 6 0 16,4 0-6-16,-4-4-2 0,0 4 0 0,-4-6 0 15,1 6-32-15,3 0-6 0,0 0-2 0,0-6-547 0,-3 6-109 0</inkml:trace>
  <inkml:trace contextRef="#ctx0" brushRef="#br0" timeOffset="97715.477">25400 16709 2746 0,'0'0'60'0,"0"0"13"0,0 0 3 0,0 0 1 0,0 0-61 0,0 0-16 16,0 0 0-16,-4 0 0 15,4 0-48-15,-10 0-13 0,-1 3-3 0,1 3 0 16,-1-6 10-16,-3 9 2 0,0 1 0 0,3-1 0 0,-3 1 41 0,0-1 11 0,4-3 0 0,-5 13 0 15,1-9 43-15,0-1 10 0,0 7 3 0,7-7 0 16,-4 0 16-16,4 1 3 0,0-1 1 0,0-2 0 16,4-4-55-16,-1 6-10 0,1-3-3 0,3 4 0 15,0-1-8-15,0-9 0 0,0 0 0 0,0 0 0 16,3 6 0-16,-3-6 0 0,0 0 0 0,4 10 0 16,3-1 0-16,0 1-17 0,-7-10 4 0,7 3 1 15,-7-3 12-15,7 6 0 0,4 3 0 0,-4 1 0 16,-4-4 0-16,4-3 0 0,-7-3 0 0,11 10 10 15,-4-4-2-15,3-3 0 0,-3 3 0 0,1 4 0 16,2-4-8-16,-3-3 0 0,0 7 0 0,0-4 0 16,0-3 28-16,0 6 3 0,-7-9 1 0,4 7 0 15,3 2-32-15,-3-3 0 0,-1 4 0 0,1-1 0 16,-4 1 13-16,0-7 3 0,0 12 1 0,0-5 0 16,-4-1-1-16,1 1 0 0,-1-1 0 0,0 7 0 0,1-7 14 15,-1 1 2-15,-3 5 1 0,4-2 0 0,-4 2-33 0,0-5-11 16,0 6 0-16,3-4 0 15,-3-3 11-15,4 1 0 0,-1-4-9 0,0 4 9 16,1-4-34-16,3-6-2 0,0 0-1 0,0 0 0 16,0 0-74-16,0 0-14 0,0 0-3 0,0 0-682 15,-4-6-136-15</inkml:trace>
  <inkml:trace contextRef="#ctx0" brushRef="#br0" timeOffset="98233.091">25675 16906 2948 0,'0'0'65'0,"0"0"14"0,0 10 2 0,-3-4 1 0,-1-3-66 0,1 6-16 0,-4-2 0 0,3 2 0 31,-3 0-28-31,3 1-10 0,-3 9-2 0,4-10 0 0,-4 7 13 0,3-1 3 0,1-2 0 0,-1 3 0 16,4 3 24-16,0-10-8 0,-3 7 8 0,3-4 0 15,3-2 0-15,1 5 11 0,-1-5-1 0,1-1 0 16,-1-3 2-16,-3-6 0 0,0 0 0 0,0 0 0 16,7 10 0-16,-7-10 0 0,7 3 0 0,0 3 0 15,4-6-12-15,0 0 0 0,-1-6 0 0,1 3 0 16,3-4 0-16,0 4 0 0,4-3 0 0,-4-3 0 16,3-1 0-16,-2 1 0 0,2-1 0 0,1-5 0 15,-1 5 0-15,-2-2-11 0,-1-4 3 0,-4 0 0 0,4 4 8 0,-3-4 11 16,-4-3-3-16,0 4 0 0,4 5-8 0,-8-9 0 15,1 10 0-15,-1 0 0 16,-6 2 0-16,3-2 0 0,0 9 0 0,0 0 0 16,0 0 27-16,0 0 3 0,0 0 1 0,0 0 0 0,0 0-31 0,0 0 8 15,0 0-8-15,0 0 0 0,0 0 0 0,0 0 0 16,0 0 0-16,-4 9 0 0,1 1 12 0,3 2-1 16,0 1 0-16,-4 3 0 0,4-4 6 0,4 10 2 15,-4-9 0-15,0 5 0 0,0 4 17 0,3-3 3 16,1-6 1-16,-1 6 0 0,1 2-31 0,3-8-9 15,0 3 0-15,0-1 0 0,-4-2 0 0,5 3-9 0,-1-7-1 16,0 0 0 0,-4-5-42-16,-3-4-9 0,0 0-2 0,7 6 0 15,0 0-104-15,-7-6-21 0,0 0-4 0,0 0-564 0,0 0-114 0</inkml:trace>
  <inkml:trace contextRef="#ctx0" brushRef="#br0" timeOffset="98734.754">26053 17003 2948 0,'-4'0'65'0,"-3"10"14"0,0-1 2 0,3 1 1 16,-3-1-66-16,4 0-16 0,-1 7 0 0,-3-6 0 15,7-1-38-15,0 7-11 0,-3-7-3 0,3 0 0 16,0 1 7-16,0-1 1 0,3 1 0 0,-3-4 0 0,0-6 24 0,0 9 6 15,0-9 1-15,0 0 0 0,0 0 13 0,0 0 15 16,0 0-3-16,0 0-1 0,0 0 44 0,0 0 9 16,0 0 1-16,0 0 1 0,0 0-23 0,0 0-5 15,7-9-1-15,0 3 0 0,4-4-29 0,0 1-8 16,-1-7 0-16,-3 4 0 16,7-4-28-16,-3-3-11 0,-4 0-1 0,7-6-1 0,-3 6 25 0,-1 1 6 15,1-1 1-15,-1-3 0 0,-3 12 9 0,1-8-8 16,2 8 8-16,-3 1-8 0,0-1 19 0,0 4 4 15,4 6 1-15,-11 0 0 0,0 0 18 0,7 0 4 16,7 0 1-16,-3 6 0 0,-1-6-22 0,4 3-4 16,-3 4-1-16,-1 2 0 0,5 1-12 0,-5-4 11 0,4 3-11 0,-3 1 10 15,-1-1-2-15,1 10-8 0,0-3 12 0,-1 2-4 16,-3 1-8-16,0-3 0 0,0 3 0 0,0 6 0 16,-3-3 0-16,-1-7 0 0,1 10 0 0,0-6 0 15,-1 0 0-15,1 0-14 0,-1 0 5 0,4-4 1 31,0 1-37-31,0-3-7 0,-3-4-2 0,6 0 0 16,-3-2-64-16,4-4-13 0,-4 3-2 0,4-6-1 0,3-6-109 0,0-4-21 16,14-2-5-16,-7-13-1 0</inkml:trace>
  <inkml:trace contextRef="#ctx0" brushRef="#br0" timeOffset="99098.778">26511 16248 3182 0,'0'0'70'0,"0"0"14"0,0 0 4 0,0 0 1 0,0 0-71 0,0 0-18 15,0 0 0-15,7 6 0 16,-3 3-31-16,3 1-9 0,3 5-3 0,-2-2 0 0,-1 9 27 0,3 0 6 15,-3-3 1-15,4 6 0 0,-4 3 9 0,3 6 14 16,1-5-3-16,-4 5-1 0,0 1 23 0,0 2 5 16,-3 7 1-16,3-3 0 0,0-3-10 0,0 9-1 0,0-3-1 0,0-4 0 15,-3 1-13-15,3 3-2 0,-4 0-1 0,4-6 0 16,-3 2-11-16,3-2 0 0,-4-4-12 0,1 4 12 16,-1-3 0-16,4-1 0 15,0 1 0-15,-3-7 0 16,3 6-32-16,0-6 2 0,0 1 0 0,4-1 0 15,-4 3-18-15,0-9-4 0,0-6-1 0,0 3 0 16,0 0-95-16,0-10-20 0,4 3-3 0,-4-8-1 16,0 2-24-16,3-6-6 0,15-6-1 0,-4-4 0 0</inkml:trace>
  <inkml:trace contextRef="#ctx0" brushRef="#br0" timeOffset="99598.442">27686 16605 2113 0,'0'0'93'0,"0"0"20"0,0 0-90 0,0 0-23 0,0 0 0 0,0 0 0 16,-4 6 40-16,4-6 3 0,0 0 1 0,-3 10 0 16,-4-1-9-16,0 1-2 0,0-1 0 0,0-3 0 15,0 10 55-15,-4-3 10 0,1 2 2 0,-5 4 1 16,1 0-22-16,0 6-5 0,-3 0-1 0,-1-3 0 16,0 9-14-16,1-2-3 0,3-8-1 0,-4 5 0 15,0 2-33-15,4-3-6 0,4-6-2 0,-5 6 0 16,5-6-14-16,-1-4 0 0,1-2 0 0,3 3 0 31,0-7-19-31,3 7-6 0,-3-13-2 0,3 6 0 0,4-9-53 0,0 0-10 0,-7 0-2 0,7 0-1 16,0 0-111-16,-3 0-21 0,-4 0-5 0</inkml:trace>
  <inkml:trace contextRef="#ctx0" brushRef="#br0" timeOffset="99833.826">27330 16665 2073 0,'0'0'184'0,"0"0"-147"16,0 0-29-16,0 0-8 0,0 0 214 0,3 9 42 15,8 1 8-15,-4 5 1 0,3-5-205 0,5-1-40 0,-5 0-9 0,4 7-2 16,4-3 20-16,0 2 4 0,-1-5 1 0,1 9 0 16,-1-1-14-16,5-2-4 0,-5 3 0 0,1 0 0 15,3-1-16-15,-3 4 0 0,-4-3 0 0,0 0 0 16,0 0 0-16,0 0-12 0,0 0 1 0,0 2 1 31,-7-8-38-31,4 3-8 0,7 3-2 0,-4-10 0 16,0 7-102-16,-4-7-20 0,5 0-4 0,-1 1-593 0,0-1-119 0</inkml:trace>
  <inkml:trace contextRef="#ctx0" brushRef="#br0" timeOffset="100174.419">27951 17144 2253 0,'0'0'100'0,"0"0"20"0,0 0-96 0,0 0-24 16,0 0 0-16,0 0 0 0,3 10 20 0,1-7 0 15,-1 6-1-15,1-2 0 0,-1 2 23 0,4 1 5 16,-7-1 1-16,4 7 0 0,-1-7 49 0,4 0 11 16,-3 10 1-16,-1-3 1 0,1-4-31 0,3 4-7 15,-3 3 0-15,-1 0-1 0,1 0-41 0,-1 3-8 16,1-4-2-16,-1 1 0 0,4-3-20 0,-3-4-13 0,-1 7 1 0,1-9 1 31,3 5-36-31,-4-5-7 0,-3-10-2 0,4 6 0 16,-4-6-97-16,0 0-20 0,0 0-4 0,3 3-1 15,-3-3-70-15,11 0-15 0,7-9-2 0,-8-10-1 0</inkml:trace>
  <inkml:trace contextRef="#ctx0" brushRef="#br0" timeOffset="100446.235">28413 16840 3438 0,'0'0'76'0,"0"0"15"0,0 0 3 0,0 0 2 0,0 0-76 0,0 0-20 15,0 0 0-15,10-6 0 16,1 6-26-16,-1-9-9 0,5 2-1 0,-1 4-1 0,0-3 9 0,0-3 3 16,4 9 0-16,-4-10 0 0,3 7 16 0,1-3 9 15,0-4-10-15,-1 10 10 0,8-6-14 0,-4 6 3 16,-3-3 1-16,3-3 0 0,-3 6-5 0,-1-3-1 15,4-4 0-15,-7 7 0 16,-3 0-108-16,3 0-23 0,0 0-4 0,-3-3-1076 0</inkml:trace>
  <inkml:trace contextRef="#ctx0" brushRef="#br0" timeOffset="100716.504">28483 17057 2718 0,'0'0'120'0,"0"0"25"0,0 0-116 0,0 0-29 0,0 0 0 0,0 0 0 31,7-7-20-31,0 7-9 0,4 0-3 0,0 0 0 0,-1 0 20 0,1-3 3 0,3 3 1 0,-4-6 0 16,5 6 38-16,-1 0 8 0,-4 0 2 0,4 0 0 15,0 0-26-15,1 0-5 0,-1 0-1 0,3 0 0 16,-3 0-40-16,1-3-8 0,-1 3-1 0,0-6-1 16,0 6-221-16,-4-10-44 0,19 1-9 0,-12-7-1 0</inkml:trace>
  <inkml:trace contextRef="#ctx0" brushRef="#br0" timeOffset="101152.339">29072 16859 1440 0,'0'0'128'0,"0"0"-103"16,0 0-25-16,0 0 0 0,0 0 166 0,-3 3 28 16,3 7 6-16,-4-1 0 15,1-3-212-15,3 4-44 0,-4-1-8 0,1 1-1 0,-1-1 47 0,1 0 10 0,-1 1 8 0,4 5-12 16,-3-5 40-16,-1 6 8 0,4-4 2 0,-3 4 0 15,3-1 30-15,0-2 7 0,0 3 1 0,0-7 0 16,3 7-4-16,-3-7 0 0,0 1 0 0,4-1 0 16,-4-9-51-16,3 3-10 0,-3-3-3 0,0 0 0 15,0 0 29-15,4 6 6 0,-4-6 1 0,0 0 0 16,0 0-20-16,0 0-3 0,7 0-1 0,0-6 0 16,-4 3 16-16,1-3 4 0,-1 3 0 0,1-7 0 15,-1 4-26-15,-3-3-5 0,4-7-1 0,-4 6 0 16,4-2 0-16,-1-4 0 0,-3 1 0 0,4-4 0 15,-1 0-8-15,1 0 10 0,-1 0-10 0,1 0 10 16,-1-6-2-16,1 10 0 0,3-4 0 0,0 0 0 16,-4 3 3-16,4 4 0 0,1-4 0 0,-1-3 0 0,3 10-24 0,-3-7-5 15,4 7-1-15,3-1 0 16,0-5-73-16,0 5-14 0,0 7-3 0,0-6-1 16,0 3-47-16,-3 2-10 0,0-2-1 0,-1 3-844 15</inkml:trace>
  <inkml:trace contextRef="#ctx0" brushRef="#br0" timeOffset="101601.681">29616 16790 921 0,'0'0'82'0,"0"0"-66"16,0 0-16-16,0 0 0 0,0 10 419 0,0-10 80 15,0 0 16-15,0 0 3 0,0 6-421 0,0 3-84 0,0-9-13 0,-7 3-10 16,3 7-2-16,-3 2 0 0,-4-2 0 15,1-1 0 1,-4 1-16-16,0-1-3 0,-7 0-1 0,3 10 0 0,0-3 52 0,-3-4 9 0,3-2 3 0,-3 5 0 16,7 4-7-16,4-9-1 0,-1-1 0 0,4 7 0 15,0-7 12-15,0 1 1 0,7-10 1 0,3 9 0 16,-3-9-30-16,4 9-8 0,6-2 0 0,-2-7 0 31,2 0-29-31,4 0-7 0,-3 0-2 0,6-7 0 0,-2 7 21 0,-1-3 4 0,0-6 1 0,-4-1 0 16,4 4 12-16,-3-3-9 0,3-1 9 0,-3 4-8 15,-4-3 8-15,3-1 0 0,-3 1 0 0,0-1 0 16,-3 1 8-16,3 0 3 0,-3-1 1 0,3 4 0 0,-4 3-12 0,-3 3 8 16,0 0-8-16,0 0 8 15,0 0 26-15,0 0 5 0,0 0 1 0,0 0 0 16,0 0-25-16,0 0-5 0,0 0-1 0,0 0 0 0,0 3 11 0,0 6 3 16,0 1 0-16,0 2 0 15,0-9 11-15,4 13 2 0,-1-6 1 0,1-1 0 0,-1 0-19 0,1 1-4 16,-1-1-1-16,4 1 0 0,-3-1-13 0,-1 0-18 15,1-2 4-15,3 2 1 16,-3-3-80-16,3-2-16 0,-7-4-3 0,7 6-1 16,-7-6-91-16,7 3-17 0,3-3-4 0</inkml:trace>
  <inkml:trace contextRef="#ctx0" brushRef="#br0" timeOffset="101801.662">29891 16931 1382 0,'10'13'123'0,"-10"-13"-99"0,0 0-24 0,0 15 0 16,0-5 404-16,4-1 76 0,0 7 16 0,-4-7 2 16,0 10-395-16,3-9-79 0,1-1-16 0,-1 7-8 15,-3-7 0-15,4 1 8 0,-1-1-8 0,1 0 0 32,-1 1-28-32,1-4-9 0,-4 3-3 0,3-5 0 15,-3-4-24-15,0 0-6 0,4 6-1 0,-4-6 0 0,3 9-13 0,-3-9-2 0,0 0-1 0,0 0-690 16,0 0-139-16</inkml:trace>
  <inkml:trace contextRef="#ctx0" brushRef="#br0" timeOffset="102006.114">29782 16665 3056 0,'0'0'136'0,"0"0"27"0,0 0-131 0,0 0-32 15,0 0 0-15,0 0 0 0,0 0 77 0,0 0 9 16,0 0 2-16,0 0 0 15,0 0-152-15,0 0-31 0,0-10-5 0,0 10-2 16,0-6-72-16,0 6-14 0,0 0-4 0,0 0-583 16,0 0-117-16</inkml:trace>
  <inkml:trace contextRef="#ctx0" brushRef="#br0" timeOffset="102450.925">30215 16916 3168 0,'0'0'140'0,"0"0"29"0,0 9-135 0,4 0-34 0,-1 1 0 0,1 5 0 16,0-5 8-16,3-1-8 0,-4 1 0 0,4-1 0 31,-7-9-17-31,4 6-7 0,-4-6-2 0,3 10 0 16,-3-10-2-16,4 9 0 0,-4-9 0 0,3 10 0 0,-3-10 28 0,0 6 0 0,0-6 0 0,0 9 0 15,0 1 11-15,0-10 7 0,0 0 2 0,0 0 0 16,0 0-4-16,0 0 0 0,0 0 0 0,0 0 0 16,0 0-8-16,0 0-8 0,0 0 12 0,0 0-12 15,0 0 17-15,0 0-3 0,11-7-1 0,-1 4 0 16,1-6-13-16,-4-1 0 0,0-5 0 0,4-1 0 0,-4-3 0 0,3 7 0 16,1-4 0-16,0-3 0 0,-1 4 0 0,1-4 0 15,-1 3 0-15,1-3 0 16,-4 10 0-16,0-1 0 0,0 1 0 0,0 0 0 0,-7 9 0 0,7-7 0 15,-7 7 0-15,7 0 0 0,7-3 0 0,0 3 0 16,-3 3 0-16,0 4 0 0,3-4-8 0,-4 9 8 16,4 1 0-16,-3-4 0 0,0 10 0 0,-1-3 0 15,1 3 0-15,-1-1 0 0,1-2 0 0,-4 3 8 16,4 0-8-16,-1 6 0 0,1-6 0 0,-4-4-8 16,0-2-1-16,0 3 0 0,-4 2-8 0,4-8-2 15,-3 5 0-15,0 1 0 16,3-7-93-16,-4 1-18 0,1-7-4 0,3 3-1 15,-7-6-104-15,7 3-21 0,7-3-4 0,-14 0 0 0</inkml:trace>
  <inkml:trace contextRef="#ctx0" brushRef="#br0" timeOffset="103169.208">30540 16132 1951 0,'0'0'43'0,"0"0"9"0,0 0 1 0,0 0 2 0,0 0-44 0,0 0-11 0,0 0 0 0,11 0 0 16,-4-4 13-16,0 4 1 0,-7 0 0 0,10 0 0 16,1-6 38-16,-4 6 7 0,-7 0 1 0,7 0 1 15,4 0 4-15,-4 0 1 0,3 0 0 0,-3 6 0 16,-7-6 15-16,11 4 3 0,-4 2 1 0,3-6 0 15,-2 9-28-15,2 1-5 0,1-1-2 0,-1 7 0 16,1-4-19-16,3 10-4 0,0 0-1 0,0 3 0 16,7 4 15-16,1-4 3 0,2 9 1 0,1-6 0 15,0 10-25-15,-1-4-6 0,1 1-1 0,3-1 0 16,0 1-1-16,1-4-1 0,-1 4 0 0,0-1 0 0,0 1-11 16,-3-4 8-16,0 4-8 0,-1-1 8 15,-2 4-8-15,-1 3 10 0,-7-7-10 0,7-3 10 0,-7 4-10 0,0-1 10 16,0 4-10-16,-3-3 10 0,0-1-10 0,-4 0 0 15,-4-2 9-15,1 2-9 0,-4 7 8 0,3-3-8 16,-3 6 8-16,0-7-8 0,-3-2 0 0,3-1 9 16,-4-2-9-16,1 2 0 0,-1-9 12 0,-3 0-4 15,0-3 0-15,0 3-8 0,-4 0 8 0,1-6-8 16,-1 0 0-16,-3 0 0 0,0 6 0 0,-4-9 0 16,-3-4 0-16,-4 4 0 0,1 3-8 0,-5-4-9 15,-6-2-2-15,-7 3 0 16,-4-1-97-16,0-2-19 0,-3-4-4 0,-4-3-1204 0</inkml:trace>
  <inkml:trace contextRef="#ctx0" brushRef="#br0" timeOffset="149669.696">29520 7627 633 0,'0'0'28'0,"0"0"6"0,0 0-34 0,-3-3 0 15,-1-3 0-15,-6 3 0 0,-1-3 233 0,-3 6 40 16,-4 0 8-16,1 0 2 0,-4 0-195 0,-4 6-38 16,0-3-8-16,1 3-2 0,-5 4-26 0,1-1-6 15,-7 10 0-15,0-3-8 0,-1 2 0 0,-2 7 0 16,2 4-10-16,-6-1 10 0,0 3 0 0,-1 1 0 15,-6 2 0-15,-4 4 0 0,4-4 32 0,-4 7 2 16,0-10 0-16,3 4 0 0,1-1-8 0,3 1-2 16,0-7 0-16,0 7 0 0,-7-7-8 0,8 6-1 0,-1-6-1 15,0 10 0-15,0-3-14 0,-3-7 0 16,6 6 0-16,4-5 0 0,4 5 0 0,3-9 0 0,4 3 8 16,0-3-8-16,7 0 0 0,0-3 0 0,3-6 8 15,0 9-8-15,1-12 8 0,3 2-8 0,3 4 11 0,-3-9-11 16,0 5 12-16,-4-5-12 15,8-1 12-15,-5 1-12 0,-2-1 12 0,-1 0-12 0,1-2 12 0,-5 2-12 16,5-6 29-16,-8 3-1 0,4 4 0 0,0-4 0 16,-4 4-15-16,4-7-3 0,-4 3-1 0,8 3 0 15,-1-6 12-15,4 4 3 0,-4-4 0 0,8 3 0 16,-1-6-8-16,4 10 0 0,0-10-1 0,0 0 0 16,7 0-4-16,0 0-1 0,-4 0 0 0,4 0 0 15,-7 0 16-15,0-10 3 0,7 10 1 0,0 0 0 16,0-6-12-16,-3-4-2 0,3 7-1 0,3-12 0 0,-3 5-7 15,7-9-8-15,-3 4 11 0,6 2-11 0,1-6 8 16,3-3-8-16,4 1 0 0,-1-11 0 0,8 4 0 0,0 0 0 16,-1-1 0-16,5-2 0 0,-8 9 0 0,3-3 0 15,-2 9 0-15,-1-2 0 0,-4 5-8 0,1-3-3 16,-7 10 0-16,-1-3 0 0,-3 9 19 0,-7 0 3 16,0 0 1-16,0 0 0 15,0 9-12-15,-3-3 0 0,-4 13 0 0,-4-3 0 0,1 3-11 0,-5-1 3 16,-2 1 0-16,-1 6 0 0,1 0 8 0,-5-3 0 15,5 0 0-15,-1 0 0 0,0-3 0 0,1 3 0 16,3-3 0-16,0 0 0 0,3 0 0 0,0 6 0 16,1-7 0-16,3 1 0 0,0 6 0 0,0-6 0 15,3 6 0-15,1-3-8 0,3 0 8 0,0-3 0 0,3-6 0 16,8 2 0-16,-1-5 0 0,4 5 0 0,1-12 0 0,2 7 0 16,1-1 0-16,7-9 12 15,3 0-4-15,7 0 0 0,4 0-8 0,7 0 8 0,0-9-8 0,10-1 8 31,11-2-146-31,11-10-29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9T16:58:46.096"/>
    </inkml:context>
    <inkml:brush xml:id="br0">
      <inkml:brushProperty name="width" value="0.05292" units="cm"/>
      <inkml:brushProperty name="height" value="0.05292" units="cm"/>
      <inkml:brushProperty name="color" value="#7030A0"/>
    </inkml:brush>
  </inkml:definitions>
  <inkml:trace contextRef="#ctx0" brushRef="#br0">4565 13137 1090 0,'0'0'48'0,"0"0"11"0,-7-6-47 0,7 6-12 0,0 0 0 0,-4-7 0 16,-3 4 56-16,0-3 10 0,0 3 2 0,4-3 0 15,-8-4-48-15,8 7-10 0,-8-6-2 0,0-4 0 16,1 10-8-16,-1-3 0 0,-3-4 0 0,0 7 0 15,3-6 0-15,-10 2 0 0,4-2 0 0,-1 9 0 16,0-9 0-16,1 9 0 0,-1-7 10 0,-7 4-10 16,1-3 36-16,3 6 0 0,-11-3 0 0,7-3 0 15,-3 6 12-15,-7-10 4 0,-4 10 0 0,3-9 0 16,1 9-1-16,-14-10 0 0,6 1 0 0,1 3 0 16,-11 3-13-16,11-4-2 0,-11 4-1 0,4-3 0 15,-1-4-12-15,-3 10-3 0,-7-9 0 0,4 9 0 0,-1-9-1 16,-3 2-1-16,8 4 0 0,2 3 0 0,-10-6-18 0,4 3 0 15,3-7 0-15,-7 4 0 0,0-3 11 0,-7 9-11 16,7-10 10-16,-4 10-10 0,4-9 12 0,0 9-4 16,0-6-8-16,0 6 12 0,1-4 8 0,-1 4 0 15,0 0 1-15,0 4 0 0,3-4 6 0,4 6 1 16,-7 3 0-16,4 1 0 0,-8-1-15 0,8 1-2 16,3 5-1-16,-7 4 0 0,0 0-10 0,4 0 0 15,-1 6 0-15,8 0 0 0,6-6-8 0,-10 9 8 16,11 6 0-16,-4-5 0 0,7 2 0 0,-3-3 0 15,3 0-9-15,4 10 9 0,0-3 0 0,-4-7-8 16,7 6 8-16,4 1 0 0,3 2-9 0,4 7 9 16,-4-9 0-16,11 2-9 0,-3 7 9 0,3 0 0 0,10-6 0 15,-7 6 0-15,11 0 0 0,0-7-10 0,0 4 10 0,11-3 0 16,0-4-12-16,-4 4 12 0,10-4-12 0,1 4 12 16,14-4-14-16,-8 1 4 0,5-1 1 0,2-5 0 15,5 5-1-15,2 1 0 0,1-7 0 0,4 6 0 16,-5-5-6-16,8-1 0 0,4-9-1 0,-4 6 0 15,6-7 17-15,5 1 0 0,3-9 0 0,3 5 0 16,4-5 0-16,-3 5 0 0,6-11 0 0,1 5 0 16,3-9 0-16,0 6 0 0,7-6 0 0,0-6 0 15,-3 6 0-15,3-3 0 0,4-3 0 0,0 6 0 16,6-10 0-16,-3 1 0 0,8-1 0 0,-8 1 0 16,4 0 0-16,3-7 0 0,0 6 0 0,0 1 0 15,-6-7 8-15,2 4-8 0,-3-4 0 0,4 4 0 0,0-4 16 16,0 0-2-16,-11 7-1 0,7-1 0 0,-7-2-13 15,4-4-18-15,-8 1 4 0,1 5 1 0,0 1 21 16,-8-10 4-16,1 9 0 0,-1-5 1 0,1-4-13 16,-4 3 0-16,0-3 0 0,-7 7 0 0,0-7 8 0,0-3 4 15,-14 3 2-15,3 1 0 0,-7-1-14 0,1-6 0 16,3 6 0-16,-11-6 0 0,-3-3 15 0,3 2-3 16,-3-5-1-16,-11 0 0 0,7 3-11 0,-7-1 12 15,-3-5-12-15,-8 6 12 0,1-7 16 0,0 7 3 16,-11-4 1-16,-7 4 0 0,-1-6-32 0,-2 6-8 15,-11-7-1-15,7 7 0 0,-8 0 9 0,-2-1 16 0,-4-2-4 16,3 3-1-16,-7 3-11 0,0-3 0 0,1-1-10 0,-5 1 10 16,-10 3 0-16,1 0 15 0,-5 3-2 0,1 0 0 15,-1 0-13-15,1-3 8 0,-11 9-8 16,14-3 0-16,-10 1 12 0,3 2-3 0,-4 7-1 0,-3-4 0 16,-3-3-8-16,3 10 0 0,-7 3 9 0,7 3-9 15,-4 0 0-15,-3 3 0 0,4 3-10 0,-1 4 10 31,-6 5-48-31,-4-2-4 0,3 3 0 0,4 9-671 0,4-3-134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03:14.059"/>
    </inkml:context>
    <inkml:brush xml:id="br0">
      <inkml:brushProperty name="width" value="0.05292" units="cm"/>
      <inkml:brushProperty name="height" value="0.05292" units="cm"/>
      <inkml:brushProperty name="color" value="#7030A0"/>
    </inkml:brush>
  </inkml:definitions>
  <inkml:trace contextRef="#ctx0" brushRef="#br0">23908 15978 1094 0,'-46'9'97'0,"25"-9"-77"0,-4 7-20 0,-3-7 0 16,0 0 220-16,-1 0 41 0,1-7 8 0,0 7 2 0,3 0-211 16,-3 0-41-16,3 0-9 0,1 0-2 0,-1 0 8 15,4 0 2-15,7 0 0 0,-4 0 0 0,7-3 21 0,1 3 4 16,-1-6 1-16,11 6 0 0,0 0 16 0,0 0 4 15,0 0 1-15,11 9 0 0,6-2-33 0,5 2-6 16,6 0-2-16,4 1 0 0,6 6 4 0,5-4 1 16,10 7 0-16,7-3 0 0,7 2-14 0,-4-2-3 15,8 3-1-15,-1 0 0 0,4 0-11 0,0-4 0 16,-3 4 0-16,7 0 0 0,-1-3 8 0,-3-4-8 16,-3 4 8-16,-4-1-8 0,0-2 0 0,0-7 0 15,-4 4 0-15,1-4 0 0,3-3 0 0,-4-3 0 16,-3 0 0-16,0-9-826 15,-3-1-170-15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04:56.943"/>
    </inkml:context>
    <inkml:brush xml:id="br0">
      <inkml:brushProperty name="width" value="0.05292" units="cm"/>
      <inkml:brushProperty name="height" value="0.05292" units="cm"/>
      <inkml:brushProperty name="color" value="#7030A0"/>
    </inkml:brush>
  </inkml:definitions>
  <inkml:trace contextRef="#ctx0" brushRef="#br0">9543 17245 115 0,'0'0'10'0,"0"0"-10"0,-7 0 0 0,0-6 0 16,-1 2 240-16,1 4 45 0,4-6 10 16,-1-3 1-16,-3 6-152 0,4-7-30 0,-1 4-6 0,1 3-2 15,-1-3-63-15,4 6-13 0,-3 0-2 0,3 0-1 16,-4-10 8-16,1 10 1 0,3-6 1 0,-7 6 0 16,7 0-1-16,0 0 0 0,-7-3 0 0,-1 3 0 15,8 0-3-15,-7 0-1 0,7 0 0 0,0 0 0 16,-7 0 4-16,4-7 0 0,3 7 0 0,-7 0 0 15,0 0 4-15,7 0 2 0,0 0 0 0,0 0 0 16,0 0 2-16,0 0 0 0,0 0 0 0,0 0 0 16,0 0 0-16,0 0 1 0,0 0 0 0,0 0 0 0,10 0-15 15,-3 0-3-15,0-3-1 0,4 3 0 0,0 0-9 0,-1 0-1 16,4 0-1-16,4 0 0 0,-4 0-3 0,4 0 0 16,3 3 0-16,-4-3 0 15,5 7-4-15,-1-4 0 0,3-3-8 0,5 6 12 0,-1-6-12 0,4 0 8 16,3 0-8-16,0 6 0 15,-3-6 14-15,7 0-3 0,0 0-1 0,-1-6 0 0,-2 6 8 0,2-6 2 16,1 3 0-16,0 3 0 0,0-7 8 0,3 4 1 16,1-3 1-16,2 6 0 0,5-3-9 0,-8 3-1 15,0-6-1-15,4 6 0 0,4 6-9 0,-8-6-2 16,-7 3 0-16,4 3 0 0,0-3-8 0,0-3 0 16,0 0 0-16,-1 0 8 0,-2 7-8 0,6-7 0 15,4 0 0-15,-4 0 8 0,-3 0-8 0,7 0 12 0,3 0-12 0,-6 0 12 16,-5 0 0-16,5-7 1 0,-1 7 0 0,0 0 0 15,4-3-2-15,-7 3-1 0,-7 0 0 0,7-6 0 16,3 6 0-16,0 0 0 0,-10 0 0 0,0 6 0 16,3-6-2-16,0 3 0 0,-3-3 0 0,-4 7 0 15,4-7 0-15,-4 0 0 0,0 0 0 0,1 3 0 16,2 3-8-16,1-6 0 0,3 0 0 0,-3 6-11 16,0-2 11-16,3-4 0 0,1 0 0 0,-1 0 0 15,-3 0 12-15,3 0-1 0,0 0-1 0,-3 0 0 16,-4 0-10-16,4-4 0 0,-4 4 0 0,0-6 8 15,1 6-8-15,-1 0 10 0,0 0-10 0,0 0 10 16,0 0-10-16,1 0 0 0,-5 0 0 0,8 0 8 16,-4 0-8-16,4 0 0 0,0 0 0 0,-4 6 8 15,4-6-8-15,0 4 10 0,-8-4-10 0,8 0 10 16,0 0-10-16,-1 0 0 0,1 0 0 0,3 0-11 0,-6 0 11 16,6 0 0-16,0 0 0 0,-3 6 0 0,-4-6 0 0,0 3 0 15,4-3 0-15,-7 0 0 0,0 0 0 0,-1 6 0 16,1-6 0-16,0 0 0 0,-4 3 8 0,4-3 1 15,-4 0 0-15,3 0 0 0,-2 0-9 0,2 0 0 16,1 0 9-16,3 0-9 0,-3 0 9 0,7-3-9 16,-4 3 12-16,0 0-12 0,-3 0 9 0,-1-6-9 15,5 6 0-15,-5 0 9 0,1 0-9 0,-4 0 0 16,0 0 0-16,-3 0 0 0,3 0 0 0,-3 0 0 16,-8 0 0-16,5 0 0 15,-5 6 0-15,1-6 0 0,-4 0 0 0,-7 0 0 0,7 3 0 0,-7-3 0 16,0 0-12-16,0 0 12 15,0 0-152-15,0 0-22 0,7-3-5 0,-4-3-1207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07:45.363"/>
    </inkml:context>
    <inkml:brush xml:id="br0">
      <inkml:brushProperty name="width" value="0.05292" units="cm"/>
      <inkml:brushProperty name="height" value="0.05292" units="cm"/>
      <inkml:brushProperty name="color" value="#7030A0"/>
    </inkml:brush>
  </inkml:definitions>
  <inkml:trace contextRef="#ctx0" brushRef="#br0">2674 5555 1004 0,'0'0'44'0,"-7"0"10"0,0 0-43 0,-4 0-11 15,8 0 0-15,-8 0 0 0,8 0 76 0,-8 6 12 0,1-6 4 0,6 3 0 16,4-3-23-16,0 0-4 0,-7 0-1 0,7 0 0 16,-4 0-35-16,4 0-7 0,0 0-2 0,0 0 0 15,0 0-3-15,0 0-1 0,0 0 0 0,0 0 0 16,0 0-7-16,4 0-1 0,7-3-8 0,-1 3 12 15,1-6 8-15,-8 6 0 0,8 0 1 0,-1 0 0 16,1 0-7-16,-4 0-2 0,4 0 0 0,6 0 0 16,-3 0 30-16,1 0 6 0,6-4 0 0,-4 4 1 15,15-6-6-15,-7 6-2 0,3-6 0 0,4 3 0 16,3 3-15-16,4-7-3 0,0-2-1 0,3 6 0 16,-3-3-10-16,0 3-3 0,3-4 0 0,-7-2 0 15,0-1-1-15,4 10 0 0,-3-6 0 0,2-3 0 16,-2 9 3-16,-1 0 0 0,0-10 0 0,0 10 0 0,1-3-11 0,-1-3 0 15,-10 6 0-15,-1 0 0 16,5 0 0-16,-5 0 8 0,-3 0-8 0,4 0 0 0,-4 0 0 0,-3 0 0 16,3-3 0-16,0 3 0 0,-7-6 16 0,1 6-3 15,6 0 0-15,-7-10 0 0,7 10 8 0,-7-6 2 16,0 3 0-16,4-4 0 0,-4 7-3 0,0-3 0 16,-3-3 0-16,-1 3 0 0,1-3-1 0,-4 3-1 15,0-4 0-15,-4-2 0 0,-3 9 7 0,8-6 2 16,-1 2 0-16,-7 4 0 0,0 0-27 0,0-6 0 15,7-3 8-15,-7 9-8 0,0-10 8 0,0 1-8 16,-7 6 12-16,7-3-4 0,0 6-8 0,-4-10 0 16,1 4 0-16,3 3 0 0,0-4 0 0,-8 4 0 15,5-3 0-15,3-3 0 0,0 5 0 0,0 4 0 0,-7-6 0 0,0 6 0 16,-4-9 0-16,4 9 0 0,0-10 0 0,-3 4 8 16,-12 6-8-16,8-3 0 0,4-3 9 0,-4 6-9 15,-8-10 0-15,8 10 0 0,0 0 0 0,-3-3 8 16,2-3-8-16,5 6 11 0,-4 0-11 0,3 0 12 15,1 0-12-15,6 0-9 0,-10 6 9 0,7-6-13 16,3 3 13-16,4-3 0 0,-7 0 0 0,7 0 0 16,0 0 0-16,0 0 0 0,0 0 0 15,0 0 0-15,0 0 0 0,0 0-9 0,0 0 9 0,7 10 0 16,4-10 0-16,3 0 0 0,-3 6 0 0,3-3 0 16,7-3 0-16,-3 0 0 0,3 6 0 0,3-6 0 15,1 0 0-15,0 0 0 0,-1 0 0 0,-2 0 0 16,-1 4 0-16,4 2 0 0,-1-6 0 0,-6 0 0 15,7 0 8-15,-8 0 0 0,1 0 0 0,-1 9 0 16,-2-3-8-16,6-2 0 0,-7 2 0 0,-4-3 8 0,-3 6-8 16,4-2 9-16,0-4-9 0,-1 6 10 15,1 4-10-15,-8-1 0 0,4-2 0 0,-3-10 8 0,-1 15-8 0,-3-5 0 16,8-1 9-16,-8 1-9 0,0-1 8 0,-8 7-8 16,5-7 10-16,-1 1-10 0,4-1 16 0,-10 10-2 15,3-19-1-15,0 15 0 0,-4-5 1 0,1 6 0 16,-5-7 0-16,5 3 0 0,-4-5-6 0,-4 2 0 15,8 1-8-15,-5-1 12 0,5 0-12 0,-4 1 0 16,3-10 0-16,1 9 0 0,2-3-11 0,-2 4 11 16,3-4-10-16,0-3 10 15,-4 4-175-15,4-4-29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13:59.969"/>
    </inkml:context>
    <inkml:brush xml:id="br0">
      <inkml:brushProperty name="width" value="0.05292" units="cm"/>
      <inkml:brushProperty name="height" value="0.05292" units="cm"/>
      <inkml:brushProperty name="color" value="#7030A0"/>
    </inkml:brush>
  </inkml:definitions>
  <inkml:trace contextRef="#ctx0" brushRef="#br0">19943 7787 403 0,'0'0'36'0,"0"0"-36"16,0 0 0-16,0 0 0 0,-4-3 86 0,4 3 10 15,-7 0 3-15,7 0 0 0,-4-6-56 0,4 6-11 16,0 0-3-16,0 0 0 0,-7 0-13 0,7 0-4 16,0 0 0-16,0 0 0 0,0 0-2 0,0 0-1 15,0 0 0-15,0 0 0 0,0 0 1 0,0 0 0 16,0 0 0-16,0 0 0 0,7-3 12 0,-3-4 2 16,-4 7 1-16,11 0 0 0,-4 0 5 0,3-3 1 15,1-3 0-15,3 6 0 0,0 0 5 0,0 0 0 16,4 0 1-16,3 0 0 0,0-3 0 0,0 3 0 15,0-6 0-15,8 6 0 0,-5 0-1 0,5-7-1 16,2 7 0-16,1 0 0 0,0-3-13 0,-4 3-2 0,4 0-1 0,0 0 0 16,-1 0-11-16,1 0-8 15,3 0 9-15,1-6-9 0,2 6 8 0,-2 0-8 0,-1 0 0 0,0 0 0 16,4-3 0-16,0 3 8 0,0-6-8 0,-1 6 0 16,-2 0 10-16,-5-4-1 15,8-2 0-15,-3 6 0 0,2 0 20 0,1-3 4 0,7-3 1 0,-7 6 0 16,3-10 18-16,-3 10 4 0,3 0 1 0,1-6 0 15,-8 3-38-15,4 3-8 0,0 0-2 0,-1 0 0 16,-2-6 5-16,2 6 1 0,-2 0 0 0,2-3 0 16,5 3-7-16,-1 0-8 0,-10 0 11 0,7 3-11 15,3-3 10-15,-3 0-10 0,-4 6 8 0,-3-6-8 16,7 0 0-16,-4 0 0 0,0 0 0 0,1 0 0 16,-1 0 0-16,0 0 0 0,7-6 0 0,-6 6 0 0,-5 0 25 15,5-3 3-15,10 3 1 0,-8-7 0 0,-2 7-15 0,-1 0-3 16,0 0-1-16,0 0 0 0,4 0 1 0,-7 0 0 15,-4 0 0-15,8 0 0 0,9 0-2 0,-6 0 0 16,-7 0 0-16,3 0 0 0,4 0-9 0,0 0 0 16,-4 0 0-16,0 0 0 0,4 7 0 15,-4-7 12-15,4 0-12 0,0 0 12 0,-4-7-12 0,4 7 0 16,0 0 9-16,-4-3-9 0,4 3 11 0,3-6-3 16,1 6 0-16,-4 0 0 0,-4-3 0 0,4 3-8 15,-4 0 12-15,0 3-4 0,0-3 0 0,-3 0-8 16,0 0 12-16,0 6-4 0,3-6-8 0,-3 0 8 15,3 0-8-15,4 0 8 0,-4 0 1 0,4 0 0 0,-4 0 0 16,0 0 0-16,4 3-9 0,0-3 8 0,0 0-8 0,0 0 8 16,-4 0-8-16,4 0 12 15,0 0-12-15,-1 0 12 0,8 0-4 0,-3-3-8 0,-1 3 12 0,4-6-4 16,-4 6 0-16,4 0-8 0,0 0 12 0,-4 0-4 16,0 0 1-16,-3 0 0 0,0 0 0 0,0 0 0 15,0-3-1-15,0 3-8 0,-1 0 12 0,1 0-4 16,3 0-8-16,-3 0 0 0,0 0 0 0,0 0 0 15,-4 3 17-15,4-3-1 0,-4 0-1 0,1 0 0 16,-1 6-15-16,0-6 0 0,0 0 0 0,4 0 0 16,0-6 0-16,0 6 0 0,3 0 0 0,0 0 0 15,1 0-9-15,-1 0 9 0,-3 0-13 0,3 0 5 16,-3 6 8-16,0-6 12 0,-4 0-2 0,4 0-1 16,0 0-9-16,0 0 0 0,3 0 0 0,-3 0 0 15,-1 3 0-15,5-3 0 0,-1 0 0 0,0 7 8 16,-3-7-8-16,4 0 0 0,-5 3 0 0,1 3 8 0,0-6-8 0,0 3 10 15,0-3-10-15,3 6 10 0,0-6-10 0,1 0 0 16,-5 7 0-16,5-4-11 0,-1-3 11 0,0 6 0 16,-3-3 8-16,0-3-8 0,0 0 0 0,0 0 0 15,-1 0 0-15,1 0 0 0,7 6 0 0,-4-6 0 16,1-6 0-16,-1 6 8 0,4 0-8 0,0 6 0 16,-4-2 0-16,1-4 8 0,-5 0-8 0,5 6 0 15,-5-6-8-15,5 0 8 0,-1 0 0 0,4 3 14 16,0-3-2-16,3 0 0 0,-3 6-12 0,0-6 9 15,-4 0-9-15,1 3 8 0,-5-3 0 0,1 0 0 16,0 0 0-16,0-3 0 0,3 3-8 0,4 0 12 0,3 0-12 0,-6 0 12 16,-4-6 9-16,-4 6 3 15,4 0 0-15,-1 0 0 0,-2-3-24 0,-4 3-8 0,-4-6 0 0,0 6 0 16,-7 0 8-16,4-4 14 0,-4 4-3 0,0-6-1 16,-7 6-10-16,4-3 0 0,-4-3 0 0,0 6 0 15,0 0 0-15,-3-3 8 0,-1-4-8 0,-3 7 0 16,1 0 0-16,-1 0 0 0,0 0 0 0,-7 0 0 31,10 0-97-31,-10 0-15 0,7 10-4 0,0-4 0 16,0-3-123-16,4 7-25 0,14 5-4 0,-8-5-2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15:08.235"/>
    </inkml:context>
    <inkml:brush xml:id="br0">
      <inkml:brushProperty name="width" value="0.05292" units="cm"/>
      <inkml:brushProperty name="height" value="0.05292" units="cm"/>
      <inkml:brushProperty name="color" value="#7030A0"/>
    </inkml:brush>
  </inkml:definitions>
  <inkml:trace contextRef="#ctx0" brushRef="#br0">19808 14764 460 0,'11'-25'20'0,"-7"13"5"0,-1-7-25 0,1-3 0 16,-1 9 0-16,-3-5 0 0,0-4 328 0,0 3 61 15,0 6 12-15,0-5 3 0,0-4-318 0,-3 3-63 16,-4 0-13-16,0 3-2 0,-4-3 1 0,-3 1 1 16,3-1 0-16,-6 0 0 0,-5 3-10 0,-2-2 0 15,-1 2 0-15,-3 6 0 0,-4 1 11 0,-3 9 0 16,-4-3 0-16,4 6 0 0,-8-3-22 0,-2 9-4 0,-1-2-1 16,-7-4 0-16,-7 6 16 0,-4-2-9 0,-6 2 9 15,-4 7-8-15,0-7 8 0,-1 4 16 0,-2-4-4 0,-1 7-1 16,1 2 37-16,-4 1 7 0,3-3 1 15,4 9 1-15,3-3-4 0,1 3-1 0,-4 3 0 0,0 7 0 16,3-1-16-16,0 10-4 0,8 0-1 0,-1 3 0 16,8-3-19-16,-4 3-3 0,4 6-1 0,-1 1 0 15,1 5-8-15,-1-2 0 0,1 5 0 0,3-2 0 16,0 3-12-16,4-1 3 0,-1 1 0 0,8-3 0 16,3-4 9-16,0 7 0 0,4 0 0 0,3-1 8 15,-3 1-8-15,3 0-16 0,7-4 4 0,1-5 0 16,3 2 12-16,7-3 12 0,-1 1-2 0,8-1-1 15,4 0 1-15,6-6 0 0,8 7 0 0,0-1 0 16,6 0-2-16,1 1-8 0,3-4 12 0,-3 3-4 0,10 0 0 16,0 1 0-16,0 2 0 0,4-3 0 0,0 1-8 0,7-1 0 15,3 0 0-15,4-6 0 16,-4 4 0-16,4-4 12 0,10-3-12 0,1 3 12 0,-4 3-12 0,3-3 0 16,1-3 9-16,3 0-9 0,7-1 29 0,0 5 2 15,-4-14 0-15,8 10 0 0,3-6-31 16,0 2 8-16,7-8-8 0,11 2 0 0,-1 7 11 0,5-10-1 15,3 10 0-15,-1-6 0 0,12-4 5 0,-5 3 1 16,1 1 0-16,0-1 0 0,-4-2-16 0,1 2 0 16,13-2 0-16,-6-1 0 0,-8 3 10 0,7-5-10 15,1 5 10-15,-1 1-10 0,0-1 12 0,1 1-3 0,-1-4-1 16,0 0 0-16,8 1-8 0,-8-1 8 16,-3-9-8-16,3 3 8 0,11 0 4 0,0-6 0 0,-3 6 0 15,6-12 0-15,8 2 8 0,-8-5 3 0,1-1 0 0,3 1 0 16,7-10-12-16,-7 0-3 0,-11 6 0 0,0-12 0 15,8 2 3-15,-8-8 0 0,1 2 0 0,-4 1 0 16,-4-10 9-16,0 0 1 0,4 1 1 0,-3-7 0 16,-5-4 3-16,-2 1 1 15,-1-6 0-15,4-1 0 0,0 1-9 0,0-4-1 0,-11 3-1 0,4-8 0 16,-1-1-15-16,1 0 0 0,3-3 0 0,-6-7 0 16,-8 1 10-16,0-10 2 0,0 10 1 0,1-10 0 15,-5 10-13-15,-6-10 9 0,-1 7-9 0,-13-7 8 16,-1-6-8-16,-3 0 8 0,-3 3-8 0,-1-3 8 15,-3 7 1-15,-7-10 0 0,-4-1 0 0,-6 1 0 16,2 0-9-16,-6 0 10 0,0-3-10 0,-7 3 10 0,-4 6-10 16,0-13 0-16,-7 7 9 0,0 0-9 15,-3 0 0-15,-8 0 0 0,1 3 0 0,-4 0 0 16,-4 3 0-16,1-3 8 0,-8-3-8 0,-6 0 0 0,-1 3 8 0,-7 6-8 16,-7-3 10-16,-3-3-10 0,-4 7 0 0,-6-11 0 15,-5 11 0-15,-6-7 0 0,3 6-9 0,-7 0 9 16,-11 1-13-16,-6 5 5 0,-4-2 8 0,-4 2-12 15,0-2 12-15,-10 5-12 0,-11 1 12 0,-3 0-8 16,-1-1 8-16,-3 7-8 0,-6 0 8 0,-5 3 0 16,1 0-9-16,-8 1 9 0,1-1 0 0,-5 9 0 15,1-2 0-15,-10 2 0 0,-11 1-9 0,3 5 9 16,14 4 0-16,-13 6 0 0,-12 1-9 0,5-1 9 16,9 3 0-16,-9 7-9 0,-8-1 9 0,-3 10 0 15,-4-9 0-15,0 9 8 0,3 0-22 0,-6 6-4 16,0-3-1-16,-1-3 0 0,1 10 3 0,10-1 1 0,7 1 0 0,1-1 0 31,-1-3-18-31,11 10-4 0,7-4-1 0,3-2 0 16,-7-1-95-16,4 7-19 0,7 3-4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17:53.396"/>
    </inkml:context>
    <inkml:brush xml:id="br0">
      <inkml:brushProperty name="width" value="0.05292" units="cm"/>
      <inkml:brushProperty name="height" value="0.05292" units="cm"/>
      <inkml:brushProperty name="color" value="#7030A0"/>
    </inkml:brush>
  </inkml:definitions>
  <inkml:trace contextRef="#ctx0" brushRef="#br0">6018 8367 1209 0,'-21'-3'53'0,"7"6"12"0,-7 4-52 0,-4 2-13 0,-3 16 0 0,-7 3 0 16,-1 10 293-16,-6 3 56 0,-7 0 11 0,-1 9 3 15,-3 3-286-15,-7 0-57 0,4 4-11 0,0 2-9 16,3 4 13-16,-7-6-4 0,0 5-1 0,-7-2 0 16,0-4-8-16,7-2 12 0,-11 5-12 0,11-2 12 0,0-4-3 0,0 0 0 15,0 1 0-15,4-1 0 0,3-9-9 0,4 0-9 16,6-7 9-16,8-2-13 16,7-7-193-16,3-3-38 0</inkml:trace>
  <inkml:trace contextRef="#ctx0" brushRef="#br0" timeOffset="235.367">7278 8292 2592 0,'-21'10'230'0,"-1"2"-184"0,-6 13-37 0,-3 3-9 16,-5 7 56-16,-3-1 8 0,1 13 3 0,-8 4 0 15,-4 2-44-15,1 0-9 0,-22 4-2 0,4 12 0 16,-7 3 7-16,0 6 1 0,0-6 0 0,-7 4 0 16,7-4-20-16,-4 3 0 0,4-3 0 0,4-6 0 15,3 3 0-15,10-6 10 0,8-10-10 0,10 0 8 16,4-6-22-16,10-3-5 0,0-9-1 0,15 2 0 31,-1-12-208-31,8 0-41 0</inkml:trace>
  <inkml:trace contextRef="#ctx0" brushRef="#br0" timeOffset="500.658">8089 8697 2188 0,'-7'0'195'0,"0"6"-156"15,-3-3-31-15,2 6-8 0,-2-2 176 0,3 12 35 16,-4 6 6-16,-3 3 2 0,-4 6-172 0,-3 4-35 16,-3 12-12-16,-1-3 9 0,-14 6 7 0,0 4 2 15,-3 3 0-15,0-4 0 0,-1 7-18 0,-10 6 8 16,4-7-8-16,0 1 0 0,-4 6 8 0,3-3-8 16,-3-3 0-16,0-4 0 15,-3 4-118-15,10-10-27 0,4 4-6 0,7-4-1061 0</inkml:trace>
  <inkml:trace contextRef="#ctx0" brushRef="#br0" timeOffset="1135.958">12044 8418 2944 0,'-25'-10'131'0,"11"10"26"0,-4 3-125 0,1 7-32 0,-8 9 0 0,0 6 0 16,4 15 0-16,-7 1 0 0,3 12-8 0,-3 10 8 16,-4 0 0-16,-3 15 0 0,-11 1 10 0,0 2-2 15,-3 1-8-15,-4 6 0 0,4-1 0 0,-4-5 0 16,0 6 0-16,7-13 0 0,7 3 0 0,0-9 0 16,-3-3-23-16,7-3-5 0,6 0-2 0,1-10 0 15,7 0-166-15,0-3-34 0,0-12-6 0</inkml:trace>
  <inkml:trace contextRef="#ctx0" brushRef="#br0" timeOffset="1369.336">13540 8615 2419 0,'-18'19'215'0,"-3"0"-172"16,-11 15-35-16,-3 10-8 0,-11 9 89 0,-3 10 16 0,-1 9 3 0,-10 0 1 16,-7 7-68-16,-3-1-13 0,-1 4-4 0,-3-1 0 15,0 1 12-15,-4-1 1 0,8-2 1 0,-1-7 0 16,8-3-30-16,6-3-8 0,8-7 0 0,10-2 0 31,4 2-173-31,14-15-36 0</inkml:trace>
  <inkml:trace contextRef="#ctx0" brushRef="#br0" timeOffset="1604.706">14542 8857 3016 0,'0'0'67'0,"-4"9"13"0,-3 10 4 0,0 6 0 0,-4 9-68 0,1 1-16 16,-4 2 0-16,-4 7 0 0,4 3 0 0,-4 7 8 16,-6-10-8-16,-5 9 0 0,-2 0 22 0,-5 10-2 15,1-10-1-15,-7 10 0 0,-1-3-19 0,1 2 10 16,-4-5-10-16,0 2 8 16,0-2-60-16,1-4-12 0,-1 0-2 0,0 1-815 15,3-1-163-15</inkml:trace>
  <inkml:trace contextRef="#ctx0" brushRef="#br0" timeOffset="2223.052">18422 8474 2145 0,'-21'9'95'0,"10"-2"20"0,-6 11-92 0,-4 1-23 0,-4 6 0 0,0 10 0 15,-3-7 60-15,-4 10 8 0,-7 6 2 0,-3 6 0 16,-4 3 19-16,0 0 4 0,-3 4 1 0,-8 6 0 16,1-1-46-16,-7 10-8 0,-1 1-3 0,-7-1 0 15,-6 6-12-15,-1 10-2 0,-6-7-1 0,2 7 0 32,8-9-107-32,4-4-22 0,6 3-4 0,11-15-695 0,8-10-139 0</inkml:trace>
  <inkml:trace contextRef="#ctx0" brushRef="#br0" timeOffset="2521.257">19833 8715 3096 0,'-28'10'137'0,"7"6"28"0,-11 2-132 0,-7 7-33 16,-10 19 0-16,-4 3 0 0,-7 7 30 0,7 5-1 0,0 4 0 0,0 3 0 16,-3 3-29-16,-1-6 0 0,-3 9 0 0,4 0 0 15,3 0 0-15,4-3-8 0,6-6-1 0,4-7 0 32,4-3-93-32,7 1-18 0,0-1-4 0,7-3-1 15,6-3-115-15,5 3-22 0</inkml:trace>
  <inkml:trace contextRef="#ctx0" brushRef="#br0" timeOffset="2786.547">21347 8741 2476 0,'0'0'110'0,"0"0"22"16,0 0-105-16,0 0-27 0,7 6 0 0,-4 6 0 0,1 13 84 0,-8 13 12 15,1 6 3-15,-8 9 0 0,-3 7-54 0,-7 6-10 16,-4 3-3-16,-7 6 0 0,-10 10-20 0,3-1-4 16,-10 1 0-16,3 0-8 0,-3-1 10 15,-8 1-10-15,-6 3 8 0,-1 3-8 16,-3-3-100-16,-3-7-26 0,-5 7-5 0</inkml:trace>
  <inkml:trace contextRef="#ctx0" brushRef="#br0" timeOffset="18006.866">19237 7091 691 0,'0'-9'61'0,"0"-1"-49"0,0 7-12 0,0-3 0 0,0-4 228 0,0 1 44 15,4 0 8-15,-1 2 1 16,1-2-176-16,3 0-35 0,-4-1-7 0,1 1-2 16,-1 2 26-16,4 4 5 0,-3-3 0 0,-1-3 1 15,1 6-9-15,-4-4-3 0,0 7 0 0,0 0 0 0,0 0-12 0,0 0-2 16,3 0-1-16,-3 0 0 0,0 0-13 0,0 0-2 15,0 0-1-15,0 0 0 0,-3-9 6 0,3 9 2 16,0 0 0-16,-4-3 0 0,1-4-28 0,-1 1-6 16,4 3 0-16,-3-3-1 0,-1-4 14 0,1 7 3 15,3-3 1-15,0 3 0 0,-4-13-32 0,1 10-9 16,3-4 0-16,-4 7 0 0,4-3 8 0,-3 3-8 16,3 3 8-16,-4-6-8 0,4 3 8 0,-3-4-8 15,-1-2 8-15,4 9-8 0,0 0 8 0,0 0-8 0,0 0 10 0,0 0-10 16,0 0 0-16,0 0 0 0,-7 0 0 0,7 0 0 15,-7 0 0-15,7 0 0 0,0 0 0 0,0 0 0 16,0 0 0-16,-4 9 11 0,-3-2-11 0,4-4 10 16,-1 6-10-16,1 0 0 15,3 1-10-15,0 6 10 0,-4-7 0 0,4 7 0 0,-3-7 0 0,-1 7 0 16,4 3 0-16,-3-7 0 0,-1 4 0 0,1 3 0 16,-1 6 0-16,0-7 0 0,-3 1 0 15,4 0 0-15,3 0 0 0,-4 6 8 0,8-6-8 0,-4 6 10 16,0-6-10-16,0 6 0 0,3 3 0 0,1-3 0 15,-1 3 0-15,-3-3 0 0,8 1 0 0,-5 2 0 16,1-3 0-16,-1 3 0 0,4-6 0 0,-3 9 8 16,3-9-8-16,-4 3 0 0,-3 4 0 0,4-4 8 15,-4 0-8-15,0 0 0 0,0-3 0 0,-4 3 0 16,4 0 0-16,-3-3 0 0,3 3 0 0,-4 0 0 0,1-6 0 16,3 6 0-16,-4-6 0 0,4 0 0 0,4-1 12 0,-4 1 0 15,0-3 0-15,3 0 0 0,-3-4-4 0,4-2 0 16,-4-1 0-16,3 7 0 15,1-7-8-15,-4 0 0 0,0-9 0 0,0 0 0 0,3 7 0 0,1 2 0 16,-4-9 0-16,0 0 0 0,0 0 0 0,0 0 8 16,0 3-8-16,0-3 0 0,0 0 8 0,0 0-8 15,0 0 0-15,0 0 8 0,0 10-8 0,0-10 0 16,0 0 0-16,0 0 0 0,0 0 0 0,0 12 0 16,0-12 8-16,0 0-8 0,0 0 0 0,0 0 0 15,0 0 0-15,-4 3 0 0,4-3 0 0,0 0 0 16,0 0 0-16,0 0 0 0,0 0 0 0,0 0 0 0,0 0 8 0,0 0-8 15,0 0 0-15,0 0 0 0,0 0 0 0,0 0 0 16,0 0 0-16,0 0 0 0,0 0 8 0,0 0-8 16,0 0 0-16,0 0 0 0,0 0 0 0,0 0 0 15,0 0 0-15,0 0 0 0,0 0 8 0,0 0-8 16,0 0 0-16,0 0 0 0,0 0 0 0,0 0 0 16,0 0 0-16,0 0 8 0,0 0-8 0,0 0 0 15,0 0 9-15,0 0-9 0,0 0 10 0,-7 0-10 16,0-3 12-16,0-3-3 0,-3-10-1 0,-5 7 0 15,1-4-8-15,-3-9 0 0,3 4 9 0,-4-1-3 16,0 0-6-16,1 0 0 0,-1-6 0 0,4 0 0 16,-4 6 0-16,1-3 0 0,6 0 0 0,-3 3 0 15,0 1 0-15,0 2 0 0,0-3 0 0,0 0 0 16,3 10 0-16,-3-7 0 0,3 4 0 0,-3-4 0 16,4 7 0-16,3-7 0 0,-4 7 0 0,0-1 0 0,1 1 0 0,-1-1 0 15,1 1 0-15,3 3 0 16,-1 2 0-16,1-2-8 0,4 3 8 0,-1 3 0 0,4 0 0 0,0 0 0 15,0 0 0-15,0 0 0 0,0 0-9 0,0 0 9 16,0 0 0-16,4 9-9 0,3 1 9 0,0 9-8 16,4-4 8-16,-1-2-8 0,1 3 8 0,3 2 0 15,4 8 0-15,-1-8 0 0,1 7 0 0,3-6 0 16,0 9 0-16,-3 1-8 0,3 5 8 0,-3-9 0 16,-1 3 0-16,1-2 0 0,-4-1 0 0,-3-3 0 15,3 3 8-15,0-7-8 0,-4-2 0 0,1-3 0 16,0 2 0-16,-1-5 0 0,-3-1 0 0,0 1 0 15,0-1 0-15,0-3-8 0,-7-6 8 0,0 0 0 0,0 0 0 0,0 0 0 16,7 10 0-16,-7-10 0 0,0 0 0 0,0 0 0 16,0 0 0-16,0 0 0 0,0 0 8 0,0 0-8 15,11 0 0-15,-11 0 9 0,0 0-9 0,0 0 0 16,7-7 12-16,0 4-12 0,0-3 12 0,0-3-3 16,0-1-9-16,0 1 0 0,4-1 0 0,-1-5 0 15,1 2 0-15,3-3 0 0,-3-2 0 0,3 2 0 16,-4-3 0-16,5 7 0 0,-5-13 0 0,4 9 0 15,-3-3 0-15,3 0 0 0,0 0 0 0,0 1 0 16,4-4 0-16,-1 3 0 0,5 0 0 0,-1-6 0 16,-4 6 0-16,1 0 0 0,3-6 0 0,0 6 0 15,-7 1 0-15,4 2 0 0,-4-3 0 0,0 7 0 16,4-4 0-16,-4 0 0 0,-3 7 0 0,-1 6 0 16,1-4 0-16,-1-2 0 0,-3 9 0 0,-7 0 0 31,0 0-104-31,0 0-20 0,8 0-4 0,-8 0 0 0,0 0-108 0,7 0-22 0,0-3-4 0</inkml:trace>
  <inkml:trace contextRef="#ctx0" brushRef="#br0" timeOffset="19686.378">15826 5752 1634 0,'0'0'72'0,"0"-9"16"0,0 6-71 0,0 3-17 16,-4-10 0-16,1 4 0 16,3-4 59-16,0 10 8 0,0 0 1 0,0 0 1 0,-4-6-42 0,4-3-9 15,-3 6-2-15,3 3 0 0,0 0-16 0,0 0 8 16,-4-7-8-16,4 7 0 0,-7-9 12 0,7 9-4 16,-4-3 0-16,4 3-8 0,0 0 21 0,-7-6-2 15,-3 6-1-15,-1 0 0 0,11 0 16 0,-10 0 3 16,-1 0 1-16,0 0 0 0,1 6 5 0,3-3 1 15,0-3 0-15,0 0 0 0,7 0 10 0,-7 9 2 16,7-9 1-16,0 0 0 0,-7 0-6 0,7 0-2 16,-11 0 0-16,11 0 0 0,0 0-39 0,0 0-10 15,-4 10 0-15,4-10 0 0,0 0 0 0,0 0-11 0,0 0 3 0,0 0 0 16,0 0 17-16,0 0 4 0,0 0 1 0,0 0 0 16,8 0 10-16,-1 0 3 0,7 0 0 0,-4 0 0 15,4 0 2-15,4-3 1 0,3-4 0 0,0 7 0 16,1-3-7-16,2-3-2 0,4 3 0 0,-3-3 0 15,7 2-5-15,-4-2-2 0,0 0 0 0,1 3 0 16,-5 3-5-16,1-6-1 0,3 2 0 0,-3 4 0 16,0-6-8-16,-1 6 0 0,1-3 0 0,0 3 8 15,3-6 10-15,0 6 2 0,-3 0 0 0,-4 0 0 16,0 0-30-16,0-3-6 0,-3 3 0 0,3 3-1 16,-3-3 17-16,-4 0 0 0,3 0 0 0,-2 0 9 0,-5 0 3 15,1 6 0-15,-4-6 0 0,-7 0 0 16,0 0-12-16,0 0 0 0,0 0-10 0,7 3 10 0,-7-3 0 0,0 0 0 15,0 0 0-15,0 0 0 0,0 0 8 0,0 0-8 16,0 0 12-16,0 0-12 0,0 0 13 0,0 0-4 16,0 0-1-16,-7 0 0 0,-4 0-8 0,4-3 10 15,0 3-10-15,0-6 10 0,-4 6-10 16,4-3 8-16,-3-4-8 0,3 7 8 0,-4-9-8 0,4 9 8 16,0-10-8-16,0 4 8 0,7 3-8 0,-4-3 12 15,-6-4-12-15,3 7 12 0,0-3-12 0,0-3 10 16,0-1-10-16,0 4 10 0,-4 3-10 0,4-4 8 15,0 4-8-15,0-3 8 0,-4-3-8 0,4 6 0 16,0-4 0-16,0 4 0 0,-3-3 0 0,2 0 0 16,1 2 0-16,0-2 0 0,-3 6 0 0,3-9 0 15,3 9 0-15,-3-10 0 0,0 7 8 0,0-3-8 0,0-3 0 0,3 9 8 16,1-10-8-16,-1 10 0 0,1-6 0 0,-1 3 0 16,4 3 0-16,0 0 0 15,-3-7 0-15,3 7 0 0,0 0 0 0,0 0 0 0,0 0 0 0,0 0 0 16,0 0 0-16,0 0 0 0,0 0 0 0,0 0 0 15,0 0 0-15,0 0 0 0,10 7 0 0,-3-4 0 16,4-3 0-16,0 6 0 0,-1-3-14 0,4 4 5 16,4 2 9-16,-4 0 0 0,0 1-9 0,0-10 9 15,0 9 0-15,-3-3 0 0,-4 4 0 0,4-1 0 16,-1 1 0-16,-3-4 0 0,4-3 0 0,-1 6 0 16,1-2 0-16,-4-4 0 0,4 3 0 0,3 4 0 15,-4-4 0-15,1-3 0 0,0 6 0 0,3 1 0 16,-4-10 0-16,1 9 0 0,-1-3 0 0,-3 4 0 15,4-4 0-15,-7-3 0 0,3 7 0 0,-4-4 0 0,1-3 0 0,-4 7 0 16,3-4 0-16,-3 3 0 0,-3 1 0 16,-1-1 0-16,1-3 0 0,-4 4 0 15,-1-1 0-15,-6 0 8 0,4 1-8 0,-4 6 8 0,-4-7-8 0,4 0 12 16,-4-5-12-16,4 5 12 0,4 3-3 0,-1-2 0 16,-3-1 0-16,0 1 0 0,0-7 1 0,3 6 0 15,-3 1 0-15,0 2 0 0,3-2-10 0,1-7 0 16,3 6 0-16,0 1 0 15,3-4-18-15,1 3-9 0,-1 1-1 0,4 5-1 16,4-5-125-16,-1 2-25 0,8-2-5 0,-1 5-1101 0</inkml:trace>
  <inkml:trace contextRef="#ctx0" brushRef="#br0" timeOffset="21418.745">19265 7088 810 0,'0'0'36'0,"-3"-9"7"0,-1 2-35 0,-3-2-8 16,4-1 0-16,-1 1 0 16,1 0 108-16,-5-1 20 0,1 1 4 0,0-7 1 0,0 7-30 0,4-1-7 15,-8-5 0-15,4 5-1 16,0 1-48-16,0-1-10 0,0 1-1 0,0 3-1 0,3 3-3 0,-3-7-1 16,4 4 0-16,-1-3 0 0,1 5 17 0,3-2 3 15,-4 0 1-15,4 6 0 0,-3-3-7 0,-1-4-1 16,4 7 0-16,0 0 0 0,0 0 4 0,0-3 0 15,0-3 0-15,0 6 0 0,0 0 0 0,0 0 0 16,0 0 0-16,0 0 0 0,0 0-2 0,0 0 0 16,0 0 0-16,0 0 0 0,0 0-6 0,0 0-2 15,0 0 0-15,0 0 0 0,0 0-19 0,0 0-4 16,0 0-1-16,0 0 0 0,0 0 4 0,0 0 1 16,0 0 0-16,0 0 0 0,0 0-2 0,0 0 0 0,0 0 0 0,0 0 0 15,0 0-5-15,11-3-2 0,-4 3 0 0,-7 0 0 16,10 3-10-16,-10-3 0 0,7 6 0 0,0-3 0 15,1 4 0-15,-8-7 0 0,7 9 0 0,-4 1 0 16,1-1 0-16,-1 0 0 0,-3-9 0 0,4 10 0 16,3 5 0-16,-7-5 12 0,3-1-12 0,1 7 12 15,-4-4-4-15,7 4-8 0,-7-6 12 0,3-1-4 16,-3 7 1-16,4-7 0 0,-4 10 0 0,0-10 0 16,0 7-9-16,0-3 0 0,0 2 0 0,0 4 0 15,-4 0 0-15,4 3 0 0,-3 0 0 0,-1 3 0 16,-3 3 0-16,0-3 0 0,0 10 8 0,0-4-8 15,-3 3 0-15,2 1 0 0,-2-7 0 0,3 7 0 16,0-7 0-16,0 3 0 0,3-9 8 0,-3 3-8 0,4-6 0 16,3 6 12-16,0-6-12 0,0 0 12 0,0-3-4 0,3-4-8 15,1 4 12-15,-1 3-4 0,-3-10 0 0,4 7 0 16,-4 2 0-16,3-2 0 0,1-3-8 0,-4 2 0 16,3 4 0-16,-3-3 0 0,4 3 0 0,-4-1 0 15,0-2 0-15,0-3 0 0,0 9 0 0,0-4 0 16,0 1 0-16,-4 0 0 0,4-3 0 15,0-4 0-15,0-5 0 0,4 2 0 0,-4-9 0 0,0 0 0 16,0 9 0-16,0-9 0 0,0 0 11 0,0 10-3 16,0-10-8-16,0 0 12 0,0 0-4 0,0 0-8 15,0 0 11-15,0 0-11 0,0 0 16 0,0 0-4 16,0 0-1-16,0 0 0 0,0 0 3 0,0 0 1 0,0 0 0 0,0 0 0 16,0 0-7-16,0 0-8 15,0 0 11-15,0 0-11 0,0 0 12 0,0 0-4 0,0 0 0 0,0 0-8 16,0 0 13-16,0 0-4 0,0 0-1 0,0 0 0 15,0 0 1-15,0 0 0 0,0 0 0 0,0 0 0 16,0 0-1-16,0 0-8 0,-7-3 12 0,0-4-4 16,0-2-8-16,-4-7 12 0,4 4-12 0,-4-4 12 15,-3-3-12-15,0-6 0 0,4 6-12 0,-1-9 12 16,4 0 0-16,-4-3 0 0,-6-1 0 0,3 1 0 16,3-4-10-16,1 7 10 0,-1-6 0 0,0 5-9 15,1-5 17-15,-1 6 3 0,4-1 1 0,0 4 0 16,0-3-12-16,-4 9 0 0,8 1 0 0,-4-4 0 15,3 9 0-15,-3-3 0 0,4 7 0 0,-1-7 0 16,1 7 0-16,-1 6 0 0,1-4 0 0,3 7 0 16,0 0-9-16,0 0 9 0,0 0 0 0,0 0 0 0,0 0-10 0,0 0 10 15,0 0-8-15,0 0 8 16,0 10-8-16,3 6 8 0,-3-7-8 0,7 10 8 0,-3-4 0 0,-1 11-10 16,1-8 10-16,3 1 0 0,0 9-8 0,3-9 8 15,1 6 0-15,3 0 0 0,-3-6 0 0,3 0 0 16,0 0 0-16,0 6 0 0,0-6 0 0,-3-4-8 15,3 4 8-15,0 0 0 0,0 0 0 0,0-3 0 16,0 2 0-16,0 1 0 0,4-9 0 0,-4 5 0 16,-3-5 0-16,3 5 0 0,0-2 0 0,-3-4 0 15,-1-2 0-15,1-4 0 0,-4 3 0 0,3 3 0 16,-10-9 0-16,0 0 0 0,0 0 0 0,0 0 8 0,0 0-8 16,0 0 0-16,0 0 0 0,7 0 0 0,-7 0 8 15,0 0-8-15,0 0 0 0,0 0 11 0,11 0-11 0,-4-3 10 16,-7 3-2-16,11-12 0 0,-4 9 0 0,0-7 0 15,0-6 0-15,3 7-8 16,-3 0 12-16,1-7-4 0,2 7-8 0,1-10 10 0,-1 6-10 0,4-2 10 16,4-4-10-16,0 3 0 0,3-3 9 0,0 0-9 15,7 4 0-15,0-4 8 0,-6 0-8 0,2 0 0 16,8-6 0-16,0 10 8 0,0-4-8 0,-1-10 0 16,-2 11 0-16,-1-7 0 0,0-1 0 0,0 5 0 15,-7-5 0-15,1 1 0 0,-5 0 0 0,-3 6 0 16,0-2 0-16,1-1 0 0,-5 9 0 0,-3-3-8 15,0 4-61-15,-7-1-12 0,4 10-3 0,-4 3-1436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20:20:51.701"/>
    </inkml:context>
    <inkml:brush xml:id="br0">
      <inkml:brushProperty name="width" value="0.05292" units="cm"/>
      <inkml:brushProperty name="height" value="0.05292" units="cm"/>
      <inkml:brushProperty name="color" value="#7030A0"/>
    </inkml:brush>
  </inkml:definitions>
  <inkml:trace contextRef="#ctx0" brushRef="#br0">7994 13441 403 0,'0'0'36'0,"0"0"-36"0,0 0 0 0,0 0 0 16,0 0 182-16,0 0 30 0,0 0 5 0,0 0 2 15,0 0-78-15,0 0-15 0,0 0-3 0,0 0-1 16,0 0-32-16,0 0-6 0,-7 3-2 0,0-3 0 15,0 0-27-15,-4 0-6 0,4 0-1 0,-7 0 0 16,0 0-29-16,-4 0-7 0,-6-9 0 0,-8 9-1 16,4-3 33-16,-4-4 8 0,-3 1 0 0,-1 3 1 15,-10-3-10-15,4-4-3 0,10 10 0 0,-10-3 0 16,0-6-8-16,6 3-1 0,-9-4-1 0,-1 7 0 16,0-3-16-16,4-4-3 0,-8 4-1 0,4 3 0 15,4-3-10-15,0 2 0 0,3 4 0 0,0-6 0 16,7 6 24-16,-3 0 4 0,3-3 0 0,4 3 0 15,-4 0-16-15,4 3-4 0,3-3 0 0,1 0 0 0,-1 6-8 0,4-2 0 16,3-4 0-16,4 6-11 0,3-6 11 0,4 0 0 16,0 3 0-16,7-3 0 0,0 0 0 0,0 0 0 15,0 0 8-15,7 6-8 0,11-3 0 0,3 4 0 16,0 2 0-16,11 1-8 0,0-1 8 0,3 0 0 16,0 1 8-16,8-4-8 0,-1 3 0 0,4-2 0 15,3-4 0-15,-3 6-12 0,7-9 12 0,-4 7 0 16,4-4 10-16,-3 3-10 0,3-3 0 15,-4-3 0-15,0 0 0 0,-3 6 0 0,4-12 0 0,-1 6 0 16,4 0-8-16,-7 0 8 0,3-3 0 0,-6 3 0 16,-1-6 10-16,-7 3-2 0,1-4-8 0,-5 4 0 15,-6-3 8-15,0 3-8 0,3-4 9 0,-14-2-9 16,4 9 12-16,-4-6-12 0,-7-4 8 0,0 7-8 0,3-3 0 0,-3 6 0 16,-7 0 14-16,0 0-4 15,0 0-1-15,-3-9 0 0,-1 5-9 0,-3-2 10 0,-3-3-10 0,-1 2 10 16,1 4-10-16,-1-3 0 0,-3 3 0 0,0-3 0 15,3 2-11-15,-3-2-4 0,0 3-1 0,0-3 0 32,3 3-94-32,-3-4-19 0,4 7-4 0,-4-6-611 0,3 3-123 0</inkml:trace>
  <inkml:trace contextRef="#ctx0" brushRef="#br0" timeOffset="1018.277">8841 13504 1231 0,'0'0'54'0,"0"0"12"0,0 0-53 0,0 0-13 0,0 0 0 0,0 0 0 16,0 0 91-16,0 0 15 0,0 0 3 0,0 0 1 16,3-6-49-16,4 6-9 0,-7 0-3 0,4-4 0 15,3-2-29-15,0 3-7 0,-4-3-1 0,4 6 0 16,-3-7 8-16,-1 4 0 0,8-3 1 0,-4 6 0 15,0-3 15-15,0 3 4 0,-7 0 0 0,7-6 0 16,0 6 0-16,-7 0 1 0,0 0 0 0,11 0 0 16,0-3-4-16,-1-4-1 0,-3 7 0 0,0 0 0 0,7-3-11 0,0-3-2 15,-3 6-1-15,3 0 0 0,4-3 3 0,-4-4 1 16,7 7 0-16,-3 0 0 0,3 0-18 0,7 0-8 16,-3 0 0-16,7 0 8 0,3 10-8 0,-3-10 0 15,-1 6 0-15,1-3 0 0,0-3 0 0,0 10 0 16,-4-4 0-16,4-3 0 0,-4 3 0 0,0-6 0 15,-3 10 0-15,-1-10 0 0,5 0 0 0,-8 0 0 16,-4 0 0-16,5 0-11 16,-1 0-105-16,3 0-22 0,-2 0-4 0</inkml:trace>
  <inkml:trace contextRef="#ctx0" brushRef="#br0" timeOffset="12576.385">9546 17853 2026 0,'-10'-9'90'0,"10"6"18"0,-11-4-86 0,4-2-22 0,-4 0 0 0,4 2 0 16,-3-2 54-16,3 6 6 0,0-4 2 0,-7-2 0 15,3 6-42-15,4-3-8 0,-4 3-1 0,4-4-1 16,-3 7-10-16,3-6 0 0,-8 3 0 0,8-3 0 16,7 6 0-16,0 0 0 0,0 0 10 0,-7 0-10 15,-3-4 55-15,10 4 4 0,-7-6 1 0,0 3 0 16,7 3 1-16,0 0 1 0,0 0 0 0,0 0 0 15,0 0-13-15,0 0-2 0,-7-6-1 0,7 6 0 16,0 0-18-16,0 0-4 0,0 0-1 0,0 0 0 0,0 0-11 0,0 0-3 16,0 0 0-16,0 0 0 0,0 0-9 0,0 0 0 15,0 0 9-15,0 0-9 0,7 6 9 0,0-3-9 16,-7-3 12-16,0 0-12 0,7 6 19 0,0-6-3 16,-7 0-1-16,0 0 0 0,7 0 3 0,0 0 1 15,4 0 0-15,3 0 0 0,-4 0 3 0,8 0 1 16,0 0 0-16,-1 0 0 0,4 0-1 0,0 4 0 15,4-4 0-15,0 0 0 0,0 6-22 0,6-3 8 16,-2-3-8-16,6 6 0 0,7-6 0 0,0 0 8 16,4 0-8-16,4 7 0 0,-1-7 8 0,4 3-8 15,-4-3 8-15,4 0-8 0,0-3 0 0,4 3 0 16,-1 0 0-16,8 0 0 0,-1-7 0 0,-3 7 0 0,-10 7 0 0,-1-7 0 16,0 0 8-16,1-7 1 15,3 7 0-15,-4 0 0 0,0 0 3 0,8 0 1 0,6-9 0 0,-3 3 0 16,-7 6-2-16,7-4-1 0,0-5 0 0,4 3 0 15,-8-4-10-15,4 1 0 0,0 0 9 0,0 2-9 16,4 4 0-16,-5-3 0 0,-2 6 0 0,-4-3 0 16,-4 3 0-16,-3 0 8 0,0 0-8 0,-4 0 0 15,-3 0 0-15,0 0 0 0,-4 3 0 0,-3-3 8 16,-7 0-8-16,-4 6 0 0,0-3 0 0,0-3 0 16,-3 7 0-16,-4-7 0 0,-4 0 0 0,-2 0 8 15,2 3-8-15,-10-3 0 0,0 0 8 0,0 0-8 16,0 0 0-16,0 0 8 0,0 0-8 0,0 0 0 15,0 0 0-15,0 0 0 0,0 0 0 0,-10 0 0 0,-1 0 0 16,-3 6 0-16,0-6 0 0,-4 0 0 16,-7 6 10-16,1-3-2 0,-5-3-8 0,1 0 12 0,-4 7-12 0,1-4 0 15,-1-3 0-15,-7 6 0 0,0-6 0 0,-3 3-10 16,0 3 10-16,-1-2-12 16,1-4 12-16,-4 6 0 0,-7-6 0 0,4 0 0 0,3 3 0 0,0-3 0 15,0 0 0-15,-3 0 0 0,7-3 0 0,-8-3 0 16,-3 6 8-16,0-4-8 0,4-2 0 0,0 3 0 15,3-3 0-15,0 6 8 0,0-3-8 0,0-4 0 16,4 4-11-16,-4 3 11 0,-11-6 0 0,8 6 0 16,0-6 0-16,3 6 0 0,-4 6 0 0,1-6 0 15,0 0 0-15,3 6 0 0,0-3 0 0,7 4 0 16,-3-4 0-16,-1 3 0 0,5-3 0 0,-1 3 0 16,-3-2 0-16,3 2 0 0,0-3 0 0,0 3 0 15,4-6 0-15,3 0 0 0,4 7 0 0,0-7 0 0,3-7 0 0,0 7 0 16,8 0 0-16,-1 0 0 0,0-6 0 0,1 3 0 15,3-3 0-15,-1 6 0 0,1-4 0 0,0-2 0 16,0 3 0-16,4-3 0 0,-5 6 8 0,5-10-8 16,-4 10 8-16,3-3-8 0,1-3 0 0,3 6 0 15,-4-6 0-15,4 3 0 0,0 3-13 0,3 0 5 16,4 0 8-16,-3-7 0 0,-4 7 0 0,7 0 0 16,0 0 0-16,0 0 0 0,-4-3 0 0,4 3 0 15,0 0 0-15,0 0 0 0,0 0 0 0,0-6 0 16,0 6 0-16,0 0 14 0,0 0-3 0,7-3-1 15,-3-4-10-15,6-2 0 0,-3 9 0 0,4-3 0 0,0-3 0 16,3 6 0-16,3-4 0 0,1 4 0 16,3 0-11-16,0 0 3 0,0-6 0 0,8 6 0 15,-1 6 8-15,4-2 8 0,-1-4-8 0,5 0 11 0,3 6-11 0,-1-3 0 16,1-3 0-16,3 0 0 0,-6 6 0 0,3-3 0 16,-4-3 0-16,0 7 0 0,4-7 0 0,0-7 0 15,3 7 0-15,0 0 0 0,1-3 0 0,6-3 0 16,8 3 0-16,-5-3 0 15,-9 6 0-15,6-4 0 0,4-2 0 0,-4 6 0 0,-3 0 0 0,4-6 0 16,6 3 0-16,1 3 0 0,3 3 0 0,3 3 0 16,-3 0-9-16,-3-2 9 0,2 2 0 15,-2-3-8-15,-8 3 8 0,4-3 0 0,0 4-13 0,-3-4 4 16,-8 6 1-16,-3-2 0 0,-1-7-14 0,5 9-2 16,-4-3-1-16,-4-3 0 15,4 7-11-15,-4-10-1 0,0 6-1 0,1-6 0 16,6 3-164-16,0-3-33 0,8-3-6 0,-12 3-2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08:37.7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11084 9148 172 0,'14'-6'8'0,"-14"6"1"0,0 0-9 0,0 0 0 0,-7 0 0 0,7 0 0 16,0 0 244-16,0 0 48 0,-10 6 8 0,3-3 3 15,7-3-252-15,0 0-51 0,-11-3-9 0,4 3-3 16,7 0 12-16,0 0 0 0,-7 0 0 0,3-6 0 16,4 6-11-16,0 0 11 0,0 0-13 0,-3 0 5 15,-8-9 8-15,11 9 0 0,7 0 10 0,-7 0-10 16,-7-7 59-16,7 7 5 0,7-3 2 0,-7 3 0 15,0 0 34-15,0 0 8 0,0 0 0 0,0 0 1 16,7-6-31-16,-7 6-6 0,-3 0-2 0,3 0 0 16,0 0-13-16,0 0-2 0,0 0-1 0,-7-3 0 0,3 3-35 0,4 0-7 15,7-7-2-15,-7 7 0 16,-3-3 3-16,3 3 1 0,0 0 0 0,0 0 0 0,0 0 2 0,0 0 1 16,0 0 0-16,0 0 0 0,0 0-6 0,0 0-2 15,0 10 0-15,7-7 0 0,4 6 7 0,-4-2 0 16,-11 2 1-16,4 0 0 0,11 1 3 0,-8-4 1 15,-3 7 0-15,0-4 0 0,0 4 8 0,0-1 2 16,7-3 0-16,-7 1 0 0,-7 6-18 0,7 2-3 16,7 1-1-16,0-3 0 0,-7 3 3 0,0-1 0 15,7 1 0-15,0-3 0 0,4 3-12 0,-4-4 0 16,4-2 0-16,-1 3 0 0,4-1 0 0,-3-5 8 16,-8 2-8-16,1-5 8 0,7 2-8 0,-1 0 10 0,-6 1-10 0,-1-1 10 15,1-3-10-15,-4-6 0 0,3 4 9 0,-3-4-9 16,0 9 0-16,0-9 8 15,7 6-8-15,-7-6 0 0,0 0 8 0,0 0-8 0,0 0 10 0,7 7-10 16,-7-7 26-16,0 0-1 16,0 0 0-16,7-7 0 0,8-2-25 0,-8 3 0 0,-4-4 0 0,4 1 0 15,0 6 15-15,0-13-3 0,-3 7 0 0,-1-7 0 16,4 3-12-16,-3-2 9 0,-1 5-9 0,1 1 8 16,-8 3-8-16,4-4 0 0,7 1 9 0,1-1-9 15,-8 10 0-15,0-9 0 0,3 0 0 0,4 2 0 16,0 4 0-16,-3-3 0 0,-4 6 0 0,7-10 0 15,3 7 0-15,-6-3 0 0,-4 6 0 0,3-3 0 16,12-3 0-16,-12 3 0 0,-3 3 0 0,0 0 0 16,0 0 0-16,0 0 0 0,7 3 0 0,-7-3-8 0,0 0 8 0,4 9-8 15,6 0 8-15,-3 1-8 0,-7-1 8 16,4 7 0-16,10-7-9 0,0 7 9 0,-3-3 0 0,-4 2 0 16,0-5 0-16,3 5 0 0,11-2 0 0,-13-4 0 15,-8 7 0-15,7-7 0 0,7-2 0 0,-4-4 0 16,-10-3 0-16,4 9 0 0,3 1 0 0,0-4 0 15,-4 3 8-15,-3-9-8 0,0 0 0 0,7 10 8 16,1-10-8-16,-8 0 8 0,0 0-8 0,10 9 0 16,1-3 0-16,-1-2 0 0,-3-4 16 0,0 6-1 15,-7-6-1-15,15 0 0 0,-5 0 2 0,1-6 1 16,-11 6 0-16,10 0 0 0,1-10-2 0,-1 10-1 16,-3-9 0-16,1-1 0 0,-1 4 6 0,3-3 2 15,-3-4 0-15,0-3 0 0,4 7 2 0,-4-7 0 0,4-6 0 0,-1 4 0 16,-3-4-7-16,4 3-1 0,-4 0 0 0,3-6 0 15,-3 6-16-15,0 0 0 0,1-6 0 0,-1 6 0 16,0 1 10-16,0-8-2 0,0 8 0 0,-4-1 0 16,4 0-8-16,-3-6 0 0,-1 9-10 0,1-3 10 15,3 1 0-15,-3 2 0 0,-4 3 0 0,3 4 0 16,-3-7-8-16,0 7 8 0,0-1 0 0,0 4-9 16,0 6-6-16,0 0-1 0,0 0 0 0,0 0 0 31,0 0-100-31,0 0-20 0,0 0-4 0,0 0-764 0,0 0-152 0</inkml:trace>
  <inkml:trace contextRef="#ctx0" brushRef="#br0" timeOffset="17979.384">14721 8662 954 0,'0'0'42'0,"0"0"9"0,-3 0-41 0,3 0-10 16,0 0 0-16,0 0 0 0,-4-9 32 0,4 9 5 15,0 0 1-15,0 0 0 0,-3-10-17 0,-1 7-3 16,1-3-1-16,3-3 0 0,-4 5 20 0,1-2 4 0,-4-3 1 0,3 2 0 15,1 4-9-15,-4-3-1 0,0-3-1 0,-4 5 0 16,0-2-3-16,4-3 0 0,-7 9 0 0,0-6 0 16,0 2-6-16,-4 4-2 0,1 0 0 0,-1 0 0 15,-3-6-20-15,0 6 8 16,3 0-8-16,-3 0 0 0,-4 0 8 0,4 0-8 16,0-3 8-16,0 3-8 0,-4-6 16 0,7 6 0 0,-3 0-1 0,4 0 0 15,-1 0 1-15,7 0 0 0,1 0 0 0,3 0 0 16,0 6 0-16,7-6 0 0,0 0 0 0,0 0 0 15,0 0-4-15,0 0-1 0,0 0 0 0,3 3 0 16,4 3-11-16,4 4 0 0,-1-1 0 0,5-9-11 16,-1 10 11-16,3-10 9 0,1 6-1 0,7-3-8 15,-4 3 11-15,3-3-11 0,1-3 10 0,3 0-10 16,-3 0 8-16,3 0-8 0,-3 0 0 0,3 0 0 0,-3 0 0 0,3-3 8 16,-3 3-8-16,-4 0 0 0,0 0 0 15,0 0 0-15,-3 0 0 0,0 0 0 0,-4 3 0 0,0-3 0 16,-4 0 0-16,1 7 0 0,-11-7 0 0,0 0 8 15,0 0-8-15,0 0 0 0,0 0 0 0,0 0 0 16,0 0 0-16,0 0 0 0,0 0-8 0,0 0 8 16,-11 0 0-16,4 0 0 0,0 3 0 0,-3-3 0 15,-8-3 0-15,0 3 0 0,1 0 8 0,-1-7 0 16,1 7-8-16,-5 0 12 0,1 0 0 0,0 0 0 16,0 0 0-16,-4 0 0 0,4-3-1 0,0 3-1 15,0 0 0-15,-1-6 0 0,1 6 1 0,0 0 0 16,0-3 0-16,0 3 0 0,0-6-11 0,3 6 10 0,0-4-10 0,1 4 10 15,-1-6 0-15,4 6 0 0,-4 6 0 16,4-2 0-16,0-4-10 0,0 0-17 0,3 6 4 0,1-3 1 16,-1 3 12-16,4-3 0 0,0 4-10 0,0-4 10 15,4 3-21-15,3-6 0 0,0 0 0 0,0 0 0 32,3 10-13-32,1-1-2 0,3-3-1 0,3-3-783 0</inkml:trace>
  <inkml:trace contextRef="#ctx0" brushRef="#br0" timeOffset="24383.373">24733 15959 403 0,'0'0'17'0,"0"0"5"0,0 0-22 0,-7-6 0 0,0 6 0 0,4-3 0 16,-1-4 263-16,4 7 48 0,-3-3 9 0,3 3 3 15,0-6-249-15,0-3-50 0,0 6-9 0,0-4-3 16,0-2-12-16,0 3 0 0,3 2 0 0,-3 4 0 15,0 0 0-15,0 0 0 0,4-6 0 0,-4 6 0 16,0 0 9-16,0 0-1 0,0 0 0 0,0 0 0 16,0 0 29-16,0 0 6 0,0 0 1 0,0 0 0 15,0 0-26-15,0 0-5 0,0 0-1 0,0 0 0 16,0 0 10-16,0 0 2 0,7 6 0 0,-7-6 0 16,3 4 4-16,-3-4 0 0,4 6 1 0,-1 3 0 0,-3 1 6 0,0-1 1 15,0 0 0-15,0 1 0 0,0-1-4 0,-3 7-1 16,-1-7 0-16,4 7 0 15,-3-3-19-15,-4 2-3 0,3-5-1 0,4 9 0 0,-3-4-8 0,-1 1 0 16,1 3 0-16,-1-7 0 0,4 4 0 16,-4-7 0-16,1 7 0 0,3-3 0 0,-4-4 0 0,1 7 0 15,3-7 0-15,0-3 0 0,-4 4 0 0,1-7 0 16,3-3 0-16,0 6 0 16,-4-3-36-16,4-3 1 0,0 10 0 0,0-10 0 15,0 0-44-15,0 0-9 0,0 0-1 0,0 0-1 16,0 0-27-16,0 0-6 0,0 0-1 0,0 0 0 0</inkml:trace>
  <inkml:trace contextRef="#ctx0" brushRef="#br0" timeOffset="24733.435">24507 16138 1638 0,'0'0'36'0,"0"0"7"0,0 0 1 0,0 0 3 0,0 0-38 0,0 0-9 0,0 0 0 0,0 0 0 16,0 0 35-16,8 0 5 0,2 0 0 0,4 0 1 16,0-6-32-16,0 6-9 15,4 0 0-15,0-4 0 0,-4-2 0 0,7 6-12 0,-3-3 2 0,-1-3 0 16,1 6 23-16,0-3 5 0,-1-4 1 0,1 4 0 0,-4-3 3 0,4 6 1 15,-1-3 0-15,-3-3 0 0,4 6-23 0,0 0 9 16,-4 0-9-16,0-7 0 0,3 7 0 0,1 0 0 16,-4 0 0-16,4 0 0 0,-8 0-19 0,5 0-4 15,-5 0-1-15,-3 0 0 16,7 7-162-16,-3-7-33 0</inkml:trace>
  <inkml:trace contextRef="#ctx0" brushRef="#br0" timeOffset="25433.107">25262 15994 961 0,'0'0'42'0,"0"0"10"0,0 0-42 0,4-7-10 0,-1 4 0 0,-3-3 0 16,4 3 60-16,-4-3 9 0,0-4 3 0,0 4 0 15,0-4-23-15,-4 7-4 0,1-3-1 0,3 3 0 16,-4-3 15-16,1-4 2 0,-4 1 1 0,0 9 0 15,0-6-6-15,0 2-2 0,-4-2 0 0,4 6 0 0,-7-3-43 0,3 3-11 16,1 0 0-16,-1 3 0 16,-3-3 0-16,3 10-9 0,-3-4 9 0,4 3-13 0,-1 1 13 0,-3-1 0 15,4 7 0-15,-1-7 10 0,0 10-10 0,1-3 0 16,-1-4 0-16,4 4 0 0,0 3 16 0,0-4-3 16,-4-2 0-16,4 9 0 0,4-10 11 0,-1 7 3 15,1-3 0-15,-1 0 0 0,1-4-3 0,3-2-1 16,3-1 0-16,-3 0 0 0,0-2-3 0,0-7-1 15,7 9 0-15,-7-9 0 0,11 0-7 0,-1 0-2 16,5 0 0-16,-1-9 0 0,0 2 4 0,0 4 1 16,0-6 0-16,4-1 0 0,-4 1 6 0,0-7 2 0,-4 7 0 0,1-7 0 15,0 4-23-15,3 2-15 0,-7-5 3 0,0-1 0 16,3 7 12-16,-6-4 0 0,3-3 0 0,-3 7 0 16,-1-1 8-16,-3 1-8 0,4 0 9 0,-1-1-9 15,-3 1 22-15,0 3-2 16,4-4 0-16,-4 10 0 0,0 0-1 0,0 0-1 0,0 0 0 0,0 0 0 15,0 0-18-15,0 0 8 0,0 0-8 0,0 0 0 16,0 0 9-16,0 0-9 0,0 10 0 0,0 5 9 16,-4-2 6-16,4-4 1 0,0 7 0 0,-3 3 0 15,-1-4 1-15,4-2 1 0,0 9 0 0,0-3 0 16,0-7-7-16,0 7-2 0,0 3 0 0,0-3 0 16,0-7-9-16,0 4 0 0,0 0 0 0,4-4 0 15,-1-2 0-15,-3-1 0 0,4 4-12 0,-4-10 12 16,3 6-102-16,1 1-13 0,-4-10-2 0,3 6-1 15,4 3-61-15,0 1-12 0,0-1-2 0,4 0-1 0</inkml:trace>
  <inkml:trace contextRef="#ctx0" brushRef="#br0" timeOffset="27720.076">25672 16593 864 0,'0'0'38'0,"0"0"8"0,0 0-37 0,0 0-9 15,0 0 0-15,0 0 0 0,0 0 202 0,0 0 38 0,0 0 8 0,0 0 2 32,-4 0-260-32,-3 0-52 0,0 0-10 0,0 0-3 15,-4 0 28-15,4 0 6 0,-3 0 1 0,3-7 0 0,0 7 80 0,-4 0 16 0,0 0 3 0,1-3 1 16,3 3 14-16,-4-6 3 0,1 6 1 0,3-3 0 16,0-3-2-16,3 2-1 0,-7-2 0 0,4 3 0 15,0-3-25-15,0 6-5 0,-7-10-1 0,4 4 0 16,-5 3-27-16,1-3-5 0,-3-4-2 0,-1 10 0 15,0-9-10-15,-3 9 0 0,0-3 0 0,0-4 0 0,0 7 0 0,0 0 0 16,-8 0 0-16,5-6 0 16,-1 6 0-16,-3 0 0 0,0 6 0 0,-1-6 0 0,5 0 32 0,-1 0 4 15,4 0 0-15,3 0 1 0,4 0 0 0,0-6 0 16,-4 6 0-16,1-3 0 0,3 3-12 0,-1 0-2 16,1 0-1-16,0 0 0 0,4 0-4 0,-1 0-1 15,-3 0 0-15,3 0 0 0,1 0-7 0,-1 3-2 16,1 3 0-16,3-6 0 0,-4 10-8 0,0-10-17 15,1 6 4-15,3-3 1 0,-4-3 12 0,4 6 0 16,0-2 0-16,0 2 0 0,0-3 0 0,3-3 0 16,1 6 0-16,-4-6 0 0,7 0 0 0,-7 3 13 15,3 4-2-15,4-7-1 0,-7 0 5 0,7 0 1 16,-3 6 0-16,-1-3 0 0,1-3 3 0,-1 6 1 0,1-2 0 0,3-4 0 16,-4 0-6-16,4 0-1 0,-7 6 0 0,7-6 0 15,0 0-13-15,0 0 0 0,-4 0 8 0,4 0-8 16,-3 3 0-16,3-3 8 0,-7 6-8 0,3-6 0 15,4 0 13-15,0 0-3 0,-3 3-1 0,3-3 0 16,-4 0-9-16,4 0 0 0,0 0 9 0,0 0-9 16,0 0 0-16,-3 0 9 0,-4 7-9 0,7-7 0 15,0 0 8-15,-4 3-8 0,1 3 0 0,3-6 0 16,-4 0 16-16,-3 9-4 0,3-9-1 0,4 0 0 16,0 0 6-16,-3 10 2 0,-1-4 0 0,1-3 0 15,3-3-1-15,-4 10 0 0,1-4 0 0,3 3 0 16,-4-6-7-16,4 10-2 0,0-10 0 0,0 7 0 15,0 5-9-15,4-5 0 0,-4-1 0 0,3 10 8 16,1-3-8-16,-4 2 0 0,3 1 0 0,-3 0 0 16,0 6 9-16,4 0-9 0,-4-3 10 0,3 3-10 0,-3 0 12 0,4 3-4 15,-4 1-8-15,0-4 12 16,0 3 0-16,4 3-1 0,-4-2 0 0,0-1 0 0,3 0-11 0,1 3 0 16,-1 1 9-16,-3-1-9 0,0 0 12 0,4 1-3 15,-4-1 0-15,3 4 0 0,-3-10-9 0,4 3 0 16,-4 0 0-16,3 4-11 0,-3-10 11 0,0 3 0 15,4-7 8-15,-1 1-8 0,-3 6 10 0,0-6-2 16,0 0-8-16,0 3 12 0,0-3-12 0,0-7 0 16,0 4 0-16,-3 3 0 0,3 0 0 0,-4-4 0 15,4 4 0-15,-3-3 0 0,3-4 0 0,-4 4 8 16,4 0-8-16,-3-4 0 0,6-2 0 0,-3 5 8 0,-3-5-8 0,3 5 0 16,-4-2 0-16,4 3 11 0,-3-7-11 0,3 10 10 15,0-4-10-15,-4-5 0 16,1-1 0-16,3 7 0 0,0-3 0 0,-4-4 0 0,4 0 0 0,0 1 0 15,0 2 0-15,0-2 0 0,-4-1 0 0,4 1 0 16,0-7 0-16,0 6 0 0,0 4 0 0,4-4 0 16,-4-6 0-16,0 7 0 0,0-1 0 0,0 0 0 15,0 1 0-15,-4 2 0 0,1-2 0 0,3-1 0 16,0-6 0-16,0 7 0 0,-4-4 0 0,4-6 0 16,0 0 0-16,0 3 0 0,0-3 0 0,0 0 0 15,0 0 0-15,0 0 0 0,0 0 0 0,0 0 0 16,0 0 11-16,0 0-3 0,0 0-8 0,0 0 12 15,0 0-12-15,0 0 0 0,0 0 0 0,0 0-10 16,0 0 10-16,4 6-8 0,-4-6 8 0,11 0-8 0,-11 0 8 16,0 0 0-16,0 0 0 0,7 7 0 15,-7-7 0-15,0 0 0 0,0 0 0 0,7 0 0 0,-7 0 0 0,10 0 0 16,-10 0 0-16,7 0 0 0,4 0 0 0,-4 0 0 16,4 3 0-16,-4-3 0 0,3 0 0 0,1 0 0 15,-1 0 0-15,1 0 0 0,3 0 0 0,-3 0 0 16,3 0 0-16,0-3 0 0,3 3 0 0,-2 0 0 15,2-7 0-15,1 7-8 0,7 0 8 0,-8 0 0 16,1 0 0-16,-1-6 0 0,1 6 0 0,3 0 0 16,-3 6 0-16,3-6 0 0,0 0 0 0,0 0-8 15,-3 0 8-15,3 0 0 0,0 0 0 0,-3 0 0 16,3 0 0-16,-3 0 0 0,-1 0 0 0,1 0 0 16,0 0 0-16,-4 0 0 0,0 0 0 0,0 0 0 0,-3-6 0 15,3 6 0-15,-4 0 0 0,1 0 0 0,0 0 0 0,-1-3 0 16,-3 3 0-16,0 0 0 0,4 0 0 0,-4 0 0 15,7-6 0-15,-7 6 0 0,4 0 0 0,3 0 0 16,-4-3 0-16,4-4 0 0,1 7 0 0,-1 0 0 16,-4-3 0-16,1 3 0 0,-4 0 0 0,3-6 0 15,1 6 0-15,3 0 0 0,-7 0 0 0,0 0 0 16,-7 0 0-16,0 0 0 0,7-3 0 0,-7 3 0 16,0 0 0-16,0 0 0 0,0 0 0 0,0 0 0 15,0 0 0-15,0 0 0 0,0 0 0 0,0 0 0 16,7-7 0-16,-7 7 0 0,0 0 8 0,0 0-8 15,7-3 11-15,-3-3-3 0,-4 6 0 0,7 0 0 16,-7 0-8-16,11-9 8 0,-11 9-8 0,3 0 8 16,-3 0-8-16,0 0 0 0,7-7 0 0,0-2 0 15,-7 9 0-15,0 0-11 0,0 0 3 0,4-3 0 0,3-3 8 0,-7-4 8 16,3 7-8-16,-3-6 11 0,4-4-1 0,-4 4 0 16,3-1 0-16,-3 1 0 0,-3-4-1 0,3-2 0 15,0-1 0-15,3 3 0 0,-3-2-9 0,0-4 10 16,0 0-10-16,4-6 10 0,-4 6-10 0,3-6 0 15,1 0 0-15,-4 6 8 0,3-9-8 0,5 12 0 16,-8-6 9-16,3-3-9 0,-3 10 0 0,4-7 0 16,-4-3 0-16,0 9 0 0,3-6 0 0,-3-3 0 15,4 0 0-15,-4 0 0 0,0 3 0 0,0-3 17 16,0 6-2-16,0-6-1 0,0-4-14 0,0 1 0 16,0 3 0-16,3-3 0 0,1-3 0 0,-1 9 0 0,-3-7 0 15,4-2 0-15,-1 9 0 0,1-3 0 0,-4 0 0 0,3 6 0 16,-3-6 0-16,4 6 0 15,-4 0 0-15,0 4 0 0,0-4-11 0,0 0-1 0,0 0-1 0,-4 4 0 16,4-4 13-16,0 3 0 0,-3-3 0 0,3 7 0 16,-4-4 8-16,1 0 5 0,-1-2 1 0,1 8 0 15,3-9-14-15,-4 4 0 0,1 5 8 0,-1-9-8 16,1 4 0-16,-1 2 0 0,1-2 0 0,-1 5 0 16,0-9 0-16,1 10 0 0,3 0 0 0,-4-7 0 15,1 6 0-15,-1-5 9 0,4 5-9 0,0 1 8 16,-3-4-8-16,-1 4 0 0,1-7-12 0,3 10 12 15,0-3 0-15,0-1 0 0,0 1 0 0,-4-1 0 16,4-5-8-16,0 12 8 0,-3-4 0 0,3-2 0 16,0 6-8-16,0 3 8 0,-4-6-10 0,4 6 10 15,0 0-32-15,0 0 0 0,0 0 0 0,0 0 0 16,0 0-164-16,0 0-34 0,0 0-6 16</inkml:trace>
  <inkml:trace contextRef="#ctx0" brushRef="#br0" timeOffset="32236.474">25125 17113 493 0,'0'0'21'0,"-4"6"6"0,4 13-27 0</inkml:trace>
  <inkml:trace contextRef="#ctx0" brushRef="#br0" timeOffset="32646.378">25061 17725 288 0,'0'0'12'0,"4"-7"4"0,-1-8-16 0,1 5 0 16,-1-2 0-16,1-4 0 0,0-3 98 0,-1 4 17 15,1-4 3-15,-1-6 1 16,-3 3-86-16,4-7-17 0,-4-2-3 0,3 3-1 0,-3-7 16 0,4 1 4 16,-4 6 0-16,0-7 0 0,0 4 6 0,3-1 2 15,-3-5 0-15,0 12 0 0,4-7 37 0,-4 7 8 16,7-3 2-16,-4 3 0 0,1 0-13 0,3 6-2 16,0 0-1-16,0 4 0 0,-3-4-11 0,3 9-1 15,-4 1-1-15,1 3 0 0,3-4-43 0,-7 10-15 16,0 0 9-16,0 0-9 15,7 7-33-15,0 2-12 0,-4 0-3 0,1 10 0 16,-1 0-3-16,-3 0-1 0,4 6 0 0,-4 0 0 0,0 3 34 0,0 0 6 0,0 7 2 0,-4-1 0 31,4 1-36-31,-3 3-7 0,3 5-2 0,-4-5 0 0,1-3 35 0,-4-7 8 0,3 6 0 0,-3 1 1 16,0-7 11-16,4 0 0 0,-8-3 8 0,7-6-8 31,-3 0-18-31,0-3-8 0,-3 2-2 0,10-18 0 0</inkml:trace>
  <inkml:trace contextRef="#ctx0" brushRef="#br0" timeOffset="35191.118">14637 9032 954 0,'0'0'42'0,"0"0"9"16,0 0-41-16,0 0-10 0,0 0 0 0,0 0 0 16,0 0 106-16,0 0 19 0,0 0 4 0,0 0 1 0,0 0-21 0,0 0-4 15,0 0-1-15,0 0 0 0,0 0-22 0,0 0-5 16,0 0-1-16,0-6 0 0,0 6-21 0,0 0-5 15,3-10-1-15,-3 10 0 0,0-6-15 0,0 6-3 16,0 0-1-16,0 0 0 0,0 0-12 0,0 0-2 16,0 0-1-16,0 6 0 0,-3 4-15 0,3 9 9 15,-4-4-9-15,-3 4 8 0,4 0 2 0,-1 0 0 16,1 0 0-16,-1 6 0 0,1-6 5 0,-1 6 1 16,0-7 0-16,1 1 0 0,-1 6 4 0,1-6 2 15,-1-3 0-15,4 9 0 0,0-13 10 0,0 7 1 16,0-3 1-16,0 3 0 0,4-4-34 0,-4-2-17 15,3 3 1-15,1-1 1 0,-4-2 15 0,0 3-12 0,3-7 12 16,-3 7-12 0,0-4-25-16,0-2-5 0,0-1-1 0,-3 4 0 15,3-4-132-15,-4-6-26 0,1 7-6 0</inkml:trace>
  <inkml:trace contextRef="#ctx0" brushRef="#br0" timeOffset="35541.184">14369 9346 864 0,'0'0'76'0,"0"0"-60"0,0 0-16 0,0 0 0 0,0 0 188 0,0 0 34 0,0 0 7 0,0 0 2 16,0 0-132-16,0 0-27 0,7-7-4 0,0 7-2 0,0-3-34 0,3 3-6 15,-3-6-2-15,8 6 0 16,-5 0 12-16,4 0 3 0,4 6 0 0,-4-6 0 15,0 0 5-15,4 0 0 0,-1 3 1 0,5-3 0 0,-5 0-5 0,1 0-2 16,3 7 0-16,-3-4 0 0,3-3-20 0,-4 0-4 16,-2 0-1-16,2 0 0 0,-3 0-13 0,0-3 8 15,4 3-8-15,0-7 0 0,-4 4 8 0,3-3-8 16,1 6 0-16,-4-9 9 0,-3 9-9 0,3-3 0 16,-4-4 0-16,1 7 0 0,-4-9 0 0,0 9 0 15,-7 0 0-15,0 0 0 16,0 0-104-16,11 0-24 0,-11 0-4 0,7-6-858 0</inkml:trace>
  <inkml:trace contextRef="#ctx0" brushRef="#br0" timeOffset="36409.405">15102 8919 806 0,'0'0'72'0,"0"0"-58"15,0 0-14-15,0 0 0 0,0 0 253 0,0 0 48 16,0 0 10-16,0 0 1 0,0 0-235 0,4 10-47 16,3-4-10-16,-7-6-1 0,0 9-9 0,4-5-2 15,-1 5 0-15,1-3 0 0,-1 10 9 0,1-7 2 16,3 4 0-16,-4-4 0 0,1 1 4 0,-1 5 1 15,-3 1 0-15,4-3 0 0,-1 8 3 0,1-2 1 16,-1 3 0-16,-3 0 0 0,4 0-6 0,-1 3-1 16,-3 3 0-16,0-2 0 0,0 2 12 0,4-3 3 15,-4 9 0-15,0-12 0 0,0 3-12 0,4 0-1 0,-1 4-1 0,-3-10 0 16,4-1 16-16,-4-2 3 0,3-7 1 0,1 1 0 16,-1 5-34-16,1-11-8 0,-4-4 0 0,0 0 0 15,3 6 12-15,-3-6 0 0,0 0 0 0,0 0 0 16,0 0-4-16,0 0 0 0,0 0 0 0,0 0 0 15,4-6 2-15,-1-4 0 0,1 1 0 0,-1-1 0 16,-3-8-10-16,-3 2 0 0,6 3 0 0,1-5 0 16,-1-4 16-16,1 3-3 0,3 0 0 0,-4 3 0 15,8-3-13-15,-4 1 0 0,0 2 0 0,0 7 0 16,0-4 0-16,0-3 0 0,7 1 0 0,-3 5 0 16,3 1 0-16,0-4 0 0,0 4 0 0,4 0 0 15,-4-4 0-15,4 4 0 0,-1 9 0 0,-2-4 0 16,-1-2 0-16,3 3-10 0,-3 3 2 0,-3-6 0 0,0 6 8 15,3 6-8-15,-4-6 8 0,4 3-8 0,-3 3 8 0,0-2 0 16,-1-4 0-16,4 6 0 0,-3 3-8 0,3 1 0 16,-4-1 0-16,5 0 0 15,-5 1 8-15,1-1 0 0,-1 7 0 0,1-7 0 0,-4 7 0 0,4-3 0 16,-4 2 0-16,0-5 0 0,-4-1 0 0,1 7 0 16,3-4 0-16,-7-5 0 0,0 8 0 0,-4-2 0 15,4-4 0-15,0 1 8 0,-3-4-8 0,-4 3 12 16,3 1-4-16,1-1 0 0,-4 1 0 0,0-1 0 15,-1-3 0-15,-2 4 0 0,3-7 11 0,-4 9 2 16,-3-9 1-16,4 7 0 0,-5-10-32 0,5 6-6 16,-4 3-2-16,0-5 0 0,-4-4 18 0,4 6 0 0,-4-3 0 0,4 3 9 15,-4 4 3-15,1-10 1 16,-1-3 0-16,-3 3 0 0,0-7-13 0,0 7 0 0,-4-9 0 0,4 3 0 16,7 6 0-16,0-4 8 0,-8-5-8 0,5 3 9 15,3-4-9-15,0 1 0 0,-4 0 0 0,4 2 8 16,0-2-8-16,3 0 0 0,1-1-10 0,3 1-867 15,-1-1-174-15</inkml:trace>
  <inkml:trace contextRef="#ctx0" brushRef="#br0" timeOffset="48547.672">27369 16094 1177 0,'0'0'52'0,"0"0"11"0,-4-9-51 0,4 9-12 0,-4 0 0 0,1-10 0 16,3 4 110-16,0 3 19 0,7-3 4 0,-3-4 1 15,3 1-54-15,0-1-12 0,0 1-1 0,0 3-1 16,0 2-18-16,0-2-3 0,0 3-1 0,-7 3 0 15,0 0-32-15,0 0-12 0,0 0 9 0,0 0-9 16,0 0 0-16,0 3 0 0,0 7 0 0,0 5 0 0,-4-5 0 0,4-1 0 16,-3 1 0-16,-1-1 12 0,1 0 5 0,3 4 2 15,0-1 0-15,0-2 0 0,0-1 1 0,0 1 1 16,0-10 0-16,0 6 0 0,0 3-13 0,0-9-8 16,0 10 10-16,0-10-10 15,0 6-32-15,0-6-12 0,-4 9-2 0,4-5-1 16,0-4-169-16,0 0-33 0,-7 6-7 0,0-3-2 0</inkml:trace>
  <inkml:trace contextRef="#ctx0" brushRef="#br0" timeOffset="48754.123">27171 16147 172 0,'0'0'16'0,"0"0"-16"0,0 0 0 0,0 0 0 16,0 0 238-16,0 0 45 0,0 0 9 0,0 0 1 15,0 0-131-15,0 0-26 0,7 0-6 0,0-6-1 16,4 6-65-16,3-3-12 0,-4 3-4 0,8-6 0 16,0 6-30-16,-1 0-6 0,1-4-2 0,0-2 0 15,-1 6-10-15,1-3 0 0,-4 3 0 0,4 0-565 16,-4 0-111-16</inkml:trace>
  <inkml:trace contextRef="#ctx0" brushRef="#br0" timeOffset="49434.305">27859 16041 864 0,'0'0'38'0,"0"0"8"0,0 0-37 0,0 0-9 16,-7-10 0-16,0 10 0 0,0-9 209 0,7 9 40 16,-4-6 8-16,1 2 2 0,-4-2-194 0,3-3-38 0,1 6-8 0,-1-4-2 15,4-2 11-15,-7 9 3 16,3-3 0-16,4 3 0 0,-7-6 3 0,0 6 1 15,7 0 0-15,-7 9 0 0,-3-9-18 0,3 9-3 0,-4-2-1 0,4-4 0 16,-4 6-1-16,4-3-1 0,-3 4 0 0,10-1 0 16,0-9-11-16,-4 10 0 0,1-1 0 0,-4-3 0 15,7 4 0-15,-4-1 0 0,4 1 0 0,-3-1 0 16,-1-3-12-16,4-6 3 0,0 10 0 0,0-1 0 16,-3 0-4-16,3-9-1 0,3 4 0 0,-3-4 0 15,0 6 6-15,0-6 8 0,11 9-13 0,-4-9 5 16,3 7 8-16,1-4 9 0,-1-3-1 0,1 0-8 15,0-3 8-15,-1-4-8 0,1 7 0 0,3-6 0 16,-7 3 0-16,4-3 0 0,-1 2 0 0,1-2 0 16,-4 3 8-16,3-3-8 0,-3 3 0 0,4-4 0 0,-4 7 12 15,4-9-12-15,-4 9 12 0,3-9-12 0,-10 9 16 0,7 0-3 16,0-10-1-16,4 10 0 0,-4-6 2 16,0 3 0-16,0-7 0 0,-3 4 0 0,3-3-14 0,-7 9 11 15,3-3-11-15,-3-4 10 0,0-2-10 0,0 3-9 16,-3-4 9-16,3 10-13 0,-4-9 13 0,4 9 0 15,-7-3 0-15,7 3 0 0,-3 0 8 0,3 0-8 16,-7-7 12-16,7 7-12 0,-4 7 12 0,4-7-12 16,-7 3 12-16,3 3-12 0,1 3 13 0,-1 1-4 15,4-1-1-15,0 7 0 0,4-3-8 0,-1-4 0 16,-3 7 9-16,4 2-9 0,3-2 12 0,-3-3-3 16,-1 2 0-16,1 4 0 0,3 0-1 0,-4-3 0 15,4-1 0-15,-3-2 0 0,-1 3-8 0,1 2 10 16,-4-8-10-16,3 5 10 0,-3-2-10 0,0-4 0 0,0 4 0 0,0-1-11 31,-3-2-15-31,3-1-3 0,0 1-1 0,-4-1 0 16,4 4-112-16,0-4-22 0,-3 4-5 0,3-4-666 0</inkml:trace>
  <inkml:trace contextRef="#ctx0" brushRef="#br0" timeOffset="51201.089">28335 16665 1004 0,'0'0'44'0,"0"0"10"0,0 0-43 0,0 0-11 15,0-7 0-15,-3 4 0 0,3-6 77 0,-4 3 14 16,-3-4 2-16,0 7 1 0,0-3-37 0,3-4-7 16,-6 10-2-16,-4-9 0 0,3 3 24 0,1 3 5 15,2 3 1-15,-2-7 0 0,-4 7-14 0,0-3-4 16,0 3 0-16,-1 0 0 0,1-6 29 0,-3 6 6 15,-1 0 1-15,0 0 0 0,1-3-32 0,-1 3-7 0,0-6-1 0,-3 6 0 16,4 0-35-16,-4-4-7 0,-4-2-2 16,0 6 0-16,0-3 16 0,1-3 4 0,-4 6 0 0,-1-10 0 15,-2 10-10-15,-1-6-2 0,4 3 0 0,-4-3 0 16,-3 6-6-16,-1-4-2 0,8-2 0 0,-4 6 0 16,1-3 16-16,2-3 4 0,5 6 0 0,-1 0 0 15,0-3-17-15,4 3-3 0,0-7-1 0,0 7 0 16,3 0-1-16,0 0 0 0,1 0 0 0,-1 0 0 15,4 0-10-15,0 0 12 0,0 0-12 0,0 0 12 16,3 0-12-16,-3 0 0 0,0 7 0 0,3-7 8 16,4 3-8-16,-3-3 0 0,-1 0 0 0,1 0 0 0,10 0 8 15,-8 0-8-15,8 0 8 0,0 0-8 16,0 0 8-16,-10 9-8 0,3-9 0 0,7 0 8 16,0 0-8-16,-4 6 0 0,-3 4 0 0,4-7 0 0,3-3 0 0,0 6 0 15,0 4 0-15,0 5 0 0,-4-5 0 0,4 2 0 16,-3-2 8-16,6-1-8 0,-3 7 0 15,7-1 0-15,-3-2 9 0,-1 3-9 0,4-1 0 0,-7-2 0 16,4 3 0-16,-4 2 8 0,0 1-8 0,3 0 0 16,1 3 8-16,-4 0-8 0,0 3 8 0,3 3-8 15,-3-3 10-15,0 4-10 0,4-1 8 0,0 6-8 16,-1 1 0-16,1-1 0 0,-1 1 8 0,4 2-8 16,-3 1 0-16,3-3 9 0,3 2-9 0,-3-2 8 15,4-1-8-15,-4 4 8 0,4-13 0 0,-4 9-8 0,0-5 12 16,-4-1-4-16,4 3-8 0,-3-3 8 0,-4-3-8 0,0 4 8 15,3-7-8-15,-3 3 0 0,-3-6 0 0,3 6 8 16,0-7 0-16,0 1-8 0,0-3 12 0,0 3-4 16,0-4 6-16,3 4 1 0,-3 0 0 0,4 0 0 15,-4-3-15-15,0 2 0 0,0 11 0 0,0-4 0 16,0 0 0-16,3-6 0 0,-3 9 0 0,4 0 0 16,-1-3 0-16,1 3 0 0,0-3 0 15,-4-6 0-15,7 6 0 0,-7-6 9 0,3-3-9 0,1-4 12 16,-4 4-12-16,3-7 0 0,-3 7 0 0,0-6 0 15,0-1 0-15,4 0 8 0,-8 1-8 0,4-4 8 16,0 3-8-16,0-5 8 0,0 2-8 0,4-3 8 16,-8 6-8-16,4-2 0 0,0-4 0 0,0-3 0 15,0 0 0-15,-3 6 0 0,3-6 0 0,0 9 0 0,0-2 0 16,-4 2 0-16,4-9 0 0,0 3 0 0,0 7 0 16,0-10 0-16,0 0 0 0,0 0 0 15,0 0 0-15,0 6 13 0,0-6-3 0,0 0-1 0,0 0-9 0,0 0 0 16,0 0 0-16,0 0 0 0,0 0 8 0,0 0 0 15,4 3 0-15,-4-3 0 0,0 0-8 0,0 0 0 16,0 0 0-16,7 6 0 0,0 4 0 0,-7-10 0 16,0 0 0-16,7 6 0 0,0-3 0 0,3 3 0 15,-2-2 0-15,2-4 0 0,-3 0 0 0,0 0 0 16,0 6 0-16,4-6 0 0,-4 0 0 0,3 3 0 16,1-3 0-16,-4 0 0 0,0 0 0 0,4 0 0 15,3 0 0-15,-4-3 0 0,1 3 0 0,3 0 0 16,0-6 0-16,4 6 8 0,3 0-8 0,-3 0 0 0,3-4 0 0,0 4 0 15,4 0 11-15,-1 0-3 16,1 0-8-16,0-6 12 0,0 6-12 0,-1 0 0 0,-3 0 0 0,1 0-10 16,-1-3 10-16,0-3 0 0,0 6 8 0,0 0-8 15,-3 0 0-15,-1-3 0 0,1 3 0 0,-4 0 0 16,4 0 0-16,-4 0-10 0,0-7 1 0,0 7 0 16,0 0 9-16,0 0 0 0,1 0 0 0,-1 0 0 15,-4 0 0-15,4 0 0 0,0-6 0 0,1 6 0 16,-5-3 0-16,4 3 0 0,-3 0 0 0,3 0 8 15,-3 0-8-15,-1 0 0 0,1 0 0 0,-4 0 0 16,-7 0 0-16,0 0 0 0,10 0 0 0,1 0 8 16,-4 0-8-16,4 0 0 0,-4 0 0 0,3 0 0 15,-10 0 0-15,7 0 0 0,-7 0 10 0,0 0-10 0,11 0 0 0,-11 0 0 16,7 0 0-16,-7 0 0 16,7-6 0-16,-7 6 0 0,0 0 9 0,11 0-9 15,-8-3 15-15,4-4-3 0,0 4 0 0,-7 3 0 0,4-6-12 0,-1-4 0 16,-3 10 0-16,4-3 0 15,3-9 0-15,-7 12 0 0,0-3 0 0,3-4 0 0,1-2 0 0,-4 6 9 16,0-7-9-16,0 4 8 0,0-3-8 0,0-1 0 16,0 1 0-16,0 0 0 0,0-1 8 0,0 1 0 15,0-7 0-15,0 0 0 0,0-2-8 0,0-1 0 16,0 0 0-16,-4-6 0 0,4-3 0 0,0 3 0 16,-3-4 0-16,3 1 0 0,-4-6 0 0,1-1 0 15,-1 7 0-15,4 3 0 0,0-3 0 0,-3-1 0 16,-1 4 0-16,4 0 0 0,-3 6 0 0,-1-6 0 0,-3 6 0 0,4-9 0 15,-1 3 28-15,0 3 3 16,-3-3 1-16,4 0 0 0,-1 0-32 0,1 3 0 0,-1-13 0 0,1 10 0 16,-4-3 0-16,3 0-16 0,1-3 1 0,-1 2 1 15,1 1 14-15,-1 3 0 0,1-3 0 0,-1 3 0 16,1-3 8-16,3 2 5 0,-4-2 1 0,0 3 0 16,4 3-14-16,0-3-16 0,-7 0 3 15,7 3 1-15,0 0 12 0,0 3 0 0,4 0 0 0,-8 1 0 16,1-1 0-16,-4 3 0 0,3-3 0 0,-3 1 0 15,4 2 0-15,-1-3 0 0,4 3 0 0,0-2 0 16,-3 5-9-16,-1-3 1 0,1 1 0 0,-1-4 0 16,1 9 8-16,-1-5 0 0,0 2 0 0,1 4 0 15,-1-7 0-15,1 7-8 0,-1-1 8 0,1 1-8 16,-1-1 0-16,-3 4 0 0,4-3 0 0,3 6 0 16,-7-4 8-16,3 1 0 0,1 3 0 0,3 3 0 0,-4-6-10 0,4 6 0 15,-3-3 0-15,3 3 0 0,-4 0-5 0,4 0-1 16,-3-7 0-16,3 7 0 0,0-3-3 0,-4-3-1 15,4 6 0-15,0 0 0 16,0-9-16-16,0 5-3 0,0 4-1 0,-4-6 0 16,4-3-88-16,4-1-19 0,0 4-3 0,3 3-712 15,0-7-142-15</inkml:trace>
  <inkml:trace contextRef="#ctx0" brushRef="#br0" timeOffset="54755.303">18246 9374 403 0,'0'0'17'16,"0"0"5"-16,0 0-22 0,0 0 0 0,0 0 0 0,0 0 0 0,0 0 231 15,0 0 41-15,0 0 9 0,0 0 2 0,0 0-185 0,0 0-37 16,0 0-7-16,0 0-2 0,7 6-25 0,3-3-6 16,1-3-1-16,-1 0 0 0,-2 0 25 0,2 0 5 15,1 0 1-15,3 0 0 0,0 0-8 0,4 0-2 16,-4-3 0-16,7-3 0 0,-4 6-13 15,1 0-4-15,0-6 0 0,3 3 0 0,-3 3-12 0,-1 0-4 16,4-7 0-16,-7 7 0 0,4-3-8 16,0-3 8-16,-1 6-8 0,1 0 8 0,-4-3-8 0,0-4 0 15,-3 7 0-15,-1 0 0 0,1 0-12 0,0 0 12 16,-11 0-10-16,7 7 10 16,0-4-108-16,-7-3-16 0,0 0-4 0,10 0-421 0,-3 6-85 15</inkml:trace>
  <inkml:trace contextRef="#ctx0" brushRef="#br0" timeOffset="55439.022">19286 9274 1220 0,'0'0'54'0,"0"0"11"0,0 0-52 0,0 0-13 15,0 0 0-15,0 0 0 0,4-7 54 0,3 4 8 16,-4-3 2-16,1-3 0 0,3 2-8 0,-3-2 0 16,3 6-1-16,-4-4 0 0,1-2-11 0,-1 6-3 15,1-3 0-15,-1-4 0 0,1 4-23 0,-1-3-5 0,-3 9-1 0,0-4 0 16,-3-5 2-16,3 0 0 0,0 2 0 0,0-2 0 15,0 0 18-15,-4 2 4 0,1 7 1 0,-4-9 0 16,0 6-22-16,3-4-5 0,-6 4-1 0,2-3 0 16,1-3 11-16,0 5 1 15,-3-2 1-15,3 0 0 0,0 3 15 0,-4-3 3 0,4 6 1 0,0 0 0 16,-4 0-29-16,4 6-12 0,-3-3 11 0,-1 3-11 16,1 4 0-16,-5 5 0 0,1-5 0 0,0 2 0 15,-3 4 0-15,3 0-10 0,3-4 10 0,0 4-8 16,-3 3 8-16,4-4 0 0,-1 4 8 0,0-6-8 15,4 2 0-15,-3 4 0 0,3-3 0 0,3 3 8 16,-3-1 2-16,7 1 1 0,-7-3 0 0,7 3 0 16,0 0 1-16,4-4 1 0,-1 1 0 0,1-3 0 15,3 2 20-15,0-5 4 0,3 5 1 0,-3-5 0 0,-3-1-2 0,7 0 0 16,3-5 0-16,7 2 0 16,0 3-18-16,4-2-4 0,-1-4-1 0,1 3 0 0,3-3-5 0,-3 3 0 15,0-2-8-15,-1 2 12 0,1-3-12 0,0-3 0 16,0 6 0-16,-1-6 0 15,1-6-23-15,0 6-7 0,3 0-2 0,-3 0 0 16,-1-9-102-16,1 9-21 0,0-4-4 0,-8-2-1 0</inkml:trace>
  <inkml:trace contextRef="#ctx0" brushRef="#br0" timeOffset="70267.656">23827 7000 172 0,'0'0'16'0,"0"0"-16"15,-4 10 0-15,4-10 0 0,-3 0 146 0,-4 6 26 16,3-3 6-16,-3-3 1 0,0 6-55 0,0-6-10 15,7 0-2-15,-4 3-1 0,-3 4-27 0,7-7-6 16,0 0-1-16,-7 0 0 0,0 3-25 0,7-3-6 16,0 0-1-16,0 0 0 0,0 0 3 0,0 0 0 15,0 0 0-15,0 0 0 0,0 0 0 0,0 0 0 16,0 0 0-16,0 0 0 0,7-3-19 0,-7 3-3 16,7-7-1-16,-7 7 0 0,0 0-6 0,0 0-2 15,7 0 0-15,-7 0 0 0,0 0 9 0,7 0 2 0,4 0 0 0,-4 0 0 16,4 0-28-16,-4 0 0 0,3-3 8 0,-3 6-8 15,4-3 12-15,-4 0 0 0,3 0 0 0,1 0 0 16,0 0 14-16,-1 0 3 0,4 0 1 0,-3 0 0 16,3 0-15-16,0 0-3 0,0 0-1 0,4 7 0 15,-4-7 0-15,0 3 0 0,-3-3 0 0,3 0 0 16,-4 0-11-16,-3 0-16 0,1 6 4 0,-1-6 1 16,-7 0-1-16,0 0-1 0,7 0 0 0,-7 0 0 15,0 0-16-15,0 0-3 0,0 0-1 0,0 0 0 16,7 0-19-16,-7 0-4 0,0 0-1 0,0 0-585 15,0 0-117-15</inkml:trace>
  <inkml:trace contextRef="#ctx0" brushRef="#br0" timeOffset="72282.831">24490 6875 1123 0,'-7'9'49'0,"7"-9"11"0,-4 6-48 0,4-2-12 16,-3-4 0-16,3 0 0 16,-4 0 48-16,4 0 6 0,0 0 2 0,0 0 0 0,0 0-17 0,0 0-3 15,0 0-1-15,0 0 0 0,0 0-4 0,0 0-1 16,0 0 0-16,0 0 0 0,0 0 10 0,0 0 3 15,0 0 0-15,0 0 0 0,0 0 18 0,0 0 4 16,0-10 1-16,0 10 0 0,0 0 14 0,0-9 2 16,0-1 1-16,0 10 0 0,0 0-53 0,0-9-10 15,0 0-3-15,0 9 0 0,0-10-5 0,0 4-2 16,-3-4 0-16,3 1 0 0,0 3-10 0,0 6 10 16,-7-10-10-16,7 1 10 0,0 9 17 0,0 0 3 15,-4-3 1-15,4 3 0 0,0 0-23 0,-3-6-8 16,-4 2 0-16,-1-2 9 0,1 12-9 0,0-6 0 0,-3 4 0 0,-4-4 0 15,3 6 0-15,4-3 8 0,-4 3-8 0,1-3 12 16,-1 7-12-16,1-4 0 0,-1 3 0 16,4-2-11-16,-4 2 11 0,4-6 11 0,0 13-3 15,0-7 0-15,-3 1-8 0,3-1 12 0,0 1-12 0,0 5 12 16,-1-2-12-16,1-4 8 0,0 7-8 0,0 0 8 16,4-4-8-16,-1-3 0 0,1 7 0 0,3-6 8 15,0-1-8-15,-4 7 8 0,4-7-8 0,0 0 8 16,4 1 9-16,-4-1 2 0,3 1 0 0,1-4 0 15,-1 3-2-15,1-5 0 0,3 5 0 0,-4 3 0 16,4-8-3-16,-3 5-1 0,3-3 0 0,-3-3 0 16,3 7-2-16,0-4-1 0,-7-6 0 0,7 0 0 15,3 10 6-15,4-10 0 0,-3 6 1 0,0-3 0 0,3-3-5 0,0 0 0 16,0 0-1-16,0 0 0 16,-3 0-11-16,3 0 0 0,0 0 9 0,0-3-9 0,0-3-15 15,-3 6-7-15,3 0-2 0,0 0 0 16,-4-7-48-16,1 7-9 0,0-3-3 0,-4 3 0 15,3 0-93-15,1 0-19 0,-4-6-4 0,0 6-1 0</inkml:trace>
  <inkml:trace contextRef="#ctx0" brushRef="#br0" timeOffset="80071.289">22207 9180 1134 0,'25'-4'50'0,"-25"4"10"0,-3-6-48 0,3 6-12 0,7-3 0 0,0-3 0 16,-7 6 99-16,0 0 17 0,0 0 3 0,7-10 1 16,0 10-39-16,-7 0-7 0,0 0-2 0,3-9 0 15,4 3-12-15,-7 6-4 0,0 0 0 0,0 0 0 16,0 0-28-16,0 0-7 0,0 0-1 0,0 0 0 15,0 0 19-15,0 0 3 0,0 0 1 0,0 0 0 16,0 0-17-16,0 0-3 0,0 0-1 0,0 0 0 16,0 0 0-16,0 0 0 0,0 0 0 0,4 12 0 15,3-2 2-15,-7-1 1 0,-7 0 0 0,10 1 0 16,8-1-1-16,-7 1-1 0,-4 5 0 0,0-5 0 16,0 2-11-16,7 4-3 0,-4-7 0 0,1 7 0 15,-8-3-9-15,11 2 0 0,4 1-10 0,-1-4 10 16,-3 4 8-16,-3-3 8 0,6 2 2 0,-2-5 0 15,-1 5-2-15,3-5-1 0,-3-1 0 0,0 1 0 0,0-4-15 0,0-3 0 16,-7 7 0-16,7-4 0 0,4-3 0 0,-4 3 0 16,-7-6 0-16,0 0 0 0,0 0 18 0,0 0 1 15,7 3 0-15,-7-3 0 0,0 0 6 0,0 0 2 16,11 0 0-16,-4-9 0 0,-7 9-1 0,7-3 0 16,3-7 0-16,1 4 0 0,-4-6-26 0,-3-1 0 15,-1 4 0-15,4-1 0 0,4-2 0 0,-8-4 0 16,1 7 0-16,-1 2 0 0,4-5 0 0,-3 2 0 15,-4 4 0-15,3-3 0 0,1-1 0 0,3 1 0 16,-3 3 0-16,-1 2 0 0,-3-2 0 0,7 3 0 0,0-3 0 16,-3-4 0-16,-4 10 0 0,3 0 0 0,8-9 0 0,-8 9 0 15,-3 0 0-15,7-6 0 16,-3 3 0-16,3 3 0 0,0 0 0 0,-7 0 0 16,0 0 0-16,7 0 0 0,4 3 0 0,-11-3 0 0,7 12 0 0,-4-2 0 15,4-7 0-15,0 6 0 0,0 1 0 16,-3-1 0-16,0 4 0 0,-1-4 0 0,4 3 0 0,-3-2 0 15,-1-1 0-15,1 1 0 0,3 2 0 0,0 1 0 16,-4-4 0-16,4 1 0 16,-3-4 0-16,6 3 0 0,-2 1 0 0,-1-1 0 0,-7 1 0 0,7-4 0 15,7-3 0-15,-7 3-9 0,-7-6 0 0,0 0 0 16,7 10 9-16,0-7 11 0,-7-3-3 0,0 0 0 16,0 0-8-16,7 6 0 0,4 3 0 0,-11-9 0 15,0 0 0-15,7 7 0 0,3-4 0 0,4-3 0 16,-14 0 0-16,7 0 0 0,7 0 0 0,-3 0 8 15,0 0 2-15,-1 0 0 0,-3 0 0 0,0 0 0 0,7-10 5 0,-6 7 1 16,-1-3 0-16,0-3 0 0,0 2 0 0,0-5 1 16,0 2 0-16,-4-5 0 15,4 5-3-15,-3-5-1 0,3 5 0 0,-4-2 0 0,1-4-3 0,0 0-1 16,3 4 0-16,-4-4 0 0,1-3-9 0,-4 4 0 16,3-4 0-16,1 0 8 0,3 3-8 0,-4-3 12 15,-3 1-12-15,4 2 12 0,-1-3-12 0,1 7 0 16,-4-4 0-16,0 0-11 0,0 4 11 0,3-4 0 15,-6 3 0-15,3 1 0 0,0 3 0 0,0 5 0 16,0-2-11-16,0 6 11 0,0 0-16 0,0 0 2 16,0 0 1-16,0 0 0 15,0 0-186-15,0 0-37 0,-4 10-7 0</inkml:trace>
  <inkml:trace contextRef="#ctx0" brushRef="#br0" timeOffset="82171.755">11984 9418 864 0,'0'0'76'0,"0"0"-60"0,0 0-16 0,0 0 0 15,-11 0 162-15,11 0 30 0,-7 0 5 0,7 0 2 16,-7 9-115-16,4-2-24 0,-4 5-4 0,3-6 0 16,4 4-32-16,0-1-5 0,-3 1-2 0,3 5 0 15,3-2-17-15,1 2 0 0,-1-5 8 0,1 9-8 16,-1-4 0-16,4-2-11 0,0 6 2 0,0 6 0 15,-3 0-43-15,3 0-9 0,0-3-2 0,0 3 0 32,-3 3-105-32,-1 4-22 0,1-1-4 0,3 0-1 0</inkml:trace>
  <inkml:trace contextRef="#ctx0" brushRef="#br0" timeOffset="86360.619">23294 9393 709 0,'0'0'31'0,"0"0"7"0,0 0-30 0,0 0-8 16,0 0 0-16,0 0 0 0,0 0 89 0,0 0 17 15,0 0 3-15,0 0 1 0,0 0-57 0,0 0-11 16,0 0-2-16,0 0-1 0,0 0-2 0,0 0 0 15,0 0 0-15,0 0 0 0,0 0 12 0,0 0 3 16,0 0 0-16,3 6 0 0,1 3-34 0,-4 1-6 16,0-7-2-16,0 10 0 0,-4-1 8 0,1-6 2 15,-4 4 0-15,3-7 0 0,-3 6 11 0,4 7 2 0,-1-7 1 0,-3-2 0 16,0-4-14-16,4 6-4 0,-4 1 0 0,3-4 0 16,0 3 1-16,1 1 0 0,3-10 0 0,-4 9 0 15,1 1-17-15,3-10 8 0,0 0-8 0,0 0 0 16,0 0 8-16,0 0-8 0,0 0 0 0,3 9 0 15,1-3 11-15,-4-6-11 0,0 0 10 0,11 3-10 16,-11-3 23-16,7 7-2 0,3-4 0 0,1 3 0 16,3-6-21-16,0-6 0 0,0 3 0 0,0 3 0 15,4-7 0-15,-1 7 0 0,5-3 0 0,-1 3 0 16,-4-6-21-16,5 6 1 0,-5 0 0 0,-3 0 0 16,4 0-17-16,-7 0-3 0,-4-3-1 0,-7 3-783 15</inkml:trace>
  <inkml:trace contextRef="#ctx0" brushRef="#br0" timeOffset="86644.88">23551 9421 864 0,'0'0'76'0,"0"0"-60"15,4 6-16-15,-8 4 0 0,1-1 148 0,-1 1 26 16,1 8 6-16,-1-2 0 0,1-7-134 0,-4 10-27 0,3 6-6 0,1-6-1 16,-4 0 2-16,-4 6 0 0,4-6 0 0,-4 6 0 15,4 3 1-15,-3-9 0 0,-4 6 0 0,3 0 0 16,-3-6-15-16,0 0 0 0,0 0 0 0,3-4-736 15</inkml:trace>
  <inkml:trace contextRef="#ctx0" brushRef="#br0" timeOffset="131132.185">21304 16843 403 0,'0'0'36'0</inkml:trace>
  <inkml:trace contextRef="#ctx0" brushRef="#br0" timeOffset="132072.807">21114 16931 172 0,'0'0'16'16,"0"0"-16"-16,0 0 0 0,0 0 0 15,0 0 237-15,3-6 45 0,1-3 9 0,3 5 1 16,-7 4-160-16,3-6-32 0,4-3-6 0,1 9-2 0,-5-7-35 0,-3 7-7 16,0 0-2-16,7-3 0 0,-7 3-12 0,0 0-4 15,0 0 0-15,0 0 0 0,7-6-8 0,-7 6-1 16,0 0-1-16,0 0 0 0,0 0 20 0,0 0 4 15,0 0 1-15,0 0 0 0,0 0-8 0,0 0-2 16,0 0 0-16,0 0 0 0,0 0-17 0,0 0-4 16,0 0-1-16,4 6 0 0,-4-6 4 0,0 10 1 15,0-10 0-15,0 0 0 0,3 9 2 0,1 1 1 16,-4-10 0-16,3 9 0 0,1-3 1 0,-4 4 1 16,3-7 0-16,-3 9 0 0,0-9-6 0,4 13-2 0,-1-6 0 15,-3-1 0-15,4 0-7 0,-4 1-2 0,3-1 0 0,-3 7 0 16,0-4-8-16,4-2 10 0,-1 6-10 0,-3-7 10 15,0 7 1-15,0-4 0 0,4-6 0 0,3 4 0 16,-3-1 8-16,3 1 1 0,-4-1 1 0,1 0 0 16,3 1-13-16,0-4-8 0,0 4 8 0,-4-1-8 15,-3-9 10-15,7 6-2 0,-7-6-8 0,0 0 12 16,0 0 0-16,0 0 0 0,0 0 0 0,0 0 0 16,0 0-12-16,4 3 0 0,-4-3 0 0,0 0 0 15,0 0 28-15,0 0 4 0,7-3 0 0,-3-3 0 16,-4-3-32-16,0-1 0 0,3 1 0 0,1-1 0 15,-4 1 12-15,3-7-4 0,-3 7-8 0,0-1 12 16,0 4-12-16,0-3-10 0,0-1 2 0,-3 1 0 16,3 0 8-16,3 5 0 0,-3-2 0 0,0-3 0 15,0 2 0-15,0 4 11 0,4-6-1 0,-4 3 0 0,0 6-10 0,0-4-17 16,0 4 4-16,0 0 1 16,3-6 12-16,-3 6 0 0,4-9 0 0,-4 9 0 0,3-10 0 0,-3 10 0 15,0-6 0-15,0 6 10 0,0 0-10 0,0 0 0 16,0 0 0-16,0 0 0 0,0 0 0 0,0 0 0 15,0 0 0-15,11 6 0 16,-8 4-24-16,1 5-6 0,-1-5-2 0,1 2 0 0,-1-2 32 0,1 2 0 16,0 1 0-16,-1-4 0 0,1 1 0 0,-1 5 0 15,1-5 0-15,3-1 0 0,-4 1 0 0,4-1 0 16,-3 0-8-16,3-2 8 0,-4 2 0 0,4-3 12 16,-7-6-3-16,8 4 0 0,-1 5-9 0,-4-9-11 0,-3 0 3 0,7 6 0 15,-7-6 8-15,4 3 0 0,-4-3 0 0,0 0 0 16,0 0 0-16,3 10 14 0,-3-10-3 0,0 0-1 15,7 0-10-15,-7 0-14 0,0 0 3 0,0 0 1 16,11 0 21-16,-11 0 4 16,0 0 1-16,7 0 0 0,-7 0-8 0,7-3 0 0,-4-4-8 0,5-2 12 15,-5 6 4-15,1-7 0 0,3-2 0 0,-4 2 0 16,1-8-4-16,-1 8 0 0,1-9 0 0,-1 4 0 16,1 2-12-16,-4-2 0 0,0-4 0 0,0 3 0 15,0 7 0-15,-4-10 0 0,4 9 0 0,-3 4 0 16,3-3-20-16,0-1 4 0,-4 7 0 0,4 3 0 31,0-6-15-31,0 6-2 0,0 0-1 0,0 0 0 0,-3-3-33 0,3 3-6 0,-4-7-2 0,4 7 0 16,0 0-105-16,0 0-20 0,0-9-5 0,-3 3-429 15,-1-4-86-15</inkml:trace>
  <inkml:trace contextRef="#ctx0" brushRef="#br0" timeOffset="132750.998">21699 17085 403 0,'18'0'36'0,"-18"0"-36"16,0 0 0-16,-7 0 0 0,3 0 137 0,4 0 21 15,0 0 4-15,0 0 1 16,-10 0-153-16,10 0-30 0,0 0-7 0,0 0-1 0,-14 0 74 0,7 0 14 15,7 0 4-15,0 0 0 0,0 0 38 0,0 0 8 0,0 0 2 0,0 0 0 16,7 9 3-16,-7-9 1 16,0 0 0-16,0 7 0 0,7-4-21 0,-4 6-4 0,-3-9-1 0,4 10 0 15,-4 2-23-15,0-9-5 0,7 7-1 0,-7-4 0 16,-7 3-35-16,7 1-7 0,7-7-2 0,-4 3 0 16,-10 4-17-16,4-4 0 0,3-6 0 0,3 9 0 31,-3-9-52-31,0 0-15 0,-7 3-2 0,7-3-992 0</inkml:trace>
  <inkml:trace contextRef="#ctx0" brushRef="#br0" timeOffset="138478.043">12199 5849 691 0,'0'0'61'15,"0"-3"-49"-15,7-3-12 0,-7-3 0 16,4 2 120-16,-1-2 22 0,1 6 4 0,-1-4 1 16,1-2-98-16,3 6-19 0,-4-7-4 0,4 4-1 15,-7 6 11-15,0 0 3 0,0 0 0 0,7-6 0 16,-7 6 15-16,0 0 3 0,0 0 1 0,0 0 0 0,0 0-17 0,0 0-3 16,0 0-1-16,-3 6 0 0,-4 4-16 0,-4-4-3 15,-3 3-1-15,-3 1 0 0,-1 2-17 0,-3 4 10 16,-4 3-10-16,4 0 8 0,-4 3-8 0,-3-1 0 15,0 5 0-15,3-1 0 0,-7-3 8 0,4 3-8 16,0 3 0-16,0 3 8 0,3 1-8 0,-3-1 0 16,3 0 0-16,0 10 0 0,1-3 0 0,2-1 0 15,-2 7 0-15,6-3 0 0,4-3 0 0,0-1 13 16,0-2-3-16,3 2-1 0,11-2 7 0,-7 6 2 16,-3-10 0-16,3 10 0 0,10-10-10 0,-3 10-8 15,-3-3 9-15,-5-1-9 0,5 4 0 0,-1-7 0 0,4-2 0 16,-3 2 0-16,-4-6 8 0,3-2-8 15,1 2 0-15,3-6 0 0,-7 0 8 0,0-3-8 0,3 2 0 0,1-2 9 16,3-6-9-16,-4 3 0 0,-7-1 9 0,8-5-9 16,6-1 14-16,-3-6-2 0,-3 7 0 0,3-10 0 15,0 0 14-15,0 0 2 0,0 0 1 0,0 0 0 16,0 0 46-16,0 0 9 0,0-4 1 0,-4-5 1 16,-3 0-56-16,0-1-11 0,11-5-3 0,-8 5 0 15,-3 1-7-15,0-7-1 0,7 7-8 0,0-10 12 16,0 3-4-16,-3 7 0 0,-4-10-8 0,3 3 12 15,11-3-12-15,-10 1 9 0,-11-1-9 0,6 3 8 16,8 4 4-16,-3-4 0 0,-4 0 0 0,0 7 0 16,0-4-12-16,3 4 0 0,1-1-10 0,-8 4 10 15,-3-3-8-15,3 2 8 0,8 4 0 0,-4-3-9 16,-7 6 9-16,3-3-12 0,8 3 12 0,-4 0-12 16,7 0 12-16,-7 0 0 0,-1 3 0 0,8-3 0 0,0 0-8 0,-3 6 8 15,-11 4-8-15,7 5 8 0,3-2-8 0,-3 3 8 16,-3-4-8-16,3 4 8 0,-1 3 0 0,5-4-10 15,-1 4 10-15,-3-3 0 0,0-4-8 0,4 4 8 16,6 3 0-16,-3-3 0 0,-3-4 0 16,3-2-8-16,3-1 8 0,1 3 0 0,-1-8 0 0,-3-4 0 15,0 0 0-15,7 6 0 16,8-6 0-16,-5-6 11 0,-3 6-3 0,7-4-8 0,4-2 28 0,0-3-2 16,-4-7 0-16,3 7 0 0,1-4-1 0,0-3 0 15,-1 1 0-15,-6-4 0 0,-1 0-4 0,5 3-1 0,6 4 0 16,-4-4 0-16,-6-3-3 0,-1 10-1 15,5-7 0-15,2 4 0 0,-3-4-8 0,-3 7-8 16,0-1 12-16,3-5-12 0,0 5 0 0,3-2 0 0,-6-1 0 0,3 4 0 16,4-4-9-16,-4 4-9 0,3-7-2 0,1 7 0 31,3 2-193-31,4-2-39 0</inkml:trace>
  <inkml:trace contextRef="#ctx0" brushRef="#br0" timeOffset="143232">21385 6812 2095 0,'0'0'46'0,"0"0"10"0,0 0 1 0,0 0 2 0,0 0-47 0,0 0-12 15,0 0 0-15,0 9 0 0,-3 1 23 0,-1-1 2 0,-3 1 1 0,4-1 0 16,-1 0-26-16,-3-2 0 0,0 2 8 0,-3 10-8 16,2-10 12-16,1 7 1 0,4 3 0 0,-4-3 0 15,3-4 4-15,1 4 1 0,3 3 0 0,0-1 0 16,-4-2 10-16,4 3 1 0,4 0 1 0,-4 0 0 15,0-4-1-15,0 4 0 0,0 0 0 0,0 3 0 16,0 0-17-16,0 3-4 0,-4 0-8 0,-3-3 12 16,4 3-12-16,-4-6 8 0,3 0-8 0,-3-4 0 15,4 4 9-15,-1-3-9 0,0-7 8 0,4 1-8 0,-3-1 0 0,3-9 8 16,0 0-8-16,0 0 0 16,0 0-37-16,0 0-13 0,7 0-2 0,4-9-679 15,-4-1-135-15</inkml:trace>
  <inkml:trace contextRef="#ctx0" brushRef="#br0" timeOffset="143766.571">21297 6859 518 0,'0'0'23'0,"0"0"5"0,-7 0-28 0,4-3 0 16,-4-6 0-16,3 2 0 0,4 7 237 0,-3-9 43 0,-1-1 8 0,4 1 1 15,0 0-222-15,0-1-45 0,0-5-9 0,0 5-1 16,0 1 9-16,4 2 3 0,3-2 0 0,0 6 0 16,-4-3 14-16,4 2 3 0,0-2 1 0,4 6 0 15,-4-9-10-15,3 6-3 0,-2-4 0 0,6 7 0 16,-4-6-5-16,1 3 0 0,3-3-1 0,0 6 0 16,0-10-23-16,4 10 0 0,-4 0 0 0,4-3 8 15,-4 3 1-15,0-6 1 0,7 6 0 0,-3-3 0 16,-4 3 14-16,3-6 2 0,4 6 1 0,-3 0 0 15,0 0-4-15,-1 0-1 0,5 0 0 0,-1 0 0 16,3 0-6-16,-6 0-2 0,-11 6 0 0,4-3 0 16,6 3-5-16,-6-3-1 0,-8 4 0 0,1-4 0 15,3 6-8-15,0 4 0 0,-3-4 9 0,-1 0-9 16,1 1 0-16,-4-1 0 0,3 1 0 0,-6-1 8 0,-4 1-8 0,3-1 0 16,8 7 0-16,-4-13 8 0,-4 6-8 0,1-3 0 15,-1 4 0-15,4-10 0 0,0 0 0 0,0 0 0 16,-7 9 0-16,0 1 0 0,7-10 0 0,-7 9 0 15,-7-3 0-15,0-3 0 0,0 4 0 0,-1-4 8 16,5 3-8-16,-8 4 0 0,-3-4 0 0,0-3 0 16,7 6 0-16,-7 1 8 0,3-4-8 0,-3-3 0 15,0 3 0-15,3 1 8 0,0-4-8 0,1 3 11 16,-4-6-11-16,3 0 12 0,4 0-4 0,0 0-8 16,0-6 12-16,-1 6-4 0,1-3-8 0,4-4 0 15,-1-2 0-15,4 3 8 16,0 3-40-16,0-4-9 0,0 4-2 0,3-3-648 15,-3-3-129-15</inkml:trace>
  <inkml:trace contextRef="#ctx0" brushRef="#br0" timeOffset="144402.438">22394 6339 864 0,'14'-7'38'0,"-14"7"8"0,0 0-37 16,0 0-9-16,0 0 0 0,0 0 0 0,0 0 164 0,0 0 32 15,0 0 5-15,8-3 2 0,-1-3-170 0,-7 6-33 16,0 0 0-16,0 0-15 0,0 0 15 0,0 0 0 15,0 0 0-15,-4-3 0 0,-7-4 12 0,4 7 0 16,7 0-1-16,-7 0 0 0,-10 7 14 0,3-7 3 16,7 0 1-16,-4 0 0 0,-3 3 1 0,-4 3 0 15,4 4 0-15,4-7 0 0,-5 6-14 0,1 4-4 16,-7-1 0-16,3-6 0 0,4 7-2 0,-3-4-1 16,-1-2 0-16,0 8 0 0,4-2 12 0,0-4 3 15,-3 7 0-15,-1-7 0 0,0 10 8 0,4-3 1 16,4-4 1-16,-1 4 0 0,-7 3 5 0,4-3 1 15,4 2 0-15,-1 1 0 0,-3 0-31 0,3-3-9 0,-3 9 0 0,4-3 0 16,3 0 0-16,-4 0 0 0,-3-4 0 0,7 8 0 16,3-11 0-16,-3 4 0 0,-3 6 0 0,3-6 0 15,3 0 0-15,1 6 13 0,-4-3-4 0,0 0-1 16,-1-3 2-16,5 2 0 0,6-5 0 0,-3 3 0 16,-7-3 22-16,7-4 4 0,7 4 0 0,-3 0 1 15,-4-4-14-15,0 4-3 0,7 3-1 0,0-4 0 16,4 4-19-16,-1-3 10 0,-3-4-10 0,4 7 8 15,3-3 0-15,-3 3 0 0,-4-1 0 0,3 1 0 16,1 3-8-16,-1-3 0 0,1-6 0 0,0 2 0 16,-4 1 0-16,0-4 0 0,0-2 0 0,0-1 0 15,-4-2 9-15,1 2-9 0,3-3 10 0,-7-6-10 16,0 0 12-16,0 0-4 0,11 3-8 0,-1 4 12 16,1-7-12-16,-11 0 0 0,0 0 0 0,10 3 0 15,-3-3-23-15,-7 0-4 0,0 0-1 0,0 0 0 16,11 6-30-16,-1-3-6 0,-10-3-2 0,0 0 0 15,0 0-21-15,0 0-4 0,4 6-1 0,-4-6-524 16,0 0-104-16</inkml:trace>
  <inkml:trace contextRef="#ctx0" brushRef="#br0" timeOffset="144852.235">22165 7053 1382 0,'0'0'61'0,"0"0"13"16,0 0-59-16,0 0-15 0,0 0 0 0,0 0 0 0,14 0 180 0,-3 0 34 15,-4 0 6-15,3-6 2 0,1 3-182 0,3 3-40 16,0-6 0-16,-3 6 0 0,-11 0 0 0,14 0 0 15,0-10 0-15,4 10 0 0,-8-3 15 0,4-3-3 16,4 6-1-16,3-3 0 0,-7 3 4 0,4 0 1 16,-4 0 0-16,4 3 0 0,-1-3-16 0,-3 0 11 15,0 6-11-15,-3-3 10 0,7-3-10 0,-8 7-16 16,-3-7 4-16,7-7 1 16,-3 7-94-16,3 0-19 0,0-3-4 0,-3-3-461 15,-1 6-92-15</inkml:trace>
  <inkml:trace contextRef="#ctx0" brushRef="#br0" timeOffset="145568.368">23033 6937 864 0,'0'0'38'0,"0"0"8"0,0 0-37 0,0 0-9 0,0 0 0 0,0 0 0 16,-4-6 123-16,4 6 22 0,0-9 5 0,-3 6 1 16,-4-7-82-16,3 4-16 0,-3 3-3 0,0-3-1 15,0 2-17-15,-4-2-4 0,1 6-1 0,3-9 0 16,0 9-9-16,0-7-2 0,-7 7 0 0,7-9 0 16,7 9 10-16,-11 0 2 0,-7 0 0 0,4 0 0 15,4 0-4-15,-1 0 0 0,-3 0 0 0,0 6 0 16,0-3-6-16,0 4-2 0,0 2 0 0,-4 1 0 0,-3-1-1 0,3 10-1 15,4-4 0-15,0 1 0 0,-4-3 0 0,1 5 0 16,2-2 0-16,8 3 0 0,-3-3-14 0,-1-7 9 16,4 7-9-16,4-4 8 0,3-2 4 0,0 5 0 15,-7-5 0-15,7 5 0 0,3-5-12 0,-3 2 0 16,4-2 9-16,-4-4-9 0,0 4 0 0,7-1 9 16,0 0-9-16,0-9 0 0,-7 0 16 0,10 7-4 15,5-7-1-15,-5 3 0 0,1-3 5 0,-1 0 2 16,8-3 0-16,-4-4 0 0,4 7-7 0,-4-3-2 15,0-3 0-15,0-3 0 0,11-1 10 0,-8 4 1 16,-3-4 1-16,1 1 0 0,6 0-3 0,-4-1-1 16,1 1 0-16,-4-1 0 0,-3-5-9 0,-1 5-8 0,1-2 12 15,-4-4-12-15,3 7 11 0,-2-7-11 0,-1-3 10 0,0 3-10 16,-7-5 14-16,3 2-3 0,1-3-1 0,-1 3 0 16,1 0-10-16,-1-6 10 0,-3 6-10 0,4-9 10 15,-1 3-2-15,1 6 0 0,-1-6 0 0,1-3 0 16,3 9 4-16,0-6 0 0,-3 6 0 0,-1-6 0 15,1 6-12-15,-1 0 0 0,1 4 0 0,-1-4 0 16,1 0 0-16,-1 10 8 0,-3-7-8 0,4 3 8 16,-4 4-8-16,0-7 0 0,0 7 0 0,0 0 0 15,0-1 8-15,0 4-8 0,-4-4 0 0,4 1 8 16,0 0 0-16,0-1 0 0,0 1 0 0,0 3 0 16,0-4 7-16,0 1 1 0,-3 6 0 0,3-4 0 15,0 7-16-15,0 0 0 0,0 0 0 0,0 0 0 16,-4-6 0-16,4 6 0 0,0 0-9 0,0 0 9 15,-7 6 0-15,7-6 0 0,0 0 0 0,-3 10 10 16,-4-1-62-16,0 1-12 0,-1-1-2 0,5 7-1 16,3-7-120-16,-7 0-24 0,0 7-5 0</inkml:trace>
  <inkml:trace contextRef="#ctx0" brushRef="#br0" timeOffset="146200.677">23502 6232 403 0,'0'-10'17'0,"0"10"5"16,0 0-22-16,0-9 0 0,0 3 0 0,0-4 0 15,0 1 167-15,0 9 29 0,0 0 5 0,0-6 2 16,4 3-166-16,-4 3-37 0,0 0 0 0,0 0 0 0,3-7 16 15,-3 7 6-15,0 0 1 0,7-3 0 0,0-3 33 0,-3 3 8 16,-4 3 0-16,7 0 1 0,0-6 3 0,0 6 0 16,-4-4 0-16,-3 4 0 0,0 0 22 0,0 0 5 15,0 0 1-15,0 0 0 0,0 0-55 0,0 0-10 16,0 0-3-16,4 10 0 0,0-1-19 0,-4 1-9 16,0 5 8-16,-4-2-8 0,0 6 30 0,1-4 1 15,-1 4 0-15,4 0 0 0,-3-3-18 0,-1 2-3 16,4 8-1-16,0-8 0 0,-3 1 3 0,3 9 0 15,0-6 0-15,-4 7 0 0,4-1 25 0,0 0 6 16,-3-3 1-16,-1 10 0 0,1-7-24 0,-1 9-5 16,-3-2-1-16,0-1 0 0,0 4 0 0,0 3 0 15,-4-10 0-15,4 10 0 0,0-13-14 0,-3 7 0 16,3-7 0-16,0 0 0 0,0 7 0 0,-1-7 9 0,1-3-9 0,4 3 8 16,-4-3 24-16,3 0 4 0,-3-3 0 15,4 3 1-15,3-6-25 0,-4 0-12 0,4 6 10 16,0-9-10-16,-3 3 14 0,-1-10-3 0,4 10-1 0,0-10 0 15,-3 1-10-15,3-1 0 0,-4-3 0 0,4-6 0 32,0 0-35-32,0 0-2 0,-7 10-1 0,7-10 0 0,0 0-171 0,0 0-35 0,0 0-6 15,-4 6-2-15</inkml:trace>
  <inkml:trace contextRef="#ctx0" brushRef="#br0" timeOffset="147050.915">24377 6019 403 0,'-4'0'36'0,"1"6"-36"16,-1-6 0-16,4 0 0 0,-3 3 332 0,3-3 59 15,-7 0 12-15,7 0 2 0,0 0-288 0,3 9-57 16,-3-9-12-16,7 10-3 0,4-1-33 0,0 7-12 16,-1-7 9-16,1 1-9 0,3 9 18 0,3-10-2 15,1 13 0-15,0-9 0 0,-1 5-7 0,5 4-1 0,-1 0-8 0,0-3 12 16,0 6 1-16,0 3 0 0,0-3 0 0,1 1 0 16,-1 2 17-16,0 0 3 0,0-3 1 0,0 3 0 15,0-3 5-15,1 0 1 0,-5-3 0 0,4 0 0 16,1-3-6-16,-5 0-1 0,1 6 0 0,-4-3 0 15,0-3-16-15,0 6-3 0,-3 0-1 0,-4 0 0 16,0-3 15-16,0 9 4 0,-4-2 0 0,-3-4 0 16,0-3-20-16,0 3-3 0,-3 9-1 0,3-6 0 15,-7 1-8-15,3-4 0 0,-3 3 0 0,4-9 0 16,-4 6 0-16,0 0 0 0,0-6 9 16,-4 6-1-16,4-3-8 0,-7 3 0 0,3-6 0 0,-3 6 0 15,4-6 0-15,-8 6 0 0,7-6 0 0,-3-1 0 16,-3 1 8-16,2-3 0 0,1 3 0 0,0-10 0 0,0 0-23 0,0-2-4 15,3-4-1-15,-3 3-794 16,4-6-159-16</inkml:trace>
  <inkml:trace contextRef="#ctx0" brushRef="#br0" timeOffset="159059.068">28840 16988 460 0,'0'0'20'0,"0"0"5"0,0 0-25 0,0 0 0 0,0 0 0 0,0 0 0 15,0 0 219-15,0 0 38 0,0 0 8 0,0 0 2 16,0 0-208-16,0 0-42 0,0 0-8 0,0 0-1 16,0 0 20-16,0 0 4 0,0 0 0 0,0 0 1 15,0 0 31-15,0 0 5 0,0 0 2 0,0 0 0 16,0 0-8-16,0 0-2 0,0 0 0 0,7 6 0 15,-7-6-17-15,0 0-4 0,0 0-1 0,0 0 0 16,0 0-11-16,7 9-1 0,-4-5-1 0,-3-4 0 0,7 6 5 0,-7-6 1 16,0 0 0-16,7 9 0 0,0 1 2 0,-3-1 1 15,-1 0 0-15,1-2 0 0,-4 2-23 0,4 1-12 16,-4 5 12-16,0-2-12 0,0-4 22 0,0 1-2 16,0 5-1-16,0-5 0 0,-4-1-3 0,4 7 0 15,0-7 0-15,0 1 0 0,0-1-16 0,4 0 0 16,-4-9 8-16,3 10-8 0,1-1 10 0,-4-9-2 15,3 6 0-15,-3-6 0 0,0 0-8 0,0 0 0 16,0 0 0-16,0 0 0 0,4 10 9 0,-4-10 0 16,0 0 0-16,0 0 0 0,0 0 6 0,0 0 1 15,0 0 0-15,0 0 0 0,0 0-4 0,7-10 0 16,0 10 0-16,-4-6 0 0,1-3 2 0,-1-1 0 16,4 7 0-16,-3-3 0 0,-1-3-14 0,1 5 9 0,-4 4-9 0,3-6 8 15,5 0-8-15,-8 6 0 0,0 0-10 0,0 0 10 16,0 0 0-16,0 0 0 0,0 0-8 0,0 0 8 15,7-3 0-15,-7 3 0 0,0 0 0 0,0 0 0 16,7 0 0-16,-7 0 0 0,10 0 0 0,-10 0 0 16,0 0 0-16,7 0 0 0,-7 0 0 0,7 3 0 15,0 3 0-15,0 4 0 0,-7-10 0 0,8 6 0 16,-1 3 0-16,-4 1 0 0,1-7-8 0,-1 6 8 16,4-3 0-16,-7 4 0 0,0-10 0 0,7 9 0 15,-7-9 8-15,0 0-8 0,0 0 12 0,0 0-12 16,0 0 20-16,0 0-2 0,0 0-1 0,0 0 0 15,0 0 6-15,0 0 1 0,0 0 0 0,7 0 0 16,-7 0-7-16,0 0-1 0,7 0 0 0,0-3 0 16,0-3-4-16,-3-4-2 0,0 4 0 0,3-3 0 0,-4-1-2 0,1 1 0 15,-1-4 0-15,-3-2 0 0,4 5 0 0,-4-5 0 16,3-4 0-16,-3 3 0 16,0-3-8-16,4 1 0 0,-1 2 0 0,-3 3 8 0,0-2-8 0,4-4 0 15,-4 3 0-15,0 4 0 0,3-4 0 0,1 6-14 16,-1-5 5-16,-3 5 1 15,4 1-19-15,-4 0-3 0,0 9-1 0,0 0 0 16,3-10-29-16,1 7-7 0,-4 3-1 0,4-6 0 16,-4 6-124-16,7-7-24 0,0 4-6 0,0 3-478 15,-7 0-96-15</inkml:trace>
  <inkml:trace contextRef="#ctx0" brushRef="#br0" timeOffset="159694.37">29330 17041 1440 0,'0'0'64'0,"0"0"12"0,0 0-60 0,0 0-16 16,0 0 0-16,0 0 0 15,0 0 51-15,0 0 7 0,0 0 2 0,0 0 0 0,0 0-18 0,0 0-3 16,0 0-1-16,0 0 0 0,0 0-2 0,0 0-1 16,0 0 0-16,0 0 0 0,0 0 13 0,0 0 4 15,0 0 0-15,-4 9 0 0,-6-2-4 0,6-4 0 16,1 3 0-16,3 4 0 0,-4-1-8 0,1-3-3 16,-1-3 0-16,1 7 0 0,3-10-1 0,0 9-1 15,-4-3 0-15,4 4 0 0,-3 5-21 0,-1-5-4 0,1-7-1 0,-1 6 0 16,1 1-9-16,-5-4 0 0,5 4 0 0,-1-1 0 15,4-9 0-15,-3 6 15 0,3-6-4 0,0 0-1 16,-4 3-10-16,4-3 0 0,0 0 0 0,-7 10 0 16,7-10 12-16,0 0 0 0,0 0 0 0,0 0 0 15,0 0 5-15,0 0 2 0,0 0 0 0,0 0 0 16,0 0-19-16,0 0 0 0,0 0 0 0,7 6 0 16,-7-6-14-16,4 3-3 0,-4-3-1 0,7 0 0 15,0 0 5-15,0 0 1 0,-7 0 0 0,0 0 0 16,7 0 12-16,0-3 0 0,4-3-10 0,-4 6 10 15,3 0-22-15,-3-3 0 0,4-4 0 0,0 7 0 16,-4-3-24-16,0 3-5 0,-7 0-1 0,7-6-661 16,0 6-133-16</inkml:trace>
  <inkml:trace contextRef="#ctx0" brushRef="#br0" timeOffset="160044.436">29524 16925 1324 0,'0'0'118'0,"0"0"-94"16,0 0-24-16,0 0 0 0,0 0 218 0,0 0 39 0,0 0 8 0,0 0 2 15,0 0-187-15,0 0-36 16,0 0-8-16,0 9-2 0,0-9-10 0,-4 10-1 0,1 2-1 0,3 1 0 16,0-4-11-16,-4 7-3 0,1-3 0 0,-1 2 0 15,1 4 13-15,-4 6 3 16,3-6 0-16,-6 6 0 0,6 0 6 0,-3-3 2 0,-4 3 0 0,1 3 0 16,-4 1-32-16,3 2 0 0,1-9 0 0,-4 9 0 15,-1-9 16-15,1 3-4 0,7 0 0 0,-3-12 0 16,3 3-12-16,0-7 0 0,-1 0 0 0,8 1-822 15,0-10-158-15</inkml:trace>
  <inkml:trace contextRef="#ctx0" brushRef="#br0" timeOffset="177656.155">33073 5062 1036 0,'11'-9'46'0,"-11"9"10"0,7-6-45 0,7 6-11 16,-4-4 0-16,1-2 0 0,3 6 104 0,-3-3 18 15,3 3 4-15,-7 0 1 0,-7 0-78 0,0 0-15 16,0 0-3-16,0 0-1 0,0 0 40 0,0 0 8 16,0 0 2-16,-4 3 0 0,1 7-8 0,-4-1-2 15,0 0 0-15,-4-2 0 0,0 2-11 0,1 0-3 16,-1 7 0-16,1-3 0 0,6-4-12 0,-6 7-4 16,-5-1 0-16,5-2 0 0,-4 6-24 0,0 3-6 15,-8 0-1-15,-2 12 0 0,3 1 8 0,-4-1 2 16,0-2 0-16,0 2 0 0,1 1-9 0,3-7-2 0,-4 6 0 0,4-6 0 15,3-2 16-15,-3 2 4 16,0-3 0-16,0 3 0 0,-1-3-18 0,1 3-10 0,0-9 12 0,3-3-12 16,1 3 18-16,3-4-3 15,0-5-1-15,3-1 0 0,0 7-2 0,4-13 0 0,-3 6 0 0,-4-2 0 16,3-4-12-16,-7 6 8 0,4-2-8 0,0-7 0 16,4 9 0-16,-4-3 0 0,3-3-8 0,0-3 8 15,1 7 0-15,6-4 16 0,-3-3-2 0,7 0 0 16,-3-3 1-16,3 3 0 0,-4-7 0 0,1-2 0 15,-1 9-3-15,4-9 0 0,0-1 0 0,0 1 0 16,4-7-12-16,-1 7 11 0,-3-7-11 0,0 7 10 16,4-1-10-16,-4-2 0 0,-4-4 0 0,1 0 8 15,-1 4-8-15,4-4 0 0,-3 3 0 0,-1-2 8 16,1 9-8-16,3-4 0 0,-4 1 0 0,0 6 8 16,4-4-8-16,-3-2 12 0,3 3-12 0,0 2 12 15,0-2-12-15,0-3 0 0,3-1 0 0,1 7 0 0,3-3 0 0,-3-3 12 16,-1 5-4-16,4-2 0 0,0-3-8 0,-7 9 0 15,7 0 0-15,-7 0 0 0,7-7 0 0,0 14-12 16,4-7 2-16,-7 9 1 0,-1-3 9 16,4 4 0-16,-3 2 0 0,-1-2 0 0,1 5 0 0,-4 1 0 15,0 3 0-15,0-6-8 0,0 2 8 0,0 4 0 16,0-10 0-16,0 10 0 0,-4-3 0 0,4 0 9 16,0-4-9-16,0-2 0 0,0-1 0 0,0 7 0 15,0-16 0-15,0 9 0 0,0-3 0 0,0-6 13 16,0 10-4-16,0-10-1 0,0 0 4 0,4 3 1 15,-4 6 0-15,3-2 0 0,-3-7 2 0,0 9 0 16,7-3 0-16,-3 4 0 0,-4-10-5 0,3 3-1 16,4 3 0-16,-3-3 0 0,-4-3 9 0,10 6 2 0,-2-6 0 0,-8 0 0 15,0 0 0-15,10-6 1 0,4 3 0 0,0-3 0 16,0-4-1-16,8 7-1 0,-5-12 0 0,8 8 0 16,-4-5-19-16,4-4 0 0,0-3-8 0,3 4 8 15,-4-4 0-15,1-10 0 16,3 11 0-16,4-7 0 15,0 0-35-15,0 6-13 0,6 0-4 0,-9 3 0 16,-5 7-94-16,5-10-19 0,2 6-4 0</inkml:trace>
  <inkml:trace contextRef="#ctx0" brushRef="#br0" timeOffset="182007.303">27065 7179 1548 0,'0'0'34'0,"0"0"7"0,0 0 2 0,0 0 0 0,0 0-35 0,0 0-8 0,0 0 0 0,0 0 0 16,0 0 63-16,0 0 10 0,0 0 3 0,0 0 0 15,-3 0-14-15,-4 0-2 0,7 0-1 0,-8 0 0 16,8 0-6-16,0 0-1 0,0 0 0 0,0 0 0 16,0 0 16-16,0 0 4 0,-7 0 0 0,7 0 0 15,0 0-30-15,0 0-6 0,0 0 0 0,0 0-1 16,0 0-22-16,0 0-4 0,0 0-1 0,11 0 0 15,3 0-8-15,0 0-17 0,-3 0 4 0,-1 0 1 16,1 0 21-16,3 0 5 0,-3-3 1 0,6 3 0 16,1 0-15-16,-4 0 11 0,4 0-11 0,-4 0 10 15,3 0-10-15,-2 0 0 0,-1-6 0 0,0 6 8 0,0 0-8 0,0 0 0 16,0 0 0-16,-3-7 0 0,3 7 12 0,-4-3 1 16,1 3 0-16,-4 0 0 15,0 0-49-15,0 0-11 0,-7 0-1 0,0 0-1 16,0 0-120-16,0 0-24 0,0 0-5 0</inkml:trace>
  <inkml:trace contextRef="#ctx0" brushRef="#br0" timeOffset="182776.228">27898 7060 709 0,'0'0'31'0,"0"0"7"0,0 0-30 16,0 0-8-16,0 0 0 0,0 0 0 0,0 0 54 16,0 0 10-16,0 0 1 0,0 0 1 0,0 0 33 0,0 0 6 15,0 0 2-15,0 0 0 0,-4-7 13 16,4-2 4-16,0 3 0 0,4-4 0 0,-4 10-32 0,0-3-5 15,3-6-2-15,1 3 0 16,-1-4-55-16,-3 4-11 0,4-4-3 0,-1 7 0 0,-3-3-5 0,4 3-2 16,-4 3 0-16,0 0 0 0,0-9 11 0,0 2 1 15,0-2 1-15,0 9 0 0,0 0 12 0,-4-3 2 16,4 3 1-16,0-7 0 0,-7-2-6 0,4 3-2 16,-1-4 0-16,4 10 0 0,-7 0-18 0,7 0-11 15,-3-3 12-15,-8 3-12 0,4 0 0 0,-4 0 0 16,8 0 0-16,-8 3-9 0,4 4 9 0,0-4 0 0,0-3-9 0,0 0 9 15,7 0 0-15,-7 6 0 0,0 3 0 0,3-2 0 16,-3-4 0-16,4 6 0 0,-4 1-9 0,-4-1 9 16,1 0 0-16,3 1 0 0,0 2 0 0,-4 1 0 15,0-4 13-15,4 1 0 0,0 5 0 0,0-5 0 16,-3 6 6-16,3-4 1 0,-1-2 0 16,8-1 0-16,0 7-6 0,0-7-1 0,0 0 0 0,0 1 0 15,11 6 3-15,-7-7 0 0,-1 0 0 16,4 1 0-16,4-4-4 0,-4-3 0 0,3 7 0 0,-3-4 0 15,4-3 0-15,0 3-1 0,3 4 0 0,0-10 0 16,-4 9 1-16,8-9 0 0,-4 6 0 0,0-3 0 16,-3 4-12-16,3-4 0 0,-3-3 0 0,3 0 0 15,-4 6 10-15,4-6 0 0,-3 0 0 0,0 0 0 16,-1 0-10-16,1 0 0 0,-1 0 0 0,-3 0 8 0,4-6-8 16,0 6 0-16,-1-3 9 0,-3-4-9 15,4 7-17-15,-1-9-8 0,1 9-2 0,-1-9 0 16,1 5-163-16,0-8-33 0,-1 3-6 0</inkml:trace>
  <inkml:trace contextRef="#ctx0" brushRef="#br0" timeOffset="186729.388">32142 16533 1335 0,'0'0'59'0,"0"0"13"0,0 0-58 0,0 0-14 0,0 0 0 0,0 0 0 16,0 0 32-16,0 0 3 0,0 0 1 0,0 0 0 15,0 0-36-15,0 0-19 0,0 0 3 0,0 0 0 16,0 0 16-16,0 0 0 0,0 0 0 0,0 0 0 0,0 0 60 15,0 0 16-15,0 0 4 0,0 0 0 16,0 0 25-16,0 0 6 0,0 0 1 0,0 0 0 0,0 0-32 0,0 0-7 16,0 0-1-16,-7 0 0 0,3 0-42 0,-7 0-9 15,4 0-1-15,0 6-1 0,-3-6-2 0,-1 3 0 16,1 4 0-16,-1-7 0 0,0 6-5 0,1-6 0 16,-8 3-1-16,4-3 0 0,0 0 27 0,0 0 6 15,0 0 0-15,0-3 1 0,0-3-1 0,3 6-1 16,0-7 0-16,1 4 0 0,-4 3-3 0,3-6-1 15,4 3 0-15,-4-3 0 0,4-4-21 0,-3 10-4 16,3-9-1-16,0 9 0 0,-4-3-5 0,4-4 0 16,-4 7-8-16,-3 0 12 0,4 0-12 0,-1 7 0 15,-3-7 0-15,0 3 0 0,0-3 0 0,0 6 0 16,-4-6 0-16,4 3 0 0,-4-3 28 0,4 0 2 16,-3-3 1-16,2-3 0 0,-2 6-15 0,3-3-2 0,0-4-1 0,0 1 0 15,-1 3 9-15,5-3 2 16,-1 3 0-16,1-4 0 0,3 4-24 0,-4-3 0 0,4 3 0 0,-4-4 0 15,1 7 0-15,-1 0 0 0,1 0 0 0,-1 0 0 16,-3 0 0-16,0 0 0 0,0 0 0 0,0 7-8 16,-1-4 8-16,1 3-12 0,-3-3 12 0,3 4-12 15,0-4 12-15,3 3 0 0,0-3 0 0,1 3 0 16,-4-6 0-16,7 0 8 0,0 0-8 0,-4 7 11 16,7-7-11-16,-3 3 0 0,0-3 0 0,7 0 8 15,0 0-8-15,-3 0 8 0,-4 0-8 0,0 0 8 16,7 0-8-16,0 0 0 0,-4 0 0 0,4 0 0 15,0 0 0-15,-7 6 0 0,4-6 0 0,-4 3 0 0,3-3 0 16,-3 0 0-16,3 0 0 0,-3 6-11 0,0-6 11 0,0 4 9 16,4-4-1-16,-4 6-8 0,0-6 0 0,0 3 0 15,-1-3-10-15,1 0 10 0,7 0 0 0,-7 0 16 16,0 6 0-16,7-6-1 0,0 0-7 0,0 0-8 16,-3 0 11-16,3 0-11 15,0 0 11-15,0 0-11 0,-7 0 10 0,3 0-10 0,4 0 8 0,-7 0-8 16,7 0 0-16,-3 0 0 0,-4 0 0 0,7 0 0 15,0 0 0-15,0 0 0 0,-7 0 12 0,-1 0-3 16,5 0-1-16,3 0 0 0,-7 0-8 0,7 0 8 16,-7 0-8-16,7 0 8 0,0 0-8 0,0 0 0 15,-7 0 0-15,7 0 8 0,0 0-8 0,0 0 0 16,0 0 0-16,-4 0-11 0,1 0 11 0,3 0 0 0,0 0 0 0,0 0 0 16,0 0 0-16,0 0 0 0,0 0 0 0,0 0 0 15,0 0 0-15,0 0 0 16,0 0 0-16,0 0 0 0,0 0 0 0,-4 3 0 0,-3 4 0 0,7-7 0 15,0 0 0-15,0 9 0 0,-3 1 0 0,3-4 8 16,3 3-8-16,-3-6 0 0,-3 7 0 0,3-4 0 16,-4 10 0-16,4-4 0 0,4-2 8 0,-1 5-8 15,1-5 0-15,-1 9 0 0,4-4 0 0,0-2-8 16,0 9 8-16,0-10 0 0,-3 7 0 0,3-3 8 16,0 9-8-16,-3-6 0 0,3-1 0 0,-4 1 0 15,4 0 11-15,-3 3-3 0,-1-3 0 0,1 0 0 16,-1-1-8-16,4 1 0 0,-3 0 0 0,-1-3 0 15,4 3 0-15,-3-1 0 0,0-2 0 0,3 3-11 0,-4-3 11 16,4 2 0-16,0-2 0 0,-3 3 0 16,3-7 0-16,-4 4 0 0,1 3 0 0,3 0 0 0,-4-4 0 0,1 11 0 15,3-8 0-15,-3 1 8 0,-1 0-8 0,1 0 0 16,-4 6 0-16,3 0 8 0,4-6-8 0,-3 6 9 16,-1-6-9-16,-3-1 10 0,4 1-10 0,-1 0 0 15,1-3 9-15,-4 3-9 0,0-4 0 0,0-2 8 16,3 6-8-16,-3-4 0 0,0 1 0 0,4-3 0 15,-4 2 0-15,3 4 8 0,-3-10-8 0,0 7 0 16,4-6 0-16,-4 8 0 0,3-8 0 0,1 5 0 16,-8-2 0-16,4 3 0 0,4 2 0 0,-4-2 0 15,-4-3 0-15,4 9 0 0,0-10 0 0,0 7 0 16,0-3 0-16,0 2 0 0,0 1 0 0,-3 6 0 16,3-9 0-16,0-3 0 0,0 2 11 0,0 1 1 0,0-3 0 0,-4 5 0 15,4-8-12-15,0 5 0 0,-3-5 0 0,3 6 0 16,-4-7 0-16,4 0-17 0,-3 1 4 0,3 5 1 15,-4-5 12-15,1 2 8 0,-1-5 0 0,1 2-8 16,3 7 8-16,-4-7-8 0,1 1 0 0,-1-7 0 16,-3 3 0-16,4 3 0 0,3-9 8 0,0 7-8 15,0-7 0-15,-4 3 0 0,4-3 0 0,-7 9 0 16,7-3 8-16,0-6-8 0,0 0 0 0,0 0 0 16,-4 10 0-16,4-10 0 0,-3 3 0 0,3-3 0 15,0 0 20-15,0 0 0 0,0 0 0 0,0 9 0 16,0-9-20-16,0 0 0 0,0 0 0 0,-4 7 0 15,4-7 0-15,0 0 0 0,0 0 0 0,0 0 0 16,0 0 0-16,-3 9 0 0,3-9 0 0,0 0 0 16,0 0 0-16,0 0 0 0,0 0 0 0,0 6 0 0,0-6 0 0,0 0 0 15,0 0 0-15,0 0 0 16,0 0 0-16,0 0 0 0,0 0 0 0,0 0 0 0,0 0 0 0,0 0-11 16,0 0 2-16,7 3 0 0,-7-3 9 0,0 0 0 15,0 0 0-15,11 0 0 0,-11 0 0 0,10 0 0 16,-3 0 0-16,4 0 0 0,-1 0 0 15,-3 0 0-15,4 0 0 0,0 0 0 0,-1 0 0 0,1 0 0 16,3 0 0-16,-4 0-8 0,5 7 8 0,2-4 0 16,-3-3 0-16,4 0 0 0,0 6 0 0,3-6 0 15,-4 3 0-15,1-3 0 0,0 0 0 0,-1 0 0 16,4 7 0-16,-3-7 8 0,0-7-8 0,3 7 0 16,-7 0 0-16,7 0-8 0,-3 0 8 0,-1 0 0 0,1 0 0 0,0 0 0 15,-1 0 0-15,1 0 0 0,0 0 0 0,-4 0 0 16,0 0 0-16,3 0 0 0,1 0 0 0,0 7 0 15,-4-7 0-15,0 0 0 0,0 3 0 0,-3-3 0 16,3 0 0-16,0 0 0 0,0 0 0 0,0 0 0 16,-3 0 0-16,3 0 0 0,-4 0 0 0,1 0 0 15,3 0 0-15,-3 0 0 0,3-3 0 0,0 3 0 16,0 0 0-16,4 0 0 0,-8 0 0 0,4-7 8 16,-3 7-8-16,3 0 0 0,-3 0 0 0,-4 0 0 15,0 0 0-15,0 0 0 0,-7 0 0 0,7 0 0 16,-7 0 0-16,0 0 0 0,0 0 0 0,10 0 0 15,-10 0 0-15,0 0 0 0,0 0 0 0,11 7 0 16,0-4 0-16,-11-3 0 0,0 0 0 0,0 0 0 16,0 0 0-16,0 0 0 0,0 0 0 0,0 0 0 15,7-3 0-15,-7 3 0 0,7 0 0 0,-7 0 8 0,0 0-8 16,0 0 0-16,0 0 0 0,0 0 0 0,7-7 0 0,-7 7 8 16,0 0-8-16,0 0 0 0,7-9 8 0,-7 9-8 15,3-3 8-15,1-4-8 0,-4 7 9 0,3-9-9 16,1 0 12-16,-4-1-12 0,0 4 12 0,0-3-12 15,0-1 12-15,0 1-3 0,0-1-9 0,0 1 0 16,0-7 0-16,0 7 0 0,0-4 0 0,0-2 0 16,0-4 0-16,0 0 0 0,0-6 0 0,-4 6 0 15,4-6 0-15,0 6 0 0,-3-6 0 0,-1-3 0 16,4 3 0-16,-3-3 0 0,3 2 0 0,0-2 0 16,0 9 0-16,0-6 0 0,0 7 0 0,0-8 0 15,0 8 0-15,0-1 0 0,0 0 0 0,0 0 0 16,0-3 0-16,0 0 0 0,0 3 0 0,-4-2 0 0,4-1 0 0,0-3 0 15,-3-1 0-15,-1 8 0 0,4-7 0 0,0 3 0 16,-3-4 0-16,3 1 0 0,-7-3 0 0,3 3 0 16,1-3 0-16,-4 3 0 0,3 6 0 0,0-9 0 15,1 9 0-15,-1-6 0 0,1 0 0 0,3 3 0 16,0 0 0-16,-4 3 0 0,1-3 0 0,-1 0 0 16,4 3 0-16,-3 1 0 0,3-1 0 0,-4 3 0 15,4-3 0-15,0 0 0 0,0 4 0 0,0-4 0 16,0 6 0-16,0-2 0 0,0 5 0 0,0-5 0 15,0 5 0-15,0 1 0 0,-3-1 0 0,3-5 0 16,0 5 0-16,0 1 0 0,-4-1 0 0,4 1 0 0,-3 0 0 16,3-1 0-16,-4 1 0 0,4 3 0 15,0-7 0-15,-3 0 0 0,6 4 0 0,-6 0 0 16,3-1 0-16,0 1 0 0,0-1 0 0,0 1 0 0,0 0 0 0,0-1 0 16,0 4 0-16,0-3 0 15,0-1 0-15,0 7 0 0,-4-10 0 0,4 10 0 0,0-3 0 0,0-3 0 16,0 5 0-16,0 4 0 0,0-6 0 0,0-3 0 15,-3 6 0-15,3-4 0 0,0 1 0 0,0 6 0 16,0-3 0-16,0-6 0 0,0 9 0 0,0-7 0 16,0 4 0-16,3-3 0 15,-6 3-59-15,3-3-11 0,3-4-2 0,1 10-1 16,-4-9-88-16,3-1-18 0,4 4-3 0</inkml:trace>
  <inkml:trace contextRef="#ctx0" brushRef="#br0" timeOffset="193299.912">25852 9151 864 0,'0'0'76'0,"0"0"-60"0,0 0-16 0,0 0 0 15,0 0 127-15,0 0 22 0,0 0 5 0,0-9 1 0,0 9-12 0,0 0-3 16,-4 0 0-16,4-9 0 0,0 9-51 0,0 0-10 15,0 0-3-15,4-7 0 0,-1 4-24 0,-3-3-4 16,0 6-2-16,0 0 0 0,0 0-10 0,0 0-1 16,0 0-1-16,7 6 0 0,0 4-34 15,0-1-11-15,-3 0 0 0,-4 7 0 0,3-3 11 0,-3 2 8 16,0 4-8-16,0-3 11 0,0 3-11 0,-3-1 12 16,3 1-12-16,-4-3 12 0,1 9-12 0,-4-3 8 15,3-6-8-15,1 9 8 0,-1-7-8 0,1 1 0 0,3-3 0 16,-4 3 8-16,1 0-18 0,-1-4-4 0,0-2-1 0,1 2 0 31,-1-5-95-31,1-1-19 0,3 1-4 0,-4-1-1 16,1-3-84-16,-1-2-17 0,4-4-3 0,-10 6-1 0</inkml:trace>
  <inkml:trace contextRef="#ctx0" brushRef="#br0" timeOffset="193665.949">25622 9393 288 0,'0'0'12'0,"0"0"4"15,-7 0-16-15,4 6 0 0,3-6 0 0,0 0 0 0,0 0 345 0,-7-6 67 16,3 6 12-16,4 0 4 0,0 0-248 0,0 0-48 15,0 0-11-15,0-10-1 0,4 1-45 0,-4 9-9 16,3-6-2-16,4 3 0 16,0-4-19-16,4-2-4 0,-4 9-1 0,3-3 0 0,1 3-7 0,-4-7-1 15,7 7-1-15,-3 0 0 0,-1 0-31 0,1 0 8 16,0 0-8-16,-1 0 0 0,4 7 0 0,-3-4 0 16,-1-3 0-16,5 6 0 0,-5-3 0 0,1 4 0 15,3-7 0-15,-4 0 0 0,1 3 0 0,3 3-10 16,0 0 2-16,-3-6 0 15,3 0-79-15,0 0-15 0,4 0-3 0,-4-6-1 16,3 6-118-16,-2-6-24 0,2 3-5 0,-3-4-1 0</inkml:trace>
  <inkml:trace contextRef="#ctx0" brushRef="#br0" timeOffset="194433.897">26222 9365 403 0,'0'0'17'0,"0"0"5"0,0 0-22 0,0 0 0 16,0 0 0-16,0 0 0 0,0 0 160 0,0 0 28 16,0 0 6-16,0 0 1 0,0 0-79 0,0 0-16 15,0 0-4-15,0 0 0 0,4 3 16 0,-4-3 4 16,7 6 0-16,-7-6 0 0,7 9-24 0,0-9-4 16,-7 0 0-16,7 7-1 0,-7-7-34 0,10 3-6 15,1-3-2-15,-4-3 0 0,4-4-29 0,-4 7-7 16,3 0-1-16,1-3 0 0,-1-3 20 0,1 6 3 0,-4 0 1 0,4-6 0 15,-4 3-20-15,3 3-3 16,-3-7-1-16,4-2 0 0,-1 9-8 0,1-10 0 0,0 7 9 0,-1-3-9 16,4-3 12-16,-3-1-1 0,3 1-1 15,0 3 0-15,-3-4-10 0,3 1 0 0,3-1 0 0,-2 1 0 16,-12-7 14-16,11 7-2 0,0 6-1 0,-3-7 0 16,-11 1 1-16,3 0 0 0,1 2 0 0,-4-2 0 15,0 3 4-15,0-4 2 0,-4 1 0 0,4-1 0 16,0 7-1-16,-3-3 0 0,-8 0 0 0,4 3 0 15,0-4-5-15,0 4 0 0,-3-3-1 0,-1 6 0 16,0 0-11-16,-3 9 0 0,4-9 0 0,-4 7 8 16,-1-4-8-16,1 3 0 0,4 3 0 0,-1 1-11 15,-3-10 11-15,3 9 0 0,1-3 0 0,-1-2 8 16,1 5-8-16,-1-3 0 0,1 4-11 0,-1-4 11 16,0 3 0-16,1 1 8 0,3-7 1 0,-4 6 0 0,4 1-9 15,-3 2 0-15,2 1 0 0,1-4 0 0,0 1 0 0,0-1 0 16,4 7 0-16,-4-1 0 15,3-2 0-15,1 3 0 0,3 2 0 0,-4-8 0 0,4 9 0 16,-3-4 0-16,3 4 0 0,3-3 0 0,-3 3 17 0,4-4 2 16,-1-2 0-16,4 6 0 0,-3-4-10 15,6 4-1-15,-6-3-8 0,6-7 12 0,1 10-2 0,-4-10-1 16,4 1 0-16,-1-4 0 0,4 4 0 0,1-7 0 16,-1 3 0-16,0-6 0 0,3 0-9 0,1 0 10 15,3 0-10-15,-3 0 10 0,3-6-10 0,0 6 0 16,0-3 9-16,0 3-9 15,-3-7-24-15,0 7-10 0,-1-3-2 0,1 3 0 16,-4 0-163-16,4-6-33 0,-8 3-6 0</inkml:trace>
  <inkml:trace contextRef="#ctx0" brushRef="#br1" timeOffset="204556.305">11437 10838 345 0,'18'0'15'0,"-18"0"4"0,-7 0-19 0,7 0 0 15,0 0 0-15,0 0 0 0,0 0 240 0,0 0 44 16,0 0 8-16,0 0 3 0,10 7-174 0,-10-7-34 0,-3 3-7 0,3-3-2 16,10 6-4-16,-10-6-1 0,-3 3 0 0,3 3 0 15,7 4-35-15,0-1-7 16,-4 1-2-16,-3-1 0 0,-3 7-20 0,-1-4-9 0,11 4 8 0,-3 9-8 16,-15-6 0-16,8 0 0 0,6 0 0 0,-3 6 0 15,-3 0 0-15,-4-6 0 0,3-1 0 0,4 7 0 16,7-12 0-16,-3 9 0 0,-15-10 0 0,8 4 0 15,10-3 0-15,-4-1 0 0,-10 1 0 0,4-7 0 32,-1 3-68-32,4-9-15 0,0 0-3 0</inkml:trace>
  <inkml:trace contextRef="#ctx0" brushRef="#br1" timeOffset="204818.604">11222 11077 2797 0,'0'0'61'0,"0"0"13"0,0 0 2 0,0 0 4 0,0 0-64 0,0 0-16 16,0 0 0-16,10 3 0 0,5-3 0 0,-1 0 0 16,0 0-9-16,-4 0 9 0,1 0-8 0,0-3 8 15,6 3 0-15,1-7-9 0,-4 4-8 0,7-3-2 16,4 6 0-16,-4 0 0 0,-7-3-3 0,4 3-1 15,3-6 0-15,0 6 0 16,0 0-4-16,-3-7-1 0,-1 4 0 0,1 3 0 16,0 0-12-16,-1-6-4 0,-10 6 0 0,4 0 0 15,3-3-76-15,-3 3-16 0,-1 0-4 0,1 0-474 0,-4 0-95 16</inkml:trace>
  <inkml:trace contextRef="#ctx0" brushRef="#br1" timeOffset="205509.319">12111 10901 1220 0,'10'-9'54'0,"-2"9"11"0,-1-10-52 0,3 10-13 16,-3-9 0-16,0 3 0 0,4 2 84 0,-4 4 15 16,0-6 2-16,-7 6 1 0,0 0-46 0,0 0-10 15,0 0-2-15,0 0 0 0,0 0-14 0,0 0-3 16,0 0-1-16,0 0 0 0,-7 0 0 0,-4 0 0 16,1 0 0-16,-1 0 0 0,-6 0 1 0,2 6 0 15,1-2 0-15,0 2 0 0,-3-6 6 0,-1 9 2 16,0-2 0-16,4 2 0 0,0-6-15 0,3 7-4 15,-3-1 0-15,4 0 0 0,-1 7-16 0,1 0 10 16,-1-4-10-16,0 10 8 0,4 0 0 0,-3-3-8 0,-1 6 12 0,1 0-4 16,3 0-17-16,0-3-4 15,-1 3-1-15,5-6 0 0,3 0 14 0,0-3 0 0,0-1 0 0,0-2 0 16,7-4 0-16,-7-9 0 0,0 0 9 0,7 6-9 16,0-6 20-16,7-6-3 0,-3 6 0 0,-1-9 0 15,4 6 8-15,1-4 2 0,-1-8 0 0,0 5 0 16,3-2-16-16,-2-4-3 0,-1 0-8 0,-4 4 12 15,1-4-12-15,-1 4 0 0,1-10 8 0,0 9-8 16,-1-3 0-16,-3-2-15 0,4 8 3 0,-4 1 1 16,3-1 35-16,-2 1 6 0,-5 3 2 0,-3 6 0 15,0 0-20-15,0 0-3 0,0 0-1 0,0 0 0 16,0 0-8-16,0 0 8 0,0 0-8 0,0 0 8 16,0 0-8-16,0 0 0 0,0 0 0 0,0 0-11 0,0 0 31 0,0 0 7 15,0 0 1-15,0 0 0 16,0 0 6-16,0 0 2 0,0 0 0 0,7 6 0 0,4-3-18 0,-4 7-3 15,0 5-1-15,0-5 0 0,0 5-3 0,0-2-1 16,0 6 0-16,0 3 0 0,0 0-10 0,0-4 0 16,0 7 0-16,0-6 0 0,0-3 0 0,-3 3 0 15,3 0 0-15,0-4 0 0,0 4 0 0,0-3 12 16,-3-7-12-16,3 1 12 0,0-1-12 0,3 0 0 16,-3-2 0-16,0-4-11 15,4-3-95-15,0 0-19 0,-1 0-4 0,-3 0-635 16,4-3-126-16</inkml:trace>
  <inkml:trace contextRef="#ctx0" brushRef="#br1" timeOffset="206726.067">14503 10791 288 0,'0'0'12'0,"0"0"4"0,0 0-16 0,0 0 0 16,0 0 0-16,0 0 0 0,0 0 140 0,0 0 24 16,0 10 6-16,0-10 1 0,0 0-35 0,0 9-6 15,0-6-2-15,0-3 0 0,0 0-8 0,0 13-1 16,0-13-1-16,0 3 0 0,0-3-10 0,3 9-1 16,-3 1-1-16,4-1 0 0,-1 1-46 0,1 5-10 15,-4-5-2-15,3 9 0 0,1-4-32 0,-4 4-6 16,0 6-2-16,3-6 0 0,-6 9-8 0,3-3 0 15,0 3 0-15,0-9 0 0,-4 6 18 0,1 0 2 16,-1-6 0-16,1 6 0 0,-1-6-3 0,1-6 0 16,-1 2 0-16,1-5 0 0,3-1-17 0,-4 1 10 0,4-10-10 15,0 0 8 1,0 0-130-16,-3 9-26 0,3-9-6 0</inkml:trace>
  <inkml:trace contextRef="#ctx0" brushRef="#br1" timeOffset="206956.985">14157 11133 979 0,'0'0'87'0,"0"0"-70"0,0 0-17 0,-4-3 0 15,1-3 310-15,3 6 58 0,3-3 12 0,1-4 3 16,3-2-265-16,-3 3-53 0,3-4-10 0,3 7-3 16,4-6-28-16,4-1-7 0,3 4-1 0,0-3 0 15,4-1-16-15,0 4 0 0,-1 3 0 0,1-3 0 16,0 6 0-16,-1-4 0 0,-2 4-11 0,-1 0 11 15,-4 0-60-15,1 0-4 0,0 4-2 0,-8-4 0 16,1 0-11-16,3 0-3 0,-3 0 0 0,-4 0 0 16,3 0 6-16,-3-4 1 0,4 4 0 0,-4-6 0 15,7 3 8-15,0-3 1 0,0-4 1 0,0 1-430 16,8 3-87-16</inkml:trace>
  <inkml:trace contextRef="#ctx0" brushRef="#br1" timeOffset="207659.115">14975 10519 2408 0,'0'0'107'0,"0"0"21"0,0 12-102 0,4 1-26 0,-4 2 0 0,3 4 0 15,5 0 29-15,-1 0 1 0,3 0 0 0,-3 6 0 16,-3-7-30-16,3 8 0 0,0-8 0 0,-4 7 0 16,1 1 0-16,-1-5 0 0,-3 5 0 0,4-1 0 15,-4-3 0-15,0 3 0 0,0 3 0 0,0-3 0 16,0-6 0-16,-4 6 0 0,4-6 0 0,0 0 0 16,-3-1 0-16,3 4 16 0,-4-3-2 0,1-9 0 15,3 5 16-15,0-2 3 0,-4-4 1 0,4-3 0 16,0-6-22-16,0 0-4 0,0 0 0 0,0 0-8 15,0 0 20-15,0 0-2 0,0 0-1 0,0-6 0 16,-3-3-5-16,3-4-2 0,-4-2 0 0,4-1 0 0,0-3-10 0,4 3 12 16,-4-2-12-16,3 5 12 0,1-3-12 0,-4 1-11 15,3 5 3-15,1 1 0 0,-1-1 8 0,5 7 0 16,-1-3 0-16,0-3 0 0,0 2-9 0,3 4 9 16,1-3-10-16,3 3 10 0,-3-3 0 0,3 2 0 15,7-5 0-15,0 3 0 16,-3-4 0-16,3 7-16 0,-4-3 4 0,5-4 0 0,2 4-1 0,1 3 0 15,-4-3 0-15,0 6 0 0,0 6 13 0,-3-3-11 16,0 3 11-16,-4-2-10 0,0 8 18 0,0 1 3 16,-3-4 1-16,-4 1 0 0,0 5-12 0,0 1 0 15,-4-4 0-15,1 4 0 0,-1-3 12 0,-3 2-4 16,4 4 0-16,-4 0 0 0,-4-10-8 0,4 7 0 0,0-7 0 0,-3 7 0 16,3-13 0-16,-4 7 0 0,1 5 0 0,-1-5 0 15,1-1 0-15,-1 1 0 16,-3-1 0-16,4-3 0 0,-8 4 0 0,4-1 0 0,-4-3 0 0,1-3 0 15,-1 7 11-15,1-4 0 0,-1-3 0 0,-3-3 0 16,-4 7 1-16,4-7 1 0,0 0 0 0,0 0 0 16,0 0-5-16,-4-7 0 0,1 7-8 0,-1-9 12 15,-3 6-4-15,0-4 0 0,3-2-8 0,0 0 12 16,4-1-12-16,-7 4 9 0,3-3-9 0,1 5 8 16,3-5 5-16,-4 3 1 0,4-4 0 0,-4 7 0 15,4-3-37-15,0 0-7 0,7-4-2 0,-4 10 0 31,1-9-44-31,3 6-10 0,3-4-2 0,1 4-698 0,3-6-140 0</inkml:trace>
  <inkml:trace contextRef="#ctx0" brushRef="#br1" timeOffset="208560.949">17674 11027 1267 0,'0'0'112'0,"0"0"-89"0,0 0-23 0,0 0 0 15,0 0 279-15,0 0 51 0,0 0 10 0,0 0 3 16,0 0-262-16,11-4-52 0,-4 4-10 0,0-6-3 16,0 6-16-16,4 0-9 0,-1-3 1 0,1-3 0 15,3 6-4-15,0 0 0 0,4 0 0 0,-1 0 0 0,4 0 12 0,-3 0 0 16,7-3 0-16,-8 3 0 0,8 0-20 0,-7 0-1 16,-1 3-1-16,4-3 0 0,1 0 6 0,-8 0 2 15,0 6 0-15,0-3 0 16,0-3-22-16,0 0-4 0,-7 0 0 0,4 0-1 15,-1-3-24-15,1 3-5 0,3-6-1 0,-3 3 0 16,3-4-125-16,-4 7-26 0,15-15-5 0,-7 12-1 0</inkml:trace>
  <inkml:trace contextRef="#ctx0" brushRef="#br1" timeOffset="209044.662">18828 10945 1648 0,'0'0'73'0,"10"0"15"0,-6-3-70 0,6-3-18 0,1-1 0 0,-4 4 0 15,0-3 65-15,4-3 10 0,-8 5 1 0,4-5 1 16,4 3-26-16,-8-4-6 0,1-5-1 0,-1 11 0 15,1-5 8-15,0 0 2 0,-4-1 0 0,0 1 0 16,0-4-22-16,-4 10-4 0,0-6 0 0,1 2-1 16,-4-2 9-16,3 9 3 0,-3-3 0 0,0-3 0 15,0 6-18-15,-3 0-3 0,-1 0-1 0,0 6 0 0,-3-3-4 0,0 3-1 16,0-3 0-16,0 4 0 16,-4 2 0-16,-3 1-1 0,4-1 0 0,-1 0 0 0,0 1 5 0,4 5 0 15,-3-5 1-15,2 9 0 0,5-10 0 0,-1 10 0 16,1 3 0-16,3-3 0 0,0 3 1 0,-4 3 0 15,7-6 0-15,-3 6 0 0,4-7-18 0,-1 8 0 16,8-1 0-16,-4-3 0 0,3-4 0 0,1 4 0 16,-1-9 0-16,5 3-9 0,2-1 21 0,1-2 4 15,3-4 0-15,0 7 1 0,4-7-1 0,3 1-1 16,-4-1 0-16,8-3 0 0,-4-3-6 0,4 4-1 16,0-7 0-16,3 3 0 0,-3-3-8 0,3 0-11 15,-4 0 3-15,5 0 0 16,-1 0-44-16,0-3-8 0,4-4-1 0,-7 7-1 15,3-9-86-15,0 9-18 0,0-3-3 0,0-3-536 16,1-1-107-16</inkml:trace>
  <inkml:trace contextRef="#ctx0" brushRef="#br1" timeOffset="210043.144">21273 10983 1882 0,'0'0'84'0,"0"0"16"0,14 0-80 0,-4 0-20 0,4-3 0 0,4 3 0 15,-7 0 57-15,6 0 7 0,-3-7 2 0,0 7 0 16,1 0-6-16,2-3 0 0,-3-3-1 0,0 6 0 16,0 0-13-16,4-3-2 0,0-4-1 0,-1 7 0 15,1-9-43-15,-4 9 0 0,11 0-11 0,-8-3 3 16,-2-3 8-16,-1 6 0 0,7 0 0 0,-3 0 0 16,-4 0 0-16,0 0 0 0,0 0 9 0,3 0-9 15,1 0-16-15,-4 0-11 0,-14 0-1 0,14 0-1 0,8 0 21 0,-8 0 8 16,-4 0 0-16,1-7-9 15,3 7-112-15,0-3-23 0,-3 3-4 0</inkml:trace>
  <inkml:trace contextRef="#ctx0" brushRef="#br1" timeOffset="210926.845">22543 10954 1796 0,'0'0'80'0,"0"0"16"0,3-9-77 0,1 0-19 0,3 2 0 0,-4-2 0 15,-6 6 13-15,-1-7-1 0,8 1 0 0,-4 0 0 16,-4-7-12-16,1 6 11 0,-1 4-11 0,1-6 10 15,-1 2 30-15,-3 1 5 0,-4-7 2 0,1 10 0 16,6-4-28-16,-3 10-6 0,-3-9-1 0,-5 9 0 16,-2 0 11-16,3 0 1 0,0 6 1 0,-8-3 0 15,-2 7 2-15,-1 6 0 0,11-7 0 0,0 7 0 16,-11-4-27-16,0 10 0 0,4-3-14 0,4 0 5 16,-5 0 9-16,5 6 11 0,-1-6-3 0,4 6 0 0,0-3-8 15,3-4 0-15,-3 7 0 0,7-9 0 16,7 3 18-16,-3-3 2 0,-4-4 0 0,0 7 0 0,7-3-7 0,3-7-1 15,4 0 0-15,-3 1 0 0,-4-1 16 0,7-2 4 16,3 2 0-16,1-3 0 0,-4-3-20 0,7-3-4 16,4 0-8-16,3 0 12 0,-3 0 8 0,-1 0 0 15,1 0 1-15,3-9 0 0,4 9 12 0,-1-6 3 16,-10-4 0-16,8 1 0 0,2 6-15 0,-2-7-2 16,-5-5-1-16,1 5 0 0,-1-5-1 0,-2 5 0 15,-5-2 0-15,1-10 0 0,-4 9 10 0,3-6 1 16,4-6 1-16,-6 6 0 0,-5-6-17 0,4 7-4 15,0-8-8-15,0-2 12 0,-3 3-12 0,-1 3 0 16,4-3 0-16,4 0 0 0,-1 0 0 0,-2 3 0 0,-5-3 0 16,1 0 0-16,3 6 0 0,0-6 0 15,-7 6 0-15,0 0 0 0,3 4 9 0,-3 2-9 0,0-3 8 0,0 7-8 16,-3 0 0-16,3-1 0 16,0 10 0-16,0 0 0 0,-4-6 0 0,4 6 0 0,0 0 0 0,0 0 0 15,0 0 0-15,0 0 0 0,0 0 0 0,0 0 0 16,0 0 0-16,0 0 0 0,0 0 0 0,0 0 0 15,7-3 0-15,-7 3 0 0,0 0 0 0,0 0 0 16,0 0 0-16,0 0 0 0,0 0 0 0,0 0 0 16,0 0 0-16,0 0 0 0,0 0 0 0,-7-7 0 15,0 7 0-15,7 0 0 0,0 0 0 0,-7 7 0 16,4 2-14-16,-5 1 5 0,5 5 1 0,3-2 0 16,3 6 8-16,-3-4 0 0,-3 4 0 0,3 0 0 15,0 3 0-15,3-3 9 0,-6-7-1 0,3 10-8 0,0-3 10 0,3 0-10 16,-3-7 8-16,-3 10-8 0,3-3 0 0,-4 0 0 15,8 0 0-15,-4-4 0 0,-4 4 0 0,1-3 0 16,6 3 8-16,-3 0-8 0,0-1 0 0,0-2 0 16,0 6 0-16,4-6 0 0,-1-1 0 0,-3-2 0 15,0 3 0-15,0-1 0 0,-3-2 0 16,3-4 0-16,0 7 0 0,0-7 0 0,0 1 0 0,0-1 12 16,0 7-12-16,-4-7 12 0,1-6-12 0,-1 7 0 15,4-10 0-15,-3 6 8 0,-1 3-8 0,4-9 12 16,0 0-12-16,0 0 12 0,0 0-12 0,0 0 0 15,0 0 0-15,0 0 8 0,0 0-19 0,0 0-4 16,0 0-1-16,0 0 0 16,0 0-89-16,0 0-19 0,0 0-3 0,0 0-682 0,0 0-137 0</inkml:trace>
  <inkml:trace contextRef="#ctx0" brushRef="#br1" timeOffset="211996.995">24726 10813 1785 0,'0'0'159'0,"0"0"-127"0,0 0-32 0,0 0 0 15,0 0 101-15,0 0 15 0,0 0 2 0,0 0 1 16,0 0-85-16,7 0-17 0,-7 0-3 0,7 7-1 16,0-7-1-16,0 6-1 0,0-3 0 0,-3 3 0 15,3-3-11-15,-3 7 8 0,-4-4-8 0,3 3 8 16,-3 1 12-16,0 6 3 0,-3-4 0 0,3-2 0 15,-4 5 18-15,1 4 4 0,3 0 1 0,-8-3 0 0,5 9-6 0,3-3-2 16,-4-4 0-16,1 7 0 0,-1-6-17 0,1 3-3 16,3-3-1-16,0 0 0 0,0-7-17 15,0 4 0-15,0 3 0 0,0-10 0 16,0 1-60-16,0 5-15 0,0-8-3 0,0-7-1 16,0 0-137-16,0 0-27 0,0 0-5 0,-18 0-2 0</inkml:trace>
  <inkml:trace contextRef="#ctx0" brushRef="#br1" timeOffset="212263.27">24412 10998 288 0,'0'0'25'0,"0"0"-25"15,-3 0 0-15,3-3 0 0,-4-3 493 0,8-3 94 0,-1 2 18 0,8 4 4 16,3-6-468-16,0 2-93 0,4-2-20 0,6 0-3 15,-2-1 12-15,2 4 3 0,1-3 0 0,-4 5 0 16,0-2-24-16,4 3-5 0,-4-3-1 0,-3 6 0 16,-1-3-10-16,1-4 0 0,0 7 9 0,-1 0-9 15,-6 0-12-15,3 0-6 0,-3 7-2 0,3-4 0 16,-7-3-19-16,3 6-4 0,4-6-1 16,1 3 0-16,2 3-3 0,-3-2-1 0,7-4 0 0,1 0 0 15,2 0-14-15,1 0-3 0,-4 0-1 0,0-4 0 16,1 4-93-1,2 0-18-15,1-6-4 0,-4 6-579 0</inkml:trace>
  <inkml:trace contextRef="#ctx0" brushRef="#br1" timeOffset="212894.645">25372 11023 1440 0,'0'0'128'0,"0"0"-103"16,0 0-25-16,0 0 0 0,0 0 244 0,0 0 44 16,0 0 9-16,0 0 2 15,0 0-299-15,0 0-57 0,0 0-13 0,0 0-2 0,0 0 52 0,0 0 12 0,0 0 8 0,10 0-12 16,-3 0 23-16,0-6 4 16,4 6 1-16,0 0 0 0,3 0 28 0,-4-3 7 0,4-3 1 0,-3 6 0 15,3 0 18-15,0-3 4 0,-3-4 1 0,-1 4 0 16,5-3-18-16,-5 0-3 0,4 3-1 0,-3-4 0 15,3 4-27-15,-3-6-6 0,3 2 0 0,0-2-1 16,0 0-19-16,3-1 10 0,-2 1-10 0,2-1 8 16,-3-5-8-16,0 5 0 0,-3 1 0 0,3-7 0 15,-3 7 0-15,-4-4-9 0,0-2 9 0,-4 5-10 16,1 1 10-16,-4-7 0 0,-4 7 0 0,1-1 0 16,-1 1 0-16,-6-1 0 0,-1 1 0 0,1 0 0 15,-5 2 0-15,1-2 0 0,-3 0 0 0,-1 9 0 16,4-10 0-16,-4 10 0 0,1 0 0 0,-1 0 0 15,4 0 0-15,0 0-8 0,0 3 8 0,3 4 0 16,-3-7 0-16,0 6-8 0,3-3 8 0,-3 6 0 0,0-2 0 0,0 2-10 16,0 0 10-16,-4 1 0 0,4 6-8 0,0-4 8 15,0 7 0-15,0-3 0 0,3 2 0 0,1 1 0 16,-1 3 0-16,8 0 0 0,-1 3 10 0,-3-6-1 16,7 6 0-16,-4-6 0 0,4 9-9 0,4-9 12 15,-1 6-12-15,5-6 12 0,-5 0-4 0,8 6-8 16,-1-10 12-16,4-2-4 0,0 3 21 0,1 2 4 15,-1-8 1-15,3-1 0 0,1 1-20 0,0 2-4 16,-1-2-1-16,1-7 0 0,-4 6-9 0,4 1 10 16,-1-4-10-16,-3-3 10 0,4 3-10 0,-4-6 0 0,4 10 0 0,-4-10 0 15,0 6-11-15,0-3-1 16,4-3 0-16,-1 0 0 16,1 0-144-16,0 0-30 0,6-3-6 0,1-3-1028 0</inkml:trace>
  <inkml:trace contextRef="#ctx0" brushRef="#br1" timeOffset="-214548.028">28240 10794 1836 0,'0'0'81'0,"0"0"17"0,0 0-78 0,0 0-20 0,-4-3 0 0,4 3 0 16,4-6 119-16,-4 6 20 0,0 0 4 0,3-9 1 15,-3 9-80-15,4-3-16 0,-4 3-4 0,0 0 0 16,0 0-24-16,0 0-6 0,0 0-1 0,0 0 0 16,0 0 3-16,0 0 0 0,0 0 0 0,0 0 0 15,0 0 16-15,0 0 4 0,0 0 1 0,0 0 0 16,3 9-5-16,1 0 0 0,0 4-1 0,-1 3 0 15,4 2-3-15,-3 1-1 0,-1 6 0 0,1 0 0 16,3 4-9-16,0-4-2 0,0 3 0 0,-4 0 0 16,4-3-7-16,0 3-1 0,-3-2-8 0,3-1 12 15,0-3-3-15,-3-7-1 0,3 4 0 0,-4 0 0 16,1-3-8-16,3-7 0 0,-4 7 0 0,1-13 8 0,-4-3-8 0,7 9 0 16,-7-9 0-16,0 0 8 0,11-3 13 0,-1-3 3 15,-3-4 0-15,0 1 0 0,4-7-24 0,-4-3 8 16,3 1-8-16,-3-7 0 0,1-4 11 0,-1 4-3 15,0 3 0-15,0-3 0 0,-4 0-8 0,4 6 0 16,-3 10 0-16,-1 0 0 0,1 2 0 0,-4 7-14 16,0 0 3-16,0 0 1 0,0 7-2 0,3 2 0 15,-3 0 0-15,4 10 0 0,-1-3 12 0,1-4 0 16,0 4-9-16,-1 3 9 0,4-3 0 0,0-7 0 16,-3 0 0-16,6 7 0 0,-3-7 0 0,0 4 0 15,0-7 0-15,4 4 0 0,0-1 0 0,-1 0 12 16,1 1-12-16,3-1 12 0,-4 1-12 0,1-4 0 15,0 3 9-15,-1 1-9 0,1-4 8 0,-1-3-8 0,1-3 10 0,-4 0-10 16,4 0 21-16,-1 0-1 16,-3 0-1-16,0-3 0 0,0-3 11 0,-3-4 2 0,3-5 1 0,0 5 0 15,0-9-3-15,0 1-1 0,0 2 0 0,0-3 0 16,0 0-17-16,0-6-3 0,0-3-1 0,0 3 0 16,0-3 0-16,1 0 0 0,-1-1 0 0,-4-2 0 15,4 9-8-15,-3-3-11 0,-1 9 3 0,4-3 0 16,-3 1-4-16,-4 2 0 0,3 6 0 0,-3-2 0 15,0 3-19 1,0-7-4-16,0 10-1 0,0-4 0 0,4 1-54 0,-4-1-11 0,3 7-3 0,-3-6 0 16,0 3-100-16,0-4-21 0,7 4-4 0</inkml:trace>
  <inkml:trace contextRef="#ctx0" brushRef="#br1" timeOffset="-214081.231">29020 10920 864 0,'0'0'76'0,"0"0"-60"0,0 0-16 0,0 0 0 15,0 0 306-15,0 0 58 0,0 0 12 0,0 0 3 16,0 0-296-16,0 0-59 0,0 0-12 0,0 0-3 15,7-9-9-15,3 9 0 0,-3 0 9 0,-3 0-9 16,6 0 37-16,-6 0 3 0,3 0 1 0,3-4 0 16,-6 4 30-16,7 0 5 0,-1 0 2 0,1 0 0 15,-1 0-31-15,4 0-7 0,1-6 0 0,-1 6-1 16,0 0-9-16,3-3-2 0,1-3 0 0,-4 6 0 0,0-3-28 0,4-4 0 16,0 7-8-16,3-9 8 15,0 9-10-15,0-6 10 0,-7 2-8 0,4 4 8 16,-4 0-31-16,0-6-1 0,0 6 0 0,-3 0 0 15,-4 0-28-15,3 6-7 0,1-6-1 0,-4 0 0 16,0 4-144-16,-7-4-30 0,7 6-6 0</inkml:trace>
  <inkml:trace contextRef="#ctx0" brushRef="#br1" timeOffset="-213715.427">29016 11096 1904 0,'0'0'84'0,"0"0"18"0,0 0-82 0,0 0-20 0,0 0 0 0,0 0 0 15,0 0 56-15,0 0 6 0,0 0 2 0,0 0 0 16,0 0-10-16,0 0-2 0,0 0 0 0,11 0 0 16,-1 0 16-16,4 0 2 0,4-7 1 0,0 7 0 15,3 0-11-15,-4-3-3 0,5 3 0 0,2-6 0 16,1 3-25-16,-4-4-6 0,0 7-1 0,0 0 0 0,1-3-16 16,-1-3-9-16,0 6 10 0,-3 0-10 0,-1-3 0 0,1-3 0 15,-4 6 0-15,0-7 0 16,-3 7-86-16,-1-3-20 0,1 3-4 0,-1-6-1062 15</inkml:trace>
  <inkml:trace contextRef="#ctx0" brushRef="#br1" timeOffset="-212866.603">29838 10732 633 0,'0'0'28'0,"0"0"6"0,0 0-34 0,0 0 0 16,0 0 0-16,0 0 0 0,0 0 375 0,0 0 68 16,0 0 13-16,0 0 4 0,0 0-255 0,0 0-50 15,3 9-11-15,-3 1-1 0,0-4-69 0,0 3-14 16,4 7-2-16,-4-4-1 0,0-2-33 0,0 6-6 16,4-1-2-16,-1 4 0 0,1 0-16 0,-1 0 0 15,1 0 8-15,-4-4-8 0,3 4 0 0,1 0 0 16,-4-3 8-16,-4 2-8 0,11-8 0 0,-3 5 8 15,-4-5-8-15,7-1 0 0,-4-6 13 0,-3-3-4 16,4 7-1-16,-4-7 0 0,0 0 2 0,10 6 0 16,-2-6 0-16,2-6 0 0,-3 6 0 0,4-10 0 0,-4 1 0 0,0-1 0 15,3-5-10-15,-3 2 12 0,1-2-12 0,-1-1 12 16,-4-3-12-16,4 10 0 0,-3-1 0 16,-1 1-11-16,4-1 2 0,-7 10 0 0,0 0 0 0,0 0 0 15,0 0-1-15,0 0 0 0,4 10 0 0,-1-1 0 16,1 1 10-16,-4 8-12 0,3-8 12 0,4 6-12 15,-7-1 12-15,4-2 0 0,3 2 0 0,-3-2 0 16,3-4 0-16,0 7 0 0,0-7 0 0,0 1 0 16,0-4 0-16,0-3 0 0,-4 7 0 0,4-4 0 15,1-6 11-15,-8 0-3 0,0 0 0 0,7 6 0 16,0-3 8-16,-7-3 2 0,7 0 0 0,-7 0 0 16,7-9 11-16,0 9 3 0,0-9 0 0,0 2 0 15,0-2-14-15,0-1-2 0,4-2-1 0,3-4 0 0,0 1-15 0,0 2 9 16,0-3-9-16,4-2 8 0,-1-1-8 0,5 3 0 15,-5-3 0-15,4 0 8 16,4-6-8-16,-7 6 0 0,-4 1 9 0,0-1-9 0,4-3 0 0,-4 0 0 16,3 3 0-16,-3-3 8 0,-3 3-8 15,0-6-15-15,-1 6 4 0,1 7 1 16,-8-4-25-16,4 7-5 0,-3-1 0 0,-1 4-1 16,-3 6-113-16,0 0-22 0,0 0-5 0,-7 6-1072 0</inkml:trace>
  <inkml:trace contextRef="#ctx0" brushRef="#br1" timeOffset="-212519.533">30607 11158 1612 0,'0'0'144'0,"0"0"-116"0,0 0-28 0,0 0 0 15,0 0 236-15,0 0 40 0,0 0 9 0,0 0 2 16,0 0-145-16,0 0-29 0,0 0-5 0,0 0-2 0,0 0-46 0,-4 10-10 15,1-1-2-15,-1 0 0 0,-3 1-35 0,4-1-13 16,-4 7 9-16,0 0-9 0,0-4 0 0,3 4 0 16,-3-4 0-16,0 4 0 0,0 3 0 0,3-3 0 15,1-1 0-15,3-2 0 0,-4-4-9 0,4 1-4 16,0-1-1-16,4-3 0 16,-4-6-120-16,0 0-24 0,0 0-5 0,0 0-1077 0</inkml:trace>
  <inkml:trace contextRef="#ctx0" brushRef="#br1" timeOffset="-212080.639">31052 10879 2984 0,'0'0'66'0,"0"0"14"0,-4-6 2 16,4 6 1-16,0 0-67 0,0 0-16 0,0 0 0 0,-4 0 0 15,4 0 56-15,0 0 7 0,4-10 1 0,-4 10 1 0,0 0-45 0,0 0-10 16,0 0-2-16,0 0 0 0,0 0-8 0,0 0 0 16,0 0 0-16,0 0 8 0,0 0 1 0,0 0 0 15,-7 0 0-15,0 4 0 0,0 2-9 0,0-6 0 16,0 0 0-16,0 6 0 0,0-6 0 0,7 0-11 15,-7 0 3-15,-1 0 0 16,1-6-47-16,7 6-9 0,0 0-1 0,0 0-861 0,-3 0-172 16</inkml:trace>
  <inkml:trace contextRef="#ctx0" brushRef="#br1" timeOffset="-211212.934">31284 10766 345 0,'0'0'31'0,"0"0"-31"15,7-9 0-15,-3 3 0 0,-1 2 352 0,5-2 65 16,-5-3 13-16,4 6 2 0,-3-4-215 0,3-2-43 16,-4 9-9-16,4-9-1 0,0 2-40 0,-3 4-8 0,-4 3-2 0,3 0 0 15,1-6-46-15,-4 6-10 16,0 0-2-16,0 0 0 0,0 0-35 0,0 0-7 0,0 0-2 0,0 0 0 16,3 9-12-16,-3 7 0 0,4 0 0 0,-4-4-10 15,0 4 10-15,0 3 0 0,0-1-9 0,3-2 9 16,5 9 0-16,-5-6 0 0,1 0 0 0,3 0 0 15,-4 0 8-15,1-1-8 0,-1 7 12 0,1-6-4 16,-4-3-8-16,3 0 0 0,1-4 9 0,-1 4-9 16,-3-7 14-16,4 1-2 0,-4-1 0 0,0-9 0 15,0 0-12-15,3 9 0 0,-3-9 0 0,7 0 0 16,1 7 0-16,-8-7 11 0,0 0-2 0,7-7 0 16,3 7-1-16,-3-9 0 0,4 0 0 0,-1-7 0 15,1 3-8-15,3-2 0 0,-3-4 0 0,-1 3 0 16,1 7-10-16,-1-1 10 0,-3 1-13 0,1 0 5 15,-1 2-5-15,-4 4-1 0,-3 3 0 0,0 0 0 0,0 0 14 0,0 0 0 16,7 0 0-16,-7 0 0 0,7 0 0 0,0 3 0 16,0 4 0-16,-3-1 0 15,3-3 0-15,0 3 0 0,-4-3-8 0,5 4 8 0,-1-4 0 0,0 3 0 16,3-3 0-16,-3 4 0 0,0-4 0 0,4 3 0 16,0 3 0-16,-4 1 0 0,0-4 0 0,3-3 13 15,-3 3-2-15,0-2-1 0,-7-4-2 0,11 0 0 16,-4 9 0-16,0-9 0 0,-7 0 5 0,11 0 1 15,-4 0 0-15,3 0 0 0,-3 0 16 0,4-9 3 16,-4 9 1-16,4-10 0 0,-1 7-21 0,1-3-4 16,-4-4-1-16,3 1 0 0,4 0-8 0,-3-7 0 15,0 6 0-15,3-2 8 0,-4-4-8 0,1 1 0 16,-1-4 9-16,1 0-9 0,-4 3 0 0,0-6 8 0,-3-3-8 0,-1 6 0 16,1-6 0-16,-4 6-12 0,3 1 2 15,-3-1 0 1,0 3-14-16,-3 7-4 0,-1-1 0 0,1 1 0 15,-1 3-44-15,4 6-8 0,-7 0-3 0,7 0 0 16,-7 6-150-16,4-3-31 0</inkml:trace>
  <inkml:trace contextRef="#ctx0" brushRef="#br1" timeOffset="-210413.475">32198 11017 172 0,'0'0'16'0,"0"0"-16"16,0 0 0-16,0 0 0 16,0 0 311-16,0 0 59 0,0 0 12 0,0 0 2 0,0 0-152 0,0 0-30 15,0 0-6-15,0 0-2 16,-3-3-99-16,3 3-20 0,0 0-4 0,0 0-1 0,0 0-26 0,0 0-4 16,0 0-2-16,0 0 0 0,0 0 0 0,0 0 0 15,0 0 0-15,0 0 0 0,0 0 6 0,0 0 2 16,0 0 0-16,0 0 0 0,0 0-16 0,-4 9-3 15,0-5-1-15,1 5 0 0,-1 0-6 0,-3 4 0 16,0-4-1-16,-3 1 0 0,-1 2-7 0,1-2-2 16,-1 5 0-16,-3 1 0 0,0-3-10 0,0 2 10 15,3-5-10-15,0-1 10 0,-3 0 1 0,7 1 0 16,4-1 0-16,3-9 0 0,-4 7-11 0,4-7 12 16,0 0-12-16,0 0 12 0,0 0-12 0,0 0 0 0,0 0 0 0,7 9 0 15,7-9 0-15,1 9 0 0,-5-9 0 0,4 0 0 16,0 0 0-16,0 0 0 0,1 0 0 0,-1-3 0 15,0-3-14-15,0 6-2 0,0-6 0 0,0 3 0 32,-3-4-14-32,3 4-3 0,-4-6-1 0,4 2 0 15,-3-2-123-15,0 9-25 0,-1-9-5 0,4 9-601 0,-3-10-121 0</inkml:trace>
  <inkml:trace contextRef="#ctx0" brushRef="#br1" timeOffset="-210114.738">32406 10964 864 0,'0'0'76'0,"-7"9"-60"16,4-2-16-16,-4 2 0 0,3 0 392 0,0 7 76 15,1-3 16-15,-4 2 2 0,3 1-315 0,-3 3-63 16,4 0-13-16,-4-1-3 0,3 1-36 0,-3 0-7 16,0 6-1-16,0 0-1 0,-4-6-23 0,1 6-5 15,3-6-1-15,0 0 0 0,-4 6-9 0,1-6-1 16,3-1-8-16,-1 1 12 0,-2 0-12 0,3 6 0 16,-4-6 0-16,4 0 0 15,4 3-87-15,-4 0-20 0,0 3-4 0,3 3-1202 0</inkml:trace>
  <inkml:trace contextRef="#ctx0" brushRef="#br1" timeOffset="-177859.456">9740 10882 633 0,'-3'0'56'0,"-8"7"-44"0,4-4-12 0,0-3 0 16,0 6 41-16,0-3 7 0,-4-3 0 0,4 0 1 16,0 0-41-16,0-3-8 0,0 3 0 0,0-6 0 15,3 6 19-15,-3 0 6 0,7 0 2 0,-3-10 0 16,-1 10 74-16,4 0 15 0,-7-3 4 0,7 3 0 15,0 0 6-15,-3-6 2 0,3 6 0 0,0 0 0 16,-4 0-52-16,4 0-11 0,0 0-1 0,0 0-1 0,0 0-31 16,0 0-7-16,0-10-1 0,7 4 0 0,-3-3-6 0,3 6-2 15,3-7 0-15,-2 1 0 0,2-4 0 0,1 4 0 16,-1-1 0-16,4 7 0 0,-3-12 0 0,7 5 0 16,-1 1 0-16,4-7 0 0,-3 7-3 0,7-4-1 15,-1-2 0-15,1-1 0 0,0-3 5 0,3 0 1 16,0 4 0-16,1-4 0 0,-1 0 14 0,-4 0 4 15,1 0 0-15,3-6 0 0,-3 6-10 0,0 1-2 16,3-1 0-16,-3-3 0 0,-4 3 1 0,4 0 0 16,-1-6 0-16,4 6 0 0,1 0-8 0,-1 4-1 15,-3-4-1-15,-1-3 0 0,4 0-3 0,-10 10-1 16,-11-7 0-16,4 3 0 0,-1 0 3 0,1 7 1 16,0-4 0-16,-4-2 0 0,-7 5 12 0,7 1 2 0,3 0 1 0,-6 2 0 15,-8-2-30-15,8-1-13 0,3 4 1 0,-7 6 0 16,0-3 12-16,0 3 16 15,3-6-3-15,-3 6-1 0,4-3-3 0,-4 3-1 0,-4-7 0 0,4 7 0 16,7 0-8-16,-7 0 0 0,-3-3 0 0,3 3 0 16,3-6 8-16,-6 3 0 0,-8-3 0 0,-3 6 0 15,0 0-8-15,7 0 10 0,0 0-10 0,-4 0 10 16,-6 0-10-16,3 0 0 0,14 0 9 0,-15 0-9 16,1 0 0-16,-3 9 0 0,3-9 0 0,0 6 0 15,-4-3 0-15,0 4 0 0,4-4 0 0,-7 3 0 16,3 3 0-16,1-2 0 0,-1 2 0 0,0 1 0 15,4-7 0-15,-3 3 0 0,3-3 0 0,-1 3 8 16,5-3-8-16,-1 4 0 0,1-7 0 0,-1 0 0 16,4 0 0-16,4 0 0 0,-1 0 0 0,4 0 0 0,0 0 8 0,0 0-8 15,-7-7 10-15,7 7-10 16,0 0 10-16,3-3-10 0,1-3 10 0,0-3-10 0,3-1 0 0,3 1 0 16,1-7 0-16,3 7 0 0,0-1 0 15,4 1 0-15,3-10 0 0,0 10 0 0,0-1 0 0,0 1 0 16,4-1 0-16,-4 4 0 0,-7-3 0 0,4 6 0 15,0-4 0-15,-4 7-10 0,-7 0 10 16,3 0 0-16,1-6 0 0,-1 6 0 0,1-3 0 0,-4 3 0 16,-7 0 0-16,4 3 0 0,10 3 0 0,-14-6 0 15,0 0 0-15,0 0 0 0,7 7 0 0,0 2 0 16,0-6 0-16,-7 7 0 0,0-1 0 0,7 0 0 0,-4-2 0 16,5 8 8-16,-8-5-8 0,3 2 0 0,8-2 0 0,-8 5 8 15,-3-5-8-15,0 6 0 0,11-4 0 0,-4-3 8 16,3 4-8-16,-3 0 0 0,0-4 0 0,1 0 0 15,2 1 0-15,-3-4 0 0,-3 3 0 0,-1 1 0 16,4-4 0-16,-3-3 9 0,-8 7-9 0,4-4 0 16,-3-3 8-16,3-3-8 0,0 0 0 0,0 9 0 15,-7-2 0-15,7-7 0 0,7 9 0 0,-7-9 0 16,-7 6 0-16,3-2-17 0,4-4 3 0,0 9 1 31,-3 0-92-31,-1-2-19 0,-3-4-3 0,4 3-701 0,3 3-141 0</inkml:trace>
  <inkml:trace contextRef="#ctx0" brushRef="#br1" timeOffset="-175506.311">23777 11829 1605 0,'0'0'35'0,"0"0"7"0,0 0 2 0,0 0 2 0,0 0-37 0,0 0-9 0,4-9 0 0,3 6 0 15,-4-4 44-15,4-2 6 0,-3 9 2 0,3-9 0 16,-3 2-17-16,-4 7-3 0,0-3-1 0,3-3 0 15,-3 3 18-15,0-3 4 0,-3-4 1 0,-1 1 0 16,-3-1 2-16,3 1 0 0,1 0 0 0,-1-7 0 16,-3 6 12-16,0-8 4 0,4 2 0 0,-4 3 0 15,0-9-16-15,0 4-4 0,3-1 0 0,-3-6 0 16,3 6-22-16,-3-3-5 0,4 0-1 0,-1 0 0 0,-3-3 2 0,4 6 0 16,-4 0 0-16,3-6 0 0,-6 10-16 0,3-4-10 15,-1 0 12-15,1 3-12 0,0-3 8 0,-3 7-8 16,-1-10 0-16,4 9 0 0,-7-5 0 0,7-4 0 15,-4 3 0-15,1 0 0 16,-1 0 11-16,1 4-2 0,3-7 0 0,0 0 0 0,-1 3 2 0,1 0 0 16,0 0 0-16,4 0 0 0,3-6-2 0,-7 7 0 15,0 2 0-15,0-3 0 0,0 0 7 0,3 0 0 16,-3 4 1-16,0-4 0 0,-4 3-5 0,8 4 0 16,-4-7-1-16,0 3 0 0,-4 0-1 0,4-2 0 15,4-1 0-15,-4 3 0 0,3 4-10 0,-3-4 0 16,3-3 9-16,1 3-9 0,-4 4 0 0,3-4 8 0,1-3-8 0,3 4 0 15,-4 2 0-15,1-2 0 0,-1-1 0 0,4 6 8 16,-3-8-8-16,-1 8 0 0,-3-5 0 0,4 5 0 16,-5-2 0-16,1-4 9 0,4 7-9 0,-4-1 0 15,0 1 17-15,-4-1-3 0,4-5-1 0,0 5 0 16,-3 1-13-16,-1-1 0 0,4-5 0 0,-4 5 0 16,4 1 0-16,0-1 0 0,4-5 0 0,-1 5 0 15,-3 1 0-15,4 0 0 0,-5-1 0 0,5 1 0 16,3-1 0-16,-4 4 8 0,1-3-8 0,3-1 0 15,-4 7 8-15,1-3 0 0,-1-4-8 0,1 4 12 16,3 3-12-16,-4-3-10 0,4 6 2 0,-3-10 0 16,-4 10 8-16,3-3 0 0,1-3 0 0,3 6 0 15,-7-3 0-15,3-3 0 0,1 6 0 0,3 0 0 16,0 0 0-16,0 0 0 0,0 0 0 0,0 0 0 0,0 0 0 0,0 0 0 16,0 0 0-16,0 0 0 15,0 0-12-15,-4 6 4 0,-3-3 0 0,3 6 0 16,1 1 8-16,-1-4 0 0,1 3-9 0,3 1 9 0,-4-1 0 0,4 7 0 15,0-7 0-15,-3 1 8 0,3 5-8 0,0-2 0 16,-4-4 0-16,4 1-11 0,0-4 11 0,0 3 0 16,0 1 0-16,0-1 0 0,0 1 0 0,0-1 0 15,0-9 0-15,-3 6 0 0,3-6 0 0,0 0 0 16,0 0 8-16,0 0-8 0,0 0 0 0,0 0 0 16,0 0 0-16,0 0 0 0,0 0 0 0,0 0 0 15,0 0 0-15,0 0 8 0,0 0-8 0,-4-9 12 16,4 0-4-16,-3-1 0 0,3-6 0 0,-4 7 0 15,4 0 0-15,0-7 0 0,0 7-8 0,-3-4-8 16,3-3 8-16,0 7-12 0,0 0 12 0,-4-7 8 0,4 6-8 0,0 1 11 16,-3 0-11-16,3-1 0 15,0 1 0-15,-4 3 0 0,4-7 0 0,0 7-9 0,0-4 9 0,-4 4-13 16,4 3 13-16,0-3-11 0,-3-4 11 0,3 10-10 16,0 0 10-16,0 0 0 0,3-9 8 0,-3 9-8 15,0-10 0-15,0 10 0 0,0 0 0 0,0 0 0 16,0 0 0-16,8 0 0 0,-1 0 0 0,0 0 0 15,0 0 0-15,3 0 0 0,1 0-10 0,-1 0 10 16,1 0 0-16,0 0 0 0,3 0 0 0,3-6 0 16,-3 6 0-16,1 0 0 0,2-3 0 0,-3 3 0 15,0 0 0-15,4 0 8 0,-7 0-8 0,-1 0 0 16,-3 3-42-16,0 3-14 0,-7-6-4 0,0 0 0 16,0 0-176-16,0 0-36 15,0 0-8-15,0 0 0 0</inkml:trace>
  <inkml:trace contextRef="#ctx0" brushRef="#br1" timeOffset="-168871.485">19318 16031 518 0,'0'0'23'0,"0"0"5"0,0 0-28 0,0 0 0 0,0 0 0 0,0 0 0 16,0 0 262-16,0 0 47 0,0 0 10 0,0 0 1 16,0 0-234-16,0 0-47 0,0 0-10 0,0 0-1 15,0 0-4-15,0 0 0 0,0 0 0 0,7 0 0 0,0-6 8 0,4 6 0 16,3-3 1-16,-3 3 0 15,3 0 15-15,0-6 4 0,3 6 0 0,8-4 0 0,0-2-8 0,-1 3-2 16,5-3 0-16,2 3 0 0,1-4-4 0,3 4-1 16,-3-3 0-16,3 3 0 0,1-3-11 0,-4-1-2 15,-1 4-1-15,-3 3 0 0,1-6-13 0,-5 6-2 16,5 0-8-16,-5 0 12 0,-3 0-1 0,4 0-1 16,-4 6 0-16,4-3 0 0,-4 4-10 0,0-1 0 15,-3-3 0-15,0 6 0 0,-4-2 8 0,0-4-8 16,0 6 0-16,0-3 8 0,4-2-8 0,-4 5 8 15,0-3-8-15,0 4 8 0,4-1-8 0,-4-3 12 0,0-2-12 16,0 5 12-16,0-3 1 0,4-6 1 0,-4 10 0 0,4-10 0 16,-4 6 4-16,3-3 1 0,1-3 0 0,-4 6 0 15,0-3-19-15,0-3 0 0,0 7 8 0,0-7-8 16,-3 3 0-16,0 3 8 0,-1-3-8 0,1-3 0 16,-4 10 0-16,0-10 0 0,0 6 0 0,-7-6 0 15,4 3 8-15,-1 3-8 0,-3-6 0 0,4 10 0 16,-1-4 0-16,-3-6 0 0,0 0 0 0,0 3 0 15,0 7 14-15,0-10-4 0,0 0-1 0,0 0 0 16,4 6-9-16,-1-3 0 0,-3-3 0 0,0 0 8 16,0 0-8-16,0 0 8 0,0 0-8 0,0 0 8 15,0 0-8-15,0 0 12 0,0 0-12 0,0 0 12 16,0 0 9-16,0 0 3 0,0 0 0 0,0 0 0 16,0 0 5-16,0 0 2 0,0 0 0 0,0 0 0 15,0 0 1-15,0 0 1 0,0 0 0 0,0-9 0 0,-3 5-25 16,-1-5-8-16,4 3 0 0,-3-4 0 0,-1 1 9 0,1 3-9 15,-1-4 0-15,0 1 9 0,1-1-9 0,-1 1 0 16,-3 0 0-16,4 2 0 0,-4-2 0 0,0 6 0 16,0-7 0-16,0 4 0 0,0-3 0 0,-1 6 0 15,-2-4 0-15,3-2 0 0,-4 3 0 0,4-4 0 16,0 10 8-16,4-3-8 0,-4-3 0 0,3 3 0 16,-3-4-9-16,7 7 9 0,0 0 0 0,0 0-8 15,0 0 8-15,0 0 0 0,0 0 0 0,0 0 0 16,0 0 0-16,0 0 0 0,0 0 0 0,0 0-8 15,0 0 8-15,0 0 0 0,0 0 0 0,11 7 0 16,-11-7 0-16,10 3 0 0,1 6-12 0,-4 1 2 16,3-10 0-16,-3 6 0 0,-7-6 10 0,7 9 11 0,1-2-3 0,-1-4 0 15,0 3-8-15,-7-6-11 0,7 3 3 0,-4 7 0 16,4-4 8-16,0-3 0 0,-7-3 0 0,7 6 0 16,-3-3 0-16,3 4 0 0,0 2 0 0,0-9 0 15,-7 0 0-15,7 9 0 0,0-2 0 0,0-4 0 16,-7-3 0-16,7 6 0 0,0-3 0 0,-7-3 0 15,0 0 0-15,4 6 11 0,6-2-3 0,-6 2 0 16,-4-6-8-16,7 3-11 0,-7-3 3 0,4 6 0 16,3 4 8-16,-4-1 0 0,1-3 0 0,-1-2 0 15,-3-4 0-15,0 9 0 0,0-3 0 0,-3 4-8 16,3-1 16-16,-4-3 3 0,4-3 1 0,-3 7 0 16,3-1-12-16,-4-2-16 0,4-7 4 0,-3 3 1 15,-4 6 11-15,-1-3 0 0,5 4 0 0,-4-4 0 0,3-3 8 16,-3 3-8-16,0-2 8 0,0 2-8 15,4-3 16-15,-8 3 0 0,1-6-1 0,-1 10 0 0,4-10-4 0,-4 9-1 16,1-9 0-16,-4 6 0 0,3-3-1 0,0 4 0 16,-3-4 0-16,4 6 0 0,-1-9-1 0,-3 7 0 15,3-7 0-15,1 3 0 0,-1 3 0 0,1-6 0 16,3 0 0-16,0 0 0 0,0 0-8 0,-1 0 0 16,1 0 0-16,0 0 0 15,0 0-106-15,4 0-14 0,-8 0-2 0</inkml:trace>
  <inkml:trace contextRef="#ctx0" brushRef="#br1" timeOffset="-165397.246">30180 15360 1105 0,'0'0'48'0,"0"0"12"0,0 0-48 0,7-6-12 16,0 3 0-16,0-3 0 15,0-4 104-15,-3 4 20 0,-4 6 3 0,7-3 1 0,0-4-73 0,-7 7-15 16,0 0-2-16,0 0-1 0,0 0 7 0,0 0 2 15,0 0 0-15,0 0 0 0,0 0-6 0,0 0-2 16,0 0 0-16,0 0 0 0,0 0 14 0,0 0 4 16,0 0 0-16,-7 7 0 0,0-4 3 0,0 3 1 15,0 0 0-15,0-2 0 0,0 5-20 0,0-3-4 16,-4 4-1-16,4-7 0 0,-4 6-17 0,1-3-3 16,-1 10-1-16,-3-3 0 0,0-4-6 0,0 7-8 15,0-7 11-15,-4 10-11 0,-3-10 9 0,0 7-9 0,3 0 0 0,-3-4 9 16,0 4 11-16,3-3 1 15,-3 2 1-15,0 4 0 0,-4-3-22 0,4-4 0 0,0 4 0 0,0 0 8 16,0-4-8-16,3 4 11 0,-3 3-11 16,3-4 12-16,0-2-12 0,4 3 0 0,-3-1 0 0,-1-2 0 15,4 2 9-15,0-5-9 0,0 9 10 0,0-10-10 16,-1 10 14-16,1-3-3 0,4-7-1 0,-4 7 0 16,0-4 0-16,3 4 0 0,-3 3 0 0,0-4 0 15,0-2-10-15,3-4 8 0,4 7-8 0,0-7 8 16,0 7 2-16,0-7 0 0,3 1 0 0,1-1 0 15,-1 1-10-15,1-1 0 0,-1 1 0 0,1-4 0 16,3-6 0-16,0 9 0 0,0-6 0 0,0-3 0 16,0 0-12-16,0 0 1 0,0 0 1 0,-4 13 0 15,4-13 34-15,0 0 6 0,0 0 2 0,0 3 0 0,-7 6-32 0,7-9 0 16,0 0 0-16,-3 7 0 0,3-7 0 0,0 0 0 16,0 0 0-16,-4 3 0 0,4-3 0 0,-3 9 0 15,3-9 0-15,0 0 0 0,0 0 0 0,-4 6 0 16,0-2 0-16,-3 2 0 0,7-6 0 0,0 0 0 15,-3 9 0-15,3-9 0 16,0 0 0-16,0 0 0 0,0 0 0 0,-4 7 0 0,4-7 0 0,0 0 0 16,0 0 0-16,0 0 0 0,0 0 0 0,0 0 0 15,0 0 0-15,0 0 0 0,0 0 0 0,0 0 12 16,-3 0 0-16,-4-7 0 0,7 7-12 0,-4-6 11 16,-3-3-11-16,0 5 10 0,4-5 0 0,-4 0 0 15,-1-7 0-15,1 7 0 0,4-7-2 0,-1 7 0 0,1-10 0 0,-4 3 0 16,0 3-8-16,7-2 0 0,-4-4 9 0,4 3-9 15,-3 4 0-15,-1-4 0 16,4 4 0-16,4-4 0 0,-1 10 0 0,1-4 0 0,-8 7 0 0,8-6 0 16,-4 2 0-16,3 4 0 0,-3 3 0 0,0 0 0 15,0 0 0-15,0 0 0 0,0 0 0 0,0 0-8 16,0 0 0-16,0 0 0 0,0 0 0 0,0 0 0 16,0 0 8-16,0 0 0 0,0 0-9 0,0 10 9 15,-3-1-9-15,3 4 9 0,0 2-12 0,0-5 12 16,0 8-10-16,0-2 10 0,0 3-8 0,0-3 8 15,3 2 0-15,1-5 0 0,-1 9 0 0,1-9 0 16,3 2 0-16,0 1 0 0,0-4 0 0,0 4 0 16,-3-3 0-16,3-4 0 0,0 4 0 0,0-1 0 15,-4-6 0-15,4 4 0 0,-3-7 0 0,3 3 0 16,-7-6 0-16,7 3 11 0,-7-3-11 0,7 7 12 0,-7-7-3 16,7 6 0-16,0-3 0 0,4-3 0 15,-4 0 5-15,0-9 1 0,3 9 0 0,1-10 0 0,0 4 5 0,-1-3 0 16,1-1 1-16,-1 1 0 0,4-1-9 0,1-5-3 15,-1 5 0-15,-4 1 0 0,4-4-9 0,0-2 0 16,-3 5 0-16,3 4 0 0,-3-7-22 0,3 4 0 16,-4 0 0-16,5-4 0 15,-5 4-83-15,1-1-17 0,-1-2-3 0,1 2-1 16,-1-5-128-16,-2 5-26 0,-1-18-4 0,0-3-2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13:47.93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25887 1666 864 0,'0'0'76'0,"3"-3"-60"0,4-3-16 0,-7 6 0 16,4-3 152-16,3 3 28 16,4-10 6-16,-1 10 1 0,1-6-139 0,3 6-27 0,4 0-5 0,-1-9-2 15,4 9-14-15,4-4 9 0,0-2-9 0,3 3 8 16,4 3 24-16,3-6 5 0,4 6 1 0,-4-7 0 15,4 7-4-15,0 0-1 0,-1 0 0 0,1 0 0 16,7 0-17-16,0 0-4 0,0 0-1 0,-4 0 0 16,8 0-11-16,-5 0 0 0,5 0 9 0,3 0-9 15,-7-3 8-15,3 3-8 0,4-6 8 0,-4 3-8 16,1-3 9-16,-1-4-9 0,4 10 12 0,-4-9-12 16,1 9 18-16,-4 0-3 0,-4 0-1 0,-7-3 0 15,1 3 5-15,-1 0 1 0,-3-7 0 0,-4 7 0 16,4 0 7-16,-8-6 1 0,4 6 1 0,-3 0 0 0,-4 0-3 0,4 0-1 15,0-3 0-15,-1 3 0 0,-10 0-13 0,8-6-4 16,-5 6 0-16,-3 0 0 0,1 0-8 0,-5 0 0 16,4 0 0-16,-3-3 0 0,-1 3 8 0,-3-10-8 15,0 10 12-15,-7 0-4 0,0-6 5 0,4-3 1 16,-4 5 0-16,0-5 0 16,-4-4-6-16,1 10-8 0,-8-6 11 0,4-7-11 0,-7 7 8 0,4-1-8 15,-4 1 0-15,-4 0 0 0,-3-1 0 0,0 4-9 16,6-4 1-16,-2 1 0 0,-4 6 8 0,3-10 0 15,4 10 0-15,-4-6 8 0,1 3-8 0,2 6 9 16,5-10-9-16,-1 1 10 0,1 6-10 0,-1-4 0 16,4 1 0-16,4 6 0 0,-1-9 0 0,1 6 0 15,3 3 0-15,0 0 8 0,0 0-8 0,3-10 0 0,1 4 0 0,-1 6 0 16,4-10 0-16,0 1 0 0,0 9 0 0,4-3 0 16,-4 3-9-16,7 0 9 0,0 0 0 0,0 0 0 15,4 3-8-15,0 3 8 0,3-3 0 0,0 7 0 16,4-1-10-16,-1 1 10 0,1-1-8 0,-4 4 8 15,4-4 0-15,-4 4 0 0,-3 2 0 0,-4-5-8 16,3-1 8-16,-3 10 0 0,1-10 0 0,-5 1 0 16,1 5 0-16,-4 1 0 0,0-3 0 0,-4-4 0 15,1 7 0-15,-1-7 9 0,-6 10-1 16,-1-3-8-16,1-4 19 0,-1 13-3 0,-6-6-1 0,3 3 0 16,0-9-1-16,-4 12 0 0,-7-13 0 0,8 13 0 15,-4-9-4-15,-4-4-1 0,0 4 0 0,1 3 0 16,-1-3-9-16,1-4 0 0,2 1 9 0,-2-1-9 0,-1-2 0 0,0-1 0 15,4 1 0-15,-3-4-744 16,-1 0-154-16</inkml:trace>
  <inkml:trace contextRef="#ctx0" brushRef="#br0" timeOffset="3353.775">11017 9349 1220 0,'0'0'54'0,"0"0"11"0,-3 0-52 0,3 0-13 0,10-10 0 0,-3 7 0 16,-7-3 64-16,0 6 9 16,0 0 3-16,11 0 0 0,-4-9-36 0,-7 9-6 0,0 0-2 0,11 0 0 15,-1 0 23-15,-10 0 4 0,0 0 1 0,0 0 0 16,14 0-22-16,-14 0-4 0,0 0-1 0,0 0 0 16,0 0 2-16,0 0 0 0,0 0 0 0,7 6 0 15,-3-3-20-15,-4-3-4 0,7 9-1 0,-4 1 0 16,-3-1 0-16,4 1 0 0,-4 5 0 0,7 1 0 15,-7-3 16-15,0 9 3 0,-3-4 1 0,6 1 0 16,1-6-17-16,-1 2-3 0,-6 1-1 0,3-3 0 16,7-7 3-16,0 3 0 0,-7 1 0 0,0-10 0 15,0 0 2-15,0 0 1 0,0 0 0 0,0 0 0 16,0 0 12-16,7 0 2 0,3-3 1 0,1-10 0 0,-8 10-22 16,4-7-8-16,4-5 0 0,-4-4 0 0,4 3 10 0,-4 7-10 15,0-10 10-15,0 10-10 0,0-1 10 0,0 1-10 16,-3 3 10-16,3 2-10 0,3 4 0 0,1 4-15 15,-8 2 2-15,4 3 0 0,4 10 13 0,-1-3-9 16,5 3 9-16,-8-1-8 16,0 7 8-16,3-6 0 0,4 0 8 0,1 0-8 0,-8-3 0 0,3 2 0 15,8-8 0-15,-1 6-8 0,-6-7 8 0,3-6 16 16,-3 3-4-16,3 1-1 0,7-7-11 0,-7 0 0 16,-3 0 0-16,-1-7 0 0,11 1 48 0,-6 3 5 15,-5-6 1-15,4-1 0 0,0 1-14 0,0-1-2 16,-3-5-1-16,0 5 0 0,-1-5-6 0,1-4-2 0,3 0 0 15,0 3 0-15,-3-3-6 0,3 1-2 16,-4-1 0-16,1-6 0 0,3 6-4 0,-3-6-1 16,-1 6 0-16,1-6 0 0,-4 6 8 0,0-6 0 15,0 6 1-15,-4-3 0 0,1 0-25 0,3 3 0 0,-3 1 0 0,-1 2 0 32,-3 3-27-32,0-2-10 0,4 2-3 0,-4 1 0 15,0 2-36-15,0 1-7 0,0 6-1 0,0 3-761 0,0 0-152 0</inkml:trace>
  <inkml:trace contextRef="#ctx0" brushRef="#br0" timeOffset="3676.911">12058 9625 1846 0,'0'0'82'0,"0"0"17"0,0 0-79 0,0 0-20 15,0 0 0-15,0 0 0 0,0 0 49 0,3-3 7 16,-3 3 0-16,0 0 1 0,0 0-27 0,0 0-6 0,0 0 0 0,0 0-1 15,0 0 13-15,0 0 2 16,0 0 1-16,0 9 0 0,4 4 16 0,0 2 3 0,-8 4 1 0,4-3 0 16,4 3 1-16,-4-4 1 0,0 4 0 0,0 0 0 15,-4 0-38-15,4 0-8 0,0-4-2 0,0-5 0 32,0 8-105-32,0-8-22 0,0-1-4 0</inkml:trace>
  <inkml:trace contextRef="#ctx0" brushRef="#br0" timeOffset="5519.768">21156 16969 345 0,'0'0'15'0,"0"0"4"0,-3 0-19 0,-1-3 0 0,-3-4 0 0,0 7 0 16,0 0 313-16,0-3 59 0,-4-3 12 0,8 6 3 16,-4 0-314-16,3-6-62 0,-3 3-11 0,0-4 0 15,3 7 0-15,4-9 0 0,-3 6 0 0,3-3 10 16,0 6 14-16,0 0 4 0,3-10 0 0,-3 10 0 16,4 0 16-16,-4 0 4 0,7-9 1 0,-7 9 0 15,0 0-24-15,0 0-5 0,0 0 0 0,0 0-1 16,0 0-19-16,0 0 0 0,0 0 0 0,0 0 0 0,0 9 15 0,0-9-4 15,-3 10-1-15,3-1 0 0,-4 0 22 0,4-9 5 16,-4 7 1-16,4-7 0 0,-3 9-2 0,-1 0 0 16,4-9 0-16,0 10 0 0,-3-1-16 0,-1 1-3 15,8-1-1-15,-1 7 0 0,1-7-2 0,-1 1-1 16,1 5 0-16,0-5 0 0,-1-1 0 0,4 7 0 16,-3-4 0-16,3 4 0 0,0-7-13 0,-4 10 9 15,4-3-9-15,-3-4 8 0,-1-2 6 0,1 6 1 16,3-7 0-16,-3 0 0 0,-1-2 26 0,1-4 6 15,-4-3 1-15,0 0 0 0,0 0-8 0,7 6-2 16,3-3 0-16,1-6 0 0,-4-3-18 0,0 6-4 16,3-10-1-16,-2 7 0 0,-1-6-15 0,0-7 9 0,0 7-9 0,-4-1 8 15,1-5-8-15,-1-4 0 0,4 3 0 0,-3 4 8 16,-1-4-8-16,1 3 0 0,-1 1 0 0,1 2 0 16,0 1 0-16,-1 6 0 0,-3 3 0 0,0 0 0 15,0 0 0-15,0 0 0 0,0 0-11 0,0 0 11 16,0 0-9-16,0 0 9 0,0 0-10 0,0 0 10 15,0 0 0-15,0 0 0 0,7 9 0 0,0-6 0 16,-3 4 0-16,3 2 0 0,-4 1 0 0,4-1 0 16,-3 7-8-16,6-4 8 0,-6-6 0 0,7 13-9 15,-1-9 9-15,-3-1 0 0,4 7 0 0,-1-7 0 16,-3 1 0-16,4-1 0 0,0 0 0 0,-4 1 0 16,3-1 0-16,-3-9 0 0,0 6 8 0,0 4-8 15,-7-10 0-15,0 0 0 0,11 0 0 0,-11 0 0 16,0 0 0-16,0 0 0 0,0 0 0 0,0 0 0 15,0 0 8-15,0 0-8 0,0 0 10 0,7 0-10 0,-7 0 20 0,0 0-1 16,0 0-1-16,0 0 0 16,7-6-2-16,-3 2-1 0,3-5 0 0,-4 3 0 0,4-4 1 0,0 1 0 15,0-4 0-15,-3-2 0 0,3 5-4 0,-4-5-1 16,5-4 0-16,-1 3 0 0,-7 4-11 0,7-4 0 16,0-3 0-16,-4 3 0 0,1 4-11 0,-1-7 11 15,4 3-8-15,-3 1 8 0,3-4 0 0,-4 6 0 16,1-2 0-16,3-1 0 0,-3 7-21 0,-1-1-3 15,1-6 0-15,-1 7 0 16,1 0-5-16,3-1-2 0,-7 10 0 0,0 0 0 16,0 0-207-16,0 0-42 0</inkml:trace>
  <inkml:trace contextRef="#ctx0" brushRef="#br0" timeOffset="5950.701">21784 17082 1324 0,'14'3'118'0,"-14"-3"-94"15,0 0-24-15,0 0 0 0,0 0 278 0,0 0 51 16,0 0 11-16,-3 6 1 0,-8 4-278 0,4 2-63 16,11-2 0-16,-8 5 0 15,-7 4-36-15,1-3-4 0,10 3 0 0,-7-4 0 0,-4-2 20 0,-3 2 4 16,3 1 1-16,4-3 0 0,4-7 15 0,-1 3 0 0,-3 1 0 0,4-1 10 16,6-3-10-16,1-2 12 0,-8 5-12 0,8 0-693 15,3-2-146-15</inkml:trace>
  <inkml:trace contextRef="#ctx0" brushRef="#br0" timeOffset="9289.82">14312 8759 403 0,'0'0'17'0,"-7"0"5"16,0 7-22-16,0-4 0 0,-4-3 0 0,4 0 0 16,0 6 48-16,7-6 6 0,-7 0 1 0,7 0 0 15,-7 3-43-15,7-3-12 0,0 0 0 0,0 0 0 16,0 0 12-16,0 0-3 0,0 0 0 0,7-3 0 16,0-3 0-16,7 6 0 0,-3-10 0 0,7 10 0 0,-4-3 29 15,3-3 6-15,1 3 0 0,3-3 1 0,4 6-5 0,0-4-2 16,-1-2 0-16,8 6 0 0,0 0 4 0,0-6 1 15,6 3 0-15,5 3 0 0,-1-7-7 0,0 7 0 16,1 0-1-16,3-3 0 0,-8 3-23 0,1-6-4 16,-4 6 0-16,4 0-8 0,-3 0 10 0,-5-3-10 15,5 3 8-15,-5 0-387 16,5 0-77-16</inkml:trace>
  <inkml:trace contextRef="#ctx0" brushRef="#br0" timeOffset="11406.929">15939 8759 230 0,'0'0'10'0,"-4"0"2"0,0 7-12 0,-3-7 0 16,7 0 0-16,0 0 0 0,-3 0 213 0,3 0 40 15,0 0 8-15,0 0 2 0,0 0-163 0,0 0-32 16,14 0-6-16,0 0-2 0,7 0 0 0,4 0 0 0,0 0 0 0,6 0 0 16,1 0-15-16,3-7-3 15,8 7-1-15,-4-3 0 0,6 3-14 0,1-6-3 0,4 6-1 0,-1 0 0 16,0 0-23-16,-3 0 8 0,4 0-8 0,-4 0 0 15,-1-3 0-15,1-3 0 16,4 6 0-16,-1-10 0 0,0 4 0 0,1 3 0 0,-4-4 0 0,0-2 0 16,-1 6 0-16,-6-3 0 0,0-4-10 0,-4 7-534 15,1-3-108-15</inkml:trace>
  <inkml:trace contextRef="#ctx0" brushRef="#br0" timeOffset="16011.33">24790 17050 518 0,'0'0'46'0,"0"0"-37"15,0 0-9-15,0 0 0 0,0 0 184 0,0 0 34 16,0 0 7-16,0 0 2 0,0 0-121 0,-7 0-24 16,3 0-5-16,4 0-1 0,0 0-8 0,0 0-1 15,-7 7-1-15,7-7 0 0,0 0 3 0,0 0 1 16,-3-7 0-16,3 7 0 0,0 0-4 0,0 0-1 16,0 0 0-16,-4-3 0 0,4 3-5 0,0 0-2 15,0-6 0-15,0 6 0 0,0 0-10 0,4-3-3 16,-4 3 0-16,3-6 0 0,1-4-21 0,3 7-4 15,-7 3 0-15,0 0-1 0,0 0-19 0,0 0 8 16,3-6-8-16,-3 6 0 0,11 0 0 0,-11 0 0 16,7-6 0-16,-7 6 0 0,0 0 0 0,0 0 0 15,0 0 0-15,0 0 0 0,0 0 8 0,0 0-8 0,0 0 0 0,0 0 0 16,0 0 11-16,0 0-2 0,3-4 0 16,-3 4 0-16,0 0 6 0,0 0 1 0,0 0 0 0,0 0 0 15,0 0-7-15,7 4-1 0,-3 2 0 0,-1 3 0 16,5-3-8-16,-5 4 0 0,1 2 0 0,-1-2 0 15,1 6-10-15,-1 2 10 0,4 1 0 0,-3-3-9 16,-1-7 9-16,1 7 0 0,-1-4 0 0,1 4 0 16,3-6 0-16,-4-1 0 0,4 0 0 0,-3 1 0 15,3-1 16-15,-3-3-2 0,-4-6 0 0,7 10 0 16,0-10-14-16,-7 0-10 0,7 0 2 0,0 0 0 16,3-10 8-16,-3 10 14 0,1-6-3 0,-1-3-1 15,-4-1 7-15,4 1 2 0,4 0 0 0,-4-7 0 16,-4 3-19-16,-3-2 0 0,0 5 0 0,0-5 0 0,4 5 0 0,-1 1 0 15,-3-1 0-15,4 1 0 0,-4 6 0 0,3-3 0 16,1-4 0-16,-4 10 0 0,0 0 0 16,0 0 0-16,3-6 0 0,-3 6 0 0,8-3 0 0,-8 3 0 15,0 0-10-15,0 0 10 0,0 0 0 0,10 0-9 16,-3 0 9-16,4 0 0 0,-11 0-9 0,7 3 9 16,-7-3 0-16,10 6-9 0,-6 4 9 0,7-1 0 15,-8 0 0-15,4-2 0 0,0 2-11 0,-3 0 11 16,-1 1-13-16,-3-10 5 0,4 6 8 0,-4-6 11 15,7 3-3-15,-7-3 0 0,0 0-8 0,7 10 0 16,-7-10 0-16,0 0 0 0,0 0 0 0,0 0 0 16,10 0-9-16,-10 0 9 0,7-10 0 0,1 7 0 0,-1-9 8 15,0 2-8-15,-4 1 15 0,1-1-3 0,-1-8-1 0,1 8 0 16,-1-6-11-16,-3-2 0 0,0 5 0 0,0-3 0 16,0 1 0-16,0 2 0 0,0-3 0 0,-3 7 0 15,3 0 0-15,0 2-17 0,0-2 4 0,-4 0 1 31,4 9-31-31,0 0-5 0,0-4-2 0,0 4 0 16,0 0-105-16,0 0-21 0,0 0-4 0,0 0 0 16,0 0-69-16,7-6-14 0,-7 6-2 0,14-3-1 0</inkml:trace>
  <inkml:trace contextRef="#ctx0" brushRef="#br0" timeOffset="16662.15">25287 17166 403 0,'0'0'17'0,"0"0"5"0,0 0-22 0,0 0 0 16,0 0 0-16,0 0 0 0,4-3 203 0,-4 3 36 16,7-6 7-16,-7 6 2 0,3-3-131 0,-3 3-25 15,7-6-6-15,-7 6-1 0,0 0-8 0,4 0-1 16,-4 0-1-16,0 0 0 0,0 0-13 0,0 0-2 0,0 0-1 0,0 0 0 16,0 0 1-16,7-10 0 0,-4 7 0 0,4-3 0 15,-3 0-20-15,3 2-4 0,0-2-1 0,-3 3 0 16,3-3-14-16,0-4-2 0,0 7-1 0,3-3 0 15,-6 3-18-15,3-3 0 0,0 2 0 0,0-2 0 16,0 6 0-16,0-6 0 0,-7 6 0 0,7-3 0 16,4 3 9-16,-4 0-9 0,-7 0 0 0,10 0 9 15,-2-7-9-15,-1 7 8 0,-7 0-8 0,0 0 8 16,0 0-8-16,0 0 0 0,7 7 0 0,-7-7 0 16,0 0 0-16,0 9 0 0,3-3 0 0,1 4 0 15,-8-1 0-15,4 1 0 0,0-7-9 0,-3 12 9 16,-1-5-8-16,-3-1 8 0,4 1-12 0,-5-1 12 15,5 0-17-15,-4 7 3 0,0-6 1 0,0-4 0 16,0 3 13-16,3-6 0 0,1 4 0 0,3-7 0 0,0 0 0 0,0 0 8 16,0 0 1-16,0 0 0 15,-7 3-9-15,3 6 10 0,4-9-10 0,-7 6 10 0,0-6-10 0,0 10 0 16,7-10 0-16,-4 6 0 16,4-6 0-16,0 0-11 0,0 0 11 0,0 0-12 0,0 0 12 0,0 0 0 15,0 0 0-15,0 0 8 0,0 0 0 0,4 3 1 16,-4-3 0-16,7 7 0 0,4-7 7 0,-1 3 2 15,1-3 0-15,3 0 0 0,0 0-3 0,0-3-1 16,4 6 0-16,-1-6 0 0,-3 3-27 0,4-7-6 16,0 7-1-16,-1 0-743 15,-3 0-149-15</inkml:trace>
  <inkml:trace contextRef="#ctx0" brushRef="#br0" timeOffset="18179.226">14961 9321 288 0,'0'0'25'0,"0"0"-25"0,0 0 0 0,7-10 0 16,-7 1 340-16,0 3 62 0,0 6 13 0,4-4 2 0,-4-5-275 0,0 9-55 15,3-6-11-15,-3 6-3 0,0 0-49 0,0 0-9 16,0 0-3-16,0 0 0 0,0 0-12 0,0 0 0 16,0 0 0-16,0 0 0 0,0 0 0 0,0 0 0 15,0 0 0-15,-3 6 0 0,-4-3 20 0,7-3 0 16,-4 6 1-16,1-2 0 0,-4 2 11 15,7-6 3-15,0 9 0 0,-4 1 0 0,4-1 12 0,0 0 2 16,-3 1 1-16,3-1 0 0,3 7-19 0,-3-7-4 16,4 7-1-16,-4-3 0 0,7 2-5 0,-7 1-1 15,3-3 0-15,-3-4 0 0,7 7 0 0,-7-7 0 16,4 0 0-16,-1 1 0 0,-3-10-9 0,0 0-3 16,0 0 0-16,0 0 0 0,7 0-8 0,4 0 10 0,-4-3-10 0,4-7 10 15,-1-5 4-15,1-1 1 0,3-3 0 0,-3 0 0 16,3 0-6-16,3-6-1 0,-3 7 0 0,1-1 0 15,-1 0-8-15,-4-3 0 0,4 9 0 0,-3-2 0 16,3 2 0-16,-3 1 0 0,-1 9 0 0,1-4 0 16,-4 7-12-16,0 0 12 0,3 7-10 0,-2 2 10 15,-5 0 0-15,8 1 0 0,-4-1-8 0,0 1 8 16,-4-4 0-16,4 3 0 0,-3 1 0 0,6-1 0 16,1 0 0-16,-4-2 0 0,0-4 0 0,4 6 0 15,-1-2 0-15,-3-4 0 0,-7-3-9 0,11 6 9 16,3 0 0-16,-3-3 8 0,-11-3 0 0,10 0 0 15,-3 0 19-15,4 0 4 0,-1 7 1 0,1-4 0 16,-4-3-32-16,4 0 0 0,-1 6 0 0,-3 3 0 16,4-5 0-16,-4 2 0 0,4-6 0 0,-4 9 0 15,0-9 0-15,0 7 0 0,0-4 0 0,0-3 0 0,0 0 0 0,3 0 0 16,-2-3 0-16,-1-4 0 0,3 1 19 0,-3 3-3 16,4-7 0-16,3-5 0 0,-4 2 4 0,1-2 1 15,0-1 0-15,-4-3 0 0,3 0-7 0,1-6-2 16,-1 6 0-16,-6-6 0 0,3 3 1 0,-3-3 0 15,3 0 0-15,0 3 0 0,0-9-13 0,0 12-12 16,-4-6 3-16,4 6 0 0,-3 0 0 0,3 4 0 16,-4-4 0-16,5 9 0 0,-5 1-11 0,4-4-1 15,-3-2-1-15,-1 5 0 16,1-5-93-16,-4 12-18 0,3-4-4 0,-3 7-1071 0</inkml:trace>
  <inkml:trace contextRef="#ctx0" brushRef="#br0" timeOffset="18780.162">15942 9587 1695 0,'0'0'75'0,"0"0"16"0,0 0-73 0,4-6-18 16,-4-7 0-16,3 4 0 0,1 0 77 0,-1-4 12 16,1 4 3-16,-1 5 0 15,1-5-68-15,3 3-12 0,0-4-4 0,-4 1 0 0,4 0 3 0,0-1 0 16,1 4 0-16,-5 3 0 15,4-7 25-15,0 4 6 0,0-3 1 0,4 6 0 0,-4-4-27 0,0 7-4 16,0-9-2-16,0 9 0 0,0-6 10 0,0 6 1 16,0 0 1-16,0 0 0 0,0 0-8 0,-7 0-2 15,7 0 0-15,-7 0 0 0,0 0 7 0,7 0 1 16,0 6 0-16,-3-6 0 0,-4 0-20 0,7 9 0 16,-3-2 0-16,-4-7-9 0,0 0 9 0,0 9 14 0,3-6-3 0,-3 13-1 15,-3-7-10-15,-1 1 0 16,1-1 0-16,-1 7 0 0,-3-4 8 0,0-2-8 0,-4 5 0 15,1 1 8-15,-1-3-8 0,1 2 0 0,-1-2 0 0,-3 2 0 16,-4 4 0-16,8-3 0 0,-4 0 0 0,3-4 0 16,0-2 0-16,4-1 8 0,0 0-8 0,4 1 0 15,-4-4 0-15,3 3 0 0,-3 1 8 0,7-4-8 16,0 4 0-16,0-10 0 0,4 3 0 0,-1 6 0 16,8 4 0-16,-4-4 8 0,0-6-8 0,3 7 8 15,5-4 23-15,2-3 4 16,1 3 1-16,3-6 0 0,4 0 0 0,-1 3 0 0,5-3 0 0,2 0 0 15,5-3-26-15,-1 3-10 0,4-6 8 0,3 6-8 16,0-9-83-16,4 5-21 0,4-2-5 0</inkml:trace>
  <inkml:trace contextRef="#ctx0" brushRef="#br0" timeOffset="72531.239">26353 17806 691 0,'0'0'61'0,"0"0"-49"0,0 0-12 0,0 0 0 16,0 0 174-16,0 0 32 0,0 0 6 0,0 0 2 15,0 0-134-15,0 0-28 0,0 0-4 0,0 0-2 16,-4-6-6-16,4 6-2 0,0 0 0 0,0 0 0 0,0 0-6 0,0 0-2 16,0 0 0-16,0 0 0 15,0 0 6-15,7 9 0 0,-3-2 1 0,-4 2 0 0,3 7 1 16,-3-4 0-16,0-2 0 0,0 5 0 0,0 4-10 0,0-3-3 16,0-4 0-16,0 4 0 0,0 3-1 0,0-10-1 15,-3 7 0-15,3-7 0 0,0 1-7 0,3-1-2 16,1-3 0-16,-4-6 0 0,0 0-6 0,0 0-8 15,0 0 11-15,0 0-11 0,7 0 0 0,0-6 0 16,0 3 0-16,0-3 0 0,3-10 0 0,-3 7 0 16,1-4 0-16,-1-3 0 0,0 7 0 0,0-7 0 15,0 7 0-15,0-1 0 0,0 7 0 0,-4 3-11 16,-3 0 11-16,0 0-10 0,0 0-2 0,4 13-1 0,3 3 0 0,-7 9 0 16,4-3 4-16,3 3 1 0,-4 3 0 0,4-3 0 15,-3-6 8-15,-1 6 0 0,4-6 0 0,0 0 8 16,0-1 9-16,-3-8 3 0,6 5 0 0,1-5 0 15,3-4-7-15,-3-3-1 0,-4 4 0 0,0-7 0 16,0 0 4-16,4 0 0 0,-8-10 0 0,4 4 0 16,0-4 3-16,0-5 1 0,-3 2 0 0,3-6 0 15,-7-6-2-15,3 7 0 0,1-8 0 0,-4 1 0 16,0-6-18-16,-4-4 0 0,4 1 0 0,4-1 0 16,-4 1 0-16,0 12 0 0,3-3 0 0,1 0 0 15,-4 12 0-15,0-2 0 0,0 5 0 0,3 1 0 16,-3 3 0-16,4-4 0 0,-1 7 8 0,1-3-8 15,-4 6-8-15,0 0-6 0,0 0-1 0,0 0 0 16,0 0-29-16,7 0-7 0,4 6-1 0,-11-6-674 16,0 0-135-16</inkml:trace>
  <inkml:trace contextRef="#ctx0" brushRef="#br0" timeOffset="73483.204">26839 17916 1627 0,'0'0'72'0,"0"0"15"0,0 0-70 0,0 0-17 15,0 0 0-15,0 0 0 0,0 0 39 0,0 0 4 16,0 0 1-16,0 0 0 0,0-10-30 0,7 7-6 15,-7 3 0-15,0 0-8 0,0 0 0 0,0 0 0 16,4-6 0-16,-4 6 0 0,11 0 22 0,-11 0-2 16,0 0-1-16,0 0 0 0,7-3 23 0,-7 3 5 15,7-6 1-15,-7 6 0 0,7 0-10 0,-7 0-2 16,7-3 0-16,0-4 0 0,-4 7-21 0,4 0-5 16,0 0-1-16,-7 0 0 0,7 0-9 0,1 0 10 15,-1 0-10-15,0 0 10 0,-7 0 6 0,7 0 0 0,0 7 1 0,0-4 0 16,0-3-4-16,-7 0-1 0,0 0 0 0,0 0 0 15,7 9-12-15,-4-3 8 0,-3-6-8 0,0 0 0 16,0 0 8-16,4 13-8 0,-4-4 0 0,-4-2 9 16,4 2-9-16,-3 0 0 0,-1 1 0 0,4-1 8 15,-7 1-8-15,4-4 0 0,-1 3 9 0,1 1-9 16,3-10 0-16,-7 6 0 0,0-3 0 0,3 7 0 16,1-4-20-16,-1-3 2 0,4-3 0 0,0 0 0 15,0 0 3-15,0 0 1 0,0 0 0 0,-7 9 0 16,7-9 2-16,0 0 1 0,0 0 0 0,0 0 0 15,0 0 0-15,0 0 0 0,0 0 0 0,0 0 0 16,0 0 11-16,0 0-10 0,0 0 10 0,0 0-10 16,0 0 10-16,4 7 0 0,-4-7 0 0,3 3 0 0,1 3 0 15,-4-6 0-15,0 0 0 0,0 0 0 0,10 6 0 0,-10-6 0 16,0 0 0-16,4 3 0 0,6 4 0 0,-3-4 0 16,-7-3 0-16,4 0 8 15,3 0-8-15,0 6 0 0,4-3 0 0,-4-3 0 0,-7 0 0 16,3 10 0-16,1-10 0 0,3 6 0 0,-7 3 0 0,3-2 0 15,-3-7 0-15,4 9 0 0,-1-6 0 0,-3 7 9 16,-3-1-9-16,3-3 10 0,0-6 10 0,-4 3 1 16,1 4 1-16,-4 2 0 0,7-9 6 0,-4 6 0 15,1 4 1-15,-4-7 0 0,7-3-5 0,-7 9-2 16,-1-2 0-16,1 2 0 0,0-6-14 0,0 3-8 16,0 4 8-16,0-4-8 0,0-3 0 0,0 3 0 15,0-2 0-15,0 5 0 0,0-3-9 0,-4-3-7 0,4 4 0 0,0-4-1 31,0 3-121-31,0 3-24 0</inkml:trace>
  <inkml:trace contextRef="#ctx0" brushRef="#br0" timeOffset="74954.278">19212 9239 518 0,'-3'-9'23'0,"3"9"5"16,0 0-28-16,0-7 0 0,0 4 0 0,-4-3 0 15,1 3 187-15,3 3 32 0,0-6 6 0,0 6 2 0,0 0-132 16,3-3-27-16,1-10-4 0,-1 10-2 16,4-3-30-16,0 2-5 0,0-2-2 0,4 3 0 0,-4-3-11 0,4 3-2 15,-4-4-1-15,0 4 0 0,3-3 8 0,-10 6 1 16,0 0 1-16,7 0 0 0,-7 0 13 0,7 6 2 15,-7-6 1-15,8 10 0 0,-5-1 13 0,1 4 2 16,-1-4 1-16,1 7 0 0,-4-7 1 0,0 7 0 16,0-4 0-16,0 4 0 0,-4 3-10 0,4-4-1 15,0-2-1-15,0 3 0 0,0 2-16 0,0 1-3 16,4-3-1-16,-4 3 0 0,0-4-14 0,0-5-8 16,0-1 8-16,3 7-8 0,-3-7 0 0,4 1 0 15,-4-7 0-15,0-3 8 0,0 0-8 0,0 0 0 16,0 0 0-16,0 0 8 0,0 0-8 0,0 0 0 15,7 0 0-15,-4-9 0 0,4-1 0 0,-3 1 0 16,3-1 0-16,0 1 0 0,-3-1 0 0,3 1 0 0,0-7 0 0,0 7 0 16,0 3 0-16,0 3 0 15,-4-4 0-15,4-2 0 0,4 9 0 0,-8 0 0 0,-3 0 0 0,11 0 0 16,-4 6 0-16,0-3 0 0,4 7 0 0,-4 2 0 16,-4-2 0-16,4 2 0 0,0 4 0 0,1 0 0 15,-5-4 0-15,4-2 0 0,0-1 0 0,0 0 0 16,0-2 0-16,4 2 0 0,-4-3 0 0,0-3 0 15,0 7 0-15,-7-10 0 0,0 0 0 0,11 0 0 16,-1 0 10-16,1 0 1 0,-11 0 0 0,14 0 0 16,-7-3 0-16,7-4 0 0,-3 7 0 0,-1-3 0 15,1-3 13-15,3 6 2 0,-4 0 1 0,5 0 0 16,-5-6-15-16,4 3-2 0,-3 3-1 0,-1-7 0 16,1 7 9-16,0-9 2 0,-1 6 0 0,1-3 0 15,-1-4-7-15,1 7-1 0,-4-6 0 0,4-4 0 0,-1 4 0 0,-3-4 0 16,4-3 0-16,-4-2 0 0,3 2 6 15,-2-3 1-15,2 0 0 0,-3 0 0 0,-3-6-19 16,3 7 0-16,-4-8 0 0,4-2 0 0,-3 3 0 0,-1-3 0 16,4 3-8-16,0 6 8 15,-3-6-15-15,3 6 0 0,-3 7 0 0,3-4 0 0,-4 6-8 0,4 4-1 16,-7-3-1-16,0 9 0 16,0 0-73-16,0 0-14 0,7 6-4 0,0-3 0 15,4-3-122-15,-4 0-25 0,11 6-5 0,-8-6 0 0</inkml:trace>
  <inkml:trace contextRef="#ctx0" brushRef="#br0" timeOffset="75801.012">20278 9437 288 0,'0'0'12'0,"0"0"4"0,0 0-16 0,0 0 0 16,-4 0 0-16,4 0 0 0,0 0 139 0,0 0 25 16,0 0 4-16,0 0 2 0,-7 0-114 0,7 0-24 15,0 0-4-15,0 0 0 0,0 0 52 0,0 0 12 16,0 0 1-16,0 0 1 0,0 0-15 0,0 0-3 16,0 0-1-16,0 0 0 0,0 0 6 0,0 0 2 15,0 0 0-15,0 0 0 0,0 0-16 0,11 0-3 16,-4 6-1-16,-7-6 0 0,10 0-37 0,-3 0-7 15,4 3-2-15,-4-3 0 0,-7 0-9 0,11 0-8 16,-4 0 12-16,3 0-12 0,1 0 16 0,-1 0-4 0,-3 0-1 0,4 0 0 16,-4 6-1-16,4-2 0 0,-4-4 0 0,0 6 0 15,0-3 4-15,0-3 1 16,0 6 0-16,-7-6 0 0,0 0 10 0,7 3 3 0,-3 4 0 0,-4-7 0 16,0 0-7-16,3 9-1 0,1 0 0 0,-4 1 0 15,-4-1-10-15,1 1-2 0,-1-4-8 0,0-3 12 16,-3 3-1-16,4 4-1 0,-4-10 0 0,0 6 0 15,0-3-10-15,7-3 0 0,-7 6 0 0,0-2 0 16,0 2 0-16,-4-3 0 0,4-3-9 0,0 6 9 16,0-3-14-16,0 4 4 0,0-7 1 0,3 0 0 15,4 0 9-15,-7 9-12 0,7-9 12 0,-3 0-12 16,3 0 12-16,-4 9 0 0,4-9 0 0,-3 10 0 16,3-10 0-16,0 0-10 0,3 6 10 0,1 4 0 15,-1-7-9-15,-3-3 9 0,0 0 0 0,7 9-9 0,4-3 9 0,-8 4-8 16,-3-10 8-16,11 6-8 0,-11-6 8 15,7 3-10-15,0 3 10 0,0-2-10 0,-7-4 10 0,7 6 0 16,0-3 0-16,0 3 0 0,0-3 0 0,0 4 0 16,4-4 0-16,-4 3 0 0,0 0 0 0,0-3 0 15,-7-3 10-15,7 7-10 0,4-4 8 0,-4 6-8 16,-7-9 0-16,3 7 9 0,4-4-9 0,-7-3 0 16,4 9 0-16,-4-3 8 0,0 4 0 0,0 5 0 15,0-5 0-15,0-1 0 0,-4-6 0 0,1 4-8 16,3 2 12-16,-4 0-4 0,4-9 8 0,-7 7 2 15,-3-4 0-15,6 3 0 0,-6-3-18 0,-1 7 0 16,0-10 0-16,-3 6 0 0,4 3 17 0,-4-9 0 16,-4 0 0-16,0 7 0 0,-3-4-33 0,0 3-8 0,-7-6 0 0,0 3-1 31,-1 3-190-31,-2-2-37 0</inkml:trace>
  <inkml:trace contextRef="#ctx0" brushRef="#br0" timeOffset="77937.848">29926 16922 518 0,'0'0'46'0,"0"0"-37"0,0 0-9 0,0 0 0 15,0 0 193-15,0 0 37 0,0 0 7 0,0 0 2 16,0 0-127-16,0 0-26 0,0 0-5 0,0 0-1 0,0 0-22 0,0 0-5 16,0 0-1-16,0 0 0 0,0 0 3 0,0 0 0 15,0 0 0-15,4 3 0 0,-8 6-20 0,1 1-4 16,3 2-1-16,-4 1 0 0,1-4-13 0,-1 7-2 16,1-7-1-16,3 10 0 0,0-3 14 0,0-4 2 15,-4 4 1-15,4 0 0 0,0-4-6 0,0 4-1 16,-4-7 0-16,1 1 0 0,3 5-8 0,0-5-3 15,-4-7 0-15,4-3 0 0,-3 9 4 0,3-9 1 16,0 0 0-16,0 0 0 0,-4 7-6 0,4-7 0 16,0 0-1-16,0 0 0 0,0 0-2 0,0 0 0 15,4-7 0-15,3-2 0 0,-4 0-9 0,5-1 10 16,-1-5-10-16,0 5 10 0,0-2-10 0,0-4 0 16,0 7 0-16,0-1 0 0,0 1 0 0,-4 2 0 0,4-2 0 0,-7 9 0 15,0 0 0-15,8 0-9 16,-8 0 9-16,10 6-10 0,-3-3 10 0,0 4-10 0,0 2 10 0,0 1-10 15,0-1 10-15,0 0 0 0,-3-2 0 0,0 2 0 16,-1-6 10-16,-3-3-2 0,4 10-8 0,-4-10 12 16,7 6 11-16,-4 3 1 0,-3-9 1 0,7 6 0 15,-7-6 2-15,7 4 0 0,0 2 0 0,0-3 0 16,-7-3-19-16,7 6-8 0,-7-6 8 0,7 3-8 16,-7-3 0-16,0 0 0 0,0 0 0 0,8 0 0 15,2 7 12-15,-6-7-4 0,-4 0 0 0,10 0 0 16,-3 0 25-16,0-7 5 0,-7 7 1 0,7-3 0 15,0-3-12-15,1-3-3 0,2-1 0 0,-3-5 0 16,4 5-24-16,-1-2 0 0,-3-4 0 0,0-3 0 0,0 3 0 16,1-2 0-16,-1-7 0 0,0 6 0 15,0 0-20-15,-4 6-8 0,1-2-3 0,-1 5 0 16,1 4-82-16,-4-3-17 0,3-1-3 0,-3 10-1 16,0 0-84-16,0 0-17 0,0 0-3 0</inkml:trace>
  <inkml:trace contextRef="#ctx0" brushRef="#br0" timeOffset="78468.503">30484 17013 622 0,'0'0'28'0,"0"0"5"0,0 0-33 0,0 0 0 0,0 0 0 0,0 0 0 15,0 0 129-15,0 0 19 0,-4 9 4 0,0-3 1 16,1-2 44-16,-1 2 9 0,-3-3 2 0,0 6 0 16,-3-2-84-16,-1 2-17 0,4-3-3 0,0 4-1 0,0-1-41 0,0 1-8 15,-4-1-2-15,8 0 0 0,-4 1-43 0,0-1-9 16,0 1 0-16,0-1 0 16,0 0 0-16,-1 1 0 0,-2 2 0 0,3 1 0 0,-4-4 0 0,4 1 0 15,0-1-12-15,-3-3 3 0,6 4 9 0,-3-4 14 16,0-3-3-16,7-3-1 0,0 0 15 0,0 0 3 15,0 0 1-15,0 0 0 0,0 0-29 0,0 0 8 16,0 0-8-16,0 0 0 0,11 7 0 0,-4-4 0 16,3-3 8-16,1 0-8 0,-1 0 0 0,1 0-8 15,3 0 8-15,-3 0-13 0,3 0 2 0,-4 0 1 16,1-3 0-16,-4-4 0 0,4 7-6 0,-4-9 0 16,3 9-1-16,-3-6 0 15,0 2-31-15,0-2-7 0,0 6-1 0,0-9 0 16,0 6-63-16,-3-4-13 0,7-2-2 0,-4 9-461 0,-4-9-92 0</inkml:trace>
  <inkml:trace contextRef="#ctx0" brushRef="#br0" timeOffset="78722.826">30596 17050 1378 0,'0'0'61'0,"-3"7"13"15,-4-4-59-15,3 3-15 0,-3 4 0 0,0-4 0 16,0 3 118-16,-3-6 21 0,3 7 4 0,-1-1 1 16,-2-3-60-16,-1 10-11 0,4-3-2 0,0 2-1 15,0-2-18-15,-3 3-3 0,-1 2-1 0,4 7 0 16,-4-6 5-16,4 6 1 0,-3 0 0 0,-1-3 0 0,-7 3-31 0,4-6-7 16,0 0 0-16,0 0-1 0,0 6-15 0,3-9 0 15,4-4 0-15,0-6 0 16,0 4-66-16,4-1-10 0,3-9-1 0,0 0-984 0</inkml:trace>
  <inkml:trace contextRef="#ctx0" brushRef="#br0" timeOffset="80102.667">23442 9412 979 0,'0'0'87'0,"-3"-4"-70"15,-1-2-17-15,1 3 0 0,-1-3 200 0,0 6 37 0,4 0 7 0,0 0 2 16,0 0-161-16,0-10-32 15,4 7-6-15,-4-3-2 0,4-3-36 0,-4 9-9 0,3-7 0 16,1-2 0-16,-1 6 0 0,1-4 0 16,-4 7 0-16,0 0 0 0,0 0 0 0,0 0 0 0,7 0 0 0,-7 0 0 15,0 0 0-15,0 0 13 0,0 0-3 0,7 7-1 16,-4-4 4-16,1 6 1 0,-1-2 0 0,-3 8 0 16,4-2-3-16,-4-4-1 0,0 7 0 0,-4 3 0 15,1 0 7-15,3-1 2 0,0 4 0 0,-4-3 0 16,1 0 0-16,3 0 0 0,-4 6 0 0,1-6 0 15,3-1-10-15,0-2-1 0,0-3-8 0,0-4 12 16,7 7-2-16,-4-7-1 0,1-3 0 0,-4-6 0 16,7 4 7-16,-7-4 2 0,0 0 0 0,10 6 0 15,1-6 5-15,-4-6 1 0,4 2 0 0,-1-2 0 16,-3-3-13-16,4-1-3 0,-4 1 0 0,4 0 0 16,-4-7-8-16,0 6 0 0,0 1 0 0,0 0-11 0,0-7 11 15,0 7 0-15,-4-1 0 0,4 7 0 0,-7 3 0 16,7-6-10-16,-7 6 10 0,8 6-10 0,-1-3 10 0,0 7 8 15,0-1-8-15,0 0 11 0,-4 7-11 0,4-7 0 16,4 1 0-16,-4 6 8 0,4-13-8 0,-4 6 0 16,3-3 0-16,-3 4 8 0,4-10-8 0,-1 9 0 15,1-9 9-15,0 0-9 0,3 0 13 0,-4 0-1 16,4 0-1-16,1 0 0 0,-5-3 5 0,1 3 0 16,3-6 1-16,-4 6 0 0,4 0 3 0,-3 0 1 15,0-3 0-15,3 3 0 0,-4 0-7 0,4 0-2 16,-3-7 0-16,3 7 0 0,-3 7 1 0,-1-7 0 0,4-7 0 0,-3 7 0 15,-4 0-2-15,0 0-1 0,0-6 0 0,4 3 0 16,-4-3 0-16,0 6 0 0,0-10 0 0,0 1 0 16,0-1 10-16,0 1 1 0,0 0 1 0,0-7 0 15,0 3-34-15,0-2-6 0,0-10-2 0,0 6 0 32,0-6-12-32,4 3-4 0,0-6 0 0,-1 2 0 15,-3 1-95-15,0 7-19 0,4-1-4 0,-4 3-1 16,4-3-15-16,-4 4-3 0,3 11-1 0</inkml:trace>
  <inkml:trace contextRef="#ctx0" brushRef="#br0" timeOffset="80654.198">24567 9537 403 0,'0'0'17'0,"0"0"5"0,0 6-22 0,-3-6 0 0,-4 0 0 0,3 10 0 15,4-1 279-15,0-3 51 0,0-6 10 0,-7 4 3 16,4 2-239-16,-1-3-48 0,-3 3-10 0,4 4-2 16,-4-1-26-16,3 0-6 0,1-2 0 0,-5-4-1 15,1 6-11-15,4 1 10 0,-1-4-10 0,-3-3 10 16,4 3 30-16,3-6 7 0,0 0 1 0,0 0 0 15,0 0-3-15,0 0 0 0,0 0 0 0,0 10 0 16,0-1 7-16,0-9 0 0,0 0 1 0,0 0 0 16,0 0-18-16,3 10-4 0,-3-10-1 0,7 6 0 15,-7-6-22-15,4 3-8 0,6 3 0 0,1-6 0 16,0 3 10-16,-4-3-10 0,3 7 10 0,4-7-10 16,-3-7 10-16,7 7-10 0,-4-3 10 0,0 3-10 0,0 0 0 0,4-6 0 15,-4 6 0-15,0 0 0 0,0-3 0 0,-3 3 0 16,-1 0-13-16,1 0 4 15,-4 0-28-15,0 0-6 0,-7 0-1 0,0 0 0 16,0 0-132-16,7 0-26 0,-7 0-6 0,0 0 0 16,3-6-28-16,-3 6-6 0,7 0-1 0,-7 0-221 15</inkml:trace>
  <inkml:trace contextRef="#ctx0" brushRef="#br0" timeOffset="80923.536">24931 9421 1350 0,'-11'-3'60'0,"8"6"12"0,-1 3-58 0,-3-6-14 0,0 10 0 0,0-1 0 16,-4 1 82-16,4-1 14 0,-7 0 2 0,7-2 1 15,-7 8-9-15,4-2-2 0,-1 6 0 0,0-4 0 16,1 4-28-16,-1 0-7 0,1 6-1 0,-1-6 0 15,-3 6-4-15,7 3-2 0,-4-3 0 0,4 0 0 16,0-3-6-16,0 3-2 0,0 4 0 0,4-1 0 16,-5 6-27-16,5-2-11 0,-1-1 8 0,1 0-8 15,3-2-23-15,-4-1-9 0,1 0-3 0,-1-3 0 16,4 3-93-16,0-9-20 0,-3 3-3 0</inkml:trace>
  <inkml:trace contextRef="#ctx0" brushRef="#br0" timeOffset="82839.008">31344 17718 979 0,'0'0'87'0,"0"0"-70"0,0 0-17 0,0 0 0 16,0 0 229-16,0 0 43 0,0 0 8 0,0 0 1 15,0 0-208-15,0 0-41 0,0 0-9 0,7 0-2 16,-7 0-6-16,0 0-2 0,0 0 0 0,0 0 0 16,7 0 38-16,-7 0 7 0,0 0 2 0,0 0 0 15,0 0-1-15,0 0 0 0,7 7 0 0,-3-4 0 16,0 3-31-16,-1 3-5 0,1 1-2 0,3 6 0 15,-4-4-21-15,4 7 0 0,-7-3 0 0,4 12 0 16,-1-9 26-16,-3 3 1 0,0-4 0 0,0 1 0 0,0 0-15 0,4-10-2 16,-1 7-1-16,1-7 0 0,-1 1 2 0,1-1 0 15,-4-9 0-15,0 0 0 0,7 7-3 0,0-7 0 16,-3-7 0-16,-4 7 0 0,0-6-8 16,7 3 8-16,3-7-8 0,-3 1 8 0,-3-7-8 0,3 1 0 15,-4 5 0-15,4-2-11 0,4-4 11 0,-7 7 0 16,-1-1 0-16,1 4-8 0,3 3 8 0,-4-3-8 15,-3 6 8-15,0 0-8 0,11 0 8 0,-4 0 0 16,-7 0 0-16,7 6 0 0,0 3 9 0,0-2-9 16,0-4 12-16,0 3-12 0,0-3 8 0,0 3-8 0,4-3 0 15,-1 4 0-15,-3-7 23 0,0 3-3 16,1-3 0-16,-1 6 0 0,-7-6 3 0,10 0 0 0,-10 0 0 16,7 0 0-16,4 0-2 0,-11 0 0 0,0 0 0 0,7 0 0 15,0 0-13-15,-7 0-8 0,0 0 10 0,0 0-10 16,7 3 26-16,-7-3-1 0,0 0 0 0,0 0 0 15,0 0-25-15,7 0-11 0,-7 0 1 0,0 0 0 16,0 0 10-16,11 0 11 0,-11 0-3 0,3-3 0 16,4-3 4-16,0 3 0 0,0-4 0 0,-3-2 0 15,3 0-12-15,-4-1 0 0,-3 1-10 0,4-1 10 16,-1-5-36-16,1 5 0 16,-4-8-1-16,4 8 0 0,-4 1-73 0,-4-1-14 0,4 4-4 0,0-3 0 31,-4-1-56-31,4 10-12 0,0 0-3 0,-3-6-756 0</inkml:trace>
  <inkml:trace contextRef="#ctx0" brushRef="#br0" timeOffset="84023.347">31828 18023 403 0,'0'0'36'0,"0"0"-36"0,0 0 0 0,0 0 0 16,0 0 66-16,0 0 6 0,0 0 2 0,0 0 0 15,0 0-10-15,0 0-1 0,0 0-1 0,0 0 0 16,0 0 122-16,0 0 25 0,0 0 5 0,0 0 1 16,0 0-56-16,0 0-11 0,0 0-3 0,-4 9 0 15,-3-9-83-15,7 0-17 0,-3 9-3 0,3-9-1 0,-4 7-23 0,4 2-5 16,-4 0-1-16,4-9 0 0,0 0-12 0,0 7 0 16,0 2 8-16,0-6-8 0,0-3 12 0,0 0-1 15,0 0 0-15,0 0 0 0,4 10 1 0,-4-10 0 16,7 6 0-16,-7-6 0 0,0 0-1 0,4 3 0 15,-4-3 0-15,0 0 0 0,0 0-11 0,0 0 0 16,7 6 0-16,-7-6-11 0,0 0 11 0,0 0 0 16,0 0-9-16,0 0 9 0,0 0 0 0,0 0 0 15,0 0 0-15,0 0 0 0,0 0 0 0,0 0 0 16,0 0 0-16,0 0 12 0,0 0 11 0,0 0 2 0,0 0 1 0,0 0 0 16,0 0 8-16,0 0 2 0,0 0 0 0,0 0 0 15,0 0-7-15,0 0-1 16,0 0 0-16,0 0 0 0,0 0-18 0,0 0-10 0,0 0 10 0,0 0-10 15,0 0 0-15,0 0 0 0,0 0 0 0,0 0 0 16,0 0 0-16,0 0 0 0,0 0 0 0,0 0 0 16,0 0 0-16,0 0 0 0,0 0 0 0,0 0 0 15,0 0 0-15,0 0 0 0,0 0 0 0,0 0 0 16,0 0 0-16,0 0 0 0,0 0 0 0,0 0 0 16,0 0 0-16,0 0 0 0,0 0 0 0,0 0 0 15,0 0 12-15,0 0-4 0,0 0-8 0,3 10 12 16,-3-10 8-16,0 0 2 0,0 0 0 0,0 0 0 15,0 9-22-15,0-9 0 0,0 0-12 0,0 6 4 16,0-6 16-16,0 0 3 0,0 0 1 0,0 0 0 0,0 0-4 0,0 0 0 16,0 0 0-16,0 0 0 0,0 0-8 0,0 0 8 15,0 0-8-15,0 0 8 0,0 0-8 0,0 0 0 16,0 10 0-16,-3-7 8 0,3-3-8 0,0 9 0 16,0-9 0-16,0 0 8 0,-4 7 2 0,4-7 0 15,0 0 0-15,0 0 0 0,0 9 2 0,0-9 0 16,0 0 0-16,0 0 0 0,0 0-4 0,0 0-8 15,0 0 12-15,0 0-4 0,0 0-8 0,0 0 0 16,0 0 0-16,0 0 8 0,0 0-8 0,0 0 0 16,11-6 0-16,-4 3 0 0,-7 3 0 0,7 0 0 15,-7 0-9-15,10 0 9 0,1 0 0 0,-4 0 0 16,-7 0 0-16,7 0 0 0,4 3-8 0,-11-3 8 16,7 6 0-16,-7-6 0 0,0 0 0 0,7 0 0 0,0 6 0 0,-7-6 0 15,10 3 0-15,-3-3 0 0,1 7 0 0,2-4 0 16,-3-3 0-16,0 6 0 0,0-3 0 0,-3 4 0 15,3-4 0-15,0 3 0 0,-4-3 0 0,4 3 0 16,1 4 12-16,-1-1 4 0,-7 1 0 0,0-1 0 16,0 0-25-16,-4 1-5 0,4 2-1 0,-3-2 0 15,-1-1 15-15,0 4 0 0,4-7 0 0,-7 3 0 16,4 7 0-16,-4-7 0 0,3 1 0 0,-3-7 0 16,0 6 0-16,4 1 0 0,-8-4 0 0,4 3 0 15,0-2 0-15,0-4 0 0,3 3 0 0,-3-3 0 16,-3 4-16-16,3-7 4 0,0 0 0 0,0 0 0 15,0 0-23 1,-4-7-4-16,0 4-1 0,4-3 0 0,-3 3-93 0,3-4-19 0,0-2-4 0,-4-7-1 31,0 7-75-31,4 6-14 0,0-7-3 0,0-5-1 0</inkml:trace>
  <inkml:trace contextRef="#ctx0" brushRef="#br0" timeOffset="84277.668">31852 18004 2746 0,'0'0'60'0,"0"0"13"0,0 0 3 0,-7 9 1 0,7-9-61 0,0 0-16 16,0 0 0-16,0 0 0 0,0 0 46 0,0 0 6 0,0 0 2 0,0 0 0 15,0 0-34-15,11 0-8 16,-4-3 0-16,3-3-1 0,1 6 9 0,3-3 3 0,-3-4 0 0,6 7 0 15,1-6-3-15,0 3-1 0,-4-3 0 0,0 2 0 32,7-2-40-32,-3-3-8 0,-1-1-2 0,1 1 0 15,0 3-119-15,-4-4-24 0,0 1-5 0,-4-4-608 0,5-2-121 0</inkml:trace>
  <inkml:trace contextRef="#ctx0" brushRef="#br0" timeOffset="86141.703">28078 9292 57 0,'0'0'0'0,"0"0"0"0,0 0 0 0,0 0 0 0,0 0 282 0,0 0 51 16,0 0 11-16,0 0 1 15,0 0-206-15,0 0-42 0,0 0-8 0,0 0-1 0,0 0-44 0,0 0-8 16,0 0-1-16,0 0-1 0,0 0-8 0,0 0-2 15,0 0 0-15,0 0 0 0,0 4 8 0,0-4 0 16,0 0 1-16,0 0 0 0,0 0 10 0,3 6 1 16,-3-6 1-16,4 9 0 0,-4-9-1 0,3 10-1 15,1-1 0-15,-1 0 0 0,-3 1-11 0,0 6-3 16,0-7 0-16,4 10 0 0,-4-4-9 0,0-5-3 16,0 9 0-16,0-10 0 0,3 7-4 0,-3-7-1 15,4 1 0-15,-1-1 0 0,1 10-2 0,-1-10-1 16,1 1 0-16,3-4 0 0,-3 3-1 0,-1 1-8 0,4-1 12 15,-3 1-4-15,3-4-8 0,0-3 8 0,-4 6-8 0,1-2 8 16,-4-7-8-16,3 3 12 0,1 3-12 0,-4-6 12 16,7 6-3-16,-7-6 0 0,0 0 0 0,7 0 0 15,0-6 8-15,-7 6 2 16,0 0 0-16,7-9 0 0,4 2-6 0,-4-2-1 0,3 0 0 0,-3-4 0 16,4-3-12-16,-4 7 8 0,0-7-8 0,0 7 0 15,0-10 0-15,0 10-15 0,4-1 2 0,-4 1 0 16,-4-1 21-16,1 4 4 0,3-3 0 0,0 9 1 15,0-10-13-15,-7 10 0 0,0 0 0 0,7 0 0 16,-7 0-14-16,7 0-6 0,4 7 0 0,-4-4-1 16,3-3 8-16,-3 6 1 0,1-3 1 0,-1 7 0 15,3-1 11-15,-3 7 0 0,4-7 8 0,-4 7-8 16,3-7 0-16,-3 4 0 0,4-4 0 0,-4 7 8 0,0-7-8 16,0 1 0-16,0-1 0 0,0-3 8 15,0 4-8-15,0-7 11 0,-3 3-11 0,3 0 12 0,-7-6 10 0,7 0 2 16,4 3 1-16,-4-3 0 0,0-3 1 0,0-3 0 15,-4 6 0-15,8-6 0 16,-4 3 6-16,0-4 0 0,-3 4 1 0,3-6 0 0,-4 3-14 0,4-4-3 16,0 1-1-16,0-7 0 0,0 7-3 0,4-4-1 15,-4-3 0-15,4-2 0 0,-1 2-11 0,-3-3 12 16,4 7-12-16,-4-10 12 0,3 3-12 0,1 0 8 16,0 0-8-16,-4 3 8 0,3-2-8 0,-3 2 0 15,-7 7 0-15,4-10 0 0,6 9 0 0,1-5 0 16,-7 5 0-16,3 1 0 15,-4-1-32-15,4 1 2 0,-3 6 0 0,-1-3 0 16,-3 6-82-16,0 0-16 0,0 0-3 0,0 0-1 16,0 0-124-16,7 0-26 0,11 15-5 0,-4-5-1 0</inkml:trace>
  <inkml:trace contextRef="#ctx0" brushRef="#br0" timeOffset="86840.743">29203 9597 1440 0,'0'0'64'0,"0"0"12"0,0 0-60 0,0 0-16 16,0 0 0-16,0 0 0 0,0 0 207 0,0 0 38 16,0 0 8-16,0 0 2 0,0 0-207 0,0 0-48 15,0 0 0-15,0 0 0 0,0 0 0 0,-4 9 0 16,-3 0 0-16,4-2 0 0,-4-4 0 0,0 6 0 15,7-9 0-15,-7 7 0 0,0-4 34 0,0 3 4 0,7-6 1 16,0 0 0-16,-7 3-22 0,7-3-4 0,0 0-1 0,0 0 0 16,-4 6 1-16,4-6 0 0,0 0 0 0,0 0 0 15,0 0-3-15,0 0-1 16,0 0 0-16,0 0 0 0,0 0 17 0,0 0 3 0,0 0 1 0,0 0 0 16,0 0-30-16,7 10-13 0,-7-10 1 0,11 6 0 15,-1-3 12-15,1-3 0 0,3 0 0 0,0 0 0 16,0 0 0-16,4 0 0 0,-4 0 0 0,4 6 0 15,-4-2 0-15,0-4 0 0,3 6 0 0,-3-3 0 16,4-3 0-16,-7 6 16 0,-1 4-3 0,1-7-1 16,-1 3-12-16,1 3 0 0,-7 1 0 0,-4-10 0 15,3 6 0-15,1 4 0 0,-1-7 0 0,-3 6-10 16,0 4 18-16,0-4 3 0,0 0 1 0,0-5 0 16,0-4-12-16,0 9 8 0,-3-3-8 0,3 4 8 15,-4-1-8-15,1-3 12 0,-1-3-12 0,-3 7 12 0,3-4-2 16,1-3 0-16,-8 7 0 0,4-4 0 0,-3 3-10 0,-1 1 0 15,-3-4 0-15,0-3-11 0,0 3-1 0,0-2 0 16,0 5 0-16,-4-9 0 16,-3 6-16-16,3-3-4 0,0 4-1 15,1-7 0-15,-1 0 1 0,4 0 1 0,0 0 0 0,0-7 0 16,3 4-72-16,1 3-14 0,-1-6-3 0,1 3-1 16,2-7-82-16,1 4-16 0,-7-19-3 0,7 6-486 0</inkml:trace>
  <inkml:trace contextRef="#ctx0" brushRef="#br0" timeOffset="87039.214">29143 9559 806 0,'0'0'36'0,"0"0"7"0,4-6-35 0,-1-4-8 0,4 10 0 0,4-6 0 15,-1 3 332-15,1-3 65 0,6 6 13 0,1-4 2 16,0 4-283-16,3-6-57 0,4-3-11 0,6 9-2 15,1-10-28-15,0 1-6 0,3 0-1 0,-3 2 0 16,0-2-24-16,-1 6 0 0,-6-13 0 0,3 13 0 16,-3-3 0-16,0-4 0 0,-1 4 0 0,1-3 0 15,-4 5-126-15,4-2-24 0,-4 3-5 0,-7-3-1 16</inkml:trace>
  <inkml:trace contextRef="#ctx0" brushRef="#br1" timeOffset="93481.328">11751 11193 172 0,'0'0'16'0,"0"0"-16"0,0 0 0 0,0 0 0 0,0 0 82 0,0 0 14 15,0 0 2-15,0 0 1 0,0 0-26 0,0 0-5 16,0 0 0-16,0 0-1 0,7-7 15 0,-3 7 3 16,-1-9 1-16,4 0 0 0,0 2-14 0,0 4-2 15,-3-12-1-15,3 11 0 0,0-5-18 0,0 0-4 16,-3-1-1-16,-1-2 0 0,1 2-23 0,-1 7-5 16,-3-3-1-16,0 6 0 0,0 0-6 0,0-10-2 15,0 1 0-15,0 9 0 0,0-9 1 0,-3 2 0 16,-1 4 0-16,1-6 0 0,3 3 23 0,-4-4 5 15,-3 1 1-15,3 6 0 0,1-4 16 0,-1-2 3 16,-3 0 1-16,0 2 0 0,4-2-31 0,-4-1-5 16,0 10-2-16,-4-9 0 0,0 9-13 0,-3 0-8 15,4 0 10-15,-8 0-10 0,0 9 0 0,-3-9 0 0,7 10 0 0,0-1 0 16,-7 1 0-16,0 5 0 0,7 1 0 0,0-3 0 16,-1 2 0-16,-6 1 0 0,7-4 0 0,4 7 0 15,6-3-10-15,-3 3 10 0,-11 0-8 0,8-4 8 16,6 4 0-16,-3 6 0 0,-3-6 0 0,-1 0 0 15,0 0 0-15,4-1-10 0,4 4 10 0,3-3 0 16,-7-6 0-16,7 2 9 0,3 1 1 0,4-7 0 16,-7 1-10-16,7-1 12 0,0 1-12 0,8-4 12 15,-1-3-1-15,-4 3 0 0,-3-6 0 0,7 0 0 16,4 0-3-16,0-6 0 0,-8 3 0 0,4-3 0 16,4-4 0-16,0 4 0 0,-4-3 0 0,-4-1 0 15,1 1-8-15,3-1 0 0,-3 1 0 0,-1 0 0 16,-3-1 0-16,0-6 0 0,4 7 0 0,0 0 0 0,-4-1 0 0,3 1 0 15,1-1 11-15,-4-5-11 16,0 5 23-16,3 1-2 0,-2 0 0 0,-1 2 0 0,0-2-6 0,-4-1-2 16,1 7 0-16,-4 3 0 0,7-6-13 0,-7-3 0 15,3 2 0-15,-3 4 0 0,0-3 8 0,-3 3-8 16,3-3 0-16,-4 2 0 0,1-2 0 0,-1 3 8 16,4 3-8-16,-3-6 0 0,-1 3 0 0,4 3 0 15,-7-7 8-15,7 7-8 0,0 0 18 0,0 0 1 16,0 0 0-16,0 0 0 0,0 0 5 0,0 0 0 15,0 0 1-15,0 0 0 0,4 10-25 0,3 5 0 16,-7-5 0-16,3-1-11 0,1 10 11 0,-4-3 0 16,3-4 0-16,1 4 0 0,-4 0 0 0,0-4 0 15,0 7 0-15,0-3 0 0,-4 2 0 0,4-2 0 0,0-6 0 0,0 5 8 16,0-2-8-16,0-4 0 0,0 1 8 16,4-1-8-16,-4-3 10 0,3 4-2 15,1-4-8-15,-1-3 12 0,1 3-12 0,-1-2-16 0,4 2 3 0,0-3 1 31,-7-3-120-31,4 6-24 0,-4-6-5 0,0 0-783 0</inkml:trace>
  <inkml:trace contextRef="#ctx0" brushRef="#br1" timeOffset="93947.085">11095 11061 460 0,'0'0'20'0,"0"0"5"0,0 0-25 0,0 0 0 16,-11 0 0-16,11 0 0 0,0 0 53 0,0 0 6 15,0 0 1-15,-7-3 0 0,4-3-2 0,3 6 0 16,0 0 0-16,-4-10 0 0,-3 4 6 0,4-3 0 16,3 9 1-16,0 0 0 0,-4 0-13 0,4 0-4 15,0 0 0-15,0 0 0 0,0 0 57 0,0 0 11 0,0 0 3 0,0 0 0 16,7 0-18-16,-7 0-3 0,0 0-1 0,0 0 0 16,7 9-40-16,0-3-8 0,-14 10-1 0,7-4-1 15,0-2-15-15,0 6-2 0,4-1-1 0,-8-2 0 16,1 2 2-16,-1-2 0 0,8 3 0 0,-4-7 0 15,-7 7-11-15,7-4-1 0,3-2-1 0,-3 2 0 16,-3 1-18-16,3-4 8 0,0 1-8 0,0 5 0 16,3-5 8-16,-6 8-8 0,-8-8 0 0,7-1 0 15,8 7 0-15,-4-7 0 0,-7 7 0 0,3-7 0 16,1-5-39 0,-1 2-8-16,4-6-1 0,-7 3-1 15,4-3-179-15,3 0-36 0,14 0-8 0,-14 0 0 0</inkml:trace>
  <inkml:trace contextRef="#ctx0" brushRef="#br1" timeOffset="94853.658">14400 10983 1378 0,'0'0'61'0,"0"0"13"16,0 0-59-16,0 0-15 0,0 0 0 0,7-3 0 15,-7 3 100-15,8 0 18 0,-8 0 3 0,7 0 1 16,0 0-52-16,0 0-10 0,0 3-3 0,3 3 0 16,-6 0-29-16,3 4-5 0,0-1-2 0,0 4 0 15,0 2-5-15,-3 4 0 0,-4-3-1 0,3 3 0 0,-3-1-15 0,0 1 8 16,-3 0-8-16,3 6 0 0,0-6 8 0,-4-3-8 16,1 2 0-16,3-2 9 0,0-3 11 0,-4 2 3 15,4-5 0-15,0-1 0 16,-4 0-46-16,4 1-9 0,0-10-1 0,-3 9-1 15,3-9-153-15,0 0-30 0</inkml:trace>
  <inkml:trace contextRef="#ctx0" brushRef="#br1" timeOffset="95086.04">14164 11174 460 0,'0'0'41'0,"0"0"-33"0,7-6-8 0,0-1 0 15,4 4 103-15,-4-3 18 0,0 3 4 0,0-3 1 16</inkml:trace>
  <inkml:trace contextRef="#ctx0" brushRef="#br1" timeOffset="95348.336">14277 11130 1461 0,'0'0'64'0,"0"0"15"0,0 0-63 15,0 0-16-15,0 0 0 0,7 3 0 16,-3-3 124-16,-4 0 21 0,3 0 5 0,4 0 1 0,-7 0-57 0,7 0-11 16,0 6-3-16,-3-2 0 15,6-4-24-15,-3 0-6 0,-3 0-1 0,3 6 0 0,4-3-15 0,-4-3-3 16,0 0-1-16,3 0 0 0,-3 0-10 0,7 0-1 15,-7-3-1-15,4-3 0 0,3 6-18 0,-3-4 10 16,3-2-10-16,-4 3 8 0,5-3 8 0,-1 6 0 16,0-10 1-16,0 10 0 0,0-9-17 0,0 9-16 15,4-6 4-15,-4 3 0 0,0-4 0 0,0 7 1 16,0-3 0-16,4-3 0 16,-4 3-15-16,0-4-3 0,0 7-1 0,-3-3 0 15,3-3-28-15,-4 3-6 0,-10 3 0 0,0 0-646 0,7-6-129 0</inkml:trace>
  <inkml:trace contextRef="#ctx0" brushRef="#br1" timeOffset="96148.708">10851 11183 57 0,'18'3'0'0,"-18"-3"0"0,0 0 0 0,0 0 0 16,0 0 206-16,0 0 36 0,0 0 7 0,-7 0 2 0,-4 7-99 0,11-7-19 15,0 0-4-15,0 0-1 16,-10 0-55-16,10 0-11 0,0 0-2 0,0 0-1 0,0 0-39 0,0 0-7 15,0 0-1-15,0 0-1 0,7 3-11 0,-7-3 12 16,0 0-12-16,0 0 12 0,11 9-3 0,-4-2 0 16,-7-7 0-16,0 0 0 0,7 9-1 0,0-3 0 15,0-3 0-15,-7-3 0 0,0 0 32 0,7 10 5 16,7-4 2-16,-4-3 0 0,-10-3 1 0,11 0 0 16,7 0 0-16,-1 0 0 0,1 0-26 0,3-3-5 15,0-3-1-15,4 6 0 0,3-3-7 0,-7-4-1 16,-3 7-8-16,3 0 12 0,4-3-12 0,-7 3 0 0,-4-6-12 0,0 6 12 31,0 0-57-31,0 0-5 0,0 0-1 0,-3-6 0 16,-4 6-169-16,7 0-33 0</inkml:trace>
  <inkml:trace contextRef="#ctx0" brushRef="#br1" timeOffset="97366.983">14986 10694 403 0,'0'0'36'0,"0"0"-36"16,0 0 0-16,0 0 0 0,0 0 249 0,-4 3 43 15,-3 4 9-15,4 2 2 0,3 0-220 0,-4-2-44 16,1 2-9-16,-1 0-2 0,1 7-19 0,-1-3-9 16,1 2 8-16,3-2-8 0,-4 9 21 0,4-3-1 15,0-1 0-15,0 1 0 0,0 0 29 0,0 0 6 16,0 3 1-16,4-3 0 0,-4 0-4 0,0-1 0 15,0 1 0-15,0 6 0 0,3-6 0 0,-3-3 0 0,4-4 0 0,-4 4 0 16,3 3-16-16,-3-4-3 0,4-2-1 0,-1-4 0 16,-3 4 0-16,4-4 0 0,-4-9 0 0,3 10 0 15,-3-10-32-15,4 3 0 16,-4-3 0-16,0 0 0 0,0 0 13 0,3 9-4 0,-3-9-1 0,0 0 0 16,0 0 0-16,11 0-8 0,-7-3 12 0,3-3-4 15,0-4 8-15,-4 1 0 0,4 0 1 0,0-7 0 16,-3 7-17-16,6-10 0 0,-6 6 0 0,7-9 0 15,-4 10 29-15,0-4 3 0,3 0 0 0,-3 7 0 16,0 0-32-16,4-1 0 0,0 1 0 0,-1 9 0 16,1-10-20-16,-1 10-9 0,4 0-3 15,1 0 0-15,-5 7 32 0,1-4-9 0,3 6 9 0,3-3 0 16,1-2 0-16,-7 2 0 0,-1-3 0 0,-3 3-8 16,-7-6 8-16,14 3 0 0,-14-3 0 0,11 7 0 0,3-1 0 0,-7-3 0 15,-7-3 0-15,11 9 0 16,-1 1 0-16,1-1-8 0,-4-2 8 0,4 8-12 15,-4-2 12-15,-4-4 0 0,4 1 0 0,-3 5 0 0,-1 1 0 0,1-4 0 16,-1-2 0-16,1-1 0 0,-4 1 0 16,0 2 0-16,0-9 0 0,0 7 0 0,-4-1 0 0,1-3 0 15,-1-2 0-15,4-4 0 0,-7 6 0 0,0-3 0 16,-3 3 0-16,2-6 0 0,-2 3 0 0,3 4 9 16,-4-7-9-16,1 0 0 0,-1 6 8 0,1-6-8 15,2 0 0-15,-6 3 0 0,-3-3 0 0,3 0 0 16,-4 0 8-16,0 0-8 0,1 0 0 0,-1 0 0 15,0 0 0-15,1 0 0 0,3 0 8 0,-4 0-8 0,4-9 0 16,0 9 0-16,0-10 0 0,0 10 8 0,-1-6-8 16,5-3 0-16,-4-1 16 0,3 1-4 15,-3-1-1-15,3 1 0 0,1-7 0 0,-1 7 0 0,1-1 0 0,3 1 0 16,0 0-11-16,3-1 0 0,-3 4 0 0,7 3 0 16,-7-3 0-16,7 6-9 0,0 0 0 0,0 0 0 31,0 0-100-31,0 0-20 0,0 0-4 0,0 0-920 0</inkml:trace>
  <inkml:trace contextRef="#ctx0" brushRef="#br1" timeOffset="98233.658">18320 11099 1594 0,'0'0'71'0,"0"0"14"0,0 0-68 0,0 0-17 0,0 0 0 0,0 0 0 16,0 0 99-16,0 0 16 0,0 0 3 0,0 0 1 16,7 0-81-16,0-3-16 0,0 3-3 0,4-7-1 15,-1 7 0-15,4-3 0 0,0 3 0 0,0-6 0 16,4 6-1-16,0 0 0 0,3-3 0 0,-3 3 0 15,-4-7 7-15,3 7 0 0,1-3 1 0,3-3 0 16,0 6-13-16,0 0-4 0,1-3 0 0,-5-3 0 16,4-1-8-16,-3 4 0 0,0 3 0 0,-1-6 0 31,-3 6-35-31,4-3 1 0,0-3 0 0,-4 6 0 16,3-4-11-16,1-2-3 0,0 6 0 0,-1-3 0 0,5 3-7 0,-5-6-1 0,1 6-1 0,-1-3-510 15,-2-4-101-15</inkml:trace>
  <inkml:trace contextRef="#ctx0" brushRef="#br1" timeOffset="98805.129">19435 10973 518 0,'0'0'23'0,"0"0"5"0,0 0-28 0,0 0 0 0,0 0 0 0,0 0 0 15,0 0 296-15,0 0 53 0,0 0 11 0,0 0 3 16,0 0-264-16,0 0-53 0,3-3-10 0,1-3-3 16,-4 3 2-16,3-4 0 0,-3 7 0 0,4-9 0 15,-1 0-19-15,1-1-3 0,3 4-1 0,-7-3 0 16,3-1 2-16,-3 1 0 0,4-1 0 0,-4 1 0 16,0 3 19-16,-4-4 4 0,4 7 1 0,-3-6 0 15,-1 2-11-15,1-2-3 0,-1 0 0 0,1-1 0 16,-4 4 4-16,0 3 0 0,-1-4 0 0,-2 4 0 15,3-3-16-15,0 6-2 0,-4-3-1 0,4 3 0 16,-3 0-9-16,3 3 0 0,-4 3 9 0,0-3-9 0,-3 7 0 0,4-1 0 16,-4 7 0-16,-1 0 0 15,5-4 0-15,-4 13 0 0,0-6 0 0,0 6 0 0,-1 0 0 0,5-3 0 16,3 10 0-16,-4-10-8 0,4 3 18 16,4-7 4-16,3 8 1 0,3-8 0 0,-3 1 21 0,7 0 4 15,0 3 0-15,0-3 1 0,4-7-33 0,3 4-8 16,-3 3 0-16,-1-10 0 0,4 7 0 0,-3-7 0 15,3 1 0-15,0-1 0 0,0 0 0 0,0 1-14 16,4-1 2-16,0-2 0 0,-1-4-8 0,4 3 0 16,4-6-1-16,0 0 0 15,3 0-11-15,0 0-3 0,0 0 0 0,1-6 0 16,6 3-108-16,0 3-21 0,-3-7-5 0</inkml:trace>
  <inkml:trace contextRef="#ctx0" brushRef="#br1" timeOffset="99568.089">21618 11005 1825 0,'0'0'80'0,"0"0"18"0,0 0-78 0,0 0-20 16,0 0 0-16,0 0 0 16,0 0 74-16,0 0 11 0,11-7 3 0,-1 7 0 0,-10 0-23 0,11 0-4 15,3-9-1-15,7 9 0 0,-3-6-17 0,0 3-4 16,-1 3-1-16,4-7 0 0,8 7-22 0,-1-3-5 15,-4-3-1-15,1 6 0 0,0 0-10 0,0 0 0 16,-4 0 0-16,-4 0 0 0,5 0 0 0,-1 0-17 16,-4 0 4-16,1 0 1 15,-7-3-28-15,3 3-4 0,3 0-2 0,1-7 0 16,-7 7-19-16,6 0-4 0,4 0-1 0,-3 0 0 16,0 0-101-16,-1 0-20 0,1 0-4 0,3 0-1 0</inkml:trace>
  <inkml:trace contextRef="#ctx0" brushRef="#br1" timeOffset="100369.944">23114 11008 518 0,'0'0'46'0,"0"0"-37"0,0 0-9 0,0 0 0 0,0 0 286 0,0 0 55 15,0 0 11-15,7-10 3 0,-3 7-278 0,-4 3-55 16,3-12-11-16,1 9-3 0,-1-4 0 0,-3 7 0 15,4-3 0-15,-4-6 0 0,3 2 32 0,-3 4 7 16,0-3 1-16,-3-3 0 0,3-1-29 0,-4 4-6 16,1 3-1-16,-1-3 0 0,-3-4 11 0,0 7 1 15,3-3 1-15,-6-4 0 0,-1 10 8 0,1-9 2 16,-1 9 0-16,1-6 0 0,3 6-25 0,-4 0-10 16,-3 6 8-16,3-6-8 0,1 0 0 0,-1 9 0 15,-10-9 0-15,7 10-11 0,3-10 11 0,-3 9 0 0,-4-3 0 0,1-2 0 16,-1 2 10-16,8 3-2 0,-1-6-8 0,-3 10 12 15,-7-4 0-15,7 1-1 0,7 2 0 0,-4-2 0 16,0 2-11-16,1 1 0 0,3-4 0 0,0 7 0 16,3-7 0-16,1 10 0 0,-8-10 0 0,8 1 0 15,6 6 0-15,-3-7 8 0,-3 10-8 0,3-10 8 16,7 1 4-16,-4 5 0 0,1-5 0 0,-4 5 0 16,0-5-2-16,7-1 0 0,3 1 0 0,-3-1 0 15,-3 0 2-15,3 1 0 0,7-1 0 0,0-3 0 16,4-2 4-16,-4 2 0 0,4-3 1 0,3-3 0 15,0 6-2-15,0-6-1 0,-7-6 0 0,4 6 0 0,3 0 2 16,-3-9 0-16,-1 9 0 0,-3-10 0 16,4 1 6-16,-4-1 2 0,0 1 0 0,0 0 0 15,0-7 1-15,1 3 1 0,-5-2 0 0,4-1 0 0,-3-6 6 0,3 3 2 16,-3-6 0-16,3 0 0 0,0 0-10 0,0 3-1 16,0-3-1-16,0 0 0 0,-3 3-22 0,-1-3 0 15,1 0 0-15,-8 0 0 0,4 3 8 0,-3-3-8 16,-1 6 10-16,-3-6-10 0,-3 6 12 0,3-6-4 15,-7 6-8-15,3-6 12 0,1 6-12 0,-4-3 8 16,3 0-8-16,-3 3 0 0,4 1 8 0,-4-1-8 16,3 0 0-16,1 3 0 0,-5-3 12 0,5 4-3 15,-1 2-1-15,1-2 0 0,-4 5 3 0,7-6 0 16,-4 7 0-16,4 0 0 0,-3-1-11 0,-1 1-14 0,1 3 3 0,-1 2 1 16,4-2-6-16,-3 3-2 15,-1-3 0-15,4 6 0 16,0-3-29-16,0 3-5 0,0 0-2 0,0 0 0 15,-3-7-126-15,3 7-26 0,0 0-5 0,0 0-855 0</inkml:trace>
  <inkml:trace contextRef="#ctx0" brushRef="#br1" timeOffset="101304.45">25802 10882 403 0,'0'0'36'0,"0"0"-36"0,0 0 0 0,0 0 0 16,0 0 214-16,0 0 36 0,0 0 7 0,0 0 2 16,0 0-129-16,0 0-26 15,0 0-4-15,0 0-2 0,7 0-34 0,0 0-6 0,0 7-2 0,4-4 0 16,-4 6 6-16,4-3 1 0,-1 4 0 0,1-1 0 16,-1 1 0-16,1 5 0 0,-1-2 0 0,1 6 0 15,-4-4-21-15,4 10-4 0,-4-6-1 0,0 0 0 16,0 9-37-16,-4-3 0 0,4-6-14 0,1 0 4 15,-5 3 10-15,4-10 12 0,-3 7-2 0,3-3-1 16,0-7-39-16,0 1-8 0,3-4-2 0,1-3 0 16,0 3-87-16,-4-6-17 0,-7 0-4 0</inkml:trace>
  <inkml:trace contextRef="#ctx0" brushRef="#br1" timeOffset="101600.655">25665 11061 2617 0,'0'0'57'0,"0"0"12"0,0 0 3 0,0 0 2 0,0 0-59 0,0 0-15 16,0 0 0-16,0 0 0 0,10 6 0 0,-3-6-16 15,4-6 3-15,-1 6 1 0,1-3 12 0,3-3 10 16,0-4-2-16,0 4 0 0,4 3-8 0,0-3 0 0,3-4 0 15,-4 7 0-15,5-3 0 0,-1 6 0 0,3-3 0 0,-6-4 0 16,3 7 0-16,0-3 0 0,1-3 0 0,-1 6 0 16,-4 0-17-16,1 0-6 0,3-6-1 0,-3 6 0 31,-1 0-68-31,1 0-15 0,0 0-2 0,-4-3-1 16,3 3-6-16,1 0-2 0,-4 0 0 0,0-7 0 15,0 7 14-15,1 0 4 0,2 0 0 0,-3 0-343 0,-3-3-68 0</inkml:trace>
  <inkml:trace contextRef="#ctx0" brushRef="#br1" timeOffset="102022.529">26508 11086 2181 0,'0'0'48'0,"0"0"9"0,0 0 3 0,0 0 2 0,0 0-50 0,0 0-12 16,0 0 0-16,0 0 0 0,7-6 28 0,-7 6 2 15,3-3 1-15,4-4 0 0,0 7 25 0,4-9 4 16,0 6 2-16,3-3 0 0,-4-4-21 0,1 4-4 16,7-3-1-16,-4 5 0 0,3-5-6 0,1 0-2 15,0 2 0-15,3-2 0 0,0 0-14 0,-3 2-3 16,-1-2-1-16,1-1 0 0,3 1-10 0,-7 0 12 16,0-1-12-16,0 4 12 0,0-3-4 0,-3-1 0 15,-4 1 0-15,0-1 0 0,-3 1 4 0,3-1 0 16,-4 1 0-16,-3 0 0 0,0-1 6 0,0-5 2 15,0 5 0-15,-3 1 0 0,-1-1-20 0,1 1 0 16,-1 3 0-16,-3-4 0 16,0 1-22-16,0 3-8 0,-4 2-2 0,1 4 0 0,-4 0 32 0,-4 4 0 0,-7 2 0 0,1 3 0 15,-1 1-9-15,0 5 9 0,1-2-8 16,-5 9 8-16,1-3 0 0,0 3 0 0,0 3 0 0,3 9 0 16,0-6 0-16,4 1 0 0,0 2 0 0,10-3 8 15,1 7 19-15,3-13 4 0,3 3 1 0,8 3 0 16,3-6-8-16,7-3-2 0,0-7 0 0,11 4 0 15,6 3 22-15,5-10 5 0,3 1 1 0,-1-1 0 16,12-3-37-16,-4 4-13 0,-1-4 9 0,1-3-9 16,7 3-56-16,4-3-17 0,-4-3-3 0,3 0-832 15,8 7-167-15</inkml:trace>
  <inkml:trace contextRef="#ctx0" brushRef="#br1" timeOffset="115479.995">17029 12444 57 0,'0'0'0'0,"0"0"0"15,0 0 0-15,0 0 0 0,0 0 318 0,0 0 58 16,0 0 12-16,0 0 3 0,0 0-265 0,0 0-53 0,0 0-10 16,0 0-3-16,0 0-1 0,0 0-1 0,0 0 0 0,0 0 0 15,0 0-6-15,0 0-2 0,0 0 0 0,0 0 0 16,0 0-14-16,0 0-2 0,0 0-1 0,0 0 0 16,3 9 7-16,-3-9 0 0,0 0 1 0,4 10 0 15,-1-1 11-15,-3 1 1 0,4-4 1 0,-1 3 0 16,1 1-27-16,-4-1-6 0,0 7-1 0,0-7 0 15,3 10-20-15,-3-3 0 0,-3 2 0 16,-1 1 0-16,4 0 29 0,-3 0 2 0,-1-3 0 0,1 2 0 16,3-2-15-16,0-3-2 0,0 2-1 0,3-5 0 15,-3-1 3-15,0-9 0 0,7 10 0 0,-7-10 0 16,7 9 5-16,0-3 2 0,4-6 0 0,-4 0 0 16,0 0-9-16,0 0-2 0,0 0 0 0,4-6 0 15,-8-3-4-15,4 5 0 0,0-2-8 0,0-3 12 16,-3-1-4-16,-1 1-8 0,1 3 11 0,0-4-11 15,-1 7 12-15,-3-6-12 0,4-1 12 0,-4 10-12 0,0 0 0 0,0 0 0 16,0 0 0-16,0 0 0 0,3-6 0 0,-3 6 0 16,0 0 0-16,7 0 0 0,0 0 0 0,0 9 0 15,4-9-10-15,-4 7 10 0,0-4 0 0,4 6 0 16,-1 1 0-16,-3-4 0 0,0 3 0 0,4-2-11 16,-8-4 11-16,4 6-8 0,0-3 8 0,1-2 0 15,-8-4 0-15,7 9 0 0,0-9 0 0,0 6 0 16,0-3 0-16,0 4 0 0,-4-7 8 0,8 0 1 15,-4 0 0-15,4 0 0 0,-1 0 7 0,1 0 0 16,-1-7 1-16,1 7 0 0,-1 0-7 0,-2 0-2 16,2 0 0-16,-3 0 0 0,0 7-8 0,-7-7-17 0,0 0 4 15,0 0 1-15,0 0 12 0,7 0 16 0,-7 0-3 0,7 0-1 16,-7 0 7-16,7 0 1 16,4-7 0-16,-4 4 0 0,0 3-20 0,0-6 0 0,4-3 0 0,-4-1 0 15,3 1 14-15,-3-1 6 0,0-5 0 0,4 2 1 16,0-3-5-16,-4 4-2 0,0-4 0 0,3-3 0 15,-3-6-5-15,0 10-1 0,1-7 0 0,-1-3 0 16,0 9-8-16,0-6 0 0,0-3 0 0,0 9 0 16,-4-3 0-16,4 7 0 0,-3-4 0 0,-1 7 0 15,1-7-9-15,-1 7 9 0,1-7 0 0,-4 7 0 16,7-1 0-16,-7 1 0 0,4-1 0 0,-1 1 0 16,1 6-24-16,-4-10-2 0,0 10 0 0,0 3 0 15,0 0-78-15,0 0-16 0,0 0-4 0,0 0 0 16,0 0-98-16,0 0-20 15,0 0-4-15,0 0-738 0</inkml:trace>
  <inkml:trace contextRef="#ctx0" brushRef="#br1" timeOffset="116230.35">18080 12472 403 0,'0'0'36'0,"0"0"-36"0,0 0 0 0,0 0 0 15,0 0 388-15,0 0 70 0,0 0 14 0,0 0 4 16,0 0-336-16,7 0-66 0,4-3-14 0,3-3-2 15,0 3-38-15,0-4-8 0,0 4-2 0,4-3 0 16,-1 6 10-16,1-3 1 0,0-3 1 0,3 6 0 16,-4-7-8-16,1 7-2 0,3 0 0 0,0-3 0 15,-3 3-12-15,0 0 8 0,-1 3-8 0,1-3 0 16,-1 0 0-16,1 0 0 0,0 0 0 0,-4 0 0 16,0 0 0-16,4-3 0 0,-4 3 0 0,3-6 0 15,-3 6 8-15,4 0-8 0,-7-3 0 0,3 3 9 16,-4-7-84-16,1 7-17 15,-4-3-3-15,-7 3-921 0</inkml:trace>
  <inkml:trace contextRef="#ctx0" brushRef="#br1" timeOffset="116630.29">18147 12676 2494 0,'0'0'55'0,"0"0"11"0,0 0 2 0,0 0 3 0,10 0-57 0,1 6-14 0,-4-6 0 0,0 3 0 16,4-3 17-16,-1 0 1 0,-3 0 0 0,0 0 0 15,1 0-18-15,2 7 10 0,-3-7-10 0,0 0 8 16,0 0 0-16,4 0 0 0,-1-7 0 0,5 7 0 16,-5 0 20-16,1-3 3 0,-1-3 1 0,1 6 0 15,3-9-7-15,0 9-1 0,-3-7 0 0,3 4 0 16,3-3 12-16,-2 6 3 0,-1-10 0 0,0 7 0 31,3-3-56-31,-2 6-11 0,-1-3-3 0,0-3 0 0,3 6-52 0,-3-10-10 0,4 4-3 0,0 3 0 16,-4 3-112-16,0-6-24 0,4 6-4 0,-4-4-632 15</inkml:trace>
  <inkml:trace contextRef="#ctx0" brushRef="#br1" timeOffset="117330.419">19043 12334 1324 0,'0'0'118'0,"0"0"-94"0,0 0-24 0,0 0 0 16,0 0 290-16,0 0 54 0,0 0 10 0,3 0 2 16,5 0-276-16,-1 0-56 0,-7 0-12 0,0 0-1 15,10 3-11-15,1 4 0 0,-4-4 0 0,0 3 0 16,0 3 0-16,4 1-9 0,-4-1 9 0,0 1 0 16,-4 8-9-16,4-2 9 0,-3 0 0 0,-1 3-9 15,-3-1 20-15,0 1 4 0,0 0 1 0,4 0 0 16,-4-3 12-16,3 2 4 0,-3-2 0 0,0-3 0 15,4 2 9-15,-1 1 3 0,-3-7 0 0,4 1 0 16,-1-7-27-16,4 3-5 0,-7-6 0 0,0 0-1 16,0 0 6-16,8-6 2 0,-1 6 0 0,3-10 0 0,-3 7-19 15,0-6 0-15,4-7 0 0,-4 7 0 16,0-1 0-16,0-5-14 0,-3 5 2 0,3 1 1 0,-4 0 3 0,1-1 0 16,-4 10 0-16,0 0 0 0,0 0 8 0,0 0 0 15,7 10-9-15,0-1 9 0,0 0-11 0,0 1 3 16,0 5 0-16,0-2 0 0,-3 3 8 0,6-7 0 15,-3 10 0-15,0-13-8 0,4 4 8 0,-4-1 14 16,0 0-3-16,4-2-1 0,-4-4-10 0,0-3 0 16,3 0 0-16,1 0 0 0,-4 0 0 0,0 0 0 15,0-3 9-15,0 3-9 0,4-7 14 0,-1 4-2 16,-3-3 0-16,4 3 0 0,-1-3 21 0,-3-1 4 16,4 4 1-16,-4-3 0 0,4-4-24 0,-1 7-5 15,1-3-1-15,-4 3 0 0,0-3 0 0,4 3-8 0,-1-10 12 16,-3 10-4-16,-3-7 0 0,3 1 0 0,0 0 0 0,3-7 0 15,-6 7-8-15,7-7 0 0,-1 6 0 16,1-8 8-16,-1-1-8 0,-3 3 0 0,0 4 0 0,0-7 8 16,-3-3-8-16,-1 3 0 0,5-6 0 0,-5 6 0 31,4 0-26-31,0 0-1 0,-3 4 0 0,-1 2 0 16,1 4-25-16,-1-7-4 0,-3 10-2 0,4 3 0 15,-4 3-129-15,0 0-25 0,0-6-6 0</inkml:trace>
  <inkml:trace contextRef="#ctx0" brushRef="#br1" timeOffset="117727.356">19816 12714 1209 0,'0'0'108'0,"0"0"-87"0,0 0-21 0,0 0 0 16,0 0 157-16,0 0 27 0,0 9 6 0,3-3 1 15,-3 4-111-15,0-10-23 0,0 0-4 0,0 9-1 16,0 1 16-16,0-10 4 0,0 9 0 0,0-9 0 16,4 6-16-16,-4-6-4 0,0 10 0 0,0-10 0 15,0 9-35-15,0-3-7 0,3 4-2 0,-3-10 0 16,-3 3-8-16,3-3 0 0,0 9 0 0,0 1 0 16,-4-4 0-16,1 3-17 0,3-9 4 0,-4 10 1 31,4-10-32-31,-4 6-7 0,4-6-1 0,0 0 0 15,0 0-22-15,0 0-5 0,0 0-1 0,0 0-562 0,0 0-113 0</inkml:trace>
  <inkml:trace contextRef="#ctx0" brushRef="#br1" timeOffset="118072.432">20235 12463 864 0,'0'0'76'0,"0"0"-60"15,0 0-16-15,0 0 0 0,0 0 360 0,0 0 70 16,0 0 14-16,0 0 2 0,0 0-293 0,0 0-58 0,4-10-12 15,-4 10-3-15,0 0-36 0,3 0-8 16,1-9-2-16,-4 9 0 0,0 0-12 0,0-3-2 0,0 3-1 0,0 0 0 16,0 0-19-16,0 0 0 0,0 0 0 0,0 0-9 31,0 0-19-31,0 0-4 0,0 0-1 0,0 0 0 16,0 0-27-16,0 0-4 0,0 0-2 0,0 0 0 15,0 0-82-15,0 0-16 0,0 0-3 0,0 0-497 0,0 0-99 0</inkml:trace>
  <inkml:trace contextRef="#ctx0" brushRef="#br1" timeOffset="118930.778">20602 12300 2156 0,'0'0'48'0,"0"0"9"0,0 0 3 0,0 0 0 0,0 0-48 0,0 0-12 0,0 0 0 0,0 0 0 15,0 0 34-15,0 0 5 0,0 0 1 0,0 0 0 16,0 0-5-16,0 0-1 0,0 0 0 0,0 0 0 15,0 0-6-15,0 0-2 0,0 0 0 0,0 0 0 16,4 3-7-16,-1 6-2 0,4-3 0 0,-3 10 0 16,-4-3 9-16,0 2 2 0,0-2 0 0,3 3 0 15,-3 2-6-15,4-2-1 0,-4 0 0 0,0-4 0 16,3 4-2-16,-3-3-1 0,4 2 0 0,-4-5 0 0,4-1-8 16,-1 7-2-16,1-13 0 0,-4 6 0 0,3-2 0 0,-3-7 0 15,4 9 0-15,-4-9 0 0,3 0 10 0,4 9 2 16,-3-9 0-16,-4 0 0 0,0 0-20 0,7 7 0 15,-4-4 0-15,-3-3 0 0,0 0 9 0,0 0-1 16,7 0-8-16,-7 0 12 0,0 0-12 0,0 0-8 16,0 0 8-16,0 0-13 0,7 0 13 0,-7 0 8 15,0 0 0-15,0 0-8 0,11-10 0 0,0 10 0 16,-4-3 0-16,0-3 0 0,0 6 0 0,0 0 0 16,3 0 0-16,1 9 0 0,-4-2 0 0,4-4 0 15,-1 6-10-15,1 7 10 0,-1-7 0 0,1 10 0 16,0-10 0-16,-1 1 0 0,4-1 0 0,-3 4 0 15,-4-4 0-15,3 1 0 0,-2-7 0 0,2 6 0 0,-3-9 0 0,0 6 0 16,4-6 0-16,-4-6 12 0,0 6 0 0,0 0 0 16,0-3 6-16,4-3 2 0,-1 3 0 0,1-7 0 15,-4 1 8-15,3-4 1 0,1 4 1 0,3-4 0 16,-3-2-30-16,-1 5 0 0,1-5 0 0,-1 2 0 16,1-3 8-16,0-2-8 0,-1 2 0 0,-3-3 9 15,4 0 0-15,-1 0 0 0,-3 1 0 0,1-1 0 16,-1-3-9-16,0 9 0 0,0-6 9 0,0 4-9 15,0-1 0-15,0-3 0 0,0 7 0 0,0-4 8 16,-4 0-8-16,1 7 0 0,0-10-11 0,-1 10 11 16,1 3-40-16,-1-4-3 15,1 1 0-15,-4 6 0 0,0-7-135 0,0 10-27 0,0 0-6 0,0 0-935 16</inkml:trace>
  <inkml:trace contextRef="#ctx0" brushRef="#br1" timeOffset="119852.376">22049 12419 979 0,'-11'0'43'0,"8"0"9"0,-1 0-41 0,4 0-11 16,0 0 0-16,0 0 0 15,0 0 311-15,0 0 60 0,4-3 12 0,-4 3 2 0,-4-7-310 0,4 7-63 16,0 0-12-16,0 0 0 0,0 0-12 0,0 0 0 16,0 0 0-16,0 0 0 0,0 0 12 0,0 0-8 15,0 0 8-15,0 0-8 0,0 0 16 0,0 0 4 16,0 0 1-16,0 0 0 0,0 0 31 0,0 0 5 16,0 0 2-16,0 0 0 0,0 0-23 0,0 0-5 15,0 0-1-15,0 0 0 0,0 0-35 0,0 0-7 16,0 0-2-16,0 0 0 15,0 0-146-15,0 0-28 0,0 0-7 0</inkml:trace>
  <inkml:trace contextRef="#ctx0" brushRef="#br1" timeOffset="122750.526">21297 12776 738 0,'0'0'32'0,"0"0"8"0,0 0-32 0,0 0-8 15,0 0 0-15,-10 7 0 0,-1-7 16 0,4 6 1 0,7-6 1 0,0 0 0 16,0 0 26-16,0 0 4 0,0 0 2 0,0 0 0 15,0-6 22-15,0 6 5 0,0-7 1 0,0 4 0 16,0 3-40-16,4-6-8 0,-4-3-2 0,3 5 0 16,-3-2 31-16,0 6 5 0,4 0 2 0,-4 0 0 15,0 0-14-15,0 0-2 0,7-3-1 0,-7 3 0 16,0 0 4-16,0 0 1 0,0 0 0 0,0 0 0 16,3-6-2-16,1 3-1 0,-4 3 0 0,3-7 0 15,4 1-11-15,-3 3-3 0,3-3 0 0,-4 6 0 16,4-10-3-16,0 7-1 0,1-3 0 0,-1-4 0 15,3 10-5-15,-3-3-2 0,4-3 0 0,3-3 0 16,-3 9-14-16,-1-10-4 0,1 10 0 0,-1-6 0 16,1 6-8-16,-1 0 0 0,-3 0 0 0,4 0 0 15,-11 0 0-15,11 6 0 0,-4-3 0 0,0 4 0 0,0 2 0 0,0 0-11 16,0-2 3-16,0 2 0 0,0-6 8 0,-3 7 0 16,3-4-9-16,-4 3 9 0,4 1 0 0,-3-1 0 15,3-3 0-15,-4-2 0 0,1 5 0 0,-1 0 8 16,1-2-8-16,-4-7 12 0,0 9-12 0,3 7 0 15,-3-7 0-15,4 0 0 0,-8 1 0 0,4-1 0 16,-3 1-12-16,3-1 12 0,-7 1-12 0,3-1 12 16,-3-3-10-16,0 4 10 0,0-4-10 0,-3-3 10 15,3 6-10-15,-8-2 10 0,5 2 0 0,-8-6 0 16,4 7 13-16,-4-4-4 16,1-6-45-16,-4 9-10 0,-1-2-2 0,1-4 0 0,-3-3 34 0,-1 6 14 15,4-3-12-15,3-3 12 0,0 0 0 0,1 0 0 0,6 0 0 0,1 0 0 16,-1 0 0-16,11 0 0 0,0 0 0 0,0 0 0 15,0 0 0-15,0 0 0 0,0 0 0 0,0 0 12 16,0 0-12-16,11 0 10 16,3 6-10-16,0-6 10 0,-4 4-2 0,8 2-8 0,-4-3 12 0,4-3-4 15,-1 6-8-15,1-3 0 0,0 4 0 0,-1-7-11 16,1 6 11-16,0-3 0 0,-4 3 8 0,3-3-8 16,1-3 0-16,0 7 0 0,-1-7 0 0,1 3 0 15,3-3 0-15,-3 0 8 0,-4 0-8 0,4 0 0 16,-1 6 0-16,1-6-10 0,-8 0 1 0,5 0 0 15,-5-6-131-15,4 6-25 0,0 0-6 0</inkml:trace>
  <inkml:trace contextRef="#ctx0" brushRef="#br1" timeOffset="123146.466">22539 12231 288 0,'0'0'25'0,"0"0"-25"0,0 0 0 0,0 0 0 0,0 0 197 0,0 0 35 0,0 0 6 0,0 0 2 16,-7 6-208-16,-4-6-42 0,4 3-8 0,7-3-311 15,-7 0-63-15</inkml:trace>
  <inkml:trace contextRef="#ctx0" brushRef="#br1" timeOffset="123731.902">22458 12250 1090 0,'0'0'48'0,"0"0"11"0,-4 0-47 0,4 0-12 16,0 0 0-16,0 0 0 0,0 0 120 0,0 0 23 15,0 0 4-15,0 0 1 0,0 0-61 0,0 0-12 16,0 0-3-16,4 9 0 0,-1-3-12 0,-3-6-2 16,0 10-1-16,4-1 0 0,-1-3-22 0,1 4-5 15,-1-1-1-15,-3 0 0 0,0 1-5 0,4-1 0 16,3 1-1-16,-3 5 0 0,-4-5 0 0,3 5 0 16,4-2 0-16,-3-4 0 0,-4 1-14 0,7 6-9 15,-4-7 12-15,4 0-12 0,0 7 12 0,0-13-12 16,1 7 12-16,-1 5-12 0,0-8 12 0,-4-4-12 15,1 6 12-15,-1-3-12 0,1-3 21 0,-1 7-2 0,-3-10-1 0,0 0 0 16,0 0-18-16,7 0 0 0,-7 0 0 0,0 0 0 16,0 0 10-16,0 0-2 0,7 0 0 0,0 0 0 15,-7 0 10-15,4-10 2 0,7 1 0 16,-4 6 0-16,0-6-20 0,0 2 10 0,0-2-10 0,0 3 8 16,3 6 3-16,1-4 0 0,-11 4 0 0,7 0 0 15,4 0-11-15,-1 4 0 0,-6 2-12 0,3-3 12 16,-4 10-13-16,4-10 5 0,4 6 8 0,-4 0-13 15,-11 1 13-15,12-4 0 0,6 4 0 0,-7-4 0 16,-4-3 0-16,4 3 0 0,0-3 0 0,4 4 0 16,0-4 28-16,-1-3 3 0,-10 0 0 0,7 0 0 15,7 0-8-15,-3 0-2 0,-11 0 0 0,10 0 0 0,1 0-4 0,3 0-1 16,-7 0 0-16,0 0 0 16,-7 0-16-16,11-3 0 0,-1-4 0 0,-3 7-9 0,-7 0 33 0,8-3 6 15,-1-3 2-15,0-3 0 0,0-1-20 0,0 4-4 16,0-7-8-16,0 4 12 15,3-7 4-15,-3 7 1 0,1-7 0 0,2-3 0 0,1 1-2 0,-4 2-1 16,0-3 0-16,0 0 0 0,3 4-6 0,-2-4-8 16,-1 0 11-16,-4 3-11 0,4 4 0 0,-3-4 0 15,-1 3 0-15,1-2 0 0,-4 9 0 0,0-4-9 16,3 7-1-16,-3-3 0 16,-3-4-86-16,3 10-16 0,0 0-4 0,0 0-1 15,0-3-99-15,0 3-19 0,0-6-4 0,0 6-698 0</inkml:trace>
  <inkml:trace contextRef="#ctx0" brushRef="#br1" timeOffset="124367.205">23259 12516 2538 0,'0'0'112'0,"0"0"24"0,0 0-109 0,10 0-27 15,-3-3 0-15,4-3 0 0,-1 6 0 0,5-3 0 16,-1-4-12-16,0 7 12 0,0-6-24 0,-4 6 2 15,5-3 1-15,-1 3 0 0,0 0 10 0,0 0 3 16,-3 0 0-16,-1 0 0 0,1 9-5 0,-1-9-1 16,-10 0 0-16,11 7 0 0,-4-4 14 0,-7-3 0 15,3 9-10-15,1 0 10 0,-1-2 0 0,-6 2 0 16,-1 1 0-16,-3-1 0 0,0 0 11 0,-3 1-3 16,-1-1-8-16,1 1 12 0,-1-4-12 0,-3 3 0 15,3-2 0-15,1-4 0 0,-1 3 0 0,4-3 0 16,-4-3 0-16,4 6 9 0,0-3-9 0,7-3 0 15,-3 0 9-15,3 0-9 0,-4 7 8 0,4-7-8 16,0 0 8-16,0 0-8 0,0 0 0 0,0 9 0 0,0-9-12 0,7 3 4 16,0 4 8-16,0 2 0 0,4 0 0 15,-4-2 0-15,4-7 0 0,-1 0 0 0,1 0 0 0,-1 0 0 16,1 3 8-16,-4-3-8 0,4 0 10 0,-1 6-10 16,1-3 0-16,3-3 0 0,-3 0 0 0,3 10 0 15,-4-10 0-15,1 6 0 0,-1 3 0 0,1 1 0 16,0-4 0-16,-1 3-8 0,-3 1 8 0,-3-1 0 15,3-6-11-15,-4 10 2 0,1-4 0 0,-1 1 0 16,1-7 9-16,-4 6 0 0,3 1 0 0,-3 5 0 16,-3-8 0-16,-1 2 0 0,1 0 0 0,-1 4 0 15,1-7 15-15,-4 4 5 0,3-1 0 0,-3 0 1 16,0 1-6-16,0-1-2 0,0 1 0 0,0-4 0 16,0 3-13-16,-4 1 0 0,1-4 0 0,-1-3 0 0,1 3 0 0,2-2-18 15,-6-4 4-15,0 6 1 0,4-6-8 0,-4 0-2 16,-4-6 0-16,4 2 0 15,-4-2-133-15,8 3-28 16,-5-3-4-16</inkml:trace>
  <inkml:trace contextRef="#ctx0" brushRef="#br1" timeOffset="124641.471">23862 12334 2718 0,'0'0'120'0,"0"0"25"0,0 0-116 0,0 0-29 0,0 0 0 0,0 0 0 32,0 0-130-32,0 0-32 0,10 3-6 0,-10-3-2 15,0 0-6-15,0 0 0 0,0 0-1 0</inkml:trace>
  <inkml:trace contextRef="#ctx0" brushRef="#br1" timeOffset="125302.704">24331 12237 1209 0,'0'0'108'0,"0"0"-87"16,0 0-21-16,0 0 0 0,11 0 340 0,-4 3 64 16,0-3 13-16,0 6 3 0,0-2-337 0,0-4-67 0,0 6-16 0,0-3 0 15,0 3-16-15,0 4-4 0,-3-1 0 0,-1 0-1 32,1 1-7-32,-1 5 0 0,1-5-1 0,-1 9 0 0,1-10 7 0,-1 7 2 0,1-1 0 0,-4-2 0 15,3 3 20-15,1-7 13 0,-4 1-1 0,4-1-1 16,-4-3 6-16,0-6 2 0,7 3 0 0,-7-3 0 15,0 0-3-15,7 7 0 0,3-4 0 0,-3-3 0 16,0-3 3-16,4-4 0 0,-4-2 0 0,0 6 0 16,0-3-11-16,0-4-8 0,0 4 9 0,0-4-9 15,0 7-16-15,-7 3-8 0,0 0-3 0,0 0 0 16,0 0 7-16,0 0 2 0,0 0 0 0,7 10 0 16,-3-1 9-16,-1 1 9 0,1-1-13 0,-1 0 5 15,-3 1 17-15,4-1 4 0,-4 1 1 0,7-4 0 0,-7-6 0 0,7 3 0 16,4 3 0-16,-1-6 0 15,1 0 5-15,-1 0 1 0,5-6 0 0,-1 3 0 0,0-3-5 0,0 2-1 16,0-2 0-16,-3-3 0 16,3-1-2-16,0 1 0 0,-4 0 0 0,4-1 0 0,-3 4 8 0,0-4 2 15,-4 1 0-15,3 0 0 0,1-1-1 0,-1 1 0 16,1 3 0-16,0-4 0 0,-4 7-9 0,0-3-3 16,3 3 0-16,-3-4 0 0,0 4 4 0,4-3 1 15,0 3 0-15,-1-4 0 0,-3 1 2 0,4 3 1 16,-1-3 0-16,1-4 0 0,0 7-17 0,-1-3 8 15,-3-3-8-15,0-1 0 0,0 4 0 0,-3-3-9 0,3 5-1 16,-4-5 0 0,-6-7-54-16,3 7-12 0,0-1-1 0,-4 1-1 15,4 3-130-15,-3 3-25 0,3 3-6 0,-4-7-443 0,4 7-89 0</inkml:trace>
  <inkml:trace contextRef="#ctx0" brushRef="#br1" timeOffset="125736.556">24987 12463 1789 0,'0'0'79'0,"0"0"17"0,-3 6-77 0,-4-3-19 16,3 3 0-16,-3-2 0 0,7-4 40 0,-3 6 5 16,3-6 1-16,-7 3 0 0,3 3-24 0,4-6-5 15,0 0-1-15,-4 10 0 0,1-4 7 0,-1-3 1 16,4 6 0-16,0 1 0 0,-3-4-24 0,3 4 0 16,-4-1 0-16,4 0 0 0,-3 1 0 0,3-1 0 15,-4 1 0-15,4 5 0 0,0-5 40 0,0-1 3 16,0-9 1-16,0 6 0 0,0-6-12 0,4 10-1 15,-4-7-1-15,0-3 0 0,7 6 9 0,0 4 1 16,0-4 1-16,4-3 0 0,-4-3-15 0,3 0-3 16,4 9-1-16,0-9 0 0,-7 0-22 0,4 0 0 15,-4 0 0-15,4 0 0 0,-1 0 0 0,1 0 0 16,-4 0 0-16,4 0 0 0,-1 0 0 0,1 0-10 0,-4 0 1 0,3-3 0 31,1-3-41-31,-1 6-8 0,-2-9-2 0,2 2 0 16,-3 4-109-16,4-6-23 0,3 2-4 0,-4-2-380 0,1-3-76 0</inkml:trace>
  <inkml:trace contextRef="#ctx0" brushRef="#br1" timeOffset="125957.953">25262 12532 921 0,'0'12'82'0,"0"-5"-66"0,0 2-16 0,-3 7 0 15,-1-4 320-15,1 4 61 0,-1 3 12 0,-3-1 3 0,-3 1-312 0,3 3-61 16,0 0-13-16,-4-6-2 0,-3 12-8 0,0-3 0 16,-4 0 0-16,4-3 0 0,0-3-24 0,3 6 1 15,1-6 0-15,-1-3 0 16,4 2-5-16,0 1-2 0,4-3 0 0,3 3 0 0,-4-10 7 0,0 7 2 16,4-7 0-16,0 1 0 15,0-4-37-15,0-6-7 0,0 0-2 0,0 0-514 16,0 0-103-16</inkml:trace>
  <inkml:trace contextRef="#ctx0" brushRef="#br1" timeOffset="126239.209">25710 12202 2073 0,'0'0'92'0,"0"0"19"0,0 0-89 0,0 0-22 0,0 0 0 0,0 0 0 16,0 0 129-16,0 0 22 0,0 0 4 0,0 0 1 16,0 10-128-16,0-10-28 0,0 0 0 0,0 9 0 15,0-9-10-15,-3 10 10 0,3-10-13 0,0 0 5 16,0 9-112-16,0-9-21 0,-7 10-5 0,7-10-1 15,0 0-58-15,0 0-12 0,3 6-3 0,-3-6 0 0</inkml:trace>
  <inkml:trace contextRef="#ctx0" brushRef="#br1" timeOffset="127003.158">26095 12168 806 0,'0'0'36'0,"0"0"7"0,0 0-35 0,0 0-8 0,0 0 0 0,7 6 0 16,-3-3 329-16,-1 4 64 0,4-4 13 0,0 3 2 16,-3-3-290-16,-4-3-58 0,7 6-12 0,-4 4-3 15,4-1-11-15,-3-2-2 0,-4-7-1 0,3 9 0 16,1-6-19-16,-1 7-3 0,1-1-1 0,0 3 0 16,-1-2 4-16,4-1 1 0,-3 4 0 0,3-4 0 15,-4 4 12-15,4-1 3 0,-3-2 0 0,3 5 0 16,-4-5-5-16,4-1-1 0,-3 7 0 0,0-7 0 15,3 1-11-15,0-7-3 0,0 6 0 0,0-2 0 16,0-1-8-16,0-3 12 0,0-3-12 0,3 6 12 16,1-3-12-16,0-3 10 0,-4-3-10 0,0-3 10 0,0 6-10 0,3-9 0 15,1 2 0-15,0-2 0 16,-1-1-12-16,1 1 1 0,-4 0 1 0,3-1 0 0,1-5 10 0,0 5 14 16,-4 1-3-16,3-1-1 0,-3 1-10 0,0-1 0 15,4 4 0-15,-4 3 0 0,-4 3 0 0,-3 0 0 16,0 0 0-16,8 0 0 0,-8 0-13 0,7 9 5 15,0-2 8-15,0 2-13 0,-4-6 13 0,4 7 0 16,-3-1 0-16,3-3 0 0,0-2 0 0,0 2 0 16,-4 3 0-16,5-3 0 0,-1-2 0 0,3-4 0 15,-10 0 0-15,0 0 0 0,7 6 29 0,0-3 9 0,-7-3 2 0,7 0 0 16,-7 0-28-16,11 6-4 0,0-6-8 0,-4 3 11 16,-7-3-11-16,7 7 0 0,0-4 0 0,0 3 0 15,0-6 0-15,3 3 0 0,-3 4 0 0,4-7 0 16,0 6 0-16,-1-6 0 15,1 3 0-15,-1-3 8 0,4-3-8 0,-6-3 10 0,2 6-10 0,-3-7 10 16,4 4-2-16,-4-3 0 0,3 3 0 0,-3-7 0 16,4 4 16-16,-4-3 2 0,0-1 1 0,4-5 0 15,-4 5-17-15,0-9-10 0,0 7 12 0,0-4-12 16,-4-3 0-16,5-6 0 0,-5 6 0 0,4-6 0 16,-3 0-20-16,-1 6-8 15,1 1-2-15,-1-1 0 0,1 3-3 0,-1 4-1 0,-3-4 0 0,4 6 0 16,-1 1-34-16,-3 3-6 0,0 6-2 0,0 0 0 15,0 0-71-15,0 0-14 0,0 0-3 0,0 0-527 16,0 0-105-16</inkml:trace>
  <inkml:trace contextRef="#ctx0" brushRef="#br1" timeOffset="127519.778">26980 12435 2286 0,'0'0'101'0,"0"0"21"0,0 0-98 0,0 0-24 0,0 0 0 0,0 0 0 15,0 0 26-15,0 0 0 0,0 0 0 0,0 0 0 16,0 0-26-16,-3 9-20 0,-1-3 3 0,-3-3 1 15,4 7 8-15,-1-4 8 16,1-3-12-16,-4 7 12 0,3-10-16 0,4 6 3 0,-3 3 1 0,-4-2 0 16,3-4 12-16,1 6 0 0,-1-3 12 0,0-3-12 15,4-3 27-15,0 0-2 0,0 0 0 0,0 0 0 16,0 0 13-16,4 7 2 0,3-4 1 0,4 3 0 16,-4-6-29-16,3 0-12 0,-3 3 8 0,4-3-8 15,3 7 0-15,0-7 0 0,-3 6 0 0,3-3 0 16,3 3-9-16,-2-3 9 0,-1 7 0 0,0-1 0 15,0 1 0-15,-3-4-8 0,3 10 8 0,-4-7 0 16,1 0-8-16,-8 1 8 0,4-7-12 0,0 6 12 16,-3 4 0-16,-1-4-8 0,1-6 8 0,0 7 0 0,-1-1 0 15,-3 1 0-15,0-10 11 0,-3 6-11 16,-1 3 15-16,4 1-4 0,0-10-1 0,-4 9 0 0,1-3-10 0,3 4 10 16,0-10-10-16,-7 3 10 0,3 6-10 0,-6-2 0 15,-1 2 0-15,1 0 0 0,-8-2 0 0,0 2 0 16,1-6-11-16,-1 7 11 0,0-4-10 0,-3 3 10 15,7-9-12-15,-3 10 12 16,2-10-47-16,5 0-2 0,-1 0-1 0,1 0 0 16,3-3-30-16,-4-4-7 0,4-2-1 0,0-1-862 0</inkml:trace>
  <inkml:trace contextRef="#ctx0" brushRef="#br1" timeOffset="127787.064">26984 12416 1324 0,'0'0'59'0,"0"0"12"0,0 0-57 0,11 3-14 0,-4-3 0 0,0 0 0 16,0 0 313-16,3 0 60 0,1 0 12 0,3 0 3 15,4-3-304-15,-1-4-60 0,-3 4-12 0,4-3-2 16,0 3 8-16,6-3 2 0,1-4 0 0,0 1 0 15,3 3-20-15,4 2 0 0,-4-2 8 0,0-3-8 16,0 9 0-16,-3-10 0 0,3 7 0 0,-3-3 0 16,-4 6-15-16,4-3-9 0,0-4-3 0,3 1 0 15,-4 3-137-15,-2 3-27 0,2-6-5 16,-6 6-824-16</inkml:trace>
  <inkml:trace contextRef="#ctx0" brushRef="#br1" timeOffset="190531.671">8604 10669 1627 0,'0'0'72'0,"0"0"15"0,0 0-70 0,0 0-17 15,0 0 0-15,0 0 0 0,0 0 58 0,0 0 8 16,0 0 2-16,7 9 0 0,-7 1-52 0,0 6-16 16,0-1 8-16,0-2-8 0,0 2 9 0,0 4-1 15,4 0-8-15,-1 6 12 0,-3-6 27 0,4 9 5 16,-4-3 0-16,3 0 1 0,1 4 21 0,3-1 4 16,0 6 1-16,0 1 0 0,4 2-8 0,-1-2-2 15,-6-7 0-15,3 7 0 0,3-1-33 0,1-6-6 16,0 1-2-16,-1-4 0 0,-3 3-20 0,0-3 9 15,4-6-9-15,-4 6 0 0,0-6 8 0,-3 0-8 0,3-4 0 0,-4-2 0 32,4-1-17-32,0-2-7 0,-3-7-2 0,-4-3 0 15,0 0-88-15,0 0-18 0,0 0-3 0,3-10-535 0,-3 1-107 0</inkml:trace>
  <inkml:trace contextRef="#ctx0" brushRef="#br1" timeOffset="191098.155">8287 10729 806 0,'-14'-7'72'0,"14"7"-58"0,-4 0-14 0,1 0 0 0,-1-9 420 0,1 9 82 16,-1-9 16-16,8 2 3 15,-1-2-408-15,4-1-81 0,4 1-17 0,3 0-3 0,3-1-12 0,-2 1 0 16,9-7 0-16,1 7 0 0,7-1-16 0,-8-2 4 16,5-4 0-16,2 7 1 0,-2-7-10 0,2 7-3 15,-2-4 0-15,2-3 0 0,-6 10 10 0,3-3 2 16,0-1 0-16,-3 7 0 0,3-6 12 0,-3 3 0 16,-4 6 12-16,0-7-12 0,1 4 40 0,-1 3 0 15,0 0 1-15,0-6 0 0,0 6-24 0,-3 0-5 16,0 0 0-16,-1 0-1 0,-3 6-11 0,0-3 0 15,0 4 0-15,4 2 8 0,-7-3-8 0,3 4 0 0,3 2 0 0,-2 4 0 16,-1-7 8-16,-4 7 0 0,1-4 0 16,3-2 0-16,-3 6-8 0,-4-7 0 0,0 0 0 0,0 7 0 15,-4-7 0-15,1 1 0 0,-1-1 0 16,-3-9 0-16,-3 10 12 0,3-10 0 0,0 9 0 0,0-9 0 16,-7 9 6-16,0 1 2 0,-4-4 0 0,4 4 0 15,0-1-10-15,0 0-2 0,-4 1 0 0,1-4 0 16,-1 3-8-16,1-5 0 0,-5 2 9 0,1 3-9 15,0-2 8-15,0-4-8 0,-4 3 8 0,4-3-8 16,-3 3 11-16,-1-3-3 0,0-3 0 0,1 0 0 16,-8 7 1-16,7-4 0 0,1-3 0 0,-1 0 0 15,1 6-9-15,-1-6 10 0,0 0-10 0,4 0 10 16,-7 3-10-16,7 4 0 0,-4-7 0 0,4 6 0 16,4-6 0-16,-5 3-16 0,5-3 4 0,-1 6 1 15,4-6-81-15,-3 3-16 0,10-3-3 0,0 0-710 16,0 0-143-16</inkml:trace>
  <inkml:trace contextRef="#ctx0" brushRef="#br1" timeOffset="191747.425">10336 10221 633 0,'0'0'56'0,"0"0"-44"16,0 0-12-16,0 0 0 0,11-7 351 0,-11 7 68 15,0 0 13-15,0 0 4 16,11-3-308-16,-4-3-60 0,-7 6-13 0,0 0-3 0,0-3-36 0,0 3-8 16,3-6-8-16,-3 6 11 0,-10-4-11 0,6-2 0 15,4 6 0-15,0 0 0 0,-7 0 9 0,-4 6 0 16,4-2 0-16,0 2 0 0,-3-3 15 0,-1 3 4 16,1 4 0-16,-1-1 0 0,4 0 16 0,-7 10 4 15,0-9 1-15,3 5 0 0,-3 4 0 0,0 0 0 16,0 0 0-16,0 6 0 0,-4 3-22 0,0-3-5 15,4 10-1-15,-7-1 0 0,0 4-21 0,3-1 8 16,1-2-8-16,-1 9 0 0,-7-7 0 0,4 7 0 16,-4 0 0-16,4 0 0 0,-3 0 0 0,-1 3 0 0,0-3 0 15,1 0 0-15,2 0 0 0,1 0 0 0,7-7 8 0,3 1-8 16,4 3 8-16,0-4-8 0,7-2 8 0,4-1-8 16,3-2 14-16,4 2-2 15,6 1 0-15,4-1 0 0,4 4-12 0,3-10 0 0,8 13 0 0,-5-7-10 31,5-2-90-31,2 12-19 0,-2-10-3 0,2 4-702 0,1-4-141 16</inkml:trace>
  <inkml:trace contextRef="#ctx0" brushRef="#br1" timeOffset="192300.945">13003 11284 1555 0,'0'0'68'0,"0"0"16"0,0 0-68 0,0 9-16 0,0 0 0 0,0-2 0 16,4 2 196-16,3 1 36 0,0-1 8 0,0 7 0 15,7-4-188-15,0 4-39 0,7-7-13 0,-3 10 9 16,0 0 11-16,3-3 1 0,0-1 1 0,0-2 0 15,0 3 7-15,1-4 2 0,-5 4 0 0,1 3 0 16,-4-4 5-16,0 4 0 0,-3-3 1 0,-1 3 0 0,-3-1-25 0,-3 1-4 16,-4 0-8-16,0 0 11 0,-4 6-19 0,1-6-4 15,-1-4-1-15,1 4 0 16,-8 0-14-16,1-3-2 0,3-1-1 0,-1-2-762 16,-2-7-153-16</inkml:trace>
  <inkml:trace contextRef="#ctx0" brushRef="#br1" timeOffset="192815.565">16221 11230 2304 0,'0'0'51'0,"0"0"10"0,0 0 3 0,0 0 0 0,0 0-52 0,0 0-12 16,0 0 0-16,10 0 0 0,1 0 27 0,-4 0 2 15,7 0 1-15,0 7 0 0,4-4-6 0,-4 3 0 16,4-3-1-16,-4 7 0 0,3-1-8 0,1 0-2 15,0 7 0-15,-1 0 0 0,-3-4-5 0,0 10 0 16,1-3-8-16,-5 0 12 0,-3 0-12 0,-3 6 9 16,-4-6-9-16,0-1 8 0,-7 1-8 0,0 0 0 15,-4 3 0-15,0-9-11 16,1 5-60-16,-4-2-12 0,0 0-2 0,0-4-970 0</inkml:trace>
  <inkml:trace contextRef="#ctx0" brushRef="#br1" timeOffset="193351.134">20077 11177 2358 0,'0'0'104'0,"10"9"22"0,1-2-101 0,3 2-25 0,0 1 0 0,0-1 0 16,4 10 31-16,-1-10 1 0,-3 10 0 0,4-3 0 15,0-1-32-15,-1 4 0 0,-6-6-13 0,3 9 4 16,-7-4 0-16,0 1 0 0,0 6 0 0,-3-3 0 31,-1 0-15-31,-3 0-2 0,0-3-1 0,-3 6 0 0,-4 0 12 0,3-6 3 0,-3 0 0 0,4-3 0 31,-8-4-15-31,4 4-2 0,-4-7-1 0,1 1-625 0,-1 5-125 0</inkml:trace>
  <inkml:trace contextRef="#ctx0" brushRef="#br1" timeOffset="193876.728">23901 11293 2052 0,'0'0'91'0,"7"0"18"16,-4 9-87-16,4-2-22 0,4 2 0 0,0 1 0 0,-8-1 40 0,4 0 4 15,0-2 1-15,0 2 0 0,4 0-21 0,-4 4-4 16,0-7 0-16,0 10-1 0,0-3 11 0,0 2 2 16,0-5 1-16,0 5 0 0,0-2 6 0,-3 6 1 15,-1-4 0-15,1 1 0 0,-1 3-24 0,-3-7-5 16,0 4-1-16,0 3 0 0,-3-3-20 0,-1-4-4 15,-3-6-1-15,0 13 0 16,0-9-151-16,-3-1-30 0,-5-3-7 0,5-6-1 0</inkml:trace>
  <inkml:trace contextRef="#ctx0" brushRef="#br1" timeOffset="194532.982">27273 10258 2131 0,'0'0'94'0,"0"0"20"0,11 0-91 0,-1 0-23 0,-3-3 0 0,8 3 0 16,-1 0 74-16,0 0 10 0,0 0 3 0,7 0 0 15,-3 0-62-15,3 3-12 0,-3-3-2 0,3 7-1 16,0 2 5-16,4 0 1 0,3 1 0 0,-4 9 0 16,8-1-5-16,0-2-1 0,3 12 0 15,4-3 0-15,0 4 18 0,0-1 4 0,-1 3 1 0,-2 1 0 16,-1 2-9-16,-7 1-3 0,4 2 0 0,-4 4 0 16,-3-3 3-16,0-1 1 0,-1-2 0 0,-3 9 0 15,-3-7 3-15,-4 7 0 0,0 0 0 0,-7 0 0 16,0 0-10-16,-3 0-2 0,-4 0 0 0,-4-7 0 15,-3 7-16-15,0-6 0 0,0-10 8 0,0 6-8 16,-7-5 9-16,4-4-1 0,2 3-8 0,-2-3 12 16,-1-6-26-16,-3-3-6 0,4-1 0 0,-8-5-871 15,-3-7-173-15</inkml:trace>
  <inkml:trace contextRef="#ctx0" brushRef="#br0" timeOffset="-199968.892">4854 10892 1443 0,'-14'0'64'0,"4"0"13"0,-8 0-61 0,4 0-16 16,0 0 0-16,0 0 0 0,-4 6 81 0,4-6 14 15,-4 0 2-15,8 0 1 0,-5 0-37 0,8 0-7 16,-3-6-2-16,-1 6 0 0,4 0-8 0,0 0-3 15,7 0 0-15,0 0 0 0,0 0-23 0,0 0-5 16,0 0-1-16,14 0 0 0,-3 0-12 0,3 0 8 0,4 6-8 16,6-6 0-16,-6 3 14 0,10-3-3 0,4 6-1 0,3-2 0 15,8-4 10-15,-8 6 1 0,7-3 1 0,4-3 0 16,10 6-6-16,-6-6-2 0,-4 0 0 0,3 3 0 16,-3-3-14-16,7 0 11 0,-4 0-11 0,8 0 10 15,-4-3 18-15,7 3 3 0,-4 0 1 16,0 0 0-16,1 0-6 0,-1 0-1 0,1 0 0 0,3-6 0 15,0 6 11-15,-7 0 3 0,3-3 0 0,-3-3 0 16,0 6-24-16,7 0-5 0,-11-4-1 0,-6 4 0 16,2-6-9-16,1 6 8 0,0-9-8 0,-7 9 8 15,0 0-8-15,3-10 0 0,-14 10 0 0,8-3 8 16,-5-3-8-16,-6 6 8 0,0-6-8 0,-1 2 8 16,-2-2-8-16,2 6 8 0,-6-3-8 0,3-3 8 15,0 6 2-15,-3-3 0 0,3-4 0 0,0 7 0 0,-3 0-10 0,0-3 0 16,-4-3 0-16,0 3 0 0,0-3 0 0,-4 6 0 15,1-7 0-15,0 4 0 0,-4 3 28 0,0-6 3 16,0 6 1-16,-7 0 0 0,0 0-20 0,0 0-3 16,0-3-1-16,0-4 0 0,0 4-8 0,-4-3 0 15,1-3 9-15,-1 6-9 0,1-4 12 0,-4-2-3 16,0-1 0-16,0 4 0 0,-1-3-9 0,5-1 0 16,-11-2 0-16,10-1 8 0,-6 4 3 0,3-1 0 15,-4 1 0-15,1 0 0 0,-1 6-11 0,-3-7 0 16,0-2 0-16,0 8 8 0,-4-2-8 0,4 6 0 15,0-3-12-15,-4-3 12 0,4 3 0 0,-4 3 0 0,8-7 0 0,-4 7 0 16,3 0 0-16,-3 0 0 0,3 0 0 0,4 0 0 16,4 0 0-16,-8 0 0 0,4 0 0 0,7 0 0 15,0 0 0-15,0 0 0 0,0 10 0 0,0-10 0 16,4 9-9-16,3-3 9 16,0 4 0-16,3-1 0 0,1 1 0 0,3-1 0 0,4-3 0 0,-1 4 0 15,1-1-9-15,0-6 9 0,6 4-13 0,1 2 5 16,-7 0 8-16,3-2 0 0,4-4 8 0,-1 6-8 15,-3-3 0-15,4-2 0 0,-4 2 0 0,4 3 0 16,-7-2 0-16,3-4 0 0,0 6 0 0,-11-3 0 16,8-3 0-16,-7 7 0 0,-1-4 0 0,1-3 0 15,-11 4 0-15,0 2 0 0,0-9 0 0,0 9 8 16,0 1-8-16,-7-1 0 0,3-3 0 0,-3 4 0 16,0 6 8-16,4-4-8 0,-4-2 8 0,0 5-8 15,-1 4 8-15,1-3-8 0,4 3 10 0,-4-1-10 16,0 1 12-16,0 0-3 0,-4-3-1 0,1 9 0 0,3-6-8 0,-4 6 0 15,-3-7 0-15,3 1 8 0,1 0-8 0,-8 0 0 16,4 0 0-16,-4-4 0 0,1 1 0 0,-1-3 0 16,-7-4-9-16,4 7 9 15,-7-7-140-15,0 0-22 0,-1 1-4 0</inkml:trace>
  <inkml:trace contextRef="#ctx0" brushRef="#br0" timeOffset="-195785.559">17491 17377 1728 0,'0'0'153'0,"0"-7"-122"15,0-8-31-15,7 5 0 0,0 1 175 0,7 6 29 16,0-7 5-16,0 4 2 16,7-3-211-16,-3 5-41 0,3-2-9 0,0 0-2 0,4 3 40 0,0-4 12 15,-1 4 0-15,1-3 0 0,3-3 0 0,1-1-8 0,2 1 8 0,5 3 0 16,-1 2 31-16,4-2 9 0,-4 3 3 0,4-3 0 15,0 3 23-15,-1-4 5 0,5 4 1 0,-5-3 0 16,5 6-29-16,3-9-6 0,3 9-1 0,4-10 0 16,3 10 0-16,1 0-1 0,-1 0 0 0,-3 0 0 15,4 0-21-15,-4 0-4 0,-4 6-1 0,0-2 0 16,-3 2-9-16,4-3 0 0,-5 6 9 0,-2-2-9 16,-1 2 0-16,-3-6 0 0,0 7 0 0,0-4 0 15,-8 3 8-15,1 1-8 0,-4-1 8 0,-3-3-8 16,0-3 20-16,-1 7 0 15,-2-4 0-15,2-6 0 0,1 6 18 0,-4-2 3 0,4-4 1 0,-1 6 0 16,5-6-22-16,-1 0-4 0,0 0 0 0,-3 0-1 16,0 0 5-16,-4 0 2 0,3-6 0 0,-2 6 0 15,-5-4-13-15,4-2-9 0,-7 6 12 0,4-9-12 16,-4 2 15-16,-3 4-4 0,-4-3-1 0,-4-3 0 0,1 6 2 0,-1-4 1 16,-6-8 0-16,3 5 0 15,-7 1-13-15,0-1 9 0,-4-2-9 0,-3-4 8 0,0 0-8 0,0 4 0 16,0-4 0-16,-4-3 8 0,1 4-8 0,-1-4 0 15,0 6 0-15,1-2 0 0,-5-1 0 0,5 3 0 16,-4-2 8-16,-1 5-8 0,5-5 0 0,-4 5 0 16,3 1 0-16,0-1 0 0,1 7 0 0,3-3 0 15,3-3 8-15,0 2-8 0,1 7 0 0,3-3 8 16,3-3-8-16,4 6 0 0,0 0 0 0,0 0-14 16,0 0 2-16,0 0 0 0,0 0 0 0,0 0 1 15,0 0 0-15,0 0 0 0,7 0 3 0,4 6 0 16,0-3 0-16,3-3 0 0,0 10 8 0,3-4-10 0,1 3 10 15,0-2-10-15,6 2 10 0,-2 1 0 16,2-1 0-16,1 0 8 0,0 1-8 0,-4-1-13 0,-4 1 3 0,8 5 1 16,0-2 9-16,-1 3 0 0,1-1 0 0,-4-2 0 15,4-4 0-15,-4 7 0 0,-3-1 0 0,-1-2-8 16,-2 3 8-16,-1-1 0 0,-4-2 0 0,1 3-8 16,-4-4 8-16,-4 4 0 0,1 0 8 0,0-4-8 15,-4 7 12-15,-4-3-3 0,0 2 0 0,-6 1 0 16,-1 6-1-16,-6 0 0 0,-1-6 0 0,-3 0 0 15,0 0 3-15,-4-4 0 0,4 4 0 0,-4 0 0 16,0-3-1-16,8-1 0 0,-1-2 0 0,1-4 0 16,-1 1-10-16,0 6 0 0,8-7 9 0,-4 0-9 15,3-2-42-15,0-4-13 0,4-3-2 0,-3 0-951 16,-1 0-191-16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18:18.32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26490 1484 1364 0,'0'0'60'0,"-7"0"13"0,0 0-58 0,-4-6-15 0,4 6 0 0,0 0 0 15,0 0 12-15,7 0 0 0,-7 0 0 0,7 0 0 16,0 0-12-16,0 0 11 0,0 0-11 0,-7 0 10 15,7 0 15-15,0 0 3 0,0 0 1 0,0 0 0 16,0 0-7-16,0 0-2 0,-3-3 0 0,3 3 0 0,0 0 12 0,7-6 3 16,3-4 0-16,1 10 0 15,-1-3 13-15,5-3 4 0,2 6 0 0,1-10 0 0,6 10-12 0,1 0-1 16,0-6-1-16,0 6 0 0,3-9-7 0,-4 9-2 16,5 0 0-16,-1-3 0 15,0 3-1-15,-3-7 0 0,7 4 0 0,-4-3 0 0,-3 6-10 0,3 0-2 16,0 0-1-16,4 0 0 0,-1 0-4 0,1 0-1 15,0 0 0-15,3 0 0 0,-3 0-10 0,3 0 0 16,-3 0 0-16,0 6 0 0,3-3 0 0,-7 4 0 16,4-7 0-16,-4 3 8 0,0-3 0 0,1 0-8 15,-1 0 12-15,0 6-4 0,-3-6 18 0,0 3 3 16,-1-3 1-16,4 0 0 0,-3 0-8 0,0-3-2 0,3-3 0 16,-3 6 0-16,-4-3-3 0,4 3-1 0,-4 0 0 0,0-7 0 15,-3 4-16-15,-1 3 0 0,-3-6 0 0,-3 6-9 16,3 0 33-16,-7 0 6 0,-7 0 2 0,11 0 0 15,-8-10-32-15,-3 10 0 0,0 0 0 0,0 0 0 16,0 0 12-16,4-9-3 0,-1 6-1 0,-3 3 0 16,-3-6-8-16,-1-1 12 0,-3 4-12 0,0-6 12 15,0 3-12-15,-4-4 12 0,4 1-12 0,-3-1 12 16,-4 4-12-16,0 3 10 0,-1-3-10 0,1-4 10 16,0 1-10-16,0-1 0 0,0 7 9 0,-4-6-9 15,4 3 0-15,-3-1 0 0,-1 4 0 0,4 3 0 16,-4-9 0-16,4 9 0 0,0-6 0 0,0 6 0 15,3 0 0-15,-3 0 0 0,4-10 0 0,-1 10-8 16,4 10 8-16,0-10 0 0,-4 0 0 0,11 0 0 16,0 0 0-16,-7 0 0 0,7 0 0 0,0 0 0 0,0 0 0 0,0 0 0 15,0 0 0-15,0 0 0 0,0 0 0 0,0 0 0 16,0 0 0-16,0 0-8 0,7 0 8 0,0 6 0 16,4-6 0-16,3 3 0 0,-3-3 8 0,3 6-8 15,3-6 8-15,1 0-8 0,0 0 0 0,3 0 0 16,4 0-10-16,-1 0 10 0,1 0-8 0,0 3 8 15,-1-3 0-15,1 13 0 0,-4-10 0 0,0-3-8 16,-3 9 8-16,3 1 0 0,-7-4 0 0,0 4 0 16,1-7 0-16,-1 3 0 0,-7-3 0 0,0 3 0 15,0 4 0-15,-4-1 0 0,1 1 0 0,-1-1 0 16,-3 0 0-16,4 4 0 0,-4-10 0 0,3 16 12 0,-3-10-3 0,0 1-1 16,0 5-8-16,-3 1 10 0,3 3-10 0,-4-7 10 15,1 4 0-15,3-6 0 0,-4 8 0 0,-3-8 0 16,4 5-2-16,-1-5-8 0,1 9 12 0,-4-10-4 15,0 0-8-15,3 4 0 0,-3-4 0 0,-4 4 8 32,1-4-101-32,-4 1-21 0,0-4-4 0</inkml:trace>
  <inkml:trace contextRef="#ctx0" brushRef="#br0" timeOffset="3369.017">20694 16354 518 0,'7'-3'46'0,"0"-3"-37"0,-3-4-9 0,3 1 0 16,-4 6 336-16,4-3 66 0,-3-4 13 0,3 4 2 16,-7 6-319-16,0 0-64 0,3-3-13 0,-3 3-2 15,0 0-10-15,0 0-1 0,0 0-8 0,0 0 12 16,-7 0-12-16,-3 3 0 0,-1 3 0 0,1 4-10 15,6-1 10-15,0 0 0 0,-3-2 0 0,7 5 0 16,0-2 20-16,0 5 7 0,4-5 1 0,-1 9 0 16,1-4 14-16,3 4 3 0,0 0 1 0,0 0 0 15,0 3-9-15,-3 0-1 0,3 3-1 0,0 0 0 16,-7 3-8-16,3 0-2 0,1-3 0 0,-4 10 0 0,3-4-25 0,-3 4 8 16,-3 5-8-16,3-8 0 0,3 9 14 0,-6-13-2 15,-1 9-1-15,4-2 0 0,0-7 21 0,0 7 4 16,0-10 0-16,4 0 1 0,-1-3 2 0,5 3 0 15,-1-6 0-15,-4-1 0 16,4-2-11-16,-3 0-3 0,3-4 0 0,0 7 0 0,0-9-14 0,-4 5-3 16,4-5-8-16,-7 8 12 0,4-8-12 0,-1 6 0 15,-3-1 0-15,4-2 0 0,0 2 0 0,-4-5 0 16,0 6 0-16,0-7 0 0,0 0 0 0,0 1 0 16,0-10 8-16,0 9-8 0,0-9 12 0,0 0-4 15,3 6-8-15,-3-6 12 0,0 0-12 0,4 10 0 16,-4-10 0-16,0 0 0 0,0 0 32 0,3 9 0 15,-3-9 0-15,0 0 0 0,0 0-32 0,0 0-8 0,0 0-1 0,4 3 0 16,-4-3 9-16,0 0 16 0,0 0-4 0,7 10-1 16,-4-1-11-16,-3-9 0 0,0 0 0 0,0 0 0 15,0 0 0-15,0 0 0 0,0 6 0 0,0-6 0 16,0 0 0-16,0 10 0 0,0-4 0 0,0-6 0 16,-3 3 0-16,3-3-9 0,0 0 9 0,0 10-13 15,0-10 13-15,0 9 8 0,0-9 0 0,0 10-8 16,3-4 0-16,-3-6 0 0,0 0 0 0,0 0 0 15,0 0 0-15,0 0 0 0,0 0 0 0,0 0 0 16,0 0 0-16,4 3 0 0,-4-3 0 0,0 0 0 16,0 0 10-16,7 6-2 0,-7-6 0 0,7 6 0 15,0-2-8-15,4-4 8 0,-4 6-8 0,0-6 8 16,3 0 0-16,1 0-8 0,3 3 12 0,4-3-4 0,3 0-8 16,0 0 0-16,4-3 0 0,3 3 8 15,4 0-8-15,-1-6 8 0,5 6-8 0,-1-4 8 16,4 4-8-16,-4-6 0 0,0 6 0 0,-3 0 0 0,0 0 0 0,-1-6 0 15,1 12 0-15,0-12 0 0,-4 6 0 0,7-3 0 16,4 3 10-16,0-6-10 0,3 6 0 0,1-4 0 16,3-2 0-16,-4 3 0 0,0-3 12 0,1 6-12 15,2 0 12-15,-6 0-12 0,0 0 8 0,3-3-8 16,4-4 0-16,-3 7 0 0,2 0 0 0,-2 0 0 16,-4 0 0-16,3 0 0 0,11 7 0 0,-11-4 0 15,-3 6 0-15,0-3 0 0,0-2 0 0,-1 2 0 16,-2-3 0-16,-1-3 0 0,4 0 0 0,-4 6 0 15,7-6 0-15,-6 0 0 0,-5 0 8 0,8 6-8 0,4-6 0 0,2 4 0 16,-6-4 0-16,-4 9 0 0,1-9 0 0,-4 0-12 16,-4 6 12-16,0-3 16 15,-3-3-3-15,-1 7-1 0,-2-7-12 0,-1 0 0 0,-4 3 0 0,1-3 0 16,0 6 0-16,-1-3 0 0,-3-3 0 0,0 7 0 16,1-7 0-16,-5 0-8 0,1 0 8 0,-1 0 0 15,1 0 0-15,-1 0 0 0,1 0 0 0,0 0 0 16,-4 0 0-16,3 0 11 0,-10 0-11 0,0 0 10 15,7 0 1-15,0-7 0 0,-3 7 0 0,3-9 0 16,-3 6 5-16,-1-4 0 0,1-2 1 0,-1 0 0 16,-3-1-1-16,7 1-1 0,-3 3 0 0,3-7 0 15,-4 4-15-15,1-7 0 0,-1 6 0 0,4 1 0 16,-3 0 0-16,3-7 0 0,-4 3 8 0,5-2-8 0,-5-1 8 0,4 4 0 16,-3-10-8-16,-4 9 12 0,3-6-12 15,-3 4 0-15,4-4 0 0,-4 0 0 0,0-6 0 0,0 9 0 16,0-6 0-16,-4-3 0 15,1 0 0-15,3-3 12 0,0-7 0 0,-4 7 0 0,4-6-12 0,0-1-16 16,4 7 3-16,-1-7 1 0,1-2 12 0,-4 2 16 16,3 7-3-16,1-6-1 0,-1-1-12 0,1 13 0 15,-1-3 0-15,-3 0 0 0,4 3 0 0,-4 0 0 16,0 9 0-16,0-2 0 0,-4-4 0 0,1 3 0 16,3 7 0-16,-4 0 0 0,1-10 0 0,3 9 0 15,-4 1 0-15,1-7 0 0,3 7 0 0,0-1 0 16,-4-5 0-16,1 5 0 0,3-2 0 0,0-4 0 15,0 7 0-15,0-7 0 0,0 7 0 0,3-4 0 0,-6-3 0 0,3 7 0 16,0-7 0-16,3 7-16 0,-3-4 3 0,0-2 1 16,0 5 12-16,-3 1 16 0,3-1-3 0,0 4-1 15,0-3-12-15,0 9-16 0,-4-3 3 16,4 3 1-16,-3-7 12 0,3 7 10 0,-4-9-2 0,4 9 0 16,0 0-8-16,-3 0 0 15,-5-6 0-15,8 6 0 0,-7 0-9 0,0-3 9 0,0 3 0 0,0 0 0 16,-3-7 0-16,-1 7-8 0,1 0 8 0,-5 0 0 15,5 0 0-15,-4 0 0 0,0 0 0 0,-4 0 0 16,4 0 0-16,0 0 0 0,0 0 0 0,-4 0 0 16,0 0 0-16,1 0 0 0,-1 0 0 0,4 7-10 15,0-7 10-15,-4 3 0 0,1 3 8 0,-1-6-8 16,0 0 0-16,1 3 0 0,-5-3 0 0,1 0 0 16,-7 0 0-16,0 6 0 0,3-6 0 0,-3 0 0 15,0 0 0-15,-4 0 0 0,0 0 0 0,4 0-8 0,3 0 8 0,-6 0 0 16,-1 0 8-16,0 0-8 0,7 0 0 0,1 0 0 15,-5 0 0-15,1 0 0 0,0 0 0 0,0 0 0 16,3 0 0-16,-7 0 0 0,-6 0 0 0,6 7 0 16,0-4 0-16,0-3 0 0,-7 0 0 0,4 6 0 15,7-6 0-15,-4 0 0 0,4 0 0 0,-4 0 0 16,4 0 0-16,3 0 0 0,1 0 0 0,2 0 0 16,-6-6 0-16,7 6 0 0,0 0 0 15,-4 0 0-15,1-3 0 0,-1-4 0 0,0 7 0 0,0-6 0 16,8 3 0-16,-8 3 0 0,-3-6 0 0,3 6 0 15,4-3 0-15,0 3 0 0,-11-7 0 0,4 7 0 16,3 0 0-16,1-3-8 0,-1 3 8 0,0 0 0 16,0 0 0-16,1 0 8 0,-4 0-8 0,6 0 0 0,-2 0 0 15,2 0 0-15,-6 3 0 0,4-3 0 0,-1 0 0 16,4 0 0-16,-4 0 0 0,0 0 0 0,8 0 0 0,-4 7 0 16,3-7 0-16,-3 3 0 0,0-3 0 0,3 0-8 15,0 0 8-15,4 0 0 0,-3 6 8 0,2-6-8 16,1 0 0-16,0 0 0 0,0 0 0 0,3 0-8 15,-3 0 8-15,7 0 0 0,-3 3 8 0,-1-3-8 16,1 0 0-16,3 0 0 0,-1 0 0 0,-2 6 0 16,3-6 0-16,0 0 0 0,0 0 0 0,7 0 0 15,-4 0 0-15,-3 0 0 0,0 0 0 0,0 7 0 16,7-7 0-16,-7 3 0 0,3-3 0 0,-3 6 0 16,4-6 0-16,-4 3 0 0,0-3 0 0,7 0-8 15,-4 0 8-15,-3 0 0 0,4 0 8 0,3 0-8 16,-7 0 0-16,0 0 0 0,3 0 0 0,-3 6 0 15,0-6 0-15,3 0 0 0,-3 0 0 0,4 4 0 0,-4-4 0 0,0 0 0 16,7 0 0-16,-4 0 0 0,-3 6 0 0,0-6 0 16,0 0 0-16,3 0 0 0,-3 0 0 0,4 0 0 15,-4 0 0-15,3 0 0 0,-3 3 0 0,4-3 0 16,-1 0 0-16,-3 0 0 0,4 0 0 0,-4 0 0 16,-1-3 0-16,5 3 0 0,3 0 0 0,0 0 0 15,-4 0 0-15,-3 0 0 16,0 0-78-16,4 0-20 0,-4 0-4 0</inkml:trace>
  <inkml:trace contextRef="#ctx0" brushRef="#br0" timeOffset="5537.223">10382 9499 1839 0,'0'0'81'0,"0"0"18"0,-7 0-79 0,0 0-20 0,7 0 0 0,0 0 0 16,0 0 55-16,0 0 7 0,0 0 2 0,0 0 0 16,0 0-31-16,0 0-5 0,0 0-2 0,0 0 0 15,7 0-4-15,-7 0-1 0,0 0 0 0,0 0 0 16,14 0 3-16,-3-9 0 0,7 9 0 0,-8-6 0 16,-3 3-8-16,11 3 0 0,3-7-1 0,-3-2 0 15,-4 9-7-15,7-3-8 0,4-3 11 0,-4 6-11 16,0-4 8-16,0-2-8 0,-7 3 0 0,4-3 0 15,3 6 0-15,-7 0 0 0,-3 0 0 0,-1-3 0 16,4 6 0-16,1-3 0 0,-12 6 0 0,4-3 0 16,0-3-24-16,0 10-1 0,0-4-1 0,0-3 0 15,-7-3-35-15,11 9-7 0,3-2-2 0,-3 2 0 16,-4-3-89-16,7-3-17 0,7-3-4 0</inkml:trace>
  <inkml:trace contextRef="#ctx0" brushRef="#br0" timeOffset="6487.225">11444 9346 1267 0,'18'-7'112'0,"-18"7"-89"16,0 0-23-16,-4-3 0 0,1-3 135 0,3 6 22 15,0 0 5-15,0 0 1 0,-4-3-115 0,4-3-24 16,7-4-4-16,-7 10 0 0,0 0-20 0,0 0 0 16,-3-6 0-16,3 3 0 0,0-3 0 0,-4 6 0 15,-6-4 0-15,3-2-9 0,7 6-7 0,0 0 0 16,-15 0-1-16,5 0 0 0,3-3 17 0,0 3 0 16,-7 0 0-16,3 0 0 15,-3 3 35-15,3 3 10 0,1-2 3 0,-1 2 0 0,-6-3 4 0,2 10 2 0,5-4 0 0,-1 0 0 16,1 4-30-16,-4 3-5 0,-1-1-2 0,1-2 0 15,0 6-8-15,-3-4-1 0,-1 4-8 0,7-3 12 16,4-4-12-16,-3-2 0 0,-8 5 0 0,4-5 0 16,10 5 0-16,1-5 0 0,-8 6 0 0,1-4 0 15,-1 4 8-15,4-4-8 0,7 4 11 16,-7 3-11-16,0-3 12 0,3-7-12 0,8 0 12 0,3 1-12 16,-10-1 13-16,6 1-4 0,8-4-1 15,-1-3 0-15,4 3 17 0,-3 4 3 0,0-10 1 0,3 0 0 16,3 0-14-16,1 0-3 0,-4-7-1 0,0 7 0 15,0-3-11-15,7-3 12 0,-6-3-12 0,-5-1 12 16,4 1-4-16,0-1 0 0,4-5 0 0,0 5 0 0,-8-9 0 0,8 10 0 16,-1-10 0-16,-2 4 0 15,-8-4 19-15,3 9 3 0,1-5 1 0,3 2 0 0,-4-3-19 16,-6-2-3-16,0 2-1 0,3 7 0 0,3-4 13 0,-3-3 3 16,-10 7 0-16,3 3 0 0,7-4-3 0,-4 7 0 15,-3 3 0-15,0 0 0 0,-3-9-3 0,3 9-1 16,0 0 0-16,0 0 0 0,-11-7-9 0,11 7-8 15,0 0 9-15,0 0-9 0,-7 10 0 0,7-1 0 16,7 1 0-16,0 5 0 0,-3 1 12 0,3-3-3 16,-4 5-1-16,8-2 0 0,3 3 4 0,-7-4 1 15,-7 4 0-15,7 6 0 0,4-6-2 0,-1 0-1 16,-6 0 0-16,-1 6 0 0,4-6-1 0,0 0 0 16,1-4 0-16,-1-2 0 0,-7 2-9 0,7 4 0 0,3-9 0 15,-3-1 8-15,-3 7-8 0,-4-7 0 16,10-3-12-16,-3-2-913 0,4-4-183 0</inkml:trace>
  <inkml:trace contextRef="#ctx0" brushRef="#br0" timeOffset="10590.425">14651 7198 1094 0,'0'0'48'0,"-4"-3"11"0,-3-4-47 0,0 4-12 0,7-3 0 0,-7 3 0 16,4-3 115-16,-4-1 21 0,7 4 4 0,-4-3 0 15,1 3-91-15,-5-4-18 0,5 7-4 0,-4-3-1 16,3 3 8-16,-3 0 2 16,0 0 0-16,-3 0 0 0,3 0-36 0,3 0 0 0,-6 3 0 0,6-3 0 15,-3 0 10-15,7 0-10 0,0 0 8 0,0 0-8 16,0 0 14-16,0 0-2 0,0 0-1 0,0 0 0 16,0 0 13-16,0 0 2 0,0 0 1 0,11 0 0 15,-1 0-1-15,4 0 0 0,-3-3 0 0,3 3 0 16,0 0 2-16,0 0 0 0,0 0 0 0,0 0 0 15,4 0-18-15,0 3-10 0,-8-3 12 0,4 7-12 16,-3-7 20-16,3 3-4 0,-7-3 0 0,4 6 0 16,-4-6-30-16,3 3-6 0,1-3-2 0,-4 0 0 0,4-3 22 0,-4 3-11 15,7 0 11-15,-4-6-8 16,-3 6-17-16,4 0-3 0,-1 0-1 0,1-3 0 16,0 3-167-16,-1-7-34 0,4 4-6 0,-14 3-2 0</inkml:trace>
  <inkml:trace contextRef="#ctx0" brushRef="#br0" timeOffset="11292.547">15215 7053 806 0,'0'0'72'0,"0"0"-58"0,0 0-14 0,0 0 0 16,0 0 155-16,0 0 28 0,0 0 5 0,0 0 2 15,0-6-134-15,0 6-28 0,4-3-4 0,-4 3-2 16,0 0-22-16,-4-6 0 0,4 6 0 0,0-3 0 16,-3-4 0-16,-4 4 0 0,0-3 0 0,0 6 0 15,0-3 10-15,0 3-2 0,-4-6-8 0,0 6 12 16,1 0-12-16,-1 0 0 0,1 0 8 0,-1 0-8 15,4 0 45-15,-4 0 7 0,4 0 0 0,0 0 1 16,-3 6-28-16,3-3-5 0,0-3-2 0,3 6 0 16,-3-3 1-16,0 4 0 0,0-4 0 0,0 6 0 0,0 4-19 0,0-1 0 15,3-2 0-15,-3-1 0 0,0 7 0 0,0-7 0 16,3 7 0-16,1-4 0 16,-1-2 0-16,1 6 0 0,-1-1 0 0,1-5 0 0,-1 2 0 0,4-2 0 15,0-4 0-15,4 3 0 0,-4-3 10 0,3-2-2 16,1 2 0-16,-4-6 0 0,0 0 16 0,10 3 4 15,1-3 0-15,-4 0 0 0,7 0-18 0,-3 0-10 16,3-3 12-16,0 3-12 0,0-6 11 0,4 6-11 16,-4-10 10-16,4 4-10 0,3 3 8 0,0-3-8 15,-3-4 0-15,-1 10 9 0,1-9-9 0,-1 6 0 16,-6-4 0-16,0-2 8 0,-4 0-8 0,-4-1 0 16,8 4 9-16,-8-4-9 0,4 7 8 0,-3-6-8 0,-1 3 10 15,1-4-10-15,-4 1 17 0,3-1-2 16,-3 4-1-16,4-3 0 0,0-1 15 0,-1 1 3 0,-3-1 1 0,4 4 0 15,-1 3-7-15,1-3-2 0,-4 6 0 16,0 0 0-16,0 0-14 0,0 0-10 0,0 0 12 0,0 0-12 16,0 0 0-16,0 0 0 0,3 9 0 0,1 7 0 15,-4-7 13-15,3 7-1 0,-3-3 0 0,-3-4 0 16,3 7 4-16,-4-1 0 0,1-2 0 0,3 3 0 16,-4-1-7-16,1 4-1 0,-1 0 0 0,4 0 0 15,0-4 7-15,0 4 1 0,-3 0 0 0,3 0 0 16,0-4 13-16,0 4 3 0,3 0 1 0,1-3 0 15,-4-7-13-15,7 1-4 0,0-1 0 0,0 7 0 16,-4-7-16-16,4 0 8 0,0 1-8 0,0-1 0 16,0 1 0-16,1-4 0 0,-1-3 0 0,0 6-9 15,0-2-147-15,3-4-30 0</inkml:trace>
  <inkml:trace contextRef="#ctx0" brushRef="#br0" timeOffset="14216.731">24694 16593 518 0,'0'0'23'0,"0"0"5"0,0 0-28 0,0 0 0 0,0 0 0 0,0 0 0 16,0 0 267-16,0 0 48 0,-7 0 9 0,7 0 3 16,-3 3-228-16,-4-3-46 0,-4 6-9 0,8-6-1 15,-4-6 12-15,0 6 2 0,0-3 1 0,3 3 0 16,-3-7-26-16,3 7-6 0,-3-3-1 0,0-3 0 0,0 6 9 0,0-3 2 16,4-3 0-16,-4-4 0 15,0 10 6-15,3-9 2 0,-7 2 0 0,1 4 0 16,-1 3-11-16,1-6-1 0,-1 3-1 0,1-3 0 0,-1 6-2 0,0-4 0 15,-6-2 0-15,3 6 0 0,0-3-5 0,-1-3 0 16,-2 6-1-16,3-3 0 0,0-4-7 0,-4 7-2 16,4 0 0-16,0 0 0 0,0 0-14 15,-1 0 0-15,-2 0 8 0,3-6-8 0,0 6 0 0,-1-3 0 16,1 3 8-16,4-6-8 0,-4 6 0 0,0-3 0 16,-1 3 0-16,5 0 0 0,-4 0 15 0,0-7-3 15,3 7-1-15,-3 0 0 0,0 0-11 0,-4 0 0 16,4 7 0-16,-4-7 0 0,4 3 0 0,-3 3 18 15,3-6-3-15,-4 3-1 0,0 3-14 0,4 1 0 0,-3-4 0 0,2 6 0 16,1-9 0-16,0 6 0 0,0-2 0 0,4 2 0 16,-5-3 0-16,5-3 0 0,-1 6 0 0,1-6 0 15,-1 0 0-15,4 3 9 0,0 4-9 16,-4-7 12-16,4 6-1 0,0-3 0 0,0-3 0 0,0 6 0 16,0-2 0-16,0 2 0 0,0-3 0 0,0 3 0 15,3-3-11-15,-3 4 0 0,0-4 9 0,0 3-9 16,4-3 0-16,-4 3 0 0,3 1 0 0,1-4 0 15,-4 6 0-15,3-9 0 0,4 0 0 0,-3 10 8 16,-5-10 3-16,8 0 1 0,-3 9 0 0,3-9 0 16,-7 0 5-16,7 0 2 0,0 0 0 0,0 0 0 15,0 0-3-15,0 0-1 0,0 0 0 0,0 0 0 16,-4 6-15-16,1-3 11 0,3-3-11 0,0 7 10 16,-4 2-10-16,4 1 0 0,0-1 0 0,-3-3 8 15,3 4-8-15,0-1 0 0,0 0 0 0,-4 1 0 0,4-1 0 0,-3 7 0 16,3-4 0-16,-4 4 8 0,4 3-8 0,0-3 10 15,0 2-10-15,0 1 10 0,0 0-1 0,0 3 0 16,0 0 0-16,0-3 0 0,0 6-9 0,4 3 0 16,-4-3 0-16,3 0 0 0,1 4 12 0,-4-1-2 15,3-3-1-15,-3 9 0 0,4-5-9 0,-1 5 0 16,1 1 0-16,-4-4 0 0,3 3 0 0,1 1 0 16,-1-1 0-16,1 1-11 0,3-4 19 0,-3 1 3 15,-1-4 1-15,1 0 0 0,3 0-12 0,-4-3 0 16,4 4 0-16,-3 2 0 0,-1-9 0 0,1 9 0 15,-1-3 0-15,-3-2 0 0,4-5 0 0,-1 8 0 16,-3 2 0-16,0-9 0 0,0 3 0 0,0 3 0 0,0-12 0 16,0 9-11-16,0-3 11 0,0 0 11 15,-3-3-3-15,3 0 0 0,0-4-8 0,-4 4 0 0,8-6 0 0,-4-4 0 16,-4 7 0-16,4-7 0 0,4 1 9 0,-4-1-9 16,0 0 0-16,0-2 0 0,0 2 0 0,0-9 0 15,0 0 0-15,0 6 0 0,0-6 0 0,0 0 8 16,0 0-8-16,0 0 0 0,0 0 8 0,0 0-8 15,0 0 0-15,0 0 9 0,0 0-9 0,0 0 0 16,0 0 11-16,0 0-11 0,0 0 10 0,0 0-10 16,0 0 14-16,0 0-3 0,0 0-1 0,0 0 0 15,0 0-10-15,0 0 0 0,0 0 9 0,0 0-9 16,7 3 0-16,4-3 0 0,-11 0 0 0,10 0 0 16,-3 7 0-16,0-4 0 0,0-3 0 0,4 0 0 15,-1 0 0-15,1 6 0 0,0-6 0 0,6 3 0 16,1-3 0-16,0 7 0 0,-1-7 0 0,4 3 0 0,1-3 0 15,2 0 0-15,4 0 0 0,-3 0 0 16,3 6 0-16,1-6 0 0,-8 3 0 0,3-3 0 0,-2 6 0 0,-1-6 0 16,0 0 0-16,-7 7 0 0,4-4 0 0,-4-3 9 15,3 0-9-15,-2 6 10 0,-1-3-10 0,-4 3 0 16,1-2 0-16,3 2-11 0,0-3 11 0,-3 6 0 16,-1-2 0-16,1-7 0 0,3 9 0 0,0-3 0 15,4-3 0-15,-1 4 0 0,1-4 0 0,0-3 0 16,-1 6 0-16,4-6 0 0,-3 3 0 0,3-3 0 15,-7 0 0-15,4 0 0 0,-4 0 0 0,0 0 0 0,-3 0 0 0,-1-3 0 16,1 3 0-16,-11 0 8 0,0 0-8 0,0 0 0 16,0 0 14-16,0 0-2 0,0 0 0 0,0 0 0 15,0 0 3-15,3-6 0 0,1-4 0 0,-4 7 0 16,3-3-6-16,-3 6-1 0,0-9 0 0,4 2 0 16,-4 7-8-16,0 0 0 0,0 0 0 0,0-9 0 15,4 6 0-15,-1-3-14 0,-3-4 2 0,4 1 0 16,-1 6 12-16,-3-4 16 0,0-8-3 0,4 12-1 15,-4-7-12-15,0 1 9 0,0-7-9 0,0 0 8 16,0 4 2-16,0-4 0 0,0-3 0 0,0-6 0 16,-4 6-2-16,4-6 0 0,4 3 0 0,-4-9 0 15,0 3-8-15,3-7 8 0,1 13-8 0,-1-9 8 16,4 9-8-16,-3-3 0 0,-4 0 0 0,7-3 0 16,-4 9 0-16,1-6 0 0,3 0 8 0,-3 6-8 15,-1 0 0-15,1 0 0 0,-4 0 0 0,3-6 0 0,-3 7 0 16,0-8 8-16,0 8-8 0,0-7 0 0,-3 6 0 0,3-10 0 15,0 4 8-15,-4-3-8 0,1 0 0 0,-1-3 0 16,0 9 0-16,1-3 7 0,-1-10-7 16,4 7 0-16,-3 3 0 0,-1-3 0 0,1 2 0 0,3-2 0 15,0 0 0-15,0 0 0 0,0-4 0 0,0 10 0 16,0-3 0-16,0 0 0 0,-4-3 0 0,4 3 0 16,0 3 0-16,-3-3 0 0,-1 0 0 0,4 6 0 15,0-6 0-15,-3 6 0 0,3 0 0 0,-4 4 0 16,1-4 0-16,-1 0 0 0,-3 3 0 0,4 4 0 15,-1-4 0-15,0 0 0 0,4 4 0 0,-3-4 0 16,-1 4 0-16,1-4 0 0,3 0 0 0,-4 7 0 16,-3-4 0-16,4 4 0 0,-1-7 0 0,1 10 0 0,-1-3 0 15,1-1 0-15,-1 1 0 0,1-1 0 0,3 4 0 0,-4 3 0 16,-3-3 0-16,7-4 0 0,-3 10 0 0,-1-9 0 16,4 9 0-16,-4-3 0 0,4-4 0 0,0 7 0 15,0 0 0-15,0 0 0 0,-3-3-10 0,3 3 10 31,0 0-121-31,0 0-19 0,0 0-4 0,7 3-1344 0</inkml:trace>
  <inkml:trace contextRef="#ctx0" brushRef="#br0" timeOffset="22897.526">13215 9114 1548 0,'0'0'34'0,"0"0"7"0,0 0 2 0,4-10 0 0,3 4-35 0,-4 3-8 0,4-3 0 0,-7 6 0 15,7-4 14-15,-3-2 1 0,3 0 0 0,-7 6 0 16,0 0-6-16,0 0-1 0,0 0 0 0,0 0 0 16,0 0 31-16,-7 6 5 0,3 4 2 0,1-1 0 15,-4 0 14-15,0 1 2 0,3-1 1 0,-3 7 0 16,4 0 1-16,-1-4 1 0,0-2 0 0,1 5 0 0,3 4-1 0,0-10 0 16,0 1 0-16,3 6 0 0,-3 2-28 0,0-2-7 15,4-3-1-15,-4 2 0 0,0 4-19 0,0 0-9 16,0 0 8-16,0 6-8 0,-4-6 0 0,4 3 0 15,-3-4 0-15,-1 4 0 0,1-6 8 0,-1 3-8 16,1 0 8-16,3-4-8 0,-4 4-8 0,1-9-8 16,-4-1 0-16,7-3-1 15,-4 4-143-15,4-10-28 0,-7 0-5 0,4 3-2 0</inkml:trace>
  <inkml:trace contextRef="#ctx0" brushRef="#br0" timeOffset="23183.77">12989 9311 806 0,'0'0'72'0,"0"0"-58"0,0 0-14 0,0 0 0 16,0 0 193-16,0 0 36 0,0 10 7 0,0-1 2 16,4 0-130-16,-4 1-27 0,3-4-5 0,1 4 0 15,-1-1 10-15,1 0 2 0,3-2 1 0,4-4 0 16,-1 6-43-16,4-3-9 0,0-2-1 0,0-4-1 15,1 0-6-15,-1 0-1 0,7 0 0 0,-3-4 0 16,3-2-14-16,0 6-3 0,0-3-1 0,4-3 0 16,-4-4-10-16,-3 10 0 0,-1-9 9 0,1 9-9 15,3-6 0-15,-3 3-16 0,-1-4 2 0,4 7 1 16,-6-9-50-16,2 9-9 0,1-3-3 0,-4-4 0 16,4 4-18-16,-4 3-4 0,0-6-1 0,-4 6-498 15,-3-3-100-15</inkml:trace>
  <inkml:trace contextRef="#ctx0" brushRef="#br0" timeOffset="23965.712">13790 8935 2372 0,'0'0'52'0,"0"0"12"0,0 0 1 0,0 0 1 0,-3 3-53 0,3-3-13 0,0 10 0 0,0-1 0 16,0 7 34-16,0-7 4 0,-4 7 1 0,4-4 0 15,0 4-31-15,0 3-8 0,0 0 0 0,4 6 0 16,-4-7 0-16,0 8 0 0,3-1 0 0,1-3 0 16,-4 3 8-16,3 0-8 0,4-6 8 0,-3 9-8 15,3-3 11-15,-4 3-3 0,1 0 0 0,3-3 0 16,-4 0 10-16,1-6 2 0,-1 10 0 0,1-11 0 15,-4-2 7-15,4 3 1 0,-4 0 1 0,3-4 0 16,1 4-1-16,-4-9-1 0,0 5 0 0,3-5 0 16,-3-1-12-16,0-9-3 0,0 0 0 0,0 9 0 15,0 1-1-15,0-10-1 0,0 0 0 0,0 0 0 16,0 0 6-16,0 0 0 0,0 0 1 0,0 0 0 16,0 0-1-16,0 0 0 0,0-10 0 0,4-5 0 15,-1 2 4-15,1-2 1 0,-1 2 0 0,1-9 0 0,-1 0-13 0,4-3-8 16,0 9 10-16,4-6-10 0,-4 4 16 0,0-4-4 15,4 9 0-15,-4-3 0 0,3 1-12 0,-3 5-18 16,4 1 4-16,0-1 1 0,-1 7 13 0,1-6 0 16,-1 3 0-16,1-4 0 0,-1 1 0 0,1 3 0 15,3-4-8-15,0 7 8 0,-3-3 0 0,3 3 0 16,0-4 0-16,0 7 0 0,-3 0-8 0,-1 0 8 16,4 0 0-16,-3 7-9 0,3-4 9 0,-3 3-13 15,3 3 5-15,-4 1 8 0,5-1-10 0,-1 1 10 16,-4 5 0-16,4-2-9 0,0-4 9 0,-3 7 0 15,0-7 0-15,-1 7-8 0,1-3 8 0,-1-4 0 16,-3 7 0-16,0-1 0 0,1-2 0 0,-1 3 0 0,0 2 0 0,0-8 8 16,-4 5-8-16,1-2-8 0,-4 3 8 15,3-1-12-15,-6-2 12 0,3 3 0 0,0-1 0 0,0-2 0 16,-4 3 0-16,1-7 0 0,-4 7 0 0,3-4 0 16,1-2 0-16,-1-1 0 0,1 0 0 0,-5-2 0 15,5 2 0-15,-4-3 9 0,3-3-1 0,-3-3-8 16,-3 7 22-16,-1-7-2 0,1 0-1 0,-5-7 0 15,-2 7-3-15,-1-9 0 0,1 9 0 0,-5-9 0 16,-2 2-8-16,-1-2-8 0,0 6 9 0,1-3-9 16,-1-4 0-16,-3 7 8 0,-1-3-8 0,8 3 0 15,-7-4 0-15,3 7 0 0,1-6 0 0,-1 6 0 16,4 0 0-16,0 0 0 0,-1-3 0 0,5 3 0 16,3 3-11-16,0 3 11 0,3-6-10 0,0 0 10 15,8 0-60-15,3 0-7 0,0 0-1 0,0 0 0 16,3-9-132-16,8 3-26 0</inkml:trace>
  <inkml:trace contextRef="#ctx0" brushRef="#br0" timeOffset="27354.508">28011 16756 864 0,'0'0'76'0,"0"0"-60"16,0 0-16-16,-4-3 0 0,-3-4 206 0,3-2 38 16,1 9 8-16,-1-10 2 0,-3 10-180 0,4-6-36 15,-1 3-7-15,4 3-2 0,0 0 7 0,-7 0 2 16,4-6 0-16,-4 6 0 0,3-3-13 0,-3-4-2 16,0 7-1-16,-4 0 0 0,1-3 23 0,-1 3 5 15,1-6 1-15,-4 6 0 0,-1-3-13 0,1-3-2 16,-3 6-1-16,-1-4 0 0,-3-2-4 0,0 6-1 15,-4-3 0-15,4-3 0 0,-4-1-12 0,0 4-2 16,-3 3-1-16,4-6 0 0,-5 6-15 0,8 0 11 16,-7-3-11-16,7-3 10 0,-4 6-10 0,4-4 0 0,7 4 0 15,-7 0-11-15,3 0 11 0,4 0 14 16,-4 0-3-16,4 0-1 0,-3 0-1 0,2 0 0 0,5 0 0 0,-4 4 0 16,0-4-9-16,3 6 0 15,0-3 0-15,1-3 0 0,3 6 0 0,0-6 0 0,0 10 0 0,0-10 0 16,3 9 0-16,1 1 0 0,-1-4 0 0,-3 6 0 15,7-2 0-15,-4 5 8 0,4 4-8 0,-3-3 8 16,-1 3-8-16,1 6 10 0,3-6-10 16,-4 9 10-16,4-3 2 0,-3 0 0 0,-1 3 0 0,1 0 0 15,-4 1-12-15,0 5 0 0,3-6 0 0,1 7 0 16,-4-7 0-16,-1 7 0 0,-2 5 0 0,-1-2 0 16,1 0 0-16,-4-4 0 0,3 4 0 0,0 6 0 15,4-10 30-15,-3 4 1 0,3-4 0 0,0 1 0 16,0-1-31-16,7-5 0 0,0-1 0 0,3-3 0 15,1 0 22-15,-1-3-2 0,1 3 0 0,3 0 0 0,-7-6-6 16,7 6-2-16,-4-6 0 0,8 0 0 0,-4-1-12 0,-3 1 0 16,-1-3 0-16,-3 3 0 0,4-4 0 0,-4-2 0 15,-4 3 0-15,4-7-10 0,-3 0 10 0,-1 7 0 16,1-7 8-16,-1-5-8 0,-3 5 10 0,7-9-2 16,-4 6-8-16,4 4 12 0,-3-1 0 0,-1 7-1 15,4-13 0-15,0 13 0 0,-3-7-11 0,3 0 0 16,0 1 0-16,3-4 0 0,-3 4 0 0,0-10 0 15,0 0 0-15,7 9 0 0,-3-6 0 16,3 3 0-16,-7-6 0 0,0 0 0 0,0 0 0 0,7 10 0 16,-7-10 0-16,0 0 8 0,0 0 2 0,7 0 0 15,4 0 0-15,-1 0 0 0,-3-3 2 0,0-4 0 16,0 7 0-16,4-6 0 0,7 3-4 0,-4 3 0 0,0-6 0 0,4 6 0 16,-1 0-8-16,4 0 0 0,0-3 0 0,4 6 0 15,-4-3 0-15,1 6 0 0,2-3 0 0,-3 3 0 16,1 1 0-16,-1-4 0 0,-4 6 0 0,5-3 0 15,-1-2-9-15,-4-4 9 16,4 6 0-16,-3-3 0 0,0-3 0 0,-1 6 0 0,1-6 0 0,-4 3 0 16,0-3 0-16,4 0 0 0,-4 0 0 0,0 0 0 15,0 0 12-15,-3 0 2 0,-1 0 1 0,5 7 0 16,-1-7-15-16,-4 0-12 0,-10 0 3 0,11 0 0 16,-1 3 9-16,1-3 0 0,0-3 0 0,-1 6 0 15,1-3 0-15,-1 0 0 0,4 6 0 0,-3-6 0 16,0 0 0-16,3 0 0 0,-4 0 0 0,1 0 0 15,-1-6 0-15,-3 6 0 0,4-3 0 0,-4 3 8 16,0 0-8-16,0 0 0 0,-7 0 0 0,11 0 0 0,-4-7 0 16,0 7 9-16,-4-9-9 0,-3 9 0 0,8 0 16 0,-8 0-3 15,7-3-1-15,0-3 0 0,-4-4 7 0,1 7 1 16,3-6 0-16,-4-4 0 0,1 4 0 0,-1-4 1 16,4-3 0-16,-3 1 0 0,3-4-3 0,0 6-1 15,0-5 0-15,-3-4 0 0,3 3-8 0,-4-9-1 16,1 9-8-16,-1-6 12 0,4 0-4 0,-3 3 0 15,-1-3-8-15,-3-1 12 0,4 8-12 0,-4-7 8 16,0 3-8-16,0-3 0 0,0-1 0 0,-4-2 8 16,1 3-8-16,-1 3 0 0,1-9 0 0,-1 3 0 15,-3 3 8-15,0-4-8 0,0-5 8 0,4 2-8 16,-8 1 11-16,4-3-11 0,0 5 8 0,0-5-8 16,3 6 0-16,-3-7 0 0,4 7 0 0,-1-7 0 0,1 7 8 15,-1 0-8-15,1 0 0 0,-1-4 0 0,1 4 0 0,3 3 0 16,-4-3 0-16,4 3 0 0,0 3 0 0,-4-3 0 15,4 6 0-15,-3-6 0 0,3 6 8 16,-4 3-8-16,1-2 0 0,3 5 0 0,-4-3-8 0,4 1 8 16,-3 2 0-16,-1-3 0 0,4 7 0 0,-3-7 0 15,-1 7 0-15,4 0 0 0,-3-1-8 0,-1 7 8 16,1-3 0-16,3-4 0 0,0 10 0 0,-4 0 0 16,4 0 0-16,0 0 0 0,0 0-15 0,0 0 5 15,0 0 1-15,0 0 0 0,0 0 0 0,0 0 0 16,0 0-12-16,0 0-3 0,0 0 0 0,0 0 0 15,0 0-100-15,0 0-21 0,0 0-4 0,0 0-1197 16</inkml:trace>
  <inkml:trace contextRef="#ctx0" brushRef="#br0" timeOffset="28819.608">29637 16690 115 0,'0'0'10'0,"0"0"-10"16,0 0 0-16,0 0 0 0,0-6 420 0,0 6 81 16,0-4 17-16,0 4 3 0,0-6-380 0,0 6-76 15,0 0-15-15,0 0-3 0,0-9-29 0,0 9-6 0,0 0 0 16,0 0-1-16,-7 0-3 0,0-7 0 16,3 4 0-16,-3 3 0 0,0 0 25 0,0 0 5 15,-4 0 1-15,1 0 0 0,-4 0 15 0,0 0 3 0,-4 0 1 0,0 0 0 16,-3 0-6-16,-3-6 0 0,-1 6-1 15,0-3 0-15,0-3-17 0,-3 6-3 16,0-4-1-16,0-2 0 0,0 3-11 0,-1-3-3 0,-2 6 0 0,2-3 0 16,5-4-16-16,-5 7 0 0,1 0 8 0,4 7-8 15,-1-7 0-15,0 3 0 0,0-3 0 0,4 6 0 16,4-3 0-16,-1-3 0 0,4 0 12 0,0 6-12 16,0-6 0-16,7 4 0 0,0-4 0 0,-4 0 0 15,4 6 0-15,3-3 0 0,-3-3 0 0,7 0 0 16,0 0 0-16,-3 6 0 0,-4-3 0 0,0 4 0 15,3-1 0-15,1-3 0 0,-1 7 0 0,1-4 0 16,-1 3 0-16,1 1 0 0,-1-1 0 0,0 10 0 16,-3-3 0-16,0 2 0 0,4 1 0 0,-1 0 0 0,1 6 0 0,-1 0 0 15,4-3 0-15,0 3 0 0,0 3 0 16,0 4 0-16,4-1 0 0,-1 0 0 16,1 1 0-16,-1 2 0 0,-3 1 0 0,4 2 0 0,-1-2 0 0,-3 9 0 15,-7 0 0-15,4 0 0 0,3 3 0 0,-4 3 0 16,-3-9 0-16,0 3 0 0,-3-4 8 0,-1-2-8 15,4 0 12-15,0 2-12 0,-4-8 13 16,1 8-4-16,-1-5-1 0,4-4 0 0,-3 4-8 0,-1-1 0 16,0-6 9-16,4-2-9 0,0 2 10 0,4-9-2 15,-4 3-8-15,7-10 12 0,-4 7-4 0,4-10 0 16,-3 7-8-16,3-7 12 0,0 1 17 0,0-4 3 16,0-6 1-16,0 0 0 0,0 10-33 0,3-7 0 15,-3-3 0-15,0 0 0 0,0 0 0 0,0 0 0 0,0 0 0 0,0 0 0 16,0 0 0-16,4 0 0 0,-4 0 0 0,10 0 0 15,-3 0 12-15,4 0-2 0,3-3 0 0,0-4 0 16,4 7-10-16,-4-3 0 0,-4-3 0 16,8 6 0-16,3-3 0 0,0-4 0 0,-3 7-12 0,0-3 12 15,-1 3 0-15,5-6 0 0,-5 6 0 0,4 0 0 16,-3-6 0-16,0 6 0 0,3 6 0 0,-4-6 0 16,5-6 0-16,-1 6 0 0,0 0 0 0,4 0 0 15,-1-3 0-15,5 3 0 0,2 0 0 0,1 0 0 16,0 0 0-16,3-7 0 0,-3 7 0 0,0 0 0 15,-1 0 0-15,-6 0 0 0,0 0 0 0,-4 0 0 16,-4 7 0-16,1-7 0 0,-4 0 0 0,-3 3 0 16,3 3 0-16,-7-6 8 0,0 0-8 0,-7 0 0 0,0 0 12 15,7 0-4-15,-7 0 0 0,0 0 0 0,0 0 7 16,0 0 1-16,0 0 0 0,7 0 0 16,0 0 12-16,-7 0 4 0,4-6 0 0,3 3 0 0,0 3-20 0,0-7-3 15,0-2-1-15,-4 0 0 0,5 5-8 0,-1-5 0 16,0 0 0-16,-4-4 0 0,1 0 0 0,3 4 0 15,-4-7 0-15,4 7 0 0,-7-7 0 0,4 4 8 16,-4-4-8-16,3-3 8 0,1 0 2 0,-1-6 0 16,-6 0 0-16,3 6 0 0,0-9 0 0,0 3 0 15,-4-9 0-15,1 5 0 0,-1-8-10 0,1 2 0 16,-1 1 0-16,4-10 0 0,-3 6 0 0,-1-6 0 16,-3 0 0-16,4 7 0 0,-4-7 10 0,3 9 0 15,-3-8 0-15,3 5 0 0,-3 3-10 0,0-2-14 16,4 2 3-16,-1-2 1 0,-3 2 10 0,4-2 0 0,-1-4 0 15,1 9 0-15,-4 1 0 0,3 3 0 16,-3 0 0-16,4 3 0 0,-1-4 0 0,-3 14-8 0,0-4 8 0,0 0-8 16,3 3-7-16,-3 4-1 0,4 2 0 0,-4 1 0 31,0-4-16-31,0 10-4 0,3-3-1 0,-3 3 0 16,-4-3-79-16,4 6-15 0,0 0-3 0,7 0-768 0,-3 0-154 0</inkml:trace>
  <inkml:trace contextRef="#ctx0" brushRef="#br0" timeOffset="30586.927">32851 16693 288 0,'0'0'12'0,"0"0"4"0,0 0-16 0,7 0 0 0,-7 0 0 0,7 0 0 16,-7 0 235-16,0 0 44 0,0 0 9 0,0 0 1 15,0 0-178-15,0 0-36 0,0 0-7 0,0 0-2 16,0 0 4-16,0 0 1 0,0 0 0 0,0 0 0 15,-4 0-6-15,-3 6-1 0,-3-6 0 0,-4 3 0 16,-1-3-12-16,1 0-4 0,-3 0 0 0,-5 0 0 16,1 0 0-16,-3 0 0 0,-8 0 0 0,0 7 0 15,4-7-18-15,-4 0-4 0,4 0-1 0,-4 0 0 16,0 3-12-16,4-3-2 0,0-3-1 0,3 3 0 0,1 0 15 0,6 0 3 16,0 0 1-16,4 0 0 0,-3-7 6 0,6 7 1 15,0 0 0-15,1 0 0 16,-4-3-12-16,3 3-3 0,4 0 0 0,-4-6 0 0,1 6-21 0,3 6 9 15,-4-6-9-15,4 0 0 0,4 3 0 0,-4-3 0 16,-4 7 0-16,8-7 0 0,-5 9 0 0,5-6 0 16,-1 3 0-16,4 4 0 0,-7-1 0 0,7 7 0 15,-3-4-10-15,3 4 10 0,0 3 0 0,0 0 0 16,3 6 9-16,-3-6-1 0,4 6-8 0,-1 0 0 16,1-3-8-16,-1 12 8 0,5-9 0 0,-5 4 0 15,-3-1 0-15,0 6 11 0,4-5-11 0,-4 5 0 16,0-3-10-16,-4 1 10 0,4 9 0 0,-3-4 0 15,-1 1 0-15,0 3 0 0,1-4 0 0,-1-2 0 0,4-1 0 0,-3-2 0 16,-1-1 20-16,1-3 9 0,3 0 3 0,-4-3 0 16,1 0-20-16,-1-3-4 0,1-3-8 0,3 3 12 15,0-3-12-15,0 0 9 0,0 0-9 0,0-4 8 16,0-2 0-16,0 3 0 0,0 2 0 0,3-2 0 16,1-3 0-16,-1 2-8 15,1 4 12-15,-4-10-4 0,3 10-8 0,-3-9 10 0,4 5-10 0,-1-5 10 16,-3 5-10-16,4-5 0 0,-1 9 9 0,5-10-9 15,-5 1 0-15,4-1 9 0,-3 0-9 0,3-2 0 16,3 2 12-16,-3 0-4 0,0 1 0 0,4-4-8 16,-4-3 20-16,0 7-2 0,4-10-1 0,-1 6 0 15,1-3-17-15,-1 3 0 0,1-6-13 0,3 10 5 16,-3-10 8-16,3 9 12 0,0-9-2 0,0 0-1 16,0 6-9-16,0-2-11 0,4 2 3 0,0-3 0 0,3-3 8 15,0 6 0-15,-4-3 0 0,5-3 0 0,-5 7 0 16,4-7 0-16,-3 0 0 0,7 3 8 0,-4 3 0 0,4-6 0 15,-4 0 0-15,0 0 0 0,0 0-8 0,0 0 8 16,0 0-8-16,-3 0 8 0,0 0-8 16,3 0 0-16,-7 0 0 0,4 0 8 0,-4 0-8 0,0-6 0 15,0 3 0-15,0 3 8 0,-3 0-8 0,-1 0 0 16,1 0 0-16,-1 0 0 0,-2 0 0 0,-1 3 8 16,3 3-8-16,-6-6 0 0,6 0 9 0,-3 0-9 15,4 6 12-15,-4-3-12 0,4-3 10 0,-1 0-10 16,8 7 8-16,-8-7-8 15,1 3 0-15,3-3 8 0,-3 0-8 0,-1 0 0 0,1 0 0 0,3 6 0 0,-4-6 0 16,1 3 0-16,0-3 0 0,-1 7 0 0,-3-7 0 0,0 3 0 16,-7-3 8-16,0 0-8 0,0 0 0 0,0 0 8 15,0 0 2-15,0 0 0 0,0 0 0 0,0 0 0 16,0 0 7-16,4-3 2 0,-4-7 0 0,3 4 0 16,-3-4-3-16,0 1 0 0,-3 0 0 0,3-7 0 15,0-3-3-15,-4 0-1 0,4-6 0 0,0-3 0 16,0 3-4-16,-3-13 0 0,3 4-8 0,0-4 12 15,0 1-12-15,0-4 9 0,-4-3-9 0,4 6 8 16,0 4-8-16,-3-4 8 0,3 0-8 0,-4-2 8 16,-3 5-8-16,4-2 0 0,-4 2 0 0,3-3 8 15,-3 4-8-15,0-4 0 0,0 4-12 0,3 6 12 16,1-1 0-16,-1 4 0 0,1-3 12 0,-4-3-4 16,3 3-8-16,1-1-11 0,-4-5 3 0,0-4 0 15,3-3 8-15,-3 4 11 0,0 9-3 0,3-7 0 0,-3 1-8 16,4-1-14-16,-4 7 3 0,-4 0 1 0,1-1 10 0,-1 4 0 15,4 7 8-15,-4-8-8 0,-3 11 0 0,4 2 0 16,-1-2-10-16,1 2 10 0,-1-3-14 0,0 10 4 16,1-3 1-16,-1-1 0 0,1 7 9 0,3-3-13 15,-1-4 5-15,1 4 8 0,0 3-27 0,0 3 3 16,0-6 0-16,4 3 0 16,-4 3-37-16,3-7-7 0,1 4-2 0,-4 3 0 15,7 0-113-15,-7-6-22 0,-1 3-5 0</inkml:trace>
  <inkml:trace contextRef="#ctx0" brushRef="#br0" timeOffset="32304.391">16439 9374 1407 0,'0'0'62'0,"0"0"14"0,0 0-61 0,0 0-15 15,-3 0 0-15,3 0 0 0,0 0 75 0,0 0 12 16,0 0 2-16,0 0 1 0,0 0-54 0,0 0-12 16,0 0-1-16,0 0-1 0,0 0-5 0,0 0-1 15,0 0 0-15,0 0 0 0,0 0 15 0,7 6 2 16,0-6 1-16,4 0 0 0,-4 3 18 0,0-3 3 0,3 0 1 16,1 0 0-16,-1 0-17 0,1 0-3 0,3-3-1 0,-3 3 0 15,-1 3-27-15,1-3-8 0,0 0 0 0,6 0 0 16,-3 7 0-16,0-7 0 0,0 0 0 0,1 3 0 15,2-3 0-15,1 0 0 0,0 6 0 0,-1-6 0 16,1 0 0-16,-1 3 0 0,1-3 0 0,-4 0 0 16,-3 0-11-16,3 6-5 0,0-6-2 0,0 4 0 31,0-4-108-31,0 0-22 0,-3 0-4 0,3-4-698 0</inkml:trace>
  <inkml:trace contextRef="#ctx0" brushRef="#br0" timeOffset="33338.16">17660 9336 403 0,'0'0'36'0,"4"-6"-36"0,-1-3 0 0,-3 9 0 16,-3-3 291-16,3-4 51 0,0-2 10 0,0 9 3 16,0-6-252-16,0 2-51 0,0-5-9 0,-4 3-3 15,1-4-28-15,-1 7-12 0,-3-3 8 0,0 0-8 16,-4 3 0-16,4-4 8 0,-3-2-8 0,-1 6 0 15,-3-4 8-15,0 7-8 0,0-3 8 0,0-3-8 16,0 6 19-16,-1 0-2 0,-2-3 0 0,3 3 0 16,0 0 15-16,-1 3 4 0,1-6 0 0,-3 6 0 15,3-3-10-15,-1 6-2 0,-2-3 0 0,3 4 0 16,-4-4 7-16,0 13 1 0,4-7 0 0,-3 7 0 0,-4-4-19 0,3 4-3 16,4 9-1-16,0-6 0 0,0 0-9 15,3-1 0-15,4 7 0 0,0-6 0 0,3 6 12 0,1-3 1 16,3-6 0-16,3 3 0 0,1 0 12 0,3-4 3 15,0 4 0-15,0 0 0 0,4-3-6 0,-1-1-1 16,1-2 0-16,3 3 0 0,4-7-21 0,-1 10 0 16,4-4 0-16,1-2 0 0,-1-4 0 0,0 1 0 15,-4 2 0-15,5-2 8 0,2-1-8 0,1-6-15 16,3 4 4-16,-3-4 1 16,3 3-26-16,0-6-6 0,1 9-1 0,-5-9 0 15,8 0-114-15,-4 0-23 0,1-6-5 0,2 3-1 0</inkml:trace>
  <inkml:trace contextRef="#ctx0" brushRef="#br0" timeOffset="34005.377">19671 9443 1267 0,'0'0'56'16,"0"0"12"-16,0 0-55 0,0 0-13 0,0 0 0 0,0 0 0 15,0 0 248-15,0 0 48 0,0 0 8 0,0 0 3 16,0 0-214-16,7 3-42 0,-7-3-9 0,11-3-2 16,-4-3-16-16,7 6-3 0,0-3-1 0,0-4 0 15,0 1-12-15,4 3-8 0,-1 3 8 0,1-6-8 0,0 6 0 0,-1-4 0 16,8 4 0-16,0-6 0 0,-1 6 0 0,5 0-8 16,-5-3 0-16,4 3 0 15,4 0-7-15,-4-6-1 0,-3 6 0 0,3 0 0 16,1 0-22-16,-1 0-5 0,-4 0-1 0,1-3 0 15,-4 3-124-15,1 3-24 0,20-6-6 0,-14-4-1 0</inkml:trace>
  <inkml:trace contextRef="#ctx0" brushRef="#br0" timeOffset="34673.157">20959 9408 633 0,'0'0'56'0,"0"0"-44"0,0 0-12 0,0 0 0 16,0-6 332-16,0-3 64 0,-4 6 12 0,4-4 4 16,0-2-292-16,-4 0-59 0,4 2-11 0,0 4-2 15,-7-6-39-15,4-1-9 0,3 4 0 0,-4-3 0 16,-3-1 0-16,4 1 0 0,-4 3 0 0,0 2 0 15,0-2 0-15,-4 6 0 0,0-3 0 0,-3 3 0 16,0 0 0-16,-3 3 0 0,-8-3 0 0,0 6 0 16,1-2 0-16,-1 2 8 0,-3 3-8 0,-1 7 8 15,-2-7 6-15,6 4 1 0,0 3 0 0,4-1 0 16,0-2 17-16,3 2 4 0,1-2 1 0,6 9 0 16,-3-3-20-16,7-7-4 0,-4 10-1 0,4-3 0 0,4 0-12 0,3 0-8 15,-4-4 8-15,4-2-13 0,0 3 13 16,4-1 0-16,3-5 0 0,0-1 0 0,0 1-10 15,7-7 10-15,0-3-10 0,0 0 10 0,4 0 0 0,-1-3 0 16,8-4 0-16,0-2 0 16,0-1 9-16,-1 1 8 0,4-7 2 0,4 7 0 0,-4-10 6 0,1 7 2 15,-5-4 0-15,1-3 0 0,0 3 0 0,-4-9 0 16,-3 7 0-16,-1-1 0 0,1-6-3 0,-4 3 0 16,0-3 0-16,-3-1 0 0,-1-2 7 0,1 0 1 15,-4-3 0-15,0 2 0 0,-4 1-32 0,1 0 0 16,3-6 0-16,-7 8 0 0,0-2 0 0,0 3 0 0,4 6 0 0,-4-6 0 15,0 13 0-15,0-4 0 0,0 7 0 0,-4-1 0 16,4 1 0-16,0 9 0 0,0 0 0 0,0 0 0 16,0 0-10-16,-3 15-8 0,-5-2-2 0,5 3 0 15,-4 2 7-15,3 1 1 0,-6 6 0 0,3 0 0 16,-4-3 12-16,4 4 0 0,0 8 0 0,-4-6 0 16,4 0 0-16,0 7 0 0,0-7 0 0,0 7 0 15,0-1 0-15,4-6 16 0,-1 7-3 0,4-7-1 16,0 0-12-16,4-3 0 0,-4 0 8 0,3 1-8 15,4-4 0-15,-3-4 0 0,3 4 0 0,0-3 0 16,0 0 0-16,0 0-10 0,0-4 2 0,4-2 0 16,-1-4-70-16,1 7-14 0,3-7-2 0,0 7-1 15,0-6-72-15,7-7-14 0,0 3-3 0,4 3-748 16</inkml:trace>
  <inkml:trace contextRef="#ctx0" brushRef="#br0" timeOffset="35592.226">22945 9107 1785 0,'0'0'79'0,"0"0"17"0,0 0-77 0,0 0-19 15,0 0 0-15,-4 10 0 16,8-1 185-16,-4 1 34 0,-7 5 6 0,3 4 2 0,4-3-183 0,-3 3-36 15,-1 6-8-15,-3-3 0 0,0 3 0 0,0 0 0 16,3 0 0-16,-3-3 0 0,-3 3 0 0,6 3 0 16,1-3 0-16,3 0 0 0,-7-3 0 0,3 10 0 15,4-10 0-15,0 3 0 0,4 0 0 0,-8-6 0 16,-7 9 0-16,11-9 0 0,8-4-15 0,-8 4-3 16,-11-9-1-16,7 5 0 15,8-5-47-15,-1-1-10 0,-6 0-1 0,3-9-1 16,0 0-42-16,0 0-9 0,0 0-2 0,0 0 0 15,-7 0-77-15,7 0-15 0,0 0-3 0</inkml:trace>
  <inkml:trace contextRef="#ctx0" brushRef="#br0" timeOffset="35857.057">22722 9509 288 0,'15'-10'25'0,"-15"10"-25"0,0 0 0 0,0 0 0 16,-8-3 262-16,8 3 47 0,0 0 10 0,0 0 1 16,-10 3-155-16,10-3-31 0,0 0-6 0,0 0-2 15,0 0-11-15,0 0-3 0,0 0 0 0,0 0 0 16,0 0 4-16,0 0 0 0,0 0 0 0,10 0 0 15,1-3-58-15,3-3-11 0,-3 6-3 0,10 0 0 16,7-9-8-16,-3 9-1 0,0-7-1 0,3-2 0 16,0 6-15-16,4-3-3 0,-4 2-1 0,-3 4 0 15,-1-6-15-15,1 6 0 0,-4-3 0 0,-3-3 0 16,-4 6-8-16,0 0-5 0,0 0-1 0,-3 0 0 16,3 0-94-16,-4 0-18 15,-2-3-4-15,-1 3-1 0,3 0-80 0,-3 3-16 0,-7-3-3 0</inkml:trace>
  <inkml:trace contextRef="#ctx0" brushRef="#br0" timeOffset="36691.822">23566 9462 1209 0,'0'0'108'0,"0"0"-87"15,-4 3-21-15,4-3 0 0,0 0 185 0,0 0 33 16,-7 0 6-16,7 0 2 0,0 0-129 0,0 0-25 16,0 0-6-16,0 0-1 0,0 0-45 0,0 0-10 15,0 0-2-15,11 6 0 0,-1-12-8 0,1 6 0 16,-1 0 0-16,8 6 0 0,-4-12 0 0,0 6 0 15,0-3 9-15,0-3-1 0,4-4-8 0,-4 7 0 16,4-3 0-16,-4-4 0 0,4 1 25 0,-1 3 4 16,1-4 1-16,-4 1 0 0,4-1 19 0,-4 1 4 0,0 0 1 15,0-7 0-15,4 6-10 0,-8 1-3 16,1-3 0-16,-4-4 0 0,0 10-13 0,0-7-2 0,-4-3-1 0,1 7 0 16,-1-7-2-16,-3 7-1 0,-3-1 0 0,3 1 0 15,-4 0-12-15,1-1-2 0,-4 10-8 0,-4-6 12 16,1 3-12-16,-8 3 0 0,0 0 0 0,1 0 0 15,-4 3 0-15,3 3 0 0,-3 1 0 0,3 2 0 16,-3 0 0-16,3 4-15 0,1-4 2 0,-1 7 0 16,4 3 21-16,-4 0 4 0,4-4 0 0,0 4 1 15,3 0-13-15,-3 6 0 0,7 0 0 0,0-3 0 16,0 3 9-16,0-6-1 0,4 6 0 0,3 3 0 16,-4-9 0-16,8 6-8 0,-4 0 12 0,3 0-4 15,1-3-8-15,-1-6 8 0,1 3-8 0,3 0 8 16,0-4 0-16,0-5-8 0,3 5 12 0,1-2-4 15,0-4-8-15,3 1 0 0,0-4 0 0,0 3 0 16,4 1 11-16,6-10-3 0,-3 9-8 0,4-9 12 0,3 0-12 0,1 0-12 16,2 0 3-16,1 0 0 15,0 0-7-15,3 0-2 0,-3 0 0 0,3-3 0 16,-7-3-85-16,1 6-17 0,-1-3-3 0,-3-4-1 16,-1 1-92-16,1 3-18 0,14-16-4 0,-15 3-1 0</inkml:trace>
  <inkml:trace contextRef="#ctx0" brushRef="#br1" timeOffset="71815.7">8738 9233 864 0,'14'-10'76'0,"-7"1"-60"16,-3 6-16-16,3-6 0 0,0-4 128 0,0 4 22 15,4-1 5-15,-8 7 1 0,1-3-52 0,-1-4-9 16,4 7-3-16,0-3 0 0,1 6-20 0,-8 0-4 0,0 0 0 0,7 9-1 16,3 1-41-16,-3-1-8 0,0 7-2 0,-3 0 0 15,6 2-3-15,-3 4-1 0,-3 3 0 0,-1 0 0 16,1 4 26-16,0-1 5 0,-4 6 1 0,0-5 0 15,0 5-19-15,0 1-3 0,0 2-1 0,-8 4 0 16,5-3 17-16,-1-4 3 16,4 1 1-16,-3-4 0 0,-1 0-33 0,4-2-9 0,0-11 0 0,-3 11 0 15,6-4 0-15,1-7 0 0,-4-2 0 0,3-3 0 32,1-4-151-32,-1-3-34 0,-3-6-7 0,0 0-2 0</inkml:trace>
  <inkml:trace contextRef="#ctx0" brushRef="#br1" timeOffset="72300.285">8562 9079 2286 0,'-4'-9'50'0,"1"3"10"0,3-4 3 0,-4 1 1 0,4-1-51 0,4 1-13 15,-1-1 0-15,1 4 0 16,-1-3 20-16,1-1 2 0,3 1 0 0,0 6 0 0,-3-3-8 0,6-4-2 16,4 4 0-16,-10-3 0 0,6 5-12 0,1-2 0 15,3 3 0-15,7-3 0 0,-7-4 0 0,8 1 0 16,2 3 0-16,4 2 0 0,-3-2-10 0,0-3 2 16,3 6 0-16,4-4 0 0,0 7 8 0,-1 0 0 15,-2 0 0-15,-1 7-8 0,0-4 8 0,4 3 14 0,-4-3-3 0,0 7-1 16,-3 5 18-16,0-5 3 0,-1 5 1 0,-3-5 0 15,-3-1-15-15,3 10-2 0,-3-3-1 0,0-4 0 16,-4 4-5-16,0 0-1 0,-4-4 0 0,-3 4 0 16,0-1-8-16,-3-2 0 0,0 3 0 0,-1-4 0 15,-3-2 0-15,-3 5 0 0,-1-5 0 0,0-1 0 16,1 1 9-16,-4-4 0 0,-4 3 0 0,1 1 0 16,-4-4 11-16,-4-3 1 0,0 6 1 0,1-2 0 15,-4-4-22-15,3 6 9 0,-3-2-9 0,0-4 0 16,-4 3 15-16,0 3-4 0,-3 1-1 0,0-4 0 15,-1 3-10-15,-6-5 0 0,0 5 0 0,3-3 8 16,0 4-8-16,4-1-11 0,-4 0 3 0,4-2 0 16,4-4-25-16,-1-3-5 0,7 0-1 0,1 6 0 15,2-6-71-15,5 0-14 0,3-6-4 0,3 3-563 16,4-4-113-16</inkml:trace>
  <inkml:trace contextRef="#ctx0" brushRef="#br1" timeOffset="72766.04">10305 8546 2160 0,'-14'0'48'0,"14"0"9"0,-11 6 3 0,0-2 0 0,-6 2-48 0,3 3-12 0,0 1 0 0,-1-1 0 16,1 7 0-16,0-7-9 0,0 1 9 0,-4 8-13 16,1-2 21-16,-1-3 5 0,1 2 1 0,-1 4 0 15,-3 0-14-15,0 3 0 0,-1 0 0 0,-2 3 0 16,-1 0 16-16,-3 3 0 0,3 7 0 0,0-7 0 15,1 6 25-15,-5 1 6 0,1 2 1 0,4 1 0 16,-5 3-7-16,5-3-1 0,-1-4 0 0,4 1 0 16,0-4 4-16,6 3 0 0,-2-5 0 0,3 5 0 15,3 1-10-15,1-7-2 0,3 6 0 0,3 4 0 16,-3-4-32-16,7 1 0 0,-4 9 0 0,8-10 0 0,-1-2 21 16,1 2-2-16,7 1-1 0,-4-7 0 0,3 6-3 0,4 1-1 15,-3-7 0-15,7 7 0 16,-1-7-37-16,1 6-7 0,7 4-2 0,-4-4 0 15,10 1 0-15,-2 3 0 0,-1-4 0 0,4 4 0 16,3 2-118-16,4-8-24 0,-4 2-5 0,0 1-1 16,1-7-22-16,-1-3-5 0,28 22-1 0,-17-22 0 0</inkml:trace>
  <inkml:trace contextRef="#ctx0" brushRef="#br1" timeOffset="73334.52">12358 9882 2685 0,'0'0'119'0,"0"0"25"0,0 0-116 0,0 0-28 15,0 0 0-15,0 0 0 0,0 0 9 0,7 9-9 16,3 1 8-16,-2 5-8 0,2-5 0 0,1 2-19 15,-1 14 3-15,4-8 1 0,0 7 4 0,-3 0 1 16,3-6 0-16,-3 10 0 0,3-1-10 0,-4-3-1 0,-2 3-1 0,-1-3 0 31,0 3-12-31,-7-3-2 0,0 1-1 0,0-8 0 0,-4 7 15 0,1-6 3 0,-1 0 1 16,-3 0 0-16,0 0-2 0,0-4-1 0,0 4 0 0,-4-3-658 16,1-4-131-16</inkml:trace>
  <inkml:trace contextRef="#ctx0" brushRef="#br1" timeOffset="73777.339">15240 9813 1324 0,'0'0'118'0,"0"0"-94"0,0 0-24 0,0 0 0 16,-4 9 204-16,4-2 36 0,0 8 7 0,0-2 1 15,4 3-185-15,-4-4-38 0,0 10-7 0,0 0-2 16,0 3-16-16,0 0 0 0,0-6 0 0,-4 6 0 15,4-3 8-15,-3 3-8 0,3 0 9 0,-7-6-9 16,3 0 0-16,1 6 0 0,-1-13 0 0,1 4 0 16,3 0-20-16,0-7-4 0,0 4-1 0,3-7 0 15,-3 3-198-15,7 1-39 0,11-4-8 16,3-3-2-16</inkml:trace>
  <inkml:trace contextRef="#ctx0" brushRef="#br1" timeOffset="74238.108">18651 9813 1209 0,'-3'0'53'0,"3"0"12"15,0 0-52-15,0 0-13 0,0 0 0 0,7 16 0 16,0-1 370-16,4 4 71 0,-1 0 15 0,4 0 2 16,-3 0-392-16,-1 6-78 0,1 0-16 0,0-3-4 15,-1 3 32-15,-3 0 0 0,4 3 0 0,-4-3 0 31,-4-6-48-31,1 9-4 0,-1-3-1 0,1-6 0 0,-8 9-52 0,1-3-11 0,-4-6-1 0,0 6-1 16,-4 0-18-16,1 7-4 0</inkml:trace>
  <inkml:trace contextRef="#ctx0" brushRef="#br1" timeOffset="74717.851">21544 9866 2790 0,'14'10'61'0,"-7"-10"13"0,0 0 2 0,0 6 3 0,-3-3-63 0,3 10-16 16,7-1 0-16,-3-2 0 0,-1 5-13 0,-3 4-6 16,7 0-1-16,-3 0 0 0,-7-4 20 0,-1 14 0 15,-3-4 0-15,4 0 0 16,-4-3-29-16,-4 9-3 0,1-9 0 0,-1 3 0 0,4 3 10 0,-3-9 2 16,-5 6 0-16,1-6 0 0,4 3 20 0,-4-9-11 15,3 5 11-15,1-2-8 0,-4-7 8 0,3 1 0 16,4-1 0-16,0 1 0 15,0-10-111-15,0 0-20 0,0 0-4 0</inkml:trace>
  <inkml:trace contextRef="#ctx0" brushRef="#br1" timeOffset="75353.146">24518 8778 1900 0,'0'0'84'0,"0"0"18"0,0 0-82 0,7-9-20 15,-7 9 0-15,11 0 0 0,6 0 193 0,-3 9 35 0,1-9 6 0,-1 10 2 16,7 5-186-16,0-5-37 0,-3 5-13 0,-1 4 9 16,4 6-1-16,1 3-8 0,-1 1 12 0,0-1-4 15,7 6-8-15,-3 7 0 0,0-3 0 0,6 6 0 16,-2-7 0-16,2 1 0 0,-2 6-10 0,2 6 10 15,5-6 0-15,-5-3 0 0,-2 3 0 16,2 9 0-16,-3-3 21 0,-6-3-2 0,-1-3-1 0,-4 3 0 16,-2-3 10-16,-1 9 1 0,-7-9 1 0,0 6 0 15,-4-3-15-15,1 7-3 0,-4-1-1 0,-7 0 0 16,0 4-11-16,-4-7 10 0,-3-3-10 0,0-3 10 16,-7 0-10-16,3-7 0 0,-7 4 0 0,1-9 0 15,3 2 0-15,-8-9-14 0,1 3 3 0,-7-3 1 16,0-6-171-16,-8-3-35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23:33.71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14891 8493 892 0,'0'0'40'0,"0"0"8"0,-7 6-39 0,0-6-9 0,3 0 0 0,-3 0 0 16,4 0 65-16,3 0 11 0,0 0 3 0,0 0 0 16,-8 0-25-16,8 0-5 0,0 0-1 0,0 0 0 15,0 0 2-15,-7 0 0 0,7 0 0 0,0 0 0 0,0 0-3 0,-3 6-1 16,-4-3 0-16,7-3 0 0,-4 10-9 0,1-4-1 15,-1 4-1-15,1-7 0 0,-1 12 1 0,1-5 0 16,3 5 0-16,-4-2 0 0,1 3-8 0,-1 3 0 16,4-4-1-16,0 4 0 0,-3-6 9 0,3 12 1 15,0-7 1-15,-4-2 0 0,4 3-13 0,0 0-2 16,-3 6-1-16,3 0 0 0,0-6-10 0,-4 6-1 16,0-3-1-16,-3-3 0 0,7 6-10 0,-3-6 0 15,-4-4 0-15,0 1 0 0,3-4 10 0,1 7-10 16,-1-3 12-16,-3-7-12 0,4 10 0 0,-4-3 0 15,3-7-15-15,0 7 5 16,1-7-35-16,-1 1-7 0,4-7-2 0,0-3 0 16,0 0-127-16,0 0-26 0,-3 9-5 0,3-9 0 0</inkml:trace>
  <inkml:trace contextRef="#ctx0" brushRef="#br0" timeOffset="400.924">14524 8838 748 0,'0'0'67'0,"0"0"-54"16,0 0-13-16,0 0 0 0,0 0 236 15,0 0 44-15,0 0 8 0,0 0 3 0,0 0-182 0,7 0-36 16,-7 0-7-16,11 0-2 0,-4-7-33 0,0 7-7 16,0 0-2-16,0 0 0 0,0 0-2 0,3-3-1 15,4 3 0-15,1 0 0 0,2-6-7 0,-3 6 0 16,0-3-1-16,8-3 0 0,-1 6 1 0,0 0 0 16,-3-3 0-16,-1-4 0 0,4 4-12 0,1-3 12 15,-5 0-12-15,1 2 12 0,-1 4-12 0,1-6-11 16,0 6 3-16,-1 0 0 0,1 0 8 0,-4-3 14 15,0 3-3-15,0 0-1 0,-7-6-10 0,4 6-14 16,0 0 3-16,-11 0 1 0,0 0-5 0,0 0-1 16,10 9 0-16,-10-9 0 15,11 0-148-15,-11 0-31 0,0 0-5 0,0 0-2 0</inkml:trace>
  <inkml:trace contextRef="#ctx0" brushRef="#br0" timeOffset="1286.826">15674 8650 1422 0,'0'0'31'0,"0"0"6"0,0 0 2 0,0 0 1 0,3-7-32 0,1-2-8 16,0 6 0-16,-1-3 0 0,1 2 8 0,-1-2 0 15,4 0 0-15,-3 3 0 0,-4 3 18 0,3-7 3 16,-3 7 1-16,4-3 0 0,-4 3-22 0,3-6-8 16,-3-3 0-16,0 9 0 0,4-4 21 0,-4 4-1 15,0 0-1-15,-4-6 0 0,1 3 21 0,3 3 4 16,-4-6 0-16,-3 6 1 0,0 0-15 0,0 0-3 0,0 6-1 0,-4-3 0 16,4-3-5-16,0 10-1 0,-3-4 0 15,3-3 0-15,-4 3-6 0,0-3-2 0,1 4 0 0,3 2 0 16,-4 1 1-16,4-1 0 15,-7 0 0-15,7 1 0 0,-4-1-2 0,4 1-1 0,0 5 0 0,-3-5 0 16,3-1-10-16,0 0 10 0,0 7-10 0,3-6 10 16,-3-1-10-16,0 10 0 0,3-10 0 0,1 7 0 15,-1 0 0-15,4-4 0 0,-3 4 0 0,3-1 8 16,0-2 0-16,0 3 0 0,3-4 0 0,1-2 0 16,-4 5 3-16,7-5 0 0,-4-4 0 0,1 3 0 15,3-5 8-15,0 2 1 0,-7-6 1 0,7 3 0 16,0 3-10-16,-7-6-3 0,7 0 0 0,4 0 0 15,-4 0 0-15,0 0-8 0,4 0 12 0,-4-6-4 0,3 3-8 16,-3-3 12-16,0 2-12 0,0-2 12 0,0-3-12 0,0-1 0 16,1 7 9-16,-1-9-9 0,-4 8 10 0,1-5-2 15,-1 0-8-15,1-7 12 0,-1 7-3 0,1-1-1 16,-1 1 0-16,-3-7 0 0,4 7-8 0,-4-1 0 16,3-5 9-16,-3 5-9 0,0-2 8 0,4 2-8 15,-4 1 8-15,0-1-8 0,3-2 0 0,-3 9 0 16,0-4 0-16,0 7 8 0,4-3 0 0,-4 3 0 15,0 0 0-15,0 0 0 0,0-6 12 0,0 6 2 16,0 0 1-16,0 0 0 0,0 0-3 0,0 0-1 16,0 0 0-16,0 0 0 0,3 6-10 0,1 4-1 15,0-1-8-15,3 1 12 0,-4-1-3 0,1 0-1 16,3 7 0-16,-4-7 0 0,1 10 15 0,3-3 2 0,0 3 1 0,0 0 0 16,-4-1-6-16,4 1-2 0,-3 6 0 0,3-6 0 15,0-3-18-15,-3 3 10 0,3-4-10 0,0 4 8 16,3 0-8-16,-3-3 12 0,-3-7-12 0,3 4 12 15,0 2-12-15,0-5 0 0,0-1 0 0,0 0 0 16,-7-9-14-16,4 10-5 0,-1-4-1 0,-3-6 0 31,7 3-126-31,4 4-26 0,-11-7-4 0,10 0-883 0</inkml:trace>
  <inkml:trace contextRef="#ctx0" brushRef="#br0" timeOffset="2287">17311 8524 172 0,'0'0'8'0,"0"0"1"0,7 0-9 0,0-6 0 16,-4-4 0-16,5 10 0 15,-5-9 177-15,4 9 34 0,-7 0 6 0,7-6 2 16,-7 6-96-16,7 0-19 0,0 0-4 0,-7 0-1 0,0 0-7 0,7 0-2 16,-7 0 0-16,0 0 0 0,0 0-26 0,4 6-6 15,-1 3-1-15,1 1 0 0,-4-1-21 0,3 10-4 16,-3-3 0-16,0 3-1 0,0-1-11 0,0 8-1 15,0-8-1-15,0 1 0 0,0 6 9 0,0 0 1 16,0 0 1-16,0-3 0 0,0-3 11 0,-3 6 3 16,-1 0 0-16,4-6 0 0,0 6-31 0,-3-6-12 15,3 0 11-15,0 0-11 0,-4-4 0 0,4-5 0 16,0-1 0-16,0 1 0 16,0-1-100-16,0-9-19 0,0 0-4 0,0 0-772 0</inkml:trace>
  <inkml:trace contextRef="#ctx0" brushRef="#br0" timeOffset="2551.659">17194 8769 1839 0,'0'0'81'0,"0"0"18"0,0 0-79 0,0 0-20 0,0 0 0 0,0 0 0 15,11 0 69-15,0 0 11 0,-4 0 1 0,3 0 1 16,-3 0-30-16,4 0-7 0,-4 6-1 0,7-6 0 15,-3 0 0-15,3 0-1 0,3 0 0 0,-3 0 0 16,8 0-20-16,-5 0-4 0,4 0-1 0,-3-6 0 16,0 6-18-16,-1 0 0 0,1 0 0 0,3 0 0 15,-3 0-32-15,-1 0-3 0,1-3-1 0,3 3 0 16,-3 0-29-16,0-7-7 0,-1 7 0 0,1-3-1 16,-1-3-15-16,1 3-2 0,0-3-1 0,-1 2 0 15,1-2-11-15,-4-3-2 16,0 2-1-16,0-2-584 0</inkml:trace>
  <inkml:trace contextRef="#ctx0" brushRef="#br0" timeOffset="3368.479">18023 8123 1836 0,'0'0'40'0,"0"0"9"0,0 0 2 0,0 0 0 0,0 0-41 0,0 0-10 0,4 3 0 0,-4-3 0 16,3 9 30-16,5-2 4 0,-1 2 1 0,-4 0 0 16,-3 1-17-16,4 6-3 0,-1-4-1 0,1 4 0 15,-4-1 8-15,3 4 2 0,1 0 0 0,-1 0 0 16,-3 9 0-16,4-3 0 0,-1 3 0 0,1 4 0 15,-4-1-10-15,3-6-2 0,-3 3 0 0,4 7 0 16,-1-10-1-16,1 3-1 0,-4 0 0 0,4-2 0 16,-1 2 12-16,1-3 2 0,-1-6 1 0,-3 6 0 15,4-6 16-15,-1-1 3 0,-3 1 1 0,4-3 0 16,-4 0-17-16,0-4-3 0,0 4-1 0,0-1 0 0,0-5-24 0,0-1 0 16,0 1 0-16,0-10 0 15,0 0 31-15,0 0 1 0,0 0 0 0,0 3 0 0,0-3-32 0,0 0 0 16,0 0 0-16,0 0 0 0,3-3 12 0,4-7-3 15,-3-5-1-15,-1-1 0 0,4 3-8 0,0-5 0 16,-3-4 0-16,3 3-11 0,0-3-5 0,0 0 0 16,0 3-1-16,0 0 0 0,-3 0-2 0,3 4 0 15,0 2 0-15,0-2 0 0,-4 5 19 0,5 1 14 16,-1-1-2-16,0 4-1 0,0-3-11 0,0 5 0 16,0-2 0-16,0-3 0 0,3 9 0 0,1 0 0 15,-4 0 0-15,0-6 0 0,4 6 0 0,-4 0-12 0,3 0 2 16,1 6 1-16,-4-6 9 0,4 6-8 0,-1-3 8 0,-3 3-8 15,0-2 8-15,4 5-13 16,-4 0 5-16,0 7 8 0,4-6-8 0,-8 5 8 0,4-2 0 0,0 2 0 16,0-5 0-16,-3 9 0 0,-1-4 0 0,1-5 8 15,-4 5-8-15,3-2 0 0,1-4 0 0,-4 1 8 16,0-1-8-16,0 7 12 0,0-7-12 0,0 1 12 16,0-1-12-16,0 0 0 0,-4-2 0 0,4 2 0 15,-3 1 0-15,3-4 12 0,-7 3 0 0,3 1 0 16,1-7-12-16,-4 6 0 0,-4-3 0 0,4 4 0 15,0-1 21-15,-4 1-1 0,-3-1 0 0,0 1 0 16,4-4-20-16,-5 3 0 0,1 7 0 0,4-13 0 16,-4 6 0-16,0-9 0 0,-1 7 0 0,5-4 0 15,-1-3 11-15,-3 0-3 0,0 0 0 0,3 0 0 0,1-3-8 16,-4-4 8-16,3 7-8 0,-3-3 8 0,3-3-8 16,-3 3 0-16,0-3 0 0,0 2 0 0,0-2 0 15,3-3 0-15,1 3 0 0,-1 2 0 0,4-5 0 0,0 3-9 16,0-4 9-16,0 1 0 15,0 3-51-15,3 2-3 0,-3-2-1 16,4 6 0-16,-4-9-109 0,7 9-21 0,7-3-5 0,-7 3-750 0</inkml:trace>
  <inkml:trace contextRef="#ctx0" brushRef="#br0" timeOffset="4169.886">19858 8678 864 0,'0'0'76'0,"0"0"-60"0,0 0-16 0,0 0 0 16,0 0 210-16,0 0 39 0,0 0 8 0,0 0 2 16,0 0-171-16,0 0-35 0,0 0-6 0,0 0-2 15,-4 0 40-15,4 0 8 0,0 0 2 0,0 0 0 16,0 0-18-16,0 0-3 0,0 0-1 0,0 0 0 16,0 0-24-16,0 0-5 0,0 0 0 0,0 0-1 0,7 0-28 0,4 0-6 15,0 0-1-15,-4 0 0 0,0-6-8 0,3 6 0 16,1-4 0-16,-1 4 0 0,1 0 8 0,3 0-8 15,-3-6 0-15,3 6 8 0,-4 0-8 0,5 0-14 16,-1-3 3-16,-4-3 1 16,8 6-26-16,-1 0-6 0,1 0-1 0,0 0 0 15,-1 0-17-15,-2 0-4 0,-1 0-1 0,0 0 0 16,0 0-2-16,0 6 0 0,0-6 0 0,-3 3 0 16,-11-3-77-16,0 0-15 0,7 0-3 0,-7 0-606 0</inkml:trace>
  <inkml:trace contextRef="#ctx0" brushRef="#br0" timeOffset="4874.999">21043 8546 633 0,'0'0'56'0,"0"0"-44"15,0 0-12-15,0 0 0 0,0 0 213 0,0 0 41 16,0 0 8-16,0 0 2 0,0 0-164 0,4-3-33 15,-4-6-7-15,3-1 0 0,-3 4-4 0,0-4-1 0,0 7 0 0,-3-3 0 16,3-3-22-16,-4 2-4 16,1 7-1-16,-1-9 0 0,4 6-18 0,0 3-10 0,-3-6 10 0,-1 2-10 15,4 4 19-15,-7-6-3 0,4-3 0 0,3 9 0 16,-8 0 16-16,8 0 4 0,-7-10 0 0,0 10 0 16,0-6 5-16,7 6 2 0,-7 0 0 0,0 0 0 15,0-3-18-15,0 3-3 0,0 3-1 0,-4-3 0 16,4 6-21-16,-3-6 9 0,-1 10-9 0,1-4 0 15,-1-3 0-15,0 7 0 0,1-10 0 0,-1 9 0 16,1 0 0-16,-1 1 0 0,4 2 0 0,0 1 0 16,0-4 0-16,0 7 0 0,0-3 0 0,0 2 0 15,3 4 0-15,1 0 10 0,-4 3-10 0,3-3 8 16,4-1 6-16,-3 11 1 0,3-11 0 0,0 8 0 16,0-8 5-16,3 7 2 0,-3-6 0 0,4 0 0 15,3 0-1-15,-4-3 0 0,8 2 0 0,-4 1 0 0,3-3-10 16,1-7-3-16,0 1 0 0,3 5 0 15,-4-5-8-15,4-7 0 0,1 3 0 0,-1 4 0 0,3-1-14 0,-3-9-5 16,-3 6-1-16,3-6 0 16,0 3-35-16,0-3-7 0,4-3-2 0,-4 3 0 15,4 0-92-15,-1-6-20 0,8 3-3 0,-7-3-746 16</inkml:trace>
  <inkml:trace contextRef="#ctx0" brushRef="#br0" timeOffset="5924.705">22303 8625 172 0,'0'0'16'0,"0"0"-16"0,0 0 0 0,0 0 0 15,-11 0 306-15,11 0 58 0,0 0 12 0,0 0 3 16,0 0-232-16,0 0-47 0,0 0-8 0,7 0-3 16,4 0-28-16,-1 0-5 15,-10 0-2-15,11-4 0 0,3 4-14 0,0 0-2 0,0-6-1 0,-3 6 0 16,6 0 9-16,1 0 2 0,-4 0 0 0,4 0 0 15,-8 0-12-15,4 0-3 0,4 0 0 0,0 0 0 16,-8 0-21-16,4 0-4 0,1-6 0 0,2 6-8 16,1-3 12-16,-4 3-4 0,4 0 0 0,-1 0-8 15,4-7 0-15,-3 7 0 0,0-3 0 0,-1 3 0 16,4 0 0-16,-6 0 0 0,-1 0 0 0,-4 0 0 31,4 0-66-31,1 0-7 0,-1 0-2 0,-11 0 0 0,-3 0-113 0,0 0-22 0,11 3-5 0,-8 4-565 16</inkml:trace>
  <inkml:trace contextRef="#ctx0" brushRef="#br0" timeOffset="6939.582">23640 8543 576 0,'0'0'25'0,"0"0"6"0,0 0-31 0,0 0 0 0,0 0 0 0,0 0 0 16,0 0 226-16,0 0 39 0,0 0 8 0,0 0 2 16,0-6-195-16,0-4-38 0,0 7-8 0,0-3-2 15,0-4 7-15,0 1 1 0,0 3 0 0,0 3 0 16,0-4-15-16,0-2-2 0,0 6-1 0,0 3 0 15,-7-6 21-15,7 2 4 0,0 4 1 0,-4-6 0 0,-3-3 1 0,7 9 1 16,-4 0 0-16,-3 0 0 0,0 0-21 0,-3 0-4 16,3 0-1-16,0 0 0 15,-4 0-24-15,1 0 0 0,-5 0 0 0,5 6 0 0,-1-3 0 0,-3-3 0 16,0 6 0-16,-4-2 0 0,8-4 10 0,-4 6-10 16,0-3 12-16,-1 6-12 0,-2-2 0 0,3 2 0 15,0 0 0-15,-4 1 0 0,4-1 0 0,0 7 0 16,0-7 0-16,3 10 0 0,0-3 0 0,1-4 0 15,3 4-10-15,-4 3 10 0,4 0 0 0,0 0 0 16,0 6 0-16,4-7 0 0,-5-2-13 0,5 3 5 16,3 0 8-16,-4 0-13 0,8-4 13 0,-4 1-12 15,3-4 12-15,1 4-12 0,0-6 12 0,3-1 0 0,0 0 0 0,0-2 0 16,7-4 9-16,-4-3-1 16,5 6-8-16,-1-3 12 0,3-3 3 0,1-3 0 15,-4-3 0-15,4 6 0 0,-4 0 11 0,0-3 2 0,0-4 1 0,0 4 0 16,0-3-29-16,0 3 0 0,0-3 0 0,-3-4 0 15,3 1 13-15,-3 2 3 0,3-5 1 0,-4 3 0 16,1-7 4-16,0 6 1 0,-1-5 0 0,1 2 0 16,-1-2 5-16,1-4 1 0,-1 3 0 0,1-3 0 15,0-6-28-15,-4 6 0 0,0-9 0 0,0 0 0 16,0-3 0-16,0 2 0 0,0-8 0 0,0 2 0 16,-3 1 0-16,-1-4 0 0,1 10 0 0,-1-7 0 15,1 7 0-15,3-6 0 0,-4 5 0 0,-3-2-11 16,4 9 11-16,-4-9 0 0,3 3-9 0,-3-1 9 15,0 10 0-15,4-6 8 0,-4 0 0 0,0 6 0 16,0 1-8-16,0 2 0 0,-4 3 0 0,4-2 0 0,-3 5 0 0,3 1 0 16,-4 0 0-16,4 2 0 15,0 7 0-15,0 0 0 0,-3-3 0 0,3 3 0 16,0 0-24-16,0 0-6 0,-7 3-2 0,3 4 0 0,-3 2 32 0,4 10 0 16,-4 0 0-16,3 6 0 0,0 0 0 0,1 3 0 15,-4 0 13-15,3 0-4 0,1 7-9 0,-1-1 0 16,4 4 9-16,-3 3-9 0,3-4 21 0,0 1 0 15,0 6 0-15,0-3 0 0,0-4-21 0,3 7 0 16,1-6 0-16,-1-4 0 0,-3 1 11 0,4-1-3 16,-4-5 0-16,0-1 0 0,0 0-8 0,0 3 0 15,0-9 0-15,0 3 0 0,0 1 0 0,-4-5 0 0,4 1 0 16,0-3 0-16,-3-6 0 0,3-4-11 16,-4 7 3-16,4-7 0 15,0 1-20-15,0-1-3 0,4 1-1 0,-1-4 0 16,-3-6-144-16,11 0-28 0,-4-6-7 0,0 2-1 0</inkml:trace>
  <inkml:trace contextRef="#ctx0" brushRef="#br0" timeOffset="7607.355">25227 8305 1094 0,'0'0'97'16,"0"0"-77"-16,0 0-20 0,0 0 0 15,0 0 231-15,0 0 42 0,0 0 9 0,0 9 2 16,0-3-217-16,-3 4-43 0,3-1-9 0,-4 7-2 16,1-4 20-16,3 10 4 0,-4 0 1 0,1-3 0 0,-1 6 10 0,0 0 1 15,1 3 1-15,-1 1 0 16,4 5-41-16,-3-6-9 0,-1-2 0 0,4 2 0 16,-7 6 0-16,4-6 8 0,3-2-8 0,-7 2 9 0,3-9-9 0,1 6 0 15,-1-7 0-15,1 8 8 0,3-11-8 0,-4-2 0 16,-3 2 0-16,0-5-11 15,3-1-133-15,1 1-28 0,-4-10-4 0</inkml:trace>
  <inkml:trace contextRef="#ctx0" brushRef="#br0" timeOffset="7871.592">24896 8662 2804 0,'0'0'62'0,"0"0"13"0,0 0 2 0,0 0 1 0,0 0-62 0,7-9-16 0,7 9 0 0,0-10 0 31,7 7-42-31,-3-3-11 0,-1 3-3 0,4-3 0 0,8-4 77 0,-5 4 15 0,5 3 4 0,-5-4 0 16,4 4-29-16,-3-3-11 0,3 3 8 0,-6-3-8 16,2 6 0-16,-3-10-14 0,-3 10 2 0,3-3 0 15,-3-3-36-15,0 6-6 0,3-6-2 0,-4 2 0 16,4 4-48-1,-3-6-9-15,3 6-3 0,-3 0 0 16,0-3-16-16,3-3-3 0,-4 6-1 0,1 0 0 0,0 0-6 0,-4 6-2 0,18 3 0 16,-8 1 0-16</inkml:trace>
  <inkml:trace contextRef="#ctx0" brushRef="#br0" timeOffset="8840.004">26017 8596 518 0,'-7'3'46'0,"0"-3"-37"16,0 7-9-16,0-7 0 0,0 3 219 0,0 3 41 16,7-6 9-16,0 0 2 0,0 0-187 0,0 0-36 15,-3 0-8-15,3 0-2 0,0 0-3 0,0 0-1 16,0 0 0-16,0 0 0 0,0 0 11 0,0 0 3 16,0 0 0-16,10 0 0 0,-3 0 8 0,4 0 1 15,-1 0 1-15,1 0 0 0,3-6-14 0,0 6-2 16,0-3-1-16,0 3 0 0,0 0-9 0,-3-7-1 0,3 7-1 0,0-3 0 15,4-3-6-15,-4 6-2 16,4-3 0-16,-4-3 0 0,3 2 1 0,-2-2 0 0,2-3 0 0,-3-1 0 16,4 4-10-16,-4 3-1 0,-3-3-1 0,3-4 0 15,-4 1-11-15,1-1 10 0,-1 1-10 0,-2 0 10 16,-1 2-10-16,3-5 0 0,-3-4 0 0,-3-3 0 16,3 4 21-16,-4 2 9 0,1-3 2 0,-4 1 0 15,3 5-32-15,-6-2 0 0,3-4 0 0,0 7 0 16,-4-1 0-16,1 4 0 0,-1-3 0 0,-3 6-10 15,7 3 10-15,-7-7 0 0,4 7 10 0,-4-3-10 16,0 3 0-16,-1 0 0 0,-2 3 0 0,3-3 0 16,-4 7 0-16,1-4 0 0,-1 6 0 0,0-3 0 15,1 4 0-15,-1 5 0 0,-3-2 0 0,0 3 0 0,4 2 0 0,-5 1-15 16,1 0 2-16,0-3 0 0,0 9 13 0,0-6 13 16,3 6-2-16,1-3-1 0,-1 3-10 0,1 0 0 15,-4-6 0-15,-1 0-11 0,1 6 11 0,0-7 0 16,0 8 0-16,3-8 0 0,1-5 13 0,-1 3-1 15,4 2-1-15,0 1 0 0,-3-9-11 0,6 5 12 16,1 1-12-16,3-4 12 0,0-2 0 0,0 6 0 16,3-7 0-16,4 7 0 0,0-7 22 0,4 0 5 15,3 1 1-15,0 6 0 0,7-7-27 0,0 0-5 16,-3-5 0-16,0 2-8 0,3-3 0 0,3 3 0 16,1-6 0-16,0 6 0 0,-4-2 0 0,7-4 0 15,-3-4-11-15,-4-2 11 16,0 6-39-16,4 0-1 0,-4 0 0 0,0-6 0 15,-3 3-38-15,0-3-8 0,-1 2-2 0,1-2-690 0,-4-3-138 0</inkml:trace>
  <inkml:trace contextRef="#ctx0" brushRef="#br0" timeOffset="10224.881">14898 10544 345 0,'0'0'31'0,"0"0"-31"0,0 0 0 0,0 0 0 16,0 0 210-16,0 0 36 0,0 0 7 0,0 0 2 15,0 0-183-15,0 9-37 0,0-9-7 0,3 9-2 16,-3 1 3-16,4-1 1 0,-4 7 0 0,3-7 0 16,-3 7 5-16,0-7 1 0,0 10 0 0,-3 0 0 15,3 0 15-15,-4-3 3 0,1 2 1 0,-1 7 0 16,1-6-11-16,-1 6-3 0,-3-6 0 0,4 6 0 16,-1-3-13-16,1 0-4 0,-1 0 0 0,1-3 0 0,-1 3-12 0,0-3-4 15,4 0 0-15,0-1 0 16,-3 1-8-16,3-3 0 0,0-7 0 0,0 10 0 15,3-10 0-15,-3 7-11 0,4-13 3 0,-4-3 0 16,0 0-180-16,0 0-35 0,0 0-7 0,0 0-2 0</inkml:trace>
  <inkml:trace contextRef="#ctx0" brushRef="#br0" timeOffset="10558.284">14633 10954 1324 0,'0'0'118'0,"0"0"-94"0,0 0-24 0,0 0 0 16,0 0 190-16,0 0 34 0,0 0 6 0,0 0 2 16,11-3-152-16,-1-3-31 0,1 6-5 0,0-3-2 15,-1-3-19-15,4 6-4 0,-3 0-1 0,3 0 0 16,4-10-7-16,-4 10-2 0,3-6 0 0,1 6 0 15,-4-3 10-15,7-3 1 0,-3 6 1 0,0-4 0 16,-4-2-21-16,0 6 0 0,3 0 0 0,-2-3-12 16,-1 3 21-16,0-6 4 0,3 6 1 0,-3-3 0 15,4-4-14-15,-4 7 0 0,0-3 0 0,0-3 0 16,1 6 0-16,-5 0-10 0,4-6 2 0,-3 6 0 16,-1-4-119-16,1 4-23 0,-4 0-5 0,0-6-794 15</inkml:trace>
  <inkml:trace contextRef="#ctx0" brushRef="#br0" timeOffset="11558.605">15939 10675 633 0,'0'0'56'0,"0"0"-44"16,0 0-12-16,0 0 0 0,-4-6 209 0,0 3 40 0,4-3 8 0,-7-4 2 15,4 7-173-15,-1-3-34 0,-3-4-8 0,4 10 0 16,-4-6-10-16,0 3-2 0,0-3 0 0,-4 3 0 16,0-4-7-16,1 4-1 0,3-3-1 0,-7 6 0 15,0 0-11-15,-1 0-3 0,1 6 0 0,0-3 0 16,0 4 8-16,-4 2 2 0,1-6 0 0,3 7 0 15,-4 2-28-15,4 1-6 0,3-4-1 0,1 7 0 16,-4-4 16-16,3 4 0 0,1 3 0 0,-1-4 0 16,4 4 15-16,0 6-1 0,0-6 0 0,0 0 0 15,3 6-14-15,4-6 9 0,0 0-9 0,0 0 8 16,4 6-8-16,3-10 8 0,-4 4-8 0,8-9 8 16,-4 5-8-16,4-5 0 0,-1-1 9 0,1-6-9 15,-1 3 8-15,4-6-8 0,-3 0 10 0,7 0-10 16,-4-6 11-16,0 3-11 0,0-3 12 0,0 3-12 0,4-7 10 0,-4 4-10 15,-4-3 8-15,-3 2-8 0,1-2 0 0,2-1 0 16,-3 1 0-16,0-7 0 0,4 7 15 16,-4 0-3-16,3-4 0 0,-3 4 0 0,-3-7-12 0,3 6 0 15,-3 1 0-15,-1-7-10 0,1 7 32 0,-1 0 6 16,-6-7 2-16,3 6 0 0,-4 1-22 0,1 6-8 16,-1-3 0-16,4-4 0 0,0 10 12 0,0 0-4 15,0 0-8-15,0 0 12 0,0 0-12 0,0 0 11 16,0 0-11-16,0 0 10 0,0 0 3 0,0 0 1 15,4 10 0-15,3-1 0 0,-4 0 18 0,4 7 3 16,0 0 1-16,4-4 0 0,-8 4-21 0,8-3-4 16,-4 9-1-16,0-10 0 0,0 7 0 0,4 3 0 15,-8 0 0-15,8-3 0 0,-4 6-10 0,0-6 0 0,4-1 0 16,-4 4 0-16,0-9 0 0,0 3 0 16,-4 2 0-16,4-8 0 0,0 5 0 0,0-2-19 0,4-7 3 0,-4 4 1 31,0-1-93-31,0 0-20 0,0-9-3 0,4 7-849 0</inkml:trace>
  <inkml:trace contextRef="#ctx0" brushRef="#br0" timeOffset="12558.469">17399 10515 345 0,'0'0'15'0,"0"0"4"0,0 0-19 0,0 0 0 0,0 0 0 0,0 0 0 16,0 0 275-16,0 0 51 0,0 0 10 0,0 0 3 16,0 0-207-16,0 0-40 0,0 0-9 0,0 0-2 15,0 0-21-15,0 0-4 0,-4 4 0 0,1 2-1 16,-4 3-39-16,7 1-8 0,-4-1-8 0,4 7 11 15,-3-7-11-15,3 10 0 0,-4 0 0 0,4-4 8 16,0 4 12-16,0 6 1 0,0-3 1 0,0 3 0 0,0 0 8 16,0-6 2-16,0 9 0 0,0-9 0 15,0 6-19-15,-3 0-3 0,3 1-1 0,0-4 0 0,0-4-9 0,0 7 0 16,0-6 0-16,0 3 0 16,0-3-33-16,3-6-12 0,-3-4-3 0,4 7 0 15,-4-7-124-15,3-3-26 0,-3-6-5 0,0 0-545 0</inkml:trace>
  <inkml:trace contextRef="#ctx0" brushRef="#br0" timeOffset="12840.717">17152 10863 2286 0,'0'0'101'0,"0"0"21"0,0 0-98 0,0 0-24 16,0 0 0-16,0 0 0 0,0 0 56 0,7 4 7 0,4-4 1 0,-4 0 0 15,3 0-39-15,1 0-7 0,3-4-2 0,0-2 0 16,4 3 20-16,3-3 3 0,0 3 1 0,0-4 0 16,0-2-32-16,4 0-8 0,0-1 0 0,-4 4 0 15,0-4-27-15,-3 7-6 0,3-6-2 0,-3 3 0 16,-1 3-13-16,1-4-2 0,0 7-1 0,-4-3 0 15,0-3-47-15,-4 6-10 0,1 0-1 0,0 6-1 16,-4-3-113-16,-7-3-22 0</inkml:trace>
  <inkml:trace contextRef="#ctx0" brushRef="#br0" timeOffset="13659.696">18087 10327 403 0,'0'0'36'0,"0"0"-36"0,0 0 0 0,0 0 0 15,0 0 377-15,0 0 69 0,-4 10 14 0,4-7 2 16,0 3-370-16,0 3-73 0,0 1-19 0,4 6 0 16,-1-7 0-16,-3 4 0 0,4 2 0 0,0 4-9 15,-4 0 9-15,3 6 0 0,-3 0 0 0,4 3 0 16,-4 0 0-16,3 4 0 0,1-4 0 0,-1 0 0 15,-3 0 17-15,4-2 6 0,-4 2 1 0,3-3 0 16,-3-6 16-16,4-1 3 0,-1 8 1 0,-3-8 0 16,4-2-18-16,-4-3-3 0,3 2-1 0,1-5 0 15,-4-1 6-15,3 1 2 0,-3-1 0 0,0-3 0 0,0 4-30 0,0-10 0 16,0 0 0-16,0 0 0 0,0 0 0 0,0 0 0 16,0 0 0-16,0 0 0 0,0 0 12 0,0 0-3 15,11-10-1-15,-4-5 0 0,0 5-8 0,0-2 8 16,0-4-8-16,0-3 8 0,0 3-8 0,0-2 0 15,0 2 0-15,0 3 0 0,1-2 0 0,-1 5 0 16,0 1 0-16,-4-1 0 0,4 1 0 0,-3 3 0 16,3-4 0-16,-4 10 0 0,4-9 0 0,0 9 0 15,0 0 0-15,1-3 0 0,2-3 0 0,-3 6 0 16,4 0 0-16,-4 0-11 0,3 0 3 0,1 0 0 16,0 6 0-16,-1-3 0 15,1 3-20-15,-1 4-4 0,1-1-1 0,-1 0 0 0,1 1 33 0,-4 6 11 0,0-4 0 0,0-3 0 16,4 7-11-16,-4 0-16 15,0-4 4-15,4-2 1 0,-8 5 35 0,4 1 8 0,0-3 0 0,-3-4 1 16,-1 10-33-16,1-10 0 0,-1 7 0 0,1-7 0 16,-4 1 0-16,0-1 0 0,0 1 0 0,0-4-9 15,0 3 9-15,-4 1 0 0,1-1 10 0,-1 1-10 16,-3-1 0-16,0-3 0 0,0 4 0 0,0-1 0 16,-4-9 0-16,4 9 0 0,-3-9 0 0,3 7 0 15,-7-7 16-15,3 0-4 0,0 3 0 0,-3-6 0 16,0-4 7-16,0 7 1 0,0-9 0 0,0 0 0 15,-4-1-20-15,4 4 0 0,-4-7 0 0,1 7 0 16,-1-3 0-16,-3-1 0 0,0 1 0 0,3 0 0 16,1 2 0-16,-1 4-16 0,0 3 4 0,1-6 0 0,3 6-8 0,-4-3 0 15,4 3-1-15,3 3 0 16,-3-3-156-16,7 0-31 0,0 6-7 0</inkml:trace>
  <inkml:trace contextRef="#ctx0" brushRef="#br0" timeOffset="14530.367">19868 10694 1764 0,'0'0'39'0,"0"0"8"0,0 0 1 0,0 0 1 0,0 0-39 16,0 0-10-16,0 0 0 0,0 0 0 0,0 0 65 0,0 0 11 16,0 0 3-16,0 0 0 15,0 0-40-15,11 0-8 0,0 0-2 0,-1-6 0 0,4 6-5 16,0 0-2-16,1 0 0 0,-1-10 0 0,7 10-2 0,-4-3 0 15,1 3 0-15,0-6 0 16,-1 6-11-16,1 0-9 0,3 0 12 0,-7 0-12 0,0 0 0 0,-3 0 0 16,7 6 0-16,-4-6 0 0,0 0 0 0,0 0-14 15,0 0 2-15,0 0 1 16,0 0-32-16,0 0-6 0,-3 0-2 0,3 0 0 16,0 0-41-16,-3-6-8 0,-1 6-1 0,4 0-459 15,-3 0-92-15</inkml:trace>
  <inkml:trace contextRef="#ctx0" brushRef="#br0" timeOffset="15146.309">20906 10622 1414 0,'0'0'63'0,"0"0"13"0,0 0-61 0,0 0-15 16,0 0 0-16,0 0 0 0,0 0 94 0,3-6 16 15,1-4 3-15,-1 7 1 0,1-3-74 0,-1-3-14 16,1-1-3-16,-4 4-1 0,3-4-14 0,-3 1-8 16,4 0 10-16,-4-1-10 0,0 1 8 0,0-1-8 15,0 1 0-15,0 0 9 0,-4 2 20 0,1-2 4 16,-1 0 1-16,4 9 0 0,-7-7 18 0,0 4 3 16,4 3 1-16,-4-6 0 0,0 6-47 0,-4 0-9 15,4 0 0-15,0 6 0 0,0-6 0 0,3 0 13 16,-6 3-2-16,6 4-1 0,-3-7 1 0,-4 9 0 15,8-3 0-15,-4 4 0 0,0-1 9 0,0 0 3 0,-4 1 0 0,4-1 0 16,0 7-7-16,-3-4-2 0,-1-2 0 0,4 6 0 16,0 2 2-16,3-2 1 15,1 3 0-15,-1-3 0 0,4 2 3 0,0 1 0 0,4 0 0 0,-4 6 0 16,3-6 11-16,1 6 2 0,3-6 1 0,0 0 0 16,0-1-34-16,4 1-11 0,-1 3 0 0,1-3 0 15,-4 0 19-15,3-7 3 0,1 4 1 0,0 3 0 16,3-10-12-16,-4 1 0 0,1 5 0 0,3-5 0 15,-3-1 0-15,-1-3 0 0,4-2 0 0,-3 2 0 16,3-3-24-16,4-3-6 0,-1 0-2 0,1 0 0 16,3-3 0-16,4-3 0 0,-1 2 0 0,8-5 0 15,0-7-202-15,0 7-41 0,35-16-8 16,-14 3-1-16</inkml:trace>
  <inkml:trace contextRef="#ctx0" brushRef="#br0" timeOffset="15896.301">22214 10704 1890 0,'0'0'41'0,"0"0"9"0,0 0 2 0,0 0 1 0,11 0-42 0,3 0-11 0,-7-7 0 0,4 7 0 16,3-3 0-16,0 3 10 0,4 0-10 0,-1 0 10 16,1 0 15-16,3-6 3 0,11 6 1 0,-4 0 0 15,-3-3-11-15,-1-4-2 0,1 7-1 0,0 0 0 16,-8 0-15-16,5-3 0 0,-5 3 0 0,4-6 0 15,-3 6 0-15,0 0-10 0,-4 0 0 0,0 0 0 16,7 0-24-16,-3-3-5 0,-4 3-1 0,3 0 0 31,-2-6-4-31,2 6 0 0,1 0-1 0,-8 0 0 0,5 0-18 0,-1 0-3 0,7 0-1 0,-7-3 0 16</inkml:trace>
  <inkml:trace contextRef="#ctx0" brushRef="#br0" timeOffset="17147.55">23548 10666 784 0,'0'0'35'0,"0"0"7"0,0 0-34 0,0 0-8 0,0 0 0 0,0 0 0 16,0 0 99-16,7-6 17 0,-3 6 4 0,3-10 1 16,0 7-45-16,-4-3-10 0,1 0-2 0,-1 2 0 15,4-5-16-15,-3 3-4 0,-4 6-1 0,3-10 0 16,1 7 8-16,-1-3 1 0,-3 6 1 0,4-9 0 16,-4 2-12-16,0 4-2 0,0-3-1 0,0-4 0 15,0 1 18-15,0 6 3 0,-4-3 1 0,4-4 0 0,-3 1-41 0,-1 3-8 16,1 2-2-16,-4-2 0 0,3-3 8 0,-3-1 2 15,0 7 0-15,0-3 0 0,0 3-19 0,-4-3-12 16,1-1 1-16,-4 4 1 0,3 3 10 0,-3 0 0 16,0 3 0-16,0 4-8 0,0-7 8 0,0 6-8 15,3-3 8-15,-3 13-8 0,0-7 8 0,3 4 0 16,-3 2 0-16,0 4 0 0,0 0 0 0,0 3 0 16,0 0 0-16,3-3 0 15,-3 6 0-15,3-7 0 0,1 8 0 0,6-8 8 0,-3 7-8 16,4-6 0-16,-1 0 0 0,1-3 0 0,-1-4 0 0,4 4 0 15,0 3 8-15,0-10-8 0,4 7 8 0,-1-7-8 16,1 1 8-16,-1-1-8 0,4 1 18 0,0-4-1 16,4-3 0-16,-1 3 0 0,1-6 4 0,3 3 1 15,-3-3 0-15,3-3 0 0,0 3 13 0,0 0 2 0,4-6 1 16,-1-3 0-16,1-1-18 0,0 1-3 0,-1-1-1 0,-3 1 0 16,4-1 3-16,0 1 0 0,-4-7 0 0,-4 4 0 15,4-4-2-15,-3-3 0 0,3 4 0 0,-3-10 0 16,-4 6-6-16,3 0-2 0,-3-6 0 0,0-3 0 15,-3 3 1-15,3 3 0 0,-3-13 0 0,3 10 0 16,-4-3-2-16,1 3 0 0,-4-3 0 0,3 2 0 16,1 4-8-16,-4-3 8 0,0 0-8 0,0-3 8 15,0 3-8-15,0 6 0 0,0-6 0 0,-4 3 0 16,1-3 0-16,-1 9-9 0,1-2 9 0,3-1 0 16,-4 3-8-16,1-3 8 0,3 7 0 0,0-4 0 15,-4 7 0-15,4-7 0 0,0 7 0 0,0-1 0 16,0 1 0-16,0-1 0 0,0 4-9 0,0 6 9 0,0 0 0 0,4-3 0 15,-4-7 0-15,0 10 10 16,0 0-10-16,0 0-11 0,-4-6 3 0,4 6 0 16,0 0 8-16,0 0 0 0,0 0 0 0,0 0 0 15,0 0 0-15,0 0 0 0,0 0 0 0,0 0 0 0,0 0 0 0,0 0 0 16,0 0 0-16,0 0-8 0,0 0 8 0,0 0 14 16,0 0-3-16,0 0-1 0,0 0-2 0,0 0 0 15,0 0 0-15,0 0 0 0,0 0-8 0,0 0 0 16,0 0 0-16,0 0 8 0,0 0-8 0,0 0 0 15,0 0 0-15,0 0 0 0,0 0 0 0,0 0 0 16,0 0 0-16,-3 6 0 0,3-6 0 0,0 0 0 16,0 0 0-16,0 0 0 0,0 0 0 0,0 0 0 0,0 0 0 0,-4 10 0 15,0-7 0-15,4-3 0 0,0 0 0 0,0 0 0 16,-3 6 0-16,3-6 0 16,0 0 0-16,0 0 0 0,0 10 0 0,0-10 0 0,0 6 0 0,0 3 0 15,0 1 0-15,0-1 0 0,3 4 8 16,-3-4-8-16,4 7 8 0,-4 0-8 0,7-4 8 0,-3 10-8 15,-1 0 0-15,1-3 0 0,-1 6 0 0,1-6-11 16,-4 6 11-16,0 3 8 0,0-3-8 0,0 3 11 16,0 1-11-16,0 2 0 0,-4-3-12 0,4 0 12 15,-3 1 0-15,3 2 12 0,-4-3 0 0,4 0 0 16,-3-3 6-16,3 1 2 0,0-5 0 0,0 11 0 16,0-10-20-16,0 3-16 0,3 0 4 0,1-3 0 15,-4 3 12-15,3-6 16 0,1 6-3 0,-4-6-1 16,3 0-12-16,1-4 0 0,-1 4 0 0,1-3 0 15,-1-4 0-15,-3 4 0 0,0 0 0 0,0-4 0 0,0-2 0 0,4-1 0 16,-4 0 0-16,0-9 0 16,0 0-39-16,0 0-10 0,0 0-3 0,0 0 0 15,0 0-153-15,0 0-31 0,0 0-7 0</inkml:trace>
  <inkml:trace contextRef="#ctx0" brushRef="#br0" timeOffset="18310.976">25142 10340 2365 0,'0'0'52'0,"0"0"10"0,0 0 2 0,0 0 4 16,0 0-55-16,0 0-13 0,0 0 0 0,0 0 0 15,0 0 8-15,8 6-8 0,-1 3 11 0,-4 7-11 16,-6-3 0-16,3 2 0 0,0 10-15 0,-4-3 5 0,-3 4 10 0,3 8 0 16,-6-6-9-16,3 0 9 0,0 7 13 0,0-7 7 15,-4 4 2-15,4-4 0 0,0 0-4 0,4-3-1 16,-5 0 0-16,5-3 0 0,-1-3-17 0,1 3 8 16,3-10-8-16,0 7 0 15,0-9-15-15,3 2-9 0,-3-9-3 0,0-3 0 16,0 0-163-16,0 0-33 0,0 0-6 15,0 0-606-15</inkml:trace>
  <inkml:trace contextRef="#ctx0" brushRef="#br0" timeOffset="18598.206">24970 10616 1612 0,'10'0'144'0,"-10"0"-116"15,0 0-28-15,0 0 0 0,0 0 274 0,0 0 49 0,0 0 9 0,4 0 3 16,3 0-283-16,0 0-52 0,7 0-18 0,-3 0 0 16,-8 0 18-16,8 0 0 0,3-3 0 0,3-4 0 15,1 4 8-15,0-3 0 0,-1 6-8 0,4-9 12 16,4 9-12-16,-4-7 0 0,-3 4 0 0,0-3 0 16,-1 6 0-16,1-10-15 0,0 7 3 0,-1-3 1 15,4 3-23-15,1-3-5 0,-5 6-1 0,4-10 0 16,4 10 7-16,-4-3 1 0,4-3 0 0,0 6 0 15,-1 0-123-15,-3-6-24 0,1 6-5 0,-8 0-736 16</inkml:trace>
  <inkml:trace contextRef="#ctx0" brushRef="#br0" timeOffset="19146.76">25855 10650 2088 0,'0'0'46'0,"0"0"10"0,0 0 1 0,0 0 1 0,0 0-46 0,11 0-12 0,-4-3 0 0,0-3 0 16,0 6 65-16,3-6 11 0,-3 2 3 0,4-2 0 15,0 3-28-15,-1-3-6 0,4 3-1 16,0-4 0-16,-3 4-28 0,3-3-7 0,4-3-1 0,-1 2 0 16,-2 4-8-16,-1-3 0 0,3 6 0 0,-3-10 0 15,1 7 9-15,-1-3 0 0,0-3 0 16,-4-1 0-16,1 1 23 0,-1-1 5 0,1 1 1 0,-4 0 0 16,0-7-14-16,0 7-2 0,-3-7-1 0,-1 6 0 15,1-2-13-15,-4-4-8 0,3 7 8 0,-3-7-8 16,0 7 0-16,-3-1-8 0,-1-2 0 0,-3-4 0 15,-3 10-4-15,-1-4 0 0,4 1 0 0,-7 6 0 16,-4-3 3-16,4 6 0 0,-3 0 0 0,-1 0 0 16,-3 6-2-16,0-3 0 0,-1 6 0 0,1 1 0 0,-3-1 11 15,2 7 0-15,5-7 0 0,-4 10 0 0,3-3 0 16,0 9 0-16,4-3 0 0,4 3 0 0,-1 3 8 0,0-3 3 16,1 3 1-16,3-2 0 0,0 2 6 0,3 3 2 15,-3-3 0-15,4-6 0 0,-1 3-20 0,1 0 10 16,-1-6-10-16,4-3 8 0,4 3 0 0,-1-7 0 15,1 4 0-15,6 0 0 0,1-4-8 0,3 4 0 16,4-7 0-16,3 1 0 0,3-4 28 0,8 3 3 16,7-5 1-16,0 2 0 15,7-3-104-15,3-3-21 0,0 0-4 0,4 0-1 16,0 0-84-16,0-9-17 0,4 5-3 0,-15-2-1 0</inkml:trace>
  <inkml:trace contextRef="#ctx0" brushRef="#br0" timeOffset="27906.665">29147 8320 57 0,'0'0'0'0,"0"0"0"0,0 0 0 0,0 0 0 16,0 0 180-16,0 0 32 16,0 0 5-16,0 0 2 0,0-6-109 0,0 6-22 0,0 0-4 0,0 0 0 15,0 0-34-15,0-3-6 0,-4-3-2 0,4 6 0 16,-4-3 2-16,4 3 0 15,0 0 0-15,0 0 0 0,-7-7 3 0,7 7 1 0,0 0 0 0,0 0 0 16,-3-3 8-16,3 3 1 0,0 0 1 0,0 0 0 16,0 0 12-16,0 0 2 0,0 0 1 0,0 0 0 15,0 0-16-15,0 0-3 0,0 0-1 0,0 0 0 16,0 0-22-16,0 0-5 0,0 0-1 0,0 0 0 16,-4 3-9-16,4-3-3 0,-3 7 0 0,-1 2 0 15,4 0 1-15,-3 1 0 0,3-1 0 0,0 7 0 0,0-4-2 0,0 4 0 16,3 3 0-16,-3-3 0 15,0 2 6-15,0 1 1 0,4 0 0 0,-4 0 0 0,7 3 1 0,-4-3 1 16,1-1 0-16,-1-2 0 0,1-3 0 0,3 2 0 16,-3-2 0-16,3 3 0 0,0-7-2 0,-4 0-1 15,4 1 0-15,4-4 0 0,-8-3-6 0,8 3 0 16,3-6-1-16,-3 0 0 0,-1 0 1 0,1 0 1 16,-1-6 0-16,-3 6 0 0,4-9-4 0,-4-1-1 15,4 1 0-15,-1 0 0 0,4-1-8 0,-7 1 8 16,4-7-8-16,0 3 8 0,-1-2 0 0,1-1 0 15,-4 4 0-15,0-4 0 0,0 6-8 0,0-5 0 16,0 5 0-16,-3 10 0 0,-4 0 0 0,0 0-9 16,0 0 9-16,7 0-13 0,-7 0 5 0,0 0 8 0,7 7-13 0,0 2 5 15,0 0 8-15,0 1-8 0,-4-1 8 0,4 1-8 16,0-1 17-16,1 7 4 0,-5-10 1 16,4 3 0-16,0 1-14 0,0-1-18 0,-3-6 4 0,3 4 1 15,3-4 13-15,-3 3 0 0,1 0 0 0,-8-6 0 16,7 4 0-16,0-4 0 0,-7 0 8 0,7 6-8 15,0-3 11-15,-7-3-2 0,7 0 0 0,0 0 0 16,-7 0 2-16,7 0 0 0,0 0 0 0,0 0 0 16,-7 0 7-16,7 0 2 0,-7 0 0 0,7-3 0 15,0-3-3-15,-3 6 0 0,-1-10 0 0,1 10 0 16,3-6-6-16,-4 3-2 0,1-4 0 0,3-2 0 16,-4 0 2-16,1-4 0 0,3-3 0 0,-3 1 0 15,3 2-2-15,-4-3 0 0,4-2 0 0,0 2 0 16,0-3-9-16,4 0 10 0,-4 1-10 0,0-1 10 0,4-3-10 15,-4 9 0-15,0-6 0 0,0-3 0 16,0 13 0-16,-4-3 0 0,4-4 0 0,-3 6 0 0,-1 1 0 0,1-7 0 16,0 13 0-16,-1-6 0 0,1 3-16 0,-4-4-1 15,0 10-1-15,0 0 0 16,0 0-73-16,0-3-14 0,0 3-3 0,0 0-1 16,0 0-82-16,0 0-16 0,-4-6-3 0,4 6-488 15,0 0-98-15</inkml:trace>
  <inkml:trace contextRef="#ctx0" brushRef="#br0" timeOffset="28419.828">30152 8323 115 0,'0'0'10'0,"0"0"-10"16,0 0 0-16,0 0 0 0,0 0 346 0,0 0 67 16,7-3 14-16,0 3 2 0,4-6-294 0,-4 6-59 15,0 0-12-15,3 0-3 0,1-3-17 0,-1-3-4 16,5 6-1-16,-5 0 0 0,4-3 2 0,0 3 1 15,4 0 0-15,-4-7 0 0,0 7 0 0,4 0 0 16,-4-3 0-16,-3 3 0 0,-4 0-18 0,0-6-3 16,7 6-1-16,-4-3 0 0,-3 3-8 0,4-7-1 15,3 7-1-15,-3 0 0 0,-1-3-10 0,4-3 8 0,-3 6-8 16,3 0 8-16,-3-6 3 0,-1 3 0 0,1 3 0 0,-1 0 0 31,1 0-43-31,0 0-9 0,-4 0-2 0,-7 0-668 0,0 0-133 0</inkml:trace>
  <inkml:trace contextRef="#ctx0" brushRef="#br0" timeOffset="28839.705">30208 8499 1764 0,'0'0'78'0,"0"0"16"0,0 0-75 0,0 0-19 16,0 0 0-16,0 0 0 0,0 0 63 0,0 0 9 15,0 0 1-15,0 0 1 0,0 0-23 0,0 0-5 16,11 0-1-16,0 0 0 0,-1 0-9 0,1 0-3 16,-1 0 0-16,1 0 0 0,3-6 9 0,0 6 2 15,4 6 0-15,-4-6 0 0,0 0 1 0,0-6 1 16,0 3 0-16,4 3 0 0,-1 0-14 0,1-7-2 0,3 7-1 0,-3 0 0 16,3 0-8-16,0-3-1 15,0-3-1-15,1 3 0 0,-1-3-19 0,0 6 8 0,-3-4-8 0,3-2 0 16,-4 3 0-16,1-3 0 0,3 6-12 0,0-6 3 31,-3 2-102-31,-4 4-20 0,0-6-4 0,-3 6-609 0,-1 0-123 0</inkml:trace>
  <inkml:trace contextRef="#ctx0" brushRef="#br0" timeOffset="30105.168">29020 10355 1454 0,'0'0'64'0,"0"0"14"0,0 0-62 0,0 0-16 16,0 0 0-16,0 0 0 0,0 0 53 0,0 0 8 0,0 0 2 0,0 0 0 15,0 0-45-15,0 0-9 0,0 0-1 16,0 0-8-16,0 0 36 0,0 0 1 0,0 10 0 0,-4-1 0 16,4 1 13-16,0-1 2 0,0 7 1 0,4-7 0 15,-4 1 5-15,0 5 1 0,3-2 0 0,1 3 0 16,-4 2-19-16,3-2-4 0,1-3-1 0,-4 2 0 16,3 1-13-16,1-4-2 0,-1 4-1 0,-3-6 0 15,4 5 0-15,3-5 0 0,-4-1 0 0,1 0 0 16,3 1 1-16,0-4 0 0,0-3 0 0,4 4 0 15,-4-4 0-15,0-3 0 0,3 0 0 0,1 0 0 16,-1 0-4-16,-2 0 0 0,6-10 0 0,-4 10 0 16,1-9-8-16,3-1-8 0,-4 4 12 0,5-3-12 0,-5-1 8 0,4-2-8 15,-3-1 0-15,-1 4 0 0,-2-1 9 0,-1 1-9 16,-4 0 0-16,1-1 9 16,-1 1-9-16,4-1 0 0,-7 10 0 0,4-6 8 0,-4 6-8 0,0 0 0 15,0 0 0-15,0 0 0 0,0 0 0 0,0 0 0 16,0 0 0-16,7 16 0 0,-4-7 0 0,-3-9 0 15,0 0-9-15,11 10 9 0,-4-1 0 0,0 0 0 16,0 1 0-16,0-4 0 0,0 4 0 0,0-1-8 16,0 0 8-16,0 1 0 0,0-4 0 0,4 3 0 15,-4 1 0-15,0-1 9 0,0 1-9 0,-3-4 0 16,6 3 0-16,-6-6 8 0,3 7 4 0,0-4 0 16,0 4 0-16,0-10 0 0,-3 9-2 0,-4-9 0 0,0 0 0 0,7 0 0 15,0 6-10-15,-7-6 0 0,0 0 0 0,0 0 0 16,7 0 28-16,-7 0 3 0,0 0 1 0,0 0 0 15,7 0-32-15,0-6 0 0,-7 6 0 0,7-3 0 16,-4-3 25-16,1-4-1 0,3 1 0 0,-3-1 0 16,-1-5-13-16,1 5-3 0,3-9-8 0,-4 4 12 15,4-4 3-15,-3 0 0 0,3-6 0 0,0 6 0 16,0-6-15-16,3 3 0 0,-2-3 0 0,-1 6 0 16,3-6 0-16,-3 10 0 0,0-4 0 0,0 6 0 15,0-3 0-15,0 1 0 0,-3 5 0 0,3 1 0 16,0 0-21-16,0-1 2 0,-3 7 1 0,3-3 0 15,-7-1-82-15,7 4-16 0,0-3-3 0,3 6-1 16,-10 0-61-16,7 0-13 0,1 0-2 0,2 6-766 16</inkml:trace>
  <inkml:trace contextRef="#ctx0" brushRef="#br0" timeOffset="30622.786">30191 10384 1638 0,'0'0'72'0,"0"0"16"0,0 0-71 0,0 0-17 0,0 0 0 0,0 0 0 16,0 0 57-16,0 0 8 0,0 0 2 0,0 0 0 15,0 0-2-15,0 0 0 0,0 0 0 0,0 0 0 16,0 0 22-16,0 0 4 0,7 0 1 0,3 0 0 16,-3-3-13-16,4 3-3 0,0 0 0 0,-1 0 0 0,1-7-32 0,3 7-8 15,4 0 0-15,-1 0-1 16,-3 0-15-16,4 0-4 0,0 0 0 0,-1-3 0 0,1 3-3 16,-1-6-1-16,5 6 0 0,-5 0 0 0,-3-3-12 0,4-4-15 15,3 7 3-15,-7 0 1 16,4-6-26-16,-4 3-6 0,-3 3-1 0,3-6 0 15,-4 6-115-15,-3 0-23 0,0 0-5 0,0 0-1 16,4-3-48-16,-11 3-9 0,7 0-3 0,-7 0 0 0</inkml:trace>
  <inkml:trace contextRef="#ctx0" brushRef="#br0" timeOffset="30931.978">30106 10588 2574 0,'0'0'56'0,"0"0"12"0,0 0 3 0,0 0 1 0,7 9-57 0,7-9-15 0,0 0 0 0,4 0 0 16,0-9 35-16,3 9 4 0,3 0 1 0,5-7 0 0,-5 4-20 0,1-3-4 15,0 6-1-15,-4 0 0 16,0-3-15-16,0-4 9 0,0 7-9 0,-3 0 8 0,-4-3-21 0,0 3-5 16,0 0-1-16,-3 0 0 15,0 3-102-15,-4-3-21 0,0 0-4 0,-7 0-1 16,0 0-56-16,10 0-11 0,-3 7-2 0</inkml:trace>
  <inkml:trace contextRef="#ctx0" brushRef="#br0" timeOffset="160177.422">10319 8894 1555 0,'3'-9'138'0,"-3"6"-110"15,0 3-28-15,0-7 0 0,0-2 110 0,4 6 17 16,3-3 3-16,-4-4 1 0,1 10-96 0,3-9-19 15,7 2-4-15,0 7-1 0,0-3-11 0,-3-3 10 16,7 6-10-16,-4-3 10 0,7 3-10 0,0-6 0 16,-7 6 0-16,11 0 0 0,3 0 0 0,0 0 0 15,-7 0 10-15,4 0-10 0,0 0 0 0,3 0 0 16,0 0 0-16,0 0 0 0,4 0 0 0,3 0 10 16,8 0 0-16,-4 0 0 0,-8 0 3 0,12-3 1 15,6-4 0-15,0 7 0 0,-6 0 14 0,-1 0 2 16,0-3 1-16,1-3 0 0,3 6 1 0,-4 0 0 0,-3 0 0 15,3-6 0-15,8 6-2 0,-5-4 0 0,-9 4 0 0,2 0 0 16,1 0-22-16,0 0-8 0,-4 4 0 0,-3-4 9 16,-4 0-9-16,1 0 8 0,-1 0-8 0,-4 0 8 15,-2 0-8-15,2-4 0 0,-2 4 0 0,-5 0 0 16,4 0 0-16,0-6 0 0,1 6 9 0,-5-9-9 16,-3 9 8-16,1-3-8 0,-1-4 8 0,0 7-8 15,-4-3 15-15,1-3-2 0,-8 6 0 0,-3 0 0 16,0 0 15-16,0 0 4 0,0-9 0 0,-7 5 0 15,0-2-32-15,-7 0-12 0,4 3 1 0,-8-4 0 16,0-2 11-16,-3 6 11 0,0-3-3 0,3-4 0 16,-3 1 12-16,4-1 3 0,-1 4 0 0,0-3 0 0,1-1-12 15,3 1-3-15,-4 0 0 0,4-1 0 0,0-6 0 0,3 13-8 16,-3-6 12-16,3-7-4 0,4 7-8 16,-3-1 0-16,-1 4 9 0,4-3-9 0,4 6 0 0,-4-4 0 15,3-2 0-15,4 9 8 0,0-10-8 0,0 10 0 16,0 0 8-16,4 0-8 0,3-3 0 0,0-3 0 15,7 6 0-15,0 0 0 0,4 6-8 0,-1-6 8 16,4 0-8-16,-3 3 8 0,0-3 0 0,-1 0 0 16,4 0 0-16,-3 0-8 0,0 7 8 0,-1-4 0 15,-3-3 0-15,1 0-8 0,2 6 8 0,-3-3 0 16,0 4 0-16,1-4-8 0,2-3 8 0,-3 9 8 16,4-3-8-16,-4-6 11 0,0 10-11 0,4-4-9 0,-8-3 9 0,1 7-13 15,0-1 13-15,-1 0 0 0,1-2 0 16,-8 2-9-16,1 1 9 0,-1-1 0 0,-3 0 0 0,-3 1 0 15,-1-1 0-15,1 1 12 0,-8 5-2 0,1-5-1 16,-1-4-9-16,0 3 12 0,-3-6-12 16,4 4 12-16,-4 2 7 0,3-3 1 0,-3-2 1 0,0 5 0 15,0-3-21-15,-4-3-15 0,4 7 3 0,3-1 0 16,-3-9-4-16,0 6-1 0,3 4 0 0,-3-1 0 16,0 1-152-1,4 5-31-15,-4-5-5 0</inkml:trace>
  <inkml:trace contextRef="#ctx0" brushRef="#br0" timeOffset="161277.639">10340 10892 1094 0,'-21'-10'97'0,"14"7"-77"15,0-3-20-15,3 0 0 0,1-4 272 0,-4 10 52 16,3-9 9-16,-3 6 3 0,7 3-272 0,-4-7-55 15,1 4-9-15,3-3 0 0,3 3-16 0,-3 3 2 16,0 0 0-16,7-6 0 0,4-4 14 0,0 4 0 16,6 3 0-16,1-4 10 0,-4 7-20 0,11-3-4 15,6 3-1-15,5 0 0 0,-8-6 15 0,4 12 0 16,10-6 0-16,0 0 0 0,4 0 8 0,-3 0 2 16,2 3 0-16,8-3 0 0,7 0 4 0,-7 0 1 0,0 0 0 15,0 0 0-15,11 0-3 0,-8 0-1 16,-7 0 0-16,4 0 0 0,4 0 1 0,-4 0 1 0,0 0 0 0,0 0 0 15,-4 0 14-15,4 0 2 0,0 0 1 0,-4 0 0 16,-3 0-6-16,-4-3 0 0,-6 3-1 0,-1 0 0 16,0-6 5-16,-7 6 0 0,1-3 1 0,-1-3 0 15,-3 6-6-15,-1-3-2 0,-6-4 0 0,3 7 0 16,-7-3-9-16,4-3-3 0,-4 6 0 0,4-6 0 16,-4 2 1-16,0 4 0 0,0-6 0 0,-7 3 0 15,4 3 1-15,-4-6 0 0,-7 6 0 0,3-3 0 16,4-4 5-16,-7-2 2 0,-3 6 0 0,-4-10 0 15,0 4-3-15,-1-1-1 0,-2 1 0 0,-4 0 0 16,0-1-4-16,0-5-1 0,-4 5 0 0,-3-2 0 16,0-4-9-16,-1 7 0 0,1-7 0 0,0 6 0 15,0 1 8-15,0 0-8 0,3-1 12 0,4 1-4 16,0 3 2-16,3-4 0 0,4 10 0 0,-3-3 0 0,10 3-10 0,-4-6 0 16,4 6 0-16,0 0 0 0,0 0 0 0,0 0-9 15,0 0 9-15,0 0-10 0,0 0 10 0,0 0-12 16,0 0 12-16,0 0-12 0,0 0 3 0,0 0 0 15,0 9 0-15,0-3 0 0,7-2 9 0,0 2 0 16,4 3 0-16,3 1 0 0,-3-4 0 0,6 3 0 16,1 4 0-16,3-7 0 0,0 10 0 0,0-4-8 15,4-2 8-15,0 5-8 0,3-5 8 0,0 9 0 16,4-10 0-16,-4 10 0 0,-3-10 0 0,-1 7 0 16,-2-7 0-16,-1 1 8 0,-7 5-8 0,0-5 0 15,-3-1 0-15,-4 1-8 0,0 5 8 0,-4-2 0 16,1-7 0-16,-4 10 0 0,-4-4 0 0,1-2 0 0,-4 5 0 0,0 1 0 15,0-3 16-15,-4 2 6 16,-3-2 1-16,0-4 0 0,0 7-2 0,0-7 0 0,-8 1 0 0,1 6 0 16,4-7-13-16,-5 7-8 0,8-7 8 15,0 4-8 1,-7-4-56-16,0 7-16 0,-7-7-4 0,-4 7-1248 0</inkml:trace>
  <inkml:trace contextRef="#ctx0" brushRef="#br1" timeOffset="170667.785">14700 6690 1152 0,'0'0'51'0,"0"0"10"0,-3 0-49 0,3 0-12 0,0 0 0 0,0 0 0 15,0 0 196-15,0 0 36 0,0 0 7 0,0 0 1 16,0 0-184-16,0 0-36 0,7 0-8 0,0 0-2 16,-7 0-10-16,10 6 0 0,-3 3 0 0,-3 1 0 15,0-1 0-15,3-3 0 0,-7 7 9 0,0 3-9 16,3-1 18-16,-3 4-1 0,-3 0 0 0,-1 0 0 15,-3 0 12-15,0 6 3 0,0 0 0 0,-4-3 0 16,1 3 8-16,-4 3 3 0,3-3 0 0,0 0 0 0,1-6-13 16,3 6-2-16,-4-6-1 0,4 0 0 15,0 0-11-15,4-4-3 0,-1-2 0 0,1-4 0 0,3 4-13 0,-4-4 9 16,4-6-9-16,0-3 8 0,0 10-22 0,0-10-5 16,0 0-1-16,0 0-725 15,0 0-146-15</inkml:trace>
  <inkml:trace contextRef="#ctx0" brushRef="#br1" timeOffset="171050.761">14496 6912 1728 0,'0'0'153'0,"0"0"-122"0,0 0-31 0,0 0 0 15,0 0 88-15,0 0 12 0,0 0 3 0,0 0 0 16,0 0-49-16,0 0-10 0,10 0-1 0,1-3-1 16,-1 3-5-16,1-6-1 0,0 6 0 0,-1-3 0 15,1-3 0-15,3 2-1 0,3-2 0 0,-2-3 0 16,2 9-8-16,1-7-2 0,7 7 0 0,-1-9 0 15,-6 9-11-15,3-9-2 0,4 6-1 0,-4-4 0 16,0 7-2-16,4 0 0 0,-4-9 0 0,0 9 0 16,0 0-9-16,-3 0 0 0,-4 0 0 0,4 0 0 0,-4 0 0 0,0 0 0 15,-4 0 0-15,-2 0 0 16,-8 0-70-16,7 0-6 0,3 0-2 16,-10 0 0-16,4 6-134 0,3-3-26 0,-7-3-6 0</inkml:trace>
  <inkml:trace contextRef="#ctx0" brushRef="#br1" timeOffset="171701.732">15829 6658 691 0,'0'0'30'0,"0"0"7"16,0 0-29-16,0 0-8 0,-3-6 0 0,-4 6 0 0,7 0 283 0,-7 0 55 0,-1 0 11 0,1 0 3 16,-3-6-258-16,3 6-51 0,0-3-11 0,0 3-1 15,-4 0-7-15,0-7 0 0,1 7-1 0,-1 0 0 16,1 0 3-16,-1 0 1 0,-3 0 0 0,3 0 0 15,-6 7-27-15,3-7-16 0,0 3 3 0,-1 3 0 16,1 4 13-16,0-1 0 0,-3 7 12 0,3-7-12 16,-1 7 30-16,1-4-1 0,-3 7 0 0,3-3 0 15,-1 3 1-15,5 6 0 0,-8-7 0 0,8 8 0 0,3-14-2 0,-4 4-1 16,11 3 0-16,-4-1 0 0,1 1-17 0,6-3-10 16,1 0 12-16,0-4-12 0,3 4 12 0,0-7-12 15,0 1 12-15,3-4-12 0,1-3 14 0,-4 6-4 16,3-9-1-16,5 7 0 0,-5-14 2 0,4 7 0 15,0-3 0-15,1-3 0 0,-5-3-3 0,4-1-8 16,0 1 12-16,0-7-4 0,-3 4-8 0,3-4 8 16,-3 0-8-16,3 4 8 0,0-7 8 0,-3 3 0 15,-1 0 1-15,4-2 0 0,-3-1-4 0,-1 3-1 16,1-3 0-16,-4 1 0 0,0 2 4 0,0 3 0 16,-3-2 0-16,3 5 0 0,-4-2-7 0,-3 5-1 15,0 7 0-15,0 0 0 0,-3-9 4 0,3 9 0 0,-7-6 0 0,7 6 0 16,0 0-12-16,-7 6 12 0,7-6-12 0,-7 3 12 15,7-3 2-15,-4 6 1 0,4 4 0 0,0-1 0 16,4 1 3-16,-1 5 1 0,1-2 0 16,3 3 0-16,0 2 5 0,3 1 2 0,-3-3 0 0,0 3 0 15,-3 6-3-15,3-6-1 0,0 6 0 0,4-7 0 16,-1 1-14-16,1 0-8 0,-4 6 10 0,3-6-10 16,-3 0 11-16,1-4-11 0,2 1 12 0,1-3-12 15,-1 6 0-15,1-4 0 0,3 1-12 0,-3-4 3 16,-1-2-141-1,1 6-28-15,-1-7-6 0,4 7-1074 0</inkml:trace>
  <inkml:trace contextRef="#ctx0" brushRef="#br1" timeOffset="172669.245">22419 6912 1440 0,'0'0'64'0,"0"0"12"16,0 0-60-16,-7 0-16 0,-7 0 0 0,7 0 0 15,7 0 143-15,0 0 25 0,-11 0 6 0,11 0 1 16,0 0-131-16,0 0-25 0,0 0-6 0,0 0-1 16,0 0 4-16,0 0 0 0,11 0 0 0,-1 0 0 15,-10 0 24-15,15-3 4 0,6-3 2 0,0 6 0 0,-4 0 0 0,1-3 0 16,3-3 0-16,0 2 0 0,4-2-13 0,0 6-2 15,-4-6-1-15,4 3 0 0,6 3 0 0,-2 0 0 16,-1-7 0-16,-3 7 0 0,-1 0-19 0,1 0-11 16,0-3 12-16,-4 3-12 0,-4 3 10 0,1-3-10 15,3-3 8-15,-3 3-8 0,-7 0 0 0,3 0 0 16,0 3 0-16,-4-3 0 16,-3-3-100-16,-7 3-18 0,0 0-4 0,7 0-618 15,-7 0-123-15</inkml:trace>
  <inkml:trace contextRef="#ctx0" brushRef="#br1" timeOffset="173469.617">23700 6749 1231 0,'0'0'54'0,"0"0"12"0,0 0-53 0,0 0-13 16,-4-6 0-16,4-3 0 15,-3 5 100-15,3-2 16 0,-4-3 4 0,4 9 1 0,-3-10-42 0,-1 4-9 16,0 3-2-16,1-3 0 0,-4 3-17 0,3-4-4 15,-3 4-1-15,4-3 0 0,-4 6-24 0,0-3-5 16,0-3-1-16,0 6 0 0,-1 0-1 0,-2 0-1 16,-1 0 0-16,1 0 0 0,-1 0 4 0,-6 6 1 15,2-3 0-15,-6 3 0 0,4-3-8 0,-1 4-2 16,0-4 0-16,1 3 0 0,-4 3 8 0,3 1 2 16,0-1 0-16,1 1 0 0,2-1-2 0,-2 7 0 15,-1 3 0-15,4-4 0 0,0-2-17 0,0 2 0 16,0 4 0-16,3 0 0 0,1-3 0 0,3-1-16 0,-1 4 4 15,1-6 0-15,4 2 28 0,3 1 7 16,0-6 1-16,3 2 0 0,1-3-7 0,3-2-1 16,0 2 0-16,0 1 0 0,7-10-6 0,0 9-2 0,0-9 0 0,4 0 0 15,3 0 4-15,0 0 0 0,4-3 0 0,0-3 0 16,-4 6-12-16,4-10 12 0,-4 10-12 0,0-9 12 16,0 2-3-16,0-2 0 0,1 0 0 0,-1-4 0 15,-4-3 10-15,1 1 1 0,-4 2 1 0,4-2 0 16,-4-4-1-16,0 3 0 0,0-3 0 0,-3 0 0 15,3-6-11-15,-4 3-9 0,-3-3 12 0,4 0-12 16,-4-3 8-16,4 0-8 0,-4-4 0 0,0 1 0 16,-4-3 0-16,4-7 0 0,-3 9 0 0,-1-8 0 15,1 2 0-15,-4 4 0 0,3-4 0 0,-3 10 0 16,0-4 0-16,-3 4 0 0,-1 0 0 0,-3 3 0 16,4 6 0-16,-4 3 0 0,3 4 0 0,-3 2 0 15,4 1 0-15,-1 0 0 0,1 2 0 0,-1 1 0 0,4 6 0 0,0 0 0 16,-7 0 0-16,3 6 0 15,-3 4 0-15,4-1 0 0,-4 10-13 0,3-3 5 0,-3 2 8 0,4 11 0 16,-1 2 8-16,1 0-8 0,-4 4 11 0,3-1-3 16,-3 4 0-16,0 3 0 0,0-4-8 0,3 1 0 15,-3 3 0-15,4-4 0 0,-4 1 12 0,3 6 0 16,1-3 0-16,-4-4 0 0,3 1 6 0,-3-4 2 16,3 4 0-16,1-3 0 0,3-7-20 0,-4 6-9 15,4-9 1-15,0 0 0 0,0-6 8 0,0 0 9 16,4-3-1-16,-4-4-8 0,3-2 8 0,1-1-8 15,-4 1 0-15,0-4 0 16,4 3-164-16,-4-9-37 0,0 0-7 0,0 0-892 0</inkml:trace>
  <inkml:trace contextRef="#ctx0" brushRef="#br1" timeOffset="174687.885">22423 7286 518 0,'-11'6'46'0,"-3"-3"-37"16,0-3-9-16,-7 0 0 0,-1 0 235 0,5 6 45 15,3-3 8-15,0-3 3 0,-8 7-199 0,5-4-39 16,6-3-8-16,1 6-1 0,3-3 13 0,-4-3 3 16,4 0 1-16,7 0 0 0,0 0 5 0,0 0 1 15,0 0 0-15,0 0 0 0,0 0-10 0,0 0-1 16,0 0-1-16,14 6 0 0,-3-2-7 0,6 2-2 16,8-3 0-16,0 3 0 0,-1-6 8 0,12 7 2 15,6-7 0-15,4 3 0 0,-7-3-12 0,6 0-3 16,5 0 0-16,3 0 0 0,7 0-14 0,0 0-3 15,3 0-1-15,1 0 0 0,-1 0-3 0,-3 6-1 16,4-6 0-16,-1 3 0 0,1-6-1 0,3 3 0 16,-4 0 0-16,-3 0 0 0,0 0-6 0,-3 0 0 0,-4-6-1 0,-8 6 0 15,1 0-11-15,0-3 8 0,0-4-8 0,-4 7 8 16,-3-6-8-16,-7 3 0 0,-7-3 0 0,-4 6 0 31,-4-4-88-31,-3-2-14 0,-3 6-2 0,0-3-768 0,-4 3-154 0</inkml:trace>
  <inkml:trace contextRef="#ctx0" brushRef="#br1" timeOffset="175521.218">14573 7565 576 0,'0'0'51'0,"-7"-4"-41"16,4-2-10-16,-8 3 0 0,8-3 235 0,-4 3 45 15,-4-4 8-15,7-2 3 0,-3 9-206 0,0-3-41 16,4-3-8-16,3 6-1 0,-7 0-19 0,7 0-4 15,0 0-1-15,0 0 0 0,-4 0 14 0,4 0 3 16,0 0 1-16,0 0 0 0,0 0 27 0,0 0 4 16,0 0 2-16,7 6 0 0,0-3 5 0,4 6 1 15,-1-9 0-15,5 7 0 0,6-4 13 0,0 3 3 16,4-6 1-16,3 0 0 0,0 3-22 0,4-3-5 16,3 0-1-16,4 0 0 0,0 6-33 0,-1-2-8 0,1 2 0 0,0-6-1 15,3 3-7-15,1-3 0 0,-1 0-8 0,4 0 12 16,3-3-3-16,4 3-1 0,0-6 0 0,7 2 0 15,-3 4 10-15,-4-6 2 0,-1-3 0 0,5-1 0 16,-1-2-11-16,1-4-1 0,-8 10-8 0,4-7 12 16,-4 4-12-16,1 0 0 0,-4 2 0 0,-7-2 0 31,-4-1-124-31,-3 4-28 0,-1-3-6 0</inkml:trace>
  <inkml:trace contextRef="#ctx0" brushRef="#br1" timeOffset="180927.782">17635 6448 1944 0,'0'0'86'0,"0"0"18"0,0 0-84 0,0 0-20 16,0 0 0-16,0 0 0 0,0 0 75 0,4 10 10 0,3-4 3 0,0-3 0 16,0 3-64-16,-3 4-13 0,3-4-3 0,0 3 0 15,-4 1 11-15,1-1 1 0,-1 1 1 0,1 5 0 16,-1-2 7-16,-3 3 0 0,0-4 1 0,0 10 0 15,0-3-1-15,0 0-1 0,0 0 0 0,0-1 0 16,0 1 12-16,0 12 2 0,0-2 1 0,0-4 0 16,4-3-22-16,-4 3-4 0,3 3 0 0,1-3-1 15,-1-6-2-15,1 6 0 0,3-6 0 0,-3 0 0 16,3-10-3-16,-4 7-1 0,1-1 0 0,-4-5 0 16,3-1-9-16,-3-9-11 0,0 0 3 0,0 0 0 15,0 0-116-15,0 0-24 0,0 0-4 0,-7 0-592 16,0 3-118-16</inkml:trace>
  <inkml:trace contextRef="#ctx0" brushRef="#br1" timeOffset="181776.525">17625 6329 806 0,'-11'-6'36'0,"4"6"7"0,0 0-35 0,-7 0-8 0,3-3 0 0,-3 3 0 16,0 0 256-16,4 0 50 16,-1 0 10-16,4 0 1 0,-4 0-237 0,4 3-47 0,7-3-9 0,0 0-3 15,-7 0-4-15,7 0-1 0,0 0 0 0,0 0 0 16,0 0 29-16,0 0 6 0,11 0 1 0,3 6 0 15,0-12 14-15,0 6 3 0,4 0 1 0,-1-3 0 16,5-4-23-16,-5 7-5 0,1-3-1 0,3-3 0 16,-3-3-24-16,3 2-5 0,4 7 0 15,-4-9-1-15,-4 9 1 0,5-3 0 0,-1 3 0 0,-4-6 0 16,5 6-4-16,-5 0 0 0,1 6 0 0,3-6 0 16,-3 3 2-16,-1 3 0 0,-10-3 0 0,7 7 0 15,-3-4-10-15,0 3 0 0,-4 1 0 0,3-4 0 16,-3-3 0-16,-7-3 0 0,0 0 0 0,0 10 0 15,4-1 0-15,-4 4 10 0,-4-1-10 0,1-6 10 0,-4 4 1 16,0-1 0-16,0-6 0 0,0 13 0 16,-4-7-11-16,0 1 8 0,1-1-8 0,-1 1 8 0,1-4-8 0,-1-3 0 15,0 3 0-15,1 4 0 0,3-10 0 0,0 9 0 16,0-9 0-16,7 0 0 0,-7 6-11 0,7-6-4 16,0 0-1-16,0 0 0 0,0 0 16 0,0 0 10 15,0 0-2-15,0 0 0 0,0 0-8 0,0 0 0 16,0 0-10-16,0 0 10 0,0 0-10 0,0 0 10 15,0 0-10-15,0 0 10 0,7 10-12 0,3-7 12 16,1 6-13-16,-1-2 5 0,-3-4 8 0,4 3-12 16,0 3 12-16,3-2-12 0,0-4 12 0,0 3-13 15,0-3 5-15,0 7 8 0,4-4-11 0,-1-3 11 16,1 10-8-16,-4-10 8 0,4 6 0 0,0 1 0 16,-4-1 0-16,0 7 0 0,0-7 0 0,-4 7 0 0,-3-4 0 0,4 4-8 15,-4-7 8-15,0 10 0 0,0-9 0 0,-3 8 8 16,3-2-8-16,-4-6 8 0,1 5-8 0,-1-2 8 15,1 2-8-15,-4-5 0 0,3-1 0 0,1-2 0 16,0 5 0-16,-4-6 0 0,0-3 0 0,0 7-8 16,0-4 8-16,-4 4 11 0,0-1-3 0,1-3 0 15,-4-3-8-15,0 7 12 0,-4-4-12 0,-3 3 12 16,4 1-12-16,-1-1 0 0,-3 1 0 0,0-4 8 16,3 3-8-16,-3-6 0 0,-4 4 9 0,4-7-9 15,4 3 0-15,-4 3 8 0,-4 0-8 0,4-2 0 16,0-4 16-16,0 0-2 0,0 0 0 0,-4 0 0 15,0 0-6-15,1 0 0 0,2 0-8 0,-2 0 12 16,-4-4-12-16,3 4 8 0,0-6-8 0,-3 6 0 16,4-6 0-16,-1 6 0 0,4-3-13 0,-4 3 4 15,1-7-15-15,-1 7-2 0,4 0-1 0,0 0 0 16,0-3-21-16,3 3-5 0,0 0-1 0,4 0 0 16,0 0-118-16,7 0-24 0,0 0-5 0</inkml:trace>
  <inkml:trace contextRef="#ctx0" brushRef="#br1" timeOffset="182943.933">20726 6304 864 0,'0'0'76'0,"0"0"-60"16,0 0-16-16,0 0 0 0,0 0 143 0,0 0 25 15,7 0 6-15,-7 0 1 0,3-9-106 0,4 9-21 16,0-7-4-16,-7 7 0 0,7-9-28 0,-3 6-6 15,3-3-1-15,-7 6 0 0,7-4 19 0,-7 4 3 16,0 0 1-16,4-6 0 0,-4 6-9 0,3-9-2 16,-3 9 0-16,4-10 0 0,-4 10 32 0,0-6 7 15,0-3 0-15,0 5 1 0,0-2 4 0,0 6 1 16,-4-9 0-16,1 6 0 0,-1-4-2 0,1-2 0 16,-8 0 0-16,4 9 0 0,0-7-44 0,-4-2-8 15,-3 6-3-15,4-3 0 0,-1 6 21 0,0-4 4 16,1 4 1-16,-8 4 0 0,1-4-35 0,-1 6 0 0,0-3 0 0,1 3 0 15,-5 4 16-15,8-1-3 0,-3 0-1 0,-1 10 0 16,4-3 0-16,0 3 0 0,0 0 0 0,0-1 0 16,3 7-3-16,0 1-1 0,1-1 0 0,-1 3 0 15,1 0 2-15,-1 0 0 0,-3 7 0 0,3-7 0 16,1-3 3-16,-1 3 1 0,1-3 0 0,3 4 0 16,0-4 5-16,3-6 1 0,1 9 0 0,-1-3 0 15,4 0-3-15,4-3 0 0,-1 3 0 0,4-6 0 16,0 3 15-16,0-3 2 0,0-7 1 0,4 7 0 15,-1 3-35-15,-2-10 0 0,6 4 0 0,-4 0 0 16,1-4 0-16,3-2 0 0,0-1 0 0,0 0 0 16,0-2 0-16,4 2 0 0,0-3 0 0,-1-2 0 15,8-4 0-15,-4 0 0 0,0 0 0 0,0 0 0 0,1 0 0 0,-5-4 0 16,1 4 0-16,-1 0 0 16,5-6-28-16,-1 6-8 0,-4 0-3 0,5-6 0 15,-5 3-13-15,1 3-4 0,-4 0 0 0,0-7 0 16,0 4-163-16,-3-3-33 0</inkml:trace>
  <inkml:trace contextRef="#ctx0" brushRef="#br1" timeOffset="184612.669">26335 6119 288 0,'0'0'25'0,"0"0"-25"16,-7 0 0-16,0-3 0 0,3 3 340 0,-6-6 62 15,3 6 13-15,-4 0 2 0,0 0-278 0,1 0-56 16,-1-4-11-16,1 4-3 0,-4-6-25 0,-4 6-6 16,4 0-1-16,-4 0 0 0,1 0-11 0,-5-3-2 15,-2 6-1-15,3-3 0 0,-1 0-23 0,-6 6 0 16,3-6 0-16,1 4 0 0,-1-4 0 0,0 6 12 16,1-6 0-16,-1 3-1 0,0 3 9 0,4-6 1 15,-4 10 1-15,8-10 0 0,-4 6 16 0,3-3 3 16,0-3 1-16,4 6 0 0,4-2-22 0,-4 2-4 15,3-3 0-15,0-3-1 0,4 9-5 0,0-9-1 0,0 7 0 0,0 2 0 16,4 0-9-16,-1 1 0 16,1-1 0-16,-1 1 0 0,0-1 0 0,1 7 8 15,3-7-8-15,-4 7 8 0,1-4-8 0,3 4 0 0,0 0 0 0,0-4-11 16,0 4 11-16,0 3 0 0,3 0 0 0,1 6 0 16,-4-7 0-16,0 1 8 0,3 6-8 0,-3-6 0 15,0 6 0-15,4-6 0 0,-4 6 0 0,0-3-8 16,0 3 8-16,0-6 16 0,0 6-4 0,-4-6-1 15,1 6 6-15,-4 0 2 0,3-3 0 0,1 3 0 16,-1 0-9-16,1-3-2 0,-1 3 0 0,4-6 0 16,-7 6 1-16,7-6 0 0,-3 0 0 0,3 3 0 15,-4-3 5-15,4-7 1 0,0 4 0 0,0-1 0 16,0-2-1-16,-3-4 0 0,3 1 0 0,-4-4 0 16,4-6-14-16,0 9 9 0,0-9-9 0,0 0 8 15,0 0 0-15,0 0-8 0,0 0 12 0,0 0-4 16,0 0 8-16,0 0 0 0,0 0 1 0,0 0 0 0,7 7-5 0,0-4 0 15,-7-3-1-15,11 6 0 0,-1-3-3 0,1-3-8 16,3 7 12-16,0-7-4 0,4 3-8 16,-4-3 10-16,0 6-10 0,4-6 10 0,-1 0-2 0,1 3-8 15,3-3 12-15,0 0-4 0,4-3 12 0,-4 3 3 16,7-6 0-16,-3 3 0 0,3-4-23 0,1 7-12 16,-1-9 2-16,0 9 0 0,-7-10 10 0,4 4 0 15,0 3 0-15,-1-3 0 0,-3 3 0 0,1-4-10 16,2 4 10-16,-3-3-10 15,-3 6-13-15,0-9-2 0,-1 9-1 0,-3 0 0 16,1-4-27-16,-5-2-6 0,1 6-1 0,-4 0 0 16,3-6-101-16,-10 6-21 0,0 0-4 0,0 0-874 0</inkml:trace>
  <inkml:trace contextRef="#ctx0" brushRef="#br1" timeOffset="184961.745">25753 6652 2163 0,'0'0'48'0,"0"0"9"0,0 0 3 0,0 0 0 0,0 0-48 0,0 0-12 15,-4-6 0-15,4 6 0 0,0 0 33 0,0 0 4 16,0 0 1-16,0 0 0 0,0 0 11 0,0 0 3 16,0 0 0-16,7-3 0 0,4 3-8 0,-1 0 0 15,-2 0-1-15,9 0 0 16,-3-7 8-16,7 7 1 0,4-3 1 0,7-3 0 0,7 6-1 0,0-3 0 16,6-7 0-16,-2 4 0 0,3 3-33 15,-1-3-7-15,1 3-2 0,-3-4 0 0,-1 1-10 0,-3 3 10 16,0-3-10-16,-4 6 10 15,0-10-87-15,-3 7-18 0,-4-3-3 0,4 6-754 16,-4-10-150-16</inkml:trace>
  <inkml:trace contextRef="#ctx0" brushRef="#br1" timeOffset="-156806.959">31362 8142 921 0,'0'0'82'0,"0"0"-66"0,0 0-16 0,0 0 0 16,0 0 185-16,-7-7 34 0,3 7 6 0,-3-3 2 15,4-3-83-15,3 6-17 0,-4-3-3 0,4 3-1 16,-3-6-55-16,3 6-12 0,0-10-1 0,0 7-1 16,0-3-14-16,3-4-2 0,1 10-1 0,-1-6 0 15,-3 6-25-15,0 0-4 0,0 0-8 0,0 0 11 0,0 0 1 0,7 0 0 16,-7 0 0-16,7 6 0 0,0 4-12 0,4 5 0 15,-7-2 0-15,3 3 0 0,3 2 9 16,-6 1-9-16,-1 6 10 0,1 0-10 0,-1-3 32 0,1 3 0 16,3 1 0-16,-4-8 0 0,5 11-24 0,-5-11-8 15,1-2 0-15,3 3 0 0,-4 0 0 0,1-4 0 16,3-5 0-16,0 5 0 0,3-5 8 0,-3-1-8 16,0-6 0-16,1 4 9 0,6-4-1 0,-4-3-8 15,1-3 12-15,-1 3-4 0,5-7 1 0,2-2 0 16,-6-4 0-16,3-2 0 0,-4-4-9 0,1 0 0 15,0-6 0-15,-1 6 0 0,1-6 0 0,-1 6-20 0,-6 4 3 16,3 2 1-16,-4 4 0 0,1-1 0 0,-4 10 0 0,0 0 0 16,0 0 6-16,0 0 2 0,4 3 0 0,3 7 0 15,-4-1-4-15,1 1 0 0,-1-1 0 0,1 7 0 16,3-7 12-16,-4 1 0 0,4-1 0 0,-3 0 0 16,3-2 0-16,-4-4 0 0,4 3 0 15,1 3 0-15,-5-2 24 0,-3-7 6 0,0 0 2 0,11 3 0 16,-4-3-32-16,-7 0 0 0,0 0 0 0,10 0-10 15,-3 0 26-15,-7 0 6 0,7-3 1 0,0-4 0 16,-3 4 8-16,3-9 1 0,-3 2 1 0,-1 1 0 16,1-4 0-16,-1-2 0 0,1-1 0 0,-4 4 0 15,0-7-21-15,3-3-12 0,1 9 12 0,-4-6-12 16,-4-3 0-16,4 4 0 0,0 5 0 0,-3-3 0 16,-1 1 0-16,4 2-17 0,0-2 1 0,0 5 1 15,4 1-29-15,-4-7-5 0,3 7-2 0,1 5 0 16,-1-5-125-16,4 3-24 0,-3 3-6 0,3-4-834 15</inkml:trace>
  <inkml:trace contextRef="#ctx0" brushRef="#br1" timeOffset="-156401.048">32085 8527 1638 0,'0'0'72'0,"0"0"16"0,0 0-71 0,0 0-17 0,-3-3 0 0,-4 3 0 16,7 0 117-16,0 0 20 0,-4-6 4 0,1 3 1 15,-1 3-40-15,4 0-8 0,0 0-2 0,-7 0 0 16,0 0-54-16,3 3-11 0,-3 3-3 0,4-3 0 16,-1 4-12-16,1 2-4 0,-1 0 0 0,4 1 0 0,-3-1-8 0,6 1 8 15,-3 5-8-15,4-5 8 16,3-1-8-16,-4 7 0 0,-3-4 0 0,4-2 0 0,-1-1 0 0,1 1 0 15,-1 2 0-15,4-2 0 16,-7-1-75-16,8-6-17 0,-5 6-3 0,4-2-621 16,-7-7-124-16</inkml:trace>
  <inkml:trace contextRef="#ctx0" brushRef="#br1" timeOffset="-155724.855">32554 8060 460 0,'0'0'20'0,"7"-6"5"0,0-4-25 0,1 7 0 0,-8 3 0 0,3-6 0 16,4 0 321-16,-7 6 59 0,4-3 12 0,-4 3 3 16,0 0-225-16,0 0-45 0,0 0-9 0,0 0-1 15,0 0-43-15,-4 3-8 0,-3 9-1 0,4-2-1 16,3-1-1-16,-4 4 0 0,-3-4 0 0,7 7 0 16,-4-7-11-16,4 7-2 0,-3-4-1 0,6-2 0 15,1 2-20-15,-1 1-4 0,-3-4-1 0,8 1 0 16,-5-1-13-16,4-3-9 0,0 4 12 0,0-4-12 0,0-3 11 0,4 3-11 15,-4-2 10-15,0-4-10 0,0 0 9 0,4 0-9 16,-4 0 8-16,0 0-8 0,-7 0 0 0,10-10 0 16,-10 10 0-16,11-3-11 0,-1-3-6 0,1-1-2 15,-7-2 0-15,3 0 0 0,-4-1 8 0,4 1 2 16,-3-1 0-16,-1 1 0 16,1 3-2-16,-4 6 0 0,0 0 0 0,0 0 0 0,0 0 3 0,0 0 0 15,0 0 0-15,10 6 0 0,-3 3 8 0,-3-2 0 16,3 2 0-16,-3-6 0 0,3 7-8 0,-4-1 8 15,4-3-8-15,-3-3 8 0,3 10 0 0,-4-4 0 16,4-5 0-16,0 5 11 0,0-3 13 0,1-3 2 16,-1-3 1-16,0 7 0 0,-7-7-18 0,10 0-9 15,-3 3 10-15,0-3-10 0,4 0 20 0,-4 6-3 0,-7-6 0 0,7 0 0 16,4 0-4-16,-4 0-1 0,0-6 0 0,3 6 0 16,-3-3 6-16,4-4 1 0,0 7 0 0,3-9 0 15,-4 0 1-15,4 5 0 0,-3-5 0 0,3-4 0 16,-3 4-4-16,-4 0-1 0,0-1 0 0,-4 1 0 15,4-4-15-15,0-2 11 0,0 5-11 0,-3-5 10 16,3-4-10-16,4-6 0 0,-8 6 0 0,4 0 0 31,-3-6-36-31,-1 12-2 0,4-2-1 0,-3-1 0 0,-4 7-81 16,3 5-17-16,-3 4-3 0,0 0-1 16,0 0-105-16,0 0-21 0</inkml:trace>
  <inkml:trace contextRef="#ctx0" brushRef="#br1" timeOffset="-155275.052">33345 8251 1922 0,'0'0'85'0,"0"0"18"0,0 0-83 0,0 0-20 16,0 0 0-16,0 0 0 0,0 0 84 0,0 0 13 0,0 0 3 16,0 0 0-16,0 0-33 0,0 0-7 0,0 0 0 15,0 0-1-15,0 7-23 0,0 2-4 0,0 0 0 0,-4 1-1 16,1-1 0-16,-1 1 0 16,-3-1 0-16,0 0 0 0,-4 7-9 0,1-6-2 0,-1 5 0 0,-3-2 0 15,3 2-6-15,1-5-2 0,-4 6 0 0,3-4 0 16,4-2 16-16,0 2 4 0,4-3 0 15,-5 1 0-15,8-10-32 0,0 0 0 0,0 3 0 0,0-3 0 16,0 9 0-16,0-9 0 0,8 7 0 0,-1-4 0 16,3 3 0-16,1-6 14 0,-1 6-4 0,4-3-1 15,1-3-21-15,2 0-4 0,-3 0 0 0,4 0-1 16,0 0-6-16,-1 0-1 0,1 0 0 0,-4-3 0 16,0-3-27-16,0 6-5 0,-3-6-2 0,3 3 0 15,-4-4-104-15,-2 4-21 0,2-6-4 0</inkml:trace>
  <inkml:trace contextRef="#ctx0" brushRef="#br1" timeOffset="-155071.599">33507 8286 1152 0,'0'0'102'15,"0"0"-82"-15,0 0-20 0,0 0 0 0,0 0 269 0,0 0 50 16,0 9 9-16,0 1 3 0,0-10-156 0,0 9-31 15,-4-3-7-15,4 10-1 0,-3-7-60 0,-1 4-12 16,1 3-2-16,-1 2-1 0,-3-2-22 0,0 6-5 16,0-6-1-16,0 12 0 0,0-3-25 0,0 0-8 15,0 3 0-15,0-3 0 0,0-3 0 0,0 10-20 0,-4-10 2 0,4 3 1 32,0 0-48-32,0-3-10 0,0 3-1 0,0 3-1 15,3-3-116-15,-6-6-23 0,3 6-5 0</inkml:trace>
  <inkml:trace contextRef="#ctx0" brushRef="#br1" timeOffset="-154155.048">31306 10142 518 0,'0'0'46'0,"0"0"-37"0,0 0-9 0,0 0 0 16,3-3 280-16,-3 3 55 0,7-6 10 0,-7 6 3 15,4-3-187-15,-4 3-37 0,0 0-7 0,0 0-1 16,3-7-9-16,-3 7-2 0,0 0 0 0,0 0 0 15,0 0-33-15,0 0-8 0,0 0 0 0,0 0-1 16,7 10-23-16,-3-1-5 0,-1 1-1 0,1 5 0 16,3 1-13-16,-4-3-2 0,4 5-1 0,-3-2 0 15,3 3-9-15,-3 0-1 0,3-4-8 0,0-5 12 0,3 9-12 0,-3-10 11 16,0 7-11-16,4-7 10 16,-8 0-10-16,8 1 10 0,0-1-10 0,-1-2 10 0,1-4-10 0,-1 3 8 15,1-3-8-15,-4-3 8 0,4 6-8 0,-11-6 0 16,0 0 9-16,10 0-9 0,-3-6 0 0,4 6 0 15,-11 0 0-15,10-9 8 0,-3-1-8 0,4 1 0 16,-4-1 8-16,0-5-8 0,0 5 0 0,0 1 0 16,0 0 0-16,0-1 0 0,-3 7 0 0,3-3-8 15,-7 6 8-15,11 6-12 0,-4-3 12 0,0 3-13 16,0-2 5-16,0 5 8 0,3 0-10 0,1 7 10 0,-4-7 0 0,4 10-9 16,-4-9 9-16,3-1 0 15,1 7 0-15,-4-7 0 0,3 1 0 0,1-1 0 0,0-3 0 0,-1-3 0 16,1 4 0-16,-1-4 8 0,1-3-8 0,0 6 11 15,-11-6 2-15,10 0 1 0,-3 0 0 0,4-6 0 16,-4 6 6-16,0-10 2 0,-4 7 0 0,4-6 0 16,-3-1 1-16,-1-5 0 0,5-1 0 0,-5-3 0 15,1 0-9-15,-1 1-2 0,-3-7 0 0,0-4 0 16,0 4-12-16,4-3 0 0,-1-6 8 0,1 5-8 16,-4 4 0-16,3 6 0 0,1-6 0 0,3 13 0 15,-4-4 0-15,1-3 0 0,3 4 0 0,0 2-10 16,-3-3-5-16,3 7-1 0,-4-7 0 0,4 13 0 15,-3-3-96-15,-4 6-19 0,0 0-4 0,0 0-740 16,0 0-148-16</inkml:trace>
  <inkml:trace contextRef="#ctx0" brushRef="#br1" timeOffset="-153863.829">32170 10434 979 0,'0'0'87'0,"0"0"-70"0,0 0-17 0,0 0 0 15,0 0 364-15,7 3 70 16,-7-3 14-16,3 9 2 0,1 1-334 0,-4-4-68 0,3 4-12 0,1-1-4 15,-4 7-32-15,0-4 0 0,0-2 0 0,0 5 0 16,-4-5 13-16,4 8-4 0,-3-8-1 0,3 6 0 16,0-1-8-16,0-2 8 0,0 2-8 0,0 4 8 31,0-9-57-31,3 5-12 0,-3-2-3 0,4-4-716 0,0 7-143 0</inkml:trace>
  <inkml:trace contextRef="#ctx0" brushRef="#br1" timeOffset="-153222.535">32773 10017 2286 0,'0'0'50'0,"0"0"10"0,0 0 3 0,0 0 1 0,0 0-51 0,0 0-13 16,0 9 0-16,4 1 0 0,-4-10 73 0,3 9 12 15,-3-9 3-15,0 6 0 0,4 10-29 0,-1-7-6 16,-3-9-1-16,0 13 0 0,4-4-32 0,-4 7-6 16,-4 0-2-16,1-4 0 0,3 4 16 0,-4-7 4 15,1 7 0-15,-4-3 0 0,3-4-32 0,0 0 0 16,1 7 0-16,-1-13 0 0,-3 10 0 0,4-10 0 0,3-3 0 0,0 0 0 15,0 0 12-15,0 0-3 0,0 0-1 0,0 0 0 16,0 0-8-16,7 0 0 0,3 0 0 0,1-3 0 16,-4-10 0-16,4 4 0 0,-1-1 0 0,1 1 0 15,-1 0 0-15,-2-4 0 0,2-3 0 0,1 7 0 16,-4 0 0-16,0 2 0 0,-7 7 0 0,0 0 0 16,0 0 0-16,0 0 0 0,7 0 0 0,0 10 0 15,0-1 0-15,-4-3-12 0,-3 10 4 0,4-3 8 16,-4-4 0-16,0 7 0 0,0-7 0 0,0 0 0 15,4 1 0-15,-1-1 0 0,-3-9 9 0,4 7-1 16,-4-7 4-16,0 0 0 0,7 9 1 0,-7-9 0 16,0 0 8-16,7 3 2 0,3-3 0 0,1 6 0 15,-11-6-4-15,10 0-1 0,1 0 0 0,0 0 0 0,3 0-18 0,-7-6 0 16,-7 6 8-16,7 0-8 0,3-3 0 0,1-3 0 16,-4-4 0-16,0 7 0 0,-3-3 10 0,-4-4-10 15,3 1 8-15,-3 3-8 0,4-4 18 0,3-2-2 16,0-4 0-16,0 0 0 0,0 4-16 0,4-13 8 15,3 6-8-15,-4-6 0 0,1 6 0 0,-1 0 0 16,1-6 0-16,0 6 0 0,-1-6 0 0,-3 7-14 16,4-1 1-16,-4 9 0 15,3-5-84-15,-3 5-17 0,1 1-3 0,-5-1-1 16,-3 10-136-16,0 0-27 0</inkml:trace>
  <inkml:trace contextRef="#ctx0" brushRef="#br1" timeOffset="-152803.66">33489 10183 1933 0,'0'0'42'0,"0"0"9"0,0 0 1 0,0 0 4 15,0 0-45-15,0 3-11 0,0-3 0 0,0 10 0 16,-3-1 42-16,-1 0 6 0,1-2 2 0,3 2 0 0,-4-6 31 16,-3 10 7-16,4-10 0 0,-1 6 1 0,0 7-8 0,1-7-1 15,-4 1-1-15,3-1 0 0,1 1-12 0,-4-1-3 16,3 0 0-16,-3 1 0 0,4-1-40 0,-1 4-8 15,-3-1-1-15,0-2-1 0,3-1-14 0,-3 1 8 16,4 2-8-16,-4-3 0 0,3 1 0 0,1-1 8 16,-1-6-8-16,4 7 0 0,0-4 0 0,0-6 0 15,4 10 8-15,-1-1-8 0,-3-9 0 0,7 6 0 16,-3-3 8-16,6 7-8 0,-2-10 0 0,2 6 0 16,-3-3 8-16,7-3-8 0,-3 0 9 0,-1-3-1 15,5 3 0-15,-1-6 0 0,3 6-8 0,-3-3-17 16,1-4 4-16,-1 4 1 15,0-3-188-15,0-3-36 0,-4 2-8 0</inkml:trace>
  <inkml:trace contextRef="#ctx0" brushRef="#br1" timeOffset="-152523.412">33704 10152 1728 0,'0'0'76'0,"-3"9"16"16,-1-3-73-16,-3 4-19 0,4 9 0 0,-4-1 0 16,0-2 238-16,-4 3 44 0,0 0 9 0,-3-1 1 15,0 8-162-15,0-1-33 0,-3 0-6 0,-1-3-2 16,4 3-41-16,-4 0-8 0,4-3-1 0,0 9-1 16,0-9 6-16,0 9 0 0,3-2 1 0,1-1 0 0,-1-3-45 0,0 3 0 15,4 0 0-15,0-2-13 0,0 2-8 0,4-3-2 16,-1-6 0-16,1-1 0 15,-1 8-109-15,4-8-23 0,0 1-4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9T16:52:20.010"/>
    </inkml:context>
    <inkml:brush xml:id="br0">
      <inkml:brushProperty name="width" value="0.05292" units="cm"/>
      <inkml:brushProperty name="height" value="0.05292" units="cm"/>
      <inkml:brushProperty name="color" value="#FF0000"/>
    </inkml:brush>
  </inkml:definitions>
  <inkml:trace contextRef="#ctx0" brushRef="#br0">2787 7185 723 0,'0'0'32'0,"0"0"7"15,0 0-31-15,0 0-8 0,0 0 0 0,0 0 0 16,0 0 35-16,0 0 5 0,-7-6 2 0,7-3 0 0,0 9-30 0,-4-7-12 15,4 4 8-15,-7-3-8 16,4 6 15-16,-1-3-3 0,-3-4 0 0,4 4 0 0,-4-3 4 16,3 6 0-16,-6-3 0 0,-1-3 0 0,7 6 21 0,-6 0 5 15,-4 0 1-15,3 0 0 0,-3 0-15 0,-4 0-4 16,4 0 0-16,0 0 0 0,0 0 0 0,-4 0 0 16,1 0 0-16,-4 0 0 0,-1 0 7 0,5 0 1 15,-8 0 0-15,0 0 0 0,4 0-13 0,-3 0-3 16,-1 0 0-16,4 0 0 0,-4 0 3 0,0 0 0 15,1 6 0-15,-1-6 0 0,0 0-19 0,-7 0 0 16,8 0 8-16,-1 0-8 0,0 3 8 0,-6-3-8 16,6 0 12-16,-3 6-12 0,3-3 24 0,-10-3-3 15,3 7 0-15,-3 2 0 0,6-6-5 0,-6 10-2 16,7-4 0-16,-7 1 0 0,-1-1-14 0,1 4 0 0,3-7 0 16,4 9 0-16,-7-2 0 0,3-4 0 0,4 7-8 0,-4-6 8 15,4 8 0-15,-4-2 0 0,0-7 0 0,1 4 0 16,-5 3 0-16,12-7 9 0,-12 7-9 0,8-7 8 15,-7 1-8-15,3 8 0 0,4-2 0 0,3-7 0 16,-6 10 9-16,6 0 0 0,4-3 0 0,3 3 0 16,-3-1-9-16,-4 1 0 0,11-3 0 0,-7 9 0 15,7-6 14-15,0 0-2 0,-4 6-1 0,11-6 0 16,-4 9-11-16,1-9 0 0,-1 6 0 0,-3 0 0 16,4 3 0-16,6 0 0 0,-3-3 0 0,-4 0 0 15,1-3-9-15,6 3-1 0,1-6 0 0,3 6 0 16,0-6 10-16,3 9 14 0,-3-3-3 0,4 0-1 15,3-6-10-15,3 10 0 0,1-4 0 0,-7-7 0 16,6 11 0-16,4-4 0 0,-3 0 0 0,3-3 0 0,7 3 0 16,-7 0 0-16,0 3 0 0,7-3 0 0,1-6 0 0,-5 6 8 15,8-3-8-15,7 0 0 0,-8-3 12 0,12 0-2 16,3-1-1-16,-1 1 0 0,5 0-9 0,-5-3 10 16,8 3-10-16,-7-1 10 0,7-2-10 0,3-6 0 15,1 5 0-15,6-5 0 0,-3 2 8 0,7-6-8 16,-3 4 8-16,3 6-8 0,-1-7 0 0,1 0 0 15,0 1 0-15,0-1 0 0,4 1 0 0,3-4 0 16,-4-3 0-16,8 6 0 0,-8 1 0 0,5-1 8 16,2-3-8-16,-3-2 0 0,4 2 0 0,6 3 0 15,-3-2 0-15,0-4 0 0,1 6 0 0,6-9 0 0,-11 6 8 16,15-3-8-16,-8-3 0 0,5 0 0 0,-1 0 0 16,-4 0 8-16,1 0 0 0,0 0-8 0,-1-3 12 15,8-3-4-15,0 6 0 0,-8-3 0 0,1-3 0 0,6 6 0 16,-9-10 12-16,6 7 3 0,-4-3 0 0,4-4 0 15,-7 4-23-15,1 3 9 0,-5-3-9 0,1-4 0 16,3 1 11-16,-4 0-11 0,4-1 10 0,-7 4-10 16,0-4 0-16,-3 7 8 0,-4-6-8 0,0 3 0 15,0-4 0-15,3 1 0 0,-3-1 8 0,-3 1-8 16,-1 0 8-16,-3-7-8 0,-11 7 11 0,4-7-11 16,-7 3 13-16,3-2-4 0,-6-4-1 0,-1-6 0 15,-3 6 10-15,0 0 2 0,-1 0 0 0,-6-6 0 16,0 0 8-16,-11 3 3 0,-4-3 0 0,1 0 0 15,3-3 16-15,-3 3 3 0,-8-4 1 0,1 4 0 16,-4 3-27-16,3-9-6 0,-3 3-1 0,0 0 0 16,-3-1 3-16,-4-2 1 0,-4 0 0 0,-3-1 0 0,-4 4-21 15,1-6 9-15,-8 2-9 0,0-2 0 0,-3-1 0 0,0 10 0 16,-4-9 0-16,0 5-12 0,-3 1 4 0,0-6 8 16,-11 6-13-16,0-7 5 0,0 7 0 0,-3-7 0 15,-4 7 0-15,-4-6 0 0,5 8 8 0,-1-8 0 16,0 6 0-16,-7 0 0 0,-7 2 0 0,3-2 0 15,1 0 0-15,3 0 0 0,-11 3 0 0,4 0-8 16,0 0 8-16,-3 6 0 0,-5-9 0 0,-2 12 0 16,-1-6 0-16,-3 0 8 0,7 3-8 0,-4 0 0 15,-6 0 0-15,-1 4 0 0,7 2 0 0,-6-2 0 16,3-1 0-16,0 6 0 0,3-2 0 0,-7 3 0 0,-3-1 0 16,0 4 0-16,3-4 0 0,1 10 0 0,-1-6 0 0,-7 6 0 15,4-3 0-15,3 6 0 0,1 3 0 0,-1 1 0 16,0-4 0-16,-3 3 0 0,10-3-11 0,-6 7 11 15,-1-1 0-15,8 0 0 0,-1 7-8 0,7-6 8 16,-10 5-19-16,7-2-1 0,-7 2 0 0,3 4 0 31,8-3-40-31,-1 3-9 0,8-4-2 0,-4 4-954 0</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9T16:53:39.798"/>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8022 6464 230 0,'0'0'20'0,"0"0"-20"16,0 0 0-16,0 0 0 0,0 0 208 0,0 0 36 16,0 0 8-16,0 0 2 0,0 0-161 0,0 0-32 15,0 0-6-15,0 0-2 0,0 0-31 0,0 0-6 16,0 0-2-16,0 9 0 0,0-9 13 0,0 10 2 16,0-1 1-16,0 7 0 0,0-7-13 0,0 1-2 15,0 5-1-15,4-2 0 0,-4 3 3 0,0 2 1 16,3 1 0-16,-6 0 0 0,3 0 2 0,-4 6 0 15,4 0 0-15,-3 3 0 0,-1 7 7 0,-3-7 1 16,4 6 1-16,-5 1 0 0,5-1-19 0,-4-2-10 16,7-1 10-16,-7-3-10 0,7 1 8 0,-4-4-8 0,1-7 0 15,-1 1 0-15,1 0 0 0,-1-3 0 0,4 3 0 16,-3-10 0 0,-1 0-38-16,4 1-7 0,0-10-2 0,0 0-459 0,0 0-92 0</inkml:trace>
  <inkml:trace contextRef="#ctx0" brushRef="#br0" timeOffset="659.04">7892 6464 1267 0,'0'0'56'0,"0"0"12"0,0 0-55 0,0 0-13 16,-4-6 0-16,4 6 0 0,-3 0 44 0,3 0 5 15,0-3 2-15,0 3 0 0,0-7-34 0,3-2-6 0,-3 6-2 0,0 3 0 16,7-7-9-16,-7-2 0 0,7 0 0 0,-7 2 0 16,7 4 0-16,-3-3 0 15,3-3 0-15,0 5 8 0,-4-2-8 0,5-3 0 0,-1 6 0 0,3-4 0 16,-3-2 0-16,4 3 0 0,3-7 0 16,-7 4 0-16,0-7 22 0,4 7-1 0,-1 2 0 0,4-2 0 15,-3 0 1-15,-1-1 0 0,5 7 0 0,-1 3 0 16,7-6-10-16,-11 6-3 0,12 6 0 0,-1-3 0 15,0-3-9-15,0 6 0 0,-3-6 0 0,3 4 8 16,-3 2-8-16,3-3 0 0,-4 3 0 0,1-3 8 16,-4 4-8-16,4 2 0 0,-11-3 0 0,3-3 0 15,1 7 0-15,-8-4 0 0,5-3 0 0,-5 7 0 16,1-1 0-16,-4 7 0 0,3-7 9 0,1 7-9 16,3-4 8-16,-7 4-8 0,0 0 10 0,-7-4-10 15,7 4 0-15,0-7 0 0,0 7 0 0,0-3 0 16,-4-4 0-16,4 0 0 0,-3 7 0 0,-1-7 0 0,4-9 22 15,-3 10-2-15,-5-10 0 0,1 9 0 0,0-2-20 16,-7-4 0-16,-3 6 0 0,-1-3 0 0,4 4 8 16,0-4 1-16,-7-3 0 0,-1 7 0 0,5-4 6 0,-8-3 1 15,0 6 0-15,4-2 0 0,0-7-6 0,0 9-1 16,3-9 0-16,1 6 0 0,3-2-9 0,-4-4 0 16,4 0-10-16,0 0 10 15,0 0-52-15,-1 0-5 0,5 0-1 0,-4 0 0 16,3 0-29-16,1 0-5 0,3 0-2 0,-1-4-562 0</inkml:trace>
  <inkml:trace contextRef="#ctx0" brushRef="#br0" timeOffset="1530.46">8851 6169 1112 0,'0'0'49'0,"0"0"11"0,0 0-48 0,0 0-12 0,0 0 0 0,0 0 0 16,0 0 29-16,0 0 4 0,0 0 1 0,0 0 0 15,-7 3-34-15,0 4 0 0,4-7 0 0,3 0 0 16,0 0 16-16,0 0-3 0,-11 9-1 0,7-3 0 0,1-3 13 15,-1 7 3-15,-3-4 0 0,0 3 0 16,0-5 8-16,0 5 1 0,-3 7 1 0,-1-7 0 16,-3 7-10-16,3-4-1 0,4-2-1 0,-7 5 0 0,4-5-18 0,-1 9-8 15,0-4 8-15,1 4-8 0,-1 0 14 0,1 0-2 16,-1 6-1-16,0-6 0 0,4 3 12 0,0 0 2 16,0-4 1-16,-3 4 0 0,3 0-3 0,0-3-1 15,3 6 0-15,-3 3 0 0,0-2-14 0,0 2-8 16,0-3 10-16,3 3-10 0,-3-3 0 0,4 3 0 15,-1 4 0-15,1-4 0 0,-4-6 0 0,7 3 8 16,-4 0-8-16,4 3 0 0,0 0 0 0,0-2 0 16,0-1 8-16,0 0-8 0,4-3 0 0,-4-3 11 15,3 2-11-15,1-2 10 0,3-6-1 0,3 9 0 0,-10-10 0 16,11 7 0-16,-4-9-1 0,4 5-8 0,3-5 12 16,-4-4-4-16,1-3-8 0,3 3 0 0,0-3 0 15,7-3 0 1,-3 7-41-16,0-7-11 0,-1-7-1 0,-3 7-490 0,7 0-97 15</inkml:trace>
  <inkml:trace contextRef="#ctx0" brushRef="#br0" timeOffset="2364.199">8876 6922 633 0,'0'0'28'0,"0"0"6"0,0 0-34 0,0 0 0 0,0 0 0 0,0 0 0 16,0 0 166-16,0 0 26 0,0 0 6 0,10 0 1 16,-10 0-134-16,8 0-26 0,2-3-6 0,-3 3-1 15,4-7 1-15,-1 7 0 0,1 0 0 0,0-3 0 16,-1 3-8-16,1-6-1 0,-1 6-1 0,4 0 0 16,-3 0-23-16,0 0 0 0,-1-3 0 0,1 3 0 15,-1 0 8-15,-3 0-8 0,0-6 8 0,4 6-8 16,-4 0 12-16,0-10-3 0,0 10 0 0,0-6 0 15,0 3 20-15,-3-4 4 0,3 4 1 0,-4-3 0 16,4 3 1-16,-3-3 0 0,-1-4 0 0,5 1 0 16,-5-1-12-16,-3 1-3 0,0 0 0 0,0-7 0 15,0 7-8-15,0-1-1 0,0-6-1 0,-3 7 0 0,-1 0-2 16,-3-4-8-16,3 4 12 0,-3-4-4 0,0 4-8 16,0-1 0-16,4 1 9 0,-4 6-9 0,-4-3 10 0,8-4-2 15,-8 10-8-15,4-6 12 0,0 6-4 0,0 6-8 16,-4-6 11-16,4 10-11 0,0-4 0 0,-7-3 0 15,0 6 0-15,3 1 0 0,1-1 0 0,-1 4 0 16,-6-1 0-16,6-2 0 0,0 8 0 0,1-2 0 16,-1 0 0-16,1-4 0 0,3 4 0 0,-4 0 0 15,0-4 0-15,4 4 0 0,0-4 0 0,0 4 0 16,0 0 0-16,7-4 0 0,-3 4 11 0,3 3 5 0,0-10 0 16,3 7 1-16,4-4 2 0,-3 4 0 0,-1-6 0 15,8 5 0-15,-4-5-10 0,3-1-1 0,-2 0-8 16,2 1 12-16,-3-1-12 0,7 1 0 0,-3-4 0 15,3-3 0-15,-3 7 0 0,-1-4 0 0,1-3 0 0,3 3 0 32,-4 0-40-32,1-2-2 0,3-4 0 0,-7 0 0 15,0 6-25-15,4-6-5 0,-4 0 0 0,0-6-1 16,4 6-27-16,-4 0-4 0,0-4-2 0,0-2-385 0,0 0-77 0</inkml:trace>
  <inkml:trace contextRef="#ctx0" brushRef="#br0" timeOffset="2843.038">9377 6705 1263 0,'-11'0'56'0,"11"0"12"0,0 0-55 0,0 0-13 16,0 0 0-16,0 0 0 0,0 0 87 0,0 10 14 15,0-1 3-15,0 1 1 0,0-1-66 0,0 0-14 16,0 1-2-16,0 6-1 0,0-7-3 0,0 10-1 16,0-10 0-16,0 7 0 0,0-7-29 0,-3 7-5 15,-4-4-2-15,7-2 0 0,3 6 18 0,-3-1 0 16,-3-5 0-16,3-1 0 0,0 0 0 0,3 1 8 16,-3-1-8-16,0 1 0 0,0-10 40 0,0 9 3 15,0 0 0-15,0-9 0 0,0 0-10 0,4 7-1 0,-1 2-1 0,-3-9 0 16,0 0-7-16,0 0-2 0,0 0 0 0,11 10 0 15,-1-1-8-15,-10-9-2 0,0 0 0 0,7 6 0 16,1-3 4-16,-8-3 0 0,0 0 0 0,14 0 0 16,-7-3 4-16,3-3 2 0,-10 6 0 0,7 0 0 15,-3-9 3-15,3 5 1 0,0-8 0 0,0 2 0 16,4 1 6-16,-11 0 0 0,7-1 1 0,0-9 0 16,0 4-7-16,0 2-2 0,-4-2 0 0,4-4 0 15,0-6-16-15,-3 6-8 0,0 0 8 0,3 0-8 16,-7 0 0-16,7-3 0 0,-4 10 0 0,1-4 0 15,-1 4 0-15,1-4 0 0,3 7 0 0,-4-1 0 16,-3 1-18-16,4 3 4 0,-1-4 1 0,-3 10 0 16,0 0-33-16,0 0-6 15,0 0-2-15,0 0 0 0,0 0-127 0,0 0-26 0,0 0-5 16</inkml:trace>
  <inkml:trace contextRef="#ctx0" brushRef="#br0" timeOffset="3270.348">9814 6734 1036 0,'0'0'92'0,"0"0"-73"0,0 0-19 0,0 0 0 16,0 0 260-16,-3 9 48 0,3 0 9 0,-4 1 3 15,-3 6-228-15,4-7-46 0,3 0-9 0,0 7-1 16,-4 0-36-16,4-4 0 0,0-2 0 0,-3-1 0 16,3 7 0-16,0 3 0 0,0-4 0 0,0-2 0 15,0 2 0-15,0 4 0 0,-4-3-10 0,4-4 10 16,4-5-33-16,-8 2 1 0,4-9 0 0,0 10 0 16,0-10-2-16,0 0 0 0,0 0 0 0,0 0 0 15,0 0-21-15,0 0-4 0,0 0-1 0,0 0-792 16</inkml:trace>
  <inkml:trace contextRef="#ctx0" brushRef="#br0" timeOffset="3450.006">9786 6520 2570 0,'0'0'56'0,"0"0"12"0,0 0 3 0,0 0 1 0,0 0-57 0,0 0-15 0,4-9 0 0,-4 9 0 16,3-3 13-16,1-3 0 0,-1-4 0 0,-3 10 0 31,0 0-44-31,7 0-9 0,-3 0-1 0,-4 0-1 16,0 0-193-16,10 0-38 0,-10 0-8 0</inkml:trace>
  <inkml:trace contextRef="#ctx0" brushRef="#br0" timeOffset="4201.985">10146 6831 946 0,'0'0'42'0,"0"0"9"0,0 0-41 0,0 0-10 16,0 0 0-16,0 0 0 0,0 0 104 0,0 0 20 15,0 0 3-15,7-10 1 0,-4 4-46 0,1 3-9 16,-4-3-1-16,0 3-1 0,0-4-12 0,-4-2-3 16,4 9 0-16,-3-9 0 0,-1 5-16 0,-3-2-3 15,4 6-1-15,-1-6 0 0,4 6-8 0,0 0-1 16,-7 0-1-16,0 0 0 0,7 0-17 0,-10 6-9 16,3-6 10-16,0 6-10 0,-1-2 0 0,-2 2 0 15,3-3 0-15,0 3 0 0,0-3 0 0,-4 7 0 16,4-4 11-16,0-3-11 0,-4 10 12 0,4-10-4 15,0 6 0-15,0 1-8 0,4-1 0 0,-4 0 0 0,3-2 0 16,4 8 0-16,-3-11 0 0,-1 11 0 0,4-5 0 16,0-1 0-16,0 0 11 0,4 7-11 0,-4-6 10 0,3 2-10 15,-3-3 10-15,0-2-10 0,0 2 10 0,0 7-10 16,4-7 0-16,-4 4 0 0,0-13 0 0,3 6 0 16,-3-6 8-16,4 9-8 0,-4-9 0 0,0 0 0 15,0 0 12-15,3 10-4 0,-3-10-8 0,0 0 12 16,0 0 11-16,11 0 1 0,-4 6 1 0,0-6 0 15,4 0-7-15,-1-6-2 0,-3 6 0 0,4 0 0 16,-1 0-16-16,1-10 0 0,0 10 8 0,-4-9-8 16,3 3 0-16,-3 3 0 0,4-4 0 0,-4-2 0 15,3 6 9-15,-3-7-9 0,1-5 0 0,-1 8 9 16,-4-5 3-16,4 3 0 0,-3-7 0 0,-1 6 0 16,1-5 16-16,-1 2 3 0,1-2 1 0,-1-4 0 15,1 3-12-15,-1-3-1 0,1-6-1 0,-1 6 0 0,1 1-2 16,0-1 0-16,-1-6 0 0,-3 6 0 0,4 0-16 0,-1 0 0 15,-3 4 0-15,0-4 0 0,4 3 0 0,-4 3 8 16,0-2-8-16,0-1 0 0,0 7 20 0,0-4-2 16,0-3-1-16,-4 7 0 0,1 0-5 0,-1-7 0 15,4 7-1-15,-3-1 0 0,3 1-11 0,-4-7 10 16,0 7-10-16,4-1 10 0,-3 1-10 0,-1 6 0 16,1-4 0-16,3-2 0 0,-4 3-10 0,4 3-4 15,-3-4-1-15,3-2 0 0,0 9-5 0,0 0-2 16,0 0 0-16,0 0 0 15,0 0-7-15,0-3-2 0,0 3 0 0,0 0 0 16,0-6-10-16,0 6-3 0,3-4 0 0,-3 4 0 16,0 0-19-16,0 0-4 0,0 0-1 0,0 0-598 0,11-6-120 0</inkml:trace>
  <inkml:trace contextRef="#ctx0" brushRef="#br0" timeOffset="6048.331">10784 6226 172 0,'0'0'16'0,"0"0"-16"0,0 0 0 0,0 0 0 16,0 0 249-16,0 0 47 0,0 0 10 0,0 0 2 15,-3-4-183-15,3 4-36 0,0 0-7 0,0 0-2 16,0 0-22-16,0 0-5 0,0 0-1 0,0 0 0 16,0 4-27-16,0-4-5 0,0 0-2 0,3 9 0 15,1 7-9-15,-1-7-1 0,-3 10-8 0,0-3 12 16,4-7 10-16,-4 10 2 0,-4 0 0 0,4 6 0 15,0-6 0-15,0-1 0 0,0 14 0 0,-3-10 0 0,-4 9 2 16,3 0 1-16,4-6 0 0,-3 10 0 0,-4 3-12 0,0 2-3 16,3 1 0-16,1 3 0 0,-1 0-12 0,1 0 0 15,-1-7 0-15,4 4 0 0,4-6 8 0,-8-4-8 16,1 0 0-16,-1-2 0 0,4-4 8 0,0-3-8 16,-3-3 0-16,-1 6 9 0,0-7-9 0,4-2 0 15,0 3 0-15,0-3 0 16,-7-4-32-16,4 4-1 0,6-7-1 0,-3 1 0 15,-3-1-116-15,-1-3-23 0,4-6-5 0</inkml:trace>
  <inkml:trace contextRef="#ctx0" brushRef="#br0" timeOffset="11100.786">11155 6812 403 0,'0'0'36'16,"0"0"-36"-16,0 0 0 0,0 0 0 0,0 0 140 0,0 0 22 16,0 0 4-16,0 0 1 0,0 9-89 0,0-9-18 15,0 0-3-15,-7 10-1 0,-4-1-9 0,8 1-3 16,3-10 0-16,3 9 0 0,-3 0 10 0,0 7 2 16,4-6 0-16,-1-1 0 0,1 0-41 0,-1 7-15 15,1-7 11-15,-1 10-11 0,4-3 10 0,-3-4-10 16,-4 4 10-16,3 3-10 0,1 0 0 0,0-4 0 15,-4 4 0-15,-4 0 0 0,8 6 0 0,-4-6 11 16,-4 6 0-16,0-6 0 0,1 0 3 0,-1 6 1 0,4-6 0 16,-3-1 0-16,-4 1-15 0,3-3 11 0,4 3-11 15,4-4 10-15,-8-5 4 0,1-1 1 0,-1 1 0 16,4-10 0-16,0 0 6 0,0 0 2 0,0 0 0 0,0 0 0 16,0 0-3-16,0 0 0 0,-3-10 0 15,-1 1 0-15,1-1-8 0,-1 1-1 0,1-7-1 0,-4 4 0 16,-4-4 3-16,7-3 1 0,4 4 0 0,-3-4 0 15,-8-6-2-15,4 3-1 0,11 0 0 0,-4 0 0 16,-4-3-11-16,4 0 0 0,-3-4 0 0,3 4 0 16,3 3 0-16,1-9 0 0,-8 9 0 0,4-3 0 15,7 0 0-15,0-3 0 0,-3 9 0 0,-4-6 0 16,3 6-8-16,1 3 8 0,3-2 0 0,-3 2 0 16,-1 3 0-16,4-2-11 0,4 5 11 0,-4-2-8 15,0-1 8-15,3 10 0 0,1-6-9 0,3 2 9 16,4 4-12-16,-8 3 3 0,1-6 0 0,0 6 0 15,6 0-17-15,-3 6-3 16,-7-6-1-16,4 0 0 0,7 3 11 0,-8-3 3 0,-3 7 0 0,0-4 0 0,0 3 16 0,0-3 0 16,4 3 0-16,-4 4 0 0,-7-10-12 15,0 9 12-15,11 1-12 0,-8-1 12 0,1 0 0 0,-4-2 12 16,0 8 0-16,3-2 0 0,1-7-12 0,-1 4 0 16,-6-1 0-16,3 0 0 0,7 1 8 0,-7-1-8 15,-4-2 0-15,-3 2 9 0,7-9-9 0,-3 3 10 16,-8 6-10-16,0-2 10 0,-3 2-10 0,0 1 0 15,7-1 9-15,-7 0-9 0,-4 1 0 0,4-4 8 16,4 3-8-16,-4 1 0 0,0-10 0 0,-1 9 0 16,1-2 0-16,4-4 0 15,3-3-28-15,-7 6-4 0,-1-6-1 0,5 0-498 0,10 0-99 16</inkml:trace>
  <inkml:trace contextRef="#ctx0" brushRef="#br0" timeOffset="11739.631">11702 6671 518 0,'0'0'46'0,"0"0"-37"15,0 0-9-15,0 0 0 0,0 0 144 0,0 0 28 16,-7 6 4-16,7-6 2 0,0 0-103 0,0 0-21 16,0 0-4-16,-4 0-1 0,-3 0-40 0,7 0-9 15,0 0 0-15,-7 0 0 0,0 0 10 0,7 0 2 16,0 0 1-16,-7 3 0 0,0-3-13 0,0 7 0 15,3-4 0-15,1 3-10 0,-4 3 10 0,3 1 0 16,-10-1 8-16,7 1-8 0,3 5 30 0,-3-5 2 16,-10 9 0-16,6-10 0 0,1 10 10 0,2-4 2 15,1-5 1-15,0 6 0 0,-7-7 11 0,11 3 1 0,3-5 1 16,0-7 0-16,-7 9-34 0,7 1-6 0,10-1-2 16,-3-3 0-16,-7-6-16 0,0 0 0 0,7 10-13 0,4-10 5 15,3 3-10-15,-3-3-2 0,-11 0 0 0,10 0 0 16,8 0 10-16,-8-3 2 0,-10 3 0 0,8-7 0 31,2-2-20-31,-3 0-4 0,0-1-1 0,0 4 0 0,0-4 33 0,0 1 9 0,0-3 1 0,0-4 0 16,-3 6 10-16,0 1 3 0,3-7 0 0,-4 7 0 15,1 0-23-15,-1-1 8 0,1 1-8 0,-4 2 0 16,0 7 25-16,0 0 1 0,0 0 0 0,0 0 0 16,0 0 7-16,0 0 2 0,0 0 0 0,0 0 0 15,0 0-4-15,0 0-1 0,0 0 0 0,0 0 0 16,0 0-18-16,7 0-3 0,-4 10-1 0,-3 2 0 15,4-2-8-15,-1 2 0 0,1-2 0 0,-1 5 0 0,1-5 0 16,3 6 0-16,-3-7 0 0,3 3 0 0,0-2 0 16,0 6 0-16,0-7 0 0,0-3 0 0,3 7-16 0,-3-7 0 15,4-3 1-15,0 3 0 16,-4 4-44-16,0-10-9 0,-7 0-1 0,10 9-511 16,-10-9-101-16</inkml:trace>
  <inkml:trace contextRef="#ctx0" brushRef="#br0" timeOffset="12088.591">11924 6884 2023 0,'0'0'44'0,"0"0"10"0,0 0 2 0,0 0 0 0,0 0-44 0,0 0-12 0,0 0 0 0,0 0 0 15,0 0 22-15,0 0 2 0,0 0 1 0,0 0 0 16,0 0-11-16,0 0-2 0,0 0-1 0,7 0 0 16,0-9-11-16,0 2 0 0,-3 4 0 0,3-3 0 15,-4-3 0-15,1-1-9 0,-1 1 9 0,-3-1 0 16,-3 1 0-16,6 0 0 0,-3-1 0 0,-3-5 0 16,3-1 28-16,0 6 2 0,0-2 1 0,3-4 0 15,-3 4-15-15,0-4-2 0,0 7-1 0,4-1 0 16,-4-5-1-16,3 5 0 0,1 1 0 0,-1-1 0 15,4 1-12-15,-3 3 0 0,3-4 0 0,0 7 0 16,-3-3-40-16,3 3 0 0,0-4-1 16,-7 7 0-16,0 0-132 0,7 0-27 15,3 0-4-15,1 0-2 0</inkml:trace>
  <inkml:trace contextRef="#ctx0" brushRef="#br0" timeOffset="12487.399">12210 6759 1382 0,'0'0'123'0,"0"0"-99"16,0 0-24-16,0 0 0 0,0 0 137 0,7 0 23 0,0 0 4 0,3 0 0 31,-3 0-152-31,4-7-30 0,-4 7-6 0,4-3-2 0,-8-3 26 0,8 6-10 16,-4-3 10-16,0 3 0 0,3-6 0 0,-3 2 0 0,1-2 0 0,-1 3 0 15,0-3 0-15,0-4 0 0,0 10 0 0,-7 0 0 16,3-9 0-16,-3 9 0 0,4-6 0 0,-4 6 9 15,0 0 9-15,0-10 2 0,0 7 0 0,0 3 0 16,0 0 4-16,-4-6 0 0,-3 6 1 0,0-9 0 16,0 9-8-16,4 0-1 0,-8 0-1 0,7 0 0 15,-6 0-15-15,3 0 8 0,0 0-8 0,0 6 0 16,0-3 0-16,0-3 0 0,0 6 0 0,0-3 0 16,-1 7 0-16,5-4 8 0,-1 3-8 0,1 1 0 15,-4-1 36-15,3 7 0 0,1-4 1 0,3 4 0 16,-4 3-37-16,1-3 0 0,3-4 0 0,3 4 0 15,-3-7 0-15,4 7 0 0,-1-4 0 0,1-5 8 16,3 12-21-16,0-10-4 0,-4 0-1 0,8 1 0 0,-4-4-3 16,4-3-1-16,-4 3 0 0,3 4 0 15,1-4-26-15,-1-3-6 0,1-3-1 16,-4 0 0-16,4 0-108 0,-1-3-21 0,1-3-5 0,-1 6-1 16</inkml:trace>
  <inkml:trace contextRef="#ctx0" brushRef="#br0" timeOffset="12953.994">12531 6752 1360 0,'0'0'60'0,"0"0"13"0,0 0-58 0,0 0-15 0,3 7 0 0,-3-7 0 15,4 9 67-15,-1-3 10 0,4 4 3 0,-3-1 0 16,-4 1-12-16,0-1-3 0,0 0 0 0,-4 7 0 15,4-16-27-15,0 13-6 0,0-4 0 0,-3 0-1 16,3 1-23-16,0-10-8 0,0 0 0 0,0 12 9 16,0-12-9-16,0 0 0 0,0 0 0 0,0 0 8 15,0 0-8-15,0 0 0 0,0 0 0 0,0 0 0 16,0 0 0-16,3-6 8 0,4 6-8 0,-3-9 8 16,-4 2 0-16,0-5 0 0,3 3 0 0,1-7 0 15,-4 6 7-15,0-5 1 0,3 2 0 0,1 4 0 16,0-7-7-16,-1 7-1 0,-3-1 0 0,7 4 0 15,0-3-8-15,-3 5 0 0,-4-2 0 0,0 6 0 16,0 0-9-16,0 0 9 0,0 0-12 0,0 0 12 16,10 6-10-16,1-6 10 0,-1 4-8 0,-2 2 8 0,2-3 0 15,1 6 0-15,3-9 0 0,-4 7 0 0,1 2 12 0,3-3 2 16,-3-2 0-16,3 5 0 0,-4 0-14 16,4 1 0-16,-3-1 0 0,0 4-10 0,-1-1 10 0,1-2 12 15,-1-1-2-15,-3 0-1 0,0 7-9 0,1-6 0 16,-1 8 0-16,-4-2 0 0,1-7-13 0,-1 7-5 15,1-6-1-15,-1 2 0 0,-3-3 3 0,0-9 0 16,0 0 0-16,0 7 0 16,0-7-28-16,0 0-6 0,0 0-1 0</inkml:trace>
  <inkml:trace contextRef="#ctx0" brushRef="#br0" timeOffset="13434.795">13032 6455 1731 0,'0'0'76'0,"0"0"17"0,0 0-74 15,0 0-19-15,0 0 0 0,0 0 0 0,0 0 70 0,0 0 10 16,7 3 3-16,0 6 0 0,0-3-43 0,0 4-9 16,-4 5-2-16,4-2 0 0,0 3 17 0,1 2 3 15,2-2 1-15,-3 3 0 0,0 0-28 0,-3 6-6 16,3-6 0-16,0 9-1 0,0-3-15 0,-4 3 8 16,1 0-8-16,3 7 0 0,-3-10 0 0,3 10 0 0,-4-7 0 15,1 0 0-15,-1 0 0 0,1 4 8 16,-1-4-8-16,1-3 0 15,3-3-23-15,0 3-10 0,-4-9-3 0,1 2 0 16,-1-8-124-16,-3 5-26 0,4-2-5 0,-4-7-620 0</inkml:trace>
  <inkml:trace contextRef="#ctx0" brushRef="#br0" timeOffset="13703.848">12841 6831 2530 0,'0'0'56'0,"-3"-10"11"0,3 10 2 0,0 0 3 0,0 0-58 0,-4-6-14 0,4 3 0 0,0-3 0 16,0 6 44-16,4-10 7 0,-1 7 1 0,4-3 0 16,0-3-42-16,0 9-10 0,7-10 0 0,1 10 0 0,-1-6-15 0,3 3-5 15,1 3 0-15,3-7-1 0,0 4 3 0,4-3 1 16,0 3 0-16,-4-3 0 0,3 6-3 0,-2-4-1 16,-1-2 0-16,0 3 0 15,-3-3-39-15,3 6-7 0,-4 0-1 0,5-10-1 16,-5 10-121-16,1 0-24 0,-4 0-5 15,-3 0-1-15,3 0 88 0,0-6 18 0,-4 6 3 0,-3 0 1 16,4 0 19-16,-7 0 4 0,-4 0 1 0,0 0 0 0,0 0 49 16,7 0 9-16,-7 0 3 0,0 0 0 0</inkml:trace>
  <inkml:trace contextRef="#ctx0" brushRef="#br0" timeOffset="14159.596">13473 6712 2232 0,'0'0'99'0,"0"0"20"0,0 0-95 0,0 0-24 0,0 0 0 0,0 0 0 15,0 0 23-15,0 0 0 0,0 0 0 0,0 0 0 16,-7 3-23-16,-1 6 0 0,5-3 0 0,-8 4-8 16,4-7 8-16,-3 6-8 0,3 1 8 0,-4 2-8 15,1 1 0-15,2-4 0 0,1 1 0 0,-3-4 0 16,3 3 8-16,3-2 11 0,1-4-3 0,3-3 0 15,0 0-8-15,0 0-16 0,0 0 4 0,0 0 1 32,0 0-12-32,0 0-2 0,0 0-1 0,0 0 0 0,0 0 26 0,0 0-10 0,7 0 10 0,0-3 0 15,-7 3-8-15,10-7 8 0,1 1 0 0,0 3 0 16,-1-3-21-16,1 6 2 0,3-3 1 0,-4 3 0 16,1 0-18-16,0 0-3 0,-1 0-1 15,1 3 0-15,-1-3 23 0,-3 9 4 0,0-3 1 0,-3 4 0 0,3-1 12 16,-3 1 0-16,3-1 0 0,-4 0 0 0,1-2 0 0,-4 2 8 15,3 1 0-15,1-1-8 0,-1 0 33 0,1 1 0 16,-4-10 0-16,3 9 0 0,-3 4-15 0,0-4-3 16,0 1-1-16,-3-1 0 0,3 0 8 0,0 1 2 15,-4-1 0-15,1 1 0 0,-1-1-7 0,1 0-1 16,-4 1 0-16,0-4 0 0,3 3-8 0,-3 1-8 16,0-1 9-16,0-2-9 0,-4-4 0 0,4 3 0 15,0-3 0-15,0 3-10 16,-3-2-41-16,2-4-8 0,1 0-1 0,0 0-562 0,0 0-112 15</inkml:trace>
  <inkml:trace contextRef="#ctx0" brushRef="#br0" timeOffset="15690.786">14023 6332 288 0,'0'0'25'0,"0"0"-25"0,0 0 0 0,0 0 0 15,0 0 161-15,0 0 27 0,0 0 6 0,0 0 1 16,0 0-125-16,0 0-25 0,0 0-5 0,-4 10 0 0,4-10-19 0,-3 6-3 16,-1 3-1-16,4-9 0 15,-3 10 19-15,-4-1 3 0,0 1 1 0,0-1 0 0,0 0 15 16,0 7 3-16,-1-7 1 0,-2 10 0 0,-1-3-2 0,1 0 0 15,-1 2 0-15,-3-5 0 0,3 3-15 0,1 2-3 16,-1 1-1-16,4-3 0 0,-3 3 6 0,-1 0 2 16,4-1 0-16,0-2 0 0,0 9-34 0,0-6-12 15,3 6 9-15,1-3-9 0,-1 3 9 0,4 0-9 16,0-3 10-16,-3 3-10 0,3 0 12 0,0 0-3 16,0-3-1-16,0 3 0 0,0 1-8 0,3-5 8 15,-3 5-8-15,7 2 8 0,-3-6-20 0,-1 0-4 16,1-3 0-16,-1 2-1 15,4-8-13-15,1 6-2 0,2-3-1 0,-3-7 0 16,0 7-8-16,4-7-2 0,-1 0 0 0,-3 1-509 0,4-7-103 16</inkml:trace>
  <inkml:trace contextRef="#ctx0" brushRef="#br0" timeOffset="16362.514">14037 6928 2048 0,'0'0'45'0,"0"0"10"0,0 0 1 0,0 0 1 0,0 0-45 0,0 0-12 16,0 0 0-16,0 0 0 0,0 0 15 0,0 0 1 0,0 0 0 15,0 0 0-15,11 3-25 0,-4-3-5 0,3 0-1 0,-3 0 0 16,4 0-1-16,-1-3 0 0,1-3 0 16,3 6 0-16,-3-3 4 0,-1-4 0 0,4 4 0 0,1-3 0 15,-1 3 26-15,-4-3 6 0,1-4 0 0,3 1 1 16,0 2-1-16,0-2 0 0,-3-3 0 0,-1 5 0 16,1-5 14-16,0-1 2 0,-8 4 1 0,4 6 0 15,0-7-5-15,-3 1 0 0,-1-1-1 0,-3 10 0 16,0-6-19-16,-3-3-3 0,-1 2-1 0,1-2 0 15,3 9-8-15,-7-3 8 0,0-3-8 0,-4 2 8 16,4-2-19-16,0 3-4 0,-4-3-1 0,1 6 0 16,-1 0 16-16,4 0 0 0,0 0 0 0,3 6-9 15,-3-3 9-15,-3 7 8 0,3-4-8 0,0 3 11 16,0 1-11-16,0-1 0 0,7 1 0 0,-4 5 0 16,-3-2 12-16,7 2-4 0,-4-5 0 0,4 9 0 15,0-4-8-15,0-2 0 0,4 3 0 0,-4 2 0 16,4-2 0-16,-1 3 0 0,-3-3 0 0,0-4 0 0,0 4 0 15,4-7 0-15,-1 10 0 0,1-10 0 0,-4 1-12 16,3-4-4-16,4 3 0 0,-7-9-1 16,4 10-22-16,-4-10-4 0,0 0-1 0,10 0 0 15,-3 0-37-15,4 0-8 0,0 0-2 0,-1 0 0 16,1-3-120-16,-4-4-24 0,10-8-5 0,-2 5 0 0</inkml:trace>
  <inkml:trace contextRef="#ctx0" brushRef="#br0" timeOffset="16770.32">14457 6815 1915 0,'0'0'84'0,"0"0"19"0,0 6-83 0,0-6-20 0,3 10 0 0,-3-1 0 16,4-2 52-16,-4 2 7 0,3 0 1 0,1 1 0 15,-4-1-50-15,3 1-10 0,1-1 0 0,0 7 0 16,-1-7 0-16,1 0-11 0,-4 1 11 0,3-1-10 16,1 1-1-16,3-1 0 0,-7-9 0 0,3 9 0 15,1-2 11-15,-1 2 0 0,-3-9 0 0,4 10 0 16,3-1 0-16,-4 0 0 0,-3-9 10 0,4 10-10 16,-4-10 12-16,0 0-3 0,0 0-1 0,7 6 0 15,-7-6 5-15,7 0 1 0,-7 0 0 0,0 0 0 16,0 0 4-16,7 0 1 0,0 0 0 0,0-6 0 15,-3 6 7-15,-1-10 2 0,4 1 0 0,-3 0 0 0,-1-1 12 0,1-6 2 16,-1 4 1-16,1-7 0 0,-4-3-15 0,0 3-4 16,3 1 0-16,1-8 0 0,0 5 13 0,-1-5 3 15,1 8 0-15,-1 2 0 0,1-3-40 0,-1 3-10 16,-3 7-1-16,0 0 0 0,4-1-8 0,-1 7-1 16,-3 3-1-16,0 0 0 15,0 0-20-15,0 0-4 0,0 0-1 0,0 0 0 16,0 0-142-16,0 0-28 0,0 0-5 0</inkml:trace>
  <inkml:trace contextRef="#ctx0" brushRef="#br0" timeOffset="17062.835">14817 6859 2260 0,'0'0'100'15,"0"0"21"-15,0 0-97 0,0 0-24 0,0 9 0 0,0 7 0 16,0-6 55-16,0-1 5 0,3-3 2 0,-3 4 0 16,0-10-42-16,0 9-8 0,4 7-1 0,-1-4-1 0,-3 4-10 0,4-4 0 15,-4-2 0-15,3 6 0 16,1-7-44-16,-4 0-8 0,-4 1-2 0,4-4 0 15,0 3-22-15,0-9-5 0,0 0-1 0,0 0 0 16,0 0-88-16,0 0-18 0,0 0-3 0,0 0-517 16</inkml:trace>
  <inkml:trace contextRef="#ctx0" brushRef="#br0" timeOffset="17228.321">14750 6715 1267 0,'0'0'112'0,"0"0"-89"16,0 0-23-16,0 0 0 0,0 0 277 0,0 0 51 0,0 0 11 0,7-3 1 16,-4-4-260-16,4 7-53 0,0-6-11 0,0 3-1 31,0 3-147-31,4 0-28 0,-4-6-7 0,0 6-1 0</inkml:trace>
  <inkml:trace contextRef="#ctx0" brushRef="#br0" timeOffset="17837.14">15177 6796 864 0,'0'0'76'0,"0"0"-60"15,0 0-16-15,0 0 0 0,0 0 160 0,0 0 30 16,0 0 6-16,0 0 0 0,0 0-139 0,0 0-28 16,0 0-5-16,0 0-2 0,0 0-11 0,0 0-3 15,-4-3 0-15,-3-3 0 0,7 6 3 0,-7-3 0 16,0 3 0-16,0 0 0 0,-4 3 14 0,1 3 3 16,-1-3 1-16,0 4 0 0,-3-4-2 0,4 3-1 15,-4 3 0-15,3 1 0 0,0-1 3 0,1-2 1 16,-1 2 0-16,4 0 0 0,-3 1-8 0,3-1-2 15,0 1 0-15,3-1 0 0,-3 0-9 0,3 1-3 16,1 5 0-16,-1-5 0 0,4-1-8 0,-3 7-11 16,3-4 3-16,0-2 0 0,3 6-10 0,-3-7-2 15,4 0 0-15,-4 1 0 0,3-1 20 0,4-3 0 16,-3 4 0-16,-4-10 0 0,7 9 0 0,4-2 0 0,-4-7 0 16,3 0 0-16,1 0 0 0,-4 0 0 0,4-7 0 15,-4 4 0-15,0-3 16 0,0 3 6 0,0-4 2 0,0-2 0 16,0 3 23-16,0-4 5 0,0 1 0 0,0-4 1 15,-3-2 5-15,3-1 1 0,-4 4 0 0,1-4 0 16,-1-3-35-16,1 3-6 0,-4-6-2 0,3 0 0 16,-3 4-6-16,0-4-2 0,4 0 0 0,-4 0 0 15,-4-3 20-15,4 9 3 0,0-3 1 0,-3 0 0 16,-1 4-32-16,1-4 0 0,-1 0 0 0,-3 10 0 16,4-7 12-16,-1 7-3 0,0-1-1 0,1 7 0 15,-1-3-8-15,1-4 0 0,3 4 0 0,0 6 0 16,-4-3 0-16,4-3-12 0,0 3 4 0,0 3 8 15,0 0-40-15,0-7 0 16,0 7 0-16,0-9 0 0,0 9-32 0,0 0-6 0,0-3-2 0,0 3 0 16,0 0-112-16,0-7-22 0,0 4-5 0,0 3-326 15,4-6-66-15</inkml:trace>
  <inkml:trace contextRef="#ctx0" brushRef="#br0" timeOffset="18523.483">15155 6251 691 0,'0'0'61'0,"0"0"-49"16,0 0-12-16,0 0 0 0,-3 0 107 0,3 0 18 16,0 0 4-16,0 0 1 0,0 0-65 0,0 0-13 15,0 0-2-15,0 0-1 0,0 0 11 0,0 0 1 16,0 0 1-16,0 0 0 0,0 0-30 0,0 0-5 15,0 0-2-15,0 0 0 0,0 0 24 0,0 0 5 16,0 0 1-16,0 0 0 0,3 9 5 0,4-3 2 16,-3 7 0-16,3-4 0 0,0-2-37 0,0 2-7 15,4 7-2-15,3-4 0 0,-4-2-16 0,4 5 0 16,-3 1 0-16,0 3 0 0,-1 0 0 0,4-1 0 16,-3 1-8-16,7 6 8 0,-4-6 0 0,3 6 0 0,-3-6 0 15,1 6 0-15,-1-6 0 0,-4 6 0 0,1-3 0 16,-1 3 0-16,1 0 13 0,0-6 6 0,-4 9 1 15,0 0 0-15,3-2 7 0,-6 2 1 0,3 3 1 0,0-3 0 16,0-3-20-16,-4-3-9 0,-3 3 8 0,4-6-8 16,0 6 8-16,-4-6-8 0,-4 0 0 0,0 0 8 15,1 3-8-15,-1-10 0 0,-3 7 9 16,0-3-9-16,-3 3 0 0,-4-4 0 0,3-2 0 0,-3 3 0 31,0 2-36-31,0-8-8 0,-4-1-1 0,0 7-1 0,1-13-130 16,3 3-25-16,3-6-6 0,-3 0-1 0</inkml:trace>
  <inkml:trace contextRef="#ctx0" brushRef="#br0" timeOffset="19191.044">15371 6066 288 0,'0'0'25'0,"0"0"-25"0,0 0 0 0,0 0 0 16,-4-3 340-16,4 3 62 0,4-7 13 0,-4-2 2 15,7 6-325-15,-4-4-66 0,1 4-13 0,-4 3-2 16,0 0-11-16,0 0 0 0,7-6 0 0,-7 6 0 0,3 0 0 0,-3 0 8 16,11 6-8-16,-4-3 12 0,0-3 11 0,0 10 2 15,0-4 1-15,0 4 0 0,0-1 20 16,0 0 4-16,0 10 1 0,4-3 0 0,-4 3-5 0,3 0-1 16,5 6 0-16,-1-7 0 0,0 11-16 15,0-4-3-15,4 0-1 0,-1 3 0 0,1-9-6 0,7 6-2 16,-4 3 0-16,3-3 0 0,1 3-17 0,0-2 8 15,-1 2-8-15,1-3 0 0,-4-3 11 0,-3 9-11 16,0-9 10-16,-1 9-10 0,1-2 14 0,-4-1-3 16,-7-3-1-16,0 3 0 0,0 0 6 0,-3 7 0 15,-1-7 1-15,1 7 0 0,-1-1-3 0,-3-6-1 16,0 7 0-16,0-7 0 0,0-3 20 0,0 3 4 16,-3-3 1-16,-1 1 0 0,1-4-29 0,-4-7-9 15,0 10 0-15,0-6 0 0,-4 0 13 0,4 0-4 16,-4-4-1-16,1 4 0 0,-1 0-16 0,-3-3-4 0,0 3-1 15,0-4 0 1,-7-2-96-16,3 6-19 0,-3-4-4 0,-4 4-952 0</inkml:trace>
  <inkml:trace contextRef="#ctx0" brushRef="#br0" timeOffset="21562.325">17293 6429 748 0,'0'0'67'0,"0"0"-54"15,0 0-13-15,0 0 0 0,0 0 141 0,0 0 26 16,0 0 5-16,0 0 0 0,0 0-92 0,0 0-18 15,0 0-4-15,0 0-1 0,0 7-17 0,0-4-3 0,0-3-1 0,7 16 0 16,-3-7-7-16,-1 0-1 16,4 10-1-16,-3-3 0 0,6 3-14 0,-2-1-2 0,-1 1-1 0,0 6 0 15,3 4 11-15,-3-4 3 0,0 9 0 0,-3 1 0 16,3-4 12-16,-4 4 4 0,1-1 0 0,-1-6 0 16,1 7-9-16,0-1-2 0,-4-6 0 0,3 1 0 15,-3-4 0-15,0 0 0 0,0-3 0 0,0 0 0 16,0-3-29-16,4-7 0 0,-4 4 0 0,3-7 0 31,-3 1-17-31,0-1-10 0,0-9-1 0,0 0-630 0,0 0-126 0</inkml:trace>
  <inkml:trace contextRef="#ctx0" brushRef="#br0" timeOffset="22114.064">17082 6395 1371 0,'0'0'60'0,"-4"0"14"0,4-9-59 0,-4 5-15 16,-3-2 0-16,4-3 0 0,-1 6 72 0,4 3 11 15,0 0 2-15,0 0 1 0,0-7-30 0,0 7-5 16,0 0-2-16,0-9 0 0,0 3-2 0,4 3-1 0,-4 3 0 16,10-7 0-16,1 4-46 0,0-3 0 15,3-4 0-15,0 10 0 0,0-9 0 0,4 9 0 0,-1 0 0 16,1-9 0-16,3 9 0 0,0-7 0 0,4 7 0 0,0-3 0 16,-1-3 0-16,1 6 0 0,3 0 9 0,0 0-9 15,-6-3 0-15,6-3 0 0,4 6 0 0,-4 0 0 16,4 0 0-16,-4 0 10 0,0 0-10 0,-3 9 10 15,-1-9-10-15,1 9 8 0,-7-2-8 0,-1 2 8 16,1 0-8-16,-4 1 0 0,4 6 0 0,-8-7 0 16,1 7-9-16,-4-4 9 0,0 4 0 0,-3-4 0 15,3-2 0-15,-7 5 0 0,0-5 0 0,-4 6 0 16,1-4 0-16,-1 1 9 0,0-1-1 0,-3-2 0 16,0-1 10-16,-3 0 2 0,-1 7 0 0,1-7 0 15,-1 1-20-15,0-1 0 0,-3 1 0 0,0-4 0 16,0 3 27-16,0 1 5 0,-4-1 0 0,1 1 1 0,-1-1-33 15,-3 0 0-15,0-2 0 0,3-4 0 0,0 3 0 16,1 4 0-16,3-10 0 0,3 9 0 16,-6-9-55-16,-1 0-8 0,7 6-1 0,-3-6-1 15,0 0-131-15,3 0-27 0,1 0-5 0,-4 0 0 16,3-6 106-16,1 6 22 0,-1 0 4 0</inkml:trace>
  <inkml:trace contextRef="#ctx0" brushRef="#br0" timeOffset="22665.682">18094 6197 982 0,'0'0'44'0,"0"0"8"0,0 0-41 0,0 0-11 0,0 0 0 0,0 0 0 16,0 0 55-16,0 0 9 0,0 0 1 0,0 0 1 15,0 0-43-15,0 0-9 0,0 0-2 0,0 0 0 16,0 0-12-16,0 0-10 0,0 0 2 0,0 0 0 15,-7 10 28-15,3-4 7 0,-3-3 1 0,0 7 0 16,0-4 27-16,4 3 5 0,-8 1 2 0,1-1 0 0,2 7 5 0,-2-7 1 16,3 1 0-16,-4 5 0 0,1-2-4 0,3 3 0 15,0-4 0-15,0 10 0 0,-4-3-27 0,0 0-5 16,1-1-2-16,-1 1 0 0,1 6-19 0,3-6-11 16,-8 0 12-16,1 6-12 0,4 0 12 0,-1-6-4 15,-3 9 0-15,0-3-8 0,3 4 9 0,-3-1-9 16,4-3 0-16,3 3 9 0,-4 7-9 0,4-7 0 15,3-3 0-15,1 3 0 0,-1-3 8 0,4 0-8 16,0-6 0-16,4 6 8 0,-1-3 0 0,1-3 0 16,7 3 0-16,-4-3 0 0,3-7-8 0,4 10 10 15,-3-3-10-15,7 0 10 0,-4 0-2 0,3-1-8 16,1-2 12-16,0 12-4 0,-4-9-8 0,3 6-12 0,1 0 2 16,-4-3 1-1,4 3-35-15,-1-6-6 0,4-9-2 0,-3 5 0 16,-4 1-16-16,7-4-4 0,-3-2-1 0,0-4 0 15,-1 4-91-15,1-10-17 0,10 0-4 0,-3-7-1 0</inkml:trace>
  <inkml:trace contextRef="#ctx0" brushRef="#br0" timeOffset="34266.292">18355 6837 806 0,'0'0'72'0,"0"0"-58"0,0 0-14 0,0 0 0 15,0 0 34-15,0 0 4 0,0 0 1 0,0 0 0 16,0 0-10-16,0 0-1 0,0 10-1 0,0-1 0 16,0-6-6-16,0 13-1 0,-3-7 0 0,3 1 0 15,-4-1-20-15,4 7 8 0,-4-7-8 0,1 0 0 16,-1 1 25-16,4-10 1 0,0 9 0 0,-3 7 0 15,-1-13 25-15,4 6 5 0,0-9 0 0,-3 7 1 16,-1 8-18-16,1-5-4 0,-4-7-1 0,7-3 0 0,0 0-22 0,-4 9-4 16,4-9 0-16,0 0-8 0,0 0 26 0,0 0-2 15,0 0 0-15,0 0 0 0,0 0 19 0,0 0 3 16,0 0 1-16,0 0 0 0,0 0-18 0,0-9-3 16,4 6-1-16,-1-7 0 0,1-2-8 0,-4 2-1 15,3 1-1-15,-3-3 0 0,4 2-5 0,-1-6-1 16,1 7 0-16,-4-7 0 0,3 7-9 0,4 0 0 15,-7-1 0-15,4 1 0 0,0 2 0 0,3-2 0 16,-4 0 0-16,4 6 0 0,-3-7 0 0,3 4 0 16,3-4 0-16,1 1 8 0,-1 3-8 0,-2-4 10 15,2 7-10-15,1-3 10 0,3-3-2 0,-7 5 0 0,-4-2 0 16,8 0 0-16,0 3-8 0,3 3 0 16,-7 0 9-16,0 0-9 0,3 0 0 0,-3 0 0 0,4 3 0 15,0 3 0-15,-4 0 0 0,3-2 0 0,1-4 0 0,-1 9 0 16,1 0 0-16,0 1 0 0,-1-1 0 15,1-3 0-15,3 4 0 0,-4-1 0 0,-3 1 0 0,4-1 0 16,-4 0 0-16,4-2 11 0,-4 2-3 0,0 1 0 16,-4-1-8-16,4 0 10 0,-7 1-10 0,4-4 10 15,-4-6-10-15,3 9 0 0,-3 7 9 0,0-6-9 16,0-1-11-16,0 0-6 0,0 1-2 0,0-1 0 16,0-9-67-16,-3 10-14 15,-1-1-2-15,4-9-443 0,0 0-89 0</inkml:trace>
  <inkml:trace contextRef="#ctx0" brushRef="#br0" timeOffset="34842.037">18969 6796 806 0,'0'0'36'0,"0"0"7"0,0 0-35 0,0 0-8 15,0 0 0-15,-7 0 0 0,7 0 180 0,-7 7 35 0,0-4 6 0,7-3 2 16,-4 0-174-16,-3 6-34 16,0-3-7-16,4 3-8 0,-5 1 0 0,5-4 0 15,-1 6-8-15,-3-2 8 0,0 2 0 0,-3 0 0 0,6 1 0 0,-3-1 0 16,0 1 0-16,4-1 0 0,-4-3 0 0,3 4 0 15,0-1 0-15,1 0 0 0,3 1 0 0,-4-1 0 16,1 1 0-16,3-1 0 0,0-9 0 0,0 9 9 16,0-2-9-16,0-7 8 0,3 9-8 0,-3-9 8 15,7 10 4-15,1-1 1 0,-5-3 0 0,4-3 0 16,0 4 14-16,4-4 2 0,3-3 1 0,0 0 0 16,0 0-30-16,0 0 0 0,4-3 0 0,-1-4 0 15,-2 4 0-15,2-3 14 0,-6-3-2 0,6 9-1 16,-2-10-11-16,-1 4 0 0,-4-4-12 0,4 7 12 15,-3-3 0-15,0-3 0 0,-1-1 0 0,-6 1 0 16,3-1 0-16,-4 4 0 0,1-3 12 0,-1 6-4 16,1-7 15-16,-4 4 2 0,0-3 1 0,0-1 0 15,-4 1 2-15,1 2 1 0,-4-2 0 0,0 6 0 0,3-3-1 16,-3-4-1-16,-4 1 0 0,4-1 0 0,-3 4-27 0,-1 3 0 16,4-6 0-16,0-1 0 0,-3 4 0 0,-1-3 0 15,0 5 0-15,1-2 8 0,-1-3 1 0,4 2 0 16,-3 4 0-16,-1-3 0 0,4 6 11 0,7 0 3 15,-7-3 0-15,7 3 0 0,0 0-35 0,-11 0-8 16,11 0 0-16,0 0-1 16,0 0-31-16,0 0-5 0,-7 3-2 0,7-3 0 15,0 0-35-15,0 0-7 0,0 6-2 0</inkml:trace>
  <inkml:trace contextRef="#ctx0" brushRef="#br0" timeOffset="35242.301">19403 6624 1335 0,'0'0'59'0,"0"0"13"0,0 0-58 16,0 0-14-16,0 0 0 0,7 0 0 0,0-6 52 0,-7 6 8 16,0 0 2-16,7-4 0 0,-7 4-49 0,0 0-13 15,7 0 0-15,-7 0 0 0,7-6 12 0,-7 6-4 16,11 0 0-16,-11 0 0 0,0 0 4 0,0 0 0 16,3 10 0-16,-3-1 0 0,-3 0 16 0,3-2 4 15,-4 8 1-15,1-2 0 0,-1-4 7 0,1 1 2 16,-1 5 0-16,0-5 0 0,1 9-11 0,-1-4-3 15,1 4 0-15,3-3 0 0,-4 3-16 0,1-7-3 16,-1 4-1-16,1 0 0 0,-1-4-8 0,1 4 0 16,-1 3 0-16,1-4 8 0,-4-2-19 0,3 2-4 15,1-5-1-15,-1 6 0 16,1-4-24-16,-1-3-4 0,-3-2-2 0,7-7 0 16,0 9-132-16,0-9-26 0</inkml:trace>
  <inkml:trace contextRef="#ctx0" brushRef="#br0" timeOffset="35488.9">19262 6749 1432 0,'0'0'64'0,"0"0"12"0,0 0-60 0,7-6-16 0,0 3 0 0,3-3 0 16,-3-4 55-16,4 10 8 0,-4-3 1 0,7-3 1 15,-3 6-5-15,-1-3 0 0,1-4-1 0,3 7 0 16,0 0-15-16,0 0-4 0,0 0 0 0,0 0 0 16,1 0-25-16,-1 0-6 0,0 0-1 0,0 0 0 15,0 0-8-15,0 7 0 0,4-7 0 0,-4 3 0 16,0-3-71-16,-3 6-19 0,-11-6-4 0,3 3-725 16</inkml:trace>
  <inkml:trace contextRef="#ctx0" brushRef="#br0" timeOffset="36268.824">19943 6859 1364 0,'0'0'60'0,"0"0"13"0,0 0-58 0,0 0-15 15,0 0 0-15,10 0 0 0,-3 0 38 0,4 0 5 16,-11 0 1-16,10 0 0 0,1 0-34 0,0 0-10 16,-1-3 0-16,-3 3 0 0,7-6 13 0,0 3-4 15,0 3-1-15,-3-7 0 0,0 4-8 0,-1-3 0 16,4 3 0-16,-7-4 8 0,-7 7-8 0,7-6 0 16,4 3 0-16,-4-3 0 0,4-4 0 0,-4 7 15 15,-4-3-3-15,4 3 0 0,-7 3 17 0,0 0 3 0,0 0 1 16,4-6 0-16,-1-4-3 0,1 1-1 0,-8 2 0 15,4-2 0-15,0 6-29 0,0-3 0 0,-3-4 0 0,-1 7 0 16,-3-3 0-16,4-4 9 0,-4 1-9 0,3 3 8 16,1 3-8-16,3 3 0 0,-7-7 0 0,-4 7 0 15,0 0 0-15,1 0 0 0,-4 0 0 0,3 7 0 16,1-4 0-16,-1 3 0 0,0-3-8 0,1 10 8 16,-1-10 0-16,4 12 0 0,0-5 0 0,0 2 0 15,0-2 0-15,0 6 10 0,3-7-1 0,1 10 0 16,-1-10-9-16,1 7 0 0,-4 0 9 0,3-4-9 15,1 4 8-15,-4 3-8 0,3-4 10 0,1-2-10 16,-1 2 8-16,1 4-8 0,-1-3 0 0,0-4 0 16,4 4 21-16,-3 3-1 0,3-10-1 0,0 1 0 15,3 5 1-15,5-8 0 0,-5 2 0 0,4-6 0 0,0 4-8 0,0-7 0 16,4 3-1-16,3-3 0 0,-3-3-20 0,3 3-4 16,7-7-1-16,-7 7 0 15,4-9-113-15,-1 9-22 0,-3-10-5 0,0 1-1 0</inkml:trace>
  <inkml:trace contextRef="#ctx0" brushRef="#br0" timeOffset="36735.587">20288 6740 1450 0,'0'0'64'0,"0"0"14"0,0 0-62 0,0 0-16 0,0 0 0 0,4 3 0 16,-4-3 47-16,0 9 6 0,3-2 2 0,-3 2 0 15,7-9-11-15,-3 10-3 0,-1-4 0 0,1-3 0 16,-1 3-33-16,1 4-8 0,0-7 0 0,-1 12 0 16,-3-5 0-16,4-1 0 0,-4 7 0 0,0-4 0 15,0 4 8-15,-4 0 0 0,4-7 0 0,0 4 0 16,-3 2-8-16,3 1 0 0,3-6 9 0,-3-1-9 15,0-9 15-15,4 12-2 0,-4-12 0 0,0 0 0 16,3 7 11-16,-3-7 1 0,0 0 1 0,4 9 0 16,-4-9-1-16,0 0 0 0,0 0 0 0,0 0 0 15,0 0 5-15,7 0 1 0,0 0 0 0,0 0 0 16,-4-6 5-16,4 3 2 0,-3-4 0 0,3-2 0 0,-3 0 8 0,3-1 2 16,-4 1 0-16,4-1 0 0,0-5-32 0,0 2-7 15,0-2-1-15,0-1 0 0,0 3-8 0,0-2 8 16,1-4-8-16,-5 9 8 0,4-5-8 15,-3 2 8-15,3-2-8 0,-7 5 8 0,3-6-8 0,1 7 8 16,-1 6-8-16,1-7 8 0,-4 10-8 0,0 0-17 16,0-6 4-16,0 6 1 15,7-9-48-15,-4 9-10 0,1-10-2 0,-4 10 0 16,0 0-54-16,7 0-11 0,-7 0-3 0,4-6-723 0</inkml:trace>
  <inkml:trace contextRef="#ctx0" brushRef="#br0" timeOffset="37065.852">20680 6803 1324 0,'0'0'118'0,"0"0"-94"0,0 0-24 0,0 0 0 16,0 0 157-16,0 0 27 0,0 0 6 0,0 9 1 16,-4-6-115-16,4-3-24 0,0 0-4 0,0 0 0 15,0 13-15-15,0-13-2 0,0 0-1 0,4 12 0 16,3-5-30-16,-4 2 0 0,-3 0 0 0,4 1 0 16,-4-10-33-16,3 9 0 0,-3 1 0 0,0-1 0 15,4 0-29-15,-4 1-6 0,0-1 0 0,0 4-1 16,0-4-6-16,0 1-1 0,0-1 0 0,0 0 0 15,-4-6 16-15,4-3 4 0,0 0 0 0,0 0 0 16,0 0-10-16,0 0-2 0,0 0 0 0,0 0 0 0</inkml:trace>
  <inkml:trace contextRef="#ctx0" brushRef="#br0" timeOffset="37220.705">20712 6618 2437 0,'-7'-4'108'0,"7"4"22"0,0 0-104 0,0 0-26 0,0 0 0 0,0 0 0 16,0 0 33-16,0 0 2 0,10-6 0 0,1 6 0 31,-11 0-172-31,0 0-35 0,0 0-6 0</inkml:trace>
  <inkml:trace contextRef="#ctx0" brushRef="#br0" timeOffset="38039.742">21040 6784 1263 0,'0'0'56'0,"0"0"12"0,0 0-55 0,0 0-13 16,0 0 0-16,3-6 0 0,-3 6 70 0,0 0 11 15,0 0 3-15,0 0 0 0,0-4-59 0,0 4-11 16,0-12-2-16,0 12-1 0,0 0-2 0,-3-3 0 16,3 3 0-16,0 0 0 0,-7-7-9 0,7 7 0 15,-4-3 0-15,4 3 0 0,0 0 8 0,0 0 0 16,-10 0 0-16,2-6 0 0,1 6 23 0,0 6 4 15,0-3 1-15,-3-3 0 0,-1 7-10 0,1-7-2 16,-1 9 0-16,0-9 0 0,1 10-14 0,-1-10-10 0,1 9 12 0,-1 0-12 16,0-2 15-16,8 2-4 0,-4 0-1 0,0 1 0 15,3-1-10-15,1 1 0 0,-1-4 9 0,1 3-9 16,3 1 0-16,-4-1 0 0,1 1-12 0,3-1 4 16,-4 0 8-16,4 7 0 0,0-7 0 0,0 1 0 15,0-1 0-15,0-9 0 0,4 10 0 0,-4-10 0 16,3 9 0-16,-3-9 0 0,7 6 0 0,-7-6 0 15,11 3 0-15,-1-3 0 0,-3 0 0 0,4 0 11 16,0 0 10-16,-1-9 3 0,1 6 0 0,-4-3 0 16,3 3-13-16,-3-7-3 0,4 4 0 0,-4-4 0 15,0-5 16-15,0 5 2 0,0 1 1 0,0 0 0 16,0-1 11-16,0-6 2 0,1 7 1 0,-1-10 0 16,0 0-20-16,0 4-4 0,0 2-1 0,0-2 0 15,0-4 0-15,-4 0 0 0,4 3 0 0,-3-9 0 0,3 6 4 16,0 1 0-16,-3-1 0 0,-1 3 0 0,1-3-10 15,-1 0-2-15,1 4 0 0,-1-4 0 0,-3 0 7 0,4-6 1 16,-1 6 0-16,-3 0 0 0,4 4-4 0,-4-4 0 16,3 0 0-16,1 3 0 0,-4 7-12 0,0-10 0 15,0 10 0-15,0-1 0 0,0 1 0 0,0 3-16 16,-4 3 3-16,4-4 1 0,0 7-4 0,0 0 0 16,-3 0 0-16,3 0 0 0,-4 0 16 0,4 0 0 15,0 0 0-15,-3 10 0 0,-1 5-9 0,1-5 1 16,3 9 0-16,-4-1 0 0,1-2 8 0,3 3 0 15,0 0 0-15,3 6 0 0,-3-6 0 0,0 6 0 16,-3-7 0-16,3 8 0 0,0-8-19 0,0 11-1 16,0-4-1-16,0 3 0 0,0 6 21 0,0-5-9 15,0 5 9-15,0 1 0 0,3-7 0 0,1 0 0 0,-4-3 0 16,3 3 0-16,1-9 0 0,-1 6 0 0,4-9 0 0,-3 3 0 16,-1-10 0-16,1 7 0 0,3-7 0 0,-3 1 0 31,-1-7-30-31,-3-3-2 0,7 6-1 0,-3-3 0 15,-4-3-115-15,0 0-22 0,0 0-5 0,10 0-1 0</inkml:trace>
  <inkml:trace contextRef="#ctx0" brushRef="#br0" timeOffset="38941.85">21833 6144 172 0,'0'0'16'0,"0"0"-16"0,0 0 0 0,0 0 0 15,0 0 236-15,0 0 44 0,7-3 8 0,-7 3 3 16,0 0-199-16,0 0-40 0,0 0-8 0,0 0-2 16,8 0-42-16,-8 0 0 0,0 0 0 0,0 0 0 15,7 3 0-15,0 3 8 0,-7-6-8 0,0 10 8 16,0-1 10-16,-4 1 2 0,1 8 0 0,-1-2 0 15,-3 3 60-15,3 0 13 0,8 6 3 0,0-6 0 16,-12 9-20-16,8-3-3 0,0 3-1 0,8 0 0 16,-5 7-28-16,-3-1-5 0,4 1-2 0,3-7 0 15,0 10-5-15,-4-4-2 0,-6 10 0 0,3-6 0 16,0 12-30-16,0-3 8 0,-4-3-8 0,1 3 0 16,-4-3 0-16,7 0 0 0,-4-4 0 0,1-2 0 15,-5-3 10-15,1-7-10 0,7 0 10 0,-3-3-10 16,-4 0 11-16,0-3-11 0,7-3 12 0,-4-3-12 15,8 2-8-15,-4-8-9 0,0 6-2 0,0-10 0 16,10-3-144-16,-6 3-29 16,-4-6-5-16,18-15-2 0</inkml:trace>
  <inkml:trace contextRef="#ctx0" brushRef="#br0" timeOffset="40878.156">22408 6759 864 0,'0'0'76'0,"0"0"-60"0,0 0-16 0,0 0 0 16,0 0 100-16,0 0 18 0,0 0 3 0,0 0 1 16,11 0-85-16,-11 0-17 0,0 0-3 0,0 0-1 15,0 0-16-15,0 0 0 0,0 0 0 0,0 0 0 16,0 0 0-16,4 9 0 0,-4-9 0 0,0 10 0 16,0 5 26-16,0-2-2 0,3-4 0 0,-3 7 0 15,-7-7 28-15,7 7 6 0,7-4 1 0,-7 4 0 16,-3 3-18-16,-1 0-3 0,8-4-1 0,-4 11 0 15,-4-8-20-15,1 1-4 0,10 6-1 0,-7-6 0 16,-4 9 4-16,1-9 0 0,10 0 0 0,-4 3 0 16,-10-3-8-16,7-7 0 0,0 4-8 0,0 0 12 0,-3-7-4 15,-1 0-8-15,8 1 11 0,-4-1-11 0,-8-3 24 0,8-6-3 16,0 0 0-16,0 0 0 0,0 0-21 0,0 0 0 16,0 0 0-16,0 0 0 0,0 0 0 0,0 0 0 15,0-12 0-15,8 3 0 0,-1-1-9 0,-7-2-7 16,-7-4 0-16,7 0-1 0,0 4 17 0,0-7 0 15,-4-6 0-15,-3 6 0 0,-4-6 19 0,4 6-3 16,4-6 0-16,-4-3 0 0,0 9-16 0,3-6 0 16,-3 0 0-16,11-3 0 0,3 9 24 0,-7 0 8 15,0-6 2-15,-4 6 0 0,8 0 5 0,-1 0 1 16,4 4 0-16,-7-4 0 0,-3 3-29 0,6-3-11 16,4 4 8-16,4 5-8 0,-1-2 0 0,1 2 0 0,-4-5 0 15,4 8-11-15,3-2 11 0,0 0 0 0,-7-1-9 16,0 7 9-16,0-6 0 0,4 2-9 0,-1 1 9 15,1 3 0-15,-1-3-9 0,1 6 9 0,-4-3 0 0,7 3-9 16,0 0 9-16,-3-7 0 0,-11 7 0 0,10 7-8 16,5-4 8-16,-5 3 0 0,1 3 8 0,-11-9-8 15,3 10 0-15,8-1-15 0,-1-3 3 0,-3 4 0 16,1 2 12-16,-1-5 15 0,7 8-3 0,-7-2-1 16,-4-4-27-16,4 1-6 0,4-1-1 0,-1 4 0 15,-6-10 3-15,3 6 0 0,0 1 0 0,0-1 0 16,-3 0 6-16,-4-2 2 0,0 2 0 0,0-3 0 15,0 4 12-15,-4-7 0 0,-6 6 0 0,-1 1 0 16,0-4 0-16,-3-3 0 0,0 10 0 0,4-10 0 16,-1 6 0-16,-3 1 0 0,-7-4 0 0,7-3 10 15,3 6-10-15,-3-2 8 0,0 2-8 0,3 1 8 16,1-10-8-16,-1 9 0 0,1-9 0 0,-1 0-11 16,4 0-52-16,0 0-10 0,0 0-3 15,0 0-768-15</inkml:trace>
  <inkml:trace contextRef="#ctx0" brushRef="#br0" timeOffset="41554.467">23100 6671 172 0,'0'0'8'0,"0"0"1"0,0 0-9 0,0 0 0 0,0 0 0 0,0 0 0 16,0 0 244-16,0 0 46 0,0 0 10 0,0 0 1 16,0 0-217-16,-11 0-44 0,1 0-9 0,-1 0-2 15,4 6-10-15,0-6-3 0,-4 3 0 0,4-3 0 16,-7 0-16-16,14 0 8 0,0 0-8 0,0 0 0 15,-7 0 20-15,-3 0-2 0,3 0-1 0,7 0 0 16,-4 7 24-16,-3-4 5 0,-4-3 1 0,4 6 0 16,7-6-4-16,-7 3-1 0,0 10 0 0,-3-4 0 0,10 0-30 15,-7 1-12-15,-4 2 11 0,0-5-11 0,-3 2 14 16,11 1-3-16,-1 5-1 0,4-2 0 0,-3-4 2 16,-1 7 0-16,8-7 0 0,-4 1 0 0,-4-4-3 0,4-6 0 15,4 9 0-15,3-6 0 0,0 4 11 0,-7-7 1 16,0 0 1-16,10 9 0 0,5-9-22 0,-8 6-20 15,-7-6 4-15,10 0 1 0,1 0 23 0,3 0 5 16,-4-6 1-16,1 6 0 0,0-9 10 0,-1 2 1 16,1 4 1-16,-1-6 0 0,-3 0-10 0,4-1-1 15,0-6-1-15,-1 7 0 0,-6 3-14 0,6-7 8 16,-3 4-8-16,0-1 0 0,0-5 8 0,-3 5-8 16,0 1 0-16,-1-7 0 0,1 7 8 0,-1-1-8 15,1 1 0-15,-4 3 0 0,3 3 20 0,-3-4-3 16,0 7 0-16,4-9 0 0,-4 9 5 0,0 0 1 0,0 0 0 15,0 0 0-15,0 0-3 0,0 0-1 0,0 0 0 16,0 0 0-16,0 0-8 0,0 0-2 0,3 9 0 0,1 1 0 16,-1-4 3-16,1 3 1 0,-4 7 0 0,7-7 0 15,-7 4-2-15,3-4-1 0,1 7 0 0,3 0 0 16,-3-4-10-16,3 4 0 0,-4-7-12 0,4 7 12 16,0-3 0-16,0-4 0 0,0 0 0 0,0-2 0 15,4 2 0-15,-4 1-11 0,0-1 11 0,0-3-12 16,-3-3-38-1,-4-3-8-15,0 0-2 0,0 0 0 0,7 7-137 16,-7-7-28-16,0 0-6 0</inkml:trace>
  <inkml:trace contextRef="#ctx0" brushRef="#br0" timeOffset="41975.591">23333 6878 403 0,'0'0'17'0,"0"0"5"0,0 0-22 0,0 0 0 16,0 0 0-16,0 0 0 0,7 12 280 0,-7-12 51 15,7 10 10-15,-7-10 3 0,0 0-258 0,0 0-51 16,0 0-11-16,7 3-1 0,-7-3 5 0,0 0 0 16,0 0 1-16,0 0 0 0,0 0-14 0,0 0-3 15,0 0-1-15,0 0 0 0,0 0 40 0,0 0 8 16,3 0 1-16,4-9 1 0,-7 9 9 0,4-4 2 0,0-2 0 0,-1-10 0 15,-3 7-25-15,0 0-5 0,0-1-1 0,0-2 0 16,0-1-10-16,0 1-3 0,0-4 0 0,0 3 0 16,-3-2-16-16,6 5-3 0,-3-5-1 0,4 2 0 15,-1-3-8-15,1 1-11 0,3 2 3 0,-4-2 0 16,4-1 8-16,-3 6 0 0,3 1 0 0,0 0 0 16,-4-1 0-16,5 1 0 0,-5 6 10 0,1-4-10 15,3 1 0-15,-4 3-8 0,-3 3-1 0,11 0 0 31,-4 0-47-31,3-6-10 0,1 6-2 0,3 0 0 0,0 0-106 16,-3 0-22-16,6 0-4 0,-2 0 0 0,-1 0 99 0,-4 0 20 16,4 0 4-16,-3 6 1 0,-1-6 0 0,1 3 1 15,-4 3 0-15,-7-6 0 0,7 7 3 0,0-4 1 0,7 12 0 16,-14-15 0-16</inkml:trace>
  <inkml:trace contextRef="#ctx0" brushRef="#br0" timeOffset="42379.405">23735 6677 1134 0,'0'0'50'0,"0"0"10"0,0 0-48 0,0 0-12 15,0 0 0-15,0 0 0 0,0 0 115 0,0 0 20 16,0 0 4-16,0 0 1 0,0 0-59 0,0 0-11 16,0 0-2-16,0 0-1 0,0 0-27 0,10 0-6 15,-2 0-1-15,2 0 0 0,1 0-23 0,-1 0-10 16,1-6 8-16,-1 6-8 0,5 0 8 0,-1-9-8 16,0 9 8-16,-4-10-8 0,4 4 8 0,-6 3-8 15,-1-4 8-15,0 4-8 0,3-3 8 0,-3 3-8 16,0 3 0-16,-3-6 8 0,3 2 21 0,-4-2 4 15,1 3 1-15,-4 3 0 0,0 0-3 0,4-6-1 0,-4 6 0 0,3-3 0 16,-6-4-10-16,3 7-3 0,-4-6 0 0,4 6 0 16,0 0-17-16,-7-3 8 0,0 3-8 0,-4-6 0 15,1 6 0-15,-4 0 0 0,-1 6 0 0,1-6-9 16,-3 3 9-16,-1 3-8 0,4 4 8 0,-4-1-8 16,4-3 8-16,0 4 0 0,0-1 0 0,0 1-8 15,3-1 8-15,1 7 8 0,-1-4-8 0,4-2 11 16,0 5-11-16,0 4 10 0,3 0-10 0,4-3 10 15,-3 3-10-15,3-4 10 0,0-2-10 0,3 2 10 16,1 4-2-16,0-3-8 0,3-4 12 0,0-2-4 16,0 6-8-16,0-7 0 0,3-3 0 0,4-3 0 15,-3 7-20 1,7-10-7-16,-1 6-1 0,1-6 0 0,0 0-44 0,-1-6-8 0,1 6-3 16,-1 0 0-16,5-10-107 0,-5 7-22 15,4-3-4-15,1-3 0 0</inkml:trace>
  <inkml:trace contextRef="#ctx0" brushRef="#br0" timeOffset="42851.004">24056 6696 403 0,'0'0'36'0,"0"0"-36"16,0 0 0-16,0 0 0 0,0 0 304 0,0 0 53 16,0 0 11-16,0 0 3 0,0 0-246 0,3 9-49 15,-3-2-9-15,4 2-3 0,0-6-51 0,-4 7-13 16,3-1 0-16,1-3 0 0,3 4 16 0,-4-1 0 0,4-3 0 15,-3-2 0-15,-1 5-28 0,1 0-4 16,-4-9-2-16,0 10 0 0,3-1 29 0,-3-9 5 0,0 0 2 0,0 6 0 16,-3 4-18-16,3-10 10 0,0 0-10 0,0 0 8 15,0 9 39-15,0-9 7 0,-4 7 2 0,4-7 0 16,0 0-30-16,0 0-6 0,0 0 0 0,0 0-1 16,0 0-19-16,0 0 8 0,0 0-8 0,0 0 0 15,7 0 8-15,0-7-8 0,0-2 0 0,0-1 0 16,-3 4 0-16,0-3 0 0,3-4-13 0,-4-2 5 15,1-1 8-15,-1 3 0 0,4-2 0 0,-3-4 0 16,3 9 0-16,-4-5 0 0,1 2 0 0,-1-2 0 16,4 5 0-16,-3 1 0 0,3 2 0 0,0 4-8 15,-3-3 8-15,3 3 0 0,0-7 0 0,0 10 0 16,0-6 0-16,0 6 0 0,0 6 0 0,0-6-12 16,4 0 12-16,-4 4 0 0,0 5 0 0,3 0 0 15,-6-2 0-15,3 2-10 0,3 7 10 0,-2-4-13 0,-1-2 13 16,0 5 0-16,3 4 12 0,-3 0-12 0,4-3 11 15,-4 3-11-15,0-1 10 0,4-2-10 0,-8-7 0 16,8 10 8-16,-8 0-8 0,4-3 0 16,-3 3-27-16,3-1-8 0,-4-2-1 0,1-7-1 15,-1 1-41-15,-3-1-8 0,0-9-2 0,0 0-502 16,0 0-101-16</inkml:trace>
  <inkml:trace contextRef="#ctx0" brushRef="#br0" timeOffset="43166.936">24606 6395 1324 0,'0'0'118'0,"0"0"-94"0,0 0-24 0,0 0 0 16,0 0 180-16,0 0 31 0,11 9 6 0,-4-2 2 15,-4 2-172-15,1-3-35 0,3 7-12 0,-3-4 9 16,3 1-9-16,-4 5-11 0,1 4 3 0,3-3 0 16,0 3 8-16,0-1 0 0,-4 1 0 0,1-3 0 15,-1 9-11-15,1-3 11 0,3-3-13 0,-7 6 5 16,4 0 8-16,-4 0 0 0,0-3 0 0,3 3-8 16,-3 0 8-16,0-3 0 0,0 0 0 0,0-3 0 15,0 0 0-15,0 0 0 0,0-1 0 0,4-2 0 16,-1-7-47-1,-3 1-13-15,4-1-4 0,-4-9-792 0</inkml:trace>
  <inkml:trace contextRef="#ctx0" brushRef="#br0" timeOffset="43446.383">24497 6583 864 0,'-4'-3'38'0,"4"3"8"0,0 0-37 0,0 0-9 0,0 0 0 16,0 0 0-16,7-6 353 0,4 3 69 0,0-4 14 0,3 7 2 16,-4-3-353-16,1-3-70 0,-1 6-15 0,1 0 0 15,0 0 0-15,-1 6 0 0,1-6 0 0,3 0-8 16,-4 3 8-16,1 4 0 0,0-4 0 0,3-3-8 16,-4 6-13-16,4-3-3 0,-3 3 0 0,0-6 0 31,3 0-35-31,0 0-7 0,-4 7-2 0,5-7 0 15,2 0-36-15,-3-7-7 0,4 7-1 0,0 0-1 16,3-6 18-16,0 3 4 0,-3-3 1 0,3 6 0 16,-7-3 25-16,3-4 5 0,-2 4 0 0,-1-3-484 0</inkml:trace>
  <inkml:trace contextRef="#ctx0" brushRef="#br0" timeOffset="44092.166">25206 6536 806 0,'0'0'72'0,"0"0"-58"0,0 0-14 0,0 0 0 16,0 0 232-16,0 0 43 0,-7 6 9 0,0-3 1 15,3-3-214-15,-3 0-43 0,4 7-9 0,-4-4-2 16,-4-3-17-16,4 6 0 0,0-3 0 0,-4 4 0 15,4-4 13-15,-3-3-1 0,-4 6 0 0,3-3 0 16,1 3 13-16,-1 1 3 0,0-4 0 0,1-3 0 16,-1 9-10-16,4-9-2 0,0 0 0 0,7 0 0 15,0 0-16-15,0 0 0 0,0 0 0 0,0 0 0 16,0 0 0-16,0 0 10 0,4 10-10 0,-4-10 8 16,0 0-8-16,7 6 0 0,3 3 0 0,1-6 8 15,-4 4-8-15,3-7 0 0,1 3 9 0,0 3-9 16,-1-6 8-16,1 6-8 0,-1-2 10 0,1 2-10 15,3-3 0-15,-3-3 0 0,3 6 0 0,-4-3 0 0,1 7 0 16,0-4 0-16,-1-3 0 0,-3 3 0 0,4 4 0 0,-8-4-10 16,1 3 0-16,-1 1 0 0,1-1 10 0,-4 1-8 15,3-1 8-15,-3 10-8 0,0-10 8 0,0 1 0 16,-3 5 0-16,3-5 0 0,-4 6 0 0,-3-4 0 16,4-3 0-16,-1 7 0 0,1 0 0 0,-1-4 0 15,-3-2 0-15,0-1 0 0,0 7 9 0,-4-7-9 16,4 1 12-16,-3-1-12 0,-1 0 0 0,1 1 0 15,-5-4 0-15,1 4 0 0,0-4 0 0,0-3 0 16,0 3 0-16,-4-3 0 16,1-3-20-16,-1 7-7 0,8-7-1 0,-5-7-1 15,1 7-165-15,0-9-33 0,-7-10-6 0,7 3-2 0</inkml:trace>
  <inkml:trace contextRef="#ctx0" brushRef="#br0" timeOffset="44645.223">25742 6091 172 0,'0'0'16'0,"0"0"-16"16,0 0 0-16,0 0 0 0,0 0 109 0,0 0 19 16,0 0 4-16,0 0 1 0,0 0-20 0,0 0-4 15,0 0-1-15,0 0 0 0,0 0-14 0,0 0-3 16,0 0-1-16,0 0 0 0,0 0-29 0,0 0-5 15,0 0-2-15,0 0 0 0,-3 9-34 0,3 1-6 16,-4-1-2-16,1-3 0 0,3 4-3 0,-7-1-1 16,3 1 0-16,1-1 0 0,-5 7 38 0,5 2 7 0,-4-2 2 15,0 3 0-15,-4 0 1 0,1 6 1 0,-1-6 0 16,0-1 0-16,1 8-6 0,-4-8-2 0,0 11 0 16,-4-1 0-16,0 3-13 0,4-3-2 0,-3 1-1 0,-1-4 0 15,-3 9-23-15,0-6-10 0,7 1 8 0,-4-1-8 16,4 6 0-16,0-2 0 0,0-1 8 0,7 0-8 15,-1 1 0-15,1-7 0 0,4 3 0 0,-1 3 0 16,-3-2 0-16,7-1 0 0,0-3 0 0,0-3 0 16,4 3 0-16,-1 0 0 0,8-6 0 0,-4 6 0 15,4-6-13-15,-1 0 5 0,4-1 8 0,4-2-13 16,0 0 13-16,3-4-12 0,-4 4 12 0,5-3-12 16,-5-7-20-1,4 3-4-15,-3 1-1 0,0-1 0 0,3-9-53 0,0 6-10 16,-3-6-3-16</inkml:trace>
  <inkml:trace contextRef="#ctx0" brushRef="#br0" timeOffset="45264.856">25760 6614 1609 0,'0'0'71'0,"0"0"15"0,0 0-69 0,0 0-17 0,0 0 0 0,0 0 0 16,0 0 55-16,0 0 7 0,7 13 2 0,-4-4 0 16,4-2-52-16,-7 2-12 0,4 1 0 0,-4-1 0 15,4 7 0-15,-4-7 0 0,3 7 0 0,-3-4 0 16,4 7 0-16,-4-3 0 0,0 3 0 0,3-4 0 16,-3-2 0-16,4 2 0 0,-1 1 0 0,-3-3 0 15,4-4 0-15,-4 7 0 0,0-13 0 0,0-3 0 16,3 6 8-16,-3-6 9 0,0 0 2 0,0 0 0 15,0 0 23-15,0 0 5 0,0 0 1 0,0 0 0 16,0 0-10-16,7 0-2 0,-3-9 0 0,3 2 0 16,-4-2-22-16,4 0-5 0,1-1-1 0,-5-9 0 0,4 4 0 0,-3 2 0 15,3-6 0-15,-4-3 0 16,4 10-27-16,-3-7-5 16,3 3-2-16,-4 1 0 0,1 2 14 0,3 7 4 0,-7-3 0 0,3-1 0 0,5 10 33 0,-8 0 7 15,3-9 2-15,4 9 0 0,4 0-17 0,-4 0-3 16,3 0-1-16,1 0 0 0,0 3-5 0,-1 3-8 15,4-6 11-15,0 6-11 0,-3-2 0 0,-1 5 0 16,5-3 0-16,-5 4 0 0,-3-1 0 0,0 0 0 16,0 7 0-16,0-3 0 0,-3 2 0 0,-1-2 0 15,1 9 0-15,3-10 0 0,-3 4 0 0,-1 3-16 16,-3 0 5-16,0-1 1 16,0-8-36-16,4 6-7 0,-4-1-2 0,0-2 0 15,3-7-151-15,-3 3-30 0,0-9-7 0,0 0-1 0</inkml:trace>
  <inkml:trace contextRef="#ctx0" brushRef="#br0" timeOffset="45717.457">26293 6690 1094 0,'0'0'97'0,"0"0"-77"0,0 0-20 0,0 0 0 15,0 0 231-15,0 0 42 0,0 0 9 0,0 0 2 0,0 0-220 0,-8 6-43 16,5 3-9-16,-8-2-1 16,4-4-11-16,-3 6-9 0,3 7 9 0,-4-7-13 0,4 4 4 0,-4 3 1 15,4-1 0-15,0-2 0 0,0 2-7 0,0 4-1 16,4-3 0-16,3-4 0 16,0-2-17-16,3 6-4 0,1-7-1 0,-1 0 0 0,4-2 13 0,0-4 2 15,4 3 1-15,0-3 0 16,3 3-4-16,-4-6-1 0,4 0 0 0,0 0 0 0,1-6 37 0,-1 3 7 15,0-3 2-15,0 3 0 0,4-4 11 0,-4-2 2 16,3 0 1-16,-3-1 0 0,1-6 5 0,-1 7 1 16,0-3 0-16,0-4 0 0,0 0-28 0,-3 4-11 15,-1-4 8-15,1-3-8 0,-4 3 12 0,0 4-4 16,-4-4 0-16,-3 7 0 0,0-7 5 0,-3 7 1 16,-1 6 0-16,1-7 0 0,-8 4 17 0,4 3 3 0,-3-3 1 15,-1 6 0-15,-3-4-11 0,0-2-1 0,3 6-1 16,-3 0 0-16,0 6-10 0,3-2-1 0,-3-4-1 0,4 0 0 15,-1 6-10-15,1-3 0 0,-1-3-10 0,0 0 10 16,4 6-14-16,0-6 3 0,0 0 1 0,0 3 0 31,0-3-105-31,0 0-21 0,7 0-4 0,-7 0-467 0,0 0-93 0</inkml:trace>
  <inkml:trace contextRef="#ctx0" brushRef="#br0" timeOffset="46071.832">26741 6420 2116 0,'0'0'47'0,"0"0"9"0,0 0 3 0,0 0 0 0,0 0-47 0,0 0-12 16,0 0 0-16,0 0 0 0,0 0 0 0,3 9 0 16,-3 1 0-16,4-1 0 0,-4 1 0 0,3 5 0 15,1-5-11-15,-4 5 11 0,3-2 0 0,1 6-10 16,-4 3 10-16,3-3 0 0,-3-1 0 0,4 1-8 0,-1 0 8 16,1 6 0-16,-1-6 0 0,1 6 0 15,-1 0 0-15,1-3 0 0,-1 3 0 0,1 0 0 0,0-6 0 0,-4 0 9 16,3 0-9-16,-3-1 0 0,7-2 0 0,-7 3 8 15,4-10-24-15,-4 1-6 0,0-1-1 0,0-9 0 32,0 0-128-32,0 0-25 0,0 0-6 0,0 0-1 0</inkml:trace>
  <inkml:trace contextRef="#ctx0" brushRef="#br0" timeOffset="46313.374">26504 6643 2304 0,'0'0'102'0,"0"0"21"0,0 0-99 0,7-7-24 16,-3 7 0-16,6-9 0 0,1 6 56 0,3-3 5 15,0 2 2-15,4-2 0 0,-4 3-51 0,0-3-12 16,7 3 0-16,-3-4 0 0,7 7 12 0,-4-6-1 16,3 3 0-16,-2-3 0 0,2 6-11 0,-3-3-9 15,1 3 9-15,-1-7-13 16,3 7-29-16,-2 0-6 0,-1-3 0 0,0 3-1 15,4 0-27-15,-4 0-6 0,0 0-1 0,-3 0 0 16,3 0-128-16,-4 0-25 0,5 0-6 0</inkml:trace>
  <inkml:trace contextRef="#ctx0" brushRef="#br0" timeOffset="48011.932">27340 6705 1252 0,'0'0'56'0,"0"0"11"0,0 0-54 0,0 0-13 0,0 0 0 0,0 0 0 15,0 0 123-15,0 0 21 0,0 0 5 0,0 0 1 16,0 0-120-16,7 0-30 0,0 0 0 0,0 0 0 16,1 0 0-16,2-6 0 0,-3 6 0 0,0 6 0 31,0-12-17-31,4 6-10 0,-4-3-1 0,3 3-1 0,-2 0 29 0,2-6 0 0,-3 6 0 0,4 0 0 15,-1 0 38-15,-3 0 7 0,4 0 2 0,0-3 0 16,-1 3 12-16,1-7 2 0,-1 4 1 0,1 3 0 16,-4-6-36-16,4 6-7 0,-1-3-2 0,1-3 0 15,-1 6-17-15,-6-10 0 0,6 4 0 0,-3 3 0 16,-3-4 9-16,3 4-9 0,-3-3 0 0,-4-3 9 16,3 5-9-16,-3-2 0 0,-3-3 0 0,-1 9 8 0,4-10-8 15,-7 4 0-15,3 3 0 0,-6-3 0 0,-1 3 12 0,4-4-4 16,-7 7 0-16,4 0 0 0,-1 0-8 0,-3 0 0 15,0 0 0-15,3 0 0 0,-3 0 14 0,3 0 1 16,1 7 0-16,-1-4 0 0,1-3-15 0,-1 6 0 16,4-6 0-16,-4 3 0 0,4 3-9 0,0-6-5 15,0 10-1-15,0-4 0 0,0-3 24 0,0 7 5 16,4-1 1-16,-4-3 0 0,3 4-4 0,1-1-1 16,3 1 0-16,-4 5 0 0,4-2-10 0,0-4 12 15,4 7-12-15,-4-1 12 0,3-2-12 0,1 3 0 16,-1 3 0-16,1-4 8 0,-1-2-8 0,4 2 0 15,-3 4 0-15,-1-9 0 0,1-1 9 0,3 0-9 16,0 1 10-16,0 2-10 0,-4-2 11 0,5-7-11 0,-1 6 12 16,0-2-12-16,3-7 9 0,-3 3-9 0,4-3 0 15,-1 0 9-15,1 0-25 0,-4 0-6 0,4 0-1 0,-1 0 0 32,1 0-42-32,-1-3-9 0,-3-4-2 0,4 7 0 15,0-9-138-15,-1 9-28 0,4-19-6 0,-3 10 0 0</inkml:trace>
  <inkml:trace contextRef="#ctx0" brushRef="#br0" timeOffset="48506.822">27693 6596 806 0,'0'0'36'0,"0"0"7"0,0 0-35 0,7-7-8 15,0 7 0-15,-3 0 0 0,-4 0 221 0,0 0 43 16,7 0 8-16,3 0 1 0,-10 0-218 0,0 0-44 16,0 0-11-16,0 0 0 0,7 0 0 0,0 0 0 15,-7 0 0-15,0 0 0 0,0 0-12 0,0 0-7 16,8 10-1-16,-8-1-1 0,3-3 39 0,1 4 8 16,-4-1 2-16,3 1 0 0,1-1 36 0,-4 7 7 15,3-7 1-15,1 4 1 0,3-4-38 0,-4 7-8 16,1-7-2-16,-1 7 0 0,1-4-2 0,3-2-1 15,-4 6 0-15,1-7 0 0,-1 7-22 0,5-7 0 16,-5 0 0-16,1-2 8 0,-4-7-8 0,3 9 0 0,-3-9 0 16,4 3 0-16,-4-3 0 0,0 0-12 0,0 0 4 15,7 10 0-15,0-10 22 0,-7 0 5 0,0 0 1 0,10 0 0 16,-3 0 25-16,4 0 6 0,-11 0 1 16,7-3 0-16,4-4-26 0,-4 4-5 0,-4-3-1 0,4-4 0 15,0 4 20-15,0-3 3 0,0-4 1 0,-3-2 0 16,3-1-26-16,4 6-5 0,-8-8-1 0,4-1 0 15,0 3 2-15,0 4 0 0,-3-4 0 0,3-3 0 16,-4 3-5-16,1 7-1 0,-1-4 0 0,1-2 0 16,0 5-17-16,-1-5-4 0,1 5-1 0,-4 1 0 15,3-1-37 1,-3 7-7-16,4-9-2 0,-4 2 0 0,3 7-22 0,1-3-5 16,-1 3-1-16,-3 3 0 0,0 0-123 0,0-6-25 0,7 2-4 15,-3-2-2-15</inkml:trace>
  <inkml:trace contextRef="#ctx0" brushRef="#br0" timeOffset="48815.363">28236 6555 2304 0,'0'0'51'0,"0"0"10"0,0 0 3 0,0 0 0 0,0 0-52 0,0 9-12 0,0 1 0 0,4-4 0 15,-8 3 0-15,1 1 0 0,3-1 0 0,-4 7 0 16,4-4 0-16,-3 4-8 0,-1-6 8 0,4 5-10 31,-3-2-15-31,3 2-3 0,-4 1-1 0,1-3 0 16,3-4-4-16,3 0-1 0,-3 7 0 0,4-6 0 15,-4-1-2-15,0 0 0 0,3 1 0 0,-3-10 0 16,4 6-26-16,-4-6-6 0,3 3 0 0,-3-3-1 0,0 0-98 16,0 0-19-16</inkml:trace>
  <inkml:trace contextRef="#ctx0" brushRef="#br0" timeOffset="48987.555">28233 6404 1785 0,'0'0'159'0,"0"0"-127"16,0 0-32-16,0 0 0 0,7-9 213 0,-7 9 37 16,7 0 7-16,0 0 2 15,4 0-230-15,-1 0-45 0,-3 0-10 0,4 6-2 16,-1-3-154-16,1-3-31 0,0 0-7 0,-1 7 0 0</inkml:trace>
  <inkml:trace contextRef="#ctx0" brushRef="#br0" timeOffset="49765.024">28635 6561 518 0,'0'0'23'0,"0"0"5"0,0 0-28 0,0 0 0 0,0 0 0 0,0 0 0 16,4-6 260-16,-4 6 46 0,3-3 10 0,-3 3 1 15,0 0-225-15,0 0-44 0,0 0-10 0,-3-7-2 16,-1-2-23-16,-3 9-5 0,0-6 0 0,0 3-8 16,3 3 12-16,-3 0-12 0,-3 0 12 0,3 0-12 15,-4 0 45-15,4 0 3 0,-4 0 0 0,1 3 0 16,-1 3-8-16,1-6 0 0,-1 0-1 0,4 6 0 16,-4-3-20-16,1-3-4 0,-1 0-1 0,4 10 0 15,-3-10-14-15,3 6 11 0,-1 4-11 0,1-7 10 16,0 6-10-16,0-3 0 0,4 4 0 0,-1 5 8 0,1-5-8 0,-1 2 0 15,4-2 0-15,0 6 0 0,0-1 0 16,0-2 0-16,4 2 0 0,-4 1 0 0,3-3 9 0,1-4-9 16,-1 7 10-16,1-1-10 0,3-2-12 0,-4-4-8 15,4 1-1-15,1-4-1 0,-1-3 11 0,0 3 3 16,0 1 0-16,0-7 0 0,0 0 8 0,0 0 16 16,0-7-4-16,0 7-1 0,0 0 27 0,0-9 6 15,0 3 0-15,4 6 1 0,-4-10 6 0,0 1 1 16,3 0 0-16,-3-7 0 0,1 6-23 0,2-2-4 15,1-4-1-15,-4 4 0 0,3-10-15 0,-3 9-9 16,4-6 10-16,-4-3-10 0,0 4 11 0,0-1-11 16,0-6 12-16,4 6-12 0,-4 0 15 0,0-6-4 15,0 3-1-15,-4-3 0 0,1 0 2 0,-4 6 1 0,4-6 0 16,-1 3 0-16,-3-3-3 0,4 6-1 0,-4 0 0 0,0-3 0 16,0 4-9-16,3-1 0 0,1 3 9 0,-1 3-9 15,-3-2 0-15,0 5 0 0,4 1 0 0,-4 0 0 16,3-1 0-16,1 1 0 0,-1 3 0 0,-3-4 0 15,4 7 0-15,-4-3 0 0,0 6 0 0,0 0 0 16,0-10 0-16,0 10 0 0,0 0 0 0,0 0 0 16,0 0 0-16,0 0-10 0,-4 0 1 0,4 0 0 15,0 0 9-15,0 0 0 0,0 0-9 0,-3 7 9 16,-8 2-9-16,8 0 9 0,-4 1-12 0,3 2 12 16,-3 4 0-16,3 3 0 0,1 0 0 0,-4 6 0 15,3-6 0-15,-3 6 0 0,4 3 0 0,-1 0 0 16,1 7-17-16,3-10 3 0,0 9 1 0,0-12 0 15,-4 9 13-15,4-2 0 0,0-1 0 0,0-9 0 0,0 6 0 16,0 3 16-16,4-9-3 0,-4 6-1 0,0 0-12 16,0-6 0-16,0 6 0 0,3-6 0 15,-3 9-22-15,0-9-7 0,0-4-2 16,0 4 0-16,4-3 6 0,-1-7 1 0,-3 1 0 0,4-7 0 16,-1 3-23-16,-3-6-4 0,0 0-1 0,0 0 0 15,0 0-129-15,0 0-27 0,0 0-4 0,0 0-2 16</inkml:trace>
  <inkml:trace contextRef="#ctx0" brushRef="#br0" timeOffset="50608.63">28593 5824 817 0,'0'0'36'0,"0"0"8"0,0 0-36 0,0 0-8 0,0 0 0 0,0 0 0 16,0 0 101-16,0 0 19 0,0 0 3 0,0 0 1 15,7 10-28-15,0-4-4 0,0 3-2 0,3-9 0 16,5 10-7-16,-5-10-2 0,4 6 0 0,0-6 0 15,0 3-9-15,8-3-3 0,-1 6 0 0,0-2 0 16,4 2-44-16,-4 3-9 0,3-2-1 0,5 5-1 0,-8-3-14 0,4 10 0 16,-1-3 0-16,1 3-10 0,0 0 10 0,-8 6 0 15,4 0-9-15,1-3 9 0,-1 3 0 0,-4 3 0 16,5 7 0-16,-8-1 0 0,7 4 0 0,-7-4 0 16,0-6 12-16,-3 13-4 0,3-6-8 0,-7 2 0 15,0-2 0-15,-4 2 0 0,1 1 0 0,-4 3 0 16,-4-4 0-16,1 1 0 0,-1-3 0 0,-3-1 8 15,0 4-8-15,-3-4 0 0,-1 1 19 0,-3-1-2 16,3 4 0-16,-3-4 0 0,-3-6-26 0,3 7-6 16,-1-7-1-16,5-3 0 0,-4-6 16 0,0 0 0 15,3 0 0-15,0-10 0 16,-3 7-56-16,4-7-6 0,-1 1-1 0,1-1-847 0</inkml:trace>
  <inkml:trace contextRef="#ctx0" brushRef="#br0" timeOffset="52801.689">28942 5667 230 0,'0'0'10'0,"0"0"2"0,0 0-12 0,-4 0 0 15,-3-6 0-15,7 6 0 0,0 0 216 0,0 0 41 16,-3 0 8-16,3 0 2 0,0 0-154 0,0 0-30 16,0 0-7-16,0 0 0 0,0 0-23 0,0 0-4 0,0 0-1 0,0 0 0 15,0 0-19-15,7 0-4 0,0 0-1 0,3 0 0 16,1 0-3-16,0 6-1 0,-1-2 0 0,-3-4 0 15,4 0-5-15,-1 0-2 0,1 6 0 0,0-3 0 16,-1 6 4-16,1-2 1 0,3 2 0 0,0 0 0 16,0 1-2-16,0 9-1 0,0-10 0 0,4 7 0 15,3-7 2-15,0 10 1 0,0 0 0 0,4-3 0 16,-4 2-1-16,1 7 0 0,-1-6 0 0,3 9 0 16,1-2-17-16,0 2 0 0,-4-3 0 0,0 0 0 15,0 3 0-15,-7 0 0 0,0 1 0 0,-3 5 0 16,0-6 0-16,-1 7 0 0,-6-1 12 0,-1-5-12 15,1 5 0-15,-8 4 0 0,1-4 0 0,3 1 0 16,-4-1 18-16,1-6-3 0,-4 10-1 0,3-7 0 16,1 1-4-16,-1-1-1 0,1-3 0 0,-1 1 0 15,0 5 0-15,1-6 0 0,3 0 0 0,-4 4 0 16,4-4-1-16,-7 0-8 0,4 0 12 0,-4 7-4 16,0-7-8-16,0-3 0 0,0 3 0 0,0-6 0 0,-4 0 8 15,0-6-8-15,-3 3 0 0,0-3 8 0,4-4-23 0,-1 4-5 16,-7-1 0-16,4-2-1 15,-3-4-46-15,3 1-9 0,-4-4-1 16,4 4-813-16</inkml:trace>
  <inkml:trace contextRef="#ctx0" brushRef="#br0" timeOffset="60334.538">14993 8239 230 0,'0'0'20'0,"0"0"-20"15,-3 3 0-15,3-3 0 0,-4 6 244 0,4-6 45 16,-4 3 9-16,4-3 2 0,0 0-216 0,-3 7-42 15,3-7-9-15,0 0-1 0,0 0-32 0,-4 9 0 16,4-3 0-16,0 4 0 0,0-1 9 0,4 1-9 16,-1-7 8-16,-3 12-8 0,4 1 34 0,0-3 2 0,-4 5 0 0,3 7 0 15,1-6 25-15,-1 6 6 0,-3 0 1 0,0 4 0 16,4-1 2-16,-4 0 1 0,0 7 0 0,0-10 0 16,0 9-24-16,0-6-5 0,-4 7-1 15,4-1 0-15,0-2-25 0,-3-1-4 0,3 0-2 0,0-5 0 16,0 2-10-16,3-3 0 0,-3 3 0 0,4-9 0 15,-4 3 0-15,3-10 0 0,-3 4-12 0,0-7 12 32,0 1-36-32,0-10 0 0,0 0 0 0,0 0 0 15,0 0-106-15,0 0-21 0,0 0-4 0</inkml:trace>
  <inkml:trace contextRef="#ctx0" brushRef="#br0" timeOffset="60912.722">14760 8069 288 0,'0'0'25'16,"-3"-6"-25"-16,-1 3 0 0,-3-3 0 0,4-4 300 0,-1 7 56 0,4 3 10 0,4-6 2 16,-4-3-276-16,0 2-56 0,3-2-12 0,-3 9-1 15,0 0 8-15,4-3 1 0,3-4 1 0,-4 7 0 16,4-9 21-16,4 9 4 0,-4-9 1 0,4 9 0 16,-1-10-36-16,4 10-7 0,0-6-2 0,4 3 0 15,-4-3 1-15,4 2 0 0,-1-2 0 0,1-3 0 16,0 6-15-16,3-4 8 0,-4-2-8 0,5 3 0 15,-1 6 10-15,-4-3-10 0,5-4 10 0,-5 7-10 16,4 0 0-16,1 0 0 0,-5 0 0 0,1 7 0 16,-4 2 0-16,0 0 0 0,4 1 0 0,-4-1 0 15,0 1 0-15,-4 5 0 0,1-5 0 0,3-1 9 16,-3 7-9-16,3-4 0 0,4-2 9 0,-1 5-9 16,1-5 23-16,-1-1 0 0,1-3 0 0,0 7 0 15,-4-7-34-15,0 10-6 0,-3-7-2 0,-1 4 0 16,1-4 31-16,-8 1 5 0,4 5 2 0,-7-5 0 15,-3 9-19-15,-1-4-17 0,1-5 3 0,-8 9 1 0,4-4 27 16,-4-2 6-16,1 2 0 0,-1 1 1 0,-3-3-21 16,0-4 8-16,0 7-8 0,0-7 0 0,0 7 8 0,0-7-8 15,0 1 10-15,3-7-10 0,-3 3 9 0,-4 3-9 16,4-2 8-16,-4-4-8 0,-3 3 0 0,4-3 8 16,-1 4-8-16,0-4 0 0,1-3 0 0,3 0-17 15,-4 0 2-15,7 0 1 16,-3-3-44-16,4 3-9 0,-1-7-1 0,4 7-567 15,-4-3-113-15</inkml:trace>
  <inkml:trace contextRef="#ctx0" brushRef="#br0" timeOffset="62002.385">15857 7953 288 0,'7'-6'25'0,"0"3"-25"16,1-6 0-16,2 2 0 0,1-2 176 0,-1 3 29 16,-3-4 7-16,0 1 0 0,4-1-148 0,-4 1-31 0,-3 0-5 0,-1 2-2 15,-3 7-2-15,4-3-1 0,-4 3 0 0,0 0 0 16,0 0-23-16,0 0 0 0,0 0 0 0,0 0 0 16,0 0 11-16,0 0 7 0,0 0 2 0,-4 3 0 15,1 13 15-15,-1-7 3 0,-3 1 1 0,3-1 0 16,-3 7 27-16,0 0 6 0,-3-4 0 0,3 7 1 15,-4-3-13-15,1-1-4 0,-1 4 0 0,0-6 0 16,-3 9-24-16,0-4-6 0,7 1-1 0,-3 0 0 16,-5 6-5-16,-2 0-2 0,3-3 0 0,0 3 0 15,-4 4-6-15,4 5-2 0,0 1 0 0,0-1 0 16,-1-3-10-16,5 10 0 0,-1-9 0 0,1 8 0 16,-1-2 0-16,4-4 0 0,0 1 0 0,3 3 8 15,-3-10-8-15,4 6 0 0,-1 1 0 0,1-1 0 16,3-2 8-16,-4 2-8 0,4 1 8 0,0-7-8 15,0-3 0-15,4 3 0 0,-1-3 8 0,1-6-8 16,6 6 0-16,-2-6 10 0,2 6-10 0,8-3 10 16,-4 0-10-16,4-3-11 0,3-7 3 0,3-2 0 0,-2 5-6 0,6-5-1 15,0-1 0-15,0-3 0 16,4-2-22-16,0 2-5 0,-4-3-1 16,0 3 0-16,0-6-161 0,-3 0-32 0,21 0-6 0,-14 0-2 15</inkml:trace>
  <inkml:trace contextRef="#ctx0" brushRef="#br0" timeOffset="63061.039">16189 8678 633 0,'0'0'56'0,"0"0"-44"0,0 0-12 0,0 0 0 16,0 0 200-16,0 0 37 0,7-6 8 0,4 6 2 15,3 0-177-15,-4-4-35 0,1-2-7 0,3 6-2 16,0-9-18-16,0 9-8 0,4-10 0 0,-4 10 8 16,-3-9-8-16,-1 9 0 0,1-3 0 0,-4-3 8 15,3 2 0-15,-3-2 0 0,0 6 0 0,4-6 0 0,0 3 37 16,-4 3 7-16,3-7 2 0,-3 4 0 0,4-3-4 0,-4 6-1 16,0-3 0-16,0-3 0 0,0 2-21 0,0-2-5 15,-3-3-1-15,-1 3 0 0,1 2-9 0,-1-2-1 16,1-3-1-16,-4 6 0 0,0-4-1 0,0-2 0 15,0-1 0-15,0 7 0 0,0-9-1 0,-4 9 0 16,1-4 0-16,-1-2 0 0,1 6-9 0,-1-3 12 16,-3 2-12-16,-3-2 12 0,3 3-12 0,-1-3 0 15,-6 6 9-15,7 0-9 0,7 0 0 0,-10 6 0 16,-8-3 0-16,0 3 0 0,1-2 0 0,3-4 0 16,-4 6 0-16,0-3 0 0,4 3 9 0,0-3-9 15,0 4 12-15,0-4-12 0,3 9 13 0,4-9-4 0,0 7-1 16,4-4 0-16,-1 7-8 0,1-4 0 0,-1 1 0 0,1 5 0 15,3-5 0-15,0 5 0 0,-4-5 0 0,4 9 0 16,0-4 0-16,-3-2 0 0,3 2 0 0,0 11 8 16,0-8-8-16,0 1 8 0,0 6-8 0,3-6 8 15,-3 0-8-15,4 0 12 0,-1-1-12 0,4-2 12 16,0 3 1-16,0-3 1 0,4-4 0 0,-1 4 0 16,5 0-3-16,2-7-1 0,-3 0 0 0,0-5 0 15,1 2 2-15,-1-3 1 0,0-3 0 0,3 0 0 16,1 0-36-1,0 0-7-15,-4-3-2 0,0-3 0 0,0 2-38 16,-3-2-8-16,-1-3-2 0,1-1-572 0,-4 1-116 0</inkml:trace>
  <inkml:trace contextRef="#ctx0" brushRef="#br0" timeOffset="63565.703">16729 8455 1796 0,'0'0'80'0,"0"0"16"0,0 0-77 0,0 0-19 0,0 0 0 0,0 0 0 16,0 0 29-16,0 10 3 0,-4-1 0 0,4 0 0 15,4-2-23-15,-4 2-9 0,0 0 8 0,3 1-8 16,-3 6 0-16,4-4 0 0,-4 4 0 0,7-7 0 16,-4 10 0-16,4-3 0 0,-3-1 0 0,-1-2 0 15,1 6 18-15,3-4 11 0,-3 4 3 0,-1 0 0 16,1-3-10-16,-1 3-2 0,1-4 0 0,-4-2 0 16,7 2 3-16,-7-5 0 0,3-1 0 0,1 1 0 15,3 5 10-15,-4-12 3 0,4 4 0 0,-7-7 0 16,0 0 10-16,4 3 2 0,7-3 1 0,-11 0 0 15,7 0-21-15,0-3-4 0,3-4 0 0,1 4-1 16,-4-6 14-16,0 0 3 0,-4-7 1 0,1 6 0 16,3-5-25-16,0 2-4 0,-7-6-2 0,7 4 0 15,0-4 54-15,0-6 12 0,0 9 1 0,0-6 1 16,0-3-101-16,-3 6-20 16,0-6-4-16,-1 6-1 0,-3-6 58 0,7 6 11 0,-3 1 3 0,-1-1 0 0,1 3-24 15,-1-3 0-15,1 4 0 0,-1 5 0 0,1 1 0 16,-4-1 0-16,0 1 0 0,0 9 0 15,0 0-37-15,0 0-12 0,0 0-3 0,0 0 0 16,0 0-97-16,0 0-20 0,0 0-4 0,0 0-541 16,0 0-108-16</inkml:trace>
  <inkml:trace contextRef="#ctx0" brushRef="#br0" timeOffset="64841.58">13483 8587 403 0,'0'0'36'0,"0"0"-36"0,0 0 0 0,0 0 0 0,0 0 174 0,0 0 28 16,0 0 6-16,0 0 0 0,0 0-97 0,0 0-20 16,4 3-4-16,3-3-1 0,-7 0-18 0,7 0-3 15,3 0-1-15,1 0 0 0,0 0-11 0,3 0-2 16,0-3-1-16,0 3 0 0,0 0-26 0,0 0-4 16,4 0-2-16,-1 0 0 0,5 0-18 0,-1 3 10 15,0-3-10-15,0 0 8 0,0 0 8 0,4 0 2 16,3 0 0-16,-3 0 0 0,0 0-32 0,-1 0-6 15,1 0-2-15,0-3 0 16,3 3-5-16,-3-6-1 0,-4 2 0 0,3-2 0 16,1 6-22-16,0 0-5 0,-8-9-1 0,1 9 0 15,0-6-70-15,-8 2-14 0,11 4-4 0,-6-6 0 0</inkml:trace>
  <inkml:trace contextRef="#ctx0" brushRef="#br0" timeOffset="65441.906">13494 8828 633 0,'0'0'56'0,"0"0"-44"0,0 0-12 0,0 0 0 16,0 0 112-16,0 0 21 0,10 3 4 0,-10-3 1 16,7 0-102-16,-7 0-21 0,7 0-4 0,-7 0-1 15,11 0 6-15,-11 0 2 0,0 0 0 0,0 0 0 16,0 0 29-16,7 0 5 0,0-3 2 0,-7 3 0 16,0 0 14-16,0 0 2 0,11 0 1 0,-11 0 0 15,0 0 1-15,7 3 1 0,0-3 0 0,-7 0 0 16,0 0-34-16,10 0-7 0,1 0-2 0,0 0 0 15,-1 0-30-15,4 0 8 0,-3-3-8 0,3 3 0 16,7-6 12-16,0 6 0 0,4-3 0 0,3 3 0 16,-3-6 1-16,3 6 0 0,0-3 0 0,1-4 0 15,-5 4-5-15,1-3 0 0,3 6-8 0,-7 0 12 16,4-6-12-16,-4 2 0 0,0 4-9 0,1 0 9 16,-5 0-28-16,4 0 1 15,-7 0 0-15,-3 0 0 0,3 0-26 0,0 0-6 16,0 0-1-16,-3-6 0 0,0 6 2 0,-1 0 0 0,4 0 0 15,0-3 0-15,4-3 32 0,-4 6 6 0,4-10 2 0,3 7 0 16,0-3-30-16,-3 3-7 0,17-13-1 16,-14 10 0-16</inkml:trace>
  <inkml:trace contextRef="#ctx0" brushRef="#br0" timeOffset="68735.27">17216 8493 57 0,'0'0'0'0,"0"0"0"16,0 0 0-16,0 0 0 0,7-3 239 0,0-4 42 16,-7 7 9-16,3-3 2 0,4-3-151 0,-7 6-29 15,7-3-7-15,-7 3-1 0,7-6-17 0,-7 6-4 16,0 0-1-16,0 0 0 0,0 0-12 0,0 0-2 16,0 0-1-16,0 0 0 0,4 9-39 0,-4-9-8 0,3 9-2 15,1-2 0-15,-4 2-6 0,0 0 0 16,0 7-1-16,0-3 0 0,0 2-11 0,0 1 0 0,0-3 0 15,0 5 0-15,0-2 0 0,3 3 0 16,-3-3 0-16,0-4 0 0,4 4 0 0,0 3 0 0,-4-4 0 16,0-5 0-16,3 5-8 0,1-5 8 0,-4-1-10 0,3 4 10 31,-3-7-52-31,4-3-5 0,-4-3-1 0,0 0-529 0,0 0-105 0</inkml:trace>
  <inkml:trace contextRef="#ctx0" brushRef="#br0" timeOffset="68948.035">17233 8233 921 0,'0'0'82'0,"0"0"-66"15,-3 0-16-15,3 0 0 0,-4-4 332 0,4 4 62 16,0 0 13-16,0 0 2 0,0 0-331 0,0 0-66 15,0 0-12-15,0 0 0 16,0 0-35-16,0 0-1 0,0 0 0 0,4 4 0 16,-1 5-168-16,-3 0-33 0</inkml:trace>
  <inkml:trace contextRef="#ctx0" brushRef="#br0" timeOffset="69742.451">17815 8392 403 0,'0'0'17'0,"0"0"5"0,0 0-22 0,-7-3 0 15,4-3 0-15,-4 6 0 0,3-6 263 0,4 6 48 16,-7-3 9-16,4-4 3 0,-5 7-259 0,1 0-51 16,0-3-13-16,0 3 0 0,0 0 0 0,0 0 0 15,-3 0 0-15,3 3 0 0,-8 4 0 0,5-4 0 16,-1 3 0-16,1 3 0 0,-1-2 0 0,-3-4 0 15,3 6 0-15,4 1 0 0,-3 5 21 0,-4-5 2 16,3-1 0-16,1 1 0 0,-1-1-8 0,0 7-2 16,4-1 0-16,-3-2 0 0,-1 6-13 0,1-4 11 15,2 4-11-15,1 0 10 0,-3-3-10 0,3 3 0 16,7-4 0-16,-4-2 0 0,1 2 0 0,-1 4 8 16,4-3-8-16,0-4 8 0,4 4 0 0,-1-6 0 15,-3-1 0-15,4 0 0 0,3 1-8 0,0-4 12 16,0 3-12-16,-4-9 12 0,8 10 0 0,0-10 1 0,3 0 0 15,-4 0 0-15,1-6 3 0,0 2 0 16,3-2 0-16,-4 6 0 0,4-9-2 0,-3-1 0 0,-1 7 0 16,1-6 0-16,0 3 16 0,-4-4 3 0,3-6 1 0,1 7 0 15,-4 0-2-15,0-10 0 0,4 9 0 0,-4-5 0 16,3-4 2-16,-3 0 0 0,4 3 0 0,-4-2 0 16,0-7-13-16,4 6-2 0,-4-3-1 0,0-3 0 15,0 6 14-15,0-6 4 0,-4 0 0 0,1 6 0 16,-1 0-23-16,1 0-4 0,-4 0-1 0,3 4 0 15,-3-4 0-15,0 3-8 0,0 4 12 0,-3-4-4 16,3 0 4-16,-4 7 1 0,4 0 0 0,0-1 0 16,0 1-5-16,-3-1-8 0,3 1 11 0,-4 0-11 15,1-1 11-15,3 4-11 0,-4-4 10 0,4 1-10 16,-3 3 0-16,3-4 0 0,0 1 0 0,-4 6 0 16,1-7 9-16,-1 4-9 0,4-3 8 0,-3 2-8 0,3 4 12 15,0-3-2-15,-4 3-1 0,4-3 0 0,0 6-9 16,0 0 0-16,-3-4 0 0,3-2 0 0,-4 6 0 0,4 0 0 15,-4-9 0-15,4 9 0 0,0 0 0 16,0 0 0-16,0 0 0 0,0 0 0 0,-3-3-10 0,3 3-1 16,0 0 0-16,0 0 0 0,-7-7-10 0,7 7-3 15,0 0 0-15,0 0 0 16,0 0-12-16,0 0-4 0,-4 0 0 0,4 0 0 16,0 0-144-16,0 0-28 0</inkml:trace>
  <inkml:trace contextRef="#ctx0" brushRef="#br0" timeOffset="70305.824">18136 8737 939 0,'0'0'41'0,"0"0"10"0,0 0-41 0,0 0-10 15,0 0 0-15,0 0 0 0,0 0 64 0,0 0 12 16,0 0 1-16,0 0 1 0,4 4 5 0,-4-4 1 16,7 9 0-16,0-3 0 0,-4-3-29 0,5 7-6 15,-5-4-1-15,4 3 0 0,0-5-16 0,0 8-3 16,0 1-1-16,0-4 0 0,0 7 3 0,0-1 0 15,1-2 0-15,-5 6 0 0,4-4-21 0,-3 4-10 16,-4 0 10-16,3 0-10 0,1-3 10 0,-1 2-10 0,-6 1 10 16,3-3-10-16,-4 3 34 0,1-4 1 0,-1-2 0 0,1 9 0 15,-4-10-6-15,-1 4-1 0,1-6 0 0,0 8 0 16,-3-8-13-16,-1 5-3 0,1-5-1 0,-1 6 0 16,0-4-11-16,-3-3 0 0,0 1 0 0,4 6 0 31,-4-7-24-31,-1 0-8 0,1 1 0 0,0-4-1 15,-3 3-34-15,2-5-6 0,5 2-2 0,-4-3 0 16,7 3-131-16,0-6-26 0,-11-6-6 0,4 3-1 0</inkml:trace>
  <inkml:trace contextRef="#ctx0" brushRef="#br0" timeOffset="71001.542">18715 8518 1335 0,'0'0'59'0,"0"0"13"0,0 0-58 0,0 0-14 0,7 6 0 0,0-3 0 16,-7-3 70-16,7 7 11 0,-7-7 3 0,7 9 0 15,-3-6-29-15,3 7-6 0,-4 5-1 0,1-5 0 16,-1 5-11-16,1-5-2 0,-4 5-1 0,3-2 0 16,-3 3-18-16,4-4-3 0,-1 4-1 0,1-7 0 15,-1 7-12-15,1-4 9 0,-1-5-9 0,5 2 8 16,-5 1 4-16,1-4 0 0,-4-6 0 0,0 0 0 16,0 0 16-16,7 3 4 0,-7-3 1 0,3 0 0 15,4-3 12-15,0-3 3 0,-3 2 0 0,-1-8 0 16,1 2-22-16,3 1-4 0,-7 0-1 0,3-10 0 0,1 9-7 0,0-5-2 15,-1 2 0-15,-3-2 0 0,0-4 0 0,4 0-1 16,-4 0 0-16,0-3 0 0,3 10-2 0,1-4 0 16,-4-3 0-16,3 3 0 0,-3 7-9 0,4-4-11 15,-1-2 3-15,4 5 0 0,0 4 8 0,-3-3 0 16,3-1 0-16,3 7 0 0,1-3 0 0,0 3 0 16,-1-4 0-16,4 7-8 0,0 0 8 0,1 0 0 15,-1 0 0-15,0 0 0 0,0 7 11 0,-4-4-3 16,5 6 0-16,-5 1 0 0,1-1-8 0,-1-3 0 15,-3 10 0-15,4-3 0 0,-4 2 0 0,0-2-14 16,-3 2 3-16,3 4 1 0,-4-3 10 0,1-3 0 16,-1 2 0-16,-3 1 0 0,7-4 0 0,-3 4 0 0,-1-6 0 15,4-1 0 1,-3 0-41-16,3-2-3 0,-7-7-1 0,0 0 0 16,0 0-54-16,0 0-10 0,7 3-3 0,-7-3-804 0</inkml:trace>
  <inkml:trace contextRef="#ctx0" brushRef="#br0" timeOffset="71521.912">19487 8421 2012 0,'0'0'44'0,"0"0"10"0,0 0 2 0,0 0 0 15,-7 6-45-15,7-6-11 0,0 0 0 0,0 0 0 0,-7 3 0 0,0 3 8 16,-3 4-8-16,3-1 8 0,0 1-8 0,0-1-12 16,-4 0 2-16,0 1 1 0,4 2-11 0,0 1-1 15,0-4-1-15,4 7 0 16,-1-7-13-16,1 7-2 0,-1-3-1 0,1-4 0 0,-1 0 22 0,1 1 4 16,3 2 0-16,0 1 1 0,-4-7 22 0,4 4 4 15,4-1 1-15,-4-6 0 0,3 7 6 0,1-4 2 16,-4-6 0-16,7 9 0 0,3 1 0 0,4-10 0 15,-3 6 0-15,3-6 0 0,0 0-13 0,0 0-3 16,0 0 0-16,-3-6 0 0,3 6-8 0,-3 0 0 16,3-10 0-16,-7 10-11 0,3-9 11 0,-3-1 0 0,4 4 0 15,0 3-8-15,-4-6 8 0,0-1 14 0,-4 4-3 16,1-3-1-16,-1-7 5 0,-3 6 1 0,0 1 0 16,0-4 0-16,7-2 12 0,-3-1 4 0,-8 4 0 0,1-4 0 15,6 6-20-15,-3-5-3 0,-3 2-1 16,3 4 0-16,0-1 8 0,0 1 0 0,-4 3 1 0,4-4 0 15,-7 4 3-15,4 3 0 0,-4-3 0 0,0 3 0 16,-4-4 13-16,4 4 3 0,-4-3 1 0,4 6 0 16,-3 0-21-16,-1 0-5 0,1-3-1 0,-1 3 0 15,4 0-10-15,-4 0 0 0,1 0 0 0,3 0 0 32,0 3-31-32,0-3-8 0,7 0-1 0,-11 0-1 0,4 0-95 0,0 6-18 15,7-6-4-15,0 0-1 0,-4 0-61 0,4 0-13 16,0 0-3-16,0 0 0 0</inkml:trace>
  <inkml:trace contextRef="#ctx0" brushRef="#br0" timeOffset="71857.543">19911 8198 1267 0,'0'0'112'0,"0"0"-89"0,0 0-23 0,0 0 0 16,0 0 216-16,0 0 40 0,0 0 7 0,0 0 1 15,7 6-206-15,-4-3-42 0,-3-3-8 0,7 13-8 16,-3-4 0-16,-1 1 0 0,5-1 0 0,-5 1 0 16,1 5 0-16,-1-2-9 0,4 3 9 0,-3-4 0 15,-1 10 0-15,1-3 9 0,3 0 0 0,-4-1 0 16,4-2-9-16,-3 6-17 0,-1-6 4 0,1 3 1 15,3-1 12-15,-3 7 13 0,-4-6-2 0,3 0-1 16,-3 3-10-16,0-3-17 0,0-7 4 0,0 4 1 16,0 3 12-16,0-3-12 0,0-7 12 0,0 0-12 15,0-9-108 1,0 0-20-16,0 0-5 0,0 0-414 0,0 0-82 0</inkml:trace>
  <inkml:trace contextRef="#ctx0" brushRef="#br0" timeOffset="72128.358">19653 8446 979 0,'0'0'43'0,"0"0"9"0,0 0-41 0,0 0-11 16,0 0 0-16,0 0 0 0,0 0 225 0,0 0 43 16,7-6 9-16,-3 2 2 0,3-2-187 0,0-3-36 15,4 6-8-15,-4-4-2 0,7-2-8 0,0 9-2 16,0-10 0-16,0 10 0 0,4-9-9 0,-4 9-3 15,3-6 0-15,-2 3 0 0,2 3-13 0,-3-7-3 16,0 7-8-16,1-3 12 0,6 3-12 0,-7 0 0 16,3-6-9-16,1 3 9 0,0-3-22 0,-1 6 2 15,5-4 0-15,-8-2 0 16,3 6-42-16,-3 0-8 0,0 0-2 0,1-3 0 16,-5 3-44-16,1 3-8 0,-1-3-3 0,-10 0-653 0</inkml:trace>
  <inkml:trace contextRef="#ctx0" brushRef="#br0" timeOffset="72870.227">20574 8499 1717 0,'0'0'37'0,"0"0"8"0,0 0 2 0,0 0 2 0,0 0-39 0,7 0-10 0,4 0 0 0,-4 0 0 15,0-6 12-15,3 6 1 0,1-3 0 0,0-4 0 16,-4 7 3-16,3 0 0 0,-3-3 0 0,4-3 0 15,-4 3-16-15,0 3 9 0,3-6-9 0,1 6 8 16,3-4-8-16,-3-2 0 0,3 3 9 0,0-3-9 16,0 0 0-16,-3 2 8 0,-1-2-8 0,1-3 0 15,-1 6 24-15,5-7 0 0,-8 4 0 0,3-4 0 16,-3 1 21-16,0 0 5 0,-3 2 1 0,3-2 0 16,-4 0-12-16,4-1-3 0,-3 1 0 0,0-1 0 15,-1 1-17-15,1 0-4 0,-4-1-1 0,3 4 0 16,-3-4-2-16,0 1-1 0,0 3 0 0,-3-4 0 15,3 10-11-15,-4 0 12 0,-3-3-12 0,0-3 12 16,-4 6-12-16,1 0 0 0,-4 6 0 0,0-3 0 16,-1-3-12-16,1 10 12 0,0-4-12 0,0 3 12 0,0 1-10 15,3-4 10-15,-3 4 0 0,4 2-9 0,-4-3 9 0,7 7 0 16,3 0 0-16,4-4-8 0,0 4 8 0,-4 0 0 16,1-4 0-16,-4 4 0 0,3-3 0 0,1 2 0 15,-1 4 0-15,1-3 0 0,-4 2 0 0,7-2 9 16,-7 3-9-16,3-6 0 0,4 2 12 0,0-5-4 15,4 5 0-15,-1-5-8 0,1-1 11 0,-1 1-11 16,4-1 10-16,-7-9-10 0,-3 9 0 0,3-9 0 16,10 7-11-16,4-4 11 15,1 6-38-15,-1-9 0 0,0 6 0 0,3-6 0 16,1 0-26-16,0-6-4 0,-4 6-2 0,0-3-544 0,4-3-109 16</inkml:trace>
  <inkml:trace contextRef="#ctx0" brushRef="#br0" timeOffset="73307.791">21096 8305 1879 0,'0'0'83'0,"0"0"17"0,0 0-80 0,0 0-20 0,0 0 0 0,0 0 0 16,0 0 77-16,0 0 11 0,7 9 3 0,-7-9 0 15,7 0-74-15,0 6-17 0,-3 4 0 0,-1-1 0 0,1 1 11 0,-1-1 1 16,-3 0 0-16,4 7 0 0,-4 0-12 0,0-4 0 16,0-2 0-16,3-1 8 15,-6 7 1-15,3-1 0 0,0-2 0 0,0-4 0 0,0 7-9 0,3 0 10 16,1-7-10-16,-4 1 10 0,4-1 4 0,-1 0 1 16,-3-9 0-16,4 10 0 0,-4-10-3 0,0 0-1 15,0 0 0-15,0 0 0 0,0 0 11 0,7 6 2 16,-7-6 1-16,0 0 0 0,0 0-13 0,7 3-4 15,-7-3 0-15,10 0 0 0,-6-3 0 0,-1-3 0 16,4 0 0-16,-3 2 0 0,3-5 13 0,-4 0 3 16,5-1 0-16,-5 1 0 0,1-7 6 0,-1 7 2 15,1-7 0-15,-1 7 0 0,1-10-18 0,-1 3-3 16,1 4-1-16,-1-4 0 0,1 3-10 0,-1-2 12 16,1-1-12-16,-4 3 12 0,3-2-12 0,-3 5 8 15,0 1-8-15,4 0 8 0,-4 2-8 0,0-2-11 0,3-1 3 0,1 7 0 31,-4-3-36-31,0 6-6 0,4-9-2 0,-1 2 0 16,1-2-124-16,3 6-26 0,-7 3-5 0,7-6-1 0</inkml:trace>
  <inkml:trace contextRef="#ctx0" brushRef="#br0" timeOffset="73578.962">21512 8355 2343 0,'0'0'52'0,"0"0"10"0,0 0 2 0,0 12 2 0,0-2-53 0,0 2-13 16,0 1 0-16,0-4 0 0,4 1 0 0,-1 5 8 16,-3-5-8-16,0-1 0 0,4 1 0 0,0 5 8 15,-4-5-8-15,0-1 0 0,3 0 0 0,-3 1-13 16,0-10 2-16,0 6 1 15,0-6-38-15,0 0-7 0,0 0-1 0,4 10-1 16,-4-10-23-16,0 0-4 0,0 0 0 0,0 0-1 16,0 0-101-16,0 0-20 0,0 0-4 0,0 0-1 0</inkml:trace>
  <inkml:trace contextRef="#ctx0" brushRef="#br0" timeOffset="73755.44">21481 8176 3024 0,'0'0'67'0,"0"0"13"0,0 0 4 0,0 0 0 0,0 0-68 0,0 0-16 0,10 0 0 0,-3 0 0 32,0 0-51-32,-3 0-13 0,-4 0-4 0,10 3 0 0,-2-3-64 0,-1 7-12 15,0-4-4-15,0-3-939 0</inkml:trace>
  <inkml:trace contextRef="#ctx0" brushRef="#br0" timeOffset="74574.195">22077 8276 1609 0,'0'0'35'0,"0"0"7"0,0 0 2 0,0 0 2 0,-4-3-37 0,1-3-9 16,3-3 0-16,-4 2 0 0,-3 4 59 0,0-3 9 16,4-3 3-16,-1 5 0 0,-3-2-27 0,0 3-6 0,-4-3-1 0,4 6 0 15,7 0 0-15,-7-7 0 0,-7 7 0 16,4-3 0-16,10 3-16 0,-7 3-3 0,-8 4-1 0,1-1 0 15,0 3-17-15,4-5 8 0,-1 5-8 0,-7 0 0 16,1 7 0-16,3-7 0 0,3 10 0 0,-3-3 0 16,-7 3 0-16,7 0 0 0,7-1 0 0,0-2 0 15,0 3 0-15,-4 0 8 0,0 0-8 16,8 2 0-16,6-2 8 0,-6-6-8 0,-4 2 0 0,3 4 0 16,8-9 0-16,-4-1 0 0,0-9 0 0,3 10-9 15,-3-10 17-15,7 12 4 0,7-9 1 0,-3-3 0 16,-11 0-23-16,11 0-5 0,10 0-1 0,-4-3 0 15,-2-3 38-15,-1-4 7 0,0 4 2 0,0-3 0 16,7-1 12-16,-3-2 2 0,-8-4 1 0,4 7 0 16,4-7-17-16,-4 3-3 0,-7-2-1 0,4-1 0 15,-1-3-16-15,1 7-9 0,0-10 10 0,-4 9-10 16,-4-6 0-16,1-6 0 0,3 10 0 0,-4-4 0 0,-3 0 12 16,4 0-3-16,-1 0-1 0,1-6 0 0,-1 10 4 0,-3-4 1 15,0-6 0-15,0 12 0 0,7-6 5 0,-7-3 1 16,-3 4 0-16,-1 8 0 0,4-9-2 0,0 4 0 15,-3 5 0-15,-1-2 0 0,1-4-9 0,-1 0-8 16,4 7 9-16,0-4-9 0,-7 4 0 0,4 0 0 16,6 2 0-16,-3-2 0 0,-3 3 0 0,3 3 0 15,0-4 0-15,3-2 0 0,-3 9 0 0,0-3 0 16,4-4 0-16,-4 7 0 0,3-9 0 0,-3 9 0 16,0 0 0-16,0-3 0 0,0-3 0 0,0 6 0 15,0 0 0-15,0 0 0 0,0 0 0 0,0 0 0 16,0 0 0-16,0 0 0 0,-3 0-12 0,-1 9 12 15,8 0-12-15,-4 1 12 0,0-1-16 0,0 7 4 0,3 3 1 16,1 0 0-16,3-4 11 0,0 10 0 0,-4-3 0 0,1 0 0 16,6 0 0-16,-6 3 0 0,0-6 0 0,-1 9 0 15,1-3 0-15,3 1 0 0,-4-5 0 0,1 5 0 16,-8 2 0-16,8 3 0 0,3-3 0 0,-7 1 8 16,0-1-8-16,0 3 12 0,7-9-4 0,0 3 0 15,-4 3-8-15,1-6-8 0,3-3 8 0,0 0-12 16,4-6 12-16,-4 2-10 0,-7 1 10 0,7-4-10 15,0-5-34 1,-4 2-6-16,-3-9-2 0,0 0 0 0,0 0-70 0,4 10-14 16,-4-10-4-16,0 0-525 0,-11 6-106 0</inkml:trace>
  <inkml:trace contextRef="#ctx0" brushRef="#br0" timeOffset="75236.189">22056 7599 518 0,'0'0'23'0,"0"0"5"16,0 0-28-16,0 0 0 0,0 0 0 0,0 0 0 15,0 0 248-15,0 0 44 0,0 0 8 0,7 6 3 16,3-6-201-16,-3 4-40 0,-7-4-8 0,0 0-2 16,11 0-17-16,-4 0-4 0,4 0-1 0,-11 0 0 0,0 0 21 0,10 6 4 15,4-3 1-15,-3 3 0 0,-1-6-21 0,1 10-4 16,10-4-1-16,-3 3 0 0,-4 1-9 0,4-1-1 15,-1 1-1-15,4 8 0 0,4-2-19 0,0-3 0 16,-11 5 8-16,11 7-8 0,-1-6 8 0,-3 6-8 16,1 0 12-16,-5 4-12 0,4-4 20 0,-3 3-4 15,3 0 0-15,-3-3 0 0,-8 10 14 0,5-7 2 16,2 0 1-16,1 7 0 0,-8-7-33 0,-3 3 0 16,8 1 0-16,-1-7 0 0,-7 9 13 0,0-6-4 15,-4 10-1-15,4-3 0 0,0 5-8 0,-3 1 0 16,-8-6-12-16,4 8 12 0,0-5 0 0,-3-3 0 15,-4-1 0-15,0 1 12 0,-4-7-4 0,4 9 0 0,0-5 0 16,0-4 0-16,-7 0 1 0,7-3 0 0,3-6 0 16,-3 6 0-16,0-3-9 0,-3 3 8 0,-1-9-8 15,8 3 8-15,-4-4-20 0,-1-2-4 0,-6 3 0 0,4-4-1 32,-1-6-99-32,-3 4-20 0,-11-1-4 0</inkml:trace>
  <inkml:trace contextRef="#ctx0" brushRef="#br0" timeOffset="80964.427">2325 7286 230 0,'-4'-16'10'0,"4"16"2"0,-7-3-12 0,0-7 0 0,-3 4 0 0,-1-3 0 16,0-1 381-16,1 1 74 0,6 3 14 0,-10-4 3 15,4 7-376-15,-1-6-75 0,-3 2-21 0,3 4 8 16,-3-3-8-16,4-3 12 0,-1 9-4 0,-3-10 0 16,0 10 10-16,-4-6 2 0,4 3 1 0,4-4 0 15,-5 7 15-15,1-3 2 0,-3 3 1 0,3-6 0 16,-1 6 7-16,-6 0 2 0,7 0 0 0,0 6 0 16,-11-3-18-16,8-3-3 0,-1 7-1 0,-7-4 0 0,4 3-18 15,0 4-8-15,3-1 0 0,-3 0 8 0,7 7 0 0,-11-3-8 16,1 2 12-16,-8 10-4 0,7-3-8 0,1 3-14 15,-5 0 3-15,1 4 1 0,0-1 10 0,3-3 0 16,1 3 0-16,-1 7 0 0,4-10 0 0,0 3 0 16,3 0 0-16,-3 4 0 0,0-4 0 0,6 0-8 15,-6 0 8-15,7 7 0 0,0-7 0 0,0 13 0 16,-7-4 0-16,10 1 0 0,-3-4 8 0,3 7 1 16,1-9 0-16,-1 8 0 0,8-8-9 0,-8 2-16 15,8 1 4-15,-8-1 1 0,11 1 20 0,0-4 4 16,0 4 1-16,-3-7 0 0,3 13-14 0,3-7 0 15,1-3 0-15,3 1 0 0,-7-1-13 0,10 0 4 16,-3-2 1-16,4-1 0 0,7-3 8 0,-4 3 0 0,3-9 0 16,4 6 0-16,1-6 0 0,2 0 9 0,1-4-9 0,-4 4 0 15,4-3 10-15,0-4-10 0,3-5 8 0,-4 2-8 16,8 1 11-16,4-1-3 0,-8-3-8 0,3-3 12 16,-2 7-4-16,6-10-8 0,0 6 11 0,1-3-11 15,-1-3 16-15,0-3-4 0,4 3-1 0,0-6 0 16,3 3 6-16,-7-4 2 0,8-2 0 0,-1 0 0 15,7-10 2-15,-3 3 1 0,-7-3 0 0,7 0 0 16,3-6-22-16,-3 7-8 0,-4-11 0 0,1 4 0 16,-1-9 8-16,0 5 0 0,-3-5 8 0,0 6-8 15,-4-7 16-15,8-2-2 0,-4 2 0 0,-4 7 0 16,0-7 1-16,0 1 0 0,-6-1 0 0,6 7 0 16,-3-6 5-16,-8-4 0 0,1 4 1 0,0-4 0 15,-4-6 8-15,-7 6 2 0,0-5 0 0,0 5 0 0,-3-3-18 16,-1-3-3-16,-6 0-1 0,3 7 0 0,-7-10 11 15,0 6 3-15,0-6 0 0,-11 3 0 0,1 0-3 0,-1 0 0 16,1-3 0-16,-5 3 0 0,-2 0-20 0,-4 7 0 16,0-7 0-16,-4 9 0 0,0-2 10 0,0-4-2 15,1 3-8-15,-8 4 12 0,4 6-12 0,-4-7 0 16,4 7 0-16,-4 3 0 0,4 6 0 0,-11-6 0 16,4 6 0-16,-1 7 0 0,-9 2 0 0,-1 4 0 15,7-4 0-15,-10 10 0 0,-1 0 0 0,-6 0-10 16,6 10 10-16,1-1-12 0,0 1 12 0,-4-1 0 15,3 7 0-15,1 3 0 16,-1-4-28-16,5 4-3 0,6 0-1 0,-7 6 0 16,11-6-48-16,-1 6-11 0,1-3-1 0,7 3-1 15,-4 0-111-15,7-6-21 0,1 9-5 0</inkml:trace>
  <inkml:trace contextRef="#ctx0" brushRef="#br1" timeOffset="98727.547">16969 12845 1177 0,'0'0'52'0,"0"0"11"0,0 0-51 0,0 0-12 15,0 0 0-15,0 0 0 0,0 0 44 0,-4 7 7 16,-3-4 1-16,0 6 0 0,0-3-52 0,7-6 0 15,0 0-9-15,-4 13 1 0,-6-4 8 0,3 4 11 16,3-1-3-16,1-2 0 0,-1-1 8 0,-3 7 2 16,4 0 0-16,-4-4 0 0,3 7 31 0,-3-3 7 15,-4 2 0-15,4 1 1 0,0-3 14 0,-3 9 2 0,3-3 1 0,-4 3 0 16,0 3-9-16,1 4-1 0,-1-4-1 16,1 0 0-16,-4 10-23 0,-1-4-5 0,1-6-1 0,0 7 0 15,0-7-34-15,0 7 0 0,0-10 0 0,7 9 0 16,-7-6 0-16,3 1 0 0,1-4 0 0,-1 3 0 15,0 0 0-15,1 4 0 0,-4-10 0 0,3 3 0 16,1-7-12-16,-1-2 1 0,0 0 0 0,1-4 0 31,3-2-28-31,0-1-5 0,0-3-2 0,0 4 0 0,-4-4-102 16,4-3-21-16,0 3-4 0,0-2-557 0</inkml:trace>
  <inkml:trace contextRef="#ctx0" brushRef="#br1" timeOffset="99038.965">17004 12783 172 0,'0'0'16'0,"0"0"-16"0,-7 6 0 0,7-6 0 16,0 0 45-16,-11 0 7 0,1 3 0 0,3-3-135 15,7 0-27-15</inkml:trace>
  <inkml:trace contextRef="#ctx0" brushRef="#br1" timeOffset="99348.079">16905 12808 1206 0,'0'0'53'16,"0"0"11"-16,0 0-51 0,0 0-13 0,0 0 0 0,0 0 0 16,0 0 117-16,0 0 21 0,0 0 4 0,7 3 1 15,0 3-47-15,0-3-8 0,0-3-3 0,0 6 0 0,0-2-61 16,1 2-13-16,2-3-3 0,1 3 0 0,-8 4-8 0,4-1 0 15,0 1-12-15,4-1 12 0,-4 0 0 16,0 4 0-16,0-1 0 0,0 4 0 0,0 3 30 0,0 0 7 16,-3 0 2-16,-1 6 0 0,4 3 7 0,4-3 2 15,-8 3 0-15,1 0 0 0,7 4-23 0,-4-4-4 16,-4 0-1-16,8-3 0 0,-4 4 2 0,0-4 0 16,0-7 0-16,0 7 0 0,0-6-12 0,0 0-2 15,-3 6-8-15,3-12 12 0,0 9-12 0,-4-3 0 16,4-7 0-16,-3 10 0 0,-1-3 0 0,1 0 0 15,-1-7 8-15,-3 10-8 0,4-9 0 0,-1 2 0 16,1-5 0-16,-4-1 0 0,4 1-15 0,-4-1 1 16,0 0 0-16,3-2 0 15,-3-7-90-15,0 0-17 0,0 0-4 0,0 0-535 16,0 0-106-16</inkml:trace>
  <inkml:trace contextRef="#ctx0" brushRef="#br1" timeOffset="99744.124">16630 13488 1591 0,'0'0'70'0,"0"0"15"0,0 0-68 0,0 0-17 15,0 0 0-15,3 0 0 0,8-9 49 0,-4 9 7 16,-3-7 0-16,6 4 1 0,-3-3-45 0,0 6-12 16,4-3 0-16,-4-3 0 0,0 6 13 0,4-3 1 15,-1-4 0-15,1 7 0 0,-1-9 29 0,1 9 5 16,3-3 2-16,-3-4 0 0,3 1 14 0,-4 3 4 16,1 3 0-16,0-6 0 0,3 6-9 0,0-10-2 15,-4 10 0-15,8-3 0 0,0-3-24 0,-1 3-5 16,-3-3 0-16,4 2-1 0,0-2-15 0,-1 6-4 15,-3-9 0-15,4 9 0 0,-4 0-8 0,0-7 0 16,0 7 0-16,-3 0 0 0,-4 0 0 0,4 7-11 16,-1-7 3-16,-10 0 0 15,0 0-23-15,0 0-4 0,0 0-1 0,11 0 0 16,-4 6-12-16,-7-6-4 0,0 0 0 0,0 0 0 16,0 0-153-16,0 0-31 0,0 0-7 0,0 0-1 0</inkml:trace>
  <inkml:trace contextRef="#ctx0" brushRef="#br1" timeOffset="100829.267">21043 12870 633 0,'0'0'28'0,"0"0"6"0,0 0-34 0,0 0 0 0,0 0 0 0,0 0 0 15,0 0 177-15,0 0 29 0,0 0 6 0,0 0 0 16,0 0-130-16,0 0-26 0,0 0-6 0,0 0-1 15,0 0 1-15,0 0 0 0,0 0 0 0,0 0 0 16,0 0 14-16,0 0 4 0,4 4 0 0,-1 5 0 16,4 0 5-16,-3 7 2 0,-4-7 0 0,3 10 0 15,-3-3-43-15,4 3-9 0,-1-4-2 0,-3 7 0 16,4 3-2-16,-4 4-1 0,3-4 0 0,1 3 0 0,-4 3 6 16,4-2 0-16,-4 5 1 0,0-6 0 0,3 7-5 0,-3-4 0 15,0 4-1-15,4-10 0 0,-1 0-5 0,1-3-1 16,-1 3 0-16,1-6 0 0,-1-4-13 0,1 4-16 15,-1-3 3-15,1-7 1 0,-4 1-11 0,3-7-1 16,-3-3-1-16,0 0 0 16,0 0-71-16,0 0-13 0,0 0-3 0,0 0-556 15,0 0-112-15</inkml:trace>
  <inkml:trace contextRef="#ctx0" brushRef="#br1" timeOffset="101694.752">20930 12764 403 0,'0'0'17'16,"0"0"5"-16,0 0-22 0,0 0 0 0,0 0 0 0,0 0 0 15,0 0 431-15,0 0 81 0,0 0 17 0,0 0 3 16,0 0-438-16,0 0-94 0,0-6 0 0,0 6-20 0,0 0 20 0,0 0-10 16,0 0 10-16,7-4-8 0,-3-2-4 0,3 3-1 15,0-3 0-15,4 6 0 0,-1-3 21 0,1-4 5 16,-1 1 1-16,4 3 0 0,4-3 23 0,0 2 5 16,-4-2 1-16,7-3 0 0,0 6 1 0,4-4 0 15,-4 4 0-15,7-3 0 0,0 3-4 0,1-3-1 16,-1 6 0-16,0-7 0 0,-3 7-29 0,3-3-10 15,-3 6 0-15,-4-3 9 0,4 0-9 0,-8 7 0 16,4-1 0-16,-3-3 0 0,0 6 0 0,-1-2 0 16,-3-4 0-16,1 6 0 0,-1-3 0 0,-4-2 0 15,1 2 0-15,-1 3 0 0,1 1 0 0,-4-4 0 16,-7-6 0-16,0 0 0 0,4 9 0 0,-4 1 0 16,-7-1 0-16,3 7 0 0,-7-4 0 0,1-2 0 15,-4-1 12-15,0 7-4 0,-4-7 0 0,0 1-8 16,4 5 12-16,-7-5-4 0,0-1-8 0,3 1 0 0,-3-1 0 15,3-3 0-15,1-3 0 0,-1 7 8 0,1-4 0 0,2-3 0 16,1-3-8-16,0 7 0 0,-3-4 0 0,6-3 8 16,0 0-20-16,4 0-5 0,0 6-1 0,0-6 0 15,0 9 2-15,4-2 1 0,3-7 0 0,0 0 0 32,-4 3-17-32,4 6-4 0,0-9-1 0,4 6 0 0,3-2 28 0,3 2 9 0,4-3 0 0,1 3 0 15,-1-6 0-15,0 3 0 0,3 4 0 0,1-7 0 16,-4 9 0-16,4-9 0 0,-1 6 0 0,1-3 0 15,0 4 8-15,-1-4-8 0,1 3 0 0,-4-3 0 16,0 7 0-16,0-4 0 0,0-3 0 0,-3 3 0 16,0 4 0-16,-1-4 0 0,4-3 0 0,-3 7 0 15,-4-1 0-15,3 0 0 0,-2 4 0 0,2-1 0 16,1-2 14-16,-4 9-3 0,-4-10-1 0,4 7 0 0,4 3-10 16,-4-4 0-16,-3 4 0 0,3-3 8 0,-4-4-8 15,-3 4 12-15,0-7-12 0,0 7 12 0,-3-3-4 16,-4-4-8-16,7 7 12 0,-4-7-4 0,-7 1 11 0,1-1 1 15,3 0 1-15,-4 1 0 0,1-4-10 0,-1 3-3 16,-3 1 0-16,3-4 0 0,1-3-8 0,-4 7 8 16,-4-4-8-16,0-3 8 0,1 3 0 0,-1-3 0 15,-3 4 0-15,-4-1 0 0,4-3-8 0,-4-3 0 16,1 0 0-16,-1 6 0 0,0-2 0 0,4-4 12 16,0 0-12-16,0 6 12 0,0-6-12 0,-1 0 0 15,-2 3 0-15,3-3-11 0,3 6 11 0,-3-6 0 0,3 3 0 16,-3 4-8-16,3-4 8 0,1 3 0 0,-1-6 0 15,4 3 0-15,0 3-18 0,3-6-2 0,1 0 0 0,3 0 0 32,0 0-144-32,7 0-30 0,0 0-6 0</inkml:trace>
  <inkml:trace contextRef="#ctx0" brushRef="#br1" timeOffset="102996.215">25950 12826 403 0,'0'0'36'0,"0"0"-36"0,0 0 0 0,0 0 0 15,0 0 281-15,0 0 50 0,0 0 9 0,0 0 3 16,0 0-233-16,0 0-46 0,0 0-10 0,0 0-2 16,0 0-38-16,0-6-14 0,0 6 9 0,0 0-9 15,0 0 8-15,-3-3-8 0,3 3 8 0,0-9-8 16,-4 2 8-16,1-2-8 0,3 9 0 0,0 0 8 16,-4-9 30-16,1 2 6 0,-1 4 0 0,1-3 1 15,3 3 14-15,-4-3 2 0,1 2 1 0,-1-2 0 0,4-3-29 0,-3-1-5 16,-5 10-2-16,5-6 0 0,-4 3-5 0,0 3-1 15,0 0 0-15,0-6 0 0,0 6 0 0,3-4 0 16,-3-2 0-16,-3 6 0 0,2-3-9 0,1-3-3 16,-3 3 0-16,-1-4 0 0,1 7-8 0,-1 0 0 15,0 0 0-15,-3 0 0 0,4 0 0 0,-8 0 0 16,4 0 0-16,-4 7 0 0,1-4 0 0,3 3 0 16,-4-3 0-16,4 3 0 0,-4-2 0 0,1 11-12 15,-1-5 2-15,4 5 1 0,3-2 9 0,-3 9 11 16,0-3-3-16,0-1 0 0,3 1-8 0,1 6 0 15,-1-3 0-15,1 3 0 0,3 4 0 0,0 2 0 0,3-3 0 16,0 7 0-16,1-4 15 0,3 4-3 0,0-1 0 16,3-6 0-16,-3 7-12 0,4-7 0 0,3 7 8 0,0-7-8 15,4 3 8-15,-1-9 0 0,-3 3-8 0,4 3 12 16,3-12 3-16,-3 9 0 0,-1-3 0 0,4-6 0 16,-3 3 9-16,3-4 3 0,0-2 0 0,4-4 0 15,-1 7-5-15,5-7-1 0,-1 1 0 0,3-4 0 16,-2-3-1-16,6-3 0 0,-4 0 0 0,5 0 0 15,-5-3-3-15,8 3-1 0,-4-6 0 0,1-4 0 32,-1 1-38-32,0 6-8 0,-3-10-2 0,-1 10 0 0,1-13 5 0,3 13 1 15,-6-6 0-15,2-1 0 0,1 1-40 16,-4-4-8-16,4 10-2 0,-8-6 0 0,1 0-44 0,0 2-8 0,-4-2-3 16,0 6-521-16,0-4-104 0</inkml:trace>
  <inkml:trace contextRef="#ctx0" brushRef="#br1" timeOffset="104264.956">25710 12309 979 0,'0'0'87'0,"-3"-6"-70"16,-8 6-17-16,1 0 0 0,3-3 171 0,-4-4 30 15,1 7 7-15,-5-3 0 0,1 3-156 0,0 0-31 16,-3 0-6-16,-1 3-2 0,-3-3-3 0,3 7-1 15,0-4 0-15,1 3 0 0,3 3-9 0,-4 1 0 16,0 6 0-16,4-7-11 0,-3 4 11 0,-1-4 0 16,4 7 0-16,-4-1-8 0,4-2 8 0,0 9 0 15,0-10 0-15,-4 7 0 0,4 0 8 0,0 6-8 16,-4-6 8-16,1-3-8 0,3 12 0 0,-4-9 9 16,0 6-9-16,4 3 0 0,-7-3 20 0,4-6-2 15,-1 6-1-15,4 3 0 0,3-3 15 0,-3 3 4 16,4-3 0-16,-1 1 0 0,4 2-10 0,0-3-2 15,0 3 0-15,3-6 0 0,1 9-14 0,3-2-10 16,0-1 12-16,0-3-12 0,3 3 8 0,-3 0-8 0,4-3 0 16,-4 4 0-16,3-4 0 0,1 3 0 0,-1-3 0 15,4 3 0-15,-3-3 13 0,-1 4-4 0,5-4-1 16,-1 0 0-16,0-3 13 0,0 3 3 0,3-9 0 0,4 2 0 16,-3 1 9-16,3 0 3 0,0 0 0 0,0 3 0 15,0-10-4-15,4 7 0 0,-4-3 0 0,4-1 0 16,-1-2-9-16,1 6-3 0,0-4 0 0,-1-5 0 15,8 9-12-15,-4-10-8 0,4 7 8 0,0-7-8 16,-1 7 11-16,5-7-3 0,-1 1 0 0,7-1 0 16,-7 1 20-16,4-1 3 0,0 0 1 0,-1 1 0 15,5-4-20-15,-4-3-3 0,-4 3-1 0,0 4 0 16,0-4 4-16,-3-3 0 0,3 7 0 0,-3-4 0 16,3-3-12-16,0 3 0 0,0-3 0 0,1 7 0 15,-5-10 10-15,1 6 0 0,0-3 0 0,3 4 0 0,-3-7-10 16,-1 0 0-16,5 0 0 0,-5 0 8 0,1-7 20 15,0 4 3-15,-1-3 1 0,1 3 0 0,0-4-21 0,-1-2-11 16,1-4 12-16,0-2-12 0,0-1 15 0,-1 7-4 16,1-10-1-16,0 10 0 0,-4-7-10 0,3-3 0 15,-2 6 0-15,-1-8 8 0,-7 2-8 0,4 0 0 16,-4 0 9-16,3 3-9 0,-3-2 0 0,1-1 8 16,-1 0-8-16,-4 3 0 0,1-3 9 0,-1 1-9 15,1-1 12-15,-4 0-12 0,0-3 0 0,0 3 0 16,0-6 0-16,-3 6 0 0,-1-3 9 0,1-3-9 15,-1 0 0-15,1 0 9 0,-1-3-9 0,-3 0 0 16,7 3 0-16,-7-4 0 0,4 1 0 0,-4-6 0 0,0 5 0 16,0-2 0-16,0 3 0 0,0 0 0 0,-4 3 0 15,4-4 0-15,0 4 0 0,-3 3 0 0,-1-3 0 16,-3 0 0-16,4-3 0 0,-4 3 0 0,-4-3 0 16,1 9 0-16,3-6 0 0,-1 6 0 0,-2 0 0 0,-1 0 0 15,4-3-10-15,-3 3 10 0,3 1-13 0,-4-7 5 16,4 6 8-16,0 0 0 0,3 0 0 0,-3 3 0 15,-3-2 0-15,-1-1 0 0,1 3 0 0,-5 7-8 16,1-1 8-16,0-8 0 0,-3 8 0 0,2 4-8 16,-2-4 8-16,-1 1-10 0,1 0 10 0,-5-1-10 15,1 1 10-15,0 3 0 0,0 2-9 0,0-2 9 16,0-3 0-16,-1 9-11 0,1-10 11 0,0 10-8 16,-4-9 8-16,1 9 0 0,3-10 0 0,-4 10 0 15,0-6 0-15,0 3 0 0,-3-3 0 0,4 3 0 16,-5 3 0-16,1-7 0 0,-4 7 0 0,4 0 0 0,0-3 0 15,0 3 0-15,-1 3 0 0,1-3-8 0,0 0 8 0,3 0 0 16,-3 0 0-16,3 0 8 0,-3 0-8 0,3 0 0 16,-3 0 0-16,4 0 0 0,-1 0 0 0,0 7 0 15,4-7 0-15,0 0 0 16,0 0-29-16,7 3-1 0,-4-3 0 0,0 0 0 16,4 0-34-16,0 6-6 0,0-6-2 0,0 3 0 15,3-3-105-15,1 6-22 0,-1-6-4 0</inkml:trace>
  <inkml:trace contextRef="#ctx0" brushRef="#br1" timeOffset="105708.022">21368 12356 288 0,'0'0'12'0,"0"0"4"0,-4 0-16 0,1 0 0 0,-1 0 0 0,1 0 0 16,-1 0 419-16,4 0 81 0,-7 0 16 0,7 0 3 15,0 0-415-15,0 0-82 0,0-3-22 0,0 3 0 16,0 0 8-16,-3-6-8 0,3-4 0 0,-4 7 0 16,4-3 0-16,0-4-20 0,-4 1 4 0,4 3 0 15,-3 3 16-15,-1-7 0 0,4 4 0 0,-3 3 0 16,-1-3 29-16,-3 2 0 0,-3-2 0 0,-1 6 0 15,1-6 10-15,-1 6 1 0,-3-3 1 0,0 3 0 16,-4 3-4-16,0 3-1 0,4-6 0 0,-7 0 0 16,4 6-14-16,-1-2-3 0,0-4-1 0,1 6 0 15,-1-3-4-15,4 3-1 0,-4-6 0 0,4 3 0 16,0 4-13-16,-4-4 11 0,4-3-11 0,0 6 10 16,4-3-10-16,-5 3-12 0,1 4 2 0,0-4 1 15,0-3 9-15,0 7 12 0,0-1-2 0,-4 1-1 16,-3-1-9-16,0 7 0 0,0-7 0 0,3 10 0 15,-7-3 0-15,4-1 0 0,4 4 0 0,-1 0 0 16,-3 0 0-16,3-1 0 0,-3 8 0 0,3-8 0 0,1 7 0 16,-1-6 12-16,0 6-12 0,4-3 12 0,4 3 4 15,-4-6 0-15,3 6 1 0,1 0 0 0,-1-3-17 0,0 3-16 16,4 0 4-16,-3 1 0 0,3-4 12 0,0-4 0 16,-4 7 0-16,4 1 0 0,3-8 0 0,-3 11 0 15,0-11 0-15,0 7 0 0,4 4 0 0,3-4 0 16,-4 0 0-16,4 0 0 0,0-3 0 0,4 3 16 15,-4 9-3-15,0-12-1 0,0 10-12 0,3-10 0 16,1 3 0-16,-1 3 0 0,1-3 0 0,3 0 0 16,0 3 0-16,-4-9 0 0,5 6 0 0,-1-6 0 15,-4 6 0-15,8-6 0 0,-1 6 12 0,1-6 0 16,-1 0 0-16,5 0 0 0,-1-1 0 0,3-2 0 0,1 0 0 16,0-4 0-16,3 7 4 0,0-9 0 0,-3 5 0 0,3-5 0 15,0 5-4-15,4-5-1 0,-1-1 0 0,1 7 0 16,0-4 1-16,-1-2 0 0,1-1 0 0,0 1 0 15,-4 2-12-15,4 1 0 0,-1-7 0 0,1 3 0 16,0-6 0-16,6 7 0 0,-6-4 0 0,7-6 0 16,0 3 0-16,-1 4 0 0,1-7 8 0,0 0-8 15,3 0 0-15,-3 0 12 0,0 0-12 0,-1 0 12 16,-2 0-12-16,-1 0 10 0,0 0-10 0,-3 0 10 16,3 0-10-16,-3-7 0 0,-1 4 0 0,1 3 8 15,0 0-8-15,3 0 0 0,-3 0 0 0,-1-6 8 16,-2 6 0-16,2 0-8 0,1-3 12 0,-7-4-4 15,-8 7-8-15,8-3 8 0,7-3-8 0,-4 3 8 0,3-3 0 16,-2-4-8-16,-1 1 12 0,0-1-4 16,4 1 16-16,-4-7 4 0,-4 4 0 0,1-4 0 0,3-3-28 15,-3-6 8-15,-1 6-8 0,-2-6 0 0,2-3 11 0,-3 9-3 16,7-6-8-16,-6-3 12 0,-5 0-12 0,4-4 9 16,4 4-9-16,0 3 8 0,-8-3-8 0,4 0 0 15,4-1 0-15,-4-2 8 0,-3 9-8 0,-1-3 0 16,-3 6 9-16,7-6-9 0,4 6 13 0,-7 0-1 15,-11-6-1-15,0 7 0 0,-7-8-11 0,7 8 10 16,3-7-10-16,-3 6 10 0,-3-6-10 0,-1 6 10 16,4 0-10-16,-7-6 10 0,-4 6-10 0,1-6 0 15,3 6 0-15,0 0 8 0,-4-9-8 0,0 9 0 16,4-6 0-16,-3 0 0 0,3 3 0 0,-4-3 0 16,1 6 0-16,-4-6 0 0,6 6 0 0,-2 1 0 0,-8-7 0 15,4 9 0-15,0-6 0 0,0 0 0 0,-4 9 0 16,1-2 0-16,-5-4-14 0,5 3 5 0,-4 4 1 0,-1-4 0 15,-6-3 8-15,4 10 0 0,2-7 0 0,-2 7-8 16,-1-1 8-16,0-2 0 0,4-1-9 0,4 4 9 16,-5-1 0-16,5 1 0 0,-12 0-9 0,5 5 9 15,-1-2 0-15,4-3-12 0,-7 3 12 0,3 6-10 16,4-4 10-16,-4-2 0 0,0 6 0 0,4 0 0 16,-3-3 0-16,2 3-10 0,1-6 10 0,0 6-13 15,0 0 13-15,3-3 0 0,-3-4 0 0,3 7 0 16,1-3-11-16,-1-3 11 0,1 6-12 0,-1-3 12 15,0-4-20-15,8 7 2 0,-1 0 1 0,-3 0 0 16,0-6-24-16,3 6-5 16,-3 0-1-16,4 0 0 0,-4 0-122 0,3 0-25 0,-3 6-5 15</inkml:trace>
  <inkml:trace contextRef="#ctx0" brushRef="#br1" timeOffset="107157.567">16916 12482 1825 0,'3'0'80'0,"1"0"18"0,-4 0-78 0,0 0-20 15,0 0 0-15,3-4 0 0,1 4 0 0,-4-6 0 16,0 6-11-16,0 0 11 0,0 0-20 0,3 0 4 15,-3 0 0-15,-3-9 0 0,3 6-6 0,0 3-1 16,0 0 0-16,0-7 0 16,-7-2-19-16,7 9-4 0,0 0-1 0,-7-3 0 0,0-3 69 0,0 6 14 15,-4 0 2-15,4 0 1 0,-4 0 47 0,1 0 10 16,-1 6 1-16,1-3 1 0,-1-3-13 0,0 0-2 16,-3 0-1-16,4 0 0 0,-1 0-30 0,1 6-5 0,-1-3-2 15,0-3 0-15,1 0-28 0,-1 7-5 0,1-4-2 16,-1-3 0-16,1 0-10 0,-5 6 0 0,8-6 0 15,-3 3 0-15,-1-3 0 0,-3 10 0 0,3-4 0 16,-3-6 0-16,0 9 0 0,-3-2 0 0,-1 2 0 0,-3 0 0 16,-4 4 0-16,4-4 0 0,-4 7 11 0,1 0-11 15,2-4 32-15,1 4 0 0,0 3 0 0,-4-1 0 16,1-2-2-16,3 3 0 0,-4 0 0 0,4 0 0 16,-4 6-30-16,4-6-8 0,0 6-1 0,3-7 0 15,0 7 9-15,1-6 12 0,-1 6-2 0,4-6-1 16,-4 0-9-16,4 6-16 0,0-6 4 0,4 6 1 15,-5-3 11-15,5 3 0 0,-1 0 0 0,1-6 0 16,-4 9 0-16,3-3 14 0,4 3-2 0,-4-2 0 16,1-1-12-16,-1-3 0 0,4 3 0 0,0 3 0 15,-4-3 0-15,4 0 0 0,4-3 0 0,-4 3 0 0,3 0 0 16,1-6 0-16,-1 0 0 0,1 6 0 0,3-6 8 16,0 0-8-16,0 6 11 0,0 0-11 0,3-3 12 0,1-4-12 15,-1 8 12-15,4-8-12 0,-3 1 0 0,3 6 0 16,0-9 0-16,0 3 0 0,0 0 8 0,0-1 2 15,4 1 0-15,-4 6 0 0,0-9-10 0,3 3 0 16,1 0 0-16,0-4 0 0,-1-2 0 0,4 3 8 16,-3-1-8-16,7-2 8 0,-4-4 0 0,7 7 0 15,-4-7 0-15,5 1 0 0,-1-1 4 0,3 0 1 16,1 1 0-16,-4-4 0 0,4 4-13 0,0-1 11 16,-4 0-11-16,4-2 10 0,-4 2 3 0,0-6 1 15,4 3 0-15,-1 4 0 0,1-10-14 0,0 9 0 0,-1-9 0 16,-2 7 0-16,2-4 9 0,-3 3-1 0,4-6 0 15,-4 0 0-15,4 3-8 0,-4-3 0 0,0 0 0 0,4 0 0 16,0 0 0-16,-1 0 0 0,5 0 0 0,-1 0 0 16,-3 0 0-16,3 0 0 0,-4 0 0 0,1 0 0 15,-4-3 0-15,8-3 8 0,-5 6-8 0,1-10 8 16,0 7 0-16,3-3 0 0,-3-4 0 0,3 4 0 16,-4-3-8-16,1-1 0 0,3 1 0 0,1-7 0 15,-5 7 0-15,4-4 0 0,1-2 9 0,2-4-9 16,1 3 8-16,-7 4-8 0,0-4 8 0,-1-3-8 15,-3 3 8-15,1 4-8 0,-1-4 8 0,3-3-8 16,-6 4 0-16,3 5 0 0,-3-8 0 0,3 2 8 16,-7 3 3-16,0-6 1 0,4-2 0 0,-4 2 0 0,0 0 4 15,-3 0 2-15,-1 3 0 0,1-6 0 0,0-3-5 0,-4 7-1 16,0-8 0-16,0 1 0 0,-4-3 2 0,4 0 0 16,-3-7 0-16,-1 1 0 0,1-1-14 0,-4 4 0 15,0 0 0-15,0-7 0 0,0 4 0 0,0-1 0 16,-4 7 0-16,4 0 0 0,-3-1 8 0,-1 4-8 15,1 0 0-15,-4 3 9 0,3-3-9 0,-3 6 10 16,0 4-10-16,-4-4 10 0,1 3-2 0,-1-3-8 16,1-6 12-16,-4 7-4 0,-1-4-8 0,-2-4 0 15,-1-2 0-15,-3 3 0 0,0 0 0 0,-4-3 0 16,4 3-9-16,0-3 9 0,0 2 0 0,0-2 0 0,-4 3 0 0,4 6 0 16,-1-6-12-16,-2 6 12 0,3 1-12 0,-4-1 12 15,4 3-8-15,-4 7 8 0,4-1 0 0,0-2 0 16,0-1 0-16,-1 4-8 0,1 6 8 0,4-4 0 15,-5-2 0-15,-2 9-12 0,3-9 12 0,-4 9-10 16,0-4-2-16,0-2 0 0,1 0 0 0,-1 3 0 16,-3 3 12-16,3-6 0 0,0 6 0 0,4-4-8 15,0 4 8-15,0-6 0 0,3 6 0 0,1 0 0 16,3 0-12-16,-1 0 2 0,5 0 1 0,-1 0 0 31,4 0-27-31,7 0-4 0,-7 0-2 0,7 0 0 0,0 0-206 0,0 0-40 0,0 0-9 16,0 16-2-16</inkml:trace>
  <inkml:trace contextRef="#ctx0" brushRef="#br1" timeOffset="108633.736">17911 13149 1382 0,'0'0'61'0,"0"0"13"0,-8 7-59 0,8-7-15 0,-7 0 0 0,7 0 0 15,0 0 199-15,0 0 37 0,0 0 7 0,0 0 1 16,0 0-200-16,0 0-44 0,0 0 0 0,0 0 0 15,0 0 0-15,0 0-10 0,0 0 10 0,0 0 0 16,0 0-11-16,0 0 11 0,0 0-10 0,0 0 10 16,4 9 0-16,-1-6 0 0,5 4 0 0,-5-4 0 15,-3-3 32-15,11 6-1 0,-1-6 0 0,1 3 0 16,-1 3 13-16,1-6 2 0,0 0 1 0,3 0 0 16,3 7-17-16,4-7-3 0,-3 3-1 0,0-3 0 0,3 0 4 15,0 0 1-15,0 0 0 0,4 0 0 0,-4 0-31 0,0 0 8 16,4 6-8-16,0-3 0 0,-1-3 0 0,5 6 0 15,-1-6 0-15,4 4 0 0,-1 2 0 0,5-3 0 16,-5 3 0-16,8-3 0 0,0 4 0 0,-4 2 0 16,4-3 0-16,0-2 0 0,0 2 0 0,-4-3 0 15,0-3 0-15,4 6 0 0,-4-3 0 0,4-3 0 16,0 0 0-16,-4-3 0 0,0 6 11 0,1-3-1 16,3 7 0-16,-4-4 0 0,-3-3 3 0,3 6 1 15,-3-6 0-15,-4 9 0 0,4-9-5 0,-8 0-1 16,4 7 0-16,1-7 0 0,-1 0 20 0,-3 0 3 15,3 0 1-15,4-7 0 0,-4 7-22 0,0 0-10 0,-3 0 10 0,-1 0-10 16,1 0 0-16,3-6 0 0,1 3 0 0,-5 3 0 16,1 0 8-16,0 0-8 0,-4 0 0 15,4 0 9-15,-8 0-9 0,4 0 0 0,-3 0 0 0,0 0 0 16,-1 0 0-16,-3 0 0 0,4-6 0 0,-4 6 0 16,0 0 0-16,4 0 0 0,-4 0 0 0,-3 0 0 15,3 0 0-15,0 0 0 0,-4-3 0 0,1 3 0 16,3 0 8-16,-3-7-8 0,-4 7 0 0,0 0 8 15,3-3 2-15,-3 3 0 0,0 0 0 0,0 0 0 16,1-6 0-16,-1 6 0 0,0-3 0 0,0-3 0 16,3 6-10-16,-3 0 12 0,0-4-12 0,4-2 12 15,-4 6-12-15,-3-9-11 0,-4 9 3 0,0 0 0 16,7 0 8-16,0-7 11 0,0 7-3 0,0 0 0 0,0-3-8 16,-7 3 8-16,0 0-8 0,0 0 8 15,0 0-8-15,10 0 0 0,-3-6 0 0,-7 6 0 0,8 0 0 16,2-3 0-16,1 3 0 0,-4-6 0 0,0 6 0 0,0-4 0 15,3 4 0-15,1 0 0 0,-4-6 0 0,4 6 0 16,-1 0 0-16,-3-3 0 0,0-3 0 0,-7 6 0 16,0 0 0-16,11 0 0 0,-11 0 8 0,0 0 0 15,3-3 0-15,-3 3 0 0,0 0 12 0,0 0 1 16,0 0 1-16,0 0 0 0,0 0-5 0,0-7-1 16,0-2 0-16,-3 3 0 0,-1-4-4 0,1 7-2 15,-4-3 0-15,3-4 0 0,-3 7-10 0,0-6 0 16,-3 3 0-16,3-4 8 0,-4 4-8 0,0-3 0 15,1-1 0-15,-4 1 0 0,3-1 0 0,-3 1 0 16,0 3 0-16,0-4 0 0,0 7 0 0,-4-6 0 0,0 2-9 16,1-2 9-16,-1 9 0 0,0-3-10 0,1-3 10 0,3 6-8 15,0-7 8-15,0 7-8 0,-1 0 8 0,5-3-8 16,-1 3 8-16,1 0 0 0,10 0 0 0,0 0 0 16,-4-6 0-16,4 6 0 0,-7 0 0 0,7 0 0 15,0 0 0-15,0 0-8 0,0 0 0 0,0 0 0 16,0 0-4-16,0 0 0 0,0 0 0 0,0 0 0 15,0 0 12-15,0 0-12 0,0 0 12 0,7 0-12 32,4 6-18-32,-1-3-4 0,1 4-1 0,3 2 0 0,0-9 35 0,4 9 0 0,-4-2 0 0,0 2 0 15,4-6-9-15,-4 7 9 0,3-4-13 0,-3-3 5 16,-3 3 8-16,7 4 0 0,-4-4-9 0,0-3 9 16,-4 3 0-16,5-2 0 0,-1 2 0 0,-4-3 0 15,-3 3 0-15,4-3 0 0,0 4 0 0,-1-1 0 0,1-3 0 16,-1 6 0-16,-6-9 0 0,6 7 0 0,-3 2 0 0,0-6 10 15,-7-3-10-15,8 7 10 0,-1-4-10 0,-7-3 0 16,0 0 0-16,7 9 8 0,-4-3-8 0,1 4 0 16,-1-1 9-16,-3-9-9 0,0 0 0 0,0 0 0 15,-3 6 0-15,-1 4 0 0,1-1 25 0,-1-6 4 16,4-3 1-16,-7 7 0 0,4 8-15 0,-5-5-3 16,5-7-1-16,-4 6 0 0,3 1-11 0,-3-4 8 15,4 3-8-15,-4 1 8 0,0-1 2 0,0 1 0 16,0-1 0-16,-4-3 0 0,0 10 2 0,1-3 0 15,-1-4 0-15,1 0 0 0,-4 7-12 0,-1 0 12 16,5-4-12-16,-4 4 12 0,0-4-12 0,0 4 0 0,-1 0 0 16,1-4 0-16,0-2 0 0,4-1 0 0,-1 7 0 0,0-7 0 15,4 1-19-15,0-1 1 0,0 0 0 0,4-2 0 32,3-7-85-32,0 0-17 0,-4 9-3 0,4 1-1 15,0-10-64-15,4 6-12 0,6-3-4 0</inkml:trace>
  <inkml:trace contextRef="#ctx0" brushRef="#br1" timeOffset="110247.981">22384 13256 1792 0,'-25'6'80'0,"18"-2"16"0,-4-8-77 0,8 4-19 15,3 0 0-15,-11 4 0 0,1-4 13 0,3 0-1 16,7 0 0-16,-11 0 0 0,1 0-12 0,2 0 0 16,8 0 0-16,0 0 0 0,0 0 19 0,0 0 1 15,0 0 0-15,8 0 0 0,6 0-11 0,-7-4-1 16,3-2-8-16,1 6 12 0,10 0 21 0,0-3 4 16,-7-3 1-16,4 6 0 0,0-7 19 0,-1 7 4 15,1 0 1-15,-1 0 0 0,5 0-6 0,2-3-2 16,5 3 0-16,-5 0 0 0,-3-6-34 0,8 6-6 15,6 0-2-15,4 0 0 0,0-3-12 0,3 3 0 16,0-6 0-16,4 6 0 0,7-4 0 0,-4-2 0 16,-6 6 0-16,3 0 0 0,-1-3 0 0,1-3 0 0,0 6 0 15,-4 0 0-15,4 0 0 0,0 0 0 0,-7-3 0 16,7 3 0-16,-7 3 0 0,-1-3 9 0,-2 0-9 0,-1 0 8 16,-3 0 3-16,0 0 0 0,-4 6 0 0,0-6 0 15,4 0-11-15,-4 0 0 0,-3 0 0 0,3 0 8 16,-3 0-8-16,-4 0 0 0,0 0 9 0,-3 0-9 15,-1 0 11-15,4 0-3 0,-7 0 0 0,4 0 0 16,3 0 11-16,-3 3 1 0,-4-3 1 0,0 0 0 16,-3 0-8-16,3 0-1 0,-4 0-1 0,1-3 0 15,0 3-11-15,-4 0-11 0,3 3 3 0,-3-3 0 16,4-3 8-16,-4 3 0 0,0 3 0 0,4-3 0 16,-1 0 0-16,1 6 0 0,-1-6 0 0,-3 0 0 15,4 4 0-15,0-4 0 0,-1 0 0 0,1 0 0 16,-1 0 0-16,1 0 0 0,-1 0 0 0,1 0 0 15,0-4 0-15,-1 4 0 0,1 0 0 0,3 0 0 0,-4 0 0 16,5 0 11-16,-1 4-3 0,0-4 0 0,-4 0-8 16,1 0 8-16,3 0-8 0,0 0 8 0,-3 0-8 0,3 0 0 15,0 0 0-15,-3 0 0 0,3 0 8 0,0 0 0 16,0 0 0-16,0 6 0 0,-3-12-8 0,3 6 0 16,-4 0 0-16,1 0 0 0,-1 0 0 0,1 0 0 15,-4 0 0-15,-7 0 0 0,11 0 0 0,-11 0 8 16,7 0-8-16,3 0 8 0,-3 0 0 0,4 0 0 15,-4 0 0-15,4 6 0 0,-11-6-8 0,7-6 0 16,3 6 0-16,-3 0 0 0,4 6 0 0,-4-6 0 16,0 0 0-16,4 0 0 0,-4 0 0 0,3 0 0 15,-3 0 0-15,0 0 0 0,0 0 28 0,4-6 3 0,-11 6 1 16,3 0 0-16,-3 0-32 0,8-4 0 0,-8 4 0 0,0 0 0 16,7-6 12-16,-7 6-4 0,7 0-8 0,-4-3 12 15,4-3-12-15,-7 6 9 0,0 0-9 0,4 0 8 16,-4 0-8-16,7-10 0 0,-7 10 0 0,7 0 0 15,-7 0 0-15,0 0 0 0,3-9 0 0,1 3 0 16,-1 3 0-16,5-4 0 0,-8 7 0 0,3-3 0 16,1-6 0-16,-4 2 12 0,0 7-12 0,0-9 12 15,0 0 0-15,0 2 0 0,0 7 0 0,0 0 0 16,-4-3-12-16,1-3 0 0,3-3 0 0,-4 5 0 16,0-2 0-16,4 6 0 0,-3-9 0 0,-4 9 0 15,0-10 0-15,0 4 0 0,-4 3 0 0,4-3 0 16,-3 3 0-16,-5-4 0 0,1-2 0 0,0 6 0 0,-3-4 0 15,-5 7 0-15,5-9 8 0,-4 9-8 0,-1-3 0 16,1-3 0-16,4 6 0 0,-1 0 0 0,4 0 0 16,0 0 0-16,0-7 0 0,3 7 0 0,4 0 0 0,0 0 0 15,-4 0 0-15,11 0 0 0,0 0-19 0,0 0 1 16,0 0 0-16,0 0 0 16,0 0-21-16,0 0-4 0,4 13-1 0,-1-4 0 15,4-6 26-15,4 7 5 0,0-1 1 0,3 1 0 0,0-4 12 0,0-3 0 16,4 3 0-16,-1 4 0 0,4-4 0 0,-3-3 0 15,0 7 0-15,-1-4 0 0,-3-3 0 0,4 3 0 16,-4 4 0-16,0-4 0 0,0-3 0 0,1 6 0 16,-5-9 0-16,4 10 0 0,0-4 0 0,-3-3 0 15,3 7 0-15,-3-4 0 0,-4-6 0 0,0 3 0 0,3 3 0 16,1-6 0-16,-11 0 0 0,3 10 0 0,-3-10 0 0,7 6 0 16,-7-6 10-16,0 0 2 0,0 0 0 0,0 9 0 15,0 1 16-15,-3-1 3 0,-1 1 1 0,-3-1 0 16,4 7-20-16,-4-4-3 0,-4-2-1 0,1 5 0 15,-1 1-8-15,0-3 0 0,1-4 9 0,-1 7-9 16,1-1 9-16,-1-2-9 0,1-4 12 0,-1 1-12 16,0 5 8-16,-3-5-8 0,4 6 0 0,-1-7 0 15,1 0 0-15,-1 1 0 0,0-1 0 0,1 1 0 16,-1-1-63 0,4 0-6-16,-3-2-2 0,2-4-776 0,1 3-155 0</inkml:trace>
  <inkml:trace contextRef="#ctx0" brushRef="#br1" timeOffset="112852.137">16150 15655 288 0,'0'0'12'0,"-7"-6"4"0,-3 6-16 0,2-3 0 16,1-4 0-16,0-2 0 0,0 6 300 0,0-4 58 15,4-2 11-15,-4 3 3 0,3-4-290 0,1 1-58 16,-1 6-11-16,1-3-2 0,3-4 47 0,-4 1 10 16,4 3 1-16,0 2 1 0,0 4-2 0,0 0 0 15,0 0 0-15,0 0 0 0,0 0-18 0,0 0-4 16,0 0-1-16,0 0 0 0,0 0-21 0,0 10-5 15,0 9-1-15,-3-4 0 0,3 4-18 0,-4 0 0 16,4 6 0-16,-4-3 0 0,4 9 0 0,0-2 0 16,0-1 0-16,-3 6 0 0,3 1 0 0,0 2 0 15,0-2 0-15,0-1 0 0,-4 4 0 0,1-10 0 16,-1 13 0-16,1-10 0 0,-1 13 16 0,-3-9-3 16,4 9-1-16,-1-7 0 0,-3 7 3 0,0-9 0 0,4 2 0 15,-1-2 0-15,-3-1-3 0,3 1 0 0,-3-7 0 0,4 0 0 16,-1 0-1-16,4 4-1 0,-3-4 0 0,-1-3 0 15,1-3-1-15,3 3 0 0,0 0 0 0,0-6 0 16,3 0-9-16,-3 6 0 0,0-6 0 0,4 0 0 16,-1-1 31-16,1-2 1 0,-4 3 0 0,3-3 0 15,-6-4-32-15,3-6 0 0,3 10 0 0,-3-7 0 16,-3 1 0-16,3-1 0 0,0 1 0 0,0-7 0 16,0-3 16-16,0 12-4 0,0-12 0 0,-4 10 0 15,4-10 0-15,0 9 0 0,0-9 0 0,0 0 0 16,0 10 7-16,0-10 1 0,-3 3 0 0,3-3 0 15,0 0-20-15,-4 9-16 0,4-9 4 0,0 10 0 16,0-10 12-16,-3 12 13 0,3-12-2 0,0 3-1 16,0-3-10-16,0 0-14 0,0 0 3 0,0 0 1 15,0 0 10-15,0 0 0 0,0 0 0 0,0 0 0 0,0 0 23 16,0 0 6-16,0 0 2 0,0 0 0 0,0 0-16 0,0 0-3 16,0 0-1-16,0 0 0 0,0 0-11 0,0 0 0 15,0 0 0-15,0 0 0 0,0 0 0 0,3 10 0 16,-3-10-9-16,0 9 9 0,4 0-12 0,-4-9 12 15,0 0-12-15,3 7 12 0,-3-7 0 0,0 0 0 16,0 0 0-16,0 0 0 0,0 9 0 0,0-9 0 16,0 0 0-16,0 0 0 0,0 0 0 0,0 0 0 15,0 0 0-15,0 0 0 0,0 0 0 0,0 0 8 16,0 0-8-16,0 0 12 0,4 10-12 0,-4-10-8 0,0 9 8 16,0-3-13-16,0 4 13 0,-4-1 8 15,4-6 0-15,0 3-8 0,0-6 8 0,-3 10-8 16,-1-1 0-16,4-9 0 0,-3 10 0 0,3-10 0 0,0 0 0 15,0 0 0-15,0 0 0 0,0 0 0 0,0 0 0 0,0 0 0 16,0 0 0-16,-4 6 0 0,4-6 0 0,0 0 0 16,0 0 0-16,-3 3 0 0,-1 6 0 0,4 1 0 15,0-4 0-15,-3 4 0 0,-1-1 0 0,4 0 0 16,0-2 0-16,0-7 0 0,0 0 0 0,0 0 0 16,-3 9 0-16,3-9 0 0,0 0 0 0,0 0 0 15,0 0 0-15,0 0 0 0,0 0 0 0,0 0 0 16,0 0 0-16,0 0 8 0,0 3-8 0,0-3 10 15,0 0 0-15,0 0 0 0,0 0 0 0,0 0 0 16,0 0-10-16,0 0 0 0,0 0 0 0,0 0 0 16,0 0 12-16,0 0-4 0,0 0 0 0,0 0 0 0,0 0-8 15,0 0 0-15,0 0 0 0,0 0 8 0,0 0-8 16,0 0 0-16,7 6 0 0,-4-2 0 0,-3-4 0 0,7 0 0 16,0 0 0-16,0 0 0 0,4 0 0 0,-4 0 0 15,4 0 0-15,-1 0 0 0,1 6 0 0,3-6 0 16,-4-6 8-16,5 6-8 0,-5-4 0 0,4 4 0 15,4 0 0-15,-1 0 0 0,-2-6-8 0,2 6 8 16,4 0 0-16,1 0 0 0,-1 0 0 0,3-3 0 16,8 3 0-16,-7 0 8 0,0 0-8 0,-1-6 0 15,4 6 0-15,1 0 8 0,-1 0-8 0,0 0 0 16,-3 0 0-16,0 0 0 0,-1 6 0 0,-3-3 0 16,1-3 0-16,-1 0 0 0,-4 0 0 0,1 0 0 15,0 0-12-15,-1 0 12 0,1 0 0 0,0 0 12 0,-1 0 0 16,-3 0 0-16,4 0-12 0,-4-3 8 0,0 3-8 0,-3 0 8 15,-1 0-8-15,4 0 10 0,-3 0-10 0,3 0 10 16,-7 0-10-16,4 0 8 0,-4-6-8 0,0 6 8 16,-7 0-8-16,0 0 0 0,7 0 0 0,0 0 8 15,0 0-8-15,-7 0 0 0,0 0 0 0,7 0 8 16,-7 0-8-16,7-3 0 0,0-4 9 0,0 7-9 16,-7 0 8-16,7-3-8 0,-3-3 10 0,-4 6-10 15,7-9 11-15,-4 9-11 0,5-10 12 0,-5 4-12 16,-3 6 20-16,4-10-2 0,-4 1-1 0,3 6 0 15,1-3-7-15,-1-4-2 0,-6-5 0 0,6 5 0 16,-3-2 3-16,0-4 0 0,4-3 0 0,-4 3 0 16,0-6 2-16,0-3 1 0,0 0 0 0,0-3 0 15,0 3-6-15,0-10-8 0,3 7 11 0,-3-6-11 0,-3 6 0 16,3-1 0-16,-4 11 0 0,1-8 0 0,-1 1-15 16,1 7 3-16,-4-1 1 0,-1 0 0 0,5 0 11 15,-4-6 12-15,0 6-2 0,-4-6-1 0,8 0-9 0,-4 6 0 16,0-9 0-16,0 9 0 0,3-6 8 0,-3 0 0 15,3-3 0-15,1 0 0 0,-1 2-8 0,1-2-11 16,-1 3 3-16,4-3 0 0,0 0 8 0,0-7-12 16,0 10 12-16,0-3-12 0,0 3 12 0,0-3-12 15,-3 3 12-15,6 3-12 0,-3 0 12 0,0 0 0 16,0 6 0-16,0-3 0 0,0 3 0 0,0-2 0 16,4-1-9-16,-4 3 9 0,0 7 8 0,0-1 7 15,3 1 1-15,-3-7 0 0,0 4-28 0,0-4-4 16,0-3-2-16,4 4 0 0,-4 2 18 0,3-3-8 0,-3-2 8 15,4 2 0-15,-4 3-11 0,0-2 11 0,0-1-10 16,0 7 10-16,0-4 0 0,0 4 0 0,0-1 0 0,0 4 0 16,0-4-10-16,0 10 10 0,0 0-10 0,0 0 10 15,0 0-14-15,0 0 3 0,0 0 1 0,0 0 0 16,0 0-2-16,0 0 0 0,0 0 0 0,0 0 0 16,0 0 12-16,0 0-13 0,0 0 5 0,0 0 8 15,0 0-9-15,0 0 9 0,0 0 0 0,0 0 0 16,0 0 0-16,0 0 0 0,0 0 0 0,0 0 0 15,0 0 0-15,0 0 0 0,0 0 0 0,0 0 0 16,0 0 0-16,0 0 8 0,0 0-8 0,0 0 9 16,0 0-9-16,0 0 0 0,0 0 9 0,0 0-9 15,-7 0 0-15,0-6 8 0,0 6-8 0,7 0 0 16,0 0 0-16,0 0 0 0,-11 0 0 0,4 0 8 16,7 0-8-16,-7 0 0 0,0 0 0 0,0 0 0 0,-4 0 0 15,8 0 0-15,3 0 0 0,-7-3 0 0,-4 3 10 0,4 0-2 16,-3 0-8-16,6 0 12 0,-3 0-12 0,-4 0 0 15,4 0 0-15,-3 0 0 0,3-6 0 0,-4 6 0 16,1 0 0-16,-1 0 0 0,0 0 0 0,1 0 0 16,-1 0 0-16,1 0 0 0,-8 0 0 0,4 0 8 15,0 6-8-15,-4-6 0 0,-3 0 0 0,0 0 11 16,3 0-11-16,-7 0 10 0,1 0-10 0,-1-6 0 16,0 6 0-16,4 0 0 0,0 0 0 0,3 0 8 15,-3 0-8-15,4-3 0 0,-5 3 0 0,5 0 0 0,-1-7 0 16,-3 7 0-16,7 0 0 0,-4-3 0 0,4 3 0 15,0 0 0-15,0 0 0 0,0 0 0 0,3 0 0 0,1 0-11 16,-1 0-9-16,0 3-1 0,4-3-1 0,-3 0 0 31,3 0-24-31,0 7-5 0,3-7-1 0,4 0 0 16,0 0-145-16,0 0-30 0,0 0-5 0,0 0-868 0</inkml:trace>
  <inkml:trace contextRef="#ctx0" brushRef="#br1" timeOffset="113441.87">16006 16398 172 0,'0'0'16'0,"0"0"-16"0,0 0 0 0,0 0 0 15,0 0 332-15,0 0 63 0,0 0 13 0,0 0 2 16,0 0-287-16,0 0-58 0,0 0-11 0,0 0-2 16,0 0-9-16,0 0-2 0,0 0 0 0,0 0 0 15,0 0-1-15,0 0-1 0,0 0 0 0,0 0 0 16,0 0 8-16,10 10 1 0,-10-10 1 0,7 0 0 16,4 0 9-16,-1 0 2 0,1 0 0 0,0-4 0 15,3 4-4-15,0-6 0 0,0 6 0 0,3-3 0 16,1-3-19-16,3 6-4 0,-3-3-1 0,7 3 0 15,3 0-12-15,0 0-4 0,0-7 0 0,-3 7 0 16,-4 0 0-16,7 0-1 0,-3 0 0 0,3 0 0 16,1 0-15-16,-5 0 0 0,1 0 0 0,3 0 0 15,-3 7 0-15,-4-4 0 0,0 3 0 0,0-3 0 16,-3 3 0-16,3-2 0 0,-3 2 0 0,6-3 0 16,1-3 0-16,0 6 0 0,0-6 0 0,-1 0 0 15,4 0-22-15,1 0-7 0,-5 0-2 16,5-6 0-16,-1 6 19 0,-7 0 3 0,4 0 1 0,-8 0 0 15,4 0-39-15,-3 0-7 0,-4 0-2 16,4 0 0-16,-4 0-170 0,-3 0-34 0,13-3-8 0,-3-3 0 16</inkml:trace>
  <inkml:trace contextRef="#ctx0" brushRef="#br1" timeOffset="115829.086">20038 15824 1940 0,'0'-6'43'0,"0"6"9"0,-4-9 1 0,1-1 1 0,3 4-43 0,-4 3-11 15,4-3 0-15,0 6 0 0,0-4 0 0,0 4 0 16,0 0 9-16,0 0-9 0,0 0 0 0,0 0 0 16,0 0 0-16,0 0 0 0,0 0 0 0,0 0 0 15,0 0 0-15,-3 10-12 0,3-1 31 0,-4 1 5 16,4 5 2-16,0-5 0 0,0-1 25 0,0 1 5 15,4 8 0-15,-1 1 1 0,-3-3 0 0,4 9 0 16,-1-3 0-16,1 9 0 0,-4-3-30 0,3 1-7 16,1 5 0-16,-1 1-1 0,-3 2-19 0,0 7 0 0,0 3 0 15,-3 3 0-15,-1-3 0 0,1 7 0 0,-4-1 0 16,3 0 0-16,-3 7 0 0,4-10 0 0,-8 10 0 0,8-7 0 16,-8 0 0-16,7 1 0 0,1-7-12 0,-1 3 12 15,4-6 0-15,0-7 13 0,0-2-1 0,4-1 0 16,-1-2 5-16,-3 2 1 0,-3-6 0 0,3 7 0 15,3-7-9-15,-3 7-1 0,0-10-8 0,0 3 12 16,0 6 13-16,-3-5 3 0,3-1 0 0,-4-3 0 16,4-6-28-16,0 0 0 0,0-4 0 0,0 1 0 15,0-7 0-15,0-9 0 0,0 10 0 0,0-10 0 16,0 0 15-16,0 0-3 0,0 0 0 0,0 0 0 16,0 0-3-16,7-6-1 0,0 2 0 0,1-2 0 15,-1-3-8-15,0 6 8 0,-4-7-8 0,1-2 8 0,3 8 0 16,-4-2 0-16,4 3 0 0,-3-3 0 0,-1-4-8 15,-3 7 0-15,0 3 0 0,4-6 0 0,-1-3 0 0,1 5 0 16,3-2 0-16,0 0 0 0,-3 3 8 16,6-4 0-16,-3 4 0 0,4-6 0 0,-1 3-8 0,1-4-12 15,0 7 2-15,3-3 1 0,0-4 9 0,3 4 0 16,-2 6 0-16,2 0 0 0,1-3 0 0,3-3 0 16,0 6 0-16,0 0 0 0,0 0 0 0,1 0 0 15,-1 6 0-15,0-3 0 0,4-3 0 0,-4 0 11 16,4 6-11-16,-1-6 12 0,1 10-12 0,0-10 0 15,-1 6-12-15,5-3 12 0,2-3 0 0,-2 0 0 16,-1 0 12-16,3 0-4 0,5 0-8 0,-4 0 8 16,3-3-8-16,0-3 8 0,-3 6 6 0,3-6 1 0,0 6 0 15,-3-4 0-15,3 4-3 0,1-6 0 0,-1 12 0 16,4-6 0-16,-4 0-12 0,4 4 0 0,-4 2 0 0,0 0-10 16,1-3 10-16,-5 7 0 0,5-4 0 0,-1 3 0 15,-3-6 0-15,-1 7 0 0,5-4 0 0,-4 0 0 16,3-2 0-16,-3 2 0 0,3-6 8 0,4-6-8 15,-1 6 0-15,1 0 0 0,-11-4 0 0,4-2 0 16,7 0 0-16,-7 6 9 0,-11 0-9 0,4 6 0 16,-1-6 0-16,-3 10 0 0,1-4 0 0,-1 3 0 15,-4-6 0-15,5 7 0 0,-1-4 0 0,0-3 0 16,-3 3 0-16,3-2 0 0,3 2 0 0,-2-6 0 16,-1 6 0-16,0-6 0 0,-3 0 0 0,3 0 0 15,0 0 0-15,0-6 0 0,-7 6 0 0,0-6 10 16,4 2-10-16,-7 4 12 0,-1 0-12 0,-6 0 12 15,6-6 1-15,-3 6 1 0,4 0 0 0,-11 0 0 16,0 0-6-16,0 0 0 0,7 0-8 0,-7 0 12 0,0 0-12 0,7 0 0 16,4 0 0-16,-4 0 0 0,3 0 0 0,-6 0 0 15,3-3 0-15,0 3 0 0,7-6 0 0,-7 6 0 16,-7 0 0-16,0 0 0 0,11 0 0 0,-1 0-10 16,-10 0 2-16,0 0 0 0,0 0 16 0,4-3 3 15,3-4 1-15,-7 7 0 0,0 0 7 0,0 0 1 16,0 0 1-16,0 0 0 0,0 0-11 0,0 0-2 15,3-3-8-15,1-3 12 0,3-3-12 0,-4-1 0 16,-3 1 0-16,4-1 0 0,3-5 14 0,-3 5 0 16,-8-5 0-16,8 2 0 0,3-3 2 0,-4-2 1 0,-3 2 0 15,0-3 0-15,-3 0-4 0,6 0-1 0,-3 1 0 16,0-7 0-16,-3 6 0 0,-1-6-1 0,8-4 0 16,-4 4 0-16,-4-3-2 0,1 3 0 0,-1-9 0 0,0 5 0 15,4-8-9-15,-3 2 0 0,-4 1 0 0,0 5 8 16,7-5-8-16,-4-1 0 0,-6 7 0 0,-1-6 0 15,8 6-11-15,-8-7 11 0,4 7-8 0,-4 0 8 16,1 3 0-16,-1-10-8 0,8 7 8 0,-4-7 0 16,-4 4 0-16,0-4 0 0,8 1 0 0,-4-1 8 15,0 1-8-15,0-4 0 0,3 10 0 0,4 0 0 16,0 3 0-16,-3 0-8 0,-4 0 8 0,7 6-8 16,0 0 8-16,0 3-13 0,-4 4 5 0,-3-4 8 15,7-3-13-15,-3 10 5 0,-5-7 8 0,1 4-13 16,0-4 4-16,0-3 1 0,11 3 0 0,-8-2 0 0,-3 8 8 15,0-5 0-15,11 2 0 0,-1-3 0 0,-6-2 0 16,-1 2 0-16,4-3 0 0,4 7 0 0,3-10-12 0,-4 9 4 16,-6-3 0-16,3 7 0 0,7 0 8 15,-4-1 0-15,-10 4-9 0,4-4 9 0,3 10-8 0,0-3 8 16,0 3-10-16,-4-6 10 0,-6 3-10 0,10 3 10 16,0 0-10-16,0 0 10 0,-7-6-11 0,0 6 11 15,7 0-12-15,0 0 12 0,0 0-12 0,0 0 12 16,0 0-12-16,0 0 12 0,10-4-10 0,-10 4 10 15,0 0-8-15,0 0 8 0,4-6 0 0,-4 6 0 16,-4-9 0-16,1 9-8 0,3 0 8 0,0 0 0 16,0 0 0-16,-4-6 0 0,-6 2 0 0,6-2 0 15,4 6 0-15,0 0 0 0,-11 0 0 0,1 0-10 0,6 0 10 16,4 0 0-16,0 0-10 0,-7 6 10 0,-7-2-8 16,7 2 8-16,0-6 0 0,-4 0-8 0,-3 3 8 0,0 3 0 15,4-6 0-15,-1 6 9 0,-3-6 0 0,-4 0 0 16,1 0-9-16,-1 4 0 0,0-4 0 0,-3 0 0 15,-3 0 0-15,2 0 10 0,-2 0 1 0,-1 6 0 16,-10-6-11-16,-1 3-11 0,5-3 3 0,-5 6 0 16,1-3 8-16,-7 4 0 0,-1-4 0 0,-2-3 0 15,-1 6 0-15,7-3 0 0,-7 4 0 0,4-7 0 16,-1 9 0-16,-2-9 0 0,2 6 8 0,-3-3-8 16,0-3 0-16,1 0 9 0,-1 0-9 0,3 0 0 15,1-3 10-15,3 3-10 0,0-6 8 0,4 6-8 16,-4 0 12-16,-3 0-4 0,0 0 0 0,-1 0 0 15,1 0-8-15,0 0 0 0,-4 0 0 0,4 0-11 16,-1 0 11-16,1 0 0 0,7 0 0 0,-1 6 0 0,1-3 0 16,3-3 0-16,-3 0 0 0,3 0 0 0,4 0 0 0,-4 0 0 15,1 0 0-15,-1 7 0 0,7-7 0 0,0 0 0 16,1 0 0-16,-1-7 0 0,0 7 0 0,4 0 0 16,0 0 0-16,3-3 0 0,-3-3 0 0,4 6 0 15,2-9-9-15,5 9 9 0,-8-7-14 0,11 7 2 16,-3-3 0-16,-1-3 0 0,0 6-5 0,1-3-1 15,3 3 0-15,0-7 0 16,0 7-9-16,0 0-1 0,3 0-1 0,-3 0 0 16,3 0-59-16,4 0-11 0,-7 0-2 0,4 7-728 15,3-7-146-15</inkml:trace>
  <inkml:trace contextRef="#ctx0" brushRef="#br1" timeOffset="116493.498">21019 15837 1209 0,'0'0'108'0,"0"0"-87"15,0 0-21-15,0 0 0 0,0 0 236 0,0 0 42 16,0 0 9-16,0 0 1 0,7 0-230 0,-7 0-46 15,0 0-12-15,0 0 0 0,7 0 0 0,-7 0 0 16,0 0 0-16,0 0 0 0,0 0 0 0,0 0 8 16,0 0-8-16,0 0 8 0,0 0 28 0,3 6 4 15,-3-3 2-15,0 10 0 0,0-4 3 0,0 4 1 0,0 6 0 16,4-4 0-16,-4 10-32 0,0-6-6 0,3 9-8 0,1 1 11 16,3-4 17-16,0 9 3 0,-4 1 1 0,4 2 0 15,-3 1-24-15,3 6-8 0,-3 0 0 0,-4 6 9 16,3-3-9-16,1 0 10 0,-1 3-10 0,-3-3 10 15,-3-3-10-15,-1 0 0 0,4 3 0 0,-3 3 0 16,-1-3 10-16,4-3 0 0,-7 0 0 0,7-6 0 16,-4-4 3-16,1 1 1 0,3-1 0 0,-4-6 0 15,4-3 21-15,0-3 4 0,0-6 1 0,0 9 0 16,4-12-25-16,-1 2-5 0,1 4-1 0,-4-9 0 16,0 5-9-16,3-5 0 0,1-1 0 0,0 7 0 15,-4-7 0-15,7 4 0 0,-4 2 0 0,1-5 0 16,-1 9-10-16,1-10 10 0,-1 7 0 0,4-1-9 15,-3-2 9-15,-1 3 0 0,1-7-9 0,-1 0 9 16,4-5-16-16,-3 2 2 0,-4-6 0 0,0 0 0 16,4 9-10-16,-4-9-1 0,0 0-1 15,0 0 0-15,0 0 10 0,0 0 1 0,0 0 1 0,0 0 0 16,0 0-27-16,0-9-6 0,0 3-1 0,-4-4-748 16,0-2-149-16</inkml:trace>
  <inkml:trace contextRef="#ctx0" brushRef="#br1" timeOffset="117344.819">20108 16781 230 0,'0'0'10'0,"0"0"2"0,0 0-12 0,0 0 0 0,-3-10 0 0,3 10 0 16,0 0 304-16,0-6 57 0,-4 6 12 0,4 0 3 15,0 0-285-15,0-9-57 0,0 6-11 0,0 3-3 0,0-7-20 0,0 7-16 16,0-3 2-16,4-3 1 0,-4-4 3 0,3 4 1 16,1 3 0-16,-1-6 0 0,-3 2 21 0,7 4 4 15,-7-3 0-15,4 3 1 0,-4-3 5 0,0 6 1 16,4-10 0-16,-4 10 0 0,3-3 1 0,-3 3 1 16,0 0 0-16,0-6 0 0,0-1 6 0,0 7 1 15,0-3 0-15,0 3 0 0,0 0-9 0,0 0-2 16,0 0 0-16,0 0 0 0,0 0-8 0,0 0-1 15,0 0-1-15,0 0 0 0,0-6-11 0,0 6 12 16,-3-3-12-16,3 3 12 0,0 0 4 0,0 0 2 16,0 0 0-16,-4-6 0 0,0 2 4 0,4 4 1 15,0 0 0-15,0 0 0 0,-7-6-3 0,7 6 0 16,0 0 0-16,0 0 0 0,-3 0 14 0,3 0 2 0,0 0 1 16,0 0 0-16,0 0-7 0,0 0-2 0,0 0 0 0,0 0 0 15,0 0-10-15,7 0-2 0,4 0-1 0,3 0 0 16,3 0 27-16,4 0 6 0,-3 0 0 0,3 0 1 15,4 0-20-15,0 0-4 0,3 0-1 0,0 0 0 16,-3 0 12-16,7 0 3 0,-1 0 0 0,1-3 0 16,3 3-21-16,4-6-4 0,7 6-1 0,-4 0 0 15,1 0-13-15,2 0 0 0,-6-3 0 0,4-4 0 16,-1 7 0-16,0 0 0 0,-3 0 0 0,3 0 0 16,1 0 0-16,3 7 0 0,-1-7 0 0,1 3 0 15,4-3 8-15,-1 6-8 0,-3-3 11 0,0 3-11 16,0-2 9-16,-4 2-9 0,-3-3 0 0,3-3 9 15,1 6-9-15,-1-3 0 0,0 4 0 0,-7-7 0 16,1 0 0-16,-1 0 0 0,7 0 8 0,-6 0-8 16,-8 0 26-16,4 0 3 0,3 0 1 0,-3-7 0 15,-4 4-30-15,-3 3 0 0,3 0 0 0,0-6 0 0,0 6 8 16,-3-3-8-16,-4-3 0 0,0 6 0 0,0-4 0 0,1 4 8 16,2 0-8-16,1 0 0 0,0 0 0 0,-1 0 0 15,-2 0 0-15,-5 0 0 0,-6 0 0 0,3 0 0 16,7 4 0-16,-7-4 0 15,-7 0-24-15,0 0-7 0,4 0-1 0,-4 0-1 16,3 0 17-16,-2 0 3 0,-5 0 1 0,4 0 0 16,7 0-99-16,-10 0-19 0,-4 0-4 0,7 0-1 15,7 0-138-15,-4 0-28 0,1-10-6 0,3 7-1 0</inkml:trace>
  <inkml:trace contextRef="#ctx0" brushRef="#br1" timeOffset="119843.857">25132 15689 1785 0,'0'0'159'0,"0"0"-127"0,-7 0-32 0,0 0 0 15,0-6 172-15,0 6 28 0,3 0 5 0,4 0 2 16,-7-6-171-16,7 6-36 0,0 0 0 0,0 0-10 16,0 0 10-16,0 0 0 0,0 0-9 0,0 0 9 15,0 0-10-15,7 6 10 0,4-6-13 0,-1 10 5 16,1 5 8-16,-1-5-13 0,-2 2 5 0,-1 4 8 16,0 9 8-16,0-6 10 0,0 9 2 0,0 0 0 15,0 4-7-15,-4-1-1 0,4 10 0 0,-3-4 0 16,0 1 26-16,-4 6 5 0,3 0 1 0,-3 9 0 15,0 0-20-15,-3 1-3 0,3 8-1 0,-4-8 0 16,4 8-20-16,0-8 0 0,-4 5 0 0,4-2 0 16,0 2 16-16,0-2-2 0,4-4 0 0,-4 0 0 15,0-9 13-15,0 3 2 0,4 4 1 0,-1-14 0 16,-3 7-30-16,0-6 0 0,4-4 0 0,-4 1 0 16,0-7 0-16,0 6 0 0,0 1 0 0,-4-7 0 0,4 0 8 15,0-3 1-15,-3 10 1 0,-1-13 0 0,4 3 2 0,0 0 1 16,-4-6 0-16,4 0 0 0,0 0-13 0,0 2 0 15,-3-8 8-15,3-4-8 0,0 1 8 0,0-1-8 16,0-2 11-16,0-7-11 0,0 0 0 0,0 0 0 16,0 9 0-16,0-9 0 0,0 0 9 0,0 0-9 15,0 0 0-15,0 0 9 0,0 0 18 0,0 0 3 16,0 0 1-16,0 0 0 0,3 9-31 0,-3-9 0 16,0 0 0-16,-3 10 0 0,3-10 12 0,0 0-4 15,0 0-8-15,0 0 12 0,0 0-12 0,0 0 0 16,0 0 0-16,0 0 0 0,0 0 0 0,0 0 0 0,0 0 0 15,0 0 0-15,0 0 0 0,0 0-8 16,0 0 8-16,0 0-13 0,0 0 13 0,0 0 15 0,0 0-3 0,0 0-1 16,0 0 5-16,0 0 2 0,0 0 0 0,7-3 0 15,-7 3-18-15,7-7 10 0,0 4-10 0,0-3 8 16,-3 6-8-16,6-9 0 0,-3 9 0 0,4-7 0 16,-4 7 0-16,4-9 0 0,3 9 0 0,0 0 0 15,3-3 8-15,1-4-8 0,0 7 12 0,6 0-4 16,-2 0-8-16,6 0 0 0,-4 0 0 0,5 0 0 15,-1 7 0-15,0-7 0 0,4 0 0 0,0 0 0 16,-1 0 0-16,1 3 0 0,0-6 12 0,3-4-4 16,0 7-8-16,1-3 0 0,6-3 0 0,0 6-11 15,-3-9 11-15,7 9 0 0,0-10 0 0,3 10 0 16,-3 0 0-16,-4-6 0 0,1 12 0 0,-4-6 0 16,-1 6 0-16,-2-2 0 0,-1-4 0 0,4 6 0 0,0-3 0 15,-1 6 0-15,-2-9 8 0,-1 7-8 0,0-4 0 16,1-3 0-16,-1 6-10 0,0-3 10 0,-3-3 0 0,3 0 0 15,-3 7 0-15,-4-7 0 0,0-7 0 0,4 7 0 16,0 0 0-16,-4 0 0 0,0 0 0 0,0 0 0 16,1 0 0-16,2 0 0 0,1 0 0 0,-4 0 0 15,-6 0 0-15,2 0 0 0,-6 7 0 0,3-7 0 16,0 0 0-16,0 3 0 0,-3 3 0 0,3-6 0 16,-3 0 0-16,-1 0 0 0,1 0 0 0,3 0 0 15,0-6 9-15,-3 3-9 0,3 3 0 0,0-7 0 16,1 4 0-16,-1-3 0 0,-4 6 0 0,5-10 0 15,-1 7 0-15,-4-3 0 0,1 6 0 0,3-3 0 0,-3-3 0 16,-1 6 0-16,1 0 0 0,0 0 0 0,-4-4 0 0,0 4 0 16,0 0 0-16,4 0 0 0,-4 0 0 0,-4 0 0 15,1 0 0-15,3 4 0 0,0-4 0 0,0 9 0 16,0-9 0-16,-3 0 0 0,3 0 0 0,0 6 0 16,0-3 0-16,0-3 0 0,1 7 0 0,-5-7 0 15,4 3 0-15,0-3 0 0,-3 0 0 0,0 0 0 16,-1 0 0-16,1 6 0 0,-1-3 0 0,1-3 0 15,-4 0 0-15,4 0-14 0,-4 0 2 0,-7 0 0 16,7 0 25-16,-7 0 6 0,7 0 1 0,-7 0 0 16,0 0-12-16,7 0-8 0,-7 0 12 0,7 0-12 15,0 7 9-15,-7-7-9 0,0 0 0 0,0 0 9 16,0 0-9-16,7 0 0 0,-7 0 9 0,0 0-9 16,0 0 0-16,3-7 0 0,4 7 0 0,-7-9 8 15,4 6-8-15,-4-4 11 0,4-2-11 0,-4 6 12 0,0-13 0 16,0 7 1-16,0-1 0 0,0 1 0 0,0-7-13 15,0-3 0-15,-4 4 8 0,4-4-8 0,0-6 12 0,0 6-1 16,-4-9 0-16,4 3 0 0,0 3-11 0,0-10 12 16,0 4-12-16,-3-6 12 0,3 6-12 0,0-7 0 15,-4-3 9-15,1 4-9 0,-1-10 0 0,1 0-12 16,-1-3 2-16,4 3 0 0,-3 0 10 0,-1-3 11 16,1-3-3-16,-1 6 0 0,4 3-8 0,-3-3 0 15,-4-6 0-15,3 3 0 0,4-3 0 0,-3 3-11 16,-1 3 3-16,1-3 0 0,3-3 8 0,-4 6 12 15,4 6-2-15,-4-5-1 0,4 5-9 0,0-6 0 16,0 6 0-16,0-2 0 0,0 2-12 0,0-6 12 0,4 10-12 16,0 2 12-16,-4-2-9 0,0-1 9 0,3 10 0 0,-3-3 0 15,0 3 0-15,0 3 0 0,0-3 0 0,0 9 0 16,0-3 0-16,0 0 0 0,0 4 0 0,0 2 9 16,-3-6-9-16,3 4 0 0,0-1 0 0,-4 7-11 15,4-1 11-15,0-2 0 0,0-1-9 0,-4 4 9 16,4-1-11-16,-3 7 3 0,3-3 0 0,-4-3 0 15,4-1 8-15,0 10 0 0,-3 0 0 0,3 0 0 16,0 0-12-16,-4-6 0 0,1 3 0 0,-4 3 0 16,0 3 12-16,0 3-13 0,0 0 5 0,-4-2 8 15,4 5-12-15,-4-3 12 0,4 4-10 0,-7-7 10 16,4 6 0-16,-4 4 0 0,-1-4-8 0,1 1 8 16,-3-1 0-16,-1-6 0 0,0 7 0 0,1-10 0 15,-8 6-8-15,0 3 8 0,1-9 0 0,-1 0-9 16,4 6 9-16,-4-12 0 0,-3 6 0 0,3 0 0 0,-3 0 0 15,3 0 0-15,-3 0 10 0,0 0-10 0,0 0 0 16,-4 0 0-16,-7 0 0 0,0 0 0 0,0 0 0 0,1 0 0 16,-5 0 0-16,1 0 0 0,0 0 0 0,-4 0 0 15,3 6 0-15,5-2 0 0,-1-4 0 0,0 0 0 16,-3 0 0-16,3 0 0 0,-3 0 0 0,-1 0 0 16,1 6 0-16,0-6 0 0,-4-6 0 0,3 6 0 15,-3 0 0-15,4 0 0 0,0 0 0 0,-1-4 0 16,-2-2 0-16,2 6 0 0,-6-6 0 0,3 3 0 15,0 3 0-15,0-6 0 0,-3 6 8 0,3-4-8 16,0-2 0-16,7 6 0 0,-3 0 0 0,3 0 0 0,0 0 0 16,1 0 0-16,-1 0 0 0,4 0 0 0,-4 0 0 0,0 6 0 15,4-2 0-15,-4-4 0 0,4 6 0 0,-1-6 0 16,5 3 0-16,-1 3 0 0,4-6 0 0,3 6 0 16,0-2 0-16,1-4 0 0,6 0 0 0,-3 0 0 15,3 0 0-15,0 6 12 0,4-6-3 0,-3 3-1 16,3-3-8-16,-1 0 0 0,5 0 0 0,-4-3 0 15,3 3 0-15,1-6-12 0,-1 6 4 0,0 0 8 32,4 0-66-32,0-4-6 0,4-2 0 0,-4 6-1 15,3 0-79-15,-3-6-15 0,0 6-3 0,4-3-655 0,3 3-131 0</inkml:trace>
  <inkml:trace contextRef="#ctx0" brushRef="#br1" timeOffset="120516.307">26335 15620 1094 0,'0'0'97'0,"0"0"-77"0,0 0-20 0,0 0 0 16,0 0 235-16,0 0 43 0,0 0 9 0,0 0 1 15,0 0-172-15,0 0-34 0,0 0-7 0,3 10-2 16,1-4-9-16,-1 4-3 0,5-7 0 0,-5 6 0 16,4 1-17-16,0 5-3 0,4-5-1 0,-1 8 0 15,-3-2-32-15,4-6-8 0,-4 8 0 0,4-2 0 16,-4 3 0-16,0 0 0 0,0-1 0 0,0 8 0 16,0-1 8-16,-4-3 0 0,4 9 0 0,1-9 0 15,-5 12 29-15,1-5 6 0,3 5 1 0,0 1 0 0,-4 2-22 16,4-2-4-16,-3 9-1 0,3 0 0 0,-4-1-8 15,4 1-1-15,0 3-8 0,1-3 12 0,-1 3-12 16,0 3 0-16,-4-6 0 0,4-3 0 0,0 3 0 16,0 0 0-16,0 6 0 0,0-3 0 0,1-9 0 0,-5 6 0 15,8 6 0-15,-8-13 0 0,4 7 8 0,-3-6-8 16,3 3 0-16,-4-4 0 0,1 1 8 0,3-3-8 16,0 2 0-16,0-2 0 0,-3-1 0 0,3 4 8 15,-4-4-8-15,1 1 0 0,-1-1 0 0,1-6 0 16,-4 7 8-16,0-7-8 0,0 7 0 0,0-13 0 15,0 9 0-15,0-9 0 0,0 3 0 0,0-6 9 16,0-3-1-16,0 2 0 0,3-2 12 0,1-7 3 16,-1 1 0-16,1-1 0 0,-4-9-23 0,0 0 8 0,3 7-8 15,-3-7 0-15,0 0 0 0,7 3-20 0,-7-3 4 16,11 0 1 0,-11 0-20-16,0 0-4 0,0 0-1 0,0 0 0 15,7-3-67-15,0-4-13 0,-3-2-4 0,3-1-684 0,-4-5-136 0</inkml:trace>
  <inkml:trace contextRef="#ctx0" brushRef="#br1" timeOffset="121260.74">25231 16568 2530 0,'0'0'56'0,"0"0"11"0,0 0 2 0,0 0 3 0,0 0-58 0,0 0-14 0,0 0 0 0,0 0 0 15,0 0 8-15,0 0 0 0,0 0-8 0,3 9 12 16,-3-9-12-16,4 9-8 0,-1-2 8 0,4-4-13 16,0 3 13-16,4-6 0 0,0 0 0 0,3 0 0 15,0 0 16-15,3 0 7 0,1 0 1 0,7-6 0 16,-4 3 11-16,4 3 2 0,6-7 1 0,1 7 0 16,0 0 0-16,0 0 0 0,6-3 0 0,1 3 0 15,0-6-14-15,3 6-2 0,-3 0-1 0,7 0 0 16,3 0-21-16,4 0 9 0,0 0-9 0,4 0 0 15,-1 0 8-15,1 0-8 0,-1 0 0 0,0 6 0 16,1-6 0-16,-1 3 0 0,8-3 0 0,-4 0 0 0,3 0 0 16,1 7 0-16,-4-7 8 0,0 9-8 0,0-9 22 0,-7 3 1 15,3 3 0-15,4-6 0 0,0 7-23 0,-4-4 8 16,-3-3-8-16,-3 0 0 0,-1 9 0 0,1-9 0 16,-5 0 0-16,1 6 0 0,-3-6 9 0,-5 4-9 15,5-4 12-15,-1 0-12 0,-3 6 0 0,0-3 0 16,3-3 0-16,0 6 0 0,1-6 24 0,-8 3-3 15,0 4 0-15,1-7 0 0,-5 6-21 0,-2-3 0 16,-1-3 0-16,-4 0 0 0,1 6 0 0,0-6 0 16,-4 4 0-16,0-8 0 0,0 4 0 0,0 0 0 15,1 0 0-15,-5-6 0 0,1 6 0 0,-4 0 0 0,0-3 0 0,0-3 0 32,-3 6-21-32,-1-7-9 0,-3 4-2 0,1 3 0 15,2-6-87-15,-3 6-17 0,-3-9-4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4-17T19:34:17.607"/>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4-17T19:34:52.776"/>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FC000"/>
    </inkml:brush>
    <inkml:brush xml:id="br4">
      <inkml:brushProperty name="width" value="0.05292" units="cm"/>
      <inkml:brushProperty name="height" value="0.05292" units="cm"/>
      <inkml:brushProperty name="color" value="#7030A0"/>
    </inkml:brush>
    <inkml:brush xml:id="br5">
      <inkml:brushProperty name="width" value="0.05292" units="cm"/>
      <inkml:brushProperty name="height" value="0.05292" units="cm"/>
      <inkml:brushProperty name="color" value="#00B0F0"/>
    </inkml:brush>
  </inkml:definitions>
  <inkml:trace contextRef="#ctx0" brushRef="#br0">1746 17524 403 0,'0'0'36'0,"0"0"-36"15,0 0 0-15,0 0 0 0,0 0 140 0,0 0 22 16,0 0 4-16,0 0 1 0,0 0-108 0,0 0-22 16,0 0-4-16,0 0-1 0,0 0 29 0,0 0 6 15,0 0 1-15,0 0 0 0,0 0-35 0,0 0-6 16,4 12-2-16,-4-12-444 16,0 0-89-16</inkml:trace>
  <inkml:trace contextRef="#ctx0" brushRef="#br0" timeOffset="17833.854">2127 3896 1825 0,'0'-10'80'0,"0"10"18"0,0-9-78 0,-7 6-20 16,4 3 0-16,3 0 0 0,0-6 76 0,0 6 12 16,0 0 3-16,-11 0 0 0,8 6-50 0,-8-6-9 15,4 3-3-15,3 6 0 0,1 7-29 0,-4-3 0 16,3 2 0-16,-6 1 0 0,10 3 0 0,-7 6 0 0,3-6 0 0,1 3 0 15,-4 9-8-15,3-3-5 0,4 7-1 0,-7 2 0 16,3 1 23-16,4 3 5 16,0-4 1-16,-3 7 0 0,3 0-3 0,-7-6 0 0,3 6 0 0,4 0 0 15,-7 3 5-15,4-4 1 0,-4 11 0 16,3-1 0-16,4 0-2 0,-3 1 0 0,-4-1 0 0,3 0 0 16,-3 1 8-16,3 2 2 0,-6-3 0 0,6 10 0 15,-6-3-14-15,3 2-4 0,3 1 0 0,1 0 0 16,-8 0 10-16,0-1 2 0,8 7 0 0,-8-6 0 15,4 3-20-15,4-3 0 0,-8 6 0 0,8-7-9 16,-4 1 9-16,3-3 8 0,-3-4-8 0,4 7 11 16,-1-1-11-16,-3 1 0 0,3 0 0 0,-3-4 0 15,4-2 0-15,-4 6 0 0,14-10 0 0,-7 6 0 16,-11-2 0-16,11 2 0 0,4-2-14 0,-4-4 5 0,-4 1 9 0,4 5 12 16,0-12-2-16,0 6-1 0,4 1-9 0,-4-1 8 15,0 4-8-15,7-4 8 0,-7 0-8 0,0 0 0 16,0-2 0-16,0 2 0 0,3-6 0 0,-3 0 0 15,-3 3 0 1,3 4 0-16,-7-7 20 0,3 6 0 0,-6-3-1 0,-1-3 0 16,4 6-19-16,-4-9 0 0,1 10 0 0,-1-11 0 0,8 1-12 0,-8-6 1 15,4 9 0-15,4-6 0 0,-1-4 11 0,-7 1 0 16,11 3 0-16,0-4 0 0,-7 1 0 0,7 3 14 16,0-7-3-16,0-2-1 0,0 2-10 0,0 1 0 15,0-7 0-15,0 0 8 0,0 7 16 0,-3-10 4 16,3 3 0-16,0 0 0 0,-4-3-14 0,4 3-2 15,-7 4-1-15,7-10 0 0,-3 3-3 0,-4 0-8 16,7-3 12-16,-4 3-4 0,4-6-8 0,0 6 10 0,0-6-10 0,0 0 10 16,0 2 3-16,0-8 1 0,0 6 0 0,0-10 0 15,4 7-14-15,-4 0-12 0,7-7 3 0,-7 4 0 16,0-4 9-16,3 4 0 0,-3-4 0 0,7 0 0 16,-7 1 0-16,0-7 0 0,4 6 0 0,-4-2 0 15,0 2 0-15,0 0 0 0,0 1 0 0,0-4 0 16,0-3 0-16,-4 7 11 0,4-4-11 0,0-3 12 31,0-3-137-31,0 13-27 0,0-13-6 0,-7 3-618 0,7 6-123 0</inkml:trace>
  <inkml:trace contextRef="#ctx0" brushRef="#br0" timeOffset="20170.121">1446 9393 2545 0,'0'0'56'15,"-3"0"11"-15,3 0 2 0,0 0 3 0,0 0-57 0,0 0-15 0,0 0 0 0,3-3 0 16,4-7 0-16,-3 4 0 0,7-3 0 0,3 2 0 16,0 4 0-16,7-3 14 0,0-4-4 0,4 1-1 0,0 0-1 0,10-1 0 15,4 1 0-15,-1 3 0 0,12-4-8 0,-4 1 0 16,3-1 0-16,-3 1 0 0,0 3 12 0,3 3 0 15,1-4 0-15,6-2 0 0,-7-1-12 16,11 1-17-16,-10 6 4 0,10-3 1 0,0-4 35 0,0 10 7 16,0-6 2-16,-4 3 0 0,8-3-10 0,-4 2-2 15,0-2 0-15,10 3 0 0,1-3-6 16,-4 6-2-16,0-3 0 0,3-4 0 0,4 4 16 0,0-3 4 16,0-3 0-16,8 2 0 0,-8 4-32 0,3-3 0 15,-3-4 0-15,4 1 0 0,3 0 0 0,0-1-13 16,4 1 1-16,-7 3 0 0,-1-4 12 0,1 7 16 15,3-3-3-15,4-4-1 0,-4 1 0 0,-4 9-1 16,1-10 0-16,0 10 0 0,-1-6-3 0,1-3-8 0,-4 9 12 0,7 0-4 16,0-3-8-16,4-4 0 0,-15 4-10 0,8-3 10 15,3 6 0-15,4-3 0 0,-4-3 0 0,4-4 0 16,-11 4 0-16,7-3 0 0,-4 9 12 0,5-4-12 16,-1-5 0-16,3 3 0 0,-10 3 0 0,1-4 0 15,-1 4 8-15,3-3-8 0,-6 6 9 0,6-6-9 16,1 2 0-16,-4 4 8 0,0-6-8 0,0 6 0 15,-3 0 0-15,3 0 0 0,0 0 0 0,4 0 0 16,-4 0 0-16,7 0 0 0,-11 0 0 0,4 0 0 16,4 0 0-16,0 0 0 0,6 0 0 0,-13 0 0 15,7 0 0-15,-11 0 0 0,0 0 0 0,3 0-10 16,-3 6 10-16,4-6 0 0,3 0 10 0,-4 4-10 16,4-4 8-16,-7 6-8 0,0-6 0 0,4 0 0 15,7 6 0-15,-1-3 0 0,-6-3 0 0,-1 7 0 16,1-4 0-16,-4 3 0 0,0-3 0 0,4 3 0 0,-4-2 0 0,0 2 0 15,0-6 0-15,0 9 0 0,-7-3 0 16,0 4 0-16,-7-7 0 0,-1 6 0 0,8-2 0 0,-3-4 0 16,3 6 0-16,-4-3 0 0,1 4 0 0,-4-1 0 15,-4 1 0-15,0 5 0 0,-3-11 0 0,4 5 0 16,3-3 0-16,-4 0 0 0,-10-2 0 0,7 5 0 16,-1-3 0-16,5-3 0 0,-4 7 0 0,-4-4 0 15,-3-3 0-15,0 4 0 0,-1-4 0 0,-2 3 8 16,-4-6-8-16,-1 6 0 0,5-3 0 0,-1-3 0 15,-3 0 0-15,-4 7 0 0,0-4 0 0,0-3 8 16,0 6-8-16,-3-3 0 0,-7-3 0 0,6 6 0 16,1-6 0-16,0 4 0 0,-11-4 0 0,7 6 0 0,-3-6 0 0,-1 3 0 15,5-3 0-15,-8 0 0 0,0 0 8 0,0 0-8 16,4 0 0-16,-4-3 11 0,-4 3-11 0,1 0 10 16,3 0 11-16,-3-6 3 0,-4 6 0 15,0 0 0-15,3-4-24 0,-3-2 0 0,4 6 0 0,-8-3 8 16,-3 3-8-16,4-6-12 0,7 6 4 0,-4 0 0 15,-7 0 18-15,0 0 4 0,7-10 1 0,-4 7 0 16,4-3-15-16,-3-3 0 0,-1 2 8 0,4 7-8 16,0-9 10-16,0-1-1 0,-7 10 0 0,4-3 0 15,3-6 1-15,0-1 0 0,-10 4 0 0,3-3 0 16,7-1-10-16,-4 1 10 0,4 0-10 0,-7-1 10 16,-7-6 1-16,7 10 0 0,4-6 0 0,-1 2 0 15,-10-5-19-15,7 5-4 0,7-5-1 0,-3 5 0 16,-4-9 25-16,0 0 4 0,0 4 2 0,3-4 0 0,1 0-2 0,-4 0-1 15,-4-6 0-15,1 6 0 0,10 1-7 0,-4-7-8 16,-6-1 11-16,-1-2-11 0,4 3 12 16,0-3-4-16,0-7 0 0,-3 4-8 0,3-3 8 0,0-1-8 15,7-3 0-15,-7-2 0 0,-7 2 12 0,7 0-12 16,10-2 12-16,-3-4-12 0,-7 6 0 0,4-6 0 16,-1-3 0-16,8-3 0 0,3 3 0 0,-7 3 0 15,-7-9 0-15,4 6 0 0,13-3 0 0,-10-4 8 16,-10 7-8-16,3-6 0 0,0 0 12 0,0-1-12 15,0 1 12-15,-4 0-12 0,-3-1 10 0,4 1-10 16,6 0 8-16,-3-4-8 0,-10 4 0 0,6-7 0 16,8-2 8-16,-1 5-8 0,-6-2 0 0,3 2 0 0,0-2 0 0,3 2 0 15,4 4 0-15,-3-7 0 0,-4 4 0 0,0-4 0 16,17-2 0-16,-10-1 0 0,-10 0 0 0,6 7 0 16,5-4 0-16,-5 4 0 15,4-4 0-15,-3 4 0 0,-1-4 0 0,1 4 0 0,3-4 0 0,-4 7 0 16,1-4 0-16,-1 4 0 0,8 0 8 0,-4 3-8 15,0-4 0-15,-3 1 0 0,3 0 0 0,0-1-11 16,3 4 11-16,-3-3-10 0,0 3 10 0,0-4-10 16,4 7 10-16,-4-3-12 0,-3-3 12 0,-1 6-12 15,4-7 12-15,-3 7-12 0,-1-6 12 0,1 0-12 16,-1 3 12-16,4-4 0 0,-3 7 0 0,3-3 0 16,-4 9 0-16,1 1 0 0,3-7 0 0,-3 9 0 15,-4-12 0-15,3 12 0 0,1-6 0 0,-1 0 0 16,-3 7 0-16,4 2 0 0,3-2 0 0,-4 2-8 0,1 7 8 15,-1-4 0-15,1 4 0 0,-1 3 0 0,-3 3 0 0,7-3-8 16,-7 0 8-16,4 6 0 0,-4-6 0 0,3 6 0 16,1 7 0-16,0-10-8 0,-4 3 8 0,3 0 0 15,-3 4 0-15,0 2-8 0,0-3 8 0,0 7 0 16,0-1 0-16,-3 1-8 0,3-7 8 0,0 7 0 16,-4 0 0-16,4-1 0 0,-4 1 0 0,1 2 0 15,3-2-9-15,-4 0 9 0,4 6 0 0,-3-4 0 16,-1-2 0-16,-3 6 0 0,4 3 0 0,-4-7 0 15,0 1 0-15,-4 3 0 0,1 3 0 0,-1 0 0 16,0-6-14-16,-3 3 5 0,-3-4 9 0,-1 7 0 16,4 0 0-16,-4 0 0 0,1-9 0 0,-5 9-10 0,-2 0 10 15,3-3-10-15,-1-3 10 0,-2 6 0 16,-12-4 10-16,5-2-10 0,2 6 0 0,-6-6 0 0,0 6-13 0,0-3 4 16,-4 3 9-16,0-7 0 0,-7 7 0 0,0-3 0 15,-14-3 0-15,7 6 0 0,8-3 0 16,-5 3 0-16,-6-6 0 0,3 6 0 0,3 0 0 0,-6 0 0 15,-1-3 0-15,-2 3 0 0,-12 0 0 0,0 0 0 16,4 3 0-16,0-3 0 0,0 0 0 0,-3 0 0 16,-4 0 0-16,0 0 0 0,-8 0 0 0,8 0 0 15,0 0 0-15,0 0 0 0,0 0 0 0,-3 0 0 16,-1-3 0-16,-3 3-12 0,7-7 12 0,-11 7-12 16,11 0 12-16,-7 0 8 0,-4 0-8 0,0 0 11 15,1 0-11-15,6 0-11 0,1 0 3 0,-5 0 0 16,-6 0 8-16,7 0 0 0,-4-3 0 0,4-3 0 15,7 6 0-15,0 0 0 0,0 0 0 0,0 0 0 16,-7-3 0-16,3 3 0 0,-3 0 0 0,3 0 0 0,4-13 0 0,-3 13 0 16,-1-3 0-16,-7 3 0 15,8 0 0-15,3 0 0 0,-4 0 0 0,1 0-8 0,-1 0-4 0,4 0 0 16,-7 0 0-16,3 0 0 0,-3 0 12 0,3 0 16 16,4 0-4-16,0 0-1 0,-3 3-11 0,-1 3 0 15,-7 1 0-15,8-7 0 0,3 3 0 0,0 3 0 16,3-3 0-16,-7-3 0 0,8 7 0 0,-8-4 0 15,4-3 0-15,11 6 0 0,-8-6 0 0,8 3 0 16,-8-3 0-16,-3 9 0 0,3-9 0 0,1 10 0 16,-1-10 0-16,1 6 0 0,6 4 0 0,-3-4 0 15,0-3 0-15,-3 6 0 0,-8 1 0 0,11-4 0 0,-11 3 0 16,11 1 0-16,7-4 0 0,-10 4 0 0,3-1 0 0,0-6 0 16,7 3 0-16,0-3 0 0,-7 7 0 0,7 2 0 15,7-8 0-15,-7 5 0 0,7 0 9 0,0-9-9 16,-7 7 0-16,4 2 0 0,3-9 0 0,-4 3 0 15,4 10 0-15,-3-10-16 0,7 3 2 0,-1-3 1 16,4 4 21-16,-3-4 5 0,0-3 1 16,-4 6 0-16,10-6-14 0,-6 3 0 0,3 3 8 0,4-2-8 15,3 2 0-15,0-3 0 0,7 3 0 0,4 0 0 16,-4-2 0-16,8 2 0 0,-1-3 0 0,7 6 0 31,-3-9-46-31,-4 7-15 0,4-4-3 0,0 3-890 0,3-3-178 0</inkml:trace>
  <inkml:trace contextRef="#ctx0" brushRef="#br0" timeOffset="22835.994">2812 8054 403 0,'0'0'36'0,"0"0"-36"0,0 0 0 0,0 0 0 16,0 0 96-16,0 0 12 0,0 0 2 0,0 0 1 15,0 0-47-15,0 0-10 0,0 0-2 0,0 0 0 16,0 0-36-16,0 0-8 0,0 0-8 0,0 0 11 16,0 0 39-16,0 0 8 0,0-10 2 0,0 10 0 15,0 0 23-15,0 0 5 0,-11 0 0 0,11 0 1 16,0 0-27-16,0 0-6 0,-7-3 0 0,3 3-1 15,4 0-33-15,0 0-6 0,-10 3-2 0,10-3 0 16,-4 0 2-16,4 0 0 0,0 0 0 0,0 0 0 16,-7 7 20-16,7-7 4 0,0 0 0 0,0 0 1 0,0 0 16 0,0 0 3 15,0 0 1-15,0 0 0 16,0 0-9-16,0 0-3 0,0 0 0 0,0 0 0 0,0 0-16 0,0 0-3 16,0 0-1-16,0 0 0 0,0 0 3 0,-3 3 1 15,3-3 0-15,0 0 0 16,0 0 5-16,0 0 1 0,0 0 0 0,0 0 0 0,-4 0-15 0,4 0-4 15,0 0 0-15,-7 0 0 0,7 0 10 0,-3-10 2 16,3 7 0-16,0-3 0 0,-7-3-19 0,7-1-3 16,0 4-1-16,0-4 0 0,0 1 11 0,0-7 1 15,7 7 1-15,-7 0 0 0,0 5 8 0,3-11 2 16,-3 5 0-16,7 1 0 0,-3 0-32 0,-4-1 0 16,3-6-8-16,4 7 8 0,-7 0 0 0,4-7 0 15,3 7 10-15,-4-4-2 0,1 4-8 0,3-1 0 0,-3-2 8 0,3 2-8 16,-7 1 0-16,3-1 9 0,4 1-9 0,-3 0 0 15,6-1 12-15,-10 1-12 0,4-1 12 0,3-5-12 16,-4 5 16-16,1 1-3 0,3 0-1 0,-7-7 0 16,0 6 0-16,4-8-1 0,3 8 0 0,-7-5 0 15,3-4-3-15,1 3-8 0,-4-3 12 0,7 7-4 16,-4-4-8-16,4-3 0 0,-3 3 9 0,3-2-9 16,-4 8 9-16,1-5-9 0,3 2 12 0,-7-3-12 15,11 7 0-15,-11-7 0 0,0 7 0 0,0-4 0 16,0-2 0-16,0-4 0 0,3 3 0 0,-3 4 10 15,0-4-2-15,0-3-8 0,0 10 12 0,4-7-4 16,-4-3-8-16,7 4 0 0,-4 2 0 0,4-3 0 16,-3-2 0-16,3 2 0 0,-4 6 0 0,-3-8 0 15,11 2 8-15,-11 7 0 0,4-10 0 0,3 9 0 0,-4-9-8 16,8 4 0-16,-11 2 0 0,0-2 8 16,3-4-8-16,-3 3 12 0,0 4-12 0,7-4 12 0,-7 0-12 0,0 4 10 15,4-4-10-15,-4 3 10 0,7-2-10 0,-7 5 0 16,3-5 0-16,-3 2 8 0,0-3-8 0,4 1 0 15,3 2 0-15,-7-2 0 0,3-1 0 0,5 6 0 16,-8-2 0-16,3 2 0 0,8-5 0 0,-11 5 0 16,3-5 0-16,4 5 0 0,-7 1 0 0,11 0 0 15,-8-7 0-15,-3 6 8 0,0 1-8 0,4 0 0 16,3-1 0-16,-7-2 0 0,0-1 8 0,0 4-8 16,3-4 12-16,-3-3-4 0,0 1-8 0,0 2 10 15,0-2-10-15,0-4 10 0,0 3-2 0,0-3-8 0,-3 0 12 16,3 1-4-16,0 2-8 0,0 3 0 0,0-2 0 0,-7-1 0 15,7 4 0-15,0-4 0 0,0-3 0 0,0 10 0 16,0-7 0-16,0-3 0 0,0 10-14 16,0-10 5-16,0 9 9 0,0-5 0 0,7 2 0 0,-7-2 0 15,0-1 0-15,0 3 0 0,0-2 0 0,0 5 0 16,0-5 0-16,0 5 12 0,0-2-2 0,0-4-1 16,0 0-9-16,0 4 0 0,-7-4 9 0,7 4-9 15,-4-4 0-15,4 0-15 0,0 4 3 0,0-10 0 16,0 9 20-16,0-6 4 0,0 4 0 0,0-4 1 15,0 9-13-15,4-5-18 0,-4 2 4 0,7-2 1 16,-7-1 13-16,0 6 16 0,0 1-3 0,0-10-1 16,3 10-12-16,-3-1 0 0,0-5 0 0,8 2 0 15,-8-3 0-15,0 7 0 0,0-7 0 0,0 4 0 16,3-4 0-16,-3 7 0 0,0-7 0 0,4 7 0 0,-4-10 0 0,7 9 0 16,-7-5 0-16,3 5 0 0,-3-2 0 0,7-4 0 15,-7 0 0-15,4 7 0 0,-4 0 0 0,0-4 0 16,7-3 0-16,-7 7 0 0,3-7 0 15,-3 7 0-15,0-10 0 0,4 3 0 16,3 4 0-16,-7-4 0 0,0 7 0 0,0-7 0 0,3 7 0 0,-3-10 0 16,7 0 0-16,-7 10 0 0,0-1 0 0,0 1 0 15,0-1 0-15,0-5 0 0,0 5 0 0,0 4 0 16,0-3 0-16,4-1 0 0,-4 1 0 0,4 6 0 16,-4-10 0-16,7 10 0 0,-7-6 0 0,0 9 0 15,0 0 0-15,10-7 0 0,-10-2 0 0,4 6 0 0,3-3 0 16,-7 6 0-16,3-10 0 0,-3 10 0 0,0 0 0 0,0-3 0 15,0 3 0-15,0 0 0 0,4-6 0 0,-4 6 0 16,0 0 0-16,0 0 0 0,0 0 0 0,0 0 0 16,7-10 0-16,-7 10 0 0,0 0 0 0,0 0 0 15,0 0 0-15,0 0 0 0,0-6 0 0,0 6 0 16,0 0 0-16,0 0 0 0,0 0 0 0,0 0 0 16,0 0 0-16,0 0 0 0,0 0 0 0,0 0 0 15,0 0 0-15,0 0-8 0,0-3 8 0,0 3 0 16,0 0-15-16,0 0 1 0,0 0 0 0,0 0 0 15,0 0-67 1,0 0-14-16,0 0-2 0,0 0-1 0,0 0-108 0,0 9-22 0,0 1-4 0</inkml:trace>
  <inkml:trace contextRef="#ctx0" brushRef="#br0" timeOffset="28491.148">3274 5178 914 0,'0'0'40'0,"0"0"9"0,0 0-39 0,0 0-10 16,0 0 0-16,0 0 0 0,-4 3 36 0,1 4 4 15,3-7 2-15,0 0 0 0,-11 0-30 0,11 0-12 16,-7 3 8-16,7-3-8 0,0 0 0 0,0 0 8 16,-3 6-8-16,3-6 0 0,0 0 0 0,0 0 8 15,0 0-8-15,0 0 0 0,0 0 45 0,0 0 4 16,0-6 1-16,0 6 0 0,-7-3 25 0,7 3 5 15,0 0 0-15,0 0 1 0,0-7-8 0,0 7-1 0,0-9-1 0,0 9 0 16,0 0-17-16,0 0-3 16,0 0-1-16,0 0 0 0,7-3-28 0,-7 3-6 0,0 0 0 0,0 0-1 15,0 0-15-15,0 0 0 0,0 0 0 0,0 0 0 16,0 0 19-16,0 0-3 0,0 0 0 0,0 0 0 16,3-6 20-16,-3 6 3 0,0 0 1 0,0 0 0 15,0 0-4-15,0-4-1 0,0 4 0 0,0 0 0 16,0 0-8-16,0 0-2 0,0 0 0 0,0 0 0 15,0 0-8-15,0 0-1 0,0 0-1 0,0 0 0 16,0 0-3-16,0 0-1 0,0 0 0 0,0 0 0 16,0 0 10-16,0 0 3 0,0 0 0 0,0 0 0 15,-3-6 1-15,3 6 1 0,3-9 0 0,-3 9 0 16,0 0-9-16,0 0-1 0,0 0-1 0,0 0 0 16,0 0-15-16,0 0 8 0,-3-6-8 0,3 6 0 0,0 0 0 0,0 0 0 15,0 0 0-15,0 0 0 0,0 0 0 0,0 0 0 16,0 0 0-16,0 0 0 15,0 0 0-15,0 0 8 0,0 0-8 0,0 0 9 0,0 0 6 0,0 0 1 16,0 0 0-16,0 0 0 0,0 0 11 16,0-4 2-16,0 4 1 0,0 0 0 0,0-6-6 0,0 6-2 15,3-3 0-15,-3 3 0 0,0 0-9 0,0-6-1 16,0 6-1-16,7 0 0 0,-7-10-11 0,4 1 0 16,-4 9 9-16,7-10-9 0,-4 4 0 0,1 3 0 15,3-6 0-15,3 2 0 0,-6 4 0 0,-1-3 8 16,8-3-8-16,-4 5 0 0,-7-2 0 0,11-3 0 15,-4-1 0-15,0 4 8 0,3-3-8 0,-6-1 12 16,7 1-4-16,-8-1 0 0,8-5 3 0,-1 5 1 0,1 1 0 0,-1 0 0 16,-6-4 1-16,6-3 1 0,1 7 0 0,-7 3 0 15,6-13-5-15,1 3-1 0,-8 7 0 16,8-4 0-16,-1-2-8 0,1 2 0 0,3 0 0 0,0 10 0 16,0-12 0-16,4 5 0 0,-4 1 0 0,0-7 0 15,0 7 0-15,-3-1 0 0,10 1 0 0,-10-1 0 16,6-2 0-16,1-1 0 0,-4 1 0 0,0 6 0 15,7-13 0-15,-7 9 0 0,8 1 0 0,-5-7 0 16,8 4 0-16,-4 2 0 0,0-5 0 0,-3 5 0 16,3 1 0-16,0 3 0 0,-7-13 0 0,8 9 0 15,-8 1 0-15,7 0 0 0,-7-1 0 0,4 1 0 16,-1-1 0-16,1 1 0 0,-1 3 0 0,1-4 0 16,0 4 0-16,6-3 0 0,-9 9 0 0,6-10 0 15,-4 1 0-15,5-1 0 0,-1 4 0 0,3-3 0 0,-6-1 0 0,3 7 0 16,4-6 0-16,-4-1 0 15,4 1 0-15,-1-4 0 0,-2 10 0 0,-5-3 0 0,4-3 0 0,-6 9 0 16,6-10 0-16,-7 10 0 0,-4-9 0 0,12 9 0 16,-8-10 0-16,-4 10 0 0,8 0 0 0,-4 0 0 15,4 0 0-15,-8 0 0 0,8-6 0 16,-4 6 0-16,4 6 0 0,-8-6 0 0,4 0 0 0,0 0 0 16,1 7 0-16,2-7 0 0,-10 3 0 0,11-3 0 15,-4 0 0-15,0 6 0 0,0-6 0 0,4 3 0 16,-8-3 0-16,8 0 0 0,-4 0 0 0,4 0 0 15,-4 0 0-15,7 0 0 0,-7 0 0 0,0 10 0 16,0-10 0-16,4 0 0 0,0 0 0 0,-4 6 0 16,-4-6 0-16,8 9 0 0,-11-9 0 0,11 3 0 15,-4 10 0-15,-4-10 0 0,1 3-8 0,7 4 8 0,-4-7 0 0,3 6 0 16,-6 1 0-16,7-1 0 0,-4-3 0 0,3 4 0 16,-3-1 0-16,1 1 0 0,-1-4 0 0,3 3 0 15,-6 1 0-15,3-4 0 0,-3-3 0 0,3 6 0 16,0-9 0-16,-4 10 0 0,1-4 0 0,0-3 0 15,3 4 0-15,-4-4 0 0,-3 6 0 0,4-3 0 16,0 4 0-16,3-4 0 0,-4-3 0 0,1 7 0 16,-1-4 0-16,1 3 0 0,3-6 0 0,0 10 0 15,0-10 0-15,-3 6 0 0,7-2 0 0,-1 2 0 16,1-6 0-16,-1 7 0 0,5-4 0 0,-8-3 0 16,7 3 0-16,-7 4 0 0,0-1 0 0,4 1 0 15,-4-1 0-15,3-3 0 0,1 4 0 0,-11-4 0 16,11-3 0-16,-11 6 0 0,11-2 0 0,-8-4 0 0,1 6 0 15,3-9 0-15,-4 10 0 0,4-10 8 16,-3 0-8-16,3 6 0 0,0-3 0 0,-3-3 0 0,3 6 0 0,0-6 8 16,-3 0-8-16,6 0 8 0,-3 0-8 0,4 0 0 15,0 0 0-15,-8 0 0 0,8 0 0 0,3 0 0 16,-7 0 0-16,7 0 0 0,-10 0 0 0,7-6 0 16,-1 6 0-16,1 0 0 0,-4-3 0 0,4-3 12 15,-4 3-12-15,0-4 12 0,0 4-12 0,4-3 0 16,-4 3 9-16,0-4-9 0,0-2 13 0,4 0-1 15,-8 2-1-15,4 4 0 0,0-6-11 0,0 3 0 16,1-4 0-16,2 1 0 0,-10-7 0 0,11 7 0 16,-7-1 0-16,3-2 0 0,0-4 0 0,0 0 0 0,3 7 8 0,-2 0-8 15,-1-10 0-15,0 3 0 0,3 7 0 0,1-4 0 16,0-3 0-16,-1 7 0 0,-3-7 0 0,8 7 0 16,-8 0 0-16,3-4 0 0,8 4 0 0,-11-4 0 15,7 4 9-15,-3-1-9 0,3 7 10 0,0-6-10 16,-3 2 0-16,3-2 0 0,-3 6 0 15,3-10 0-15,-3 10 0 0,3-6 0 0,-4 3 0 0,5-7 0 16,-5 4 0-16,1-4 0 0,3 4 0 0,0-1 0 16,0 1 0-16,1-1 0 0,-1 7 0 0,0-3 0 15,-4 3 0-15,1-3 0 0,3-1 0 0,-7 4 0 16,8-3 0-16,-5-4 0 0,1 10 0 0,7-9 0 16,-8 6 0-16,4-3 0 0,1 3 0 0,-5-4 0 15,1 1 0-15,6 6 0 0,1-3 0 0,-7-3 0 16,-1 6 0-16,8-10 0 0,-7 10 0 0,3-3 0 15,0-3 0-15,0 6 0 0,0-3 0 0,4-4 0 0,-4 7 0 0,0-9 0 16,4 9 0-16,-4-3 0 0,4 3 8 0,-4-6-8 16,0-1 0-16,4 4 0 0,3 3 8 0,-3-9-8 15,-4 2 0-15,4 7 0 16,0-9 9-16,-1 0-9 0,1 9 8 0,-4-10-8 0,0 10 0 0,0-6 0 16,4-3 0-16,0 9 0 15,0-10 0-15,-1 10 0 0,1-3 0 0,0-3 0 0,3 3 0 0,0-4 0 16,-3 7 0-16,6 0 0 0,5-9 0 0,-8 9 0 15,4-3 0-15,-4 3 0 0,4-6 0 0,-4-1 0 16,4 4 0-16,-8 3 0 0,1 0 0 0,3-9 0 16,-3 2 8-16,0 7-8 0,3 0 0 0,-3-9 0 15,6 6 0-15,-2-3 0 0,-1 2 0 0,0-2 0 0,4 0 0 16,0 6 0-16,3 0 0 0,-3-3 0 16,-1-3 0-16,1 6 0 0,-4 0 8 0,0 0-8 0,1 0 12 0,2 0-4 15,-2 0-8-15,2 0 0 0,1 0-12 0,0 0 12 16,3 0 0-16,0-4 0 0,1-2 0 0,3 6 0 15,-4 0 0-15,4 0 0 0,-4 0 0 0,0 0 0 16,-3 0 0-16,0 0 0 0,-1 0 8 0,-2 0-8 16,-1 0 0-16,0 0 0 0,0 0 0 0,4 0 0 15,0 0 0-15,-4 0 0 0,7 6 0 0,-3-2 0 16,0-4 0-16,0 9 0 0,-1-3 0 0,1-6 0 16,0 10 0-16,-4-1 0 0,0 0 0 0,-3-2 0 15,3 2 0-15,-3-6 0 0,0 10 0 0,-1-10 0 16,8 6 0-16,-7-2 0 0,3 2 0 0,0-6 0 15,4 7 0-15,0-1 0 0,-4-3 0 0,-10 4 0 0,-8-1 0 16,8 0 0-16,6-9 0 0,-2 10 0 0,-5-4 0 0,1 4 0 16,7-1 0-16,-4 0 0 0,-7 1 10 0,0-1-10 15,4 1 12-15,-1-1-12 0,-3 7 0 0,0-7 0 16,1 10 0-16,-1-10-9 0,0 7 9 0,0-7 0 16,-3 7 0-16,-1-7 0 0,1 4 0 0,-1 0 0 15,1-1 0-15,-1-2 0 0,-3 5 0 0,1-12 0 16,2 10 0-16,-3-1 0 0,-3-2 0 0,3-1 0 15,3 1 0-15,-3 5 8 0,0-5-8 0,1-1 0 16,2 7 0-16,1-7 8 0,-1 7-8 0,-3-7 0 16,-3 1 0-16,6 2 0 0,8-2 0 0,-7 5 0 15,-11 4 0-15,7-9 8 0,7 5-8 0,-4 1 0 0,-10-4 0 0,0 4 0 16,4-3 0-16,3 2 0 0,-3 4 0 16,-4-9 0-16,-4 5 0 0,0 1 0 15,8-4 0-15,0 4 0 0,-12-3 0 0,8-4 0 0,11 4 0 0,0-1 0 16,-4-2 0-16,0 5 0 0,-4-5 0 0,4 5 0 15,7-2 0-15,-3-4 0 0,-11 7 0 0,7-7 0 16,4 7 0-16,-4-3 0 0,-4-4 0 0,1 0 8 16,-1 4-8-16,4 0 0 0,0-4 0 0,-3 0 0 15,-11 1 8-15,7 5-8 0,7-5 10 0,-4 9-10 16,-3-13 0-16,-3 3 0 0,6 1 0 0,1-1 0 16,0 1 0-16,-1 5 0 0,-3-5 0 0,4-1 0 15,6 7 0-15,-6-4 0 0,-4-2 0 0,3-1 0 16,4 7 0-16,-3-7 0 0,-4 1 0 0,0 5 0 0,3-2 0 15,-3 2 0-15,4 4 0 0,-4-9 0 16,0 5 0-16,0-5 0 0,3 5-10 0,-3-2 10 0,0-4 0 0,-3 7 0 16,6 3 0-16,1 0 0 0,-4-10 0 0,3 13 8 15,-3-9-8-15,4 5 0 0,3-2 0 0,-3 0 0 16,-4-4 0-16,0 7 0 0,7-3 0 0,-4 3 0 16,-3-10-9-16,0 7 9 0,0-1 0 0,0-2 0 15,0 6 0-15,4-10 0 0,-8 7 8 0,4-7-8 16,0 7 0-16,0-3 8 0,-3 2-8 0,3-5 8 15,0 5-8-15,0-2 8 0,0 2-8 0,-4 1 0 16,4-3 0-16,-3 6 0 0,6-4 0 0,-3 4 8 16,-7-10-8-16,3 10 8 0,4-3-8 0,-3 3 0 15,-4 0 0-15,0-4-11 0,3 4 11 0,4 0 0 16,-3-3 0-16,-4-1 0 0,-4-2 0 0,8 2 0 16,6-5 0-16,-6 6 0 0,-4-4 0 0,0-3 0 15,3 1 0-15,0-1 0 0,1 1 0 0,-1 5 0 0,1-5 0 0,3-1 0 16,0 1 0-16,-4-1 0 0,-3 7 0 0,4-7 0 15,6 7 0-15,-3-4 0 0,-10-2 0 0,3 5 0 16,3 1 0-16,1-3 0 0,-4-4 0 16,-1 7 0-16,-2-1 0 0,3-2 0 0,3 3 0 0,1-1-12 15,-11-2 12-15,3-4 0 0,15 1 10 0,-4 5-10 16,-4-5 0-16,1 5 0 0,-1-2 0 0,11-4 0 16,-3 7 0-16,-4 0 0 0,-7-4 0 0,0 4 0 15,14 0 8-15,-4-4-8 0,-13 4 0 0,6-4 0 16,-3 4 0-16,0 0 0 0,0-4-8 0,0 4 8 15,0-7 0-15,0 10 0 0,3-9 0 0,-3 5 0 16,-7-2 0-16,3 3 0 0,8 2 0 0,-4-8 0 16,-4 5 8-16,1 4-8 0,3 0 0 0,-4-3 0 0,7 3 0 0,-6-1 0 15,3-2 0-15,0 3 0 0,0 0 0 0,3-1 0 16,-6-2 0-16,3 3 0 0,-1-3 0 0,1-4 0 16,4 4 0-16,-8 0 0 0,1-4 0 0,3 4 0 15,3-1 0-15,-3-2 0 0,-7-4 0 0,3 7 0 16,4-7 0-16,0 1 0 0,-3-1 0 0,3 1 0 15,-4-1 0-15,8 1 0 0,-5-1 0 0,1 3 0 16,-7-2 0-16,7-1 0 0,7 1 0 0,-7-1 0 16,-7 1 0-16,4-1 0 0,2 0 0 0,1 1 0 15,-3-1 0-15,3 1 0 0,-7-4 0 0,3 3 0 16,8-3 0-16,-5-2 0 0,-9 5 0 0,10-3 0 0,7-6 0 0,0 3 0 16,-11 7 0-16,4-4 0 15,7-3 0-15,0-3 0 0,4 13 0 0,-4-10 0 16,-7 6 0-16,7-9 0 0,7 7 0 0,-7 2 0 0,-7-6 0 0,0 3 0 15,3 4 0-15,4-1 0 0,-7 1 0 0,0-4 0 16,0-3 0-16,7-3 0 0,0 6 0 0,0-6 0 16,-14 3 0-16,14-3 0 0,3 10 0 0,-3-10 0 15,0 0 0-15,0 0 0 0,0 0 0 0,0 0 0 16,4 6 9-16,-4-6-9 0,0 0 8 0,0 0-8 16,0 0 0-16,0 0 0 0,0 0-14 0,0 0 5 15,0 0 9-15,0 0 11 0,0 0-3 0,0 0 0 16,-11 0-8-16,11 0 0 0,0 0 0 0,0 0 0 15,-10 3 0-15,10-3 0 0,0 0 0 0,0 0 0 16,-11 7 0-16,11-7 0 0,0 0 0 0,0 0 0 16,-7 9 0-16,7-9-11 0,-11 6 3 0,11-6 0 15,0 0 8-15,0 0 0 0,-10 3 0 0,-1 4 0 0,11-7 0 16,0 0 0-16,-7 3 0 0,0-3 0 0,0 0 0 0,7 0 11 16,0 0-3-16,-10 6 0 0,-1-6-8 0,4 0 0 15,7 0 0-15,-11 3 0 0,1-6 0 0,-1 3 0 16,4 0 0-16,-4 3 0 0,1-3 0 15,-1 0-11-15,1 6 3 0,-1-6 0 0,-3 0 8 0,3 0 0 16,1 0 0-16,-1 4 0 0,-3-4 0 0,4-4 0 16,-1 4 0-16,0 0 0 0,1 0 0 0,-1 0 0 15,1-6 0-15,-1 6 0 0,1-3 8 0,-1-3 3 16,-3 3 1-16,0-4 0 0,-4 4-12 0,4-3 0 0,-4-3 0 16,-3 9 0-16,0-10 0 0,3 4 0 0,-6-4 0 15,2 1 0-15,-6 0 0 0,4-1-17 0,2 1 4 0,-2-1 1 16,-1 1 20-16,0-7 4 15,4 7 0-15,0 0 1 0,-4-1-13 0,1 1 0 0,-1-1 0 0,0 1 0 16,1-1 0-16,-8-2 0 0,0 3 0 0,0-1 0 16,1 1 0-16,2-1 8 0,-2 1-8 0,2 0 0 15,-2-1 9-15,-1 1-9 0,4-1 8 0,-4-5-8 16,4 5 0-16,-4-5 0 0,4 5-9 0,-4-9 9 16,4 10 0-16,-4-10 0 0,-3 3 0 0,-1 4 0 15,1-4 0-15,3 0 0 0,-6-2 8 0,6 8-8 16,-3-9 0-16,-1 10 0 0,4 0 0 0,-3-7 0 15,3 7 0-15,1-1 0 0,-1 1 0 0,0 2-10 16,-3-2 10-16,3 0 0 0,0-1 0 0,-6 1 0 16,-5 6 0-16,8-10 0 0,0 4 0 0,3-1 0 15,-7-2 0-15,4-4 8 0,3 7-8 0,4 2 8 0,-4-5-8 0,4-4 0 16,3 7-8-16,-3-1 8 0,0 1 0 0,3 0 0 16,-3-1 0-16,-7 1 0 0,3-1 0 0,-3-2 0 15,-1 9 0-15,1-7-8 0,3 4 8 16,-3-3 0-16,3-1 0 0,4 7 0 0,-11-3 0 0,7-4 0 15,4 1 0-15,0 3 0 0,-4-4 0 0,4 7 0 16,0-6 0-16,3-1 0 0,-7 4 0 0,4-3 0 16,-4-1 0-16,4 1 0 0,-7-1 0 0,10 4 0 15,-7-3 0-15,8-1 0 0,-1 1 0 0,0 3 0 16,1-4 0-16,-1 1 0 0,0-1 0 0,1 1 0 16,-1 0 0-16,-3 2 0 0,3-2 0 0,0 0 0 15,1-1 0-15,-5 1 0 0,5-1 0 0,-8 1 0 0,4 0 0 0,3 2 0 16,-10-2 0-16,10-1 0 0,0 7 0 0,-3-3 0 15,7-3 0-15,0 2 8 0,-4-2-8 0,0 6 8 16,1-7 3-16,3 4 1 0,-1-3 0 0,1 6 0 16,0-4-22-16,3-2-4 0,-3 3-1 0,0-4 0 15,0 7 15-15,0-3 0 0,0-4 0 0,-4 1 0 16,0 0 0-16,1 2 0 0,-1-2 0 0,0 6 0 16,-3-7 0-16,3 4 0 0,-3-3 0 0,0 9 0 15,-4-10 16-15,0 4-3 0,4-3-1 0,-4 9 0 16,4-10-12-16,0 7 0 0,0-3 0 0,6-4 0 15,-2 1-9-15,-1 0-5 0,-7 2-1 0,8-2 0 16,-5-4 15-16,1 4 0 0,3-7 0 0,-3 7 0 16,-3-1 0-16,2 1 0 0,5-7 0 0,-1 7 0 15,0 0 0-15,1 2 0 0,-5-5 0 0,5 2 0 16,-1 4 0-16,0-3 0 0,8-1 0 0,-8 1 0 0,4 3 0 0,-4-4 0 16,0 7 0-16,-10-3 0 0,10-4 0 0,-10 7 0 15,3-3 0-15,4-3 0 16,3 2 0-16,1-2 0 0,-1 6 0 0,-3-4 0 0,3-2 0 0,0 0 0 15,1-1 0-15,6 4 0 0,-3-3 0 0,-4 5 0 16,4-5 0-16,3 3 0 0,-3-4 0 0,7 1 0 16,-7 3 0-16,7 2 0 0,-11-2 0 0,8-3 0 15,-1 9 0-15,-7-3 0 0,0-4 0 0,4 7 0 16,-3-3 0-16,2-3 0 0,-2 6 0 0,3-9 0 16,3 9 0-16,-7-10 0 0,8 10 0 0,-8-6 0 15,7 3 0-15,-3-3 0 0,0 6 0 0,3-10 0 16,1 7 0-16,-1-3 0 0,-3 3 0 0,7-4 0 0,-7-2 0 0,6 9 0 15,1-10 0-15,-7 10 0 0,7-9 0 0,-7 3 0 16,7 6 0-16,-7-10 0 0,7 1 0 0,-11 6 0 16,4-3 0-16,0-4 0 0,3 4 0 0,-3 3 0 15,-4-4 0-15,11 4 0 0,-7-6 0 0,7 3 0 16,-8 3 0-16,5-4 0 0,-4-2 0 0,7 3 0 16,-8 2 0-16,8-2 0 0,-10 6 0 0,6-9 0 15,0 9 0-15,4-10 0 0,-7 10 0 0,7-9 0 16,3 9 0-16,-3-9 0 0,-7 2 0 0,7 4 0 15,3-6 0-15,-3 2 0 0,4 4 0 0,-8-6 0 16,11 3 0-16,-11-4 0 0,11 7 0 0,-10-3 0 16,6-4 0-16,4 4 0 0,-11 6 0 0,11-9 0 15,0 9 0-15,-3-10 0 0,-1 7 0 0,4-3 0 0,-4 6 0 16,1 0 0-16,-1-3 0 0,-3-3 0 16,4 6 0-16,6 0 0 0,-7-7 0 0,-3 7 0 0,7-3 0 0,-3 3 20 15,6 0-4-15,-3-6 0 0,0 3-16 0,0 3-16 16,7 0 4-16,0 0 0 0,-4 0 12 0,4 0-9 15,0-7 9-15,0 7-8 0,-7-3 8 0,7 3 0 16,0 0 8-16,0 0-8 0,0 0 0 0,7-6-8 16,-7 6 0-16,4-3 0 0,-4 3 8 0,7-6 0 15,-3-4 0-15,6 7 0 0,-6-9 0 0,6 2 0 16,1 1 0-16,3 9 0 0,-7-13 0 0,7 4 0 16,0-7 0-16,0 7 0 0,4-1 0 0,-4 1 0 15,0-7 0-15,0 7 0 0,4-7-12 0,-4 7 0 16,7-1 0-16,-7 1 0 0,0-1 20 0,1 1 3 0,-5 0 1 0,4 2 0 15,4 7-12-15,-11-3-17 16,4-3 4-16,-1 6 1 0,-3-3 12 0,0 3 10 16,0 0-2-16,-7 0 0 0,0 0-8 0,11 0 8 0,-11 0-8 0,0 0 8 15,0 0-8-15,0 0-11 0,0 0 3 0,0 0 0 16,0 0 8-16,0 0 0 0,0 0 0 0,0 0 0 16,0 0 0-16,0 0-8 0,-11 3 8 0,4 3-8 15,0-3 8-15,-3 4-8 0,-1-4 8 0,0 3-8 16,1-3 8-16,6 3 0 0,-10-6 0 0,4 10-8 15,-8-10 8-15,11 9 0 0,-11-9 0 0,11 10 0 16,-10-4 0-16,3-3 0 0,-1 3 0 0,1 4-8 16,-3-4 8-16,-1-3 0 0,0 7 0 0,1-1-8 15,-4-3 8-15,6 4 0 0,-9-7-9 0,6 6 9 16,0-3 0-16,4 4 0 0,-7-1 0 0,7 1 0 0,-7-1 0 16,7-3 0-16,3-2 0 0,-3 2 0 15,4-6 0-15,-5 6 0 0,5-3 0 0,-1-3 0 0,8 0 0 0,-8 0 0 16,4 0 0-16,7 0 0 0,-3 6 0 0,3-6 0 15,-11 0 0-15,11 0 0 0,0 0 0 0,0 0 0 16,0 0 0-16,0 0 0 0,0 0 0 0,-4 10 0 16,4-10 0-16,0 9 0 0,0-6 0 0,0 7 0 15,4-1 0-15,0 4 0 0,3-4 0 0,-4 4 0 16,8-7 0-16,-1-3 0 0,-6 13 0 0,3-7 0 16,3 1 0-16,-3-4 0 0,4 3 0 0,0 1 0 15,-1-1 0-15,1-6 0 0,3 4 0 0,0-1 0 16,-7-3 0-16,7 6 0 0,-3 1 0 0,-1-10 0 15,-3 6 0-15,0-3 0 0,-7-3 0 0,4 6-9 0,7-2 9 0,-1 8 0 32,-6-9-58-32,3 7-5 0,3-1-1 0,-10 0 0 15,7 1-38-15,0 6-8 0,4 2-2 0,-11-2 0 16,7 3-152-16,0 0-30 0</inkml:trace>
  <inkml:trace contextRef="#ctx1" brushRef="#br0">5345 11042 0,'0'0'15,"0"0"1</inkml:trace>
  <inkml:trace contextRef="#ctx0" brushRef="#br1" timeOffset="42349.659">3090 12281 57 0,'0'0'0'0,"0"0"0"0,0 0 0 0,0 0 0 0,0 0 168 0,0 0 29 15,0 0 6-15,0 0 1 0,4-6-136 0,-4-4-28 16,7 1-4-16,-7 9-2 0,0 0-20 0,0 0-4 16,0 0-1-16,0 0 0 0,0 0 23 0,0 0 4 15,0 0 0-15,0 0 1 0,0 0 32 0,0-6 7 16,0 6 0-16,0 0 1 0,0 0 14 0,0 0 2 16,0 0 1-16,0 0 0 0,0 0-11 0,0 0-3 15,0 0 0-15,0 0 0 0,-7-10-30 0,7 10-6 16,-4 0-2-16,-6 0 0 0,-1 10-13 0,8-10-2 15,-11 6-1-15,3-3 0 0,0 3-14 0,1 4-2 16,-4-1-1-16,0 0 0 0,-4 1-9 0,4-4 12 16,0 10-12-16,0-4 12 0,3-2-12 0,-3-1 10 0,-7 7-10 15,7-1 10-15,-4-2 2 0,0-4 1 0,4 7 0 16,-7 0 0-16,7-4 19 0,-7 7 4 0,7-3 1 0,3 3 0 16,-3-4-27-16,-4 4-10 0,11-3 0 0,-3 3 9 15,-8-7 5-15,11 7 1 0,-4 3 0 0,4-3 0 16,4-7-6-16,-8 10-1 0,8-3 0 0,-4 0 0 15,3 0 1-15,4 0 0 0,-7-1 0 0,4 7 0 16,-1-6-9-16,4 6 0 0,-7-6 0 0,7 6 0 16,-4-6 0-16,4 0 8 0,0 6-8 0,0-6 0 15,4 6 14-15,-4-6-2 0,7 6-1 0,-3-3 0 16,-1 3-11-16,4 0 10 0,4-6-10 0,-8 9 10 16,8-9 8-16,-8 3 2 0,8 0 0 0,0-4 0 15,-1 4-8-15,4-3-2 0,0-6 0 0,4 9 0 16,-11-4 3-16,11-5 1 0,-4 3 0 0,0 3 0 15,-4-1-14-15,5 1 0 0,2 3 8 0,-3-9-8 0,0 2 8 0,-3 4-8 16,0-3 11-16,6-4-11 0,1 4 16 16,-4-7-3-16,4 7-1 0,-1-3 0 0,1-4 7 15,0 0 1-15,-1 4 0 0,1 0 0 0,-4-7-20 0,4 3 10 16,-1-6-10-16,1 7 8 0,0-4 4 0,-4 3 0 16,0-2 0-16,7-4 0 0,-11-3 0 0,8 9 1 15,3-2 0-15,-7-4 0 0,8 3 1 0,-1-6 0 16,3 3 0-16,-6-3 0 0,7 0-4 0,-1 0-1 15,5 0 0-15,-5-3 0 0,1 3-9 0,0-6 10 16,-1 6-10-16,1-3 10 0,-4-4-10 16,4-2 12-16,0-1-12 0,-1 4 12 0,-6-3-4 0,3-1 0 15,0 1 0-15,4 0 0 0,-4-1 3 0,-3 1 0 16,3-7 0-16,4 7 0 0,-4-1-11 0,-3 1 12 16,6-7-12-16,-3 4 12 0,1-4-3 0,2 3 0 15,-10-2 0-15,8-4 0 0,-5 0 1 0,1-3 0 0,-4 3 0 0,0-3 0 16,7-3-2-16,-10 0 0 0,3 0 0 0,-11 3 0 15,8-3 1-15,0 0 0 0,-1-3 0 0,-6 3 0 16,3 3-9-16,-7-3 0 0,3 0 0 0,1-4 0 16,3 4 0-16,-7 3 0 0,0-3 0 0,3 0 0 15,-3-3 0-15,0 9 8 0,0-6-8 0,0 0 8 16,-3-3-8-16,3 3 0 0,-7-4 0 0,3 4 8 16,1 3-8-16,3-3 0 0,-11 0 0 0,4 3 8 15,-3 0-8-15,2 3 0 0,-2-2 0 0,-4-1 0 16,3 3 0-16,1-3 0 0,-4 0 0 0,3 3 0 15,-3 0 0-15,3 4-9 0,1 2 9 0,-1-3 0 0,-3-2 0 16,3 2 0-16,-3 3 0 0,4-2 0 0,-4-4 0 16,3 3-8-16,-3 7 8 0,-4-4 0 0,4-3 0 0,0 1 0 15,0 5 0-15,-4 1 0 0,1 0-10 16,-1 5 10-16,4-2-8 0,-4-3 8 0,-3 9 0 0,0-6 0 16,3 2 0-16,-3-2 0 0,-4 3 0 0,4-3 0 15,0 6 0-15,-4-3-12 0,8-4 12 0,-8 7 0 16,0 0 0-16,4 0 0 0,7-3 0 0,-11 3 0 15,8 0 0-15,-1 0 0 0,-3 0 0 0,7 3 0 16,-7-3 0-16,-1 0-8 0,5 0 8 0,-4 7 0 16,7-4 0-16,-11-3 0 0,11 6 0 0,-7-6 0 15,-1 0 0-15,8 0 0 0,-7 0 0 0,4 0 0 0,-1 0 0 0,4 0 0 16,0 0 0-16,0 0 0 0,-8-6 0 0,8 6 0 16,4 0 0-16,-4 0 0 0,3-3 0 0,0-4 0 31,1 7-31-31,6 0-1 0,-6 0 0 0,-1-3 0 15,1 6-72-15,6-3-16 0,-7-3-2 0,8 6-1 16,-8-3-56-16,11 10-11 0,-10-4-2 0,3 3-876 0</inkml:trace>
  <inkml:trace contextRef="#ctx0" brushRef="#br1" timeOffset="43751.27">2999 12701 2048 0,'0'0'91'0,"0"0"18"15,0 0-87-15,0 0-22 0,0 0 0 0,0 0 0 16,0 0 78-16,0 0 11 0,0 13 3 0,7-7 0 16,-7 13-70-16,3-10-14 0,4 7-8 0,-7-7 10 15,11 10-10-15,-8-10 0 0,-3 10 9 0,4-3-9 0,3 3 0 16,-7 0 0-16,3-4 0 0,5 1 0 0,-5 3 24 0,1-7 0 16,3 7 0-16,-4 6 0 0,4-6 24 0,-3 6 6 15,3-6 1-15,-4 0 0 0,1 6-13 0,3 0-2 16,-7-6-1-16,3-1 0 0,5 8-31 0,-8-8-8 15,7 1 0-15,-7 0 0 0,7-3 11 0,-7-1 1 16,0-2 0-16,3-4 0 16,4 1-45-16,-7-10-9 0,0 0-2 0,0 0 0 15,0 0-173-15,0 0-35 0,0 0-8 0</inkml:trace>
  <inkml:trace contextRef="#ctx0" brushRef="#br1" timeOffset="44534.688">2872 12638 1267 0,'-11'-15'112'0,"11"15"-89"0,0 0-23 0,0 0 0 15,0 0 224-15,0 0 41 0,0 0 8 0,0 0 2 16,0 0-214-16,11-3-42 0,-8-4-9 0,8 7-2 15,-11 0-8-15,10 0 0 0,1-6 0 0,3 3 0 16,-3 3 45-16,-4-6 7 0,10 2 2 0,-3-2 0 16,1 3-16-16,6-3-3 0,-7-4-1 0,0 10 0 15,4-9 14-15,-4 6 4 0,7-3 0 0,-7 6 0 16,0-7-20-16,7 4-3 0,-7 3-1 0,-3 0 0 0,7 0-9 0,-1 3-3 16,-3-3 0-16,-3 7 0 0,3-1-16 0,7-3 0 15,-10 6 0-15,3-9 0 16,-4 10 0-16,-3-4 0 0,4-3 0 0,-4 7 0 0,-3-4 0 0,6 3 0 15,-10 7 0-15,4-7 0 0,-8 1 0 0,4-7 0 16,-3 6 0-16,-4 7 0 0,3-7 0 0,-6 1 0 16,-5-1 0-16,8 1 0 0,-3-1 8 0,3 7-8 15,-11-7 0-15,8-3 0 0,2 4 9 0,1-7-9 16,-3 3 0-16,6-3 9 0,-6 4-9 0,10-7 10 16,0 0-10-16,-4 0 10 0,-6 0-10 0,10 0 0 15,0 0 0-15,0 0 0 0,0 0-22 0,0 0 3 0,0 0 1 0,0 0 0 16,0 0 8-16,0 0 2 0,0 0 0 0,0 0 0 15,0 0-5-15,0 0-1 0,0 0 0 0,0 0 0 16,0 0 14-16,0 0 0 0,0 0 0 0,0 0 0 16,0 0 0-16,10 6 10 0,4-3-2 0,0-3 0 15,-3 6-8-15,3-3 0 0,7-3 0 0,0 0 0 16,-6 0 0-16,9 7 0 0,-3-7 8 0,-3 3-8 16,3 3 0-16,0-3 0 0,-7 7 0 0,4-4 0 15,0 3 0-15,-8 1 0 0,4-1 0 0,-3 1 8 16,3 5-8-16,-10-5-14 0,3 8 3 0,-4-2 1 15,4-3 10-15,-7 2 0 0,4-5 0 0,-1 9-8 16,-3-10 8-16,0 7 0 0,0-7 0 0,0 7 0 16,0-7 0-16,0 1 0 0,0-1 0 0,0 0 0 15,0 1 0-15,-3-1 0 0,-1 1 0 0,4-4 0 16,0 3 0-16,-10 1 0 0,-1-4 0 0,4 3 0 0,0 1 0 0,-4-7 0 16,-3 6 0-16,4-2 0 15,-1-4 0-15,-3 3 0 0,-4-6 0 0,4 9 0 0,-3-9 12 0,-1 10 4 16,4-10 0-16,0 0 1 0,-7 9-1 0,7-9-1 15,-1 0 0-15,5 0 0 0,-4 0-15 0,3 0 0 16,-6 0 0-16,9 0 0 16,-2 0-29-16,-1 6-9 0,8-6-2 0,-8 0 0 15,1-6-28-15,3 12-7 0,-1-6-1 0,1 4 0 16,4 2-16-16,-8-3-4 0,8-3-1 0,-8 6 0 16,4 4-59-16,4-10-12 0,-4 9-3 0,3-3 0 0</inkml:trace>
  <inkml:trace contextRef="#ctx0" brushRef="#br1" timeOffset="45235.813">3729 13106 1036 0,'0'0'92'0,"0"0"-73"0,0 0-19 0,0 0 0 15,-4-4 152-15,4 4 28 0,0-6 4 0,0 6 2 16,-7-3-167-16,7 3-34 0,0 0-6 0,-3-6-2 15,-1 6-17-15,4 0-3 0,0 0-1 0,0 0 0 16,0 0 29-16,0 0 6 0,0 0 1 0,0 0 0 16,0 0 53-16,0 0 11 0,0 0 3 0,0 0 0 15,0 0 50-15,0 0 11 0,0 0 1 0,0 9 1 16,0-3-16-16,0 4-3 0,0-10-1 0,0 3 0 0,0 6-26 16,0 7-6-16,0-7-1 0,0 1 0 0,0 6-42 0,0-7-9 15,0 7-2-15,0-4 0 16,0-2-6-16,0-1-2 0,0 0 0 0,0 7 0 0,0 0-8 0,0-4 0 15,4-2 0-15,-1 5 0 0,4-5 0 0,-7-1-14 16,0 1 3-16,4-1 1 16,3 0-17-16,-7-9-3 0,0 0-1 0,3 13 0 15,-3-13-165-15,11 3-34 0</inkml:trace>
  <inkml:trace contextRef="#ctx0" brushRef="#br1" timeOffset="47587.98">4163 12864 864 0,'0'0'76'0,"0"0"-60"0,0 0-16 0,0 0 0 16,0 0 165-16,0 0 31 0,0 0 5 0,0 0 2 15,0 0-103-15,0 0-20 0,0 0-4 0,0 0 0 16,0 0-6-16,10-3-1 0,-3-3 0 0,8 6 0 16,-5-3-31-16,1-4-6 0,-4 7-2 0,10 0 0 15,-2-6-8-15,-1 6-2 0,0 0 0 0,3 0 0 16,1 0-4-16,0 0 0 0,6 0-1 0,-6 0 0 0,0 0-4 0,6 6-1 15,-6-6 0-15,0 0 0 0,6 0 0 0,-10 7 0 16,8-4 0-16,-5-3 0 0,-3 0 6 0,7 6 0 16,1-3 1-16,-5-3 0 0,4 6-5 0,4-2 0 15,0-4-1-15,0 6 0 0,-1-3 19 0,4-3 4 16,1 0 1-16,2 0 0 0,1 0-15 0,3 0-4 16,1 0 0-16,-5 0 0 0,5 0-16 0,-8 0 10 15,4 0-10-15,3 6 8 0,-10-6-8 0,3 3 0 16,4-3 0-16,-8 7 0 0,1-7 0 0,0 0 0 15,-4 6 0-15,4-3 0 0,-1-3 0 0,1 0 10 16,0 0-10-16,3 0 10 0,4-3 7 0,-4 3 2 16,-3-6 0-16,3 6 0 0,4 0 2 0,-1-7 1 0,-2 4 0 0,-5 3 0 15,4 0-5-15,-3-6-1 16,0 6 0-16,-8-3 0 0,1 3-6 0,0 0-2 16,-1-6 0-16,-2 6 0 0,-1 0-8 0,-4 0 0 0,1 0 0 15,-1-4 8-15,4 4-8 0,-10 0 8 0,3-6-8 0,0 6 8 16,4-3 4-16,-4-3 0 0,0 6 0 0,0-3 0 15,3-4-2-15,1 7 0 0,-11-9 0 0,7 9 0 16,0-6-10-16,4-4 10 0,-8 10-10 0,4-9 10 16,0 6-10-16,0-4 0 0,4 7 0 0,-11-3 0 15,7-3 0-15,0 6 0 0,4-3 0 0,-11 3 0 16,0 0 0-16,0 0 0 0,7 3 0 0,-7-3 0 16,7 0-13-16,-7 0 5 0,0 0 8 0,10 6-13 15,-6-3 13-15,3-3 0 0,-7 0 0 0,7 0 10 16,4 7-10-16,-1-7 0 0,-10 0 0 0,7 3 0 15,0-3 0-15,0 0 0 0,4 6 0 0,3-6 0 0,-14 0 0 16,4-6 8-16,3 6-8 0,0 0 0 16,-7 0 0-16,0 0 0 0,0 0 8 0,0 0-8 0,7 0 0 0,-7 0 10 15,0 0-10-15,0 0 10 0,0 0 3 0,0 0 1 16,3-10 0-16,-3 10 0 0,7-3-6 0,-7 3 0 16,-7-9-8-16,0 3 12 0,0-1-12 0,4 4 8 15,-8-3-8-15,4-3 0 0,0 5 10 0,-4-2-10 16,4-3 10-16,-3-1-10 0,3 1 12 0,-4-1-3 15,-3 1-1-15,3-7 0 0,1 7 0 0,-1-7-8 16,-3 7 12-16,4-1-4 0,-1 1-8 0,0 0 10 16,1-1-10-16,3 1 10 0,-7 3-10 0,7 2 0 0,-4-2 0 15,7 3 0-15,-6-3 0 0,6 3 0 0,4 3 0 16,-7-7 0-16,7 7 0 0,0 0-12 0,0 0 2 0,0 0 1 16,0 0 9-16,0 0-8 0,0 0 8 0,0 0-8 15,0 0 8-15,0 0-12 16,0 0 12-16,0 0-12 0,4 10 12 0,3-4 0 0,3-3-9 0,-6 7 9 15,3-1 0-15,4 4-11 16,-4-1 11-16,3-3-8 0,1 1 8 0,3-1 0 0,-3 4-9 0,-1-1 9 16,1-2-10-16,-1-1 10 0,4 7-13 0,-3-7 5 15,-7 1 8-15,6-1-10 0,1 1 10 0,-1-1-10 16,-3 7 10-16,0-7 0 0,4 0 0 0,-4 1 0 16,0-1 0-16,4 7 0 0,-8-7 0 0,4 1 0 15,0-1 0-15,0 1 0 0,4-1 0 0,-8-3 0 16,8 4 0-16,0-1 0 0,-8 0 0 0,4-2 0 15,0 2 0-15,0-6 0 0,-7-3 0 0,4 10 0 0,3-4 0 0,-7-3 0 16,0 3 0-16,0-6 0 16,0 0 0-16,0 10 0 0,-7-1 0 0,3-9 0 15,-10 6 0-15,7-2 0 0,-3 2 8 0,-1-3-8 0,4 3 8 0,0-6-8 16,-7 3 8-16,3-3-8 0,1 0 0 0,-1 7 9 16,4-7-9-16,-4 0 0 0,-6 6 0 15,10-6 0-15,-4 0 0 0,1 0 0 16,-1 0-18-16,0 3-10 0,1-3-3 0,3 6 0 15,-4-6-34-15,1 3-7 0,-1-3-2 0,0 7 0 16,1-7-94-16,3 3-20 0,-7-3-3 0,3 6-520 16,4-3-104-16</inkml:trace>
  <inkml:trace contextRef="#ctx0" brushRef="#br1" timeOffset="48955.401">7073 12250 1231 0,'0'0'54'0,"-3"-10"12"0,3 7-53 0,0 3-13 0,0-6 0 0,-4-4 0 16,4 10 40-16,0 0 6 0,0-9 1 0,0 9 0 15,-3-10-27-15,3 1-6 16,0 9-1-16,0-9 0 0,0 9 30 0,0-7 5 0,-7-2 2 0,7 9 0 16,-7-3 22-16,3-7 4 0,-3 4 0 0,7-3 1 15,-11 2 2-15,8 7 0 0,-4-3 0 0,0-3 0 16,0 6-27-16,-4 0-4 0,-3 9-2 0,3-9 0 16,-3 7-22-16,4-7-4 0,-4 3 0 0,3 3-1 15,-7 0-6-15,4-2-1 0,-3 2 0 0,6-3 0 16,-10 6-3-16,7-2-1 0,-7-4 0 0,3 3 0 15,-3 3 4-15,0 1 0 0,-1 6 0 0,5-4 0 16,-4 4 1-16,3-7 1 0,0 10 0 0,1-3 0 0,6-4-14 0,-7 10 8 16,1-3-8-16,3 0 0 0,3 0 17 0,-6-1-2 15,2 8-1-15,1-8 0 0,4 7 4 0,-1-6 1 16,1 9 0-16,2-9 0 0,-2 6-19 0,3 4 0 16,-4-4 0-16,4 0 0 0,0 0 0 0,0-3 0 15,0 3 0-15,4 3-9 16,-8-9 17-16,11 6 3 0,-11 0 1 0,8-6 0 0,-4 0-4 0,3 0 0 15,4-1 0-15,-10 4 0 0,6-3 7 0,1 0 1 16,-1 0 0-16,1 0 0 0,3-1 12 0,-8 4 4 16,8-3 0-16,0 0 0 0,0 0-32 0,0 6 0 15,8 3 0-15,-8-9 0 0,3 6 12 0,4-6-3 16,-3 6-1-16,-1-6 0 0,4 6-8 0,0-6 0 0,0-1 0 16,4 1 0-16,0-3 0 0,-1-4 0 0,-3 4 11 0,4 0-11 15,-1-4 10-15,4-2-10 0,-3-1 10 0,3 7-10 16,0-7 12-16,4 1-4 0,0 5-8 0,-1-5 12 15,1-1-2-15,-1 7-1 0,8-4 0 0,-7-2 0 16,6 5-9-16,-2-5 0 0,2 6 9 0,1-4-9 16,0 4 0-16,-1-1 0 0,1-2-12 0,-4-4 4 15,0 1 8-15,1 5 0 0,2-5 0 0,1-1 0 16,-7-2 0-16,6 5 0 0,1-6 0 0,0-2 0 16,3 2 12-16,-3 3 5 0,3-9 1 0,-3 6 0 15,-1-2-9-15,1-4-1 0,0 0-8 0,3 0 12 16,4 6-3-16,-4-6-1 0,-3 0 0 0,3 0 0 15,-4-6 0-15,8 2-8 0,-11-2 12 0,11-3-4 16,-4 3-8-16,1-4 0 0,-1 7 0 0,4-13 0 16,-1 7 0-16,8-10 12 0,-11 10-12 0,4-7 12 15,3-3-1-15,-6 0 0 0,2 4 0 0,-2-4 0 0,-5-6-1 16,1 6 0-16,0 0 0 0,-4-6 0 0,0 6-10 16,-3-9 0-16,-4 9 0 0,0-6 0 0,0-3 11 0,-7 0 0 15,4-4 0-15,-4 4 0 0,0-6-2 0,-4 5 0 16,4 1 0-16,-3 3 0 0,3-3-1 0,-7 0-8 15,7-4 12-15,-7 4-4 0,0 3-8 0,3-3 0 16,1 3 0-16,-4-4 0 0,0 4 12 0,0-3-4 16,0 9 0-16,-4-6 0 0,1-3-8 0,3 3 10 15,-7 6-10-15,0-9 10 0,3 3-10 0,-3 6 0 16,0-6 0-16,0 6 8 0,-4 0-8 0,1-6 0 16,3 6 0-16,-7 1 0 0,3-1 0 0,-3 0 0 15,0-3 0-15,3 3 0 0,-3 0 0 0,-3-6 0 0,-1 6 0 0,-3-3 0 16,0-3 0-16,3 7 0 0,0-8 0 15,-3 11 0-15,4-4 0 0,-8 0 0 0,0 4-9 0,0 2 9 16,1-3-10-16,-1 7 10 0,-7-1-8 0,4 4 8 16,3-3-10-16,-6 9 10 0,2-10-12 0,-6 10 12 15,10-3-12-15,-10 3 4 0,3 0 8 0,8-6-13 16,-1 6 13-16,0 0-9 0,1 0 9 0,2 0-8 16,5 0 8-16,-8-3 0 0,8 3 0 0,-1-6 0 15,-7 6 0-15,8 0 0 0,-1-4 0 0,0-2 0 16,4-3 0-16,-3 2 0 0,6 7-12 0,-7-9 4 15,8 6-74-15,-4-3-14 0,-1 3-4 0,5-4 0 16,-1 7-124-16,1-9-26 0</inkml:trace>
  <inkml:trace contextRef="#ctx0" brushRef="#br1" timeOffset="49521.879">6918 12557 1612 0,'0'0'144'16,"0"0"-116"-16,0 0-28 0,0 0 0 16,0 0 210-16,0 0 36 0,0 12 7 0,0-2 2 15,0-1-204-15,0 7-41 0,0 3-10 0,0 6 0 0,0 0 0 0,0 3 0 16,0-6 0-16,4 13-11 0,-1-10 11 0,1 9 0 16,3-12 0-16,0 9 0 0,-4-9 0 0,4 10 0 15,0-10 0-15,-3 3 0 0,3 3 12 0,0-3 4 16,-7 3 0-16,0-3 1 0,7 4 2 0,-7-4 0 15,0 3 0-15,0-3 0 0,0-6 1 0,0 6 0 16,4-6 0-16,-4 0 0 16,0-10-45-16,0 0-9 0,0-9-2 0,0 0 0 15,0 0-147-15,0 0-29 0,0 0-7 0</inkml:trace>
  <inkml:trace contextRef="#ctx0" brushRef="#br1" timeOffset="50222.032">6713 12532 864 0,'0'0'38'0,"0"0"8"0,0 0-37 0,0-10-9 0,0 4 0 0,0-3 0 16,7 6 295-16,0-4 57 0,4 1 11 0,0 3 2 16,3-3-274-16,-4 6-55 0,8-4-12 0,0-2-1 15,-1 6 2-15,1-3 1 0,0 3 0 0,3-6 0 16,-4 6 9-16,1 0 1 0,0 0 1 0,3 0 0 15,0 0-4-15,-3 0-1 0,-1 0 0 0,8 6 0 16,-11-6 7-16,4 3 1 0,3-3 0 0,-7 6 0 16,4-2-23-16,-4-4-4 0,0 6-1 0,0-3 0 15,4 3 7-15,-11 4 1 0,3-1 0 0,1-3 0 16,-1 4 3-16,-3-7 1 0,0 3 0 0,1 4 0 16,-5-1-24-16,-3 0 0 0,0 1 0 0,-3-1 0 15,3-3 9-15,-11 4-9 0,0-1 12 0,1 1-12 0,-1-4 0 0,1 3 0 16,3 1 0-16,-11-7 0 15,4 3 8-15,3-3-8 0,1 4 0 0,3-1 0 0,-4-6 0 0,11 0 0 16,0 0 0-16,-7 3 0 0,0-3 0 0,7 0 0 16,0 0 0-16,0 0 0 0,0 0 0 0,0 0 0 15,0 0 0-15,0 0 0 0,0 0 0 0,0 0 0 16,0 0-13-16,0 9 5 0,0-9 8 0,0 7 0 16,0-7 0-16,7 9 0 0,-4-6 0 0,5-3 0 15,2 10 0-15,-3-10 0 0,0 0-12 0,11 6-1 16,-11-6 0-16,11 9 0 0,-11-9 13 0,10 7 0 0,-3-4 0 0,0 3 0 15,4-3 0-15,0 7 0 16,-4-1 0-16,7-3 0 0,0 4 0 0,-10-1-9 0,-1 0 9 0,4 1 0 16,1-1 0-16,-5 7-8 0,1-7 8 0,-1 7 0 15,-3-7 0-15,4 4-8 0,-4-4 8 0,0 7 0 16,0-7 0-16,0 7 0 0,0-3 0 0,-3-4 0 16,-1 4 0-16,4-1 0 0,-7-2 0 0,7-1 0 15,-7 7 11-15,0-7 7 0,0 0 2 0,0 1 0 16,-7-1-20-16,7 1 0 0,-7-1 0 0,4 4 0 15,-8-1 0-15,4-2 0 0,-7 5 0 0,3-5 0 16,1 5 0-16,-4-2-17 0,3-4 3 0,-3 7 1 16,3-13 13-16,-3 3 0 0,4 4 9 0,-8-1-9 15,4-9 12-15,0 6-3 0,0-2-1 0,3 2 0 0,-3-6 0 16,4 0 0-16,-12 0 0 0,8 3 0 16,0-3-8-16,-3 0-17 0,-1-3 4 0,-7 3 1 15,8-6-23-15,-1 6-4 0,-7 0-1 0,8 0 0 16,-1 0-25-16,-7 0-6 0,15 6-1 0,-12-3 0 15,5-3 7-15,3 6 1 0,0-3 0 0,0 4 0 16,3-1-113-16,0-3-23 0,4 3-4 0,0-2 0 0</inkml:trace>
  <inkml:trace contextRef="#ctx0" brushRef="#br1" timeOffset="50838.389">7567 13168 2278 0,'0'0'50'0,"0"0"10"0,0 0 3 0,0 0 1 0,0 0-51 0,0 0-13 0,0 0 0 0,4 0 0 15,-4 0 0-15,3-3 0 0,1-3 8 0,3 3-8 16,0-4 0-16,3 4 0 0,-10-3 0 0,11-3 0 16,-4 2 0-16,4 4 9 0,-8-3-9 0,4 3 8 0,0-3 36 0,0 2 6 15,0-2 2-15,-7 6 0 16,4-3-7-16,-1-3-1 0,1 6 0 0,-4 0 0 0,0 0-11 0,0 0-2 15,7-3-1-15,-7 3 0 16,0 0-30-16,0 0 0 0,0 0-8 0,0 0 8 0,0 0-13 0,0 0 4 16,0 9 1-16,7 0 0 0,-7-5-7 0,0-4-1 15,0 9 0-15,4 0 0 0,-8-2 7 0,4 2 1 16,-7 0 0-16,0 1 0 0,-4-1 8 0,4 1-8 16,-3-4 8-16,-1 3-8 0,-3 1 8 0,0 5 0 15,0-5 0-15,-4 2 0 0,4 4-8 0,-4-6 0 16,1 5 0-16,3-2 0 0,-4-4-4 0,7 7 0 15,-3-7 0-15,4-3 0 0,3-2 12 0,3 2 0 16,-6-3 0-16,6 3 0 0,1-6 0 0,3 0 0 0,-4 10 0 0,0-4 0 16,4-6 0-16,0 9 0 0,0-5 0 0,0 5 0 15,4 0 0-15,0 1 0 0,3 5-9 0,3-5 9 16,-6-1 0-16,3 1 0 0,0-1 8 0,3 0-8 16,1-2 13-16,3 2-2 0,-3 1-1 0,3-1 0 15,3-3-10-15,-10-3 0 0,11 7 0 0,-7-4 0 16,-1 3-22-16,4-9 0 0,-3 10 0 0,3-10 0 15,-7 6-229 1,4-6-45-16,10-6-10 0,-7-4-2 0</inkml:trace>
  <inkml:trace contextRef="#ctx0" brushRef="#br1" timeOffset="52424.164">8234 12883 2106 0,'0'0'93'0,"0"0"19"0,0 0-89 0,0 0-23 15,0 0 0-15,0 0 0 0,0 0 30 0,0 0 2 16,0 0 0-16,0 0 0 0,-7 6-32 0,7-3-15 16,0-3 2-16,0 0 0 0,0 0 1 0,-11 7 1 0,11-7 0 0,0 0 0 15,0 0 11-15,0 0 0 0,-7 9 0 0,7-9 0 16,0 0 36-16,0 0 12 16,0 0 2-16,0 0 1 0,0 0 23 0,0 0 5 0,0 0 1 0,0 0 0 15,0 0-29-15,0 0-6 0,0 0-1 0,0 0 0 16,0 0-19-16,7 0-4 0,4 9-1 15,-1-2 0-15,4-7-20 0,1 3 0 0,6 3 0 0,-4-3 0 16,8-3 0-16,-4 7 0 0,4-4 0 0,0-3 0 16,-1 0 0-16,1 0 0 0,3 0 0 0,-3 0 0 15,3 6 30-15,0-6 2 0,4 0 0 0,0 0 0 16,3 0-32-16,0 0 0 0,4 0 0 0,-7 0 0 16,0 3 12-16,3 3-4 0,0-6-8 0,1 0 12 15,-1 7-12-15,0-7 0 0,-7 3 0 0,4-3 0 0,0 0 0 16,-4 0 0-16,4 6 0 0,0-6 0 0,-1 3 0 0,1-3 0 15,3 0 0-15,-3 0 0 0,0 0 8 0,7 0-8 16,-11 0 0-16,4-3 9 0,-1 3-9 0,-2-6 0 16,2 6 0-16,-2 0 8 0,-1 0-8 0,4 0 0 15,-8-3 9-15,4-4-9 0,-3 7 8 0,3 0-8 16,1 0 8-16,-1-6-8 16,0 3 8-16,4 3-8 0,-7 0 8 0,3-6-8 15,-4 6 12-15,-2 0-1 0,-1 0-1 0,0 0 0 0,0 0-2 0,-3 0-8 16,-4 0 12-16,3 0-4 0,-2 0-8 0,-1 0-12 15,-4 0 2-15,1 0 1 0,-4 0 17 0,4 0 4 16,-1 0 1-16,1 0 0 0,-4 0 3 0,-7 0 1 16,7 0 0-16,-7 0 0 0,10 0-17 0,-3 0 0 0,-7 0 0 0,0 0 0 15,0 0 0-15,7-3 0 0,1 3 0 0,-8 0 0 16,0 0 0-16,0 0 0 0,0 0 0 0,7-7 0 16,-7 7 0-16,7 0 0 0,-7 0 0 0,7 0-9 15,0 0 9-15,-7 0 0 0,0 0 8 0,10-3-8 16,-3 3 0-16,0-6 9 0,-3 6-9 0,-4 0 0 15,0 0 10-15,11-3-10 0,-4-4 8 0,-7 7-8 16,0 0 0-16,0 0 8 0,3 0-8 16,-3 0 0-16,0 0 0 0,0 0 0 0,4-3 0 0,-4 3 0 15,7-6 0-15,-7 6 0 0,0 0 8 0,3 0-8 16,4 0 0-16,-7 0 0 0,0 0 0 0,0 0 8 16,4-3-8-16,-4 3 0 0,0 0 9 0,0 0-9 15,0 0 23-15,0 0 0 0,7-6 0 0,-7 6 0 0,-7-7-7 0,7 4 0 16,0-3-1-16,-4-3 0 15,-6 5-5-15,3-5-1 0,0-7 0 0,0 7 0 0,-4 3-9 16,-3-7 0-16,3 4 0 0,-3-7 0 0,0 7 0 16,3-1 0-16,1 1 0 0,-1-1 0 0,-3 1-8 0,4 0 8 15,-1-7 0-15,0 10 0 0,1-4 0 0,3 1 0 16,-4-1 0-16,4 1 0 0,0 0 0 0,-3 2 0 16,6 4 0-16,-3-3 0 0,7 6 0 0,0 0 0 15,0 0 0-15,0 0 0 0,0 0-13 0,0 0 1 16,0 0 1-16,0 0 0 0,0 0-5 0,0 0-2 15,0 0 0-15,11 6 0 0,-1-3-1 0,1 4 0 16,-1 2 0-16,1 0 0 0,-1 1 5 0,1-1 1 16,3 1 0-16,-3-1 0 0,-1 7 3 0,8-7 1 15,-4 7 0-15,0-7 0 0,-3 7 9 0,-1-4 0 16,4-2-9-16,1-1 9 0,-8 1 8 0,3-1 5 0,-3 7 2 0,4-7 0 16,-1 1-27-16,-3-1-4 15,4 0-2-15,-4 4 0 0,0-4 18 0,0 1 0 0,0 2 0 0,-7-2 0 16,4-1 0-16,-1 7 0 0,1-7 0 0,-4 1 0 15,-7-1 0-15,3 0 0 0,4 7 0 0,-3-7 0 16,-4 1 10-16,-4-1-10 0,8 1 10 0,-8 5-10 16,0 1 15-16,1-7-3 0,3 4-1 0,0-7 0 15,-4 10-11-15,1-7-11 0,-1 1 3 0,4-7 0 16,-4 6-2-16,4 1 0 0,4-10 0 0,-4 0 0 16,0 6-78-16,7-6-16 15,0 0-4-15,0 0 0 0,-4-6-120 0,1-4-24 0</inkml:trace>
  <inkml:trace contextRef="#ctx0" brushRef="#br1" timeOffset="53493.371">11243 12237 2397 0,'7'-6'52'0,"-7"6"12"0,0 0 1 15,0 0 3-15,0 0-54 0,-3-3-14 0,3 3 0 0,-4-7 0 0,-3 4 12 0,7 3 0 0,0 0 0 0,-7-6 0 16,-4 6-12-16,1 0-16 0,3 0 3 0,-4 0 1 15,1 6 12-15,-5-3-12 0,1 4 12 0,0-4-12 0,7 6 12 0,-10 1 0 16,-12-4 0-16,8 3-9 0,7 7 9 0,-4-4 12 16,-13-2-2-16,-5 5-1 0,8 4 21 0,3-3 4 15,1-3 1-15,-1 2 0 0,-3 4 5 0,3-3 0 16,11-4 1-16,0 4 0 0,-7 3-13 0,7 0-4 16,0-4 0-16,3 4 0 0,0 6-24 0,1-6 0 15,-4 9 0-15,7-3 0 0,3 0 0 0,-3-3 0 16,-4 3 0-16,1-6 0 0,3 6 0 0,0 0 0 15,-4-3 0-15,1 3 0 0,-1-6 0 0,0 6 0 16,8 0 0-16,-11-6 0 0,-7 6 0 0,6-3 0 16,12-3 0-16,-4 6 0 0,-7-6 0 0,7 3 15 15,7-3-4-15,3 3-1 0,1 0 14 0,3 0 4 16,-4-4 0-16,8 7 0 0,0 1-4 0,-1-8-1 16,-3 11 0-16,7-4 0 0,4 0-23 0,-7-3 0 0,-1 3 0 0,-3 0 8 15,7-6-8-15,0 6 0 16,0-3 0-16,-3 0 0 0,3-3 0 0,4-1 0 0,-1 1 0 0,1 6 0 15,-4-12 0-15,0 12 0 0,15-9 0 0,-5-4 0 16,-3 10 0-16,4-9 0 0,3 5 10 0,1-8-10 16,6 5 17-16,-7-5-2 0,-7 6-1 0,7-7 0 15,4 0-3-15,0 1-1 0,-7-1 0 0,-1-3 0 16,1-2 14-16,3 2 4 0,0-3 0 0,-3-3 0 16,-4 0-28-16,8-3 0 0,2-3 0 0,-2 6 0 15,-8-10 0-15,7 1 0 0,11-1 0 0,-8 1 0 16,-2-7 0-16,2 7 0 0,-2-10 14 0,-1 3-4 15,4-2 4-15,-8 5 1 0,1-9 0 0,0 3 0 16,-1 0-3-16,-2 4 0 0,-1-7 0 0,0-3 0 0,0 6-12 0,0-6 0 16,0 0 0-16,1 3 0 15,-5-3 0-15,4 0 17 0,-3-4-3 0,0 4-1 0,-1 3 5 0,1-9 1 16,-4 3 0-16,0 3 0 0,-3-4-19 0,-1 1 0 16,-3 3 8-16,4-3-8 0,-4 3 0 0,0-3-14 15,-10 3 2-15,6 3 1 0,1-3 11 0,-8-1 9 16,1-8-1-16,-8 6-8 0,0-7 10 0,-3 4-10 15,4-4 8-15,-4 1-8 0,-4 6 0 0,0-7 0 16,4 7 0-16,-3-3 0 0,-1 2 0 0,0 1 0 16,1 0-9-16,-1 3 9 0,0 0-8 0,1 6 8 15,-4-6 0-15,6 6 0 0,-2 0 0 0,-1-6-8 16,-3 13 8-16,3-7 0 0,1 3 0 0,-1 0 0 0,-7 4-8 0,4-4 8 16,0 1 0-16,0 5 0 0,0 1-8 0,-4-1 8 15,-3 1-9-15,7-1 9 16,-1 4-13-16,1-3 5 0,-10 6-5 0,9-4-1 0,5 4 0 0,-4-3 0 15,3-3-9-15,-3 9-1 0,3-10-1 0,0 10 0 32,8 0-14-32,-8 0-2 0,-3 0-1 0,7 6 0 15,3-2-72-15,-6-4-14 0,-4 6-4 0,-1-3 0 0,5 6-88 0,-1 1-17 0</inkml:trace>
  <inkml:trace contextRef="#ctx0" brushRef="#br1" timeOffset="53877.347">10961 12704 2790 0,'-11'0'61'0,"11"0"13"0,0 0 2 0,0 0 3 0,0 0-63 0,0 0-16 16,0 0 0-16,7 10 0 0,-3-4-8 0,-1 3-5 15,-6 7-1-15,10-3 0 0,3 2 14 0,-6 1 0 16,-11 3 0-16,7 3 0 0,3 3 0 0,1 0-11 0,-4 0 11 0,-4 3-13 16,-3 0 13-16,4 1 0 0,3 5 0 0,-4-6 0 15,-3 4 0-15,4-4 10 0,10 0-2 0,-7 0 0 16,-7-3-8-16,3-6 8 0,4 0-8 0,7 3 8 15,0-9-8-15,-7 2 0 0,-3-12 0 0,3-3 0 32,10 10-49-32,-10-10-12 0,-7 0-3 0,7 0 0 15,0 0-197-15,4-10-40 0,-1-18-8 0,-6-10-2 0</inkml:trace>
  <inkml:trace contextRef="#ctx0" brushRef="#br1" timeOffset="54508.682">11017 12607 576 0,'-7'-9'25'0,"4"9"6"16,-4-10-31-16,3 1 0 0,4 6 0 0,0-7 0 0,-10 4 431 0,6-3 80 16,11-1 16-16,-7 4 3 15,-3 3-419-15,-1-7-84 0,4 4-17 0,4 3-10 16,-1-3 15-16,-3 6-4 0,0 0-1 0,7-10 0 0,7 10 14 0,-7-6 4 16,-7 6 0-16,0 0 0 0,18-3-7 0,-4 3-1 15,-3 0 0-15,3 3 0 0,-4 3 13 0,11-6 3 16,-3 0 0-16,0 10 0 0,-8-4-7 0,8-3-1 15,0 3 0-15,-1-3 0 0,1 7-12 0,0-4-4 16,-1-3 0-16,4 4 0 0,-3 2-1 0,-4 0-1 16,0-9 0-16,0 10 0 0,7-1-10 0,-6-3 12 15,-12 4-12-15,4-7 12 0,11 10-12 0,-11-4 0 16,-4 0 0-16,-3 4 0 0,0-4 0 0,0 7 0 16,-3 0 0-16,-4-4 0 0,-11 7-16 0,1 3 2 0,2-3 0 0,-2-7 0 15,-11 10 0-15,3-9 0 0,4 2 0 0,0-5 0 16,-4-1 14-16,0 1 0 0,0-1 0 0,8 1 0 15,6-4 10-15,-3-3-2 0,-7-3 0 0,10 6 0 16,11-6 0-16,-7 0-8 0,0 3 12 0,0-3-4 16,7 0-8-16,-7 0 10 0,0 0-10 0,0 0 10 15,3 0-10-15,4 0-12 0,8 0 2 0,-8 0 1 16,0 0-4-16,7 7-1 0,10-7 0 0,1 0 0 16,-4 6 14-16,4-3-12 0,-1-3 12 0,4 6-12 15,4-3 12-15,-4-3 0 0,-7 10-10 0,8-4 10 16,2-3 0-16,-3-3 0 0,-6 10 0 0,2-4 0 15,4 3 0-15,-7 1 15 0,4-4-3 0,-4 3 0 16,-3 1-20-16,-1-1-5 0,8 1-1 0,-11 5 0 16,-3-2 14-16,-1-4 0 0,11 7 0 0,-10 0 0 15,-4-4 8-15,0 4 5 0,0-4 1 0,0 4 0 0,0-7-14 0,-4 10 0 16,-3-9 0-16,-3 5 0 0,3-5 0 0,-1-1 0 16,-9 7 0-16,3-7 0 0,3 7 0 0,-3-3 0 15,0-7 0-15,0 3 0 0,-4 1 9 0,8-1-1 16,-1 0 0-16,-3-2 0 0,-7-4-8 0,7 6 8 15,0-3-8-15,-1-2 8 0,-2 2-8 0,-1-3-12 16,0 3 2-16,4-6 1 0,4 0-11 0,-4 0-3 16,-7 0 0-16,6-6 0 15,12 6-68-15,-8-3-13 0,-6 3-4 0,3-6-679 16,6-4-136-16</inkml:trace>
  <inkml:trace contextRef="#ctx0" brushRef="#br1" timeOffset="55143.982">11451 13165 2487 0,'0'0'110'0,"4"3"23"15,6-3-106-15,-10 0-27 0,0 0 0 0,4 0 0 16,13 0 31-16,-6 0 1 0,-11 0 0 0,11 0 0 0,6-3-32 0,1-3 0 16,-8 6 0-16,8-3 0 0,-4-4 0 15,4 4-10-15,3-3 10 0,0 6-12 0,-7-3 12 0,4-3 11 16,0 6-3-16,-1 0 0 0,-3 0 10 0,0 0 2 15,-3 0 0-15,0 0 0 0,-4 6 9 0,0-3 3 16,-4 3 0-16,4-3 0 0,-3 7-21 0,-4-4-11 16,-4-3 12-16,1 7-12 0,-1-1 12 0,1 4-12 15,-4-10 12-15,0 6-12 0,-4 7 0 0,0-7 0 16,1-6 0-16,-4 4 0 0,-7 2 0 0,6-3 0 16,5-2-12-16,-8 5 3 0,-3-3 9 0,3-3 0 0,4-3 0 0,4 7-8 15,3-4 8-15,-4-3 0 16,-3 0 0-16,14 0 0 0,0 0 0 0,0 0 0 0,0 0 0 0,0 0 0 15,0 0 0-15,0 0 0 0,0 0-12 16,0 0 4-16,0 0 8 0,0 0-12 0,0 0 12 0,0 0-12 16,0 0 12-16,7 6 0 0,4 3-9 0,-4 1 9 15,-7-10-11-15,7 9 3 16,3-3 0-16,1 4 0 0,3-1 8 0,-3-6 0 0,-1 10 0 0,4-10 0 16,0 7 0-16,4-1 11 0,-7 0-3 0,-1 1 0 15,4-4-8-15,-7 3 0 0,4 1 0 0,-4-1 0 16,-7-9 12-16,4 7 0 0,-1 2 0 0,-3-9 0 15,4 3-12-15,-4 6 8 0,0-9-8 0,-7 13 8 16,3-10 0-16,-3 7 0 0,0-1 0 0,0 0 0 16,0-2-8-16,-4-4 8 0,-3 6-8 0,0 4 8 15,7-10-8-15,-11 6 0 0,-6 1-12 0,2-1 12 16,5-3-32-16,-4-3 0 0,-4 4 1 0,0-7 0 16,-3 0-170-16,7 0-35 0</inkml:trace>
  <inkml:trace contextRef="#ctx0" brushRef="#br1" timeOffset="56310.611">12224 12927 1094 0,'0'0'97'0,"0"0"-77"16,0 0-20-16,0 0 0 0,0 0 235 0,0 0 43 15,0 0 9-15,0 0 1 0,0 0-191 0,0 0-38 16,0 0-8-16,0 0-2 0,0 0-29 0,0 0-7 15,10 6-1-15,-3-3 0 0,0-3-2 0,4 0-1 16,-4 0 0-16,0 0 0 0,0 0 17 0,4 7 3 16,-4-4 1-16,3-3 0 0,8 0 0 0,-4 0 0 0,0 0 0 0,4 6 0 15,3-6 19-15,4 0 4 0,3 0 1 0,4 0 0 16,3 0-22-16,4 0-5 0,3 3-1 0,-3-3 0 16,3 0-16-16,1 0-10 0,3 0 12 0,-4 0-12 15,4 0 8-15,0 0-8 0,-4 0 0 0,4 0 0 16,0 0 0-16,-4 0 0 0,-7 0 0 0,1 6 0 15,-1-6 10-15,-7 0-2 0,-3 0 0 0,3 0 0 16,-7 0 1-16,-3 0 0 0,-1 0 0 0,1 0 0 16,0 0-9-16,-4 0 0 0,0 0 9 0,0-6-9 15,0 3 15-15,-3 3-2 0,3-6 0 0,-4 6 0 16,4-10-13-16,-3 10 11 0,0-3-11 0,3-3 10 16,0 3 18-16,-4-4 4 0,1 4 1 0,0-3 0 0,-4 3-33 0,3-3-9 15,-3-1-1-15,-3 7 0 0,-4 0 10 0,3-3 16 16,4 3-4-16,-7 0-1 0,0 0-3 0,0 0-8 15,0 0 12-15,0 0-4 0,0-6-8 0,0 6 0 16,-7-9 0-16,4 5 8 0,-1-2 4 0,-3 3 0 16,0-3 0-16,0-4 0 0,0 4-1 0,0 3 0 15,-4-3 0-15,1-4 0 0,-1 1 2 0,1-1 1 16,-1 1 0-16,1 0 0 0,-1 2-6 0,0 4 0 16,1-3-8-16,3-3 12 0,0 5-12 0,-4-2 0 15,4 6 0-15,4-9 0 0,-1 9 0 0,4 0 0 16,-7 0 0-16,7 0 0 0,0 0 0 0,0 0 0 0,0 0 0 0,0 0 0 15,0 0-10-15,0 0-5 16,0 0-1-16,0 0 0 0,11 0-6 0,-1 0-2 0,4 0 0 0,0 0 0 16,4 0 12-16,0 6 1 0,-1-6 1 0,4 3 0 15,-3-3 10-15,3 0 0 0,0 0-9 0,1 6 9 16,-8-2 0-16,3 2 0 0,1-3 0 0,-7 3 0 16,-1-3 0-16,1 4 0 0,-1 2-9 0,-3 0 9 15,0-2 0-15,-3 2 0 0,3-6 0 0,-4 7 0 16,-3-1 0-16,4 7 8 0,-4-7-8 0,-4 7 9 15,4-7-9-15,-3 7 10 0,-4-4-10 0,3-2 10 16,-6-1 1-16,3 7 0 0,0-7 0 0,-4 7 0 16,-3-3 3-16,3-4 1 0,-3 7 0 0,0-7 0 15,0 0 12-15,0 1 2 0,0-1 1 0,3 1 0 16,1-4-30-16,3-3-13 0,0 3 1 0,0 1 0 16,-1-4-58-16,8-3-11 0,0 0-3 0,0 0 0 15,0 0-108-15,0 0-21 0,0 0-5 0</inkml:trace>
  <inkml:trace contextRef="#ctx0" brushRef="#br1" timeOffset="56584.866">14259 13203 3186 0,'0'0'70'0,"0"0"14"0,0 0 4 0,-3 9 1 0,3-3-71 0,-4 4-18 0,4-7 0 0,-3 6 0 15,3-2 12-15,0 2-2 0,0 1 0 0,0-4 0 16,0 3-10-16,0-9-16 0,0 3 4 0,0-3 1 31,3 10-72-31,-3-10-14 0,0 6-3 0,0-6-1 16,4 9-89-16,-4-9-18 0,0 0-3 0,3 7-1 0</inkml:trace>
  <inkml:trace contextRef="#ctx0" brushRef="#br1" timeOffset="57125.445">15917 13228 3013 0,'0'0'66'0,"0"0"14"0,0 0 2 15,0 0 3-15,0 0-68 0,0 0-17 0,4 3 0 0,-1 6 0 16,-3-9 38-16,4 13 4 0,-1 0 1 0,1-4 0 0,3 0-26 0,-7 7-5 15,4-7 0-15,-4 7-1 16,3-3-11-16,4-4 0 0,-7 7 0 0,4-7 0 16,-1 7-26-16,1-7-1 0,-4 4 0 0,3-7 0 15,-3 3-64-15,0 1-13 0,0-10-2 0,0 0-1 16,0 0-71-16,0 0-14 0,0 0-4 0,0 0 0 0</inkml:trace>
  <inkml:trace contextRef="#ctx0" brushRef="#br1" timeOffset="58432.006">16637 12917 576 0,'0'0'25'0,"0"0"6"16,0 0-31-16,0 0 0 0,0 0 0 0,11 0 0 15,3 0 390-15,0-3 72 0,0-3 14 0,7 6 4 16,-3 0-376-16,6-3-74 0,5-3-15 0,-1 6-3 0,-3 0-12 0,3 0 0 16,4 0 0-16,-1-7 0 0,1 7 0 0,0 0 0 15,-4 0-10-15,7 0 10 0,-3 0 0 0,-4 7 0 16,4-7 0-16,0 0 0 0,0 0 25 0,3 0 5 16,-3 0 1-16,3 0 0 0,0 0 12 0,4 0 2 15,-4 0 1-15,0 0 0 0,1 0-9 0,-5 0-1 16,1 0-1-16,-4 0 0 0,1 0-19 15,-1 0-3-15,-3 6-1 0,-1-3 0 0,1-3-12 0,3 0 8 16,-3 6-8-16,0-3 0 0,3-3 8 0,-3 0-8 16,3 0 0-16,0 0 9 0,-3 7 2 0,-4-7 0 15,0 0 0-15,0 0 0 0,-3 0 5 0,-1-7 2 16,-2 7 0-16,-5 0 0 0,4 0 5 0,0 0 1 0,-3-3 0 0,-4-3 0 16,4 6-11-16,-4-3-1 0,0-3-1 15,0 6 0-15,-7 0-2 0,10 0 0 0,-3-7 0 0,0 7 0 16,-7 0 1-16,7-3 0 0,4-3 0 0,-4 3 0 15,0-3 7-15,-7 6 2 0,7-10 0 0,-3 7 0 16,3-3-19-16,-7 6-14 0,3-10 2 0,-3 1 1 16,4 3 19-16,-1-4 3 0,-3 7 1 0,0-6 0 15,0 2-4-15,0-2 0 0,-3 0 0 0,3 2 0 16,-4-2 3-16,4 6 0 0,-7-7 0 0,4 4 0 16,-4-3 6-16,0-1 2 0,-4 1 0 15,0 3 0-15,1-4-19 0,-1 1 0 0,-3-1 0 0,0 1 0 16,0 0 8-16,3 2-8 0,-6-2 12 0,6 6-12 0,1-4 0 15,-1 4 0-15,4 3 0 0,0-6 0 0,0 6 0 0,7 0 0 16,0 0-9-16,-7 0 9 0,0 0-9 0,7 0 9 16,0 0-10-16,0 0 10 15,0 0-12-15,0 0 3 0,0 0 1 0,0 0 0 0,0 0-1 0,0 0 0 16,3 6 0-16,8-3 0 0,-1 4 9 0,5-4-8 16,-1 6 8-16,0-2-8 0,0 2 8 0,4 0 0 15,-1-2 0-15,1 2 0 0,-1-6 0 0,5 7 0 16,-1-4 0-16,-4 3 0 0,1 1 0 0,0-1 0 15,-4-3 0-15,0 4 0 0,0-7 0 0,-3 6 0 16,-4 4 0-16,0-4-8 0,0 1 8 0,-7 2 0 16,3-2 0-16,-3 5 0 0,0-5 0 0,0 5 0 15,-3-5 9-15,-1 2-9 0,1 4 11 0,-1-7-11 16,-3 7 10-16,4-3-10 0,-4-7 9 0,-1 13-9 0,1-10 8 0,0 1-8 16,0-1 0-16,4-3 8 0,-8 4-8 0,4-1 0 15,4-3 0-15,-4-3 0 0,3 4-14 0,4-7 5 31,0 0-119-31,-7-7-23 0,0 7-5 0,-4 0-1125 0</inkml:trace>
  <inkml:trace contextRef="#ctx0" brushRef="#br1" timeOffset="60330.487">19117 12271 1803 0,'4'0'80'0,"-4"0"16"0,0 0-76 0,0 0-20 16,0-6 0-16,0 6 0 0,0 0 98 0,-4 0 16 0,-7 0 3 0,11 0 1 15,0 0-89-15,-7 0-17 0,-7 0-4 0,-3 6-8 16,3-2 0-16,-1 2 0 0,-6-3 0 0,7 3 0 15,-3-3 0-15,-1 7 0 0,0-4 0 0,4 3 0 16,-4-2 17-16,1 2 7 0,3 1 0 0,-4-1 1 16,4 0 7-16,-4 1 2 0,4 5 0 0,0-2 0 15,0-4-2-15,0 7 0 0,0 3 0 0,3 0 0 16,-3-4-9-16,0 4-3 0,0 6 0 0,3-3 0 16,-6 3 1-16,3 0 0 0,-1 4 0 0,1-1 0 15,0 3-29-15,4-3-7 0,-4-2-1 0,3-4 0 16,0 3 16-16,1 0 0 0,3-7 0 0,-4 1 0 15,1 6 0-15,-1-6 0 0,4 0 8 0,0 6-8 16,3-6 20-16,-3 6 0 0,4-6 0 0,-1 0 0 16,1 6 0-16,-1-3 0 0,4 3 0 0,0-6 0 15,4-1 0-15,-1 4 0 0,4-3 0 0,0 0 0 0,4 0-4 0,-1 0 0 16,5-1 0-16,-1-2 0 0,3 3-7 0,1 0-1 16,3-4-8-16,0 4 12 15,-3-3-12-15,3-4 0 0,0 4 0 0,-3 0 0 0,0-4 0 0,-1-2 11 16,4 5-11-16,-3 4 10 0,3-9-10 0,0-1 0 15,1 7 0-15,2-7 0 0,-3 1 0 0,4-1 13 16,3 0-3-16,4 1-1 0,0-1 11 0,0-3 1 16,3 4 1-16,4-10 0 0,-4 6 4 0,4-3 1 15,3-3 0-15,-7 7 0 0,4-7-27 0,0 0 0 16,0 3 8-16,3-3-8 0,-3-3 0 0,0 3 0 0,-4 0 0 16,7-7 8-16,-6 7-8 0,2-3 8 15,-2-3-8-15,-5 6 8 0,5-10 4 0,-5 4 1 0,1-3 0 0,0 6 0 16,3-7-1-16,0-5-1 0,4 5 0 15,0-6 0-15,-4 4-11 0,-3-4 8 0,7-3-8 0,-4 4 8 16,-3-4 4-16,0 0 1 0,-8-6 0 0,5 6 0 16,-8-6 0-16,0 3 0 0,-3-3 0 0,-1-3 0 15,1 3 3-15,-8-3 0 0,1 2 0 0,3-2 0 16,-7 3-16-16,0-3 0 0,4 9 0 0,-8-9 0 16,1 6 12-16,-1 0-4 0,1-3-8 0,-4 6 12 15,0-6-4-15,0 0-8 0,-4 3 11 0,4-9-11 16,-3 2 0-16,-1 4-12 0,1-3 0 0,-1 0 0 15,-3 0 12-15,4 3 0 0,-4 6 0 0,3-6 0 16,-3 0 0-16,0 6 0 0,-4 0 0 0,8 0 0 16,-8 3 0-16,4-2 0 0,-3 2 0 0,-4 3 0 15,-1-2 0-15,1 5-9 0,-3-8 9 0,-4 8-8 0,-1-6 8 0,1 4 0 16,-3-4-9-16,2 1 9 0,-6 5 0 0,3-2-9 16,1 2 9-16,-4-6 0 15,-1 7 0-15,5 3 0 0,-5-4 0 0,5 7 0 0,-1-6-9 0,4 3 9 16,-4-4 0-16,4 4-9 0,0 3 9 0,0-7 0 15,-1 4 0-15,1 3 0 0,0-3 0 0,4-4 0 16,-8 7 0-16,4-3 0 0,-4-4 0 0,0 1 0 16,1 3 0-16,-5 6 0 0,1-3 0 0,0-4 0 15,-4 7 0-15,7-3-8 0,-3 3 8 0,4 0 0 16,2 0 0-16,-2 0 0 0,3-6-12 0,3 6 4 16,4 0 0-16,0 0 0 15,-4 0-23-15,7 0-4 0,1-3-1 0,3-3 0 16,0 6-76-16,0 0-16 0,0 0-4 0,0-4 0 15,0-2-108-15,-1 6-23 0,-6-16-4 0,4 7-1 0</inkml:trace>
  <inkml:trace contextRef="#ctx0" brushRef="#br1" timeOffset="61014.684">19286 12579 1440 0,'0'0'128'16,"0"0"-103"-16,0 0-25 0,0 0 0 16,0 0 279-16,0 0 50 0,0 9 11 0,-3 1 1 15,-1-4-268-15,1 10-53 0,-1-7-12 0,4 3-8 16,-3-2 8-16,-1 6-8 0,1 2 0 0,3-2 0 0,-4-3 0 0,4 2 0 16,-3 4 0-16,3 0 0 15,-4-3 0-15,4 2 10 0,0 1 0 0,-3 0 0 0,3 6 10 0,-4-6 3 16,1 3 0-16,-1 0 0 0,-3-3-12 0,3 6-3 15,-3 0 0-15,4-6 0 16,-4-1 25-16,3 1 5 0,1 0 1 0,-1 3 0 0,4-3-31 0,0-7-8 16,0 4 0-16,4 0 0 0,-4-4 0 0,7-2 0 15,-4-4 0-15,4-3 0 16,0 3-116-16,0-6-25 0,1 0-5 0,-1-9-646 16,0 3-130-16</inkml:trace>
  <inkml:trace contextRef="#ctx0" brushRef="#br1" timeOffset="61746.019">19152 12419 2376 0,'0'0'105'0,"-7"0"22"0,7 0-102 0,-3-3-25 0,-1-4 0 0,4 7 0 15,0 0 113-15,0 0 18 0,0 0 3 0,0 0 1 16,11 0-89-16,-1-3-18 0,1 3-3 0,3-6-1 16,0 6-24-16,4 0 0 0,3 0-12 0,0 6 12 15,-3-3 0-15,6 4 16 0,1-4 0 0,0-3-1 16,3 9-15-16,-3-2 0 0,3 2 0 0,0-3 0 0,0-3 0 0,1 7 0 16,-1-1 0-16,-3 1 0 0,3-4 16 0,-3 3-4 15,-1 1 0-15,1-1 0 0,-7 0 4 0,-1 1 0 16,1-4 0-16,-4 4 0 0,-3-1-4 0,-1 0-1 15,-3 1 0-15,0-1 0 0,-7 1 3 0,4-4 1 16,-4-3 0-16,-4 10 0 0,1-4-15 0,-4-6 0 16,0 6 0-16,-4 1 0 0,-3-4 0 0,0 4 0 15,0-4 0-15,-8-3-10 0,-2 6 10 0,3 1 0 16,-4-1 0-16,-3-3 0 0,3-2 0 0,0 2 0 16,1 3 8-16,2-2-8 0,5-4 0 0,-1 6 0 15,4-9 0-15,3 6 8 0,-3-2-8 0,7-4 9 16,7 0-9-16,0 0 10 0,0 0-10 0,0 0 0 0,0 0 0 15,0 0 0-15,0 0 0 0,0 0-9 16,0 0 0-16,0 0 0 0,0 0 9 0,0 0 0 16,7 9 0-16,0-9 0 0,0 6 0 0,4 4 0 0,0-10 0 0,-1 9 0 15,-3-9 0-15,7 9 0 0,1-2 0 0,-1-4 0 16,3 3 0-16,1-3 0 0,0 7 0 0,-1-4 0 16,1 3 0-16,3 1 0 0,0-1 0 0,0-3 0 15,0 4 0-15,-3-1 0 0,-4 1 0 0,4-1 0 31,0 7-24-31,-8-4-5 0,4-2-2 0,-7 5 0 0,4-5 31 0,-4 9 0 0,-4-10 13 0,-3 7-4 16,0-1-9-16,4-2 0 0,-8-4 0 0,4 7 0 16,-3 0-8-16,-4-4-1 0,3-2 0 0,-3-1 0 15,0 7 9-15,-3-7 0 0,-1 0 0 0,0 1 0 16,4-1 0-16,-3 1 0 0,-4-4 0 0,0-3 8 16,3 3 19-16,-3 1 4 0,0-4 1 0,0 6 0 0,-7-3-32 15,3-2 0-15,-7 2 0 0,0-3 0 16,-3 3-27-16,4-3-1 0,-1 4-1 0,4-1 0 0,-4-3 29 0,4-3-9 15,0 0 9-15,3 6 0 16,4-6-29-16,3 0-1 0,-3 0 0 0,7 0 0 16,0 0-123-16,7 0-25 0,-7 0-5 0,7 0-943 15</inkml:trace>
  <inkml:trace contextRef="#ctx0" brushRef="#br1" timeOffset="62162.905">19946 13052 2253 0,'0'0'100'0,"0"0"20"16,0 0-96-16,0 0-24 0,0 0 0 0,0 0 0 16,0 0 63-16,0 0 7 0,0 0 2 0,0 0 0 15,-3 7-44-15,3-7-8 0,0 0-1 0,0 0-1 0,0 0-6 0,0 0 0 16,0 0-1-16,-4 9 0 0,4 0-11 0,0 1 0 15,0-1 0-15,0 1-11 0,0-1 35 0,-4 7 6 16,4-1 2-16,0-2 0 0,-3 6-20 0,-1-4-4 16,1 4-8-16,-1-3 12 0,1-7-12 0,-1 10 9 15,1-3-9-15,-1-4 8 0,4-2-8 0,-3 5 0 16,3-5 0-16,0-10 0 16,-4 6-72-16,4-6-19 0,0 0-4 0,0 0-1 15,0 0-106-15,0 0-22 0,0 0-4 0,0 0 0 0</inkml:trace>
  <inkml:trace contextRef="#ctx0" brushRef="#br1" timeOffset="62616.325">20172 12968 2055 0,'0'0'45'0,"0"0"10"0,0 0 1 0,0 0 2 0,0 0-46 0,0 0-12 0,0 0 0 0,0 0 0 15,0 0 32-15,0 0 5 0,0 0 1 0,0 0 0 16,-4 9-16-16,4-6-3 0,0 7-1 0,0-1 0 16,-7-3-18-16,4 4-9 0,-4-1 1 0,3 0 0 15,-3 1 8-15,0 6 0 0,-4-4 8 0,-3 4-8 16,4 3 17-16,-4-1-1 0,0-2 0 0,-1 3 0 16,1 0 29-16,0-4 6 0,0 4 1 0,0 0 0 15,3-3-23-15,1 3-4 0,6-10-1 0,1 0 0 16,-1 7 13-16,4-7 3 0,7-2 0 0,0 2 0 0,0-6-26 0,8 7-5 15,-1-4-1-15,0-3 0 0,7 3-8 0,-3-6 0 16,3 0 0-16,0 0 0 0,4 0 0 0,-4 0-12 16,-4-6 2-16,5 6 1 15,-1-3-18-15,-7-3-3 0,3-4-1 0,-6 7 0 0,3-3 50 0,-3-4 9 16,-4 1 3-16,3 0 0 0,-6-1-8 0,3-5-2 16,-4 5 0-16,-3-6 0 0,0 4-7 0,0-4-2 15,0-3 0-15,0 4 0 0,-3-4 16 0,-1 6 4 16,-3-2 0-16,0-1 0 0,0 3-32 0,0-2 0 15,-7-4 0-15,0 10 0 0,0-7 0 0,0 6 0 16,-4 1 0-16,4-7 0 16,-4 7-20-16,4 6-11 0,0-7-1 0,0 1-1 15,0 3-93-15,0-4-18 0,3 4-4 0</inkml:trace>
  <inkml:trace contextRef="#ctx0" brushRef="#br1" timeOffset="121040.515">20638 12792 1551 0,'0'0'68'0,"0"0"16"0,0 0-68 0,0 0-16 0,0 0 0 0,0 0 0 16,0 0 74-16,0 0 11 0,0 0 3 0,0 0 0 16,0 0-9-16,0 0-2 0,0 0 0 0,0 0 0 15,0 0-13-15,0 0-2 0,0 0-1 0,0 0 0 16,0 0-24-16,0 0-5 0,0 0 0 0,0 0-1 15,0 0-31-15,0 0 0 0,0 0-8 0,0 0 8 16,0 0 0-16,0 0 0 0,0 0 0 0,3 6 0 16,-3-3 11-16,4 7-11 0,-4-10 12 0,7 6-12 15,-4-3 20-15,4 7-2 0,-3-4-1 0,3-6 0 0,0 9 18 0,3-9 3 16,1 7 1-16,7-4 0 0,-1-3-10 0,4 6-1 16,4-3-1-16,0-3 0 0,0 6-11 0,-1-6-1 15,4 4-1-15,4-4 0 0,-4 0-14 0,8 0 0 16,-5 0 0-16,8 0 0 0,0 0 0 0,3-4 0 15,1 4 0-15,3 0 9 0,-4 0-9 0,0 0 0 16,-3 0 0-16,0 0 0 0,3-6 0 0,-7 6 0 16,1 0 0-16,3 0 0 0,-4 0 0 0,7-3 0 15,-7-3 0-15,-6 3-11 0,-1-4 35 0,0 7 6 16,7-9 2-16,-3 9 0 0,-7-6-20 0,3 6-3 16,0 0-1-16,1 0 0 0,-5-4-8 0,-3-2 0 15,1 6 9-15,-1-3-9 0,3-3 0 0,-6 6 0 0,-4-3 0 16,4-4 8-16,-4 7-8 0,0-3 8 0,-3-3-8 15,-4 6 8-15,3-9-8 0,-3 9 8 0,4-7-8 0,-11 7 8 16,0 0-8-16,3-3 8 0,8 3-8 0,-11 0 8 16,0 0-8-16,0 0 0 0,7-6 8 0,-3 6-8 15,-4 0 0-15,3-9 8 0,4 5-8 0,-3-2 0 16,3-3 11-16,-4 6-3 0,-3-4 0 0,0-2 0 16,7 3 11-16,-7-4 1 0,0 1 1 0,-7-1 0 15,4 1 4-15,-1 0 1 0,-3-1 0 0,-7 1 0 16,0-7-26-16,0 7 8 0,7 6-8 0,-4-10 0 15,-6 10 10-15,-1-3-10 0,7-4 12 0,-3 7-12 16,-3-3 0-16,2-4 0 0,1 7 0 0,7-3 0 16,-3 3 0-16,-1-3 0 0,1-1 0 0,-1 4 0 15,11 3 0-15,-4 0 0 0,-6-6 0 0,6 6 0 0,4 0 0 0,0 0 0 16,0 0 0-16,0 0-9 0,-7 0 9 0,7 0-8 16,0 0 8-16,0 0-8 0,0 0-2 0,7 6 0 15,7 4 0-15,4-4 0 0,-7-3 10 16,10 6-10-16,0 1 10 0,7-4-10 0,4 3 10 0,3 1-12 15,-3-1 12-15,3 1-12 0,8-1 12 0,-8 0 0 16,-7 1 0-16,4-4-8 0,0 4 8 0,-4-1 0 16,-3 7 0-16,-8-7 0 0,1 4 0 0,-1-7 0 15,-2 3 0-15,-5 1 0 0,-3-1 0 0,4 1 0 16,-4-1 0-16,0-3 0 0,-7-6 0 0,3 3 0 16,-3-3 0-16,4 7 0 0,-1 2 0 0,-3-9 0 15,-7 9 8-15,4 7-8 0,3-7 9 0,0 1-9 0,-7-1 12 0,3 10-12 16,1-9 0-16,-4 5 0 0,-4 1 0 0,4-4 0 15,-7 4 0-15,0-3 0 0,7-4 0 0,-7 7 0 16,-4-1 8-16,0-2-8 0,8 3 0 0,-8-7 0 16,1 7 0-16,-5-4 0 0,12-2 0 0,-4-4 0 15,3 3 0-15,1 1 0 0,-5-1 0 0,8-3 0 32,7-6-49-32,0 0-11 0,-10 4-1 0,3-4-1 15,7 0-94-15,0 0-18 0,-4-4-4 0,4-5-966 0</inkml:trace>
  <inkml:trace contextRef="#ctx0" brushRef="#br1" timeOffset="121791.022">23188 12441 1792 0,'0'0'80'0,"0"0"16"16,-3-6-77-16,3-4-19 0,0 4 0 0,0-4 0 15,0 7 28-15,3-6 3 0,1 3 0 0,-1-4 0 16,1 1-31-16,-1 3 0 0,4 2-8 0,-3-2 8 16,-1 3 0-16,1-3-8 0,-4 6 8 0,3-3 0 15,-3 3 0-15,0 0 0 0,0 0 0 0,4-7 0 0,-4 7 20 0,0 0 5 16,0 0 1-16,0 0 0 0,0 0 37 0,0 0 7 15,0 0 2-15,0 0 0 0,0 0 10 0,0 0 2 16,7 10 1-16,-7-10 0 0,0 0-9 0,7 6-3 16,-7-6 0-16,4 3 0 0,-4-3-29 0,3 10-5 15,4-4-2-15,-3 3 0 0,-1-3-25 0,-3 4-4 16,4-1-8-16,-1 1 11 0,-3-1-11 0,0 7 0 16,0 3 0-16,0-1 0 0,-7 1 0 0,4 6 0 15,-1 4 0-15,-3 5 0 0,0-6 0 0,0 10 0 16,0-7 0-16,0 1 0 0,3 2 0 0,1-9 0 15,-4 3 12-15,3 1-4 0,1-4-8 0,3-6 0 16,-4-1 0-16,4 7 0 0,0-6 0 0,0-3 8 0,0 3-8 16,0-4 8-16,0-2-8 0,0 3 8 0,0-7-8 0,0 0 8 15,0 1-8-15,4-1 0 0,-4-2 9 0,3-4-9 16,-3-3 0-16,4 6-20 0,-4-6 4 0,0 0 1 31,0 0-88-31,0 0-17 0,0 0-4 0,0 0-1 16,7-6-104-16,0-4-21 0,0-18-4 0,-4 0-1 0</inkml:trace>
  <inkml:trace contextRef="#ctx0" brushRef="#br1" timeOffset="122923.993">23220 12275 864 0,'0'0'76'0,"0"0"-60"0,0 0-16 0,0 0 0 15,0 0 243-15,0 0 45 0,0 0 10 0,0 0 2 16,0 0-235-16,0 0-46 0,0 0-10 0,0 0-1 16,0-4-21-16,0 4-4 0,3-6-1 0,-3 6 0 15,0 0 7-15,4-9 2 0,-4 9 0 0,0-6 0 16,0 6 9-16,0 0 9 0,0 0-1 0,7-4-8 15,-4-2 41-15,-3 6 2 0,8-3 0 0,-8 3 0 16,7-6 31-16,0 3 6 0,3-4 2 0,1 7 0 16,-1 0-10-16,5-3-3 0,-1-3 0 0,0 6 0 15,0 0-25-15,0-6-4 0,0 6-2 0,4-4 0 16,3 4-15-16,-7 0-3 0,4 0-1 0,-1 0 0 16,1 4-8-16,0 2-2 0,-1-6 0 0,1 9 0 0,-1-2-1 0,1-4-8 15,0 3 12-15,3-3-4 16,-3 3 4-16,-1-2 1 0,1-4 0 0,-1 6 0 0,-2-6-1 0,2 3-1 15,1 3 0-15,-1 0 0 16,1-2 1-16,-4-4 0 0,0 6 0 0,-3-3 0 0,0 3 0 0,-1-3 1 16,1-3 0-16,-4 10 0 0,-4-10-1 0,4 6-1 15,0 3 0-15,-7-9 0 0,0 7-11 0,0-7 8 16,4 9-8-16,3-6 8 0,-7 7-8 0,3-1 0 16,-3 1 9-16,4-4-9 0,-4-6 0 0,4 9 0 15,-8 1 0-15,4-4 8 0,-4 3-8 0,4-9 0 16,-3 3-8-16,-1 7 8 0,-3-4 0 0,0 4 0 15,0-4 0-15,-3-3-8 0,-1 6 8 0,-3 1 0 0,3-4 8 0,-3 3-8 16,-3 1 0-16,3-1 0 0,-1 1 0 0,-2-1-8 16,-1 0 8-16,1 1 0 0,-1-1 8 0,4 4-8 15,0-4 0-15,-4 1 0 0,4-7 0 0,-4 6-8 16,4-3 8-16,0-2 0 0,0 2 0 0,-4-6 0 16,4 3 0-16,0 3 0 0,-4-12 8 0,8 6-8 15,-4-3 0-15,3 3 8 0,4 0-8 0,-3-6 0 16,2 6 0-16,1 0 0 0,-3-4 0 0,10 4 8 15,0 0-8-15,0 0 0 0,0 0 0 0,0 0 0 16,0 0 16-16,0 0 0 0,0 0-1 0,0 0 0 16,0 0-26-16,0 0-5 0,0 0 0 0,0 0-1 15,-4-6 17-15,4 6 0 0,0 0 0 0,0 0 0 16,0 0-8-16,0 0 8 0,0 0 0 0,0 0 0 16,0 0 0-16,0 0 0 0,11 0 0 0,-1 0 0 0,1 0 0 0,0 0 0 15,3 0 0-15,0 6 0 0,0-6 0 0,0 4 0 16,4-4 0-16,-1 6 0 0,1-3 0 15,0 3 0-15,-4 4 0 0,0-4 0 0,0-3 0 0,0 6-8 16,0 1 8-16,0-1 0 0,0 4 0 0,-3-1-8 16,0-2 8-16,-1-1 0 0,1 7 0 0,-4 0 0 15,0-4 0-15,-4-2 9 0,1 5-9 0,-1 1 0 16,1-4 0-16,-4 4-11 0,3-3 11 0,-3 2 0 16,-3-5 0-16,3 5 0 0,-4-2 0 0,-3-4 0 15,4 4 0-15,-1-1 0 0,-6-2 0 0,3-1 9 16,0 1-9-16,-4-1 10 0,-3 4-10 0,0-10 0 15,-4 6 0-15,4 1 8 0,-4-1-8 0,1-3 0 16,-4 4 0-16,-1-4 0 0,-2-3 0 0,-1 3 8 0,4-3-8 16,-4-3 0-16,1 0 0 0,-1 0 8 15,0 0-8-15,0 0 0 0,1 0 0 0,-1 0 8 0,4 0-8 0,-4 0 0 16,4-3 12-16,3-3-4 0,-3 3 0 0,7-3 0 16,-4 6-19-16,4 0-4 0,0-7-1 0,4 4 0 31,3 3-73-31,0 0-15 0,-4-6-4 0,11 6 0 15,0 0-140-15,0 0-29 0</inkml:trace>
  <inkml:trace contextRef="#ctx0" brushRef="#br1" timeOffset="123320.931">24102 13093 2757 0,'0'0'60'0,"0"0"13"0,0 0 3 0,-4 3 2 0,4-3-62 0,0 0-16 16,-10 6 0-16,6-2 0 0,1 2 0 0,-1 3 0 0,4 1 0 0,-3-4 0 16,3 3 0-16,0 1 0 15,-4 2 0-15,4-2 0 0,0 5 0 0,0 4 0 0,4-3 0 0,-4-4 0 16,0 4 0-16,0 3-8 0,0 0 8 0,0-4 0 16,0 4 0-16,0-9 0 15,0 5 0-15,-4 4 0 0,4-9-9 0,-3-1 9 0,3 0-13 0,-4 1 5 31,4-10-36-31,0 0-6 0,0 0-2 0,0 0 0 16,0 0-166-16,0 0-34 0,0 0-6 0,18-13-2 0</inkml:trace>
  <inkml:trace contextRef="#ctx0" brushRef="#br1" timeOffset="123681.968">24412 13096 2332 0,'0'0'104'0,"0"0"20"0,0 0-99 0,0 10-25 0,-7-1 0 0,0 7 0 16,4-7 46-16,-1 0 4 0,4 7 1 0,-3-3 0 15,-1-7-41-15,4 10-10 0,-4-4 0 0,1-2 0 16,-1 5 0-16,4 1-11 0,-3-3 3 0,3 2 0 16,-4-2-12-16,1 2-1 0,3 1-1 0,-4-3 0 31,1-4-16-31,-1 7-3 0,1-1-1 0,-1-2 0 15,1-4-94-15,3 1-20 0,0-10-3 0,0 0-413 0,0 0-84 0</inkml:trace>
  <inkml:trace contextRef="#ctx0" brushRef="#br1" timeOffset="124573.583">24448 11989 1209 0,'-11'-19'53'0,"7"13"12"0,-3-3-52 0,0-1-13 16,0 1 0-16,-3 0 0 0,3-7 205 0,0 6 39 15,-1-8 7-15,-2 5 1 0,-1-9-203 0,1 10-41 31,-1-4-8-31,-3-3 0 0,-4 10-20 0,-3-7-2 0,0 7-1 0,0-1 0 0,-4 1 11 0,1 3 1 16,-8 2 1-16,0 4 0 0,-3-6 10 0,-4 12 12 16,-3-6-2-16,-1 4-1 0,1 2 36 0,0 3 7 15,-1-3 2-15,1 4 0 0,3-1 4 0,4-6 1 0,0 7 0 0,-1 2 0 16,-3 1-24-16,4-4-5 0,-4 7-1 0,1-3 0 16,-5 8-29-16,4-2 8 15,-3 0-8-15,3 6 0 0,4-3 0 0,0 3 0 0,3 10 0 0,0-1 0 16,4 4 0-16,0 6 0 0,3 3 0 15,-3-3 0-15,0 0 0 0,-1-1-8 0,5-5 8 0,-1 6 0 16,4 0 0-16,0 0 0 0,3 3 0 0,-3-3 0 16,10 0 0-16,-6 0 0 0,-4-1 0 0,6-5 0 15,5 3 0-15,-1-4 0 0,-6-2 0 0,6-4 0 16,0 4 0-16,4-7 0 0,0 7 0 0,4-10 0 16,-1 3 13-16,4 6 3 0,11-5 1 0,-8 5 0 15,1-6 15-15,7 7 2 0,6-7 1 0,4 7 0 16,0-1-22-16,1 4-4 0,-1-4-1 0,4 4 0 15,3 3-8-15,0-4-11 0,-3 1 3 0,3 3 0 0,0-4 8 0,0 1 0 16,-3-7 0-16,3-3 0 0,0 1 0 0,1-1 0 16,6-3 0-16,4-6 0 0,3 0 8 0,0 2 3 15,1-2 1-15,6-6 0 0,-3 3 6 16,3-1 2-16,-3-5 0 0,4-1 0 0,3-6 15 0,3 3 3 16,-3-2 1-16,7 2 0 0,-4-6-27 0,4 6-4 15,-3-6-8-15,-1-6 11 0,1 6-3 0,-1-6 0 16,4 2 0-16,0-5 0 0,0 0-8 0,0-7 10 15,0 7-10-15,-4-7 10 0,-3-3-10 0,0-3 10 16,-3-3-10-16,6 0 10 0,-3-10 12 0,3 7 2 16,-3-9 1-16,0-4 0 0,-3 3-5 0,-1 1-2 15,-7-4 0-15,1-6 0 0,-4 3 0 0,-4 0 0 16,-3-3 0-16,-1-3 0 0,-2 3-18 0,-5 3 8 0,1 0-8 0,-4 0 0 16,-3-3 24-16,-1 9-3 0,-3-6 0 0,-3 4 0 15,-4-7-21-15,-3 3 8 0,-4 0-8 0,-4 0 0 16,-3-3 11-16,-4 3-3 0,-3 0 0 0,-3-3 0 15,-1-3-8-15,-3 12 0 0,3-6 0 0,-3 0 8 16,-4 1-20-16,4-5-5 0,-3 1-1 0,-1-3 0 16,0 6 27-16,-3 0 6 0,-4 1 1 0,-3 5 0 15,0 3-29-15,-1-2-6 0,1 12-1 0,0-3 0 16,0 2 20-16,-4 14 0 0,0-4 0 0,0-3 0 16,0 10 0-16,-3 0-18 0,-4-1 4 0,-3 4 1 15,-1-4 0-15,1 10 0 0,0-9 0 0,3 9 0 16,0 0-22-16,3 0-4 0,5 0-1 0,2 0 0 15,1 9-97-15,3-9-20 0,4 7-4 0,3-4-1055 16</inkml:trace>
  <inkml:trace contextRef="#ctx0" brushRef="#br1" timeOffset="125710.545">25495 12826 288 0,'-3'0'25'0,"-8"0"-25"16,4 0 0-16,0 0 0 15,0-6 319-15,0 6 58 0,0 0 12 0,7 0 3 0,0 0-276 0,0 0-54 16,0 0-11-16,0 0-3 0,0 0 0 0,0 0-1 15,0 0 0-15,0 0 0 0,10 0-31 0,-2-3-7 16,2 3-1-16,1 3 0 0,-4-3 16 0,3 0 4 16,4 6 0-16,1-2 0 0,2 2 8 0,1 3 3 15,3-2 0-15,0-4 0 0,4 3 6 0,0-3 2 16,-1 3 0-16,1-2 0 0,3-4-2 0,0 0 0 0,1 6 0 0,2-6 0 16,5 0-9-16,2 0-3 0,1 0 0 0,4 0 0 15,2 0-13-15,1 0-4 0,0 0 0 16,0 0 0-16,0 0-8 0,0 0-8 0,-4 0 12 0,0 0-12 15,-3 0 10-15,4 0-10 0,2 0 8 0,1 0-8 16,-3 0 0-16,-1 0 0 0,0 0-9 0,-3 0 9 16,0 0 0-16,-7 0 16 0,-1 0-2 0,1 0 0 15,-7 0-2-15,0-6 0 0,-1 6 0 0,-6 0 0 16,-1 0 3-16,1-4 0 0,-4-2 0 0,0 6 0 16,-3 0 5-16,0-3 0 0,-1-3 1 0,-3 6 0 15,0 0 9-15,0-10 2 0,-3 10 0 0,3-9 0 16,-7 3-18-16,0-4-3 0,0 1-1 0,-4-1 0 15,4 1-1-15,-3-7 0 0,-4 7 0 0,3-4 0 16,-3-2-9-16,4 5 0 0,-4-5 9 0,0 5-9 16,-1 1 8-16,-2-4-8 0,3-2 8 0,0-1-8 0,-4 6 0 0,4-2 0 15,0-4 0-15,-4 7-8 0,1-1 8 0,3 1 0 16,-4 0 0-16,1-1 0 0,-1 1 0 0,1-4 0 16,-1 4 0-16,-3 6 0 0,3-4 0 0,-3 4 0 15,0-3-9-15,3-3 9 0,1 6 0 0,-1-4 0 16,4 1 0-16,4 3 0 0,3 3 0 0,0 0 0 15,-4-6 0-15,4 6 0 0,0 0 0 0,0 0 0 16,0 0 0-16,0 0 0 0,0 0-11 0,0 0 11 16,4 0-8-16,6-4 8 0,1-2-9 0,-1 6 9 15,5 0-10-15,-1 0 10 0,0 0 0 0,0 6 0 16,4-2 0-16,-1-4 0 0,1 6-10 0,-1 3 1 0,1 1 0 0,0-1 0 16,3 7 9-16,-3-7 0 15,-1 7 0-15,-3-4 0 0,0-2 0 0,4 9 0 16,-4-10 0-16,0 7 0 0,-3-1 0 0,-4-2 0 15,3-4 0-15,-2 7 0 0,-5 0 0 0,1-4 0 0,-1-2 0 0,-3 5 0 16,4-5 0-16,-4 5 0 0,3-2 0 0,-3 3 0 16,4-7 0-16,-4 7 0 0,-4-4 0 0,1 4 0 15,3 0 0-15,-4-4 0 0,-6 4 0 0,2-4 0 16,-2 10 0-16,-1-3 0 0,-6 0 0 0,-1 0-8 16,0 0 8-16,1-1 0 0,-1 4 0 0,0-9 8 15,4 6-8-15,0-13 0 0,4 3 0 0,-1 1 0 16,4-4 0-16,3-3 0 0,4-3 0 0,0 0 0 15,0 0-148 1,0 0-28-16,0 0-6 0,-3-9-1046 0</inkml:trace>
  <inkml:trace contextRef="#ctx0" brushRef="#br1" timeOffset="126225.168">27785 12372 979 0,'0'0'87'15,"0"0"-70"-15,0 0-17 0,0 3 0 16,0 3 181-16,-4 4 33 0,4 5 6 0,0-5 2 16,0-1-116-16,-3 1-23 0,3 5-5 0,0-2-1 15,0 2 30-15,0-2 5 0,0 9 2 0,0-3 0 0,-4 0-34 0,4-1-8 16,4 11 0-16,-4-4-1 0,0 3-34 0,-4 3-6 16,4 1-2-16,-3 2 0 0,3 1-2 0,0-1-1 15,0 4 0-15,-4-4 0 0,1 4-16 0,-1-4-10 16,1 1 12-16,-1-1-12 0,4-2 8 0,0-7-8 15,0 3 0-15,4-6 0 0,-4-3 0 16,3 0-11-16,1-7 2 0,3 4 0 16,-7-7-135-16,0-9-26 0,0 0-6 0,0 0-941 15</inkml:trace>
  <inkml:trace contextRef="#ctx0" brushRef="#br1" timeOffset="127010.07">27619 12300 1987 0,'0'0'88'0,"-4"-7"18"0,-3-2-85 0,4 0-21 0,3-1 0 0,-4 4 0 16,4 6 65-16,-3-3 9 0,3 3 2 0,0 0 0 15,0 0-28-15,0 0-6 0,3-6-1 0,1-4 0 16,6 10-13-16,1 0-4 0,0 0 0 0,6 0 0 15,4 10-12-15,1-10-2 0,-1 6-1 0,3-6 0 16,5 9 11-16,-5-3 1 0,-2-2 1 0,2 5 0 16,-3 0 14-16,4 1 2 0,-7-4 1 0,3 3 0 15,-3 1-22-15,3-1-4 0,-4 1-1 0,5-1 0 16,-1 1 9-16,0-4 2 0,0 3 0 0,4-3 0 0,-1-2 1 0,1 5 1 16,0-3 0-16,-1 4 0 15,1-7-11-15,-4 3-2 0,-3-3-1 0,0 4 0 0,-1 2-11 16,1 0 8-16,-8-2-8 0,1-4 8 0,0 6-8 0,-8 1 0 15,4-4 0-15,-7 3 0 0,-3 1 0 0,-4 5 0 16,0-2 0-16,-8-4 0 0,5 4-11 0,-8-1 3 16,-3-2 0-16,0-1 0 0,0 1 8 0,0-4 0 15,3 3-9-15,0-2 9 0,4-4 0 0,0 3 0 16,4-3 0-16,-1-3 0 0,4 6 0 0,0-3 0 16,7-3 11-16,-7 0-11 0,3 0 0 0,4 0 0 15,-7 7 0-15,7-7 0 0,-7 0 0 0,7 0 0 16,-7 3-8-16,4-3 8 0,-5 6 0 0,8-6 0 0,-3 3 0 0,-4 4 0 15,3 2 0-15,1-9 0 0,-1 9 0 0,1-2 0 16,3-7 0-16,0 3 0 0,0-3 0 0,0 0 0 16,0 0 0-16,0 0 0 0,0 0 0 0,0 0 0 15,0 0 0-15,3 9 0 16,4-9 0-16,4 10 0 0,0-10 0 0,-1 0 0 0,4 0 0 0,0 6-10 16,0-6 10-16,4 3 0 0,0 3 0 0,3-6 0 15,-7 7 0-15,4-4-10 0,-1 6 10 0,1 1-10 16,0-1 10-16,-1 0 0 0,4 4 0 0,-7-1 0 15,4-2 0-15,-4-1 0 0,-3 7 0 0,-1-7 0 16,-3 1-11-16,1 5 11 0,-1-2-13 0,-4-4 5 16,1 7 8-16,-4-7-8 0,-4 7 8 0,4-3-8 15,-7-7 16-15,4 10 3 0,-5-7 1 0,-2 0 0 16,3 1-12-16,-4-7 0 0,1 6 0 0,-4-2 0 16,-1 2 0-16,5 0 0 0,-8-2 0 0,1 2 0 0,-5 1 0 0,1-7 0 15,0 3 0-15,0 3 0 0,-4-2 0 0,1 2 10 16,-5 0-10-16,5-5 10 15,-1 5-10-15,0-3 0 0,1 4 9 0,2-1-9 0,-2-3 0 0,2-3 0 16,1 4 0-16,4-4 0 0,3-3 0 0,-1 6 0 16,1-3 0-16,4-3 0 0,3 0 0 0,0 0-12 15,0 0 12-15,7 0-12 16,-4-3-153-16,4 3-31 0,-7-6-7 0,7 3-903 16</inkml:trace>
  <inkml:trace contextRef="#ctx0" brushRef="#br1" timeOffset="127360.134">28617 13093 518 0,'0'0'23'0,"0"0"5"15,0 0-28-15,-3 3 0 0,-4 7 0 0,3-4 0 16,1-3 452-16,-1 3 86 0,1 4 17 0,-1-1 3 16,4 0-414-16,-3 1-84 0,3 6-16 0,0-4-3 0,0 4-1 0,3-1 0 15,1-2 0-15,-1 9 0 16,-3-3-25-16,4-7-6 0,-1 7-1 0,-3 3 0 0,4-3-8 0,-4 0 0 15,0-4 0-15,0 4-11 0,0-6 11 0,-4 2 0 16,4 1 0-16,0-3 0 0,0-4-18 0,0-9-2 16,0 0 0-16,0 0 0 15,0 0-147-15,0 0-29 0,0 0-7 0,0 0-1 0</inkml:trace>
  <inkml:trace contextRef="#ctx0" brushRef="#br1" timeOffset="127860.805">28773 13228 2718 0,'0'0'120'0,"0"0"25"0,0 0-116 0,0 0-29 0,7-6 0 0,3 6 0 15,4-4 40-15,-3 4 1 0,3-6 1 0,0 6 0 16,-3-9-42-16,3 6 0 0,-4-4-16 0,5-2 5 15,-8 3 11-15,3-4 0 0,1 7 0 0,-4-3 0 16,3-4 0-16,1 7 0 0,-4-3 0 0,0 3 0 16,0-3 0-16,0-1 0 0,0 4 0 0,0-3 0 15,4 6 8-15,-1 0 3 0,-2-3 1 0,-1 3 0 16,3 0 6-16,1 0 2 0,-1 0 0 0,1 3 0 16,-1-3-10-16,-2 0-2 0,2 6 0 0,-3 4 0 0,-7-10-8 0,4 9-11 15,3 0 3-15,-4 1 0 0,-3-1 8 0,-3 7-8 16,-1 3 8-16,1-4-8 0,-8 4 8 0,1 0 0 15,-5 6 8-15,1-6-8 16,-7 0-21-16,4 0-9 0,-1-4-2 0,0 4 0 0,4-9 51 0,0 5 9 16,0-5 3-16,0-1 0 0,3 0-31 0,1 1 8 15,3-1-8-15,-4 1 0 0,0-1-12 0,4 0-4 16,7-2-2-16,0-7 0 0,-3 9 18 0,3-9 0 16,0 0 0-16,0 10 0 0,3-4 0 0,1 3 0 15,-4-9 0-15,3 3 0 0,8 4-10 0,-4-4 2 16,0 3 0-16,4-3 0 15,-1 3-15-15,-3 4-2 0,0-1-1 0,0-9 0 16,4 10-67-16,0-4-14 0,-1-3-2 0,4 3-1 16,0-6-32-16,4 3-6 0,-4 4-2 0,7-7-461 0,-3-7-92 0</inkml:trace>
  <inkml:trace contextRef="#ctx0" brushRef="#br1" timeOffset="128876.082">28706 11917 1785 0,'-11'-9'159'0,"0"2"-127"16,1-2-32-16,-4 0 0 0,0-1 31 0,-1 1 0 15,1-1 0-15,4 1 0 0,-4 3-19 0,0-4-3 16,-1 7-1-16,-2-3 0 0,3-4 0 0,-4 10 0 16,0-9 0-16,1 3 0 0,-1 3 20 0,0 3 3 15,-3 0 1-15,0 0 0 0,0 0 16 0,0 0 3 16,-4 0 1-16,0 0 0 0,1 9 9 0,-4-9 3 15,3 9 0-15,-3-2 0 0,-4-4-32 0,0 6-7 16,4-2-1-16,-4 2 0 0,0 0-16 0,1 1-8 0,-5-1 8 16,1 7-8-16,-4-4 0 0,0 4 0 0,-6 0 0 0,2-4 0 15,1 7 0-15,0-3 0 0,3 9 0 0,0-6 0 16,4 0 8-16,3 9-8 0,0-3 8 16,0 3-8-16,4-3 0 0,0 0 0 0,0-3 0 0,0 3 0 15,-1 0 0-15,1 0 0 0,-4 4 0 0,4-4 0 16,0 3 0-16,-4-6 0 0,4 9 0 0,-4-2 0 15,8-1 8-15,-1 6-8 0,4-6 8 0,7-2-8 16,-1 11 24-16,5-5 0 0,-1-1 0 0,4 3 0 16,4-5 2-16,3 5 0 0,0 1 0 0,7-1 0 15,0-6-16-15,3 7-10 0,1-1 12 0,7-2-12 16,3 8 10-16,3-5-10 0,1 6 8 0,0-1-8 16,0-2 12-16,-1 6-4 0,4 3 0 0,-3-6 0 15,-4 3-8-15,4-7 8 0,0 7-8 0,-4-9 8 16,4-4 10-16,-4 10 2 0,3-13 0 0,5 7 0 15,-5-7-7-15,12 0-1 0,-5 0 0 0,12-3 0 0,-1 0 16 0,7 0 4 16,-3-3 0-16,0-3 0 0,0 6-10 0,0-6-2 16,-4-3 0-16,1 3 0 0,2-4-10 0,5-2-2 15,6 3-8-15,-3-1 12 0,4-2-12 0,-1 2 8 16,0-5-8-16,1 6 0 0,-1-7 20 0,-3 0-1 16,4-6-1-16,3 7 0 0,3-4-6 0,1-6 0 15,-4 10-1-15,-4-10 0 0,1 0-1 0,-8 0 0 16,0 0 0-16,-3-7 0 0,0 4 6 0,3-3 0 15,1 3 1-15,-1-4 0 0,-3-5-4 0,3 3-1 16,1-7 0-16,-1 0 0 0,-3 4 5 0,-4-7 1 0,1-6 0 0,3-4 0 16,-4-2-18-16,4 3 0 0,0-7 0 0,0 4 0 15,-1-10 0-15,-2 7 0 0,-4-4 0 0,-4 1 0 16,0-4 12-16,-7 0 4 0,1-3 2 0,-5 0 0 16,-3-6-18-16,-3 3 8 0,3-6-8 0,-7 6 0 15,-3-4 17-15,-4 4-3 0,4 4-1 0,-8-1 0 16,-3 0-21-16,0-3-5 0,-7-3-1 0,4 2 0 15,-8-5 22-15,0 3 5 0,-3 3 1 0,-7 0 0 32,3-3-37-32,-10 6-7 0,-4-3-2 0,-3 3 0 0,-4 0 32 0,-3 0 0 0,-4 6 0 0,0 4 0 15,-3 0 0-15,0 2 0 0,3 1 0 0,-4-1 0 16,-6 1 0-16,3 9 0 0,-7-3 0 0,4 6 0 16,-1-6 0-16,-3 6 0 0,4 4 0 0,-1-4 0 15,4 3 0-15,-3 7 0 0,-4-4 0 0,-4 7 0 16,1-3-13-16,-1-1 3 0,1 1 1 0,3 2 0 15,3 7-44-15,1-9-9 0,-4 6-2 0,0-3 0 16,-3 2-115-16,3-5-23 0,-57-16-5 0,40-13-1 0</inkml:trace>
  <inkml:trace contextRef="#ctx0" brushRef="#br2" timeOffset="140550.779">19449 12174 1130 0,'0'0'50'0,"0"0"10"0,0 0-48 0,0 0-12 0,0 0 0 0,3 0 0 15,-3 0 48-15,0 0 8 0,0 0 0 0,0 0 1 16,0 0-39-16,0 0-8 0,0 0-2 0,0 0 0 16,0 0-8-16,0 0 0 0,0 0 0 0,0 0 8 15,0 0 5-15,7 3 1 0,-7-3 0 0,0 0 0 0,0 0 26 0,0 10 6 16,-3-1 1-16,-1-3 0 15,4-6 4-15,-3 10 1 0,-1-1 0 0,-3 1 0 16,0-1 6-16,3 1 2 0,-3 5 0 0,0-5 0 0,-3-1-16 0,3 7-2 16,-4-7-1-16,1 10 0 15,-1-3-11-15,-7 2-2 0,4 1-1 0,-3 0 0 0,-5 6-11 0,1-6-1 16,0 9-1-16,-4-9 0 0,1 6-4 0,-5 0-1 16,1 0 0-16,0-3 0 0,3-3 14 0,1 6 2 15,-1-6 1-15,0 3 0 0,4 0 2 0,0-3 0 16,0 3 0-16,0-4 0 0,-1 1-28 0,5 0 0 15,-1 0 0-15,4 0 0 0,-7-4 0 0,3 4 0 16,1 0 0-16,-1-3 0 0,-3 9 0 0,0-6 0 16,-4-1 0-16,0 1 0 0,1 0 8 0,2 3-8 0,-2-3 8 0,-1 0-8 15,4-1 11-15,0 1-3 0,3 0-8 16,0-3 12-16,4-7-12 0,4 7 0 0,3-13 0 0,3 6 0 16,-3 1-18-16,0-4 3 0,7-6 1 0,0 0 0 31,0 0-190-31,0 0-39 0</inkml:trace>
  <inkml:trace contextRef="#ctx0" brushRef="#br2" timeOffset="141234.957">19967 12231 864 0,'0'0'76'0,"0"0"-60"0,0 0-16 0,-7 6 0 16,0-3 159-16,0 3 29 0,0-2 5 0,0 5 2 15,3-3-147-15,-3 4-28 0,0-1-7 0,0 0-1 16,0-2 42-16,0 2 8 0,0-6 2 0,0 3 0 16,0 4 5-16,3-1 2 0,-6 1 0 0,3-4 0 15,-4 3-2-15,4-5 0 0,-3 5 0 0,-1 3 0 16,0 1-3-16,-3-4-1 0,4 1 0 0,-4 6 0 16,-8-7-11-16,1 10-2 0,-3 0-1 0,2-4 0 15,1 10-31-15,-3-3-7 0,-1 3-1 0,-3 4 0 16,3-4 8-16,-3 3 0 0,0 3 1 0,-1-3 0 15,5 1 8-15,-1-4 2 0,0 0 0 0,1-3 0 0,2 3-10 0,-2 0-1 16,-1-3-1-16,0-6 0 0,1 9-2 16,-5-3 0-16,1 3 0 0,0-6 0 0,3-1-3 0,-3 7-1 15,0 1 0-15,3-8 0 16,4 1-2-16,0 0-1 0,0 3 0 0,-1-3 0 0,1 3-10 0,4-7 0 16,-1 4 9-16,0 6-9 0,4-6 0 0,0 6 0 15,0-6 0-15,0 0 0 0,3-4 0 0,4-2 0 16,-3 3-9-16,-1 3 9 0,4-10-9 0,0 0 9 15,3 1-12-15,-3-1 12 16,4-3-112-16,-1 4-16 0,-3-10-4 0,7 0 0 16,0 0-124-16,0 0-26 0</inkml:trace>
  <inkml:trace contextRef="#ctx0" brushRef="#br2" timeOffset="141707.235">20306 12544 2098 0,'-14'0'93'0,"10"0"19"0,1 7-89 0,-4-7-23 15,-4 0 0-15,4 9 0 16,0-9 40-16,0 6 3 0,0-3 1 0,0-3 0 0,7 0-34 0,0 0-10 16,-7 7 0-16,0-4 0 0,0 3 54 0,3-3 4 15,-3-3 1-15,0 10 0 0,0-4-26 0,-4-3-5 16,8 10 0-16,-8-4-1 0,4 0 29 0,-3 4 7 15,-1-4 1-15,-3 7 0 0,0 0-6 0,0 6-1 16,-4-7 0-16,-3 10 0 0,3-3-15 0,-3 3-3 16,0 4-1-16,0-4 0 0,-4 3-16 0,4-3-3 15,-4 3-1-15,1-3 0 0,-1 10-10 0,0-10-8 0,0 3 9 16,-3-6-9-16,0 3 8 0,-4 0-8 16,0 3 0-16,4-9 0 0,0 6 8 0,0 4-8 0,0-4 0 15,3 0 0-15,-3-3 0 0,3 3 0 0,0-6 0 0,1 6 0 16,6-6-12-16,0-4-1 0,4-2-1 0,0 2 0 31,0 1-66-31,0-3-12 0,0-4-4 0,7 7 0 16,-4-7-149-16,4 7-31 0</inkml:trace>
  <inkml:trace contextRef="#ctx0" brushRef="#br2" timeOffset="146973.219">10576 7590 403 0,'-7'-3'36'0,"4"-4"-36"15,6-2 0-15,4 3 0 16,0 2 273-16,-3-2 48 0,3 3 10 0,0-3 1 0,0-4-267 0,0 7-53 16,0-3-12-16,4-3 0 0,-1-1 0 0,-3 4 15 15,-3 3-4-15,-1-4-1 0,4 4 25 0,1-3 5 16,-8-3 0-16,0-1 1 0,-4 4 22 0,4 3 4 16,0-3 1-16,-4-4 0 0,-3 7 9 0,4-3 3 15,6-4 0-15,-3 10 0 0,-10-3-22 0,3-3-4 16,3-3-1-16,4-1 0 0,-3 4-22 0,-1 3-5 15,1-7-1-15,3 10 0 0,0 0-1 0,-4-6-1 16,-3-3 0-16,4 6 0 0,3 3-7 0,-7-7-2 16,-4 1 0-16,-7 3 0 0,-3 3-6 0,7 0-8 0,3-10 11 0,-3 10-11 15,-7 0 20-15,7-6-4 16,3 6 0-16,-6 0 0 0,-8 0 20 0,0 0 3 16,8 0 1-16,3 6 0 0,-4-2-26 0,0 2-5 0,4-3-1 0,0 10 0 15,4-4-8-15,3 0 0 0,-4 4 9 0,4-7-9 16,3 10 0-16,1-4 9 0,-1 4-9 0,1-3 0 15,-1 2 8-15,4 1-8 0,0-4 0 0,0 4 0 16,0 0 10-16,0-4-10 0,7 4 8 0,-3-7-8 16,-4 4 8-16,3 3-8 0,4-7 0 0,0-3 8 15,4 4 3-15,-4-7 0 0,7 3 0 0,4-3 0 16,10 4 5-16,-7-7 2 0,-7 9 0 0,8-9 0 16,6-3 2-16,4 3 0 0,-11-6 0 0,3 6 0 15,5 0-7-15,-1-7-1 0,0 4 0 0,-3 3 0 16,-4-6-4-16,4 3 0 0,3-3-8 0,-7 2 12 15,-3-2-2-15,-4-3-1 0,7-1 0 0,0 1 0 0,-7 3-9 0,0-4 10 16,-3 1-10-16,3-1 10 0,-3 1 6 0,-1-10 0 16,-6 10 1-16,-1-7 0 0,4 4 0 0,-3-4 0 15,-4-3 0-15,-4 3 0 0,1-2-7 0,-4 2-2 16,7-3 0-16,-7 0 0 0,-4 0 0 0,0 4-8 16,11-4 12-16,-7 3-4 15,-7 4-8-15,7-4 8 0,4 7-8 0,3-1 8 0,-4 1-8 0,-3-1 0 16,0 4 0-16,0 3 0 0,7 3-8 0,-11 0 8 15,-3 3-10-15,-3 3 10 0,6-2-10 0,-10 5 10 16,-4 7-10-16,1-7 10 0,-1 10-10 0,0 3 10 16,-3 0-10-16,0-3 10 0,-8 3 0 0,12-4 0 15,10 1 0-15,-4 0 10 0,-10 0-10 0,7-4 0 0,10 4-12 0,-3 0 12 16,3-3 0-16,-3-4 0 0,4 4 0 0,-1 3 0 16,0-4 0-16,4-2 0 0,-7 3 0 0,4-1 0 15,3-2 0-15,0-4 0 0,-4 7 0 0,0 0 0 16,8-4 0-16,-4-2 0 0,3 5 0 0,1-5 0 15,-1-1 0-15,4-3 0 0,4 4 0 0,-1-7 0 16,-3 3 0-16,0 4 8 0,11-1-8 0,-4-9 12 16,0 9-12-16,0-9 0 0,4 7 0 0,3-7 0 15,3 3 0-15,-2-3 0 0,-1-3 0 0,7 3 8 16,7-7-8-16,-7 7 0 0,-7-9 9 0,0 9-9 16,4-9 0-16,0-1 9 0,-4 4-9 0,-4-3 0 15,1-1 8-15,0 1-8 0,6-1 0 0,-6 1 0 16,-8 0 8-16,8-1-8 0,-1-6 0 0,1 7 0 15,-7-10 10-15,-1 4-10 0,4 2 8 0,-3-9-8 16,-1 3 8-16,1 0-8 0,-4-6 0 0,0 6 8 0,7-2-8 0,-7-5 0 16,-7 8 0-16,3-1 0 15,4-3 0-15,-3 9 0 0,-8-2 8 0,1-1-8 0,-1 3 0 0,0 4-12 16,4-7 2-16,-7 7 1 0,-7 6 9 0,3-3 16 16,11-4-4-16,-7 10-1 0,-7-6-11 0,3 6-12 15,1 0 2-15,3 6 1 0,0-3 9 0,-8 10 0 16,-2-4 0-16,3 4-8 0,3-4 8 0,-3 7-12 15,0 3 12-15,6-1-12 0,-2 1 12 0,6 6 0 16,1-6 0-16,3 0 0 0,3 6 0 0,1-6 0 16,3-3 0-16,3-1-8 0,1-2 8 0,3 2 0 15,3-2 0-15,1 3 0 0,3-7 0 0,0-3 0 0,4 4 8 16,6-7-8-16,1 3 0 0,0-6 9 0,-4 0-9 0,4 0 0 16,10 0 9-16,-7 0-9 0,-10-6 0 0,3-3 9 15,4 5-9-15,-1-2 0 0,-10-3 9 0,4-1-9 16,-4 1 0-16,-3-7 9 0,3 7-9 15,-4-10 0-15,-3 3 10 0,1 4-10 0,-5-4 8 0,4 4-8 16,-10-4 8-16,3 0-8 0,0 4 0 0,-4 2 8 16,1-5-8-16,-5 8 0 0,-2 4 0 0,-1-3 0 15,1 6 0-15,-4-3 0 0,-11 3 0 0,4 3 0 16,3-3-11-16,0 6 11 0,-6 4-8 0,-4-1 8 16,3 0 0-16,4 7-8 0,3-7 8 0,-3 1 0 15,0 9 0-15,3-10-8 0,11 7 8 0,0-7 0 16,0 10 0-16,0-10 0 0,7 7 0 0,3-7-8 15,1 1 8-15,7-1 0 0,-4 1 0 0,10 5 0 0,11-5 0 0,-6-7 0 16,-12 3 0-16,11 4 8 0,4-4-8 0,3-3 8 16,-3-3-8-16,0 6 8 0,-4-6-8 0,4-6 0 15,3 6 0-15,-7 0 8 0,-3-9-8 0,-1 9 0 16,4-10 0-16,-7 4 0 0,-3-3 0 0,3-1 9 16,4-2-9-16,-8-4 0 0,-3 6 9 0,4-5-9 15,-7-4 0-15,3 0 9 0,3 3-9 0,-6-2 8 16,-4 2-8-16,0 3 8 0,3 4-8 0,-6-7 0 15,-1 13 0-15,-3-3 0 0,0 3 0 0,-4-3 0 16,1 6 0-16,-4 6 0 0,-4-3-12 0,1 6 12 16,2 1-12-16,-2 5 12 0,-4-5-9 0,3 9 9 15,0-10 0-15,4 7 0 0,-3-7 0 0,2 7 0 0,1-7 0 16,7 1 0-16,7-1 0 0,-3-6 0 16,-8 3 0-16,11 4 0 0,0-10 0 0,7 3 0 0,-7-3 0 15,0 0 0-15,14 6 8 0,0-6-8 0,4 0 0 0,3-6 0 16,-7 3 8-16,8-3-8 0,-1-4 0 0,3 7 9 15,-9-6-9-15,2-7 0 0,8 7 9 0,-4-7-9 16,0 6 0-16,-3 1 0 0,-4 0 0 0,0-7 0 16,0 7 8-16,-3 5-8 0,-15-5 8 0,8 3-8 15,-4-4 0-15,0 1 0 0,-11 0 0 0,-3 2 0 16,-4-2 0-16,1 9 0 0,-4-10 0 16,-4 7 0-16,-3-3 0 0,-1 6 0 0,8 0 0 0,-7 0-12 15,0 6 12-15,3-3 0 0,0 4 0 0,8-4-8 16,-1-3 8-16,1 6 0 0,2-3 0 0,5 4 0 15,6-1 0-15,-3-3 9 0,-3-3-1 0,6 9-8 0,4-9 0 16,0 0 0-16,-7 7 0 0,4 2 0 16,6 0 0-16,1 1 0 0,3-1 0 0,-4 1 0 0,-3-1 0 0,7 0 0 15,4 1 0-15,-1-1 0 0,-6 7 0 0,7-7 0 16,3 1 0-16,3-1 0 0,-6-3 0 16,-1 4 0-16,5-7 0 0,-1 3-9 0,3-6 9 0,-3 7 0 15,-7-7 0-15,8 0 0 0,2-7 0 0,-3 7 0 16,-3-9 0-16,0-1-8 15,3 4-101-15,-4-13-20 0,1 1-4 0</inkml:trace>
  <inkml:trace contextRef="#ctx0" brushRef="#br2" timeOffset="166219.495">2836 8010 1364 0,'0'0'60'0,"0"0"13"0,-10 0-58 0,6 0-15 0,-3 0 0 0,4 0 0 0,-8 0 59 0,4 0 9 16,7 0 1-16,-4 0 1 15,-6 0-12-15,6-3-2 0,-3 3-1 0,7 0 0 0,-3-7-16 0,3-2-3 16,-4 9-1-16,-3-9 0 0,7 2 9 0,0 4 1 15,0 3 1-15,-3-6 0 0,3 6-2 0,0-9 0 16,0 9 0-16,0 0 0 0,0-4 8 0,0 4 0 16,0 0 1-16,0 0 0 0,-7-6 0 0,3 3 0 15,4 3 0-15,-7-6 0 0,0 6-12 0,0 0-2 16,3 0-1-16,-6 0 0 0,6 0-25 0,-6 0-5 16,-1 0 0-16,-3 0-8 0,3 0 9 0,1 0-9 15,6 0 0-15,-6 6 9 0,3-6-9 0,3 3 0 16,4-3 0-16,-10 0 0 0,6 6 0 0,4-6 0 0,0 0 0 0,0 10 0 15,0-1 0-15,-7 1 0 16,7-1 0-16,0 0 0 0,0 7 0 0,7-6 0 0,-7 5 0 0,4-2 0 16,-1-4 0-16,4 7 0 15,4-7 0-15,-8 1-11 0,8-1 11 0,-1 1 12 0,-6-10-2 0,7 6-1 16,-1-3 2-16,1-3 0 0,3 0 0 0,-4 0 0 16,1 0 13-16,3-3 2 0,-3-3 1 0,-1-4 0 15,-3 1-2-15,4 2 0 0,-1-2 0 0,1 0 0 16,-7-1 2-16,3-2 0 0,3-4 0 0,-6 7 0 15,6-7-8-15,-6 6-2 0,3-2 0 0,-7-4 0 16,3 1-9-16,-3 5-8 0,-3-2 12 0,-4-4-12 16,3 7 10-16,4 2-10 0,-7-5 8 0,4 5-8 15,-8-2 8-15,1 6-8 0,6-3 0 0,-7 6 8 16,8-7-8-16,-8 7 0 0,1 7 0 0,6-7 0 0,-6 6 0 0,-1-3 0 16,4 6 0-16,0 1 0 0,-4-1 0 0,4-2 0 15,4 8 8-15,-8-2-8 16,8 2 0-16,-8-2 0 0,11 3 0 0,-10-1 0 0,10-2 0 0,-4-4 0 15,4 7 0-15,0-7 0 16,0 1 0-16,4-1 0 0,-4-9 0 0,3 10 0 0,4-1 0 0,-7-9 0 16,11 0 0-16,-1 6 0 0,-3-6 0 0,4 0 0 15,-4 0 0-15,7-6 0 0,-3 6 0 0,3-3 15 16,-4-3-4-16,4 2-1 0,-3-2-2 0,0-3 0 16,-1-1 0-16,-3 1 0 0,11 0-8 0,-11 2 0 15,0-2-10-15,4-1 10 0,-11 1 0 0,0 0 0 16,7 2 0-16,-7 4 0 0,-4-6 8 0,1 3-8 0,3 6 0 0,-7-10 0 15,3 7 12-15,-7-3-4 0,1 3 0 0,-1-4-8 16,4 7 0-16,-3 0 0 0,-8 0 0 16,11 7 0-16,-4-4-8 0,1-3 8 0,-1 9 0 0,8-3-9 15,-4-2 9-15,3 5 0 0,-3 7 0 0,7-7-8 16,0 0 8-16,7 7 0 0,-7-6 0 0,4-1-8 16,3 7 8-16,3-4 0 0,-6-2 0 0,6-1 0 15,4 0 0-15,-3 4 0 0,0-10 0 0,3 7 8 16,-4-10-8-16,4 6 0 0,-3-3 0 0,0-3 0 15,3 0 0-15,-4 0 0 0,-6 0 0 16,6-3 0-16,1-3 0 0,-7 2 8 0,3-2-8 0,0-3 8 16,0-1-8-16,-4 4 9 0,4-3-9 0,-7-1 10 15,0 1-10-15,0-4 12 0,0 1-12 0,-7 2 12 16,7 1-12-16,-3-4 8 0,-4-2-8 0,3 5 8 16,1 4-8-16,-8-3 0 0,0 5 0 0,8-2 0 0,-4 3 0 15,3-3 0-15,-6 6 0 0,-1 0 0 0,8 0 0 0,-8 6 0 16,0-3-8-16,8-3 8 0,-8 10 0 0,4-4-9 15,4-3 9-15,-8 6 0 0,8-2-8 0,-4 2 8 16,7-9 0-16,-4 9 0 0,4 1 0 0,-7-1 0 16,7-9 0-16,0 0 0 0,0 0 0 0,0 10 0 15,0-10 0-15,0 0 0 0,7 6 0 0,-7-6 0 16,0 0 0-16,11 6 0 0,3-3 0 0,-11-3 0 16,8-9 0-16,-4 9 0 0,-4 0 0 0,8-6 0 15,0-4 0-15,-8 10 0 0,-3 0 8 0,0 0-8 16,11-9 0-16,-11 6 0 0,0 3 0 0,0 0 0 15,0-7 0-15,0-2 0 0,-7 0 0 0,7 9 0 0,-7 0 0 0,0-7 0 16,-4 4 0-16,7 3 0 16,-10 0 0-16,4 0 0 0,6 0 0 0,-6 0 0 0,-1 3 0 0,0 4 0 15,8-7 0-15,-8 0 0 0,4 0 0 0,7 0 0 16,-3 6 0-16,-1-3 0 0,4-3 0 0,0 0 0 16,-7 9 0-16,4-2 0 0,3-7-8 0,0 9 8 15,0-9 0-15,3 10 0 0,-3-7 0 0,11 9 0 16,-8-9 0-16,-3-3 0 0,7 10 0 0,4-10 0 15,-4 6 0-15,0-3 0 0,4-3 0 0,-11 0 0 16,10-3 0-16,-6 3 0 0,6-6 0 0,-10 6 9 16,0 0 0-16,4-3 0 0,3-4 0 0,-4 4 0 15,-3-3 4-15,0-3 1 0,4 2 0 0,-4-2 0 16,0-1-3-16,0 1-1 0,-4-7 0 0,4 7 0 0,0-4-10 16,-3 4 0-16,-8 0 9 0,4 2-9 15,4-2 0-15,-11 0 0 0,3 2 0 0,0 7 0 0,1-3 0 0,-1 3 0 16,4 0 0-16,-3 0 8 0,-8 3-8 0,11-3 0 15,-4 0 0-15,1 7-8 0,-1-4 8 0,8 3 0 16,-4 0 0-16,3-3 8 0,-3 7-8 16,4-4 0-16,-1-3-11 0,4-3 11 0,0 0 0 0,0 10-9 15,0-1 9-15,0-9 0 0,0 6 0 0,0 4 0 16,4-1 0-16,-4-9 0 0,3 9 0 0,-3-9 0 16,7 7 0-16,4-4 0 0,-1 3 0 0,-6-3 0 15,6-3 0-15,1 0 11 0,-4 0-11 0,4 0 0 16,-4 0 0-16,7 0-11 0,-11 0 11 0,8 0 0 15,-1-3 0-15,1 3 0 0,0-6 0 0,-1 6-8 0,-6-10 8 16,6 10-12 0,-10-9-112-16,4 0-24 0</inkml:trace>
  <inkml:trace contextRef="#ctx0" brushRef="#br3" timeOffset="185697.963">2734 7944 954 0,'0'0'42'0,"0"0"9"0,0 0-41 0,0 0-10 0,0 0 0 16,0 0 0-16,0 0 0 0,0 0 8 0,0 0-8 0,0 0 8 31,0 0-32-31,0 0-6 0,0 0-2 0,0 0 0 0,0 0 50 0,0 0 10 15,0 0 1-15,0 0 1 0,0 0 30 0,0 0 5 0,0 0 2 0,0 0 0 16,0 0 5-16,0 0 2 0,0 0 0 16,0 0 0-16,0 0 6 0,0 0 2 0,0 0 0 0,0 0 0 15,-7 3-12-15,0-3-2 0,7 0-1 0,-4 6 0 16,-3-2-30-16,4-4-5 0,-8 0-2 0,11 0 0 16,-3 0-9-16,3 0-1 0,-11 0-1 0,11 0 0 15,-7-4 16-15,7 4 3 0,0 0 1 0,-3-6 0 16,-1 6 5-16,4 0 0 0,0-9 1 0,0-1 0 15,0 1-3-15,0 3-1 0,0-4 0 0,0 7 0 16,0-3-2-16,0-4-1 0,0 10 0 0,0-9 0 16,0 0 10-16,0-1 1 0,0 4 1 0,0 3 0 15,0-7-31-15,0 4-7 0,0-3 0 0,0-1-1 0,0 1 5 0,0 3 2 16,0-4 0-16,0 1 0 0,-7-1-8 0,3-2-2 16,4-4 0-16,0 7 0 15,0-7 0-15,-7-3-8 0,4 4 12 0,3-4-4 0,0 0 0 0,-4-6 0 16,-3 3 0-16,7-3 0 0,-3-3 1 0,3-7 0 15,-7 7 0-15,7-7 0 0,-4 1-9 0,4 6 10 16,0-7-10-16,0 7 10 0,0 3-2 0,-7 0-8 16,7 3 12-16,-3-3-4 0,3 9 3 0,0-3 0 15,-4 7 0-15,4-4 0 0,0 7-3 0,-7-7-8 16,3 7 12-16,4-7-4 0,-7 7-8 0,4 5 0 16,3-5 0-16,-4 3 0 0,-3-4 0 0,4 10 0 0,-4-9 0 15,7 6 0-15,-4-4 0 0,4 1 0 0,-7 3 0 16,4-3 0-16,3 6 0 0,0 0-11 0,-4-3 11 0,4 3-8 15,0-7 8-15,0-2 0 0,0 9 0 0,0 0 0 16,0-9 0-16,0 9 0 0,0 0 0 0,0 0 0 16,0 0 0-16,0 0 0 0,0 0 0 0,0 0-8 15,0 0 8-15,0 0 0 0,0-10 0 0,0 10 0 16,0 0 0-16,4 0 0 0,-8-9 0 0,4 9 0 16,0-7 0-16,0 7 0 0,0-9 0 0,0 9 0 15,0-9 0-15,4 6 0 0,-4-7 0 0,-4 1 0 16,4 2 0-16,0-2 0 0,-7 0 0 0,7-1 0 15,-4 4 0-15,4-3 8 0,-7-1-8 0,4 1 8 16,-1 2-8-16,-3-2 0 0,4 6 0 0,-4-3 0 16,3 6 0-16,-6 0 0 0,-1 0-8 0,8 0 8 15,-8 0-8-15,0 9 8 0,1-3-8 0,-1 4 8 16,4-1-9-16,-3 10 9 0,-1-3-10 0,-3-4 10 0,7 4 0 0,3 0 0 16,-6-4-8-16,6 4 8 0,-3-7 0 0,7 1 0 15,0-1 0-15,7 0 0 0,-7-9 0 0,0 10 0 16,0-10-8-16,7 6 8 0,0-6 0 0,4 0 0 15,-11 0 0-15,14 0 0 0,-3 0 0 0,-1-6 0 16,-6 3 0-16,6-4 0 0,-6 4 0 0,3-3 8 16,3-3-8-16,-10-1 0 15,4 1 8-15,-4 2-8 0,3-2 0 0,-3 0 0 0,0 6 8 0,-3-7-8 16,3 4 0-16,0-4 0 0,0 1 0 0,-4 3 0 0,-3 3 0 16,7 3 0-16,-3-7 0 0,3 7 0 15,-7-3 0-15,7 3 0 0,0 0 0 0,0 0 0 16,-11 0 0-16,4 0 0 0,-3 3 0 0,2 4 0 0,5-4 0 0,-8 6 0 15,8-3 0-15,-4 4-9 0,3-1 9 0,-3 7 0 16,4-13 0-16,-1 6 0 16,-3 1 0-16,7-4-8 0,0-6 8 0,0 0 0 0,0 0 0 0,0 0 0 15,0 0 0-15,0 0 0 0,0 0 0 0,0 0 0 16,7 0 0-16,-7 0 0 0,7 0 0 0,0-9 0 16,4 2 0-16,-1-2 0 0,-6 0 0 0,-1-1 8 15,5 1-8-15,-8-1 0 0,3 1 0 0,-3 3 8 16,7-4-8-16,-7 10 0 0,0-9 0 0,0 9 0 15,0 0 0-15,0 0 0 0,0 0 0 0,0 0 0 16,0 0 0-16,0 0 0 0,-7 9 0 0,7-9-8 16,-3 7 8-16,-5-4 0 0,5 3 0 0,-1-3-8 15,4-3 8-15,0 0 0 0,-7 6 0 0,7-6 0 0,0 0 0 16,0 0 0-16,-3 0 0 0,3 0 0 0,0 0 0 16,0 0 0-16,0 0 0 0,0 0 0 0,0 0 0 0,0 0 0 15,0 0 0-15,0 0 0 0,0 0 0 0,0 0 0 16,0 0 0-16,0-6-8 0,0 6 8 0,0 0 0 15,0-3 0-15,0 3 0 0,0-6 0 0,0 6 0 16,0 0 0-16,0-10 0 0,0 10 0 0,0 0 0 16,3-3 0-16,-3-3 0 0,0 6 0 0,0 0 0 15,0 0 0-15,0 0 0 0,0 0 0 0,0 0 0 16,0 0 0-16,0 0 0 0,0 0 0 0,0 0 0 16,0 0 0-16,0 0 0 0,0 0 0 0,0 0 0 15,0 0 0-15,0 0 0 0,0 0 0 0,0 0 0 0,0-9 0 16,0 9 0-16,0 0 0 0,0 0 0 0,0-10 0 0,0 10 0 15,0 0 0-15,0 0 0 16,7-6 0-16,-7 6 0 0,0 0 0 0,0 0 0 0,0-10 0 0,0 10 0 16,0 0 0-16,4 0 0 0,-4 0 0 0,3-9 0 15,5 6 0-15,-8 3 0 0,10-6 0 0,-6 3 0 16,6-4 0-16,-10 7 0 0,0-9 0 0,4 6 0 16,3-4 0-16,3 1 9 0,-6-3-9 0,7 6 0 15,-1-7 12-15,-6 1-4 0,6-1 0 0,4-5-8 16,-3 8 0-16,3-2 0 0,0 0 0 0,4-4 0 15,-4-3 0-15,7 7 0 0,-3-7 0 0,3 4 0 16,7-4 0-16,0 0 0 0,-3-2 0 0,3 5 0 16,4-9 0-16,-4 10 0 0,4-7 0 0,-4-3 0 15,4 3 0-15,-4 6 0 0,4-5 0 0,-7-4 0 16,-1 9 0-16,-6-3 0 0,3-2 0 0,0 8 0 0,-7-5 0 0,-3 5 0 16,0 1 0-16,-4-1 0 0,0 1 0 0,-4 3 0 15,4 3 0-15,-7-4 0 0,0-2 0 0,0 6 0 16,0-4 0-16,0 7 0 0,4-9 0 0,-4 9 0 15,0-9 0-15,0 9 0 0,7-7 0 0,-7 7 0 16,0 0 0-16,0 0 0 0,3-3 0 0,-3 3 0 16,0-6 0-16,0 6 0 0,0 0 0 0,11-3 0 15,-11 3 0-15,0 0 0 0,0 0 0 0,3 0 0 16,-3 0 0-16,0 0 0 0,0 0 0 0,0 0 0 16,0 0 0-16,0 0 0 0,7 0 0 0,-7 0 0 15,0 0 0-15,0 0 0 0,0 0 0 0,4 0 0 16,-4 0 0-16,0 0 0 0,0 0 0 0,11-6 0 0,-11 6 0 0,10 0 0 15,-10 0 0-15,4-4 0 16,3 4 0-16,0-6 0 0,0 6 0 0,-4-3 0 0,4-3 0 0,-3 6 0 16,7 0 0-16,-1-3 0 0,-10 3 0 0,4-7 0 15,6 7 0-15,-6 0 0 0,-4 0 0 0,7-6 0 16,3 3 0-16,-6 3 0 0,7-6 0 0,-11 6 0 16,0 0 0-16,3-4 0 0,8-2 0 0,-4 3 0 15,-4-3 0-15,8 6 0 0,-11 0 0 0,0 0 0 16,0-10 0-16,0 7 0 0,3-3 0 0,-3 6 0 15,7-9 9-15,-7 2-9 0,0 4 0 0,0-3 9 16,0-3 0-16,0 5 0 0,-7-5 0 0,4 3 0 16,3-4-9-16,0 4 12 0,0 3-12 0,0 3 12 15,-7-6-12-15,7 6 0 0,0-4 0 0,-4-2 0 16,4 3 0-16,0 3 0 0,0-6 0 0,0 6 0 16,0 0 0-16,0 0 0 0,0 0 0 0,-3 0 0 0,-4-3 0 0,3-4 0 15,-6 7 0-15,10 0 0 16,0 0 0-16,-11 0 0 0,7 7 0 0,-6-7 0 0,10 0 0 0,-7 3 0 15,7-3 0-15,0 0 0 0,0 0 0 16,0 0 0-16,0 0 0 0,0 0 0 0,0 0 0 0,0 0 0 16,0 0 0-16,0 0 0 0,0 0-9 0,0 0 9 15,7 6 0-15,3-3 0 0,-6 7 0 0,7-10 0 16,-1 0 0-16,-6 6 0 0,6-6 0 0,1 0 0 16,-11 0 0-16,10 0 0 0,-6 0 0 0,-4 0 0 15,0 0 0-15,0 0 0 0,0 0 0 0,0 0 0 16,0 0 0-16,0 0 0 0,0 0 0 0,-4-6 9 15,4 6-9-15,-7-4 8 0,-3-2-8 0,3-3 12 0,-4 9-12 0,4-3 12 16,4-4-12-16,-8 7 0 0,7 0 0 0,-6 0 8 16,10 0-8-16,-7 7 0 0,3-4 0 0,4-3 0 15,-3 0 0-15,3 0 0 0,-7 6 0 0,7-6 0 16,0 0-9-16,-4 9 9 0,4-9 0 0,0 4 0 16,0-4-17-16,0 0 3 0,0 0 1 0,0 0 0 15,0 0 13-15,0 9 15 0,0-9-3 0,0 0-1 16,0 0-11-16,0 0 0 0,0 0 0 0,4 0 0 15,-4 0 0-15,0 0 8 0,0 0-8 0,10 0 0 16,-6-3 8-16,-4 3-8 0,0 0 0 0,7-6 8 16,-7 6-8-16,0 0 0 0,10-4 0 0,-10 4 0 15,0 0 0-15,0 0 0 0,0 0 0 0,0 0 0 16,0 0 0-16,0 0 0 0,0 0 0 0,0 0 0 16,0 0 0-16,0 0 0 0,0 0-8 0,0 0 8 0,0 0 0 0,0 0 0 15,0 4-9-15,7 2 9 0,1-3 0 0,2-3 0 16,-6 0 0-16,6 0 0 0,-6-3 0 0,6 3 0 15,1-6 0-15,0 6 0 0,-8-4 0 0,8-2 0 16,-1 3 0-16,1-3 0 0,-1 6 0 0,-6-10 0 16,6 7 0-16,-6-3 0 0,3 0-12 0,0 3 0 15,0-4 1-15,4-2 0 0,-11 6 20 0,3-4 4 16,4-2 1-16,-7 6 0 0,0-6-14 0,0 2 8 16,0-2-8-16,0 3 0 0,0-4 0 0,-7 1 8 15,4-1-8-15,-8 1 0 0,1 0 0 0,-1-7 0 16,0 6 8-16,4 1-8 0,-10-3 0 0,-1-1 8 15,0 0-8-15,1-2 0 0,3 5 8 0,-7-8-8 16,-4 2 0-16,11 6 9 0,-7-8-9 0,-4-1 8 16,4 3-8-16,0-3 8 0,-4 0-8 0,7 1 12 0,-6-1-12 0,-1-6 12 15,-3 6-12-15,3-6 12 0,0 6-12 0,1-6 12 16,6 6-12-16,-3-6 0 0,0 6-12 0,6-6 12 16,-6 3-8-16,4-3 8 0,6 0 0 0,0 3 0 15,-3 0 0-15,7 0 0 0,0-3 0 0,-3 9 0 16,-1-2 0-16,0-7 0 0,8 6 0 0,-8 0 0 15,4 9 0-15,4-8 0 0,-1 2 0 0,-3-3 0 16,4 4 0-16,-4 5 0 0,3-9 0 0,-3 10 0 16,4-10 0-16,-1 10 0 0,4-1 0 0,0-5 0 15,-7 5 0-15,3 1 0 0,4-1 0 0,-7 10 0 16,7-9 0-16,-3 3 0 0,3-4 0 0,0 10 0 16,0 0-9-16,0 0 9 0,0 0 0 0,0 0 0 15,0 0-8-15,0 0 8 0,0 0 0 0,0 0 0 0,0 0 0 0,0 0-8 16,0 0 8-16,0 0 0 15,0 0 0-15,0 0 0 0,0 0-8 0,0 0 8 0,0 0 0 0,0 0 0 16,0 0 0-16,0 0 0 16,0 0 0-16,0 0 0 0,0 0 0 0,-4 10 0 0,4-10 0 0,0 0 0 15,-10 0 0-15,10 0 0 0,0 0 0 0,0 0 0 16,0 0 0-16,0 0 0 0,0 0 0 0,0 0 0 16,0 0 0-16,0 0 0 0,0 0 0 0,0 0 0 15,0 0 0-15,0 0 0 0,0 0 0 0,0 0 0 16,3 0 0-16,4 0 0 0,-3-10 0 0,6 10 8 15,-6-9-8-15,7 9 0 0,-1-10 0 0,1 10 0 0,-1-9 0 16,-3 3 0-16,4 3 0 0,-1-4 0 0,1 4 0 0,0-3 0 16,-1 3 0-16,-6-3 0 0,6 6 0 0,-6-4 0 15,3-2 0-15,-4-3 0 0,1 9 0 16,-4 0 0-16,0 0 0 0,0-10 8 0,7 10-8 0,-7 0 0 16,0-6 0-16,0 6 8 0,0-9-8 15,0 9 0-15,-7 0 0 0,3 0 0 0,1-10 8 0,-8 10-8 16,4 0 0-16,4 10 0 0,-11-10 0 0,3 6 0 15,4 3-8-15,0-9 8 0,-4 10 0 0,4-1 0 16,4 1-8-16,-8-1 8 0,8 0 0 0,-4 1 0 16,3-4 0-16,4 3 0 0,0-9 0 0,0 10 0 15,0-10 0-15,0 0-8 0,4 6 8 0,6-3 0 16,1 7 0-16,-1-10 0 0,1 0 0 0,3 0 0 16,-3 0 0-16,3-10 0 0,0 1 0 0,0-1 0 15,-3 1 0-15,3 0 0 0,3-1 9 0,-3-5-9 0,1 5 0 16,-1-6 8-16,-4 7-8 0,1 0 0 0,-1-10 0 0,-6 9 0 15,3 1 0-15,-3 3 0 0,3-4 0 0,-7 1 8 16,3 6-8-16,1-3 0 0,-4-4 8 0,7 1-8 16,-7 9 8-16,0 0-8 0,0-7 0 0,0 7 0 15,0-3 0-15,3-3-11 0,-3 6 11 0,0-9 0 16,0 9 10-16,0 0-10 0,0 0 0 0,0 0 0 16,0 0-8-16,0 0 8 0,0 0 0 0,0 0 0 15,0-10 0-15,0 10 0 0,0 0 0 0,0 0 0 16,0 0 0-16,0 0 0 0,0 0 0 0,0 0 0 15,0 0 0-15,0 0 0 0,0 0 0 0,0 0 0 16,0 0 0-16,0 0 0 0,0 0 0 0,0 0-8 16,0 0 8-16,0 0 0 0,0 0-8 0,0 0 8 0,7-3 0 0,7-3 0 15,-10 6 0-15,6 0 0 0,5-3 0 0,-5-4 0 16,8 7 0-16,-11 0-8 0,11-6 8 0,-4-3 0 16,-4 6 0-16,8-4 0 0,-1 4 0 0,-2-3 0 15,6 6 0-15,-4-3 0 0,5-4 0 0,2-2 0 16,12 0 0-16,-8 2 0 0,4 4 0 0,3-12 0 15,0 15 0-15,0-13 0 0,4 4 0 0,-4-4 0 16,-6 4 0-16,6 6-8 0,-3-4 8 0,3-2 0 16,-10-1 0-16,3 1 0 0,4 6 0 0,-8-3 0 15,1-1 0-15,0 4 0 0,-4 3 0 0,4-9 0 16,-8 3 0-16,1 6 0 0,-4 0 0 0,0-10 0 16,0 10 0-16,-3-3 0 0,-4-3 0 0,7 3 0 15,-3-4 0-15,-8 7 0 0,8-6 0 0,-8 6 9 16,-3 0-9-16,7-3 0 0,-3-3 9 0,-4 6-9 15,7-3 9-15,-7 3-9 0,3-7 12 0,-3 7-12 0,4-3 0 0,-4 3 0 16,0 0-12-16,7-6 3 0,-7 6 9 0,0 0 0 16,0-3 0-16,0 3 0 0,3-7 0 0,-3 7 0 15,0 0 0-15,0 0 0 0,0-3 0 0,0 3 0 16,-3-6 0-16,-4 6 0 0,0 0 0 0,7-3 0 16,-7 3 0-16,3 0 0 0,-3 0 0 0,4 0 0 15,-8 0 0-15,8 0 0 0,-5 0 0 0,5 0 0 16,-8 0 0-16,8 0 0 0,3 0 0 0,-11 0 0 15,4 0 0-15,4 0 0 0,3 0 0 0,-11 3 0 16,0-3 0-16,1 0 0 0,3 9 0 0,0-9 0 16,7 0 0-16,-11 7 0 0,8-4 0 0,-8-3 0 0,11 0 0 0,0 0-8 15,0 0 8-15,0 0 0 16,0 0 0-16,0 0 0 0,0 0 0 0,0 0 0 16,0 0 0-16,11 6-8 0,-8-3 8 0,4-3 0 0,4 0 0 0,-4 0 0 15,11 0 0-15,-8-3 0 16,-6-3 8-16,6 6-8 0,1-3 0 0,-4-4 0 0,3 4 0 0,-2-3 0 15,6 3 0-15,-11-10 0 0,4 10 8 0,4-3-8 16,-8 3 9-16,1-3-9 0,3-4 12 0,-7 10-12 16,0-3 0-16,0 3 0 0,0-6-10 0,0 6 10 15,0-10 0-15,0 4 0 0,-11 6 0 0,11 0 0 16,0 0 0-16,-3 0 0 0,-4 6 0 0,-4 1 0 16,8-4-9-16,-11 6 9 0,6 1 0 0,-2-1 0 15,3 0-8-15,0 7 8 0,3-7 0 0,-3 1 0 16,4-1 0-16,-1 1-8 0,4-1 8 0,0-3 0 15,0 4 0-15,0-1 0 0,4 1 0 0,-1-10 9 0,-3 0-9 16,7 0 0-16,-3 6 0 0,6-6 0 0,1 0 0 0,0 3 0 16,-4-6 0-16,3-3 0 0,-3 6 0 0,4-10 0 15,3 10 0-15,-11 0 8 0,4-9-8 0,1 9 0 16,2-3 0-16,-10 3 0 0,0 0 0 0,0 0 0 16,7-7 0-16,-7 7 0 0,0 0 0 0,0 0 0 15,0 0 8-15,0 0-8 0,0 0 0 0,0 0 0 16,0 0 9-16,0 0-9 0,0 0 0 0,0 0 0 15,-7 0 0-15,7 0 0 0,0 0 0 0,-3-6 0 16,-4 6 0-16,3 0 0 0,4 0 0 0,0 0 0 0,0 0 0 16,0 0 0-16,0 0 0 0,0 0 0 15,0 0 0-15,0 0 8 0,0 0-8 0,0 0 0 0,0 0-8 0,0 0 8 16,0 0 0-16,0 0 0 0,0 0 0 0,11-9 11 16,-1 6-11-16,-6-4 0 0,3 4 0 0,7-6 0 15,-4 2 0-15,-2-2 0 0,2 6 0 0,1-3 0 16,-1-4 0-16,4 4 0 0,-3-3 0 0,3 9 0 15,-3-13 0-15,3 4 0 0,7-4 0 0,0 1 0 16,-7 2 0-16,11-6 0 0,0 7 0 0,-1-10 0 16,8 4 0-16,-7 2 0 0,3-3 0 0,4 1 0 15,3 2 0-15,0-3 0 0,-7 7 0 0,4 0 0 16,-4-1 0-16,4-6 0 0,-4 7 0 0,-3 0 0 16,0 6 0-16,0-4 0 0,-4 1 0 0,0-3 0 15,4 5 0-15,-8-2 0 0,1 6 0 0,-4 0 0 16,0-3 0-16,0-3 0 0,4 6 0 0,-4 0 0 15,-4 0 0-15,-6 0 0 0,7 0 0 0,-1-3 0 0,4 3 0 0,-3 0 0 16,-8-7 0-16,8 7 0 0,-4 0 0 0,0 0 0 16,-7 0 0-16,0 0 0 0,0 0 0 0,0 0 0 15,0 0 0-15,0 0 0 0,0 0 0 0,0 0 0 16,7 0 0-16,-7 0 0 0,0 0 0 0,0 0 0 16,0 0 0-16,0 0 0 0,0 0 0 0,0 0 0 15,0 0 0-15,4 0 0 0,3 0 0 0,-7 0 0 16,0 0 0-16,0 0 0 0,0 0 0 0,0 0 0 15,0 0 0-15,0 0 0 0,0 0 0 0,0 0 0 16,3-3 8-16,8-3-8 0,-11 6 0 0,0 0 0 16,3 0 0-16,4-3 0 0,-3 3 0 0,3 0 0 0,-7 0 0 0,0 0 0 15,0 0 0-15,0 0 0 16,0 0 0-16,0 0 0 0,0 0 0 0,0 0 0 16,0 0 0-16,0 0 0 0,0 0 0 0,0 0 0 0,0 0 0 0,0 0 0 15,0 0 0-15,0 0 8 16,0 0-8-16,0 0 0 0,0 0 0 0,0 0 0 0,0 0 0 0,0 0 0 15,0 0 0-15,0 0 0 0,0 0 0 0,0 0 0 16,0 0 0-16,0 0 0 0,0 0 0 0,0 0 0 16,14 0 0-16,-10-6 0 0,-4 6 0 0,7-10 0 15,7 10 0-15,-11-9 8 0,8 2-8 0,0-2 0 16,-1 0 8-16,1-1-8 0,3 4 8 0,0-3-8 16,-4-4 0-16,1 4 8 0,0-7-8 0,3 7 0 15,-4-1 0-15,-3-6 0 0,0 4 0 0,4-4 0 16,-7 1 0-16,3 5 8 0,0-2-8 0,0-4 0 15,-4-3 8-15,4 3-8 0,-3-6 8 0,-1 1-8 16,4-1 0-16,-3-4 0 0,3 1 0 0,-3-3 0 0,3 3 0 0,-4 6 0 16,8-9 0-16,-8 3 0 15,4 6 0-15,0-6 0 0,4 6 0 0,0 7 0 0,-4-4 0 0,7 0 0 16,-4-2 0-16,1 8 0 0,-4 1 0 0,11-1 0 16,-11 1 0-16,3 3 0 15,-3-4-9-15,4 7 9 0,-4-3 0 0,3 3 0 0,-2 3-9 0,-1 0 9 16,-7 0 0-16,0 0-9 0,7 0 9 0,-7 0 0 15,0 0-9-15,0 0 9 0,0 0 0 0,10 3-9 16,-10-3 9-16,0 0 0 0,0 0 0 0,0 0 0 16,0 6 0-16,0-6 0 0,-7 9 0 0,7-9 0 15,0 0 0-15,-3 4 0 0,3-4 0 0,0 0 0 16,0 0 0-16,0 0 0 0,0 0 0 0,0 0 0 0,0 0 0 0,0 0 0 16,0 0 8-16,0 0-8 0,0 0 0 0,-7-10 9 15,3 7-9-15,4 3 0 0,0-6 0 0,-3 3 8 16,3-10-8-16,0 13 0 0,0-3 0 0,0-3 0 15,0 6 0-15,0-10 0 0,0 10 0 0,0 0 0 16,3-9 0-16,1 0 0 0,-4 9 0 0,7-4 0 16,-7-2 0-16,10 0 0 0,-10 3 0 0,4-4 0 15,-1-2 0-15,1 0 0 0,3-1 0 0,0 1 0 16,-4-1 0-16,4 1 0 0,1-7 0 0,-1-3 0 16,3 4 0-16,-6 5 0 0,3 1 0 0,0-10 8 15,0 10-8-15,-4-7 0 0,4 7 0 0,-3-1 0 16,7-2 0-16,-11-4 0 0,3 10 0 0,4 3 0 15,-7-7 0-15,0 10 0 0,0-6 0 0,0 6 0 16,0 0 0-16,0-9 0 0,0 9 0 0,-7 0 0 16,4-4 0-16,3 4 0 0,0 0-9 0,-7 0 9 0,-1-6 0 0,1 6 0 15,4 0 0-15,-8 10 0 0,1-10 0 0,6 9 0 16,-6-9-8-16,-5 0 8 0,5 0 0 0,3 6 0 16,-4-3 0-16,4-3 0 0,0 7 0 0,-3-4 0 15,3-3 0-15,-4 0 0 0,4 0 0 0,0 0 0 16,7 0 0-16,0 0 0 0,-4-10 0 0,4 10 0 15,-7 0 0-15,7 0 0 0,0-9 0 0,0 9 0 16,0 0 0-16,0-9 0 0,4-1 0 0,-1 7 0 16,1-3 0-16,-1-1 0 0,8-5 0 0,-8 12 0 15,5-9 0-15,-1 2 0 0,3-2 0 0,1 6 0 16,-8-4 0-16,4-2 0 0,4 3 0 0,-1 3 0 16,-10-4 0-16,4-2 0 0,0 9 0 0,3-9 8 0,-7-1-8 0,0 10 0 15,0-3 0-15,0 3 8 16,0-6-8-16,-7-1 0 0,-1 7 0 0,1-3 0 0,4-3 0 0,-4 6 0 15,-4 6-8-15,4-3 8 0,-3-3 0 0,3 0 0 16,7 0 0-16,-7 7-8 0,-1 2 8 0,-2-9 0 16,10 0 0-16,-7 10 0 0,7-10-8 0,-4 9 8 15,-3 0 0-15,7-2 0 0,0-7 0 0,-7 9 0 16,7 0 0-16,0 1-8 0,0-1 8 0,0-2 0 16,0-7 0-16,7 9 0 0,0-9 0 0,0 3 0 15,4 3 0-15,0-6 0 0,-4-6 0 0,10 3 0 16,-6 3 0-16,3-9 0 0,-4 2 0 0,5-2 0 15,-1-1 0-15,0 1 0 0,-4-7 9 0,5 7-9 16,-5 0 0-16,4-4 0 0,-3 0 8 0,-1 1-8 0,1 6 0 0,0-4 8 16,-8 1-8-16,4-1 8 0,-7 10-8 0,0 0 0 15,0 0 0-15,0 0-11 0,0 0 11 0,0 0 0 16,0 0 0-16,0 0 0 0,0 0 0 0,0 0-12 16,0 0 12-16,0 0-12 0,0 0 12 0,0 0 0 15,0 10 0-15,0-10 0 0,0 9-10 16,0 1 0-16,0-4 0 0,0 3 0 15,0-6-133-15,-7 4-26 0,7 2-6 0,-3 1-1170 0</inkml:trace>
  <inkml:trace contextRef="#ctx0" brushRef="#br4" timeOffset="197140.214">3027 7678 1792 0,'0'0'80'0,"-11"3"16"0,11-3-77 0,-10 6-19 16,-1-6 0-16,8 3 0 0,3-3 10 0,-11 0-2 16,0 0 0-16,8 0 0 0,-8 0 2 0,11 0 0 15,0 0 0-15,-7 0 0 0,4 0 1 0,3 0 0 16,-11-3 0-16,11 3 0 0,-3 0-11 0,-8 0 0 16,0 0 0-16,1 3 0 0,10-3 0 0,-4 6-9 15,-6-6 9-15,-4 7-13 0,7-4 13 0,-4 3-9 16,-3-3 9-16,0 3-8 0,0-2 8 0,3 5 0 15,0-3 0-15,-3 4 0 0,4-1 0 0,-1 0 0 16,1-2 0-16,-1 2 0 0,4-6 0 0,0-3 16 16,7 0-4-16,0 0-1 0,0 0 37 0,0 0 8 15,0 0 2-15,0 0 0 0,0 0-6 0,0 0 0 16,0 0-1-16,0 0 0 0,0 0-23 0,0 0-5 0,0 0-1 0,0 0 0 16,0 0 7-16,0 0 2 0,0 0 0 0,0 0 0 15,0 0-11-15,0 0-1 0,0 0-1 0,7 7 0 16,-7-7-4-16,0 0-1 0,7 9 0 0,-7-9 0 15,7 0-13-15,-7 0 9 0,0 0-9 0,4 9 8 16,3 1-8-16,-7-10 0 0,0 0 0 0,3 0 0 16,4 9 19-16,-7-9 8 0,0 0 1 0,0 0 1 15,0 0-10-15,4 0-3 0,-4 0 0 0,0 0 0 16,0 0 12-16,0 0 3 0,0 0 0 0,0 0 0 16,0 0 1-16,0 0 0 0,10 0 0 0,-10 0 0 15,0 0-12-15,0 0-1 0,0 0-1 0,0 0 0 16,0 0-7-16,0 0-2 0,0 0 0 0,0 0 0 15,0 0 2-15,0 0 0 0,0 0 0 0,0 0 0 16,0 0-11-16,0 0 8 0,0 0-8 0,0 0 8 0,0 0-8 0,0 0 0 16,0 0 0-16,0 0 8 15,0 0-8-15,0 0 0 0,0 0 0 0,0 0 0 0,0 0 0 0,0 0 0 16,0 0 0-16,0 0 0 0,0 0 0 16,0 0 0-16,0 0 0 0,0 0 0 0,4-3 8 0,-4 3-8 15,0 0 0-15,0 0 8 0,0 0-8 0,0 0 0 16,0 0 0-16,0 0 0 0,0 0 0 0,0 0 0 15,0 0 8-15,0 0-8 0,0 0 0 0,0 0 0 16,0 0 0-16,0 0 0 0,0 0 0 0,0 0 8 16,0 0-8-16,0 0 8 0,0 0-8 0,0 0 10 15,0 0-10-15,0 0 10 0,0 0-10 0,0 0 10 16,0 0-10-16,0 0 10 0,0 0-10 0,0 0 0 0,0 0 0 16,0 0 0-16,0 0 0 0,0 0 0 0,0 0 0 0,0 0 0 15,0 0 0-15,0 0 0 0,7-6 8 0,-4-4-8 16,-3 7 12-16,0-3 1 0,11-3 0 0,-11 2 0 15,4-2 7-15,3-1 2 0,-7 1 0 0,10-7 0 16,-3 4-6-16,0-4 0 0,7-3-1 0,-10 4 0 16,3-4-5-16,4 0-1 0,-4 0 0 15,0-6 0-15,3 6-9 0,4-6 12 0,-3 6-12 0,0 1 12 16,3-8-12-16,-4 8 0 0,4-7 0 0,-3 6 0 16,0 0 0-16,-4 3 0 0,0 7 0 0,3-4 0 15,-6-2 0-15,3-4 0 0,-4 9 0 0,-3-5 0 16,4 5 0-16,-4-2 0 0,0-4 0 0,0 0 0 15,7-2 0-15,-7 2 0 0,0 3 0 0,0-2 8 16,0-4-8-16,0 3 0 0,0 4 0 0,3-4 8 0,-3 3-8 16,8-2 0-16,-8-1 0 0,3 7 0 0,1-1 0 0,3-2 0 15,-7-1 0-15,3 4 0 0,4 6 0 0,-7-4 0 16,0 7 0-16,0-3 0 16,0-3 0-16,0 6 0 0,0 0 0 0,0-3 0 0,0 3 0 0,0-6 0 15,-7 6 0-15,4-4 0 0,-4-2 0 0,0 6 0 16,-1 0 0-16,-2 0 0 0,6 0 0 0,-6 0 0 15,-1 0 0-15,8 0 0 0,-8 0 0 0,11 0 0 16,-3-6 0-16,3 6 0 0,0 0 0 0,0 0 0 16,0 0 0-16,0 0 0 0,0 0 0 0,0 0 0 15,0 0 0-15,0 0 0 0,0 0 0 0,0 0 0 16,0 0 0-16,3-3 0 0,8 3 0 0,-8 0 0 16,8-7 0-16,-4 7 0 0,-4 0 0 0,8 0 0 0,-8-3 0 0,-3 3 0 15,0 0 0-15,8-6 0 0,-8 6 0 0,0 0 0 16,7 0 0-16,-7 0 0 0,0-3 0 0,0 3 0 15,0 0 0-15,0 0 0 0,0-6 0 0,0-4 0 16,0 10 0-16,0 0 0 0,0 0 8 0,0 0-8 16,0 0 0-16,0 0 0 0,0 0 0 0,0 0 0 15,0 0 0-15,0 0 0 0,0 10-8 0,0-1 8 16,0 0 0-16,0 1 0 0,0 2-9 0,0-2 9 16,0-10 0-16,0 9 0 0,7 1 0 0,-7-10 0 15,0 3 0-15,0-3 0 0,0 0 0 0,0 0 0 16,0 0 0-16,0 0 0 0,0 0 0 0,10 0 0 15,-6-3 0-15,6-4 8 0,-10 4-8 0,11-6 0 16,-11-1 8-16,3-2-8 0,5 2 0 0,-5-2 9 16,-3-4 1-16,4 4 0 0,3-4 0 0,-7 10 0 15,0-4-10-15,0 1-12 0,0 0 2 0,0 5 1 0,0-2 9 0,0 6 0 16,0 0 0-16,0 0 0 0,0 0 0 0,0 0 0 16,0 0 0-16,-7-6 0 0,3 3 0 0,-7 3 0 15,8 0 0-15,-8 3 0 0,-3 3 0 0,4 0-10 16,-1 4 10-16,-3-1 0 0,3 4-8 0,1-4 8 15,-1 4 0-15,8-1 0 0,-8-2 0 0,8-1-8 16,-8 0 8-16,11-2 0 0,0 2 0 0,0-9 0 16,0 0 0-16,0 0 0 0,0 0 0 0,0 0 0 15,0 0 0-15,0 0 0 0,0 0 0 0,0 0 0 16,0 0 0-16,4 0 0 0,6-6 0 0,1 3 8 16,-8-4-8-16,4 4 0 0,4-6 0 0,-8 0 8 0,8-1-8 15,-8 1 0-15,5-4 0 0,-1 4 0 0,0-4 0 16,3 4 0-16,-6-1 0 0,3 4 0 0,-4-3 0 0,1 2 0 15,-4 7 0-15,0 0 0 0,0 0 0 0,0 0 0 16,0 0 0-16,0 0 0 0,0 0 0 0,0 0 0 16,0 0 0-16,0 0 0 0,0 0 0 0,0 0-10 15,0 0 10-15,0 7 0 0,7 2 0 0,-7 1-8 16,0-1 8-16,0-3 0 0,0-6 0 0,0 0 0 16,0 10 0-16,0-10 0 0,0 3 0 0,0-3 0 15,0 0 0-15,0 0 0 0,0 0 0 0,0 0 0 16,3 6 0-16,-3-6 0 0,0 0 0 0,11 0 0 15,0 0 0-15,-1 0 0 0,-6 0 0 0,6 0 0 16,-6-6 0-16,3 6 0 0,3-3 0 0,-6-4 0 16,7 7 0-16,-8-3 0 0,4-3 0 0,-3-3 8 15,6 5-8-15,-6-2 0 0,6-3 0 0,-3 2 0 0,-3-5 0 0,7-4 8 16,-8 7-8-16,4-10 0 0,4 3 0 0,-8 4 9 16,8-13-9-16,-8 9 0 0,4-6 8 0,-3-3-8 15,-1 0 0-15,5 6 0 0,-8-6 8 0,0 3-8 16,3-9 0-16,-3 2 0 15,0 4 8-15,-3-3-8 0,3-6 0 0,0 5 0 0,-8 4 8 0,5 3-8 16,-1-9 0-16,4 9 0 0,-7-3 0 0,4 0 0 16,-8-3 0-16,1 3 0 0,-1 6 0 0,1-6 0 15,2 6 0-15,-9-3 0 0,10-3 0 0,-11 6 0 16,4-6 0-16,0 9 0 0,0-6 0 0,-7 4 0 16,7-4 0-16,-8 9 0 0,1-6 0 0,4 4 0 0,-1-1 0 15,0 3 0-15,8-2 0 0,-11 5 0 0,6-5 0 0,1 5 0 16,4 1 0-16,-1 6 0 0,8-4 0 0,-8-2 0 15,4 9 0-15,3-9 0 0,4 9 0 0,0 0 0 16,0 0 0-16,0 0 0 0,0 0 0 0,0 0-9 16,0 0 9-16,0 0 0 0,0 0-9 0,4 0 9 15,7 0 0-15,-4 0-9 0,7 0 9 0,-11 0 0 16,8 3 0-16,-1-3 0 0,-6 0 0 0,7 0 0 16,-1 0 0-16,-10 0 0 0,0 0 0 0,11 0 0 15,-1-3 0-15,1 3 0 0,-4-7 0 0,0-2 0 16,4 6 0-16,-4-4 0 0,0-2 0 0,3 0 0 15,1-1 0-15,-4-5 0 0,3 5 8 0,1 1-8 16,0-1 0-16,-1 1 0 0,1-7 0 0,-4 7 0 16,3-1 0-16,-3 1 0 0,1 0 0 0,-1-1 0 15,3 4 0-15,-10-3 0 0,4 5 0 0,-4 4 0 16,0-6 0-16,0 6 0 0,-4-9 0 0,4 9 0 0,-7 0 0 0,4-3 0 16,-4 3 0-16,-1 0 0 0,-2 0 0 0,-1 3 0 15,8-3 0-15,-8 6 0 0,1-3 0 0,-1 3 0 16,0-2 0-16,8 2 0 0,-4-3 0 0,3 3 0 15,1 4 0-15,-4-1 0 0,7-3-8 0,0-6 8 16,0 3 0-16,0 7 0 0,0-1-8 0,0 1 8 16,0-10 0-16,7 6 0 0,-4 3 0 0,-3-9 0 15,0 0 0-15,0 0 0 0,0 0 0 0,0 0 0 16,0 0 0-16,0 0 0 0,0 0 0 0,0 0 0 16,4 0 0-16,3-9 0 0,-7 9 0 0,11-10 0 15,-11 4 0-15,3-3 0 0,1-1 0 0,3 1 0 16,-4 0 0-16,4-1 0 0,-7 4 8 0,0 6-8 0,0-3 0 0,0 3 9 15,4-6-9-15,-4 6 0 0,0 0 0 16,0 0 0-16,0 0 0 0,0 0 0 0,-4-4 0 0,-6 4 0 16,3 0 0-16,0 4 0 0,-4 2-11 15,0-3 11-15,-3 9 0 0,4 1-8 0,-4-4 8 0,-4 1 0 16,4 5 0-16,0-5-8 0,0 6 8 0,3-4 0 16,0-2 0-16,1-4 0 0,6 3 0 0,-6 1 0 15,3-4 0-15,7-6 0 0,0 0 0 0,0 0 0 16,0 0 0-16,0 0 0 0,0 0 0 0,0 0 0 15,0 0 0-15,0 0 0 0,0 0 0 0,0 0 8 16,7-6-8-16,-7-4 0 0,3 4 0 0,-3 6 0 16,7-3 0-16,-7-3 0 0,0 2 0 0,0 4 8 15,0 0-8-15,0-6 0 0,4-3 0 0,-4 9 0 16,0 0 0-16,7-3 0 0,-7-4 0 0,0-2 0 0,0 9 0 0,0 0 0 16,0-10 0-16,0 4 0 0,0 6 0 0,0 0 0 15,0 0 0-15,0 0 8 0,0 0-8 0,0 0 0 16,0 0 0-16,0 0 0 15,0 0 0-15,0 0-8 0,0 0 8 0,0 0 0 0,0 0 0 0,0 0 0 16,-7-9 0-16,7 9 0 0,0 0 0 0,0 0 0 16,0 0 0-16,0 0 0 0,0 0 0 0,0 0 0 15,0-10 0-15,0 10 0 0,0-9 0 0,7 6 0 16,-4-3 0-16,1-4 0 0,3 10 0 0,4-9 0 16,-8 3 0-16,8 6 0 0,3-10 0 0,0 7 0 15,4-3 0-15,-1 3 0 0,4-4 0 0,1-2 0 16,-5-1 0-16,8 4 0 0,0-3 0 0,6-1 0 15,-6-8 0-15,10 8 0 0,-7-6 0 0,8-2 0 16,-1 5 0-16,7-3 0 0,-13 1 0 0,6-4 0 0,0 0 0 0,0 3 0 16,-6 4 0-16,2-4 0 0,-6 1 0 0,3 5 0 15,-3 1 0-15,-4-10 0 0,4 3 0 0,0 7 0 16,-4-1 0-16,3 1 0 0,-2 0 0 0,2-4 0 16,1-3 0-16,0 10 0 0,-4-3 0 0,4-4 0 15,-8-3 0-15,8 7 0 0,0 0 0 0,3-1 0 16,-11-5 0-16,8 5 0 0,-4 1 0 15,4-1 0-15,-4 1 0 0,-10 3 0 0,6-7 0 0,-3 7 0 16,4-4 0-16,-7 4 8 0,-4 3-8 0,3-3 8 16,-3 3-8-16,-7 3 0 0,0 0 0 0,0 0 0 15,0 0 0-15,0 0 0 0,0 0 0 0,0 0 0 16,0 0 0-16,0 0 0 0,0 0 0 0,0 0 0 16,0 0 0-16,0 0 0 0,-7 0-8 0,4 0 8 15,-8 0 0-15,11 0 0 0,0 0 0 0,0 0 8 0,0 0-8 0,0 0 0 16,0 0 0-16,0 0 0 0,0 0 0 0,0 0 0 15,0 0 0-15,0 0 0 0,0 0 0 0,0 0 0 16,0 0 0-16,0 0 0 0,0 0 0 0,0 0 0 16,0 0 0-16,4-7-8 0,3 4 8 0,-4-3 0 15,4 3 0-15,-3-3 8 0,-1 2-8 0,5-2 0 16,-5 6 0-16,4-9 0 0,-3 9 0 0,3-10 0 16,-7 10 0-16,3-6 0 0,-3 6 0 0,4-9 0 15,3 9 0-15,-7-10 0 0,-7 1 0 0,14 6 0 16,-7-10 0-16,-7 4 0 0,7-1 0 0,-7 7 0 15,7-6 0-15,-7 3 0 0,3-7 0 0,-3 0 9 16,4 4-9-16,-5 0 0 0,5-10 0 0,-1 9 0 0,-3-5 0 0,4 5 0 16,-4 1 0-16,3 0 0 0,1-1 0 0,3 10 0 15,-7-9 0-15,7 9 0 16,0 0 0-16,0 0 0 0,0 0 0 0,0 0 0 0,0 0 0 0,0 0 0 16,0 0-11-16,0 9 11 0,-4 1-12 0,4 5 12 15,0-5-8-15,-7-1 8 0,7 0 0 0,0 1 0 16,-3-1 0-16,3 1 0 0,0-10 0 0,0 0 0 15,0 9 0-15,0-9 0 0,0 0 0 0,0 0 0 16,0 0 0-16,0 0 0 0,0 0 0 0,0 6 0 16,0-6 0-16,0 0 0 0,0 0 0 0,0 0 0 15,0 0 0-15,0 0 0 0,0 0 0 0,0 0 0 16,0 0 0-16,0 0 0 0,0 0 0 0,0 0 0 0,0 0 0 0,0 0 0 16,0 0 0-16,0 0 0 0,0 0 0 0,0 0 0 15,0 0 0-15,0 0 0 0,0 0 0 0,0 0 0 16,0 0 0-16,0 0 0 15,0 0 0-15,0 0 0 0,0 0 0 0,0 0 0 0,0 0 0 0,0 0 0 16,0 0 0-16,0 0 0 0,0 0 0 0,0 0 0 16,0 0 0-16,0 0 0 0,0 0 0 0,0 0 0 15,0 0 0-15,10 3 0 0,-10-3 0 0,0 0 0 16,0 13 0-16,0-13 0 0,4 3 0 0,-4-3 0 16,0 0 0-16,0 0 0 0,7 10 0 0,-7-10 0 15,0 0 0-15,0 0 0 0,0 0 0 0,0 0 0 16,0 0 0-16,0 0 0 0,0 0 0 0,7 6 0 15,-7-6 0-15,0 0 0 0,0 0 9 0,0 0-9 16,0 0 8-16,0 0-8 0,0 0 0 0,0 0 0 0,0 0 0 16,0 0 0-16,7-6 0 0,-7 6 0 0,0 0 0 0,0 0 0 15,0 0 0-15,0 0 0 0,0 0 0 16,0 0 0-16,0 0 0 0,0 0 0 0,0 0 0 0,0 0 0 16,0 0 0-16,3-10 0 0,4 10 0 0,-3-9 0 15,7 2 0-15,-11 4 0 0,10 3 0 0,-10-15 0 16,11 15 0-16,-8-13 0 0,8-3 0 0,-1 7 0 15,-3-7 0-15,4 4 0 0,0-4 0 0,-1-3 0 16,4 4 0-16,7-7 8 0,1 0-8 0,2 0 0 16,1-10 0-16,0 14 8 0,3-17-8 0,-3 13 0 15,6-3 8-15,5 0-8 0,-8 3 8 0,4 0-8 16,-8 3 0-16,5 0 0 0,-5 1 0 0,-3-1 0 0,1 3 0 16,-5 7 0-16,1-1 0 0,-4 1 0 15,0 3 0-15,-7 3 0 0,-3-4 0 0,-4 7 0 0,0 0-11 0,0 0 11 16,0 0-8-16,0 0 8 0,-4 10 0 0,4-10 0 15,0 9 0-15,0-9 0 0,0 0 0 0,0 0 0 16,0 0 0-16,0 0 0 0,4 0 0 0,-1 0 0 16,4 0 0-16,4 0 0 0,-1-9 0 0,5 6 0 15,-1-7 0-15,0 1 8 0,7-7-8 0,-7 7 0 16,7-1 0-16,-3-5 0 0,-1 5 0 0,1-2 0 16,0-1 0-16,-4 4 0 0,0-1 0 0,0 10 0 15,4-3 0-15,-15-3 0 0,-3 6 0 0,11 0 0 16,-1 6-8-16,-10-6 8 0,0 0 0 0,0 0 0 15,0 0 0-15,0 3 0 0,0 7 0 0,0-10 0 16,0 0 0-16,0 0 0 0,0 0 0 0,0 0 0 0,0 0 0 16,0 0 8-16,0 0-8 0,0 0 0 0,0 0 0 0,4-10 0 15,3 7 0-15,-7 3 8 0,0 0-8 0,7-9 8 16,0 2-8-16,-7 7 0 0,0 0 0 0,11-9 0 16,-11 9 0-16,0 0 0 0,0-3 0 0,0 3 0 15,0 0 0-15,0 0 0 0,0 0 0 0,0 0 0 16,7-13 0-16,-7 13 0 0,0 0 0 0,0 0 0 15,0 0 0-15,0 0 0 0,0 0 0 0,0 0 0 16,0 0 0-16,0 0 0 0,0 0 0 0,0 0 0 16,0 0 0-16,0 0 0 0,0 0-8 0,0 0 8 15,0-3 0-15,0 3 0 0,0 0 0 0,0 0 0 16,0 0 0-16,0 0 0 0,0 0 0 0,0 0 8 16,0 0-8-16,0 0 0 0,0 0-8 0,0 0 8 15,0 0 0-15,0 0 0 0,0 0 0 0,0 0 0 0,0 0 0 0,0 10 0 16,-4-4 0-16,4-3 0 0,-3 3-8 15,3 4 8-15,0-7-8 0,-7 6 8 0,3 1 0 0,4-1 0 16,0-3 0-16,4 4 0 0,-4-1 0 0,0 1 0 16,7-1 0-16,-7-3 0 0,7 10 0 0,3-7 0 15,-3 1 0-15,0-1 0 0,11-6 0 0,-7 13 0 16,3-7 0-16,-4 1 0 0,4 9 0 0,1-13 0 16,-1 6 0-16,3 4 0 0,1-7-8 0,0 7 8 15,6-6-8-15,1 2 8 0,0-6 0 0,10 10 0 16,-7-3 0-16,7-13 0 0,1 9 0 0,-5-3 0 15,5-3 0-15,3 4 8 0,-11 2-8 0,4 0 0 16,-8-2 0-16,1 2 0 0,0-6 0 0,-4 7 0 16,-4-1 0-16,1-3 0 0,-7 1 0 0,3-4 0 0,-7 6 0 0,3 1 0 15,-3-10 0-15,-7 6 0 0,11 3 0 0,-11-9 0 16,0 0 0-16,0 0 0 0,0 0 0 0,0 0 0 16,0 0 0-16,0 0 8 0,0 0-8 0,0 0 8 15,0 0-8-15,0 0 8 16,0 0-8-16,0 0 8 0,0 0-8 0,0 0 0 0,0 0 0 0,0 0 0 15,0 0 0-15,0 0 0 0,0 0 0 0,0 0 0 16,0 0 0-16,0 0 0 0,0 0-8 0,0 0 8 16,0 0 0-16,0 0 0 0,0 0 0 0,0 0 0 15,0 0 0-15,0 0 0 0,0 0 0 0,0 3 8 16,0-3-8-16,0 0 0 0,0 0 0 0,0 0 0 16,7 0 0-16,-7 0 0 0,0 0 0 0,4 7 0 15,-4-7 0-15,0 0 0 0,0 0 0 0,0 0 0 0,0 0 0 16,0 0 0-16,0 0-8 0,0 0 8 0,0 0 0 0,0 0 0 15,3 6 0-15,-3-6 0 16,0 0 0-16,0 0 0 0,0 0 0 0,0 0 8 0,0 0-8 0,0 0 0 16,0 0 0-16,0 0 0 0,0 0 0 0,0 0 0 15,0 0-8-15,11 3 8 0,-11-3 0 0,3 6 0 16,1-6 0-16,3 3 0 0,3-3 0 0,-6 0 0 16,10 0 0-16,-3 0 8 0,-1 0-8 0,4 0 0 15,4 7 0-15,-4-7 0 0,4 0 0 0,-1 0 0 16,8-7-11-16,-7 7 11 0,10-9 0 0,-3 6 0 15,-1-3 0-15,5-4 0 0,2 4 0 0,5-3 0 16,-8-10 0-16,4 3 10 0,3 4-10 0,0-7 0 0,4 3 0 16,0-3 0-16,0 4 0 0,-4-14 12 15,7 14-12-15,-7-7 12 0,1 3-12 0,2 3 0 0,-2-9 0 0,-1 6 0 16,-3 4-8-16,-4-4 8 0,4 0 0 0,0 3 0 16,-4 4 0-16,0-4 0 0,0 7 10 0,4-7-10 15,-4 7 0-15,4-4 0 0,-4 4 0 0,4-1-12 16,-4 1 12-16,4-4 0 0,-7 10 12 0,3-13-12 15,-4 7 0-15,1 0 0 0,-4-1 0 0,0 1 0 16,4-1 0-16,-11 4 0 0,0-3 0 0,1 6 0 16,-5-4 0-16,1 7 0 0,-4-3 0 0,-7 3 0 15,0 0 0-15,0 0 0 0,0 0 0 0,0 0 0 16,0 0 0-16,0 0 0 0,7 3-12 0,-7-3 3 16,0 0 9-16,3 7 0 0,-3-7 0 0,0 0-8 15,0 0 8-15,0 0 0 0,0 0 0 0,7 3 0 16,0 3 0-16,-7-6 0 0,0 0 0 0,0 0 0 0,0 0 0 0,0 0 0 15,0 0 0-15,4 3 0 16,-4-3 0-16,0 0 0 0,7 0 0 0,-7 0 0 16,7 0 8-16,0 0-8 0,-7 0 8 0,7 0-8 0,-3-3 0 0,6 3 0 15,-3-6 0-15,0 6 0 0,0-3 0 0,1 3-8 16,2-7 0-16,-3 7 0 0,4-3 8 0,6-3 11 16,-6 3-3-16,3 3 0 0,0-13-8 0,7 10 8 15,-3 3-8-15,0-9 8 0,-1 2-8 0,1 7 0 16,7-9 0-16,-1 0-11 0,1-1 11 0,3 4 0 15,4 3 8-15,-4-3-8 0,4-4 0 0,-4 7-8 16,4-3 0-16,7 3 0 0,3-4 8 0,7-2 0 16,1 6 0-16,10-3 0 0,0-4 0 0,3 10-8 0,-3-9 8 15,4 2 0-15,3-2 0 0,3 0 0 0,4-1 0 0,0 4-8 16,4-3 8-16,-4-1 0 0,-7 10 0 0,4-9 0 16,-1 6 0-16,1-4 0 0,-1-2 0 0,-3 6 0 15,-3 3 0-15,-4 0 0 16,-4-6 0-16,-3-1 0 0,-3 7 0 0,-1 0 0 0,0-3 8 0,1 3-8 15,-4 0 0-15,-4 0 0 0,4 0 0 0,-7 0 0 16,0 3 0-16,-4-3 0 0,0 0 0 16,-3 0 0-16,-4 0 0 0,-3 0 0 0,-4 0 0 0,4 0 0 15,-4 0 0-15,-4 0 0 0,1 0 0 0,0 0 0 16,-8-3 0-16,1 3 0 0,3 0 0 0,-3 0 0 16,-11 0 11-16,7 0-3 0,3-6 0 0,-3 6 0 15,-7 0-8-15,0 0 0 0,0 0-12 0,11-3 12 16,-4 3 0-16,-7 0 0 0,0 0 0 0,0 0 0 15,10 0 0-15,-10 0 0 0,0 0 0 0,0 0 0 0,0 0 0 16,0 0 0-16,0 0 9 0,0 0-9 0,0 0 0 0,0 0 0 16,0 0 0-16,0 0 0 0,0 0 11 0,0 0-3 15,0 0 0-15,0 0 0 0,0 0-8 0,0 0 0 16,0 0-12-16,0 0 12 0,0 0-8 0,0 0 8 16,0 0 0-16,0 0 0 0,8-7 0 0,-8 7 0 15,0 0 0-15,0 0 0 0,0 0 0 16,0 0 0-16,7 0 0 0,-7 0 0 0,0 0 0 0,7 7 0 15,7-7 0-15,-7 0 0 0,-7 0 0 0,0 0 0 16,14 0 0-16,-4 3 0 0,-10-3 0 0,11 6 0 16,0-6 0-16,3 3 0 0,0 4 0 0,4-1 0 15,-11-3 0-15,3 6 0 0,8 1-9 0,-4-1 9 0,-7 1 0 0,4-1 0 16,6 7 0-16,-3 2 0 0,0-2 0 0,1 0 0 16,2 3 0-16,-3-1-10 0,7 8 10 0,-6 2-12 15,2 0 12-15,1 0-12 16,3 13 12-16,0-3-12 0,-3-1 12 0,-1 7 0 0,5 0 0 0,-1 3 0 15,0 3 0-15,-3-6 0 0,-4 3 8 0,3 6-8 16,8 1 0-16,-11-1 0 0,-10-6 0 0,3 6 0 16,3 1 0-16,-3-4 0 0,-3-6 0 0,-4 3 0 15,0-3 0-15,3 0 0 0,8 3 0 0,-11-3 0 16,-7-10 0-16,3 10 0 0,11-6 0 0,-3-1 0 16,-8 4 0-16,4-6 0 0,4-4 0 0,3 3 0 15,0-9 0-15,-3 10 0 0,-8-13 0 0,11 9 8 16,7-9-8-16,-7 3 0 0,-10-6-11 0,3-3 11 15,3 3 0-15,-3-1 13 0,0-8-1 0,-7 5 0 16,0-5-3-16,4-1-1 0,6 1 0 0,-6-1 0 0,-11-3 0 0,7-2 0 16,10 5 0-16,-3-9 0 0,-7 6-8 0,0 0 0 15,7-6 0-15,0 0 0 0,-4 4 0 0,4-4 0 16,0 0 0-16,0 0 0 0,7 9 0 0,-7-9 0 16,0 0 0-16,0 0 0 0,8 6 11 0,-8-6-3 15,0 0-8-15,0 0 12 0,0 0-12 0,0 0 0 16,0 0 0-16,0 0 0 0,-11 0 0 0,11 0 0 15,0 0 0-15,0 0-10 0,-11 3 10 0,11-3 0 16,0 0 8-16,0 0-8 0,0 0 0 0,0 0 0 16,0 0-10-16,11 10 10 0,7-4 0 0,-11-3 0 15,-7-3 8-15,0 0-8 0,10 7 0 0,-3 2 0 0,-10 0-8 0,-1-2 8 16,4-7 0-16,4 9 0 0,3 4 8 16,-4-7-8-16,-10 10 0 0,11-4 0 0,3-3 0 0,-4 10 0 15,-6-3 0-15,6 3 0 0,4 6 0 0,0 0 0 16,-7-3-10-16,-3 12 10 0,-1-5-8 0,8 11 8 15,3-2 0-15,-7 6 0 0,-7 3 0 0,3 3 8 16,8 3-8-16,-4 1 0 0,-7-1-8 0,3 0 8 16,-3 1-12-16,4 2 4 0,3-3 0 0,-7 1 0 15,-7-1 8-15,7 0 0 0,3-6 0 0,-3 4 0 16,-14-4 0-16,3-10 0 0,8 7 0 0,-1-9 0 16,-7-1 0-16,1 4 12 0,-1-4-4 0,4-6 0 15,3-2 0-15,-3-1 0 0,-3-7 0 0,3 1 0 16,3 0-8-16,0-3 8 0,-3-7-8 0,4 1 8 0,-1-1-8 15,1 0 9-15,-1-2-9 0,0-4 10 16,4-3-10-16,0 0 0 0,7 0-10 0,0 0 10 16,-10 6 0-16,10-6 0 0,0 0 0 0,0 0 0 0,0 0 0 0,0 0 0 15,0 0 0-15,0 0 10 0,0 0-10 16,0 0 0-16,0 0-10 0,0 0 10 0,0 0 0 0,0 0 0 16,0 0 0-16,0 0 10 0,0-6-10 0,0 6 0 15,0 0-10-15,0 0 10 0,-7 0 0 0,7 0 0 16,0 0 0-16,0 0 0 0,0 0 0 0,0 0 0 15,0 0 0-15,0 0 10 0,0 0-10 0,0 0 0 16,0 0-10-16,0 0 10 0,0 0 0 0,0 0 0 16,0 0 0-16,0 0 0 0,0 0 8 0,0 0-8 15,0 0 0-15,0 0 5 0,0 0-5 0,0 0-8 16,0 0 8-16,0 0-10 0,0 0 10 0,0 0 0 0,0 0 8 0,0 0-8 16,0 0 0-16,0 0 0 0,0 0 0 0,0 0 0 15,0 0 0-15,0 0 0 0,0 0 0 0,0 0 0 16,0 0 0-16,0 0 0 0,0 0 0 0,0 0 8 15,0 0-8-15,0 0 0 0,0 0-11 0,0 0 11 16,0 0 0-16,0 0 0 0,0 0 0 0,0 0 0 16,0 0 0-16,0 0 0 0,0 0 0 0,0 0 0 15,0 0 0-15,0 0 0 0,7-3 0 0,-7 3 0 16,0 0 0-16,0 0 0 0,0 0 0 0,0 0 10 16,7-7-10-16,-7 7 0 0,0 0-10 0,0 0 10 15,0 0 0-15,0 0 0 0,0 0 0 0,0 0 0 16,0 0 0-16,0 0 0 0,0 0 0 0,0 0 0 15,0 0 0-15,0 0 0 0,3-9 0 0,-3 9 0 16,0 0 0-16,-3-9 0 0,6 9 0 0,-3 0 0 16,-3-10 8-16,3 4-8 0,0 3 0 0,0-7 5 0,0 4-5 0,0-3 0 15,-11-1 0-15,4 1 0 0,0-7 0 0,-4 7 0 16,-13-1 0-16,3 1 0 0,-1-7 0 16,-9 7 0-16,-12-1 0 0,1 1 0 0,0-4 0 0,-4-2 0 15,0 9 0-15,4-7 0 0,-4 4 0 0,-4-7 0 16,4 7 0-16,-3-7 0 0,-4 6 0 0,0 1 0 15,4-10 0-15,-4 10 0 0,7-7 0 0,0 7 0 16,4-1 0-16,3 1 0 0,0-1 0 0,4 1 0 16,-4 0 0-16,4-1 0 0,0 4 0 0,-1-3 0 15,5-1 0-15,2 10 0 0,5-9 0 0,-1 9 0 16,0-7 0-16,1 7 0 0,2-3 0 0,5-3 0 0,-4 6 0 16,3 0 0-16,4-3 0 0,3-3 0 0,-3 6 0 0,4-3 0 15,-1-4 0-15,4 7 0 0,0 0 0 0,7 0 0 16,-11 0 0-16,11 0 0 0,0 0 0 0,0 0 0 15,0 0 0-15,0 0 0 0,0 0 0 0,-3 7 0 16,3-7 0-16,-4 9 0 0,4-9 0 0,-3 3 0 16,3-3 0-16,0 0 0 0,0 0 0 0,0 9 0 15,0-9 0-15,0 0 0 0,0 0 0 0,0 0 0 16,0 0 0-16,0 0 0 0,0 0 0 0,0 0 0 16,-4 10 0-16,4-10 0 0,0 0 0 0,0 0 0 15,0 0 0-15,0 0 0 0,0 0 0 0,0 0 0 16,0 0 0-16,0 0 0 0,-7 6 0 0,7-6 0 15,0 0 0-15,0 0 0 0,-7 0 0 0,7 0 0 16,-3 0 0-16,-4 0 0 0,3 0 0 0,-3 0 0 0,3 0 0 0,4 0 0 16,-7 0 0-16,0 0 0 15,0 0 0-15,4 0 0 0,3 0 0 0,-7 0 0 16,0 0 0-16,0 0 0 0,0 0 0 0,-1 0 0 0,1 0 0 0,4-6 0 16,-8 3 0-16,4 3 0 0,-3-7 0 0,-1 7 0 15,0-9 0-15,-3 6 0 0,-3-3 0 0,-4-4 0 16,-4 1 0-16,0-7 0 0,-7 4 0 15,4-4 0-15,-11 3 0 0,4-9 0 0,-4 10 0 0,1-13 0 16,2 6 0-16,-3-6 0 0,1 6 0 0,2-6-10 16,-13 3 10-16,3-3-8 0,-3 0 8 0,-1 6 0 15,-3-6 10-15,4 6-2 0,0 0-8 0,3-6 0 16,0 6 0-16,-3 1 0 0,-4-7 0 0,0 6 0 16,-4-6 0-16,1 6 0 0,3-6 0 0,-4 6 0 0,8 0 0 0,-11 7 0 15,7-4 0-15,0-3 0 16,0 0 0-16,0-3 0 0,0 10 0 0,4-7 0 15,3-3 0-15,0 9 0 0,8-5 0 0,2 2 0 0,-6 0 0 0,7 4 0 16,3-4 0-16,4 7 0 0,3-7 0 0,0 7 0 16,8-1 0-16,-8 1 0 0,7-1 0 0,1 1 0 15,-1 0 0-15,4 2 0 0,0-2 0 0,3 6 0 16,1-4 0-16,-1 4 0 0,4-3 0 0,7 3 0 16,-7-3 0-16,3 3 0 0,4 3 0 0,-3 0 0 15,-1-7 0-15,4 7 0 0,0 0 0 0,0 0 0 16,0 0 0-16,0 0 0 0,0 0 0 0,0 0 0 15,0 0 0-15,0 0 0 0,0 0 0 0,0 0 0 16,0 0 0-16,0 0 0 0,0 0 0 0,-3 7 0 16,-1-4 0-16,4-3 0 0,0 0 0 0,-7 0 0 15,4 9 0-15,-8-9 0 0,4 6 0 0,4-3 0 16,3-3-108-16,-11 0-22 0,0 7-4 0,4-4-1370 16</inkml:trace>
  <inkml:trace contextRef="#ctx0" brushRef="#br5" timeOffset="205379.786">2861 7850 1627 0,'0'0'72'16,"0"0"15"-16,0 0-70 0,0 0-17 0,0 0 0 0,4-3 0 0,-4 3 17 0,7-6 0 16,-7 6 0-16,7-4 0 0,-7 4-17 0,0 0 0 15,0 0 0-15,0 0 0 0,7-6 0 0,-7 6 0 16,0 0-13-16,0 0 5 16,10 0-16-16,-10 0-2 0,0 0-1 0,0 0 0 0,0 0 12 0,0 0 3 15,0-9 0-15,4 9 0 0,-4 0 48 0,0-3 9 16,0 3 3-16,0-7 0 0,-4 4 34 0,4-3 7 15,0 6 2-15,0 0 0 0,0 0-40 0,0 0-8 16,0 0-2-16,0 0 0 0,0 0-9 0,0 0-1 16,0 0-1-16,0 0 0 0,0 0-30 0,0 0 0 15,0 0-8-15,0 0 8 0,0 0 0 0,0 0 0 0,0 0 0 16,0 0 0-16,0 0 0 0,0 0 0 16,0 0 12-16,0 0-3 0,0 0-9 0,0 0 0 0,0 0 9 0,0 0-9 15,0 0 47-15,0 0 5 0,0 0 0 16,0 0 1-16,0 0-37 0,0 0-8 15,0 0-8-15,0 0 11 0,0 0-11 0,0 0 12 0,0 0-12 0,0 0 12 16,0 0-12-16,0 0 0 0,0 0 0 0,0 0 0 16,0 0 12-16,0 0 1 0,0 0 0 0,-7 0 0 15,7 0-5-15,0 0 0 0,0 0-8 0,0 0 12 16,-3 0 19-16,3 0 3 0,0 0 1 0,0 0 0 16,0 0-23-16,0 0-4 0,0 0 0 0,0 0-8 15,0 0 21-15,0 0-2 0,0 0-1 0,0 0 0 16,0 0-2-16,0 0 0 0,0 0 0 0,0 0 0 15,0 0 8-15,0 0 2 0,0 0 0 0,0-9 0 16,0 2 2-16,0-2 0 0,0-1 0 0,3 1 0 16,4 0-4-16,-7-1-1 0,4-5 0 0,3 5 0 15,-4-9-1-15,1 4 0 0,3 2 0 0,-3-6 0 0,3-3-2 0,-7 4 0 16,0-4 0-16,0-4 0 16,0 1-2-16,0-3-1 0,0 3 0 0,-7-9 0 0,3 5-2 0,-3-5-1 15,3 3 0-15,1-4 0 0,-4 1-6 0,3-1-8 16,-6-3 11-16,-1 1-11 0,8-4 14 0,-4-3-4 15,3 0-1-15,-3 7 0 0,3-7-1 0,-6 0 0 16,6-3 0-16,-6 3 0 0,6 0-8 0,-6 6 10 16,3-6-10-16,3 7 10 0,-7-4-10 0,1 3 0 15,-1-6 0-15,4 10 8 0,-3 3-8 0,-1-1 0 16,-3 4 0-16,3 0 8 0,1 3-8 0,-1 0 0 16,1 3 0-16,6-3 0 0,-10 6 0 0,3-6 0 0,4 6 0 15,0 3 0-15,-3-3 0 0,3 1 0 0,3 2 0 16,-6-3 0-16,6 0 0 0,4 4 0 0,-7 2 0 0,3-6-11 15,4 4 11-15,-7-1 0 0,4-3 0 0,3 7 8 16,-4-4-8-16,4 0 0 0,-7 4 0 0,4-4 0 16,3 7 0-16,0 2 0 0,0-2 0 0,0 6 0 15,-7-4 0-15,7 4-8 0,0-3 8 0,0 6-8 16,0 0 8-16,0 0-12 0,0 0 12 0,0 0-12 16,0 0 12-16,0 0 0 0,0 0 0 0,0 0 0 15,0 0 0-15,0 0 0 0,0 0 0 0,0 0 0 16,0 0 0-16,0 0 0 0,0 0 0 0,0 0 0 15,0 0 0-15,0 0 0 0,0-9 0 0,0 9 0 16,0 0 0-16,0 0 0 0,0-10 0 0,0 10 8 16,0 0-8-16,0 0 0 0,-4-6 0 0,4 6 8 15,0 0-8-15,0 0 0 0,0-3-11 0,-7-3 11 0,7 2 0 0,-3-2 0 16,3 6 0-16,0-3 0 16,0 3 0-16,0 0 0 0,-4-6 0 0,4 3 0 0,-7-4 0 15,7 7 0-15,0 0 0 0,0 0 0 0,0 0 0 0,0 0 0 16,0 0 0-16,0 0 0 0,0 0 0 0,-4 10 0 15,4-4-9-15,-7 3 9 0,7 1-8 0,-3-1 8 16,3 7-8-16,-4-4 8 0,4-2 0 16,-7-1 0-16,4 7 0 0,3-7 8 0,0 1-8 0,0-4 0 15,0-6-11-15,0 9 11 0,0-9 0 0,0 0 0 16,3 4 0-16,-3-4 10 0,0 0-10 0,7 6 0 16,0-6-10-16,0 0 10 0,-7 0 0 0,4 0 0 15,7-6 0-15,-1 6 10 0,-6-4-10 0,3-2 0 0,3 3 0 0,-6-3 0 16,-1 3 0-16,4-7 0 0,4 4 0 0,-11-3-11 15,7-7 11-15,0 6 0 0,-7 1 0 0,0 0 0 16,4-1 0-16,-4 1 0 0,0-1 0 0,-4 1 0 16,4 3 0-16,0-4 0 0,-7 7 0 0,4-3 0 15,-1 0 0-15,-3 3 0 0,3 3 0 0,-3-7 0 16,0 7 0-16,-3 0 0 0,-1 0 0 0,1 0-8 16,-1 7 8-16,7-4 0 0,-6 9 0 0,-4-9-8 15,7 7 8-15,-4-1 0 0,4 1 0 0,-3-1 0 16,-1-3 0-16,7 4 0 0,-3-1 0 0,4 0-8 15,-4-2 8-15,7-7-8 0,0 0 8 0,7 9-8 16,-7-9 8-16,3 3 0 0,4 4 0 0,0-4-8 16,1 3 8-16,2-6 0 0,-10 0 0 0,7 0 0 15,4 0 0-15,-1 0 0 0,1 0 0 0,-1 0 0 16,1 0 0-16,3 0 0 0,-10 0 0 0,3 0 0 16,3 0 0-16,-3-6 0 0,-7 6 0 0,0 0 0 0,7 0 0 0,-7 0 0 15,11-3 0-15,-11 3 0 0,0 0 0 0,0 0 0 16,0 0 0-16,0 0 0 0,0 0 0 0,0 0 0 15,0 0 0-15,0 0 0 0,0 0 0 0,0 0 0 16,0 0 0-16,0 0 0 0,0 0 0 0,0 0 0 16,0 0 0-16,0 0 8 15,0 0-8-15,0 0 0 0,0 0 0 0,0 0 0 0,-7 0 0 0,7 0 0 16,0 0 0-16,-4-7 0 0,4 7 0 0,0 0 0 16,0 0 0-16,0 0 0 0,-7 0 0 0,7 0 0 15,0 0 0-15,0 0 0 0,-3-3 0 0,3 3 0 16,0 0 0-16,0 0 0 0,0 0 0 0,0 0 0 15,0 0 0-15,0 0 0 0,0 0 0 0,0 0 0 0,0 0 0 0,0 0 0 16,0 0 0-16,0 0 0 16,0 0 0-16,0 0 0 0,0 0 0 0,0 0 0 0,0 0 0 0,0 0 0 15,3-6 0-15,-3 6 0 16,0-10 0-16,0 10 0 0,7-3 0 0,-7-3 0 0,4 3 0 0,-4-3 0 16,7 3 0-16,-3-4 0 0,-1 1 0 0,4-3 0 15,-7 5 0-15,4-5 0 0,3 3 0 0,-4-4 0 16,8 1 0-16,-8-7 0 0,8 4 8 0,-4-4-8 15,0-3 0-15,4 4 9 0,-1-4-9 0,1 0 0 16,-1 3 8-16,5-3-8 0,-5-9 0 0,4 9 0 16,7-6 10-16,-7 0-10 0,1-3 8 0,6 0-8 15,-7 3 0-15,7-4 8 0,-10 1-8 0,6-6 0 16,4 6 0-16,-6-4 0 0,-1-5 8 0,3 8-8 16,-3-5 0-16,1-1 12 0,-1 7-12 0,3-6 12 0,-3-1-12 0,-3 7 0 15,3-7-12-15,-3 7 12 0,-1-6 0 16,4-1 0-16,-3 4 0 0,0-4 0 0,-8 1 0 0,8-1 0 15,3-2 0-15,-4 2 12 0,1 10-12 0,-1-6 0 16,5 6 0-16,-5 0 0 0,4-4-8 16,-3 11 8-16,-1-1 0 0,5-6 0 0,-5 9 0 0,4-3 0 15,7 7-9-15,-6-4 9 0,-5 0 0 0,4-3 0 16,0 7-8-16,8-1 8 0,-8 4 0 0,0 0 0 16,3-4 0-16,-3 7 0 0,-3-4 0 0,-4 4-8 15,0-3 8-15,4 6 0 0,-1-4 0 0,-6 4 0 16,-4 3 0-16,10-6 0 0,-6 6 0 0,-4 0 0 0,0 0 0 0,0 0 0 15,0 0 0-15,0 0-8 0,0 0 8 0,0 0 0 16,0 0 0-16,0 0 0 0,0 0 0 0,0 0 0 16,0 0 0-16,0 0 0 0,0 0 0 0,-4-3 0 15,4 3 0-15,-7 0 0 0,0-7 0 0,0 7 0 16,4 0 0-16,-4 0 0 0,3 0 0 0,-3 0 0 16,0-3 0-16,7-3 0 0,-11 6 0 0,4 0 0 15,7 0 0-15,-3 0 0 0,-1 0 0 0,-3 0 0 16,7 0-8-16,0 0 8 0,0 0 0 0,0 0 0 15,0 0 0-15,0 0 0 0,0 0 0 16,0 0 0-16,0 0 0 0,0-3 0 0,7-10 0 0,-7 10 0 16,7-6 0-16,0 3 0 0,-3-4 0 0,3 1 0 15,-3-1 0-15,6 1 0 0,-6-1 0 0,3 1 0 16,-4-7 0-16,4 7 0 0,-3 0 0 0,6-1 0 16,-10-6 0-16,4 7 0 0,3-3 0 0,0-1 0 0,0 0 0 0,-7-2 0 15,11 5 0-15,-8 1 0 0,4 6 0 0,-7 3 0 16,0 0 0-16,0 0 0 0,0-6 0 0,0 6 0 15,0 0 0-15,0 0 9 0,0 0-9 0,0 0 0 16,0 0-12-16,0 6 12 0,-7 3-16 0,7 1 5 16,-3 2 1-16,-4-2 0 0,-4-1 10 0,8 4 0 15,-1-1 0-15,4-3 0 0,-7 1 0 0,3-4 0 16,4-6 0-16,4 10 0 0,-4-10 0 0,0 0 0 16,7 6 0-16,-3-3 0 0,-4-3 0 0,10 6 0 15,-10-6 0-15,11 0 0 0,-1 0 0 0,-3-6 0 16,4 6 0-16,-4-3 8 0,7-10-8 0,-10 10 12 0,3-3-4 15,3-4 0-15,-6 1-8 0,6 0 0 16,-6 6 0-16,3-10-8 0,-3 10 8 0,-1-7 0 0,4 4 0 0,-7 6 0 16,0-9 0-16,0 9 0 0,0 0 0 0,0 0 0 15,0 0 0-15,0 0 0 0,0 0 0 0,0 0 0 16,0 0 0-16,0 0 0 0,0 0 0 0,0 0 0 16,0 0 0-16,0 0 0 0,-7 6-9 0,0-3 9 15,-4 7 0-15,4-10 0 0,0 9 10 0,-3-3-10 16,-1 1 0-16,4-4 0 0,0 3 0 0,-4-3 0 15,4 6 0-15,0-9 0 0,7 0 0 0,0 7 0 16,0-7 0-16,-10 9 0 0,10-9 0 0,0 0 0 16,0 0 0-16,0 0 0 0,0 0-10 0,0 0 10 15,0 0 0-15,0 0 0 0,0 0 0 0,0 0 0 16,0 0 0-16,0 0 0 0,0 0 10 0,0 0-10 16,0 0 0-16,0 0 0 0,0 0 0 0,0 0-12 0,10-6 12 0,-3 3 0 15,0 3 9-15,-7 0-9 0,11-7 0 0,-7 7 0 16,6 0 0-16,1-9 0 0,-1 9 0 0,-6-9 0 15,6 6 0-15,1-4 0 0,-4 1 0 0,0-3 0 16,4-1 0-16,-1 1 0 0,-6-1 0 0,6 1 0 16,-6 6 0-16,3-13 9 0,-7 0-1 0,0-2 0 15,3 2 0-15,-3-3 0 0,0 0-8 0,0-6 10 16,-3 6-10-16,3-9 10 0,-7 3-2 0,3-6 0 16,4-1 0-16,-10-2 0 0,6-4-8 0,-3 4 12 15,-3-4-12-15,6 4 12 0,-6-4-12 0,6 4 10 16,-7-1-10-16,-3 4 10 0,4-1-10 0,3-5 0 0,-4 2 0 15,4 7 0-15,-4-6 0 0,4-1 0 16,4 7 0-16,-1 0 0 0,-3 2 0 0,4 1 0 0,-4-3-9 0,3 9 9 16,4 1 0-16,0-8 0 0,0 1 0 15,0 7 0-15,4-1 0 0,-4 0 0 0,0 3 0 0,-4-3 0 16,8 4 0-16,-4 2 0 0,-4-2-8 0,4 5 8 16,0-6 0-16,-7 7 0 0,7 6-8 0,-3-13 8 15,-1 16 0-15,-3-9 0 0,7 6 0 0,-4-4 0 16,-3 4 0-16,7 3 0 0,0 0-8 0,0 0 8 15,-7-6 0-15,7 6 0 0,0-6-8 0,0 6 8 16,0 0 0-16,0 0 0 0,0-10 0 0,0 10 0 16,0 0 0-16,0 0 0 0,-7-3 0 0,7 3 0 15,0 0 0-15,0 0 0 0,0-6-8 0,0 6 8 16,0 0 0-16,0 0 0 0,0 0-8 0,0 0 8 16,0 0 0-16,0-9 0 0,0 9 0 0,0-4 0 15,0-2 0-15,0 6 0 0,7-9 0 0,-7 9 0 0,0-7 0 0,0 7 0 16,4-9 0-16,-1 6 0 0,4-3 0 0,-3 2 0 15,-4-2 0-15,0-3 0 0,0 9 0 0,0-10 0 16,0 7 0-16,0-3 0 0,-4 0 0 0,4 3 0 16,0 3 0-16,0-7 0 0,-7 4 0 0,0-3 0 15,7-4 0-15,-7 7 0 0,4-3 0 0,3-3 0 16,-11 2 8-16,11-2-8 0,-7 9 0 0,4-3 0 16,-1-7 0-16,-7 4 0 0,4 6 0 0,4 0 0 15,3 0 0-15,0 0 0 0,-4 0 0 0,4 0-10 16,0 0 10-16,-10 6-8 0,3 4 8 0,3-7-10 15,4 6 10-15,-3-2-10 0,-8 8 10 0,11-2-10 16,-7-4 10-16,7 1-10 0,-3 5 10 0,3 4 0 0,0-9-9 0,0-1 9 16,0 0 0-16,0 4 0 0,0-4 0 0,0-5 0 15,3 5 0-15,4-3 0 0,-7-6 0 0,4 3 0 16,6-3 0-16,-6 0 0 0,3 0 0 0,3-3 0 16,-10 3 0-16,7-6 0 0,4-3 0 0,-4 5 0 15,0-5 0-15,4-4 8 0,-1 4-8 0,-3 6 0 16,7-7 0-16,-10 4 0 0,3-6 0 0,-7 2 0 15,4-2 0-15,-1 2 8 0,-3 1-8 0,0-1 0 16,-3 1 0-16,3 0 0 0,-4 2 0 0,-7-2 0 16,4 6 0-16,0-7 0 0,-3 4 0 0,-1-3 0 15,-3 9 0-15,3-3 0 0,-3-4 0 0,7 7 0 16,-7 7 0-16,4-4-9 0,-1-3 9 0,0 9 0 16,4-9-10-16,0 10 10 0,4-4-8 0,-8 3 8 0,8 1-8 0,-4-1 8 15,3 0-8-15,4 7 8 0,-7-3-9 0,7-1 9 16,0 1-10-16,0-4 10 15,7 7-10-15,-7-13 10 0,11 6-10 0,-11-2 10 0,0-7 0 0,7 6-9 16,3-3 9-16,-3-3 0 0,0 0 0 0,1 0 0 16,2 0 0-16,4 0 0 0,-10-9 0 0,3 2 0 15,3-2 0-15,-6 6 8 0,6-7-8 0,-6 4 0 16,3-6 8-16,-3 2-8 0,6-2 0 0,-6 9 0 16,-4-7 0-16,7 4 8 0,-7-7-8 0,0 4 0 15,0-4 0-15,0 4 8 0,0 6-8 0,-7-3 0 16,14-4 0-16,-14 10 0 0,7-9 0 0,0-1 0 15,0 1 0-15,0 9 0 0,0 0 0 0,0 0 0 16,0 0 0-16,0 0 0 0,0 0 0 0,0 0-10 16,0 0 10-16,0 0 0 0,-4 9-16 0,4 1 4 0,-10-1 1 0,6 7-991 15,-3-4-198-15</inkml:trace>
  <inkml:trace contextRef="#ctx0" brushRef="#br5" timeOffset="208049.676">3503 2619 2113 0,'0'0'46'0,"-3"-9"10"0,3 9 1 0,-4 0 3 0,4 0-48 0,0 0-12 16,0 0 0-16,0-9 0 0,4 2 32 0,-1-2 3 15,4 6 1-15,-3-7 0 0,3 4-27 0,3-3-9 16,-10 9 0-16,0 0 9 0,0 0 0 0,0 0 0 15,0 0 0-15,0 0 0 0,0 0-9 0,0 0-17 16,-10 9 4-16,3-3 1 0,-4 4 2 0,4-7 1 16,-4 6 0-16,-3-2 0 0,-3 2 9 0,3 0 0 0,-1-9 0 0,1 10 0 15,-3-10 35-15,-1 6 5 0,8-6 2 16,-5 0 0-16,5 3 6 0,-1 4 2 16,1-7 0-16,-1 0 0 0,8 3-29 0,-8-3-5 0,7 6-2 0,-6 0 0 15,10 4-14-15,-11 2 8 16,11-6-8-16,-10 7 0 0,6-4 0 0,4 7 0 0,-7 3 0 0,4-10 0 15,3 7 0-15,0-7 0 0,3 10 8 0,4-13-8 16,-3 4 16-16,3-1 1 0,-4 1 0 0,8-4 0 16,-1-3 1-16,5 3 0 0,-5-6 0 0,4 0 0 15,7-6-3-15,-3 6-1 0,3-9 0 0,-7 2 0 16,11-5 2-16,-4 6 1 0,0-4 0 0,-3-2 0 16,3 2-7-16,0-2-2 0,-7 2 0 0,1 1 0 15,-1-1-8-15,-4 1 0 0,-3 0 0 0,7 2 0 16,-14-2 11-16,4 6 3 0,-4-7 1 0,0 4 0 15,0-3 9-15,-4-1 3 0,-3 7 0 0,0-3 0 16,-3-3-4-16,-11 2-1 0,-1 4 0 0,-2-3 0 0,-1-4-13 0,-3 1-9 16,-4 9 12-16,4-3-12 0,-4 3 0 0,4 3 0 15,3-3 0-15,0 9 0 0,1 1 0 0,3 6 0 16,-4-7 0-16,11 10 0 0,-7 0-9 0,6-1 9 16,-2 7-8-16,3 4 8 0,0-4-9 0,7 0 9 15,0 0-10-15,7 3 10 0,0-9-10 0,0 0 10 16,3 6-10-16,1-13 10 0,6 4-26 0,8 3 1 15,-4-13 0-15,4 7 0 16,3-7-2-16,0-6 0 0,4 6 0 0,3-12 0 0,-4 6 3 0,5-6 1 16,-1-4 0-16,7 1 0 0,-14 0 7 0,8-10 2 15,-5 3 0-15,1-3 0 0,-4 0 14 0,-7-6-12 16,7 7 12-16,-10-8-12 0,-4-2 12 0,0 0 0 0,-3 3 0 16,3-10 0-16,-7 7 14 0,0 0 2 0,0 9 1 0,0 0 0 15,-11 4 7-15,11-1 2 0,-7-3 0 0,4 10 0 16,-1 6-5-16,-7-4-1 15,4 7 0-15,0 0 0 0,-3 0-9 0,-1 10-3 0,-3-1 0 0,3 1 0 16,4-1-8-16,0 7-16 0,-3-1 4 0,-1 4 1 16,4-6 11-16,0 2-13 0,-4 4 5 0,4 0 8 15,4-3-19-15,-1-7 4 0,-3 10 1 0,4-10 0 16,-4 1 14-16,3-4 0 0,4-6 0 0,0 0 0 16,0 0 0-16,0 0 0 0,0 0 0 0,11 6 0 15,-8-6 0-15,11-6 15 0,4-3-3 0,-4-1-1 16,7-6-11-16,4 7 12 0,0-10-12 0,-1 0 12 15,1 4-12-15,0-4 0 0,0 0 9 0,-4 3-9 16,-4-2 14-16,1 2-2 0,-4 7 0 0,0-1 0 0,-7 1-12 0,7-1-12 16,-14 1 3-16,0 9 0 0,0 0 9 0,0 0 0 15,0 0 0-15,0 0 0 0,-14-6 0 0,4 6-12 16,-8 6 4-16,0-6 0 0,-3 9 8 0,-3-9 11 16,-5 10-3-16,8-1 0 0,-4 1-19 0,1-4-4 15,-1 3-1-15,0 1 0 0,8-1 16 0,3 0 0 16,-1 1 0-16,1-1 0 0,4 1 0 0,3 5 0 15,3-5 0-15,4 5 0 0,-3-2 0 0,6 3 0 16,1-7 0-16,6 10 0 0,-3-13 0 0,7 4 0 16,-3-7 0-16,7 3 0 0,-1 3 0 0,8-9 0 15,-11 0 0-15,7 0 0 0,4 0 0 0,-7-3 0 16,-1-3 0-16,8 0 0 0,-11 3 17 0,0-7-3 16,0-6-1-16,4 4 0 0,-4-4-13 0,-3 1 0 0,-1-4 0 0,4 0 0 15,-10 10 0-15,3-7 16 0,0-3-2 0,0 3 0 16,-7 4-6-16,0-4-8 15,-7 7 11-15,7-1-11 0,-7 1 8 0,0 3-8 0,3 3 0 0,-6-4 0 16,-1 4 0-16,-3 3 0 0,0 3 0 0,-7 4 0 16,7 2-9-16,-11 0 9 0,0 10-8 0,4-3 8 15,-4-7-8-15,4 1 8 0,0 5-8 0,3-2 8 16,4-7 0-16,4 4 0 0,-1-10 0 0,4 3 0 16,4 3 0-16,3-6 0 0,0 0 0 0,0 0 0 15,0 0-8-15,0 0 8 0,0 0-8 0,10 6 8 16,1-3-8-16,-1 4 8 0,-3-7-8 0,11 0 8 15,-4 3 0-15,0 6 0 0,0-9 0 0,4 0 0 16,-4 6 0-16,7-2 0 0,-7 2 0 0,1-6-8 0,-1 3 8 16,3-3 0-16,1 6 0 0,-4-6 0 0,-3 0 0 0,-1 0 0 15,1 0 0-15,-1 0 0 0,-10 0 0 0,4 0 0 16,-4 0 0-16,0 0 8 0,0 0-8 0,0 0 0 16,0-6 0-16,-4 3 8 0,-6-13-8 0,6 16 0 15,-13-12 0-15,2 2 0 16,1-2 0-16,-7 2 0 0,0 1 0 0,3-10 0 0,-6 10 0 0,-1-1 8 15,4 4-8-15,0 3 8 0,3 3-8 0,-3 0 0 16,7 3 0-16,-4 6-8 0,0 7 8 0,-3 9-10 16,7-6 10-16,-7 9-10 0,7 7-1 0,0-1 0 15,0-6 0-15,3 7 0 0,1-7 11 0,2 0 0 16,5-3 0-16,3-6 0 0,3-3-9 0,8-4 9 16,-4 1-10-16,7-10 10 0,0 3 0 0,8-6 0 0,-1-6 0 0,3 3 10 31,-6-10-33-31,14 4-6 0,-8-4-2 0,5-5-810 0,-5-4-163 0</inkml:trace>
  <inkml:trace contextRef="#ctx0" brushRef="#br5" timeOffset="211050.378">3598 2601 979 0,'0'-7'43'0,"0"7"9"0,0-9-41 0,-3 9-11 16,-1-3 0-16,4-7 0 0,0 4 153 0,-7 6 29 15,4-9 6-15,3-1 0 0,0 7-111 0,-7-3-22 16,3 0-5-16,-3 3-1 0,4-7 3 0,-1 4 0 15,4-4 0-15,-11 7 0 0,4-3-32 0,0 6-5 0,0-9-2 0,4 9 0 16,-8 0-13-16,4 0 9 0,0 9-9 0,-4-9 8 16,1 9-8-16,-1 1 0 0,8 6 0 0,-15-7-11 15,11 7 11-15,-11-4 0 0,11 7-9 0,-3-3 9 16,-1 2 11-16,-3 8 6 16,4-11 2-16,-5 7 0 0,5-3 7 0,-1 3 2 0,-3 0 0 0,4-3 0 15,-5-4-13-15,5 4-3 0,3-9 0 0,3-1 0 16,-6 7 4-16,6-7 1 0,4-9 0 0,0 10 0 15,0-10-3-15,0 0-1 0,0 0 0 0,11 0 0 16,-4 9-1-16,3-9-1 0,4-9 0 0,4 9 0 16,7-10-11-16,-8 1 0 0,5 2 0 0,2 4 0 15,8-6 0-15,-14-1 0 0,6 4 0 0,-2-6 0 16,-1 5 0-16,3-2 10 0,-9 0-10 0,-1-1 10 16,3 4 18-16,-10-4 4 0,4 1 1 0,0 0 0 0,-8-1 4 0,4 1 1 15,-3-1 0-15,3 4 0 0,-7-3-5 0,0-1-1 16,-7 1 0-16,7 0 0 0,-4-1-8 0,-3 4-3 15,4-4 0-15,-1 1 0 0,4 9-13 0,-7 0-8 16,3 0 8-16,-3 0-8 0,0 0 0 0,-3 9 0 16,3-9 0-16,-4 16-8 0,4-6 8 15,-11-7-8-15,11 12 8 0,-10 4-8 0,3-3 8 0,3 3-10 16,0-1 10-16,4 1-10 0,-3-3 10 0,-1 3 0 16,4-10-9-16,7 7 9 0,0-13-11 0,0 6 3 15,0-9 0-15,7 7 0 0,-3 2 8 0,6-9-13 16,-3 0 5-16,0 0 8 0,11 0 0 0,-11-9 0 15,11 2 0-15,-8 4 0 0,8-6 0 0,-4-1 0 16,4-5 0-16,-8 5 12 0,4 1-12 0,1 0 8 0,-5-7-8 0,1 3 8 16,-1 4 1-16,-3-4 0 0,0 4 0 0,-7 0 0 15,4-1 1-15,-4 10 0 0,7 0 0 0,-7 0 0 16,0 0-2-16,0 0-8 0,-11 0 12 0,1 0-4 16,6 0-8-16,-13 10 0 0,6-1 0 0,-7 0 0 15,4 4-8-15,-7-1 8 0,7 4 0 0,-7-3 0 16,0 2 0-16,3 4 0 0,7-9-9 0,-10-1 9 15,7 7 0-15,0-7 0 0,3 1 0 0,4-1 0 16,0-3 0-16,-3-3 0 0,3 4 0 0,7-7 0 16,0 0 0-16,0 0 0 0,-4 3 0 0,4-3 0 15,0 0-9-15,0 0 9 0,-10-10-13 0,6 7 5 16,-3 3 8-16,4-6 0 0,3-3 0 0,-8-1-8 16,5 1 8-16,3 2 0 0,3-2 0 0,-3 6 0 0,0-13 0 15,8 7 0-15,-8-1 0 0,3-5 11 16,4 5 1-16,-3-9 0 0,3 7 0 0,-4-4 0 0,8 1-4 0,-1 5 0 15,-6-9 0-15,6 4 0 0,1 5-8 0,-4 1 10 16,4-4-10-16,-4 7 10 0,3-3-10 0,-3 2-9 16,0 4 9-16,-7 3-13 0,11-6 13 0,-11 6 0 15,7 0 0-15,-7 0 0 0,0 0 0 0,7 6 0 16,4-3 0-16,-8 4 0 0,-3-7-9 0,0 0-6 16,0 0-1-16,7 9 0 0,-3-3 16 0,-4-6 0 15,0 0 0-15,0 0 0 0,3 3 0 0,-3-3 0 16,0 0 0-16,0 0 0 0,0 0 12 0,11 0-4 15,0 0 0-15,-11 0-8 0,0 0 12 0,0 0-4 16,0 0 0-16,0 0-8 0,0 0 12 0,0 0-12 0,0 0 12 0,0 0-12 16,0 0 16-16,-4-3-3 0,-3-3-1 0,-4 6 0 15,4 6-12-15,-3-3 0 0,-15-3 0 0,7 10-10 16,1-4 10-16,-4 4 0 0,-4-1 0 0,4 0 0 16,3 10 0-16,-7-3 0 0,4-4 0 0,7 4 0 15,-7 3 0-15,10-3 0 0,1-7 0 0,6 0 0 16,-6 1 0-16,6-1 0 0,4-9 0 0,0 0 0 15,0 10 0-15,0-10 0 0,0 0 0 0,0 0 0 16,4 6 0-16,6-6 0 0,1 0 8 0,-1-6-8 16,5 2 0-16,6-2 8 0,-7-6-8 0,3-4 0 15,1 7 0-15,7-1 9 0,-8-6-9 0,5-2 0 16,-1 8 10-16,-7-5-10 0,7 5 8 0,-7-9-8 16,0 10 0-16,-3 0 0 0,-1-1 8 0,1-6-8 15,-7 7 0-15,-1 0 0 0,4 2 0 0,-7-2 0 0,0 6 24 0,0 3 4 16,0 0 0-16,0-6 0 0,-10 2-20 0,6 4-8 15,-7 4 8-15,-3 2-8 0,4-3 0 0,-8 6 0 16,0 7 0-16,-3 3 0 0,0 0 0 0,3 3-9 16,-6 6 9-16,3 0-10 0,-1-3 10 0,5 0 0 15,-4-3 0-15,7-3 0 0,3-3 0 16,7 3 0-16,-6-4 0 0,3-2 0 0,3-7 0 0,8 3 0 16,-4-9 0-16,7 7 0 0,7-7 0 0,0 0 0 15,7-7 0-15,0 4 0 0,4-9 0 0,3 2 0 16,4 7 0-16,-4-12 8 0,4 2-8 0,3 0 0 15,-10 1 0-15,3-13 8 0,-7 12-8 0,4-2 0 16,-4-1 8-16,-7-6-8 0,0 6 0 0,1-3 8 0,-5 4-8 0,-3-4 0 16,0 10 8-16,0-7-8 0,-3-3 10 0,-4 3-10 15,0 7 12-15,-4 6-4 0,4-13-8 0,-10 16 12 16,6-9-4-16,-6-1-8 0,3 10 11 0,-4 0-11 16,4 0 0-16,-11 0 0 0,11 0 0 0,-10 10 0 15,3-1 0-15,-1-3 0 0,1 4 0 0,4-1 0 16,-1 1-8-16,-3-1 8 0,3 10 0 0,1-10-9 15,6 1 9-15,-3 5 0 0,4-5 0 0,-4 5-8 16,7-2 8-16,0-4 0 0,0-2 0 0,7 2-8 16,-7-9 8-16,0 0 0 0,3 9 0 0,-3-9-8 15,7 10 8-15,7-10 0 0,-3 0 0 0,3 0 0 16,-10-10 0-16,13 10 0 0,-10-3 0 0,4-3 0 16,3-3 0-16,4 2 0 0,-8-2 8 0,4 6-8 15,-3-7 0-15,3 4 9 0,-3-3-9 0,-1 6 0 16,4-4 8-16,-3-2-8 0,-4 3 0 0,4 6 0 0,-4-3 0 0,3-7 0 15,-10 10 0-15,7-6 0 0,-7 6 8 0,0 0-8 16,-3-10 0-16,-1 7 0 16,-3-6 0-16,-3 3 0 0,-5-4 8 0,1 4-8 0,0 3 0 0,-3-3 0 15,-1-4 0-15,-7 10 0 0,8 0 0 0,-1 0 0 16,-7 6 0-16,4-2 0 0,0 2 0 0,3-3 0 16,-3 6 0-16,0-2 0 0,3 8 0 0,1 4 0 15,-1-6 0-15,7 12 0 16,-10 0-38-16,11 3-2 0,-4 0 0 0,10-6-1355 0</inkml:trace>
  <inkml:trace contextRef="#ctx0" brushRef="#br5" timeOffset="-208556.179">19399 15479 172 0,'14'0'8'0,"-7"0"1"0,-7 0-9 0,7 0 0 16,-3 0 0-16,-4 0 0 0,0 0 388 0,0 0 76 16,7 0 16-16,-7 0 2 0,0 0-335 0,0 0-67 15,0 0-14-15,0 0-2 0,0 0 42 0,4-3 9 16,-1-6 1-16,1-1 1 0,-1-5-41 0,1 5-8 15,6-5-1-15,1-4-1 0,7-6-14 0,-1 6-2 0,1 0-1 0,-1 0 0 16,5-6-37-16,-1 0-12 0,-4 3 0 0,1-3 0 16,0 0 12-16,-4 3-4 0,-4-3 0 0,-3 0-8 15,-3-3 17-15,-4 3-3 0,0 3-1 0,-4-3 0 16,-3-1 17-16,-3 1 3 0,-1-3 1 0,1 9 0 16,-4-6-15-16,3 3-3 0,-3-3-1 0,0 0 0 15,0 0 1-15,3 6 0 0,-3-3 0 16,3 0 0-16,1 4-2 0,3-11 0 0,3 10 0 0,1-6 0 15,3 7-14-15,0-8 0 0,3 8 0 0,1-7 0 16,3 6 0-16,-4-6 8 0,4 6-8 0,-3 6 0 16,3-9 0-16,-4 10 0 0,1-4 0 0,-1 7 0 15,1-1 20-15,-4-5-3 0,0 5 0 0,0 1 0 16,-4-1-17-16,1 1 0 0,-1 6 0 0,4-3 0 16,-3-4 15-16,-1 1-4 0,1 3-1 0,-1-4 0 15,4 1-1-15,-3-1 0 0,3 1 0 0,-4 0 0 0,4-1-1 0,0 1 0 16,4-7 0-16,-4 0 0 0,3 4-8 15,-3 2 0-15,4-5 0 0,-4 5 0 0,0-5 0 0,0 11 0 16,0-2 0-16,0 6 0 0,0 0 0 0,0 0 0 16,-4-3 0-16,-3 3 0 0,0 0-12 0,0 3 12 15,-7 3-10-15,3 4 10 0,-3-1-15 0,4 7 3 16,-4-3 1-16,0-4 0 0,3 7 11 0,-3 2 0 16,3-2 0-16,1-3 0 0,-1 9 0 0,4-10 0 15,-4 7 0-15,1 3 0 0,3-3-9 0,-4 0 0 0,1-4 0 16,3 4 0-16,0-6 9 0,3 2 14 15,-3-5-3-15,0 5-1 0,3-5-10 0,1-7-14 0,3-3 3 0,0 0 1 16,0 0 10-16,0 0 12 0,0 0-2 0,0 0-1 16,0 0-9-16,0 0 0 0,3-3 9 0,4-7-9 15,-7-5 11-15,7 5-3 0,1-5 0 0,2-4 0 16,-6-9-8-16,6 9 8 0,-3-6-8 0,0-4 8 16,4 4-8-16,-4-3 0 0,0 3 0 0,0-3 0 15,-3 9 0-15,3-6 8 0,-4 9-8 0,1-3 8 16,-1 7-8-16,1-4 8 0,-1 0-8 0,4 7 8 15,-3 0-8-15,-1-1 0 0,4 1 0 0,1-1 0 16,-1 4 0-16,0 3 0 0,3-3-9 0,1 6 9 16,-1 0 0-16,1 6 0 0,3-3 0 0,0 7 0 15,0 5 0-15,0 1 0 0,4 3 0 0,0 0 0 16,-4 6 0-16,3-7-12 0,1 11 12 0,-4-4-10 16,7 0 10-16,1-3 0 0,-1 3 0 0,0 0 8 0,0-3-8 0,0 3 0 15,-3-6 0-15,3-3 0 16,-3 2-20-16,3-2-8 0,0-3-1 0,4-4-992 15,-1 0-199-15</inkml:trace>
  <inkml:trace contextRef="#ctx0" brushRef="#br5" timeOffset="-207474.083">2589 14184 1670 0,'-3'-25'148'0,"-1"16"-118"0,-6-4-30 0,10-2 0 15,0 5 245-15,3 1 43 0,8-1 9 0,10 4 2 16,4 3-246-16,10 3-53 0,4 0 0 0,10 3-8 16,8 6-12-16,3 7-3 0,7-6 0 0,0 8 0 31,3 1-104-31,4 3-21 0,-3 0-4 0,6-3 0 0,1 6-39 0,-4 3-7 0</inkml:trace>
  <inkml:trace contextRef="#ctx0" brushRef="#br5" timeOffset="-207009.316">6981 14435 2948 0,'-14'-19'65'0,"7"10"14"0,-3 0 2 0,-4 2 1 16,7-2-66-16,-4-1-16 0,4 1 0 0,3 6 0 0,4 3 0 0,0 0 0 15,0 0 0-15,11 3 0 16,7-3-26-16,3 9-9 0,7-2-1 0,4-4-1 16,3 3-15-16,11-3-2 0,7 4-1 0,3 2 0 15,-3-3-113-15,7-3-22 0,0 7-5 0,0-1-772 0</inkml:trace>
  <inkml:trace contextRef="#ctx0" brushRef="#br5" timeOffset="-206572.484">10351 14601 2592 0,'14'-6'230'0,"-14"6"-184"0,0 0-37 0,0 0-9 0,0 0 93 0,0 0 17 15,10-3 3-15,1-3 1 0,10 6-106 0,14 0-22 16,22 0-4-16,6 0-1 0,4-3 3 0,21-4 0 16,18 7 0-16,14 0 0 15,4 0-56-15,10 0-12 0,17 0-1 0,8 0-715 16,7 7-144-16</inkml:trace>
  <inkml:trace contextRef="#ctx0" brushRef="#br5" timeOffset="-201600.867">19590 15426 403 0,'0'0'17'0,"0"0"5"0,0-3-22 0,0-3 0 0,3-4 0 0,1 10 0 16,-1-3 196-16,-3 3 34 0,4-6 7 0,-1-4 2 16,1 10-124-16,-4 0-25 0,0 0-5 0,0 0-1 15,7-6-38-15,-7 6-8 0,0 0-2 0,0 0 0 16,0 0-6-16,0 0-2 0,0 0 0 0,0 0 0 15,-7 0 10-15,7 0 2 0,0 0 0 0,0-3 0 16,-4-3 20-16,4 3 4 0,-3-4 0 0,-1-2 1 16,4 0-21-16,0 5-4 0,0-8 0 0,4 2-1 15,-4 1 7-15,0-3 2 0,-4-4 0 0,4 0 0 16,4 4-19-16,-1-4-3 0,1-3-1 0,-1 3 0 16,1-2 11-16,0-1 1 0,3 0 1 0,-4 3 0 15,-3 4-15-15,0-4-3 0,4 0-1 0,3 4 0 16,-7-4 21-16,0 4 5 0,0-4 1 0,3 0 0 0,-3 4-31 0,0-4-7 15,-3 0 0-15,3-2-8 0,0-1 14 0,0 0-4 16,0-6-1-16,-4 6 0 0,4-6 3 0,0 6 1 16,0-9 0-16,0 3 0 0,-3-3-1 0,6 3 0 15,-3 3 0-15,4-4 0 0,-4 1 9 0,0 0 2 16,3-3 0-16,1 3 0 0,-4 3-23 0,0-3 0 16,0 6 0-16,3 0 0 0,-3-3 0 0,0 4 0 15,-3 5 0-15,-1-3 8 0,4-2 0 0,-3 8 0 16,-1-6 0-16,1 7 0 15,-1-10-8-15,1 4 9 0,-4 2-9 0,3-3 10 0,0 1-10 0,1 5 0 16,-1-2 9-16,1-4-9 0,-1-3 0 0,1 4 0 16,3 2 0-16,0-3 8 0,-4-3-8 0,4 10 0 15,0-7 0-15,4 4 0 0,-4-4 0 0,0 7 0 0,-4-1 0 16,4 4 0-16,4-3 0 0,-4 6 0 0,-4-4 0 0,4 7 0 16,0 0 0-16,0 0 0 0,0 0 0 0,0 0 0 15,0 0 0-15,0 0 0 0,0 0 0 0,0 0 0 16,-7-3 0-16,7 3 0 0,0 0 0 0,0 0 0 15,0 0 0-15,0 0 0 0,0 0 0 0,0 0 0 16,0 0 0-16,0 0 0 0,0 0 0 0,0 0 0 16,0 0 0-16,0 0 0 0,0 0 0 0,0 0 0 15,0 0 0-15,0 0 0 0,0 0 0 0,0 0 8 16,0 0-8-16,0 0 0 0,0 0 0 0,0 0 0 16,0 0 0-16,-3 3 0 0,-8 4 0 0,4-4 0 15,-7 6 0-15,3 0 0 0,-3 7 0 0,0-6-8 16,0-1 8-16,-4 7 0 0,4-4 0 0,0 4 0 15,0-7 0-15,3 10 0 0,-3-3 0 0,4-7 0 0,-1 10 0 0,4-10 0 16,-3 7 0-16,-1-6 0 0,0 8 0 0,4-2 0 16,-3-3 0-16,3 2 8 0,-4 1-8 0,4-4 0 15,0-2-8-15,0-1 8 0,3 1 0 16,-3-4 0-16,4 3 0 0,3-9 0 0,0 0 0 0,0 0 0 16,0 0 0-16,0 0 0 0,0 0 8 0,0 0 1 15,0 0 0-15,0 0 0 0,0 0 0 0,0-9 0 16,0 3 0-16,0-4 0 0,3 1 1 0,1-1 0 15,-1-2 0-15,-3-4 0 0,4 1-2 0,3-4-8 16,-3 6 12-16,-1-9-4 0,1 3-8 0,-1 1 0 16,1-1 9-16,-4 3-9 0,3 4 0 0,1-4 0 0,-1 0 0 0,-3 7 8 15,4-1-8-15,-4-2 0 16,3-4 0-16,-3 7 0 0,4 2 0 0,-1-2 0 0,-3 0 0 0,4-1 0 16,-1 7 0-16,1-9 0 0,3 8 0 0,-3-2 0 15,-1-3 0-15,4 6 0 0,-3-4 0 0,3 4 0 16,0-3 8-16,0 3-8 0,3-3 8 0,1 6-8 15,-4 6 0-15,0-3 0 0,4-3 0 0,-1 6-12 16,4-3 12-16,-3 4 0 0,0-4 0 0,3 6 8 16,-4-3-8-16,4 10 0 0,-3-6 0 0,3-1-8 15,-3 0 8-15,-1 1 8 0,4 2-8 0,-3 4 11 16,-1 0-11-16,1 2 0 0,3-2 0 0,0-3 0 16,-3 6 12-16,3-1-4 0,-3-2 0 0,3 3 0 15,0-3-8-15,0 2 0 0,4-2 0 0,-4-3 0 16,0 2 0-16,0 4 12 0,0 0-2 0,0-3 0 0,-3-7-10 0,-1 10 12 15,4-10-12-15,-3 1 12 0,-4 5-12 0,4-5 0 16,-8-1 0-16,8 0 8 0,-8 1-8 0,4-1 8 16,-3-2-8-16,-1 2 8 0,-3-9-8 0,4 9-11 15,-4 1 3-15,0-10 0 16,0 0-45-16,0 0-9 0,0 0-2 0,0 0 0 16,0 0-103-16,0 0-21 0,0 0-4 0,0 0-1060 0</inkml:trace>
  <inkml:trace contextRef="#ctx0" brushRef="#br4" timeOffset="-193696.556">15582 12400 576 0,'0'0'25'0,"4"0"6"0,3-9-31 0,-4-1 0 15,4 1 0-15,-3 3 0 0,-1-4 191 0,4 1 32 16,-3-1 6-16,0 1 2 0,-1 6-108 0,1-4-22 15,-4-2-4-15,0 9-1 0,0-6-19 0,0 6-4 16,0 0-1-16,0 0 0 0,0 0-17 0,0 0-4 16,0 0-1-16,0 0 0 0,0 0 0 0,0 0 0 15,0 0 0-15,0 0 0 0,0 0 4 0,0 0 1 16,0 0 0-16,0 0 0 0,7 6-11 0,3 3-3 16,-3 1 0-16,4-1 0 0,-4 10-33 0,4-3-8 15,-4 3 0-15,3 6 0 0,-3-6 8 0,-3 9 0 0,-1-3 0 16,1 9 0-16,-4-5-8 0,0-1 8 0,-4 6-8 0,1-6 8 15,-1 4-8-15,-3-4 0 0,4 0 0 0,-4-3 0 16,3-3 0-16,1 0 12 0,-1-3-2 0,0 0 0 16,1-10-10-16,-1 7 0 0,4-7 0 0,-3 1 0 15,3-10-20-15,0 3 1 0,0-3 0 0,0 0 0 32,-4 9-96-32,4-9-19 0,0 0-4 0,0 0-1 15,0 7-44-15,0-7-9 0,0 0-1 0,0 0-1 16,0 0-3-16,0 0-1 0,0 0 0 0,0 0 0 0</inkml:trace>
  <inkml:trace contextRef="#ctx0" brushRef="#br4" timeOffset="-192978.657">15575 12140 1670 0,'0'-7'148'0,"-3"-2"-118"16,3 0-30-16,0 9 0 0,0 0 239 0,0-10 41 16,0 7 9-16,0 3 2 0,7-12-227 0,0 8-44 15,3 4-10-15,1-6-2 0,-1 6-8 0,-2-3 0 16,2 3 0-16,1 0 0 0,3 0 0 0,0 0 0 16,0 0 0-16,0 0-11 0,4 0 11 0,-1 0 0 0,-2 0 0 15,2 0 8-15,1 0-8 0,-1 0 9 16,1 0-9-16,0 0 10 0,-1 0 8 0,1 0 2 0,3 3 0 0,0-3 0 15,-3 6 8-15,0-2 3 0,-1 2 0 0,1 0 0 16,-4-3-19-16,0 7-3 0,-3-1-1 0,3 0 0 16,-4 7-8-16,-3-6 0 0,1 5 0 0,-1-2 0 15,-4-4 0-15,-3 7 0 16,0 0 0-16,-3-4 0 0,-4 4 0 0,-1 3 0 0,-2-4 0 0,-4-2 0 16,-4 2-11-16,0 1 3 0,-3-3 0 0,0 2 0 15,-4-5 8-15,1 5-10 0,-1-2 10 0,0-7-10 16,1 4 10-16,3-7 0 0,-1 3 0 0,5-3 0 15,3 4 0-15,-1-7 8 0,1 0-8 0,4 6 8 16,6-12-8-16,4 6 0 0,-10 0 0 0,10 0 8 16,0 0-8-16,0 0 0 0,0 0 0 0,0 0 0 15,0 0 0-15,0 0-13 0,0 0 3 0,0 0 1 0,7 6-3 0,3-3 0 16,1 3 0-16,-1-3 0 16,5-3 4-16,-1 10 0 0,0-4 0 0,0-3 0 0,0-3 8 0,4 6 0 15,-1-2 0-15,-3 2 0 0,4-6 0 0,0 9 0 16,-1 1 0-16,-3-1-8 0,4-3 8 0,0 4 0 15,-4-1 0-15,-4 1 0 0,1-1 0 0,0 10 0 16,-1-10 0-16,1 7 0 0,-4 3 0 0,-4-1 0 16,4-2-9-16,-3 3 9 0,-1 0 0 0,-3 0 0 15,-3-4 0-15,3 4 0 0,0 0 0 0,-4-3 0 16,4 2 0-16,0-2 0 0,-3-3 0 0,3 2 0 16,-4-5 8-16,1-1-8 0,-1 1 0 0,1-1 0 15,-4-3 0-15,0 4 0 0,0-10 24 0,0 9 7 0,-1-3 1 16,-2-3 0-16,-4 4-32 0,0-4-15 15,0 3 2-15,-8-3 0 0,5 4 21 0,-8-4 4 0,0 3 0 0,1-6 1 32,-5 9-32-32,5-2-6 0,-4-4-2 0,3 3 0 0,0-3 11 0,4 3 3 0,0-6 0 0,3 4 0 31,4 2-26-31,3-6-5 0,-3 0 0 0,4 0-760 0,3 0-152 0</inkml:trace>
  <inkml:trace contextRef="#ctx0" brushRef="#br4" timeOffset="-192195.539">16464 12914 1497 0,'0'0'133'0,"0"0"-106"16,0 0-27-16,0 0 0 0,4-6 157 0,-4 6 27 15,3-3 4-15,1-3 2 0,3-1-129 0,-7-2-25 0,3 6-6 0,1-3-1 16,-4-4-20-16,3 1-9 15,-3 6 8-15,0-10-8 0,0 4 8 0,0-1-8 0,0 7 8 0,0-6-8 16,-3-1 14-16,-4 1-2 0,0 3-1 0,3-1 0 16,-3 4-11-16,-3-3 8 0,-5 6-8 0,1 0 8 15,4 0 20-15,-4 0 4 0,0 0 1 0,-4 6 0 16,0-6-33-16,1 3 0 0,3 4 0 16,-1-1 0-16,1-3 16 0,0 3-3 0,4-3-1 0,3 4 0 15,-4 2 4-15,4-6 1 0,-4 7 0 0,4-4 0 16,0 3-17-16,0 7 0 0,-3-3 0 0,6 2 0 15,-3-5 0-15,0 8 0 0,3-8 0 0,1 9 0 16,-1-10 0-16,1 7 0 0,-1-1-9 0,1-5 9 16,3-1 0-16,0 1 8 0,3-1 0 0,-3-3 0 15,0-6 9-15,7 3 3 0,-3 4 0 0,3-4 0 16,0-3 3-16,4 0 1 0,-1 0 0 0,4-3 0 0,0-4-6 0,4-2-1 16,-4 6 0-16,4-10 0 0,3 4 2 0,0 6 0 15,-7-13 0-15,0 7 0 0,-3-1-3 0,3-5 0 16,0 5 0-16,-3-2 0 0,3 2-4 0,-7-5-2 15,3 5 0-15,-2 4 0 0,-1-3 0 0,0-1 0 16,-4 1 0-16,1 9 0 0,-4-10-2 16,0 10 0-16,0 0 0 0,0 0 0 0,0 0-8 0,0 0 0 15,0 0 0-15,0 0 0 0,0 0 0 0,0 0 0 16,0 0 0-16,0 0 0 0,0 0 0 0,0 0 0 16,3 10 0-16,1-1 0 0,3 1 15 0,-4-1 1 15,1 7 0-15,3-1 0 0,-4-2 3 0,4 3 1 16,-3-4 0-16,0 10 0 0,3-9-9 0,-4 5-2 15,1-2 0-15,-1 3 0 0,1 0-9 0,-1 6 0 0,1-6 9 0,-1-4-9 16,-3 4 8-16,4 0-8 0,-4 0 8 0,0 3-8 16,0-4 0-16,0 1 0 0,-4 0 0 0,4-3 0 15,-3-4 0-15,-1 4 0 0,1 3 0 0,-1-10 0 16,1 1 0-16,-1-1-8 0,1-3 0 0,3-6 0 31,0 0-93-31,0 0-19 0,0 0-3 0,0 0-753 0,0 0-150 0</inkml:trace>
  <inkml:trace contextRef="#ctx0" brushRef="#br4" timeOffset="-187823.862">3196 3165 518 0,'0'0'46'0,"0"0"-37"0,0-3-9 0,-7 3 0 15,4-6 157-15,3-4 30 0,0 10 5 0,0 0 2 16,0 0-147-16,0-9-30 0,0 6-5 0,0-4-2 16,0-2 1-16,0 9 0 0,3-6 0 0,-3 6 0 15,0-10 1-15,0 7 0 0,0-3 0 0,0 6 0 16,-3 0-12-16,3 0 0 0,3-9 0 0,-3 9 0 15,0-10 53-15,0 10 9 0,0 0 2 0,7-3 0 16,-7 3-22-16,0 0-4 0,0-6-1 0,0 6 0 16,4-7 21-16,-4 7 4 0,7-9 1 0,-7 9 0 0,0 0-4 0,3-3-1 15,-3-3 0-15,0-4 0 0,0 10-11 0,0-9-3 16,0-1 0-16,0 7 0 0,0-3-14 0,0 0-3 16,0-4-1-16,0 7 0 0,-3-3-18 0,3 6-8 15,-7 0 8-15,7 0-8 0,-4-9 0 0,4 9 8 16,0 0-8-16,0 0 0 0,-10 0 0 0,3 0 0 15,3 9 0-15,0-3 0 0,-6 7 0 0,10-7 0 16,-11 10-8-16,11-4 8 0,-3 4 0 0,-8-4 0 16,11 4 0-16,-7-6 0 0,4 5 0 0,3-2 0 15,0-1 0-15,0 1 0 0,0 3 0 0,0-7 0 16,0 3 0-16,0-5 0 0,0-7 0 0,0 0-9 16,0 0 9-16,0 9-13 0,0-9 21 0,0 0 5 0,3 6 1 0,-3-6 0 15,0 0-6-15,11 4 0 16,-1-8-8-16,1-2 12 0,-8 6-2 0,8-9-1 0,0-1 0 0,3 1 0 15,-4-7-1-15,1 7-8 0,-1-1 12 0,-2-5-4 16,-1 5 1-16,3 1 0 0,-10 0 0 0,4-1 0 16,3 1 11-16,-4 2 1 0,-3-2 1 0,0 6 0 15,-3-3 5-15,3 3 1 0,-7-4 0 0,3-2 0 16,-3 9-12-16,4-10-3 0,-4 10 0 0,7 0 0 16,-4-3-3-16,0-3-1 0,-3 0 0 0,4 6 0 15,3 0-9-15,0 0 10 0,0 0-10 0,-7 0 10 16,3 0-10-16,1 6 0 0,-8 0 0 0,4-3 0 15,4 7 0-15,-4-1 0 0,3-2 0 0,0 2 0 16,-3 3 0-16,4 1 0 0,3-4 0 0,-7 4 0 16,3-4-9-16,4 1 9 0,-3 2 0 0,3-2 0 15,0-7 0-15,0 6 0 0,0-9 0 0,0 0 0 0,0 0 0 0,0 0 0 16,3 10 0-16,8-4 0 0,-11-6 8 0,10 0 6 16,-2-6 1-16,2 3 0 15,-3-4 9-15,4 7 1 0,3-9 1 0,-4-1 0 0,-6 10-26 0,7-9 0 16,-11 9 0-16,0 0 0 0,10-6 0 0,-10-4 0 15,0 10 0-15,4-3 0 0,-4-3 0 0,0 6 0 16,0-9 0-16,0 9 0 0,0 0 11 0,-4 0-3 16,-6-10-8-16,3 10 12 0,-1-3-12 0,1-3 9 15,-3 6-9-15,6 0 8 0,-6 0 0 0,-1 0 0 16,8 0 0-16,-8 0 0 0,0 0-8 0,1 6 10 16,6-3-10-16,-10 3 10 0,7-2-10 0,-3 5 0 15,3 0 9-15,-4 1-9 0,4 5 0 0,0-5 0 0,-4-1 0 0,4 7 8 16,4-7-8-16,-8 1 0 0,11-4-11 0,-3 3 11 15,3-5 0-15,0-4-9 0,0 0 9 0,0 0 0 16,0 0 0-16,3 9 0 16,-3-9 0-16,11 0 0 0,-1 0 0 0,4 0 0 0,-3 0 0 0,0-9 0 15,-4-1 0-15,0 7 0 0,3-3 0 0,1-1 0 16,-4-2 0-16,0 6 0 0,3-6 0 0,-10 2 8 16,4-2-8-16,0-1 0 0,3 7 8 0,-7-3-8 15,0 0 8-15,0-4-8 0,0 10 8 0,0-9-8 16,0 9 12-16,0 0-3 0,0-9 0 0,0 9 0 15,0 0-9-15,0 0 0 0,0 0 9 0,0-10-9 16,0 10 0-16,0 0 0 0,0 0 0 0,0 0 0 16,0 0 0-16,0 0 0 0,0 0 0 0,0 0 0 0,0 0 0 15,0 0 0-15,0 0 0 0,0 0-12 0,0 0 12 0,0 0 0 16,0 0 0-16,-11 10 0 0,7-10 0 0,4 0 0 16,-7 9 0-16,7-9 0 0,0 0 0 0,0 0 0 15,0 0 0-15,0 0 0 0,0 0 0 0,0 0 0 16,0 0 0-16,0 0 0 0,0 0 0 0,0 0 0 15,0 0 0-15,0 0 8 0,0 0-8 0,0 0 0 16,7 0 0-16,1 0 0 0,-1 0 0 0,3-9 0 16,1 9 0-16,-8 0 8 0,8-10-8 0,-8 10 0 15,4 0 0-15,1-9 0 0,-8 9 0 0,0 0 0 16,7 0 0-16,-7 0 0 0,0 0 0 0,0 0 0 16,0 0 0-16,0 0 0 0,0 0 0 0,0 0 0 15,0 0 0-15,0 0 0 0,0 0 0 0,0 0 9 0,0-7-9 0,0 7 10 16,0-9-2-16,0 9 0 0,-7-3 0 0,7 3 0 15,0-6-8-15,0 6 12 0,0 0-12 0,0 0 12 16,0 0-12-16,0 0 0 0,0 0 0 0,-8 0 0 16,1-3 0-16,7 3 0 0,-3 3 0 0,3-3 0 15,0 0 0-15,-11 6 0 16,8-6 0-16,3 0 0 0,0 0 0 0,0 0 0 0,0 0 0 0,0 0 0 16,-7 3 0-16,7-3 0 0,0 0 0 0,0 0 0 15,0 0 0-15,0 0 0 0,0 0 0 0,0 0 0 16,0 0 0-16,0 0 0 0,0 0 0 0,0 0 8 15,0 0-8-15,0 0 0 0,0 0 0 0,0 0 0 16,0 0 0-16,0 0 0 0,0 0 0 0,0 0 0 16,0 0-13-16,0 0 5 0,0 0 8 0,0 0-13 15,0 0-3-15,0 0-1 0,0 0 0 0,0 0 0 16,0 0 7-16,0 0 2 0,0 0 0 0,0 0 0 0,0 0-4 0,0 0-1 16,0 0 0-16,0 0 0 0,0 0-3 0,0 0-1 15,0 0 0-15,0 0 0 16,0 0-114-16,0 0-22 0,0 0-5 0,0 0-994 0</inkml:trace>
  <inkml:trace contextRef="#ctx0" brushRef="#br5" timeOffset="-163392.756">1245 2776 403 0,'18'-6'36'0,"-18"6"-36"0,0 0 0 0,0 0 0 16,0 0 114-16,0 0 16 15,0 0 3-15,-7-6 1 0,3 3-69 0,4 3-13 0,0 0-4 0,0 0 0 16,0-7 30-16,-7 4 6 0,7-3 0 0,0 6 1 16,0 0-19-16,0 0-4 0,0-10-1 0,0 10 0 15,0 0-9-15,0 0-1 0,0 0-1 0,0 0 0 16,0 0-18-16,0 0-4 0,0 0-1 0,0 0 0 15,0 0-2-15,7 10 0 0,4-4 0 0,-8 4 0 16,5-7 13-16,-5 9 2 0,1 1 1 0,3-4 0 16,3 1 6-16,-6-1 1 0,-4 0 0 0,3 7 0 15,4-6-12-15,-3 5-3 0,-4-5 0 0,0-1 0 16,7 0-12-16,-7 1-2 0,0-1-1 0,3-3 0 16,5 4-2-16,-8-7 0 0,0-3 0 0,0 0 0 15,0 0-16-15,0 0 0 0,0 0 0 0,0 0 0 0,0 0 0 0,7-3 10 16,10 3 0-16,-10-6 0 0,11-4-10 15,-8 10 8-15,-2-12-8 0,2 5 8 0,1-2-8 0,-1 3 0 16,1 3 0-16,-8-4 0 0,8 7 0 0,-11 0 0 16,0 0 0-16,0 0 0 0,4 7-10 0,3-4 10 15,-7 9 0-15,3-2-9 0,-3 2 9 0,0-2 0 16,7-1 0-16,-7 0 0 0,-7 4 0 0,7-4 0 16,7 4 0-16,-3-13 0 0,-4 0 0 0,0 0 0 15,3 6 12-15,4-6-4 0,4 0 2 0,-1 0 1 16,-6-6 0-16,7 6 0 0,-1-9 0 0,-3 9 0 15,4-10 0-15,-1 1 0 0,1 2-2 0,0-2 0 16,3 0 0-16,-4-1 0 0,4 1 4 0,-3-1 1 0,3 1 0 0,7 3 0 16,-10-7 3-16,3 7 1 0,0-7 0 0,0 4 0 15,-3-4 1-15,3 4 0 0,-4 6 0 0,1-7 0 16,0 4-9-16,-1-3-2 0,-10-1 0 0,11 7 0 16,-8-3-8-16,-3 0 8 0,0-4-8 0,0 1 8 15,0-1-8-15,0 1 12 0,0 0-12 0,0-7 12 16,0 7-12-16,-3-1 0 0,-4-9 0 0,3 10 8 15,-3 0-8-15,4-1-11 0,3-6 3 0,0 7 0 32,-4 6-18-32,4-3-3 0,0 6-1 0,0 0 0 15,0 0-178-15,0 0-36 0,0 0-8 0</inkml:trace>
  <inkml:trace contextRef="#ctx0" brushRef="#br5" timeOffset="-163025.736">2050 2754 1166 0,'0'0'52'0,"0"0"10"0,0 0-50 0,0 0-12 16,0 0 0-16,0 0 0 0,0 0 77 0,0 0 13 15,0 0 2-15,0 0 1 0,0 0-43 0,0 0-9 16,0 0-1-16,0 0-1 0,0 0-24 0,0-3-5 0,0 3-1 0,0 0 0 16,0-6 19-16,0 6 3 15,0 0 1-15,0 0 0 0,0 0 12 0,0 0 2 0,0 0 1 0,0 0 0 16,0 0-15-16,0 0-4 0,7-10 0 0,-7 10 0 16,0 0-20-16,10-3-8 15,-10 3 0-15,4-6 9 0,6 6-9 0,-6-3 0 0,7-3 0 0,-1 6 0 16,-6-7 0-16,6 7 8 0,-3-3-8 0,4-3 8 15,-11 6-8-15,3-3 0 0,8 3 0 0,-8-6-11 32,8 2-29-32,-7-2-7 0,3 6-1 0,-7 0 0 15,0 0-122-15,0 0-25 0,0 0-5 0</inkml:trace>
  <inkml:trace contextRef="#ctx0" brushRef="#br5" timeOffset="-162758.878">1803 2977 979 0,'0'0'43'0,"0"0"9"0,0 0-41 0,0 0-11 16,0 0 0-16,0 0 0 0,7 0 190 0,3 0 36 16,1 0 7-16,3 0 2 0,4 0-170 0,-4 0-33 15,0 0-8-15,0 0 0 0,7 0 7 0,0 0 1 16,-7 0 1-16,8 0 0 0,-8 0-33 0,7 0-22 15,-7 0 3-15,0 0 1 0,7 0-6 0,-7 0 0 16,1 0-1-16,-1-9 0 16,-4 9-166-16,8 0-33 0</inkml:trace>
  <inkml:trace contextRef="#ctx0" brushRef="#br5" timeOffset="-162290.131">2565 2566 1882 0,'0'0'84'0,"0"0"16"15,-4 0-80-15,-3 0-20 0,0 6 0 0,7 4 0 16,-11-10 36-16,4 3 4 0,0 6 0 0,-3-2 0 15,-1 8-40-15,-3-2 0 0,-4 3 0 0,1-7-12 0,-1 10 12 0,1-4 0 16,2 4 0-16,-6 0 0 0,7 6 20 0,-3-6 0 16,9 0 0-16,-2 0 0 15,-8-1 8-15,11-2 0 0,0 3 1 0,4-3 0 0,-4-7-11 0,3 7-2 16,4-4-1-16,0 4 0 0,0-13-15 0,4 6 11 16,3-2-11-16,-4 2 10 0,4 1-10 0,0-10 12 15,4 9-12-15,-1-9 12 0,1 0 1 0,3 0 1 16,0 0 0-16,4-9 0 0,-1-1 23 0,1 7 5 15,0-10 1-15,3 1 0 0,0 2-23 0,-7-5-4 16,7 2 0-16,-7-2-1 0,1-1 18 0,-1-3 4 16,3 3 1-16,-3-6 0 0,-3-3-2 0,-7 10-1 0,6-4 0 15,-6-9 0-15,3 9 4 0,-7-6 1 16,0 6 0-16,0 10 0 0,-7-7-32 0,3-3-8 0,-3 10 0 0,0 2 0 16,-4-2 0-16,1 6 0 0,-4-7 0 0,-4 4 0 31,0 6-24-31,4 6-7 0,-7-6-1 0,-3 10 0 15,2-7-163-15,-2-3-33 0</inkml:trace>
  <inkml:trace contextRef="#ctx0" brushRef="#br3" timeOffset="-153602.641">6156 2798 2235 0,'0'0'49'0,"0"0"11"0,0 0 1 0,0 0 2 0,0 0-51 0,0 0-12 15,0 0 0-15,0 0 0 0,0 0 0 0,0 0 0 16,0 0-12-16,0 0 12 0,11 0 0 0,-4 0 0 16,-7 0 0-16,3-9 0 0,-3 9 16 0,11 0 3 15,-1 0 1-15,1 0 0 0,-11 0-2 0,0 0 0 16,0 9 0-16,7-3 0 0,-7 4-7 0,0 2-2 16,0 4 0-16,-4 3 0 0,1-10 5 0,3 7 1 15,-11 3 0-15,4-4 0 0,0-2-5 0,0 3-1 16,4 3 0-16,-8-10 0 0,-3 0-9 0,14 1 8 0,-11-4-8 0,11 3 8 15,0-9-8-15,0 0 12 0,0 0-12 0,0 0 12 16,0 0-4-16,0 0-8 0,0 0 12 0,0 0-4 16,0 0-8-16,0-9 0 0,0 0 0 0,11-1 8 15,-11 4-8-15,14-3 0 0,-10-1 0 0,6 1 0 16,1-1 0-16,-1 1 0 0,1 9-9 0,3-10 9 16,-3 4 0-16,-8 6-12 0,8 0 12 0,-1 0-10 15,-10 0 10-15,4 0 0 0,3 6 10 0,0 4-10 16,-7-10 0-16,0 0 0 0,7 0 0 0,-3 3 0 15,3 6 0-15,0-9 14 0,0 7-2 0,3-7-1 16,-3 0-11-16,-3 6 0 0,3-6 0 0,3 0 8 16,-2 0 0-16,-1 0-8 0,0 3 12 0,3-3-4 15,-3 6-8-15,0-2 8 0,4 5-8 0,0-9 8 16,-8 9-8-16,4 1 0 0,7-4 0 0,-10 0 0 16,6-3 11-16,1-3-3 0,-1 0-8 0,5 0 12 0,-1 0 11 15,-4 0 1-15,11-3 1 0,-10-3 0 0,7-3 1 16,-4-1 0-16,3-5 0 0,-6 5 0 0,7-6-6 0,-4 4-2 15,3-4 0-15,-10-6 0 0,4 0 6 0,0 4 0 16,-4-8 1-16,0 4 0 0,-7-3-8 0,7 7-1 16,-7-8-1-16,3 1 0 0,-3 7-15 0,0-1 0 15,7 0 0-15,-7 10 0 16,0-7-62-16,0 6-18 0,0 1-4 0,0 0-1 16,7 2-126-16,-7 7-25 0</inkml:trace>
  <inkml:trace contextRef="#ctx0" brushRef="#br3" timeOffset="-153235.623">6929 2764 921 0,'0'0'82'0,"0"0"-66"0,0 0-16 0,0 0 0 16,0 0 307-16,3-3 57 0,-3 3 12 0,11 0 3 15,-8 0-302-15,-3 0-60 0,0 0-17 0,4 0 0 0,6 0 0 0,-10 0 0 16,0 0 0-16,0 0 0 15,0 0 9-15,0 0-9 0,7 0 0 0,4 0 9 0,-8 0-9 0,8 0 12 16,0 0-12-16,-1-7 12 0,4 4 2 0,4-3 1 16,0 6 0-16,-1-10 0 0,4 1 8 0,1 6 1 15,2-3 1-15,-3-1 0 0,8 4-25 0,-5-3 0 16,-2 3-9-16,-5 3 9 16,4 0-116-16,1-6-17 0,-12 6-3 0</inkml:trace>
  <inkml:trace contextRef="#ctx0" brushRef="#br3" timeOffset="-152919.157">6964 2905 1450 0,'0'0'64'0,"0"0"14"0,0 0-62 16,0 0-16-16,0 0 0 0,0 0 0 0,0 0 87 0,0 0 14 0,0 0 3 0,0 0 1 16,0 0-34-16,14 9-7 0,-11-9-2 0,5 0 0 15,-1 0-17-15,3 0-3 0,-3 0-1 0,7 0 0 16,-3-9-18-16,3 9-4 0,0-3-1 0,0-4 0 16,4 7-8-16,-11-9-2 0,11 9 0 0,-8-6 0 15,4 6-8-15,0-3 0 0,-3-4 0 0,0 7 0 16,6-3-9-16,1 3-1 0,-8-6 0 0,5-3 0 31,2 9-33-31,1-4-6 0,-8-2-2 0,8 6-586 0,-7-3-118 0</inkml:trace>
  <inkml:trace contextRef="#ctx0" brushRef="#br3" timeOffset="-152484.311">7782 2660 1094 0,'7'-6'97'0,"-3"6"-77"0,-4 0-20 0,0 0 0 15,0 0 188-15,0 0 35 16,0 0 6-16,0 0 2 0,-11 6-175 0,1-3-36 0,3 7-6 0,-4-1-2 16,-3-3-12-16,-4 7 0 0,4-4 0 0,-3 7 0 15,-5 3 16-15,5-3 0 0,-1-7 0 0,0 10 0 16,4-4-16-16,4-2-15 0,-4 3 3 0,7-7 1 15,3 10 24-15,4-13 5 0,0 4 1 0,0-10 0 16,0 9-7-16,7 0 0 0,0 1-1 0,4-1 0 16,-1-9 27-16,8 6 6 0,-4 4 0 0,7-10 1 15,4 0-32-15,0 0-13 0,-4-10 11 0,4 4-11 16,6 6 19-16,-6-12-3 0,-4 2 0 0,7-2 0 16,-3 2 3-16,-4 1 0 0,4-10 0 0,-7 0 0 15,-1 4 15-15,1-4 3 0,-1-6 1 0,-2 6 0 16,-5-9 10-16,1 9 1 0,3-6 1 0,-11 0 0 15,1-4-24-15,-1 4-5 0,-3 7-1 0,0-4 0 0,-3 0-8 0,-1 9-3 16,1-12 0-16,-4 9 0 16,0 7-9-16,0 0-17 0,-4-1 4 0,-3 1 1 15,0 9-165-15,-11-10-33 0,-24 1-6 0,6 9-2 0</inkml:trace>
  <inkml:trace contextRef="#ctx0" brushRef="#br3" timeOffset="-151848.021">5652 3008 230 0,'-15'3'10'0,"12"-3"2"0,3 0-12 0,-11-3 0 0,4-3 0 0,0 6 0 16,0 0 387-16,4-6 74 0,3 3 15 0,-7-4 4 15,3 4-386-15,0-3-77 0,4-3-17 0,0-1 0 16,-7 7 12-16,7-10 1 0,0 10 1 0,-3-6 0 0,-4 9 3 0,0-10 1 15,3 4 0-15,-3 6 0 0,0 0-4 0,-3-9-1 16,3 9 0-16,-4 0 0 0,-7 0-3 0,4 9-1 16,0-9 0-16,3 0 0 0,1 6 15 0,-1 4 2 15,4-10 1-15,7 0 0 0,-10 0-13 0,10 0-2 16,0 0-1-16,0 0 0 0,0 0-11 0,0 0 12 16,3 12-12-16,4-5 12 0,0 2-12 0,0-3 0 15,4-2 0-15,0-4 8 0,3 9-8 0,0-9 0 16,0 0 0-16,4 0 0 0,-1-9 16 0,-3 5-1 15,4-2-1-15,-8 6 0 0,5-9 5 0,-5 9 1 16,-3-7 0-16,0-2 0 0,4 6 0 0,-8-3 1 0,4-4 0 0,-7 1 0 16,4-1 1-16,-4 1 0 15,4 3 0-15,3-4 0 0,-7 7 10 0,-7-3 1 16,7-3 1-16,0 5 0 0,-4-2-4 0,0 6-1 0,-3 0 0 0,4 10 0 16,-11-1-19-16,3 0-10 0,-6 1 10 0,-1 5-10 15,4 4 0-15,-4-3 0 0,1 9 0 0,-1-3 0 16,4-3 0-16,0-4 0 0,3 11 0 0,8-14 0 15,-8 10 0-15,11-9 0 0,-11-4 0 16,8 7 0-16,-1-7 0 0,4 0 0 0,0-9 0 0,0 0 0 16,0 0 0-16,0 0 0 0,0 0 0 0,0 0 0 15,7-3 0-15,-3-3-16 0,3-3 3 0,4-7 1 16,-8 7-120-16,8-1-23 0,-1-6-5 16,-3 7 0-16,11 0-12 0,-4-1-1 0,0 1-1 0,0-4-377 15,4 1-75-15</inkml:trace>
  <inkml:trace contextRef="#ctx0" brushRef="#br3" timeOffset="-151415.598">5429 3021 2487 0,'0'0'110'0,"-10"0"23"0,3-3-106 0,0-4-27 16,7 4 0-16,-7-3 0 0,7 6 66 0,0-6 8 15,0-4 2-15,0 7 0 0,7-3-52 0,-7-3-11 16,0-1-1-16,0 1-1 0,0 2-19 0,0 4-4 16,3-6-1-16,-3 3 0 15,-3-4-53-15,3 10-10 0,0 0-3 0,0 0 0 16,0 0-5-16,0 0-2 0,0 0 0 0,0 0 0 16,0 0 41-16,0 0 8 0,0 0 1 0,0 0 1 0,0 0 26 0,0 0 9 0,0 0 0 0,0 0-9 15,0 0 9-15,0 0 0 0,0 6 0 0,0-6 0 16,0 10 0-16,0-10 0 15,0 0 0-15,0 0 0 0,0 3 0 0,0-3 0 0,0 9 0 0,0-9 8 16,7 7 1-16,0 2 1 0,-4-9 0 0,4 10 0 16,0-1-10-16,-3-9 8 0,3 6-8 0,0-3 8 15,-4 7 0-15,5-4 0 0,-8 3 0 0,3 1 0 16,1-1 2-16,3 7 0 0,-4-16 0 0,4 9 0 16,-7-6 14-16,4 10 2 0,3-10 1 0,0 7 0 15,0-10-27-15,4 9 0 0,-4-9 8 0,3 6-8 16,-10-6-17-16,11-6-6 0,-1 6-1 0,4 0 0 15,-3-13-104-15,0 4-20 0</inkml:trace>
  <inkml:trace contextRef="#ctx0" brushRef="#br3" timeOffset="-151249.046">5652 3058 3175 0,'-8'7'70'0,"-9"2"14"0,3 1 4 0,0-1 0 0,-1-3-70 0,5-3-18 15,3 7 0-15,-4-4 0 0,8 3 0 0,-1-9 0 16,4 0 0-16,0 0 0 16,0 0-131-16,0 0-23 0,0 0-5 0,0 0-1 15,4 0-90-15,10 0-18 0,3-9-4 0,8 3-1 0</inkml:trace>
  <inkml:trace contextRef="#ctx0" brushRef="#br3" timeOffset="-151126.372">5937 3002 2170 0,'-3'-6'96'0,"-4"6"20"0,0 0-92 0,0-3-24 0,-4-4 0 0,7 7 0 15,-10-3 136-15,4-3 22 0,3-3 5 0,0 5 1 16,-4-2-106-16,4-3-21 0,3 2-4 0,-3-5-1 31,0 12-86-31,4-16-18 0,-1 7-3 0,1 6-1 16,3-4-135-16,-7-2-27 0,3 3-6 0</inkml:trace>
  <inkml:trace contextRef="#ctx0" brushRef="#br3" timeOffset="-150977.771">5588 2942 921 0,'-32'7'82'0,"25"-7"-66"0,-10 9-16 0,-1-9 0 0,4 6 272 0,-4-2 52 0,4-4 9 0,3 0 3 16,1 0-184-16,3 0-36 0,0 0-7 0,7 0-1 16,0 0-148-16,0 0-28 0,0 0-7 0,0 0-1 15,7 0-115-15,7 0-23 0,-3 0-5 0,-4 0-557 16</inkml:trace>
  <inkml:trace contextRef="#ctx0" brushRef="#br3" timeOffset="-150842.131">5496 2993 1609 0,'0'0'71'0,"0"0"15"0,0 0-69 0,0 0-17 16,-7 0 0-16,7 0 0 0,-7-7 167 0,4 7 29 15,-4-3 7-15,3-3 1 0,1-3-133 0,-5 5-27 16,8-2-4-16,-3-3-2 16,-8 2-181-16,4 4-36 0</inkml:trace>
  <inkml:trace contextRef="#ctx0" brushRef="#br3" timeOffset="-150700.513">5084 3011 2188 0,'0'0'195'0,"0"0"-156"0,0 0-31 0,3-9-8 15,-3 3 169-15,7-4 33 0,4 1 6 0,3 0 2 16,-4-1-161-16,5 1-32 0,6-1-6 0,-4 1-2 31,1-1-93-31,7 4-18 0,-8-6-4 0,8 5-1 16,-4-2-134-16,0 3-27 0</inkml:trace>
  <inkml:trace contextRef="#ctx0" brushRef="#br3" timeOffset="-150554.901">5525 2920 1324 0,'0'0'118'0,"0"0"-94"0,0 0-24 0,0 0 0 15,0 0 246-15,0 0 45 0,0 0 9 0,0 0 1 16,3 4-166-16,8 2-34 0,-11-6-6 0,10 0-2 16,-3 0-61-16,4 9-13 0,-4-6-3 0,3 4 0 0,-6 2-16 0,7 1 0 15,-1-10 0-15,-3 9 0 16,4-3-224-16,-4-3-46 0</inkml:trace>
  <inkml:trace contextRef="#ctx0" brushRef="#br3" timeOffset="-150425.248">5757 3046 864 0,'0'0'76'16,"0"0"-60"-16,0 0-16 0,0 0 0 0,0 0 415 0,-3 3 80 16,3 6 16-16,0-2 3 0,-7-1-392 0,7-3-78 15,0-3-16-15,-7 10-4 0,3-1-24 0,1-3-14 16,-1-3 2-16,-3-3-812 0,7 0-163 0</inkml:trace>
  <inkml:trace contextRef="#ctx0" brushRef="#br3" timeOffset="-150115.536">5398 2942 1555 0,'-11'0'138'0,"0"-3"-110"0,4-6-28 0,-10 9 0 15,10-6 281-15,-4 2 51 0,-3-2 11 0,10 6 1 16,-3 0-263-16,0 0-53 0,7 0-10 0,-3 0-2 31,-8 6-44-31,8 4-8 0,-4 2-1 0,3 1-1 0,-3 0-14 0,0 5-2 0,3-2-1 0,4 0 0 16,-3-4-4-16,3 4-1 0,0-4 0 0,0 1 0 15,0-4 24-15,3 4 5 0,-3-13 1 0,7 0 0 16,-7 0 30-16,11 6 20 0,0-6-4 0,-4-6 0 0,3 6 4 16,1-9 1-16,3-1 0 0,-3 1 0 0,3-7 11 0,3 7 1 15,1-10 1-15,0 9 0 0,6-5-17 0,-6-4-3 16,7 6-1-16,-4-2 0 0,3-1-3 0,-2 3-1 16,-5-2 0-16,1 5 0 0,-4-5-9 0,0 12 10 15,-3-4-10-15,-4 4 10 0,0-3 4 0,-7 6 1 16,0 0 0-16,0 0 0 0,0 0 7 0,0 0 2 15,0 0 0-15,0 0 0 0,0 0 2 0,-4 6 1 16,1-3 0-16,3-3 0 0,0 0-11 0,0 0-1 16,0 0-1-16,0 0 0 0,0 0 5 0,0 0 1 15,0 0 0-15,0 0 0 0,0 0-20 0,0 0 0 16,7 10 8-16,-7-10-8 16,0 0-92-16,0 0-21 0,0 0-5 0</inkml:trace>
  <inkml:trace contextRef="#ctx0" brushRef="#br4" timeOffset="-135807.233">11088 7624 1256 0,'-14'0'56'0,"10"0"11"0,-3 0-54 0,4 0-13 16,-4 0 0-16,-1-6 0 0,-2 6 59 0,10 0 9 16,0 0 1-16,0 0 1 0,0-9-10 0,0 5-3 15,7-2 0-15,4-3 0 0,-1-1-11 0,1 4-2 16,-4 3-1-16,3-7 0 0,12 4-5 0,-8 3-1 15,-4-3 0-15,-3 3 0 0,11-4 2 0,-4 4 0 16,-7-3 0-16,-7 6 0 0,7 0 18 0,-7 0 4 16,0 0 1-16,0 0 0 0,0 0-22 0,0 0-5 0,7 9-1 0,-7 1 0 15,-7 5-26-15,0-5-8 0,4 9 0 0,-5-4 0 16,1-2 15-16,-3 3-4 0,-1-1-1 0,4-2 0 16,4 3-2-16,-4-4 0 15,-4 4 0-15,8-1 0 0,3-5 11 0,-4-1 1 0,-3 7 1 0,3-7 0 16,1 1 2-16,-1-7 0 0,4 6 0 0,0-9 0 15,-10 7-12-15,10-7-3 0,0 0 0 0,0 0 0 16,0 0 1-16,0 0 0 0,7-7 0 0,-4-2 0 16,1-1 0-16,-4 1 0 0,3 0 0 0,1-1 0 15,7 1-9-15,-4 3 0 0,-7-4 0 0,0 10 8 16,10-3-8-16,-10 3 0 0,0 0 0 0,0 0 0 16,7 9 0-16,-3 4-11 0,-1 3 3 0,-3 2 0 15,0 1 8-15,0-3 0 0,7 3 0 0,-3 0-8 16,-4-4 8-16,3 4 0 0,4 0 0 0,0-10 0 0,1 7 0 15,-5-10 0-15,1-3 0 0,3 7 0 0,3-10 8 0,-3 0 0 16,4 0 0-16,-4-10 0 0,4 7 23 0,-4-3 5 16,-4-3 0-16,4-1 1 0,4-6-17 0,-4 7-4 15,3-7-1-15,-6 7 0 0,-1-4 0 0,4-2 0 16,4 5 0-16,-4-5 0 0,-3 2-15 0,-1-3 11 16,8 7-11-16,-1 0 10 0,1-7-10 0,-8 7 0 15,8-1 0-15,-4-9 8 0,7 10-8 0,-3 0 8 16,-8-7-8-16,8 6 8 0,7 1 3 0,-4-7 0 15,-7 7 0-15,0-4 0 0,7-2 0 0,-7 5 0 16,-4-5 0-16,1 5 0 0,0 1-2 0,6-1 0 0,4 1 0 16,-7 0 0-16,-14-1-9 0,7 4 0 0,7 3 0 0,0-4 0 15,-7 4-18-15,0-3-2 0,0 6-1 0,0 0 0 32,0 0-85-32,0 0-17 0,0 0-3 0,0 0-1 15,14 0-19-15,-14 0-4 0,0 0-1 0,0 0 0 16,11 6-61-16,0-6-12 0,-11 0-2 0,0 0-1 0</inkml:trace>
  <inkml:trace contextRef="#ctx0" brushRef="#br4" timeOffset="-135490.078">11776 7678 1267 0,'0'0'112'0,"0"0"-89"16,0 0-23-16,0 0 0 0,0 0 220 0,0 0 40 15,3-7 8-15,-3 7 2 0,0 0-162 0,0 0-33 16,4-3-7-16,-4 3 0 0,3-6-34 0,-3 6-6 16,7-3-2-16,0 3 0 0,0-7 11 0,-7 7 3 15,8 0 0-15,2-3 0 0,1 3-40 0,-1 0 0 16,-3 0-12-16,7 0 4 0,-3 0 8 0,0-6 0 15,3 6 0-15,0 0 0 0,0 0 0 0,-3 0 0 16,3 0 0-16,0-3 0 0,-4-3 0 0,4 6 0 0,-3 0 0 0,0-7 0 31,-4 4-36-31,0 3-3 0,0 0 0 0,0-6 0 16,-7 6-164-16,0 0-33 0,0 0-6 0,0 0-2 0</inkml:trace>
  <inkml:trace contextRef="#ctx0" brushRef="#br4" timeOffset="-135245.731">11582 7841 1094 0,'0'0'97'15,"0"0"-77"-15,0 0-20 0,7 0 0 16,3 6 224-16,1-3 42 0,-4-3 8 0,7 0 2 15,4 0-144-15,-4-3-28 0,0 3-5 0,0 0-2 0,0-6-41 0,4 6-8 16,-1 0-1-16,-2-4-1 0,6-2-11 0,-7 6-3 16,3-3 0-16,1-3 0 15,0 6-41-15,-1-3-9 0,1-4-2 0,0 7 0 16,-8 0-105-16,4-3-22 0,0 3-4 0,-3-6-873 0</inkml:trace>
  <inkml:trace contextRef="#ctx0" brushRef="#br4" timeOffset="-132888.036">12517 7596 738 0,'0'0'32'0,"0"0"8"0,0 0-32 0,0 0-8 16,0 0 0-16,7-6 0 0,-7 6 112 0,0 0 20 15,0 0 5-15,0 0 1 0,7-3-30 0,-7 3-7 16,0 0-1-16,0 0 0 0,0 0-22 0,0 0-5 16,-7-7-1-16,3-2 0 0,-3 9-22 0,0-6-5 0,0 2-1 15,-4 4 0-15,1-6-16 0,3 6-3 0,-4 0-1 0,1 0 0 16,-1 0-9-16,0 0-3 0,-3 6 0 0,4-2 0 15,-1 2-12-15,-3 3 0 0,-4 1 0 16,4-1 0-16,0 7 0 0,0-4 0 0,0 4 0 0,-4 3 0 16,4-3 0-16,0 9 0 0,-4-7 0 0,1 1 0 15,3 6 0-15,3-3 11 0,-3-6 0 0,3 9 0 16,1-3 15-16,-1-6 3 0,4 2 1 0,4 1 0 16,-1-9-30-16,4 5 0 0,4 1 0 0,3-7 0 15,0-5 0-15,3 5 9 0,-3-3-9 0,4-3 12 16,3-3 0-16,0 0 0 0,0 0 0 0,-3-3 0 15,7-3-12-15,-4 3 12 0,0-7-12 0,0 1 12 16,0-7-12-16,0 7 0 0,0-7 9 0,0 7-9 16,-3-10 11-16,3 10-3 0,-3-7 0 0,-1-3 0 15,1 7 16-15,-4-4 2 0,0-3 1 0,-4 3 0 16,4-2 0-16,-3 2 0 0,-4 3 0 0,0-5 0 0,0-4-1 0,-4 9 0 16,-3-3 0-16,4-2 0 0,-1 2-18 0,1 3-8 15,-1-2 8-15,-3-1-8 0,4 3 0 16,-4 4 0-16,3-7 0 0,1 7 0 0,-1 0 0 0,1 2 0 15,-1 4 0-15,4-3 0 16,-4 6-27-16,4-3-1 0,-3-4 0 0,3 7 0 16,0 0-95-16,0 0-19 0,0 0-4 0</inkml:trace>
  <inkml:trace contextRef="#ctx0" brushRef="#br4" timeOffset="-132475.138">12594 7957 345 0,'0'0'31'0,"0"0"-31"15,0 0 0-15,0 0 0 0,0 0 412 0,0 0 77 16,0 0 15-16,0 0 4 0,0 0-336 16,0 0-66-16,0 0-14 0,0 0-2 0,4 9-42 0,-4-9-8 15,0 0-1-15,-4 6-1 0,4-6-28 0,0 0-10 16,0 0 0-16,0 0 9 16,0 0-42-16,0 0-9 0,0 10-2 0,0-10 0 15,0 0-157-15,0 0-32 0,0 0-7 0</inkml:trace>
  <inkml:trace contextRef="#ctx0" brushRef="#br4" timeOffset="-131219.496">12823 7599 910 0,'0'0'20'0,"0"0"4"0,0 0 0 0,0 0 3 0,0 0-27 0,0 0 0 0,0 0 0 0,0 0 0 16,0 0 0-16,0 0 0 0,0 0-12 0,0 0-387 15</inkml:trace>
  <inkml:trace contextRef="#ctx0" brushRef="#br4" timeOffset="-130626.08">12873 7580 633 0,'0'0'56'0,"0"0"-44"0,0 0-12 0,0 0 0 16,0 0 156-16,0 0 30 0,0 0 6 0,0 0 0 16,0 0-84-16,0 0-16 0,0 0-4 0,0 0-1 15,0 0-44-15,0 0-9 0,0 0-2 0,0 0 0 0,0 0-32 0,0 0 0 16,0 0 0-16,0 0-9 0,7 0-6 0,-7 0-1 15,0 0 0-15,0 0 0 0,0 0 16 0,0 0 0 16,0 0 0-16,3-6 10 0,-3 6 22 0,0 0 4 16,0 0 0-16,0 0 1 0,0 0 6 0,0 0 1 15,0 0 0-15,0 0 0 0,0 0-22 16,0 0-4-16,4-3-1 0,-4 3 0 0,0 0-17 0,0 0 0 16,0 0 0-16,0 0 0 0,0 0 0 0,0 0 0 15,0 0 0-15,0 0 0 0,0 0 0 0,0 0 0 16,0 0 0-16,0 0 0 0,0 0 0 0,0 0 0 15,0 0 0-15,0 0 0 0,0 0 0 0,0 0 0 0,0 0 0 16,0 0 0-16,0 0 0 0,0 0 0 16,0 0 0-16,0 0 0 0,0 0 0 0,0 0 0 0,0 0 0 0,0 0 0 15,0 0 16-15,0 0-3 0,0 0-1 0,0 0 0 16,7-6 0-16,-7 6-1 0,0 0 0 0,0 0 0 16,0 0-11-16,0 0 0 0,0 0 9 0,0 0-9 15,0 0 0-15,0 0 0 0,0 0 0 0,0 0 0 16,0 0 0-16,0 0 0 0,0 0 0 0,0 0 0 15,0 0 8-15,0 0-8 0,0 0 8 0,0 0-8 16,0 0 22-16,0 0 0 0,0 0 0 0,0 0 0 16,0 0 2-16,0 0 0 0,0 0 0 0,0 0 0 15,0 0-10-15,0 0-2 0,0 0 0 0,0 0 0 16,0 0-12-16,0 0 0 0,0 0 0 0,0 0 0 16,0 0 0-16,0 0 0 0,0 0 0 0,0 0 0 15,0 0 0-15,0 0-8 0,0 0 8 0,0 0-10 16,0 0 10-16,0 0 0 0,0 0 0 0,0 0 0 0,0 0 0 0,0 0 0 15,0 0 0-15,0 0 0 0,0 0 0 0,0 0 11 16,0 0-1-16,0 0 0 0,0 0 1 0,0 0 0 16,0 0 0-16,0 0 0 0,0 0-11 0,0 0 0 15,0 0-12-15,0 0 12 16,0 0-164-16,4-4-24 0</inkml:trace>
  <inkml:trace contextRef="#ctx0" brushRef="#br4" timeOffset="-129854.144">12894 7571 57 0,'0'0'0'0,"0"0"0"16,0 0 0-16,0 0 0 0,0 0 51 0,0 0 5 15,0 0 0-15,0 0 1 0,0 0-10 0,0 0-3 16,0 0 0-16,0 0 0 0,0 0-13 0,0 0-3 16,0 0-1-16,0 0-242 0</inkml:trace>
  <inkml:trace contextRef="#ctx0" brushRef="#br4" timeOffset="-129718.504">12905 7580 198 0,'0'0'8'0,"0"0"3"0,0 0-11 0,0 0 0 15</inkml:trace>
  <inkml:trace contextRef="#ctx0" brushRef="#br4" timeOffset="-128935.6">12926 7571 784 0,'0'0'35'0,"0"0"7"0,0 0-34 0,0 0-8 0,0 0 0 0,0 0 0 15,0 0 79-15,0 0 13 0,0 0 4 0,0 0 0 16,0 0-80-16,7 0-16 0,-7 0 0 0,0 0 0 16,0 0-12-16,7-6 12 0,0 6-12 0,-7 0 12 15,0 0-13-15,0 0 4 0,0 0 1 0,0 0 0 16,0 0 8-16,0 0 0 0,0 0 0 0,7 0-8 16,-7 0 8-16,0 0 14 0,0 0-3 0,0 0-1 15,0 0 46-15,0 0 8 0,0 0 3 0,0 0 0 16,0 0 26-16,0 0 6 0,0 0 1 0,0 0 0 15,0 0-21-15,0 0-4 0,0 0-1 0,0 0 0 16,0 0-18-16,0 0-4 0,0-10-1 0,0 10 0 0,-4 0-22 0,-3-3-4 16,0-3-1-16,0 6 0 0,0 0-16 0,-3 0-8 15,-1 0 0-15,1 0 8 16,-1 0-8-16,0 6 0 0,1-3 0 0,-4-3 0 0,3 6 0 0,0-2 0 16,1 2 0-16,-1 3 0 0,-3-9 0 0,7 10 0 15,0-4 0-15,4-3 0 0,-1 3 0 0,1-2 0 16,-1 5 0-16,0-9 0 0,1 6 0 0,3 4 0 15,-4-1 0-15,4-3 0 0,0 4 0 0,-3-7 0 16,-1 6 0-16,1-2 8 0,-1 2 2 0,4-6 0 16,0-3 0-16,-7 6 0 0,4 4-10 0,3-10 0 15,0 0 0-15,0 0 0 0,0 0 0 0,0 0 0 0,0 0 10 0,0 0-10 16,0 0 19-16,0 0-3 16,7 0-1-16,0 0 0 0,-4 6-4 0,8-6-1 0,-4 3 0 0,4-3 0 15,-1 0-1-15,1 6 0 0,3-2 0 0,0-4 0 16,0 9-9-16,4-9 0 0,-4 6 0 0,0-6 0 15,4 10 0-15,-1-10 0 0,-3 9 0 0,4-9 0 16,-4 6 0-16,0-3 0 0,-3 7 0 0,-1-4 0 16,-3-3 16-16,4 4 2 0,-4 2 0 0,0-3 0 15,-3 4-18-15,-1-7 0 0,1 6 0 0,-1 1 0 16,-3-1 0-16,0 0 0 0,0 4 0 0,-3-1 0 16,3-2 0-16,-4-1 0 0,-3 1 0 0,4 2 0 15,-8 1 0-15,4-4-16 0,0 1 4 0,0 5 0 16,-4 1 12-16,4-4 0 0,-3 4 0 0,-1-6 0 15,0-1 9-15,4 0 2 0,-3-9 0 0,3 10 0 16,-4-4-11-16,4-3 0 0,-3-3-10 0,2 6 10 0,1-6 0 16,0 0 10-16,-3 0 0 0,3 0 0 0,0 0 1 0,-4-6 0 15,4 3 0-15,0-3 0 0,-4-4 1 0,4 7 0 16,0-3 0-16,4-3 0 0,-4 2-3 0,0-2 0 16,3-1 0-16,1 1 0 0,3 0-1 0,0-1 0 15,0 4 0-15,0-7 0 0,3 4 16 0,4-7 2 16,-3 7 1-16,6-7 0 15,-3 4-12-15,0-4-3 0,4-3 0 0,0 10 0 0,-1-7 0 0,4-3 0 16,-3 1 0-16,3 2 0 0,0-3 16 0,-3 0 4 16,3 4 0-16,-4-4 0 0,1 0-32 0,-1 0 0 15,5 0 0-15,-5-3 0 0,-6 4 12 0,6 5 2 16,-3-9 1-16,0 3 0 0,0 7-6 0,-3-7-1 16,3-3 0-16,-3 9 0 0,-1-2-8 0,1-1 0 0,-1 7 0 0,-3-1 0 15,4 1 0-15,-4 6-19 0,0-4 3 0,0 7 1 31,0 0-109-31,0 0-23 0,0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4/19/2019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24</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F41D82-CFF6-49DA-BB1F-0BF0014E07B6}" type="slidenum">
              <a:rPr lang="en-US" sz="1300"/>
              <a:pPr eaLnBrk="1" hangingPunct="1"/>
              <a:t>55</a:t>
            </a:fld>
            <a:endParaRPr lang="en-US" sz="1300"/>
          </a:p>
        </p:txBody>
      </p:sp>
      <p:sp>
        <p:nvSpPr>
          <p:cNvPr id="52226" name="Rectangle 2"/>
          <p:cNvSpPr>
            <a:spLocks noGrp="1" noRot="1" noChangeAspect="1" noChangeArrowheads="1" noTextEdit="1"/>
          </p:cNvSpPr>
          <p:nvPr>
            <p:ph type="sldImg"/>
          </p:nvPr>
        </p:nvSpPr>
        <p:spPr>
          <a:xfrm>
            <a:off x="2362200" y="549275"/>
            <a:ext cx="4876800" cy="2743200"/>
          </a:xfrm>
          <a:ln/>
        </p:spPr>
      </p:sp>
      <p:sp>
        <p:nvSpPr>
          <p:cNvPr id="52227"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5784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F25A04-AD2E-44F3-AFC4-F98EA25C7AF0}" type="slidenum">
              <a:rPr lang="en-US" sz="1300"/>
              <a:pPr eaLnBrk="1" hangingPunct="1"/>
              <a:t>56</a:t>
            </a:fld>
            <a:endParaRPr lang="en-US" sz="1300"/>
          </a:p>
        </p:txBody>
      </p:sp>
      <p:sp>
        <p:nvSpPr>
          <p:cNvPr id="54274" name="Rectangle 2"/>
          <p:cNvSpPr>
            <a:spLocks noGrp="1" noRot="1" noChangeAspect="1" noChangeArrowheads="1" noTextEdit="1"/>
          </p:cNvSpPr>
          <p:nvPr>
            <p:ph type="sldImg"/>
          </p:nvPr>
        </p:nvSpPr>
        <p:spPr>
          <a:xfrm>
            <a:off x="2362200" y="549275"/>
            <a:ext cx="4876800" cy="2743200"/>
          </a:xfrm>
          <a:ln/>
        </p:spPr>
      </p:sp>
      <p:sp>
        <p:nvSpPr>
          <p:cNvPr id="54275"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69674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31FDCF-3A5F-45BB-BE78-2255FC240CFB}" type="slidenum">
              <a:rPr lang="en-US" sz="1300"/>
              <a:pPr eaLnBrk="1" hangingPunct="1"/>
              <a:t>57</a:t>
            </a:fld>
            <a:endParaRPr lang="en-US" sz="1300"/>
          </a:p>
        </p:txBody>
      </p:sp>
      <p:sp>
        <p:nvSpPr>
          <p:cNvPr id="56322" name="Rectangle 2"/>
          <p:cNvSpPr>
            <a:spLocks noGrp="1" noRot="1" noChangeAspect="1" noChangeArrowheads="1" noTextEdit="1"/>
          </p:cNvSpPr>
          <p:nvPr>
            <p:ph type="sldImg"/>
          </p:nvPr>
        </p:nvSpPr>
        <p:spPr>
          <a:xfrm>
            <a:off x="2362200" y="549275"/>
            <a:ext cx="4876800" cy="2743200"/>
          </a:xfrm>
          <a:ln/>
        </p:spPr>
      </p:sp>
      <p:sp>
        <p:nvSpPr>
          <p:cNvPr id="56323"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02570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6150C38-8F90-468C-8ADD-18932126F018}" type="slidenum">
              <a:rPr lang="en-US" sz="1300"/>
              <a:pPr eaLnBrk="1" hangingPunct="1"/>
              <a:t>58</a:t>
            </a:fld>
            <a:endParaRPr lang="en-US" sz="1300"/>
          </a:p>
        </p:txBody>
      </p:sp>
      <p:sp>
        <p:nvSpPr>
          <p:cNvPr id="58370" name="Rectangle 2"/>
          <p:cNvSpPr>
            <a:spLocks noGrp="1" noRot="1" noChangeAspect="1" noChangeArrowheads="1" noTextEdit="1"/>
          </p:cNvSpPr>
          <p:nvPr>
            <p:ph type="sldImg"/>
          </p:nvPr>
        </p:nvSpPr>
        <p:spPr>
          <a:xfrm>
            <a:off x="2362200" y="549275"/>
            <a:ext cx="4876800" cy="2743200"/>
          </a:xfrm>
          <a:ln/>
        </p:spPr>
      </p:sp>
      <p:sp>
        <p:nvSpPr>
          <p:cNvPr id="58371"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52966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TODO: intermediate step in</a:t>
            </a:r>
            <a:r>
              <a:rPr lang="en-US" baseline="0" dirty="0"/>
              <a:t> derivation!</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60</a:t>
            </a:fld>
            <a:endParaRPr lang="en-US"/>
          </a:p>
        </p:txBody>
      </p:sp>
    </p:spTree>
    <p:extLst>
      <p:ext uri="{BB962C8B-B14F-4D97-AF65-F5344CB8AC3E}">
        <p14:creationId xmlns:p14="http://schemas.microsoft.com/office/powerpoint/2010/main" val="2883874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a:lnSpc>
                <a:spcPct val="90000"/>
              </a:lnSpc>
            </a:pPr>
            <a:r>
              <a:rPr lang="en-US" sz="1200" dirty="0">
                <a:latin typeface="Calibri"/>
                <a:cs typeface="Calibri"/>
              </a:rPr>
              <a:t>Basic idea: beliefs “reweighted” by likelihood of evidence</a:t>
            </a:r>
          </a:p>
          <a:p>
            <a:pPr>
              <a:lnSpc>
                <a:spcPct val="90000"/>
              </a:lnSpc>
            </a:pPr>
            <a:r>
              <a:rPr lang="en-US" sz="1200" dirty="0">
                <a:latin typeface="Calibri"/>
                <a:cs typeface="Calibri"/>
              </a:rPr>
              <a:t>Unlike passage of time, we have to renormalize</a:t>
            </a:r>
          </a:p>
          <a:p>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62</a:t>
            </a:fld>
            <a:endParaRPr lang="en-US"/>
          </a:p>
        </p:txBody>
      </p:sp>
    </p:spTree>
    <p:extLst>
      <p:ext uri="{BB962C8B-B14F-4D97-AF65-F5344CB8AC3E}">
        <p14:creationId xmlns:p14="http://schemas.microsoft.com/office/powerpoint/2010/main" val="242096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64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65</a:t>
            </a:fld>
            <a:endParaRPr lang="en-US"/>
          </a:p>
        </p:txBody>
      </p:sp>
    </p:spTree>
    <p:extLst>
      <p:ext uri="{BB962C8B-B14F-4D97-AF65-F5344CB8AC3E}">
        <p14:creationId xmlns:p14="http://schemas.microsoft.com/office/powerpoint/2010/main" val="245026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Explain</a:t>
            </a:r>
            <a:r>
              <a:rPr lang="en-US" baseline="0" dirty="0"/>
              <a:t> </a:t>
            </a:r>
            <a:r>
              <a:rPr lang="en-US" baseline="0"/>
              <a:t>propto</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66</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67</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2362200" y="549275"/>
            <a:ext cx="4876800" cy="27432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D4DC253-A9A5-4D90-B624-D5BA5845A987}" type="slidenum">
              <a:rPr lang="en-US" sz="1300"/>
              <a:pPr eaLnBrk="1" hangingPunct="1"/>
              <a:t>26</a:t>
            </a:fld>
            <a:endParaRPr lang="en-US" sz="1300"/>
          </a:p>
        </p:txBody>
      </p:sp>
    </p:spTree>
    <p:extLst>
      <p:ext uri="{BB962C8B-B14F-4D97-AF65-F5344CB8AC3E}">
        <p14:creationId xmlns:p14="http://schemas.microsoft.com/office/powerpoint/2010/main" val="436830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68</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69</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70</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71</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72</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73</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74</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78</a:t>
            </a:fld>
            <a:endParaRPr lang="en-US"/>
          </a:p>
        </p:txBody>
      </p:sp>
    </p:spTree>
    <p:extLst>
      <p:ext uri="{BB962C8B-B14F-4D97-AF65-F5344CB8AC3E}">
        <p14:creationId xmlns:p14="http://schemas.microsoft.com/office/powerpoint/2010/main" val="414534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2362200" y="549275"/>
            <a:ext cx="4876800" cy="2743200"/>
          </a:xfrm>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Before: most search engines were merely based on how well a page matches your search words.</a:t>
            </a:r>
          </a:p>
          <a:p>
            <a:endParaRPr lang="en-US">
              <a:latin typeface="Arial" pitchFamily="34" charset="0"/>
              <a:ea typeface="ＭＳ Ｐゴシック" pitchFamily="34" charset="-128"/>
            </a:endParaRPr>
          </a:p>
          <a:p>
            <a:r>
              <a:rPr lang="en-US">
                <a:latin typeface="Arial" pitchFamily="34" charset="0"/>
                <a:ea typeface="ＭＳ Ｐゴシック" pitchFamily="34" charset="-128"/>
              </a:rPr>
              <a:t>Note: currently dominated by clickstreams</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4441EF3-1314-42C4-A2EC-9B5643936ADD}" type="slidenum">
              <a:rPr lang="en-US" sz="1300"/>
              <a:pPr eaLnBrk="1" hangingPunct="1"/>
              <a:t>39</a:t>
            </a:fld>
            <a:endParaRPr lang="en-US" sz="1300"/>
          </a:p>
        </p:txBody>
      </p:sp>
    </p:spTree>
    <p:extLst>
      <p:ext uri="{BB962C8B-B14F-4D97-AF65-F5344CB8AC3E}">
        <p14:creationId xmlns:p14="http://schemas.microsoft.com/office/powerpoint/2010/main" val="23418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With re-ordering</a:t>
            </a:r>
            <a:r>
              <a:rPr lang="en-US" baseline="0" dirty="0"/>
              <a:t> of topics, can’t cover this here yet, need to wait till after sampling.</a:t>
            </a:r>
            <a:endParaRPr lang="en-US" dirty="0"/>
          </a:p>
        </p:txBody>
      </p:sp>
      <p:sp>
        <p:nvSpPr>
          <p:cNvPr id="4" name="Slide Number Placeholder 3"/>
          <p:cNvSpPr>
            <a:spLocks noGrp="1"/>
          </p:cNvSpPr>
          <p:nvPr>
            <p:ph type="sldNum" sz="quarter" idx="10"/>
          </p:nvPr>
        </p:nvSpPr>
        <p:spPr/>
        <p:txBody>
          <a:bodyPr/>
          <a:lstStyle/>
          <a:p>
            <a:fld id="{5200DAEC-8020-4CF7-A90A-331E0EE17C26}" type="slidenum">
              <a:rPr lang="en-US" smtClean="0"/>
              <a:pPr/>
              <a:t>40</a:t>
            </a:fld>
            <a:endParaRPr lang="en-US"/>
          </a:p>
        </p:txBody>
      </p:sp>
    </p:spTree>
    <p:extLst>
      <p:ext uri="{BB962C8B-B14F-4D97-AF65-F5344CB8AC3E}">
        <p14:creationId xmlns:p14="http://schemas.microsoft.com/office/powerpoint/2010/main" val="3396145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47</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2362200" y="549275"/>
            <a:ext cx="4876800" cy="2743200"/>
          </a:xfrm>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Dan has some demo for this.</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9508E5-0874-424A-AC6D-A47A8201704D}" type="slidenum">
              <a:rPr lang="en-US" sz="1300"/>
              <a:pPr eaLnBrk="1" hangingPunct="1"/>
              <a:t>48</a:t>
            </a:fld>
            <a:endParaRPr lang="en-US" sz="1300"/>
          </a:p>
        </p:txBody>
      </p:sp>
    </p:spTree>
    <p:extLst>
      <p:ext uri="{BB962C8B-B14F-4D97-AF65-F5344CB8AC3E}">
        <p14:creationId xmlns:p14="http://schemas.microsoft.com/office/powerpoint/2010/main" val="6497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2362200" y="549275"/>
            <a:ext cx="4876800" cy="2743200"/>
          </a:xfrm>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pitchFamily="34" charset="0"/>
                <a:ea typeface="ＭＳ Ｐゴシック" pitchFamily="34" charset="-128"/>
              </a:rPr>
              <a:t>Dan has some demo for this</a:t>
            </a:r>
          </a:p>
        </p:txBody>
      </p:sp>
      <p:sp>
        <p:nvSpPr>
          <p:cNvPr id="4" name="Slide Number Placeholder 3"/>
          <p:cNvSpPr>
            <a:spLocks noGrp="1"/>
          </p:cNvSpPr>
          <p:nvPr>
            <p:ph type="sldNum" sz="quarter" idx="5"/>
          </p:nvPr>
        </p:nvSpPr>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0D98D4-78BC-410E-807E-3CF904F29929}" type="slidenum">
              <a:rPr lang="en-US" sz="1300"/>
              <a:pPr eaLnBrk="1" hangingPunct="1"/>
              <a:t>52</a:t>
            </a:fld>
            <a:endParaRPr lang="en-US" sz="1300"/>
          </a:p>
        </p:txBody>
      </p:sp>
    </p:spTree>
    <p:extLst>
      <p:ext uri="{BB962C8B-B14F-4D97-AF65-F5344CB8AC3E}">
        <p14:creationId xmlns:p14="http://schemas.microsoft.com/office/powerpoint/2010/main" val="177028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67A021-EE08-411B-BCD8-80D56E705DA8}" type="slidenum">
              <a:rPr lang="en-US" sz="1300"/>
              <a:pPr eaLnBrk="1" hangingPunct="1"/>
              <a:t>53</a:t>
            </a:fld>
            <a:endParaRPr lang="en-US" sz="1300"/>
          </a:p>
        </p:txBody>
      </p:sp>
      <p:sp>
        <p:nvSpPr>
          <p:cNvPr id="48130" name="Rectangle 2"/>
          <p:cNvSpPr>
            <a:spLocks noGrp="1" noRot="1" noChangeAspect="1" noChangeArrowheads="1" noTextEdit="1"/>
          </p:cNvSpPr>
          <p:nvPr>
            <p:ph type="sldImg"/>
          </p:nvPr>
        </p:nvSpPr>
        <p:spPr>
          <a:xfrm>
            <a:off x="2362200" y="549275"/>
            <a:ext cx="4876800" cy="2743200"/>
          </a:xfrm>
          <a:ln/>
        </p:spPr>
      </p:sp>
      <p:sp>
        <p:nvSpPr>
          <p:cNvPr id="48131"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78592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1D1D66-829D-40F7-87E0-0A1B418824B1}" type="slidenum">
              <a:rPr lang="en-US" sz="1300"/>
              <a:pPr eaLnBrk="1" hangingPunct="1"/>
              <a:t>54</a:t>
            </a:fld>
            <a:endParaRPr lang="en-US" sz="1300"/>
          </a:p>
        </p:txBody>
      </p:sp>
      <p:sp>
        <p:nvSpPr>
          <p:cNvPr id="50178" name="Rectangle 2"/>
          <p:cNvSpPr>
            <a:spLocks noGrp="1" noRot="1" noChangeAspect="1" noChangeArrowheads="1" noTextEdit="1"/>
          </p:cNvSpPr>
          <p:nvPr>
            <p:ph type="sldImg"/>
          </p:nvPr>
        </p:nvSpPr>
        <p:spPr>
          <a:xfrm>
            <a:off x="2362200" y="549275"/>
            <a:ext cx="4876800" cy="2743200"/>
          </a:xfrm>
          <a:ln/>
        </p:spPr>
      </p:sp>
      <p:sp>
        <p:nvSpPr>
          <p:cNvPr id="50179" name="Rectangle 3"/>
          <p:cNvSpPr>
            <a:spLocks noGrp="1" noChangeArrowheads="1"/>
          </p:cNvSpPr>
          <p:nvPr>
            <p:ph type="body" idx="1"/>
          </p:nvPr>
        </p:nvSpPr>
        <p:spPr>
          <a:xfrm>
            <a:off x="1279327" y="3474963"/>
            <a:ext cx="7042547" cy="3291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26475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4/19/2019</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customXml" Target="../ink/ink14.xml"/><Relationship Id="rId5" Type="http://schemas.openxmlformats.org/officeDocument/2006/relationships/image" Target="../media/image26.png"/><Relationship Id="rId4" Type="http://schemas.openxmlformats.org/officeDocument/2006/relationships/customXml" Target="../ink/ink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customXml" Target="../ink/ink17.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customXml" Target="../ink/ink1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customXml" Target="../ink/ink2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2.xml"/><Relationship Id="rId7" Type="http://schemas.openxmlformats.org/officeDocument/2006/relationships/customXml" Target="../ink/ink2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49.png"/><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slideLayout" Target="../slideLayouts/slideLayout2.xml"/><Relationship Id="rId18" Type="http://schemas.openxmlformats.org/officeDocument/2006/relationships/image" Target="../media/image59.png"/><Relationship Id="rId3" Type="http://schemas.openxmlformats.org/officeDocument/2006/relationships/tags" Target="../tags/tag12.xml"/><Relationship Id="rId21" Type="http://schemas.openxmlformats.org/officeDocument/2006/relationships/image" Target="../media/image62.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tags" Target="../tags/tag11.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customXml" Target="../ink/ink25.xml"/><Relationship Id="rId5" Type="http://schemas.openxmlformats.org/officeDocument/2006/relationships/tags" Target="../tags/tag14.xml"/><Relationship Id="rId15" Type="http://schemas.openxmlformats.org/officeDocument/2006/relationships/image" Target="../media/image56.png"/><Relationship Id="rId23" Type="http://schemas.openxmlformats.org/officeDocument/2006/relationships/image" Target="../media/image65.png"/><Relationship Id="rId10" Type="http://schemas.openxmlformats.org/officeDocument/2006/relationships/tags" Target="../tags/tag19.xml"/><Relationship Id="rId19" Type="http://schemas.openxmlformats.org/officeDocument/2006/relationships/image" Target="../media/image60.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55.png"/><Relationship Id="rId22" Type="http://schemas.openxmlformats.org/officeDocument/2006/relationships/image" Target="../media/image6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customXml" Target="../ink/ink26.xml"/><Relationship Id="rId4" Type="http://schemas.openxmlformats.org/officeDocument/2006/relationships/image" Target="../media/image69.emf"/></Relationships>
</file>

<file path=ppt/slides/_rels/slide38.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 Id="rId9"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waojaJSbV0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notesSlide" Target="../notesSlides/notesSlide5.xml"/><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png"/><Relationship Id="rId9"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2.png"/><Relationship Id="rId18" Type="http://schemas.openxmlformats.org/officeDocument/2006/relationships/customXml" Target="../ink/ink29.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91.png"/><Relationship Id="rId17" Type="http://schemas.openxmlformats.org/officeDocument/2006/relationships/image" Target="../media/image86.png"/><Relationship Id="rId2" Type="http://schemas.openxmlformats.org/officeDocument/2006/relationships/tags" Target="../tags/tag24.xml"/><Relationship Id="rId16" Type="http://schemas.openxmlformats.org/officeDocument/2006/relationships/image" Target="../media/image84.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90.png"/><Relationship Id="rId5" Type="http://schemas.openxmlformats.org/officeDocument/2006/relationships/tags" Target="../tags/tag27.xml"/><Relationship Id="rId15" Type="http://schemas.openxmlformats.org/officeDocument/2006/relationships/image" Target="../media/image94.png"/><Relationship Id="rId10" Type="http://schemas.openxmlformats.org/officeDocument/2006/relationships/image" Target="../media/image89.png"/><Relationship Id="rId19" Type="http://schemas.openxmlformats.org/officeDocument/2006/relationships/image" Target="../media/image96.png"/><Relationship Id="rId4" Type="http://schemas.openxmlformats.org/officeDocument/2006/relationships/tags" Target="../tags/tag26.xml"/><Relationship Id="rId9" Type="http://schemas.openxmlformats.org/officeDocument/2006/relationships/image" Target="../media/image88.png"/><Relationship Id="rId14" Type="http://schemas.openxmlformats.org/officeDocument/2006/relationships/image" Target="../media/image93.pn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notesSlide" Target="../notesSlides/notesSlide14.xml"/><Relationship Id="rId7" Type="http://schemas.openxmlformats.org/officeDocument/2006/relationships/image" Target="../media/image98.e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png"/><Relationship Id="rId9" Type="http://schemas.openxmlformats.org/officeDocument/2006/relationships/image" Target="../media/image100.e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4.png"/><Relationship Id="rId7"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1.png"/><Relationship Id="rId4" Type="http://schemas.openxmlformats.org/officeDocument/2006/relationships/oleObject" Target="../embeddings/oleObject1.bin"/><Relationship Id="rId9" Type="http://schemas.openxmlformats.org/officeDocument/2006/relationships/image" Target="../media/image103.png"/></Relationships>
</file>

<file path=ppt/slides/_rels/slide62.xml.rels><?xml version="1.0" encoding="UTF-8" standalone="yes"?>
<Relationships xmlns="http://schemas.openxmlformats.org/package/2006/relationships"><Relationship Id="rId8" Type="http://schemas.openxmlformats.org/officeDocument/2006/relationships/image" Target="../media/image109.emf"/><Relationship Id="rId3" Type="http://schemas.openxmlformats.org/officeDocument/2006/relationships/image" Target="../media/image86.png"/><Relationship Id="rId7" Type="http://schemas.openxmlformats.org/officeDocument/2006/relationships/image" Target="../media/image10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7.emf"/><Relationship Id="rId5" Type="http://schemas.openxmlformats.org/officeDocument/2006/relationships/image" Target="../media/image106.emf"/><Relationship Id="rId10" Type="http://schemas.openxmlformats.org/officeDocument/2006/relationships/image" Target="../media/image111.emf"/><Relationship Id="rId4" Type="http://schemas.openxmlformats.org/officeDocument/2006/relationships/image" Target="../media/image105.emf"/><Relationship Id="rId9" Type="http://schemas.openxmlformats.org/officeDocument/2006/relationships/image" Target="../media/image110.emf"/></Relationships>
</file>

<file path=ppt/slides/_rels/slide6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2.xml"/><Relationship Id="rId7" Type="http://schemas.openxmlformats.org/officeDocument/2006/relationships/image" Target="../media/image114.png"/><Relationship Id="rId2" Type="http://schemas.openxmlformats.org/officeDocument/2006/relationships/tags" Target="../tags/tag31.xml"/><Relationship Id="rId1" Type="http://schemas.openxmlformats.org/officeDocument/2006/relationships/vmlDrawing" Target="../drawings/vmlDrawing2.v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oleObject" Target="../embeddings/oleObject4.bin"/><Relationship Id="rId9" Type="http://schemas.openxmlformats.org/officeDocument/2006/relationships/image" Target="../media/image116.png"/></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9.emf"/><Relationship Id="rId4" Type="http://schemas.openxmlformats.org/officeDocument/2006/relationships/image" Target="../media/image118.emf"/></Relationships>
</file>

<file path=ppt/slides/_rels/slide67.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emf"/><Relationship Id="rId7" Type="http://schemas.openxmlformats.org/officeDocument/2006/relationships/image" Target="../media/image12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20.emf"/></Relationships>
</file>

<file path=ppt/slides/_rels/slide68.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emf"/><Relationship Id="rId7" Type="http://schemas.openxmlformats.org/officeDocument/2006/relationships/image" Target="../media/image121.emf"/><Relationship Id="rId12" Type="http://schemas.openxmlformats.org/officeDocument/2006/relationships/image" Target="../media/image12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9.emf"/><Relationship Id="rId11" Type="http://schemas.openxmlformats.org/officeDocument/2006/relationships/image" Target="../media/image125.emf"/><Relationship Id="rId5" Type="http://schemas.openxmlformats.org/officeDocument/2006/relationships/image" Target="../media/image118.emf"/><Relationship Id="rId10" Type="http://schemas.openxmlformats.org/officeDocument/2006/relationships/image" Target="../media/image124.emf"/><Relationship Id="rId4" Type="http://schemas.openxmlformats.org/officeDocument/2006/relationships/image" Target="../media/image120.emf"/><Relationship Id="rId9" Type="http://schemas.openxmlformats.org/officeDocument/2006/relationships/image" Target="../media/image123.emf"/></Relationships>
</file>

<file path=ppt/slides/_rels/slide69.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emf"/><Relationship Id="rId7" Type="http://schemas.openxmlformats.org/officeDocument/2006/relationships/image" Target="../media/image121.emf"/><Relationship Id="rId12" Type="http://schemas.openxmlformats.org/officeDocument/2006/relationships/image" Target="../media/image12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9.emf"/><Relationship Id="rId11" Type="http://schemas.openxmlformats.org/officeDocument/2006/relationships/image" Target="../media/image125.emf"/><Relationship Id="rId5" Type="http://schemas.openxmlformats.org/officeDocument/2006/relationships/image" Target="../media/image118.emf"/><Relationship Id="rId10" Type="http://schemas.openxmlformats.org/officeDocument/2006/relationships/image" Target="../media/image124.emf"/><Relationship Id="rId4" Type="http://schemas.openxmlformats.org/officeDocument/2006/relationships/image" Target="../media/image120.emf"/><Relationship Id="rId9" Type="http://schemas.openxmlformats.org/officeDocument/2006/relationships/image" Target="../media/image123.emf"/></Relationships>
</file>

<file path=ppt/slides/_rels/slide7.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10.png"/><Relationship Id="rId7" Type="http://schemas.openxmlformats.org/officeDocument/2006/relationships/image" Target="../media/image6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image" Target="../media/image117.emf"/><Relationship Id="rId7" Type="http://schemas.openxmlformats.org/officeDocument/2006/relationships/image" Target="../media/image121.emf"/><Relationship Id="rId12" Type="http://schemas.openxmlformats.org/officeDocument/2006/relationships/image" Target="../media/image126.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9.emf"/><Relationship Id="rId11" Type="http://schemas.openxmlformats.org/officeDocument/2006/relationships/image" Target="../media/image125.emf"/><Relationship Id="rId5" Type="http://schemas.openxmlformats.org/officeDocument/2006/relationships/image" Target="../media/image118.emf"/><Relationship Id="rId10" Type="http://schemas.openxmlformats.org/officeDocument/2006/relationships/image" Target="../media/image124.emf"/><Relationship Id="rId4" Type="http://schemas.openxmlformats.org/officeDocument/2006/relationships/image" Target="../media/image120.emf"/><Relationship Id="rId9" Type="http://schemas.openxmlformats.org/officeDocument/2006/relationships/image" Target="../media/image123.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28.png"/><Relationship Id="rId4" Type="http://schemas.openxmlformats.org/officeDocument/2006/relationships/image" Target="../media/image127.png"/></Relationships>
</file>

<file path=ppt/slides/_rels/slide7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2.png"/><Relationship Id="rId7" Type="http://schemas.openxmlformats.org/officeDocument/2006/relationships/image" Target="../media/image6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9" y="1270958"/>
            <a:ext cx="11242737" cy="5130875"/>
          </a:xfrm>
        </p:spPr>
        <p:txBody>
          <a:bodyPr/>
          <a:lstStyle/>
          <a:p>
            <a:r>
              <a:rPr lang="en-US" dirty="0"/>
              <a:t>Assignments</a:t>
            </a:r>
          </a:p>
          <a:p>
            <a:pPr marL="457200" indent="-457200">
              <a:buFont typeface="Wingdings" panose="05000000000000000000" pitchFamily="2" charset="2"/>
              <a:buChar char="§"/>
            </a:pPr>
            <a:r>
              <a:rPr lang="en-US" dirty="0">
                <a:solidFill>
                  <a:schemeClr val="tx1"/>
                </a:solidFill>
              </a:rPr>
              <a:t>HW10</a:t>
            </a:r>
          </a:p>
          <a:p>
            <a:pPr marL="917575" lvl="2" indent="-457200"/>
            <a:r>
              <a:rPr lang="en-US" sz="2800" dirty="0">
                <a:solidFill>
                  <a:schemeClr val="tx1"/>
                </a:solidFill>
              </a:rPr>
              <a:t>Due Wed 4/17</a:t>
            </a:r>
            <a:endParaRPr lang="en-US" sz="2800" dirty="0"/>
          </a:p>
          <a:p>
            <a:pPr marL="457200" indent="-457200">
              <a:buFont typeface="Wingdings" panose="05000000000000000000" pitchFamily="2" charset="2"/>
              <a:buChar char="§"/>
            </a:pPr>
            <a:r>
              <a:rPr lang="en-US" dirty="0">
                <a:solidFill>
                  <a:schemeClr val="tx1"/>
                </a:solidFill>
              </a:rPr>
              <a:t>HW11</a:t>
            </a:r>
          </a:p>
          <a:p>
            <a:pPr marL="917575" lvl="2" indent="-457200"/>
            <a:r>
              <a:rPr lang="en-US" sz="2800" dirty="0"/>
              <a:t>Plan: Out tomorrow, due Wed 4/24</a:t>
            </a:r>
          </a:p>
          <a:p>
            <a:pPr marL="457200" indent="-457200">
              <a:buFont typeface="Wingdings" panose="05000000000000000000" pitchFamily="2" charset="2"/>
              <a:buChar char="§"/>
            </a:pPr>
            <a:r>
              <a:rPr lang="en-US" dirty="0">
                <a:solidFill>
                  <a:schemeClr val="tx1"/>
                </a:solidFill>
              </a:rPr>
              <a:t>P5</a:t>
            </a:r>
          </a:p>
          <a:p>
            <a:pPr marL="917575" lvl="2" indent="-457200"/>
            <a:r>
              <a:rPr lang="en-US" sz="2800" dirty="0">
                <a:solidFill>
                  <a:schemeClr val="tx1"/>
                </a:solidFill>
              </a:rPr>
              <a:t>Plan: Out tonight, due 5/2</a:t>
            </a:r>
          </a:p>
          <a:p>
            <a:endParaRPr lang="en-US" dirty="0">
              <a:solidFill>
                <a:schemeClr val="tx1"/>
              </a:solidFill>
            </a:endParaRPr>
          </a:p>
          <a:p>
            <a:pPr marL="917575" lvl="2" indent="-457200"/>
            <a:endParaRPr lang="en-US" sz="2800" dirty="0"/>
          </a:p>
          <a:p>
            <a:pPr marL="457200" indent="-457200"/>
            <a:endParaRPr lang="en-US" sz="3600" dirty="0"/>
          </a:p>
          <a:p>
            <a:pPr marL="917575" lvl="2" indent="-457200"/>
            <a:endParaRPr lang="en-US" sz="2800" dirty="0"/>
          </a:p>
          <a:p>
            <a:pPr marL="917575" lvl="2" indent="-457200"/>
            <a:endParaRPr lang="en-US" sz="2800" dirty="0"/>
          </a:p>
          <a:p>
            <a:endParaRPr lang="en-US" dirty="0"/>
          </a:p>
        </p:txBody>
      </p:sp>
    </p:spTree>
    <p:extLst>
      <p:ext uri="{BB962C8B-B14F-4D97-AF65-F5344CB8AC3E}">
        <p14:creationId xmlns:p14="http://schemas.microsoft.com/office/powerpoint/2010/main" val="349041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Content Placeholder 2"/>
          <p:cNvSpPr>
            <a:spLocks noGrp="1"/>
          </p:cNvSpPr>
          <p:nvPr>
            <p:ph idx="1"/>
          </p:nvPr>
        </p:nvSpPr>
        <p:spPr>
          <a:xfrm>
            <a:off x="406400" y="1397001"/>
            <a:ext cx="11633200" cy="4729164"/>
          </a:xfrm>
        </p:spPr>
        <p:txBody>
          <a:bodyPr/>
          <a:lstStyle/>
          <a:p>
            <a:pPr marL="0" indent="0" fontAlgn="auto">
              <a:spcBef>
                <a:spcPts val="0"/>
              </a:spcBef>
              <a:spcAft>
                <a:spcPts val="0"/>
              </a:spcAft>
              <a:buClrTx/>
              <a:buNone/>
            </a:pPr>
            <a:r>
              <a:rPr lang="en-US" dirty="0"/>
              <a:t>Two identical samples from likelihood weighted sampling will have the same exact weights.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True</a:t>
            </a: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False</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It depends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 don’t know</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A8A3DF9-C147-4ACC-83C1-D838CEF175D4}"/>
                  </a:ext>
                </a:extLst>
              </p14:cNvPr>
              <p14:cNvContentPartPr/>
              <p14:nvPr/>
            </p14:nvContentPartPr>
            <p14:xfrm>
              <a:off x="3698280" y="2194920"/>
              <a:ext cx="8435520" cy="1834920"/>
            </p14:xfrm>
          </p:contentPart>
        </mc:Choice>
        <mc:Fallback xmlns="">
          <p:pic>
            <p:nvPicPr>
              <p:cNvPr id="4" name="Ink 3">
                <a:extLst>
                  <a:ext uri="{FF2B5EF4-FFF2-40B4-BE49-F238E27FC236}">
                    <a16:creationId xmlns:a16="http://schemas.microsoft.com/office/drawing/2014/main" id="{0A8A3DF9-C147-4ACC-83C1-D838CEF175D4}"/>
                  </a:ext>
                </a:extLst>
              </p:cNvPr>
              <p:cNvPicPr/>
              <p:nvPr/>
            </p:nvPicPr>
            <p:blipFill>
              <a:blip r:embed="rId3"/>
              <a:stretch>
                <a:fillRect/>
              </a:stretch>
            </p:blipFill>
            <p:spPr>
              <a:xfrm>
                <a:off x="3688920" y="2185560"/>
                <a:ext cx="8454240" cy="1853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602B0B5A-767D-42CD-AADD-D73A28231B2C}"/>
                  </a:ext>
                </a:extLst>
              </p14:cNvPr>
              <p14:cNvContentPartPr/>
              <p14:nvPr/>
            </p14:nvContentPartPr>
            <p14:xfrm>
              <a:off x="307440" y="2494080"/>
              <a:ext cx="1897560" cy="685440"/>
            </p14:xfrm>
          </p:contentPart>
        </mc:Choice>
        <mc:Fallback>
          <p:pic>
            <p:nvPicPr>
              <p:cNvPr id="5" name="Ink 4">
                <a:extLst>
                  <a:ext uri="{FF2B5EF4-FFF2-40B4-BE49-F238E27FC236}">
                    <a16:creationId xmlns:a16="http://schemas.microsoft.com/office/drawing/2014/main" id="{602B0B5A-767D-42CD-AADD-D73A28231B2C}"/>
                  </a:ext>
                </a:extLst>
              </p:cNvPr>
              <p:cNvPicPr/>
              <p:nvPr/>
            </p:nvPicPr>
            <p:blipFill>
              <a:blip r:embed="rId5"/>
              <a:stretch>
                <a:fillRect/>
              </a:stretch>
            </p:blipFill>
            <p:spPr>
              <a:xfrm>
                <a:off x="298080" y="2484720"/>
                <a:ext cx="1916280" cy="704160"/>
              </a:xfrm>
              <a:prstGeom prst="rect">
                <a:avLst/>
              </a:prstGeom>
            </p:spPr>
          </p:pic>
        </mc:Fallback>
      </mc:AlternateContent>
    </p:spTree>
    <p:extLst>
      <p:ext uri="{BB962C8B-B14F-4D97-AF65-F5344CB8AC3E}">
        <p14:creationId xmlns:p14="http://schemas.microsoft.com/office/powerpoint/2010/main" val="371460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fontAlgn="auto">
                  <a:spcBef>
                    <a:spcPts val="0"/>
                  </a:spcBef>
                  <a:spcAft>
                    <a:spcPts val="0"/>
                  </a:spcAft>
                  <a:buClrTx/>
                  <a:buNone/>
                </a:pPr>
                <a:r>
                  <a:rPr lang="en-US" dirty="0"/>
                  <a:t>What does the following likelihood  weighted value approximate?</a:t>
                </a:r>
              </a:p>
              <a:p>
                <a:pPr marL="0" indent="0" fontAlgn="auto">
                  <a:spcBef>
                    <a:spcPts val="0"/>
                  </a:spcBef>
                  <a:spcAft>
                    <a:spcPts val="0"/>
                  </a:spcAft>
                  <a:buClrTx/>
                  <a:buNone/>
                </a:pPr>
                <a:r>
                  <a:rPr lang="en-US" sz="4000" b="0" dirty="0"/>
                  <a:t>		</a:t>
                </a:r>
                <a14:m>
                  <m:oMath xmlns:m="http://schemas.openxmlformats.org/officeDocument/2006/math">
                    <m:sSub>
                      <m:sSubPr>
                        <m:ctrlPr>
                          <a:rPr lang="en-US" sz="3600" b="0" i="1" smtClean="0">
                            <a:latin typeface="Cambria Math" panose="02040503050406030204" pitchFamily="18" charset="0"/>
                          </a:rPr>
                        </m:ctrlPr>
                      </m:sSubPr>
                      <m:e>
                        <m:r>
                          <m:rPr>
                            <m:sty m:val="p"/>
                          </m:rPr>
                          <a:rPr lang="en-US" sz="3600" b="0" i="0" smtClean="0">
                            <a:latin typeface="Cambria Math" charset="0"/>
                          </a:rPr>
                          <m:t>weight</m:t>
                        </m:r>
                      </m:e>
                      <m:sub>
                        <m:r>
                          <a:rPr lang="en-US" sz="3600" b="0" i="1" smtClean="0">
                            <a:latin typeface="Cambria Math" charset="0"/>
                          </a:rPr>
                          <m:t>(+</m:t>
                        </m:r>
                        <m:r>
                          <a:rPr lang="en-US" sz="3600" b="0" i="1" smtClean="0">
                            <a:latin typeface="Cambria Math" charset="0"/>
                          </a:rPr>
                          <m:t>𝑎</m:t>
                        </m:r>
                        <m:r>
                          <a:rPr lang="en-US" sz="3600" b="0" i="1" smtClean="0">
                            <a:latin typeface="Cambria Math" charset="0"/>
                          </a:rPr>
                          <m:t>,−</m:t>
                        </m:r>
                        <m:r>
                          <a:rPr lang="en-US" sz="3600" b="0" i="1" smtClean="0">
                            <a:latin typeface="Cambria Math" charset="0"/>
                          </a:rPr>
                          <m:t>𝑏</m:t>
                        </m:r>
                        <m:r>
                          <a:rPr lang="en-US" sz="3600" b="0" i="1" smtClean="0">
                            <a:latin typeface="Cambria Math" charset="0"/>
                          </a:rPr>
                          <m:t>,+</m:t>
                        </m:r>
                        <m:r>
                          <a:rPr lang="en-US" sz="3600" b="0" i="1" smtClean="0">
                            <a:latin typeface="Cambria Math" charset="0"/>
                          </a:rPr>
                          <m:t>𝑐</m:t>
                        </m:r>
                        <m:r>
                          <a:rPr lang="en-US" sz="3600" b="0" i="1" smtClean="0">
                            <a:latin typeface="Cambria Math" charset="0"/>
                          </a:rPr>
                          <m:t>)</m:t>
                        </m:r>
                      </m:sub>
                    </m:sSub>
                    <m:r>
                      <a:rPr lang="en-US" sz="3600" b="0" i="1" smtClean="0">
                        <a:latin typeface="Cambria Math" charset="0"/>
                      </a:rPr>
                      <m:t>⋅</m:t>
                    </m:r>
                    <m:f>
                      <m:fPr>
                        <m:ctrlPr>
                          <a:rPr lang="en-US" sz="3600" b="0" i="1" smtClean="0">
                            <a:latin typeface="Cambria Math" panose="02040503050406030204" pitchFamily="18" charset="0"/>
                          </a:rPr>
                        </m:ctrlPr>
                      </m:fPr>
                      <m:num>
                        <m:r>
                          <a:rPr lang="en-US" sz="3600" b="0" i="1" smtClean="0">
                            <a:latin typeface="Cambria Math" charset="0"/>
                          </a:rPr>
                          <m:t>𝑁</m:t>
                        </m:r>
                        <m:d>
                          <m:dPr>
                            <m:ctrlPr>
                              <a:rPr lang="en-US" sz="3600" b="0" i="1" smtClean="0">
                                <a:latin typeface="Cambria Math" panose="02040503050406030204" pitchFamily="18" charset="0"/>
                              </a:rPr>
                            </m:ctrlPr>
                          </m:dPr>
                          <m:e>
                            <m:r>
                              <a:rPr lang="en-US" sz="3600" i="1">
                                <a:latin typeface="Cambria Math" charset="0"/>
                              </a:rPr>
                              <m:t>+</m:t>
                            </m:r>
                            <m:r>
                              <a:rPr lang="en-US" sz="3600" i="1">
                                <a:latin typeface="Cambria Math" charset="0"/>
                              </a:rPr>
                              <m:t>𝑎</m:t>
                            </m:r>
                            <m:r>
                              <a:rPr lang="en-US" sz="3600" i="1">
                                <a:latin typeface="Cambria Math" charset="0"/>
                              </a:rPr>
                              <m:t>, −</m:t>
                            </m:r>
                            <m:r>
                              <a:rPr lang="en-US" sz="3600" i="1">
                                <a:latin typeface="Cambria Math" charset="0"/>
                              </a:rPr>
                              <m:t>𝑏</m:t>
                            </m:r>
                            <m:r>
                              <a:rPr lang="en-US" sz="3600" i="1">
                                <a:latin typeface="Cambria Math" charset="0"/>
                              </a:rPr>
                              <m:t>, +</m:t>
                            </m:r>
                            <m:r>
                              <a:rPr lang="en-US" sz="3600" i="1">
                                <a:latin typeface="Cambria Math" charset="0"/>
                              </a:rPr>
                              <m:t>𝑐</m:t>
                            </m:r>
                          </m:e>
                        </m:d>
                      </m:num>
                      <m:den>
                        <m:r>
                          <a:rPr lang="en-US" sz="3600" b="0" i="1" smtClean="0">
                            <a:latin typeface="Cambria Math" charset="0"/>
                          </a:rPr>
                          <m:t>𝑁</m:t>
                        </m:r>
                      </m:den>
                    </m:f>
                  </m:oMath>
                </a14:m>
                <a:r>
                  <a:rPr lang="en-US"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 </a:t>
                </a:r>
                <a14:m>
                  <m:oMath xmlns:m="http://schemas.openxmlformats.org/officeDocument/2006/math">
                    <m:r>
                      <a:rPr lang="en-US" b="0" i="1" smtClean="0">
                        <a:latin typeface="Cambria Math" charset="0"/>
                      </a:rPr>
                      <m:t>𝑃</m:t>
                    </m:r>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charset="0"/>
                      </a:rPr>
                      <m:t>, +</m:t>
                    </m:r>
                    <m:r>
                      <a:rPr lang="en-US" b="0" i="1" smtClean="0">
                        <a:latin typeface="Cambria Math" charset="0"/>
                      </a:rPr>
                      <m:t>𝑐</m:t>
                    </m:r>
                    <m:r>
                      <a:rPr lang="en-US" b="0" i="1" smtClean="0">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 </a:t>
                </a:r>
                <a14:m>
                  <m:oMath xmlns:m="http://schemas.openxmlformats.org/officeDocument/2006/math">
                    <m:r>
                      <a:rPr lang="en-US" i="1">
                        <a:latin typeface="Cambria Math" charset="0"/>
                      </a:rPr>
                      <m:t>𝑃</m:t>
                    </m:r>
                    <m:d>
                      <m:dPr>
                        <m:endChr m:val="|"/>
                        <m:ctrlPr>
                          <a:rPr lang="en-US" i="1">
                            <a:latin typeface="Cambria Math" panose="02040503050406030204" pitchFamily="18" charset="0"/>
                          </a:rPr>
                        </m:ctrlPr>
                      </m:dPr>
                      <m:e>
                        <m:r>
                          <a:rPr lang="en-US" i="1">
                            <a:latin typeface="Cambria Math" charset="0"/>
                          </a:rPr>
                          <m:t>+</m:t>
                        </m:r>
                        <m:r>
                          <a:rPr lang="en-US" i="1">
                            <a:latin typeface="Cambria Math" charset="0"/>
                          </a:rPr>
                          <m:t>𝑎</m:t>
                        </m:r>
                        <m:r>
                          <a:rPr lang="en-US" i="1">
                            <a:latin typeface="Cambria Math" charset="0"/>
                          </a:rPr>
                          <m:t>, −</m:t>
                        </m:r>
                        <m:r>
                          <a:rPr lang="en-US" i="1">
                            <a:latin typeface="Cambria Math" charset="0"/>
                          </a:rPr>
                          <m:t>𝑏</m:t>
                        </m:r>
                        <m:r>
                          <a:rPr lang="en-US" b="0" i="1" smtClean="0">
                            <a:latin typeface="Cambria Math" charset="0"/>
                          </a:rPr>
                          <m:t> </m:t>
                        </m:r>
                      </m:e>
                    </m:d>
                    <m:r>
                      <a:rPr lang="en-US" i="1">
                        <a:latin typeface="Cambria Math" charset="0"/>
                      </a:rPr>
                      <m:t>+</m:t>
                    </m:r>
                    <m:r>
                      <a:rPr lang="en-US" i="1">
                        <a:latin typeface="Cambria Math" charset="0"/>
                      </a:rPr>
                      <m:t>𝑐</m:t>
                    </m:r>
                    <m:r>
                      <a:rPr lang="en-US" i="1">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I’m not sure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51796"/>
                </a:stretch>
              </a:blipFill>
            </p:spPr>
            <p:txBody>
              <a:bodyPr/>
              <a:lstStyle/>
              <a:p>
                <a:r>
                  <a:rPr lang="en-US">
                    <a:noFill/>
                  </a:rPr>
                  <a:t> </a:t>
                </a:r>
              </a:p>
            </p:txBody>
          </p:sp>
        </mc:Fallback>
      </mc:AlternateContent>
    </p:spTree>
    <p:extLst>
      <p:ext uri="{BB962C8B-B14F-4D97-AF65-F5344CB8AC3E}">
        <p14:creationId xmlns:p14="http://schemas.microsoft.com/office/powerpoint/2010/main" val="212074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fontAlgn="auto">
                  <a:spcBef>
                    <a:spcPts val="0"/>
                  </a:spcBef>
                  <a:spcAft>
                    <a:spcPts val="0"/>
                  </a:spcAft>
                  <a:buClrTx/>
                  <a:buNone/>
                </a:pPr>
                <a:r>
                  <a:rPr lang="en-US" dirty="0"/>
                  <a:t>What does the following likelihood  weighted value approximate?</a:t>
                </a:r>
              </a:p>
              <a:p>
                <a:pPr marL="0" indent="0" fontAlgn="auto">
                  <a:spcBef>
                    <a:spcPts val="0"/>
                  </a:spcBef>
                  <a:spcAft>
                    <a:spcPts val="0"/>
                  </a:spcAft>
                  <a:buClrTx/>
                  <a:buNone/>
                </a:pPr>
                <a:r>
                  <a:rPr lang="en-US" sz="4000" b="0" dirty="0"/>
                  <a:t>		</a:t>
                </a:r>
                <a14:m>
                  <m:oMath xmlns:m="http://schemas.openxmlformats.org/officeDocument/2006/math">
                    <m:sSub>
                      <m:sSubPr>
                        <m:ctrlPr>
                          <a:rPr lang="en-US" sz="3600" b="0" i="1" smtClean="0">
                            <a:latin typeface="Cambria Math" panose="02040503050406030204" pitchFamily="18" charset="0"/>
                          </a:rPr>
                        </m:ctrlPr>
                      </m:sSubPr>
                      <m:e>
                        <m:r>
                          <m:rPr>
                            <m:sty m:val="p"/>
                          </m:rPr>
                          <a:rPr lang="en-US" sz="3600" b="0" i="0" smtClean="0">
                            <a:latin typeface="Cambria Math" charset="0"/>
                          </a:rPr>
                          <m:t>weight</m:t>
                        </m:r>
                      </m:e>
                      <m:sub>
                        <m:r>
                          <a:rPr lang="en-US" sz="3600" b="0" i="1" smtClean="0">
                            <a:latin typeface="Cambria Math" charset="0"/>
                          </a:rPr>
                          <m:t>(+</m:t>
                        </m:r>
                        <m:r>
                          <a:rPr lang="en-US" sz="3600" b="0" i="1" smtClean="0">
                            <a:latin typeface="Cambria Math" charset="0"/>
                          </a:rPr>
                          <m:t>𝑎</m:t>
                        </m:r>
                        <m:r>
                          <a:rPr lang="en-US" sz="3600" b="0" i="1" smtClean="0">
                            <a:latin typeface="Cambria Math" charset="0"/>
                          </a:rPr>
                          <m:t>,−</m:t>
                        </m:r>
                        <m:r>
                          <a:rPr lang="en-US" sz="3600" b="0" i="1" smtClean="0">
                            <a:latin typeface="Cambria Math" charset="0"/>
                          </a:rPr>
                          <m:t>𝑏</m:t>
                        </m:r>
                        <m:r>
                          <a:rPr lang="en-US" sz="3600" b="0" i="1" smtClean="0">
                            <a:latin typeface="Cambria Math" charset="0"/>
                          </a:rPr>
                          <m:t>,+</m:t>
                        </m:r>
                        <m:r>
                          <a:rPr lang="en-US" sz="3600" b="0" i="1" smtClean="0">
                            <a:latin typeface="Cambria Math" charset="0"/>
                          </a:rPr>
                          <m:t>𝑐</m:t>
                        </m:r>
                        <m:r>
                          <a:rPr lang="en-US" sz="3600" b="0" i="1" smtClean="0">
                            <a:latin typeface="Cambria Math" charset="0"/>
                          </a:rPr>
                          <m:t>)</m:t>
                        </m:r>
                      </m:sub>
                    </m:sSub>
                    <m:r>
                      <a:rPr lang="en-US" sz="3600" b="0" i="1" smtClean="0">
                        <a:latin typeface="Cambria Math" charset="0"/>
                      </a:rPr>
                      <m:t>⋅</m:t>
                    </m:r>
                    <m:f>
                      <m:fPr>
                        <m:ctrlPr>
                          <a:rPr lang="en-US" sz="3600" b="0" i="1" smtClean="0">
                            <a:latin typeface="Cambria Math" panose="02040503050406030204" pitchFamily="18" charset="0"/>
                          </a:rPr>
                        </m:ctrlPr>
                      </m:fPr>
                      <m:num>
                        <m:r>
                          <a:rPr lang="en-US" sz="3600" b="0" i="1" smtClean="0">
                            <a:latin typeface="Cambria Math" charset="0"/>
                          </a:rPr>
                          <m:t>𝑁</m:t>
                        </m:r>
                        <m:d>
                          <m:dPr>
                            <m:ctrlPr>
                              <a:rPr lang="en-US" sz="3600" b="0" i="1" smtClean="0">
                                <a:latin typeface="Cambria Math" panose="02040503050406030204" pitchFamily="18" charset="0"/>
                              </a:rPr>
                            </m:ctrlPr>
                          </m:dPr>
                          <m:e>
                            <m:r>
                              <a:rPr lang="en-US" sz="3600" i="1">
                                <a:latin typeface="Cambria Math" charset="0"/>
                              </a:rPr>
                              <m:t>+</m:t>
                            </m:r>
                            <m:r>
                              <a:rPr lang="en-US" sz="3600" i="1">
                                <a:latin typeface="Cambria Math" charset="0"/>
                              </a:rPr>
                              <m:t>𝑎</m:t>
                            </m:r>
                            <m:r>
                              <a:rPr lang="en-US" sz="3600" i="1">
                                <a:latin typeface="Cambria Math" charset="0"/>
                              </a:rPr>
                              <m:t>, −</m:t>
                            </m:r>
                            <m:r>
                              <a:rPr lang="en-US" sz="3600" i="1">
                                <a:latin typeface="Cambria Math" charset="0"/>
                              </a:rPr>
                              <m:t>𝑏</m:t>
                            </m:r>
                            <m:r>
                              <a:rPr lang="en-US" sz="3600" i="1">
                                <a:latin typeface="Cambria Math" charset="0"/>
                              </a:rPr>
                              <m:t>, +</m:t>
                            </m:r>
                            <m:r>
                              <a:rPr lang="en-US" sz="3600" i="1">
                                <a:latin typeface="Cambria Math" charset="0"/>
                              </a:rPr>
                              <m:t>𝑐</m:t>
                            </m:r>
                          </m:e>
                        </m:d>
                      </m:num>
                      <m:den>
                        <m:r>
                          <a:rPr lang="en-US" sz="3600" b="0" i="1" smtClean="0">
                            <a:latin typeface="Cambria Math" charset="0"/>
                          </a:rPr>
                          <m:t>𝑁</m:t>
                        </m:r>
                      </m:den>
                    </m:f>
                  </m:oMath>
                </a14:m>
                <a:r>
                  <a:rPr lang="en-US"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 </a:t>
                </a:r>
                <a14:m>
                  <m:oMath xmlns:m="http://schemas.openxmlformats.org/officeDocument/2006/math">
                    <m:r>
                      <a:rPr lang="en-US" b="0" i="1" smtClean="0">
                        <a:latin typeface="Cambria Math" charset="0"/>
                      </a:rPr>
                      <m:t>𝑃</m:t>
                    </m:r>
                    <m:r>
                      <a:rPr lang="en-US" b="0" i="1" smtClean="0">
                        <a:latin typeface="Cambria Math" charset="0"/>
                      </a:rPr>
                      <m:t>(+</m:t>
                    </m:r>
                    <m:r>
                      <a:rPr lang="en-US" b="0" i="1" smtClean="0">
                        <a:latin typeface="Cambria Math" charset="0"/>
                      </a:rPr>
                      <m:t>𝑎</m:t>
                    </m:r>
                    <m:r>
                      <a:rPr lang="en-US" b="0" i="1" smtClean="0">
                        <a:latin typeface="Cambria Math" charset="0"/>
                      </a:rPr>
                      <m:t>, −</m:t>
                    </m:r>
                    <m:r>
                      <a:rPr lang="en-US" b="0" i="1" smtClean="0">
                        <a:latin typeface="Cambria Math" charset="0"/>
                      </a:rPr>
                      <m:t>𝑏</m:t>
                    </m:r>
                    <m:r>
                      <a:rPr lang="en-US" b="0" i="1" smtClean="0">
                        <a:latin typeface="Cambria Math" charset="0"/>
                      </a:rPr>
                      <m:t>, +</m:t>
                    </m:r>
                    <m:r>
                      <a:rPr lang="en-US" b="0" i="1" smtClean="0">
                        <a:latin typeface="Cambria Math" charset="0"/>
                      </a:rPr>
                      <m:t>𝑐</m:t>
                    </m:r>
                    <m:r>
                      <a:rPr lang="en-US" b="0" i="1" smtClean="0">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 </a:t>
                </a:r>
                <a14:m>
                  <m:oMath xmlns:m="http://schemas.openxmlformats.org/officeDocument/2006/math">
                    <m:r>
                      <a:rPr lang="en-US" i="1">
                        <a:latin typeface="Cambria Math" charset="0"/>
                      </a:rPr>
                      <m:t>𝑃</m:t>
                    </m:r>
                    <m:d>
                      <m:dPr>
                        <m:endChr m:val="|"/>
                        <m:ctrlPr>
                          <a:rPr lang="en-US" i="1">
                            <a:latin typeface="Cambria Math" panose="02040503050406030204" pitchFamily="18" charset="0"/>
                          </a:rPr>
                        </m:ctrlPr>
                      </m:dPr>
                      <m:e>
                        <m:r>
                          <a:rPr lang="en-US" i="1">
                            <a:latin typeface="Cambria Math" charset="0"/>
                          </a:rPr>
                          <m:t>+</m:t>
                        </m:r>
                        <m:r>
                          <a:rPr lang="en-US" i="1">
                            <a:latin typeface="Cambria Math" charset="0"/>
                          </a:rPr>
                          <m:t>𝑎</m:t>
                        </m:r>
                        <m:r>
                          <a:rPr lang="en-US" i="1">
                            <a:latin typeface="Cambria Math" charset="0"/>
                          </a:rPr>
                          <m:t>, −</m:t>
                        </m:r>
                        <m:r>
                          <a:rPr lang="en-US" i="1">
                            <a:latin typeface="Cambria Math" charset="0"/>
                          </a:rPr>
                          <m:t>𝑏</m:t>
                        </m:r>
                        <m:r>
                          <a:rPr lang="en-US" b="0" i="1" smtClean="0">
                            <a:latin typeface="Cambria Math" charset="0"/>
                          </a:rPr>
                          <m:t> </m:t>
                        </m:r>
                      </m:e>
                    </m:d>
                    <m:r>
                      <a:rPr lang="en-US" i="1">
                        <a:latin typeface="Cambria Math" charset="0"/>
                      </a:rPr>
                      <m:t>+</m:t>
                    </m:r>
                    <m:r>
                      <a:rPr lang="en-US" i="1">
                        <a:latin typeface="Cambria Math" charset="0"/>
                      </a:rPr>
                      <m:t>𝑐</m:t>
                    </m:r>
                    <m:r>
                      <a:rPr lang="en-US" i="1">
                        <a:latin typeface="Cambria Math" charset="0"/>
                      </a:rPr>
                      <m:t>)</m:t>
                    </m:r>
                  </m:oMath>
                </a14:m>
                <a:endParaRPr lang="en-US" dirty="0"/>
              </a:p>
              <a:p>
                <a:pPr marL="514350" lvl="0" indent="-514350" fontAlgn="auto">
                  <a:lnSpc>
                    <a:spcPct val="100000"/>
                  </a:lnSpc>
                  <a:spcBef>
                    <a:spcPts val="0"/>
                  </a:spcBef>
                  <a:spcAft>
                    <a:spcPts val="0"/>
                  </a:spcAft>
                  <a:buClrTx/>
                  <a:buFont typeface="+mj-lt"/>
                  <a:buAutoNum type="alphaUcPeriod"/>
                  <a:defRPr/>
                </a:pPr>
                <a:r>
                  <a:rPr lang="en-US" dirty="0"/>
                  <a:t>I’m not sure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5179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3A90200-98E5-4AC9-B8AC-3D341F3B862D}"/>
                  </a:ext>
                </a:extLst>
              </p14:cNvPr>
              <p14:cNvContentPartPr/>
              <p14:nvPr/>
            </p14:nvContentPartPr>
            <p14:xfrm>
              <a:off x="437040" y="2037960"/>
              <a:ext cx="10184400" cy="4360320"/>
            </p14:xfrm>
          </p:contentPart>
        </mc:Choice>
        <mc:Fallback>
          <p:pic>
            <p:nvPicPr>
              <p:cNvPr id="5" name="Ink 4">
                <a:extLst>
                  <a:ext uri="{FF2B5EF4-FFF2-40B4-BE49-F238E27FC236}">
                    <a16:creationId xmlns:a16="http://schemas.microsoft.com/office/drawing/2014/main" id="{43A90200-98E5-4AC9-B8AC-3D341F3B862D}"/>
                  </a:ext>
                </a:extLst>
              </p:cNvPr>
              <p:cNvPicPr/>
              <p:nvPr/>
            </p:nvPicPr>
            <p:blipFill>
              <a:blip r:embed="rId4"/>
              <a:stretch>
                <a:fillRect/>
              </a:stretch>
            </p:blipFill>
            <p:spPr>
              <a:xfrm>
                <a:off x="427680" y="2028600"/>
                <a:ext cx="10203120" cy="4379040"/>
              </a:xfrm>
              <a:prstGeom prst="rect">
                <a:avLst/>
              </a:prstGeom>
            </p:spPr>
          </p:pic>
        </mc:Fallback>
      </mc:AlternateContent>
    </p:spTree>
    <p:extLst>
      <p:ext uri="{BB962C8B-B14F-4D97-AF65-F5344CB8AC3E}">
        <p14:creationId xmlns:p14="http://schemas.microsoft.com/office/powerpoint/2010/main" val="22704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Likelihood Weighting</a:t>
            </a:r>
          </a:p>
        </p:txBody>
      </p:sp>
      <p:sp>
        <p:nvSpPr>
          <p:cNvPr id="34818" name="Rectangle 3"/>
          <p:cNvSpPr>
            <a:spLocks noGrp="1" noChangeArrowheads="1"/>
          </p:cNvSpPr>
          <p:nvPr>
            <p:ph idx="1"/>
          </p:nvPr>
        </p:nvSpPr>
        <p:spPr>
          <a:xfrm>
            <a:off x="457200" y="1371601"/>
            <a:ext cx="5562600" cy="2362200"/>
          </a:xfrm>
        </p:spPr>
        <p:txBody>
          <a:bodyPr/>
          <a:lstStyle/>
          <a:p>
            <a:r>
              <a:rPr lang="en-US" sz="2000" dirty="0">
                <a:latin typeface="Calibri"/>
                <a:ea typeface="ＭＳ Ｐゴシック" pitchFamily="34" charset="-128"/>
                <a:cs typeface="Calibri"/>
              </a:rPr>
              <a:t>Likelihood weighting is good</a:t>
            </a:r>
          </a:p>
          <a:p>
            <a:pPr lvl="1"/>
            <a:r>
              <a:rPr lang="en-US" sz="1800" dirty="0">
                <a:latin typeface="Calibri"/>
                <a:ea typeface="ＭＳ Ｐゴシック" pitchFamily="34" charset="-128"/>
                <a:cs typeface="Calibri"/>
              </a:rPr>
              <a:t>We have taken evidence into account as we generate the sample</a:t>
            </a:r>
          </a:p>
          <a:p>
            <a:pPr lvl="1"/>
            <a:r>
              <a:rPr lang="en-US" sz="1800" dirty="0">
                <a:latin typeface="Calibri"/>
                <a:ea typeface="ＭＳ Ｐゴシック" pitchFamily="34" charset="-128"/>
                <a:cs typeface="Calibri"/>
              </a:rPr>
              <a:t>E.g. here, W</a:t>
            </a:r>
            <a:r>
              <a:rPr lang="ja-JP" altLang="en-US" sz="1800" dirty="0">
                <a:latin typeface="Calibri"/>
                <a:ea typeface="ＭＳ Ｐゴシック" pitchFamily="34" charset="-128"/>
                <a:cs typeface="Calibri"/>
              </a:rPr>
              <a:t>’</a:t>
            </a:r>
            <a:r>
              <a:rPr lang="en-US" altLang="ja-JP" sz="1800" dirty="0">
                <a:latin typeface="Calibri"/>
                <a:ea typeface="ＭＳ Ｐゴシック" pitchFamily="34" charset="-128"/>
                <a:cs typeface="Calibri"/>
              </a:rPr>
              <a:t>s value will get picked based on the evidence values of S, R</a:t>
            </a:r>
          </a:p>
          <a:p>
            <a:pPr lvl="1"/>
            <a:r>
              <a:rPr lang="en-US" sz="1800" dirty="0">
                <a:latin typeface="Calibri"/>
                <a:ea typeface="ＭＳ Ｐゴシック" pitchFamily="34" charset="-128"/>
                <a:cs typeface="Calibri"/>
              </a:rPr>
              <a:t>More of our samples will reflect the state of the world suggested by the evidence</a:t>
            </a:r>
          </a:p>
          <a:p>
            <a:pPr marL="0" indent="0">
              <a:buNone/>
            </a:pPr>
            <a:r>
              <a:rPr lang="en-US" sz="2000" dirty="0">
                <a:latin typeface="Calibri"/>
                <a:ea typeface="ＭＳ Ｐゴシック" pitchFamily="34" charset="-128"/>
                <a:cs typeface="Calibri"/>
              </a:rPr>
              <a:t> </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000" dirty="0">
                <a:solidFill>
                  <a:schemeClr val="accent1">
                    <a:lumMod val="75000"/>
                  </a:schemeClr>
                </a:solidFill>
                <a:latin typeface="Calibri"/>
                <a:ea typeface="ＭＳ Ｐゴシック" pitchFamily="34" charset="-128"/>
                <a:cs typeface="Calibri"/>
              </a:rPr>
              <a:t>Likelihood weighting doesn’</a:t>
            </a:r>
            <a:r>
              <a:rPr lang="en-US" altLang="ja-JP" sz="2000" dirty="0">
                <a:solidFill>
                  <a:schemeClr val="accent1">
                    <a:lumMod val="75000"/>
                  </a:schemeClr>
                </a:solidFill>
                <a:latin typeface="Calibri"/>
                <a:ea typeface="ＭＳ Ｐゴシック" pitchFamily="34" charset="-128"/>
                <a:cs typeface="Calibri"/>
              </a:rPr>
              <a:t>t solve all our problems</a:t>
            </a:r>
          </a:p>
          <a:p>
            <a:pPr lvl="1"/>
            <a:r>
              <a:rPr lang="en-US" sz="1800" dirty="0">
                <a:latin typeface="Calibri"/>
                <a:cs typeface="Calibri"/>
              </a:rPr>
              <a:t>Evidence influences the choice of downstream variables, but not upstream ones (C isn’</a:t>
            </a:r>
            <a:r>
              <a:rPr lang="en-US" altLang="ja-JP" sz="1800" dirty="0">
                <a:latin typeface="Calibri"/>
                <a:cs typeface="Calibri"/>
              </a:rPr>
              <a:t>t more likely to get a value matching the evidence)</a:t>
            </a:r>
          </a:p>
          <a:p>
            <a:pPr marL="0" indent="0">
              <a:buNone/>
            </a:pPr>
            <a:r>
              <a:rPr lang="en-US" sz="2000" dirty="0">
                <a:solidFill>
                  <a:schemeClr val="accent1">
                    <a:lumMod val="75000"/>
                  </a:schemeClr>
                </a:solidFill>
                <a:latin typeface="Calibri"/>
                <a:ea typeface="ＭＳ Ｐゴシック" pitchFamily="34" charset="-128"/>
                <a:cs typeface="Calibri"/>
              </a:rPr>
              <a:t>We would like to consider evidence when we sample every variable</a:t>
            </a:r>
          </a:p>
          <a:p>
            <a:pPr>
              <a:buFont typeface="Wingdings" pitchFamily="2" charset="2"/>
              <a:buNone/>
            </a:pPr>
            <a:r>
              <a:rPr lang="en-US" sz="2000" dirty="0">
                <a:solidFill>
                  <a:schemeClr val="accent1">
                    <a:lumMod val="75000"/>
                  </a:schemeClr>
                </a:solidFill>
                <a:latin typeface="Calibri"/>
                <a:ea typeface="ＭＳ Ｐゴシック" pitchFamily="34" charset="-128"/>
                <a:cs typeface="Calibri"/>
              </a:rPr>
              <a:t>	</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597576"/>
            <a:ext cx="9372600" cy="22376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93160"/>
            <a:ext cx="1479550" cy="11836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Likelihood Weighting</a:t>
            </a:r>
          </a:p>
        </p:txBody>
      </p:sp>
      <p:sp>
        <p:nvSpPr>
          <p:cNvPr id="21" name="Rectangle 3"/>
          <p:cNvSpPr txBox="1">
            <a:spLocks noChangeArrowheads="1"/>
          </p:cNvSpPr>
          <p:nvPr/>
        </p:nvSpPr>
        <p:spPr bwMode="auto">
          <a:xfrm>
            <a:off x="6324600" y="1371600"/>
            <a:ext cx="5562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000" dirty="0">
                <a:solidFill>
                  <a:schemeClr val="accent1">
                    <a:lumMod val="75000"/>
                  </a:schemeClr>
                </a:solidFill>
                <a:latin typeface="Calibri"/>
                <a:ea typeface="ＭＳ Ｐゴシック" pitchFamily="34" charset="-128"/>
                <a:cs typeface="Calibri"/>
              </a:rPr>
              <a:t>Likelihood weighting doesn’</a:t>
            </a:r>
            <a:r>
              <a:rPr lang="en-US" altLang="ja-JP" sz="2000" dirty="0">
                <a:solidFill>
                  <a:schemeClr val="accent1">
                    <a:lumMod val="75000"/>
                  </a:schemeClr>
                </a:solidFill>
                <a:latin typeface="Calibri"/>
                <a:ea typeface="ＭＳ Ｐゴシック" pitchFamily="34" charset="-128"/>
                <a:cs typeface="Calibri"/>
              </a:rPr>
              <a:t>t solve all our problems</a:t>
            </a:r>
          </a:p>
          <a:p>
            <a:pPr lvl="1"/>
            <a:r>
              <a:rPr lang="en-US" sz="1800" dirty="0">
                <a:latin typeface="Calibri"/>
                <a:cs typeface="Calibri"/>
              </a:rPr>
              <a:t>Evidence influences the choice of downstream variables, but not upstream ones (C isn’</a:t>
            </a:r>
            <a:r>
              <a:rPr lang="en-US" altLang="ja-JP" sz="1800" dirty="0">
                <a:latin typeface="Calibri"/>
                <a:cs typeface="Calibri"/>
              </a:rPr>
              <a:t>t more likely to get a value matching the evidence)</a:t>
            </a:r>
          </a:p>
          <a:p>
            <a:pPr marL="0" indent="0">
              <a:buNone/>
            </a:pPr>
            <a:r>
              <a:rPr lang="en-US" sz="2000" dirty="0">
                <a:solidFill>
                  <a:schemeClr val="accent1">
                    <a:lumMod val="75000"/>
                  </a:schemeClr>
                </a:solidFill>
                <a:latin typeface="Calibri"/>
                <a:ea typeface="ＭＳ Ｐゴシック" pitchFamily="34" charset="-128"/>
                <a:cs typeface="Calibri"/>
              </a:rPr>
              <a:t>We would like to consider evidence when we sample every variable</a:t>
            </a:r>
          </a:p>
          <a:p>
            <a:pPr>
              <a:buFont typeface="Wingdings" pitchFamily="2" charset="2"/>
              <a:buNone/>
            </a:pPr>
            <a:r>
              <a:rPr lang="en-US" sz="2000" dirty="0">
                <a:solidFill>
                  <a:schemeClr val="accent1">
                    <a:lumMod val="75000"/>
                  </a:schemeClr>
                </a:solidFill>
                <a:latin typeface="Calibri"/>
                <a:ea typeface="ＭＳ Ｐゴシック" pitchFamily="34" charset="-128"/>
                <a:cs typeface="Calibri"/>
              </a:rPr>
              <a:t>	</a:t>
            </a:r>
            <a:r>
              <a:rPr lang="en-US" sz="2000" dirty="0">
                <a:solidFill>
                  <a:schemeClr val="accent1">
                    <a:lumMod val="75000"/>
                  </a:schemeClr>
                </a:solidFill>
                <a:latin typeface="Calibri"/>
                <a:ea typeface="ＭＳ Ｐゴシック" pitchFamily="34" charset="-128"/>
                <a:cs typeface="Calibri"/>
                <a:sym typeface="Wingdings" pitchFamily="2" charset="2"/>
              </a:rPr>
              <a:t> Gibbs sampling</a:t>
            </a:r>
            <a:endParaRPr lang="en-US" sz="2000" dirty="0">
              <a:solidFill>
                <a:schemeClr val="accent1">
                  <a:lumMod val="75000"/>
                </a:schemeClr>
              </a:solidFill>
              <a:latin typeface="Calibri"/>
              <a:ea typeface="ＭＳ Ｐゴシック" pitchFamily="34" charset="-128"/>
              <a:cs typeface="Calibri"/>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30148BE-C161-4B51-A5B6-FE2C99E40326}"/>
                  </a:ext>
                </a:extLst>
              </p14:cNvPr>
              <p14:cNvContentPartPr/>
              <p14:nvPr/>
            </p14:nvContentPartPr>
            <p14:xfrm>
              <a:off x="448200" y="871920"/>
              <a:ext cx="10414440" cy="5441400"/>
            </p14:xfrm>
          </p:contentPart>
        </mc:Choice>
        <mc:Fallback xmlns="">
          <p:pic>
            <p:nvPicPr>
              <p:cNvPr id="2" name="Ink 1">
                <a:extLst>
                  <a:ext uri="{FF2B5EF4-FFF2-40B4-BE49-F238E27FC236}">
                    <a16:creationId xmlns:a16="http://schemas.microsoft.com/office/drawing/2014/main" id="{A30148BE-C161-4B51-A5B6-FE2C99E40326}"/>
                  </a:ext>
                </a:extLst>
              </p:cNvPr>
              <p:cNvPicPr/>
              <p:nvPr/>
            </p:nvPicPr>
            <p:blipFill>
              <a:blip r:embed="rId3"/>
              <a:stretch>
                <a:fillRect/>
              </a:stretch>
            </p:blipFill>
            <p:spPr>
              <a:xfrm>
                <a:off x="438840" y="862560"/>
                <a:ext cx="10433160" cy="5460120"/>
              </a:xfrm>
              <a:prstGeom prst="rect">
                <a:avLst/>
              </a:prstGeom>
            </p:spPr>
          </p:pic>
        </mc:Fallback>
      </mc:AlternateContent>
    </p:spTree>
    <p:extLst>
      <p:ext uri="{BB962C8B-B14F-4D97-AF65-F5344CB8AC3E}">
        <p14:creationId xmlns:p14="http://schemas.microsoft.com/office/powerpoint/2010/main" val="19939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Gibbs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295400"/>
            <a:ext cx="6828713" cy="5409636"/>
          </a:xfrm>
          <a:prstGeom prst="rect">
            <a:avLst/>
          </a:prstGeom>
        </p:spPr>
      </p:pic>
    </p:spTree>
    <p:extLst>
      <p:ext uri="{BB962C8B-B14F-4D97-AF65-F5344CB8AC3E}">
        <p14:creationId xmlns:p14="http://schemas.microsoft.com/office/powerpoint/2010/main" val="92552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ea typeface="ＭＳ Ｐゴシック" pitchFamily="34" charset="-128"/>
              </a:rPr>
              <a:t>Gibbs Sampling</a:t>
            </a:r>
          </a:p>
        </p:txBody>
      </p:sp>
      <p:sp>
        <p:nvSpPr>
          <p:cNvPr id="54274" name="Content Placeholder 2"/>
          <p:cNvSpPr>
            <a:spLocks noGrp="1"/>
          </p:cNvSpPr>
          <p:nvPr>
            <p:ph idx="1"/>
          </p:nvPr>
        </p:nvSpPr>
        <p:spPr>
          <a:xfrm>
            <a:off x="685800" y="1127760"/>
            <a:ext cx="10972800" cy="4724400"/>
          </a:xfrm>
        </p:spPr>
        <p:txBody>
          <a:bodyPr/>
          <a:lstStyle/>
          <a:p>
            <a:r>
              <a:rPr lang="en-US" sz="2400" i="1" dirty="0">
                <a:ea typeface="ＭＳ Ｐゴシック" pitchFamily="34" charset="-128"/>
              </a:rPr>
              <a:t>Procedure: </a:t>
            </a:r>
            <a:r>
              <a:rPr lang="en-US" sz="2400" dirty="0">
                <a:ea typeface="ＭＳ Ｐゴシック" pitchFamily="34" charset="-128"/>
              </a:rPr>
              <a:t>keep track of a full instantiation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a:t>
            </a:r>
          </a:p>
          <a:p>
            <a:pPr marL="457200" indent="-457200">
              <a:buFont typeface="+mj-lt"/>
              <a:buAutoNum type="arabicPeriod"/>
            </a:pPr>
            <a:r>
              <a:rPr lang="en-US" sz="2400" dirty="0">
                <a:solidFill>
                  <a:schemeClr val="tx1"/>
                </a:solidFill>
                <a:ea typeface="ＭＳ Ｐゴシック" pitchFamily="34" charset="-128"/>
              </a:rPr>
              <a:t>Start with an arbitrary instantiation consistent with the evidence.</a:t>
            </a:r>
          </a:p>
          <a:p>
            <a:pPr marL="457200" indent="-457200">
              <a:buFont typeface="+mj-lt"/>
              <a:buAutoNum type="arabicPeriod"/>
            </a:pPr>
            <a:r>
              <a:rPr lang="en-US" sz="2400" dirty="0">
                <a:solidFill>
                  <a:schemeClr val="tx1"/>
                </a:solidFill>
                <a:ea typeface="ＭＳ Ｐゴシック" pitchFamily="34" charset="-128"/>
              </a:rPr>
              <a:t>Sample one variable at a time, conditioned on all the rest, but keep evidence fixed.</a:t>
            </a:r>
          </a:p>
          <a:p>
            <a:pPr marL="457200" indent="-457200">
              <a:buFont typeface="+mj-lt"/>
              <a:buAutoNum type="arabicPeriod"/>
            </a:pPr>
            <a:r>
              <a:rPr lang="en-US" sz="2400" dirty="0">
                <a:solidFill>
                  <a:schemeClr val="tx1"/>
                </a:solidFill>
                <a:ea typeface="ＭＳ Ｐゴシック" pitchFamily="34" charset="-128"/>
              </a:rPr>
              <a:t>Keep repeating this for a long time.</a:t>
            </a:r>
          </a:p>
          <a:p>
            <a:pPr lvl="3"/>
            <a:endParaRPr lang="en-US" sz="900" i="1" dirty="0">
              <a:ea typeface="ＭＳ Ｐゴシック" pitchFamily="34" charset="-128"/>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39B4CD5-F8A1-49E3-B4F2-9F9CFE0BEA69}"/>
                  </a:ext>
                </a:extLst>
              </p14:cNvPr>
              <p14:cNvContentPartPr/>
              <p14:nvPr/>
            </p14:nvContentPartPr>
            <p14:xfrm>
              <a:off x="2976840" y="1948680"/>
              <a:ext cx="951480" cy="47880"/>
            </p14:xfrm>
          </p:contentPart>
        </mc:Choice>
        <mc:Fallback xmlns="">
          <p:pic>
            <p:nvPicPr>
              <p:cNvPr id="4" name="Ink 3">
                <a:extLst>
                  <a:ext uri="{FF2B5EF4-FFF2-40B4-BE49-F238E27FC236}">
                    <a16:creationId xmlns:a16="http://schemas.microsoft.com/office/drawing/2014/main" id="{239B4CD5-F8A1-49E3-B4F2-9F9CFE0BEA69}"/>
                  </a:ext>
                </a:extLst>
              </p:cNvPr>
              <p:cNvPicPr/>
              <p:nvPr/>
            </p:nvPicPr>
            <p:blipFill>
              <a:blip r:embed="rId3"/>
              <a:stretch>
                <a:fillRect/>
              </a:stretch>
            </p:blipFill>
            <p:spPr>
              <a:xfrm>
                <a:off x="2967480" y="1939320"/>
                <a:ext cx="970200" cy="6660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p:cNvSpPr txBox="1">
            <a:spLocks/>
          </p:cNvSpPr>
          <p:nvPr/>
        </p:nvSpPr>
        <p:spPr bwMode="auto">
          <a:xfrm>
            <a:off x="5486400" y="1371600"/>
            <a:ext cx="65278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400" dirty="0">
                <a:solidFill>
                  <a:schemeClr val="accent1">
                    <a:lumMod val="75000"/>
                  </a:schemeClr>
                </a:solidFill>
                <a:ea typeface="ＭＳ Ｐゴシック" pitchFamily="34" charset="-128"/>
              </a:rPr>
              <a:t>Step 2: Initialize other variables </a:t>
            </a:r>
          </a:p>
          <a:p>
            <a:pPr lvl="1"/>
            <a:r>
              <a:rPr lang="en-US" sz="2000" dirty="0">
                <a:ea typeface="ＭＳ Ｐゴシック" pitchFamily="34" charset="-128"/>
              </a:rPr>
              <a:t>Randomly</a:t>
            </a:r>
          </a:p>
        </p:txBody>
      </p:sp>
      <p:sp>
        <p:nvSpPr>
          <p:cNvPr id="67585" name="Title 1"/>
          <p:cNvSpPr>
            <a:spLocks noGrp="1"/>
          </p:cNvSpPr>
          <p:nvPr>
            <p:ph type="title"/>
          </p:nvPr>
        </p:nvSpPr>
        <p:spPr/>
        <p:txBody>
          <a:bodyPr/>
          <a:lstStyle/>
          <a:p>
            <a:r>
              <a:rPr lang="en-US" dirty="0">
                <a:ea typeface="ＭＳ Ｐゴシック" pitchFamily="34" charset="-128"/>
              </a:rPr>
              <a:t>Gibbs Sampling Example: P( S | +r)</a:t>
            </a:r>
          </a:p>
        </p:txBody>
      </p:sp>
      <p:sp>
        <p:nvSpPr>
          <p:cNvPr id="67586" name="Content Placeholder 2"/>
          <p:cNvSpPr>
            <a:spLocks noGrp="1"/>
          </p:cNvSpPr>
          <p:nvPr>
            <p:ph idx="1"/>
          </p:nvPr>
        </p:nvSpPr>
        <p:spPr>
          <a:xfrm>
            <a:off x="406400" y="1397001"/>
            <a:ext cx="6527800" cy="4729164"/>
          </a:xfrm>
        </p:spPr>
        <p:txBody>
          <a:bodyPr/>
          <a:lstStyle/>
          <a:p>
            <a:r>
              <a:rPr lang="en-US" sz="2400" dirty="0">
                <a:ea typeface="ＭＳ Ｐゴシック" pitchFamily="34" charset="-128"/>
              </a:rPr>
              <a:t>Step 1: Fix evidence</a:t>
            </a:r>
          </a:p>
          <a:p>
            <a:pPr lvl="1"/>
            <a:r>
              <a:rPr lang="en-US" sz="2000" dirty="0">
                <a:ea typeface="ＭＳ Ｐゴシック" pitchFamily="34" charset="-128"/>
              </a:rPr>
              <a:t>R = +r</a:t>
            </a:r>
          </a:p>
          <a:p>
            <a:pPr lvl="1"/>
            <a:endParaRPr lang="en-US" sz="2000" dirty="0">
              <a:ea typeface="ＭＳ Ｐゴシック" pitchFamily="34" charset="-128"/>
            </a:endParaRPr>
          </a:p>
          <a:p>
            <a:pPr lvl="4"/>
            <a:endParaRPr lang="en-US" sz="1200" dirty="0">
              <a:ea typeface="ＭＳ Ｐゴシック" pitchFamily="34" charset="-128"/>
            </a:endParaRPr>
          </a:p>
          <a:p>
            <a:pPr lvl="4"/>
            <a:endParaRPr lang="en-US" sz="1200" dirty="0">
              <a:ea typeface="ＭＳ Ｐゴシック" pitchFamily="34" charset="-128"/>
            </a:endParaRPr>
          </a:p>
          <a:p>
            <a:r>
              <a:rPr lang="en-US" sz="2400" dirty="0">
                <a:ea typeface="ＭＳ Ｐゴシック" pitchFamily="34" charset="-128"/>
              </a:rPr>
              <a:t>Steps 3: Repeat</a:t>
            </a:r>
          </a:p>
          <a:p>
            <a:pPr lvl="1"/>
            <a:r>
              <a:rPr lang="en-US" sz="2000" dirty="0">
                <a:ea typeface="ＭＳ Ｐゴシック" pitchFamily="34" charset="-128"/>
              </a:rPr>
              <a:t>Choose a non-evidence variable X</a:t>
            </a:r>
          </a:p>
          <a:p>
            <a:pPr lvl="1"/>
            <a:r>
              <a:rPr lang="en-US" sz="2000" dirty="0">
                <a:ea typeface="ＭＳ Ｐゴシック" pitchFamily="34" charset="-128"/>
              </a:rPr>
              <a:t>Resample X from P( X | all other variables)</a:t>
            </a:r>
            <a:endParaRPr lang="en-US" sz="1400" dirty="0">
              <a:ea typeface="ＭＳ Ｐゴシック" pitchFamily="34" charset="-128"/>
            </a:endParaRPr>
          </a:p>
          <a:p>
            <a:pPr lvl="1"/>
            <a:endParaRPr lang="en-US" sz="2000" dirty="0">
              <a:ea typeface="ＭＳ Ｐゴシック" pitchFamily="34" charset="-128"/>
            </a:endParaRPr>
          </a:p>
        </p:txBody>
      </p:sp>
      <p:grpSp>
        <p:nvGrpSpPr>
          <p:cNvPr id="31" name="Group 30"/>
          <p:cNvGrpSpPr/>
          <p:nvPr/>
        </p:nvGrpSpPr>
        <p:grpSpPr>
          <a:xfrm>
            <a:off x="3505200" y="1524000"/>
            <a:ext cx="1652499" cy="1447799"/>
            <a:chOff x="7416868" y="3352800"/>
            <a:chExt cx="2870132" cy="2514600"/>
          </a:xfrm>
        </p:grpSpPr>
        <p:sp>
          <p:nvSpPr>
            <p:cNvPr id="17" name="Oval 4"/>
            <p:cNvSpPr>
              <a:spLocks noChangeArrowheads="1"/>
            </p:cNvSpPr>
            <p:nvPr/>
          </p:nvSpPr>
          <p:spPr bwMode="auto">
            <a:xfrm>
              <a:off x="7416868" y="42672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18"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19" name="Oval 4"/>
            <p:cNvSpPr>
              <a:spLocks noChangeArrowheads="1"/>
            </p:cNvSpPr>
            <p:nvPr/>
          </p:nvSpPr>
          <p:spPr bwMode="auto">
            <a:xfrm>
              <a:off x="8483668" y="51054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0" name="AutoShape 6"/>
            <p:cNvCxnSpPr>
              <a:cxnSpLocks noChangeShapeType="1"/>
              <a:stCxn id="18" idx="3"/>
              <a:endCxn id="19"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AutoShape 6"/>
            <p:cNvCxnSpPr>
              <a:cxnSpLocks noChangeShapeType="1"/>
              <a:stCxn id="17" idx="5"/>
              <a:endCxn id="19"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2" name="Oval 4"/>
            <p:cNvSpPr>
              <a:spLocks noChangeArrowheads="1"/>
            </p:cNvSpPr>
            <p:nvPr/>
          </p:nvSpPr>
          <p:spPr bwMode="auto">
            <a:xfrm>
              <a:off x="8483668" y="3352800"/>
              <a:ext cx="762000" cy="762000"/>
            </a:xfrm>
            <a:prstGeom prst="ellipse">
              <a:avLst/>
            </a:prstGeom>
            <a:solidFill>
              <a:schemeClr val="bg1"/>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3" name="AutoShape 6"/>
            <p:cNvCxnSpPr>
              <a:cxnSpLocks noChangeShapeType="1"/>
              <a:stCxn id="22" idx="5"/>
              <a:endCxn id="18"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 name="AutoShape 6"/>
            <p:cNvCxnSpPr>
              <a:cxnSpLocks noChangeShapeType="1"/>
              <a:stCxn id="22" idx="3"/>
              <a:endCxn id="17"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40" name="Group 39"/>
          <p:cNvGrpSpPr/>
          <p:nvPr/>
        </p:nvGrpSpPr>
        <p:grpSpPr>
          <a:xfrm>
            <a:off x="10134600" y="1524000"/>
            <a:ext cx="1652499" cy="1447799"/>
            <a:chOff x="7416868" y="3352800"/>
            <a:chExt cx="2870132" cy="2514600"/>
          </a:xfrm>
        </p:grpSpPr>
        <p:sp>
          <p:nvSpPr>
            <p:cNvPr id="41"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4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3"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4" name="AutoShape 6"/>
            <p:cNvCxnSpPr>
              <a:cxnSpLocks noChangeShapeType="1"/>
              <a:stCxn id="42" idx="3"/>
              <a:endCxn id="4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5" name="AutoShape 6"/>
            <p:cNvCxnSpPr>
              <a:cxnSpLocks noChangeShapeType="1"/>
              <a:stCxn id="41" idx="5"/>
              <a:endCxn id="4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7" name="AutoShape 6"/>
            <p:cNvCxnSpPr>
              <a:cxnSpLocks noChangeShapeType="1"/>
              <a:stCxn id="46" idx="5"/>
              <a:endCxn id="4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8" name="AutoShape 6"/>
            <p:cNvCxnSpPr>
              <a:cxnSpLocks noChangeShapeType="1"/>
              <a:stCxn id="46" idx="3"/>
              <a:endCxn id="4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0" name="Group 49"/>
          <p:cNvGrpSpPr/>
          <p:nvPr/>
        </p:nvGrpSpPr>
        <p:grpSpPr>
          <a:xfrm>
            <a:off x="304800" y="4343400"/>
            <a:ext cx="1142999" cy="1001412"/>
            <a:chOff x="7416868" y="3352800"/>
            <a:chExt cx="2870132" cy="2514600"/>
          </a:xfrm>
        </p:grpSpPr>
        <p:sp>
          <p:nvSpPr>
            <p:cNvPr id="51"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52"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53"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54" name="AutoShape 6"/>
            <p:cNvCxnSpPr>
              <a:cxnSpLocks noChangeShapeType="1"/>
              <a:stCxn id="52" idx="3"/>
              <a:endCxn id="53"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5" name="AutoShape 6"/>
            <p:cNvCxnSpPr>
              <a:cxnSpLocks noChangeShapeType="1"/>
              <a:stCxn id="51" idx="5"/>
              <a:endCxn id="53"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56"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57" name="AutoShape 6"/>
            <p:cNvCxnSpPr>
              <a:cxnSpLocks noChangeShapeType="1"/>
              <a:stCxn id="56" idx="5"/>
              <a:endCxn id="52"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58" name="AutoShape 6"/>
            <p:cNvCxnSpPr>
              <a:cxnSpLocks noChangeShapeType="1"/>
              <a:stCxn id="56" idx="3"/>
              <a:endCxn id="51"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59" name="Group 58"/>
          <p:cNvGrpSpPr/>
          <p:nvPr/>
        </p:nvGrpSpPr>
        <p:grpSpPr>
          <a:xfrm>
            <a:off x="2286001" y="4343400"/>
            <a:ext cx="1142999" cy="1001412"/>
            <a:chOff x="7416868" y="3352800"/>
            <a:chExt cx="2870132" cy="2514600"/>
          </a:xfrm>
        </p:grpSpPr>
        <p:sp>
          <p:nvSpPr>
            <p:cNvPr id="6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6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62"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63" name="AutoShape 6"/>
            <p:cNvCxnSpPr>
              <a:cxnSpLocks noChangeShapeType="1"/>
              <a:stCxn id="61" idx="3"/>
              <a:endCxn id="62"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4" name="AutoShape 6"/>
            <p:cNvCxnSpPr>
              <a:cxnSpLocks noChangeShapeType="1"/>
              <a:stCxn id="60" idx="5"/>
              <a:endCxn id="62"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6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66" name="AutoShape 6"/>
            <p:cNvCxnSpPr>
              <a:cxnSpLocks noChangeShapeType="1"/>
              <a:stCxn id="65" idx="5"/>
              <a:endCxn id="61"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67" name="AutoShape 6"/>
            <p:cNvCxnSpPr>
              <a:cxnSpLocks noChangeShapeType="1"/>
              <a:stCxn id="65" idx="3"/>
              <a:endCxn id="60"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67595" name="Straight Arrow Connector 67594"/>
          <p:cNvCxnSpPr/>
          <p:nvPr/>
        </p:nvCxnSpPr>
        <p:spPr>
          <a:xfrm>
            <a:off x="16764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657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4191000" y="4343400"/>
            <a:ext cx="1142999" cy="1001412"/>
            <a:chOff x="7416868" y="3352800"/>
            <a:chExt cx="2870132" cy="2514600"/>
          </a:xfrm>
        </p:grpSpPr>
        <p:sp>
          <p:nvSpPr>
            <p:cNvPr id="7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7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77"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78" name="AutoShape 6"/>
            <p:cNvCxnSpPr>
              <a:cxnSpLocks noChangeShapeType="1"/>
              <a:stCxn id="76" idx="3"/>
              <a:endCxn id="7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79" name="AutoShape 6"/>
            <p:cNvCxnSpPr>
              <a:cxnSpLocks noChangeShapeType="1"/>
              <a:stCxn id="75" idx="5"/>
              <a:endCxn id="7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0" name="Oval 4"/>
            <p:cNvSpPr>
              <a:spLocks noChangeArrowheads="1"/>
            </p:cNvSpPr>
            <p:nvPr/>
          </p:nvSpPr>
          <p:spPr bwMode="auto">
            <a:xfrm>
              <a:off x="8483668" y="33528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81" name="AutoShape 6"/>
            <p:cNvCxnSpPr>
              <a:cxnSpLocks noChangeShapeType="1"/>
              <a:stCxn id="80" idx="5"/>
              <a:endCxn id="7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2" name="AutoShape 6"/>
            <p:cNvCxnSpPr>
              <a:cxnSpLocks noChangeShapeType="1"/>
              <a:stCxn id="80" idx="3"/>
              <a:endCxn id="7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83" name="Group 82"/>
          <p:cNvGrpSpPr/>
          <p:nvPr/>
        </p:nvGrpSpPr>
        <p:grpSpPr>
          <a:xfrm>
            <a:off x="6172201" y="4343400"/>
            <a:ext cx="1142999" cy="1001412"/>
            <a:chOff x="7416868" y="3352800"/>
            <a:chExt cx="2870132" cy="2514600"/>
          </a:xfrm>
        </p:grpSpPr>
        <p:sp>
          <p:nvSpPr>
            <p:cNvPr id="8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8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86"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87" name="AutoShape 6"/>
            <p:cNvCxnSpPr>
              <a:cxnSpLocks noChangeShapeType="1"/>
              <a:stCxn id="85" idx="3"/>
              <a:endCxn id="8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88" name="AutoShape 6"/>
            <p:cNvCxnSpPr>
              <a:cxnSpLocks noChangeShapeType="1"/>
              <a:stCxn id="84" idx="5"/>
              <a:endCxn id="8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8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90" name="AutoShape 6"/>
            <p:cNvCxnSpPr>
              <a:cxnSpLocks noChangeShapeType="1"/>
              <a:stCxn id="89" idx="5"/>
              <a:endCxn id="8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1" name="AutoShape 6"/>
            <p:cNvCxnSpPr>
              <a:cxnSpLocks noChangeShapeType="1"/>
              <a:stCxn id="89" idx="3"/>
              <a:endCxn id="8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92" name="Straight Arrow Connector 91"/>
          <p:cNvCxnSpPr/>
          <p:nvPr/>
        </p:nvCxnSpPr>
        <p:spPr>
          <a:xfrm>
            <a:off x="556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75438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4" name="Group 93"/>
          <p:cNvGrpSpPr/>
          <p:nvPr/>
        </p:nvGrpSpPr>
        <p:grpSpPr>
          <a:xfrm>
            <a:off x="8001000" y="4343400"/>
            <a:ext cx="1142999" cy="1001412"/>
            <a:chOff x="7416868" y="3352800"/>
            <a:chExt cx="2870132" cy="2514600"/>
          </a:xfrm>
        </p:grpSpPr>
        <p:sp>
          <p:nvSpPr>
            <p:cNvPr id="95"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96"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97" name="Oval 4"/>
            <p:cNvSpPr>
              <a:spLocks noChangeArrowheads="1"/>
            </p:cNvSpPr>
            <p:nvPr/>
          </p:nvSpPr>
          <p:spPr bwMode="auto">
            <a:xfrm>
              <a:off x="8483668" y="51054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98" name="AutoShape 6"/>
            <p:cNvCxnSpPr>
              <a:cxnSpLocks noChangeShapeType="1"/>
              <a:stCxn id="96" idx="3"/>
              <a:endCxn id="97"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99" name="AutoShape 6"/>
            <p:cNvCxnSpPr>
              <a:cxnSpLocks noChangeShapeType="1"/>
              <a:stCxn id="95" idx="5"/>
              <a:endCxn id="97"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0"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01" name="AutoShape 6"/>
            <p:cNvCxnSpPr>
              <a:cxnSpLocks noChangeShapeType="1"/>
              <a:stCxn id="100" idx="5"/>
              <a:endCxn id="96"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2" name="AutoShape 6"/>
            <p:cNvCxnSpPr>
              <a:cxnSpLocks noChangeShapeType="1"/>
              <a:stCxn id="100" idx="3"/>
              <a:endCxn id="95"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grpSp>
        <p:nvGrpSpPr>
          <p:cNvPr id="103" name="Group 102"/>
          <p:cNvGrpSpPr/>
          <p:nvPr/>
        </p:nvGrpSpPr>
        <p:grpSpPr>
          <a:xfrm>
            <a:off x="9982201" y="4343400"/>
            <a:ext cx="1142999" cy="1001412"/>
            <a:chOff x="7416868" y="3352800"/>
            <a:chExt cx="2870132" cy="2514600"/>
          </a:xfrm>
        </p:grpSpPr>
        <p:sp>
          <p:nvSpPr>
            <p:cNvPr id="10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10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106"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107" name="AutoShape 6"/>
            <p:cNvCxnSpPr>
              <a:cxnSpLocks noChangeShapeType="1"/>
              <a:stCxn id="105" idx="3"/>
              <a:endCxn id="106"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8" name="AutoShape 6"/>
            <p:cNvCxnSpPr>
              <a:cxnSpLocks noChangeShapeType="1"/>
              <a:stCxn id="104" idx="5"/>
              <a:endCxn id="106"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0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10" name="AutoShape 6"/>
            <p:cNvCxnSpPr>
              <a:cxnSpLocks noChangeShapeType="1"/>
              <a:stCxn id="109" idx="5"/>
              <a:endCxn id="105"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11" name="AutoShape 6"/>
            <p:cNvCxnSpPr>
              <a:cxnSpLocks noChangeShapeType="1"/>
              <a:stCxn id="109" idx="3"/>
              <a:endCxn id="104"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cxnSp>
        <p:nvCxnSpPr>
          <p:cNvPr id="112" name="Straight Arrow Connector 111"/>
          <p:cNvCxnSpPr/>
          <p:nvPr/>
        </p:nvCxnSpPr>
        <p:spPr>
          <a:xfrm>
            <a:off x="9372600" y="483648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11430000" y="4871892"/>
            <a:ext cx="304800" cy="0"/>
          </a:xfrm>
          <a:prstGeom prst="straightConnector1">
            <a:avLst/>
          </a:prstGeom>
          <a:ln w="28575">
            <a:solidFill>
              <a:schemeClr val="tx1"/>
            </a:solidFill>
            <a:prstDash val="sysDot"/>
            <a:tailEnd type="none"/>
          </a:ln>
          <a:effectLst/>
        </p:spPr>
        <p:style>
          <a:lnRef idx="2">
            <a:schemeClr val="accent1"/>
          </a:lnRef>
          <a:fillRef idx="0">
            <a:schemeClr val="accent1"/>
          </a:fillRef>
          <a:effectRef idx="1">
            <a:schemeClr val="accent1"/>
          </a:effectRef>
          <a:fontRef idx="minor">
            <a:schemeClr val="tx1"/>
          </a:fontRef>
        </p:style>
      </p:cxnSp>
      <p:pic>
        <p:nvPicPr>
          <p:cNvPr id="67598" name="Picture 67597"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81000" y="5486400"/>
            <a:ext cx="3454400" cy="279400"/>
          </a:xfrm>
          <a:prstGeom prst="rect">
            <a:avLst/>
          </a:prstGeom>
        </p:spPr>
      </p:pic>
      <p:pic>
        <p:nvPicPr>
          <p:cNvPr id="67600" name="Picture 67599"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42545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7601" name="Picture 67600" descr="TP_tmp.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077200" y="5486400"/>
            <a:ext cx="34798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
        <p:nvSpPr>
          <p:cNvPr id="114" name="Line 28"/>
          <p:cNvSpPr>
            <a:spLocks noChangeShapeType="1"/>
          </p:cNvSpPr>
          <p:nvPr/>
        </p:nvSpPr>
        <p:spPr bwMode="auto">
          <a:xfrm flipV="1">
            <a:off x="4718971" y="2089984"/>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5" name="Line 28"/>
          <p:cNvSpPr>
            <a:spLocks noChangeShapeType="1"/>
          </p:cNvSpPr>
          <p:nvPr/>
        </p:nvSpPr>
        <p:spPr bwMode="auto">
          <a:xfrm flipV="1">
            <a:off x="4821911" y="2241979"/>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6" name="Line 28"/>
          <p:cNvSpPr>
            <a:spLocks noChangeShapeType="1"/>
          </p:cNvSpPr>
          <p:nvPr/>
        </p:nvSpPr>
        <p:spPr bwMode="auto">
          <a:xfrm flipV="1">
            <a:off x="11372590" y="2083151"/>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7" name="Line 28"/>
          <p:cNvSpPr>
            <a:spLocks noChangeShapeType="1"/>
          </p:cNvSpPr>
          <p:nvPr/>
        </p:nvSpPr>
        <p:spPr bwMode="auto">
          <a:xfrm flipV="1">
            <a:off x="11475530" y="2235146"/>
            <a:ext cx="311569" cy="22684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8" name="Line 28"/>
          <p:cNvSpPr>
            <a:spLocks noChangeShapeType="1"/>
          </p:cNvSpPr>
          <p:nvPr/>
        </p:nvSpPr>
        <p:spPr bwMode="auto">
          <a:xfrm flipV="1">
            <a:off x="3128573" y="4707550"/>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19" name="Line 28"/>
          <p:cNvSpPr>
            <a:spLocks noChangeShapeType="1"/>
          </p:cNvSpPr>
          <p:nvPr/>
        </p:nvSpPr>
        <p:spPr bwMode="auto">
          <a:xfrm flipV="1">
            <a:off x="3200343" y="4836479"/>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0" name="Line 28"/>
          <p:cNvSpPr>
            <a:spLocks noChangeShapeType="1"/>
          </p:cNvSpPr>
          <p:nvPr/>
        </p:nvSpPr>
        <p:spPr bwMode="auto">
          <a:xfrm flipV="1">
            <a:off x="1170320" y="471496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1" name="Line 28"/>
          <p:cNvSpPr>
            <a:spLocks noChangeShapeType="1"/>
          </p:cNvSpPr>
          <p:nvPr/>
        </p:nvSpPr>
        <p:spPr bwMode="auto">
          <a:xfrm flipV="1">
            <a:off x="1242090" y="484389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2" name="Line 28"/>
          <p:cNvSpPr>
            <a:spLocks noChangeShapeType="1"/>
          </p:cNvSpPr>
          <p:nvPr/>
        </p:nvSpPr>
        <p:spPr bwMode="auto">
          <a:xfrm flipV="1">
            <a:off x="5048935" y="4724400"/>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3" name="Line 28"/>
          <p:cNvSpPr>
            <a:spLocks noChangeShapeType="1"/>
          </p:cNvSpPr>
          <p:nvPr/>
        </p:nvSpPr>
        <p:spPr bwMode="auto">
          <a:xfrm flipV="1">
            <a:off x="5120705" y="4853329"/>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4" name="Line 28"/>
          <p:cNvSpPr>
            <a:spLocks noChangeShapeType="1"/>
          </p:cNvSpPr>
          <p:nvPr/>
        </p:nvSpPr>
        <p:spPr bwMode="auto">
          <a:xfrm flipV="1">
            <a:off x="7028557" y="471496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5" name="Line 28"/>
          <p:cNvSpPr>
            <a:spLocks noChangeShapeType="1"/>
          </p:cNvSpPr>
          <p:nvPr/>
        </p:nvSpPr>
        <p:spPr bwMode="auto">
          <a:xfrm flipV="1">
            <a:off x="7100327" y="484389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6" name="Line 28"/>
          <p:cNvSpPr>
            <a:spLocks noChangeShapeType="1"/>
          </p:cNvSpPr>
          <p:nvPr/>
        </p:nvSpPr>
        <p:spPr bwMode="auto">
          <a:xfrm flipV="1">
            <a:off x="8858963" y="4715888"/>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7" name="Line 28"/>
          <p:cNvSpPr>
            <a:spLocks noChangeShapeType="1"/>
          </p:cNvSpPr>
          <p:nvPr/>
        </p:nvSpPr>
        <p:spPr bwMode="auto">
          <a:xfrm flipV="1">
            <a:off x="8930733" y="4844817"/>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8" name="Line 28"/>
          <p:cNvSpPr>
            <a:spLocks noChangeShapeType="1"/>
          </p:cNvSpPr>
          <p:nvPr/>
        </p:nvSpPr>
        <p:spPr bwMode="auto">
          <a:xfrm flipV="1">
            <a:off x="10837303" y="4722877"/>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129" name="Line 28"/>
          <p:cNvSpPr>
            <a:spLocks noChangeShapeType="1"/>
          </p:cNvSpPr>
          <p:nvPr/>
        </p:nvSpPr>
        <p:spPr bwMode="auto">
          <a:xfrm flipV="1">
            <a:off x="10909073" y="4851806"/>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22C8E800-D943-439B-8A18-151D2D3B594E}"/>
                  </a:ext>
                </a:extLst>
              </p14:cNvPr>
              <p14:cNvContentPartPr/>
              <p14:nvPr/>
            </p14:nvContentPartPr>
            <p14:xfrm>
              <a:off x="186840" y="641520"/>
              <a:ext cx="11082240" cy="5321880"/>
            </p14:xfrm>
          </p:contentPart>
        </mc:Choice>
        <mc:Fallback xmlns="">
          <p:pic>
            <p:nvPicPr>
              <p:cNvPr id="2" name="Ink 1">
                <a:extLst>
                  <a:ext uri="{FF2B5EF4-FFF2-40B4-BE49-F238E27FC236}">
                    <a16:creationId xmlns:a16="http://schemas.microsoft.com/office/drawing/2014/main" id="{22C8E800-D943-439B-8A18-151D2D3B594E}"/>
                  </a:ext>
                </a:extLst>
              </p:cNvPr>
              <p:cNvPicPr/>
              <p:nvPr/>
            </p:nvPicPr>
            <p:blipFill>
              <a:blip r:embed="rId9"/>
              <a:stretch>
                <a:fillRect/>
              </a:stretch>
            </p:blipFill>
            <p:spPr>
              <a:xfrm>
                <a:off x="177480" y="632160"/>
                <a:ext cx="11100960" cy="5340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58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75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59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76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760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1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97001"/>
            <a:ext cx="8253219" cy="4729164"/>
          </a:xfrm>
        </p:spPr>
        <p:txBody>
          <a:bodyPr/>
          <a:lstStyle/>
          <a:p>
            <a:r>
              <a:rPr lang="en-US" dirty="0"/>
              <a:t>Keep only the last sample from each iteration:</a:t>
            </a:r>
          </a:p>
          <a:p>
            <a:endParaRPr lang="en-US" dirty="0"/>
          </a:p>
          <a:p>
            <a:pPr marL="514350" indent="-514350">
              <a:buFont typeface="+mj-lt"/>
              <a:buAutoNum type="arabicPeriod"/>
            </a:pPr>
            <a:r>
              <a:rPr lang="en-US" dirty="0"/>
              <a:t> </a:t>
            </a:r>
          </a:p>
          <a:p>
            <a:pPr marL="1771588" lvl="3" indent="-514350">
              <a:buFont typeface="+mj-lt"/>
              <a:buAutoNum type="arabicPeriod"/>
            </a:pPr>
            <a:endParaRPr lang="en-US" dirty="0"/>
          </a:p>
          <a:p>
            <a:pPr marL="1771588" lvl="3" indent="-514350">
              <a:buFont typeface="+mj-lt"/>
              <a:buAutoNum type="arabicPeriod"/>
            </a:pPr>
            <a:endParaRPr lang="en-US" dirty="0"/>
          </a:p>
          <a:p>
            <a:pPr marL="514350" indent="-514350">
              <a:buFont typeface="+mj-lt"/>
              <a:buAutoNum type="arabicPeriod"/>
            </a:pPr>
            <a:r>
              <a:rPr lang="en-US" dirty="0"/>
              <a:t> </a:t>
            </a:r>
          </a:p>
          <a:p>
            <a:pPr marL="2228766" lvl="4" indent="-514350">
              <a:buFont typeface="+mj-lt"/>
              <a:buAutoNum type="arabicPeriod"/>
            </a:pPr>
            <a:endParaRPr lang="en-US" dirty="0"/>
          </a:p>
          <a:p>
            <a:pPr marL="2228766" lvl="4" indent="-514350">
              <a:buFont typeface="+mj-lt"/>
              <a:buAutoNum type="arabicPeriod"/>
            </a:pPr>
            <a:endParaRPr lang="en-US" dirty="0"/>
          </a:p>
          <a:p>
            <a:pPr marL="514350" indent="-514350">
              <a:buFont typeface="+mj-lt"/>
              <a:buAutoNum type="arabicPeriod"/>
            </a:pPr>
            <a:r>
              <a:rPr lang="en-US" dirty="0"/>
              <a:t> </a:t>
            </a:r>
          </a:p>
        </p:txBody>
      </p:sp>
      <p:sp>
        <p:nvSpPr>
          <p:cNvPr id="67585" name="Title 1"/>
          <p:cNvSpPr>
            <a:spLocks noGrp="1"/>
          </p:cNvSpPr>
          <p:nvPr>
            <p:ph type="title"/>
          </p:nvPr>
        </p:nvSpPr>
        <p:spPr/>
        <p:txBody>
          <a:bodyPr/>
          <a:lstStyle/>
          <a:p>
            <a:r>
              <a:rPr lang="en-US" dirty="0">
                <a:ea typeface="ＭＳ Ｐゴシック" pitchFamily="34" charset="-128"/>
              </a:rPr>
              <a:t>Gibbs Sampling Example: P( S | +r)</a:t>
            </a:r>
          </a:p>
        </p:txBody>
      </p:sp>
      <p:cxnSp>
        <p:nvCxnSpPr>
          <p:cNvPr id="73" name="Straight Arrow Connector 72"/>
          <p:cNvCxnSpPr/>
          <p:nvPr/>
        </p:nvCxnSpPr>
        <p:spPr>
          <a:xfrm>
            <a:off x="2819399" y="2878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4754910" y="2863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8534399" y="2878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6635647" y="2863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457638" y="2385407"/>
            <a:ext cx="1145847" cy="1001412"/>
            <a:chOff x="1457638" y="2351388"/>
            <a:chExt cx="1145847" cy="1001412"/>
          </a:xfrm>
        </p:grpSpPr>
        <p:grpSp>
          <p:nvGrpSpPr>
            <p:cNvPr id="231" name="Group 230"/>
            <p:cNvGrpSpPr/>
            <p:nvPr/>
          </p:nvGrpSpPr>
          <p:grpSpPr>
            <a:xfrm>
              <a:off x="1457638" y="2351388"/>
              <a:ext cx="1142999" cy="1001412"/>
              <a:chOff x="7416868" y="3352800"/>
              <a:chExt cx="2870132" cy="2514600"/>
            </a:xfrm>
          </p:grpSpPr>
          <p:sp>
            <p:nvSpPr>
              <p:cNvPr id="23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3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34" name="Oval 23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3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3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3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3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3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4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4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42" name="Group 241"/>
          <p:cNvGrpSpPr/>
          <p:nvPr/>
        </p:nvGrpSpPr>
        <p:grpSpPr>
          <a:xfrm>
            <a:off x="3304443" y="2386624"/>
            <a:ext cx="1145847" cy="1001412"/>
            <a:chOff x="1457638" y="2351388"/>
            <a:chExt cx="1145847" cy="1001412"/>
          </a:xfrm>
        </p:grpSpPr>
        <p:grpSp>
          <p:nvGrpSpPr>
            <p:cNvPr id="243" name="Group 242"/>
            <p:cNvGrpSpPr/>
            <p:nvPr/>
          </p:nvGrpSpPr>
          <p:grpSpPr>
            <a:xfrm>
              <a:off x="1457638" y="2351388"/>
              <a:ext cx="1142999" cy="1001412"/>
              <a:chOff x="7416868" y="3352800"/>
              <a:chExt cx="2870132" cy="2514600"/>
            </a:xfrm>
          </p:grpSpPr>
          <p:sp>
            <p:nvSpPr>
              <p:cNvPr id="246"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4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48" name="Oval 24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4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5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5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4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4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54" name="Group 253"/>
          <p:cNvGrpSpPr/>
          <p:nvPr/>
        </p:nvGrpSpPr>
        <p:grpSpPr>
          <a:xfrm>
            <a:off x="5274367" y="2386624"/>
            <a:ext cx="1145847" cy="1001412"/>
            <a:chOff x="1457638" y="2351388"/>
            <a:chExt cx="1145847" cy="1001412"/>
          </a:xfrm>
        </p:grpSpPr>
        <p:grpSp>
          <p:nvGrpSpPr>
            <p:cNvPr id="255" name="Group 254"/>
            <p:cNvGrpSpPr/>
            <p:nvPr/>
          </p:nvGrpSpPr>
          <p:grpSpPr>
            <a:xfrm>
              <a:off x="1457638" y="2351388"/>
              <a:ext cx="1142999" cy="1001412"/>
              <a:chOff x="7416868" y="3352800"/>
              <a:chExt cx="2870132" cy="2514600"/>
            </a:xfrm>
          </p:grpSpPr>
          <p:sp>
            <p:nvSpPr>
              <p:cNvPr id="258"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5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60" name="Oval 25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61"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2"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63"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64"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65"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56"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57"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66" name="Group 265"/>
          <p:cNvGrpSpPr/>
          <p:nvPr/>
        </p:nvGrpSpPr>
        <p:grpSpPr>
          <a:xfrm>
            <a:off x="7129534" y="2362541"/>
            <a:ext cx="1145847" cy="1001412"/>
            <a:chOff x="1457638" y="2351388"/>
            <a:chExt cx="1145847" cy="1001412"/>
          </a:xfrm>
        </p:grpSpPr>
        <p:grpSp>
          <p:nvGrpSpPr>
            <p:cNvPr id="267" name="Group 266"/>
            <p:cNvGrpSpPr/>
            <p:nvPr/>
          </p:nvGrpSpPr>
          <p:grpSpPr>
            <a:xfrm>
              <a:off x="1457638" y="2351388"/>
              <a:ext cx="1142999" cy="1001412"/>
              <a:chOff x="7416868" y="3352800"/>
              <a:chExt cx="2870132" cy="2514600"/>
            </a:xfrm>
          </p:grpSpPr>
          <p:sp>
            <p:nvSpPr>
              <p:cNvPr id="27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7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72" name="Oval 271"/>
              <p:cNvSpPr>
                <a:spLocks noChangeArrowheads="1"/>
              </p:cNvSpPr>
              <p:nvPr/>
            </p:nvSpPr>
            <p:spPr bwMode="auto">
              <a:xfrm>
                <a:off x="8483668" y="51054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7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75"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7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7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6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6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278" name="Group 277"/>
          <p:cNvGrpSpPr/>
          <p:nvPr/>
        </p:nvGrpSpPr>
        <p:grpSpPr>
          <a:xfrm>
            <a:off x="9040020" y="2362541"/>
            <a:ext cx="1145847" cy="1001412"/>
            <a:chOff x="1457638" y="2351388"/>
            <a:chExt cx="1145847" cy="1001412"/>
          </a:xfrm>
        </p:grpSpPr>
        <p:grpSp>
          <p:nvGrpSpPr>
            <p:cNvPr id="279" name="Group 278"/>
            <p:cNvGrpSpPr/>
            <p:nvPr/>
          </p:nvGrpSpPr>
          <p:grpSpPr>
            <a:xfrm>
              <a:off x="1457638" y="2351388"/>
              <a:ext cx="1142999" cy="1001412"/>
              <a:chOff x="7416868" y="3352800"/>
              <a:chExt cx="2870132" cy="2514600"/>
            </a:xfrm>
          </p:grpSpPr>
          <p:sp>
            <p:nvSpPr>
              <p:cNvPr id="28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8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284" name="Oval 283"/>
              <p:cNvSpPr>
                <a:spLocks noChangeArrowheads="1"/>
              </p:cNvSpPr>
              <p:nvPr/>
            </p:nvSpPr>
            <p:spPr bwMode="auto">
              <a:xfrm>
                <a:off x="8483668" y="51054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28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87"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28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8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8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cxnSp>
        <p:nvCxnSpPr>
          <p:cNvPr id="290" name="Straight Arrow Connector 289"/>
          <p:cNvCxnSpPr/>
          <p:nvPr/>
        </p:nvCxnSpPr>
        <p:spPr>
          <a:xfrm>
            <a:off x="2819399" y="422577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p:nvPr/>
        </p:nvCxnSpPr>
        <p:spPr>
          <a:xfrm>
            <a:off x="4754910" y="421053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a:off x="8534399" y="422577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p:nvPr/>
        </p:nvCxnSpPr>
        <p:spPr>
          <a:xfrm>
            <a:off x="6635647" y="4210530"/>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94" name="Group 293"/>
          <p:cNvGrpSpPr/>
          <p:nvPr/>
        </p:nvGrpSpPr>
        <p:grpSpPr>
          <a:xfrm>
            <a:off x="1457638" y="3732690"/>
            <a:ext cx="1145847" cy="1001412"/>
            <a:chOff x="1457638" y="2351388"/>
            <a:chExt cx="1145847" cy="1001412"/>
          </a:xfrm>
        </p:grpSpPr>
        <p:grpSp>
          <p:nvGrpSpPr>
            <p:cNvPr id="295" name="Group 294"/>
            <p:cNvGrpSpPr/>
            <p:nvPr/>
          </p:nvGrpSpPr>
          <p:grpSpPr>
            <a:xfrm>
              <a:off x="1457638" y="2351388"/>
              <a:ext cx="1142999" cy="1001412"/>
              <a:chOff x="7416868" y="3352800"/>
              <a:chExt cx="2870132" cy="2514600"/>
            </a:xfrm>
          </p:grpSpPr>
          <p:sp>
            <p:nvSpPr>
              <p:cNvPr id="298"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29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00" name="Oval 29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01"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2"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03"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04"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5"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296"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297"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06" name="Group 305"/>
          <p:cNvGrpSpPr/>
          <p:nvPr/>
        </p:nvGrpSpPr>
        <p:grpSpPr>
          <a:xfrm>
            <a:off x="3304443" y="3733907"/>
            <a:ext cx="1145847" cy="1001412"/>
            <a:chOff x="1457638" y="2351388"/>
            <a:chExt cx="1145847" cy="1001412"/>
          </a:xfrm>
        </p:grpSpPr>
        <p:grpSp>
          <p:nvGrpSpPr>
            <p:cNvPr id="307" name="Group 306"/>
            <p:cNvGrpSpPr/>
            <p:nvPr/>
          </p:nvGrpSpPr>
          <p:grpSpPr>
            <a:xfrm>
              <a:off x="1457638" y="2351388"/>
              <a:ext cx="1142999" cy="1001412"/>
              <a:chOff x="7416868" y="3352800"/>
              <a:chExt cx="2870132" cy="2514600"/>
            </a:xfrm>
          </p:grpSpPr>
          <p:sp>
            <p:nvSpPr>
              <p:cNvPr id="310"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1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12" name="Oval 311"/>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1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1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1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1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1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0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0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18" name="Group 317"/>
          <p:cNvGrpSpPr/>
          <p:nvPr/>
        </p:nvGrpSpPr>
        <p:grpSpPr>
          <a:xfrm>
            <a:off x="5274367" y="3733907"/>
            <a:ext cx="1145847" cy="1001412"/>
            <a:chOff x="1457638" y="2351388"/>
            <a:chExt cx="1145847" cy="1001412"/>
          </a:xfrm>
        </p:grpSpPr>
        <p:grpSp>
          <p:nvGrpSpPr>
            <p:cNvPr id="319" name="Group 318"/>
            <p:cNvGrpSpPr/>
            <p:nvPr/>
          </p:nvGrpSpPr>
          <p:grpSpPr>
            <a:xfrm>
              <a:off x="1457638" y="2351388"/>
              <a:ext cx="1142999" cy="1001412"/>
              <a:chOff x="7416868" y="3352800"/>
              <a:chExt cx="2870132" cy="2514600"/>
            </a:xfrm>
          </p:grpSpPr>
          <p:sp>
            <p:nvSpPr>
              <p:cNvPr id="322"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2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24" name="Oval 32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2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2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2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2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2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2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30" name="Group 329"/>
          <p:cNvGrpSpPr/>
          <p:nvPr/>
        </p:nvGrpSpPr>
        <p:grpSpPr>
          <a:xfrm>
            <a:off x="7129534" y="3709824"/>
            <a:ext cx="1145847" cy="1001412"/>
            <a:chOff x="1457638" y="2351388"/>
            <a:chExt cx="1145847" cy="1001412"/>
          </a:xfrm>
        </p:grpSpPr>
        <p:grpSp>
          <p:nvGrpSpPr>
            <p:cNvPr id="331" name="Group 330"/>
            <p:cNvGrpSpPr/>
            <p:nvPr/>
          </p:nvGrpSpPr>
          <p:grpSpPr>
            <a:xfrm>
              <a:off x="1457638" y="2351388"/>
              <a:ext cx="1142999" cy="1001412"/>
              <a:chOff x="7416868" y="3352800"/>
              <a:chExt cx="2870132" cy="2514600"/>
            </a:xfrm>
          </p:grpSpPr>
          <p:sp>
            <p:nvSpPr>
              <p:cNvPr id="334"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3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36" name="Oval 335"/>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37"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38"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39"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40"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41"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32"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33"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42" name="Group 341"/>
          <p:cNvGrpSpPr/>
          <p:nvPr/>
        </p:nvGrpSpPr>
        <p:grpSpPr>
          <a:xfrm>
            <a:off x="9040020" y="3709824"/>
            <a:ext cx="1145847" cy="1001412"/>
            <a:chOff x="1457638" y="2351388"/>
            <a:chExt cx="1145847" cy="1001412"/>
          </a:xfrm>
        </p:grpSpPr>
        <p:grpSp>
          <p:nvGrpSpPr>
            <p:cNvPr id="343" name="Group 342"/>
            <p:cNvGrpSpPr/>
            <p:nvPr/>
          </p:nvGrpSpPr>
          <p:grpSpPr>
            <a:xfrm>
              <a:off x="1457638" y="2351388"/>
              <a:ext cx="1142999" cy="1001412"/>
              <a:chOff x="7416868" y="3352800"/>
              <a:chExt cx="2870132" cy="2514600"/>
            </a:xfrm>
          </p:grpSpPr>
          <p:sp>
            <p:nvSpPr>
              <p:cNvPr id="346"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4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48" name="Oval 34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4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5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5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5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5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4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4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cxnSp>
        <p:nvCxnSpPr>
          <p:cNvPr id="354" name="Straight Arrow Connector 353"/>
          <p:cNvCxnSpPr/>
          <p:nvPr/>
        </p:nvCxnSpPr>
        <p:spPr>
          <a:xfrm>
            <a:off x="2816551" y="5545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5" name="Straight Arrow Connector 354"/>
          <p:cNvCxnSpPr/>
          <p:nvPr/>
        </p:nvCxnSpPr>
        <p:spPr>
          <a:xfrm>
            <a:off x="4752062" y="5530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6" name="Straight Arrow Connector 355"/>
          <p:cNvCxnSpPr/>
          <p:nvPr/>
        </p:nvCxnSpPr>
        <p:spPr>
          <a:xfrm>
            <a:off x="8531551" y="554548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7" name="Straight Arrow Connector 356"/>
          <p:cNvCxnSpPr/>
          <p:nvPr/>
        </p:nvCxnSpPr>
        <p:spPr>
          <a:xfrm>
            <a:off x="6632799" y="5530247"/>
            <a:ext cx="304800" cy="0"/>
          </a:xfrm>
          <a:prstGeom prst="straightConnector1">
            <a:avLst/>
          </a:prstGeom>
          <a:ln w="285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58" name="Group 357"/>
          <p:cNvGrpSpPr/>
          <p:nvPr/>
        </p:nvGrpSpPr>
        <p:grpSpPr>
          <a:xfrm>
            <a:off x="1454790" y="5052407"/>
            <a:ext cx="1145847" cy="1001412"/>
            <a:chOff x="1457638" y="2351388"/>
            <a:chExt cx="1145847" cy="1001412"/>
          </a:xfrm>
        </p:grpSpPr>
        <p:grpSp>
          <p:nvGrpSpPr>
            <p:cNvPr id="359" name="Group 358"/>
            <p:cNvGrpSpPr/>
            <p:nvPr/>
          </p:nvGrpSpPr>
          <p:grpSpPr>
            <a:xfrm>
              <a:off x="1457638" y="2351388"/>
              <a:ext cx="1142999" cy="1001412"/>
              <a:chOff x="7416868" y="3352800"/>
              <a:chExt cx="2870132" cy="2514600"/>
            </a:xfrm>
          </p:grpSpPr>
          <p:sp>
            <p:nvSpPr>
              <p:cNvPr id="362"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63"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64" name="Oval 363"/>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65"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66"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67"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68"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69"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60"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61"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70" name="Group 369"/>
          <p:cNvGrpSpPr/>
          <p:nvPr/>
        </p:nvGrpSpPr>
        <p:grpSpPr>
          <a:xfrm>
            <a:off x="3301595" y="5053624"/>
            <a:ext cx="1145847" cy="1001412"/>
            <a:chOff x="1457638" y="2351388"/>
            <a:chExt cx="1145847" cy="1001412"/>
          </a:xfrm>
        </p:grpSpPr>
        <p:grpSp>
          <p:nvGrpSpPr>
            <p:cNvPr id="371" name="Group 370"/>
            <p:cNvGrpSpPr/>
            <p:nvPr/>
          </p:nvGrpSpPr>
          <p:grpSpPr>
            <a:xfrm>
              <a:off x="1457638" y="2351388"/>
              <a:ext cx="1142999" cy="1001412"/>
              <a:chOff x="7416868" y="3352800"/>
              <a:chExt cx="2870132" cy="2514600"/>
            </a:xfrm>
          </p:grpSpPr>
          <p:sp>
            <p:nvSpPr>
              <p:cNvPr id="374" name="Oval 4"/>
              <p:cNvSpPr>
                <a:spLocks noChangeArrowheads="1"/>
              </p:cNvSpPr>
              <p:nvPr/>
            </p:nvSpPr>
            <p:spPr bwMode="auto">
              <a:xfrm>
                <a:off x="7416868"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75"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76" name="Oval 375"/>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77"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78"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79"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80"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81"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72"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73"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82" name="Group 381"/>
          <p:cNvGrpSpPr/>
          <p:nvPr/>
        </p:nvGrpSpPr>
        <p:grpSpPr>
          <a:xfrm>
            <a:off x="5271519" y="5053624"/>
            <a:ext cx="1145847" cy="1001412"/>
            <a:chOff x="1457638" y="2351388"/>
            <a:chExt cx="1145847" cy="1001412"/>
          </a:xfrm>
        </p:grpSpPr>
        <p:grpSp>
          <p:nvGrpSpPr>
            <p:cNvPr id="383" name="Group 382"/>
            <p:cNvGrpSpPr/>
            <p:nvPr/>
          </p:nvGrpSpPr>
          <p:grpSpPr>
            <a:xfrm>
              <a:off x="1457638" y="2351388"/>
              <a:ext cx="1142999" cy="1001412"/>
              <a:chOff x="7416868" y="3352800"/>
              <a:chExt cx="2870132" cy="2514600"/>
            </a:xfrm>
          </p:grpSpPr>
          <p:sp>
            <p:nvSpPr>
              <p:cNvPr id="386"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8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388" name="Oval 387"/>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389"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90"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391"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392"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93"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84"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85"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394" name="Group 393"/>
          <p:cNvGrpSpPr/>
          <p:nvPr/>
        </p:nvGrpSpPr>
        <p:grpSpPr>
          <a:xfrm>
            <a:off x="7126686" y="5029541"/>
            <a:ext cx="1145847" cy="1001412"/>
            <a:chOff x="1457638" y="2351388"/>
            <a:chExt cx="1145847" cy="1001412"/>
          </a:xfrm>
          <a:solidFill>
            <a:srgbClr val="FF0000"/>
          </a:solidFill>
        </p:grpSpPr>
        <p:grpSp>
          <p:nvGrpSpPr>
            <p:cNvPr id="395" name="Group 394"/>
            <p:cNvGrpSpPr/>
            <p:nvPr/>
          </p:nvGrpSpPr>
          <p:grpSpPr>
            <a:xfrm>
              <a:off x="1457638" y="2351388"/>
              <a:ext cx="1142999" cy="1001412"/>
              <a:chOff x="7416868" y="3352800"/>
              <a:chExt cx="2870132" cy="2514600"/>
            </a:xfrm>
            <a:grpFill/>
          </p:grpSpPr>
          <p:sp>
            <p:nvSpPr>
              <p:cNvPr id="398"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399"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00" name="Oval 399"/>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01" name="AutoShape 6"/>
              <p:cNvCxnSpPr>
                <a:cxnSpLocks noChangeShapeType="1"/>
              </p:cNvCxnSpPr>
              <p:nvPr/>
            </p:nvCxnSpPr>
            <p:spPr bwMode="auto">
              <a:xfrm flipH="1">
                <a:off x="9134076" y="4917608"/>
                <a:ext cx="502516" cy="2993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02" name="AutoShape 6"/>
              <p:cNvCxnSpPr>
                <a:cxnSpLocks noChangeShapeType="1"/>
              </p:cNvCxnSpPr>
              <p:nvPr/>
            </p:nvCxnSpPr>
            <p:spPr bwMode="auto">
              <a:xfrm>
                <a:off x="8067276" y="4917608"/>
                <a:ext cx="527984" cy="2993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03" name="Oval 4"/>
              <p:cNvSpPr>
                <a:spLocks noChangeArrowheads="1"/>
              </p:cNvSpPr>
              <p:nvPr/>
            </p:nvSpPr>
            <p:spPr bwMode="auto">
              <a:xfrm>
                <a:off x="8483668" y="33528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04" name="AutoShape 6"/>
              <p:cNvCxnSpPr>
                <a:cxnSpLocks noChangeShapeType="1"/>
              </p:cNvCxnSpPr>
              <p:nvPr/>
            </p:nvCxnSpPr>
            <p:spPr bwMode="auto">
              <a:xfrm>
                <a:off x="9134076" y="4003208"/>
                <a:ext cx="502516" cy="3755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05" name="AutoShape 6"/>
              <p:cNvCxnSpPr>
                <a:cxnSpLocks noChangeShapeType="1"/>
              </p:cNvCxnSpPr>
              <p:nvPr/>
            </p:nvCxnSpPr>
            <p:spPr bwMode="auto">
              <a:xfrm flipH="1">
                <a:off x="8067276" y="4003208"/>
                <a:ext cx="527984" cy="375584"/>
              </a:xfrm>
              <a:prstGeom prst="straightConnector1">
                <a:avLst/>
              </a:prstGeom>
              <a:grp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396" name="Line 28"/>
            <p:cNvSpPr>
              <a:spLocks noChangeShapeType="1"/>
            </p:cNvSpPr>
            <p:nvPr/>
          </p:nvSpPr>
          <p:spPr bwMode="auto">
            <a:xfrm flipV="1">
              <a:off x="2318420" y="2724382"/>
              <a:ext cx="208865" cy="167303"/>
            </a:xfrm>
            <a:prstGeom prst="line">
              <a:avLst/>
            </a:prstGeom>
            <a:grp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397" name="Line 28"/>
            <p:cNvSpPr>
              <a:spLocks noChangeShapeType="1"/>
            </p:cNvSpPr>
            <p:nvPr/>
          </p:nvSpPr>
          <p:spPr bwMode="auto">
            <a:xfrm flipV="1">
              <a:off x="2390190" y="2853311"/>
              <a:ext cx="213295" cy="162648"/>
            </a:xfrm>
            <a:prstGeom prst="line">
              <a:avLst/>
            </a:prstGeom>
            <a:grp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grpSp>
        <p:nvGrpSpPr>
          <p:cNvPr id="406" name="Group 405"/>
          <p:cNvGrpSpPr/>
          <p:nvPr/>
        </p:nvGrpSpPr>
        <p:grpSpPr>
          <a:xfrm>
            <a:off x="9037172" y="5029541"/>
            <a:ext cx="1145847" cy="1001412"/>
            <a:chOff x="1457638" y="2351388"/>
            <a:chExt cx="1145847" cy="1001412"/>
          </a:xfrm>
        </p:grpSpPr>
        <p:grpSp>
          <p:nvGrpSpPr>
            <p:cNvPr id="407" name="Group 406"/>
            <p:cNvGrpSpPr/>
            <p:nvPr/>
          </p:nvGrpSpPr>
          <p:grpSpPr>
            <a:xfrm>
              <a:off x="1457638" y="2351388"/>
              <a:ext cx="1142999" cy="1001412"/>
              <a:chOff x="7416868" y="3352800"/>
              <a:chExt cx="2870132" cy="2514600"/>
            </a:xfrm>
          </p:grpSpPr>
          <p:sp>
            <p:nvSpPr>
              <p:cNvPr id="410" name="Oval 4"/>
              <p:cNvSpPr>
                <a:spLocks noChangeArrowheads="1"/>
              </p:cNvSpPr>
              <p:nvPr/>
            </p:nvSpPr>
            <p:spPr bwMode="auto">
              <a:xfrm>
                <a:off x="7416868" y="42672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411"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412" name="Oval 411"/>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413" name="AutoShape 6"/>
              <p:cNvCxnSpPr>
                <a:cxnSpLocks noChangeShapeType="1"/>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14" name="AutoShape 6"/>
              <p:cNvCxnSpPr>
                <a:cxnSpLocks noChangeShapeType="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415"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416" name="AutoShape 6"/>
              <p:cNvCxnSpPr>
                <a:cxnSpLocks noChangeShapeType="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417" name="AutoShape 6"/>
              <p:cNvCxnSpPr>
                <a:cxnSpLocks noChangeShapeType="1"/>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sp>
          <p:nvSpPr>
            <p:cNvPr id="408" name="Line 28"/>
            <p:cNvSpPr>
              <a:spLocks noChangeShapeType="1"/>
            </p:cNvSpPr>
            <p:nvPr/>
          </p:nvSpPr>
          <p:spPr bwMode="auto">
            <a:xfrm flipV="1">
              <a:off x="2318420" y="2724382"/>
              <a:ext cx="208865" cy="16730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sp>
          <p:nvSpPr>
            <p:cNvPr id="409" name="Line 28"/>
            <p:cNvSpPr>
              <a:spLocks noChangeShapeType="1"/>
            </p:cNvSpPr>
            <p:nvPr/>
          </p:nvSpPr>
          <p:spPr bwMode="auto">
            <a:xfrm flipV="1">
              <a:off x="2390190" y="2853311"/>
              <a:ext cx="213295" cy="16264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Calibri" pitchFamily="34" charset="0"/>
                <a:cs typeface="Calibri" pitchFamily="34" charset="0"/>
              </a:endParaRPr>
            </a:p>
          </p:txBody>
        </p:sp>
      </p:grpSp>
      <p:sp>
        <p:nvSpPr>
          <p:cNvPr id="5" name="Rounded Rectangle 4"/>
          <p:cNvSpPr/>
          <p:nvPr/>
        </p:nvSpPr>
        <p:spPr>
          <a:xfrm>
            <a:off x="1146864" y="2286340"/>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1143000" y="3617829"/>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1146864" y="4963975"/>
            <a:ext cx="7741772" cy="1208225"/>
          </a:xfrm>
          <a:prstGeom prst="roundRect">
            <a:avLst/>
          </a:prstGeom>
          <a:solidFill>
            <a:schemeClr val="bg1">
              <a:lumMod val="85000"/>
              <a:alpha val="8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010DC8D-98CD-48A2-8FD8-516CAF00B28E}"/>
                  </a:ext>
                </a:extLst>
              </p14:cNvPr>
              <p14:cNvContentPartPr/>
              <p14:nvPr/>
            </p14:nvContentPartPr>
            <p14:xfrm>
              <a:off x="3793320" y="1672200"/>
              <a:ext cx="5690160" cy="501480"/>
            </p14:xfrm>
          </p:contentPart>
        </mc:Choice>
        <mc:Fallback xmlns="">
          <p:pic>
            <p:nvPicPr>
              <p:cNvPr id="4" name="Ink 3">
                <a:extLst>
                  <a:ext uri="{FF2B5EF4-FFF2-40B4-BE49-F238E27FC236}">
                    <a16:creationId xmlns:a16="http://schemas.microsoft.com/office/drawing/2014/main" id="{7010DC8D-98CD-48A2-8FD8-516CAF00B28E}"/>
                  </a:ext>
                </a:extLst>
              </p:cNvPr>
              <p:cNvPicPr/>
              <p:nvPr/>
            </p:nvPicPr>
            <p:blipFill>
              <a:blip r:embed="rId3"/>
              <a:stretch>
                <a:fillRect/>
              </a:stretch>
            </p:blipFill>
            <p:spPr>
              <a:xfrm>
                <a:off x="3783960" y="1662840"/>
                <a:ext cx="5708880" cy="520200"/>
              </a:xfrm>
              <a:prstGeom prst="rect">
                <a:avLst/>
              </a:prstGeom>
            </p:spPr>
          </p:pic>
        </mc:Fallback>
      </mc:AlternateContent>
    </p:spTree>
    <p:extLst>
      <p:ext uri="{BB962C8B-B14F-4D97-AF65-F5344CB8AC3E}">
        <p14:creationId xmlns:p14="http://schemas.microsoft.com/office/powerpoint/2010/main" val="345531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8" grpId="0" animBg="1"/>
      <p:bldP spid="4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a:ea typeface="ＭＳ Ｐゴシック" pitchFamily="34" charset="-128"/>
              </a:rPr>
              <a:t>Efficient Resampling of One Variable</a:t>
            </a:r>
          </a:p>
        </p:txBody>
      </p:sp>
      <p:sp>
        <p:nvSpPr>
          <p:cNvPr id="69634" name="Content Placeholder 2"/>
          <p:cNvSpPr>
            <a:spLocks noGrp="1"/>
          </p:cNvSpPr>
          <p:nvPr>
            <p:ph idx="1"/>
          </p:nvPr>
        </p:nvSpPr>
        <p:spPr/>
        <p:txBody>
          <a:bodyPr/>
          <a:lstStyle/>
          <a:p>
            <a:r>
              <a:rPr lang="en-US" sz="2400" dirty="0">
                <a:ea typeface="ＭＳ Ｐゴシック" pitchFamily="34" charset="-128"/>
              </a:rPr>
              <a:t> Sample from P(S | +c, +r, -w)	</a:t>
            </a: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pPr lvl="1"/>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r>
              <a:rPr lang="en-US" sz="2400" dirty="0">
                <a:ea typeface="ＭＳ Ｐゴシック" pitchFamily="34" charset="-128"/>
              </a:rPr>
              <a:t>Many things cancel out – only CPTs with S remain!</a:t>
            </a:r>
          </a:p>
          <a:p>
            <a:r>
              <a:rPr lang="en-US" sz="2400" dirty="0">
                <a:ea typeface="ＭＳ Ｐゴシック" pitchFamily="34" charset="-128"/>
              </a:rPr>
              <a:t>More generally: only CPTs that have resampled variable need to be considered, and joined together</a:t>
            </a:r>
          </a:p>
        </p:txBody>
      </p:sp>
      <p:grpSp>
        <p:nvGrpSpPr>
          <p:cNvPr id="5" name="Group 4"/>
          <p:cNvGrpSpPr/>
          <p:nvPr/>
        </p:nvGrpSpPr>
        <p:grpSpPr>
          <a:xfrm>
            <a:off x="9448800" y="1371600"/>
            <a:ext cx="1752600" cy="1535500"/>
            <a:chOff x="7416868" y="3352800"/>
            <a:chExt cx="2870132" cy="2514600"/>
          </a:xfrm>
        </p:grpSpPr>
        <p:sp>
          <p:nvSpPr>
            <p:cNvPr id="6" name="Oval 4"/>
            <p:cNvSpPr>
              <a:spLocks noChangeArrowheads="1"/>
            </p:cNvSpPr>
            <p:nvPr/>
          </p:nvSpPr>
          <p:spPr bwMode="auto">
            <a:xfrm>
              <a:off x="7416868" y="4267200"/>
              <a:ext cx="762000" cy="762000"/>
            </a:xfrm>
            <a:prstGeom prst="ellipse">
              <a:avLst/>
            </a:prstGeom>
            <a:noFill/>
            <a:ln w="28575">
              <a:solidFill>
                <a:schemeClr val="tx1"/>
              </a:solidFill>
              <a:round/>
              <a:headEnd/>
              <a:tailEnd/>
            </a:ln>
          </p:spPr>
          <p:txBody>
            <a:bodyPr wrap="none" anchor="ctr"/>
            <a:lstStyle/>
            <a:p>
              <a:pPr algn="ctr"/>
              <a:r>
                <a:rPr lang="en-US" i="1" dirty="0">
                  <a:latin typeface="Calibri"/>
                  <a:cs typeface="Calibri"/>
                </a:rPr>
                <a:t>S</a:t>
              </a:r>
              <a:endParaRPr lang="en-US" baseline="-25000" dirty="0">
                <a:latin typeface="Calibri"/>
                <a:cs typeface="Calibri"/>
              </a:endParaRPr>
            </a:p>
          </p:txBody>
        </p:sp>
        <p:sp>
          <p:nvSpPr>
            <p:cNvPr id="7" name="Oval 4"/>
            <p:cNvSpPr>
              <a:spLocks noChangeArrowheads="1"/>
            </p:cNvSpPr>
            <p:nvPr/>
          </p:nvSpPr>
          <p:spPr bwMode="auto">
            <a:xfrm>
              <a:off x="9525000" y="42672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+r</a:t>
              </a:r>
              <a:endParaRPr lang="en-US" baseline="-25000" dirty="0">
                <a:latin typeface="Calibri"/>
                <a:cs typeface="Calibri"/>
              </a:endParaRPr>
            </a:p>
          </p:txBody>
        </p:sp>
        <p:sp>
          <p:nvSpPr>
            <p:cNvPr id="8" name="Oval 4"/>
            <p:cNvSpPr>
              <a:spLocks noChangeArrowheads="1"/>
            </p:cNvSpPr>
            <p:nvPr/>
          </p:nvSpPr>
          <p:spPr bwMode="auto">
            <a:xfrm>
              <a:off x="8483668" y="5105400"/>
              <a:ext cx="762000" cy="762000"/>
            </a:xfrm>
            <a:prstGeom prst="ellipse">
              <a:avLst/>
            </a:prstGeom>
            <a:solidFill>
              <a:srgbClr val="FF9999"/>
            </a:solidFill>
            <a:ln w="28575">
              <a:solidFill>
                <a:schemeClr val="tx1"/>
              </a:solidFill>
              <a:round/>
              <a:headEnd/>
              <a:tailEnd/>
            </a:ln>
          </p:spPr>
          <p:txBody>
            <a:bodyPr wrap="none" anchor="ctr"/>
            <a:lstStyle/>
            <a:p>
              <a:pPr algn="ctr"/>
              <a:r>
                <a:rPr lang="en-US" i="1" dirty="0">
                  <a:latin typeface="Calibri"/>
                  <a:cs typeface="Calibri"/>
                </a:rPr>
                <a:t>W</a:t>
              </a:r>
              <a:endParaRPr lang="en-US" baseline="-25000" dirty="0">
                <a:latin typeface="Calibri"/>
                <a:cs typeface="Calibri"/>
              </a:endParaRPr>
            </a:p>
          </p:txBody>
        </p:sp>
        <p:cxnSp>
          <p:nvCxnSpPr>
            <p:cNvPr id="9" name="AutoShape 6"/>
            <p:cNvCxnSpPr>
              <a:cxnSpLocks noChangeShapeType="1"/>
              <a:stCxn id="7" idx="3"/>
              <a:endCxn id="8" idx="7"/>
            </p:cNvCxnSpPr>
            <p:nvPr/>
          </p:nvCxnSpPr>
          <p:spPr bwMode="auto">
            <a:xfrm flipH="1">
              <a:off x="9134076" y="4917608"/>
              <a:ext cx="502516"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0" name="AutoShape 6"/>
            <p:cNvCxnSpPr>
              <a:cxnSpLocks noChangeShapeType="1"/>
              <a:stCxn id="6" idx="5"/>
              <a:endCxn id="8" idx="1"/>
            </p:cNvCxnSpPr>
            <p:nvPr/>
          </p:nvCxnSpPr>
          <p:spPr bwMode="auto">
            <a:xfrm>
              <a:off x="8067276" y="4917608"/>
              <a:ext cx="527984" cy="2993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11" name="Oval 4"/>
            <p:cNvSpPr>
              <a:spLocks noChangeArrowheads="1"/>
            </p:cNvSpPr>
            <p:nvPr/>
          </p:nvSpPr>
          <p:spPr bwMode="auto">
            <a:xfrm>
              <a:off x="8483668" y="3352800"/>
              <a:ext cx="762000" cy="762000"/>
            </a:xfrm>
            <a:prstGeom prst="ellipse">
              <a:avLst/>
            </a:prstGeom>
            <a:solidFill>
              <a:srgbClr val="00FF42"/>
            </a:solidFill>
            <a:ln w="28575">
              <a:solidFill>
                <a:schemeClr val="tx1"/>
              </a:solidFill>
              <a:round/>
              <a:headEnd/>
              <a:tailEnd/>
            </a:ln>
          </p:spPr>
          <p:txBody>
            <a:bodyPr wrap="none" anchor="ctr"/>
            <a:lstStyle/>
            <a:p>
              <a:pPr algn="ctr"/>
              <a:r>
                <a:rPr lang="en-US" i="1" dirty="0">
                  <a:latin typeface="Calibri"/>
                  <a:cs typeface="Calibri"/>
                </a:rPr>
                <a:t>C</a:t>
              </a:r>
              <a:endParaRPr lang="en-US" baseline="-25000" dirty="0">
                <a:latin typeface="Calibri"/>
                <a:cs typeface="Calibri"/>
              </a:endParaRPr>
            </a:p>
          </p:txBody>
        </p:sp>
        <p:cxnSp>
          <p:nvCxnSpPr>
            <p:cNvPr id="12" name="AutoShape 6"/>
            <p:cNvCxnSpPr>
              <a:cxnSpLocks noChangeShapeType="1"/>
              <a:stCxn id="11" idx="5"/>
              <a:endCxn id="7" idx="1"/>
            </p:cNvCxnSpPr>
            <p:nvPr/>
          </p:nvCxnSpPr>
          <p:spPr bwMode="auto">
            <a:xfrm>
              <a:off x="9134076" y="4003208"/>
              <a:ext cx="502516"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13" name="AutoShape 6"/>
            <p:cNvCxnSpPr>
              <a:cxnSpLocks noChangeShapeType="1"/>
              <a:stCxn id="11" idx="3"/>
              <a:endCxn id="6" idx="7"/>
            </p:cNvCxnSpPr>
            <p:nvPr/>
          </p:nvCxnSpPr>
          <p:spPr bwMode="auto">
            <a:xfrm flipH="1">
              <a:off x="8067276" y="4003208"/>
              <a:ext cx="527984" cy="37558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pic>
        <p:nvPicPr>
          <p:cNvPr id="3" name="Picture 2" descr="TP_tmp.png"/>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3999" y="1981200"/>
            <a:ext cx="6644789" cy="32512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D85C0A8-BF3D-4E87-81C7-2FA8010F275F}"/>
                  </a:ext>
                </a:extLst>
              </p14:cNvPr>
              <p14:cNvContentPartPr/>
              <p14:nvPr/>
            </p14:nvContentPartPr>
            <p14:xfrm>
              <a:off x="1366560" y="2205000"/>
              <a:ext cx="8299800" cy="2372400"/>
            </p14:xfrm>
          </p:contentPart>
        </mc:Choice>
        <mc:Fallback xmlns="">
          <p:pic>
            <p:nvPicPr>
              <p:cNvPr id="2" name="Ink 1">
                <a:extLst>
                  <a:ext uri="{FF2B5EF4-FFF2-40B4-BE49-F238E27FC236}">
                    <a16:creationId xmlns:a16="http://schemas.microsoft.com/office/drawing/2014/main" id="{6D85C0A8-BF3D-4E87-81C7-2FA8010F275F}"/>
                  </a:ext>
                </a:extLst>
              </p:cNvPr>
              <p:cNvPicPr/>
              <p:nvPr/>
            </p:nvPicPr>
            <p:blipFill>
              <a:blip r:embed="rId5"/>
              <a:stretch>
                <a:fillRect/>
              </a:stretch>
            </p:blipFill>
            <p:spPr>
              <a:xfrm>
                <a:off x="1357200" y="2195640"/>
                <a:ext cx="8318520" cy="239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6BF7D15-8E05-43C7-9D5C-6C44FC5A2EB1}"/>
                  </a:ext>
                </a:extLst>
              </p14:cNvPr>
              <p14:cNvContentPartPr/>
              <p14:nvPr/>
            </p14:nvContentPartPr>
            <p14:xfrm>
              <a:off x="4349880" y="3965040"/>
              <a:ext cx="2289960" cy="547920"/>
            </p14:xfrm>
          </p:contentPart>
        </mc:Choice>
        <mc:Fallback>
          <p:pic>
            <p:nvPicPr>
              <p:cNvPr id="4" name="Ink 3">
                <a:extLst>
                  <a:ext uri="{FF2B5EF4-FFF2-40B4-BE49-F238E27FC236}">
                    <a16:creationId xmlns:a16="http://schemas.microsoft.com/office/drawing/2014/main" id="{66BF7D15-8E05-43C7-9D5C-6C44FC5A2EB1}"/>
                  </a:ext>
                </a:extLst>
              </p:cNvPr>
              <p:cNvPicPr/>
              <p:nvPr/>
            </p:nvPicPr>
            <p:blipFill>
              <a:blip r:embed="rId7"/>
              <a:stretch>
                <a:fillRect/>
              </a:stretch>
            </p:blipFill>
            <p:spPr>
              <a:xfrm>
                <a:off x="4340520" y="3955680"/>
                <a:ext cx="2308680" cy="566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Wrap-up</a:t>
            </a:r>
          </a:p>
        </p:txBody>
      </p:sp>
    </p:spTree>
    <p:extLst>
      <p:ext uri="{BB962C8B-B14F-4D97-AF65-F5344CB8AC3E}">
        <p14:creationId xmlns:p14="http://schemas.microsoft.com/office/powerpoint/2010/main" val="1482815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ea typeface="ＭＳ Ｐゴシック" pitchFamily="34" charset="-128"/>
              </a:rPr>
              <a:t>Gibbs Sampling</a:t>
            </a:r>
          </a:p>
        </p:txBody>
      </p:sp>
      <p:sp>
        <p:nvSpPr>
          <p:cNvPr id="54274" name="Content Placeholder 2"/>
          <p:cNvSpPr>
            <a:spLocks noGrp="1"/>
          </p:cNvSpPr>
          <p:nvPr>
            <p:ph idx="1"/>
          </p:nvPr>
        </p:nvSpPr>
        <p:spPr>
          <a:xfrm>
            <a:off x="685800" y="1127760"/>
            <a:ext cx="10972800" cy="4724400"/>
          </a:xfrm>
        </p:spPr>
        <p:txBody>
          <a:bodyPr/>
          <a:lstStyle/>
          <a:p>
            <a:r>
              <a:rPr lang="en-US" sz="2400" i="1" dirty="0">
                <a:ea typeface="ＭＳ Ｐゴシック" pitchFamily="34" charset="-128"/>
              </a:rPr>
              <a:t>Procedure: </a:t>
            </a:r>
            <a:r>
              <a:rPr lang="en-US" sz="2400" dirty="0">
                <a:ea typeface="ＭＳ Ｐゴシック" pitchFamily="34" charset="-128"/>
              </a:rPr>
              <a:t>keep track of a full instantiation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a:t>
            </a:r>
          </a:p>
          <a:p>
            <a:pPr marL="457200" indent="-457200">
              <a:buFont typeface="+mj-lt"/>
              <a:buAutoNum type="arabicPeriod"/>
            </a:pPr>
            <a:r>
              <a:rPr lang="en-US" sz="2400" dirty="0">
                <a:solidFill>
                  <a:schemeClr val="tx1"/>
                </a:solidFill>
                <a:ea typeface="ＭＳ Ｐゴシック" pitchFamily="34" charset="-128"/>
              </a:rPr>
              <a:t>Start with an arbitrary instantiation consistent with the evidence.</a:t>
            </a:r>
          </a:p>
          <a:p>
            <a:pPr marL="457200" indent="-457200">
              <a:buFont typeface="+mj-lt"/>
              <a:buAutoNum type="arabicPeriod"/>
            </a:pPr>
            <a:r>
              <a:rPr lang="en-US" sz="2400" dirty="0">
                <a:solidFill>
                  <a:schemeClr val="tx1"/>
                </a:solidFill>
                <a:ea typeface="ＭＳ Ｐゴシック" pitchFamily="34" charset="-128"/>
              </a:rPr>
              <a:t>Sample one variable at a time, conditioned on all the rest, but keep evidence fixed.</a:t>
            </a:r>
          </a:p>
          <a:p>
            <a:pPr marL="457200" indent="-457200">
              <a:buFont typeface="+mj-lt"/>
              <a:buAutoNum type="arabicPeriod"/>
            </a:pPr>
            <a:r>
              <a:rPr lang="en-US" sz="2400" dirty="0">
                <a:solidFill>
                  <a:schemeClr val="tx1"/>
                </a:solidFill>
                <a:ea typeface="ＭＳ Ｐゴシック" pitchFamily="34" charset="-128"/>
              </a:rPr>
              <a:t>Keep repeating this for a long time.</a:t>
            </a:r>
          </a:p>
          <a:p>
            <a:pPr lvl="3"/>
            <a:endParaRPr lang="en-US" sz="900" i="1" dirty="0">
              <a:ea typeface="ＭＳ Ｐゴシック" pitchFamily="34" charset="-128"/>
            </a:endParaRPr>
          </a:p>
          <a:p>
            <a:r>
              <a:rPr lang="en-US" sz="2400" i="1" dirty="0">
                <a:ea typeface="ＭＳ Ｐゴシック" pitchFamily="34" charset="-128"/>
              </a:rPr>
              <a:t>Property: </a:t>
            </a:r>
            <a:r>
              <a:rPr lang="en-US" sz="2400" dirty="0">
                <a:ea typeface="ＭＳ Ｐゴシック" pitchFamily="34" charset="-128"/>
              </a:rPr>
              <a:t>in the limit of repeating this infinitely many times the resulting sample is coming from the correct distribution</a:t>
            </a:r>
          </a:p>
          <a:p>
            <a:pPr lvl="3"/>
            <a:endParaRPr lang="en-US" sz="900" i="1" dirty="0">
              <a:ea typeface="ＭＳ Ｐゴシック" pitchFamily="34" charset="-128"/>
            </a:endParaRPr>
          </a:p>
          <a:p>
            <a:r>
              <a:rPr lang="en-US" sz="2400" i="1" dirty="0">
                <a:ea typeface="ＭＳ Ｐゴシック" pitchFamily="34" charset="-128"/>
              </a:rPr>
              <a:t>Rationale</a:t>
            </a:r>
            <a:r>
              <a:rPr lang="en-US" sz="2400" dirty="0">
                <a:ea typeface="ＭＳ Ｐゴシック" pitchFamily="34" charset="-128"/>
              </a:rPr>
              <a:t>: both upstream and downstream variables condition on evidence.</a:t>
            </a:r>
          </a:p>
          <a:p>
            <a:pPr marL="1371531" lvl="3" indent="0">
              <a:buNone/>
            </a:pPr>
            <a:r>
              <a:rPr lang="en-US" sz="900" dirty="0">
                <a:ea typeface="ＭＳ Ｐゴシック" pitchFamily="34" charset="-128"/>
              </a:rPr>
              <a:t> </a:t>
            </a:r>
          </a:p>
          <a:p>
            <a:r>
              <a:rPr lang="en-US" sz="2400" dirty="0">
                <a:ea typeface="ＭＳ Ｐゴシック" pitchFamily="34" charset="-128"/>
              </a:rPr>
              <a:t>In contrast: likelihood weighting only conditions on upstream evidence, and hence weights obtained in likelihood weighting can sometimes be very small.  Sum of weights over all samples is indicative of how many </a:t>
            </a:r>
            <a:r>
              <a:rPr lang="en-US" altLang="en-US" sz="2400" dirty="0">
                <a:ea typeface="ＭＳ Ｐゴシック" pitchFamily="34" charset="-128"/>
              </a:rPr>
              <a:t>“</a:t>
            </a:r>
            <a:r>
              <a:rPr lang="en-US" sz="2400" dirty="0">
                <a:ea typeface="ＭＳ Ｐゴシック" pitchFamily="34" charset="-128"/>
              </a:rPr>
              <a:t>effective</a:t>
            </a:r>
            <a:r>
              <a:rPr lang="en-US" altLang="en-US" sz="2400" dirty="0">
                <a:ea typeface="ＭＳ Ｐゴシック" pitchFamily="34" charset="-128"/>
              </a:rPr>
              <a:t>”</a:t>
            </a:r>
            <a:r>
              <a:rPr lang="en-US" sz="2400" dirty="0">
                <a:ea typeface="ＭＳ Ｐゴシック" pitchFamily="34" charset="-128"/>
              </a:rPr>
              <a:t> samples were obtained, so want high weight.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54993F4-297F-4C32-A09D-4E634BCFC3B5}"/>
                  </a:ext>
                </a:extLst>
              </p14:cNvPr>
              <p14:cNvContentPartPr/>
              <p14:nvPr/>
            </p14:nvContentPartPr>
            <p14:xfrm>
              <a:off x="389880" y="4460760"/>
              <a:ext cx="5716800" cy="1795320"/>
            </p14:xfrm>
          </p:contentPart>
        </mc:Choice>
        <mc:Fallback xmlns="">
          <p:pic>
            <p:nvPicPr>
              <p:cNvPr id="2" name="Ink 1">
                <a:extLst>
                  <a:ext uri="{FF2B5EF4-FFF2-40B4-BE49-F238E27FC236}">
                    <a16:creationId xmlns:a16="http://schemas.microsoft.com/office/drawing/2014/main" id="{154993F4-297F-4C32-A09D-4E634BCFC3B5}"/>
                  </a:ext>
                </a:extLst>
              </p:cNvPr>
              <p:cNvPicPr/>
              <p:nvPr/>
            </p:nvPicPr>
            <p:blipFill>
              <a:blip r:embed="rId3"/>
              <a:stretch>
                <a:fillRect/>
              </a:stretch>
            </p:blipFill>
            <p:spPr>
              <a:xfrm>
                <a:off x="380520" y="4451400"/>
                <a:ext cx="5735520" cy="1814040"/>
              </a:xfrm>
              <a:prstGeom prst="rect">
                <a:avLst/>
              </a:prstGeom>
            </p:spPr>
          </p:pic>
        </mc:Fallback>
      </mc:AlternateContent>
    </p:spTree>
    <p:extLst>
      <p:ext uri="{BB962C8B-B14F-4D97-AF65-F5344CB8AC3E}">
        <p14:creationId xmlns:p14="http://schemas.microsoft.com/office/powerpoint/2010/main" val="1661497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dirty="0">
                <a:ea typeface="ＭＳ Ｐゴシック" pitchFamily="34" charset="-128"/>
              </a:rPr>
              <a:t>Gibbs Sampling</a:t>
            </a:r>
          </a:p>
        </p:txBody>
      </p:sp>
      <p:sp>
        <p:nvSpPr>
          <p:cNvPr id="70658" name="Content Placeholder 2"/>
          <p:cNvSpPr>
            <a:spLocks noGrp="1"/>
          </p:cNvSpPr>
          <p:nvPr>
            <p:ph idx="1"/>
          </p:nvPr>
        </p:nvSpPr>
        <p:spPr>
          <a:xfrm>
            <a:off x="838200" y="1447800"/>
            <a:ext cx="10744200" cy="4729164"/>
          </a:xfrm>
        </p:spPr>
        <p:txBody>
          <a:bodyPr/>
          <a:lstStyle/>
          <a:p>
            <a:r>
              <a:rPr lang="en-US" sz="2800" dirty="0">
                <a:ea typeface="ＭＳ Ｐゴシック" pitchFamily="34" charset="-128"/>
              </a:rPr>
              <a:t>Gibbs sampling produces sample from the query distribution P( Q | e ) in limit of re-sampling infinitely often</a:t>
            </a:r>
          </a:p>
          <a:p>
            <a:pPr lvl="4"/>
            <a:endParaRPr lang="en-US" sz="1600" dirty="0">
              <a:ea typeface="ＭＳ Ｐゴシック" pitchFamily="34" charset="-128"/>
            </a:endParaRPr>
          </a:p>
          <a:p>
            <a:r>
              <a:rPr lang="en-US" sz="2800" dirty="0">
                <a:ea typeface="ＭＳ Ｐゴシック" pitchFamily="34" charset="-128"/>
              </a:rPr>
              <a:t>Gibbs sampling is a special case of more general methods called Markov chain Monte Carlo (MCMC) methods </a:t>
            </a:r>
          </a:p>
          <a:p>
            <a:pPr lvl="8"/>
            <a:endParaRPr lang="en-US" sz="1600" dirty="0">
              <a:ea typeface="ＭＳ Ｐゴシック" pitchFamily="34" charset="-128"/>
            </a:endParaRPr>
          </a:p>
          <a:p>
            <a:pPr lvl="1"/>
            <a:r>
              <a:rPr lang="en-US" sz="2800" dirty="0">
                <a:ea typeface="ＭＳ Ｐゴシック" pitchFamily="34" charset="-128"/>
              </a:rPr>
              <a:t>Metropolis-Hastings is one of the more famous MCMC methods          (in fact, Gibbs sampling is a special case of Metropolis-Hastings) </a:t>
            </a:r>
          </a:p>
          <a:p>
            <a:pPr lvl="3"/>
            <a:endParaRPr lang="en-US" sz="1600" dirty="0">
              <a:ea typeface="ＭＳ Ｐゴシック" pitchFamily="34" charset="-128"/>
            </a:endParaRPr>
          </a:p>
          <a:p>
            <a:r>
              <a:rPr lang="en-US" sz="2800" dirty="0">
                <a:ea typeface="ＭＳ Ｐゴシック" pitchFamily="34" charset="-128"/>
              </a:rPr>
              <a:t>You may read about Monte Carlo methods – they</a:t>
            </a:r>
            <a:r>
              <a:rPr lang="en-US" altLang="en-US" sz="2800" dirty="0">
                <a:ea typeface="ＭＳ Ｐゴシック" pitchFamily="34" charset="-128"/>
              </a:rPr>
              <a:t>’</a:t>
            </a:r>
            <a:r>
              <a:rPr lang="en-US" sz="2800" dirty="0">
                <a:ea typeface="ＭＳ Ｐゴシック" pitchFamily="34" charset="-128"/>
              </a:rPr>
              <a:t>re just sampling</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CE8525C-313A-4245-884C-512D2FA95A1A}"/>
                  </a:ext>
                </a:extLst>
              </p14:cNvPr>
              <p14:cNvContentPartPr/>
              <p14:nvPr/>
            </p14:nvContentPartPr>
            <p14:xfrm>
              <a:off x="1177200" y="3445920"/>
              <a:ext cx="9107640" cy="1161720"/>
            </p14:xfrm>
          </p:contentPart>
        </mc:Choice>
        <mc:Fallback xmlns="">
          <p:pic>
            <p:nvPicPr>
              <p:cNvPr id="2" name="Ink 1">
                <a:extLst>
                  <a:ext uri="{FF2B5EF4-FFF2-40B4-BE49-F238E27FC236}">
                    <a16:creationId xmlns:a16="http://schemas.microsoft.com/office/drawing/2014/main" id="{6CE8525C-313A-4245-884C-512D2FA95A1A}"/>
                  </a:ext>
                </a:extLst>
              </p:cNvPr>
              <p:cNvPicPr/>
              <p:nvPr/>
            </p:nvPicPr>
            <p:blipFill>
              <a:blip r:embed="rId3"/>
              <a:stretch>
                <a:fillRect/>
              </a:stretch>
            </p:blipFill>
            <p:spPr>
              <a:xfrm>
                <a:off x="1167840" y="3436560"/>
                <a:ext cx="9126360" cy="1180440"/>
              </a:xfrm>
              <a:prstGeom prst="rect">
                <a:avLst/>
              </a:prstGeom>
            </p:spPr>
          </p:pic>
        </mc:Fallback>
      </mc:AlternateContent>
    </p:spTree>
    <p:extLst>
      <p:ext uri="{BB962C8B-B14F-4D97-AF65-F5344CB8AC3E}">
        <p14:creationId xmlns:p14="http://schemas.microsoft.com/office/powerpoint/2010/main" val="343482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ea typeface="ＭＳ Ｐゴシック" pitchFamily="34" charset="-128"/>
              </a:rPr>
              <a:t>Markov Chain Monte Carlo*</a:t>
            </a:r>
          </a:p>
        </p:txBody>
      </p:sp>
      <p:sp>
        <p:nvSpPr>
          <p:cNvPr id="25603" name="Content Placeholder 2"/>
          <p:cNvSpPr>
            <a:spLocks noGrp="1"/>
          </p:cNvSpPr>
          <p:nvPr>
            <p:ph idx="1"/>
          </p:nvPr>
        </p:nvSpPr>
        <p:spPr>
          <a:xfrm>
            <a:off x="1219200" y="1417637"/>
            <a:ext cx="8839200" cy="4525963"/>
          </a:xfrm>
        </p:spPr>
        <p:txBody>
          <a:bodyPr/>
          <a:lstStyle/>
          <a:p>
            <a:r>
              <a:rPr lang="en-US" sz="2400" i="1" dirty="0">
                <a:ea typeface="ＭＳ Ｐゴシック" pitchFamily="34" charset="-128"/>
              </a:rPr>
              <a:t>Idea</a:t>
            </a:r>
            <a:r>
              <a:rPr lang="en-US" sz="2400" dirty="0">
                <a:ea typeface="ＭＳ Ｐゴシック" pitchFamily="34" charset="-128"/>
              </a:rPr>
              <a:t>: instead of sampling from scratch, create samples that are each like the last one.</a:t>
            </a:r>
          </a:p>
          <a:p>
            <a:pPr lvl="2"/>
            <a:endParaRPr lang="en-US" sz="1600" dirty="0">
              <a:ea typeface="ＭＳ Ｐゴシック" pitchFamily="34" charset="-128"/>
            </a:endParaRPr>
          </a:p>
          <a:p>
            <a:r>
              <a:rPr lang="en-US" sz="2400" i="1" dirty="0">
                <a:ea typeface="ＭＳ Ｐゴシック" pitchFamily="34" charset="-128"/>
              </a:rPr>
              <a:t>Procedure</a:t>
            </a:r>
            <a:r>
              <a:rPr lang="en-US" sz="2400" dirty="0">
                <a:ea typeface="ＭＳ Ｐゴシック" pitchFamily="34" charset="-128"/>
              </a:rPr>
              <a:t>: resample one variable at a time, conditioned on all the rest, but keep evidence fixed.  E.g., for P(</a:t>
            </a:r>
            <a:r>
              <a:rPr lang="en-US" sz="2400" dirty="0" err="1">
                <a:ea typeface="ＭＳ Ｐゴシック" pitchFamily="34" charset="-128"/>
              </a:rPr>
              <a:t>b|c</a:t>
            </a:r>
            <a:r>
              <a:rPr lang="en-US" sz="2400" dirty="0">
                <a:ea typeface="ＭＳ Ｐゴシック" pitchFamily="34" charset="-128"/>
              </a:rPr>
              <a:t>):</a:t>
            </a:r>
          </a:p>
          <a:p>
            <a:endParaRPr lang="en-US" sz="2400" dirty="0">
              <a:ea typeface="ＭＳ Ｐゴシック" pitchFamily="34" charset="-128"/>
            </a:endParaRPr>
          </a:p>
          <a:p>
            <a:pPr>
              <a:buFont typeface="Wingdings" pitchFamily="2" charset="2"/>
              <a:buNone/>
            </a:pPr>
            <a:endParaRPr lang="en-US" sz="2400" dirty="0">
              <a:ea typeface="ＭＳ Ｐゴシック" pitchFamily="34" charset="-128"/>
            </a:endParaRPr>
          </a:p>
          <a:p>
            <a:r>
              <a:rPr lang="en-US" sz="2400" i="1" dirty="0">
                <a:ea typeface="ＭＳ Ｐゴシック" pitchFamily="34" charset="-128"/>
              </a:rPr>
              <a:t>Properties</a:t>
            </a:r>
            <a:r>
              <a:rPr lang="en-US" sz="2400" dirty="0">
                <a:ea typeface="ＭＳ Ｐゴシック" pitchFamily="34" charset="-128"/>
              </a:rPr>
              <a:t>: Now samples are not independent (in fact they</a:t>
            </a:r>
            <a:r>
              <a:rPr lang="ja-JP" altLang="en-US" sz="2400" dirty="0">
                <a:ea typeface="ＭＳ Ｐゴシック" pitchFamily="34" charset="-128"/>
              </a:rPr>
              <a:t>’</a:t>
            </a:r>
            <a:r>
              <a:rPr lang="en-US" altLang="ja-JP" sz="2400" dirty="0">
                <a:ea typeface="ＭＳ Ｐゴシック" pitchFamily="34" charset="-128"/>
              </a:rPr>
              <a:t>re nearly identical), but sample averages are still consistent estimators!</a:t>
            </a:r>
          </a:p>
          <a:p>
            <a:pPr lvl="2"/>
            <a:endParaRPr lang="en-US" sz="1600" dirty="0">
              <a:ea typeface="ＭＳ Ｐゴシック" pitchFamily="34" charset="-128"/>
            </a:endParaRPr>
          </a:p>
          <a:p>
            <a:r>
              <a:rPr lang="en-US" sz="2400" i="1" dirty="0">
                <a:ea typeface="ＭＳ Ｐゴシック" pitchFamily="34" charset="-128"/>
              </a:rPr>
              <a:t>What</a:t>
            </a:r>
            <a:r>
              <a:rPr lang="ja-JP" altLang="en-US" sz="2400" i="1" dirty="0">
                <a:ea typeface="ＭＳ Ｐゴシック" pitchFamily="34" charset="-128"/>
              </a:rPr>
              <a:t>’</a:t>
            </a:r>
            <a:r>
              <a:rPr lang="en-US" altLang="ja-JP" sz="2400" i="1" dirty="0">
                <a:ea typeface="ＭＳ Ｐゴシック" pitchFamily="34" charset="-128"/>
              </a:rPr>
              <a:t>s the point</a:t>
            </a:r>
            <a:r>
              <a:rPr lang="en-US" altLang="ja-JP" sz="2400" dirty="0">
                <a:ea typeface="ＭＳ Ｐゴシック" pitchFamily="34" charset="-128"/>
              </a:rPr>
              <a:t>: both upstream and downstream variables condition on evidence.</a:t>
            </a:r>
            <a:endParaRPr lang="en-US" sz="2400" dirty="0">
              <a:ea typeface="ＭＳ Ｐゴシック" pitchFamily="34" charset="-128"/>
            </a:endParaRPr>
          </a:p>
        </p:txBody>
      </p:sp>
      <p:sp>
        <p:nvSpPr>
          <p:cNvPr id="71684" name="Oval 4"/>
          <p:cNvSpPr>
            <a:spLocks noChangeArrowheads="1"/>
          </p:cNvSpPr>
          <p:nvPr/>
        </p:nvSpPr>
        <p:spPr bwMode="auto">
          <a:xfrm>
            <a:off x="2286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71685" name="Oval 5"/>
          <p:cNvSpPr>
            <a:spLocks noChangeArrowheads="1"/>
          </p:cNvSpPr>
          <p:nvPr/>
        </p:nvSpPr>
        <p:spPr bwMode="auto">
          <a:xfrm>
            <a:off x="3048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71686" name="AutoShape 6"/>
          <p:cNvCxnSpPr>
            <a:cxnSpLocks noChangeShapeType="1"/>
            <a:stCxn id="71684" idx="6"/>
            <a:endCxn id="71685" idx="2"/>
          </p:cNvCxnSpPr>
          <p:nvPr/>
        </p:nvCxnSpPr>
        <p:spPr bwMode="auto">
          <a:xfrm>
            <a:off x="2819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71687" name="Oval 11"/>
          <p:cNvSpPr>
            <a:spLocks noChangeArrowheads="1"/>
          </p:cNvSpPr>
          <p:nvPr/>
        </p:nvSpPr>
        <p:spPr bwMode="auto">
          <a:xfrm>
            <a:off x="1524000" y="3567112"/>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+b</a:t>
            </a:r>
          </a:p>
        </p:txBody>
      </p:sp>
      <p:cxnSp>
        <p:nvCxnSpPr>
          <p:cNvPr id="71688" name="AutoShape 12"/>
          <p:cNvCxnSpPr>
            <a:cxnSpLocks noChangeShapeType="1"/>
            <a:stCxn id="71687" idx="6"/>
            <a:endCxn id="71684" idx="2"/>
          </p:cNvCxnSpPr>
          <p:nvPr/>
        </p:nvCxnSpPr>
        <p:spPr bwMode="auto">
          <a:xfrm>
            <a:off x="2057400" y="3833812"/>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0" name="Oval 18"/>
          <p:cNvSpPr>
            <a:spLocks noChangeArrowheads="1"/>
          </p:cNvSpPr>
          <p:nvPr/>
        </p:nvSpPr>
        <p:spPr bwMode="auto">
          <a:xfrm>
            <a:off x="5105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1" name="Oval 19"/>
          <p:cNvSpPr>
            <a:spLocks noChangeArrowheads="1"/>
          </p:cNvSpPr>
          <p:nvPr/>
        </p:nvSpPr>
        <p:spPr bwMode="auto">
          <a:xfrm>
            <a:off x="5867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2" name="AutoShape 6"/>
          <p:cNvCxnSpPr>
            <a:cxnSpLocks noChangeShapeType="1"/>
            <a:stCxn id="25610" idx="6"/>
            <a:endCxn id="25611" idx="2"/>
          </p:cNvCxnSpPr>
          <p:nvPr/>
        </p:nvCxnSpPr>
        <p:spPr bwMode="auto">
          <a:xfrm>
            <a:off x="5638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3" name="Oval 11"/>
          <p:cNvSpPr>
            <a:spLocks noChangeArrowheads="1"/>
          </p:cNvSpPr>
          <p:nvPr/>
        </p:nvSpPr>
        <p:spPr bwMode="auto">
          <a:xfrm>
            <a:off x="4343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4" name="AutoShape 12"/>
          <p:cNvCxnSpPr>
            <a:cxnSpLocks noChangeShapeType="1"/>
            <a:stCxn id="25613" idx="6"/>
            <a:endCxn id="25610" idx="2"/>
          </p:cNvCxnSpPr>
          <p:nvPr/>
        </p:nvCxnSpPr>
        <p:spPr bwMode="auto">
          <a:xfrm>
            <a:off x="4876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5" name="Oval 23"/>
          <p:cNvSpPr>
            <a:spLocks noChangeArrowheads="1"/>
          </p:cNvSpPr>
          <p:nvPr/>
        </p:nvSpPr>
        <p:spPr bwMode="auto">
          <a:xfrm>
            <a:off x="7772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a</a:t>
            </a:r>
            <a:endParaRPr lang="en-US" sz="2400">
              <a:latin typeface="Times New Roman" pitchFamily="18" charset="0"/>
              <a:cs typeface="Times New Roman" pitchFamily="18" charset="0"/>
            </a:endParaRPr>
          </a:p>
        </p:txBody>
      </p:sp>
      <p:sp>
        <p:nvSpPr>
          <p:cNvPr id="25616" name="Oval 24"/>
          <p:cNvSpPr>
            <a:spLocks noChangeArrowheads="1"/>
          </p:cNvSpPr>
          <p:nvPr/>
        </p:nvSpPr>
        <p:spPr bwMode="auto">
          <a:xfrm>
            <a:off x="8534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+c</a:t>
            </a:r>
            <a:endParaRPr lang="en-US" sz="2400">
              <a:latin typeface="Times New Roman" pitchFamily="18" charset="0"/>
              <a:cs typeface="Times New Roman" pitchFamily="18" charset="0"/>
            </a:endParaRPr>
          </a:p>
        </p:txBody>
      </p:sp>
      <p:cxnSp>
        <p:nvCxnSpPr>
          <p:cNvPr id="25617" name="AutoShape 6"/>
          <p:cNvCxnSpPr>
            <a:cxnSpLocks noChangeShapeType="1"/>
            <a:stCxn id="25615" idx="6"/>
            <a:endCxn id="25616" idx="2"/>
          </p:cNvCxnSpPr>
          <p:nvPr/>
        </p:nvCxnSpPr>
        <p:spPr bwMode="auto">
          <a:xfrm>
            <a:off x="8305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sp>
        <p:nvSpPr>
          <p:cNvPr id="25618" name="Oval 11"/>
          <p:cNvSpPr>
            <a:spLocks noChangeArrowheads="1"/>
          </p:cNvSpPr>
          <p:nvPr/>
        </p:nvSpPr>
        <p:spPr bwMode="auto">
          <a:xfrm>
            <a:off x="7010400" y="355123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sym typeface="Symbol" pitchFamily="18" charset="2"/>
              </a:rPr>
              <a:t>-</a:t>
            </a:r>
            <a:r>
              <a:rPr lang="en-US" sz="2400" i="1">
                <a:latin typeface="Times New Roman" pitchFamily="18" charset="0"/>
                <a:cs typeface="Times New Roman" pitchFamily="18" charset="0"/>
              </a:rPr>
              <a:t>b</a:t>
            </a:r>
          </a:p>
        </p:txBody>
      </p:sp>
      <p:cxnSp>
        <p:nvCxnSpPr>
          <p:cNvPr id="25619" name="AutoShape 12"/>
          <p:cNvCxnSpPr>
            <a:cxnSpLocks noChangeShapeType="1"/>
            <a:stCxn id="25618" idx="6"/>
            <a:endCxn id="25615" idx="2"/>
          </p:cNvCxnSpPr>
          <p:nvPr/>
        </p:nvCxnSpPr>
        <p:spPr bwMode="auto">
          <a:xfrm>
            <a:off x="7543800" y="3817937"/>
            <a:ext cx="228600" cy="1588"/>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1" name="Straight Connector 20"/>
          <p:cNvCxnSpPr>
            <a:stCxn id="71684" idx="7"/>
            <a:endCxn id="71684" idx="3"/>
          </p:cNvCxnSpPr>
          <p:nvPr/>
        </p:nvCxnSpPr>
        <p:spPr>
          <a:xfrm rot="16200000" flipH="1" flipV="1">
            <a:off x="2363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1685" idx="7"/>
            <a:endCxn id="71685" idx="3"/>
          </p:cNvCxnSpPr>
          <p:nvPr/>
        </p:nvCxnSpPr>
        <p:spPr>
          <a:xfrm rot="16200000" flipH="1" flipV="1">
            <a:off x="3125788" y="3644900"/>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5613" idx="7"/>
            <a:endCxn id="25613" idx="3"/>
          </p:cNvCxnSpPr>
          <p:nvPr/>
        </p:nvCxnSpPr>
        <p:spPr>
          <a:xfrm rot="16200000" flipH="1" flipV="1">
            <a:off x="4421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611" idx="7"/>
            <a:endCxn id="25611" idx="3"/>
          </p:cNvCxnSpPr>
          <p:nvPr/>
        </p:nvCxnSpPr>
        <p:spPr>
          <a:xfrm rot="16200000" flipH="1" flipV="1">
            <a:off x="5945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5618" idx="7"/>
            <a:endCxn id="25618" idx="3"/>
          </p:cNvCxnSpPr>
          <p:nvPr/>
        </p:nvCxnSpPr>
        <p:spPr>
          <a:xfrm rot="16200000" flipH="1" flipV="1">
            <a:off x="7088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615" idx="7"/>
            <a:endCxn id="25615" idx="3"/>
          </p:cNvCxnSpPr>
          <p:nvPr/>
        </p:nvCxnSpPr>
        <p:spPr>
          <a:xfrm rot="16200000" flipH="1" flipV="1">
            <a:off x="7850188" y="3629025"/>
            <a:ext cx="377825" cy="377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5240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5105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8534400" y="3567112"/>
            <a:ext cx="533400" cy="533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1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P spid="25611" grpId="0" animBg="1"/>
      <p:bldP spid="25613" grpId="0" animBg="1"/>
      <p:bldP spid="25615" grpId="0" animBg="1"/>
      <p:bldP spid="25616" grpId="0" animBg="1"/>
      <p:bldP spid="25618" grpId="0" animBg="1"/>
      <p:bldP spid="41" grpId="0" animBg="1"/>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1" y="4020853"/>
            <a:ext cx="3581398" cy="2837147"/>
          </a:xfrm>
          <a:prstGeom prst="rect">
            <a:avLst/>
          </a:prstGeom>
        </p:spPr>
      </p:pic>
      <p:sp>
        <p:nvSpPr>
          <p:cNvPr id="2" name="Title 1"/>
          <p:cNvSpPr>
            <a:spLocks noGrp="1"/>
          </p:cNvSpPr>
          <p:nvPr>
            <p:ph type="title"/>
          </p:nvPr>
        </p:nvSpPr>
        <p:spPr/>
        <p:txBody>
          <a:bodyPr/>
          <a:lstStyle/>
          <a:p>
            <a:r>
              <a:rPr lang="en-US" dirty="0"/>
              <a:t>Bayes’ Net Sampling Summary</a:t>
            </a:r>
          </a:p>
        </p:txBody>
      </p:sp>
      <p:sp>
        <p:nvSpPr>
          <p:cNvPr id="3" name="Content Placeholder 2"/>
          <p:cNvSpPr>
            <a:spLocks noGrp="1"/>
          </p:cNvSpPr>
          <p:nvPr>
            <p:ph idx="1"/>
          </p:nvPr>
        </p:nvSpPr>
        <p:spPr>
          <a:xfrm>
            <a:off x="406400" y="1219200"/>
            <a:ext cx="5918200" cy="4729164"/>
          </a:xfrm>
        </p:spPr>
        <p:txBody>
          <a:bodyPr/>
          <a:lstStyle/>
          <a:p>
            <a:r>
              <a:rPr lang="en-US" sz="2400" dirty="0"/>
              <a:t>Prior Sampling  P(Q, E)</a:t>
            </a:r>
          </a:p>
          <a:p>
            <a:endParaRPr lang="en-US" sz="2400" dirty="0"/>
          </a:p>
          <a:p>
            <a:endParaRPr lang="en-US" sz="800" dirty="0"/>
          </a:p>
          <a:p>
            <a:endParaRPr lang="en-US" sz="2400" dirty="0"/>
          </a:p>
          <a:p>
            <a:endParaRPr lang="en-US" sz="2400" dirty="0"/>
          </a:p>
          <a:p>
            <a:endParaRPr lang="en-US" sz="2400" dirty="0"/>
          </a:p>
          <a:p>
            <a:pPr lvl="8"/>
            <a:endParaRPr lang="en-US" sz="1200" dirty="0"/>
          </a:p>
          <a:p>
            <a:r>
              <a:rPr lang="en-US" sz="2400" dirty="0"/>
              <a:t>Likelihood Weighting  P( Q , e)</a:t>
            </a:r>
          </a:p>
        </p:txBody>
      </p:sp>
      <p:sp>
        <p:nvSpPr>
          <p:cNvPr id="5" name="Content Placeholder 2"/>
          <p:cNvSpPr txBox="1">
            <a:spLocks/>
          </p:cNvSpPr>
          <p:nvPr/>
        </p:nvSpPr>
        <p:spPr bwMode="auto">
          <a:xfrm>
            <a:off x="5969000" y="1219200"/>
            <a:ext cx="5918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sz="2400" dirty="0">
                <a:solidFill>
                  <a:schemeClr val="accent1">
                    <a:lumMod val="75000"/>
                  </a:schemeClr>
                </a:solidFill>
              </a:rPr>
              <a:t>Rejection Sampling  P( Q | e )</a:t>
            </a:r>
            <a:endParaRPr lang="en-US" sz="1200" dirty="0">
              <a:solidFill>
                <a:schemeClr val="accent1">
                  <a:lumMod val="75000"/>
                </a:schemeClr>
              </a:solidFill>
            </a:endParaRPr>
          </a:p>
          <a:p>
            <a:endParaRPr lang="en-US" sz="2400" dirty="0"/>
          </a:p>
          <a:p>
            <a:endParaRPr lang="en-US" sz="800" dirty="0"/>
          </a:p>
          <a:p>
            <a:endParaRPr lang="en-US" sz="2400" dirty="0"/>
          </a:p>
          <a:p>
            <a:endParaRPr lang="en-US" sz="2400" dirty="0"/>
          </a:p>
          <a:p>
            <a:endParaRPr lang="en-US" sz="2400" dirty="0"/>
          </a:p>
          <a:p>
            <a:pPr lvl="7"/>
            <a:endParaRPr lang="en-US" sz="1200" dirty="0"/>
          </a:p>
          <a:p>
            <a:pPr marL="0" indent="0">
              <a:buNone/>
            </a:pPr>
            <a:r>
              <a:rPr lang="en-US" sz="2400" dirty="0">
                <a:solidFill>
                  <a:schemeClr val="accent1">
                    <a:lumMod val="75000"/>
                  </a:schemeClr>
                </a:solidFill>
              </a:rPr>
              <a:t>Gibbs Sampling  P( Q | 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53000"/>
            <a:ext cx="5105400" cy="12188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196455"/>
            <a:ext cx="5029200" cy="13087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1" y="2133600"/>
            <a:ext cx="5181598" cy="131845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00" y="4455160"/>
            <a:ext cx="908050" cy="726440"/>
          </a:xfrm>
          <a:prstGeom prst="rect">
            <a:avLst/>
          </a:prstGeom>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48D09785-2097-479B-8616-A4EAC48FFD3D}"/>
                  </a:ext>
                </a:extLst>
              </p14:cNvPr>
              <p14:cNvContentPartPr/>
              <p14:nvPr/>
            </p14:nvContentPartPr>
            <p14:xfrm>
              <a:off x="2425680" y="1614600"/>
              <a:ext cx="7373880" cy="2788920"/>
            </p14:xfrm>
          </p:contentPart>
        </mc:Choice>
        <mc:Fallback xmlns="">
          <p:pic>
            <p:nvPicPr>
              <p:cNvPr id="4" name="Ink 3">
                <a:extLst>
                  <a:ext uri="{FF2B5EF4-FFF2-40B4-BE49-F238E27FC236}">
                    <a16:creationId xmlns:a16="http://schemas.microsoft.com/office/drawing/2014/main" id="{48D09785-2097-479B-8616-A4EAC48FFD3D}"/>
                  </a:ext>
                </a:extLst>
              </p:cNvPr>
              <p:cNvPicPr/>
              <p:nvPr/>
            </p:nvPicPr>
            <p:blipFill>
              <a:blip r:embed="rId8"/>
              <a:stretch>
                <a:fillRect/>
              </a:stretch>
            </p:blipFill>
            <p:spPr>
              <a:xfrm>
                <a:off x="2416320" y="1605240"/>
                <a:ext cx="7392600" cy="2807640"/>
              </a:xfrm>
              <a:prstGeom prst="rect">
                <a:avLst/>
              </a:prstGeom>
            </p:spPr>
          </p:pic>
        </mc:Fallback>
      </mc:AlternateContent>
    </p:spTree>
    <p:extLst>
      <p:ext uri="{BB962C8B-B14F-4D97-AF65-F5344CB8AC3E}">
        <p14:creationId xmlns:p14="http://schemas.microsoft.com/office/powerpoint/2010/main" val="45199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Hidden Markov Models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Pat Virtue &amp; Stephanie Rosenthal</a:t>
            </a:r>
          </a:p>
          <a:p>
            <a:pPr algn="ctr">
              <a:spcBef>
                <a:spcPct val="50000"/>
              </a:spcBef>
            </a:pPr>
            <a:r>
              <a:rPr lang="en-US" sz="1867" dirty="0"/>
              <a:t>Slide credits: CMU AI and http://ai.berkeley.edu</a:t>
            </a:r>
          </a:p>
        </p:txBody>
      </p:sp>
      <p:pic>
        <p:nvPicPr>
          <p:cNvPr id="7" name="Picture 6">
            <a:extLst>
              <a:ext uri="{FF2B5EF4-FFF2-40B4-BE49-F238E27FC236}">
                <a16:creationId xmlns:a16="http://schemas.microsoft.com/office/drawing/2014/main" id="{5AB056BB-646A-473C-A0FC-F551815A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294" y="1994140"/>
            <a:ext cx="4177412" cy="3429000"/>
          </a:xfrm>
          <a:prstGeom prst="rect">
            <a:avLst/>
          </a:prstGeom>
        </p:spPr>
      </p:pic>
    </p:spTree>
    <p:extLst>
      <p:ext uri="{BB962C8B-B14F-4D97-AF65-F5344CB8AC3E}">
        <p14:creationId xmlns:p14="http://schemas.microsoft.com/office/powerpoint/2010/main" val="2404055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ea typeface="ＭＳ Ｐゴシック" pitchFamily="34" charset="-128"/>
              </a:rPr>
              <a:t>Reasoning over Time or Space</a:t>
            </a:r>
          </a:p>
        </p:txBody>
      </p:sp>
      <p:sp>
        <p:nvSpPr>
          <p:cNvPr id="20482" name="Rectangle 3"/>
          <p:cNvSpPr>
            <a:spLocks noGrp="1" noChangeArrowheads="1"/>
          </p:cNvSpPr>
          <p:nvPr>
            <p:ph idx="1"/>
          </p:nvPr>
        </p:nvSpPr>
        <p:spPr>
          <a:xfrm>
            <a:off x="1447800" y="1828800"/>
            <a:ext cx="9220200" cy="4419600"/>
          </a:xfrm>
        </p:spPr>
        <p:txBody>
          <a:bodyPr/>
          <a:lstStyle/>
          <a:p>
            <a:pPr>
              <a:lnSpc>
                <a:spcPct val="90000"/>
              </a:lnSpc>
            </a:pPr>
            <a:r>
              <a:rPr lang="en-US" sz="2800" dirty="0">
                <a:latin typeface="Calibri"/>
                <a:ea typeface="ＭＳ Ｐゴシック" pitchFamily="34" charset="-128"/>
                <a:cs typeface="Calibri"/>
              </a:rPr>
              <a:t>Often, we want to </a:t>
            </a:r>
            <a:r>
              <a:rPr lang="en-US" sz="2800" dirty="0">
                <a:solidFill>
                  <a:srgbClr val="CC0000"/>
                </a:solidFill>
                <a:latin typeface="Calibri"/>
                <a:ea typeface="ＭＳ Ｐゴシック" pitchFamily="34" charset="-128"/>
                <a:cs typeface="Calibri"/>
              </a:rPr>
              <a:t>reason about a sequence</a:t>
            </a:r>
            <a:r>
              <a:rPr lang="en-US" sz="2800" dirty="0">
                <a:latin typeface="Calibri"/>
                <a:ea typeface="ＭＳ Ｐゴシック" pitchFamily="34" charset="-128"/>
                <a:cs typeface="Calibri"/>
              </a:rPr>
              <a:t> of observations</a:t>
            </a:r>
          </a:p>
          <a:p>
            <a:pPr lvl="4">
              <a:lnSpc>
                <a:spcPct val="90000"/>
              </a:lnSpc>
            </a:pPr>
            <a:endParaRPr lang="en-US" sz="6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Speech recognition</a:t>
            </a:r>
          </a:p>
          <a:p>
            <a:pPr lvl="4">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Robot localization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User attention</a:t>
            </a:r>
          </a:p>
          <a:p>
            <a:pPr lvl="5">
              <a:lnSpc>
                <a:spcPct val="90000"/>
              </a:lnSpc>
            </a:pPr>
            <a:endParaRPr lang="en-US" sz="500" dirty="0">
              <a:latin typeface="Calibri"/>
              <a:ea typeface="ＭＳ Ｐゴシック" pitchFamily="34" charset="-128"/>
              <a:cs typeface="Calibri"/>
            </a:endParaRPr>
          </a:p>
          <a:p>
            <a:pPr lvl="1">
              <a:lnSpc>
                <a:spcPct val="90000"/>
              </a:lnSpc>
            </a:pPr>
            <a:r>
              <a:rPr lang="en-US" sz="2400" dirty="0">
                <a:latin typeface="Calibri"/>
                <a:ea typeface="ＭＳ Ｐゴシック" pitchFamily="34" charset="-128"/>
                <a:cs typeface="Calibri"/>
              </a:rPr>
              <a:t>Medical monitoring</a:t>
            </a:r>
          </a:p>
          <a:p>
            <a:pPr>
              <a:lnSpc>
                <a:spcPct val="90000"/>
              </a:lnSpc>
            </a:pPr>
            <a:endParaRPr lang="en-US" sz="2800" dirty="0">
              <a:latin typeface="Calibri"/>
              <a:ea typeface="ＭＳ Ｐゴシック" pitchFamily="34" charset="-128"/>
              <a:cs typeface="Calibri"/>
            </a:endParaRPr>
          </a:p>
          <a:p>
            <a:pPr>
              <a:lnSpc>
                <a:spcPct val="90000"/>
              </a:lnSpc>
            </a:pPr>
            <a:r>
              <a:rPr lang="en-US" sz="2800" dirty="0">
                <a:latin typeface="Calibri"/>
                <a:ea typeface="ＭＳ Ｐゴシック" pitchFamily="34" charset="-128"/>
                <a:cs typeface="Calibri"/>
              </a:rPr>
              <a:t>Need to introduce time (or space) into our models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ea typeface="ＭＳ Ｐゴシック" pitchFamily="34" charset="-128"/>
              </a:rPr>
              <a:t>Markov Models</a:t>
            </a:r>
          </a:p>
        </p:txBody>
      </p:sp>
      <p:sp>
        <p:nvSpPr>
          <p:cNvPr id="6147" name="Rectangle 3"/>
          <p:cNvSpPr>
            <a:spLocks noGrp="1" noChangeArrowheads="1"/>
          </p:cNvSpPr>
          <p:nvPr>
            <p:ph idx="1"/>
          </p:nvPr>
        </p:nvSpPr>
        <p:spPr>
          <a:xfrm>
            <a:off x="685800" y="1447800"/>
            <a:ext cx="11277600" cy="5029200"/>
          </a:xfrm>
        </p:spPr>
        <p:txBody>
          <a:bodyPr/>
          <a:lstStyle/>
          <a:p>
            <a:pPr lvl="1">
              <a:lnSpc>
                <a:spcPct val="90000"/>
              </a:lnSpc>
            </a:pPr>
            <a:r>
              <a:rPr lang="en-US" sz="2400" dirty="0">
                <a:ea typeface="ＭＳ Ｐゴシック" pitchFamily="34" charset="-128"/>
              </a:rPr>
              <a:t>Value of X at a given time is called the </a:t>
            </a:r>
            <a:r>
              <a:rPr lang="en-US" sz="2400" dirty="0">
                <a:solidFill>
                  <a:srgbClr val="CC0000"/>
                </a:solidFill>
                <a:ea typeface="ＭＳ Ｐゴシック" pitchFamily="34" charset="-128"/>
              </a:rPr>
              <a:t>state</a:t>
            </a: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r>
              <a:rPr lang="en-US" sz="2400" dirty="0">
                <a:ea typeface="ＭＳ Ｐゴシック" pitchFamily="34" charset="-128"/>
              </a:rPr>
              <a:t>Parameters: called </a:t>
            </a:r>
            <a:r>
              <a:rPr lang="en-US" sz="2400" dirty="0">
                <a:solidFill>
                  <a:srgbClr val="CC0000"/>
                </a:solidFill>
                <a:ea typeface="ＭＳ Ｐゴシック" pitchFamily="34" charset="-128"/>
              </a:rPr>
              <a:t>transition probabilities </a:t>
            </a:r>
            <a:r>
              <a:rPr lang="en-US" sz="2400" dirty="0">
                <a:ea typeface="ＭＳ Ｐゴシック" pitchFamily="34" charset="-128"/>
              </a:rPr>
              <a:t>or dynamics, specify how the state evolves over time (also, initial state probabilities)</a:t>
            </a:r>
          </a:p>
          <a:p>
            <a:pPr lvl="1">
              <a:lnSpc>
                <a:spcPct val="90000"/>
              </a:lnSpc>
            </a:pPr>
            <a:r>
              <a:rPr lang="en-US" sz="2400" dirty="0" err="1">
                <a:ea typeface="ＭＳ Ｐゴシック" pitchFamily="34" charset="-128"/>
              </a:rPr>
              <a:t>Stationarity</a:t>
            </a:r>
            <a:r>
              <a:rPr lang="en-US" sz="2400" dirty="0">
                <a:ea typeface="ＭＳ Ｐゴシック" pitchFamily="34" charset="-128"/>
              </a:rPr>
              <a:t> assumption: transition probabilities the same at all times</a:t>
            </a:r>
          </a:p>
          <a:p>
            <a:pPr lvl="1">
              <a:lnSpc>
                <a:spcPct val="90000"/>
              </a:lnSpc>
            </a:pPr>
            <a:r>
              <a:rPr lang="en-US" sz="2400" dirty="0">
                <a:ea typeface="ＭＳ Ｐゴシック" pitchFamily="34" charset="-128"/>
              </a:rPr>
              <a:t>Same as MDP transition model, but no choice of action</a:t>
            </a:r>
          </a:p>
        </p:txBody>
      </p:sp>
      <p:sp>
        <p:nvSpPr>
          <p:cNvPr id="22531" name="Oval 4"/>
          <p:cNvSpPr>
            <a:spLocks noChangeArrowheads="1"/>
          </p:cNvSpPr>
          <p:nvPr/>
        </p:nvSpPr>
        <p:spPr bwMode="auto">
          <a:xfrm>
            <a:off x="8010076" y="2590800"/>
            <a:ext cx="542842"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22532" name="Oval 5"/>
          <p:cNvSpPr>
            <a:spLocks noChangeArrowheads="1"/>
          </p:cNvSpPr>
          <p:nvPr/>
        </p:nvSpPr>
        <p:spPr bwMode="auto">
          <a:xfrm>
            <a:off x="48096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22533" name="AutoShape 6"/>
          <p:cNvCxnSpPr>
            <a:cxnSpLocks noChangeShapeType="1"/>
            <a:stCxn id="22534" idx="6"/>
            <a:endCxn id="22532" idx="2"/>
          </p:cNvCxnSpPr>
          <p:nvPr/>
        </p:nvCxnSpPr>
        <p:spPr bwMode="auto">
          <a:xfrm>
            <a:off x="44381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34" name="Oval 7"/>
          <p:cNvSpPr>
            <a:spLocks noChangeArrowheads="1"/>
          </p:cNvSpPr>
          <p:nvPr/>
        </p:nvSpPr>
        <p:spPr bwMode="auto">
          <a:xfrm>
            <a:off x="38952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22535" name="Oval 8"/>
          <p:cNvSpPr>
            <a:spLocks noChangeArrowheads="1"/>
          </p:cNvSpPr>
          <p:nvPr/>
        </p:nvSpPr>
        <p:spPr bwMode="auto">
          <a:xfrm>
            <a:off x="57240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3</a:t>
            </a:r>
          </a:p>
        </p:txBody>
      </p:sp>
      <p:cxnSp>
        <p:nvCxnSpPr>
          <p:cNvPr id="22536" name="AutoShape 9"/>
          <p:cNvCxnSpPr>
            <a:cxnSpLocks noChangeShapeType="1"/>
            <a:stCxn id="22535" idx="6"/>
            <a:endCxn id="22538" idx="2"/>
          </p:cNvCxnSpPr>
          <p:nvPr/>
        </p:nvCxnSpPr>
        <p:spPr bwMode="auto">
          <a:xfrm>
            <a:off x="62669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2537" name="AutoShape 10"/>
          <p:cNvCxnSpPr>
            <a:cxnSpLocks noChangeShapeType="1"/>
            <a:stCxn id="22532" idx="6"/>
            <a:endCxn id="22535" idx="2"/>
          </p:cNvCxnSpPr>
          <p:nvPr/>
        </p:nvCxnSpPr>
        <p:spPr bwMode="auto">
          <a:xfrm>
            <a:off x="5352518" y="2857500"/>
            <a:ext cx="37155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2538" name="Oval 11"/>
          <p:cNvSpPr>
            <a:spLocks noChangeArrowheads="1"/>
          </p:cNvSpPr>
          <p:nvPr/>
        </p:nvSpPr>
        <p:spPr bwMode="auto">
          <a:xfrm>
            <a:off x="6638476" y="2590800"/>
            <a:ext cx="542842"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22539" name="AutoShape 12"/>
          <p:cNvCxnSpPr>
            <a:cxnSpLocks noChangeShapeType="1"/>
            <a:stCxn id="22538" idx="6"/>
            <a:endCxn id="22531" idx="2"/>
          </p:cNvCxnSpPr>
          <p:nvPr/>
        </p:nvCxnSpPr>
        <p:spPr bwMode="auto">
          <a:xfrm>
            <a:off x="7181318" y="2857500"/>
            <a:ext cx="828758"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pic>
        <p:nvPicPr>
          <p:cNvPr id="2" name="Picture 1" descr="txp_fig.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5072138" y="3505200"/>
            <a:ext cx="1728179" cy="36004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158" name="Picture 14" descr="txp_fig"/>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505200"/>
            <a:ext cx="10091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4DEF20E5-5660-4FD7-A4B8-4A8B0F9CD299}"/>
                  </a:ext>
                </a:extLst>
              </p14:cNvPr>
              <p14:cNvContentPartPr/>
              <p14:nvPr/>
            </p14:nvContentPartPr>
            <p14:xfrm>
              <a:off x="3327480" y="2140920"/>
              <a:ext cx="3986640" cy="2463480"/>
            </p14:xfrm>
          </p:contentPart>
        </mc:Choice>
        <mc:Fallback xmlns="">
          <p:pic>
            <p:nvPicPr>
              <p:cNvPr id="3" name="Ink 2">
                <a:extLst>
                  <a:ext uri="{FF2B5EF4-FFF2-40B4-BE49-F238E27FC236}">
                    <a16:creationId xmlns:a16="http://schemas.microsoft.com/office/drawing/2014/main" id="{4DEF20E5-5660-4FD7-A4B8-4A8B0F9CD299}"/>
                  </a:ext>
                </a:extLst>
              </p:cNvPr>
              <p:cNvPicPr/>
              <p:nvPr/>
            </p:nvPicPr>
            <p:blipFill>
              <a:blip r:embed="rId8"/>
              <a:stretch>
                <a:fillRect/>
              </a:stretch>
            </p:blipFill>
            <p:spPr>
              <a:xfrm>
                <a:off x="3318120" y="2131560"/>
                <a:ext cx="4005360" cy="2482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ea typeface="ＭＳ Ｐゴシック" pitchFamily="34" charset="-128"/>
              </a:rPr>
              <a:t>Conditional Independence</a:t>
            </a:r>
          </a:p>
        </p:txBody>
      </p:sp>
      <p:sp>
        <p:nvSpPr>
          <p:cNvPr id="24578" name="Rectangle 3"/>
          <p:cNvSpPr>
            <a:spLocks noGrp="1" noChangeArrowheads="1"/>
          </p:cNvSpPr>
          <p:nvPr>
            <p:ph idx="1"/>
          </p:nvPr>
        </p:nvSpPr>
        <p:spPr>
          <a:xfrm>
            <a:off x="2438400" y="3200400"/>
            <a:ext cx="8077200" cy="3154363"/>
          </a:xfrm>
        </p:spPr>
        <p:txBody>
          <a:bodyPr/>
          <a:lstStyle/>
          <a:p>
            <a:pPr>
              <a:lnSpc>
                <a:spcPct val="80000"/>
              </a:lnSpc>
            </a:pPr>
            <a:r>
              <a:rPr lang="en-US" sz="2800" dirty="0">
                <a:ea typeface="ＭＳ Ｐゴシック" pitchFamily="34" charset="-128"/>
              </a:rPr>
              <a:t>Basic conditional independence:</a:t>
            </a:r>
          </a:p>
          <a:p>
            <a:pPr lvl="1">
              <a:lnSpc>
                <a:spcPct val="80000"/>
              </a:lnSpc>
            </a:pPr>
            <a:r>
              <a:rPr lang="en-US" sz="2400" dirty="0">
                <a:ea typeface="ＭＳ Ｐゴシック" pitchFamily="34" charset="-128"/>
              </a:rPr>
              <a:t>Past and future </a:t>
            </a:r>
            <a:r>
              <a:rPr lang="en-US" sz="2400">
                <a:ea typeface="ＭＳ Ｐゴシック" pitchFamily="34" charset="-128"/>
              </a:rPr>
              <a:t>independent given </a:t>
            </a:r>
            <a:r>
              <a:rPr lang="en-US" sz="2400" dirty="0">
                <a:ea typeface="ＭＳ Ｐゴシック" pitchFamily="34" charset="-128"/>
              </a:rPr>
              <a:t>the present</a:t>
            </a:r>
          </a:p>
          <a:p>
            <a:pPr lvl="1">
              <a:lnSpc>
                <a:spcPct val="80000"/>
              </a:lnSpc>
            </a:pPr>
            <a:r>
              <a:rPr lang="en-US" sz="2400" dirty="0">
                <a:ea typeface="ＭＳ Ｐゴシック" pitchFamily="34" charset="-128"/>
              </a:rPr>
              <a:t>Each time step only depends on the previous</a:t>
            </a:r>
          </a:p>
          <a:p>
            <a:pPr lvl="1">
              <a:lnSpc>
                <a:spcPct val="80000"/>
              </a:lnSpc>
            </a:pPr>
            <a:r>
              <a:rPr lang="en-US" sz="2400" dirty="0">
                <a:ea typeface="ＭＳ Ｐゴシック" pitchFamily="34" charset="-128"/>
              </a:rPr>
              <a:t>This is called the (first order) Markov property</a:t>
            </a:r>
          </a:p>
          <a:p>
            <a:pPr lvl="1">
              <a:lnSpc>
                <a:spcPct val="80000"/>
              </a:lnSpc>
            </a:pPr>
            <a:endParaRPr lang="en-US" sz="2400" dirty="0">
              <a:ea typeface="ＭＳ Ｐゴシック" pitchFamily="34" charset="-128"/>
            </a:endParaRPr>
          </a:p>
          <a:p>
            <a:pPr>
              <a:lnSpc>
                <a:spcPct val="80000"/>
              </a:lnSpc>
            </a:pPr>
            <a:r>
              <a:rPr lang="en-US" sz="2800" dirty="0">
                <a:ea typeface="ＭＳ Ｐゴシック" pitchFamily="34" charset="-128"/>
              </a:rPr>
              <a:t>Note that the chain is just a (</a:t>
            </a:r>
            <a:r>
              <a:rPr lang="en-US" sz="2800" dirty="0" err="1">
                <a:ea typeface="ＭＳ Ｐゴシック" pitchFamily="34" charset="-128"/>
              </a:rPr>
              <a:t>growable</a:t>
            </a:r>
            <a:r>
              <a:rPr lang="en-US" sz="2800" dirty="0">
                <a:ea typeface="ＭＳ Ｐゴシック" pitchFamily="34" charset="-128"/>
              </a:rPr>
              <a:t>) BN</a:t>
            </a:r>
          </a:p>
          <a:p>
            <a:pPr lvl="1">
              <a:lnSpc>
                <a:spcPct val="80000"/>
              </a:lnSpc>
            </a:pPr>
            <a:r>
              <a:rPr lang="en-US" sz="2400" dirty="0">
                <a:ea typeface="ＭＳ Ｐゴシック" pitchFamily="34" charset="-128"/>
              </a:rPr>
              <a:t>We can always use generic BN reasoning on it if we truncate the chain at a fixed length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2" y="1399767"/>
            <a:ext cx="6790812" cy="1495832"/>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462B3D6-76E2-43F7-8CE8-B527C25F8467}"/>
                  </a:ext>
                </a:extLst>
              </p14:cNvPr>
              <p14:cNvContentPartPr/>
              <p14:nvPr/>
            </p14:nvContentPartPr>
            <p14:xfrm>
              <a:off x="5971680" y="1839240"/>
              <a:ext cx="984600" cy="987120"/>
            </p14:xfrm>
          </p:contentPart>
        </mc:Choice>
        <mc:Fallback xmlns="">
          <p:pic>
            <p:nvPicPr>
              <p:cNvPr id="3" name="Ink 2">
                <a:extLst>
                  <a:ext uri="{FF2B5EF4-FFF2-40B4-BE49-F238E27FC236}">
                    <a16:creationId xmlns:a16="http://schemas.microsoft.com/office/drawing/2014/main" id="{4462B3D6-76E2-43F7-8CE8-B527C25F8467}"/>
                  </a:ext>
                </a:extLst>
              </p:cNvPr>
              <p:cNvPicPr/>
              <p:nvPr/>
            </p:nvPicPr>
            <p:blipFill>
              <a:blip r:embed="rId4"/>
              <a:stretch>
                <a:fillRect/>
              </a:stretch>
            </p:blipFill>
            <p:spPr>
              <a:xfrm>
                <a:off x="5962320" y="1829880"/>
                <a:ext cx="1003320" cy="1005840"/>
              </a:xfrm>
              <a:prstGeom prst="rect">
                <a:avLst/>
              </a:prstGeom>
            </p:spPr>
          </p:pic>
        </mc:Fallback>
      </mc:AlternateContent>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38100"/>
            <a:ext cx="12192000" cy="1143000"/>
          </a:xfrm>
        </p:spPr>
        <p:txBody>
          <a:bodyPr/>
          <a:lstStyle/>
          <a:p>
            <a:r>
              <a:rPr lang="en-US" dirty="0">
                <a:ea typeface="ＭＳ Ｐゴシック" pitchFamily="34" charset="-128"/>
              </a:rPr>
              <a:t>Example Markov Chain: Weather</a:t>
            </a:r>
          </a:p>
        </p:txBody>
      </p:sp>
      <p:sp>
        <p:nvSpPr>
          <p:cNvPr id="28674" name="Rectangle 3"/>
          <p:cNvSpPr>
            <a:spLocks noGrp="1" noChangeArrowheads="1"/>
          </p:cNvSpPr>
          <p:nvPr>
            <p:ph idx="1"/>
          </p:nvPr>
        </p:nvSpPr>
        <p:spPr>
          <a:xfrm>
            <a:off x="457200" y="1447800"/>
            <a:ext cx="4267200" cy="838200"/>
          </a:xfrm>
        </p:spPr>
        <p:txBody>
          <a:bodyPr/>
          <a:lstStyle/>
          <a:p>
            <a:r>
              <a:rPr lang="en-US" sz="2800" dirty="0">
                <a:ea typeface="ＭＳ Ｐゴシック" pitchFamily="34" charset="-128"/>
              </a:rPr>
              <a:t>States: X = {rain, sun}</a:t>
            </a:r>
          </a:p>
          <a:p>
            <a:pPr marL="457176" lvl="1" indent="0">
              <a:buNone/>
            </a:pPr>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p:txBody>
      </p:sp>
      <p:sp>
        <p:nvSpPr>
          <p:cNvPr id="28675" name="Oval 4"/>
          <p:cNvSpPr>
            <a:spLocks noChangeArrowheads="1"/>
          </p:cNvSpPr>
          <p:nvPr/>
        </p:nvSpPr>
        <p:spPr bwMode="auto">
          <a:xfrm>
            <a:off x="5853113" y="5057775"/>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latin typeface="Calibri"/>
                <a:cs typeface="Calibri"/>
              </a:rPr>
              <a:t>rain</a:t>
            </a:r>
          </a:p>
        </p:txBody>
      </p:sp>
      <p:sp>
        <p:nvSpPr>
          <p:cNvPr id="28676" name="Oval 5"/>
          <p:cNvSpPr>
            <a:spLocks noChangeArrowheads="1"/>
          </p:cNvSpPr>
          <p:nvPr/>
        </p:nvSpPr>
        <p:spPr bwMode="auto">
          <a:xfrm>
            <a:off x="7300913" y="5057775"/>
            <a:ext cx="609600" cy="609600"/>
          </a:xfrm>
          <a:prstGeom prst="ellipse">
            <a:avLst/>
          </a:prstGeom>
          <a:solidFill>
            <a:srgbClr val="FFCC00"/>
          </a:solidFill>
          <a:ln w="28575">
            <a:solidFill>
              <a:schemeClr val="tx1"/>
            </a:solidFill>
            <a:round/>
            <a:headEnd/>
            <a:tailEnd/>
          </a:ln>
        </p:spPr>
        <p:txBody>
          <a:bodyPr wrap="none" anchor="ctr"/>
          <a:lstStyle/>
          <a:p>
            <a:pPr algn="ctr"/>
            <a:r>
              <a:rPr lang="en-US">
                <a:latin typeface="Calibri"/>
                <a:cs typeface="Calibri"/>
              </a:rPr>
              <a:t>sun</a:t>
            </a:r>
          </a:p>
        </p:txBody>
      </p:sp>
      <p:cxnSp>
        <p:nvCxnSpPr>
          <p:cNvPr id="28677" name="AutoShape 6"/>
          <p:cNvCxnSpPr>
            <a:cxnSpLocks noChangeShapeType="1"/>
            <a:stCxn id="28675" idx="0"/>
            <a:endCxn id="28676" idx="0"/>
          </p:cNvCxnSpPr>
          <p:nvPr/>
        </p:nvCxnSpPr>
        <p:spPr bwMode="auto">
          <a:xfrm rot="5400000" flipV="1">
            <a:off x="6881019" y="4320381"/>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78" name="AutoShape 7"/>
          <p:cNvCxnSpPr>
            <a:cxnSpLocks noChangeShapeType="1"/>
            <a:stCxn id="28676" idx="4"/>
            <a:endCxn id="28675" idx="4"/>
          </p:cNvCxnSpPr>
          <p:nvPr/>
        </p:nvCxnSpPr>
        <p:spPr bwMode="auto">
          <a:xfrm rot="5400000">
            <a:off x="6881019" y="4958556"/>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79" name="AutoShape 8"/>
          <p:cNvCxnSpPr>
            <a:cxnSpLocks noChangeShapeType="1"/>
            <a:stCxn id="28676" idx="7"/>
            <a:endCxn id="28676" idx="6"/>
          </p:cNvCxnSpPr>
          <p:nvPr/>
        </p:nvCxnSpPr>
        <p:spPr bwMode="auto">
          <a:xfrm rot="5400000" flipV="1">
            <a:off x="7758113" y="519588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0" name="AutoShape 9"/>
          <p:cNvCxnSpPr>
            <a:cxnSpLocks noChangeShapeType="1"/>
            <a:stCxn id="28675" idx="3"/>
            <a:endCxn id="28675" idx="2"/>
          </p:cNvCxnSpPr>
          <p:nvPr/>
        </p:nvCxnSpPr>
        <p:spPr bwMode="auto">
          <a:xfrm rot="16200000" flipV="1">
            <a:off x="5775325" y="5426075"/>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81" name="Text Box 10"/>
          <p:cNvSpPr txBox="1">
            <a:spLocks noChangeArrowheads="1"/>
          </p:cNvSpPr>
          <p:nvPr/>
        </p:nvSpPr>
        <p:spPr bwMode="auto">
          <a:xfrm>
            <a:off x="8153400" y="45100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82" name="Text Box 11"/>
          <p:cNvSpPr txBox="1">
            <a:spLocks noChangeArrowheads="1"/>
          </p:cNvSpPr>
          <p:nvPr/>
        </p:nvSpPr>
        <p:spPr bwMode="auto">
          <a:xfrm>
            <a:off x="5638800" y="60483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83" name="Text Box 12"/>
          <p:cNvSpPr txBox="1">
            <a:spLocks noChangeArrowheads="1"/>
          </p:cNvSpPr>
          <p:nvPr/>
        </p:nvSpPr>
        <p:spPr bwMode="auto">
          <a:xfrm>
            <a:off x="6629400" y="46767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sp>
        <p:nvSpPr>
          <p:cNvPr id="28684" name="Text Box 13"/>
          <p:cNvSpPr txBox="1">
            <a:spLocks noChangeArrowheads="1"/>
          </p:cNvSpPr>
          <p:nvPr/>
        </p:nvSpPr>
        <p:spPr bwMode="auto">
          <a:xfrm>
            <a:off x="6629400" y="6200775"/>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5" name="AutoShape 14"/>
          <p:cNvSpPr>
            <a:spLocks noChangeArrowheads="1"/>
          </p:cNvSpPr>
          <p:nvPr/>
        </p:nvSpPr>
        <p:spPr bwMode="auto">
          <a:xfrm>
            <a:off x="5562600" y="3810000"/>
            <a:ext cx="6019800" cy="457200"/>
          </a:xfrm>
          <a:prstGeom prst="wedgeRectCallout">
            <a:avLst>
              <a:gd name="adj1" fmla="val -49866"/>
              <a:gd name="adj2" fmla="val -26079"/>
            </a:avLst>
          </a:prstGeom>
          <a:solidFill>
            <a:schemeClr val="bg1"/>
          </a:solidFill>
          <a:ln w="9525">
            <a:solidFill>
              <a:schemeClr val="tx1"/>
            </a:solidFill>
            <a:miter lim="800000"/>
            <a:headEnd/>
            <a:tailEnd/>
          </a:ln>
        </p:spPr>
        <p:txBody>
          <a:bodyPr/>
          <a:lstStyle/>
          <a:p>
            <a:pPr algn="ctr"/>
            <a:r>
              <a:rPr lang="en-US" sz="2400" dirty="0">
                <a:solidFill>
                  <a:srgbClr val="CC0000"/>
                </a:solidFill>
                <a:latin typeface="Calibri"/>
                <a:cs typeface="Calibri"/>
              </a:rPr>
              <a:t>Two new ways of representing the same CPT</a:t>
            </a:r>
          </a:p>
        </p:txBody>
      </p:sp>
      <p:grpSp>
        <p:nvGrpSpPr>
          <p:cNvPr id="28687" name="Group 1"/>
          <p:cNvGrpSpPr>
            <a:grpSpLocks/>
          </p:cNvGrpSpPr>
          <p:nvPr/>
        </p:nvGrpSpPr>
        <p:grpSpPr bwMode="auto">
          <a:xfrm>
            <a:off x="8839200" y="5029200"/>
            <a:ext cx="2133600" cy="1066800"/>
            <a:chOff x="2057400" y="3260725"/>
            <a:chExt cx="2133600" cy="1066800"/>
          </a:xfrm>
        </p:grpSpPr>
        <p:sp>
          <p:nvSpPr>
            <p:cNvPr id="28718" name="Rectangle 7"/>
            <p:cNvSpPr>
              <a:spLocks noChangeArrowheads="1"/>
            </p:cNvSpPr>
            <p:nvPr/>
          </p:nvSpPr>
          <p:spPr bwMode="auto">
            <a:xfrm>
              <a:off x="20574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19" name="Rectangle 8"/>
            <p:cNvSpPr>
              <a:spLocks noChangeArrowheads="1"/>
            </p:cNvSpPr>
            <p:nvPr/>
          </p:nvSpPr>
          <p:spPr bwMode="auto">
            <a:xfrm>
              <a:off x="20574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sp>
          <p:nvSpPr>
            <p:cNvPr id="28720" name="Rectangle 9"/>
            <p:cNvSpPr>
              <a:spLocks noChangeArrowheads="1"/>
            </p:cNvSpPr>
            <p:nvPr/>
          </p:nvSpPr>
          <p:spPr bwMode="auto">
            <a:xfrm>
              <a:off x="3505200" y="3260725"/>
              <a:ext cx="685800" cy="381000"/>
            </a:xfrm>
            <a:prstGeom prst="rect">
              <a:avLst/>
            </a:prstGeom>
            <a:solidFill>
              <a:srgbClr val="FFCC00"/>
            </a:solidFill>
            <a:ln w="9525">
              <a:solidFill>
                <a:schemeClr val="tx1"/>
              </a:solidFill>
              <a:miter lim="800000"/>
              <a:headEnd/>
              <a:tailEnd/>
            </a:ln>
          </p:spPr>
          <p:txBody>
            <a:bodyPr wrap="none" anchor="ctr"/>
            <a:lstStyle/>
            <a:p>
              <a:pPr algn="ctr"/>
              <a:r>
                <a:rPr lang="en-US">
                  <a:latin typeface="Calibri"/>
                  <a:cs typeface="Calibri"/>
                </a:rPr>
                <a:t>sun</a:t>
              </a:r>
            </a:p>
          </p:txBody>
        </p:sp>
        <p:sp>
          <p:nvSpPr>
            <p:cNvPr id="28721" name="Rectangle 10"/>
            <p:cNvSpPr>
              <a:spLocks noChangeArrowheads="1"/>
            </p:cNvSpPr>
            <p:nvPr/>
          </p:nvSpPr>
          <p:spPr bwMode="auto">
            <a:xfrm>
              <a:off x="3505200" y="3946525"/>
              <a:ext cx="685800" cy="3810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rain</a:t>
              </a:r>
            </a:p>
          </p:txBody>
        </p:sp>
        <p:cxnSp>
          <p:nvCxnSpPr>
            <p:cNvPr id="28722" name="AutoShape 15"/>
            <p:cNvCxnSpPr>
              <a:cxnSpLocks noChangeShapeType="1"/>
              <a:stCxn id="28718" idx="3"/>
              <a:endCxn id="28720" idx="1"/>
            </p:cNvCxnSpPr>
            <p:nvPr/>
          </p:nvCxnSpPr>
          <p:spPr bwMode="auto">
            <a:xfrm>
              <a:off x="2743200" y="34512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3" name="AutoShape 16"/>
            <p:cNvCxnSpPr>
              <a:cxnSpLocks noChangeShapeType="1"/>
              <a:stCxn id="28718" idx="3"/>
              <a:endCxn id="28721" idx="1"/>
            </p:cNvCxnSpPr>
            <p:nvPr/>
          </p:nvCxnSpPr>
          <p:spPr bwMode="auto">
            <a:xfrm>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4" name="AutoShape 17"/>
            <p:cNvCxnSpPr>
              <a:cxnSpLocks noChangeShapeType="1"/>
              <a:stCxn id="28719" idx="3"/>
              <a:endCxn id="28720" idx="1"/>
            </p:cNvCxnSpPr>
            <p:nvPr/>
          </p:nvCxnSpPr>
          <p:spPr bwMode="auto">
            <a:xfrm flipV="1">
              <a:off x="2743200" y="3451225"/>
              <a:ext cx="7620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725" name="AutoShape 18"/>
            <p:cNvCxnSpPr>
              <a:cxnSpLocks noChangeShapeType="1"/>
              <a:stCxn id="28719" idx="3"/>
              <a:endCxn id="28721" idx="1"/>
            </p:cNvCxnSpPr>
            <p:nvPr/>
          </p:nvCxnSpPr>
          <p:spPr bwMode="auto">
            <a:xfrm>
              <a:off x="2743200" y="4137025"/>
              <a:ext cx="762000"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28688" name="Text Box 12"/>
          <p:cNvSpPr txBox="1">
            <a:spLocks noChangeArrowheads="1"/>
          </p:cNvSpPr>
          <p:nvPr/>
        </p:nvSpPr>
        <p:spPr bwMode="auto">
          <a:xfrm>
            <a:off x="9829800" y="5181600"/>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0.1</a:t>
            </a:r>
          </a:p>
        </p:txBody>
      </p:sp>
      <p:sp>
        <p:nvSpPr>
          <p:cNvPr id="28689" name="Text Box 10"/>
          <p:cNvSpPr txBox="1">
            <a:spLocks noChangeArrowheads="1"/>
          </p:cNvSpPr>
          <p:nvPr/>
        </p:nvSpPr>
        <p:spPr bwMode="auto">
          <a:xfrm>
            <a:off x="9829800" y="48148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0.9</a:t>
            </a:r>
          </a:p>
        </p:txBody>
      </p:sp>
      <p:sp>
        <p:nvSpPr>
          <p:cNvPr id="28690" name="Text Box 10"/>
          <p:cNvSpPr txBox="1">
            <a:spLocks noChangeArrowheads="1"/>
          </p:cNvSpPr>
          <p:nvPr/>
        </p:nvSpPr>
        <p:spPr bwMode="auto">
          <a:xfrm>
            <a:off x="9829800" y="5943600"/>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0.7</a:t>
            </a:r>
          </a:p>
        </p:txBody>
      </p:sp>
      <p:sp>
        <p:nvSpPr>
          <p:cNvPr id="28691" name="Text Box 10"/>
          <p:cNvSpPr txBox="1">
            <a:spLocks noChangeArrowheads="1"/>
          </p:cNvSpPr>
          <p:nvPr/>
        </p:nvSpPr>
        <p:spPr bwMode="auto">
          <a:xfrm>
            <a:off x="9829800" y="550068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a:latin typeface="Calibri"/>
                <a:cs typeface="Calibri"/>
              </a:rPr>
              <a:t>0.3</a:t>
            </a:r>
          </a:p>
        </p:txBody>
      </p:sp>
      <p:graphicFrame>
        <p:nvGraphicFramePr>
          <p:cNvPr id="29" name="Table 28"/>
          <p:cNvGraphicFramePr>
            <a:graphicFrameLocks noGrp="1"/>
          </p:cNvGraphicFramePr>
          <p:nvPr>
            <p:extLst/>
          </p:nvPr>
        </p:nvGraphicFramePr>
        <p:xfrm>
          <a:off x="1219200" y="4495800"/>
          <a:ext cx="2220913" cy="1844675"/>
        </p:xfrm>
        <a:graphic>
          <a:graphicData uri="http://schemas.openxmlformats.org/drawingml/2006/table">
            <a:tbl>
              <a:tblPr firstRow="1" bandRow="1">
                <a:tableStyleId>{10A1B5D5-9B99-4C35-A422-299274C87663}</a:tableStyleId>
              </a:tblPr>
              <a:tblGrid>
                <a:gridCol w="563878">
                  <a:extLst>
                    <a:ext uri="{9D8B030D-6E8A-4147-A177-3AD203B41FA5}">
                      <a16:colId xmlns:a16="http://schemas.microsoft.com/office/drawing/2014/main" val="20000"/>
                    </a:ext>
                  </a:extLst>
                </a:gridCol>
                <a:gridCol w="563878">
                  <a:extLst>
                    <a:ext uri="{9D8B030D-6E8A-4147-A177-3AD203B41FA5}">
                      <a16:colId xmlns:a16="http://schemas.microsoft.com/office/drawing/2014/main" val="20001"/>
                    </a:ext>
                  </a:extLst>
                </a:gridCol>
                <a:gridCol w="1093157">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i="0" u="none" baseline="0" dirty="0" err="1">
                          <a:solidFill>
                            <a:schemeClr val="tx1"/>
                          </a:solidFill>
                          <a:latin typeface="Calibri"/>
                          <a:cs typeface="Calibri"/>
                        </a:rPr>
                        <a:t>X</a:t>
                      </a:r>
                      <a:r>
                        <a:rPr lang="en-US" sz="1800" b="1" i="0" u="none" baseline="-25000" dirty="0" err="1">
                          <a:solidFill>
                            <a:schemeClr val="tx1"/>
                          </a:solidFill>
                          <a:latin typeface="Calibri"/>
                          <a:cs typeface="Calibri"/>
                        </a:rPr>
                        <a:t>t</a:t>
                      </a:r>
                      <a:endParaRPr lang="en-US" sz="1800" b="1" i="0" u="none" baseline="-25000"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sun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9" name="Rectangle 3"/>
          <p:cNvSpPr txBox="1">
            <a:spLocks noChangeArrowheads="1"/>
          </p:cNvSpPr>
          <p:nvPr/>
        </p:nvSpPr>
        <p:spPr bwMode="auto">
          <a:xfrm>
            <a:off x="457200" y="2819400"/>
            <a:ext cx="4724400" cy="1600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800" dirty="0">
                <a:ea typeface="ＭＳ Ｐゴシック" pitchFamily="34" charset="-128"/>
              </a:rPr>
              <a:t>Initial distribution: 1.0 sun</a:t>
            </a:r>
          </a:p>
          <a:p>
            <a:pPr lvl="2"/>
            <a:endParaRPr lang="en-US" dirty="0">
              <a:ea typeface="ＭＳ Ｐゴシック" pitchFamily="34" charset="-128"/>
            </a:endParaRPr>
          </a:p>
          <a:p>
            <a:r>
              <a:rPr lang="en-US" sz="2800" dirty="0">
                <a:ea typeface="ＭＳ Ｐゴシック" pitchFamily="34" charset="-128"/>
              </a:rPr>
              <a:t>CPT P(</a:t>
            </a:r>
            <a:r>
              <a:rPr lang="en-US" sz="2800" dirty="0" err="1">
                <a:ea typeface="ＭＳ Ｐゴシック" pitchFamily="34" charset="-128"/>
              </a:rPr>
              <a:t>X</a:t>
            </a:r>
            <a:r>
              <a:rPr lang="en-US" sz="2800" baseline="-25000" dirty="0" err="1">
                <a:ea typeface="ＭＳ Ｐゴシック" pitchFamily="34" charset="-128"/>
              </a:rPr>
              <a:t>t</a:t>
            </a:r>
            <a:r>
              <a:rPr lang="en-US" sz="2800" dirty="0">
                <a:ea typeface="ＭＳ Ｐゴシック" pitchFamily="34" charset="-128"/>
              </a:rPr>
              <a:t> | X</a:t>
            </a:r>
            <a:r>
              <a:rPr lang="en-US" sz="2800" baseline="-25000" dirty="0">
                <a:ea typeface="ＭＳ Ｐゴシック" pitchFamily="34" charset="-128"/>
              </a:rPr>
              <a:t>t-1</a:t>
            </a:r>
            <a:r>
              <a:rPr lang="en-US" sz="2800" dirty="0">
                <a:ea typeface="ＭＳ Ｐゴシック" pitchFamily="34" charset="-128"/>
              </a:rPr>
              <a:t>):</a:t>
            </a:r>
          </a:p>
          <a:p>
            <a:pPr lvl="1"/>
            <a:endParaRPr lang="en-US" sz="2400" dirty="0">
              <a:ea typeface="ＭＳ Ｐゴシック" pitchFamily="34" charset="-128"/>
            </a:endParaRPr>
          </a:p>
          <a:p>
            <a:pPr lvl="1"/>
            <a:endParaRPr lang="en-US" sz="2400" dirty="0">
              <a:ea typeface="ＭＳ Ｐゴシック" pitchFamily="34" charset="-128"/>
            </a:endParaRPr>
          </a:p>
          <a:p>
            <a:pPr lvl="1"/>
            <a:endParaRPr lang="en-US" sz="2400" dirty="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143000"/>
            <a:ext cx="5298851" cy="2266947"/>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44FFA97-75D6-4F15-8902-F6F3A87FDEAF}"/>
                  </a:ext>
                </a:extLst>
              </p14:cNvPr>
              <p14:cNvContentPartPr/>
              <p14:nvPr/>
            </p14:nvContentPartPr>
            <p14:xfrm>
              <a:off x="3568680" y="3297960"/>
              <a:ext cx="1159920" cy="71280"/>
            </p14:xfrm>
          </p:contentPart>
        </mc:Choice>
        <mc:Fallback xmlns="">
          <p:pic>
            <p:nvPicPr>
              <p:cNvPr id="3" name="Ink 2">
                <a:extLst>
                  <a:ext uri="{FF2B5EF4-FFF2-40B4-BE49-F238E27FC236}">
                    <a16:creationId xmlns:a16="http://schemas.microsoft.com/office/drawing/2014/main" id="{F44FFA97-75D6-4F15-8902-F6F3A87FDEAF}"/>
                  </a:ext>
                </a:extLst>
              </p:cNvPr>
              <p:cNvPicPr/>
              <p:nvPr/>
            </p:nvPicPr>
            <p:blipFill>
              <a:blip r:embed="rId4"/>
              <a:stretch>
                <a:fillRect/>
              </a:stretch>
            </p:blipFill>
            <p:spPr>
              <a:xfrm>
                <a:off x="3559320" y="3288600"/>
                <a:ext cx="1178640" cy="90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8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6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6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81" grpId="0"/>
      <p:bldP spid="28682" grpId="0"/>
      <p:bldP spid="28683" grpId="0"/>
      <p:bldP spid="28684" grpId="0"/>
      <p:bldP spid="28685" grpId="0" animBg="1"/>
      <p:bldP spid="28688" grpId="0"/>
      <p:bldP spid="28689" grpId="0"/>
      <p:bldP spid="28690" grpId="0"/>
      <p:bldP spid="2869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 1.0</m:t>
                    </m:r>
                  </m:oMath>
                </a14:m>
                <a:endParaRPr lang="en-US" dirty="0"/>
              </a:p>
              <a:p>
                <a:endParaRPr lang="en-US" dirty="0"/>
              </a:p>
              <a:p>
                <a:r>
                  <a:rPr lang="en-US" dirty="0"/>
                  <a:t>What is the probability distribution after one step?</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m:t>
                    </m:r>
                  </m:oMath>
                </a14:m>
                <a:r>
                  <a:rPr lang="en-US" dirty="0"/>
                  <a:t> ?</a:t>
                </a:r>
              </a:p>
              <a:p>
                <a:pPr marL="514350" indent="-514350">
                  <a:buAutoNum type="alphaUcParenR"/>
                </a:pPr>
                <a:endParaRPr lang="en-US" dirty="0"/>
              </a:p>
              <a:p>
                <a:pPr marL="514350" indent="-514350">
                  <a:buAutoNum type="alphaUcParenR"/>
                </a:pPr>
                <a:r>
                  <a:rPr lang="en-US" dirty="0"/>
                  <a:t>0</a:t>
                </a:r>
              </a:p>
              <a:p>
                <a:pPr marL="514350" indent="-514350">
                  <a:buAutoNum type="alphaUcParenR"/>
                </a:pPr>
                <a:r>
                  <a:rPr lang="en-US" dirty="0"/>
                  <a:t>0.3</a:t>
                </a:r>
              </a:p>
              <a:p>
                <a:pPr marL="514350" indent="-514350">
                  <a:buAutoNum type="alphaUcParenR"/>
                </a:pPr>
                <a:r>
                  <a:rPr lang="en-US" dirty="0"/>
                  <a:t>0.9</a:t>
                </a:r>
              </a:p>
              <a:p>
                <a:pPr marL="514350" indent="-514350">
                  <a:buAutoNum type="alphaUcParenR"/>
                </a:pPr>
                <a:r>
                  <a:rPr lang="en-US" dirty="0"/>
                  <a:t>1.0</a:t>
                </a:r>
              </a:p>
              <a:p>
                <a:pPr marL="514350" indent="-514350">
                  <a:buAutoNum type="alphaUcParenR"/>
                </a:pPr>
                <a:r>
                  <a:rPr lang="en-US" dirty="0"/>
                  <a:t>1.2</a:t>
                </a:r>
              </a:p>
              <a:p>
                <a:pPr marL="514350" indent="-514350">
                  <a:buAutoNum type="alphaU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157784"/>
                </a:stretch>
              </a:blipFill>
            </p:spPr>
            <p:txBody>
              <a:bodyPr/>
              <a:lstStyle/>
              <a:p>
                <a:r>
                  <a:rPr lang="en-US">
                    <a:noFill/>
                  </a:rPr>
                  <a:t> </a:t>
                </a:r>
              </a:p>
            </p:txBody>
          </p:sp>
        </mc:Fallback>
      </mc:AlternateContent>
      <p:sp>
        <p:nvSpPr>
          <p:cNvPr id="5" name="Oval 4"/>
          <p:cNvSpPr>
            <a:spLocks noChangeArrowheads="1"/>
          </p:cNvSpPr>
          <p:nvPr/>
        </p:nvSpPr>
        <p:spPr bwMode="auto">
          <a:xfrm>
            <a:off x="8996012" y="753736"/>
            <a:ext cx="609600" cy="609600"/>
          </a:xfrm>
          <a:prstGeom prst="ellipse">
            <a:avLst/>
          </a:prstGeom>
          <a:solidFill>
            <a:schemeClr val="accent6">
              <a:lumMod val="60000"/>
              <a:lumOff val="40000"/>
            </a:schemeClr>
          </a:solidFill>
          <a:ln w="28575">
            <a:solidFill>
              <a:schemeClr val="tx1"/>
            </a:solidFill>
            <a:round/>
            <a:headEnd/>
            <a:tailEnd/>
          </a:ln>
        </p:spPr>
        <p:txBody>
          <a:bodyPr wrap="none" anchor="ctr"/>
          <a:lstStyle/>
          <a:p>
            <a:pPr algn="ctr"/>
            <a:r>
              <a:rPr lang="en-US" sz="2400" dirty="0">
                <a:latin typeface="Calibri"/>
                <a:cs typeface="Calibri"/>
              </a:rPr>
              <a:t>rain</a:t>
            </a:r>
          </a:p>
        </p:txBody>
      </p:sp>
      <p:sp>
        <p:nvSpPr>
          <p:cNvPr id="6" name="Oval 5"/>
          <p:cNvSpPr>
            <a:spLocks noChangeArrowheads="1"/>
          </p:cNvSpPr>
          <p:nvPr/>
        </p:nvSpPr>
        <p:spPr bwMode="auto">
          <a:xfrm>
            <a:off x="10443812" y="753736"/>
            <a:ext cx="609600" cy="609600"/>
          </a:xfrm>
          <a:prstGeom prst="ellipse">
            <a:avLst/>
          </a:prstGeom>
          <a:solidFill>
            <a:srgbClr val="FFCC00"/>
          </a:solidFill>
          <a:ln w="28575">
            <a:solidFill>
              <a:schemeClr val="tx1"/>
            </a:solidFill>
            <a:round/>
            <a:headEnd/>
            <a:tailEnd/>
          </a:ln>
        </p:spPr>
        <p:txBody>
          <a:bodyPr wrap="none" anchor="ctr"/>
          <a:lstStyle/>
          <a:p>
            <a:pPr algn="ctr"/>
            <a:r>
              <a:rPr lang="en-US" sz="2400">
                <a:latin typeface="Calibri"/>
                <a:cs typeface="Calibri"/>
              </a:rPr>
              <a:t>sun</a:t>
            </a:r>
          </a:p>
        </p:txBody>
      </p:sp>
      <p:cxnSp>
        <p:nvCxnSpPr>
          <p:cNvPr id="7" name="AutoShape 6"/>
          <p:cNvCxnSpPr>
            <a:cxnSpLocks noChangeShapeType="1"/>
            <a:stCxn id="5" idx="0"/>
            <a:endCxn id="6" idx="0"/>
          </p:cNvCxnSpPr>
          <p:nvPr/>
        </p:nvCxnSpPr>
        <p:spPr bwMode="auto">
          <a:xfrm rot="5400000" flipV="1">
            <a:off x="10023918" y="1634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7"/>
          <p:cNvCxnSpPr>
            <a:cxnSpLocks noChangeShapeType="1"/>
            <a:stCxn id="6" idx="4"/>
            <a:endCxn id="5" idx="4"/>
          </p:cNvCxnSpPr>
          <p:nvPr/>
        </p:nvCxnSpPr>
        <p:spPr bwMode="auto">
          <a:xfrm rot="5400000">
            <a:off x="10023918" y="65451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8"/>
          <p:cNvCxnSpPr>
            <a:cxnSpLocks noChangeShapeType="1"/>
            <a:stCxn id="6" idx="7"/>
            <a:endCxn id="6" idx="6"/>
          </p:cNvCxnSpPr>
          <p:nvPr/>
        </p:nvCxnSpPr>
        <p:spPr bwMode="auto">
          <a:xfrm rot="5400000" flipV="1">
            <a:off x="10901012" y="891848"/>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a:stCxn id="5" idx="3"/>
            <a:endCxn id="5" idx="2"/>
          </p:cNvCxnSpPr>
          <p:nvPr/>
        </p:nvCxnSpPr>
        <p:spPr bwMode="auto">
          <a:xfrm rot="16200000" flipV="1">
            <a:off x="8918224" y="112203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0"/>
          <p:cNvSpPr txBox="1">
            <a:spLocks noChangeArrowheads="1"/>
          </p:cNvSpPr>
          <p:nvPr/>
        </p:nvSpPr>
        <p:spPr bwMode="auto">
          <a:xfrm>
            <a:off x="11352362" y="74811"/>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0.9</a:t>
            </a:r>
          </a:p>
        </p:txBody>
      </p:sp>
      <p:sp>
        <p:nvSpPr>
          <p:cNvPr id="12" name="Text Box 11"/>
          <p:cNvSpPr txBox="1">
            <a:spLocks noChangeArrowheads="1"/>
          </p:cNvSpPr>
          <p:nvPr/>
        </p:nvSpPr>
        <p:spPr bwMode="auto">
          <a:xfrm>
            <a:off x="8781699" y="17443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0.7</a:t>
            </a:r>
          </a:p>
        </p:txBody>
      </p:sp>
      <p:sp>
        <p:nvSpPr>
          <p:cNvPr id="13" name="Text Box 12"/>
          <p:cNvSpPr txBox="1">
            <a:spLocks noChangeArrowheads="1"/>
          </p:cNvSpPr>
          <p:nvPr/>
        </p:nvSpPr>
        <p:spPr bwMode="auto">
          <a:xfrm>
            <a:off x="9772299" y="372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0.3</a:t>
            </a:r>
          </a:p>
        </p:txBody>
      </p:sp>
      <p:sp>
        <p:nvSpPr>
          <p:cNvPr id="14" name="Text Box 13"/>
          <p:cNvSpPr txBox="1">
            <a:spLocks noChangeArrowheads="1"/>
          </p:cNvSpPr>
          <p:nvPr/>
        </p:nvSpPr>
        <p:spPr bwMode="auto">
          <a:xfrm>
            <a:off x="9772299" y="1896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0.1</a:t>
            </a:r>
          </a:p>
        </p:txBody>
      </p:sp>
    </p:spTree>
    <p:extLst>
      <p:ext uri="{BB962C8B-B14F-4D97-AF65-F5344CB8AC3E}">
        <p14:creationId xmlns:p14="http://schemas.microsoft.com/office/powerpoint/2010/main" val="318103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ea typeface="ＭＳ Ｐゴシック" pitchFamily="34" charset="-128"/>
              </a:rPr>
              <a:t>Likelihood Weighting</a:t>
            </a:r>
          </a:p>
        </p:txBody>
      </p:sp>
      <p:sp>
        <p:nvSpPr>
          <p:cNvPr id="76802" name="Content Placeholder 2"/>
          <p:cNvSpPr>
            <a:spLocks noGrp="1"/>
          </p:cNvSpPr>
          <p:nvPr>
            <p:ph idx="1"/>
          </p:nvPr>
        </p:nvSpPr>
        <p:spPr>
          <a:xfrm>
            <a:off x="3603908" y="986052"/>
            <a:ext cx="4717131" cy="3685008"/>
          </a:xfrm>
          <a:ln w="28575">
            <a:solidFill>
              <a:schemeClr val="tx1"/>
            </a:solidFill>
          </a:ln>
        </p:spPr>
        <p:txBody>
          <a:bodyPr/>
          <a:lstStyle/>
          <a:p>
            <a:r>
              <a:rPr lang="en-US" sz="2400" dirty="0">
                <a:ea typeface="ＭＳ Ｐゴシック" pitchFamily="34" charset="-128"/>
              </a:rPr>
              <a:t>IN: evidence instantiation</a:t>
            </a:r>
          </a:p>
          <a:p>
            <a:r>
              <a:rPr lang="en-US" sz="2400" dirty="0">
                <a:ea typeface="ＭＳ Ｐゴシック" pitchFamily="34" charset="-128"/>
              </a:rPr>
              <a:t>w = 1.0</a:t>
            </a:r>
          </a:p>
          <a:p>
            <a:r>
              <a:rPr lang="en-US" sz="2400" dirty="0">
                <a:ea typeface="ＭＳ Ｐゴシック" pitchFamily="34" charset="-128"/>
              </a:rPr>
              <a:t>for </a:t>
            </a:r>
            <a:r>
              <a:rPr lang="en-US" sz="2400" dirty="0" err="1">
                <a:ea typeface="ＭＳ Ｐゴシック" pitchFamily="34" charset="-128"/>
              </a:rPr>
              <a:t>i</a:t>
            </a:r>
            <a:r>
              <a:rPr lang="en-US" sz="2400" dirty="0">
                <a:ea typeface="ＭＳ Ｐゴシック" pitchFamily="34" charset="-128"/>
              </a:rPr>
              <a:t>=1, 2, …, n</a:t>
            </a:r>
          </a:p>
          <a:p>
            <a:pPr lvl="1"/>
            <a:r>
              <a:rPr lang="en-US" dirty="0">
                <a:ea typeface="ＭＳ Ｐゴシック" pitchFamily="34" charset="-128"/>
              </a:rPr>
              <a:t>if X</a:t>
            </a:r>
            <a:r>
              <a:rPr lang="en-US" baseline="-25000" dirty="0">
                <a:ea typeface="ＭＳ Ｐゴシック" pitchFamily="34" charset="-128"/>
              </a:rPr>
              <a:t>i</a:t>
            </a:r>
            <a:r>
              <a:rPr lang="en-US" dirty="0">
                <a:ea typeface="ＭＳ Ｐゴシック" pitchFamily="34" charset="-128"/>
              </a:rPr>
              <a:t> is an evidence variable</a:t>
            </a:r>
          </a:p>
          <a:p>
            <a:pPr lvl="2"/>
            <a:r>
              <a:rPr lang="en-US" dirty="0">
                <a:ea typeface="ＭＳ Ｐゴシック" pitchFamily="34" charset="-128"/>
              </a:rPr>
              <a:t>X</a:t>
            </a:r>
            <a:r>
              <a:rPr lang="en-US" baseline="-25000" dirty="0">
                <a:ea typeface="ＭＳ Ｐゴシック" pitchFamily="34" charset="-128"/>
              </a:rPr>
              <a:t>i</a:t>
            </a:r>
            <a:r>
              <a:rPr lang="en-US" dirty="0">
                <a:ea typeface="ＭＳ Ｐゴシック" pitchFamily="34" charset="-128"/>
              </a:rPr>
              <a:t> = observation x</a:t>
            </a:r>
            <a:r>
              <a:rPr lang="en-US" baseline="-25000" dirty="0">
                <a:ea typeface="ＭＳ Ｐゴシック" pitchFamily="34" charset="-128"/>
              </a:rPr>
              <a:t>i</a:t>
            </a:r>
            <a:r>
              <a:rPr lang="en-US" dirty="0">
                <a:ea typeface="ＭＳ Ｐゴシック" pitchFamily="34" charset="-128"/>
              </a:rPr>
              <a:t> for X</a:t>
            </a:r>
            <a:r>
              <a:rPr lang="en-US" baseline="-25000" dirty="0">
                <a:ea typeface="ＭＳ Ｐゴシック" pitchFamily="34" charset="-128"/>
              </a:rPr>
              <a:t>i</a:t>
            </a:r>
          </a:p>
          <a:p>
            <a:pPr lvl="2"/>
            <a:r>
              <a:rPr lang="en-US" dirty="0">
                <a:ea typeface="ＭＳ Ｐゴシック" pitchFamily="34" charset="-128"/>
              </a:rPr>
              <a:t>Set w = w * P(x</a:t>
            </a:r>
            <a:r>
              <a:rPr lang="en-US" baseline="-25000" dirty="0">
                <a:ea typeface="ＭＳ Ｐゴシック" pitchFamily="34" charset="-128"/>
              </a:rPr>
              <a:t>i</a:t>
            </a:r>
            <a:r>
              <a:rPr lang="en-US" dirty="0">
                <a:ea typeface="ＭＳ Ｐゴシック" pitchFamily="34" charset="-128"/>
              </a:rPr>
              <a:t> | Parents(X</a:t>
            </a:r>
            <a:r>
              <a:rPr lang="en-US" baseline="-25000" dirty="0">
                <a:ea typeface="ＭＳ Ｐゴシック" pitchFamily="34" charset="-128"/>
              </a:rPr>
              <a:t>i</a:t>
            </a:r>
            <a:r>
              <a:rPr lang="en-US" dirty="0">
                <a:ea typeface="ＭＳ Ｐゴシック" pitchFamily="34" charset="-128"/>
              </a:rPr>
              <a:t>))</a:t>
            </a:r>
          </a:p>
          <a:p>
            <a:pPr lvl="1"/>
            <a:r>
              <a:rPr lang="en-US" dirty="0">
                <a:ea typeface="ＭＳ Ｐゴシック" pitchFamily="34" charset="-128"/>
              </a:rPr>
              <a:t>else</a:t>
            </a:r>
          </a:p>
          <a:p>
            <a:pPr lvl="2"/>
            <a:r>
              <a:rPr lang="en-US" dirty="0">
                <a:ea typeface="ＭＳ Ｐゴシック" pitchFamily="34" charset="-128"/>
              </a:rPr>
              <a:t>Sample x</a:t>
            </a:r>
            <a:r>
              <a:rPr lang="en-US" baseline="-25000" dirty="0">
                <a:ea typeface="ＭＳ Ｐゴシック" pitchFamily="34" charset="-128"/>
              </a:rPr>
              <a:t>i</a:t>
            </a:r>
            <a:r>
              <a:rPr lang="en-US" dirty="0">
                <a:ea typeface="ＭＳ Ｐゴシック" pitchFamily="34" charset="-128"/>
              </a:rPr>
              <a:t> from P(X</a:t>
            </a:r>
            <a:r>
              <a:rPr lang="en-US" baseline="-25000" dirty="0">
                <a:ea typeface="ＭＳ Ｐゴシック" pitchFamily="34" charset="-128"/>
              </a:rPr>
              <a:t>i</a:t>
            </a:r>
            <a:r>
              <a:rPr lang="en-US" dirty="0">
                <a:ea typeface="ＭＳ Ｐゴシック" pitchFamily="34" charset="-128"/>
              </a:rPr>
              <a:t> | Parents(X</a:t>
            </a:r>
            <a:r>
              <a:rPr lang="en-US" baseline="-25000" dirty="0">
                <a:ea typeface="ＭＳ Ｐゴシック" pitchFamily="34" charset="-128"/>
              </a:rPr>
              <a:t>i</a:t>
            </a:r>
            <a:r>
              <a:rPr lang="en-US" dirty="0">
                <a:ea typeface="ＭＳ Ｐゴシック" pitchFamily="34" charset="-128"/>
              </a:rPr>
              <a:t>))</a:t>
            </a:r>
          </a:p>
          <a:p>
            <a:r>
              <a:rPr lang="en-US" sz="2400" dirty="0">
                <a:ea typeface="ＭＳ Ｐゴシック" pitchFamily="34" charset="-128"/>
              </a:rPr>
              <a:t>return (x</a:t>
            </a:r>
            <a:r>
              <a:rPr lang="en-US" sz="2400" baseline="-25000" dirty="0">
                <a:ea typeface="ＭＳ Ｐゴシック" pitchFamily="34" charset="-128"/>
              </a:rPr>
              <a:t>1</a:t>
            </a:r>
            <a:r>
              <a:rPr lang="en-US" sz="2400" dirty="0">
                <a:ea typeface="ＭＳ Ｐゴシック" pitchFamily="34" charset="-128"/>
              </a:rPr>
              <a:t>, x</a:t>
            </a:r>
            <a:r>
              <a:rPr lang="en-US" sz="2400" baseline="-25000" dirty="0">
                <a:ea typeface="ＭＳ Ｐゴシック" pitchFamily="34" charset="-128"/>
              </a:rPr>
              <a:t>2</a:t>
            </a:r>
            <a:r>
              <a:rPr lang="en-US" sz="2400" dirty="0">
                <a:ea typeface="ＭＳ Ｐゴシック" pitchFamily="34" charset="-128"/>
              </a:rPr>
              <a:t>, …, </a:t>
            </a:r>
            <a:r>
              <a:rPr lang="en-US" sz="2400" dirty="0" err="1">
                <a:ea typeface="ＭＳ Ｐゴシック" pitchFamily="34" charset="-128"/>
              </a:rPr>
              <a:t>x</a:t>
            </a:r>
            <a:r>
              <a:rPr lang="en-US" sz="2400" baseline="-25000" dirty="0" err="1">
                <a:ea typeface="ＭＳ Ｐゴシック" pitchFamily="34" charset="-128"/>
              </a:rPr>
              <a:t>n</a:t>
            </a:r>
            <a:r>
              <a:rPr lang="en-US" sz="2400" dirty="0">
                <a:ea typeface="ＭＳ Ｐゴシック" pitchFamily="34" charset="-128"/>
              </a:rPr>
              <a:t>), w</a:t>
            </a:r>
          </a:p>
        </p:txBody>
      </p:sp>
      <p:grpSp>
        <p:nvGrpSpPr>
          <p:cNvPr id="2" name="Group 1">
            <a:extLst>
              <a:ext uri="{FF2B5EF4-FFF2-40B4-BE49-F238E27FC236}">
                <a16:creationId xmlns:a16="http://schemas.microsoft.com/office/drawing/2014/main" id="{7A26C59C-DAAE-418B-96B0-D92B2822D705}"/>
              </a:ext>
            </a:extLst>
          </p:cNvPr>
          <p:cNvGrpSpPr/>
          <p:nvPr/>
        </p:nvGrpSpPr>
        <p:grpSpPr>
          <a:xfrm>
            <a:off x="1965960" y="4792980"/>
            <a:ext cx="8458200" cy="2042242"/>
            <a:chOff x="1447800" y="4201160"/>
            <a:chExt cx="9372600" cy="263406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597576"/>
              <a:ext cx="9372600" cy="223764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4201160"/>
              <a:ext cx="990600" cy="792480"/>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EC8DE67-5B34-451A-BE0F-8BA47D2CAAC8}"/>
                  </a:ext>
                </a:extLst>
              </p14:cNvPr>
              <p14:cNvContentPartPr/>
              <p14:nvPr/>
            </p14:nvContentPartPr>
            <p14:xfrm>
              <a:off x="2882880" y="2404800"/>
              <a:ext cx="912240" cy="1596600"/>
            </p14:xfrm>
          </p:contentPart>
        </mc:Choice>
        <mc:Fallback xmlns="">
          <p:pic>
            <p:nvPicPr>
              <p:cNvPr id="4" name="Ink 3">
                <a:extLst>
                  <a:ext uri="{FF2B5EF4-FFF2-40B4-BE49-F238E27FC236}">
                    <a16:creationId xmlns:a16="http://schemas.microsoft.com/office/drawing/2014/main" id="{8EC8DE67-5B34-451A-BE0F-8BA47D2CAAC8}"/>
                  </a:ext>
                </a:extLst>
              </p:cNvPr>
              <p:cNvPicPr/>
              <p:nvPr/>
            </p:nvPicPr>
            <p:blipFill>
              <a:blip r:embed="rId5"/>
              <a:stretch>
                <a:fillRect/>
              </a:stretch>
            </p:blipFill>
            <p:spPr>
              <a:xfrm>
                <a:off x="2873520" y="2395440"/>
                <a:ext cx="930960" cy="1615320"/>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 1.0</m:t>
                    </m:r>
                  </m:oMath>
                </a14:m>
                <a:endParaRPr lang="en-US" dirty="0"/>
              </a:p>
              <a:p>
                <a:endParaRPr lang="en-US" dirty="0"/>
              </a:p>
              <a:p>
                <a:r>
                  <a:rPr lang="en-US" dirty="0"/>
                  <a:t>What is the probability distribution after one step?</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m:t>
                    </m:r>
                  </m:oMath>
                </a14:m>
                <a:r>
                  <a:rPr lang="en-US" dirty="0"/>
                  <a:t> ?</a:t>
                </a:r>
              </a:p>
              <a:p>
                <a:pPr marL="514350" indent="-514350">
                  <a:buAutoNum type="alphaUcParenR"/>
                </a:pPr>
                <a:endParaRPr lang="en-US" dirty="0"/>
              </a:p>
              <a:p>
                <a:pPr marL="514350" indent="-514350">
                  <a:buAutoNum type="alphaUcParenR"/>
                </a:pPr>
                <a:r>
                  <a:rPr lang="en-US" dirty="0"/>
                  <a:t>0</a:t>
                </a:r>
              </a:p>
              <a:p>
                <a:pPr marL="514350" indent="-514350">
                  <a:buAutoNum type="alphaUcParenR"/>
                </a:pPr>
                <a:r>
                  <a:rPr lang="en-US" dirty="0"/>
                  <a:t>0.3</a:t>
                </a:r>
              </a:p>
              <a:p>
                <a:pPr marL="514350" indent="-514350">
                  <a:buAutoNum type="alphaUcParenR"/>
                </a:pPr>
                <a:r>
                  <a:rPr lang="en-US" dirty="0"/>
                  <a:t>0.9</a:t>
                </a:r>
              </a:p>
              <a:p>
                <a:pPr marL="514350" indent="-514350">
                  <a:buAutoNum type="alphaUcParenR"/>
                </a:pPr>
                <a:r>
                  <a:rPr lang="en-US" dirty="0"/>
                  <a:t>1.0</a:t>
                </a:r>
              </a:p>
              <a:p>
                <a:pPr marL="514350" indent="-514350">
                  <a:buAutoNum type="alphaUcParenR"/>
                </a:pPr>
                <a:r>
                  <a:rPr lang="en-US" dirty="0"/>
                  <a:t>1.2</a:t>
                </a:r>
              </a:p>
              <a:p>
                <a:pPr marL="514350" indent="-514350">
                  <a:buAutoNum type="alphaU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5090" b="-157784"/>
                </a:stretch>
              </a:blipFill>
            </p:spPr>
            <p:txBody>
              <a:bodyPr/>
              <a:lstStyle/>
              <a:p>
                <a:r>
                  <a:rPr lang="en-US">
                    <a:noFill/>
                  </a:rPr>
                  <a:t> </a:t>
                </a:r>
              </a:p>
            </p:txBody>
          </p:sp>
        </mc:Fallback>
      </mc:AlternateContent>
      <p:sp>
        <p:nvSpPr>
          <p:cNvPr id="5" name="Oval 4"/>
          <p:cNvSpPr>
            <a:spLocks noChangeArrowheads="1"/>
          </p:cNvSpPr>
          <p:nvPr/>
        </p:nvSpPr>
        <p:spPr bwMode="auto">
          <a:xfrm>
            <a:off x="8996012" y="753736"/>
            <a:ext cx="609600" cy="609600"/>
          </a:xfrm>
          <a:prstGeom prst="ellipse">
            <a:avLst/>
          </a:prstGeom>
          <a:solidFill>
            <a:schemeClr val="accent6">
              <a:lumMod val="60000"/>
              <a:lumOff val="40000"/>
            </a:schemeClr>
          </a:solidFill>
          <a:ln w="28575">
            <a:solidFill>
              <a:schemeClr val="tx1"/>
            </a:solidFill>
            <a:round/>
            <a:headEnd/>
            <a:tailEnd/>
          </a:ln>
        </p:spPr>
        <p:txBody>
          <a:bodyPr wrap="none" anchor="ctr"/>
          <a:lstStyle/>
          <a:p>
            <a:pPr algn="ctr"/>
            <a:r>
              <a:rPr lang="en-US" sz="2400" dirty="0">
                <a:latin typeface="Calibri"/>
                <a:cs typeface="Calibri"/>
              </a:rPr>
              <a:t>rain</a:t>
            </a:r>
          </a:p>
        </p:txBody>
      </p:sp>
      <p:sp>
        <p:nvSpPr>
          <p:cNvPr id="6" name="Oval 5"/>
          <p:cNvSpPr>
            <a:spLocks noChangeArrowheads="1"/>
          </p:cNvSpPr>
          <p:nvPr/>
        </p:nvSpPr>
        <p:spPr bwMode="auto">
          <a:xfrm>
            <a:off x="10443812" y="753736"/>
            <a:ext cx="609600" cy="609600"/>
          </a:xfrm>
          <a:prstGeom prst="ellipse">
            <a:avLst/>
          </a:prstGeom>
          <a:solidFill>
            <a:srgbClr val="FFCC00"/>
          </a:solidFill>
          <a:ln w="28575">
            <a:solidFill>
              <a:schemeClr val="tx1"/>
            </a:solidFill>
            <a:round/>
            <a:headEnd/>
            <a:tailEnd/>
          </a:ln>
        </p:spPr>
        <p:txBody>
          <a:bodyPr wrap="none" anchor="ctr"/>
          <a:lstStyle/>
          <a:p>
            <a:pPr algn="ctr"/>
            <a:r>
              <a:rPr lang="en-US" sz="2400">
                <a:latin typeface="Calibri"/>
                <a:cs typeface="Calibri"/>
              </a:rPr>
              <a:t>sun</a:t>
            </a:r>
          </a:p>
        </p:txBody>
      </p:sp>
      <p:cxnSp>
        <p:nvCxnSpPr>
          <p:cNvPr id="7" name="AutoShape 6"/>
          <p:cNvCxnSpPr>
            <a:cxnSpLocks noChangeShapeType="1"/>
            <a:stCxn id="5" idx="0"/>
            <a:endCxn id="6" idx="0"/>
          </p:cNvCxnSpPr>
          <p:nvPr/>
        </p:nvCxnSpPr>
        <p:spPr bwMode="auto">
          <a:xfrm rot="5400000" flipV="1">
            <a:off x="10023918" y="1634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7"/>
          <p:cNvCxnSpPr>
            <a:cxnSpLocks noChangeShapeType="1"/>
            <a:stCxn id="6" idx="4"/>
            <a:endCxn id="5" idx="4"/>
          </p:cNvCxnSpPr>
          <p:nvPr/>
        </p:nvCxnSpPr>
        <p:spPr bwMode="auto">
          <a:xfrm rot="5400000">
            <a:off x="10023918" y="65451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8"/>
          <p:cNvCxnSpPr>
            <a:cxnSpLocks noChangeShapeType="1"/>
            <a:stCxn id="6" idx="7"/>
            <a:endCxn id="6" idx="6"/>
          </p:cNvCxnSpPr>
          <p:nvPr/>
        </p:nvCxnSpPr>
        <p:spPr bwMode="auto">
          <a:xfrm rot="5400000" flipV="1">
            <a:off x="10901012" y="891848"/>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a:stCxn id="5" idx="3"/>
            <a:endCxn id="5" idx="2"/>
          </p:cNvCxnSpPr>
          <p:nvPr/>
        </p:nvCxnSpPr>
        <p:spPr bwMode="auto">
          <a:xfrm rot="16200000" flipV="1">
            <a:off x="8918224" y="112203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0"/>
          <p:cNvSpPr txBox="1">
            <a:spLocks noChangeArrowheads="1"/>
          </p:cNvSpPr>
          <p:nvPr/>
        </p:nvSpPr>
        <p:spPr bwMode="auto">
          <a:xfrm>
            <a:off x="11352362" y="74811"/>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0.9</a:t>
            </a:r>
          </a:p>
        </p:txBody>
      </p:sp>
      <p:sp>
        <p:nvSpPr>
          <p:cNvPr id="12" name="Text Box 11"/>
          <p:cNvSpPr txBox="1">
            <a:spLocks noChangeArrowheads="1"/>
          </p:cNvSpPr>
          <p:nvPr/>
        </p:nvSpPr>
        <p:spPr bwMode="auto">
          <a:xfrm>
            <a:off x="8781699" y="17443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0.7</a:t>
            </a:r>
          </a:p>
        </p:txBody>
      </p:sp>
      <p:sp>
        <p:nvSpPr>
          <p:cNvPr id="13" name="Text Box 12"/>
          <p:cNvSpPr txBox="1">
            <a:spLocks noChangeArrowheads="1"/>
          </p:cNvSpPr>
          <p:nvPr/>
        </p:nvSpPr>
        <p:spPr bwMode="auto">
          <a:xfrm>
            <a:off x="9772299" y="372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0.3</a:t>
            </a:r>
          </a:p>
        </p:txBody>
      </p:sp>
      <p:sp>
        <p:nvSpPr>
          <p:cNvPr id="14" name="Text Box 13"/>
          <p:cNvSpPr txBox="1">
            <a:spLocks noChangeArrowheads="1"/>
          </p:cNvSpPr>
          <p:nvPr/>
        </p:nvSpPr>
        <p:spPr bwMode="auto">
          <a:xfrm>
            <a:off x="9772299" y="1896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0.1</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862EC0C-A981-4273-A431-DFC24431B778}"/>
                  </a:ext>
                </a:extLst>
              </p14:cNvPr>
              <p14:cNvContentPartPr/>
              <p14:nvPr/>
            </p14:nvContentPartPr>
            <p14:xfrm>
              <a:off x="3559680" y="2739240"/>
              <a:ext cx="8443440" cy="3733560"/>
            </p14:xfrm>
          </p:contentPart>
        </mc:Choice>
        <mc:Fallback xmlns="">
          <p:pic>
            <p:nvPicPr>
              <p:cNvPr id="4" name="Ink 3">
                <a:extLst>
                  <a:ext uri="{FF2B5EF4-FFF2-40B4-BE49-F238E27FC236}">
                    <a16:creationId xmlns:a16="http://schemas.microsoft.com/office/drawing/2014/main" id="{1862EC0C-A981-4273-A431-DFC24431B778}"/>
                  </a:ext>
                </a:extLst>
              </p:cNvPr>
              <p:cNvPicPr/>
              <p:nvPr/>
            </p:nvPicPr>
            <p:blipFill>
              <a:blip r:embed="rId4"/>
              <a:stretch>
                <a:fillRect/>
              </a:stretch>
            </p:blipFill>
            <p:spPr>
              <a:xfrm>
                <a:off x="3550320" y="2729880"/>
                <a:ext cx="8462160" cy="375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Ink 14">
                <a:extLst>
                  <a:ext uri="{FF2B5EF4-FFF2-40B4-BE49-F238E27FC236}">
                    <a16:creationId xmlns:a16="http://schemas.microsoft.com/office/drawing/2014/main" id="{570C6284-DA11-469C-9D9E-B037811DFA80}"/>
                  </a:ext>
                </a:extLst>
              </p14:cNvPr>
              <p14:cNvContentPartPr/>
              <p14:nvPr/>
            </p14:nvContentPartPr>
            <p14:xfrm>
              <a:off x="364320" y="4617360"/>
              <a:ext cx="1651680" cy="588600"/>
            </p14:xfrm>
          </p:contentPart>
        </mc:Choice>
        <mc:Fallback>
          <p:pic>
            <p:nvPicPr>
              <p:cNvPr id="15" name="Ink 14">
                <a:extLst>
                  <a:ext uri="{FF2B5EF4-FFF2-40B4-BE49-F238E27FC236}">
                    <a16:creationId xmlns:a16="http://schemas.microsoft.com/office/drawing/2014/main" id="{570C6284-DA11-469C-9D9E-B037811DFA80}"/>
                  </a:ext>
                </a:extLst>
              </p:cNvPr>
              <p:cNvPicPr/>
              <p:nvPr/>
            </p:nvPicPr>
            <p:blipFill>
              <a:blip r:embed="rId6"/>
              <a:stretch>
                <a:fillRect/>
              </a:stretch>
            </p:blipFill>
            <p:spPr>
              <a:xfrm>
                <a:off x="354960" y="4608000"/>
                <a:ext cx="1670400" cy="607320"/>
              </a:xfrm>
              <a:prstGeom prst="rect">
                <a:avLst/>
              </a:prstGeom>
            </p:spPr>
          </p:pic>
        </mc:Fallback>
      </mc:AlternateContent>
    </p:spTree>
    <p:extLst>
      <p:ext uri="{BB962C8B-B14F-4D97-AF65-F5344CB8AC3E}">
        <p14:creationId xmlns:p14="http://schemas.microsoft.com/office/powerpoint/2010/main" val="214215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Initial distribution: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 1.0</m:t>
                    </m:r>
                  </m:oMath>
                </a14:m>
                <a:endParaRPr lang="en-US" dirty="0"/>
              </a:p>
              <a:p>
                <a:endParaRPr lang="en-US" dirty="0"/>
              </a:p>
              <a:p>
                <a:r>
                  <a:rPr lang="en-US" dirty="0"/>
                  <a:t>What is the probability distribution after one step?</a:t>
                </a:r>
              </a:p>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𝑋</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i="1" dirty="0" smtClean="0">
                        <a:latin typeface="Cambria Math" panose="02040503050406030204" pitchFamily="18" charset="0"/>
                      </a:rPr>
                      <m:t>𝑠𝑢𝑛</m:t>
                    </m:r>
                    <m:r>
                      <a:rPr lang="en-US" i="1" dirty="0" smtClean="0">
                        <a:latin typeface="Cambria Math" panose="02040503050406030204" pitchFamily="18" charset="0"/>
                      </a:rPr>
                      <m:t>) =</m:t>
                    </m:r>
                  </m:oMath>
                </a14:m>
                <a:r>
                  <a:rPr lang="en-US" dirty="0"/>
                  <a:t> ?</a:t>
                </a:r>
              </a:p>
              <a:p>
                <a:pPr marL="514350" indent="-514350">
                  <a:buAutoNum type="alphaUcParenR"/>
                </a:pPr>
                <a:endParaRPr lang="en-US" dirty="0"/>
              </a:p>
              <a:p>
                <a:pPr marL="514350" indent="-514350">
                  <a:buAutoNum type="alphaUcParenR"/>
                </a:pPr>
                <a:r>
                  <a:rPr lang="en-US" dirty="0"/>
                  <a:t>0</a:t>
                </a:r>
              </a:p>
              <a:p>
                <a:pPr marL="514350" indent="-514350">
                  <a:buAutoNum type="alphaUcParenR"/>
                </a:pPr>
                <a:r>
                  <a:rPr lang="en-US" dirty="0"/>
                  <a:t>0.3</a:t>
                </a:r>
              </a:p>
              <a:p>
                <a:pPr marL="514350" indent="-514350">
                  <a:buAutoNum type="alphaUcParenR"/>
                </a:pPr>
                <a:r>
                  <a:rPr lang="en-US" dirty="0"/>
                  <a:t>0.9</a:t>
                </a:r>
              </a:p>
              <a:p>
                <a:pPr marL="514350" indent="-514350">
                  <a:buAutoNum type="alphaUcParenR"/>
                </a:pPr>
                <a:r>
                  <a:rPr lang="en-US" dirty="0"/>
                  <a:t>1.0</a:t>
                </a:r>
              </a:p>
              <a:p>
                <a:pPr marL="514350" indent="-514350">
                  <a:buAutoNum type="alphaUcParenR"/>
                </a:pPr>
                <a:r>
                  <a:rPr lang="en-US" dirty="0"/>
                  <a:t>1.2</a:t>
                </a:r>
              </a:p>
              <a:p>
                <a:pPr marL="514350" indent="-514350">
                  <a:buAutoNum type="alphaUcParen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217" t="-5090" b="-157784"/>
                </a:stretch>
              </a:blipFill>
            </p:spPr>
            <p:txBody>
              <a:bodyPr/>
              <a:lstStyle/>
              <a:p>
                <a:r>
                  <a:rPr lang="en-US">
                    <a:noFill/>
                  </a:rPr>
                  <a:t> </a:t>
                </a:r>
              </a:p>
            </p:txBody>
          </p:sp>
        </mc:Fallback>
      </mc:AlternateContent>
      <p:sp>
        <p:nvSpPr>
          <p:cNvPr id="5" name="Oval 4"/>
          <p:cNvSpPr>
            <a:spLocks noChangeArrowheads="1"/>
          </p:cNvSpPr>
          <p:nvPr/>
        </p:nvSpPr>
        <p:spPr bwMode="auto">
          <a:xfrm>
            <a:off x="8996012" y="753736"/>
            <a:ext cx="609600" cy="609600"/>
          </a:xfrm>
          <a:prstGeom prst="ellipse">
            <a:avLst/>
          </a:prstGeom>
          <a:solidFill>
            <a:schemeClr val="accent6">
              <a:lumMod val="60000"/>
              <a:lumOff val="40000"/>
            </a:schemeClr>
          </a:solidFill>
          <a:ln w="28575">
            <a:solidFill>
              <a:schemeClr val="tx1"/>
            </a:solidFill>
            <a:round/>
            <a:headEnd/>
            <a:tailEnd/>
          </a:ln>
        </p:spPr>
        <p:txBody>
          <a:bodyPr wrap="none" anchor="ctr"/>
          <a:lstStyle/>
          <a:p>
            <a:pPr algn="ctr"/>
            <a:r>
              <a:rPr lang="en-US" sz="2400" dirty="0">
                <a:latin typeface="Calibri"/>
                <a:cs typeface="Calibri"/>
              </a:rPr>
              <a:t>rain</a:t>
            </a:r>
          </a:p>
        </p:txBody>
      </p:sp>
      <p:sp>
        <p:nvSpPr>
          <p:cNvPr id="6" name="Oval 5"/>
          <p:cNvSpPr>
            <a:spLocks noChangeArrowheads="1"/>
          </p:cNvSpPr>
          <p:nvPr/>
        </p:nvSpPr>
        <p:spPr bwMode="auto">
          <a:xfrm>
            <a:off x="10443812" y="753736"/>
            <a:ext cx="609600" cy="609600"/>
          </a:xfrm>
          <a:prstGeom prst="ellipse">
            <a:avLst/>
          </a:prstGeom>
          <a:solidFill>
            <a:srgbClr val="FFCC00"/>
          </a:solidFill>
          <a:ln w="28575">
            <a:solidFill>
              <a:schemeClr val="tx1"/>
            </a:solidFill>
            <a:round/>
            <a:headEnd/>
            <a:tailEnd/>
          </a:ln>
        </p:spPr>
        <p:txBody>
          <a:bodyPr wrap="none" anchor="ctr"/>
          <a:lstStyle/>
          <a:p>
            <a:pPr algn="ctr"/>
            <a:r>
              <a:rPr lang="en-US" sz="2400">
                <a:latin typeface="Calibri"/>
                <a:cs typeface="Calibri"/>
              </a:rPr>
              <a:t>sun</a:t>
            </a:r>
          </a:p>
        </p:txBody>
      </p:sp>
      <p:cxnSp>
        <p:nvCxnSpPr>
          <p:cNvPr id="7" name="AutoShape 6"/>
          <p:cNvCxnSpPr>
            <a:cxnSpLocks noChangeShapeType="1"/>
            <a:stCxn id="5" idx="0"/>
            <a:endCxn id="6" idx="0"/>
          </p:cNvCxnSpPr>
          <p:nvPr/>
        </p:nvCxnSpPr>
        <p:spPr bwMode="auto">
          <a:xfrm rot="5400000" flipV="1">
            <a:off x="10023918" y="1634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7"/>
          <p:cNvCxnSpPr>
            <a:cxnSpLocks noChangeShapeType="1"/>
            <a:stCxn id="6" idx="4"/>
            <a:endCxn id="5" idx="4"/>
          </p:cNvCxnSpPr>
          <p:nvPr/>
        </p:nvCxnSpPr>
        <p:spPr bwMode="auto">
          <a:xfrm rot="5400000">
            <a:off x="10023918" y="65451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8"/>
          <p:cNvCxnSpPr>
            <a:cxnSpLocks noChangeShapeType="1"/>
            <a:stCxn id="6" idx="7"/>
            <a:endCxn id="6" idx="6"/>
          </p:cNvCxnSpPr>
          <p:nvPr/>
        </p:nvCxnSpPr>
        <p:spPr bwMode="auto">
          <a:xfrm rot="5400000" flipV="1">
            <a:off x="10901012" y="891848"/>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9"/>
          <p:cNvCxnSpPr>
            <a:cxnSpLocks noChangeShapeType="1"/>
            <a:stCxn id="5" idx="3"/>
            <a:endCxn id="5" idx="2"/>
          </p:cNvCxnSpPr>
          <p:nvPr/>
        </p:nvCxnSpPr>
        <p:spPr bwMode="auto">
          <a:xfrm rot="16200000" flipV="1">
            <a:off x="8918224" y="112203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10"/>
          <p:cNvSpPr txBox="1">
            <a:spLocks noChangeArrowheads="1"/>
          </p:cNvSpPr>
          <p:nvPr/>
        </p:nvSpPr>
        <p:spPr bwMode="auto">
          <a:xfrm>
            <a:off x="11352362" y="74811"/>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0.9</a:t>
            </a:r>
          </a:p>
        </p:txBody>
      </p:sp>
      <p:sp>
        <p:nvSpPr>
          <p:cNvPr id="12" name="Text Box 11"/>
          <p:cNvSpPr txBox="1">
            <a:spLocks noChangeArrowheads="1"/>
          </p:cNvSpPr>
          <p:nvPr/>
        </p:nvSpPr>
        <p:spPr bwMode="auto">
          <a:xfrm>
            <a:off x="8781699" y="17443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0.7</a:t>
            </a:r>
          </a:p>
        </p:txBody>
      </p:sp>
      <p:sp>
        <p:nvSpPr>
          <p:cNvPr id="13" name="Text Box 12"/>
          <p:cNvSpPr txBox="1">
            <a:spLocks noChangeArrowheads="1"/>
          </p:cNvSpPr>
          <p:nvPr/>
        </p:nvSpPr>
        <p:spPr bwMode="auto">
          <a:xfrm>
            <a:off x="9772299" y="372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a:cs typeface="Calibri"/>
              </a:rPr>
              <a:t>0.3</a:t>
            </a:r>
          </a:p>
        </p:txBody>
      </p:sp>
      <p:sp>
        <p:nvSpPr>
          <p:cNvPr id="14" name="Text Box 13"/>
          <p:cNvSpPr txBox="1">
            <a:spLocks noChangeArrowheads="1"/>
          </p:cNvSpPr>
          <p:nvPr/>
        </p:nvSpPr>
        <p:spPr bwMode="auto">
          <a:xfrm>
            <a:off x="9772299" y="1896736"/>
            <a:ext cx="747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a:cs typeface="Calibri"/>
              </a:rPr>
              <a:t>0.1</a:t>
            </a:r>
          </a:p>
        </p:txBody>
      </p:sp>
      <p:pic>
        <p:nvPicPr>
          <p:cNvPr id="16" name="Picture 15"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395932" y="4118067"/>
            <a:ext cx="84978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xp_fig.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6291532" y="5489667"/>
            <a:ext cx="3632200" cy="25515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4E14A2D1-C67C-442B-BD33-8AEFB712D32C}"/>
                  </a:ext>
                </a:extLst>
              </p14:cNvPr>
              <p14:cNvContentPartPr/>
              <p14:nvPr/>
            </p14:nvContentPartPr>
            <p14:xfrm>
              <a:off x="8446680" y="5752080"/>
              <a:ext cx="622800" cy="125640"/>
            </p14:xfrm>
          </p:contentPart>
        </mc:Choice>
        <mc:Fallback xmlns="">
          <p:pic>
            <p:nvPicPr>
              <p:cNvPr id="4" name="Ink 3">
                <a:extLst>
                  <a:ext uri="{FF2B5EF4-FFF2-40B4-BE49-F238E27FC236}">
                    <a16:creationId xmlns:a16="http://schemas.microsoft.com/office/drawing/2014/main" id="{4E14A2D1-C67C-442B-BD33-8AEFB712D32C}"/>
                  </a:ext>
                </a:extLst>
              </p:cNvPr>
              <p:cNvPicPr/>
              <p:nvPr/>
            </p:nvPicPr>
            <p:blipFill>
              <a:blip r:embed="rId8"/>
              <a:stretch>
                <a:fillRect/>
              </a:stretch>
            </p:blipFill>
            <p:spPr>
              <a:xfrm>
                <a:off x="8437320" y="5742720"/>
                <a:ext cx="641520" cy="144360"/>
              </a:xfrm>
              <a:prstGeom prst="rect">
                <a:avLst/>
              </a:prstGeom>
            </p:spPr>
          </p:pic>
        </mc:Fallback>
      </mc:AlternateContent>
    </p:spTree>
    <p:extLst>
      <p:ext uri="{BB962C8B-B14F-4D97-AF65-F5344CB8AC3E}">
        <p14:creationId xmlns:p14="http://schemas.microsoft.com/office/powerpoint/2010/main" val="383770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ea typeface="ＭＳ Ｐゴシック" pitchFamily="34" charset="-128"/>
              </a:rPr>
              <a:t>Mini-Forward Algorithm</a:t>
            </a:r>
          </a:p>
        </p:txBody>
      </p:sp>
      <p:sp>
        <p:nvSpPr>
          <p:cNvPr id="29698" name="Rectangle 3"/>
          <p:cNvSpPr>
            <a:spLocks noGrp="1" noChangeArrowheads="1"/>
          </p:cNvSpPr>
          <p:nvPr>
            <p:ph idx="1"/>
          </p:nvPr>
        </p:nvSpPr>
        <p:spPr>
          <a:xfrm>
            <a:off x="457200" y="1600200"/>
            <a:ext cx="8458200" cy="4525963"/>
          </a:xfrm>
        </p:spPr>
        <p:txBody>
          <a:bodyPr/>
          <a:lstStyle/>
          <a:p>
            <a:r>
              <a:rPr lang="en-US" sz="2800" dirty="0">
                <a:ea typeface="ＭＳ Ｐゴシック" pitchFamily="34" charset="-128"/>
              </a:rPr>
              <a:t>Question: What’</a:t>
            </a:r>
            <a:r>
              <a:rPr lang="en-US" altLang="ja-JP" sz="2800" dirty="0">
                <a:ea typeface="ＭＳ Ｐゴシック" pitchFamily="34" charset="-128"/>
              </a:rPr>
              <a:t>s P(X) on some day t?</a:t>
            </a:r>
          </a:p>
        </p:txBody>
      </p:sp>
      <p:pic>
        <p:nvPicPr>
          <p:cNvPr id="10265" name="Picture 28"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343400"/>
            <a:ext cx="26050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6" name="Line 29"/>
          <p:cNvSpPr>
            <a:spLocks noChangeShapeType="1"/>
          </p:cNvSpPr>
          <p:nvPr/>
        </p:nvSpPr>
        <p:spPr bwMode="auto">
          <a:xfrm flipH="1" flipV="1">
            <a:off x="4114800" y="6248400"/>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7" name="Text Box 30"/>
          <p:cNvSpPr txBox="1">
            <a:spLocks noChangeArrowheads="1"/>
          </p:cNvSpPr>
          <p:nvPr/>
        </p:nvSpPr>
        <p:spPr bwMode="auto">
          <a:xfrm>
            <a:off x="5105400" y="6324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i="1" dirty="0">
                <a:solidFill>
                  <a:srgbClr val="000000"/>
                </a:solidFill>
              </a:rPr>
              <a:t>Forward simulation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2514600"/>
            <a:ext cx="4480838" cy="2743199"/>
          </a:xfrm>
          <a:prstGeom prst="rect">
            <a:avLst/>
          </a:prstGeom>
        </p:spPr>
      </p:pic>
      <p:sp>
        <p:nvSpPr>
          <p:cNvPr id="29" name="Oval 4"/>
          <p:cNvSpPr>
            <a:spLocks noChangeArrowheads="1"/>
          </p:cNvSpPr>
          <p:nvPr/>
        </p:nvSpPr>
        <p:spPr bwMode="auto">
          <a:xfrm>
            <a:off x="5638800" y="2514600"/>
            <a:ext cx="533400"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30" name="Oval 5"/>
          <p:cNvSpPr>
            <a:spLocks noChangeArrowheads="1"/>
          </p:cNvSpPr>
          <p:nvPr/>
        </p:nvSpPr>
        <p:spPr bwMode="auto">
          <a:xfrm>
            <a:off x="24384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31" name="AutoShape 6"/>
          <p:cNvCxnSpPr>
            <a:cxnSpLocks noChangeShapeType="1"/>
            <a:stCxn id="32" idx="6"/>
            <a:endCxn id="30" idx="2"/>
          </p:cNvCxnSpPr>
          <p:nvPr/>
        </p:nvCxnSpPr>
        <p:spPr bwMode="auto">
          <a:xfrm>
            <a:off x="20716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 name="Oval 7"/>
          <p:cNvSpPr>
            <a:spLocks noChangeArrowheads="1"/>
          </p:cNvSpPr>
          <p:nvPr/>
        </p:nvSpPr>
        <p:spPr bwMode="auto">
          <a:xfrm>
            <a:off x="15240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33" name="Oval 8"/>
          <p:cNvSpPr>
            <a:spLocks noChangeArrowheads="1"/>
          </p:cNvSpPr>
          <p:nvPr/>
        </p:nvSpPr>
        <p:spPr bwMode="auto">
          <a:xfrm>
            <a:off x="3352800" y="2514600"/>
            <a:ext cx="533400" cy="533400"/>
          </a:xfrm>
          <a:prstGeom prst="ellipse">
            <a:avLst/>
          </a:prstGeom>
          <a:no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3</a:t>
            </a:r>
          </a:p>
        </p:txBody>
      </p:sp>
      <p:cxnSp>
        <p:nvCxnSpPr>
          <p:cNvPr id="34" name="AutoShape 9"/>
          <p:cNvCxnSpPr>
            <a:cxnSpLocks noChangeShapeType="1"/>
            <a:stCxn id="33" idx="6"/>
            <a:endCxn id="36" idx="2"/>
          </p:cNvCxnSpPr>
          <p:nvPr/>
        </p:nvCxnSpPr>
        <p:spPr bwMode="auto">
          <a:xfrm>
            <a:off x="39004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5" name="AutoShape 10"/>
          <p:cNvCxnSpPr>
            <a:cxnSpLocks noChangeShapeType="1"/>
            <a:stCxn id="30" idx="6"/>
            <a:endCxn id="33" idx="2"/>
          </p:cNvCxnSpPr>
          <p:nvPr/>
        </p:nvCxnSpPr>
        <p:spPr bwMode="auto">
          <a:xfrm>
            <a:off x="29860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 name="Oval 11"/>
          <p:cNvSpPr>
            <a:spLocks noChangeArrowheads="1"/>
          </p:cNvSpPr>
          <p:nvPr/>
        </p:nvSpPr>
        <p:spPr bwMode="auto">
          <a:xfrm>
            <a:off x="42672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37" name="AutoShape 12"/>
          <p:cNvCxnSpPr>
            <a:cxnSpLocks noChangeShapeType="1"/>
            <a:stCxn id="36" idx="6"/>
            <a:endCxn id="29" idx="2"/>
          </p:cNvCxnSpPr>
          <p:nvPr/>
        </p:nvCxnSpPr>
        <p:spPr bwMode="auto">
          <a:xfrm>
            <a:off x="4814888" y="2781300"/>
            <a:ext cx="8096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5029200"/>
            <a:ext cx="1282700" cy="382741"/>
          </a:xfrm>
          <a:prstGeom prst="rect">
            <a:avLst/>
          </a:prstGeom>
        </p:spPr>
      </p:pic>
      <p:pic>
        <p:nvPicPr>
          <p:cNvPr id="4" name="Picture 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5029200"/>
            <a:ext cx="1905000" cy="643038"/>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400" y="5791200"/>
            <a:ext cx="3583303" cy="685800"/>
          </a:xfrm>
          <a:prstGeom prst="rect">
            <a:avLst/>
          </a:prstGeom>
        </p:spPr>
      </p:pic>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F203FBF-2112-4399-9D9A-7D91C35F6D16}"/>
                  </a:ext>
                </a:extLst>
              </p14:cNvPr>
              <p14:cNvContentPartPr/>
              <p14:nvPr/>
            </p14:nvContentPartPr>
            <p14:xfrm>
              <a:off x="3392280" y="6173280"/>
              <a:ext cx="1609200" cy="35280"/>
            </p14:xfrm>
          </p:contentPart>
        </mc:Choice>
        <mc:Fallback xmlns="">
          <p:pic>
            <p:nvPicPr>
              <p:cNvPr id="6" name="Ink 5">
                <a:extLst>
                  <a:ext uri="{FF2B5EF4-FFF2-40B4-BE49-F238E27FC236}">
                    <a16:creationId xmlns:a16="http://schemas.microsoft.com/office/drawing/2014/main" id="{4F203FBF-2112-4399-9D9A-7D91C35F6D16}"/>
                  </a:ext>
                </a:extLst>
              </p:cNvPr>
              <p:cNvPicPr/>
              <p:nvPr/>
            </p:nvPicPr>
            <p:blipFill>
              <a:blip r:embed="rId9"/>
              <a:stretch>
                <a:fillRect/>
              </a:stretch>
            </p:blipFill>
            <p:spPr>
              <a:xfrm>
                <a:off x="3382920" y="6163920"/>
                <a:ext cx="1627920" cy="54000"/>
              </a:xfrm>
              <a:prstGeom prst="rect">
                <a:avLst/>
              </a:prstGeom>
            </p:spPr>
          </p:pic>
        </mc:Fallback>
      </mc:AlternateContent>
    </p:spTree>
    <p:extLst>
      <p:ext uri="{BB962C8B-B14F-4D97-AF65-F5344CB8AC3E}">
        <p14:creationId xmlns:p14="http://schemas.microsoft.com/office/powerpoint/2010/main" val="840993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6" grpId="0" animBg="1"/>
      <p:bldP spid="102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38100"/>
            <a:ext cx="12192000" cy="1143000"/>
          </a:xfrm>
        </p:spPr>
        <p:txBody>
          <a:bodyPr/>
          <a:lstStyle/>
          <a:p>
            <a:r>
              <a:rPr lang="en-US" sz="4000" dirty="0">
                <a:ea typeface="ＭＳ Ｐゴシック" pitchFamily="34" charset="-128"/>
              </a:rPr>
              <a:t>Example Run of Mini-Forward Algorithm</a:t>
            </a:r>
          </a:p>
        </p:txBody>
      </p:sp>
      <p:sp>
        <p:nvSpPr>
          <p:cNvPr id="30722" name="Rectangle 3"/>
          <p:cNvSpPr>
            <a:spLocks noGrp="1" noChangeArrowheads="1"/>
          </p:cNvSpPr>
          <p:nvPr>
            <p:ph idx="1"/>
          </p:nvPr>
        </p:nvSpPr>
        <p:spPr>
          <a:xfrm>
            <a:off x="1219200" y="1219200"/>
            <a:ext cx="8229600" cy="4525963"/>
          </a:xfrm>
        </p:spPr>
        <p:txBody>
          <a:bodyPr/>
          <a:lstStyle/>
          <a:p>
            <a:pPr>
              <a:buFont typeface="Wingdings" charset="0"/>
              <a:buChar char="§"/>
              <a:defRPr/>
            </a:pPr>
            <a:r>
              <a:rPr lang="en-US" sz="2800" dirty="0"/>
              <a:t>From initial observation of sun</a:t>
            </a:r>
          </a:p>
          <a:p>
            <a:pPr lvl="1">
              <a:buFont typeface="Wingdings" charset="0"/>
              <a:buChar char="§"/>
              <a:defRPr/>
            </a:pPr>
            <a:endParaRPr lang="en-US" sz="2400" dirty="0"/>
          </a:p>
          <a:p>
            <a:pPr lvl="1">
              <a:buFont typeface="Wingdings" charset="0"/>
              <a:buChar char="§"/>
              <a:defRPr/>
            </a:pPr>
            <a:endParaRPr lang="en-US" sz="2400" dirty="0"/>
          </a:p>
          <a:p>
            <a:pPr marL="0" indent="0">
              <a:buFont typeface="Wingdings" charset="0"/>
              <a:buNone/>
              <a:defRPr/>
            </a:pPr>
            <a:r>
              <a:rPr lang="en-US" sz="2800" dirty="0"/>
              <a:t>	</a:t>
            </a:r>
          </a:p>
          <a:p>
            <a:pPr>
              <a:buFont typeface="Wingdings" charset="0"/>
              <a:buChar char="§"/>
              <a:defRPr/>
            </a:pPr>
            <a:r>
              <a:rPr lang="en-US" sz="2800" dirty="0"/>
              <a:t>From initial observation of rain</a:t>
            </a:r>
          </a:p>
          <a:p>
            <a:pPr>
              <a:buFont typeface="Wingdings" charset="0"/>
              <a:buChar char="§"/>
              <a:defRPr/>
            </a:pPr>
            <a:endParaRPr lang="en-US" sz="2800" dirty="0"/>
          </a:p>
          <a:p>
            <a:pPr>
              <a:buFont typeface="Wingdings" charset="0"/>
              <a:buChar char="§"/>
              <a:defRPr/>
            </a:pPr>
            <a:endParaRPr lang="en-US" sz="2800" dirty="0"/>
          </a:p>
          <a:p>
            <a:pPr lvl="4">
              <a:buFont typeface="Wingdings" charset="0"/>
              <a:buChar char="§"/>
              <a:defRPr/>
            </a:pPr>
            <a:endParaRPr lang="en-US" sz="1600" dirty="0"/>
          </a:p>
          <a:p>
            <a:pPr>
              <a:buFont typeface="Wingdings" charset="0"/>
              <a:buChar char="§"/>
              <a:defRPr/>
            </a:pPr>
            <a:r>
              <a:rPr lang="en-US" sz="2800" dirty="0"/>
              <a:t>From yet another initial distribution P(X</a:t>
            </a:r>
            <a:r>
              <a:rPr lang="en-US" sz="2800" baseline="-25000" dirty="0"/>
              <a:t>1</a:t>
            </a:r>
            <a:r>
              <a:rPr lang="en-US" sz="2800" dirty="0"/>
              <a:t>):</a:t>
            </a:r>
          </a:p>
        </p:txBody>
      </p:sp>
      <p:pic>
        <p:nvPicPr>
          <p:cNvPr id="30723" name="Picture 4" descr="txp_fi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1681571" y="1795463"/>
            <a:ext cx="10509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xp_fig.png"/>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1792287"/>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25" name="AutoShape 8"/>
          <p:cNvSpPr>
            <a:spLocks noChangeArrowheads="1"/>
          </p:cNvSpPr>
          <p:nvPr/>
        </p:nvSpPr>
        <p:spPr bwMode="auto">
          <a:xfrm>
            <a:off x="7625171" y="2024063"/>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26" name="Text Box 9"/>
          <p:cNvSpPr txBox="1">
            <a:spLocks noChangeArrowheads="1"/>
          </p:cNvSpPr>
          <p:nvPr/>
        </p:nvSpPr>
        <p:spPr bwMode="auto">
          <a:xfrm>
            <a:off x="17577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27" name="Text Box 10"/>
          <p:cNvSpPr txBox="1">
            <a:spLocks noChangeArrowheads="1"/>
          </p:cNvSpPr>
          <p:nvPr/>
        </p:nvSpPr>
        <p:spPr bwMode="auto">
          <a:xfrm>
            <a:off x="32055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pic>
        <p:nvPicPr>
          <p:cNvPr id="6" name="Picture 5" descr="txp_fig.png"/>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bwMode="auto">
          <a:xfrm>
            <a:off x="3129371" y="1792287"/>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descr="txp_fig.png"/>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bwMode="auto">
          <a:xfrm>
            <a:off x="4577171" y="1792287"/>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0" name="Text Box 11"/>
          <p:cNvSpPr txBox="1">
            <a:spLocks noChangeArrowheads="1"/>
          </p:cNvSpPr>
          <p:nvPr/>
        </p:nvSpPr>
        <p:spPr bwMode="auto">
          <a:xfrm>
            <a:off x="48057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31" name="Text Box 12"/>
          <p:cNvSpPr txBox="1">
            <a:spLocks noChangeArrowheads="1"/>
          </p:cNvSpPr>
          <p:nvPr/>
        </p:nvSpPr>
        <p:spPr bwMode="auto">
          <a:xfrm>
            <a:off x="8768171" y="258921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8" name="Picture 7" descr="txp_fig.png"/>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bwMode="auto">
          <a:xfrm>
            <a:off x="6061232" y="1792287"/>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4" name="Text Box 11"/>
          <p:cNvSpPr txBox="1">
            <a:spLocks noChangeArrowheads="1"/>
          </p:cNvSpPr>
          <p:nvPr/>
        </p:nvSpPr>
        <p:spPr bwMode="auto">
          <a:xfrm>
            <a:off x="6405971" y="25860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0" name="Picture 9" descr="txp_fig.png"/>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bwMode="auto">
          <a:xfrm>
            <a:off x="1681571" y="3736975"/>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 name="Picture 10" descr="txp_fig.png"/>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bwMode="auto">
          <a:xfrm>
            <a:off x="3129371" y="3733800"/>
            <a:ext cx="1050925"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2" name="Picture 11" descr="txp_fig.pn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bwMode="auto">
          <a:xfrm>
            <a:off x="4577171" y="3733800"/>
            <a:ext cx="1230312"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descr="txp_fig.png"/>
          <p:cNvPicPr>
            <a:picLocks noChangeAspect="1"/>
          </p:cNvPicPr>
          <p:nvPr>
            <p:custDataLst>
              <p:tags r:id="rId9"/>
            </p:custDataLst>
          </p:nvPr>
        </p:nvPicPr>
        <p:blipFill>
          <a:blip r:embed="rId15" cstate="print">
            <a:extLst>
              <a:ext uri="{28A0092B-C50C-407E-A947-70E740481C1C}">
                <a14:useLocalDpi xmlns:a14="http://schemas.microsoft.com/office/drawing/2010/main" val="0"/>
              </a:ext>
            </a:extLst>
          </a:blip>
          <a:stretch>
            <a:fillRect/>
          </a:stretch>
        </p:blipFill>
        <p:spPr bwMode="auto">
          <a:xfrm>
            <a:off x="8598716" y="37338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39" name="AutoShape 8"/>
          <p:cNvSpPr>
            <a:spLocks noChangeArrowheads="1"/>
          </p:cNvSpPr>
          <p:nvPr/>
        </p:nvSpPr>
        <p:spPr bwMode="auto">
          <a:xfrm>
            <a:off x="7625171" y="39655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40" name="Text Box 9"/>
          <p:cNvSpPr txBox="1">
            <a:spLocks noChangeArrowheads="1"/>
          </p:cNvSpPr>
          <p:nvPr/>
        </p:nvSpPr>
        <p:spPr bwMode="auto">
          <a:xfrm>
            <a:off x="17577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1" name="Text Box 10"/>
          <p:cNvSpPr txBox="1">
            <a:spLocks noChangeArrowheads="1"/>
          </p:cNvSpPr>
          <p:nvPr/>
        </p:nvSpPr>
        <p:spPr bwMode="auto">
          <a:xfrm>
            <a:off x="32055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2</a:t>
            </a:r>
            <a:r>
              <a:rPr lang="en-US">
                <a:latin typeface="Times New Roman" pitchFamily="18" charset="0"/>
                <a:cs typeface="Times New Roman" pitchFamily="18" charset="0"/>
              </a:rPr>
              <a:t>)</a:t>
            </a:r>
          </a:p>
        </p:txBody>
      </p:sp>
      <p:sp>
        <p:nvSpPr>
          <p:cNvPr id="30742" name="Text Box 11"/>
          <p:cNvSpPr txBox="1">
            <a:spLocks noChangeArrowheads="1"/>
          </p:cNvSpPr>
          <p:nvPr/>
        </p:nvSpPr>
        <p:spPr bwMode="auto">
          <a:xfrm>
            <a:off x="48057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3</a:t>
            </a:r>
            <a:r>
              <a:rPr lang="en-US">
                <a:latin typeface="Times New Roman" pitchFamily="18" charset="0"/>
                <a:cs typeface="Times New Roman" pitchFamily="18" charset="0"/>
              </a:rPr>
              <a:t>)</a:t>
            </a:r>
          </a:p>
        </p:txBody>
      </p:sp>
      <p:sp>
        <p:nvSpPr>
          <p:cNvPr id="30743" name="Text Box 12"/>
          <p:cNvSpPr txBox="1">
            <a:spLocks noChangeArrowheads="1"/>
          </p:cNvSpPr>
          <p:nvPr/>
        </p:nvSpPr>
        <p:spPr bwMode="auto">
          <a:xfrm>
            <a:off x="8768171" y="44227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pic>
        <p:nvPicPr>
          <p:cNvPr id="13" name="Picture 12" descr="txp_fig.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6061232" y="3733800"/>
            <a:ext cx="1440365" cy="79520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45" name="Text Box 11"/>
          <p:cNvSpPr txBox="1">
            <a:spLocks noChangeArrowheads="1"/>
          </p:cNvSpPr>
          <p:nvPr/>
        </p:nvSpPr>
        <p:spPr bwMode="auto">
          <a:xfrm>
            <a:off x="6405971" y="4419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4</a:t>
            </a:r>
            <a:r>
              <a:rPr lang="en-US">
                <a:latin typeface="Times New Roman" pitchFamily="18" charset="0"/>
                <a:cs typeface="Times New Roman" pitchFamily="18" charset="0"/>
              </a:rPr>
              <a:t>)</a:t>
            </a:r>
          </a:p>
        </p:txBody>
      </p:sp>
      <p:pic>
        <p:nvPicPr>
          <p:cNvPr id="15" name="Picture 14" descr="txp_fig.png"/>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bwMode="auto">
          <a:xfrm>
            <a:off x="1622652" y="5565775"/>
            <a:ext cx="1321163" cy="7957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0" name="Picture 49" descr="txp_fig.png"/>
          <p:cNvPicPr>
            <a:picLocks noChangeAspect="1"/>
          </p:cNvPicPr>
          <p:nvPr>
            <p:custDataLst>
              <p:tags r:id="rId12"/>
            </p:custDataLst>
          </p:nvPr>
        </p:nvPicPr>
        <p:blipFill>
          <a:blip r:embed="rId15" cstate="print">
            <a:extLst>
              <a:ext uri="{28A0092B-C50C-407E-A947-70E740481C1C}">
                <a14:useLocalDpi xmlns:a14="http://schemas.microsoft.com/office/drawing/2010/main" val="0"/>
              </a:ext>
            </a:extLst>
          </a:blip>
          <a:stretch>
            <a:fillRect/>
          </a:stretch>
        </p:blipFill>
        <p:spPr bwMode="auto">
          <a:xfrm>
            <a:off x="8674916" y="5562600"/>
            <a:ext cx="1231084" cy="7957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748" name="Text Box 9"/>
          <p:cNvSpPr txBox="1">
            <a:spLocks noChangeArrowheads="1"/>
          </p:cNvSpPr>
          <p:nvPr/>
        </p:nvSpPr>
        <p:spPr bwMode="auto">
          <a:xfrm>
            <a:off x="1833971" y="62515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rPr>
              <a:t>1</a:t>
            </a:r>
            <a:r>
              <a:rPr lang="en-US">
                <a:latin typeface="Times New Roman" pitchFamily="18" charset="0"/>
                <a:cs typeface="Times New Roman" pitchFamily="18" charset="0"/>
              </a:rPr>
              <a:t>)</a:t>
            </a:r>
          </a:p>
        </p:txBody>
      </p:sp>
      <p:sp>
        <p:nvSpPr>
          <p:cNvPr id="30749" name="Text Box 12"/>
          <p:cNvSpPr txBox="1">
            <a:spLocks noChangeArrowheads="1"/>
          </p:cNvSpPr>
          <p:nvPr/>
        </p:nvSpPr>
        <p:spPr bwMode="auto">
          <a:xfrm>
            <a:off x="8844371" y="625157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Times New Roman" pitchFamily="18" charset="0"/>
                <a:cs typeface="Times New Roman" pitchFamily="18" charset="0"/>
              </a:rPr>
              <a:t>P(</a:t>
            </a:r>
            <a:r>
              <a:rPr lang="en-US" i="1">
                <a:latin typeface="Times New Roman" pitchFamily="18" charset="0"/>
                <a:cs typeface="Times New Roman" pitchFamily="18" charset="0"/>
              </a:rPr>
              <a:t>X</a:t>
            </a:r>
            <a:r>
              <a:rPr lang="en-US" baseline="-25000">
                <a:latin typeface="Times New Roman" pitchFamily="18" charset="0"/>
                <a:cs typeface="Times New Roman" pitchFamily="18" charset="0"/>
                <a:sym typeface="Symbol" pitchFamily="18" charset="2"/>
              </a:rPr>
              <a:t></a:t>
            </a:r>
            <a:r>
              <a:rPr lang="en-US">
                <a:latin typeface="Times New Roman" pitchFamily="18" charset="0"/>
                <a:cs typeface="Times New Roman" pitchFamily="18" charset="0"/>
              </a:rPr>
              <a:t>)</a:t>
            </a:r>
          </a:p>
        </p:txBody>
      </p:sp>
      <p:sp>
        <p:nvSpPr>
          <p:cNvPr id="30750" name="AutoShape 8"/>
          <p:cNvSpPr>
            <a:spLocks noChangeArrowheads="1"/>
          </p:cNvSpPr>
          <p:nvPr/>
        </p:nvSpPr>
        <p:spPr bwMode="auto">
          <a:xfrm>
            <a:off x="7625171" y="5794375"/>
            <a:ext cx="914400" cy="304800"/>
          </a:xfrm>
          <a:prstGeom prst="rightArrow">
            <a:avLst>
              <a:gd name="adj1" fmla="val 50000"/>
              <a:gd name="adj2" fmla="val 75000"/>
            </a:avLst>
          </a:prstGeom>
          <a:solidFill>
            <a:schemeClr val="bg2"/>
          </a:solidFill>
          <a:ln w="9525">
            <a:solidFill>
              <a:schemeClr val="tx1"/>
            </a:solidFill>
            <a:miter lim="800000"/>
            <a:headEnd/>
            <a:tailEnd/>
          </a:ln>
        </p:spPr>
        <p:txBody>
          <a:bodyPr wrap="none" anchor="ctr"/>
          <a:lstStyle/>
          <a:p>
            <a:endParaRPr lang="en-US"/>
          </a:p>
        </p:txBody>
      </p:sp>
      <p:sp>
        <p:nvSpPr>
          <p:cNvPr id="30751" name="TextBox 15"/>
          <p:cNvSpPr txBox="1">
            <a:spLocks noChangeArrowheads="1"/>
          </p:cNvSpPr>
          <p:nvPr/>
        </p:nvSpPr>
        <p:spPr bwMode="auto">
          <a:xfrm>
            <a:off x="4119971" y="58705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t>…</a:t>
            </a:r>
          </a:p>
        </p:txBody>
      </p:sp>
      <p:sp>
        <p:nvSpPr>
          <p:cNvPr id="2" name="TextBox 1"/>
          <p:cNvSpPr txBox="1"/>
          <p:nvPr/>
        </p:nvSpPr>
        <p:spPr>
          <a:xfrm>
            <a:off x="10337800" y="6477000"/>
            <a:ext cx="1942396" cy="369332"/>
          </a:xfrm>
          <a:prstGeom prst="rect">
            <a:avLst/>
          </a:prstGeom>
          <a:noFill/>
        </p:spPr>
        <p:txBody>
          <a:bodyPr wrap="none" rtlCol="0">
            <a:spAutoFit/>
          </a:bodyPr>
          <a:lstStyle/>
          <a:p>
            <a:r>
              <a:rPr lang="en-US" dirty="0">
                <a:solidFill>
                  <a:srgbClr val="FF0000"/>
                </a:solidFill>
                <a:latin typeface="Calibri"/>
                <a:cs typeface="Calibri"/>
              </a:rPr>
              <a:t>[Demo: L13D1,2,3]</a:t>
            </a:r>
          </a:p>
        </p:txBody>
      </p:sp>
      <mc:AlternateContent xmlns:mc="http://schemas.openxmlformats.org/markup-compatibility/2006" xmlns:p14="http://schemas.microsoft.com/office/powerpoint/2010/main">
        <mc:Choice Requires="p14">
          <p:contentPart p14:bwMode="auto" r:id="rId24">
            <p14:nvContentPartPr>
              <p14:cNvPr id="3" name="Ink 2">
                <a:extLst>
                  <a:ext uri="{FF2B5EF4-FFF2-40B4-BE49-F238E27FC236}">
                    <a16:creationId xmlns:a16="http://schemas.microsoft.com/office/drawing/2014/main" id="{3E7BFA83-6D48-4955-832F-65DF5DF4971F}"/>
                  </a:ext>
                </a:extLst>
              </p14:cNvPr>
              <p14:cNvContentPartPr/>
              <p14:nvPr/>
            </p14:nvContentPartPr>
            <p14:xfrm>
              <a:off x="934560" y="1877760"/>
              <a:ext cx="597600" cy="148320"/>
            </p14:xfrm>
          </p:contentPart>
        </mc:Choice>
        <mc:Fallback xmlns="">
          <p:pic>
            <p:nvPicPr>
              <p:cNvPr id="3" name="Ink 2">
                <a:extLst>
                  <a:ext uri="{FF2B5EF4-FFF2-40B4-BE49-F238E27FC236}">
                    <a16:creationId xmlns:a16="http://schemas.microsoft.com/office/drawing/2014/main" id="{3E7BFA83-6D48-4955-832F-65DF5DF4971F}"/>
                  </a:ext>
                </a:extLst>
              </p:cNvPr>
              <p:cNvPicPr/>
              <p:nvPr/>
            </p:nvPicPr>
            <p:blipFill>
              <a:blip r:embed="rId25"/>
              <a:stretch>
                <a:fillRect/>
              </a:stretch>
            </p:blipFill>
            <p:spPr>
              <a:xfrm>
                <a:off x="925200" y="1868400"/>
                <a:ext cx="616320" cy="167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7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7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7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7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7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7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7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7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7" grpId="0"/>
      <p:bldP spid="30730" grpId="0"/>
      <p:bldP spid="30731" grpId="0"/>
      <p:bldP spid="30734" grpId="0"/>
      <p:bldP spid="30739" grpId="0" animBg="1"/>
      <p:bldP spid="30740" grpId="0"/>
      <p:bldP spid="30741" grpId="0"/>
      <p:bldP spid="30742" grpId="0"/>
      <p:bldP spid="30743" grpId="0"/>
      <p:bldP spid="30745" grpId="0"/>
      <p:bldP spid="30748" grpId="0"/>
      <p:bldP spid="30749" grpId="0"/>
      <p:bldP spid="30750" grpId="0" animBg="1"/>
      <p:bldP spid="307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Basic Dynamics</a:t>
            </a:r>
          </a:p>
        </p:txBody>
      </p:sp>
    </p:spTree>
    <p:extLst>
      <p:ext uri="{BB962C8B-B14F-4D97-AF65-F5344CB8AC3E}">
        <p14:creationId xmlns:p14="http://schemas.microsoft.com/office/powerpoint/2010/main" val="3890539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Circular Dynamics</a:t>
            </a:r>
          </a:p>
        </p:txBody>
      </p:sp>
    </p:spTree>
    <p:extLst>
      <p:ext uri="{BB962C8B-B14F-4D97-AF65-F5344CB8AC3E}">
        <p14:creationId xmlns:p14="http://schemas.microsoft.com/office/powerpoint/2010/main" val="2460473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Ghostbusters Whirlpool Dynamics</a:t>
            </a:r>
          </a:p>
        </p:txBody>
      </p:sp>
    </p:spTree>
    <p:extLst>
      <p:ext uri="{BB962C8B-B14F-4D97-AF65-F5344CB8AC3E}">
        <p14:creationId xmlns:p14="http://schemas.microsoft.com/office/powerpoint/2010/main" val="2042950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867400" y="1600201"/>
            <a:ext cx="6019800" cy="2514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ea typeface="ＭＳ Ｐゴシック" pitchFamily="34" charset="-128"/>
              </a:rPr>
              <a:t>Stationary distribution:</a:t>
            </a:r>
          </a:p>
          <a:p>
            <a:pPr lvl="1">
              <a:lnSpc>
                <a:spcPct val="90000"/>
              </a:lnSpc>
            </a:pPr>
            <a:r>
              <a:rPr lang="en-US" sz="2400" dirty="0">
                <a:ea typeface="ＭＳ Ｐゴシック" pitchFamily="34" charset="-128"/>
              </a:rPr>
              <a:t>The distribution we end up with is called the </a:t>
            </a:r>
            <a:r>
              <a:rPr lang="en-US" sz="2400" dirty="0">
                <a:solidFill>
                  <a:srgbClr val="CC0000"/>
                </a:solidFill>
                <a:ea typeface="ＭＳ Ｐゴシック" pitchFamily="34" charset="-128"/>
              </a:rPr>
              <a:t>stationary distribution </a:t>
            </a:r>
            <a:r>
              <a:rPr lang="en-US" sz="2400" dirty="0">
                <a:solidFill>
                  <a:srgbClr val="CC0000"/>
                </a:solidFill>
              </a:rPr>
              <a:t>  </a:t>
            </a:r>
            <a:r>
              <a:rPr lang="en-US" sz="2400" baseline="-25000" dirty="0">
                <a:solidFill>
                  <a:srgbClr val="CC0000"/>
                </a:solidFill>
                <a:latin typeface="cmsy10" pitchFamily="34" charset="0"/>
                <a:ea typeface="ＭＳ Ｐゴシック" pitchFamily="34" charset="-128"/>
              </a:rPr>
              <a:t>        </a:t>
            </a:r>
            <a:r>
              <a:rPr lang="en-US" sz="2400" dirty="0">
                <a:ea typeface="ＭＳ Ｐゴシック" pitchFamily="34" charset="-128"/>
              </a:rPr>
              <a:t>of the chain</a:t>
            </a:r>
          </a:p>
          <a:p>
            <a:pPr lvl="1">
              <a:lnSpc>
                <a:spcPct val="90000"/>
              </a:lnSpc>
            </a:pPr>
            <a:r>
              <a:rPr lang="en-US" sz="2400" dirty="0">
                <a:ea typeface="ＭＳ Ｐゴシック" pitchFamily="34" charset="-128"/>
              </a:rPr>
              <a:t>It satisfies</a:t>
            </a:r>
          </a:p>
          <a:p>
            <a:pPr lvl="3">
              <a:lnSpc>
                <a:spcPct val="90000"/>
              </a:lnSpc>
            </a:pPr>
            <a:endParaRPr lang="en-US" sz="16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92" y="4051096"/>
            <a:ext cx="10971607" cy="2806902"/>
          </a:xfrm>
          <a:prstGeom prst="rect">
            <a:avLst/>
          </a:prstGeom>
        </p:spPr>
      </p:pic>
      <p:sp>
        <p:nvSpPr>
          <p:cNvPr id="31745" name="Rectangle 2"/>
          <p:cNvSpPr>
            <a:spLocks noGrp="1" noChangeArrowheads="1"/>
          </p:cNvSpPr>
          <p:nvPr>
            <p:ph type="title"/>
          </p:nvPr>
        </p:nvSpPr>
        <p:spPr/>
        <p:txBody>
          <a:bodyPr/>
          <a:lstStyle/>
          <a:p>
            <a:r>
              <a:rPr lang="en-US">
                <a:ea typeface="ＭＳ Ｐゴシック" pitchFamily="34" charset="-128"/>
              </a:rPr>
              <a:t>Stationary Distributions</a:t>
            </a:r>
          </a:p>
        </p:txBody>
      </p:sp>
      <p:sp>
        <p:nvSpPr>
          <p:cNvPr id="31746" name="Rectangle 3"/>
          <p:cNvSpPr>
            <a:spLocks noGrp="1" noChangeArrowheads="1"/>
          </p:cNvSpPr>
          <p:nvPr>
            <p:ph idx="1"/>
          </p:nvPr>
        </p:nvSpPr>
        <p:spPr>
          <a:xfrm>
            <a:off x="228600" y="1600201"/>
            <a:ext cx="5715000" cy="2362200"/>
          </a:xfrm>
        </p:spPr>
        <p:txBody>
          <a:bodyPr/>
          <a:lstStyle/>
          <a:p>
            <a:pPr>
              <a:lnSpc>
                <a:spcPct val="90000"/>
              </a:lnSpc>
            </a:pPr>
            <a:r>
              <a:rPr lang="en-US" sz="2800" dirty="0">
                <a:ea typeface="ＭＳ Ｐゴシック" pitchFamily="34" charset="-128"/>
              </a:rPr>
              <a:t>For most chains:</a:t>
            </a:r>
          </a:p>
          <a:p>
            <a:pPr lvl="1">
              <a:lnSpc>
                <a:spcPct val="90000"/>
              </a:lnSpc>
            </a:pPr>
            <a:r>
              <a:rPr lang="en-US" sz="2400" dirty="0">
                <a:ea typeface="ＭＳ Ｐゴシック" pitchFamily="34" charset="-128"/>
              </a:rPr>
              <a:t>Influence of the initial distribution gets less and less over time.</a:t>
            </a:r>
          </a:p>
          <a:p>
            <a:pPr lvl="1">
              <a:lnSpc>
                <a:spcPct val="90000"/>
              </a:lnSpc>
            </a:pPr>
            <a:r>
              <a:rPr lang="en-US" sz="2400" dirty="0">
                <a:ea typeface="ＭＳ Ｐゴシック" pitchFamily="34" charset="-128"/>
              </a:rPr>
              <a:t>The distribution we end up in is independent of the initial distribution</a:t>
            </a:r>
          </a:p>
          <a:p>
            <a:pPr lvl="3">
              <a:lnSpc>
                <a:spcPct val="90000"/>
              </a:lnSpc>
            </a:pPr>
            <a:endParaRPr lang="en-US" sz="16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lvl="1">
              <a:lnSpc>
                <a:spcPct val="90000"/>
              </a:lnSpc>
            </a:pPr>
            <a:endParaRPr lang="en-US" sz="2400" dirty="0">
              <a:ea typeface="ＭＳ Ｐゴシック" pitchFamily="34" charset="-128"/>
            </a:endParaRPr>
          </a:p>
          <a:p>
            <a:pPr lvl="1">
              <a:lnSpc>
                <a:spcPct val="90000"/>
              </a:lnSpc>
            </a:pPr>
            <a:endParaRPr lang="en-US" sz="2400" dirty="0">
              <a:ea typeface="ＭＳ Ｐゴシック" pitchFamily="34" charset="-128"/>
            </a:endParaRP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657600"/>
            <a:ext cx="5019304" cy="6096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00" y="2476500"/>
            <a:ext cx="451669" cy="285750"/>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787D0B9-378A-4B04-AFD7-0B800FBF7068}"/>
                  </a:ext>
                </a:extLst>
              </p14:cNvPr>
              <p14:cNvContentPartPr/>
              <p14:nvPr/>
            </p14:nvContentPartPr>
            <p14:xfrm>
              <a:off x="7171560" y="2757240"/>
              <a:ext cx="3174120" cy="46440"/>
            </p14:xfrm>
          </p:contentPart>
        </mc:Choice>
        <mc:Fallback xmlns="">
          <p:pic>
            <p:nvPicPr>
              <p:cNvPr id="5" name="Ink 4">
                <a:extLst>
                  <a:ext uri="{FF2B5EF4-FFF2-40B4-BE49-F238E27FC236}">
                    <a16:creationId xmlns:a16="http://schemas.microsoft.com/office/drawing/2014/main" id="{6787D0B9-378A-4B04-AFD7-0B800FBF7068}"/>
                  </a:ext>
                </a:extLst>
              </p:cNvPr>
              <p:cNvPicPr/>
              <p:nvPr/>
            </p:nvPicPr>
            <p:blipFill>
              <a:blip r:embed="rId6"/>
              <a:stretch>
                <a:fillRect/>
              </a:stretch>
            </p:blipFill>
            <p:spPr>
              <a:xfrm>
                <a:off x="7162200" y="2747880"/>
                <a:ext cx="3192840" cy="6516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a:ea typeface="ＭＳ Ｐゴシック" pitchFamily="34" charset="-128"/>
              </a:rPr>
              <a:t>Example: Stationary Distributions</a:t>
            </a:r>
          </a:p>
        </p:txBody>
      </p:sp>
      <p:sp>
        <p:nvSpPr>
          <p:cNvPr id="29698" name="Rectangle 3"/>
          <p:cNvSpPr>
            <a:spLocks noGrp="1" noChangeArrowheads="1"/>
          </p:cNvSpPr>
          <p:nvPr>
            <p:ph idx="1"/>
          </p:nvPr>
        </p:nvSpPr>
        <p:spPr>
          <a:xfrm>
            <a:off x="457200" y="1371600"/>
            <a:ext cx="8458200" cy="4754563"/>
          </a:xfrm>
        </p:spPr>
        <p:txBody>
          <a:bodyPr/>
          <a:lstStyle/>
          <a:p>
            <a:r>
              <a:rPr lang="en-US" sz="2800" dirty="0">
                <a:ea typeface="ＭＳ Ｐゴシック" pitchFamily="34" charset="-128"/>
              </a:rPr>
              <a:t>Question: What’</a:t>
            </a:r>
            <a:r>
              <a:rPr lang="en-US" altLang="ja-JP" sz="2800" dirty="0">
                <a:ea typeface="ＭＳ Ｐゴシック" pitchFamily="34" charset="-128"/>
              </a:rPr>
              <a:t>s P(X) at time t = infinity?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031" y="1143000"/>
            <a:ext cx="3982967" cy="2438399"/>
          </a:xfrm>
          <a:prstGeom prst="rect">
            <a:avLst/>
          </a:prstGeom>
        </p:spPr>
      </p:pic>
      <p:sp>
        <p:nvSpPr>
          <p:cNvPr id="29" name="Oval 4"/>
          <p:cNvSpPr>
            <a:spLocks noChangeArrowheads="1"/>
          </p:cNvSpPr>
          <p:nvPr/>
        </p:nvSpPr>
        <p:spPr bwMode="auto">
          <a:xfrm>
            <a:off x="5562600" y="2057400"/>
            <a:ext cx="533400" cy="533400"/>
          </a:xfrm>
          <a:prstGeom prst="ellipse">
            <a:avLst/>
          </a:prstGeom>
          <a:solidFill>
            <a:schemeClr val="bg1"/>
          </a:solidFill>
          <a:ln w="28575">
            <a:solidFill>
              <a:schemeClr val="bg1"/>
            </a:solidFill>
            <a:round/>
            <a:headEnd/>
            <a:tailEnd/>
          </a:ln>
        </p:spPr>
        <p:txBody>
          <a:bodyPr wrap="none" anchor="ctr"/>
          <a:lstStyle/>
          <a:p>
            <a:pPr algn="ctr"/>
            <a:endParaRPr lang="en-US" sz="2400" baseline="-25000">
              <a:latin typeface="Times New Roman" pitchFamily="18" charset="0"/>
              <a:cs typeface="Times New Roman" pitchFamily="18" charset="0"/>
            </a:endParaRPr>
          </a:p>
        </p:txBody>
      </p:sp>
      <p:sp>
        <p:nvSpPr>
          <p:cNvPr id="30" name="Oval 5"/>
          <p:cNvSpPr>
            <a:spLocks noChangeArrowheads="1"/>
          </p:cNvSpPr>
          <p:nvPr/>
        </p:nvSpPr>
        <p:spPr bwMode="auto">
          <a:xfrm>
            <a:off x="23622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2</a:t>
            </a:r>
          </a:p>
        </p:txBody>
      </p:sp>
      <p:cxnSp>
        <p:nvCxnSpPr>
          <p:cNvPr id="31" name="AutoShape 6"/>
          <p:cNvCxnSpPr>
            <a:cxnSpLocks noChangeShapeType="1"/>
            <a:stCxn id="32" idx="6"/>
            <a:endCxn id="30" idx="2"/>
          </p:cNvCxnSpPr>
          <p:nvPr/>
        </p:nvCxnSpPr>
        <p:spPr bwMode="auto">
          <a:xfrm>
            <a:off x="19954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2" name="Oval 7"/>
          <p:cNvSpPr>
            <a:spLocks noChangeArrowheads="1"/>
          </p:cNvSpPr>
          <p:nvPr/>
        </p:nvSpPr>
        <p:spPr bwMode="auto">
          <a:xfrm>
            <a:off x="14478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1</a:t>
            </a:r>
          </a:p>
        </p:txBody>
      </p:sp>
      <p:sp>
        <p:nvSpPr>
          <p:cNvPr id="33" name="Oval 8"/>
          <p:cNvSpPr>
            <a:spLocks noChangeArrowheads="1"/>
          </p:cNvSpPr>
          <p:nvPr/>
        </p:nvSpPr>
        <p:spPr bwMode="auto">
          <a:xfrm>
            <a:off x="3276600" y="2057400"/>
            <a:ext cx="533400" cy="533400"/>
          </a:xfrm>
          <a:prstGeom prst="ellipse">
            <a:avLst/>
          </a:prstGeom>
          <a:no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X</a:t>
            </a:r>
            <a:r>
              <a:rPr lang="en-US" sz="2400" baseline="-25000" dirty="0">
                <a:latin typeface="Times New Roman" pitchFamily="18" charset="0"/>
                <a:cs typeface="Times New Roman" pitchFamily="18" charset="0"/>
              </a:rPr>
              <a:t>3</a:t>
            </a:r>
          </a:p>
        </p:txBody>
      </p:sp>
      <p:cxnSp>
        <p:nvCxnSpPr>
          <p:cNvPr id="34" name="AutoShape 9"/>
          <p:cNvCxnSpPr>
            <a:cxnSpLocks noChangeShapeType="1"/>
            <a:stCxn id="33" idx="6"/>
            <a:endCxn id="36" idx="2"/>
          </p:cNvCxnSpPr>
          <p:nvPr/>
        </p:nvCxnSpPr>
        <p:spPr bwMode="auto">
          <a:xfrm>
            <a:off x="38242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5" name="AutoShape 10"/>
          <p:cNvCxnSpPr>
            <a:cxnSpLocks noChangeShapeType="1"/>
            <a:stCxn id="30" idx="6"/>
            <a:endCxn id="33" idx="2"/>
          </p:cNvCxnSpPr>
          <p:nvPr/>
        </p:nvCxnSpPr>
        <p:spPr bwMode="auto">
          <a:xfrm>
            <a:off x="2909888" y="2324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 name="Oval 11"/>
          <p:cNvSpPr>
            <a:spLocks noChangeArrowheads="1"/>
          </p:cNvSpPr>
          <p:nvPr/>
        </p:nvSpPr>
        <p:spPr bwMode="auto">
          <a:xfrm>
            <a:off x="4191000" y="2057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X</a:t>
            </a:r>
            <a:r>
              <a:rPr lang="en-US" sz="2400" baseline="-25000">
                <a:latin typeface="Times New Roman" pitchFamily="18" charset="0"/>
                <a:cs typeface="Times New Roman" pitchFamily="18" charset="0"/>
              </a:rPr>
              <a:t>4</a:t>
            </a:r>
          </a:p>
        </p:txBody>
      </p:sp>
      <p:cxnSp>
        <p:nvCxnSpPr>
          <p:cNvPr id="37" name="AutoShape 12"/>
          <p:cNvCxnSpPr>
            <a:cxnSpLocks noChangeShapeType="1"/>
            <a:stCxn id="36" idx="6"/>
            <a:endCxn id="29" idx="2"/>
          </p:cNvCxnSpPr>
          <p:nvPr/>
        </p:nvCxnSpPr>
        <p:spPr bwMode="auto">
          <a:xfrm>
            <a:off x="4738688" y="2324100"/>
            <a:ext cx="8096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graphicFrame>
        <p:nvGraphicFramePr>
          <p:cNvPr id="18" name="Table 17"/>
          <p:cNvGraphicFramePr>
            <a:graphicFrameLocks noGrp="1"/>
          </p:cNvGraphicFramePr>
          <p:nvPr>
            <p:extLst/>
          </p:nvPr>
        </p:nvGraphicFramePr>
        <p:xfrm>
          <a:off x="9448800" y="3962400"/>
          <a:ext cx="2220913" cy="1844675"/>
        </p:xfrm>
        <a:graphic>
          <a:graphicData uri="http://schemas.openxmlformats.org/drawingml/2006/table">
            <a:tbl>
              <a:tblPr firstRow="1" bandRow="1">
                <a:tableStyleId>{10A1B5D5-9B99-4C35-A422-299274C87663}</a:tableStyleId>
              </a:tblPr>
              <a:tblGrid>
                <a:gridCol w="563878">
                  <a:extLst>
                    <a:ext uri="{9D8B030D-6E8A-4147-A177-3AD203B41FA5}">
                      <a16:colId xmlns:a16="http://schemas.microsoft.com/office/drawing/2014/main" val="20000"/>
                    </a:ext>
                  </a:extLst>
                </a:gridCol>
                <a:gridCol w="563878">
                  <a:extLst>
                    <a:ext uri="{9D8B030D-6E8A-4147-A177-3AD203B41FA5}">
                      <a16:colId xmlns:a16="http://schemas.microsoft.com/office/drawing/2014/main" val="20001"/>
                    </a:ext>
                  </a:extLst>
                </a:gridCol>
                <a:gridCol w="1093157">
                  <a:extLst>
                    <a:ext uri="{9D8B030D-6E8A-4147-A177-3AD203B41FA5}">
                      <a16:colId xmlns:a16="http://schemas.microsoft.com/office/drawing/2014/main" val="20002"/>
                    </a:ext>
                  </a:extLst>
                </a:gridCol>
              </a:tblGrid>
              <a:tr h="381131">
                <a:tc>
                  <a:txBody>
                    <a:bodyPr/>
                    <a:lstStyle/>
                    <a:p>
                      <a:pPr algn="ct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i="0" u="none" baseline="0" dirty="0" err="1">
                          <a:solidFill>
                            <a:schemeClr val="tx1"/>
                          </a:solidFill>
                          <a:latin typeface="Calibri"/>
                          <a:cs typeface="Calibri"/>
                        </a:rPr>
                        <a:t>X</a:t>
                      </a:r>
                      <a:r>
                        <a:rPr lang="en-US" sz="1800" b="1" i="0" u="none" baseline="-25000" dirty="0" err="1">
                          <a:solidFill>
                            <a:schemeClr val="tx1"/>
                          </a:solidFill>
                          <a:latin typeface="Calibri"/>
                          <a:cs typeface="Calibri"/>
                        </a:rPr>
                        <a:t>t</a:t>
                      </a:r>
                      <a:endParaRPr lang="en-US" sz="1800" b="1" i="0" u="none" baseline="-25000" dirty="0">
                        <a:solidFill>
                          <a:schemeClr val="tx1"/>
                        </a:solidFill>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1" dirty="0">
                          <a:solidFill>
                            <a:schemeClr val="tx1"/>
                          </a:solidFill>
                          <a:latin typeface="Calibri"/>
                          <a:cs typeface="Calibri"/>
                        </a:rPr>
                        <a:t>P(</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dirty="0">
                          <a:solidFill>
                            <a:schemeClr val="tx1"/>
                          </a:solidFill>
                          <a:latin typeface="Calibri"/>
                          <a:cs typeface="Calibri"/>
                        </a:rPr>
                        <a:t>|</a:t>
                      </a:r>
                      <a:r>
                        <a:rPr lang="en-US" sz="1800" b="1" i="0" u="none" baseline="0" dirty="0">
                          <a:solidFill>
                            <a:schemeClr val="tx1"/>
                          </a:solidFill>
                          <a:latin typeface="Calibri"/>
                          <a:cs typeface="Calibri"/>
                        </a:rPr>
                        <a:t>X</a:t>
                      </a:r>
                      <a:r>
                        <a:rPr lang="en-US" sz="1800" b="1" i="0" u="none" baseline="-25000" dirty="0">
                          <a:solidFill>
                            <a:schemeClr val="tx1"/>
                          </a:solidFill>
                          <a:latin typeface="Calibri"/>
                          <a:cs typeface="Calibri"/>
                        </a:rPr>
                        <a:t>t</a:t>
                      </a:r>
                      <a:r>
                        <a:rPr lang="en-US" sz="1800" b="1" baseline="-25000" dirty="0">
                          <a:solidFill>
                            <a:schemeClr val="tx1"/>
                          </a:solidFill>
                          <a:latin typeface="Calibri"/>
                          <a:cs typeface="Calibri"/>
                        </a:rPr>
                        <a:t>-1</a:t>
                      </a:r>
                      <a:r>
                        <a:rPr lang="en-US" sz="1800" b="1" dirty="0">
                          <a:solidFill>
                            <a:schemeClr val="tx1"/>
                          </a:solidFill>
                          <a:latin typeface="Calibri"/>
                          <a:cs typeface="Calibri"/>
                        </a:rPr>
                        <a:t>)</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latin typeface="Calibri"/>
                          <a:cs typeface="Calibri"/>
                        </a:rPr>
                        <a:t>sun</a:t>
                      </a: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sun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0.1</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sun</a:t>
                      </a: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0.3</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rain</a:t>
                      </a:r>
                      <a:endParaRPr lang="en-US" sz="1800" b="0" dirty="0">
                        <a:latin typeface="Calibri"/>
                        <a:cs typeface="Calibri"/>
                      </a:endParaRPr>
                    </a:p>
                  </a:txBody>
                  <a:tcPr marL="91410" marR="91410"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0.7</a:t>
                      </a:r>
                    </a:p>
                  </a:txBody>
                  <a:tcPr marL="91410" marR="91410"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7016259" cy="6858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962400"/>
            <a:ext cx="4800600" cy="702338"/>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876800"/>
            <a:ext cx="2971800" cy="695202"/>
          </a:xfrm>
          <a:prstGeom prst="rect">
            <a:avLst/>
          </a:prstGeom>
        </p:spPr>
      </p:pic>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6019800"/>
            <a:ext cx="3270417" cy="304800"/>
          </a:xfrm>
          <a:prstGeom prst="rect">
            <a:avLst/>
          </a:prstGeom>
        </p:spPr>
      </p:pic>
      <p:pic>
        <p:nvPicPr>
          <p:cNvPr id="11" name="Picture 1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8250" y="5486400"/>
            <a:ext cx="2216150" cy="803465"/>
          </a:xfrm>
          <a:prstGeom prst="rect">
            <a:avLst/>
          </a:prstGeom>
        </p:spPr>
      </p:pic>
      <p:sp>
        <p:nvSpPr>
          <p:cNvPr id="12" name="Right Arrow 11"/>
          <p:cNvSpPr/>
          <p:nvPr/>
        </p:nvSpPr>
        <p:spPr>
          <a:xfrm>
            <a:off x="5041392" y="5638800"/>
            <a:ext cx="978408" cy="484632"/>
          </a:xfrm>
          <a:prstGeom prst="righ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04800" y="5867400"/>
            <a:ext cx="798416" cy="461665"/>
          </a:xfrm>
          <a:prstGeom prst="rect">
            <a:avLst/>
          </a:prstGeom>
          <a:noFill/>
        </p:spPr>
        <p:txBody>
          <a:bodyPr wrap="none" rtlCol="0">
            <a:spAutoFit/>
          </a:bodyPr>
          <a:lstStyle/>
          <a:p>
            <a:r>
              <a:rPr lang="en-US" sz="2400" dirty="0">
                <a:latin typeface="Calibri"/>
                <a:cs typeface="Calibri"/>
              </a:rPr>
              <a:t>Also:</a:t>
            </a: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4872CF37-C78C-4183-BB18-D37E8B57AA3C}"/>
                  </a:ext>
                </a:extLst>
              </p14:cNvPr>
              <p14:cNvContentPartPr/>
              <p14:nvPr/>
            </p14:nvContentPartPr>
            <p14:xfrm>
              <a:off x="6094800" y="5103000"/>
              <a:ext cx="3179160" cy="1612440"/>
            </p14:xfrm>
          </p:contentPart>
        </mc:Choice>
        <mc:Fallback xmlns="">
          <p:pic>
            <p:nvPicPr>
              <p:cNvPr id="3" name="Ink 2">
                <a:extLst>
                  <a:ext uri="{FF2B5EF4-FFF2-40B4-BE49-F238E27FC236}">
                    <a16:creationId xmlns:a16="http://schemas.microsoft.com/office/drawing/2014/main" id="{4872CF37-C78C-4183-BB18-D37E8B57AA3C}"/>
                  </a:ext>
                </a:extLst>
              </p:cNvPr>
              <p:cNvPicPr/>
              <p:nvPr/>
            </p:nvPicPr>
            <p:blipFill>
              <a:blip r:embed="rId9"/>
              <a:stretch>
                <a:fillRect/>
              </a:stretch>
            </p:blipFill>
            <p:spPr>
              <a:xfrm>
                <a:off x="6085440" y="5093640"/>
                <a:ext cx="3197880" cy="1631160"/>
              </a:xfrm>
              <a:prstGeom prst="rect">
                <a:avLst/>
              </a:prstGeom>
            </p:spPr>
          </p:pic>
        </mc:Fallback>
      </mc:AlternateContent>
    </p:spTree>
    <p:extLst>
      <p:ext uri="{BB962C8B-B14F-4D97-AF65-F5344CB8AC3E}">
        <p14:creationId xmlns:p14="http://schemas.microsoft.com/office/powerpoint/2010/main" val="506273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0"/>
            <a:ext cx="12192000" cy="1143000"/>
          </a:xfrm>
        </p:spPr>
        <p:txBody>
          <a:bodyPr/>
          <a:lstStyle/>
          <a:p>
            <a:r>
              <a:rPr lang="en-US" sz="4000" dirty="0">
                <a:ea typeface="ＭＳ Ｐゴシック" pitchFamily="34" charset="-128"/>
              </a:rPr>
              <a:t>Application of Stationary Distribution: Web Link Analysis</a:t>
            </a:r>
          </a:p>
        </p:txBody>
      </p:sp>
      <p:sp>
        <p:nvSpPr>
          <p:cNvPr id="32770" name="Rectangle 3"/>
          <p:cNvSpPr>
            <a:spLocks noGrp="1" noChangeArrowheads="1"/>
          </p:cNvSpPr>
          <p:nvPr>
            <p:ph idx="1"/>
          </p:nvPr>
        </p:nvSpPr>
        <p:spPr>
          <a:xfrm>
            <a:off x="228600" y="1371600"/>
            <a:ext cx="7239000" cy="4525963"/>
          </a:xfrm>
        </p:spPr>
        <p:txBody>
          <a:bodyPr/>
          <a:lstStyle/>
          <a:p>
            <a:pPr>
              <a:lnSpc>
                <a:spcPct val="80000"/>
              </a:lnSpc>
            </a:pPr>
            <a:r>
              <a:rPr lang="en-US" sz="2400" dirty="0">
                <a:ea typeface="ＭＳ Ｐゴシック" pitchFamily="34" charset="-128"/>
              </a:rPr>
              <a:t>PageRank over a web graph</a:t>
            </a:r>
          </a:p>
          <a:p>
            <a:pPr lvl="1">
              <a:lnSpc>
                <a:spcPct val="80000"/>
              </a:lnSpc>
            </a:pPr>
            <a:r>
              <a:rPr lang="en-US" sz="2000" dirty="0">
                <a:ea typeface="ＭＳ Ｐゴシック" pitchFamily="34" charset="-128"/>
              </a:rPr>
              <a:t>Each web page is a state</a:t>
            </a:r>
          </a:p>
          <a:p>
            <a:pPr lvl="5">
              <a:lnSpc>
                <a:spcPct val="80000"/>
              </a:lnSpc>
            </a:pPr>
            <a:endParaRPr lang="en-US" sz="500" dirty="0">
              <a:ea typeface="ＭＳ Ｐゴシック" pitchFamily="34" charset="-128"/>
            </a:endParaRPr>
          </a:p>
          <a:p>
            <a:pPr lvl="1">
              <a:lnSpc>
                <a:spcPct val="80000"/>
              </a:lnSpc>
            </a:pPr>
            <a:r>
              <a:rPr lang="en-US" sz="2000" dirty="0">
                <a:ea typeface="ＭＳ Ｐゴシック" pitchFamily="34" charset="-128"/>
              </a:rPr>
              <a:t>Initial distribution: uniform over pages</a:t>
            </a:r>
          </a:p>
          <a:p>
            <a:pPr lvl="6">
              <a:lnSpc>
                <a:spcPct val="80000"/>
              </a:lnSpc>
            </a:pPr>
            <a:endParaRPr lang="en-US" sz="500" dirty="0">
              <a:ea typeface="ＭＳ Ｐゴシック" pitchFamily="34" charset="-128"/>
            </a:endParaRPr>
          </a:p>
          <a:p>
            <a:pPr lvl="1">
              <a:lnSpc>
                <a:spcPct val="80000"/>
              </a:lnSpc>
            </a:pPr>
            <a:r>
              <a:rPr lang="en-US" sz="2000" dirty="0">
                <a:ea typeface="ＭＳ Ｐゴシック" pitchFamily="34" charset="-128"/>
              </a:rPr>
              <a:t>Transitions:</a:t>
            </a:r>
          </a:p>
          <a:p>
            <a:pPr lvl="5">
              <a:lnSpc>
                <a:spcPct val="80000"/>
              </a:lnSpc>
            </a:pPr>
            <a:endParaRPr lang="en-US" sz="500" dirty="0">
              <a:ea typeface="ＭＳ Ｐゴシック" pitchFamily="34" charset="-128"/>
            </a:endParaRPr>
          </a:p>
          <a:p>
            <a:pPr lvl="2">
              <a:lnSpc>
                <a:spcPct val="80000"/>
              </a:lnSpc>
            </a:pPr>
            <a:r>
              <a:rPr lang="en-US" sz="1800" dirty="0">
                <a:ea typeface="ＭＳ Ｐゴシック" pitchFamily="34" charset="-128"/>
              </a:rPr>
              <a:t>With prob. c, uniform jump to a</a:t>
            </a:r>
          </a:p>
          <a:p>
            <a:pPr lvl="2">
              <a:lnSpc>
                <a:spcPct val="80000"/>
              </a:lnSpc>
              <a:buFont typeface="Wingdings" pitchFamily="2" charset="2"/>
              <a:buNone/>
            </a:pPr>
            <a:r>
              <a:rPr lang="en-US" sz="1800" dirty="0">
                <a:ea typeface="ＭＳ Ｐゴシック" pitchFamily="34" charset="-128"/>
              </a:rPr>
              <a:t>	random page (dotted lines, not all shown)</a:t>
            </a:r>
          </a:p>
          <a:p>
            <a:pPr lvl="2">
              <a:lnSpc>
                <a:spcPct val="80000"/>
              </a:lnSpc>
            </a:pPr>
            <a:r>
              <a:rPr lang="en-US" sz="1800" dirty="0">
                <a:ea typeface="ＭＳ Ｐゴシック" pitchFamily="34" charset="-128"/>
              </a:rPr>
              <a:t>With prob. 1-c, follow a random</a:t>
            </a:r>
          </a:p>
          <a:p>
            <a:pPr lvl="2">
              <a:lnSpc>
                <a:spcPct val="80000"/>
              </a:lnSpc>
              <a:buFont typeface="Wingdings" pitchFamily="2" charset="2"/>
              <a:buNone/>
            </a:pPr>
            <a:r>
              <a:rPr lang="en-US" sz="1800" dirty="0">
                <a:ea typeface="ＭＳ Ｐゴシック" pitchFamily="34" charset="-128"/>
              </a:rPr>
              <a:t>	</a:t>
            </a:r>
            <a:r>
              <a:rPr lang="en-US" sz="1800" dirty="0" err="1">
                <a:ea typeface="ＭＳ Ｐゴシック" pitchFamily="34" charset="-128"/>
              </a:rPr>
              <a:t>outlink</a:t>
            </a:r>
            <a:r>
              <a:rPr lang="en-US" sz="1800" dirty="0">
                <a:ea typeface="ＭＳ Ｐゴシック" pitchFamily="34" charset="-128"/>
              </a:rPr>
              <a:t> (solid lines)</a:t>
            </a:r>
          </a:p>
          <a:p>
            <a:pPr lvl="3">
              <a:lnSpc>
                <a:spcPct val="80000"/>
              </a:lnSpc>
            </a:pPr>
            <a:endParaRPr lang="en-US" sz="1200" dirty="0">
              <a:ea typeface="ＭＳ Ｐゴシック" pitchFamily="34" charset="-128"/>
            </a:endParaRPr>
          </a:p>
          <a:p>
            <a:pPr>
              <a:lnSpc>
                <a:spcPct val="80000"/>
              </a:lnSpc>
            </a:pPr>
            <a:r>
              <a:rPr lang="en-US" sz="2400" dirty="0">
                <a:ea typeface="ＭＳ Ｐゴシック" pitchFamily="34" charset="-128"/>
              </a:rPr>
              <a:t>Stationary distribution</a:t>
            </a:r>
          </a:p>
          <a:p>
            <a:pPr lvl="1">
              <a:lnSpc>
                <a:spcPct val="80000"/>
              </a:lnSpc>
            </a:pPr>
            <a:r>
              <a:rPr lang="en-US" sz="2000" dirty="0">
                <a:ea typeface="ＭＳ Ｐゴシック" pitchFamily="34" charset="-128"/>
              </a:rPr>
              <a:t>Will spend more time on highly reachable pages</a:t>
            </a:r>
          </a:p>
          <a:p>
            <a:pPr lvl="1">
              <a:lnSpc>
                <a:spcPct val="80000"/>
              </a:lnSpc>
            </a:pPr>
            <a:r>
              <a:rPr lang="en-US" sz="2000" dirty="0">
                <a:ea typeface="ＭＳ Ｐゴシック" pitchFamily="34" charset="-128"/>
              </a:rPr>
              <a:t>E.g. many ways to get to the Acrobat Reader download page</a:t>
            </a:r>
          </a:p>
          <a:p>
            <a:pPr lvl="1">
              <a:lnSpc>
                <a:spcPct val="80000"/>
              </a:lnSpc>
            </a:pPr>
            <a:r>
              <a:rPr lang="en-US" sz="2000" dirty="0">
                <a:ea typeface="ＭＳ Ｐゴシック" pitchFamily="34" charset="-128"/>
              </a:rPr>
              <a:t>Somewhat robust to link spam</a:t>
            </a:r>
          </a:p>
          <a:p>
            <a:pPr lvl="1">
              <a:lnSpc>
                <a:spcPct val="80000"/>
              </a:lnSpc>
            </a:pPr>
            <a:r>
              <a:rPr lang="en-US" sz="2000" dirty="0">
                <a:ea typeface="ＭＳ Ｐゴシック" pitchFamily="34" charset="-128"/>
              </a:rPr>
              <a:t>Google 1.0 returned the set of pages containing all your keywords in decreasing rank, now all search engines use link analysis along with many other factors (rank actually getting less important over time)</a:t>
            </a:r>
          </a:p>
        </p:txBody>
      </p:sp>
      <p:sp>
        <p:nvSpPr>
          <p:cNvPr id="32771" name="Oval 4"/>
          <p:cNvSpPr>
            <a:spLocks noChangeArrowheads="1"/>
          </p:cNvSpPr>
          <p:nvPr/>
        </p:nvSpPr>
        <p:spPr bwMode="auto">
          <a:xfrm>
            <a:off x="8339137" y="2424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2" name="Oval 5"/>
          <p:cNvSpPr>
            <a:spLocks noChangeArrowheads="1"/>
          </p:cNvSpPr>
          <p:nvPr/>
        </p:nvSpPr>
        <p:spPr bwMode="auto">
          <a:xfrm>
            <a:off x="9405937" y="23479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3" name="Oval 6"/>
          <p:cNvSpPr>
            <a:spLocks noChangeArrowheads="1"/>
          </p:cNvSpPr>
          <p:nvPr/>
        </p:nvSpPr>
        <p:spPr bwMode="auto">
          <a:xfrm>
            <a:off x="9024937" y="3567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4" name="Oval 7"/>
          <p:cNvSpPr>
            <a:spLocks noChangeArrowheads="1"/>
          </p:cNvSpPr>
          <p:nvPr/>
        </p:nvSpPr>
        <p:spPr bwMode="auto">
          <a:xfrm>
            <a:off x="9786937" y="30337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32775" name="Oval 8"/>
          <p:cNvSpPr>
            <a:spLocks noChangeArrowheads="1"/>
          </p:cNvSpPr>
          <p:nvPr/>
        </p:nvSpPr>
        <p:spPr bwMode="auto">
          <a:xfrm>
            <a:off x="8262937" y="3186112"/>
            <a:ext cx="228600" cy="228600"/>
          </a:xfrm>
          <a:prstGeom prst="ellipse">
            <a:avLst/>
          </a:prstGeom>
          <a:solidFill>
            <a:schemeClr val="accent1"/>
          </a:solidFill>
          <a:ln w="28575">
            <a:solidFill>
              <a:schemeClr val="tx1"/>
            </a:solidFill>
            <a:round/>
            <a:headEnd/>
            <a:tailEnd/>
          </a:ln>
        </p:spPr>
        <p:txBody>
          <a:bodyPr wrap="none" anchor="ctr"/>
          <a:lstStyle/>
          <a:p>
            <a:endParaRPr lang="en-US"/>
          </a:p>
        </p:txBody>
      </p:sp>
      <p:cxnSp>
        <p:nvCxnSpPr>
          <p:cNvPr id="32776" name="AutoShape 9"/>
          <p:cNvCxnSpPr>
            <a:cxnSpLocks noChangeShapeType="1"/>
            <a:stCxn id="32771" idx="6"/>
            <a:endCxn id="32772" idx="2"/>
          </p:cNvCxnSpPr>
          <p:nvPr/>
        </p:nvCxnSpPr>
        <p:spPr bwMode="auto">
          <a:xfrm flipV="1">
            <a:off x="8582025" y="2462212"/>
            <a:ext cx="809625" cy="762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7" name="AutoShape 10"/>
          <p:cNvCxnSpPr>
            <a:cxnSpLocks noChangeShapeType="1"/>
            <a:stCxn id="32774" idx="0"/>
            <a:endCxn id="32772" idx="5"/>
          </p:cNvCxnSpPr>
          <p:nvPr/>
        </p:nvCxnSpPr>
        <p:spPr bwMode="auto">
          <a:xfrm flipH="1" flipV="1">
            <a:off x="9601200" y="2557462"/>
            <a:ext cx="300037" cy="461963"/>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8" name="AutoShape 11"/>
          <p:cNvCxnSpPr>
            <a:cxnSpLocks noChangeShapeType="1"/>
            <a:stCxn id="32771" idx="5"/>
            <a:endCxn id="32773" idx="1"/>
          </p:cNvCxnSpPr>
          <p:nvPr/>
        </p:nvCxnSpPr>
        <p:spPr bwMode="auto">
          <a:xfrm>
            <a:off x="8534400" y="2633662"/>
            <a:ext cx="523875" cy="952500"/>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79" name="AutoShape 12"/>
          <p:cNvCxnSpPr>
            <a:cxnSpLocks noChangeShapeType="1"/>
            <a:stCxn id="32773" idx="7"/>
            <a:endCxn id="32772" idx="4"/>
          </p:cNvCxnSpPr>
          <p:nvPr/>
        </p:nvCxnSpPr>
        <p:spPr bwMode="auto">
          <a:xfrm flipV="1">
            <a:off x="9220200" y="2590800"/>
            <a:ext cx="300037" cy="995362"/>
          </a:xfrm>
          <a:prstGeom prst="straightConnector1">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cxnSp>
      <p:cxnSp>
        <p:nvCxnSpPr>
          <p:cNvPr id="32780" name="AutoShape 13"/>
          <p:cNvCxnSpPr>
            <a:cxnSpLocks noChangeShapeType="1"/>
            <a:stCxn id="32772" idx="1"/>
            <a:endCxn id="32771" idx="7"/>
          </p:cNvCxnSpPr>
          <p:nvPr/>
        </p:nvCxnSpPr>
        <p:spPr bwMode="auto">
          <a:xfrm rot="-5400000" flipH="1" flipV="1">
            <a:off x="8948738" y="1952624"/>
            <a:ext cx="76200" cy="904875"/>
          </a:xfrm>
          <a:prstGeom prst="curvedConnector3">
            <a:avLst>
              <a:gd name="adj1" fmla="val -32500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1" name="AutoShape 14"/>
          <p:cNvCxnSpPr>
            <a:cxnSpLocks noChangeShapeType="1"/>
            <a:stCxn id="32772" idx="6"/>
            <a:endCxn id="32774" idx="6"/>
          </p:cNvCxnSpPr>
          <p:nvPr/>
        </p:nvCxnSpPr>
        <p:spPr bwMode="auto">
          <a:xfrm>
            <a:off x="9648825" y="2462212"/>
            <a:ext cx="381000" cy="685800"/>
          </a:xfrm>
          <a:prstGeom prst="curvedConnector3">
            <a:avLst>
              <a:gd name="adj1" fmla="val 156250"/>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2" name="AutoShape 15"/>
          <p:cNvCxnSpPr>
            <a:cxnSpLocks noChangeShapeType="1"/>
            <a:stCxn id="32772" idx="0"/>
            <a:endCxn id="32775" idx="2"/>
          </p:cNvCxnSpPr>
          <p:nvPr/>
        </p:nvCxnSpPr>
        <p:spPr bwMode="auto">
          <a:xfrm rot="-5400000" flipH="1" flipV="1">
            <a:off x="8401050" y="2181225"/>
            <a:ext cx="966787" cy="1271587"/>
          </a:xfrm>
          <a:prstGeom prst="curvedConnector4">
            <a:avLst>
              <a:gd name="adj1" fmla="val -43190"/>
              <a:gd name="adj2" fmla="val 116852"/>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3" name="AutoShape 16"/>
          <p:cNvCxnSpPr>
            <a:cxnSpLocks noChangeShapeType="1"/>
            <a:stCxn id="32772" idx="7"/>
            <a:endCxn id="32773" idx="6"/>
          </p:cNvCxnSpPr>
          <p:nvPr/>
        </p:nvCxnSpPr>
        <p:spPr bwMode="auto">
          <a:xfrm rot="-5400000" flipH="1" flipV="1">
            <a:off x="8777288" y="2857499"/>
            <a:ext cx="1314450" cy="333375"/>
          </a:xfrm>
          <a:prstGeom prst="curvedConnector4">
            <a:avLst>
              <a:gd name="adj1" fmla="val -19083"/>
              <a:gd name="adj2" fmla="val -284764"/>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cxnSp>
        <p:nvCxnSpPr>
          <p:cNvPr id="32784" name="AutoShape 17"/>
          <p:cNvCxnSpPr>
            <a:cxnSpLocks noChangeShapeType="1"/>
            <a:stCxn id="32772" idx="0"/>
            <a:endCxn id="32772" idx="7"/>
          </p:cNvCxnSpPr>
          <p:nvPr/>
        </p:nvCxnSpPr>
        <p:spPr bwMode="auto">
          <a:xfrm rot="5400000" flipV="1">
            <a:off x="9544050" y="2309812"/>
            <a:ext cx="33337" cy="80963"/>
          </a:xfrm>
          <a:prstGeom prst="curvedConnector3">
            <a:avLst>
              <a:gd name="adj1" fmla="val -1980954"/>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284" y="4343400"/>
            <a:ext cx="4788715" cy="2362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0">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0">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dirty="0">
                <a:ea typeface="ＭＳ Ｐゴシック" pitchFamily="34" charset="-128"/>
              </a:rPr>
              <a:t>Likelihood Weighting</a:t>
            </a:r>
          </a:p>
        </p:txBody>
      </p:sp>
      <p:sp>
        <p:nvSpPr>
          <p:cNvPr id="76802" name="Content Placeholder 2"/>
          <p:cNvSpPr>
            <a:spLocks noGrp="1"/>
          </p:cNvSpPr>
          <p:nvPr>
            <p:ph idx="1"/>
          </p:nvPr>
        </p:nvSpPr>
        <p:spPr>
          <a:xfrm>
            <a:off x="8365916" y="2362200"/>
            <a:ext cx="3600293" cy="3534520"/>
          </a:xfrm>
          <a:ln w="28575">
            <a:solidFill>
              <a:schemeClr val="tx1"/>
            </a:solidFill>
          </a:ln>
        </p:spPr>
        <p:txBody>
          <a:bodyPr/>
          <a:lstStyle/>
          <a:p>
            <a:pPr marL="0" indent="0">
              <a:buNone/>
            </a:pPr>
            <a:r>
              <a:rPr lang="en-US" sz="2000" dirty="0">
                <a:ea typeface="ＭＳ Ｐゴシック" pitchFamily="34" charset="-128"/>
              </a:rPr>
              <a:t>Input: evidence instantiation</a:t>
            </a:r>
          </a:p>
          <a:p>
            <a:pPr marL="0" indent="0">
              <a:buNone/>
            </a:pPr>
            <a:r>
              <a:rPr lang="en-US" sz="2000" dirty="0">
                <a:ea typeface="ＭＳ Ｐゴシック" pitchFamily="34" charset="-128"/>
              </a:rPr>
              <a:t>w = 1.0</a:t>
            </a:r>
          </a:p>
          <a:p>
            <a:pPr marL="0" indent="0">
              <a:buNone/>
            </a:pPr>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a:t>
            </a:r>
          </a:p>
          <a:p>
            <a:pPr marL="230187" lvl="2" indent="0">
              <a:buNone/>
            </a:pPr>
            <a:r>
              <a:rPr lang="en-US" sz="1800" dirty="0">
                <a:ea typeface="ＭＳ Ｐゴシック" pitchFamily="34" charset="-128"/>
              </a:rPr>
              <a:t> </a:t>
            </a:r>
            <a:endParaRPr lang="en-US" sz="1800" baseline="-25000" dirty="0">
              <a:ea typeface="ＭＳ Ｐゴシック" pitchFamily="34" charset="-128"/>
            </a:endParaRPr>
          </a:p>
          <a:p>
            <a:pPr lvl="2"/>
            <a:r>
              <a:rPr lang="en-US" sz="1800" dirty="0">
                <a:solidFill>
                  <a:srgbClr val="FF0000"/>
                </a:solidFill>
                <a:ea typeface="ＭＳ Ｐゴシック" pitchFamily="34" charset="-128"/>
              </a:rPr>
              <a:t>Set w = w * P(x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 | Parents(X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a:t>
            </a:r>
            <a:endParaRPr lang="en-US" sz="1600" dirty="0">
              <a:solidFill>
                <a:srgbClr val="FF0000"/>
              </a:solidFill>
              <a:ea typeface="ＭＳ Ｐゴシック" pitchFamily="34" charset="-128"/>
            </a:endParaRPr>
          </a:p>
          <a:p>
            <a:r>
              <a:rPr lang="en-US" sz="1800" dirty="0">
                <a:ea typeface="ＭＳ Ｐゴシック" pitchFamily="34" charset="-128"/>
              </a:rPr>
              <a:t> </a:t>
            </a:r>
          </a:p>
          <a:p>
            <a:pPr marL="230187" lvl="2" indent="0">
              <a:buNone/>
            </a:pPr>
            <a:r>
              <a:rPr lang="en-US" sz="1800" dirty="0">
                <a:solidFill>
                  <a:srgbClr val="00B0F0"/>
                </a:solidFill>
                <a:ea typeface="ＭＳ Ｐゴシック" pitchFamily="34" charset="-128"/>
              </a:rPr>
              <a:t> </a:t>
            </a:r>
          </a:p>
          <a:p>
            <a:pPr marL="0" indent="0">
              <a:buNone/>
            </a:pPr>
            <a:r>
              <a:rPr lang="en-US" sz="2000" dirty="0">
                <a:ea typeface="ＭＳ Ｐゴシック" pitchFamily="34" charset="-128"/>
              </a:rPr>
              <a:t>return </a:t>
            </a:r>
            <a:r>
              <a:rPr lang="en-US" sz="2000" dirty="0">
                <a:solidFill>
                  <a:srgbClr val="FF0000"/>
                </a:solidFill>
                <a:ea typeface="ＭＳ Ｐゴシック" pitchFamily="34" charset="-128"/>
              </a:rPr>
              <a:t>w</a:t>
            </a:r>
          </a:p>
        </p:txBody>
      </p:sp>
      <p:sp>
        <p:nvSpPr>
          <p:cNvPr id="9" name="Rectangle 3"/>
          <p:cNvSpPr txBox="1">
            <a:spLocks noChangeArrowheads="1"/>
          </p:cNvSpPr>
          <p:nvPr/>
        </p:nvSpPr>
        <p:spPr bwMode="auto">
          <a:xfrm>
            <a:off x="304800" y="1447800"/>
            <a:ext cx="3657600"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No evidence:</a:t>
            </a:r>
          </a:p>
          <a:p>
            <a:pPr marL="0" indent="0" algn="ctr">
              <a:lnSpc>
                <a:spcPct val="90000"/>
              </a:lnSpc>
              <a:buNone/>
            </a:pPr>
            <a:r>
              <a:rPr lang="en-US" sz="2400" kern="0" dirty="0">
                <a:ea typeface="ＭＳ Ｐゴシック" pitchFamily="34" charset="-128"/>
                <a:cs typeface="Calibri" pitchFamily="34" charset="0"/>
              </a:rPr>
              <a:t>Prior </a:t>
            </a:r>
            <a:r>
              <a:rPr lang="en-US" sz="2400" kern="0" dirty="0">
                <a:solidFill>
                  <a:srgbClr val="00B0F0"/>
                </a:solidFill>
                <a:ea typeface="ＭＳ Ｐゴシック" pitchFamily="34" charset="-128"/>
                <a:cs typeface="Calibri" pitchFamily="34" charset="0"/>
              </a:rPr>
              <a:t>Sampling</a:t>
            </a:r>
            <a:endParaRPr lang="en-US" sz="2000" kern="0" dirty="0">
              <a:solidFill>
                <a:srgbClr val="00B0F0"/>
              </a:solidFill>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0" name="Rectangle 3"/>
          <p:cNvSpPr txBox="1">
            <a:spLocks noChangeArrowheads="1"/>
          </p:cNvSpPr>
          <p:nvPr/>
        </p:nvSpPr>
        <p:spPr bwMode="auto">
          <a:xfrm>
            <a:off x="4191000" y="1447800"/>
            <a:ext cx="4038600"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Some evidence:</a:t>
            </a:r>
          </a:p>
          <a:p>
            <a:pPr marL="0" indent="0" algn="ctr">
              <a:lnSpc>
                <a:spcPct val="90000"/>
              </a:lnSpc>
              <a:buNone/>
            </a:pPr>
            <a:r>
              <a:rPr lang="en-US" sz="2400" kern="0" dirty="0">
                <a:solidFill>
                  <a:srgbClr val="FF0000"/>
                </a:solidFill>
                <a:ea typeface="ＭＳ Ｐゴシック" pitchFamily="34" charset="-128"/>
                <a:cs typeface="Calibri" pitchFamily="34" charset="0"/>
              </a:rPr>
              <a:t>Likelihood</a:t>
            </a:r>
            <a:r>
              <a:rPr lang="en-US" sz="2400" kern="0" dirty="0">
                <a:ea typeface="ＭＳ Ｐゴシック" pitchFamily="34" charset="-128"/>
                <a:cs typeface="Calibri" pitchFamily="34" charset="0"/>
              </a:rPr>
              <a:t> </a:t>
            </a:r>
            <a:r>
              <a:rPr lang="en-US" sz="2400" kern="0" dirty="0">
                <a:solidFill>
                  <a:srgbClr val="FF0000"/>
                </a:solidFill>
                <a:ea typeface="ＭＳ Ｐゴシック" pitchFamily="34" charset="-128"/>
                <a:cs typeface="Calibri" pitchFamily="34" charset="0"/>
              </a:rPr>
              <a:t>Weighted</a:t>
            </a:r>
            <a:r>
              <a:rPr lang="en-US" sz="2400" kern="0" dirty="0">
                <a:ea typeface="ＭＳ Ｐゴシック" pitchFamily="34" charset="-128"/>
                <a:cs typeface="Calibri" pitchFamily="34" charset="0"/>
              </a:rPr>
              <a:t> </a:t>
            </a:r>
            <a:r>
              <a:rPr lang="en-US" sz="2400" kern="0" dirty="0">
                <a:solidFill>
                  <a:srgbClr val="00B0F0"/>
                </a:solidFill>
                <a:ea typeface="ＭＳ Ｐゴシック" pitchFamily="34" charset="-128"/>
                <a:cs typeface="Calibri" pitchFamily="34" charset="0"/>
              </a:rPr>
              <a:t>Sampling</a:t>
            </a:r>
            <a:endParaRPr lang="en-US" sz="2000" kern="0" dirty="0">
              <a:solidFill>
                <a:srgbClr val="00B0F0"/>
              </a:solidFill>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1" name="Rectangle 3"/>
          <p:cNvSpPr txBox="1">
            <a:spLocks noChangeArrowheads="1"/>
          </p:cNvSpPr>
          <p:nvPr/>
        </p:nvSpPr>
        <p:spPr bwMode="auto">
          <a:xfrm>
            <a:off x="8349832" y="1455420"/>
            <a:ext cx="3508011" cy="9144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lnSpc>
                <a:spcPct val="90000"/>
              </a:lnSpc>
              <a:buNone/>
            </a:pPr>
            <a:r>
              <a:rPr lang="en-US" sz="2400" kern="0" dirty="0">
                <a:ea typeface="ＭＳ Ｐゴシック" pitchFamily="34" charset="-128"/>
                <a:cs typeface="Calibri" pitchFamily="34" charset="0"/>
              </a:rPr>
              <a:t>All evidence:</a:t>
            </a:r>
          </a:p>
          <a:p>
            <a:pPr marL="0" indent="0" algn="ctr">
              <a:lnSpc>
                <a:spcPct val="90000"/>
              </a:lnSpc>
              <a:buNone/>
            </a:pPr>
            <a:r>
              <a:rPr lang="en-US" sz="2400" kern="0" dirty="0">
                <a:solidFill>
                  <a:srgbClr val="FF0000"/>
                </a:solidFill>
                <a:ea typeface="ＭＳ Ｐゴシック" pitchFamily="34" charset="-128"/>
                <a:cs typeface="Calibri" pitchFamily="34" charset="0"/>
              </a:rPr>
              <a:t>Likelihood Weighted</a:t>
            </a:r>
            <a:endParaRPr lang="en-US" sz="2000" kern="0" dirty="0">
              <a:solidFill>
                <a:srgbClr val="FF0000"/>
              </a:solidFill>
              <a:ea typeface="ＭＳ Ｐゴシック" pitchFamily="34" charset="-128"/>
              <a:cs typeface="Calibri" pitchFamily="34" charset="0"/>
            </a:endParaRPr>
          </a:p>
          <a:p>
            <a:pPr marL="0" indent="0">
              <a:lnSpc>
                <a:spcPct val="90000"/>
              </a:lnSpc>
              <a:buNone/>
            </a:pPr>
            <a:endParaRPr lang="en-US" sz="2400" kern="0" dirty="0">
              <a:ea typeface="ＭＳ Ｐゴシック" pitchFamily="34" charset="-128"/>
              <a:cs typeface="Calibri" pitchFamily="34" charset="0"/>
            </a:endParaRPr>
          </a:p>
          <a:p>
            <a:pPr>
              <a:lnSpc>
                <a:spcPct val="90000"/>
              </a:lnSpc>
            </a:pPr>
            <a:endParaRPr lang="en-US" sz="2400" kern="0" dirty="0">
              <a:ea typeface="ＭＳ Ｐゴシック" pitchFamily="34" charset="-128"/>
              <a:cs typeface="Calibri" pitchFamily="34" charset="0"/>
            </a:endParaRPr>
          </a:p>
        </p:txBody>
      </p:sp>
      <p:sp>
        <p:nvSpPr>
          <p:cNvPr id="13" name="Content Placeholder 2">
            <a:extLst>
              <a:ext uri="{FF2B5EF4-FFF2-40B4-BE49-F238E27FC236}">
                <a16:creationId xmlns:a16="http://schemas.microsoft.com/office/drawing/2014/main" id="{D0D8DBD3-E412-47A2-87D6-5F5E5D3FB1BD}"/>
              </a:ext>
            </a:extLst>
          </p:cNvPr>
          <p:cNvSpPr txBox="1">
            <a:spLocks/>
          </p:cNvSpPr>
          <p:nvPr/>
        </p:nvSpPr>
        <p:spPr>
          <a:xfrm>
            <a:off x="304800" y="2362200"/>
            <a:ext cx="3783455" cy="3534520"/>
          </a:xfrm>
          <a:prstGeom prst="rect">
            <a:avLst/>
          </a:prstGeom>
          <a:ln w="28575">
            <a:solidFill>
              <a:schemeClr val="tx1"/>
            </a:solidFill>
          </a:ln>
        </p:spPr>
        <p:txBody>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ＭＳ Ｐゴシック" pitchFamily="34" charset="-128"/>
              </a:rPr>
              <a:t>Input: no evidence</a:t>
            </a:r>
          </a:p>
          <a:p>
            <a:r>
              <a:rPr lang="en-US" sz="2000" dirty="0">
                <a:ea typeface="ＭＳ Ｐゴシック" pitchFamily="34" charset="-128"/>
              </a:rPr>
              <a:t> </a:t>
            </a:r>
          </a:p>
          <a:p>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a:t>
            </a:r>
          </a:p>
          <a:p>
            <a:pPr marL="230187" lvl="2" indent="0">
              <a:buNone/>
            </a:pPr>
            <a:r>
              <a:rPr lang="en-US" sz="1800" dirty="0">
                <a:ea typeface="ＭＳ Ｐゴシック" pitchFamily="34" charset="-128"/>
              </a:rPr>
              <a:t> </a:t>
            </a:r>
            <a:endParaRPr lang="en-US" sz="1800" baseline="-25000" dirty="0">
              <a:ea typeface="ＭＳ Ｐゴシック" pitchFamily="34" charset="-128"/>
            </a:endParaRPr>
          </a:p>
          <a:p>
            <a:pPr marL="230187" lvl="2" indent="0">
              <a:buNone/>
            </a:pPr>
            <a:r>
              <a:rPr lang="en-US" sz="1800" dirty="0">
                <a:solidFill>
                  <a:srgbClr val="FF0000"/>
                </a:solidFill>
                <a:ea typeface="ＭＳ Ｐゴシック" pitchFamily="34" charset="-128"/>
              </a:rPr>
              <a:t> </a:t>
            </a:r>
            <a:endParaRPr lang="en-US" sz="1600" dirty="0">
              <a:solidFill>
                <a:srgbClr val="FF0000"/>
              </a:solidFill>
              <a:ea typeface="ＭＳ Ｐゴシック" pitchFamily="34" charset="-128"/>
            </a:endParaRPr>
          </a:p>
          <a:p>
            <a:r>
              <a:rPr lang="en-US" sz="1800" dirty="0">
                <a:ea typeface="ＭＳ Ｐゴシック" pitchFamily="34" charset="-128"/>
              </a:rPr>
              <a:t>     </a:t>
            </a:r>
          </a:p>
          <a:p>
            <a:pPr lvl="2"/>
            <a:r>
              <a:rPr lang="en-US" sz="1800" dirty="0">
                <a:solidFill>
                  <a:srgbClr val="00B0F0"/>
                </a:solidFill>
                <a:ea typeface="ＭＳ Ｐゴシック" pitchFamily="34" charset="-128"/>
              </a:rPr>
              <a:t>Sample 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from P(X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 Parents(X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a:t>
            </a:r>
          </a:p>
          <a:p>
            <a:r>
              <a:rPr lang="en-US" sz="2000" dirty="0">
                <a:ea typeface="ＭＳ Ｐゴシック" pitchFamily="34" charset="-128"/>
              </a:rPr>
              <a:t>return </a:t>
            </a:r>
            <a:r>
              <a:rPr lang="en-US" sz="2000" dirty="0">
                <a:solidFill>
                  <a:srgbClr val="00B0F0"/>
                </a:solidFill>
                <a:ea typeface="ＭＳ Ｐゴシック" pitchFamily="34" charset="-128"/>
              </a:rPr>
              <a:t>(x</a:t>
            </a:r>
            <a:r>
              <a:rPr lang="en-US" sz="2000" baseline="-25000" dirty="0">
                <a:solidFill>
                  <a:srgbClr val="00B0F0"/>
                </a:solidFill>
                <a:ea typeface="ＭＳ Ｐゴシック" pitchFamily="34" charset="-128"/>
              </a:rPr>
              <a:t>1</a:t>
            </a:r>
            <a:r>
              <a:rPr lang="en-US" sz="2000" dirty="0">
                <a:solidFill>
                  <a:srgbClr val="00B0F0"/>
                </a:solidFill>
                <a:ea typeface="ＭＳ Ｐゴシック" pitchFamily="34" charset="-128"/>
              </a:rPr>
              <a:t>, x</a:t>
            </a:r>
            <a:r>
              <a:rPr lang="en-US" sz="2000" baseline="-25000" dirty="0">
                <a:solidFill>
                  <a:srgbClr val="00B0F0"/>
                </a:solidFill>
                <a:ea typeface="ＭＳ Ｐゴシック" pitchFamily="34" charset="-128"/>
              </a:rPr>
              <a:t>2</a:t>
            </a:r>
            <a:r>
              <a:rPr lang="en-US" sz="2000" dirty="0">
                <a:solidFill>
                  <a:srgbClr val="00B0F0"/>
                </a:solidFill>
                <a:ea typeface="ＭＳ Ｐゴシック" pitchFamily="34" charset="-128"/>
              </a:rPr>
              <a:t>, …, </a:t>
            </a:r>
            <a:r>
              <a:rPr lang="en-US" sz="2000" dirty="0" err="1">
                <a:solidFill>
                  <a:srgbClr val="00B0F0"/>
                </a:solidFill>
                <a:ea typeface="ＭＳ Ｐゴシック" pitchFamily="34" charset="-128"/>
              </a:rPr>
              <a:t>x</a:t>
            </a:r>
            <a:r>
              <a:rPr lang="en-US" sz="2000" baseline="-25000" dirty="0" err="1">
                <a:solidFill>
                  <a:srgbClr val="00B0F0"/>
                </a:solidFill>
                <a:ea typeface="ＭＳ Ｐゴシック" pitchFamily="34" charset="-128"/>
              </a:rPr>
              <a:t>n</a:t>
            </a:r>
            <a:r>
              <a:rPr lang="en-US" sz="2000" dirty="0">
                <a:solidFill>
                  <a:srgbClr val="00B0F0"/>
                </a:solidFill>
                <a:ea typeface="ＭＳ Ｐゴシック" pitchFamily="34" charset="-128"/>
              </a:rPr>
              <a:t>)</a:t>
            </a:r>
            <a:endParaRPr lang="en-US" sz="2000" dirty="0">
              <a:solidFill>
                <a:srgbClr val="FF0000"/>
              </a:solidFill>
              <a:ea typeface="ＭＳ Ｐゴシック" pitchFamily="34" charset="-128"/>
            </a:endParaRPr>
          </a:p>
        </p:txBody>
      </p:sp>
      <p:sp>
        <p:nvSpPr>
          <p:cNvPr id="14" name="Content Placeholder 2">
            <a:extLst>
              <a:ext uri="{FF2B5EF4-FFF2-40B4-BE49-F238E27FC236}">
                <a16:creationId xmlns:a16="http://schemas.microsoft.com/office/drawing/2014/main" id="{FBE0C275-CF0D-46DA-A896-CE04DFAF8A59}"/>
              </a:ext>
            </a:extLst>
          </p:cNvPr>
          <p:cNvSpPr txBox="1">
            <a:spLocks/>
          </p:cNvSpPr>
          <p:nvPr/>
        </p:nvSpPr>
        <p:spPr>
          <a:xfrm>
            <a:off x="4327316" y="2362200"/>
            <a:ext cx="3783455" cy="3534520"/>
          </a:xfrm>
          <a:prstGeom prst="rect">
            <a:avLst/>
          </a:prstGeom>
          <a:ln w="28575">
            <a:solidFill>
              <a:schemeClr val="tx1"/>
            </a:solidFill>
          </a:ln>
        </p:spPr>
        <p:txBody>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ＭＳ Ｐゴシック" pitchFamily="34" charset="-128"/>
              </a:rPr>
              <a:t>Input: evidence instantiation</a:t>
            </a:r>
          </a:p>
          <a:p>
            <a:r>
              <a:rPr lang="en-US" sz="2000" dirty="0">
                <a:ea typeface="ＭＳ Ｐゴシック" pitchFamily="34" charset="-128"/>
              </a:rPr>
              <a:t>w = 1.0</a:t>
            </a:r>
          </a:p>
          <a:p>
            <a:r>
              <a:rPr lang="en-US" sz="2000" dirty="0">
                <a:ea typeface="ＭＳ Ｐゴシック" pitchFamily="34" charset="-128"/>
              </a:rPr>
              <a:t>for </a:t>
            </a:r>
            <a:r>
              <a:rPr lang="en-US" sz="2000" dirty="0" err="1">
                <a:ea typeface="ＭＳ Ｐゴシック" pitchFamily="34" charset="-128"/>
              </a:rPr>
              <a:t>i</a:t>
            </a:r>
            <a:r>
              <a:rPr lang="en-US" sz="2000" dirty="0">
                <a:ea typeface="ＭＳ Ｐゴシック" pitchFamily="34" charset="-128"/>
              </a:rPr>
              <a:t>=1, 2, …, n</a:t>
            </a:r>
          </a:p>
          <a:p>
            <a:r>
              <a:rPr lang="en-US" sz="1800" dirty="0">
                <a:ea typeface="ＭＳ Ｐゴシック" pitchFamily="34" charset="-128"/>
              </a:rPr>
              <a:t>    if X</a:t>
            </a:r>
            <a:r>
              <a:rPr lang="en-US" sz="1800" baseline="-25000" dirty="0">
                <a:ea typeface="ＭＳ Ｐゴシック" pitchFamily="34" charset="-128"/>
              </a:rPr>
              <a:t>i</a:t>
            </a:r>
            <a:r>
              <a:rPr lang="en-US" sz="1800" dirty="0">
                <a:ea typeface="ＭＳ Ｐゴシック" pitchFamily="34" charset="-128"/>
              </a:rPr>
              <a:t> is an evidence variable</a:t>
            </a:r>
          </a:p>
          <a:p>
            <a:pPr lvl="2"/>
            <a:r>
              <a:rPr lang="en-US" sz="1800" dirty="0">
                <a:ea typeface="ＭＳ Ｐゴシック" pitchFamily="34" charset="-128"/>
              </a:rPr>
              <a:t>X</a:t>
            </a:r>
            <a:r>
              <a:rPr lang="en-US" sz="1800" baseline="-25000" dirty="0">
                <a:ea typeface="ＭＳ Ｐゴシック" pitchFamily="34" charset="-128"/>
              </a:rPr>
              <a:t>i</a:t>
            </a:r>
            <a:r>
              <a:rPr lang="en-US" sz="1800" dirty="0">
                <a:ea typeface="ＭＳ Ｐゴシック" pitchFamily="34" charset="-128"/>
              </a:rPr>
              <a:t> = observation x</a:t>
            </a:r>
            <a:r>
              <a:rPr lang="en-US" sz="1800" baseline="-25000" dirty="0">
                <a:ea typeface="ＭＳ Ｐゴシック" pitchFamily="34" charset="-128"/>
              </a:rPr>
              <a:t>i</a:t>
            </a:r>
            <a:r>
              <a:rPr lang="en-US" sz="1800" dirty="0">
                <a:ea typeface="ＭＳ Ｐゴシック" pitchFamily="34" charset="-128"/>
              </a:rPr>
              <a:t> for X</a:t>
            </a:r>
            <a:r>
              <a:rPr lang="en-US" sz="1800" baseline="-25000" dirty="0">
                <a:ea typeface="ＭＳ Ｐゴシック" pitchFamily="34" charset="-128"/>
              </a:rPr>
              <a:t>i</a:t>
            </a:r>
          </a:p>
          <a:p>
            <a:pPr lvl="2"/>
            <a:r>
              <a:rPr lang="en-US" sz="1800" dirty="0">
                <a:solidFill>
                  <a:srgbClr val="FF0000"/>
                </a:solidFill>
                <a:ea typeface="ＭＳ Ｐゴシック" pitchFamily="34" charset="-128"/>
              </a:rPr>
              <a:t>Set w = w * P(x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 | Parents(X</a:t>
            </a:r>
            <a:r>
              <a:rPr lang="en-US" sz="1800" baseline="-25000" dirty="0">
                <a:solidFill>
                  <a:srgbClr val="FF0000"/>
                </a:solidFill>
                <a:ea typeface="ＭＳ Ｐゴシック" pitchFamily="34" charset="-128"/>
              </a:rPr>
              <a:t>i</a:t>
            </a:r>
            <a:r>
              <a:rPr lang="en-US" sz="1800" dirty="0">
                <a:solidFill>
                  <a:srgbClr val="FF0000"/>
                </a:solidFill>
                <a:ea typeface="ＭＳ Ｐゴシック" pitchFamily="34" charset="-128"/>
              </a:rPr>
              <a:t>))</a:t>
            </a:r>
            <a:endParaRPr lang="en-US" sz="1600" dirty="0">
              <a:solidFill>
                <a:srgbClr val="FF0000"/>
              </a:solidFill>
              <a:ea typeface="ＭＳ Ｐゴシック" pitchFamily="34" charset="-128"/>
            </a:endParaRPr>
          </a:p>
          <a:p>
            <a:r>
              <a:rPr lang="en-US" sz="1800" dirty="0">
                <a:ea typeface="ＭＳ Ｐゴシック" pitchFamily="34" charset="-128"/>
              </a:rPr>
              <a:t>    else</a:t>
            </a:r>
          </a:p>
          <a:p>
            <a:pPr lvl="2"/>
            <a:r>
              <a:rPr lang="en-US" sz="1800" dirty="0">
                <a:solidFill>
                  <a:srgbClr val="00B0F0"/>
                </a:solidFill>
                <a:ea typeface="ＭＳ Ｐゴシック" pitchFamily="34" charset="-128"/>
              </a:rPr>
              <a:t>Sample 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from P(X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 | Parents(X</a:t>
            </a:r>
            <a:r>
              <a:rPr lang="en-US" sz="1800" baseline="-25000" dirty="0">
                <a:solidFill>
                  <a:srgbClr val="00B0F0"/>
                </a:solidFill>
                <a:ea typeface="ＭＳ Ｐゴシック" pitchFamily="34" charset="-128"/>
              </a:rPr>
              <a:t>i</a:t>
            </a:r>
            <a:r>
              <a:rPr lang="en-US" sz="1800" dirty="0">
                <a:solidFill>
                  <a:srgbClr val="00B0F0"/>
                </a:solidFill>
                <a:ea typeface="ＭＳ Ｐゴシック" pitchFamily="34" charset="-128"/>
              </a:rPr>
              <a:t>))</a:t>
            </a:r>
          </a:p>
          <a:p>
            <a:r>
              <a:rPr lang="en-US" sz="2000" dirty="0">
                <a:ea typeface="ＭＳ Ｐゴシック" pitchFamily="34" charset="-128"/>
              </a:rPr>
              <a:t>return </a:t>
            </a:r>
            <a:r>
              <a:rPr lang="en-US" sz="2000" dirty="0">
                <a:solidFill>
                  <a:srgbClr val="00B0F0"/>
                </a:solidFill>
                <a:ea typeface="ＭＳ Ｐゴシック" pitchFamily="34" charset="-128"/>
              </a:rPr>
              <a:t>(x</a:t>
            </a:r>
            <a:r>
              <a:rPr lang="en-US" sz="2000" baseline="-25000" dirty="0">
                <a:solidFill>
                  <a:srgbClr val="00B0F0"/>
                </a:solidFill>
                <a:ea typeface="ＭＳ Ｐゴシック" pitchFamily="34" charset="-128"/>
              </a:rPr>
              <a:t>1</a:t>
            </a:r>
            <a:r>
              <a:rPr lang="en-US" sz="2000" dirty="0">
                <a:solidFill>
                  <a:srgbClr val="00B0F0"/>
                </a:solidFill>
                <a:ea typeface="ＭＳ Ｐゴシック" pitchFamily="34" charset="-128"/>
              </a:rPr>
              <a:t>, x</a:t>
            </a:r>
            <a:r>
              <a:rPr lang="en-US" sz="2000" baseline="-25000" dirty="0">
                <a:solidFill>
                  <a:srgbClr val="00B0F0"/>
                </a:solidFill>
                <a:ea typeface="ＭＳ Ｐゴシック" pitchFamily="34" charset="-128"/>
              </a:rPr>
              <a:t>2</a:t>
            </a:r>
            <a:r>
              <a:rPr lang="en-US" sz="2000" dirty="0">
                <a:solidFill>
                  <a:srgbClr val="00B0F0"/>
                </a:solidFill>
                <a:ea typeface="ＭＳ Ｐゴシック" pitchFamily="34" charset="-128"/>
              </a:rPr>
              <a:t>, …, </a:t>
            </a:r>
            <a:r>
              <a:rPr lang="en-US" sz="2000" dirty="0" err="1">
                <a:solidFill>
                  <a:srgbClr val="00B0F0"/>
                </a:solidFill>
                <a:ea typeface="ＭＳ Ｐゴシック" pitchFamily="34" charset="-128"/>
              </a:rPr>
              <a:t>x</a:t>
            </a:r>
            <a:r>
              <a:rPr lang="en-US" sz="2000" baseline="-25000" dirty="0" err="1">
                <a:solidFill>
                  <a:srgbClr val="00B0F0"/>
                </a:solidFill>
                <a:ea typeface="ＭＳ Ｐゴシック" pitchFamily="34" charset="-128"/>
              </a:rPr>
              <a:t>n</a:t>
            </a:r>
            <a:r>
              <a:rPr lang="en-US" sz="2000" dirty="0">
                <a:solidFill>
                  <a:srgbClr val="00B0F0"/>
                </a:solidFill>
                <a:ea typeface="ＭＳ Ｐゴシック" pitchFamily="34" charset="-128"/>
              </a:rPr>
              <a:t>), </a:t>
            </a:r>
            <a:r>
              <a:rPr lang="en-US" sz="2000" dirty="0">
                <a:solidFill>
                  <a:srgbClr val="FF0000"/>
                </a:solidFill>
                <a:ea typeface="ＭＳ Ｐゴシック" pitchFamily="34" charset="-128"/>
              </a:rPr>
              <a:t>w</a:t>
            </a:r>
          </a:p>
        </p:txBody>
      </p:sp>
    </p:spTree>
    <p:extLst>
      <p:ext uri="{BB962C8B-B14F-4D97-AF65-F5344CB8AC3E}">
        <p14:creationId xmlns:p14="http://schemas.microsoft.com/office/powerpoint/2010/main" val="3609112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0"/>
            <a:ext cx="12192000" cy="1143000"/>
          </a:xfrm>
        </p:spPr>
        <p:txBody>
          <a:bodyPr/>
          <a:lstStyle/>
          <a:p>
            <a:r>
              <a:rPr lang="en-US" sz="4000" dirty="0">
                <a:ea typeface="ＭＳ Ｐゴシック" pitchFamily="34" charset="-128"/>
              </a:rPr>
              <a:t>Application of Stationary Distributions: Gibbs Sampling*</a:t>
            </a:r>
          </a:p>
        </p:txBody>
      </p:sp>
      <p:sp>
        <p:nvSpPr>
          <p:cNvPr id="34818" name="Content Placeholder 2"/>
          <p:cNvSpPr>
            <a:spLocks noGrp="1"/>
          </p:cNvSpPr>
          <p:nvPr>
            <p:ph idx="1"/>
          </p:nvPr>
        </p:nvSpPr>
        <p:spPr>
          <a:xfrm>
            <a:off x="457200" y="1447800"/>
            <a:ext cx="6858000" cy="5029200"/>
          </a:xfrm>
        </p:spPr>
        <p:txBody>
          <a:bodyPr/>
          <a:lstStyle/>
          <a:p>
            <a:r>
              <a:rPr lang="en-US" sz="2400" dirty="0">
                <a:ea typeface="ＭＳ Ｐゴシック" pitchFamily="34" charset="-128"/>
              </a:rPr>
              <a:t>Each joint instantiation over all hidden and query variables is a state: {</a:t>
            </a:r>
            <a:r>
              <a:rPr lang="en-US" sz="2400" dirty="0">
                <a:latin typeface="Calibri"/>
                <a:ea typeface="ＭＳ Ｐゴシック" pitchFamily="34" charset="-128"/>
              </a:rPr>
              <a:t>X</a:t>
            </a:r>
            <a:r>
              <a:rPr lang="en-US" sz="2400" baseline="-25000" dirty="0">
                <a:latin typeface="Calibri"/>
                <a:ea typeface="ＭＳ Ｐゴシック" pitchFamily="34" charset="-128"/>
              </a:rPr>
              <a:t>1</a:t>
            </a:r>
            <a:r>
              <a:rPr lang="en-US" sz="2400" dirty="0">
                <a:ea typeface="ＭＳ Ｐゴシック" pitchFamily="34" charset="-128"/>
              </a:rPr>
              <a:t>, …, </a:t>
            </a:r>
            <a:r>
              <a:rPr lang="en-US" sz="2400" dirty="0" err="1">
                <a:latin typeface="Calibri"/>
                <a:ea typeface="ＭＳ Ｐゴシック" pitchFamily="34" charset="-128"/>
              </a:rPr>
              <a:t>X</a:t>
            </a:r>
            <a:r>
              <a:rPr lang="en-US" sz="2400" baseline="-25000" dirty="0" err="1">
                <a:latin typeface="Calibri"/>
                <a:ea typeface="ＭＳ Ｐゴシック" pitchFamily="34" charset="-128"/>
              </a:rPr>
              <a:t>n</a:t>
            </a:r>
            <a:r>
              <a:rPr lang="en-US" sz="2400" dirty="0">
                <a:ea typeface="ＭＳ Ｐゴシック" pitchFamily="34" charset="-128"/>
              </a:rPr>
              <a:t>} = H U Q</a:t>
            </a:r>
          </a:p>
          <a:p>
            <a:pPr lvl="4"/>
            <a:endParaRPr lang="en-US" sz="1400" dirty="0">
              <a:ea typeface="ＭＳ Ｐゴシック" pitchFamily="34" charset="-128"/>
            </a:endParaRPr>
          </a:p>
          <a:p>
            <a:r>
              <a:rPr lang="en-US" sz="2400" dirty="0">
                <a:ea typeface="ＭＳ Ｐゴシック" pitchFamily="34" charset="-128"/>
              </a:rPr>
              <a:t>Transitions:</a:t>
            </a:r>
          </a:p>
          <a:p>
            <a:pPr lvl="1"/>
            <a:r>
              <a:rPr lang="en-US" sz="2000" dirty="0">
                <a:ea typeface="ＭＳ Ｐゴシック" pitchFamily="34" charset="-128"/>
              </a:rPr>
              <a:t>With probability 1/n resample variable </a:t>
            </a:r>
            <a:r>
              <a:rPr lang="en-US" sz="2000" dirty="0" err="1">
                <a:ea typeface="ＭＳ Ｐゴシック" pitchFamily="34" charset="-128"/>
              </a:rPr>
              <a:t>X</a:t>
            </a:r>
            <a:r>
              <a:rPr lang="en-US" sz="2000" baseline="-25000" dirty="0" err="1">
                <a:ea typeface="ＭＳ Ｐゴシック" pitchFamily="34" charset="-128"/>
              </a:rPr>
              <a:t>j</a:t>
            </a:r>
            <a:r>
              <a:rPr lang="en-US" sz="2000" dirty="0">
                <a:ea typeface="ＭＳ Ｐゴシック" pitchFamily="34" charset="-128"/>
              </a:rPr>
              <a:t> according to 	</a:t>
            </a:r>
          </a:p>
          <a:p>
            <a:pPr lvl="6"/>
            <a:endParaRPr lang="en-US" sz="1200" dirty="0">
              <a:ea typeface="ＭＳ Ｐゴシック" pitchFamily="34" charset="-128"/>
            </a:endParaRPr>
          </a:p>
          <a:p>
            <a:pPr marL="457176" lvl="1" indent="0">
              <a:buNone/>
            </a:pPr>
            <a:r>
              <a:rPr lang="en-US" sz="2000" dirty="0">
                <a:ea typeface="ＭＳ Ｐゴシック" pitchFamily="34" charset="-128"/>
              </a:rPr>
              <a:t>	P(</a:t>
            </a:r>
            <a:r>
              <a:rPr lang="en-US" sz="2000" dirty="0" err="1">
                <a:ea typeface="ＭＳ Ｐゴシック" pitchFamily="34" charset="-128"/>
              </a:rPr>
              <a:t>X</a:t>
            </a:r>
            <a:r>
              <a:rPr lang="en-US" sz="2000" baseline="-25000" dirty="0" err="1">
                <a:ea typeface="ＭＳ Ｐゴシック" pitchFamily="34" charset="-128"/>
              </a:rPr>
              <a:t>j</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x</a:t>
            </a:r>
            <a:r>
              <a:rPr lang="en-US" sz="2000" baseline="-25000" dirty="0">
                <a:ea typeface="ＭＳ Ｐゴシック" pitchFamily="34" charset="-128"/>
              </a:rPr>
              <a:t>2</a:t>
            </a:r>
            <a:r>
              <a:rPr lang="en-US" sz="2000" dirty="0">
                <a:ea typeface="ＭＳ Ｐゴシック" pitchFamily="34" charset="-128"/>
              </a:rPr>
              <a:t>, …, x</a:t>
            </a:r>
            <a:r>
              <a:rPr lang="en-US" sz="2000" baseline="-25000" dirty="0">
                <a:ea typeface="ＭＳ Ｐゴシック" pitchFamily="34" charset="-128"/>
              </a:rPr>
              <a:t>j-1, </a:t>
            </a:r>
            <a:r>
              <a:rPr lang="en-US" sz="2000" dirty="0">
                <a:ea typeface="ＭＳ Ｐゴシック" pitchFamily="34" charset="-128"/>
              </a:rPr>
              <a:t>x</a:t>
            </a:r>
            <a:r>
              <a:rPr lang="en-US" sz="2000" baseline="-25000" dirty="0">
                <a:ea typeface="ＭＳ Ｐゴシック" pitchFamily="34" charset="-128"/>
              </a:rPr>
              <a:t>j+1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n</a:t>
            </a:r>
            <a:r>
              <a:rPr lang="en-US" sz="2000" baseline="-25000" dirty="0">
                <a:ea typeface="ＭＳ Ｐゴシック" pitchFamily="34" charset="-128"/>
              </a:rPr>
              <a:t>,</a:t>
            </a:r>
            <a:r>
              <a:rPr lang="en-US" sz="2000" dirty="0">
                <a:ea typeface="ＭＳ Ｐゴシック" pitchFamily="34" charset="-128"/>
              </a:rPr>
              <a:t> e</a:t>
            </a:r>
            <a:r>
              <a:rPr lang="en-US" sz="2000" baseline="-25000" dirty="0">
                <a:ea typeface="ＭＳ Ｐゴシック" pitchFamily="34" charset="-128"/>
              </a:rPr>
              <a:t>1,</a:t>
            </a:r>
            <a:r>
              <a:rPr lang="en-US" sz="2000" dirty="0">
                <a:ea typeface="ＭＳ Ｐゴシック" pitchFamily="34" charset="-128"/>
              </a:rPr>
              <a:t> …</a:t>
            </a:r>
            <a:r>
              <a:rPr lang="en-US" sz="2000" baseline="-25000" dirty="0">
                <a:ea typeface="ＭＳ Ｐゴシック" pitchFamily="34" charset="-128"/>
              </a:rPr>
              <a:t>,</a:t>
            </a:r>
            <a:r>
              <a:rPr lang="en-US" sz="2000" dirty="0">
                <a:ea typeface="ＭＳ Ｐゴシック" pitchFamily="34" charset="-128"/>
              </a:rPr>
              <a:t> </a:t>
            </a:r>
            <a:r>
              <a:rPr lang="en-US" sz="2000" dirty="0" err="1">
                <a:ea typeface="ＭＳ Ｐゴシック" pitchFamily="34" charset="-128"/>
              </a:rPr>
              <a:t>e</a:t>
            </a:r>
            <a:r>
              <a:rPr lang="en-US" sz="2000" baseline="-25000" dirty="0" err="1">
                <a:ea typeface="ＭＳ Ｐゴシック" pitchFamily="34" charset="-128"/>
              </a:rPr>
              <a:t>m</a:t>
            </a:r>
            <a:r>
              <a:rPr lang="en-US" sz="2000" dirty="0">
                <a:ea typeface="ＭＳ Ｐゴシック" pitchFamily="34" charset="-128"/>
              </a:rPr>
              <a:t>)</a:t>
            </a:r>
          </a:p>
          <a:p>
            <a:pPr lvl="2"/>
            <a:endParaRPr lang="en-US" sz="1800" dirty="0">
              <a:ea typeface="ＭＳ Ｐゴシック" pitchFamily="34" charset="-128"/>
            </a:endParaRPr>
          </a:p>
          <a:p>
            <a:r>
              <a:rPr lang="en-US" sz="2400" dirty="0">
                <a:ea typeface="ＭＳ Ｐゴシック" pitchFamily="34" charset="-128"/>
              </a:rPr>
              <a:t>Stationary distribution:</a:t>
            </a:r>
          </a:p>
          <a:p>
            <a:pPr lvl="1"/>
            <a:r>
              <a:rPr lang="en-US" sz="2000" dirty="0">
                <a:ea typeface="ＭＳ Ｐゴシック" pitchFamily="34" charset="-128"/>
              </a:rPr>
              <a:t>Conditional distribution P(X</a:t>
            </a:r>
            <a:r>
              <a:rPr lang="en-US" sz="2000" baseline="-25000" dirty="0">
                <a:ea typeface="ＭＳ Ｐゴシック" pitchFamily="34" charset="-128"/>
              </a:rPr>
              <a:t>1</a:t>
            </a:r>
            <a:r>
              <a:rPr lang="en-US" sz="2000" dirty="0">
                <a:ea typeface="ＭＳ Ｐゴシック" pitchFamily="34" charset="-128"/>
              </a:rPr>
              <a:t>, X</a:t>
            </a:r>
            <a:r>
              <a:rPr lang="en-US" sz="2000" baseline="-25000" dirty="0">
                <a:ea typeface="ＭＳ Ｐゴシック" pitchFamily="34" charset="-128"/>
              </a:rPr>
              <a:t>2</a:t>
            </a:r>
            <a:r>
              <a:rPr lang="en-US" sz="2000" dirty="0">
                <a:ea typeface="ＭＳ Ｐゴシック" pitchFamily="34" charset="-128"/>
              </a:rPr>
              <a:t> , … , X</a:t>
            </a:r>
            <a:r>
              <a:rPr lang="en-US" sz="2000" baseline="-25000" dirty="0">
                <a:ea typeface="ＭＳ Ｐゴシック" pitchFamily="34" charset="-128"/>
              </a:rPr>
              <a:t>n</a:t>
            </a:r>
            <a:r>
              <a:rPr lang="en-US" sz="2000" dirty="0">
                <a:ea typeface="ＭＳ Ｐゴシック" pitchFamily="34" charset="-128"/>
              </a:rPr>
              <a:t>|e</a:t>
            </a:r>
            <a:r>
              <a:rPr lang="en-US" sz="2000" baseline="-25000" dirty="0">
                <a:ea typeface="ＭＳ Ｐゴシック" pitchFamily="34" charset="-128"/>
              </a:rPr>
              <a:t>1,</a:t>
            </a:r>
            <a:r>
              <a:rPr lang="en-US" sz="2000" dirty="0">
                <a:ea typeface="ＭＳ Ｐゴシック" pitchFamily="34" charset="-128"/>
              </a:rPr>
              <a:t> …</a:t>
            </a:r>
            <a:r>
              <a:rPr lang="en-US" sz="2000" baseline="-25000" dirty="0">
                <a:ea typeface="ＭＳ Ｐゴシック" pitchFamily="34" charset="-128"/>
              </a:rPr>
              <a:t>,</a:t>
            </a:r>
            <a:r>
              <a:rPr lang="en-US" sz="2000" dirty="0">
                <a:ea typeface="ＭＳ Ｐゴシック" pitchFamily="34" charset="-128"/>
              </a:rPr>
              <a:t> </a:t>
            </a:r>
            <a:r>
              <a:rPr lang="en-US" sz="2000" dirty="0" err="1">
                <a:ea typeface="ＭＳ Ｐゴシック" pitchFamily="34" charset="-128"/>
              </a:rPr>
              <a:t>e</a:t>
            </a:r>
            <a:r>
              <a:rPr lang="en-US" sz="2000" baseline="-25000" dirty="0" err="1">
                <a:ea typeface="ＭＳ Ｐゴシック" pitchFamily="34" charset="-128"/>
              </a:rPr>
              <a:t>m</a:t>
            </a:r>
            <a:r>
              <a:rPr lang="en-US" sz="2000" dirty="0">
                <a:ea typeface="ＭＳ Ｐゴシック" pitchFamily="34" charset="-128"/>
              </a:rPr>
              <a:t>)</a:t>
            </a:r>
          </a:p>
          <a:p>
            <a:pPr lvl="1"/>
            <a:r>
              <a:rPr lang="en-US" sz="2000" dirty="0">
                <a:ea typeface="ＭＳ Ｐゴシック" pitchFamily="34" charset="-128"/>
              </a:rPr>
              <a:t>Means that w</a:t>
            </a:r>
            <a:r>
              <a:rPr lang="en-US" sz="2000" dirty="0">
                <a:ea typeface="ＭＳ Ｐゴシック" pitchFamily="34" charset="-128"/>
                <a:sym typeface="Wingdings" pitchFamily="2" charset="2"/>
              </a:rPr>
              <a:t>hen running Gibbs sampling long enough we get a sample from the desired distribution</a:t>
            </a:r>
          </a:p>
          <a:p>
            <a:pPr lvl="1"/>
            <a:r>
              <a:rPr lang="en-US" sz="2000" dirty="0">
                <a:ea typeface="ＭＳ Ｐゴシック" pitchFamily="34" charset="-128"/>
                <a:sym typeface="Wingdings" pitchFamily="2" charset="2"/>
              </a:rPr>
              <a:t>Requires some proof to show this is true!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057400"/>
            <a:ext cx="4905642" cy="388619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Break</a:t>
            </a:r>
          </a:p>
        </p:txBody>
      </p:sp>
      <p:sp>
        <p:nvSpPr>
          <p:cNvPr id="3" name="Content Placeholder 2"/>
          <p:cNvSpPr>
            <a:spLocks noGrp="1"/>
          </p:cNvSpPr>
          <p:nvPr>
            <p:ph idx="1"/>
          </p:nvPr>
        </p:nvSpPr>
        <p:spPr>
          <a:xfrm>
            <a:off x="406400" y="3047999"/>
            <a:ext cx="11379200" cy="3078165"/>
          </a:xfrm>
        </p:spPr>
        <p:txBody>
          <a:bodyPr/>
          <a:lstStyle/>
          <a:p>
            <a:pPr marL="0" indent="0" algn="ctr">
              <a:buNone/>
            </a:pPr>
            <a:r>
              <a:rPr lang="en-US" dirty="0">
                <a:hlinkClick r:id="rId2"/>
              </a:rPr>
              <a:t>How the real Ghostbusters make decisions</a:t>
            </a:r>
            <a:endParaRPr lang="en-US" dirty="0"/>
          </a:p>
        </p:txBody>
      </p:sp>
    </p:spTree>
    <p:extLst>
      <p:ext uri="{BB962C8B-B14F-4D97-AF65-F5344CB8AC3E}">
        <p14:creationId xmlns:p14="http://schemas.microsoft.com/office/powerpoint/2010/main" val="257580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Markov Models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219200"/>
            <a:ext cx="5954245" cy="5397615"/>
          </a:xfrm>
          <a:prstGeom prst="rect">
            <a:avLst/>
          </a:prstGeom>
        </p:spPr>
      </p:pic>
    </p:spTree>
    <p:extLst>
      <p:ext uri="{BB962C8B-B14F-4D97-AF65-F5344CB8AC3E}">
        <p14:creationId xmlns:p14="http://schemas.microsoft.com/office/powerpoint/2010/main" val="2697979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Pacman – Sonar (P5)</a:t>
            </a:r>
          </a:p>
        </p:txBody>
      </p:sp>
      <p:pic>
        <p:nvPicPr>
          <p:cNvPr id="5" name="Picture 4" descr="Screen Shot 2014-08-21 at 7.37.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111" y="1295400"/>
            <a:ext cx="6073778" cy="5107381"/>
          </a:xfrm>
          <a:prstGeom prst="rect">
            <a:avLst/>
          </a:prstGeom>
        </p:spPr>
      </p:pic>
      <p:sp>
        <p:nvSpPr>
          <p:cNvPr id="6" name="TextBox 5"/>
          <p:cNvSpPr txBox="1"/>
          <p:nvPr/>
        </p:nvSpPr>
        <p:spPr>
          <a:xfrm>
            <a:off x="7785911" y="6507901"/>
            <a:ext cx="4400514" cy="369332"/>
          </a:xfrm>
          <a:prstGeom prst="rect">
            <a:avLst/>
          </a:prstGeom>
          <a:noFill/>
        </p:spPr>
        <p:txBody>
          <a:bodyPr wrap="none" rtlCol="0">
            <a:spAutoFit/>
          </a:bodyPr>
          <a:lstStyle/>
          <a:p>
            <a:r>
              <a:rPr lang="en-US" dirty="0">
                <a:solidFill>
                  <a:srgbClr val="FF0000"/>
                </a:solidFill>
                <a:latin typeface="Calibri"/>
                <a:cs typeface="Calibri"/>
              </a:rPr>
              <a:t>[Demo: </a:t>
            </a:r>
            <a:r>
              <a:rPr lang="en-US" dirty="0" err="1">
                <a:solidFill>
                  <a:srgbClr val="FF0000"/>
                </a:solidFill>
                <a:latin typeface="Calibri"/>
                <a:cs typeface="Calibri"/>
              </a:rPr>
              <a:t>Pacman</a:t>
            </a:r>
            <a:r>
              <a:rPr lang="en-US" dirty="0">
                <a:solidFill>
                  <a:srgbClr val="FF0000"/>
                </a:solidFill>
                <a:latin typeface="Calibri"/>
                <a:cs typeface="Calibri"/>
              </a:rPr>
              <a:t> – Sonar – No Beliefs(L14D1)]</a:t>
            </a:r>
          </a:p>
        </p:txBody>
      </p:sp>
    </p:spTree>
    <p:extLst>
      <p:ext uri="{BB962C8B-B14F-4D97-AF65-F5344CB8AC3E}">
        <p14:creationId xmlns:p14="http://schemas.microsoft.com/office/powerpoint/2010/main" val="3725266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Pacman – Sonar (no beliefs)</a:t>
            </a:r>
          </a:p>
        </p:txBody>
      </p:sp>
    </p:spTree>
    <p:extLst>
      <p:ext uri="{BB962C8B-B14F-4D97-AF65-F5344CB8AC3E}">
        <p14:creationId xmlns:p14="http://schemas.microsoft.com/office/powerpoint/2010/main" val="2421446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Calibri"/>
                <a:ea typeface="ＭＳ Ｐゴシック" pitchFamily="34" charset="-128"/>
                <a:cs typeface="Calibri"/>
              </a:rPr>
              <a:t>Hidden Markov Models</a:t>
            </a:r>
          </a:p>
        </p:txBody>
      </p:sp>
      <p:sp>
        <p:nvSpPr>
          <p:cNvPr id="36866" name="Rectangle 3"/>
          <p:cNvSpPr>
            <a:spLocks noGrp="1" noChangeArrowheads="1"/>
          </p:cNvSpPr>
          <p:nvPr>
            <p:ph idx="1"/>
          </p:nvPr>
        </p:nvSpPr>
        <p:spPr/>
        <p:txBody>
          <a:bodyPr/>
          <a:lstStyle/>
          <a:p>
            <a:pPr>
              <a:lnSpc>
                <a:spcPct val="90000"/>
              </a:lnSpc>
            </a:pPr>
            <a:r>
              <a:rPr lang="en-US" sz="2400" dirty="0">
                <a:latin typeface="Calibri"/>
                <a:ea typeface="ＭＳ Ｐゴシック" pitchFamily="34" charset="-128"/>
                <a:cs typeface="Calibri"/>
              </a:rPr>
              <a:t>Markov chains not so useful for most agents</a:t>
            </a:r>
          </a:p>
          <a:p>
            <a:pPr lvl="1">
              <a:lnSpc>
                <a:spcPct val="90000"/>
              </a:lnSpc>
            </a:pPr>
            <a:r>
              <a:rPr lang="en-US" sz="2000" dirty="0">
                <a:latin typeface="Calibri"/>
                <a:ea typeface="ＭＳ Ｐゴシック" pitchFamily="34" charset="-128"/>
                <a:cs typeface="Calibri"/>
              </a:rPr>
              <a:t>Need observations to update your beliefs</a:t>
            </a:r>
          </a:p>
          <a:p>
            <a:pPr lvl="1">
              <a:lnSpc>
                <a:spcPct val="90000"/>
              </a:lnSpc>
            </a:pPr>
            <a:endParaRPr lang="en-US" sz="2000" dirty="0">
              <a:latin typeface="Calibri"/>
              <a:ea typeface="ＭＳ Ｐゴシック" pitchFamily="34" charset="-128"/>
              <a:cs typeface="Calibri"/>
            </a:endParaRPr>
          </a:p>
          <a:p>
            <a:pPr>
              <a:lnSpc>
                <a:spcPct val="90000"/>
              </a:lnSpc>
            </a:pPr>
            <a:r>
              <a:rPr lang="en-US" sz="2400" dirty="0">
                <a:latin typeface="Calibri"/>
                <a:ea typeface="ＭＳ Ｐゴシック" pitchFamily="34" charset="-128"/>
                <a:cs typeface="Calibri"/>
              </a:rPr>
              <a:t>Hidden Markov models (HMMs)</a:t>
            </a:r>
          </a:p>
          <a:p>
            <a:pPr lvl="1">
              <a:lnSpc>
                <a:spcPct val="90000"/>
              </a:lnSpc>
            </a:pPr>
            <a:r>
              <a:rPr lang="en-US" sz="2000" dirty="0">
                <a:latin typeface="Calibri"/>
                <a:ea typeface="ＭＳ Ｐゴシック" pitchFamily="34" charset="-128"/>
                <a:cs typeface="Calibri"/>
              </a:rPr>
              <a:t>Underlying Markov chain over states X</a:t>
            </a:r>
          </a:p>
          <a:p>
            <a:pPr lvl="1">
              <a:lnSpc>
                <a:spcPct val="90000"/>
              </a:lnSpc>
            </a:pPr>
            <a:r>
              <a:rPr lang="en-US" sz="2000" dirty="0">
                <a:latin typeface="Calibri"/>
                <a:ea typeface="ＭＳ Ｐゴシック" pitchFamily="34" charset="-128"/>
                <a:cs typeface="Calibri"/>
              </a:rPr>
              <a:t>You observe outputs (effects) at each time step</a:t>
            </a:r>
          </a:p>
        </p:txBody>
      </p:sp>
      <p:sp>
        <p:nvSpPr>
          <p:cNvPr id="36867" name="Oval 4"/>
          <p:cNvSpPr>
            <a:spLocks noChangeArrowheads="1"/>
          </p:cNvSpPr>
          <p:nvPr/>
        </p:nvSpPr>
        <p:spPr bwMode="auto">
          <a:xfrm>
            <a:off x="5943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36868" name="AutoShape 5"/>
          <p:cNvCxnSpPr>
            <a:cxnSpLocks noChangeShapeType="1"/>
            <a:stCxn id="36867" idx="4"/>
            <a:endCxn id="36883" idx="0"/>
          </p:cNvCxnSpPr>
          <p:nvPr/>
        </p:nvCxnSpPr>
        <p:spPr bwMode="auto">
          <a:xfrm>
            <a:off x="6210300" y="48148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36869" name="Oval 6"/>
          <p:cNvSpPr>
            <a:spLocks noChangeArrowheads="1"/>
          </p:cNvSpPr>
          <p:nvPr/>
        </p:nvSpPr>
        <p:spPr bwMode="auto">
          <a:xfrm>
            <a:off x="2590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36870" name="AutoShape 7"/>
          <p:cNvCxnSpPr>
            <a:cxnSpLocks noChangeShapeType="1"/>
            <a:stCxn id="36869" idx="4"/>
            <a:endCxn id="36880" idx="0"/>
          </p:cNvCxnSpPr>
          <p:nvPr/>
        </p:nvCxnSpPr>
        <p:spPr bwMode="auto">
          <a:xfrm>
            <a:off x="28575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1" name="Oval 8"/>
          <p:cNvSpPr>
            <a:spLocks noChangeArrowheads="1"/>
          </p:cNvSpPr>
          <p:nvPr/>
        </p:nvSpPr>
        <p:spPr bwMode="auto">
          <a:xfrm>
            <a:off x="16764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cxnSp>
        <p:nvCxnSpPr>
          <p:cNvPr id="36872" name="AutoShape 9"/>
          <p:cNvCxnSpPr>
            <a:cxnSpLocks noChangeShapeType="1"/>
            <a:stCxn id="36873" idx="6"/>
            <a:endCxn id="36869" idx="2"/>
          </p:cNvCxnSpPr>
          <p:nvPr/>
        </p:nvCxnSpPr>
        <p:spPr bwMode="auto">
          <a:xfrm>
            <a:off x="22240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3" name="Oval 10"/>
          <p:cNvSpPr>
            <a:spLocks noChangeArrowheads="1"/>
          </p:cNvSpPr>
          <p:nvPr/>
        </p:nvSpPr>
        <p:spPr bwMode="auto">
          <a:xfrm>
            <a:off x="1676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36874" name="AutoShape 11"/>
          <p:cNvCxnSpPr>
            <a:cxnSpLocks noChangeShapeType="1"/>
            <a:stCxn id="36873" idx="4"/>
            <a:endCxn id="36871" idx="0"/>
          </p:cNvCxnSpPr>
          <p:nvPr/>
        </p:nvCxnSpPr>
        <p:spPr bwMode="auto">
          <a:xfrm>
            <a:off x="19431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5" name="Oval 12"/>
          <p:cNvSpPr>
            <a:spLocks noChangeArrowheads="1"/>
          </p:cNvSpPr>
          <p:nvPr/>
        </p:nvSpPr>
        <p:spPr bwMode="auto">
          <a:xfrm>
            <a:off x="3505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3</a:t>
            </a:r>
          </a:p>
        </p:txBody>
      </p:sp>
      <p:cxnSp>
        <p:nvCxnSpPr>
          <p:cNvPr id="36876" name="AutoShape 13"/>
          <p:cNvCxnSpPr>
            <a:cxnSpLocks noChangeShapeType="1"/>
            <a:stCxn id="36875" idx="6"/>
            <a:endCxn id="36878" idx="2"/>
          </p:cNvCxnSpPr>
          <p:nvPr/>
        </p:nvCxnSpPr>
        <p:spPr bwMode="auto">
          <a:xfrm>
            <a:off x="40528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6877" name="AutoShape 14"/>
          <p:cNvCxnSpPr>
            <a:cxnSpLocks noChangeShapeType="1"/>
            <a:stCxn id="36869" idx="6"/>
            <a:endCxn id="36875" idx="2"/>
          </p:cNvCxnSpPr>
          <p:nvPr/>
        </p:nvCxnSpPr>
        <p:spPr bwMode="auto">
          <a:xfrm>
            <a:off x="3138488" y="45339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6878" name="Oval 15"/>
          <p:cNvSpPr>
            <a:spLocks noChangeArrowheads="1"/>
          </p:cNvSpPr>
          <p:nvPr/>
        </p:nvSpPr>
        <p:spPr bwMode="auto">
          <a:xfrm>
            <a:off x="4419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36879" name="AutoShape 16"/>
          <p:cNvCxnSpPr>
            <a:cxnSpLocks noChangeShapeType="1"/>
            <a:stCxn id="36878" idx="6"/>
            <a:endCxn id="36867" idx="2"/>
          </p:cNvCxnSpPr>
          <p:nvPr/>
        </p:nvCxnSpPr>
        <p:spPr bwMode="auto">
          <a:xfrm>
            <a:off x="4967288" y="45339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36880" name="Oval 17"/>
          <p:cNvSpPr>
            <a:spLocks noChangeArrowheads="1"/>
          </p:cNvSpPr>
          <p:nvPr/>
        </p:nvSpPr>
        <p:spPr bwMode="auto">
          <a:xfrm>
            <a:off x="25908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p>
        </p:txBody>
      </p:sp>
      <p:sp>
        <p:nvSpPr>
          <p:cNvPr id="36881" name="Oval 18"/>
          <p:cNvSpPr>
            <a:spLocks noChangeArrowheads="1"/>
          </p:cNvSpPr>
          <p:nvPr/>
        </p:nvSpPr>
        <p:spPr bwMode="auto">
          <a:xfrm>
            <a:off x="35052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3</a:t>
            </a:r>
          </a:p>
        </p:txBody>
      </p:sp>
      <p:sp>
        <p:nvSpPr>
          <p:cNvPr id="36882" name="Oval 19"/>
          <p:cNvSpPr>
            <a:spLocks noChangeArrowheads="1"/>
          </p:cNvSpPr>
          <p:nvPr/>
        </p:nvSpPr>
        <p:spPr bwMode="auto">
          <a:xfrm>
            <a:off x="4419600" y="53340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4</a:t>
            </a:r>
          </a:p>
        </p:txBody>
      </p:sp>
      <p:sp>
        <p:nvSpPr>
          <p:cNvPr id="36883" name="Oval 20"/>
          <p:cNvSpPr>
            <a:spLocks noChangeArrowheads="1"/>
          </p:cNvSpPr>
          <p:nvPr/>
        </p:nvSpPr>
        <p:spPr bwMode="auto">
          <a:xfrm>
            <a:off x="5943600" y="53340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36884" name="AutoShape 21"/>
          <p:cNvCxnSpPr>
            <a:cxnSpLocks noChangeShapeType="1"/>
            <a:stCxn id="36875" idx="4"/>
            <a:endCxn id="36881" idx="0"/>
          </p:cNvCxnSpPr>
          <p:nvPr/>
        </p:nvCxnSpPr>
        <p:spPr bwMode="auto">
          <a:xfrm>
            <a:off x="37719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6885" name="AutoShape 22"/>
          <p:cNvCxnSpPr>
            <a:cxnSpLocks noChangeShapeType="1"/>
            <a:stCxn id="36878" idx="4"/>
            <a:endCxn id="36882" idx="0"/>
          </p:cNvCxnSpPr>
          <p:nvPr/>
        </p:nvCxnSpPr>
        <p:spPr bwMode="auto">
          <a:xfrm>
            <a:off x="4686300" y="48148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524000"/>
            <a:ext cx="5107669" cy="4630181"/>
          </a:xfrm>
          <a:prstGeom prst="rect">
            <a:avLst/>
          </a:prstGeom>
        </p:spPr>
      </p:pic>
    </p:spTree>
    <p:extLst>
      <p:ext uri="{BB962C8B-B14F-4D97-AF65-F5344CB8AC3E}">
        <p14:creationId xmlns:p14="http://schemas.microsoft.com/office/powerpoint/2010/main" val="1443613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a:latin typeface="Calibri"/>
                <a:ea typeface="ＭＳ Ｐゴシック" pitchFamily="34" charset="-128"/>
                <a:cs typeface="Calibri"/>
              </a:rPr>
              <a:t>Dynamic Bayes Nets (DBNs)</a:t>
            </a:r>
          </a:p>
        </p:txBody>
      </p:sp>
      <p:sp>
        <p:nvSpPr>
          <p:cNvPr id="5" name="Content Placeholder 2"/>
          <p:cNvSpPr>
            <a:spLocks noGrp="1"/>
          </p:cNvSpPr>
          <p:nvPr>
            <p:ph idx="1"/>
          </p:nvPr>
        </p:nvSpPr>
        <p:spPr>
          <a:xfrm>
            <a:off x="457200" y="1219200"/>
            <a:ext cx="7315200" cy="5181600"/>
          </a:xfrm>
        </p:spPr>
        <p:txBody>
          <a:bodyPr/>
          <a:lstStyle/>
          <a:p>
            <a:r>
              <a:rPr lang="en-US" sz="2400" dirty="0">
                <a:latin typeface="Calibri"/>
                <a:ea typeface="ＭＳ Ｐゴシック" pitchFamily="34" charset="-128"/>
                <a:cs typeface="Calibri"/>
              </a:rPr>
              <a:t>We want to track multiple variables over time, using multiple sources of evidence</a:t>
            </a:r>
          </a:p>
          <a:p>
            <a:pPr lvl="7"/>
            <a:endParaRPr lang="en-US" sz="600" dirty="0">
              <a:latin typeface="Calibri"/>
              <a:ea typeface="ＭＳ Ｐゴシック" pitchFamily="34" charset="-128"/>
              <a:cs typeface="Calibri"/>
            </a:endParaRPr>
          </a:p>
          <a:p>
            <a:r>
              <a:rPr lang="en-US" sz="2400" dirty="0">
                <a:latin typeface="Calibri"/>
                <a:ea typeface="ＭＳ Ｐゴシック" pitchFamily="34" charset="-128"/>
                <a:cs typeface="Calibri"/>
              </a:rPr>
              <a:t>Idea: Repeat a fixed Bayes net structure at each time</a:t>
            </a:r>
          </a:p>
          <a:p>
            <a:pPr lvl="7"/>
            <a:endParaRPr lang="en-US" sz="600" dirty="0">
              <a:latin typeface="Calibri"/>
              <a:ea typeface="ＭＳ Ｐゴシック" pitchFamily="34" charset="-128"/>
              <a:cs typeface="Calibri"/>
            </a:endParaRPr>
          </a:p>
          <a:p>
            <a:r>
              <a:rPr lang="en-US" sz="2400" dirty="0">
                <a:latin typeface="Calibri"/>
                <a:ea typeface="ＭＳ Ｐゴシック" pitchFamily="34" charset="-128"/>
                <a:cs typeface="Calibri"/>
              </a:rPr>
              <a:t>Variables from time </a:t>
            </a:r>
            <a:r>
              <a:rPr lang="en-US" sz="2400" i="1" dirty="0">
                <a:solidFill>
                  <a:srgbClr val="CC00CC"/>
                </a:solidFill>
                <a:latin typeface="Calibri"/>
                <a:ea typeface="ＭＳ Ｐゴシック" pitchFamily="34" charset="-128"/>
                <a:cs typeface="Calibri"/>
              </a:rPr>
              <a:t>t</a:t>
            </a:r>
            <a:r>
              <a:rPr lang="en-US" sz="2400" dirty="0">
                <a:latin typeface="Calibri"/>
                <a:ea typeface="ＭＳ Ｐゴシック" pitchFamily="34" charset="-128"/>
                <a:cs typeface="Calibri"/>
              </a:rPr>
              <a:t> can condition on those from </a:t>
            </a:r>
            <a:r>
              <a:rPr lang="en-US" sz="2400" i="1" dirty="0">
                <a:solidFill>
                  <a:srgbClr val="CC00CC"/>
                </a:solidFill>
                <a:latin typeface="Calibri"/>
                <a:ea typeface="ＭＳ Ｐゴシック" pitchFamily="34" charset="-128"/>
                <a:cs typeface="Calibri"/>
              </a:rPr>
              <a:t>t-1</a:t>
            </a: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18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a:p>
            <a:endParaRPr lang="en-US" sz="2400" i="1" dirty="0">
              <a:latin typeface="Calibri"/>
              <a:ea typeface="ＭＳ Ｐゴシック" pitchFamily="34" charset="-128"/>
              <a:cs typeface="Calibri"/>
            </a:endParaRPr>
          </a:p>
        </p:txBody>
      </p:sp>
      <p:grpSp>
        <p:nvGrpSpPr>
          <p:cNvPr id="2" name="Group 50"/>
          <p:cNvGrpSpPr>
            <a:grpSpLocks/>
          </p:cNvGrpSpPr>
          <p:nvPr/>
        </p:nvGrpSpPr>
        <p:grpSpPr bwMode="auto">
          <a:xfrm>
            <a:off x="1231901" y="3762375"/>
            <a:ext cx="1357313" cy="1970088"/>
            <a:chOff x="1231366" y="3762103"/>
            <a:chExt cx="1358537" cy="1970314"/>
          </a:xfrm>
        </p:grpSpPr>
        <p:sp>
          <p:nvSpPr>
            <p:cNvPr id="79909" name="Oval 2"/>
            <p:cNvSpPr>
              <a:spLocks noChangeArrowheads="1"/>
            </p:cNvSpPr>
            <p:nvPr/>
          </p:nvSpPr>
          <p:spPr bwMode="auto">
            <a:xfrm>
              <a:off x="1231366"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1</a:t>
              </a:r>
              <a:r>
                <a:rPr lang="en-US" b="1" baseline="30000">
                  <a:latin typeface="Calibri"/>
                  <a:cs typeface="Calibri"/>
                </a:rPr>
                <a:t>a</a:t>
              </a:r>
              <a:endParaRPr lang="en-US" b="1">
                <a:latin typeface="Calibri"/>
                <a:cs typeface="Calibri"/>
              </a:endParaRPr>
            </a:p>
          </p:txBody>
        </p:sp>
        <p:sp>
          <p:nvSpPr>
            <p:cNvPr id="9" name="Oval 3"/>
            <p:cNvSpPr>
              <a:spLocks noChangeArrowheads="1"/>
            </p:cNvSpPr>
            <p:nvPr/>
          </p:nvSpPr>
          <p:spPr bwMode="auto">
            <a:xfrm>
              <a:off x="1231366" y="5105282"/>
              <a:ext cx="627628"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1</a:t>
              </a:r>
              <a:r>
                <a:rPr lang="en-US" b="1" baseline="30000" dirty="0">
                  <a:latin typeface="Calibri"/>
                  <a:cs typeface="Calibri"/>
                </a:rPr>
                <a:t>a</a:t>
              </a:r>
              <a:endParaRPr lang="en-US" sz="2000" b="1" dirty="0">
                <a:latin typeface="Calibri"/>
                <a:cs typeface="Calibri"/>
              </a:endParaRPr>
            </a:p>
          </p:txBody>
        </p:sp>
        <p:cxnSp>
          <p:nvCxnSpPr>
            <p:cNvPr id="79911" name="AutoShape 4"/>
            <p:cNvCxnSpPr>
              <a:cxnSpLocks noChangeShapeType="1"/>
              <a:stCxn id="79909" idx="4"/>
              <a:endCxn id="9" idx="0"/>
            </p:cNvCxnSpPr>
            <p:nvPr/>
          </p:nvCxnSpPr>
          <p:spPr bwMode="auto">
            <a:xfrm rot="5400000">
              <a:off x="1186735"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11" name="Oval 5"/>
            <p:cNvSpPr>
              <a:spLocks noChangeArrowheads="1"/>
            </p:cNvSpPr>
            <p:nvPr/>
          </p:nvSpPr>
          <p:spPr bwMode="auto">
            <a:xfrm>
              <a:off x="1962275" y="5105282"/>
              <a:ext cx="627628"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1</a:t>
              </a:r>
              <a:r>
                <a:rPr lang="en-US" b="1" baseline="30000" dirty="0">
                  <a:latin typeface="Calibri"/>
                  <a:cs typeface="Calibri"/>
                </a:rPr>
                <a:t>b</a:t>
              </a:r>
              <a:endParaRPr lang="en-US" sz="2000" b="1" dirty="0">
                <a:latin typeface="Calibri"/>
                <a:cs typeface="Calibri"/>
              </a:endParaRPr>
            </a:p>
          </p:txBody>
        </p:sp>
        <p:cxnSp>
          <p:nvCxnSpPr>
            <p:cNvPr id="79913" name="AutoShape 6"/>
            <p:cNvCxnSpPr>
              <a:cxnSpLocks noChangeShapeType="1"/>
              <a:stCxn id="79914" idx="4"/>
              <a:endCxn id="11" idx="0"/>
            </p:cNvCxnSpPr>
            <p:nvPr/>
          </p:nvCxnSpPr>
          <p:spPr bwMode="auto">
            <a:xfrm rot="5400000">
              <a:off x="2162095"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914" name="Oval 9"/>
            <p:cNvSpPr>
              <a:spLocks noChangeArrowheads="1"/>
            </p:cNvSpPr>
            <p:nvPr/>
          </p:nvSpPr>
          <p:spPr bwMode="auto">
            <a:xfrm>
              <a:off x="1962886"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1</a:t>
              </a:r>
              <a:r>
                <a:rPr lang="en-US" b="1" baseline="30000">
                  <a:latin typeface="Calibri"/>
                  <a:cs typeface="Calibri"/>
                </a:rPr>
                <a:t>b</a:t>
              </a:r>
              <a:endParaRPr lang="en-US" b="1">
                <a:latin typeface="Calibri"/>
                <a:cs typeface="Calibri"/>
              </a:endParaRPr>
            </a:p>
          </p:txBody>
        </p:sp>
      </p:grpSp>
      <p:grpSp>
        <p:nvGrpSpPr>
          <p:cNvPr id="3" name="Group 51"/>
          <p:cNvGrpSpPr>
            <a:grpSpLocks/>
          </p:cNvGrpSpPr>
          <p:nvPr/>
        </p:nvGrpSpPr>
        <p:grpSpPr bwMode="auto">
          <a:xfrm>
            <a:off x="1858353" y="3762375"/>
            <a:ext cx="2891447" cy="1970088"/>
            <a:chOff x="1857773" y="3762103"/>
            <a:chExt cx="2891855" cy="1970314"/>
          </a:xfrm>
        </p:grpSpPr>
        <p:sp>
          <p:nvSpPr>
            <p:cNvPr id="79899" name="Oval 17"/>
            <p:cNvSpPr>
              <a:spLocks noChangeArrowheads="1"/>
            </p:cNvSpPr>
            <p:nvPr/>
          </p:nvSpPr>
          <p:spPr bwMode="auto">
            <a:xfrm>
              <a:off x="3391091"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2</a:t>
              </a:r>
              <a:r>
                <a:rPr lang="en-US" b="1" baseline="30000">
                  <a:latin typeface="Calibri"/>
                  <a:cs typeface="Calibri"/>
                </a:rPr>
                <a:t>a</a:t>
              </a:r>
              <a:endParaRPr lang="en-US" b="1">
                <a:latin typeface="Calibri"/>
                <a:cs typeface="Calibri"/>
              </a:endParaRPr>
            </a:p>
          </p:txBody>
        </p:sp>
        <p:sp>
          <p:nvSpPr>
            <p:cNvPr id="15" name="Oval 18"/>
            <p:cNvSpPr>
              <a:spLocks noChangeArrowheads="1"/>
            </p:cNvSpPr>
            <p:nvPr/>
          </p:nvSpPr>
          <p:spPr bwMode="auto">
            <a:xfrm>
              <a:off x="3390536" y="5105282"/>
              <a:ext cx="627152"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2</a:t>
              </a:r>
              <a:r>
                <a:rPr lang="en-US" b="1" baseline="30000" dirty="0">
                  <a:latin typeface="Calibri"/>
                  <a:cs typeface="Calibri"/>
                </a:rPr>
                <a:t>a</a:t>
              </a:r>
              <a:endParaRPr lang="en-US" sz="2000" b="1" dirty="0">
                <a:latin typeface="Calibri"/>
                <a:cs typeface="Calibri"/>
              </a:endParaRPr>
            </a:p>
          </p:txBody>
        </p:sp>
        <p:cxnSp>
          <p:nvCxnSpPr>
            <p:cNvPr id="79901" name="AutoShape 19"/>
            <p:cNvCxnSpPr>
              <a:cxnSpLocks noChangeShapeType="1"/>
              <a:stCxn id="79899" idx="4"/>
              <a:endCxn id="15" idx="0"/>
            </p:cNvCxnSpPr>
            <p:nvPr/>
          </p:nvCxnSpPr>
          <p:spPr bwMode="auto">
            <a:xfrm rot="5400000">
              <a:off x="3346460"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17" name="Oval 20"/>
            <p:cNvSpPr>
              <a:spLocks noChangeArrowheads="1"/>
            </p:cNvSpPr>
            <p:nvPr/>
          </p:nvSpPr>
          <p:spPr bwMode="auto">
            <a:xfrm>
              <a:off x="4122477" y="5105282"/>
              <a:ext cx="627151" cy="627135"/>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2</a:t>
              </a:r>
              <a:r>
                <a:rPr lang="en-US" b="1" baseline="30000" dirty="0">
                  <a:latin typeface="Calibri"/>
                  <a:cs typeface="Calibri"/>
                </a:rPr>
                <a:t>b</a:t>
              </a:r>
              <a:endParaRPr lang="en-US" sz="2000" b="1" dirty="0">
                <a:latin typeface="Calibri"/>
                <a:cs typeface="Calibri"/>
              </a:endParaRPr>
            </a:p>
          </p:txBody>
        </p:sp>
        <p:cxnSp>
          <p:nvCxnSpPr>
            <p:cNvPr id="79903" name="AutoShape 21"/>
            <p:cNvCxnSpPr>
              <a:cxnSpLocks noChangeShapeType="1"/>
              <a:stCxn id="79904" idx="4"/>
              <a:endCxn id="17" idx="0"/>
            </p:cNvCxnSpPr>
            <p:nvPr/>
          </p:nvCxnSpPr>
          <p:spPr bwMode="auto">
            <a:xfrm rot="5400000">
              <a:off x="4321820"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904" name="Oval 22"/>
            <p:cNvSpPr>
              <a:spLocks noChangeArrowheads="1"/>
            </p:cNvSpPr>
            <p:nvPr/>
          </p:nvSpPr>
          <p:spPr bwMode="auto">
            <a:xfrm>
              <a:off x="4122611"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2</a:t>
              </a:r>
              <a:r>
                <a:rPr lang="en-US" b="1" baseline="30000">
                  <a:latin typeface="Calibri"/>
                  <a:cs typeface="Calibri"/>
                </a:rPr>
                <a:t>b</a:t>
              </a:r>
              <a:endParaRPr lang="en-US" b="1">
                <a:latin typeface="Calibri"/>
                <a:cs typeface="Calibri"/>
              </a:endParaRPr>
            </a:p>
          </p:txBody>
        </p:sp>
        <p:cxnSp>
          <p:nvCxnSpPr>
            <p:cNvPr id="79905" name="AutoShape 25"/>
            <p:cNvCxnSpPr>
              <a:cxnSpLocks noChangeShapeType="1"/>
              <a:stCxn id="79909" idx="6"/>
              <a:endCxn id="79899" idx="2"/>
            </p:cNvCxnSpPr>
            <p:nvPr/>
          </p:nvCxnSpPr>
          <p:spPr bwMode="auto">
            <a:xfrm flipV="1">
              <a:off x="1857773" y="4075612"/>
              <a:ext cx="1533318" cy="76209"/>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6" name="AutoShape 26"/>
            <p:cNvCxnSpPr>
              <a:cxnSpLocks noChangeShapeType="1"/>
              <a:stCxn id="79914" idx="6"/>
              <a:endCxn id="79904" idx="2"/>
            </p:cNvCxnSpPr>
            <p:nvPr/>
          </p:nvCxnSpPr>
          <p:spPr bwMode="auto">
            <a:xfrm flipV="1">
              <a:off x="2588737" y="4563292"/>
              <a:ext cx="1533873" cy="76209"/>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7" name="AutoShape 27"/>
            <p:cNvCxnSpPr>
              <a:cxnSpLocks noChangeShapeType="1"/>
              <a:stCxn id="79914" idx="6"/>
              <a:endCxn id="79899" idx="3"/>
            </p:cNvCxnSpPr>
            <p:nvPr/>
          </p:nvCxnSpPr>
          <p:spPr bwMode="auto">
            <a:xfrm flipV="1">
              <a:off x="2588737" y="4297295"/>
              <a:ext cx="894179" cy="34220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908" name="AutoShape 28"/>
            <p:cNvCxnSpPr>
              <a:cxnSpLocks noChangeShapeType="1"/>
              <a:stCxn id="79899" idx="6"/>
              <a:endCxn id="79904" idx="1"/>
            </p:cNvCxnSpPr>
            <p:nvPr/>
          </p:nvCxnSpPr>
          <p:spPr bwMode="auto">
            <a:xfrm>
              <a:off x="4018108" y="4075612"/>
              <a:ext cx="196328" cy="26599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grpSp>
      <p:grpSp>
        <p:nvGrpSpPr>
          <p:cNvPr id="4" name="Group 53"/>
          <p:cNvGrpSpPr>
            <a:grpSpLocks/>
          </p:cNvGrpSpPr>
          <p:nvPr/>
        </p:nvGrpSpPr>
        <p:grpSpPr bwMode="auto">
          <a:xfrm>
            <a:off x="1035051" y="3276600"/>
            <a:ext cx="1727200" cy="2590800"/>
            <a:chOff x="1035423" y="3276600"/>
            <a:chExt cx="1726474" cy="2590800"/>
          </a:xfrm>
        </p:grpSpPr>
        <p:sp>
          <p:nvSpPr>
            <p:cNvPr id="79897" name="Rectangle 16"/>
            <p:cNvSpPr>
              <a:spLocks noChangeArrowheads="1"/>
            </p:cNvSpPr>
            <p:nvPr/>
          </p:nvSpPr>
          <p:spPr bwMode="auto">
            <a:xfrm>
              <a:off x="1035423" y="3657600"/>
              <a:ext cx="1726474"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79898" name="TextBox 26"/>
            <p:cNvSpPr txBox="1">
              <a:spLocks noChangeArrowheads="1"/>
            </p:cNvSpPr>
            <p:nvPr/>
          </p:nvSpPr>
          <p:spPr bwMode="auto">
            <a:xfrm>
              <a:off x="1618898" y="3276600"/>
              <a:ext cx="56597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=1</a:t>
              </a:r>
            </a:p>
          </p:txBody>
        </p:sp>
      </p:grpSp>
      <p:grpSp>
        <p:nvGrpSpPr>
          <p:cNvPr id="6" name="Group 54"/>
          <p:cNvGrpSpPr>
            <a:grpSpLocks/>
          </p:cNvGrpSpPr>
          <p:nvPr/>
        </p:nvGrpSpPr>
        <p:grpSpPr bwMode="auto">
          <a:xfrm>
            <a:off x="3219451" y="3276600"/>
            <a:ext cx="1676400" cy="2590800"/>
            <a:chOff x="3219097" y="3276600"/>
            <a:chExt cx="1676400" cy="2590800"/>
          </a:xfrm>
        </p:grpSpPr>
        <p:sp>
          <p:nvSpPr>
            <p:cNvPr id="79895" name="Rectangle 16"/>
            <p:cNvSpPr>
              <a:spLocks noChangeArrowheads="1"/>
            </p:cNvSpPr>
            <p:nvPr/>
          </p:nvSpPr>
          <p:spPr bwMode="auto">
            <a:xfrm>
              <a:off x="3219097" y="36576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79896" name="TextBox 27"/>
            <p:cNvSpPr txBox="1">
              <a:spLocks noChangeArrowheads="1"/>
            </p:cNvSpPr>
            <p:nvPr/>
          </p:nvSpPr>
          <p:spPr bwMode="auto">
            <a:xfrm>
              <a:off x="3862498" y="3276600"/>
              <a:ext cx="566212"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=2</a:t>
              </a:r>
            </a:p>
          </p:txBody>
        </p:sp>
      </p:grpSp>
      <p:grpSp>
        <p:nvGrpSpPr>
          <p:cNvPr id="7" name="Group 52"/>
          <p:cNvGrpSpPr>
            <a:grpSpLocks/>
          </p:cNvGrpSpPr>
          <p:nvPr/>
        </p:nvGrpSpPr>
        <p:grpSpPr bwMode="auto">
          <a:xfrm>
            <a:off x="4018384" y="3276600"/>
            <a:ext cx="4363616" cy="2590800"/>
            <a:chOff x="4018529" y="3276600"/>
            <a:chExt cx="4363471" cy="2590800"/>
          </a:xfrm>
        </p:grpSpPr>
        <p:sp>
          <p:nvSpPr>
            <p:cNvPr id="79880" name="Oval 17"/>
            <p:cNvSpPr>
              <a:spLocks noChangeArrowheads="1"/>
            </p:cNvSpPr>
            <p:nvPr/>
          </p:nvSpPr>
          <p:spPr bwMode="auto">
            <a:xfrm>
              <a:off x="5518160" y="376210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3</a:t>
              </a:r>
              <a:r>
                <a:rPr lang="en-US" b="1" baseline="30000">
                  <a:latin typeface="Calibri"/>
                  <a:cs typeface="Calibri"/>
                </a:rPr>
                <a:t>a</a:t>
              </a:r>
              <a:endParaRPr lang="en-US" b="1">
                <a:latin typeface="Calibri"/>
                <a:cs typeface="Calibri"/>
              </a:endParaRPr>
            </a:p>
          </p:txBody>
        </p:sp>
        <p:sp>
          <p:nvSpPr>
            <p:cNvPr id="31" name="Oval 18"/>
            <p:cNvSpPr>
              <a:spLocks noChangeArrowheads="1"/>
            </p:cNvSpPr>
            <p:nvPr/>
          </p:nvSpPr>
          <p:spPr bwMode="auto">
            <a:xfrm>
              <a:off x="5518245" y="5105400"/>
              <a:ext cx="627042" cy="627063"/>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3</a:t>
              </a:r>
              <a:r>
                <a:rPr lang="en-US" b="1" baseline="30000" dirty="0">
                  <a:latin typeface="Calibri"/>
                  <a:cs typeface="Calibri"/>
                </a:rPr>
                <a:t>a</a:t>
              </a:r>
              <a:endParaRPr lang="en-US" sz="2000" b="1" dirty="0">
                <a:latin typeface="Calibri"/>
                <a:cs typeface="Calibri"/>
              </a:endParaRPr>
            </a:p>
          </p:txBody>
        </p:sp>
        <p:cxnSp>
          <p:nvCxnSpPr>
            <p:cNvPr id="79882" name="AutoShape 19"/>
            <p:cNvCxnSpPr>
              <a:cxnSpLocks noChangeShapeType="1"/>
              <a:stCxn id="79880" idx="4"/>
              <a:endCxn id="31" idx="0"/>
            </p:cNvCxnSpPr>
            <p:nvPr/>
          </p:nvCxnSpPr>
          <p:spPr bwMode="auto">
            <a:xfrm rot="5400000">
              <a:off x="5473529" y="4747260"/>
              <a:ext cx="71628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33" name="Oval 20"/>
            <p:cNvSpPr>
              <a:spLocks noChangeArrowheads="1"/>
            </p:cNvSpPr>
            <p:nvPr/>
          </p:nvSpPr>
          <p:spPr bwMode="auto">
            <a:xfrm>
              <a:off x="6250059" y="5105400"/>
              <a:ext cx="627041" cy="627063"/>
            </a:xfrm>
            <a:prstGeom prst="ellipse">
              <a:avLst/>
            </a:prstGeom>
            <a:solidFill>
              <a:schemeClr val="accent2">
                <a:lumMod val="20000"/>
                <a:lumOff val="80000"/>
              </a:schemeClr>
            </a:solidFill>
            <a:ln w="9525">
              <a:solidFill>
                <a:schemeClr val="tx1"/>
              </a:solidFill>
              <a:round/>
              <a:headEnd/>
              <a:tailEnd/>
            </a:ln>
            <a:effectLst/>
          </p:spPr>
          <p:txBody>
            <a:bodyPr wrap="none" anchor="ctr"/>
            <a:lstStyle/>
            <a:p>
              <a:pPr algn="ctr">
                <a:defRPr/>
              </a:pPr>
              <a:r>
                <a:rPr lang="en-US" b="1" dirty="0">
                  <a:latin typeface="Calibri"/>
                  <a:cs typeface="Calibri"/>
                </a:rPr>
                <a:t>E</a:t>
              </a:r>
              <a:r>
                <a:rPr lang="en-US" sz="1600" b="1" baseline="-25000" dirty="0">
                  <a:latin typeface="Calibri"/>
                  <a:cs typeface="Calibri"/>
                </a:rPr>
                <a:t>3</a:t>
              </a:r>
              <a:r>
                <a:rPr lang="en-US" b="1" baseline="30000" dirty="0">
                  <a:latin typeface="Calibri"/>
                  <a:cs typeface="Calibri"/>
                </a:rPr>
                <a:t>b</a:t>
              </a:r>
              <a:endParaRPr lang="en-US" sz="2000" b="1" dirty="0">
                <a:latin typeface="Calibri"/>
                <a:cs typeface="Calibri"/>
              </a:endParaRPr>
            </a:p>
          </p:txBody>
        </p:sp>
        <p:cxnSp>
          <p:nvCxnSpPr>
            <p:cNvPr id="79884" name="AutoShape 21"/>
            <p:cNvCxnSpPr>
              <a:cxnSpLocks noChangeShapeType="1"/>
              <a:stCxn id="79885" idx="4"/>
              <a:endCxn id="33" idx="0"/>
            </p:cNvCxnSpPr>
            <p:nvPr/>
          </p:nvCxnSpPr>
          <p:spPr bwMode="auto">
            <a:xfrm rot="5400000">
              <a:off x="6448889" y="4991100"/>
              <a:ext cx="228600" cy="1588"/>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85" name="Oval 22"/>
            <p:cNvSpPr>
              <a:spLocks noChangeArrowheads="1"/>
            </p:cNvSpPr>
            <p:nvPr/>
          </p:nvSpPr>
          <p:spPr bwMode="auto">
            <a:xfrm>
              <a:off x="6249680" y="4249783"/>
              <a:ext cx="627017" cy="62701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b="1">
                  <a:latin typeface="Calibri"/>
                  <a:cs typeface="Calibri"/>
                </a:rPr>
                <a:t>G</a:t>
              </a:r>
              <a:r>
                <a:rPr lang="en-US" b="1" baseline="-25000">
                  <a:latin typeface="Calibri"/>
                  <a:cs typeface="Calibri"/>
                </a:rPr>
                <a:t>3</a:t>
              </a:r>
              <a:r>
                <a:rPr lang="en-US" b="1" baseline="30000">
                  <a:latin typeface="Calibri"/>
                  <a:cs typeface="Calibri"/>
                </a:rPr>
                <a:t>b</a:t>
              </a:r>
              <a:endParaRPr lang="en-US" b="1">
                <a:latin typeface="Calibri"/>
                <a:cs typeface="Calibri"/>
              </a:endParaRPr>
            </a:p>
          </p:txBody>
        </p:sp>
        <p:cxnSp>
          <p:nvCxnSpPr>
            <p:cNvPr id="79886" name="AutoShape 28"/>
            <p:cNvCxnSpPr>
              <a:cxnSpLocks noChangeShapeType="1"/>
              <a:stCxn id="79880" idx="6"/>
              <a:endCxn id="79885" idx="1"/>
            </p:cNvCxnSpPr>
            <p:nvPr/>
          </p:nvCxnSpPr>
          <p:spPr bwMode="auto">
            <a:xfrm>
              <a:off x="6145177" y="4075612"/>
              <a:ext cx="196328" cy="265995"/>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87" name="TextBox 36"/>
            <p:cNvSpPr txBox="1">
              <a:spLocks noChangeArrowheads="1"/>
            </p:cNvSpPr>
            <p:nvPr/>
          </p:nvSpPr>
          <p:spPr bwMode="auto">
            <a:xfrm>
              <a:off x="5989568" y="3276600"/>
              <a:ext cx="56619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00" dirty="0">
                  <a:latin typeface="Calibri"/>
                  <a:cs typeface="Calibri"/>
                </a:rPr>
                <a:t>t =3</a:t>
              </a:r>
            </a:p>
          </p:txBody>
        </p:sp>
        <p:cxnSp>
          <p:nvCxnSpPr>
            <p:cNvPr id="79888" name="AutoShape 25"/>
            <p:cNvCxnSpPr>
              <a:cxnSpLocks noChangeShapeType="1"/>
              <a:stCxn id="79899" idx="6"/>
              <a:endCxn id="79880" idx="2"/>
            </p:cNvCxnSpPr>
            <p:nvPr/>
          </p:nvCxnSpPr>
          <p:spPr bwMode="auto">
            <a:xfrm flipV="1">
              <a:off x="4018529" y="4075612"/>
              <a:ext cx="1499631" cy="76436"/>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889" name="AutoShape 27"/>
            <p:cNvCxnSpPr>
              <a:cxnSpLocks noChangeShapeType="1"/>
              <a:stCxn id="79904" idx="6"/>
              <a:endCxn id="79880" idx="3"/>
            </p:cNvCxnSpPr>
            <p:nvPr/>
          </p:nvCxnSpPr>
          <p:spPr bwMode="auto">
            <a:xfrm flipV="1">
              <a:off x="4749921" y="4297296"/>
              <a:ext cx="860064" cy="342376"/>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cxnSp>
          <p:nvCxnSpPr>
            <p:cNvPr id="79890" name="AutoShape 26"/>
            <p:cNvCxnSpPr>
              <a:cxnSpLocks noChangeShapeType="1"/>
              <a:stCxn id="79904" idx="6"/>
              <a:endCxn id="79885" idx="2"/>
            </p:cNvCxnSpPr>
            <p:nvPr/>
          </p:nvCxnSpPr>
          <p:spPr bwMode="auto">
            <a:xfrm flipV="1">
              <a:off x="4749921" y="4563292"/>
              <a:ext cx="1499759" cy="76380"/>
            </a:xfrm>
            <a:prstGeom prst="straightConnector1">
              <a:avLst/>
            </a:prstGeom>
            <a:noFill/>
            <a:ln w="19050">
              <a:solidFill>
                <a:schemeClr val="tx1"/>
              </a:solidFill>
              <a:round/>
              <a:headEnd/>
              <a:tailEnd type="triangle" w="lg" len="med"/>
            </a:ln>
            <a:extLst>
              <a:ext uri="{909E8E84-426E-40dd-AFC4-6F175D3DCCD1}">
                <a14:hiddenFill xmlns:a14="http://schemas.microsoft.com/office/drawing/2010/main" xmlns="">
                  <a:noFill/>
                </a14:hiddenFill>
              </a:ext>
            </a:extLst>
          </p:spPr>
        </p:cxnSp>
        <p:sp>
          <p:nvSpPr>
            <p:cNvPr id="79891" name="Rectangle 16"/>
            <p:cNvSpPr>
              <a:spLocks noChangeArrowheads="1"/>
            </p:cNvSpPr>
            <p:nvPr/>
          </p:nvSpPr>
          <p:spPr bwMode="auto">
            <a:xfrm>
              <a:off x="5352697" y="3657600"/>
              <a:ext cx="1676400" cy="2209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cxnSp>
          <p:nvCxnSpPr>
            <p:cNvPr id="79892" name="AutoShape 25"/>
            <p:cNvCxnSpPr>
              <a:cxnSpLocks noChangeShapeType="1"/>
            </p:cNvCxnSpPr>
            <p:nvPr/>
          </p:nvCxnSpPr>
          <p:spPr bwMode="auto">
            <a:xfrm>
              <a:off x="6150428" y="4078941"/>
              <a:ext cx="1500052" cy="1588"/>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cxnSp>
          <p:nvCxnSpPr>
            <p:cNvPr id="79893" name="AutoShape 27"/>
            <p:cNvCxnSpPr>
              <a:cxnSpLocks noChangeShapeType="1"/>
            </p:cNvCxnSpPr>
            <p:nvPr/>
          </p:nvCxnSpPr>
          <p:spPr bwMode="auto">
            <a:xfrm flipV="1">
              <a:off x="6881948" y="4300625"/>
              <a:ext cx="860357" cy="265996"/>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cxnSp>
          <p:nvCxnSpPr>
            <p:cNvPr id="79894" name="AutoShape 26"/>
            <p:cNvCxnSpPr>
              <a:cxnSpLocks noChangeShapeType="1"/>
            </p:cNvCxnSpPr>
            <p:nvPr/>
          </p:nvCxnSpPr>
          <p:spPr bwMode="auto">
            <a:xfrm>
              <a:off x="6881948" y="4566621"/>
              <a:ext cx="1500052" cy="1588"/>
            </a:xfrm>
            <a:prstGeom prst="straightConnector1">
              <a:avLst/>
            </a:prstGeom>
            <a:noFill/>
            <a:ln w="19050">
              <a:solidFill>
                <a:schemeClr val="tx1"/>
              </a:solidFill>
              <a:prstDash val="dash"/>
              <a:round/>
              <a:headEnd/>
              <a:tailEnd type="triangle" w="lg" len="med"/>
            </a:ln>
            <a:extLst>
              <a:ext uri="{909E8E84-426E-40dd-AFC4-6F175D3DCCD1}">
                <a14:hiddenFill xmlns:a14="http://schemas.microsoft.com/office/drawing/2010/main" xmlns="">
                  <a:noFill/>
                </a14:hiddenFill>
              </a:ext>
            </a:extLst>
          </p:spPr>
        </p:cxnSp>
      </p:grpSp>
      <p:pic>
        <p:nvPicPr>
          <p:cNvPr id="25601" name="Picture 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25984" y="1295400"/>
            <a:ext cx="3671107" cy="2376574"/>
          </a:xfrm>
          <a:prstGeom prst="rect">
            <a:avLst/>
          </a:prstGeom>
          <a:noFill/>
        </p:spPr>
      </p:pic>
    </p:spTree>
    <p:extLst>
      <p:ext uri="{BB962C8B-B14F-4D97-AF65-F5344CB8AC3E}">
        <p14:creationId xmlns:p14="http://schemas.microsoft.com/office/powerpoint/2010/main" val="3031005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latin typeface="Calibri"/>
                <a:cs typeface="Calibri"/>
              </a:rPr>
              <a:t>Example: Weather HMM</a:t>
            </a:r>
          </a:p>
        </p:txBody>
      </p:sp>
      <p:cxnSp>
        <p:nvCxnSpPr>
          <p:cNvPr id="11" name="Straight Arrow Connector 10"/>
          <p:cNvCxnSpPr>
            <a:endCxn id="52" idx="2"/>
          </p:cNvCxnSpPr>
          <p:nvPr/>
        </p:nvCxnSpPr>
        <p:spPr>
          <a:xfrm>
            <a:off x="3124200" y="2057400"/>
            <a:ext cx="533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3" name="Table 22"/>
          <p:cNvGraphicFramePr>
            <a:graphicFrameLocks noGrp="1"/>
          </p:cNvGraphicFramePr>
          <p:nvPr>
            <p:extLst/>
          </p:nvPr>
        </p:nvGraphicFramePr>
        <p:xfrm>
          <a:off x="7467600" y="4572000"/>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P(R</a:t>
                      </a:r>
                      <a:r>
                        <a:rPr lang="en-US" sz="1800" b="0" baseline="-25000" dirty="0">
                          <a:solidFill>
                            <a:srgbClr val="333399"/>
                          </a:solidFill>
                          <a:latin typeface="Calibri"/>
                          <a:cs typeface="Calibri"/>
                        </a:rPr>
                        <a:t>t</a:t>
                      </a: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5" name="Oval 24"/>
          <p:cNvSpPr/>
          <p:nvPr/>
        </p:nvSpPr>
        <p:spPr>
          <a:xfrm>
            <a:off x="1371600" y="2941638"/>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cxnSp>
        <p:nvCxnSpPr>
          <p:cNvPr id="26" name="Straight Arrow Connector 25"/>
          <p:cNvCxnSpPr>
            <a:endCxn id="25" idx="0"/>
          </p:cNvCxnSpPr>
          <p:nvPr/>
        </p:nvCxnSpPr>
        <p:spPr>
          <a:xfrm>
            <a:off x="2362200" y="2438400"/>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4648200" y="2446338"/>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5410200" y="2057400"/>
            <a:ext cx="533400" cy="79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6934200" y="2454276"/>
            <a:ext cx="0" cy="50323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44" name="Table 43"/>
          <p:cNvGraphicFramePr>
            <a:graphicFrameLocks noGrp="1"/>
          </p:cNvGraphicFramePr>
          <p:nvPr>
            <p:extLst/>
          </p:nvPr>
        </p:nvGraphicFramePr>
        <p:xfrm>
          <a:off x="9829800" y="4572000"/>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baseline="0" dirty="0" err="1">
                          <a:solidFill>
                            <a:srgbClr val="333399"/>
                          </a:solidFill>
                          <a:latin typeface="Calibri"/>
                          <a:cs typeface="Calibri"/>
                        </a:rPr>
                        <a:t>U</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a:t>
                      </a:r>
                      <a:r>
                        <a:rPr lang="en-US" sz="1800" b="0" dirty="0" err="1">
                          <a:solidFill>
                            <a:srgbClr val="333399"/>
                          </a:solidFill>
                          <a:latin typeface="Calibri"/>
                          <a:cs typeface="Calibri"/>
                        </a:rPr>
                        <a:t>U</a:t>
                      </a:r>
                      <a:r>
                        <a:rPr lang="en-US" sz="1800" b="0" baseline="-25000" dirty="0" err="1">
                          <a:solidFill>
                            <a:srgbClr val="333399"/>
                          </a:solidFill>
                          <a:latin typeface="Calibri"/>
                          <a:cs typeface="Calibri"/>
                        </a:rPr>
                        <a:t>t</a:t>
                      </a: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0.2</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0.8</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 name="Oval 48"/>
          <p:cNvSpPr/>
          <p:nvPr/>
        </p:nvSpPr>
        <p:spPr>
          <a:xfrm>
            <a:off x="3657600" y="2971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Umbrella</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0" name="Oval 49"/>
          <p:cNvSpPr/>
          <p:nvPr/>
        </p:nvSpPr>
        <p:spPr>
          <a:xfrm>
            <a:off x="5943600" y="29718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t+1</a:t>
            </a:r>
          </a:p>
        </p:txBody>
      </p:sp>
      <p:sp>
        <p:nvSpPr>
          <p:cNvPr id="51" name="Oval 50"/>
          <p:cNvSpPr/>
          <p:nvPr/>
        </p:nvSpPr>
        <p:spPr>
          <a:xfrm>
            <a:off x="1371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t-1</a:t>
            </a:r>
          </a:p>
        </p:txBody>
      </p:sp>
      <p:sp>
        <p:nvSpPr>
          <p:cNvPr id="52" name="Oval 51"/>
          <p:cNvSpPr/>
          <p:nvPr/>
        </p:nvSpPr>
        <p:spPr>
          <a:xfrm>
            <a:off x="3657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err="1">
                <a:solidFill>
                  <a:srgbClr val="333399"/>
                </a:solidFill>
                <a:latin typeface="Calibri"/>
                <a:cs typeface="Calibri"/>
              </a:rPr>
              <a:t>Rain</a:t>
            </a:r>
            <a:r>
              <a:rPr lang="en-US" baseline="-25000" dirty="0" err="1">
                <a:solidFill>
                  <a:srgbClr val="333399"/>
                </a:solidFill>
                <a:latin typeface="Calibri"/>
                <a:cs typeface="Calibri"/>
              </a:rPr>
              <a:t>t</a:t>
            </a:r>
            <a:endParaRPr lang="en-US" baseline="-25000" dirty="0">
              <a:solidFill>
                <a:srgbClr val="333399"/>
              </a:solidFill>
              <a:latin typeface="Calibri"/>
              <a:cs typeface="Calibri"/>
            </a:endParaRPr>
          </a:p>
        </p:txBody>
      </p:sp>
      <p:sp>
        <p:nvSpPr>
          <p:cNvPr id="53" name="Oval 52"/>
          <p:cNvSpPr/>
          <p:nvPr/>
        </p:nvSpPr>
        <p:spPr>
          <a:xfrm>
            <a:off x="5943600" y="1676400"/>
            <a:ext cx="19812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t+1</a:t>
            </a:r>
          </a:p>
        </p:txBody>
      </p:sp>
      <p:cxnSp>
        <p:nvCxnSpPr>
          <p:cNvPr id="57" name="Straight Arrow Connector 56"/>
          <p:cNvCxnSpPr/>
          <p:nvPr/>
        </p:nvCxnSpPr>
        <p:spPr>
          <a:xfrm>
            <a:off x="9906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7924800" y="2057400"/>
            <a:ext cx="3810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1" name="Rectangle 3"/>
          <p:cNvSpPr>
            <a:spLocks noGrp="1" noChangeArrowheads="1"/>
          </p:cNvSpPr>
          <p:nvPr>
            <p:ph idx="1"/>
          </p:nvPr>
        </p:nvSpPr>
        <p:spPr>
          <a:xfrm>
            <a:off x="609600" y="4572000"/>
            <a:ext cx="8229600" cy="1630362"/>
          </a:xfrm>
        </p:spPr>
        <p:txBody>
          <a:bodyPr/>
          <a:lstStyle/>
          <a:p>
            <a:pPr>
              <a:lnSpc>
                <a:spcPct val="80000"/>
              </a:lnSpc>
            </a:pPr>
            <a:r>
              <a:rPr lang="en-US" dirty="0">
                <a:ea typeface="ＭＳ Ｐゴシック" pitchFamily="34" charset="-128"/>
              </a:rPr>
              <a:t>An HMM is defined by:</a:t>
            </a:r>
          </a:p>
          <a:p>
            <a:pPr lvl="1">
              <a:lnSpc>
                <a:spcPct val="80000"/>
              </a:lnSpc>
            </a:pPr>
            <a:r>
              <a:rPr lang="en-US" dirty="0">
                <a:ea typeface="ＭＳ Ｐゴシック" pitchFamily="34" charset="-128"/>
              </a:rPr>
              <a:t>Initial distribution:</a:t>
            </a:r>
          </a:p>
          <a:p>
            <a:pPr lvl="1">
              <a:lnSpc>
                <a:spcPct val="80000"/>
              </a:lnSpc>
            </a:pPr>
            <a:r>
              <a:rPr lang="en-US" dirty="0">
                <a:ea typeface="ＭＳ Ｐゴシック" pitchFamily="34" charset="-128"/>
              </a:rPr>
              <a:t>Transitions:</a:t>
            </a:r>
          </a:p>
          <a:p>
            <a:pPr lvl="1">
              <a:lnSpc>
                <a:spcPct val="80000"/>
              </a:lnSpc>
            </a:pPr>
            <a:r>
              <a:rPr lang="en-US" dirty="0">
                <a:ea typeface="ＭＳ Ｐゴシック" pitchFamily="34" charset="-128"/>
              </a:rPr>
              <a:t>Emissions:</a:t>
            </a:r>
          </a:p>
        </p:txBody>
      </p:sp>
      <p:pic>
        <p:nvPicPr>
          <p:cNvPr id="62" name="Picture 6"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437979" y="5135562"/>
            <a:ext cx="896021"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693" y="5549526"/>
            <a:ext cx="1905907" cy="348035"/>
          </a:xfrm>
          <a:prstGeom prst="rect">
            <a:avLst/>
          </a:prstGeom>
        </p:spPr>
      </p:pic>
      <p:pic>
        <p:nvPicPr>
          <p:cNvPr id="64" name="Picture 6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7849" y="5967412"/>
            <a:ext cx="1479551" cy="334092"/>
          </a:xfrm>
          <a:prstGeom prst="rect">
            <a:avLst/>
          </a:prstGeom>
        </p:spPr>
      </p:pic>
      <p:pic>
        <p:nvPicPr>
          <p:cNvPr id="65" name="Picture 6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295400"/>
            <a:ext cx="1600200" cy="292210"/>
          </a:xfrm>
          <a:prstGeom prst="rect">
            <a:avLst/>
          </a:prstGeom>
        </p:spPr>
      </p:pic>
      <p:pic>
        <p:nvPicPr>
          <p:cNvPr id="66" name="Picture 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2514600"/>
            <a:ext cx="1250951" cy="282473"/>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8178" y="1600200"/>
            <a:ext cx="2621611" cy="890016"/>
          </a:xfrm>
          <a:prstGeom prst="rect">
            <a:avLst/>
          </a:prstGeom>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076DAFD1-8C92-4F8F-8342-C2643C541EAD}"/>
                  </a:ext>
                </a:extLst>
              </p14:cNvPr>
              <p14:cNvContentPartPr/>
              <p14:nvPr/>
            </p14:nvContentPartPr>
            <p14:xfrm>
              <a:off x="1621800" y="1948680"/>
              <a:ext cx="6068520" cy="1699560"/>
            </p14:xfrm>
          </p:contentPart>
        </mc:Choice>
        <mc:Fallback xmlns="">
          <p:pic>
            <p:nvPicPr>
              <p:cNvPr id="2" name="Ink 1">
                <a:extLst>
                  <a:ext uri="{FF2B5EF4-FFF2-40B4-BE49-F238E27FC236}">
                    <a16:creationId xmlns:a16="http://schemas.microsoft.com/office/drawing/2014/main" id="{076DAFD1-8C92-4F8F-8342-C2643C541EAD}"/>
                  </a:ext>
                </a:extLst>
              </p:cNvPr>
              <p:cNvPicPr/>
              <p:nvPr/>
            </p:nvPicPr>
            <p:blipFill>
              <a:blip r:embed="rId9"/>
              <a:stretch>
                <a:fillRect/>
              </a:stretch>
            </p:blipFill>
            <p:spPr>
              <a:xfrm>
                <a:off x="1612440" y="1939320"/>
                <a:ext cx="6087240" cy="1718280"/>
              </a:xfrm>
              <a:prstGeom prst="rect">
                <a:avLst/>
              </a:prstGeom>
            </p:spPr>
          </p:pic>
        </mc:Fallback>
      </mc:AlternateContent>
    </p:spTree>
    <p:extLst>
      <p:ext uri="{BB962C8B-B14F-4D97-AF65-F5344CB8AC3E}">
        <p14:creationId xmlns:p14="http://schemas.microsoft.com/office/powerpoint/2010/main" val="935028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0" y="-11301"/>
            <a:ext cx="12192000" cy="1143000"/>
          </a:xfrm>
        </p:spPr>
        <p:txBody>
          <a:bodyPr/>
          <a:lstStyle/>
          <a:p>
            <a:r>
              <a:rPr lang="en-US" dirty="0">
                <a:latin typeface="Calibri"/>
                <a:ea typeface="ＭＳ Ｐゴシック" pitchFamily="34" charset="-128"/>
                <a:cs typeface="Calibri"/>
              </a:rPr>
              <a:t>Example: Ghostbusters HMM</a:t>
            </a:r>
          </a:p>
        </p:txBody>
      </p:sp>
      <p:sp>
        <p:nvSpPr>
          <p:cNvPr id="39938" name="Rectangle 3"/>
          <p:cNvSpPr>
            <a:spLocks noGrp="1" noChangeArrowheads="1"/>
          </p:cNvSpPr>
          <p:nvPr>
            <p:ph idx="1"/>
          </p:nvPr>
        </p:nvSpPr>
        <p:spPr>
          <a:xfrm>
            <a:off x="457200" y="1600200"/>
            <a:ext cx="5257800" cy="4525963"/>
          </a:xfrm>
        </p:spPr>
        <p:txBody>
          <a:bodyPr/>
          <a:lstStyle/>
          <a:p>
            <a:r>
              <a:rPr lang="en-US" sz="2000" dirty="0">
                <a:latin typeface="Calibri"/>
                <a:ea typeface="ＭＳ Ｐゴシック" pitchFamily="34" charset="-128"/>
                <a:cs typeface="Calibri"/>
              </a:rPr>
              <a:t>P(X</a:t>
            </a:r>
            <a:r>
              <a:rPr lang="en-US" sz="2000" baseline="-25000" dirty="0">
                <a:latin typeface="Calibri"/>
                <a:ea typeface="ＭＳ Ｐゴシック" pitchFamily="34" charset="-128"/>
                <a:cs typeface="Calibri"/>
              </a:rPr>
              <a:t>1</a:t>
            </a:r>
            <a:r>
              <a:rPr lang="en-US" sz="2000" dirty="0">
                <a:latin typeface="Calibri"/>
                <a:ea typeface="ＭＳ Ｐゴシック" pitchFamily="34" charset="-128"/>
                <a:cs typeface="Calibri"/>
              </a:rPr>
              <a:t>) = uniform</a:t>
            </a:r>
          </a:p>
          <a:p>
            <a:endParaRPr lang="en-US" sz="2000" dirty="0">
              <a:latin typeface="Calibri"/>
              <a:ea typeface="ＭＳ Ｐゴシック" pitchFamily="34" charset="-128"/>
              <a:cs typeface="Calibri"/>
            </a:endParaRPr>
          </a:p>
          <a:p>
            <a:r>
              <a:rPr lang="en-US" sz="2000" dirty="0">
                <a:latin typeface="Calibri"/>
                <a:ea typeface="ＭＳ Ｐゴシック" pitchFamily="34" charset="-128"/>
                <a:cs typeface="Calibri"/>
              </a:rPr>
              <a:t>P(X|X</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 usually move clockwise, but sometimes move in a random direction or stay in place</a:t>
            </a:r>
          </a:p>
          <a:p>
            <a:endParaRPr lang="en-US" altLang="ja-JP" sz="2000" dirty="0">
              <a:latin typeface="Calibri"/>
              <a:ea typeface="ＭＳ Ｐゴシック" pitchFamily="34" charset="-128"/>
              <a:cs typeface="Calibri"/>
            </a:endParaRPr>
          </a:p>
          <a:p>
            <a:r>
              <a:rPr lang="en-US" sz="2000" dirty="0">
                <a:latin typeface="Calibri"/>
                <a:ea typeface="ＭＳ Ｐゴシック" pitchFamily="34" charset="-128"/>
                <a:cs typeface="Calibri"/>
              </a:rPr>
              <a:t>P(</a:t>
            </a:r>
            <a:r>
              <a:rPr lang="en-US" sz="2000" dirty="0" err="1">
                <a:latin typeface="Calibri"/>
                <a:ea typeface="ＭＳ Ｐゴシック" pitchFamily="34" charset="-128"/>
                <a:cs typeface="Calibri"/>
              </a:rPr>
              <a:t>R</a:t>
            </a:r>
            <a:r>
              <a:rPr lang="en-US" sz="2000" baseline="-25000" dirty="0" err="1">
                <a:latin typeface="Calibri"/>
                <a:ea typeface="ＭＳ Ｐゴシック" pitchFamily="34" charset="-128"/>
                <a:cs typeface="Calibri"/>
              </a:rPr>
              <a:t>ij</a:t>
            </a:r>
            <a:r>
              <a:rPr lang="en-US" sz="2000" dirty="0" err="1">
                <a:latin typeface="Calibri"/>
                <a:ea typeface="ＭＳ Ｐゴシック" pitchFamily="34" charset="-128"/>
                <a:cs typeface="Calibri"/>
              </a:rPr>
              <a:t>|X</a:t>
            </a:r>
            <a:r>
              <a:rPr lang="en-US" sz="2000" dirty="0">
                <a:latin typeface="Calibri"/>
                <a:ea typeface="ＭＳ Ｐゴシック" pitchFamily="34" charset="-128"/>
                <a:cs typeface="Calibri"/>
              </a:rPr>
              <a:t>) = same sensor model as before:</a:t>
            </a:r>
            <a:br>
              <a:rPr lang="en-US" sz="2000" dirty="0">
                <a:latin typeface="Calibri"/>
                <a:ea typeface="ＭＳ Ｐゴシック" pitchFamily="34" charset="-128"/>
                <a:cs typeface="Calibri"/>
              </a:rPr>
            </a:br>
            <a:r>
              <a:rPr lang="en-US" sz="2000" dirty="0">
                <a:latin typeface="Calibri"/>
                <a:ea typeface="ＭＳ Ｐゴシック" pitchFamily="34" charset="-128"/>
                <a:cs typeface="Calibri"/>
              </a:rPr>
              <a:t>red means close, green means far away.</a:t>
            </a:r>
          </a:p>
        </p:txBody>
      </p:sp>
      <p:grpSp>
        <p:nvGrpSpPr>
          <p:cNvPr id="39939" name="Group 37"/>
          <p:cNvGrpSpPr>
            <a:grpSpLocks/>
          </p:cNvGrpSpPr>
          <p:nvPr/>
        </p:nvGrpSpPr>
        <p:grpSpPr bwMode="auto">
          <a:xfrm>
            <a:off x="9732962" y="1524000"/>
            <a:ext cx="1447800" cy="1524000"/>
            <a:chOff x="3984" y="1056"/>
            <a:chExt cx="1296" cy="1296"/>
          </a:xfrm>
        </p:grpSpPr>
        <p:sp>
          <p:nvSpPr>
            <p:cNvPr id="39973" name="Rectangle 38"/>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4" name="Rectangle 39"/>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5" name="Rectangle 40"/>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6" name="Rectangle 41"/>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7" name="Rectangle 42"/>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8" name="Rectangle 43"/>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79" name="Rectangle 44"/>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80" name="Rectangle 45"/>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sp>
          <p:nvSpPr>
            <p:cNvPr id="39981" name="Rectangle 46"/>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1/9</a:t>
              </a:r>
            </a:p>
          </p:txBody>
        </p:sp>
      </p:grpSp>
      <p:sp>
        <p:nvSpPr>
          <p:cNvPr id="39940" name="Rectangle 48"/>
          <p:cNvSpPr>
            <a:spLocks noChangeArrowheads="1"/>
          </p:cNvSpPr>
          <p:nvPr/>
        </p:nvSpPr>
        <p:spPr bwMode="auto">
          <a:xfrm>
            <a:off x="10113962" y="3124200"/>
            <a:ext cx="64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Calibri"/>
                <a:cs typeface="Calibri"/>
              </a:rPr>
              <a:t>P(X</a:t>
            </a:r>
            <a:r>
              <a:rPr lang="en-US" baseline="-25000">
                <a:solidFill>
                  <a:schemeClr val="accent2"/>
                </a:solidFill>
                <a:latin typeface="Calibri"/>
                <a:cs typeface="Calibri"/>
              </a:rPr>
              <a:t>1</a:t>
            </a:r>
            <a:r>
              <a:rPr lang="en-US">
                <a:solidFill>
                  <a:schemeClr val="accent2"/>
                </a:solidFill>
                <a:latin typeface="Calibri"/>
                <a:cs typeface="Calibri"/>
              </a:rPr>
              <a:t>)</a:t>
            </a:r>
          </a:p>
        </p:txBody>
      </p:sp>
      <p:sp>
        <p:nvSpPr>
          <p:cNvPr id="39941" name="Rectangle 49"/>
          <p:cNvSpPr>
            <a:spLocks noChangeArrowheads="1"/>
          </p:cNvSpPr>
          <p:nvPr/>
        </p:nvSpPr>
        <p:spPr bwMode="auto">
          <a:xfrm>
            <a:off x="9656762" y="5486400"/>
            <a:ext cx="1541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chemeClr val="accent2"/>
                </a:solidFill>
                <a:latin typeface="Calibri"/>
                <a:cs typeface="Calibri"/>
              </a:rPr>
              <a:t>P(X|X</a:t>
            </a:r>
            <a:r>
              <a:rPr lang="ja-JP" altLang="en-US">
                <a:solidFill>
                  <a:schemeClr val="accent2"/>
                </a:solidFill>
                <a:latin typeface="Calibri"/>
                <a:cs typeface="Calibri"/>
              </a:rPr>
              <a:t>’</a:t>
            </a:r>
            <a:r>
              <a:rPr lang="en-US" altLang="ja-JP">
                <a:solidFill>
                  <a:schemeClr val="accent2"/>
                </a:solidFill>
                <a:latin typeface="Calibri"/>
                <a:cs typeface="Calibri"/>
              </a:rPr>
              <a:t>=&lt;1,2&gt;)</a:t>
            </a:r>
            <a:endParaRPr lang="en-US">
              <a:solidFill>
                <a:schemeClr val="accent2"/>
              </a:solidFill>
              <a:latin typeface="Calibri"/>
              <a:cs typeface="Calibri"/>
            </a:endParaRPr>
          </a:p>
        </p:txBody>
      </p:sp>
      <p:grpSp>
        <p:nvGrpSpPr>
          <p:cNvPr id="39942" name="Group 50"/>
          <p:cNvGrpSpPr>
            <a:grpSpLocks/>
          </p:cNvGrpSpPr>
          <p:nvPr/>
        </p:nvGrpSpPr>
        <p:grpSpPr bwMode="auto">
          <a:xfrm>
            <a:off x="9732962" y="3810000"/>
            <a:ext cx="1447800" cy="1524000"/>
            <a:chOff x="3984" y="1056"/>
            <a:chExt cx="1296" cy="1296"/>
          </a:xfrm>
        </p:grpSpPr>
        <p:sp>
          <p:nvSpPr>
            <p:cNvPr id="39964" name="Rectangle 51"/>
            <p:cNvSpPr>
              <a:spLocks noChangeArrowheads="1"/>
            </p:cNvSpPr>
            <p:nvPr/>
          </p:nvSpPr>
          <p:spPr bwMode="auto">
            <a:xfrm>
              <a:off x="3984"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5" name="Rectangle 52"/>
            <p:cNvSpPr>
              <a:spLocks noChangeArrowheads="1"/>
            </p:cNvSpPr>
            <p:nvPr/>
          </p:nvSpPr>
          <p:spPr bwMode="auto">
            <a:xfrm>
              <a:off x="4416"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6" name="Rectangle 53"/>
            <p:cNvSpPr>
              <a:spLocks noChangeArrowheads="1"/>
            </p:cNvSpPr>
            <p:nvPr/>
          </p:nvSpPr>
          <p:spPr bwMode="auto">
            <a:xfrm>
              <a:off x="3984"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67" name="Rectangle 54"/>
            <p:cNvSpPr>
              <a:spLocks noChangeArrowheads="1"/>
            </p:cNvSpPr>
            <p:nvPr/>
          </p:nvSpPr>
          <p:spPr bwMode="auto">
            <a:xfrm>
              <a:off x="4416"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1/6</a:t>
              </a:r>
            </a:p>
          </p:txBody>
        </p:sp>
        <p:sp>
          <p:nvSpPr>
            <p:cNvPr id="39968" name="Rectangle 55"/>
            <p:cNvSpPr>
              <a:spLocks noChangeArrowheads="1"/>
            </p:cNvSpPr>
            <p:nvPr/>
          </p:nvSpPr>
          <p:spPr bwMode="auto">
            <a:xfrm>
              <a:off x="4848" y="1056"/>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1/2</a:t>
              </a:r>
            </a:p>
          </p:txBody>
        </p:sp>
        <p:sp>
          <p:nvSpPr>
            <p:cNvPr id="39969" name="Rectangle 56"/>
            <p:cNvSpPr>
              <a:spLocks noChangeArrowheads="1"/>
            </p:cNvSpPr>
            <p:nvPr/>
          </p:nvSpPr>
          <p:spPr bwMode="auto">
            <a:xfrm>
              <a:off x="4848" y="1488"/>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0" name="Rectangle 57"/>
            <p:cNvSpPr>
              <a:spLocks noChangeArrowheads="1"/>
            </p:cNvSpPr>
            <p:nvPr/>
          </p:nvSpPr>
          <p:spPr bwMode="auto">
            <a:xfrm>
              <a:off x="3984"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1" name="Rectangle 58"/>
            <p:cNvSpPr>
              <a:spLocks noChangeArrowheads="1"/>
            </p:cNvSpPr>
            <p:nvPr/>
          </p:nvSpPr>
          <p:spPr bwMode="auto">
            <a:xfrm>
              <a:off x="4416"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sp>
          <p:nvSpPr>
            <p:cNvPr id="39972" name="Rectangle 59"/>
            <p:cNvSpPr>
              <a:spLocks noChangeArrowheads="1"/>
            </p:cNvSpPr>
            <p:nvPr/>
          </p:nvSpPr>
          <p:spPr bwMode="auto">
            <a:xfrm>
              <a:off x="4848" y="1920"/>
              <a:ext cx="432" cy="432"/>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a:cs typeface="Calibri"/>
                </a:rPr>
                <a:t>0</a:t>
              </a:r>
            </a:p>
          </p:txBody>
        </p:sp>
      </p:grpSp>
      <p:sp>
        <p:nvSpPr>
          <p:cNvPr id="39943" name="Oval 60"/>
          <p:cNvSpPr>
            <a:spLocks noChangeArrowheads="1"/>
          </p:cNvSpPr>
          <p:nvPr/>
        </p:nvSpPr>
        <p:spPr bwMode="auto">
          <a:xfrm>
            <a:off x="5334000" y="54864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sp>
        <p:nvSpPr>
          <p:cNvPr id="39945"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39946" name="AutoShape 63"/>
          <p:cNvCxnSpPr>
            <a:cxnSpLocks noChangeShapeType="1"/>
            <a:stCxn id="39945" idx="4"/>
            <a:endCxn id="39956"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47" name="Oval 64"/>
          <p:cNvSpPr>
            <a:spLocks noChangeArrowheads="1"/>
          </p:cNvSpPr>
          <p:nvPr/>
        </p:nvSpPr>
        <p:spPr bwMode="auto">
          <a:xfrm>
            <a:off x="10287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cxnSp>
        <p:nvCxnSpPr>
          <p:cNvPr id="39948" name="AutoShape 65"/>
          <p:cNvCxnSpPr>
            <a:cxnSpLocks noChangeShapeType="1"/>
            <a:stCxn id="39949" idx="6"/>
            <a:endCxn id="39945"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49"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39950" name="AutoShape 67"/>
          <p:cNvCxnSpPr>
            <a:cxnSpLocks noChangeShapeType="1"/>
            <a:stCxn id="39949" idx="4"/>
            <a:endCxn id="39947"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51"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3</a:t>
            </a:r>
          </a:p>
        </p:txBody>
      </p:sp>
      <p:cxnSp>
        <p:nvCxnSpPr>
          <p:cNvPr id="39952" name="AutoShape 69"/>
          <p:cNvCxnSpPr>
            <a:cxnSpLocks noChangeShapeType="1"/>
            <a:stCxn id="39951" idx="6"/>
            <a:endCxn id="39954"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9953" name="AutoShape 70"/>
          <p:cNvCxnSpPr>
            <a:cxnSpLocks noChangeShapeType="1"/>
            <a:stCxn id="39945" idx="6"/>
            <a:endCxn id="39951"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54"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39955" name="AutoShape 72"/>
          <p:cNvCxnSpPr>
            <a:cxnSpLocks noChangeShapeType="1"/>
            <a:stCxn id="39954" idx="6"/>
          </p:cNvCxnSpPr>
          <p:nvPr/>
        </p:nvCxnSpPr>
        <p:spPr bwMode="auto">
          <a:xfrm>
            <a:off x="4319588" y="51435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39956" name="Oval 73"/>
          <p:cNvSpPr>
            <a:spLocks noChangeArrowheads="1"/>
          </p:cNvSpPr>
          <p:nvPr/>
        </p:nvSpPr>
        <p:spPr bwMode="auto">
          <a:xfrm>
            <a:off x="19431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sp>
        <p:nvSpPr>
          <p:cNvPr id="39957" name="Oval 74"/>
          <p:cNvSpPr>
            <a:spLocks noChangeArrowheads="1"/>
          </p:cNvSpPr>
          <p:nvPr/>
        </p:nvSpPr>
        <p:spPr bwMode="auto">
          <a:xfrm>
            <a:off x="28575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a:latin typeface="Calibri"/>
                <a:cs typeface="Calibri"/>
              </a:rPr>
              <a:t>R</a:t>
            </a:r>
            <a:r>
              <a:rPr lang="en-US" sz="2400" baseline="-25000">
                <a:latin typeface="Calibri"/>
                <a:cs typeface="Calibri"/>
              </a:rPr>
              <a:t>i,j</a:t>
            </a:r>
          </a:p>
        </p:txBody>
      </p:sp>
      <p:sp>
        <p:nvSpPr>
          <p:cNvPr id="39958" name="Oval 75"/>
          <p:cNvSpPr>
            <a:spLocks noChangeArrowheads="1"/>
          </p:cNvSpPr>
          <p:nvPr/>
        </p:nvSpPr>
        <p:spPr bwMode="auto">
          <a:xfrm>
            <a:off x="3771900" y="5943600"/>
            <a:ext cx="533400" cy="533400"/>
          </a:xfrm>
          <a:prstGeom prst="ellipse">
            <a:avLst/>
          </a:prstGeom>
          <a:solidFill>
            <a:srgbClr val="BFBFBF"/>
          </a:solidFill>
          <a:ln w="28575">
            <a:solidFill>
              <a:schemeClr val="tx1"/>
            </a:solidFill>
            <a:round/>
            <a:headEnd/>
            <a:tailEnd/>
          </a:ln>
        </p:spPr>
        <p:txBody>
          <a:bodyPr wrap="none" anchor="ctr"/>
          <a:lstStyle/>
          <a:p>
            <a:pPr algn="ctr"/>
            <a:r>
              <a:rPr lang="en-US" sz="2400" dirty="0" err="1">
                <a:latin typeface="Calibri"/>
                <a:cs typeface="Calibri"/>
              </a:rPr>
              <a:t>R</a:t>
            </a:r>
            <a:r>
              <a:rPr lang="en-US" sz="2400" baseline="-25000" dirty="0" err="1">
                <a:latin typeface="Calibri"/>
                <a:cs typeface="Calibri"/>
              </a:rPr>
              <a:t>i,j</a:t>
            </a:r>
            <a:endParaRPr lang="en-US" sz="2400" baseline="-25000" dirty="0">
              <a:latin typeface="Calibri"/>
              <a:cs typeface="Calibri"/>
            </a:endParaRPr>
          </a:p>
        </p:txBody>
      </p:sp>
      <p:cxnSp>
        <p:nvCxnSpPr>
          <p:cNvPr id="39960" name="AutoShape 77"/>
          <p:cNvCxnSpPr>
            <a:cxnSpLocks noChangeShapeType="1"/>
            <a:stCxn id="39951" idx="4"/>
            <a:endCxn id="39957"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9961" name="AutoShape 78"/>
          <p:cNvCxnSpPr>
            <a:cxnSpLocks noChangeShapeType="1"/>
            <a:stCxn id="39954" idx="4"/>
            <a:endCxn id="39958"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39962" name="Line 81"/>
          <p:cNvSpPr>
            <a:spLocks noChangeShapeType="1"/>
          </p:cNvSpPr>
          <p:nvPr/>
        </p:nvSpPr>
        <p:spPr bwMode="auto">
          <a:xfrm>
            <a:off x="10494962" y="4114800"/>
            <a:ext cx="304800" cy="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39963" name="Oval 79"/>
          <p:cNvSpPr>
            <a:spLocks noChangeArrowheads="1"/>
          </p:cNvSpPr>
          <p:nvPr/>
        </p:nvSpPr>
        <p:spPr bwMode="auto">
          <a:xfrm>
            <a:off x="10418762" y="4038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5400"/>
            <a:ext cx="2378144" cy="219027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3733800"/>
            <a:ext cx="2057400" cy="1881160"/>
          </a:xfrm>
          <a:prstGeom prst="rect">
            <a:avLst/>
          </a:prstGeom>
        </p:spPr>
      </p:pic>
      <p:sp>
        <p:nvSpPr>
          <p:cNvPr id="47" name="TextBox 46"/>
          <p:cNvSpPr txBox="1"/>
          <p:nvPr/>
        </p:nvSpPr>
        <p:spPr>
          <a:xfrm>
            <a:off x="6553200" y="6507901"/>
            <a:ext cx="5637631" cy="369332"/>
          </a:xfrm>
          <a:prstGeom prst="rect">
            <a:avLst/>
          </a:prstGeom>
          <a:noFill/>
        </p:spPr>
        <p:txBody>
          <a:bodyPr wrap="none" rtlCol="0">
            <a:spAutoFit/>
          </a:bodyPr>
          <a:lstStyle/>
          <a:p>
            <a:r>
              <a:rPr lang="en-US" dirty="0">
                <a:solidFill>
                  <a:srgbClr val="FF0000"/>
                </a:solidFill>
                <a:latin typeface="Calibri"/>
                <a:cs typeface="Calibri"/>
              </a:rPr>
              <a:t>[Demo: Ghostbusters – Circular Dynamics – HMM (L14D2)]</a:t>
            </a:r>
          </a:p>
        </p:txBody>
      </p:sp>
    </p:spTree>
    <p:extLst>
      <p:ext uri="{BB962C8B-B14F-4D97-AF65-F5344CB8AC3E}">
        <p14:creationId xmlns:p14="http://schemas.microsoft.com/office/powerpoint/2010/main" val="6889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4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9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9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9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9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9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9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9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9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9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9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9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3" grpId="0" animBg="1"/>
      <p:bldP spid="39945" grpId="0" animBg="1"/>
      <p:bldP spid="39947" grpId="0" animBg="1"/>
      <p:bldP spid="39949" grpId="0" animBg="1"/>
      <p:bldP spid="39951" grpId="0" animBg="1"/>
      <p:bldP spid="39954" grpId="0" animBg="1"/>
      <p:bldP spid="39956" grpId="0" animBg="1"/>
      <p:bldP spid="39957" grpId="0" animBg="1"/>
      <p:bldP spid="39958" grpId="0" animBg="1"/>
      <p:bldP spid="39962" grpId="0" animBg="1"/>
      <p:bldP spid="3996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Demo Ghostbusters – Circular Dynamics -- HMM</a:t>
            </a:r>
          </a:p>
        </p:txBody>
      </p:sp>
    </p:spTree>
    <p:extLst>
      <p:ext uri="{BB962C8B-B14F-4D97-AF65-F5344CB8AC3E}">
        <p14:creationId xmlns:p14="http://schemas.microsoft.com/office/powerpoint/2010/main" val="303919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3303546"/>
              </a:xfrm>
            </p:spPr>
            <p:txBody>
              <a:bodyPr/>
              <a:lstStyle/>
              <a:p>
                <a:r>
                  <a:rPr lang="en-US" dirty="0"/>
                  <a:t>Consistency of likelihood weighted sampling distribution</a:t>
                </a:r>
              </a:p>
              <a:p>
                <a:endParaRPr lang="en-US" dirty="0"/>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i="1">
                              <a:solidFill>
                                <a:srgbClr val="FF0000"/>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i="1">
                              <a:solidFill>
                                <a:srgbClr val="33CC33"/>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i="1">
                              <a:solidFill>
                                <a:srgbClr val="0432FF"/>
                              </a:solidFill>
                              <a:latin typeface="Cambria Math" charset="0"/>
                              <a:cs typeface="Calibri"/>
                              <a:sym typeface="Wingdings"/>
                            </a:rPr>
                            <m:t>𝐴</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i="1">
                              <a:solidFill>
                                <a:srgbClr val="9437FF"/>
                              </a:solidFill>
                              <a:latin typeface="Cambria Math" charset="0"/>
                              <a:cs typeface="Calibri"/>
                              <a:sym typeface="Wingdings"/>
                            </a:rPr>
                            <m:t>𝐷</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3303546"/>
              </a:xfrm>
              <a:blipFill>
                <a:blip r:embed="rId2"/>
                <a:stretch>
                  <a:fillRect l="-1217" t="-3137"/>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chemeClr val="bg1"/>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bg1"/>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5996186" y="5326482"/>
                    <a:ext cx="491866" cy="461665"/>
                  </a:xfrm>
                  <a:prstGeom prst="rect">
                    <a:avLst/>
                  </a:prstGeom>
                  <a:blipFill rotWithShape="0">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46" name="Table 45">
            <a:extLst>
              <a:ext uri="{FF2B5EF4-FFF2-40B4-BE49-F238E27FC236}">
                <a16:creationId xmlns:a16="http://schemas.microsoft.com/office/drawing/2014/main" id="{BD4947AA-900D-47F8-B57F-33FA62DB4A7B}"/>
              </a:ext>
            </a:extLst>
          </p:cNvPr>
          <p:cNvGraphicFramePr>
            <a:graphicFrameLocks noGrp="1"/>
          </p:cNvGraphicFramePr>
          <p:nvPr>
            <p:extLst>
              <p:ext uri="{D42A27DB-BD31-4B8C-83A1-F6EECF244321}">
                <p14:modId xmlns:p14="http://schemas.microsoft.com/office/powerpoint/2010/main" val="3086654466"/>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F116870-7DA8-410D-82A7-BBE17387AFA3}"/>
              </a:ext>
            </a:extLst>
          </p:cNvPr>
          <p:cNvGraphicFramePr>
            <a:graphicFrameLocks noGrp="1"/>
          </p:cNvGraphicFramePr>
          <p:nvPr>
            <p:extLst>
              <p:ext uri="{D42A27DB-BD31-4B8C-83A1-F6EECF244321}">
                <p14:modId xmlns:p14="http://schemas.microsoft.com/office/powerpoint/2010/main" val="715086127"/>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8" name="Table 47">
            <a:extLst>
              <a:ext uri="{FF2B5EF4-FFF2-40B4-BE49-F238E27FC236}">
                <a16:creationId xmlns:a16="http://schemas.microsoft.com/office/drawing/2014/main" id="{5FDC7388-F720-4A12-9AD7-E91D2EE4D4C8}"/>
              </a:ext>
            </a:extLst>
          </p:cNvPr>
          <p:cNvGraphicFramePr>
            <a:graphicFrameLocks noGrp="1"/>
          </p:cNvGraphicFramePr>
          <p:nvPr>
            <p:extLst>
              <p:ext uri="{D42A27DB-BD31-4B8C-83A1-F6EECF244321}">
                <p14:modId xmlns:p14="http://schemas.microsoft.com/office/powerpoint/2010/main" val="178742616"/>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9" name="Table 48">
            <a:extLst>
              <a:ext uri="{FF2B5EF4-FFF2-40B4-BE49-F238E27FC236}">
                <a16:creationId xmlns:a16="http://schemas.microsoft.com/office/drawing/2014/main" id="{71405BD3-C3F9-4EB8-B2F5-DD77C7786AC0}"/>
              </a:ext>
            </a:extLst>
          </p:cNvPr>
          <p:cNvGraphicFramePr>
            <a:graphicFrameLocks noGrp="1"/>
          </p:cNvGraphicFramePr>
          <p:nvPr>
            <p:extLst>
              <p:ext uri="{D42A27DB-BD31-4B8C-83A1-F6EECF244321}">
                <p14:modId xmlns:p14="http://schemas.microsoft.com/office/powerpoint/2010/main" val="4097417460"/>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0" name="Table 49">
            <a:extLst>
              <a:ext uri="{FF2B5EF4-FFF2-40B4-BE49-F238E27FC236}">
                <a16:creationId xmlns:a16="http://schemas.microsoft.com/office/drawing/2014/main" id="{E2921B30-6D81-4CD1-818F-2483FFAADF01}"/>
              </a:ext>
            </a:extLst>
          </p:cNvPr>
          <p:cNvGraphicFramePr>
            <a:graphicFrameLocks noGrp="1"/>
          </p:cNvGraphicFramePr>
          <p:nvPr>
            <p:extLst>
              <p:ext uri="{D42A27DB-BD31-4B8C-83A1-F6EECF244321}">
                <p14:modId xmlns:p14="http://schemas.microsoft.com/office/powerpoint/2010/main" val="3961502849"/>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ADA28AF-FD7D-4895-AD81-644A329B9E3F}"/>
                  </a:ext>
                </a:extLst>
              </p14:cNvPr>
              <p14:cNvContentPartPr/>
              <p14:nvPr/>
            </p14:nvContentPartPr>
            <p14:xfrm>
              <a:off x="892800" y="3130920"/>
              <a:ext cx="2233080" cy="77040"/>
            </p14:xfrm>
          </p:contentPart>
        </mc:Choice>
        <mc:Fallback xmlns="">
          <p:pic>
            <p:nvPicPr>
              <p:cNvPr id="4" name="Ink 3">
                <a:extLst>
                  <a:ext uri="{FF2B5EF4-FFF2-40B4-BE49-F238E27FC236}">
                    <a16:creationId xmlns:a16="http://schemas.microsoft.com/office/drawing/2014/main" id="{6ADA28AF-FD7D-4895-AD81-644A329B9E3F}"/>
                  </a:ext>
                </a:extLst>
              </p:cNvPr>
              <p:cNvPicPr/>
              <p:nvPr/>
            </p:nvPicPr>
            <p:blipFill>
              <a:blip r:embed="rId9"/>
              <a:stretch>
                <a:fillRect/>
              </a:stretch>
            </p:blipFill>
            <p:spPr>
              <a:xfrm>
                <a:off x="883440" y="3121560"/>
                <a:ext cx="2251800" cy="95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atin typeface="Calibri"/>
                <a:ea typeface="ＭＳ Ｐゴシック" pitchFamily="34" charset="-128"/>
                <a:cs typeface="Calibri"/>
              </a:rPr>
              <a:t>Conditional Independence</a:t>
            </a:r>
          </a:p>
        </p:txBody>
      </p:sp>
      <p:sp>
        <p:nvSpPr>
          <p:cNvPr id="1173507" name="Rectangle 3"/>
          <p:cNvSpPr>
            <a:spLocks noGrp="1" noChangeArrowheads="1"/>
          </p:cNvSpPr>
          <p:nvPr>
            <p:ph idx="1"/>
          </p:nvPr>
        </p:nvSpPr>
        <p:spPr>
          <a:xfrm>
            <a:off x="1066800" y="1397001"/>
            <a:ext cx="10896600" cy="4729164"/>
          </a:xfrm>
        </p:spPr>
        <p:txBody>
          <a:bodyPr/>
          <a:lstStyle/>
          <a:p>
            <a:pPr>
              <a:lnSpc>
                <a:spcPct val="80000"/>
              </a:lnSpc>
            </a:pPr>
            <a:r>
              <a:rPr lang="en-US" sz="2400" dirty="0">
                <a:latin typeface="Calibri"/>
                <a:ea typeface="ＭＳ Ｐゴシック" pitchFamily="34" charset="-128"/>
                <a:cs typeface="Calibri"/>
              </a:rPr>
              <a:t>HMMs have two important independence properties: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Markov hidden process: future depends on past via the present</a:t>
            </a:r>
          </a:p>
          <a:p>
            <a:pPr lvl="5">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Current observation independent of all else given current state</a:t>
            </a: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1">
              <a:lnSpc>
                <a:spcPct val="80000"/>
              </a:lnSpc>
            </a:pPr>
            <a:endParaRPr lang="en-US" sz="2000" dirty="0">
              <a:latin typeface="Calibri"/>
              <a:ea typeface="ＭＳ Ｐゴシック" pitchFamily="34" charset="-128"/>
              <a:cs typeface="Calibri"/>
            </a:endParaRPr>
          </a:p>
          <a:p>
            <a:pPr lvl="6">
              <a:lnSpc>
                <a:spcPct val="80000"/>
              </a:lnSpc>
            </a:pPr>
            <a:endParaRPr lang="en-US"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Does this mean that evidence variables are guaranteed to be independent?</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[No, they tend to correlated by the hidden state]</a:t>
            </a:r>
          </a:p>
        </p:txBody>
      </p:sp>
      <p:sp>
        <p:nvSpPr>
          <p:cNvPr id="41987" name="Oval 4"/>
          <p:cNvSpPr>
            <a:spLocks noChangeArrowheads="1"/>
          </p:cNvSpPr>
          <p:nvPr/>
        </p:nvSpPr>
        <p:spPr bwMode="auto">
          <a:xfrm>
            <a:off x="7848600" y="32004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X</a:t>
            </a:r>
            <a:r>
              <a:rPr lang="en-US" sz="2400" baseline="-25000">
                <a:solidFill>
                  <a:schemeClr val="bg1"/>
                </a:solidFill>
                <a:latin typeface="Calibri"/>
                <a:cs typeface="Calibri"/>
              </a:rPr>
              <a:t>5</a:t>
            </a:r>
          </a:p>
        </p:txBody>
      </p:sp>
      <p:cxnSp>
        <p:nvCxnSpPr>
          <p:cNvPr id="41988" name="AutoShape 5"/>
          <p:cNvCxnSpPr>
            <a:cxnSpLocks noChangeShapeType="1"/>
            <a:stCxn id="41987" idx="4"/>
            <a:endCxn id="42003" idx="0"/>
          </p:cNvCxnSpPr>
          <p:nvPr/>
        </p:nvCxnSpPr>
        <p:spPr bwMode="auto">
          <a:xfrm>
            <a:off x="8115300" y="3748088"/>
            <a:ext cx="0" cy="504825"/>
          </a:xfrm>
          <a:prstGeom prst="straightConnector1">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cxnSp>
      <p:sp>
        <p:nvSpPr>
          <p:cNvPr id="41989" name="Oval 6"/>
          <p:cNvSpPr>
            <a:spLocks noChangeArrowheads="1"/>
          </p:cNvSpPr>
          <p:nvPr/>
        </p:nvSpPr>
        <p:spPr bwMode="auto">
          <a:xfrm>
            <a:off x="44958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41990" name="AutoShape 7"/>
          <p:cNvCxnSpPr>
            <a:cxnSpLocks noChangeShapeType="1"/>
            <a:stCxn id="41989" idx="4"/>
            <a:endCxn id="42000" idx="0"/>
          </p:cNvCxnSpPr>
          <p:nvPr/>
        </p:nvCxnSpPr>
        <p:spPr bwMode="auto">
          <a:xfrm>
            <a:off x="47625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1" name="Oval 8"/>
          <p:cNvSpPr>
            <a:spLocks noChangeArrowheads="1"/>
          </p:cNvSpPr>
          <p:nvPr/>
        </p:nvSpPr>
        <p:spPr bwMode="auto">
          <a:xfrm>
            <a:off x="35814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cxnSp>
        <p:nvCxnSpPr>
          <p:cNvPr id="41992" name="AutoShape 9"/>
          <p:cNvCxnSpPr>
            <a:cxnSpLocks noChangeShapeType="1"/>
            <a:stCxn id="41993" idx="6"/>
            <a:endCxn id="41989" idx="2"/>
          </p:cNvCxnSpPr>
          <p:nvPr/>
        </p:nvCxnSpPr>
        <p:spPr bwMode="auto">
          <a:xfrm>
            <a:off x="41290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3" name="Oval 10"/>
          <p:cNvSpPr>
            <a:spLocks noChangeArrowheads="1"/>
          </p:cNvSpPr>
          <p:nvPr/>
        </p:nvSpPr>
        <p:spPr bwMode="auto">
          <a:xfrm>
            <a:off x="35814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41994" name="AutoShape 11"/>
          <p:cNvCxnSpPr>
            <a:cxnSpLocks noChangeShapeType="1"/>
            <a:stCxn id="41993" idx="4"/>
            <a:endCxn id="41991" idx="0"/>
          </p:cNvCxnSpPr>
          <p:nvPr/>
        </p:nvCxnSpPr>
        <p:spPr bwMode="auto">
          <a:xfrm>
            <a:off x="38481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5" name="Oval 12"/>
          <p:cNvSpPr>
            <a:spLocks noChangeArrowheads="1"/>
          </p:cNvSpPr>
          <p:nvPr/>
        </p:nvSpPr>
        <p:spPr bwMode="auto">
          <a:xfrm>
            <a:off x="5410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3</a:t>
            </a:r>
          </a:p>
        </p:txBody>
      </p:sp>
      <p:cxnSp>
        <p:nvCxnSpPr>
          <p:cNvPr id="41996" name="AutoShape 13"/>
          <p:cNvCxnSpPr>
            <a:cxnSpLocks noChangeShapeType="1"/>
            <a:stCxn id="41995" idx="6"/>
            <a:endCxn id="41998" idx="2"/>
          </p:cNvCxnSpPr>
          <p:nvPr/>
        </p:nvCxnSpPr>
        <p:spPr bwMode="auto">
          <a:xfrm>
            <a:off x="59578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1997" name="AutoShape 14"/>
          <p:cNvCxnSpPr>
            <a:cxnSpLocks noChangeShapeType="1"/>
            <a:stCxn id="41989" idx="6"/>
            <a:endCxn id="41995" idx="2"/>
          </p:cNvCxnSpPr>
          <p:nvPr/>
        </p:nvCxnSpPr>
        <p:spPr bwMode="auto">
          <a:xfrm>
            <a:off x="5043488" y="34671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41998" name="Oval 15"/>
          <p:cNvSpPr>
            <a:spLocks noChangeArrowheads="1"/>
          </p:cNvSpPr>
          <p:nvPr/>
        </p:nvSpPr>
        <p:spPr bwMode="auto">
          <a:xfrm>
            <a:off x="63246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4</a:t>
            </a:r>
          </a:p>
        </p:txBody>
      </p:sp>
      <p:cxnSp>
        <p:nvCxnSpPr>
          <p:cNvPr id="41999" name="AutoShape 16"/>
          <p:cNvCxnSpPr>
            <a:cxnSpLocks noChangeShapeType="1"/>
            <a:stCxn id="41998" idx="6"/>
            <a:endCxn id="41987" idx="2"/>
          </p:cNvCxnSpPr>
          <p:nvPr/>
        </p:nvCxnSpPr>
        <p:spPr bwMode="auto">
          <a:xfrm>
            <a:off x="6872288" y="3467100"/>
            <a:ext cx="962025" cy="0"/>
          </a:xfrm>
          <a:prstGeom prst="straightConnector1">
            <a:avLst/>
          </a:prstGeom>
          <a:noFill/>
          <a:ln w="28575">
            <a:solidFill>
              <a:schemeClr val="tx1"/>
            </a:solidFill>
            <a:prstDash val="dash"/>
            <a:round/>
            <a:headEnd/>
            <a:tailEnd type="triangle" w="lg" len="lg"/>
          </a:ln>
          <a:extLst>
            <a:ext uri="{909E8E84-426E-40DD-AFC4-6F175D3DCCD1}">
              <a14:hiddenFill xmlns:a14="http://schemas.microsoft.com/office/drawing/2010/main">
                <a:noFill/>
              </a14:hiddenFill>
            </a:ext>
          </a:extLst>
        </p:spPr>
      </p:cxnSp>
      <p:sp>
        <p:nvSpPr>
          <p:cNvPr id="42000" name="Oval 17"/>
          <p:cNvSpPr>
            <a:spLocks noChangeArrowheads="1"/>
          </p:cNvSpPr>
          <p:nvPr/>
        </p:nvSpPr>
        <p:spPr bwMode="auto">
          <a:xfrm>
            <a:off x="44958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2</a:t>
            </a:r>
          </a:p>
        </p:txBody>
      </p:sp>
      <p:sp>
        <p:nvSpPr>
          <p:cNvPr id="42001" name="Oval 18"/>
          <p:cNvSpPr>
            <a:spLocks noChangeArrowheads="1"/>
          </p:cNvSpPr>
          <p:nvPr/>
        </p:nvSpPr>
        <p:spPr bwMode="auto">
          <a:xfrm>
            <a:off x="5410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3</a:t>
            </a:r>
          </a:p>
        </p:txBody>
      </p:sp>
      <p:sp>
        <p:nvSpPr>
          <p:cNvPr id="42002" name="Oval 19"/>
          <p:cNvSpPr>
            <a:spLocks noChangeArrowheads="1"/>
          </p:cNvSpPr>
          <p:nvPr/>
        </p:nvSpPr>
        <p:spPr bwMode="auto">
          <a:xfrm>
            <a:off x="63246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4</a:t>
            </a:r>
          </a:p>
        </p:txBody>
      </p:sp>
      <p:sp>
        <p:nvSpPr>
          <p:cNvPr id="42003" name="Oval 20"/>
          <p:cNvSpPr>
            <a:spLocks noChangeArrowheads="1"/>
          </p:cNvSpPr>
          <p:nvPr/>
        </p:nvSpPr>
        <p:spPr bwMode="auto">
          <a:xfrm>
            <a:off x="7848600" y="4267200"/>
            <a:ext cx="533400" cy="533400"/>
          </a:xfrm>
          <a:prstGeom prst="ellipse">
            <a:avLst/>
          </a:prstGeom>
          <a:solidFill>
            <a:schemeClr val="bg1"/>
          </a:solidFill>
          <a:ln w="28575">
            <a:solidFill>
              <a:schemeClr val="bg1"/>
            </a:solidFill>
            <a:round/>
            <a:headEnd/>
            <a:tailEnd/>
          </a:ln>
        </p:spPr>
        <p:txBody>
          <a:bodyPr wrap="none" anchor="ctr"/>
          <a:lstStyle/>
          <a:p>
            <a:pPr algn="ctr"/>
            <a:r>
              <a:rPr lang="en-US" sz="2400" i="1">
                <a:solidFill>
                  <a:schemeClr val="bg1"/>
                </a:solidFill>
                <a:latin typeface="Calibri"/>
                <a:cs typeface="Calibri"/>
              </a:rPr>
              <a:t>E</a:t>
            </a:r>
            <a:r>
              <a:rPr lang="en-US" sz="2400" baseline="-25000">
                <a:solidFill>
                  <a:schemeClr val="bg1"/>
                </a:solidFill>
                <a:latin typeface="Calibri"/>
                <a:cs typeface="Calibri"/>
              </a:rPr>
              <a:t>5</a:t>
            </a:r>
          </a:p>
        </p:txBody>
      </p:sp>
      <p:cxnSp>
        <p:nvCxnSpPr>
          <p:cNvPr id="42004" name="AutoShape 21"/>
          <p:cNvCxnSpPr>
            <a:cxnSpLocks noChangeShapeType="1"/>
            <a:stCxn id="41995" idx="4"/>
            <a:endCxn id="42001" idx="0"/>
          </p:cNvCxnSpPr>
          <p:nvPr/>
        </p:nvCxnSpPr>
        <p:spPr bwMode="auto">
          <a:xfrm>
            <a:off x="56769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42005" name="AutoShape 22"/>
          <p:cNvCxnSpPr>
            <a:cxnSpLocks noChangeShapeType="1"/>
            <a:stCxn id="41998" idx="4"/>
            <a:endCxn id="42002" idx="0"/>
          </p:cNvCxnSpPr>
          <p:nvPr/>
        </p:nvCxnSpPr>
        <p:spPr bwMode="auto">
          <a:xfrm>
            <a:off x="6591300" y="37480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86381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350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Real HMM Examples</a:t>
            </a:r>
          </a:p>
        </p:txBody>
      </p:sp>
      <p:sp>
        <p:nvSpPr>
          <p:cNvPr id="43010" name="Rectangle 3"/>
          <p:cNvSpPr>
            <a:spLocks noGrp="1" noChangeArrowheads="1"/>
          </p:cNvSpPr>
          <p:nvPr>
            <p:ph idx="1"/>
          </p:nvPr>
        </p:nvSpPr>
        <p:spPr>
          <a:xfrm>
            <a:off x="1447800" y="1397001"/>
            <a:ext cx="10337800" cy="4729164"/>
          </a:xfrm>
        </p:spPr>
        <p:txBody>
          <a:bodyPr/>
          <a:lstStyle/>
          <a:p>
            <a:pPr>
              <a:lnSpc>
                <a:spcPct val="90000"/>
              </a:lnSpc>
            </a:pPr>
            <a:r>
              <a:rPr lang="en-US" sz="2400" dirty="0">
                <a:ea typeface="ＭＳ Ｐゴシック" pitchFamily="34" charset="-128"/>
              </a:rPr>
              <a:t>Speech recognition HMMs:</a:t>
            </a:r>
          </a:p>
          <a:p>
            <a:pPr lvl="1">
              <a:lnSpc>
                <a:spcPct val="90000"/>
              </a:lnSpc>
            </a:pPr>
            <a:r>
              <a:rPr lang="en-US" sz="2000" dirty="0">
                <a:ea typeface="ＭＳ Ｐゴシック" pitchFamily="34" charset="-128"/>
              </a:rPr>
              <a:t>Observations are acoustic signals (continuous valued)</a:t>
            </a:r>
          </a:p>
          <a:p>
            <a:pPr lvl="1">
              <a:lnSpc>
                <a:spcPct val="90000"/>
              </a:lnSpc>
            </a:pPr>
            <a:r>
              <a:rPr lang="en-US" sz="2000" dirty="0">
                <a:ea typeface="ＭＳ Ｐゴシック" pitchFamily="34" charset="-128"/>
              </a:rPr>
              <a:t>States are specific positions in specific words (so, tens of thousands)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Machine translation HMMs:</a:t>
            </a:r>
          </a:p>
          <a:p>
            <a:pPr lvl="1">
              <a:lnSpc>
                <a:spcPct val="90000"/>
              </a:lnSpc>
            </a:pPr>
            <a:r>
              <a:rPr lang="en-US" sz="2000" dirty="0">
                <a:ea typeface="ＭＳ Ｐゴシック" pitchFamily="34" charset="-128"/>
              </a:rPr>
              <a:t>Observations are words (tens of thousands)</a:t>
            </a:r>
          </a:p>
          <a:p>
            <a:pPr lvl="1">
              <a:lnSpc>
                <a:spcPct val="90000"/>
              </a:lnSpc>
            </a:pPr>
            <a:r>
              <a:rPr lang="en-US" sz="2000" dirty="0">
                <a:ea typeface="ＭＳ Ｐゴシック" pitchFamily="34" charset="-128"/>
              </a:rPr>
              <a:t>States are translation options</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Robot tracking:</a:t>
            </a:r>
          </a:p>
          <a:p>
            <a:pPr lvl="1">
              <a:lnSpc>
                <a:spcPct val="90000"/>
              </a:lnSpc>
            </a:pPr>
            <a:r>
              <a:rPr lang="en-US" sz="2000" dirty="0">
                <a:ea typeface="ＭＳ Ｐゴシック" pitchFamily="34" charset="-128"/>
              </a:rPr>
              <a:t>Observations are range readings (continuous)</a:t>
            </a:r>
          </a:p>
          <a:p>
            <a:pPr lvl="1">
              <a:lnSpc>
                <a:spcPct val="90000"/>
              </a:lnSpc>
            </a:pPr>
            <a:r>
              <a:rPr lang="en-US" sz="2000" dirty="0">
                <a:ea typeface="ＭＳ Ｐゴシック" pitchFamily="34" charset="-128"/>
              </a:rPr>
              <a:t>States are positions on a map (continuous)</a:t>
            </a:r>
          </a:p>
          <a:p>
            <a:pPr lvl="1">
              <a:lnSpc>
                <a:spcPct val="90000"/>
              </a:lnSpc>
            </a:pPr>
            <a:endParaRPr lang="en-US" sz="2000" dirty="0">
              <a:ea typeface="ＭＳ Ｐゴシック" pitchFamily="34" charset="-128"/>
            </a:endParaRPr>
          </a:p>
        </p:txBody>
      </p:sp>
    </p:spTree>
    <p:extLst>
      <p:ext uri="{BB962C8B-B14F-4D97-AF65-F5344CB8AC3E}">
        <p14:creationId xmlns:p14="http://schemas.microsoft.com/office/powerpoint/2010/main" val="237602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ea typeface="ＭＳ Ｐゴシック" pitchFamily="34" charset="-128"/>
              </a:rPr>
              <a:t>Filtering / Monitoring</a:t>
            </a:r>
          </a:p>
        </p:txBody>
      </p:sp>
      <p:sp>
        <p:nvSpPr>
          <p:cNvPr id="44034" name="Rectangle 3"/>
          <p:cNvSpPr>
            <a:spLocks noGrp="1" noChangeArrowheads="1"/>
          </p:cNvSpPr>
          <p:nvPr>
            <p:ph idx="1"/>
          </p:nvPr>
        </p:nvSpPr>
        <p:spPr>
          <a:xfrm>
            <a:off x="726056" y="1299712"/>
            <a:ext cx="9625641" cy="4602165"/>
          </a:xfrm>
        </p:spPr>
        <p:txBody>
          <a:bodyPr/>
          <a:lstStyle/>
          <a:p>
            <a:r>
              <a:rPr lang="en-US" dirty="0">
                <a:ea typeface="ＭＳ Ｐゴシック" pitchFamily="34" charset="-128"/>
              </a:rPr>
              <a:t>Filtering, or monitoring, is the task of tracking the distribution </a:t>
            </a:r>
            <a:r>
              <a:rPr lang="en-US" dirty="0" err="1">
                <a:ea typeface="ＭＳ Ｐゴシック" pitchFamily="34" charset="-128"/>
              </a:rPr>
              <a:t>B</a:t>
            </a:r>
            <a:r>
              <a:rPr lang="en-US" baseline="-25000" dirty="0" err="1">
                <a:ea typeface="ＭＳ Ｐゴシック" pitchFamily="34" charset="-128"/>
              </a:rPr>
              <a:t>t</a:t>
            </a:r>
            <a:r>
              <a:rPr lang="en-US" dirty="0">
                <a:ea typeface="ＭＳ Ｐゴシック" pitchFamily="34" charset="-128"/>
              </a:rPr>
              <a:t>(X) = </a:t>
            </a:r>
            <a:r>
              <a:rPr lang="en-US" dirty="0" err="1">
                <a:ea typeface="ＭＳ Ｐゴシック" pitchFamily="34" charset="-128"/>
              </a:rPr>
              <a:t>P</a:t>
            </a:r>
            <a:r>
              <a:rPr lang="en-US" baseline="-25000" dirty="0" err="1">
                <a:ea typeface="ＭＳ Ｐゴシック" pitchFamily="34" charset="-128"/>
              </a:rPr>
              <a:t>t</a:t>
            </a:r>
            <a:r>
              <a:rPr lang="en-US" dirty="0">
                <a:ea typeface="ＭＳ Ｐゴシック" pitchFamily="34" charset="-128"/>
              </a:rPr>
              <a:t>(</a:t>
            </a:r>
            <a:r>
              <a:rPr lang="en-US" dirty="0" err="1">
                <a:ea typeface="ＭＳ Ｐゴシック" pitchFamily="34" charset="-128"/>
              </a:rPr>
              <a:t>X</a:t>
            </a:r>
            <a:r>
              <a:rPr lang="en-US" baseline="-25000" dirty="0" err="1">
                <a:ea typeface="ＭＳ Ｐゴシック" pitchFamily="34" charset="-128"/>
              </a:rPr>
              <a:t>t</a:t>
            </a:r>
            <a:r>
              <a:rPr lang="en-US" dirty="0">
                <a:ea typeface="ＭＳ Ｐゴシック" pitchFamily="34" charset="-128"/>
              </a:rPr>
              <a:t> | e</a:t>
            </a:r>
            <a:r>
              <a:rPr lang="en-US" baseline="-25000" dirty="0">
                <a:ea typeface="ＭＳ Ｐゴシック" pitchFamily="34" charset="-128"/>
              </a:rPr>
              <a:t>1</a:t>
            </a:r>
            <a:r>
              <a:rPr lang="en-US" dirty="0">
                <a:ea typeface="ＭＳ Ｐゴシック" pitchFamily="34" charset="-128"/>
              </a:rPr>
              <a:t>, …, e</a:t>
            </a:r>
            <a:r>
              <a:rPr lang="en-US" baseline="-25000" dirty="0">
                <a:ea typeface="ＭＳ Ｐゴシック" pitchFamily="34" charset="-128"/>
              </a:rPr>
              <a:t>t</a:t>
            </a:r>
            <a:r>
              <a:rPr lang="en-US" dirty="0">
                <a:ea typeface="ＭＳ Ｐゴシック" pitchFamily="34" charset="-128"/>
              </a:rPr>
              <a:t>) (the belief state) over time</a:t>
            </a:r>
          </a:p>
          <a:p>
            <a:endParaRPr lang="en-US" dirty="0">
              <a:ea typeface="ＭＳ Ｐゴシック" pitchFamily="34" charset="-128"/>
            </a:endParaRPr>
          </a:p>
          <a:p>
            <a:r>
              <a:rPr lang="en-US" dirty="0">
                <a:ea typeface="ＭＳ Ｐゴシック" pitchFamily="34" charset="-128"/>
              </a:rPr>
              <a:t>We start with B</a:t>
            </a:r>
            <a:r>
              <a:rPr lang="en-US" baseline="-25000" dirty="0">
                <a:ea typeface="ＭＳ Ｐゴシック" pitchFamily="34" charset="-128"/>
              </a:rPr>
              <a:t>1</a:t>
            </a:r>
            <a:r>
              <a:rPr lang="en-US" dirty="0">
                <a:ea typeface="ＭＳ Ｐゴシック" pitchFamily="34" charset="-128"/>
              </a:rPr>
              <a:t>(X) in an initial setting, usually uniform</a:t>
            </a:r>
          </a:p>
          <a:p>
            <a:endParaRPr lang="en-US" dirty="0">
              <a:ea typeface="ＭＳ Ｐゴシック" pitchFamily="34" charset="-128"/>
            </a:endParaRPr>
          </a:p>
          <a:p>
            <a:r>
              <a:rPr lang="en-US" dirty="0">
                <a:ea typeface="ＭＳ Ｐゴシック" pitchFamily="34" charset="-128"/>
              </a:rPr>
              <a:t>As time passes, or we get observations, we update B(X)</a:t>
            </a:r>
          </a:p>
          <a:p>
            <a:endParaRPr lang="en-US" dirty="0">
              <a:ea typeface="ＭＳ Ｐゴシック" pitchFamily="34" charset="-128"/>
            </a:endParaRPr>
          </a:p>
          <a:p>
            <a:r>
              <a:rPr lang="en-US" dirty="0">
                <a:ea typeface="ＭＳ Ｐゴシック" pitchFamily="34" charset="-128"/>
              </a:rPr>
              <a:t>The </a:t>
            </a:r>
            <a:r>
              <a:rPr lang="en-US" dirty="0" err="1">
                <a:ea typeface="ＭＳ Ｐゴシック" pitchFamily="34" charset="-128"/>
              </a:rPr>
              <a:t>Kalman</a:t>
            </a:r>
            <a:r>
              <a:rPr lang="en-US" dirty="0">
                <a:ea typeface="ＭＳ Ｐゴシック" pitchFamily="34" charset="-128"/>
              </a:rPr>
              <a:t> filter was invented in the 60’</a:t>
            </a:r>
            <a:r>
              <a:rPr lang="en-US" altLang="ja-JP" dirty="0">
                <a:ea typeface="ＭＳ Ｐゴシック" pitchFamily="34" charset="-128"/>
              </a:rPr>
              <a:t>s and first implemented as a method of trajectory estimation for the Apollo program</a:t>
            </a:r>
          </a:p>
          <a:p>
            <a:pPr lvl="1"/>
            <a:endParaRPr lang="en-US" dirty="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1809853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7106" name="Rectangle 3"/>
          <p:cNvSpPr>
            <a:spLocks noGrp="1" noChangeArrowheads="1"/>
          </p:cNvSpPr>
          <p:nvPr>
            <p:ph idx="1"/>
          </p:nvPr>
        </p:nvSpPr>
        <p:spPr>
          <a:xfrm>
            <a:off x="617148" y="5219281"/>
            <a:ext cx="7772400" cy="1271588"/>
          </a:xfrm>
        </p:spPr>
        <p:txBody>
          <a:bodyPr/>
          <a:lstStyle/>
          <a:p>
            <a:pPr algn="ctr">
              <a:lnSpc>
                <a:spcPct val="90000"/>
              </a:lnSpc>
              <a:buFont typeface="Wingdings" pitchFamily="2" charset="2"/>
              <a:buNone/>
            </a:pPr>
            <a:r>
              <a:rPr lang="en-US" sz="2400" dirty="0">
                <a:latin typeface="Calibri"/>
                <a:ea typeface="ＭＳ Ｐゴシック" pitchFamily="34" charset="-128"/>
                <a:cs typeface="Calibri"/>
              </a:rPr>
              <a:t>t=0</a:t>
            </a:r>
          </a:p>
          <a:p>
            <a:pPr algn="ctr">
              <a:lnSpc>
                <a:spcPct val="90000"/>
              </a:lnSpc>
              <a:buFont typeface="Wingdings" pitchFamily="2" charset="2"/>
              <a:buNone/>
            </a:pPr>
            <a:r>
              <a:rPr lang="en-US" sz="2400" dirty="0">
                <a:latin typeface="Calibri"/>
                <a:ea typeface="ＭＳ Ｐゴシック" pitchFamily="34" charset="-128"/>
                <a:cs typeface="Calibri"/>
              </a:rPr>
              <a:t>Sensor model: can read in which directions there is a wall, never more than 1 mistake</a:t>
            </a:r>
          </a:p>
          <a:p>
            <a:pPr algn="ctr">
              <a:lnSpc>
                <a:spcPct val="90000"/>
              </a:lnSpc>
              <a:buFont typeface="Wingdings" pitchFamily="2" charset="2"/>
              <a:buNone/>
            </a:pPr>
            <a:r>
              <a:rPr lang="en-US" sz="2400" dirty="0">
                <a:latin typeface="Calibri"/>
                <a:ea typeface="ＭＳ Ｐゴシック" pitchFamily="34" charset="-128"/>
                <a:cs typeface="Calibri"/>
              </a:rPr>
              <a:t>Motion model: may not execute action with small prob.</a:t>
            </a:r>
          </a:p>
        </p:txBody>
      </p:sp>
      <p:sp>
        <p:nvSpPr>
          <p:cNvPr id="47107" name="Rectangle 4"/>
          <p:cNvSpPr>
            <a:spLocks noChangeArrowheads="1"/>
          </p:cNvSpPr>
          <p:nvPr/>
        </p:nvSpPr>
        <p:spPr bwMode="auto">
          <a:xfrm>
            <a:off x="2286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8" name="Rectangle 5"/>
          <p:cNvSpPr>
            <a:spLocks noChangeArrowheads="1"/>
          </p:cNvSpPr>
          <p:nvPr/>
        </p:nvSpPr>
        <p:spPr bwMode="auto">
          <a:xfrm>
            <a:off x="2819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09" name="Rectangle 6"/>
          <p:cNvSpPr>
            <a:spLocks noChangeArrowheads="1"/>
          </p:cNvSpPr>
          <p:nvPr/>
        </p:nvSpPr>
        <p:spPr bwMode="auto">
          <a:xfrm>
            <a:off x="3352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0" name="Rectangle 7"/>
          <p:cNvSpPr>
            <a:spLocks noChangeArrowheads="1"/>
          </p:cNvSpPr>
          <p:nvPr/>
        </p:nvSpPr>
        <p:spPr bwMode="auto">
          <a:xfrm>
            <a:off x="38862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1" name="Rectangle 8"/>
          <p:cNvSpPr>
            <a:spLocks noChangeArrowheads="1"/>
          </p:cNvSpPr>
          <p:nvPr/>
        </p:nvSpPr>
        <p:spPr bwMode="auto">
          <a:xfrm>
            <a:off x="44196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2" name="Rectangle 9"/>
          <p:cNvSpPr>
            <a:spLocks noChangeArrowheads="1"/>
          </p:cNvSpPr>
          <p:nvPr/>
        </p:nvSpPr>
        <p:spPr bwMode="auto">
          <a:xfrm>
            <a:off x="49530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3" name="Rectangle 10"/>
          <p:cNvSpPr>
            <a:spLocks noChangeArrowheads="1"/>
          </p:cNvSpPr>
          <p:nvPr/>
        </p:nvSpPr>
        <p:spPr bwMode="auto">
          <a:xfrm>
            <a:off x="54864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4" name="Rectangle 11"/>
          <p:cNvSpPr>
            <a:spLocks noChangeArrowheads="1"/>
          </p:cNvSpPr>
          <p:nvPr/>
        </p:nvSpPr>
        <p:spPr bwMode="auto">
          <a:xfrm>
            <a:off x="6019800" y="21336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5" name="Rectangle 12"/>
          <p:cNvSpPr>
            <a:spLocks noChangeArrowheads="1"/>
          </p:cNvSpPr>
          <p:nvPr/>
        </p:nvSpPr>
        <p:spPr bwMode="auto">
          <a:xfrm>
            <a:off x="2286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6" name="Rectangle 13"/>
          <p:cNvSpPr>
            <a:spLocks noChangeArrowheads="1"/>
          </p:cNvSpPr>
          <p:nvPr/>
        </p:nvSpPr>
        <p:spPr bwMode="auto">
          <a:xfrm>
            <a:off x="49530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7" name="Rectangle 14"/>
          <p:cNvSpPr>
            <a:spLocks noChangeArrowheads="1"/>
          </p:cNvSpPr>
          <p:nvPr/>
        </p:nvSpPr>
        <p:spPr bwMode="auto">
          <a:xfrm>
            <a:off x="6019800" y="26670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8" name="Rectangle 15"/>
          <p:cNvSpPr>
            <a:spLocks noChangeArrowheads="1"/>
          </p:cNvSpPr>
          <p:nvPr/>
        </p:nvSpPr>
        <p:spPr bwMode="auto">
          <a:xfrm>
            <a:off x="2286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19" name="Rectangle 16"/>
          <p:cNvSpPr>
            <a:spLocks noChangeArrowheads="1"/>
          </p:cNvSpPr>
          <p:nvPr/>
        </p:nvSpPr>
        <p:spPr bwMode="auto">
          <a:xfrm>
            <a:off x="49530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0" name="Rectangle 17"/>
          <p:cNvSpPr>
            <a:spLocks noChangeArrowheads="1"/>
          </p:cNvSpPr>
          <p:nvPr/>
        </p:nvSpPr>
        <p:spPr bwMode="auto">
          <a:xfrm>
            <a:off x="6019800" y="32004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1" name="Rectangle 18"/>
          <p:cNvSpPr>
            <a:spLocks noChangeArrowheads="1"/>
          </p:cNvSpPr>
          <p:nvPr/>
        </p:nvSpPr>
        <p:spPr bwMode="auto">
          <a:xfrm>
            <a:off x="2286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2" name="Rectangle 19"/>
          <p:cNvSpPr>
            <a:spLocks noChangeArrowheads="1"/>
          </p:cNvSpPr>
          <p:nvPr/>
        </p:nvSpPr>
        <p:spPr bwMode="auto">
          <a:xfrm>
            <a:off x="2819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3" name="Rectangle 20"/>
          <p:cNvSpPr>
            <a:spLocks noChangeArrowheads="1"/>
          </p:cNvSpPr>
          <p:nvPr/>
        </p:nvSpPr>
        <p:spPr bwMode="auto">
          <a:xfrm>
            <a:off x="3352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4" name="Rectangle 21"/>
          <p:cNvSpPr>
            <a:spLocks noChangeArrowheads="1"/>
          </p:cNvSpPr>
          <p:nvPr/>
        </p:nvSpPr>
        <p:spPr bwMode="auto">
          <a:xfrm>
            <a:off x="38862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5" name="Rectangle 22"/>
          <p:cNvSpPr>
            <a:spLocks noChangeArrowheads="1"/>
          </p:cNvSpPr>
          <p:nvPr/>
        </p:nvSpPr>
        <p:spPr bwMode="auto">
          <a:xfrm>
            <a:off x="44196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6" name="Rectangle 23"/>
          <p:cNvSpPr>
            <a:spLocks noChangeArrowheads="1"/>
          </p:cNvSpPr>
          <p:nvPr/>
        </p:nvSpPr>
        <p:spPr bwMode="auto">
          <a:xfrm>
            <a:off x="49530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7" name="Rectangle 24"/>
          <p:cNvSpPr>
            <a:spLocks noChangeArrowheads="1"/>
          </p:cNvSpPr>
          <p:nvPr/>
        </p:nvSpPr>
        <p:spPr bwMode="auto">
          <a:xfrm>
            <a:off x="54864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8" name="Rectangle 25"/>
          <p:cNvSpPr>
            <a:spLocks noChangeArrowheads="1"/>
          </p:cNvSpPr>
          <p:nvPr/>
        </p:nvSpPr>
        <p:spPr bwMode="auto">
          <a:xfrm>
            <a:off x="6019800" y="3733800"/>
            <a:ext cx="533400" cy="533400"/>
          </a:xfrm>
          <a:prstGeom prst="rect">
            <a:avLst/>
          </a:prstGeom>
          <a:solidFill>
            <a:srgbClr val="B2B2B2"/>
          </a:solidFill>
          <a:ln w="9525">
            <a:solidFill>
              <a:schemeClr val="tx1"/>
            </a:solidFill>
            <a:miter lim="800000"/>
            <a:headEnd/>
            <a:tailEnd/>
          </a:ln>
        </p:spPr>
        <p:txBody>
          <a:bodyPr wrap="none" anchor="ctr"/>
          <a:lstStyle/>
          <a:p>
            <a:endParaRPr lang="en-US">
              <a:latin typeface="Calibri"/>
              <a:cs typeface="Calibri"/>
            </a:endParaRPr>
          </a:p>
        </p:txBody>
      </p:sp>
      <p:sp>
        <p:nvSpPr>
          <p:cNvPr id="47129"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7130"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7131"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713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713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713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713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47136" name="Oval 33"/>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7137" name="Line 34"/>
          <p:cNvSpPr>
            <a:spLocks noChangeShapeType="1"/>
          </p:cNvSpPr>
          <p:nvPr/>
        </p:nvSpPr>
        <p:spPr bwMode="auto">
          <a:xfrm flipV="1">
            <a:off x="3090863" y="1876425"/>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38" name="Line 35"/>
          <p:cNvSpPr>
            <a:spLocks noChangeShapeType="1"/>
          </p:cNvSpPr>
          <p:nvPr/>
        </p:nvSpPr>
        <p:spPr bwMode="auto">
          <a:xfrm>
            <a:off x="3086100" y="2586038"/>
            <a:ext cx="0" cy="257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39" name="Line 36"/>
          <p:cNvSpPr>
            <a:spLocks noChangeShapeType="1"/>
          </p:cNvSpPr>
          <p:nvPr/>
        </p:nvSpPr>
        <p:spPr bwMode="auto">
          <a:xfrm flipH="1">
            <a:off x="2643188" y="2400300"/>
            <a:ext cx="242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40" name="Line 37"/>
          <p:cNvSpPr>
            <a:spLocks noChangeShapeType="1"/>
          </p:cNvSpPr>
          <p:nvPr/>
        </p:nvSpPr>
        <p:spPr bwMode="auto">
          <a:xfrm flipH="1">
            <a:off x="3295650" y="2409825"/>
            <a:ext cx="24288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7141" name="Text Box 38"/>
          <p:cNvSpPr txBox="1">
            <a:spLocks noChangeArrowheads="1"/>
          </p:cNvSpPr>
          <p:nvPr/>
        </p:nvSpPr>
        <p:spPr bwMode="auto">
          <a:xfrm>
            <a:off x="152400" y="1295400"/>
            <a:ext cx="1676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600" i="1" dirty="0">
                <a:latin typeface="Calibri"/>
                <a:cs typeface="Calibri"/>
              </a:rPr>
              <a:t>Example from </a:t>
            </a:r>
            <a:r>
              <a:rPr lang="de-DE" sz="1600" i="1" dirty="0">
                <a:latin typeface="Calibri"/>
                <a:cs typeface="Calibri"/>
              </a:rPr>
              <a:t>Michael Pfeiffer</a:t>
            </a:r>
            <a:endParaRPr lang="en-US" sz="1600" i="1" dirty="0">
              <a:latin typeface="Calibri"/>
              <a:cs typeface="Calibri"/>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423437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49154" name="Rectangle 3"/>
          <p:cNvSpPr>
            <a:spLocks noGrp="1" noChangeArrowheads="1"/>
          </p:cNvSpPr>
          <p:nvPr>
            <p:ph idx="1"/>
          </p:nvPr>
        </p:nvSpPr>
        <p:spPr>
          <a:xfrm>
            <a:off x="381000" y="5257800"/>
            <a:ext cx="8534400" cy="1195388"/>
          </a:xfrm>
        </p:spPr>
        <p:txBody>
          <a:bodyPr/>
          <a:lstStyle/>
          <a:p>
            <a:pPr algn="ctr">
              <a:buFont typeface="Wingdings" pitchFamily="2" charset="2"/>
              <a:buNone/>
            </a:pPr>
            <a:r>
              <a:rPr lang="en-US" sz="2400" dirty="0">
                <a:latin typeface="Calibri"/>
                <a:ea typeface="ＭＳ Ｐゴシック" pitchFamily="34" charset="-128"/>
                <a:cs typeface="Calibri"/>
              </a:rPr>
              <a:t>t=1</a:t>
            </a:r>
          </a:p>
          <a:p>
            <a:pPr algn="ctr">
              <a:buFont typeface="Wingdings" pitchFamily="2" charset="2"/>
              <a:buNone/>
            </a:pPr>
            <a:r>
              <a:rPr lang="en-US" sz="2400" dirty="0">
                <a:latin typeface="Calibri"/>
                <a:ea typeface="ＭＳ Ｐゴシック" pitchFamily="34" charset="-128"/>
                <a:cs typeface="Calibri"/>
              </a:rPr>
              <a:t>Lighter grey: was possible to get the reading, but less likely b/c required 1 mistake</a:t>
            </a:r>
          </a:p>
        </p:txBody>
      </p:sp>
      <p:sp>
        <p:nvSpPr>
          <p:cNvPr id="49155"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56" name="Rectangle 5"/>
          <p:cNvSpPr>
            <a:spLocks noChangeArrowheads="1"/>
          </p:cNvSpPr>
          <p:nvPr/>
        </p:nvSpPr>
        <p:spPr bwMode="auto">
          <a:xfrm>
            <a:off x="2819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7" name="Rectangle 6"/>
          <p:cNvSpPr>
            <a:spLocks noChangeArrowheads="1"/>
          </p:cNvSpPr>
          <p:nvPr/>
        </p:nvSpPr>
        <p:spPr bwMode="auto">
          <a:xfrm>
            <a:off x="33528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8" name="Rectangle 7"/>
          <p:cNvSpPr>
            <a:spLocks noChangeArrowheads="1"/>
          </p:cNvSpPr>
          <p:nvPr/>
        </p:nvSpPr>
        <p:spPr bwMode="auto">
          <a:xfrm>
            <a:off x="38862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59" name="Rectangle 8"/>
          <p:cNvSpPr>
            <a:spLocks noChangeArrowheads="1"/>
          </p:cNvSpPr>
          <p:nvPr/>
        </p:nvSpPr>
        <p:spPr bwMode="auto">
          <a:xfrm>
            <a:off x="44196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0"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61" name="Rectangle 10"/>
          <p:cNvSpPr>
            <a:spLocks noChangeArrowheads="1"/>
          </p:cNvSpPr>
          <p:nvPr/>
        </p:nvSpPr>
        <p:spPr bwMode="auto">
          <a:xfrm>
            <a:off x="5486400" y="21336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62"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3"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4"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5"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6"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7"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8"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69"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0" name="Rectangle 19"/>
          <p:cNvSpPr>
            <a:spLocks noChangeArrowheads="1"/>
          </p:cNvSpPr>
          <p:nvPr/>
        </p:nvSpPr>
        <p:spPr bwMode="auto">
          <a:xfrm>
            <a:off x="2819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1" name="Rectangle 20"/>
          <p:cNvSpPr>
            <a:spLocks noChangeArrowheads="1"/>
          </p:cNvSpPr>
          <p:nvPr/>
        </p:nvSpPr>
        <p:spPr bwMode="auto">
          <a:xfrm>
            <a:off x="33528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2" name="Rectangle 21"/>
          <p:cNvSpPr>
            <a:spLocks noChangeArrowheads="1"/>
          </p:cNvSpPr>
          <p:nvPr/>
        </p:nvSpPr>
        <p:spPr bwMode="auto">
          <a:xfrm>
            <a:off x="38862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3" name="Rectangle 22"/>
          <p:cNvSpPr>
            <a:spLocks noChangeArrowheads="1"/>
          </p:cNvSpPr>
          <p:nvPr/>
        </p:nvSpPr>
        <p:spPr bwMode="auto">
          <a:xfrm>
            <a:off x="44196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4"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49175" name="Rectangle 24"/>
          <p:cNvSpPr>
            <a:spLocks noChangeArrowheads="1"/>
          </p:cNvSpPr>
          <p:nvPr/>
        </p:nvSpPr>
        <p:spPr bwMode="auto">
          <a:xfrm>
            <a:off x="5486400" y="3733800"/>
            <a:ext cx="533400" cy="533400"/>
          </a:xfrm>
          <a:prstGeom prst="rect">
            <a:avLst/>
          </a:prstGeom>
          <a:solidFill>
            <a:srgbClr val="777777"/>
          </a:solidFill>
          <a:ln w="9525">
            <a:solidFill>
              <a:schemeClr val="tx1"/>
            </a:solidFill>
            <a:miter lim="800000"/>
            <a:headEnd/>
            <a:tailEnd/>
          </a:ln>
        </p:spPr>
        <p:txBody>
          <a:bodyPr wrap="none" anchor="ctr"/>
          <a:lstStyle/>
          <a:p>
            <a:endParaRPr lang="en-US">
              <a:latin typeface="Calibri"/>
              <a:cs typeface="Calibri"/>
            </a:endParaRPr>
          </a:p>
        </p:txBody>
      </p:sp>
      <p:sp>
        <p:nvSpPr>
          <p:cNvPr id="49176"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7"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49178"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79"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49180" name="Line 29"/>
          <p:cNvSpPr>
            <a:spLocks noChangeShapeType="1"/>
          </p:cNvSpPr>
          <p:nvPr/>
        </p:nvSpPr>
        <p:spPr bwMode="auto">
          <a:xfrm>
            <a:off x="3300413" y="2400300"/>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1" name="Oval 30"/>
          <p:cNvSpPr>
            <a:spLocks noChangeArrowheads="1"/>
          </p:cNvSpPr>
          <p:nvPr/>
        </p:nvSpPr>
        <p:spPr bwMode="auto">
          <a:xfrm>
            <a:off x="28956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49182" name="Line 31"/>
          <p:cNvSpPr>
            <a:spLocks noChangeShapeType="1"/>
          </p:cNvSpPr>
          <p:nvPr/>
        </p:nvSpPr>
        <p:spPr bwMode="auto">
          <a:xfrm flipV="1">
            <a:off x="30908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3" name="Line 32"/>
          <p:cNvSpPr>
            <a:spLocks noChangeShapeType="1"/>
          </p:cNvSpPr>
          <p:nvPr/>
        </p:nvSpPr>
        <p:spPr bwMode="auto">
          <a:xfrm>
            <a:off x="30861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4" name="Line 33"/>
          <p:cNvSpPr>
            <a:spLocks noChangeShapeType="1"/>
          </p:cNvSpPr>
          <p:nvPr/>
        </p:nvSpPr>
        <p:spPr bwMode="auto">
          <a:xfrm flipH="1">
            <a:off x="26431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49185" name="Rectangle 34"/>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49186" name="Rectangle 35"/>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49187" name="Rectangle 36"/>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49188" name="Rectangle 37"/>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1199142" name="AutoShape 38"/>
          <p:cNvSpPr>
            <a:spLocks noChangeArrowheads="1"/>
          </p:cNvSpPr>
          <p:nvPr/>
        </p:nvSpPr>
        <p:spPr bwMode="auto">
          <a:xfrm>
            <a:off x="3276600" y="22860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48959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9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14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1202"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t=2</a:t>
            </a:r>
          </a:p>
        </p:txBody>
      </p:sp>
      <p:sp>
        <p:nvSpPr>
          <p:cNvPr id="51203"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04" name="Rectangle 5"/>
          <p:cNvSpPr>
            <a:spLocks noChangeArrowheads="1"/>
          </p:cNvSpPr>
          <p:nvPr/>
        </p:nvSpPr>
        <p:spPr bwMode="auto">
          <a:xfrm>
            <a:off x="2819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5" name="Rectangle 6"/>
          <p:cNvSpPr>
            <a:spLocks noChangeArrowheads="1"/>
          </p:cNvSpPr>
          <p:nvPr/>
        </p:nvSpPr>
        <p:spPr bwMode="auto">
          <a:xfrm>
            <a:off x="33528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6" name="Rectangle 7"/>
          <p:cNvSpPr>
            <a:spLocks noChangeArrowheads="1"/>
          </p:cNvSpPr>
          <p:nvPr/>
        </p:nvSpPr>
        <p:spPr bwMode="auto">
          <a:xfrm>
            <a:off x="38862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7" name="Rectangle 8"/>
          <p:cNvSpPr>
            <a:spLocks noChangeArrowheads="1"/>
          </p:cNvSpPr>
          <p:nvPr/>
        </p:nvSpPr>
        <p:spPr bwMode="auto">
          <a:xfrm>
            <a:off x="4419600" y="21336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08"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09" name="Rectangle 10"/>
          <p:cNvSpPr>
            <a:spLocks noChangeArrowheads="1"/>
          </p:cNvSpPr>
          <p:nvPr/>
        </p:nvSpPr>
        <p:spPr bwMode="auto">
          <a:xfrm>
            <a:off x="54864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0"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1"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2"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3"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4"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5"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6"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7"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18" name="Rectangle 19"/>
          <p:cNvSpPr>
            <a:spLocks noChangeArrowheads="1"/>
          </p:cNvSpPr>
          <p:nvPr/>
        </p:nvSpPr>
        <p:spPr bwMode="auto">
          <a:xfrm>
            <a:off x="2819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19" name="Rectangle 20"/>
          <p:cNvSpPr>
            <a:spLocks noChangeArrowheads="1"/>
          </p:cNvSpPr>
          <p:nvPr/>
        </p:nvSpPr>
        <p:spPr bwMode="auto">
          <a:xfrm>
            <a:off x="33528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0" name="Rectangle 21"/>
          <p:cNvSpPr>
            <a:spLocks noChangeArrowheads="1"/>
          </p:cNvSpPr>
          <p:nvPr/>
        </p:nvSpPr>
        <p:spPr bwMode="auto">
          <a:xfrm>
            <a:off x="38862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1" name="Rectangle 22"/>
          <p:cNvSpPr>
            <a:spLocks noChangeArrowheads="1"/>
          </p:cNvSpPr>
          <p:nvPr/>
        </p:nvSpPr>
        <p:spPr bwMode="auto">
          <a:xfrm>
            <a:off x="4419600" y="3733800"/>
            <a:ext cx="533400" cy="533400"/>
          </a:xfrm>
          <a:prstGeom prst="rect">
            <a:avLst/>
          </a:prstGeom>
          <a:solidFill>
            <a:srgbClr val="5F5F5F"/>
          </a:solidFill>
          <a:ln w="9525">
            <a:solidFill>
              <a:schemeClr val="tx1"/>
            </a:solidFill>
            <a:miter lim="800000"/>
            <a:headEnd/>
            <a:tailEnd/>
          </a:ln>
        </p:spPr>
        <p:txBody>
          <a:bodyPr wrap="none" anchor="ctr"/>
          <a:lstStyle/>
          <a:p>
            <a:endParaRPr lang="en-US">
              <a:latin typeface="Calibri"/>
              <a:cs typeface="Calibri"/>
            </a:endParaRPr>
          </a:p>
        </p:txBody>
      </p:sp>
      <p:sp>
        <p:nvSpPr>
          <p:cNvPr id="51222"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3" name="Rectangle 24"/>
          <p:cNvSpPr>
            <a:spLocks noChangeArrowheads="1"/>
          </p:cNvSpPr>
          <p:nvPr/>
        </p:nvSpPr>
        <p:spPr bwMode="auto">
          <a:xfrm>
            <a:off x="54864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1224"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5"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1226"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7"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1228" name="Line 29"/>
          <p:cNvSpPr>
            <a:spLocks noChangeShapeType="1"/>
          </p:cNvSpPr>
          <p:nvPr/>
        </p:nvSpPr>
        <p:spPr bwMode="auto">
          <a:xfrm>
            <a:off x="3829050" y="2424113"/>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29"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1230"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1231"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1232"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1233" name="Oval 34"/>
          <p:cNvSpPr>
            <a:spLocks noChangeArrowheads="1"/>
          </p:cNvSpPr>
          <p:nvPr/>
        </p:nvSpPr>
        <p:spPr bwMode="auto">
          <a:xfrm>
            <a:off x="34528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1234" name="Line 35"/>
          <p:cNvSpPr>
            <a:spLocks noChangeShapeType="1"/>
          </p:cNvSpPr>
          <p:nvPr/>
        </p:nvSpPr>
        <p:spPr bwMode="auto">
          <a:xfrm flipV="1">
            <a:off x="36480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35" name="Line 36"/>
          <p:cNvSpPr>
            <a:spLocks noChangeShapeType="1"/>
          </p:cNvSpPr>
          <p:nvPr/>
        </p:nvSpPr>
        <p:spPr bwMode="auto">
          <a:xfrm>
            <a:off x="36433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1236" name="Line 37"/>
          <p:cNvSpPr>
            <a:spLocks noChangeShapeType="1"/>
          </p:cNvSpPr>
          <p:nvPr/>
        </p:nvSpPr>
        <p:spPr bwMode="auto">
          <a:xfrm flipH="1">
            <a:off x="32004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1190" name="AutoShape 38"/>
          <p:cNvSpPr>
            <a:spLocks noChangeArrowheads="1"/>
          </p:cNvSpPr>
          <p:nvPr/>
        </p:nvSpPr>
        <p:spPr bwMode="auto">
          <a:xfrm>
            <a:off x="3833813" y="230505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4087846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1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19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3250"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t=3</a:t>
            </a:r>
          </a:p>
        </p:txBody>
      </p:sp>
      <p:sp>
        <p:nvSpPr>
          <p:cNvPr id="53251"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52" name="Rectangle 5"/>
          <p:cNvSpPr>
            <a:spLocks noChangeArrowheads="1"/>
          </p:cNvSpPr>
          <p:nvPr/>
        </p:nvSpPr>
        <p:spPr bwMode="auto">
          <a:xfrm>
            <a:off x="2819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3" name="Rectangle 6"/>
          <p:cNvSpPr>
            <a:spLocks noChangeArrowheads="1"/>
          </p:cNvSpPr>
          <p:nvPr/>
        </p:nvSpPr>
        <p:spPr bwMode="auto">
          <a:xfrm>
            <a:off x="33528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4" name="Rectangle 7"/>
          <p:cNvSpPr>
            <a:spLocks noChangeArrowheads="1"/>
          </p:cNvSpPr>
          <p:nvPr/>
        </p:nvSpPr>
        <p:spPr bwMode="auto">
          <a:xfrm>
            <a:off x="38862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5" name="Rectangle 8"/>
          <p:cNvSpPr>
            <a:spLocks noChangeArrowheads="1"/>
          </p:cNvSpPr>
          <p:nvPr/>
        </p:nvSpPr>
        <p:spPr bwMode="auto">
          <a:xfrm>
            <a:off x="4419600" y="21336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56"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57"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58"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59"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0"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1"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2"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3"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4"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5"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66" name="Rectangle 19"/>
          <p:cNvSpPr>
            <a:spLocks noChangeArrowheads="1"/>
          </p:cNvSpPr>
          <p:nvPr/>
        </p:nvSpPr>
        <p:spPr bwMode="auto">
          <a:xfrm>
            <a:off x="2819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67" name="Rectangle 20"/>
          <p:cNvSpPr>
            <a:spLocks noChangeArrowheads="1"/>
          </p:cNvSpPr>
          <p:nvPr/>
        </p:nvSpPr>
        <p:spPr bwMode="auto">
          <a:xfrm>
            <a:off x="33528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68" name="Rectangle 21"/>
          <p:cNvSpPr>
            <a:spLocks noChangeArrowheads="1"/>
          </p:cNvSpPr>
          <p:nvPr/>
        </p:nvSpPr>
        <p:spPr bwMode="auto">
          <a:xfrm>
            <a:off x="38862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69" name="Rectangle 22"/>
          <p:cNvSpPr>
            <a:spLocks noChangeArrowheads="1"/>
          </p:cNvSpPr>
          <p:nvPr/>
        </p:nvSpPr>
        <p:spPr bwMode="auto">
          <a:xfrm>
            <a:off x="4419600" y="3733800"/>
            <a:ext cx="533400" cy="533400"/>
          </a:xfrm>
          <a:prstGeom prst="rect">
            <a:avLst/>
          </a:prstGeom>
          <a:solidFill>
            <a:srgbClr val="4D4D4D"/>
          </a:solidFill>
          <a:ln w="9525">
            <a:solidFill>
              <a:schemeClr val="tx1"/>
            </a:solidFill>
            <a:miter lim="800000"/>
            <a:headEnd/>
            <a:tailEnd/>
          </a:ln>
        </p:spPr>
        <p:txBody>
          <a:bodyPr wrap="none" anchor="ctr"/>
          <a:lstStyle/>
          <a:p>
            <a:endParaRPr lang="en-US">
              <a:latin typeface="Calibri"/>
              <a:cs typeface="Calibri"/>
            </a:endParaRPr>
          </a:p>
        </p:txBody>
      </p:sp>
      <p:sp>
        <p:nvSpPr>
          <p:cNvPr id="53270"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3271"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3272"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3"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3274"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5"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3276" name="Line 29"/>
          <p:cNvSpPr>
            <a:spLocks noChangeShapeType="1"/>
          </p:cNvSpPr>
          <p:nvPr/>
        </p:nvSpPr>
        <p:spPr bwMode="auto">
          <a:xfrm>
            <a:off x="4376738" y="2428875"/>
            <a:ext cx="271462"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77"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3278"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3279"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3280"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3281" name="Oval 34"/>
          <p:cNvSpPr>
            <a:spLocks noChangeArrowheads="1"/>
          </p:cNvSpPr>
          <p:nvPr/>
        </p:nvSpPr>
        <p:spPr bwMode="auto">
          <a:xfrm>
            <a:off x="3986213" y="2238375"/>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3282" name="Line 35"/>
          <p:cNvSpPr>
            <a:spLocks noChangeShapeType="1"/>
          </p:cNvSpPr>
          <p:nvPr/>
        </p:nvSpPr>
        <p:spPr bwMode="auto">
          <a:xfrm flipV="1">
            <a:off x="4181475" y="1905000"/>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83" name="Line 36"/>
          <p:cNvSpPr>
            <a:spLocks noChangeShapeType="1"/>
          </p:cNvSpPr>
          <p:nvPr/>
        </p:nvSpPr>
        <p:spPr bwMode="auto">
          <a:xfrm>
            <a:off x="4176713" y="2614613"/>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3284" name="Line 37"/>
          <p:cNvSpPr>
            <a:spLocks noChangeShapeType="1"/>
          </p:cNvSpPr>
          <p:nvPr/>
        </p:nvSpPr>
        <p:spPr bwMode="auto">
          <a:xfrm flipH="1">
            <a:off x="3733800" y="2428875"/>
            <a:ext cx="24288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3238" name="AutoShape 38"/>
          <p:cNvSpPr>
            <a:spLocks noChangeArrowheads="1"/>
          </p:cNvSpPr>
          <p:nvPr/>
        </p:nvSpPr>
        <p:spPr bwMode="auto">
          <a:xfrm>
            <a:off x="4362450" y="2309813"/>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398313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3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3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a:latin typeface="Calibri"/>
                <a:ea typeface="ＭＳ Ｐゴシック" pitchFamily="34" charset="-128"/>
                <a:cs typeface="Calibri"/>
              </a:rPr>
              <a:t>Example: Robot Localization</a:t>
            </a:r>
          </a:p>
        </p:txBody>
      </p:sp>
      <p:sp>
        <p:nvSpPr>
          <p:cNvPr id="55298"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t=4</a:t>
            </a:r>
          </a:p>
        </p:txBody>
      </p:sp>
      <p:sp>
        <p:nvSpPr>
          <p:cNvPr id="55299"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0" name="Rectangle 5"/>
          <p:cNvSpPr>
            <a:spLocks noChangeArrowheads="1"/>
          </p:cNvSpPr>
          <p:nvPr/>
        </p:nvSpPr>
        <p:spPr bwMode="auto">
          <a:xfrm>
            <a:off x="28194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01" name="Rectangle 6"/>
          <p:cNvSpPr>
            <a:spLocks noChangeArrowheads="1"/>
          </p:cNvSpPr>
          <p:nvPr/>
        </p:nvSpPr>
        <p:spPr bwMode="auto">
          <a:xfrm>
            <a:off x="33528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2" name="Rectangle 7"/>
          <p:cNvSpPr>
            <a:spLocks noChangeArrowheads="1"/>
          </p:cNvSpPr>
          <p:nvPr/>
        </p:nvSpPr>
        <p:spPr bwMode="auto">
          <a:xfrm>
            <a:off x="38862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3" name="Rectangle 8"/>
          <p:cNvSpPr>
            <a:spLocks noChangeArrowheads="1"/>
          </p:cNvSpPr>
          <p:nvPr/>
        </p:nvSpPr>
        <p:spPr bwMode="auto">
          <a:xfrm>
            <a:off x="4419600" y="21336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04" name="Rectangle 9"/>
          <p:cNvSpPr>
            <a:spLocks noChangeArrowheads="1"/>
          </p:cNvSpPr>
          <p:nvPr/>
        </p:nvSpPr>
        <p:spPr bwMode="auto">
          <a:xfrm>
            <a:off x="4953000" y="21336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05"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06" name="Rectangle 11"/>
          <p:cNvSpPr>
            <a:spLocks noChangeArrowheads="1"/>
          </p:cNvSpPr>
          <p:nvPr/>
        </p:nvSpPr>
        <p:spPr bwMode="auto">
          <a:xfrm>
            <a:off x="6019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7"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8"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09"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0"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1"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2"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3"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14" name="Rectangle 19"/>
          <p:cNvSpPr>
            <a:spLocks noChangeArrowheads="1"/>
          </p:cNvSpPr>
          <p:nvPr/>
        </p:nvSpPr>
        <p:spPr bwMode="auto">
          <a:xfrm>
            <a:off x="2819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5315" name="Rectangle 20"/>
          <p:cNvSpPr>
            <a:spLocks noChangeArrowheads="1"/>
          </p:cNvSpPr>
          <p:nvPr/>
        </p:nvSpPr>
        <p:spPr bwMode="auto">
          <a:xfrm>
            <a:off x="33528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16" name="Rectangle 21"/>
          <p:cNvSpPr>
            <a:spLocks noChangeArrowheads="1"/>
          </p:cNvSpPr>
          <p:nvPr/>
        </p:nvSpPr>
        <p:spPr bwMode="auto">
          <a:xfrm>
            <a:off x="38862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7" name="Rectangle 22"/>
          <p:cNvSpPr>
            <a:spLocks noChangeArrowheads="1"/>
          </p:cNvSpPr>
          <p:nvPr/>
        </p:nvSpPr>
        <p:spPr bwMode="auto">
          <a:xfrm>
            <a:off x="4419600" y="3733800"/>
            <a:ext cx="533400" cy="533400"/>
          </a:xfrm>
          <a:prstGeom prst="rect">
            <a:avLst/>
          </a:prstGeom>
          <a:solidFill>
            <a:srgbClr val="1C1C1C"/>
          </a:solidFill>
          <a:ln w="9525">
            <a:solidFill>
              <a:schemeClr val="tx1"/>
            </a:solidFill>
            <a:miter lim="800000"/>
            <a:headEnd/>
            <a:tailEnd/>
          </a:ln>
        </p:spPr>
        <p:txBody>
          <a:bodyPr wrap="none" anchor="ctr"/>
          <a:lstStyle/>
          <a:p>
            <a:endParaRPr lang="en-US">
              <a:latin typeface="Calibri"/>
              <a:cs typeface="Calibri"/>
            </a:endParaRPr>
          </a:p>
        </p:txBody>
      </p:sp>
      <p:sp>
        <p:nvSpPr>
          <p:cNvPr id="55318" name="Rectangle 23"/>
          <p:cNvSpPr>
            <a:spLocks noChangeArrowheads="1"/>
          </p:cNvSpPr>
          <p:nvPr/>
        </p:nvSpPr>
        <p:spPr bwMode="auto">
          <a:xfrm>
            <a:off x="4953000" y="3733800"/>
            <a:ext cx="533400" cy="533400"/>
          </a:xfrm>
          <a:prstGeom prst="rect">
            <a:avLst/>
          </a:prstGeom>
          <a:solidFill>
            <a:srgbClr val="C0C0C0"/>
          </a:solidFill>
          <a:ln w="9525">
            <a:solidFill>
              <a:schemeClr val="tx1"/>
            </a:solidFill>
            <a:miter lim="800000"/>
            <a:headEnd/>
            <a:tailEnd/>
          </a:ln>
        </p:spPr>
        <p:txBody>
          <a:bodyPr wrap="none" anchor="ctr"/>
          <a:lstStyle/>
          <a:p>
            <a:endParaRPr lang="en-US">
              <a:latin typeface="Calibri"/>
              <a:cs typeface="Calibri"/>
            </a:endParaRPr>
          </a:p>
        </p:txBody>
      </p:sp>
      <p:sp>
        <p:nvSpPr>
          <p:cNvPr id="55319" name="Rectangle 24"/>
          <p:cNvSpPr>
            <a:spLocks noChangeArrowheads="1"/>
          </p:cNvSpPr>
          <p:nvPr/>
        </p:nvSpPr>
        <p:spPr bwMode="auto">
          <a:xfrm>
            <a:off x="5486400" y="37338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5320" name="Rectangle 25"/>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1" name="Rectangle 26"/>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5322" name="Rectangle 27"/>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3" name="Rectangle 28"/>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5324" name="Line 29"/>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25" name="Rectangle 30"/>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5326" name="Rectangle 31"/>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5327" name="Rectangle 32"/>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5328" name="Rectangle 33"/>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5329" name="Oval 34"/>
          <p:cNvSpPr>
            <a:spLocks noChangeArrowheads="1"/>
          </p:cNvSpPr>
          <p:nvPr/>
        </p:nvSpPr>
        <p:spPr bwMode="auto">
          <a:xfrm>
            <a:off x="44958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5330" name="Line 35"/>
          <p:cNvSpPr>
            <a:spLocks noChangeShapeType="1"/>
          </p:cNvSpPr>
          <p:nvPr/>
        </p:nvSpPr>
        <p:spPr bwMode="auto">
          <a:xfrm flipV="1">
            <a:off x="46910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31" name="Line 36"/>
          <p:cNvSpPr>
            <a:spLocks noChangeShapeType="1"/>
          </p:cNvSpPr>
          <p:nvPr/>
        </p:nvSpPr>
        <p:spPr bwMode="auto">
          <a:xfrm>
            <a:off x="4686300" y="2586038"/>
            <a:ext cx="0" cy="257175"/>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5332" name="Line 37"/>
          <p:cNvSpPr>
            <a:spLocks noChangeShapeType="1"/>
          </p:cNvSpPr>
          <p:nvPr/>
        </p:nvSpPr>
        <p:spPr bwMode="auto">
          <a:xfrm flipH="1">
            <a:off x="42433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1205286" name="AutoShape 38"/>
          <p:cNvSpPr>
            <a:spLocks noChangeArrowheads="1"/>
          </p:cNvSpPr>
          <p:nvPr/>
        </p:nvSpPr>
        <p:spPr bwMode="auto">
          <a:xfrm>
            <a:off x="4872038" y="2281238"/>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161644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5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28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a:latin typeface="Calibri"/>
                <a:ea typeface="ＭＳ Ｐゴシック" pitchFamily="34" charset="-128"/>
                <a:cs typeface="Calibri"/>
              </a:rPr>
              <a:t>Example: Robot Localization</a:t>
            </a:r>
          </a:p>
        </p:txBody>
      </p:sp>
      <p:sp>
        <p:nvSpPr>
          <p:cNvPr id="57346" name="Rectangle 3"/>
          <p:cNvSpPr>
            <a:spLocks noGrp="1" noChangeArrowheads="1"/>
          </p:cNvSpPr>
          <p:nvPr>
            <p:ph idx="1"/>
          </p:nvPr>
        </p:nvSpPr>
        <p:spPr>
          <a:xfrm>
            <a:off x="628650" y="5767388"/>
            <a:ext cx="7772400" cy="914400"/>
          </a:xfrm>
        </p:spPr>
        <p:txBody>
          <a:bodyPr/>
          <a:lstStyle/>
          <a:p>
            <a:pPr algn="ctr">
              <a:buFont typeface="Wingdings" pitchFamily="2" charset="2"/>
              <a:buNone/>
            </a:pPr>
            <a:r>
              <a:rPr lang="en-US">
                <a:latin typeface="Calibri"/>
                <a:ea typeface="ＭＳ Ｐゴシック" pitchFamily="34" charset="-128"/>
                <a:cs typeface="Calibri"/>
              </a:rPr>
              <a:t>t=5</a:t>
            </a:r>
          </a:p>
        </p:txBody>
      </p:sp>
      <p:sp>
        <p:nvSpPr>
          <p:cNvPr id="57347" name="Rectangle 4"/>
          <p:cNvSpPr>
            <a:spLocks noChangeArrowheads="1"/>
          </p:cNvSpPr>
          <p:nvPr/>
        </p:nvSpPr>
        <p:spPr bwMode="auto">
          <a:xfrm>
            <a:off x="22860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48" name="Rectangle 5"/>
          <p:cNvSpPr>
            <a:spLocks noChangeArrowheads="1"/>
          </p:cNvSpPr>
          <p:nvPr/>
        </p:nvSpPr>
        <p:spPr bwMode="auto">
          <a:xfrm>
            <a:off x="28194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49" name="Rectangle 6"/>
          <p:cNvSpPr>
            <a:spLocks noChangeArrowheads="1"/>
          </p:cNvSpPr>
          <p:nvPr/>
        </p:nvSpPr>
        <p:spPr bwMode="auto">
          <a:xfrm>
            <a:off x="33528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0" name="Rectangle 7"/>
          <p:cNvSpPr>
            <a:spLocks noChangeArrowheads="1"/>
          </p:cNvSpPr>
          <p:nvPr/>
        </p:nvSpPr>
        <p:spPr bwMode="auto">
          <a:xfrm>
            <a:off x="3886200" y="2133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1" name="Rectangle 8"/>
          <p:cNvSpPr>
            <a:spLocks noChangeArrowheads="1"/>
          </p:cNvSpPr>
          <p:nvPr/>
        </p:nvSpPr>
        <p:spPr bwMode="auto">
          <a:xfrm>
            <a:off x="44196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2" name="Rectangle 9"/>
          <p:cNvSpPr>
            <a:spLocks noChangeArrowheads="1"/>
          </p:cNvSpPr>
          <p:nvPr/>
        </p:nvSpPr>
        <p:spPr bwMode="auto">
          <a:xfrm>
            <a:off x="4953000" y="2133600"/>
            <a:ext cx="533400" cy="533400"/>
          </a:xfrm>
          <a:prstGeom prst="rect">
            <a:avLst/>
          </a:prstGeom>
          <a:solidFill>
            <a:schemeClr val="tx1"/>
          </a:solidFill>
          <a:ln w="9525">
            <a:solidFill>
              <a:schemeClr val="tx1"/>
            </a:solidFill>
            <a:miter lim="800000"/>
            <a:headEnd/>
            <a:tailEnd/>
          </a:ln>
        </p:spPr>
        <p:txBody>
          <a:bodyPr wrap="none" anchor="ctr"/>
          <a:lstStyle/>
          <a:p>
            <a:endParaRPr lang="en-US">
              <a:latin typeface="Calibri"/>
              <a:cs typeface="Calibri"/>
            </a:endParaRPr>
          </a:p>
        </p:txBody>
      </p:sp>
      <p:sp>
        <p:nvSpPr>
          <p:cNvPr id="57353" name="Rectangle 10"/>
          <p:cNvSpPr>
            <a:spLocks noChangeArrowheads="1"/>
          </p:cNvSpPr>
          <p:nvPr/>
        </p:nvSpPr>
        <p:spPr bwMode="auto">
          <a:xfrm>
            <a:off x="5486400" y="2133600"/>
            <a:ext cx="533400" cy="533400"/>
          </a:xfrm>
          <a:prstGeom prst="rect">
            <a:avLst/>
          </a:prstGeom>
          <a:solidFill>
            <a:srgbClr val="DDDDDD"/>
          </a:solidFill>
          <a:ln w="9525">
            <a:solidFill>
              <a:schemeClr val="tx1"/>
            </a:solidFill>
            <a:miter lim="800000"/>
            <a:headEnd/>
            <a:tailEnd/>
          </a:ln>
        </p:spPr>
        <p:txBody>
          <a:bodyPr wrap="none" anchor="ctr"/>
          <a:lstStyle/>
          <a:p>
            <a:endParaRPr lang="en-US">
              <a:latin typeface="Calibri"/>
              <a:cs typeface="Calibri"/>
            </a:endParaRPr>
          </a:p>
        </p:txBody>
      </p:sp>
      <p:sp>
        <p:nvSpPr>
          <p:cNvPr id="57354" name="Rectangle 11"/>
          <p:cNvSpPr>
            <a:spLocks noChangeArrowheads="1"/>
          </p:cNvSpPr>
          <p:nvPr/>
        </p:nvSpPr>
        <p:spPr bwMode="auto">
          <a:xfrm>
            <a:off x="6019800" y="21336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55" name="Rectangle 12"/>
          <p:cNvSpPr>
            <a:spLocks noChangeArrowheads="1"/>
          </p:cNvSpPr>
          <p:nvPr/>
        </p:nvSpPr>
        <p:spPr bwMode="auto">
          <a:xfrm>
            <a:off x="2286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6" name="Rectangle 13"/>
          <p:cNvSpPr>
            <a:spLocks noChangeArrowheads="1"/>
          </p:cNvSpPr>
          <p:nvPr/>
        </p:nvSpPr>
        <p:spPr bwMode="auto">
          <a:xfrm>
            <a:off x="49530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7" name="Rectangle 14"/>
          <p:cNvSpPr>
            <a:spLocks noChangeArrowheads="1"/>
          </p:cNvSpPr>
          <p:nvPr/>
        </p:nvSpPr>
        <p:spPr bwMode="auto">
          <a:xfrm>
            <a:off x="6019800" y="2667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8" name="Rectangle 15"/>
          <p:cNvSpPr>
            <a:spLocks noChangeArrowheads="1"/>
          </p:cNvSpPr>
          <p:nvPr/>
        </p:nvSpPr>
        <p:spPr bwMode="auto">
          <a:xfrm>
            <a:off x="2286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59" name="Rectangle 16"/>
          <p:cNvSpPr>
            <a:spLocks noChangeArrowheads="1"/>
          </p:cNvSpPr>
          <p:nvPr/>
        </p:nvSpPr>
        <p:spPr bwMode="auto">
          <a:xfrm>
            <a:off x="49530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0" name="Rectangle 17"/>
          <p:cNvSpPr>
            <a:spLocks noChangeArrowheads="1"/>
          </p:cNvSpPr>
          <p:nvPr/>
        </p:nvSpPr>
        <p:spPr bwMode="auto">
          <a:xfrm>
            <a:off x="6019800" y="3200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1" name="Rectangle 18"/>
          <p:cNvSpPr>
            <a:spLocks noChangeArrowheads="1"/>
          </p:cNvSpPr>
          <p:nvPr/>
        </p:nvSpPr>
        <p:spPr bwMode="auto">
          <a:xfrm>
            <a:off x="2286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2" name="Rectangle 19"/>
          <p:cNvSpPr>
            <a:spLocks noChangeArrowheads="1"/>
          </p:cNvSpPr>
          <p:nvPr/>
        </p:nvSpPr>
        <p:spPr bwMode="auto">
          <a:xfrm>
            <a:off x="28194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3" name="Rectangle 20"/>
          <p:cNvSpPr>
            <a:spLocks noChangeArrowheads="1"/>
          </p:cNvSpPr>
          <p:nvPr/>
        </p:nvSpPr>
        <p:spPr bwMode="auto">
          <a:xfrm>
            <a:off x="3352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4" name="Rectangle 21"/>
          <p:cNvSpPr>
            <a:spLocks noChangeArrowheads="1"/>
          </p:cNvSpPr>
          <p:nvPr/>
        </p:nvSpPr>
        <p:spPr bwMode="auto">
          <a:xfrm>
            <a:off x="38862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5" name="Rectangle 22"/>
          <p:cNvSpPr>
            <a:spLocks noChangeArrowheads="1"/>
          </p:cNvSpPr>
          <p:nvPr/>
        </p:nvSpPr>
        <p:spPr bwMode="auto">
          <a:xfrm>
            <a:off x="44196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6" name="Rectangle 23"/>
          <p:cNvSpPr>
            <a:spLocks noChangeArrowheads="1"/>
          </p:cNvSpPr>
          <p:nvPr/>
        </p:nvSpPr>
        <p:spPr bwMode="auto">
          <a:xfrm>
            <a:off x="5486400" y="3733800"/>
            <a:ext cx="533400" cy="533400"/>
          </a:xfrm>
          <a:prstGeom prst="rect">
            <a:avLst/>
          </a:prstGeom>
          <a:solidFill>
            <a:srgbClr val="EAEAEA"/>
          </a:solidFill>
          <a:ln w="9525">
            <a:solidFill>
              <a:schemeClr val="tx1"/>
            </a:solidFill>
            <a:miter lim="800000"/>
            <a:headEnd/>
            <a:tailEnd/>
          </a:ln>
        </p:spPr>
        <p:txBody>
          <a:bodyPr wrap="none" anchor="ctr"/>
          <a:lstStyle/>
          <a:p>
            <a:endParaRPr lang="en-US">
              <a:latin typeface="Calibri"/>
              <a:cs typeface="Calibri"/>
            </a:endParaRPr>
          </a:p>
        </p:txBody>
      </p:sp>
      <p:sp>
        <p:nvSpPr>
          <p:cNvPr id="57367" name="Rectangle 24"/>
          <p:cNvSpPr>
            <a:spLocks noChangeArrowheads="1"/>
          </p:cNvSpPr>
          <p:nvPr/>
        </p:nvSpPr>
        <p:spPr bwMode="auto">
          <a:xfrm>
            <a:off x="60198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68" name="Rectangle 25"/>
          <p:cNvSpPr>
            <a:spLocks noChangeArrowheads="1"/>
          </p:cNvSpPr>
          <p:nvPr/>
        </p:nvSpPr>
        <p:spPr bwMode="auto">
          <a:xfrm>
            <a:off x="2819400" y="2667000"/>
            <a:ext cx="2133600" cy="1066800"/>
          </a:xfrm>
          <a:prstGeom prst="rect">
            <a:avLst/>
          </a:prstGeom>
          <a:solidFill>
            <a:schemeClr val="bg1"/>
          </a:solidFill>
          <a:ln w="38100">
            <a:solidFill>
              <a:schemeClr val="tx1"/>
            </a:solidFill>
            <a:miter lim="800000"/>
            <a:headEnd/>
            <a:tailEnd/>
          </a:ln>
        </p:spPr>
        <p:txBody>
          <a:bodyPr wrap="none" anchor="ctr"/>
          <a:lstStyle/>
          <a:p>
            <a:endParaRPr lang="en-US">
              <a:latin typeface="Calibri"/>
              <a:cs typeface="Calibri"/>
            </a:endParaRPr>
          </a:p>
        </p:txBody>
      </p:sp>
      <p:sp>
        <p:nvSpPr>
          <p:cNvPr id="57369" name="Rectangle 26"/>
          <p:cNvSpPr>
            <a:spLocks noChangeArrowheads="1"/>
          </p:cNvSpPr>
          <p:nvPr/>
        </p:nvSpPr>
        <p:spPr bwMode="auto">
          <a:xfrm>
            <a:off x="2286000" y="2133600"/>
            <a:ext cx="4267200" cy="213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70" name="Rectangle 27"/>
          <p:cNvSpPr>
            <a:spLocks noChangeArrowheads="1"/>
          </p:cNvSpPr>
          <p:nvPr/>
        </p:nvSpPr>
        <p:spPr bwMode="auto">
          <a:xfrm>
            <a:off x="5486400" y="2667000"/>
            <a:ext cx="533400"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sp>
        <p:nvSpPr>
          <p:cNvPr id="57371" name="Line 28"/>
          <p:cNvSpPr>
            <a:spLocks noChangeShapeType="1"/>
          </p:cNvSpPr>
          <p:nvPr/>
        </p:nvSpPr>
        <p:spPr bwMode="auto">
          <a:xfrm>
            <a:off x="4886325" y="2400300"/>
            <a:ext cx="271463"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2" name="Rectangle 29"/>
          <p:cNvSpPr>
            <a:spLocks noChangeArrowheads="1"/>
          </p:cNvSpPr>
          <p:nvPr/>
        </p:nvSpPr>
        <p:spPr bwMode="auto">
          <a:xfrm>
            <a:off x="2286000" y="4724400"/>
            <a:ext cx="4267200" cy="228600"/>
          </a:xfrm>
          <a:prstGeom prst="rect">
            <a:avLst/>
          </a:prstGeom>
          <a:gradFill rotWithShape="0">
            <a:gsLst>
              <a:gs pos="0">
                <a:schemeClr val="bg1"/>
              </a:gs>
              <a:gs pos="100000">
                <a:schemeClr val="tx1"/>
              </a:gs>
            </a:gsLst>
            <a:lin ang="0" scaled="1"/>
          </a:gradFill>
          <a:ln w="9525">
            <a:solidFill>
              <a:schemeClr val="tx1"/>
            </a:solidFill>
            <a:miter lim="800000"/>
            <a:headEnd/>
            <a:tailEnd/>
          </a:ln>
        </p:spPr>
        <p:txBody>
          <a:bodyPr wrap="none" anchor="ctr"/>
          <a:lstStyle/>
          <a:p>
            <a:endParaRPr lang="en-US">
              <a:latin typeface="Calibri"/>
              <a:cs typeface="Calibri"/>
            </a:endParaRPr>
          </a:p>
        </p:txBody>
      </p:sp>
      <p:sp>
        <p:nvSpPr>
          <p:cNvPr id="57373" name="Rectangle 30"/>
          <p:cNvSpPr>
            <a:spLocks noChangeArrowheads="1"/>
          </p:cNvSpPr>
          <p:nvPr/>
        </p:nvSpPr>
        <p:spPr bwMode="auto">
          <a:xfrm>
            <a:off x="44196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r>
              <a:rPr lang="de-DE" sz="2000">
                <a:latin typeface="Calibri"/>
                <a:cs typeface="Calibri"/>
              </a:rPr>
              <a:t>1</a:t>
            </a:r>
            <a:endParaRPr lang="en-US" sz="2000">
              <a:latin typeface="Calibri"/>
              <a:cs typeface="Calibri"/>
            </a:endParaRPr>
          </a:p>
        </p:txBody>
      </p:sp>
      <p:sp>
        <p:nvSpPr>
          <p:cNvPr id="57374" name="Rectangle 31"/>
          <p:cNvSpPr>
            <a:spLocks noChangeArrowheads="1"/>
          </p:cNvSpPr>
          <p:nvPr/>
        </p:nvSpPr>
        <p:spPr bwMode="auto">
          <a:xfrm>
            <a:off x="2286000" y="49530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z="2000">
                <a:latin typeface="Calibri"/>
                <a:cs typeface="Calibri"/>
              </a:rPr>
              <a:t>0</a:t>
            </a:r>
            <a:endParaRPr lang="en-US" sz="2000">
              <a:latin typeface="Calibri"/>
              <a:cs typeface="Calibri"/>
            </a:endParaRPr>
          </a:p>
        </p:txBody>
      </p:sp>
      <p:sp>
        <p:nvSpPr>
          <p:cNvPr id="57375" name="Rectangle 32"/>
          <p:cNvSpPr>
            <a:spLocks noChangeArrowheads="1"/>
          </p:cNvSpPr>
          <p:nvPr/>
        </p:nvSpPr>
        <p:spPr bwMode="auto">
          <a:xfrm>
            <a:off x="762000" y="49530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de-DE" sz="2000">
                <a:latin typeface="Calibri"/>
                <a:cs typeface="Calibri"/>
              </a:rPr>
              <a:t>Prob</a:t>
            </a:r>
            <a:endParaRPr lang="en-US" sz="2000">
              <a:latin typeface="Calibri"/>
              <a:cs typeface="Calibri"/>
            </a:endParaRPr>
          </a:p>
        </p:txBody>
      </p:sp>
      <p:sp>
        <p:nvSpPr>
          <p:cNvPr id="57376" name="Oval 33"/>
          <p:cNvSpPr>
            <a:spLocks noChangeArrowheads="1"/>
          </p:cNvSpPr>
          <p:nvPr/>
        </p:nvSpPr>
        <p:spPr bwMode="auto">
          <a:xfrm>
            <a:off x="5029200" y="2209800"/>
            <a:ext cx="381000" cy="381000"/>
          </a:xfrm>
          <a:prstGeom prst="ellipse">
            <a:avLst/>
          </a:prstGeom>
          <a:solidFill>
            <a:srgbClr val="FF0000"/>
          </a:solidFill>
          <a:ln w="9525">
            <a:solidFill>
              <a:schemeClr val="tx1"/>
            </a:solidFill>
            <a:round/>
            <a:headEnd/>
            <a:tailEnd/>
          </a:ln>
        </p:spPr>
        <p:txBody>
          <a:bodyPr wrap="none" anchor="ctr"/>
          <a:lstStyle/>
          <a:p>
            <a:endParaRPr lang="en-US">
              <a:latin typeface="Calibri"/>
              <a:cs typeface="Calibri"/>
            </a:endParaRPr>
          </a:p>
        </p:txBody>
      </p:sp>
      <p:sp>
        <p:nvSpPr>
          <p:cNvPr id="57377" name="Line 34"/>
          <p:cNvSpPr>
            <a:spLocks noChangeShapeType="1"/>
          </p:cNvSpPr>
          <p:nvPr/>
        </p:nvSpPr>
        <p:spPr bwMode="auto">
          <a:xfrm flipV="1">
            <a:off x="5224463" y="1876425"/>
            <a:ext cx="0" cy="304800"/>
          </a:xfrm>
          <a:prstGeom prst="line">
            <a:avLst/>
          </a:prstGeom>
          <a:noFill/>
          <a:ln w="952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8" name="Line 35"/>
          <p:cNvSpPr>
            <a:spLocks noChangeShapeType="1"/>
          </p:cNvSpPr>
          <p:nvPr/>
        </p:nvSpPr>
        <p:spPr bwMode="auto">
          <a:xfrm>
            <a:off x="5219700" y="2586038"/>
            <a:ext cx="0" cy="2571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79" name="Line 36"/>
          <p:cNvSpPr>
            <a:spLocks noChangeShapeType="1"/>
          </p:cNvSpPr>
          <p:nvPr/>
        </p:nvSpPr>
        <p:spPr bwMode="auto">
          <a:xfrm>
            <a:off x="5414963" y="2400300"/>
            <a:ext cx="242887" cy="15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80" name="Line 37"/>
          <p:cNvSpPr>
            <a:spLocks noChangeShapeType="1"/>
          </p:cNvSpPr>
          <p:nvPr/>
        </p:nvSpPr>
        <p:spPr bwMode="auto">
          <a:xfrm flipH="1">
            <a:off x="4776788" y="2400300"/>
            <a:ext cx="242887"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a:cs typeface="Calibri"/>
            </a:endParaRPr>
          </a:p>
        </p:txBody>
      </p:sp>
      <p:sp>
        <p:nvSpPr>
          <p:cNvPr id="57381" name="Rectangle 38"/>
          <p:cNvSpPr>
            <a:spLocks noChangeArrowheads="1"/>
          </p:cNvSpPr>
          <p:nvPr/>
        </p:nvSpPr>
        <p:spPr bwMode="auto">
          <a:xfrm>
            <a:off x="4953000" y="37338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a:cs typeface="Calibri"/>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2057400"/>
            <a:ext cx="3536186" cy="2266325"/>
          </a:xfrm>
          <a:prstGeom prst="rect">
            <a:avLst/>
          </a:prstGeom>
        </p:spPr>
      </p:pic>
    </p:spTree>
    <p:extLst>
      <p:ext uri="{BB962C8B-B14F-4D97-AF65-F5344CB8AC3E}">
        <p14:creationId xmlns:p14="http://schemas.microsoft.com/office/powerpoint/2010/main" val="2052877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2" name="Rectangle 2"/>
          <p:cNvSpPr>
            <a:spLocks noGrp="1" noChangeArrowheads="1"/>
          </p:cNvSpPr>
          <p:nvPr>
            <p:ph type="title"/>
          </p:nvPr>
        </p:nvSpPr>
        <p:spPr>
          <a:xfrm>
            <a:off x="0" y="-38100"/>
            <a:ext cx="12192000" cy="1143000"/>
          </a:xfrm>
        </p:spPr>
        <p:txBody>
          <a:bodyPr/>
          <a:lstStyle/>
          <a:p>
            <a:r>
              <a:rPr lang="en-US" sz="4000" dirty="0">
                <a:latin typeface="Calibri"/>
                <a:ea typeface="ＭＳ Ｐゴシック" pitchFamily="34" charset="-128"/>
                <a:cs typeface="Calibri"/>
              </a:rPr>
              <a:t>Inference: Base Cases</a:t>
            </a:r>
          </a:p>
        </p:txBody>
      </p:sp>
      <p:sp>
        <p:nvSpPr>
          <p:cNvPr id="17" name="Oval 4"/>
          <p:cNvSpPr>
            <a:spLocks noChangeArrowheads="1"/>
          </p:cNvSpPr>
          <p:nvPr/>
        </p:nvSpPr>
        <p:spPr bwMode="auto">
          <a:xfrm>
            <a:off x="3733800" y="2895600"/>
            <a:ext cx="533400" cy="533400"/>
          </a:xfrm>
          <a:prstGeom prst="ellipse">
            <a:avLst/>
          </a:prstGeom>
          <a:solidFill>
            <a:schemeClr val="bg2"/>
          </a:solidFill>
          <a:ln w="28575">
            <a:solidFill>
              <a:schemeClr val="tx1"/>
            </a:solidFill>
            <a:round/>
            <a:headEnd/>
            <a:tailEnd/>
          </a:ln>
        </p:spPr>
        <p:txBody>
          <a:bodyPr wrap="none" anchor="ctr"/>
          <a:lstStyle/>
          <a:p>
            <a:pPr algn="ctr"/>
            <a:r>
              <a:rPr lang="en-US" sz="2400" i="1">
                <a:latin typeface="Calibri"/>
                <a:cs typeface="Calibri"/>
              </a:rPr>
              <a:t>E</a:t>
            </a:r>
            <a:r>
              <a:rPr lang="en-US" sz="2400" baseline="-25000">
                <a:latin typeface="Calibri"/>
                <a:cs typeface="Calibri"/>
              </a:rPr>
              <a:t>1</a:t>
            </a:r>
          </a:p>
        </p:txBody>
      </p:sp>
      <p:sp>
        <p:nvSpPr>
          <p:cNvPr id="18" name="Oval 5"/>
          <p:cNvSpPr>
            <a:spLocks noChangeArrowheads="1"/>
          </p:cNvSpPr>
          <p:nvPr/>
        </p:nvSpPr>
        <p:spPr bwMode="auto">
          <a:xfrm>
            <a:off x="3733800" y="1828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cxnSp>
        <p:nvCxnSpPr>
          <p:cNvPr id="19" name="AutoShape 6"/>
          <p:cNvCxnSpPr>
            <a:cxnSpLocks noChangeShapeType="1"/>
            <a:stCxn id="18" idx="4"/>
            <a:endCxn id="17" idx="0"/>
          </p:cNvCxnSpPr>
          <p:nvPr/>
        </p:nvCxnSpPr>
        <p:spPr bwMode="auto">
          <a:xfrm>
            <a:off x="4000500" y="2376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pic>
        <p:nvPicPr>
          <p:cNvPr id="20" name="Picture 18" descr="txp_fi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27250" y="4419600"/>
            <a:ext cx="15097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38"/>
          <p:cNvSpPr>
            <a:spLocks noChangeArrowheads="1"/>
          </p:cNvSpPr>
          <p:nvPr/>
        </p:nvSpPr>
        <p:spPr bwMode="auto">
          <a:xfrm>
            <a:off x="106680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22" name="AutoShape 39"/>
          <p:cNvCxnSpPr>
            <a:cxnSpLocks noChangeShapeType="1"/>
            <a:stCxn id="23" idx="6"/>
            <a:endCxn id="21" idx="2"/>
          </p:cNvCxnSpPr>
          <p:nvPr/>
        </p:nvCxnSpPr>
        <p:spPr bwMode="auto">
          <a:xfrm>
            <a:off x="10301288" y="27813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3" name="Oval 40"/>
          <p:cNvSpPr>
            <a:spLocks noChangeArrowheads="1"/>
          </p:cNvSpPr>
          <p:nvPr/>
        </p:nvSpPr>
        <p:spPr bwMode="auto">
          <a:xfrm>
            <a:off x="9753600"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pic>
        <p:nvPicPr>
          <p:cNvPr id="24" name="Picture 41" descr="txp_fig"/>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8702675" y="4419600"/>
            <a:ext cx="10461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0" descr="txp_fi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371600" y="5181600"/>
            <a:ext cx="3027362"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6" descr="txp_fi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387600" y="6088063"/>
            <a:ext cx="18573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9" descr="txp_fig"/>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2387600" y="5638800"/>
            <a:ext cx="14970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4" descr="txp_fig"/>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7977187" y="5143500"/>
            <a:ext cx="2306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5" descr="txp_fig"/>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8686800" y="5748338"/>
            <a:ext cx="2205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10400" y="1676400"/>
            <a:ext cx="2316609" cy="2133600"/>
          </a:xfrm>
          <a:prstGeom prst="rect">
            <a:avLst/>
          </a:prstGeom>
        </p:spPr>
      </p:pic>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7200" y="1676400"/>
            <a:ext cx="2209799" cy="2020506"/>
          </a:xfrm>
          <a:prstGeom prst="rect">
            <a:avLst/>
          </a:prstGeom>
        </p:spPr>
      </p:pic>
      <p:grpSp>
        <p:nvGrpSpPr>
          <p:cNvPr id="30" name="Group 29"/>
          <p:cNvGrpSpPr/>
          <p:nvPr/>
        </p:nvGrpSpPr>
        <p:grpSpPr>
          <a:xfrm>
            <a:off x="9601200" y="2362200"/>
            <a:ext cx="1752600" cy="838200"/>
            <a:chOff x="10515600" y="4267200"/>
            <a:chExt cx="1219200" cy="2438400"/>
          </a:xfrm>
          <a:effectLst/>
        </p:grpSpPr>
        <p:cxnSp>
          <p:nvCxnSpPr>
            <p:cNvPr id="31" name="Straight Connector 30"/>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3581400" y="1676400"/>
            <a:ext cx="838200" cy="1981200"/>
            <a:chOff x="10515600" y="4267200"/>
            <a:chExt cx="1219200" cy="2438400"/>
          </a:xfrm>
          <a:effectLst/>
        </p:grpSpPr>
        <p:cxnSp>
          <p:nvCxnSpPr>
            <p:cNvPr id="36" name="Straight Connector 35"/>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1A5F8EC4-8897-4F13-8399-5093AB243359}"/>
                  </a:ext>
                </a:extLst>
              </p14:cNvPr>
              <p14:cNvContentPartPr/>
              <p14:nvPr/>
            </p14:nvContentPartPr>
            <p14:xfrm>
              <a:off x="2414160" y="4788000"/>
              <a:ext cx="1956240" cy="1639440"/>
            </p14:xfrm>
          </p:contentPart>
        </mc:Choice>
        <mc:Fallback xmlns="">
          <p:pic>
            <p:nvPicPr>
              <p:cNvPr id="2" name="Ink 1">
                <a:extLst>
                  <a:ext uri="{FF2B5EF4-FFF2-40B4-BE49-F238E27FC236}">
                    <a16:creationId xmlns:a16="http://schemas.microsoft.com/office/drawing/2014/main" id="{1A5F8EC4-8897-4F13-8399-5093AB243359}"/>
                  </a:ext>
                </a:extLst>
              </p:cNvPr>
              <p:cNvPicPr/>
              <p:nvPr/>
            </p:nvPicPr>
            <p:blipFill>
              <a:blip r:embed="rId19"/>
              <a:stretch>
                <a:fillRect/>
              </a:stretch>
            </p:blipFill>
            <p:spPr>
              <a:xfrm>
                <a:off x="2404800" y="4778640"/>
                <a:ext cx="1974960" cy="1658160"/>
              </a:xfrm>
              <a:prstGeom prst="rect">
                <a:avLst/>
              </a:prstGeom>
            </p:spPr>
          </p:pic>
        </mc:Fallback>
      </mc:AlternateContent>
    </p:spTree>
    <p:extLst>
      <p:ext uri="{BB962C8B-B14F-4D97-AF65-F5344CB8AC3E}">
        <p14:creationId xmlns:p14="http://schemas.microsoft.com/office/powerpoint/2010/main" val="15778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2274127"/>
              </a:xfrm>
            </p:spPr>
            <p:txBody>
              <a:bodyPr/>
              <a:lstStyle/>
              <a:p>
                <a:r>
                  <a:rPr lang="en-US" dirty="0"/>
                  <a:t>Consistency of likelihood weighted sampling distribution</a:t>
                </a:r>
              </a:p>
              <a:p>
                <a:r>
                  <a:rPr lang="en-US" dirty="0"/>
                  <a:t>Evidence: </a:t>
                </a:r>
                <a14:m>
                  <m:oMath xmlns:m="http://schemas.openxmlformats.org/officeDocument/2006/math">
                    <m:r>
                      <a:rPr lang="en-US" b="0" i="0"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m:t>
                    </m:r>
                  </m:oMath>
                </a14:m>
                <a:r>
                  <a:rPr lang="en-US" dirty="0"/>
                  <a:t>, </a:t>
                </a:r>
                <a14:m>
                  <m:oMath xmlns:m="http://schemas.openxmlformats.org/officeDocument/2006/math">
                    <m:r>
                      <a:rPr lang="en-US" b="0" i="0" dirty="0" smtClean="0">
                        <a:solidFill>
                          <a:schemeClr val="tx2"/>
                        </a:solidFill>
                        <a:latin typeface="Cambria Math" panose="02040503050406030204" pitchFamily="18" charset="0"/>
                      </a:rPr>
                      <m:t>−</m:t>
                    </m:r>
                    <m:r>
                      <a:rPr lang="en-US" i="1" dirty="0" smtClean="0">
                        <a:solidFill>
                          <a:schemeClr val="tx2"/>
                        </a:solidFill>
                        <a:latin typeface="Cambria Math" panose="02040503050406030204" pitchFamily="18" charset="0"/>
                      </a:rPr>
                      <m:t>𝑑</m:t>
                    </m:r>
                  </m:oMath>
                </a14:m>
                <a:endParaRPr lang="en-US" dirty="0"/>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m:t>
                          </m:r>
                          <m:r>
                            <a:rPr lang="en-US" b="0" i="1" smtClean="0">
                              <a:solidFill>
                                <a:srgbClr val="FF0000"/>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𝑑</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2274127"/>
              </a:xfrm>
              <a:blipFill>
                <a:blip r:embed="rId2"/>
                <a:stretch>
                  <a:fillRect l="-1217"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rgbClr val="FFCCCC"/>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tx2">
                  <a:lumMod val="20000"/>
                  <a:lumOff val="80000"/>
                </a:schemeClr>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9D0EB8B2-F08A-4917-86D6-7918BCBB71F5}"/>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B1765604-797D-4E6D-B889-A1AA2CD60851}"/>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C63CECB6-6123-4F90-8E7E-AEFF9F5E4DAA}"/>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9A4B04A-594C-4B37-9EBB-3B68DC9DD1EC}"/>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CB9835CE-59D2-421A-A77B-0BB42931AF49}"/>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3DE8ECA4-C2E4-47D7-A375-307F58B4D5DE}"/>
                  </a:ext>
                </a:extLst>
              </p14:cNvPr>
              <p14:cNvContentPartPr/>
              <p14:nvPr/>
            </p14:nvContentPartPr>
            <p14:xfrm>
              <a:off x="3463200" y="1812240"/>
              <a:ext cx="8479080" cy="4804920"/>
            </p14:xfrm>
          </p:contentPart>
        </mc:Choice>
        <mc:Fallback xmlns="">
          <p:pic>
            <p:nvPicPr>
              <p:cNvPr id="2" name="Ink 1">
                <a:extLst>
                  <a:ext uri="{FF2B5EF4-FFF2-40B4-BE49-F238E27FC236}">
                    <a16:creationId xmlns:a16="http://schemas.microsoft.com/office/drawing/2014/main" id="{3DE8ECA4-C2E4-47D7-A375-307F58B4D5DE}"/>
                  </a:ext>
                </a:extLst>
              </p:cNvPr>
              <p:cNvPicPr/>
              <p:nvPr/>
            </p:nvPicPr>
            <p:blipFill>
              <a:blip r:embed="rId9"/>
              <a:stretch>
                <a:fillRect/>
              </a:stretch>
            </p:blipFill>
            <p:spPr>
              <a:xfrm>
                <a:off x="3453840" y="1802880"/>
                <a:ext cx="8497800" cy="4823640"/>
              </a:xfrm>
              <a:prstGeom prst="rect">
                <a:avLst/>
              </a:prstGeom>
            </p:spPr>
          </p:pic>
        </mc:Fallback>
      </mc:AlternateContent>
    </p:spTree>
    <p:extLst>
      <p:ext uri="{BB962C8B-B14F-4D97-AF65-F5344CB8AC3E}">
        <p14:creationId xmlns:p14="http://schemas.microsoft.com/office/powerpoint/2010/main" val="19317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Passage of Time</a:t>
            </a:r>
          </a:p>
        </p:txBody>
      </p:sp>
      <p:sp>
        <p:nvSpPr>
          <p:cNvPr id="3" name="Content Placeholder 2"/>
          <p:cNvSpPr>
            <a:spLocks noGrp="1"/>
          </p:cNvSpPr>
          <p:nvPr>
            <p:ph idx="1"/>
          </p:nvPr>
        </p:nvSpPr>
        <p:spPr>
          <a:xfrm>
            <a:off x="381000" y="1264728"/>
            <a:ext cx="11404600" cy="4729164"/>
          </a:xfrm>
        </p:spPr>
        <p:txBody>
          <a:bodyPr/>
          <a:lstStyle/>
          <a:p>
            <a:r>
              <a:rPr lang="en-US" sz="2400" dirty="0">
                <a:latin typeface="Calibri"/>
                <a:cs typeface="Calibri"/>
              </a:rPr>
              <a:t>Assume we have current belief P(X | evidence to date)</a:t>
            </a: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Then, after one time step passes:</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Basic idea: beliefs get </a:t>
            </a:r>
            <a:r>
              <a:rPr lang="ja-JP" altLang="en-US" sz="2400" dirty="0">
                <a:latin typeface="Calibri"/>
                <a:cs typeface="Calibri"/>
              </a:rPr>
              <a:t>“</a:t>
            </a:r>
            <a:r>
              <a:rPr lang="en-US" sz="2400" dirty="0">
                <a:latin typeface="Calibri"/>
                <a:cs typeface="Calibri"/>
              </a:rPr>
              <a:t>pushed</a:t>
            </a:r>
            <a:r>
              <a:rPr lang="ja-JP" altLang="en-US" sz="2400" dirty="0">
                <a:latin typeface="Calibri"/>
                <a:cs typeface="Calibri"/>
              </a:rPr>
              <a:t>”</a:t>
            </a:r>
            <a:r>
              <a:rPr lang="en-US" sz="2400" dirty="0">
                <a:latin typeface="Calibri"/>
                <a:cs typeface="Calibri"/>
              </a:rPr>
              <a:t> through the transitions</a:t>
            </a:r>
          </a:p>
          <a:p>
            <a:pPr lvl="1"/>
            <a:r>
              <a:rPr lang="en-US" sz="2000" dirty="0">
                <a:latin typeface="Calibri"/>
                <a:cs typeface="Calibri"/>
              </a:rPr>
              <a:t>With the </a:t>
            </a:r>
            <a:r>
              <a:rPr lang="ja-JP" altLang="en-US" sz="2000" dirty="0">
                <a:latin typeface="Calibri"/>
                <a:cs typeface="Calibri"/>
              </a:rPr>
              <a:t>“</a:t>
            </a:r>
            <a:r>
              <a:rPr lang="en-US" sz="2000" dirty="0">
                <a:latin typeface="Calibri"/>
                <a:cs typeface="Calibri"/>
              </a:rPr>
              <a:t>B</a:t>
            </a:r>
            <a:r>
              <a:rPr lang="ja-JP" altLang="en-US" sz="2000" dirty="0">
                <a:latin typeface="Calibri"/>
                <a:cs typeface="Calibri"/>
              </a:rPr>
              <a:t>”</a:t>
            </a:r>
            <a:r>
              <a:rPr lang="en-US" sz="2000" dirty="0">
                <a:latin typeface="Calibri"/>
                <a:cs typeface="Calibri"/>
              </a:rPr>
              <a:t> notation, we have to be careful about what time step t the belief is about, and what evidence it includes</a:t>
            </a:r>
          </a:p>
          <a:p>
            <a:endParaRPr lang="en-US" dirty="0">
              <a:latin typeface="Calibri"/>
              <a:cs typeface="Calibri"/>
            </a:endParaRPr>
          </a:p>
        </p:txBody>
      </p:sp>
      <p:pic>
        <p:nvPicPr>
          <p:cNvPr id="7" name="Picture 6" descr="txp_fi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05000" y="1925127"/>
            <a:ext cx="2452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2"/>
          <p:cNvGrpSpPr>
            <a:grpSpLocks/>
          </p:cNvGrpSpPr>
          <p:nvPr/>
        </p:nvGrpSpPr>
        <p:grpSpPr bwMode="auto">
          <a:xfrm>
            <a:off x="8991600" y="1452845"/>
            <a:ext cx="1901825" cy="700088"/>
            <a:chOff x="7848600" y="2362200"/>
            <a:chExt cx="758825" cy="279400"/>
          </a:xfrm>
        </p:grpSpPr>
        <p:sp>
          <p:nvSpPr>
            <p:cNvPr id="9" name="Oval 12"/>
            <p:cNvSpPr>
              <a:spLocks noChangeArrowheads="1"/>
            </p:cNvSpPr>
            <p:nvPr/>
          </p:nvSpPr>
          <p:spPr bwMode="auto">
            <a:xfrm>
              <a:off x="8327858" y="2362200"/>
              <a:ext cx="279567" cy="279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2</a:t>
              </a:r>
            </a:p>
          </p:txBody>
        </p:sp>
        <p:cxnSp>
          <p:nvCxnSpPr>
            <p:cNvPr id="10" name="AutoShape 14"/>
            <p:cNvCxnSpPr>
              <a:cxnSpLocks noChangeShapeType="1"/>
              <a:stCxn id="11" idx="6"/>
              <a:endCxn id="9" idx="2"/>
            </p:cNvCxnSpPr>
            <p:nvPr/>
          </p:nvCxnSpPr>
          <p:spPr bwMode="auto">
            <a:xfrm>
              <a:off x="8135656" y="2501900"/>
              <a:ext cx="184714"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 name="Oval 15"/>
            <p:cNvSpPr>
              <a:spLocks noChangeArrowheads="1"/>
            </p:cNvSpPr>
            <p:nvPr/>
          </p:nvSpPr>
          <p:spPr bwMode="auto">
            <a:xfrm>
              <a:off x="7848600" y="2362200"/>
              <a:ext cx="279567" cy="279400"/>
            </a:xfrm>
            <a:prstGeom prst="ellipse">
              <a:avLst/>
            </a:prstGeom>
            <a:solidFill>
              <a:schemeClr val="bg1"/>
            </a:solidFill>
            <a:ln w="28575">
              <a:solidFill>
                <a:schemeClr val="tx1"/>
              </a:solidFill>
              <a:round/>
              <a:headEnd/>
              <a:tailEnd/>
            </a:ln>
          </p:spPr>
          <p:txBody>
            <a:bodyPr wrap="none" anchor="ctr"/>
            <a:lstStyle/>
            <a:p>
              <a:pPr algn="ctr"/>
              <a:r>
                <a:rPr lang="en-US" sz="2400" i="1">
                  <a:latin typeface="Calibri"/>
                  <a:cs typeface="Calibri"/>
                </a:rPr>
                <a:t>X</a:t>
              </a:r>
              <a:r>
                <a:rPr lang="en-US" sz="2400" baseline="-25000">
                  <a:latin typeface="Calibri"/>
                  <a:cs typeface="Calibri"/>
                </a:rPr>
                <a:t>1</a:t>
              </a:r>
            </a:p>
          </p:txBody>
        </p:sp>
      </p:grpSp>
      <p:pic>
        <p:nvPicPr>
          <p:cNvPr id="13" name="Picture 1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284027"/>
            <a:ext cx="2870200" cy="681353"/>
          </a:xfrm>
          <a:prstGeom prst="rect">
            <a:avLst/>
          </a:prstGeom>
        </p:spPr>
      </p:pic>
      <p:pic>
        <p:nvPicPr>
          <p:cNvPr id="14" name="Picture 13"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4134928"/>
            <a:ext cx="3962400" cy="650908"/>
          </a:xfrm>
          <a:prstGeom prst="rect">
            <a:avLst/>
          </a:prstGeom>
        </p:spPr>
      </p:pic>
      <p:pic>
        <p:nvPicPr>
          <p:cNvPr id="15" name="Picture 1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050" y="4896927"/>
            <a:ext cx="3460750" cy="660764"/>
          </a:xfrm>
          <a:prstGeom prst="rect">
            <a:avLst/>
          </a:prstGeom>
        </p:spPr>
      </p:pic>
      <p:sp>
        <p:nvSpPr>
          <p:cNvPr id="16" name="Content Placeholder 2"/>
          <p:cNvSpPr txBox="1">
            <a:spLocks/>
          </p:cNvSpPr>
          <p:nvPr/>
        </p:nvSpPr>
        <p:spPr bwMode="auto">
          <a:xfrm>
            <a:off x="7848600" y="4058727"/>
            <a:ext cx="3657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cs typeface="Calibri"/>
              </a:rPr>
              <a:t>Or compactly:</a:t>
            </a:r>
            <a:endParaRPr lang="en-US" dirty="0">
              <a:latin typeface="Calibri"/>
              <a:cs typeface="Calibri"/>
            </a:endParaRPr>
          </a:p>
        </p:txBody>
      </p:sp>
      <p:pic>
        <p:nvPicPr>
          <p:cNvPr id="17" name="Picture 1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0" y="4744527"/>
            <a:ext cx="3657600" cy="610873"/>
          </a:xfrm>
          <a:prstGeom prst="rect">
            <a:avLst/>
          </a:prstGeom>
        </p:spPr>
      </p:pic>
      <p:pic>
        <p:nvPicPr>
          <p:cNvPr id="18" name="Picture 17"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368" y="3290377"/>
            <a:ext cx="2010032" cy="387350"/>
          </a:xfrm>
          <a:prstGeom prst="rect">
            <a:avLst/>
          </a:prstGeom>
        </p:spPr>
      </p:pic>
      <p:grpSp>
        <p:nvGrpSpPr>
          <p:cNvPr id="19" name="Group 18"/>
          <p:cNvGrpSpPr/>
          <p:nvPr/>
        </p:nvGrpSpPr>
        <p:grpSpPr>
          <a:xfrm>
            <a:off x="8839200" y="1315527"/>
            <a:ext cx="2209800" cy="990600"/>
            <a:chOff x="10515600" y="4267200"/>
            <a:chExt cx="1219200" cy="2438400"/>
          </a:xfrm>
          <a:effectLst/>
        </p:grpSpPr>
        <p:cxnSp>
          <p:nvCxnSpPr>
            <p:cNvPr id="20" name="Straight Connector 19"/>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00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333282"/>
            <a:ext cx="7772399" cy="2524718"/>
          </a:xfrm>
          <a:prstGeom prst="rect">
            <a:avLst/>
          </a:prstGeom>
        </p:spPr>
      </p:pic>
      <p:sp>
        <p:nvSpPr>
          <p:cNvPr id="64513" name="Rectangle 2"/>
          <p:cNvSpPr>
            <a:spLocks noGrp="1" noChangeArrowheads="1"/>
          </p:cNvSpPr>
          <p:nvPr>
            <p:ph type="title"/>
          </p:nvPr>
        </p:nvSpPr>
        <p:spPr/>
        <p:txBody>
          <a:bodyPr/>
          <a:lstStyle/>
          <a:p>
            <a:r>
              <a:rPr lang="en-US">
                <a:latin typeface="Calibri"/>
                <a:ea typeface="ＭＳ Ｐゴシック" pitchFamily="34" charset="-128"/>
                <a:cs typeface="Calibri"/>
              </a:rPr>
              <a:t>Example: Passage of Time</a:t>
            </a:r>
          </a:p>
        </p:txBody>
      </p:sp>
      <p:sp>
        <p:nvSpPr>
          <p:cNvPr id="64514" name="Rectangle 3"/>
          <p:cNvSpPr>
            <a:spLocks noGrp="1" noChangeArrowheads="1"/>
          </p:cNvSpPr>
          <p:nvPr>
            <p:ph idx="1"/>
          </p:nvPr>
        </p:nvSpPr>
        <p:spPr>
          <a:xfrm>
            <a:off x="457200" y="1371600"/>
            <a:ext cx="8534400" cy="4525963"/>
          </a:xfrm>
        </p:spPr>
        <p:txBody>
          <a:bodyPr/>
          <a:lstStyle/>
          <a:p>
            <a:r>
              <a:rPr lang="en-US" sz="2400" dirty="0">
                <a:latin typeface="Calibri"/>
                <a:ea typeface="ＭＳ Ｐゴシック" pitchFamily="34" charset="-128"/>
                <a:cs typeface="Calibri"/>
              </a:rPr>
              <a:t>As time passes, uncertainty </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accumulates</a:t>
            </a:r>
            <a:r>
              <a:rPr lang="ja-JP" altLang="en-US" sz="2400" dirty="0">
                <a:latin typeface="Calibri"/>
                <a:ea typeface="ＭＳ Ｐゴシック" pitchFamily="34" charset="-128"/>
                <a:cs typeface="Calibri"/>
              </a:rPr>
              <a:t>”</a:t>
            </a:r>
            <a:endParaRPr lang="en-US" sz="2400" dirty="0">
              <a:latin typeface="Calibri"/>
              <a:ea typeface="ＭＳ Ｐゴシック" pitchFamily="34" charset="-128"/>
              <a:cs typeface="Calibri"/>
            </a:endParaRPr>
          </a:p>
        </p:txBody>
      </p:sp>
      <p:graphicFrame>
        <p:nvGraphicFramePr>
          <p:cNvPr id="64515" name="Object 2"/>
          <p:cNvGraphicFramePr>
            <a:graphicFrameLocks noChangeAspect="1"/>
          </p:cNvGraphicFramePr>
          <p:nvPr>
            <p:extLst/>
          </p:nvPr>
        </p:nvGraphicFramePr>
        <p:xfrm>
          <a:off x="1127125" y="2041525"/>
          <a:ext cx="2559050" cy="1714500"/>
        </p:xfrm>
        <a:graphic>
          <a:graphicData uri="http://schemas.openxmlformats.org/presentationml/2006/ole">
            <mc:AlternateContent xmlns:mc="http://schemas.openxmlformats.org/markup-compatibility/2006">
              <mc:Choice xmlns:v="urn:schemas-microsoft-com:vml" Requires="v">
                <p:oleObj spid="_x0000_s1059" name="Photo Editor Photo" r:id="rId4" imgW="3878916" imgH="2598645" progId="MSPhotoEd.3">
                  <p:embed/>
                </p:oleObj>
              </mc:Choice>
              <mc:Fallback>
                <p:oleObj name="Photo Editor Photo" r:id="rId4" imgW="3878916" imgH="2598645" progId="MSPhotoEd.3">
                  <p:embed/>
                  <p:pic>
                    <p:nvPicPr>
                      <p:cNvPr id="64515" name="Object 2"/>
                      <p:cNvPicPr>
                        <a:picLocks noChangeAspect="1" noChangeArrowheads="1"/>
                      </p:cNvPicPr>
                      <p:nvPr/>
                    </p:nvPicPr>
                    <p:blipFill>
                      <a:blip r:embed="rId5">
                        <a:extLst>
                          <a:ext uri="{28A0092B-C50C-407E-A947-70E740481C1C}">
                            <a14:useLocalDpi xmlns:a14="http://schemas.microsoft.com/office/drawing/2010/main" val="0"/>
                          </a:ext>
                        </a:extLst>
                      </a:blip>
                      <a:srcRect l="1065" t="1222" r="1474" b="1222"/>
                      <a:stretch>
                        <a:fillRect/>
                      </a:stretch>
                    </p:blipFill>
                    <p:spPr bwMode="auto">
                      <a:xfrm>
                        <a:off x="1127125" y="2041525"/>
                        <a:ext cx="25590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10373" name="Object 3"/>
          <p:cNvGraphicFramePr>
            <a:graphicFrameLocks noChangeAspect="1"/>
          </p:cNvGraphicFramePr>
          <p:nvPr>
            <p:extLst/>
          </p:nvPr>
        </p:nvGraphicFramePr>
        <p:xfrm>
          <a:off x="4071937" y="2041525"/>
          <a:ext cx="2568575" cy="1744663"/>
        </p:xfrm>
        <a:graphic>
          <a:graphicData uri="http://schemas.openxmlformats.org/presentationml/2006/ole">
            <mc:AlternateContent xmlns:mc="http://schemas.openxmlformats.org/markup-compatibility/2006">
              <mc:Choice xmlns:v="urn:schemas-microsoft-com:vml" Requires="v">
                <p:oleObj spid="_x0000_s1060" name="Photo Editor Photo" r:id="rId6" imgW="3894157" imgH="2644369" progId="MSPhotoEd.3">
                  <p:embed/>
                </p:oleObj>
              </mc:Choice>
              <mc:Fallback>
                <p:oleObj name="Photo Editor Photo" r:id="rId6" imgW="3894157" imgH="2644369" progId="MSPhotoEd.3">
                  <p:embed/>
                  <p:pic>
                    <p:nvPicPr>
                      <p:cNvPr id="1210373" name="Object 3"/>
                      <p:cNvPicPr>
                        <a:picLocks noChangeAspect="1" noChangeArrowheads="1"/>
                      </p:cNvPicPr>
                      <p:nvPr/>
                    </p:nvPicPr>
                    <p:blipFill>
                      <a:blip r:embed="rId7">
                        <a:extLst>
                          <a:ext uri="{28A0092B-C50C-407E-A947-70E740481C1C}">
                            <a14:useLocalDpi xmlns:a14="http://schemas.microsoft.com/office/drawing/2010/main" val="0"/>
                          </a:ext>
                        </a:extLst>
                      </a:blip>
                      <a:srcRect l="1019" t="1501" r="2078" b="2400"/>
                      <a:stretch>
                        <a:fillRect/>
                      </a:stretch>
                    </p:blipFill>
                    <p:spPr bwMode="auto">
                      <a:xfrm>
                        <a:off x="4071937" y="2041525"/>
                        <a:ext cx="2568575"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210374" name="Object 4"/>
          <p:cNvGraphicFramePr>
            <a:graphicFrameLocks noChangeAspect="1"/>
          </p:cNvGraphicFramePr>
          <p:nvPr>
            <p:extLst/>
          </p:nvPr>
        </p:nvGraphicFramePr>
        <p:xfrm>
          <a:off x="8078787" y="2041525"/>
          <a:ext cx="2589213" cy="1754188"/>
        </p:xfrm>
        <a:graphic>
          <a:graphicData uri="http://schemas.openxmlformats.org/presentationml/2006/ole">
            <mc:AlternateContent xmlns:mc="http://schemas.openxmlformats.org/markup-compatibility/2006">
              <mc:Choice xmlns:v="urn:schemas-microsoft-com:vml" Requires="v">
                <p:oleObj spid="_x0000_s1061" name="Photo Editor Photo" r:id="rId8" imgW="3924640" imgH="2659048" progId="MSPhotoEd.3">
                  <p:embed/>
                </p:oleObj>
              </mc:Choice>
              <mc:Fallback>
                <p:oleObj name="Photo Editor Photo" r:id="rId8" imgW="3924640" imgH="2659048" progId="MSPhotoEd.3">
                  <p:embed/>
                  <p:pic>
                    <p:nvPicPr>
                      <p:cNvPr id="1210374" name="Object 4"/>
                      <p:cNvPicPr>
                        <a:picLocks noChangeAspect="1" noChangeArrowheads="1"/>
                      </p:cNvPicPr>
                      <p:nvPr/>
                    </p:nvPicPr>
                    <p:blipFill>
                      <a:blip r:embed="rId9">
                        <a:extLst>
                          <a:ext uri="{28A0092B-C50C-407E-A947-70E740481C1C}">
                            <a14:useLocalDpi xmlns:a14="http://schemas.microsoft.com/office/drawing/2010/main" val="0"/>
                          </a:ext>
                        </a:extLst>
                      </a:blip>
                      <a:srcRect l="1659" t="1492" r="2426" b="2866"/>
                      <a:stretch>
                        <a:fillRect/>
                      </a:stretch>
                    </p:blipFill>
                    <p:spPr bwMode="auto">
                      <a:xfrm>
                        <a:off x="8078787" y="2041525"/>
                        <a:ext cx="2589213"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4518" name="Text Box 7"/>
          <p:cNvSpPr txBox="1">
            <a:spLocks noChangeArrowheads="1"/>
          </p:cNvSpPr>
          <p:nvPr/>
        </p:nvSpPr>
        <p:spPr bwMode="auto">
          <a:xfrm>
            <a:off x="2057400"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T = 1</a:t>
            </a:r>
          </a:p>
        </p:txBody>
      </p:sp>
      <p:sp>
        <p:nvSpPr>
          <p:cNvPr id="1210376" name="Text Box 8"/>
          <p:cNvSpPr txBox="1">
            <a:spLocks noChangeArrowheads="1"/>
          </p:cNvSpPr>
          <p:nvPr/>
        </p:nvSpPr>
        <p:spPr bwMode="auto">
          <a:xfrm>
            <a:off x="5029200"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T = 2</a:t>
            </a:r>
          </a:p>
        </p:txBody>
      </p:sp>
      <p:sp>
        <p:nvSpPr>
          <p:cNvPr id="1210377" name="Text Box 9"/>
          <p:cNvSpPr txBox="1">
            <a:spLocks noChangeArrowheads="1"/>
          </p:cNvSpPr>
          <p:nvPr/>
        </p:nvSpPr>
        <p:spPr bwMode="auto">
          <a:xfrm>
            <a:off x="9072793" y="3717925"/>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dirty="0">
                <a:latin typeface="Calibri"/>
                <a:cs typeface="Calibri"/>
              </a:rPr>
              <a:t>T = 5</a:t>
            </a:r>
          </a:p>
        </p:txBody>
      </p:sp>
      <p:sp>
        <p:nvSpPr>
          <p:cNvPr id="64521" name="Text Box 10"/>
          <p:cNvSpPr txBox="1">
            <a:spLocks noChangeArrowheads="1"/>
          </p:cNvSpPr>
          <p:nvPr/>
        </p:nvSpPr>
        <p:spPr bwMode="auto">
          <a:xfrm>
            <a:off x="7391400" y="14478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1800" dirty="0">
                <a:latin typeface="Calibri"/>
                <a:cs typeface="Calibri"/>
              </a:rPr>
              <a:t>(Transition model: ghosts usually go clockwise)</a:t>
            </a:r>
          </a:p>
        </p:txBody>
      </p:sp>
    </p:spTree>
    <p:extLst>
      <p:ext uri="{BB962C8B-B14F-4D97-AF65-F5344CB8AC3E}">
        <p14:creationId xmlns:p14="http://schemas.microsoft.com/office/powerpoint/2010/main" val="2613259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0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103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103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03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6" grpId="0"/>
      <p:bldP spid="121037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Observation</a:t>
            </a:r>
          </a:p>
        </p:txBody>
      </p:sp>
      <p:sp>
        <p:nvSpPr>
          <p:cNvPr id="3" name="Content Placeholder 2"/>
          <p:cNvSpPr>
            <a:spLocks noGrp="1"/>
          </p:cNvSpPr>
          <p:nvPr>
            <p:ph idx="1"/>
          </p:nvPr>
        </p:nvSpPr>
        <p:spPr>
          <a:xfrm>
            <a:off x="406400" y="1219200"/>
            <a:ext cx="11379200" cy="4906965"/>
          </a:xfrm>
        </p:spPr>
        <p:txBody>
          <a:bodyPr/>
          <a:lstStyle/>
          <a:p>
            <a:pPr>
              <a:lnSpc>
                <a:spcPct val="90000"/>
              </a:lnSpc>
            </a:pPr>
            <a:r>
              <a:rPr lang="en-US" sz="2400" dirty="0">
                <a:latin typeface="Calibri"/>
                <a:cs typeface="Calibri"/>
              </a:rPr>
              <a:t>Assume we have current belief P(X | previous evidence):</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r>
              <a:rPr lang="en-US" sz="2400" dirty="0">
                <a:latin typeface="Calibri"/>
                <a:cs typeface="Calibri"/>
              </a:rPr>
              <a:t>Then, after evidence comes in:</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r>
              <a:rPr lang="en-US" sz="2400" dirty="0">
                <a:latin typeface="Calibri"/>
                <a:cs typeface="Calibri"/>
              </a:rPr>
              <a:t>Or, compactly:</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endParaRPr lang="en-US" sz="2400" dirty="0">
              <a:latin typeface="Calibri"/>
              <a:cs typeface="Calibri"/>
            </a:endParaRPr>
          </a:p>
        </p:txBody>
      </p:sp>
      <p:grpSp>
        <p:nvGrpSpPr>
          <p:cNvPr id="8" name="Group 19"/>
          <p:cNvGrpSpPr>
            <a:grpSpLocks/>
          </p:cNvGrpSpPr>
          <p:nvPr/>
        </p:nvGrpSpPr>
        <p:grpSpPr bwMode="auto">
          <a:xfrm>
            <a:off x="9067800" y="1371600"/>
            <a:ext cx="588962" cy="1766890"/>
            <a:chOff x="8173954" y="2209800"/>
            <a:chExt cx="284246" cy="852487"/>
          </a:xfrm>
        </p:grpSpPr>
        <p:sp>
          <p:nvSpPr>
            <p:cNvPr id="9" name="Oval 20"/>
            <p:cNvSpPr>
              <a:spLocks noChangeArrowheads="1"/>
            </p:cNvSpPr>
            <p:nvPr/>
          </p:nvSpPr>
          <p:spPr bwMode="auto">
            <a:xfrm>
              <a:off x="8173954" y="2778125"/>
              <a:ext cx="284246" cy="284162"/>
            </a:xfrm>
            <a:prstGeom prst="ellipse">
              <a:avLst/>
            </a:prstGeom>
            <a:solidFill>
              <a:srgbClr val="BFBFBF"/>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1</a:t>
              </a:r>
              <a:endParaRPr lang="en-US" sz="1400" baseline="-25000" dirty="0">
                <a:latin typeface="Calibri"/>
                <a:cs typeface="Calibri"/>
              </a:endParaRPr>
            </a:p>
          </p:txBody>
        </p:sp>
        <p:sp>
          <p:nvSpPr>
            <p:cNvPr id="10" name="Oval 22"/>
            <p:cNvSpPr>
              <a:spLocks noChangeArrowheads="1"/>
            </p:cNvSpPr>
            <p:nvPr/>
          </p:nvSpPr>
          <p:spPr bwMode="auto">
            <a:xfrm>
              <a:off x="8173954" y="2209800"/>
              <a:ext cx="284246" cy="284162"/>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cxnSp>
          <p:nvCxnSpPr>
            <p:cNvPr id="11" name="AutoShape 23"/>
            <p:cNvCxnSpPr>
              <a:cxnSpLocks noChangeShapeType="1"/>
              <a:stCxn id="10" idx="4"/>
              <a:endCxn id="9" idx="0"/>
            </p:cNvCxnSpPr>
            <p:nvPr/>
          </p:nvCxnSpPr>
          <p:spPr bwMode="auto">
            <a:xfrm>
              <a:off x="8316077" y="2501574"/>
              <a:ext cx="0" cy="268939"/>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1" y="1295400"/>
            <a:ext cx="2209799" cy="2020506"/>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28800"/>
            <a:ext cx="3625850" cy="367294"/>
          </a:xfrm>
          <a:prstGeom prst="rect">
            <a:avLst/>
          </a:prstGeom>
        </p:spPr>
      </p:pic>
      <p:pic>
        <p:nvPicPr>
          <p:cNvPr id="15" name="Picture 1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3048000"/>
            <a:ext cx="2529703" cy="34925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3048000"/>
            <a:ext cx="4464050" cy="347726"/>
          </a:xfrm>
          <a:prstGeom prst="rect">
            <a:avLst/>
          </a:prstGeom>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3581400"/>
            <a:ext cx="3733800" cy="394069"/>
          </a:xfrm>
          <a:prstGeom prst="rect">
            <a:avLst/>
          </a:prstGeom>
        </p:spPr>
      </p:pic>
      <p:pic>
        <p:nvPicPr>
          <p:cNvPr id="19" name="Picture 1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000" y="5029200"/>
            <a:ext cx="4153243" cy="349250"/>
          </a:xfrm>
          <a:prstGeom prst="rect">
            <a:avLst/>
          </a:prstGeom>
        </p:spPr>
      </p:pic>
      <p:pic>
        <p:nvPicPr>
          <p:cNvPr id="20" name="Picture 1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29000" y="4343400"/>
            <a:ext cx="4800600" cy="349650"/>
          </a:xfrm>
          <a:prstGeom prst="rect">
            <a:avLst/>
          </a:prstGeom>
        </p:spPr>
      </p:pic>
      <p:pic>
        <p:nvPicPr>
          <p:cNvPr id="22" name="Picture 2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000" y="6172200"/>
            <a:ext cx="5029200" cy="350293"/>
          </a:xfrm>
          <a:prstGeom prst="rect">
            <a:avLst/>
          </a:prstGeom>
        </p:spPr>
      </p:pic>
      <p:sp>
        <p:nvSpPr>
          <p:cNvPr id="23" name="Content Placeholder 2"/>
          <p:cNvSpPr txBox="1">
            <a:spLocks/>
          </p:cNvSpPr>
          <p:nvPr/>
        </p:nvSpPr>
        <p:spPr bwMode="auto">
          <a:xfrm>
            <a:off x="7772400" y="5410200"/>
            <a:ext cx="4572000" cy="1600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400" dirty="0">
                <a:latin typeface="Calibri"/>
                <a:cs typeface="Calibri"/>
              </a:rPr>
              <a:t>Basic idea: beliefs “reweighted” by likelihood of evidence</a:t>
            </a:r>
          </a:p>
          <a:p>
            <a:pPr>
              <a:lnSpc>
                <a:spcPct val="90000"/>
              </a:lnSpc>
            </a:pPr>
            <a:r>
              <a:rPr lang="en-US" sz="2400" dirty="0">
                <a:latin typeface="Calibri"/>
                <a:cs typeface="Calibri"/>
              </a:rPr>
              <a:t>Unlike passage of time, we have to renormalize</a:t>
            </a:r>
          </a:p>
          <a:p>
            <a:endParaRPr lang="en-US" sz="2400" dirty="0">
              <a:latin typeface="Calibri"/>
              <a:cs typeface="Calibri"/>
            </a:endParaRPr>
          </a:p>
        </p:txBody>
      </p:sp>
      <p:grpSp>
        <p:nvGrpSpPr>
          <p:cNvPr id="27" name="Group 26"/>
          <p:cNvGrpSpPr/>
          <p:nvPr/>
        </p:nvGrpSpPr>
        <p:grpSpPr>
          <a:xfrm>
            <a:off x="8915400" y="1219200"/>
            <a:ext cx="914400" cy="2057400"/>
            <a:chOff x="10515600" y="4267200"/>
            <a:chExt cx="1219200" cy="2438400"/>
          </a:xfrm>
          <a:effectLst/>
        </p:grpSpPr>
        <p:cxnSp>
          <p:nvCxnSpPr>
            <p:cNvPr id="28" name="Straight Connector 27"/>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698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atin typeface="Calibri"/>
                <a:ea typeface="ＭＳ Ｐゴシック" pitchFamily="34" charset="-128"/>
                <a:cs typeface="Calibri"/>
              </a:rPr>
              <a:t>Example: Observation</a:t>
            </a:r>
          </a:p>
        </p:txBody>
      </p:sp>
      <p:sp>
        <p:nvSpPr>
          <p:cNvPr id="65538" name="Rectangle 3"/>
          <p:cNvSpPr>
            <a:spLocks noGrp="1" noChangeArrowheads="1"/>
          </p:cNvSpPr>
          <p:nvPr>
            <p:ph idx="1"/>
          </p:nvPr>
        </p:nvSpPr>
        <p:spPr>
          <a:xfrm>
            <a:off x="990600" y="1397001"/>
            <a:ext cx="10795000" cy="4729164"/>
          </a:xfrm>
        </p:spPr>
        <p:txBody>
          <a:bodyPr/>
          <a:lstStyle/>
          <a:p>
            <a:r>
              <a:rPr lang="en-US" sz="2400" dirty="0">
                <a:latin typeface="Calibri"/>
                <a:ea typeface="ＭＳ Ｐゴシック" pitchFamily="34" charset="-128"/>
                <a:cs typeface="Calibri"/>
              </a:rPr>
              <a:t>As we get observations, beliefs get reweighted, uncertainty </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decreases</a:t>
            </a:r>
            <a:r>
              <a:rPr lang="ja-JP" altLang="en-US" sz="2400" dirty="0">
                <a:latin typeface="Calibri"/>
                <a:ea typeface="ＭＳ Ｐゴシック" pitchFamily="34" charset="-128"/>
                <a:cs typeface="Calibri"/>
              </a:rPr>
              <a:t>”</a:t>
            </a:r>
            <a:endParaRPr lang="en-US" sz="2400" dirty="0">
              <a:latin typeface="Calibri"/>
              <a:ea typeface="ＭＳ Ｐゴシック" pitchFamily="34" charset="-128"/>
              <a:cs typeface="Calibri"/>
            </a:endParaRPr>
          </a:p>
        </p:txBody>
      </p:sp>
      <p:graphicFrame>
        <p:nvGraphicFramePr>
          <p:cNvPr id="65539" name="Object 2"/>
          <p:cNvGraphicFramePr>
            <a:graphicFrameLocks noChangeAspect="1"/>
          </p:cNvGraphicFramePr>
          <p:nvPr>
            <p:extLst/>
          </p:nvPr>
        </p:nvGraphicFramePr>
        <p:xfrm>
          <a:off x="6553200" y="2514600"/>
          <a:ext cx="2505075" cy="1692275"/>
        </p:xfrm>
        <a:graphic>
          <a:graphicData uri="http://schemas.openxmlformats.org/presentationml/2006/ole">
            <mc:AlternateContent xmlns:mc="http://schemas.openxmlformats.org/markup-compatibility/2006">
              <mc:Choice xmlns:v="urn:schemas-microsoft-com:vml" Requires="v">
                <p:oleObj spid="_x0000_s2061" name="Photo Editor Photo" r:id="rId4" imgW="3802710" imgH="2567619" progId="MSPhotoEd.3">
                  <p:embed/>
                </p:oleObj>
              </mc:Choice>
              <mc:Fallback>
                <p:oleObj name="Photo Editor Photo" r:id="rId4" imgW="3802710" imgH="2567619" progId="MSPhotoEd.3">
                  <p:embed/>
                  <p:pic>
                    <p:nvPicPr>
                      <p:cNvPr id="6553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514600"/>
                        <a:ext cx="25050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65540" name="Picture 5"/>
          <p:cNvPicPr>
            <a:picLocks noChangeAspect="1" noChangeArrowheads="1"/>
          </p:cNvPicPr>
          <p:nvPr/>
        </p:nvPicPr>
        <p:blipFill>
          <a:blip r:embed="rId6">
            <a:extLst>
              <a:ext uri="{28A0092B-C50C-407E-A947-70E740481C1C}">
                <a14:useLocalDpi xmlns:a14="http://schemas.microsoft.com/office/drawing/2010/main" val="0"/>
              </a:ext>
            </a:extLst>
          </a:blip>
          <a:srcRect l="1595" t="905" r="2145" b="2351"/>
          <a:stretch>
            <a:fillRect/>
          </a:stretch>
        </p:blipFill>
        <p:spPr bwMode="auto">
          <a:xfrm>
            <a:off x="2994025" y="2517775"/>
            <a:ext cx="24923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6"/>
          <p:cNvSpPr txBox="1">
            <a:spLocks noChangeArrowheads="1"/>
          </p:cNvSpPr>
          <p:nvPr/>
        </p:nvSpPr>
        <p:spPr bwMode="auto">
          <a:xfrm>
            <a:off x="3048000" y="4335462"/>
            <a:ext cx="251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dirty="0">
                <a:latin typeface="Calibri"/>
                <a:cs typeface="Calibri"/>
              </a:rPr>
              <a:t>Before observation</a:t>
            </a:r>
          </a:p>
        </p:txBody>
      </p:sp>
      <p:sp>
        <p:nvSpPr>
          <p:cNvPr id="65542" name="Text Box 7"/>
          <p:cNvSpPr txBox="1">
            <a:spLocks noChangeArrowheads="1"/>
          </p:cNvSpPr>
          <p:nvPr/>
        </p:nvSpPr>
        <p:spPr bwMode="auto">
          <a:xfrm>
            <a:off x="6778625" y="4335462"/>
            <a:ext cx="2517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a:latin typeface="Calibri"/>
                <a:cs typeface="Calibri"/>
              </a:rPr>
              <a:t>After observation</a:t>
            </a:r>
          </a:p>
        </p:txBody>
      </p:sp>
      <p:pic>
        <p:nvPicPr>
          <p:cNvPr id="65543" name="Picture 8"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549775" y="5257800"/>
            <a:ext cx="27654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2600" y="4058769"/>
            <a:ext cx="2436812" cy="252188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903" y="4114800"/>
            <a:ext cx="2561219" cy="2524718"/>
          </a:xfrm>
          <a:prstGeom prst="rect">
            <a:avLst/>
          </a:prstGeom>
        </p:spPr>
      </p:pic>
    </p:spTree>
    <p:extLst>
      <p:ext uri="{BB962C8B-B14F-4D97-AF65-F5344CB8AC3E}">
        <p14:creationId xmlns:p14="http://schemas.microsoft.com/office/powerpoint/2010/main" val="343745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400"/>
            <a:ext cx="9982200" cy="1143000"/>
          </a:xfrm>
        </p:spPr>
        <p:txBody>
          <a:bodyPr/>
          <a:lstStyle/>
          <a:p>
            <a:r>
              <a:rPr lang="en-US" dirty="0">
                <a:latin typeface="Calibri"/>
                <a:cs typeface="Calibri"/>
              </a:rPr>
              <a:t>Example: Weather HMM</a:t>
            </a:r>
          </a:p>
        </p:txBody>
      </p:sp>
      <p:cxnSp>
        <p:nvCxnSpPr>
          <p:cNvPr id="11" name="Straight Arrow Connector 10"/>
          <p:cNvCxnSpPr>
            <a:endCxn id="52" idx="2"/>
          </p:cNvCxnSpPr>
          <p:nvPr/>
        </p:nvCxnSpPr>
        <p:spPr>
          <a:xfrm>
            <a:off x="2133600" y="4327525"/>
            <a:ext cx="53340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aphicFrame>
        <p:nvGraphicFramePr>
          <p:cNvPr id="23" name="Table 22"/>
          <p:cNvGraphicFramePr>
            <a:graphicFrameLocks noGrp="1"/>
          </p:cNvGraphicFramePr>
          <p:nvPr>
            <p:extLst/>
          </p:nvPr>
        </p:nvGraphicFramePr>
        <p:xfrm>
          <a:off x="7543800" y="4251325"/>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r>
                        <a:rPr lang="en-US" sz="1800" b="0" baseline="-25000" dirty="0">
                          <a:solidFill>
                            <a:srgbClr val="333399"/>
                          </a:solidFill>
                          <a:latin typeface="Calibri"/>
                          <a:cs typeface="Calibri"/>
                        </a:rPr>
                        <a:t>t+1</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P(R</a:t>
                      </a:r>
                      <a:r>
                        <a:rPr lang="en-US" sz="1800" b="0" baseline="-25000" dirty="0">
                          <a:solidFill>
                            <a:srgbClr val="333399"/>
                          </a:solidFill>
                          <a:latin typeface="Calibri"/>
                          <a:cs typeface="Calibri"/>
                        </a:rPr>
                        <a:t>t+1</a:t>
                      </a:r>
                      <a:r>
                        <a:rPr lang="en-US" sz="1800" b="0" dirty="0">
                          <a:solidFill>
                            <a:srgbClr val="333399"/>
                          </a:solidFill>
                          <a:latin typeface="Calibri"/>
                          <a:cs typeface="Calibri"/>
                        </a:rPr>
                        <a:t>|R</a:t>
                      </a:r>
                      <a:r>
                        <a:rPr lang="en-US" sz="1800" b="0" baseline="-25000" dirty="0">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+r</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31" name="Straight Arrow Connector 30"/>
          <p:cNvCxnSpPr/>
          <p:nvPr/>
        </p:nvCxnSpPr>
        <p:spPr>
          <a:xfrm>
            <a:off x="3657600" y="4716463"/>
            <a:ext cx="0" cy="5032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endCxn id="53" idx="2"/>
          </p:cNvCxnSpPr>
          <p:nvPr/>
        </p:nvCxnSpPr>
        <p:spPr>
          <a:xfrm flipV="1">
            <a:off x="4419600" y="4327525"/>
            <a:ext cx="533400" cy="79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a:off x="5943600" y="4724401"/>
            <a:ext cx="0" cy="50323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aphicFrame>
        <p:nvGraphicFramePr>
          <p:cNvPr id="44" name="Table 43"/>
          <p:cNvGraphicFramePr>
            <a:graphicFrameLocks noGrp="1"/>
          </p:cNvGraphicFramePr>
          <p:nvPr>
            <p:extLst/>
          </p:nvPr>
        </p:nvGraphicFramePr>
        <p:xfrm>
          <a:off x="9906000" y="4251325"/>
          <a:ext cx="2209800" cy="1844675"/>
        </p:xfrm>
        <a:graphic>
          <a:graphicData uri="http://schemas.openxmlformats.org/drawingml/2006/table">
            <a:tbl>
              <a:tblPr firstRow="1" bandRow="1">
                <a:tableStyleId>{10A1B5D5-9B99-4C35-A422-299274C87663}</a:tableStyleId>
              </a:tblPr>
              <a:tblGrid>
                <a:gridCol w="570669">
                  <a:extLst>
                    <a:ext uri="{9D8B030D-6E8A-4147-A177-3AD203B41FA5}">
                      <a16:colId xmlns:a16="http://schemas.microsoft.com/office/drawing/2014/main" val="20000"/>
                    </a:ext>
                  </a:extLst>
                </a:gridCol>
                <a:gridCol w="574431">
                  <a:extLst>
                    <a:ext uri="{9D8B030D-6E8A-4147-A177-3AD203B41FA5}">
                      <a16:colId xmlns:a16="http://schemas.microsoft.com/office/drawing/2014/main" val="20001"/>
                    </a:ext>
                  </a:extLst>
                </a:gridCol>
                <a:gridCol w="1064700">
                  <a:extLst>
                    <a:ext uri="{9D8B030D-6E8A-4147-A177-3AD203B41FA5}">
                      <a16:colId xmlns:a16="http://schemas.microsoft.com/office/drawing/2014/main" val="20002"/>
                    </a:ext>
                  </a:extLst>
                </a:gridCol>
              </a:tblGrid>
              <a:tr h="381131">
                <a:tc>
                  <a:txBody>
                    <a:bodyPr/>
                    <a:lstStyle/>
                    <a:p>
                      <a:pPr algn="ct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baseline="0" dirty="0" err="1">
                          <a:solidFill>
                            <a:srgbClr val="333399"/>
                          </a:solidFill>
                          <a:latin typeface="Calibri"/>
                          <a:cs typeface="Calibri"/>
                        </a:rPr>
                        <a:t>U</a:t>
                      </a:r>
                      <a:r>
                        <a:rPr lang="en-US" sz="1800" b="0" baseline="-25000" dirty="0" err="1">
                          <a:solidFill>
                            <a:srgbClr val="333399"/>
                          </a:solidFill>
                          <a:latin typeface="Calibri"/>
                          <a:cs typeface="Calibri"/>
                        </a:rPr>
                        <a:t>t</a:t>
                      </a:r>
                      <a:endParaRPr lang="en-US" sz="1800" b="0" baseline="-2500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rPr>
                        <a:t>P(</a:t>
                      </a:r>
                      <a:r>
                        <a:rPr lang="en-US" sz="1800" b="0" dirty="0" err="1">
                          <a:solidFill>
                            <a:srgbClr val="333399"/>
                          </a:solidFill>
                          <a:latin typeface="Calibri"/>
                          <a:cs typeface="Calibri"/>
                        </a:rPr>
                        <a:t>U</a:t>
                      </a:r>
                      <a:r>
                        <a:rPr lang="en-US" sz="1800" b="0" baseline="-25000" dirty="0" err="1">
                          <a:solidFill>
                            <a:srgbClr val="333399"/>
                          </a:solidFill>
                          <a:latin typeface="Calibri"/>
                          <a:cs typeface="Calibri"/>
                        </a:rPr>
                        <a:t>t</a:t>
                      </a:r>
                      <a:r>
                        <a:rPr lang="en-US" sz="1800" b="0" dirty="0" err="1">
                          <a:solidFill>
                            <a:srgbClr val="333399"/>
                          </a:solidFill>
                          <a:latin typeface="Calibri"/>
                          <a:cs typeface="Calibri"/>
                        </a:rPr>
                        <a:t>|R</a:t>
                      </a:r>
                      <a:r>
                        <a:rPr lang="en-US" sz="1800" b="0" baseline="-25000" dirty="0" err="1">
                          <a:solidFill>
                            <a:srgbClr val="333399"/>
                          </a:solidFill>
                          <a:latin typeface="Calibri"/>
                          <a:cs typeface="Calibri"/>
                        </a:rPr>
                        <a:t>t</a:t>
                      </a:r>
                      <a:r>
                        <a:rPr lang="en-US" sz="1800" b="0" dirty="0">
                          <a:solidFill>
                            <a:srgbClr val="333399"/>
                          </a:solidFill>
                          <a:latin typeface="Calibri"/>
                          <a:cs typeface="Calibri"/>
                        </a:rPr>
                        <a:t>)</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+r</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+u</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0.2</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-r</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-u</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0.8</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9" name="Oval 48"/>
          <p:cNvSpPr/>
          <p:nvPr/>
        </p:nvSpPr>
        <p:spPr>
          <a:xfrm>
            <a:off x="2667000" y="5241925"/>
            <a:ext cx="1981200" cy="762000"/>
          </a:xfrm>
          <a:prstGeom prst="ellipse">
            <a:avLst/>
          </a:prstGeom>
          <a:solidFill>
            <a:schemeClr val="bg1">
              <a:lumMod val="75000"/>
            </a:schemeClr>
          </a:solidFill>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1</a:t>
            </a:r>
          </a:p>
        </p:txBody>
      </p:sp>
      <p:sp>
        <p:nvSpPr>
          <p:cNvPr id="50" name="Oval 49"/>
          <p:cNvSpPr/>
          <p:nvPr/>
        </p:nvSpPr>
        <p:spPr>
          <a:xfrm>
            <a:off x="4953000" y="5241925"/>
            <a:ext cx="1981200" cy="762000"/>
          </a:xfrm>
          <a:prstGeom prst="ellipse">
            <a:avLst/>
          </a:prstGeom>
          <a:solidFill>
            <a:srgbClr val="BFBFBF"/>
          </a:solidFill>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Umbrella</a:t>
            </a:r>
            <a:r>
              <a:rPr lang="en-US" baseline="-25000" dirty="0">
                <a:solidFill>
                  <a:srgbClr val="333399"/>
                </a:solidFill>
                <a:latin typeface="Calibri"/>
                <a:cs typeface="Calibri"/>
              </a:rPr>
              <a:t>2</a:t>
            </a:r>
          </a:p>
        </p:txBody>
      </p:sp>
      <p:sp>
        <p:nvSpPr>
          <p:cNvPr id="51" name="Oval 50"/>
          <p:cNvSpPr/>
          <p:nvPr/>
        </p:nvSpPr>
        <p:spPr>
          <a:xfrm>
            <a:off x="381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0</a:t>
            </a:r>
          </a:p>
        </p:txBody>
      </p:sp>
      <p:sp>
        <p:nvSpPr>
          <p:cNvPr id="52" name="Oval 51"/>
          <p:cNvSpPr/>
          <p:nvPr/>
        </p:nvSpPr>
        <p:spPr>
          <a:xfrm>
            <a:off x="2667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1</a:t>
            </a:r>
          </a:p>
        </p:txBody>
      </p:sp>
      <p:sp>
        <p:nvSpPr>
          <p:cNvPr id="53" name="Oval 52"/>
          <p:cNvSpPr/>
          <p:nvPr/>
        </p:nvSpPr>
        <p:spPr>
          <a:xfrm>
            <a:off x="4953000" y="3946525"/>
            <a:ext cx="1981200" cy="762000"/>
          </a:xfrm>
          <a:prstGeom prst="ellipse">
            <a:avLst/>
          </a:prstGeom>
          <a:ln w="28575"/>
        </p:spPr>
        <p:style>
          <a:lnRef idx="2">
            <a:schemeClr val="accent6"/>
          </a:lnRef>
          <a:fillRef idx="1">
            <a:schemeClr val="lt1"/>
          </a:fillRef>
          <a:effectRef idx="0">
            <a:schemeClr val="accent6"/>
          </a:effectRef>
          <a:fontRef idx="minor">
            <a:schemeClr val="dk1"/>
          </a:fontRef>
        </p:style>
        <p:txBody>
          <a:bodyPr anchor="ctr"/>
          <a:lstStyle/>
          <a:p>
            <a:pPr algn="ctr"/>
            <a:r>
              <a:rPr lang="en-US" dirty="0">
                <a:solidFill>
                  <a:srgbClr val="333399"/>
                </a:solidFill>
                <a:latin typeface="Calibri"/>
                <a:cs typeface="Calibri"/>
              </a:rPr>
              <a:t>Rain</a:t>
            </a:r>
            <a:r>
              <a:rPr lang="en-US" baseline="-25000" dirty="0">
                <a:solidFill>
                  <a:srgbClr val="333399"/>
                </a:solidFill>
                <a:latin typeface="Calibri"/>
                <a:cs typeface="Calibri"/>
              </a:rPr>
              <a:t>2</a:t>
            </a:r>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5378" y="63500"/>
            <a:ext cx="2621611" cy="890016"/>
          </a:xfrm>
          <a:prstGeom prst="rect">
            <a:avLst/>
          </a:prstGeom>
        </p:spPr>
      </p:pic>
      <p:cxnSp>
        <p:nvCxnSpPr>
          <p:cNvPr id="58" name="Straight Arrow Connector 57"/>
          <p:cNvCxnSpPr/>
          <p:nvPr/>
        </p:nvCxnSpPr>
        <p:spPr>
          <a:xfrm>
            <a:off x="6934200" y="4327525"/>
            <a:ext cx="381000" cy="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762000" y="2895600"/>
            <a:ext cx="1165140" cy="646331"/>
          </a:xfrm>
          <a:prstGeom prst="rect">
            <a:avLst/>
          </a:prstGeom>
          <a:noFill/>
        </p:spPr>
        <p:txBody>
          <a:bodyPr wrap="none" rtlCol="0">
            <a:spAutoFit/>
          </a:bodyPr>
          <a:lstStyle/>
          <a:p>
            <a:r>
              <a:rPr lang="en-US" dirty="0">
                <a:latin typeface="Calibri"/>
                <a:cs typeface="Calibri"/>
              </a:rPr>
              <a:t>B(+r) = 0.5</a:t>
            </a:r>
          </a:p>
          <a:p>
            <a:r>
              <a:rPr lang="en-US" dirty="0">
                <a:latin typeface="Calibri"/>
                <a:cs typeface="Calibri"/>
              </a:rPr>
              <a:t>B(-r)  = 0.5</a:t>
            </a:r>
          </a:p>
        </p:txBody>
      </p:sp>
      <p:sp>
        <p:nvSpPr>
          <p:cNvPr id="27" name="TextBox 26"/>
          <p:cNvSpPr txBox="1"/>
          <p:nvPr/>
        </p:nvSpPr>
        <p:spPr>
          <a:xfrm>
            <a:off x="3055405" y="1828800"/>
            <a:ext cx="1222736" cy="646331"/>
          </a:xfrm>
          <a:prstGeom prst="rect">
            <a:avLst/>
          </a:prstGeom>
          <a:noFill/>
        </p:spPr>
        <p:txBody>
          <a:bodyPr wrap="none" rtlCol="0">
            <a:spAutoFit/>
          </a:bodyPr>
          <a:lstStyle/>
          <a:p>
            <a:r>
              <a:rPr lang="en-US" dirty="0">
                <a:latin typeface="Calibri"/>
                <a:cs typeface="Calibri"/>
              </a:rPr>
              <a:t>B’(+r) = 0.5</a:t>
            </a:r>
          </a:p>
          <a:p>
            <a:r>
              <a:rPr lang="en-US" dirty="0">
                <a:latin typeface="Calibri"/>
                <a:cs typeface="Calibri"/>
              </a:rPr>
              <a:t>B’(-r)  = 0.5</a:t>
            </a:r>
          </a:p>
        </p:txBody>
      </p:sp>
      <p:sp>
        <p:nvSpPr>
          <p:cNvPr id="28" name="TextBox 27"/>
          <p:cNvSpPr txBox="1"/>
          <p:nvPr/>
        </p:nvSpPr>
        <p:spPr>
          <a:xfrm>
            <a:off x="3048000" y="2858869"/>
            <a:ext cx="1399128" cy="646331"/>
          </a:xfrm>
          <a:prstGeom prst="rect">
            <a:avLst/>
          </a:prstGeom>
          <a:noFill/>
        </p:spPr>
        <p:txBody>
          <a:bodyPr wrap="none" rtlCol="0">
            <a:spAutoFit/>
          </a:bodyPr>
          <a:lstStyle/>
          <a:p>
            <a:r>
              <a:rPr lang="en-US" dirty="0">
                <a:latin typeface="Calibri"/>
                <a:cs typeface="Calibri"/>
              </a:rPr>
              <a:t>B(+r) = 0.818</a:t>
            </a:r>
          </a:p>
          <a:p>
            <a:r>
              <a:rPr lang="en-US" dirty="0">
                <a:latin typeface="Calibri"/>
                <a:cs typeface="Calibri"/>
              </a:rPr>
              <a:t>B(-r)  = 0.182</a:t>
            </a:r>
          </a:p>
        </p:txBody>
      </p:sp>
      <p:sp>
        <p:nvSpPr>
          <p:cNvPr id="29" name="TextBox 28"/>
          <p:cNvSpPr txBox="1"/>
          <p:nvPr/>
        </p:nvSpPr>
        <p:spPr>
          <a:xfrm>
            <a:off x="5265205" y="1828800"/>
            <a:ext cx="1456724" cy="646331"/>
          </a:xfrm>
          <a:prstGeom prst="rect">
            <a:avLst/>
          </a:prstGeom>
          <a:noFill/>
        </p:spPr>
        <p:txBody>
          <a:bodyPr wrap="none" rtlCol="0">
            <a:spAutoFit/>
          </a:bodyPr>
          <a:lstStyle/>
          <a:p>
            <a:r>
              <a:rPr lang="en-US" dirty="0">
                <a:latin typeface="Calibri"/>
                <a:cs typeface="Calibri"/>
              </a:rPr>
              <a:t>B’(+r) = 0.627</a:t>
            </a:r>
          </a:p>
          <a:p>
            <a:r>
              <a:rPr lang="en-US" dirty="0">
                <a:latin typeface="Calibri"/>
                <a:cs typeface="Calibri"/>
              </a:rPr>
              <a:t>B’(-r)  = 0.373</a:t>
            </a:r>
          </a:p>
        </p:txBody>
      </p:sp>
      <p:sp>
        <p:nvSpPr>
          <p:cNvPr id="30" name="TextBox 29"/>
          <p:cNvSpPr txBox="1"/>
          <p:nvPr/>
        </p:nvSpPr>
        <p:spPr>
          <a:xfrm>
            <a:off x="5257800" y="2895600"/>
            <a:ext cx="1399128" cy="646331"/>
          </a:xfrm>
          <a:prstGeom prst="rect">
            <a:avLst/>
          </a:prstGeom>
          <a:noFill/>
        </p:spPr>
        <p:txBody>
          <a:bodyPr wrap="none" rtlCol="0">
            <a:spAutoFit/>
          </a:bodyPr>
          <a:lstStyle/>
          <a:p>
            <a:r>
              <a:rPr lang="en-US" dirty="0">
                <a:latin typeface="Calibri"/>
                <a:cs typeface="Calibri"/>
              </a:rPr>
              <a:t>B(+r) = 0.883</a:t>
            </a:r>
          </a:p>
          <a:p>
            <a:r>
              <a:rPr lang="en-US" dirty="0">
                <a:latin typeface="Calibri"/>
                <a:cs typeface="Calibri"/>
              </a:rPr>
              <a:t>B(-r)  = 0.117</a:t>
            </a:r>
          </a:p>
        </p:txBody>
      </p:sp>
      <p:cxnSp>
        <p:nvCxnSpPr>
          <p:cNvPr id="32" name="Straight Arrow Connector 31"/>
          <p:cNvCxnSpPr>
            <a:stCxn id="3" idx="3"/>
            <a:endCxn id="27" idx="1"/>
          </p:cNvCxnSpPr>
          <p:nvPr/>
        </p:nvCxnSpPr>
        <p:spPr>
          <a:xfrm flipV="1">
            <a:off x="1927140" y="2151966"/>
            <a:ext cx="1128265" cy="1066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a:endCxn id="28" idx="0"/>
          </p:cNvCxnSpPr>
          <p:nvPr/>
        </p:nvCxnSpPr>
        <p:spPr>
          <a:xfrm flipH="1">
            <a:off x="3747564" y="2514600"/>
            <a:ext cx="62436" cy="3442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a:off x="6019800" y="2514600"/>
            <a:ext cx="10376" cy="3442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a:stCxn id="28" idx="3"/>
            <a:endCxn id="29" idx="1"/>
          </p:cNvCxnSpPr>
          <p:nvPr/>
        </p:nvCxnSpPr>
        <p:spPr>
          <a:xfrm flipV="1">
            <a:off x="4447128" y="2151966"/>
            <a:ext cx="818077" cy="10300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9184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a:latin typeface="Calibri"/>
                <a:ea typeface="ＭＳ Ｐゴシック" pitchFamily="34" charset="-128"/>
                <a:cs typeface="Calibri"/>
              </a:rPr>
              <a:t>Other HMM Queries</a:t>
            </a:r>
          </a:p>
        </p:txBody>
      </p:sp>
      <p:sp>
        <p:nvSpPr>
          <p:cNvPr id="33795" name="Rectangle 3"/>
          <p:cNvSpPr>
            <a:spLocks noGrp="1" noChangeArrowheads="1"/>
          </p:cNvSpPr>
          <p:nvPr>
            <p:ph idx="1"/>
          </p:nvPr>
        </p:nvSpPr>
        <p:spPr>
          <a:xfrm>
            <a:off x="1371600" y="1447800"/>
            <a:ext cx="3505200" cy="609600"/>
          </a:xfrm>
        </p:spPr>
        <p:txBody>
          <a:bodyPr/>
          <a:lstStyle/>
          <a:p>
            <a:pPr marL="0" indent="0" algn="ctr">
              <a:buNone/>
            </a:pPr>
            <a:r>
              <a:rPr lang="en-US" dirty="0">
                <a:solidFill>
                  <a:schemeClr val="accent1"/>
                </a:solidFill>
                <a:latin typeface="Calibri"/>
                <a:ea typeface="ＭＳ Ｐゴシック" pitchFamily="34" charset="-128"/>
                <a:cs typeface="Calibri"/>
              </a:rPr>
              <a:t>Filtering: P(X</a:t>
            </a:r>
            <a:r>
              <a:rPr lang="en-US" baseline="-25000" dirty="0">
                <a:solidFill>
                  <a:schemeClr val="accent1"/>
                </a:solidFill>
                <a:latin typeface="Calibri"/>
                <a:ea typeface="ＭＳ Ｐゴシック" pitchFamily="34" charset="-128"/>
                <a:cs typeface="Calibri"/>
              </a:rPr>
              <a:t>t</a:t>
            </a:r>
            <a:r>
              <a:rPr lang="en-US" dirty="0">
                <a:solidFill>
                  <a:schemeClr val="accent1"/>
                </a:solidFill>
                <a:latin typeface="Calibri"/>
                <a:ea typeface="ＭＳ Ｐゴシック" pitchFamily="34" charset="-128"/>
                <a:cs typeface="Calibri"/>
              </a:rPr>
              <a:t>|e</a:t>
            </a:r>
            <a:r>
              <a:rPr lang="en-US" baseline="-25000" dirty="0">
                <a:solidFill>
                  <a:schemeClr val="accent1"/>
                </a:solidFill>
                <a:latin typeface="Calibri"/>
                <a:ea typeface="ＭＳ Ｐゴシック" pitchFamily="34" charset="-128"/>
                <a:cs typeface="Calibri"/>
              </a:rPr>
              <a:t>1:t</a:t>
            </a:r>
            <a:r>
              <a:rPr lang="en-US" dirty="0">
                <a:solidFill>
                  <a:schemeClr val="accent1"/>
                </a:solidFill>
                <a:latin typeface="Calibri"/>
                <a:ea typeface="ＭＳ Ｐゴシック" pitchFamily="34" charset="-128"/>
                <a:cs typeface="Calibri"/>
              </a:rPr>
              <a:t>)</a:t>
            </a: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sz="4000" dirty="0">
              <a:latin typeface="Calibri"/>
              <a:ea typeface="ＭＳ Ｐゴシック" pitchFamily="34" charset="-128"/>
              <a:cs typeface="Calibri"/>
            </a:endParaRPr>
          </a:p>
        </p:txBody>
      </p:sp>
      <p:grpSp>
        <p:nvGrpSpPr>
          <p:cNvPr id="2" name="Group 1"/>
          <p:cNvGrpSpPr/>
          <p:nvPr/>
        </p:nvGrpSpPr>
        <p:grpSpPr>
          <a:xfrm>
            <a:off x="1647825" y="2233613"/>
            <a:ext cx="2850356" cy="1350169"/>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95" name="Group 94"/>
          <p:cNvGrpSpPr/>
          <p:nvPr/>
        </p:nvGrpSpPr>
        <p:grpSpPr>
          <a:xfrm>
            <a:off x="1647825" y="5129213"/>
            <a:ext cx="2850356" cy="1350169"/>
            <a:chOff x="1028700" y="4876800"/>
            <a:chExt cx="3276600" cy="1600200"/>
          </a:xfrm>
        </p:grpSpPr>
        <p:sp>
          <p:nvSpPr>
            <p:cNvPr id="103"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04" name="AutoShape 63"/>
            <p:cNvCxnSpPr>
              <a:cxnSpLocks noChangeShapeType="1"/>
              <a:stCxn id="103" idx="4"/>
              <a:endCxn id="113"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5"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06" name="AutoShape 65"/>
            <p:cNvCxnSpPr>
              <a:cxnSpLocks noChangeShapeType="1"/>
              <a:stCxn id="107" idx="6"/>
              <a:endCxn id="103"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7"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08" name="AutoShape 67"/>
            <p:cNvCxnSpPr>
              <a:cxnSpLocks noChangeShapeType="1"/>
              <a:stCxn id="107" idx="4"/>
              <a:endCxn id="105"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9"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10" name="AutoShape 69"/>
            <p:cNvCxnSpPr>
              <a:cxnSpLocks noChangeShapeType="1"/>
              <a:stCxn id="109" idx="6"/>
              <a:endCxn id="112"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1" name="AutoShape 70"/>
            <p:cNvCxnSpPr>
              <a:cxnSpLocks noChangeShapeType="1"/>
              <a:stCxn id="103" idx="6"/>
              <a:endCxn id="109"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2"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13"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14"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15"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16" name="AutoShape 77"/>
            <p:cNvCxnSpPr>
              <a:cxnSpLocks noChangeShapeType="1"/>
              <a:stCxn id="109" idx="4"/>
              <a:endCxn id="114"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7" name="AutoShape 78"/>
            <p:cNvCxnSpPr>
              <a:cxnSpLocks noChangeShapeType="1"/>
              <a:stCxn id="112" idx="4"/>
              <a:endCxn id="115"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19" name="Group 118"/>
          <p:cNvGrpSpPr/>
          <p:nvPr/>
        </p:nvGrpSpPr>
        <p:grpSpPr>
          <a:xfrm>
            <a:off x="7439025" y="5129213"/>
            <a:ext cx="2850356" cy="1350169"/>
            <a:chOff x="1028700" y="4876800"/>
            <a:chExt cx="3276600" cy="1600200"/>
          </a:xfrm>
        </p:grpSpPr>
        <p:sp>
          <p:nvSpPr>
            <p:cNvPr id="127"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28" name="AutoShape 63"/>
            <p:cNvCxnSpPr>
              <a:cxnSpLocks noChangeShapeType="1"/>
              <a:stCxn id="127" idx="4"/>
              <a:endCxn id="137"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9"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0" name="AutoShape 65"/>
            <p:cNvCxnSpPr>
              <a:cxnSpLocks noChangeShapeType="1"/>
              <a:stCxn id="131" idx="6"/>
              <a:endCxn id="127"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1"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32" name="AutoShape 67"/>
            <p:cNvCxnSpPr>
              <a:cxnSpLocks noChangeShapeType="1"/>
              <a:stCxn id="131" idx="4"/>
              <a:endCxn id="129"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3"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34" name="AutoShape 69"/>
            <p:cNvCxnSpPr>
              <a:cxnSpLocks noChangeShapeType="1"/>
              <a:stCxn id="133" idx="6"/>
              <a:endCxn id="136"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35" name="AutoShape 70"/>
            <p:cNvCxnSpPr>
              <a:cxnSpLocks noChangeShapeType="1"/>
              <a:stCxn id="127" idx="6"/>
              <a:endCxn id="133"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6"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37"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38"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39"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40" name="AutoShape 77"/>
            <p:cNvCxnSpPr>
              <a:cxnSpLocks noChangeShapeType="1"/>
              <a:stCxn id="133" idx="4"/>
              <a:endCxn id="138"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41" name="AutoShape 78"/>
            <p:cNvCxnSpPr>
              <a:cxnSpLocks noChangeShapeType="1"/>
              <a:stCxn id="136" idx="4"/>
              <a:endCxn id="139"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43" name="Group 142"/>
          <p:cNvGrpSpPr/>
          <p:nvPr/>
        </p:nvGrpSpPr>
        <p:grpSpPr>
          <a:xfrm>
            <a:off x="7439025" y="2233613"/>
            <a:ext cx="2850356" cy="1350169"/>
            <a:chOff x="1028700" y="4876800"/>
            <a:chExt cx="3276600" cy="1600200"/>
          </a:xfrm>
        </p:grpSpPr>
        <p:sp>
          <p:nvSpPr>
            <p:cNvPr id="151"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52" name="AutoShape 63"/>
            <p:cNvCxnSpPr>
              <a:cxnSpLocks noChangeShapeType="1"/>
              <a:stCxn id="151" idx="4"/>
              <a:endCxn id="161"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54" name="AutoShape 65"/>
            <p:cNvCxnSpPr>
              <a:cxnSpLocks noChangeShapeType="1"/>
              <a:stCxn id="155" idx="6"/>
              <a:endCxn id="151"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5"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6" name="AutoShape 67"/>
            <p:cNvCxnSpPr>
              <a:cxnSpLocks noChangeShapeType="1"/>
              <a:stCxn id="155" idx="4"/>
              <a:endCxn id="153"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7"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58" name="AutoShape 69"/>
            <p:cNvCxnSpPr>
              <a:cxnSpLocks noChangeShapeType="1"/>
              <a:stCxn id="157" idx="6"/>
              <a:endCxn id="160"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59" name="AutoShape 70"/>
            <p:cNvCxnSpPr>
              <a:cxnSpLocks noChangeShapeType="1"/>
              <a:stCxn id="151" idx="6"/>
              <a:endCxn id="157"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0"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61"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62"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cxnSp>
          <p:nvCxnSpPr>
            <p:cNvPr id="164" name="AutoShape 77"/>
            <p:cNvCxnSpPr>
              <a:cxnSpLocks noChangeShapeType="1"/>
              <a:stCxn id="157" idx="4"/>
              <a:endCxn id="162"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66" name="Rectangle 3"/>
          <p:cNvSpPr txBox="1">
            <a:spLocks noChangeArrowheads="1"/>
          </p:cNvSpPr>
          <p:nvPr/>
        </p:nvSpPr>
        <p:spPr bwMode="auto">
          <a:xfrm>
            <a:off x="6934200" y="1447800"/>
            <a:ext cx="4038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Prediction: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1:t-1</a:t>
            </a:r>
            <a:r>
              <a:rPr lang="en-US" dirty="0">
                <a:latin typeface="Calibri"/>
                <a:ea typeface="ＭＳ Ｐゴシック" pitchFamily="34" charset="-128"/>
                <a:cs typeface="Calibri"/>
              </a:rPr>
              <a:t>)</a:t>
            </a:r>
          </a:p>
        </p:txBody>
      </p:sp>
      <p:sp>
        <p:nvSpPr>
          <p:cNvPr id="167" name="Rectangle 3"/>
          <p:cNvSpPr txBox="1">
            <a:spLocks noChangeArrowheads="1"/>
          </p:cNvSpPr>
          <p:nvPr/>
        </p:nvSpPr>
        <p:spPr bwMode="auto">
          <a:xfrm>
            <a:off x="914400" y="4343400"/>
            <a:ext cx="46482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Smoothing: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 t&lt;N</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8" name="Rectangle 3"/>
          <p:cNvSpPr txBox="1">
            <a:spLocks noChangeArrowheads="1"/>
          </p:cNvSpPr>
          <p:nvPr/>
        </p:nvSpPr>
        <p:spPr bwMode="auto">
          <a:xfrm>
            <a:off x="6553200" y="4343400"/>
            <a:ext cx="4800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Explanation: P(X</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9" name="Oval 75"/>
          <p:cNvSpPr>
            <a:spLocks noChangeArrowheads="1"/>
          </p:cNvSpPr>
          <p:nvPr/>
        </p:nvSpPr>
        <p:spPr bwMode="auto">
          <a:xfrm>
            <a:off x="38862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0" name="Oval 75"/>
          <p:cNvSpPr>
            <a:spLocks noChangeArrowheads="1"/>
          </p:cNvSpPr>
          <p:nvPr/>
        </p:nvSpPr>
        <p:spPr bwMode="auto">
          <a:xfrm>
            <a:off x="96774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1" name="Oval 75"/>
          <p:cNvSpPr>
            <a:spLocks noChangeArrowheads="1"/>
          </p:cNvSpPr>
          <p:nvPr/>
        </p:nvSpPr>
        <p:spPr bwMode="auto">
          <a:xfrm>
            <a:off x="3078480" y="49530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2" name="Oval 75"/>
          <p:cNvSpPr>
            <a:spLocks noChangeArrowheads="1"/>
          </p:cNvSpPr>
          <p:nvPr/>
        </p:nvSpPr>
        <p:spPr bwMode="auto">
          <a:xfrm>
            <a:off x="7239000" y="4953000"/>
            <a:ext cx="33528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Tree>
    <p:extLst>
      <p:ext uri="{BB962C8B-B14F-4D97-AF65-F5344CB8AC3E}">
        <p14:creationId xmlns:p14="http://schemas.microsoft.com/office/powerpoint/2010/main" val="344087930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95400"/>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28" name="Group 27"/>
          <p:cNvGrpSpPr/>
          <p:nvPr/>
        </p:nvGrpSpPr>
        <p:grpSpPr>
          <a:xfrm>
            <a:off x="6705600" y="2057400"/>
            <a:ext cx="4876800" cy="2438400"/>
            <a:chOff x="6705600" y="2057400"/>
            <a:chExt cx="4876800" cy="2438400"/>
          </a:xfrm>
          <a:effectLst/>
        </p:grpSpPr>
        <p:cxnSp>
          <p:nvCxnSpPr>
            <p:cNvPr id="4" name="Straight Connector 3"/>
            <p:cNvCxnSpPr/>
            <p:nvPr/>
          </p:nvCxnSpPr>
          <p:spPr>
            <a:xfrm>
              <a:off x="6705600" y="3276600"/>
              <a:ext cx="36576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05600" y="4495800"/>
              <a:ext cx="48768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6705600" y="32766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0363200" y="20574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0363200" y="2057400"/>
              <a:ext cx="12192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1582400" y="2057400"/>
              <a:ext cx="0" cy="24384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25" name="Picture 2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26" name="Picture 2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spTree>
    <p:extLst>
      <p:ext uri="{BB962C8B-B14F-4D97-AF65-F5344CB8AC3E}">
        <p14:creationId xmlns:p14="http://schemas.microsoft.com/office/powerpoint/2010/main" val="2796453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62" name="Group 61"/>
          <p:cNvGrpSpPr/>
          <p:nvPr/>
        </p:nvGrpSpPr>
        <p:grpSpPr>
          <a:xfrm>
            <a:off x="94346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6705600" y="2057400"/>
            <a:ext cx="4876800" cy="2438400"/>
            <a:chOff x="6705600" y="2057400"/>
            <a:chExt cx="4876800" cy="2438400"/>
          </a:xfrm>
          <a:effectLst/>
        </p:grpSpPr>
        <p:cxnSp>
          <p:nvCxnSpPr>
            <p:cNvPr id="89" name="Straight Connector 88"/>
            <p:cNvCxnSpPr/>
            <p:nvPr/>
          </p:nvCxnSpPr>
          <p:spPr>
            <a:xfrm>
              <a:off x="6705600" y="3276600"/>
              <a:ext cx="24384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705600" y="4495800"/>
              <a:ext cx="48768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705600" y="3276600"/>
              <a:ext cx="0" cy="12192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9144000" y="2057400"/>
              <a:ext cx="0" cy="12192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144000" y="2057400"/>
              <a:ext cx="2438400" cy="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11582400" y="2057400"/>
              <a:ext cx="0" cy="2438400"/>
            </a:xfrm>
            <a:prstGeom prst="line">
              <a:avLst/>
            </a:prstGeom>
            <a:ln w="38100" cap="rnd" cmpd="sng">
              <a:solidFill>
                <a:srgbClr val="8000FF"/>
              </a:solidFill>
            </a:ln>
            <a:effectLst/>
          </p:spPr>
          <p:style>
            <a:lnRef idx="2">
              <a:schemeClr val="accent1"/>
            </a:lnRef>
            <a:fillRef idx="0">
              <a:schemeClr val="accent1"/>
            </a:fillRef>
            <a:effectRef idx="1">
              <a:schemeClr val="accent1"/>
            </a:effectRef>
            <a:fontRef idx="minor">
              <a:schemeClr val="tx1"/>
            </a:fontRef>
          </p:style>
        </p:cxnSp>
      </p:grpSp>
      <p:pic>
        <p:nvPicPr>
          <p:cNvPr id="37" name="Picture 3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38" name="Picture 3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0" name="Picture 3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41" name="Picture 4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42" name="Picture 4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43" name="Picture 4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spTree>
    <p:extLst>
      <p:ext uri="{BB962C8B-B14F-4D97-AF65-F5344CB8AC3E}">
        <p14:creationId xmlns:p14="http://schemas.microsoft.com/office/powerpoint/2010/main" val="305334389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44" name="Group 43"/>
          <p:cNvGrpSpPr/>
          <p:nvPr/>
        </p:nvGrpSpPr>
        <p:grpSpPr>
          <a:xfrm>
            <a:off x="6705600" y="2057400"/>
            <a:ext cx="3581400" cy="2438400"/>
            <a:chOff x="6705600" y="2057400"/>
            <a:chExt cx="3657600" cy="2438400"/>
          </a:xfrm>
          <a:effectLst/>
        </p:grpSpPr>
        <p:cxnSp>
          <p:nvCxnSpPr>
            <p:cNvPr id="51" name="Straight Connector 50"/>
            <p:cNvCxnSpPr/>
            <p:nvPr/>
          </p:nvCxnSpPr>
          <p:spPr>
            <a:xfrm>
              <a:off x="6705600" y="3276600"/>
              <a:ext cx="24384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705600" y="4495800"/>
              <a:ext cx="36576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705600"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44000" y="20574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144000" y="20574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0363200" y="20574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94346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61442" name="Group 61441"/>
          <p:cNvGrpSpPr/>
          <p:nvPr/>
        </p:nvGrpSpPr>
        <p:grpSpPr>
          <a:xfrm>
            <a:off x="10439400" y="2057400"/>
            <a:ext cx="1143000" cy="2438400"/>
            <a:chOff x="10515600" y="4267200"/>
            <a:chExt cx="1219200" cy="2438400"/>
          </a:xfrm>
          <a:effectLst/>
        </p:grpSpPr>
        <p:cxnSp>
          <p:nvCxnSpPr>
            <p:cNvPr id="75" name="Straight Connector 74"/>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9220200" y="21336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spTree>
    <p:extLst>
      <p:ext uri="{BB962C8B-B14F-4D97-AF65-F5344CB8AC3E}">
        <p14:creationId xmlns:p14="http://schemas.microsoft.com/office/powerpoint/2010/main" val="4021798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r>
              <a:rPr lang="en-US" sz="2400" dirty="0">
                <a:latin typeface="Calibri"/>
                <a:ea typeface="ＭＳ Ｐゴシック" pitchFamily="34" charset="-128"/>
                <a:cs typeface="Calibri"/>
              </a:rPr>
              <a:t>Recursive</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grpSp>
        <p:nvGrpSpPr>
          <p:cNvPr id="96" name="Group 95"/>
          <p:cNvGrpSpPr/>
          <p:nvPr/>
        </p:nvGrpSpPr>
        <p:grpSpPr>
          <a:xfrm>
            <a:off x="6705600" y="2057400"/>
            <a:ext cx="3581400" cy="2438400"/>
            <a:chOff x="6705600" y="2057400"/>
            <a:chExt cx="3657600" cy="2438400"/>
          </a:xfrm>
          <a:effectLst/>
        </p:grpSpPr>
        <p:cxnSp>
          <p:nvCxnSpPr>
            <p:cNvPr id="97" name="Straight Connector 96"/>
            <p:cNvCxnSpPr/>
            <p:nvPr/>
          </p:nvCxnSpPr>
          <p:spPr>
            <a:xfrm>
              <a:off x="6705600" y="3276600"/>
              <a:ext cx="24384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705600" y="4495800"/>
              <a:ext cx="36576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6705600" y="32766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9144000" y="2057400"/>
              <a:ext cx="0" cy="12192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9144000" y="2057400"/>
              <a:ext cx="1219200" cy="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10363200" y="2057400"/>
              <a:ext cx="0" cy="2438400"/>
            </a:xfrm>
            <a:prstGeom prst="line">
              <a:avLst/>
            </a:prstGeom>
            <a:ln w="38100" cap="rnd"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03967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1253498" cy="2274127"/>
              </a:xfrm>
            </p:spPr>
            <p:txBody>
              <a:bodyPr/>
              <a:lstStyle/>
              <a:p>
                <a:r>
                  <a:rPr lang="en-US" dirty="0"/>
                  <a:t>Consistency of likelihood weighted sampling distribution</a:t>
                </a:r>
              </a:p>
              <a:p>
                <a:r>
                  <a:rPr lang="en-US" dirty="0"/>
                  <a:t>Evidence: </a:t>
                </a:r>
                <a14:m>
                  <m:oMath xmlns:m="http://schemas.openxmlformats.org/officeDocument/2006/math">
                    <m:r>
                      <a:rPr lang="en-US" b="0" i="0"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𝑎</m:t>
                    </m:r>
                  </m:oMath>
                </a14:m>
                <a:r>
                  <a:rPr lang="en-US" dirty="0"/>
                  <a:t>, </a:t>
                </a:r>
                <a14:m>
                  <m:oMath xmlns:m="http://schemas.openxmlformats.org/officeDocument/2006/math">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𝑏</m:t>
                    </m:r>
                  </m:oMath>
                </a14:m>
                <a:r>
                  <a:rPr lang="en-US" dirty="0"/>
                  <a:t>, </a:t>
                </a:r>
                <a14:m>
                  <m:oMath xmlns:m="http://schemas.openxmlformats.org/officeDocument/2006/math">
                    <m:r>
                      <a:rPr lang="en-US" i="1" dirty="0" smtClean="0">
                        <a:solidFill>
                          <a:srgbClr val="0000FF"/>
                        </a:solidFill>
                        <a:latin typeface="Cambria Math" panose="02040503050406030204" pitchFamily="18" charset="0"/>
                      </a:rPr>
                      <m:t>−</m:t>
                    </m:r>
                    <m:r>
                      <a:rPr lang="en-US" i="1" dirty="0" smtClean="0">
                        <a:solidFill>
                          <a:srgbClr val="0000FF"/>
                        </a:solidFill>
                        <a:latin typeface="Cambria Math" panose="02040503050406030204" pitchFamily="18" charset="0"/>
                      </a:rPr>
                      <m:t>𝑐</m:t>
                    </m:r>
                  </m:oMath>
                </a14:m>
                <a:r>
                  <a:rPr lang="en-US" dirty="0"/>
                  <a:t>, </a:t>
                </a:r>
                <a14:m>
                  <m:oMath xmlns:m="http://schemas.openxmlformats.org/officeDocument/2006/math">
                    <m:r>
                      <a:rPr lang="en-US" b="0" i="0" dirty="0" smtClean="0">
                        <a:solidFill>
                          <a:schemeClr val="tx2"/>
                        </a:solidFill>
                        <a:latin typeface="Cambria Math" panose="02040503050406030204" pitchFamily="18" charset="0"/>
                      </a:rPr>
                      <m:t>−</m:t>
                    </m:r>
                    <m:r>
                      <a:rPr lang="en-US" i="1" dirty="0" smtClean="0">
                        <a:solidFill>
                          <a:schemeClr val="tx2"/>
                        </a:solidFill>
                        <a:latin typeface="Cambria Math" panose="02040503050406030204" pitchFamily="18" charset="0"/>
                      </a:rPr>
                      <m:t>𝑑</m:t>
                    </m:r>
                  </m:oMath>
                </a14:m>
                <a:r>
                  <a:rPr lang="en-US" dirty="0"/>
                  <a:t>, </a:t>
                </a:r>
                <a14:m>
                  <m:oMath xmlns:m="http://schemas.openxmlformats.org/officeDocument/2006/math">
                    <m:r>
                      <a:rPr lang="en-US" i="1" dirty="0" smtClean="0">
                        <a:solidFill>
                          <a:srgbClr val="E88510"/>
                        </a:solidFill>
                        <a:latin typeface="Cambria Math" panose="02040503050406030204" pitchFamily="18" charset="0"/>
                      </a:rPr>
                      <m:t>+</m:t>
                    </m:r>
                    <m:r>
                      <a:rPr lang="en-US" i="1" dirty="0" smtClean="0">
                        <a:solidFill>
                          <a:srgbClr val="E88510"/>
                        </a:solidFill>
                        <a:latin typeface="Cambria Math" panose="02040503050406030204" pitchFamily="18" charset="0"/>
                      </a:rPr>
                      <m:t>𝑒</m:t>
                    </m:r>
                  </m:oMath>
                </a14:m>
                <a:endParaRPr lang="en-US" dirty="0">
                  <a:solidFill>
                    <a:srgbClr val="E88510"/>
                  </a:solidFill>
                </a:endParaRPr>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m:t>
                          </m:r>
                          <m:r>
                            <a:rPr lang="en-US" b="0" i="1" smtClean="0">
                              <a:solidFill>
                                <a:srgbClr val="FF0000"/>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𝑏</m:t>
                          </m:r>
                        </m:e>
                        <m:e>
                          <m:r>
                            <a:rPr lang="en-US" b="0" i="1" smtClean="0">
                              <a:solidFill>
                                <a:srgbClr val="33CC33"/>
                              </a:solidFill>
                              <a:latin typeface="Cambria Math" panose="02040503050406030204" pitchFamily="18" charset="0"/>
                              <a:cs typeface="Calibri"/>
                              <a:sym typeface="Wingdings"/>
                            </a:rPr>
                            <m:t>+</m:t>
                          </m:r>
                          <m:r>
                            <a:rPr lang="en-US" b="0" i="1" smtClean="0">
                              <a:solidFill>
                                <a:srgbClr val="33CC33"/>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𝑐</m:t>
                          </m:r>
                        </m:e>
                        <m:e>
                          <m:r>
                            <a:rPr lang="en-US" b="0" i="1" smtClean="0">
                              <a:solidFill>
                                <a:srgbClr val="0432FF"/>
                              </a:solidFill>
                              <a:latin typeface="Cambria Math" panose="02040503050406030204" pitchFamily="18" charset="0"/>
                              <a:cs typeface="Calibri"/>
                              <a:sym typeface="Wingdings"/>
                            </a:rPr>
                            <m:t>+</m:t>
                          </m:r>
                          <m:r>
                            <a:rPr lang="en-US" b="0" i="1" smtClean="0">
                              <a:solidFill>
                                <a:srgbClr val="0432FF"/>
                              </a:solidFill>
                              <a:latin typeface="Cambria Math" panose="02040503050406030204" pitchFamily="18" charset="0"/>
                              <a:cs typeface="Calibri"/>
                              <a:sym typeface="Wingdings"/>
                            </a:rPr>
                            <m:t>𝑎</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𝑑</m:t>
                          </m:r>
                        </m:e>
                        <m:e>
                          <m:r>
                            <a:rPr lang="en-US" b="0" i="1" smtClean="0">
                              <a:solidFill>
                                <a:srgbClr val="9437FF"/>
                              </a:solidFill>
                              <a:latin typeface="Cambria Math" panose="02040503050406030204" pitchFamily="18" charset="0"/>
                              <a:cs typeface="Calibri"/>
                              <a:sym typeface="Wingdings"/>
                            </a:rPr>
                            <m:t>−</m:t>
                          </m:r>
                          <m:r>
                            <a:rPr lang="en-US" b="0" i="1" smtClean="0">
                              <a:solidFill>
                                <a:srgbClr val="9437FF"/>
                              </a:solidFill>
                              <a:latin typeface="Cambria Math" panose="02040503050406030204" pitchFamily="18" charset="0"/>
                              <a:cs typeface="Calibri"/>
                              <a:sym typeface="Wingdings"/>
                            </a:rPr>
                            <m:t>𝑐</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b="0" i="1" smtClean="0">
                          <a:solidFill>
                            <a:srgbClr val="E88510"/>
                          </a:solidFill>
                          <a:latin typeface="Cambria Math" panose="02040503050406030204" pitchFamily="18" charset="0"/>
                          <a:cs typeface="Calibri"/>
                          <a:sym typeface="Wingdings"/>
                        </a:rPr>
                        <m:t>𝑒</m:t>
                      </m:r>
                      <m:r>
                        <a:rPr lang="en-US" i="1">
                          <a:solidFill>
                            <a:srgbClr val="E88510"/>
                          </a:solidFill>
                          <a:latin typeface="Cambria Math" charset="0"/>
                          <a:cs typeface="Calibri"/>
                          <a:sym typeface="Wingdings"/>
                        </a:rPr>
                        <m:t>|</m:t>
                      </m:r>
                      <m:r>
                        <a:rPr lang="en-US" b="0" i="1" smtClean="0">
                          <a:solidFill>
                            <a:srgbClr val="E88510"/>
                          </a:solidFill>
                          <a:latin typeface="Cambria Math" panose="02040503050406030204" pitchFamily="18" charset="0"/>
                          <a:cs typeface="Calibri"/>
                          <a:sym typeface="Wingdings"/>
                        </a:rPr>
                        <m:t>−</m:t>
                      </m:r>
                      <m:r>
                        <a:rPr lang="en-US" b="0" i="1" smtClean="0">
                          <a:solidFill>
                            <a:srgbClr val="E88510"/>
                          </a:solidFill>
                          <a:latin typeface="Cambria Math" panose="02040503050406030204" pitchFamily="18" charset="0"/>
                          <a:cs typeface="Calibri"/>
                          <a:sym typeface="Wingdings"/>
                        </a:rPr>
                        <m:t>𝑐</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1253498" cy="2274127"/>
              </a:xfrm>
              <a:blipFill>
                <a:blip r:embed="rId2"/>
                <a:stretch>
                  <a:fillRect l="-1138"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solidFill>
                <a:srgbClr val="FFCCCC"/>
              </a:solid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6008795" y="3500735"/>
                    <a:ext cx="468205" cy="461665"/>
                  </a:xfrm>
                  <a:prstGeom prst="rect">
                    <a:avLst/>
                  </a:prstGeom>
                  <a:blipFill rotWithShape="0">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rgbClr val="D1FFE6"/>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accent1">
                  <a:lumMod val="20000"/>
                  <a:lumOff val="80000"/>
                </a:schemeClr>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solidFill>
                <a:schemeClr val="tx2">
                  <a:lumMod val="20000"/>
                  <a:lumOff val="80000"/>
                </a:schemeClr>
              </a:solid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accent4">
                  <a:lumMod val="20000"/>
                  <a:lumOff val="80000"/>
                </a:schemeClr>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100E96B7-E98F-4B1A-BE53-80854B2EFBB4}"/>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5604213C-4A4C-49C7-AD0F-1841113B53E0}"/>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3A4B5BD2-D769-404D-BFC8-DFE22DEC8748}"/>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B33F66CA-D757-4A16-B365-E2080B93AB2E}"/>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E12983C8-2C3C-4ED0-87FD-2AA718272ED0}"/>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567CD163-D4E2-4950-AB16-FED37900C909}"/>
                  </a:ext>
                </a:extLst>
              </p14:cNvPr>
              <p14:cNvContentPartPr/>
              <p14:nvPr/>
            </p14:nvContentPartPr>
            <p14:xfrm>
              <a:off x="1675080" y="456480"/>
              <a:ext cx="9893880" cy="6182280"/>
            </p14:xfrm>
          </p:contentPart>
        </mc:Choice>
        <mc:Fallback xmlns="">
          <p:pic>
            <p:nvPicPr>
              <p:cNvPr id="2" name="Ink 1">
                <a:extLst>
                  <a:ext uri="{FF2B5EF4-FFF2-40B4-BE49-F238E27FC236}">
                    <a16:creationId xmlns:a16="http://schemas.microsoft.com/office/drawing/2014/main" id="{567CD163-D4E2-4950-AB16-FED37900C909}"/>
                  </a:ext>
                </a:extLst>
              </p:cNvPr>
              <p:cNvPicPr/>
              <p:nvPr/>
            </p:nvPicPr>
            <p:blipFill>
              <a:blip r:embed="rId9"/>
              <a:stretch>
                <a:fillRect/>
              </a:stretch>
            </p:blipFill>
            <p:spPr>
              <a:xfrm>
                <a:off x="1665720" y="447120"/>
                <a:ext cx="9912600" cy="6201000"/>
              </a:xfrm>
              <a:prstGeom prst="rect">
                <a:avLst/>
              </a:prstGeom>
            </p:spPr>
          </p:pic>
        </mc:Fallback>
      </mc:AlternateContent>
    </p:spTree>
    <p:extLst>
      <p:ext uri="{BB962C8B-B14F-4D97-AF65-F5344CB8AC3E}">
        <p14:creationId xmlns:p14="http://schemas.microsoft.com/office/powerpoint/2010/main" val="10876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Matching math with Bayes net</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a:buFont typeface="Wingdings" pitchFamily="2" charset="2"/>
              <a:buNone/>
            </a:pP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dirty="0">
              <a:latin typeface="Calibri"/>
              <a:ea typeface="ＭＳ Ｐゴシック" pitchFamily="34" charset="-128"/>
              <a:cs typeface="Calibri"/>
            </a:endParaRPr>
          </a:p>
        </p:txBody>
      </p:sp>
      <p:grpSp>
        <p:nvGrpSpPr>
          <p:cNvPr id="2" name="Group 1"/>
          <p:cNvGrpSpPr/>
          <p:nvPr/>
        </p:nvGrpSpPr>
        <p:grpSpPr>
          <a:xfrm>
            <a:off x="7010400" y="2209800"/>
            <a:ext cx="4343400" cy="2057400"/>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44" name="Group 43"/>
          <p:cNvGrpSpPr/>
          <p:nvPr/>
        </p:nvGrpSpPr>
        <p:grpSpPr>
          <a:xfrm>
            <a:off x="6705600" y="2057400"/>
            <a:ext cx="2438399" cy="2438400"/>
            <a:chOff x="8028562" y="2057400"/>
            <a:chExt cx="2334638" cy="2438400"/>
          </a:xfrm>
          <a:effectLst/>
        </p:grpSpPr>
        <p:cxnSp>
          <p:nvCxnSpPr>
            <p:cNvPr id="51" name="Straight Connector 50"/>
            <p:cNvCxnSpPr/>
            <p:nvPr/>
          </p:nvCxnSpPr>
          <p:spPr>
            <a:xfrm>
              <a:off x="8028562" y="3276600"/>
              <a:ext cx="11154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8028562" y="4495800"/>
              <a:ext cx="23346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8028562"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44000" y="20574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9144000" y="20574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0363200" y="20574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8215423" y="2209800"/>
            <a:ext cx="707065" cy="685800"/>
            <a:chOff x="9434623" y="2209800"/>
            <a:chExt cx="707065" cy="685800"/>
          </a:xfrm>
          <a:effectLst/>
        </p:grpSpPr>
        <p:cxnSp>
          <p:nvCxnSpPr>
            <p:cNvPr id="61" name="Straight Connector 60"/>
            <p:cNvCxnSpPr>
              <a:stCxn id="16" idx="2"/>
              <a:endCxn id="16" idx="0"/>
            </p:cNvCxnSpPr>
            <p:nvPr/>
          </p:nvCxnSpPr>
          <p:spPr>
            <a:xfrm flipV="1">
              <a:off x="9434623" y="220980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16" idx="3"/>
              <a:endCxn id="16" idx="7"/>
            </p:cNvCxnSpPr>
            <p:nvPr/>
          </p:nvCxnSpPr>
          <p:spPr>
            <a:xfrm flipV="1">
              <a:off x="9538170" y="231023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6" idx="4"/>
              <a:endCxn id="16" idx="6"/>
            </p:cNvCxnSpPr>
            <p:nvPr/>
          </p:nvCxnSpPr>
          <p:spPr>
            <a:xfrm flipV="1">
              <a:off x="9788156" y="255270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61442" name="Group 61441"/>
          <p:cNvGrpSpPr/>
          <p:nvPr/>
        </p:nvGrpSpPr>
        <p:grpSpPr>
          <a:xfrm>
            <a:off x="9296400" y="2057400"/>
            <a:ext cx="990600" cy="2438400"/>
            <a:chOff x="10515600" y="4267200"/>
            <a:chExt cx="1219200" cy="2438400"/>
          </a:xfrm>
          <a:effectLst/>
        </p:grpSpPr>
        <p:cxnSp>
          <p:nvCxnSpPr>
            <p:cNvPr id="75" name="Straight Connector 74"/>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7924800" y="21336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pic>
        <p:nvPicPr>
          <p:cNvPr id="47" name="Picture 4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726" y="3433345"/>
            <a:ext cx="584200" cy="266700"/>
          </a:xfrm>
          <a:prstGeom prst="rect">
            <a:avLst/>
          </a:prstGeom>
        </p:spPr>
      </p:pic>
      <p:pic>
        <p:nvPicPr>
          <p:cNvPr id="48" name="Picture 4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58" y="4154905"/>
            <a:ext cx="254000" cy="101600"/>
          </a:xfrm>
          <a:prstGeom prst="rect">
            <a:avLst/>
          </a:prstGeom>
        </p:spPr>
      </p:pic>
      <p:pic>
        <p:nvPicPr>
          <p:cNvPr id="49" name="Picture 4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0" y="5080000"/>
            <a:ext cx="254000" cy="101600"/>
          </a:xfrm>
          <a:prstGeom prst="rect">
            <a:avLst/>
          </a:prstGeom>
        </p:spPr>
      </p:pic>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 y="3352800"/>
            <a:ext cx="1447800" cy="368300"/>
          </a:xfrm>
          <a:prstGeom prst="rect">
            <a:avLst/>
          </a:prstGeom>
        </p:spPr>
      </p:pic>
      <p:pic>
        <p:nvPicPr>
          <p:cNvPr id="57" name="Picture 5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6100" y="3352800"/>
            <a:ext cx="1511300" cy="368300"/>
          </a:xfrm>
          <a:prstGeom prst="rect">
            <a:avLst/>
          </a:prstGeom>
        </p:spPr>
      </p:pic>
      <p:pic>
        <p:nvPicPr>
          <p:cNvPr id="58" name="Picture 5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4038600"/>
            <a:ext cx="2362200" cy="368300"/>
          </a:xfrm>
          <a:prstGeom prst="rect">
            <a:avLst/>
          </a:prstGeom>
        </p:spPr>
      </p:pic>
      <p:pic>
        <p:nvPicPr>
          <p:cNvPr id="59" name="Picture 5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3931318"/>
            <a:ext cx="558800" cy="800100"/>
          </a:xfrm>
          <a:prstGeom prst="rect">
            <a:avLst/>
          </a:prstGeom>
        </p:spPr>
      </p:pic>
      <p:pic>
        <p:nvPicPr>
          <p:cNvPr id="60" name="Picture 5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5100" y="4876800"/>
            <a:ext cx="558800" cy="800100"/>
          </a:xfrm>
          <a:prstGeom prst="rect">
            <a:avLst/>
          </a:prstGeom>
        </p:spPr>
      </p:pic>
      <p:pic>
        <p:nvPicPr>
          <p:cNvPr id="63" name="Picture 6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6700" y="5829300"/>
            <a:ext cx="558800" cy="800100"/>
          </a:xfrm>
          <a:prstGeom prst="rect">
            <a:avLst/>
          </a:prstGeom>
        </p:spPr>
      </p:pic>
      <p:pic>
        <p:nvPicPr>
          <p:cNvPr id="65" name="Picture 6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0" y="6108700"/>
            <a:ext cx="254000" cy="101600"/>
          </a:xfrm>
          <a:prstGeom prst="rect">
            <a:avLst/>
          </a:prstGeom>
        </p:spPr>
      </p:pic>
      <p:pic>
        <p:nvPicPr>
          <p:cNvPr id="66" name="Picture 6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900" y="4953000"/>
            <a:ext cx="2171700" cy="368300"/>
          </a:xfrm>
          <a:prstGeom prst="rect">
            <a:avLst/>
          </a:prstGeom>
        </p:spPr>
      </p:pic>
      <p:pic>
        <p:nvPicPr>
          <p:cNvPr id="67" name="Picture 6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00" y="5943600"/>
            <a:ext cx="2171700" cy="368300"/>
          </a:xfrm>
          <a:prstGeom prst="rect">
            <a:avLst/>
          </a:prstGeom>
        </p:spPr>
      </p:pic>
      <p:pic>
        <p:nvPicPr>
          <p:cNvPr id="68" name="Picture 6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900" y="4953000"/>
            <a:ext cx="1625600" cy="368300"/>
          </a:xfrm>
          <a:prstGeom prst="rect">
            <a:avLst/>
          </a:prstGeom>
        </p:spPr>
      </p:pic>
      <p:pic>
        <p:nvPicPr>
          <p:cNvPr id="70" name="Picture 6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2500" y="5943600"/>
            <a:ext cx="1625600" cy="368300"/>
          </a:xfrm>
          <a:prstGeom prst="rect">
            <a:avLst/>
          </a:prstGeom>
        </p:spPr>
      </p:pic>
      <p:pic>
        <p:nvPicPr>
          <p:cNvPr id="71" name="Picture 7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9500" y="4953000"/>
            <a:ext cx="1231900" cy="368300"/>
          </a:xfrm>
          <a:prstGeom prst="rect">
            <a:avLst/>
          </a:prstGeom>
        </p:spPr>
      </p:pic>
      <p:pic>
        <p:nvPicPr>
          <p:cNvPr id="72" name="Picture 71"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81300" y="5956300"/>
            <a:ext cx="1231900" cy="368300"/>
          </a:xfrm>
          <a:prstGeom prst="rect">
            <a:avLst/>
          </a:prstGeom>
        </p:spPr>
      </p:pic>
    </p:spTree>
    <p:extLst>
      <p:ext uri="{BB962C8B-B14F-4D97-AF65-F5344CB8AC3E}">
        <p14:creationId xmlns:p14="http://schemas.microsoft.com/office/powerpoint/2010/main" val="361979964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4778271"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a:latin typeface="Calibri"/>
                <a:cs typeface="Calibri"/>
              </a:rPr>
              <a:t>X</a:t>
            </a:r>
            <a:r>
              <a:rPr lang="en-US" sz="2800" baseline="-25000">
                <a:latin typeface="Calibri"/>
                <a:cs typeface="Calibri"/>
              </a:rPr>
              <a:t>2</a:t>
            </a:r>
          </a:p>
        </p:txBody>
      </p:sp>
      <p:cxnSp>
        <p:nvCxnSpPr>
          <p:cNvPr id="11" name="AutoShape 63"/>
          <p:cNvCxnSpPr>
            <a:cxnSpLocks noChangeShapeType="1"/>
            <a:stCxn id="10" idx="4"/>
            <a:endCxn id="20" idx="0"/>
          </p:cNvCxnSpPr>
          <p:nvPr/>
        </p:nvCxnSpPr>
        <p:spPr bwMode="auto">
          <a:xfrm>
            <a:off x="5131803"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3566159"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13" name="AutoShape 65"/>
          <p:cNvCxnSpPr>
            <a:cxnSpLocks noChangeShapeType="1"/>
            <a:stCxn id="14" idx="6"/>
            <a:endCxn id="10" idx="2"/>
          </p:cNvCxnSpPr>
          <p:nvPr/>
        </p:nvCxnSpPr>
        <p:spPr bwMode="auto">
          <a:xfrm>
            <a:off x="4292164" y="341689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3566159"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cxnSp>
        <p:nvCxnSpPr>
          <p:cNvPr id="15" name="AutoShape 67"/>
          <p:cNvCxnSpPr>
            <a:cxnSpLocks noChangeShapeType="1"/>
            <a:stCxn id="14" idx="4"/>
            <a:endCxn id="12" idx="0"/>
          </p:cNvCxnSpPr>
          <p:nvPr/>
        </p:nvCxnSpPr>
        <p:spPr bwMode="auto">
          <a:xfrm>
            <a:off x="3919692"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20" name="Oval 73"/>
          <p:cNvSpPr>
            <a:spLocks noChangeArrowheads="1"/>
          </p:cNvSpPr>
          <p:nvPr/>
        </p:nvSpPr>
        <p:spPr bwMode="auto">
          <a:xfrm>
            <a:off x="4778271"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grpSp>
        <p:nvGrpSpPr>
          <p:cNvPr id="62" name="Group 61"/>
          <p:cNvGrpSpPr/>
          <p:nvPr/>
        </p:nvGrpSpPr>
        <p:grpSpPr>
          <a:xfrm>
            <a:off x="3560135" y="307399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3360949" y="295969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4567765" y="304800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3257124" y="2819400"/>
            <a:ext cx="1169248" cy="2590800"/>
            <a:chOff x="10515600" y="4267200"/>
            <a:chExt cx="1219200" cy="2438400"/>
          </a:xfrm>
          <a:effectLst/>
        </p:grpSpPr>
        <p:cxnSp>
          <p:nvCxnSpPr>
            <p:cNvPr id="88" name="Straight Connector 87"/>
            <p:cNvCxnSpPr/>
            <p:nvPr/>
          </p:nvCxnSpPr>
          <p:spPr>
            <a:xfrm>
              <a:off x="10515600" y="67056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10515600" y="42672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0515600" y="42672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11734800" y="4267200"/>
              <a:ext cx="0" cy="24384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22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6088913"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1" name="AutoShape 63"/>
          <p:cNvCxnSpPr>
            <a:cxnSpLocks noChangeShapeType="1"/>
            <a:stCxn id="10" idx="4"/>
            <a:endCxn id="20" idx="0"/>
          </p:cNvCxnSpPr>
          <p:nvPr/>
        </p:nvCxnSpPr>
        <p:spPr bwMode="auto">
          <a:xfrm>
            <a:off x="6442445"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4876801"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13" name="AutoShape 65"/>
          <p:cNvCxnSpPr>
            <a:cxnSpLocks noChangeShapeType="1"/>
            <a:stCxn id="14" idx="6"/>
            <a:endCxn id="10" idx="2"/>
          </p:cNvCxnSpPr>
          <p:nvPr/>
        </p:nvCxnSpPr>
        <p:spPr bwMode="auto">
          <a:xfrm>
            <a:off x="5602806" y="341689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4876801" y="307399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cxnSp>
        <p:nvCxnSpPr>
          <p:cNvPr id="15" name="AutoShape 67"/>
          <p:cNvCxnSpPr>
            <a:cxnSpLocks noChangeShapeType="1"/>
            <a:stCxn id="14" idx="4"/>
            <a:endCxn id="12" idx="0"/>
          </p:cNvCxnSpPr>
          <p:nvPr/>
        </p:nvCxnSpPr>
        <p:spPr bwMode="auto">
          <a:xfrm>
            <a:off x="5230334" y="377816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p:cNvCxnSpPr>
          <p:nvPr/>
        </p:nvCxnSpPr>
        <p:spPr bwMode="auto">
          <a:xfrm>
            <a:off x="4267200" y="343526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6088913" y="444559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62" name="Group 61"/>
          <p:cNvGrpSpPr/>
          <p:nvPr/>
        </p:nvGrpSpPr>
        <p:grpSpPr>
          <a:xfrm>
            <a:off x="4870777" y="307399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4671591" y="295969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5878407" y="304800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352801" y="2819400"/>
            <a:ext cx="2438399" cy="2590800"/>
            <a:chOff x="8028562" y="1905000"/>
            <a:chExt cx="2334638" cy="2590800"/>
          </a:xfrm>
          <a:effectLst/>
        </p:grpSpPr>
        <p:cxnSp>
          <p:nvCxnSpPr>
            <p:cNvPr id="49" name="Straight Connector 48"/>
            <p:cNvCxnSpPr/>
            <p:nvPr/>
          </p:nvCxnSpPr>
          <p:spPr>
            <a:xfrm>
              <a:off x="8028562" y="3276600"/>
              <a:ext cx="11154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028562" y="4495800"/>
              <a:ext cx="2334638"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8028562" y="327660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30199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7284722" y="30861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4</a:t>
            </a:r>
          </a:p>
        </p:txBody>
      </p:sp>
      <p:cxnSp>
        <p:nvCxnSpPr>
          <p:cNvPr id="11" name="AutoShape 63"/>
          <p:cNvCxnSpPr>
            <a:cxnSpLocks noChangeShapeType="1"/>
            <a:stCxn id="10" idx="4"/>
            <a:endCxn id="20" idx="0"/>
          </p:cNvCxnSpPr>
          <p:nvPr/>
        </p:nvCxnSpPr>
        <p:spPr bwMode="auto">
          <a:xfrm>
            <a:off x="7638254" y="37902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6072610" y="44577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cxnSp>
        <p:nvCxnSpPr>
          <p:cNvPr id="13" name="AutoShape 65"/>
          <p:cNvCxnSpPr>
            <a:cxnSpLocks noChangeShapeType="1"/>
            <a:stCxn id="14" idx="6"/>
            <a:endCxn id="10" idx="2"/>
          </p:cNvCxnSpPr>
          <p:nvPr/>
        </p:nvCxnSpPr>
        <p:spPr bwMode="auto">
          <a:xfrm>
            <a:off x="6798615"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6072610" y="30861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5" name="AutoShape 67"/>
          <p:cNvCxnSpPr>
            <a:cxnSpLocks noChangeShapeType="1"/>
            <a:stCxn id="14" idx="4"/>
            <a:endCxn id="12" idx="0"/>
          </p:cNvCxnSpPr>
          <p:nvPr/>
        </p:nvCxnSpPr>
        <p:spPr bwMode="auto">
          <a:xfrm>
            <a:off x="6426143" y="37902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endCxn id="14" idx="2"/>
          </p:cNvCxnSpPr>
          <p:nvPr/>
        </p:nvCxnSpPr>
        <p:spPr bwMode="auto">
          <a:xfrm flipV="1">
            <a:off x="5463009" y="3429000"/>
            <a:ext cx="609601" cy="1837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7284722" y="44577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62" name="Group 61"/>
          <p:cNvGrpSpPr/>
          <p:nvPr/>
        </p:nvGrpSpPr>
        <p:grpSpPr>
          <a:xfrm>
            <a:off x="6066586" y="3086100"/>
            <a:ext cx="707065" cy="685800"/>
            <a:chOff x="7209582" y="3073990"/>
            <a:chExt cx="707065" cy="685800"/>
          </a:xfrm>
          <a:effectLst/>
        </p:grpSpPr>
        <p:cxnSp>
          <p:nvCxnSpPr>
            <p:cNvPr id="61" name="Straight Connector 60"/>
            <p:cNvCxnSpPr/>
            <p:nvPr/>
          </p:nvCxnSpPr>
          <p:spPr>
            <a:xfrm flipV="1">
              <a:off x="7209582" y="3073990"/>
              <a:ext cx="353533"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7313129" y="3174423"/>
              <a:ext cx="499971" cy="484934"/>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63115" y="3416890"/>
              <a:ext cx="353532" cy="342900"/>
            </a:xfrm>
            <a:prstGeom prst="line">
              <a:avLst/>
            </a:prstGeom>
            <a:ln w="38100" cap="rnd" cmpd="sng">
              <a:solidFill>
                <a:srgbClr val="DB0000"/>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p:cNvGrpSpPr/>
          <p:nvPr/>
        </p:nvGrpSpPr>
        <p:grpSpPr>
          <a:xfrm>
            <a:off x="5867400" y="2971800"/>
            <a:ext cx="2286000" cy="914400"/>
            <a:chOff x="10515600" y="4267200"/>
            <a:chExt cx="1219200" cy="2438400"/>
          </a:xfrm>
          <a:effectLst/>
        </p:grpSpPr>
        <p:cxnSp>
          <p:nvCxnSpPr>
            <p:cNvPr id="84" name="Straight Connector 83"/>
            <p:cNvCxnSpPr/>
            <p:nvPr/>
          </p:nvCxnSpPr>
          <p:spPr>
            <a:xfrm>
              <a:off x="10515600" y="67056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105156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0515600" y="4267200"/>
              <a:ext cx="1219200" cy="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11734800" y="4267200"/>
              <a:ext cx="0" cy="2438400"/>
            </a:xfrm>
            <a:prstGeom prst="line">
              <a:avLst/>
            </a:prstGeom>
            <a:ln w="38100" cap="rnd" cmpd="sng">
              <a:solidFill>
                <a:srgbClr val="008000"/>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7074216" y="3060110"/>
            <a:ext cx="990600" cy="2209800"/>
            <a:chOff x="10515600" y="4267200"/>
            <a:chExt cx="1219200" cy="2438400"/>
          </a:xfrm>
          <a:effectLst/>
        </p:grpSpPr>
        <p:cxnSp>
          <p:nvCxnSpPr>
            <p:cNvPr id="74" name="Straight Connector 73"/>
            <p:cNvCxnSpPr/>
            <p:nvPr/>
          </p:nvCxnSpPr>
          <p:spPr>
            <a:xfrm>
              <a:off x="10515600" y="67056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105156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10515600" y="4267200"/>
              <a:ext cx="1219200" cy="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1734800" y="4267200"/>
              <a:ext cx="0" cy="2438400"/>
            </a:xfrm>
            <a:prstGeom prst="line">
              <a:avLst/>
            </a:prstGeom>
            <a:ln w="38100" cap="rnd" cmpd="sng">
              <a:solidFill>
                <a:srgbClr val="F16C1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3293163" y="2819400"/>
            <a:ext cx="3659127" cy="2597060"/>
            <a:chOff x="6859779" y="1905000"/>
            <a:chExt cx="3503421" cy="2597060"/>
          </a:xfrm>
          <a:effectLst/>
        </p:grpSpPr>
        <p:cxnSp>
          <p:nvCxnSpPr>
            <p:cNvPr id="49" name="Straight Connector 48"/>
            <p:cNvCxnSpPr/>
            <p:nvPr/>
          </p:nvCxnSpPr>
          <p:spPr>
            <a:xfrm>
              <a:off x="6859779" y="3276600"/>
              <a:ext cx="2284221"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859779" y="4495800"/>
              <a:ext cx="3503421"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859779" y="3282860"/>
              <a:ext cx="0" cy="12192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
        <p:nvSpPr>
          <p:cNvPr id="45" name="Oval 71"/>
          <p:cNvSpPr>
            <a:spLocks noChangeArrowheads="1"/>
          </p:cNvSpPr>
          <p:nvPr/>
        </p:nvSpPr>
        <p:spPr bwMode="auto">
          <a:xfrm>
            <a:off x="4755944" y="311073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sp>
        <p:nvSpPr>
          <p:cNvPr id="46" name="Oval 75"/>
          <p:cNvSpPr>
            <a:spLocks noChangeArrowheads="1"/>
          </p:cNvSpPr>
          <p:nvPr/>
        </p:nvSpPr>
        <p:spPr bwMode="auto">
          <a:xfrm>
            <a:off x="4755944" y="448233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47" name="AutoShape 78"/>
          <p:cNvCxnSpPr>
            <a:cxnSpLocks noChangeShapeType="1"/>
            <a:stCxn id="45" idx="4"/>
            <a:endCxn id="46" idx="0"/>
          </p:cNvCxnSpPr>
          <p:nvPr/>
        </p:nvCxnSpPr>
        <p:spPr bwMode="auto">
          <a:xfrm>
            <a:off x="5109476" y="381490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3" name="AutoShape 70"/>
          <p:cNvCxnSpPr>
            <a:cxnSpLocks noChangeShapeType="1"/>
          </p:cNvCxnSpPr>
          <p:nvPr/>
        </p:nvCxnSpPr>
        <p:spPr bwMode="auto">
          <a:xfrm>
            <a:off x="4273281"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3786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atin typeface="Calibri"/>
                <a:ea typeface="ＭＳ Ｐゴシック" pitchFamily="34" charset="-128"/>
                <a:cs typeface="Calibri"/>
              </a:rPr>
              <a:t>The Forward Algorithm</a:t>
            </a:r>
          </a:p>
        </p:txBody>
      </p:sp>
      <p:sp>
        <p:nvSpPr>
          <p:cNvPr id="33795" name="Rectangle 3"/>
          <p:cNvSpPr>
            <a:spLocks noGrp="1" noChangeArrowheads="1"/>
          </p:cNvSpPr>
          <p:nvPr>
            <p:ph idx="1"/>
          </p:nvPr>
        </p:nvSpPr>
        <p:spPr>
          <a:xfrm>
            <a:off x="1066800" y="1219201"/>
            <a:ext cx="10134600" cy="1066800"/>
          </a:xfrm>
        </p:spPr>
        <p:txBody>
          <a:bodyPr/>
          <a:lstStyle/>
          <a:p>
            <a:r>
              <a:rPr lang="en-US" sz="2400" dirty="0">
                <a:latin typeface="Calibri"/>
                <a:ea typeface="ＭＳ Ｐゴシック" pitchFamily="34" charset="-128"/>
                <a:cs typeface="Calibri"/>
              </a:rPr>
              <a:t>Query: What is the current state, given all of the current and past evidence?</a:t>
            </a:r>
          </a:p>
          <a:p>
            <a:r>
              <a:rPr lang="en-US" sz="2400" dirty="0">
                <a:latin typeface="Calibri"/>
                <a:ea typeface="ＭＳ Ｐゴシック" pitchFamily="34" charset="-128"/>
                <a:cs typeface="Calibri"/>
              </a:rPr>
              <a:t>Marching </a:t>
            </a:r>
            <a:r>
              <a:rPr lang="en-US" sz="2400" b="1" dirty="0">
                <a:latin typeface="Calibri"/>
                <a:ea typeface="ＭＳ Ｐゴシック" pitchFamily="34" charset="-128"/>
                <a:cs typeface="Calibri"/>
              </a:rPr>
              <a:t>forward</a:t>
            </a:r>
            <a:r>
              <a:rPr lang="en-US" sz="2400" dirty="0">
                <a:latin typeface="Calibri"/>
                <a:ea typeface="ＭＳ Ｐゴシック" pitchFamily="34" charset="-128"/>
                <a:cs typeface="Calibri"/>
              </a:rPr>
              <a:t> through the HMM network</a:t>
            </a:r>
          </a:p>
          <a:p>
            <a:endParaRPr lang="en-US" dirty="0">
              <a:latin typeface="Calibri"/>
              <a:ea typeface="ＭＳ Ｐゴシック" pitchFamily="34" charset="-128"/>
              <a:cs typeface="Calibri"/>
            </a:endParaRPr>
          </a:p>
        </p:txBody>
      </p:sp>
      <p:sp>
        <p:nvSpPr>
          <p:cNvPr id="10" name="Oval 62"/>
          <p:cNvSpPr>
            <a:spLocks noChangeArrowheads="1"/>
          </p:cNvSpPr>
          <p:nvPr/>
        </p:nvSpPr>
        <p:spPr bwMode="auto">
          <a:xfrm>
            <a:off x="7284722" y="31242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4</a:t>
            </a:r>
          </a:p>
        </p:txBody>
      </p:sp>
      <p:cxnSp>
        <p:nvCxnSpPr>
          <p:cNvPr id="11" name="AutoShape 63"/>
          <p:cNvCxnSpPr>
            <a:cxnSpLocks noChangeShapeType="1"/>
            <a:stCxn id="10" idx="4"/>
            <a:endCxn id="20" idx="0"/>
          </p:cNvCxnSpPr>
          <p:nvPr/>
        </p:nvCxnSpPr>
        <p:spPr bwMode="auto">
          <a:xfrm>
            <a:off x="7638254" y="38283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6072610" y="44958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3</a:t>
            </a:r>
          </a:p>
        </p:txBody>
      </p:sp>
      <p:cxnSp>
        <p:nvCxnSpPr>
          <p:cNvPr id="13" name="AutoShape 65"/>
          <p:cNvCxnSpPr>
            <a:cxnSpLocks noChangeShapeType="1"/>
            <a:stCxn id="14" idx="6"/>
            <a:endCxn id="10" idx="2"/>
          </p:cNvCxnSpPr>
          <p:nvPr/>
        </p:nvCxnSpPr>
        <p:spPr bwMode="auto">
          <a:xfrm>
            <a:off x="6798615" y="34671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6072610" y="312420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3</a:t>
            </a:r>
          </a:p>
        </p:txBody>
      </p:sp>
      <p:cxnSp>
        <p:nvCxnSpPr>
          <p:cNvPr id="15" name="AutoShape 67"/>
          <p:cNvCxnSpPr>
            <a:cxnSpLocks noChangeShapeType="1"/>
            <a:stCxn id="14" idx="4"/>
            <a:endCxn id="12" idx="0"/>
          </p:cNvCxnSpPr>
          <p:nvPr/>
        </p:nvCxnSpPr>
        <p:spPr bwMode="auto">
          <a:xfrm>
            <a:off x="6426143" y="382837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45" idx="6"/>
            <a:endCxn id="14" idx="2"/>
          </p:cNvCxnSpPr>
          <p:nvPr/>
        </p:nvCxnSpPr>
        <p:spPr bwMode="auto">
          <a:xfrm>
            <a:off x="5463009" y="3453630"/>
            <a:ext cx="609601" cy="1347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566216" y="309236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1</a:t>
            </a:r>
          </a:p>
        </p:txBody>
      </p:sp>
      <p:sp>
        <p:nvSpPr>
          <p:cNvPr id="20" name="Oval 73"/>
          <p:cNvSpPr>
            <a:spLocks noChangeArrowheads="1"/>
          </p:cNvSpPr>
          <p:nvPr/>
        </p:nvSpPr>
        <p:spPr bwMode="auto">
          <a:xfrm>
            <a:off x="7284722" y="449580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4</a:t>
            </a:r>
          </a:p>
        </p:txBody>
      </p:sp>
      <p:sp>
        <p:nvSpPr>
          <p:cNvPr id="22" name="Oval 75"/>
          <p:cNvSpPr>
            <a:spLocks noChangeArrowheads="1"/>
          </p:cNvSpPr>
          <p:nvPr/>
        </p:nvSpPr>
        <p:spPr bwMode="auto">
          <a:xfrm>
            <a:off x="3566216" y="446396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1</a:t>
            </a:r>
          </a:p>
        </p:txBody>
      </p:sp>
      <p:cxnSp>
        <p:nvCxnSpPr>
          <p:cNvPr id="24" name="AutoShape 78"/>
          <p:cNvCxnSpPr>
            <a:cxnSpLocks noChangeShapeType="1"/>
            <a:stCxn id="19" idx="4"/>
            <a:endCxn id="22" idx="0"/>
          </p:cNvCxnSpPr>
          <p:nvPr/>
        </p:nvCxnSpPr>
        <p:spPr bwMode="auto">
          <a:xfrm>
            <a:off x="3919748" y="379653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nvGrpSpPr>
          <p:cNvPr id="48" name="Group 47"/>
          <p:cNvGrpSpPr/>
          <p:nvPr/>
        </p:nvGrpSpPr>
        <p:grpSpPr>
          <a:xfrm>
            <a:off x="3352799" y="2819400"/>
            <a:ext cx="4876800" cy="2590800"/>
            <a:chOff x="5693921" y="1905000"/>
            <a:chExt cx="4669279" cy="2590800"/>
          </a:xfrm>
          <a:effectLst/>
        </p:grpSpPr>
        <p:cxnSp>
          <p:nvCxnSpPr>
            <p:cNvPr id="49" name="Straight Connector 48"/>
            <p:cNvCxnSpPr/>
            <p:nvPr/>
          </p:nvCxnSpPr>
          <p:spPr>
            <a:xfrm>
              <a:off x="5693921" y="3276600"/>
              <a:ext cx="3450079"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693921" y="4495800"/>
              <a:ext cx="4669279"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5693921" y="3301230"/>
              <a:ext cx="0" cy="119457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0" y="1905000"/>
              <a:ext cx="0" cy="13716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9144000" y="1905000"/>
              <a:ext cx="1219200" cy="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10363200" y="1905000"/>
              <a:ext cx="0" cy="2590800"/>
            </a:xfrm>
            <a:prstGeom prst="line">
              <a:avLst/>
            </a:prstGeom>
            <a:ln w="38100" cap="rnd" cmpd="sng">
              <a:solidFill>
                <a:srgbClr val="0080FF"/>
              </a:solidFill>
            </a:ln>
            <a:effectLst/>
          </p:spPr>
          <p:style>
            <a:lnRef idx="2">
              <a:schemeClr val="accent1"/>
            </a:lnRef>
            <a:fillRef idx="0">
              <a:schemeClr val="accent1"/>
            </a:fillRef>
            <a:effectRef idx="1">
              <a:schemeClr val="accent1"/>
            </a:effectRef>
            <a:fontRef idx="minor">
              <a:schemeClr val="tx1"/>
            </a:fontRef>
          </p:style>
        </p:cxnSp>
      </p:grpSp>
      <p:sp>
        <p:nvSpPr>
          <p:cNvPr id="45" name="Oval 71"/>
          <p:cNvSpPr>
            <a:spLocks noChangeArrowheads="1"/>
          </p:cNvSpPr>
          <p:nvPr/>
        </p:nvSpPr>
        <p:spPr bwMode="auto">
          <a:xfrm>
            <a:off x="4755944" y="3110730"/>
            <a:ext cx="707065" cy="685800"/>
          </a:xfrm>
          <a:prstGeom prst="ellipse">
            <a:avLst/>
          </a:prstGeom>
          <a:solidFill>
            <a:schemeClr val="bg1"/>
          </a:solidFill>
          <a:ln w="28575">
            <a:solidFill>
              <a:schemeClr val="tx1"/>
            </a:solidFill>
            <a:round/>
            <a:headEnd/>
            <a:tailEnd/>
          </a:ln>
        </p:spPr>
        <p:txBody>
          <a:bodyPr wrap="none" tIns="0" anchor="ctr"/>
          <a:lstStyle/>
          <a:p>
            <a:pPr algn="ctr"/>
            <a:r>
              <a:rPr lang="en-US" sz="2800" i="1" dirty="0">
                <a:latin typeface="Calibri"/>
                <a:cs typeface="Calibri"/>
              </a:rPr>
              <a:t>X</a:t>
            </a:r>
            <a:r>
              <a:rPr lang="en-US" sz="2800" baseline="-25000" dirty="0">
                <a:latin typeface="Calibri"/>
                <a:cs typeface="Calibri"/>
              </a:rPr>
              <a:t>2</a:t>
            </a:r>
          </a:p>
        </p:txBody>
      </p:sp>
      <p:sp>
        <p:nvSpPr>
          <p:cNvPr id="46" name="Oval 75"/>
          <p:cNvSpPr>
            <a:spLocks noChangeArrowheads="1"/>
          </p:cNvSpPr>
          <p:nvPr/>
        </p:nvSpPr>
        <p:spPr bwMode="auto">
          <a:xfrm>
            <a:off x="4755944" y="4482330"/>
            <a:ext cx="707065" cy="6858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800" dirty="0">
                <a:latin typeface="Calibri"/>
                <a:cs typeface="Calibri"/>
              </a:rPr>
              <a:t>e</a:t>
            </a:r>
            <a:r>
              <a:rPr lang="en-US" sz="2800" baseline="-25000" dirty="0">
                <a:latin typeface="Calibri"/>
                <a:cs typeface="Calibri"/>
              </a:rPr>
              <a:t>2</a:t>
            </a:r>
          </a:p>
        </p:txBody>
      </p:sp>
      <p:cxnSp>
        <p:nvCxnSpPr>
          <p:cNvPr id="47" name="AutoShape 78"/>
          <p:cNvCxnSpPr>
            <a:cxnSpLocks noChangeShapeType="1"/>
            <a:stCxn id="45" idx="4"/>
            <a:endCxn id="46" idx="0"/>
          </p:cNvCxnSpPr>
          <p:nvPr/>
        </p:nvCxnSpPr>
        <p:spPr bwMode="auto">
          <a:xfrm>
            <a:off x="5109476" y="3814900"/>
            <a:ext cx="0" cy="64906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63" name="AutoShape 70"/>
          <p:cNvCxnSpPr>
            <a:cxnSpLocks noChangeShapeType="1"/>
          </p:cNvCxnSpPr>
          <p:nvPr/>
        </p:nvCxnSpPr>
        <p:spPr bwMode="auto">
          <a:xfrm>
            <a:off x="4273281" y="3429000"/>
            <a:ext cx="467168"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004712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Online Belief Updates</a:t>
            </a:r>
          </a:p>
        </p:txBody>
      </p:sp>
      <p:sp>
        <p:nvSpPr>
          <p:cNvPr id="3" name="Content Placeholder 2"/>
          <p:cNvSpPr>
            <a:spLocks noGrp="1"/>
          </p:cNvSpPr>
          <p:nvPr>
            <p:ph idx="1"/>
          </p:nvPr>
        </p:nvSpPr>
        <p:spPr/>
        <p:txBody>
          <a:bodyPr/>
          <a:lstStyle/>
          <a:p>
            <a:r>
              <a:rPr lang="en-US" sz="2400" dirty="0">
                <a:latin typeface="Calibri"/>
                <a:cs typeface="Calibri"/>
              </a:rPr>
              <a:t>Every time step, we start with current P(X | evidence)</a:t>
            </a:r>
          </a:p>
          <a:p>
            <a:r>
              <a:rPr lang="en-US" sz="2400" dirty="0">
                <a:latin typeface="Calibri"/>
                <a:cs typeface="Calibri"/>
              </a:rPr>
              <a:t>We update for time:</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We update for evidence:</a:t>
            </a:r>
          </a:p>
          <a:p>
            <a:endParaRPr lang="en-US" sz="2400" dirty="0">
              <a:latin typeface="Calibri"/>
              <a:cs typeface="Calibri"/>
            </a:endParaRPr>
          </a:p>
          <a:p>
            <a:endParaRPr lang="en-US" sz="2400" dirty="0">
              <a:latin typeface="Calibri"/>
              <a:cs typeface="Calibri"/>
            </a:endParaRPr>
          </a:p>
          <a:p>
            <a:endParaRPr lang="en-US" sz="2400" dirty="0">
              <a:latin typeface="Calibri"/>
              <a:cs typeface="Calibri"/>
            </a:endParaRPr>
          </a:p>
          <a:p>
            <a:r>
              <a:rPr lang="en-US" sz="2400" dirty="0">
                <a:latin typeface="Calibri"/>
                <a:cs typeface="Calibri"/>
              </a:rPr>
              <a:t>The forward algorithm does both at once (and </a:t>
            </a:r>
            <a:r>
              <a:rPr lang="en-US" sz="2400" dirty="0" err="1">
                <a:latin typeface="Calibri"/>
                <a:cs typeface="Calibri"/>
              </a:rPr>
              <a:t>doesn</a:t>
            </a:r>
            <a:r>
              <a:rPr lang="ja-JP" altLang="en-US" sz="2400" dirty="0">
                <a:latin typeface="Calibri"/>
                <a:cs typeface="Calibri"/>
              </a:rPr>
              <a:t>’</a:t>
            </a:r>
            <a:r>
              <a:rPr lang="en-US" sz="2400" dirty="0">
                <a:latin typeface="Calibri"/>
                <a:cs typeface="Calibri"/>
              </a:rPr>
              <a:t>t normalize)</a:t>
            </a:r>
          </a:p>
          <a:p>
            <a:endParaRPr lang="en-US" sz="2400" dirty="0">
              <a:latin typeface="Calibri"/>
              <a:cs typeface="Calibri"/>
            </a:endParaRPr>
          </a:p>
          <a:p>
            <a:endParaRPr lang="en-US" sz="2400" dirty="0">
              <a:latin typeface="Calibri"/>
              <a:cs typeface="Calibri"/>
            </a:endParaRPr>
          </a:p>
        </p:txBody>
      </p:sp>
      <p:pic>
        <p:nvPicPr>
          <p:cNvPr id="5" name="Picture 13" descr="txp_fig"/>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740025"/>
            <a:ext cx="6629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txp_fi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219200" y="4945062"/>
            <a:ext cx="51149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7"/>
          <p:cNvGrpSpPr>
            <a:grpSpLocks/>
          </p:cNvGrpSpPr>
          <p:nvPr/>
        </p:nvGrpSpPr>
        <p:grpSpPr bwMode="auto">
          <a:xfrm>
            <a:off x="8991600" y="2338607"/>
            <a:ext cx="2133600" cy="785593"/>
            <a:chOff x="4800" y="1056"/>
            <a:chExt cx="912" cy="336"/>
          </a:xfrm>
        </p:grpSpPr>
        <p:sp>
          <p:nvSpPr>
            <p:cNvPr id="8" name="Oval 12"/>
            <p:cNvSpPr>
              <a:spLocks noChangeArrowheads="1"/>
            </p:cNvSpPr>
            <p:nvPr/>
          </p:nvSpPr>
          <p:spPr bwMode="auto">
            <a:xfrm>
              <a:off x="5376"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p>
          </p:txBody>
        </p:sp>
        <p:cxnSp>
          <p:nvCxnSpPr>
            <p:cNvPr id="9" name="AutoShape 14"/>
            <p:cNvCxnSpPr>
              <a:cxnSpLocks noChangeShapeType="1"/>
              <a:stCxn id="10" idx="6"/>
              <a:endCxn id="8" idx="2"/>
            </p:cNvCxnSpPr>
            <p:nvPr/>
          </p:nvCxnSpPr>
          <p:spPr bwMode="auto">
            <a:xfrm>
              <a:off x="5145" y="1224"/>
              <a:ext cx="222"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 name="Oval 15"/>
            <p:cNvSpPr>
              <a:spLocks noChangeArrowheads="1"/>
            </p:cNvSpPr>
            <p:nvPr/>
          </p:nvSpPr>
          <p:spPr bwMode="auto">
            <a:xfrm>
              <a:off x="4800" y="1056"/>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1</a:t>
              </a:r>
            </a:p>
          </p:txBody>
        </p:sp>
      </p:grpSp>
      <p:grpSp>
        <p:nvGrpSpPr>
          <p:cNvPr id="11" name="Group 25"/>
          <p:cNvGrpSpPr>
            <a:grpSpLocks/>
          </p:cNvGrpSpPr>
          <p:nvPr/>
        </p:nvGrpSpPr>
        <p:grpSpPr bwMode="auto">
          <a:xfrm>
            <a:off x="9525000" y="3657600"/>
            <a:ext cx="762000" cy="2285997"/>
            <a:chOff x="5256" y="2199"/>
            <a:chExt cx="336" cy="1008"/>
          </a:xfrm>
        </p:grpSpPr>
        <p:sp>
          <p:nvSpPr>
            <p:cNvPr id="12" name="Oval 18"/>
            <p:cNvSpPr>
              <a:spLocks noChangeArrowheads="1"/>
            </p:cNvSpPr>
            <p:nvPr/>
          </p:nvSpPr>
          <p:spPr bwMode="auto">
            <a:xfrm>
              <a:off x="5256" y="2199"/>
              <a:ext cx="336" cy="336"/>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Calibri"/>
                  <a:cs typeface="Calibri"/>
                </a:rPr>
                <a:t>X</a:t>
              </a:r>
              <a:r>
                <a:rPr lang="en-US" sz="2400" baseline="-25000" dirty="0">
                  <a:latin typeface="Calibri"/>
                  <a:cs typeface="Calibri"/>
                </a:rPr>
                <a:t>2</a:t>
              </a:r>
              <a:endParaRPr lang="en-US" sz="1400" baseline="-25000" dirty="0">
                <a:latin typeface="Calibri"/>
                <a:cs typeface="Calibri"/>
              </a:endParaRPr>
            </a:p>
          </p:txBody>
        </p:sp>
        <p:cxnSp>
          <p:nvCxnSpPr>
            <p:cNvPr id="13" name="AutoShape 19"/>
            <p:cNvCxnSpPr>
              <a:cxnSpLocks noChangeShapeType="1"/>
              <a:stCxn id="12" idx="4"/>
              <a:endCxn id="14" idx="0"/>
            </p:cNvCxnSpPr>
            <p:nvPr/>
          </p:nvCxnSpPr>
          <p:spPr bwMode="auto">
            <a:xfrm>
              <a:off x="5424" y="2544"/>
              <a:ext cx="0" cy="31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24"/>
            <p:cNvSpPr>
              <a:spLocks noChangeArrowheads="1"/>
            </p:cNvSpPr>
            <p:nvPr/>
          </p:nvSpPr>
          <p:spPr bwMode="auto">
            <a:xfrm>
              <a:off x="5256" y="2871"/>
              <a:ext cx="336" cy="336"/>
            </a:xfrm>
            <a:prstGeom prst="ellipse">
              <a:avLst/>
            </a:prstGeom>
            <a:solidFill>
              <a:schemeClr val="bg2"/>
            </a:solidFill>
            <a:ln w="28575">
              <a:solidFill>
                <a:schemeClr val="tx1"/>
              </a:solidFill>
              <a:round/>
              <a:headEnd/>
              <a:tailEnd/>
            </a:ln>
          </p:spPr>
          <p:txBody>
            <a:bodyPr wrap="none" anchor="ctr"/>
            <a:lstStyle/>
            <a:p>
              <a:pPr algn="ctr"/>
              <a:r>
                <a:rPr lang="en-US" sz="2400" i="1" dirty="0">
                  <a:latin typeface="Calibri"/>
                  <a:cs typeface="Calibri"/>
                </a:rPr>
                <a:t>E</a:t>
              </a:r>
              <a:r>
                <a:rPr lang="en-US" sz="2400" baseline="-25000" dirty="0">
                  <a:latin typeface="Calibri"/>
                  <a:cs typeface="Calibri"/>
                </a:rPr>
                <a:t>2</a:t>
              </a:r>
              <a:endParaRPr lang="en-US" sz="1400" baseline="-25000" dirty="0">
                <a:latin typeface="Calibri"/>
                <a:cs typeface="Calibri"/>
              </a:endParaRPr>
            </a:p>
          </p:txBody>
        </p:sp>
      </p:grpSp>
    </p:spTree>
    <p:extLst>
      <p:ext uri="{BB962C8B-B14F-4D97-AF65-F5344CB8AC3E}">
        <p14:creationId xmlns:p14="http://schemas.microsoft.com/office/powerpoint/2010/main" val="1052485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Pacman – Sonar (P5)</a:t>
            </a:r>
          </a:p>
        </p:txBody>
      </p:sp>
      <p:pic>
        <p:nvPicPr>
          <p:cNvPr id="5" name="Picture 4" descr="Screen Shot 2014-08-21 at 7.49.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7058" y="1219200"/>
            <a:ext cx="6297884" cy="5277193"/>
          </a:xfrm>
          <a:prstGeom prst="rect">
            <a:avLst/>
          </a:prstGeom>
        </p:spPr>
      </p:pic>
      <p:sp>
        <p:nvSpPr>
          <p:cNvPr id="6" name="TextBox 5"/>
          <p:cNvSpPr txBox="1"/>
          <p:nvPr/>
        </p:nvSpPr>
        <p:spPr>
          <a:xfrm>
            <a:off x="7785911" y="6507901"/>
            <a:ext cx="4400514" cy="369332"/>
          </a:xfrm>
          <a:prstGeom prst="rect">
            <a:avLst/>
          </a:prstGeom>
          <a:noFill/>
        </p:spPr>
        <p:txBody>
          <a:bodyPr wrap="none" rtlCol="0">
            <a:spAutoFit/>
          </a:bodyPr>
          <a:lstStyle/>
          <a:p>
            <a:r>
              <a:rPr lang="en-US" dirty="0">
                <a:solidFill>
                  <a:srgbClr val="FF0000"/>
                </a:solidFill>
                <a:latin typeface="Calibri"/>
                <a:cs typeface="Calibri"/>
              </a:rPr>
              <a:t>[Demo: </a:t>
            </a:r>
            <a:r>
              <a:rPr lang="en-US" dirty="0" err="1">
                <a:solidFill>
                  <a:srgbClr val="FF0000"/>
                </a:solidFill>
                <a:latin typeface="Calibri"/>
                <a:cs typeface="Calibri"/>
              </a:rPr>
              <a:t>Pacman</a:t>
            </a:r>
            <a:r>
              <a:rPr lang="en-US" dirty="0">
                <a:solidFill>
                  <a:srgbClr val="FF0000"/>
                </a:solidFill>
                <a:latin typeface="Calibri"/>
                <a:cs typeface="Calibri"/>
              </a:rPr>
              <a:t> – Sonar – No Beliefs(L14D1)]</a:t>
            </a:r>
          </a:p>
        </p:txBody>
      </p:sp>
    </p:spTree>
    <p:extLst>
      <p:ext uri="{BB962C8B-B14F-4D97-AF65-F5344CB8AC3E}">
        <p14:creationId xmlns:p14="http://schemas.microsoft.com/office/powerpoint/2010/main" val="26141303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of Demo </a:t>
            </a:r>
            <a:r>
              <a:rPr lang="en-US" dirty="0" err="1"/>
              <a:t>Pacman</a:t>
            </a:r>
            <a:r>
              <a:rPr lang="en-US" dirty="0"/>
              <a:t> – Sonar (with beliefs)</a:t>
            </a:r>
          </a:p>
        </p:txBody>
      </p:sp>
    </p:spTree>
    <p:extLst>
      <p:ext uri="{BB962C8B-B14F-4D97-AF65-F5344CB8AC3E}">
        <p14:creationId xmlns:p14="http://schemas.microsoft.com/office/powerpoint/2010/main" val="28414422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a:latin typeface="Calibri"/>
                <a:ea typeface="ＭＳ Ｐゴシック" pitchFamily="34" charset="-128"/>
                <a:cs typeface="Calibri"/>
              </a:rPr>
              <a:t>Other HMM Queries</a:t>
            </a:r>
          </a:p>
        </p:txBody>
      </p:sp>
      <p:sp>
        <p:nvSpPr>
          <p:cNvPr id="33795" name="Rectangle 3"/>
          <p:cNvSpPr>
            <a:spLocks noGrp="1" noChangeArrowheads="1"/>
          </p:cNvSpPr>
          <p:nvPr>
            <p:ph idx="1"/>
          </p:nvPr>
        </p:nvSpPr>
        <p:spPr>
          <a:xfrm>
            <a:off x="1371600" y="1447800"/>
            <a:ext cx="3505200" cy="609600"/>
          </a:xfrm>
        </p:spPr>
        <p:txBody>
          <a:bodyPr/>
          <a:lstStyle/>
          <a:p>
            <a:pPr marL="0" indent="0" algn="ctr">
              <a:buNone/>
            </a:pPr>
            <a:r>
              <a:rPr lang="en-US" dirty="0">
                <a:solidFill>
                  <a:schemeClr val="accent1"/>
                </a:solidFill>
                <a:latin typeface="Calibri"/>
                <a:ea typeface="ＭＳ Ｐゴシック" pitchFamily="34" charset="-128"/>
                <a:cs typeface="Calibri"/>
              </a:rPr>
              <a:t>Filtering: P(X</a:t>
            </a:r>
            <a:r>
              <a:rPr lang="en-US" baseline="-25000" dirty="0">
                <a:solidFill>
                  <a:schemeClr val="accent1"/>
                </a:solidFill>
                <a:latin typeface="Calibri"/>
                <a:ea typeface="ＭＳ Ｐゴシック" pitchFamily="34" charset="-128"/>
                <a:cs typeface="Calibri"/>
              </a:rPr>
              <a:t>t</a:t>
            </a:r>
            <a:r>
              <a:rPr lang="en-US" dirty="0">
                <a:solidFill>
                  <a:schemeClr val="accent1"/>
                </a:solidFill>
                <a:latin typeface="Calibri"/>
                <a:ea typeface="ＭＳ Ｐゴシック" pitchFamily="34" charset="-128"/>
                <a:cs typeface="Calibri"/>
              </a:rPr>
              <a:t>|e</a:t>
            </a:r>
            <a:r>
              <a:rPr lang="en-US" baseline="-25000" dirty="0">
                <a:solidFill>
                  <a:schemeClr val="accent1"/>
                </a:solidFill>
                <a:latin typeface="Calibri"/>
                <a:ea typeface="ＭＳ Ｐゴシック" pitchFamily="34" charset="-128"/>
                <a:cs typeface="Calibri"/>
              </a:rPr>
              <a:t>1:t</a:t>
            </a:r>
            <a:r>
              <a:rPr lang="en-US" dirty="0">
                <a:solidFill>
                  <a:schemeClr val="accent1"/>
                </a:solidFill>
                <a:latin typeface="Calibri"/>
                <a:ea typeface="ＭＳ Ｐゴシック" pitchFamily="34" charset="-128"/>
                <a:cs typeface="Calibri"/>
              </a:rPr>
              <a:t>)</a:t>
            </a: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dirty="0">
              <a:latin typeface="Calibri"/>
              <a:ea typeface="ＭＳ Ｐゴシック" pitchFamily="34" charset="-128"/>
              <a:cs typeface="Calibri"/>
            </a:endParaRPr>
          </a:p>
          <a:p>
            <a:pPr marL="0" indent="0" algn="ctr">
              <a:buNone/>
            </a:pPr>
            <a:endParaRPr lang="en-US" sz="4000" dirty="0">
              <a:latin typeface="Calibri"/>
              <a:ea typeface="ＭＳ Ｐゴシック" pitchFamily="34" charset="-128"/>
              <a:cs typeface="Calibri"/>
            </a:endParaRPr>
          </a:p>
        </p:txBody>
      </p:sp>
      <p:grpSp>
        <p:nvGrpSpPr>
          <p:cNvPr id="2" name="Group 1"/>
          <p:cNvGrpSpPr/>
          <p:nvPr/>
        </p:nvGrpSpPr>
        <p:grpSpPr>
          <a:xfrm>
            <a:off x="1647825" y="2233613"/>
            <a:ext cx="2850356" cy="1350169"/>
            <a:chOff x="1028700" y="4876800"/>
            <a:chExt cx="3276600" cy="1600200"/>
          </a:xfrm>
        </p:grpSpPr>
        <p:sp>
          <p:nvSpPr>
            <p:cNvPr id="10"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1" name="AutoShape 63"/>
            <p:cNvCxnSpPr>
              <a:cxnSpLocks noChangeShapeType="1"/>
              <a:stCxn id="10" idx="4"/>
              <a:endCxn id="20"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 name="AutoShape 65"/>
            <p:cNvCxnSpPr>
              <a:cxnSpLocks noChangeShapeType="1"/>
              <a:stCxn id="14" idx="6"/>
              <a:endCxn id="10"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4"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 name="AutoShape 67"/>
            <p:cNvCxnSpPr>
              <a:cxnSpLocks noChangeShapeType="1"/>
              <a:stCxn id="14" idx="4"/>
              <a:endCxn id="12"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7" name="AutoShape 69"/>
            <p:cNvCxnSpPr>
              <a:cxnSpLocks noChangeShapeType="1"/>
              <a:stCxn id="16" idx="6"/>
              <a:endCxn id="19"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8" name="AutoShape 70"/>
            <p:cNvCxnSpPr>
              <a:cxnSpLocks noChangeShapeType="1"/>
              <a:stCxn id="10" idx="6"/>
              <a:endCxn id="16"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9"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20"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21"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22"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23" name="AutoShape 77"/>
            <p:cNvCxnSpPr>
              <a:cxnSpLocks noChangeShapeType="1"/>
              <a:stCxn id="16" idx="4"/>
              <a:endCxn id="21"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4" name="AutoShape 78"/>
            <p:cNvCxnSpPr>
              <a:cxnSpLocks noChangeShapeType="1"/>
              <a:stCxn id="19" idx="4"/>
              <a:endCxn id="22"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95" name="Group 94"/>
          <p:cNvGrpSpPr/>
          <p:nvPr/>
        </p:nvGrpSpPr>
        <p:grpSpPr>
          <a:xfrm>
            <a:off x="1647825" y="5129213"/>
            <a:ext cx="2850356" cy="1350169"/>
            <a:chOff x="1028700" y="4876800"/>
            <a:chExt cx="3276600" cy="1600200"/>
          </a:xfrm>
        </p:grpSpPr>
        <p:sp>
          <p:nvSpPr>
            <p:cNvPr id="103"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04" name="AutoShape 63"/>
            <p:cNvCxnSpPr>
              <a:cxnSpLocks noChangeShapeType="1"/>
              <a:stCxn id="103" idx="4"/>
              <a:endCxn id="113"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5"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06" name="AutoShape 65"/>
            <p:cNvCxnSpPr>
              <a:cxnSpLocks noChangeShapeType="1"/>
              <a:stCxn id="107" idx="6"/>
              <a:endCxn id="103"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7"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08" name="AutoShape 67"/>
            <p:cNvCxnSpPr>
              <a:cxnSpLocks noChangeShapeType="1"/>
              <a:stCxn id="107" idx="4"/>
              <a:endCxn id="105"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09"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10" name="AutoShape 69"/>
            <p:cNvCxnSpPr>
              <a:cxnSpLocks noChangeShapeType="1"/>
              <a:stCxn id="109" idx="6"/>
              <a:endCxn id="112"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1" name="AutoShape 70"/>
            <p:cNvCxnSpPr>
              <a:cxnSpLocks noChangeShapeType="1"/>
              <a:stCxn id="103" idx="6"/>
              <a:endCxn id="109"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12"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13"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14"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15"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16" name="AutoShape 77"/>
            <p:cNvCxnSpPr>
              <a:cxnSpLocks noChangeShapeType="1"/>
              <a:stCxn id="109" idx="4"/>
              <a:endCxn id="114"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7" name="AutoShape 78"/>
            <p:cNvCxnSpPr>
              <a:cxnSpLocks noChangeShapeType="1"/>
              <a:stCxn id="112" idx="4"/>
              <a:endCxn id="115"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19" name="Group 118"/>
          <p:cNvGrpSpPr/>
          <p:nvPr/>
        </p:nvGrpSpPr>
        <p:grpSpPr>
          <a:xfrm>
            <a:off x="7439025" y="5129213"/>
            <a:ext cx="2850356" cy="1350169"/>
            <a:chOff x="1028700" y="4876800"/>
            <a:chExt cx="3276600" cy="1600200"/>
          </a:xfrm>
        </p:grpSpPr>
        <p:sp>
          <p:nvSpPr>
            <p:cNvPr id="127"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28" name="AutoShape 63"/>
            <p:cNvCxnSpPr>
              <a:cxnSpLocks noChangeShapeType="1"/>
              <a:stCxn id="127" idx="4"/>
              <a:endCxn id="137"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9"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30" name="AutoShape 65"/>
            <p:cNvCxnSpPr>
              <a:cxnSpLocks noChangeShapeType="1"/>
              <a:stCxn id="131" idx="6"/>
              <a:endCxn id="127"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1"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32" name="AutoShape 67"/>
            <p:cNvCxnSpPr>
              <a:cxnSpLocks noChangeShapeType="1"/>
              <a:stCxn id="131" idx="4"/>
              <a:endCxn id="129"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3"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34" name="AutoShape 69"/>
            <p:cNvCxnSpPr>
              <a:cxnSpLocks noChangeShapeType="1"/>
              <a:stCxn id="133" idx="6"/>
              <a:endCxn id="136"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35" name="AutoShape 70"/>
            <p:cNvCxnSpPr>
              <a:cxnSpLocks noChangeShapeType="1"/>
              <a:stCxn id="127" idx="6"/>
              <a:endCxn id="133"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36"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37"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38"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sp>
          <p:nvSpPr>
            <p:cNvPr id="139" name="Oval 75"/>
            <p:cNvSpPr>
              <a:spLocks noChangeArrowheads="1"/>
            </p:cNvSpPr>
            <p:nvPr/>
          </p:nvSpPr>
          <p:spPr bwMode="auto">
            <a:xfrm>
              <a:off x="37719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4</a:t>
              </a:r>
            </a:p>
          </p:txBody>
        </p:sp>
        <p:cxnSp>
          <p:nvCxnSpPr>
            <p:cNvPr id="140" name="AutoShape 77"/>
            <p:cNvCxnSpPr>
              <a:cxnSpLocks noChangeShapeType="1"/>
              <a:stCxn id="133" idx="4"/>
              <a:endCxn id="138"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41" name="AutoShape 78"/>
            <p:cNvCxnSpPr>
              <a:cxnSpLocks noChangeShapeType="1"/>
              <a:stCxn id="136" idx="4"/>
              <a:endCxn id="139" idx="0"/>
            </p:cNvCxnSpPr>
            <p:nvPr/>
          </p:nvCxnSpPr>
          <p:spPr bwMode="auto">
            <a:xfrm>
              <a:off x="40386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143" name="Group 142"/>
          <p:cNvGrpSpPr/>
          <p:nvPr/>
        </p:nvGrpSpPr>
        <p:grpSpPr>
          <a:xfrm>
            <a:off x="7439025" y="2233613"/>
            <a:ext cx="2850356" cy="1350169"/>
            <a:chOff x="1028700" y="4876800"/>
            <a:chExt cx="3276600" cy="1600200"/>
          </a:xfrm>
        </p:grpSpPr>
        <p:sp>
          <p:nvSpPr>
            <p:cNvPr id="151" name="Oval 62"/>
            <p:cNvSpPr>
              <a:spLocks noChangeArrowheads="1"/>
            </p:cNvSpPr>
            <p:nvPr/>
          </p:nvSpPr>
          <p:spPr bwMode="auto">
            <a:xfrm>
              <a:off x="19431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2</a:t>
              </a:r>
            </a:p>
          </p:txBody>
        </p:sp>
        <p:cxnSp>
          <p:nvCxnSpPr>
            <p:cNvPr id="152" name="AutoShape 63"/>
            <p:cNvCxnSpPr>
              <a:cxnSpLocks noChangeShapeType="1"/>
              <a:stCxn id="151" idx="4"/>
              <a:endCxn id="161" idx="0"/>
            </p:cNvCxnSpPr>
            <p:nvPr/>
          </p:nvCxnSpPr>
          <p:spPr bwMode="auto">
            <a:xfrm>
              <a:off x="22098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3" name="Oval 64"/>
            <p:cNvSpPr>
              <a:spLocks noChangeArrowheads="1"/>
            </p:cNvSpPr>
            <p:nvPr/>
          </p:nvSpPr>
          <p:spPr bwMode="auto">
            <a:xfrm>
              <a:off x="10287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1</a:t>
              </a:r>
            </a:p>
          </p:txBody>
        </p:sp>
        <p:cxnSp>
          <p:nvCxnSpPr>
            <p:cNvPr id="154" name="AutoShape 65"/>
            <p:cNvCxnSpPr>
              <a:cxnSpLocks noChangeShapeType="1"/>
              <a:stCxn id="155" idx="6"/>
              <a:endCxn id="151" idx="2"/>
            </p:cNvCxnSpPr>
            <p:nvPr/>
          </p:nvCxnSpPr>
          <p:spPr bwMode="auto">
            <a:xfrm>
              <a:off x="15763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5" name="Oval 66"/>
            <p:cNvSpPr>
              <a:spLocks noChangeArrowheads="1"/>
            </p:cNvSpPr>
            <p:nvPr/>
          </p:nvSpPr>
          <p:spPr bwMode="auto">
            <a:xfrm>
              <a:off x="10287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1</a:t>
              </a:r>
            </a:p>
          </p:txBody>
        </p:sp>
        <p:cxnSp>
          <p:nvCxnSpPr>
            <p:cNvPr id="156" name="AutoShape 67"/>
            <p:cNvCxnSpPr>
              <a:cxnSpLocks noChangeShapeType="1"/>
              <a:stCxn id="155" idx="4"/>
              <a:endCxn id="153" idx="0"/>
            </p:cNvCxnSpPr>
            <p:nvPr/>
          </p:nvCxnSpPr>
          <p:spPr bwMode="auto">
            <a:xfrm>
              <a:off x="12954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57" name="Oval 68"/>
            <p:cNvSpPr>
              <a:spLocks noChangeArrowheads="1"/>
            </p:cNvSpPr>
            <p:nvPr/>
          </p:nvSpPr>
          <p:spPr bwMode="auto">
            <a:xfrm>
              <a:off x="28575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dirty="0">
                  <a:latin typeface="Calibri"/>
                  <a:cs typeface="Calibri"/>
                </a:rPr>
                <a:t>X</a:t>
              </a:r>
              <a:r>
                <a:rPr lang="en-US" sz="2000" baseline="-25000" dirty="0">
                  <a:latin typeface="Calibri"/>
                  <a:cs typeface="Calibri"/>
                </a:rPr>
                <a:t>3</a:t>
              </a:r>
            </a:p>
          </p:txBody>
        </p:sp>
        <p:cxnSp>
          <p:nvCxnSpPr>
            <p:cNvPr id="158" name="AutoShape 69"/>
            <p:cNvCxnSpPr>
              <a:cxnSpLocks noChangeShapeType="1"/>
              <a:stCxn id="157" idx="6"/>
              <a:endCxn id="160" idx="2"/>
            </p:cNvCxnSpPr>
            <p:nvPr/>
          </p:nvCxnSpPr>
          <p:spPr bwMode="auto">
            <a:xfrm>
              <a:off x="34051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59" name="AutoShape 70"/>
            <p:cNvCxnSpPr>
              <a:cxnSpLocks noChangeShapeType="1"/>
              <a:stCxn id="151" idx="6"/>
              <a:endCxn id="157" idx="2"/>
            </p:cNvCxnSpPr>
            <p:nvPr/>
          </p:nvCxnSpPr>
          <p:spPr bwMode="auto">
            <a:xfrm>
              <a:off x="2490788" y="5143500"/>
              <a:ext cx="352425" cy="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sp>
          <p:nvSpPr>
            <p:cNvPr id="160" name="Oval 71"/>
            <p:cNvSpPr>
              <a:spLocks noChangeArrowheads="1"/>
            </p:cNvSpPr>
            <p:nvPr/>
          </p:nvSpPr>
          <p:spPr bwMode="auto">
            <a:xfrm>
              <a:off x="3771900" y="4876800"/>
              <a:ext cx="533400" cy="533400"/>
            </a:xfrm>
            <a:prstGeom prst="ellipse">
              <a:avLst/>
            </a:prstGeom>
            <a:solidFill>
              <a:schemeClr val="bg1"/>
            </a:solidFill>
            <a:ln w="28575">
              <a:solidFill>
                <a:schemeClr val="tx1"/>
              </a:solidFill>
              <a:round/>
              <a:headEnd/>
              <a:tailEnd/>
            </a:ln>
          </p:spPr>
          <p:txBody>
            <a:bodyPr wrap="none" tIns="0" anchor="ctr"/>
            <a:lstStyle/>
            <a:p>
              <a:pPr algn="ctr"/>
              <a:r>
                <a:rPr lang="en-US" sz="2000" i="1">
                  <a:latin typeface="Calibri"/>
                  <a:cs typeface="Calibri"/>
                </a:rPr>
                <a:t>X</a:t>
              </a:r>
              <a:r>
                <a:rPr lang="en-US" sz="2000" baseline="-25000">
                  <a:latin typeface="Calibri"/>
                  <a:cs typeface="Calibri"/>
                </a:rPr>
                <a:t>4</a:t>
              </a:r>
            </a:p>
          </p:txBody>
        </p:sp>
        <p:sp>
          <p:nvSpPr>
            <p:cNvPr id="161" name="Oval 73"/>
            <p:cNvSpPr>
              <a:spLocks noChangeArrowheads="1"/>
            </p:cNvSpPr>
            <p:nvPr/>
          </p:nvSpPr>
          <p:spPr bwMode="auto">
            <a:xfrm>
              <a:off x="19431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2</a:t>
              </a:r>
            </a:p>
          </p:txBody>
        </p:sp>
        <p:sp>
          <p:nvSpPr>
            <p:cNvPr id="162" name="Oval 74"/>
            <p:cNvSpPr>
              <a:spLocks noChangeArrowheads="1"/>
            </p:cNvSpPr>
            <p:nvPr/>
          </p:nvSpPr>
          <p:spPr bwMode="auto">
            <a:xfrm>
              <a:off x="2857500" y="5943600"/>
              <a:ext cx="533400" cy="533400"/>
            </a:xfrm>
            <a:prstGeom prst="ellipse">
              <a:avLst/>
            </a:prstGeom>
            <a:solidFill>
              <a:schemeClr val="bg1">
                <a:lumMod val="75000"/>
              </a:schemeClr>
            </a:solidFill>
            <a:ln w="28575">
              <a:solidFill>
                <a:schemeClr val="tx1"/>
              </a:solidFill>
              <a:round/>
              <a:headEnd/>
              <a:tailEnd/>
            </a:ln>
          </p:spPr>
          <p:txBody>
            <a:bodyPr wrap="none" tIns="0" anchor="ctr"/>
            <a:lstStyle/>
            <a:p>
              <a:pPr algn="ctr"/>
              <a:r>
                <a:rPr lang="en-US" sz="2000" dirty="0">
                  <a:latin typeface="Calibri"/>
                  <a:cs typeface="Calibri"/>
                </a:rPr>
                <a:t>e</a:t>
              </a:r>
              <a:r>
                <a:rPr lang="en-US" sz="2000" baseline="-25000" dirty="0">
                  <a:latin typeface="Calibri"/>
                  <a:cs typeface="Calibri"/>
                </a:rPr>
                <a:t>3</a:t>
              </a:r>
            </a:p>
          </p:txBody>
        </p:sp>
        <p:cxnSp>
          <p:nvCxnSpPr>
            <p:cNvPr id="164" name="AutoShape 77"/>
            <p:cNvCxnSpPr>
              <a:cxnSpLocks noChangeShapeType="1"/>
              <a:stCxn id="157" idx="4"/>
              <a:endCxn id="162" idx="0"/>
            </p:cNvCxnSpPr>
            <p:nvPr/>
          </p:nvCxnSpPr>
          <p:spPr bwMode="auto">
            <a:xfrm>
              <a:off x="3124200" y="5424488"/>
              <a:ext cx="0" cy="50482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sp>
        <p:nvSpPr>
          <p:cNvPr id="166" name="Rectangle 3"/>
          <p:cNvSpPr txBox="1">
            <a:spLocks noChangeArrowheads="1"/>
          </p:cNvSpPr>
          <p:nvPr/>
        </p:nvSpPr>
        <p:spPr bwMode="auto">
          <a:xfrm>
            <a:off x="6934200" y="1447800"/>
            <a:ext cx="4038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Prediction: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1:t-1</a:t>
            </a:r>
            <a:r>
              <a:rPr lang="en-US" dirty="0">
                <a:latin typeface="Calibri"/>
                <a:ea typeface="ＭＳ Ｐゴシック" pitchFamily="34" charset="-128"/>
                <a:cs typeface="Calibri"/>
              </a:rPr>
              <a:t>)</a:t>
            </a:r>
          </a:p>
        </p:txBody>
      </p:sp>
      <p:sp>
        <p:nvSpPr>
          <p:cNvPr id="167" name="Rectangle 3"/>
          <p:cNvSpPr txBox="1">
            <a:spLocks noChangeArrowheads="1"/>
          </p:cNvSpPr>
          <p:nvPr/>
        </p:nvSpPr>
        <p:spPr bwMode="auto">
          <a:xfrm>
            <a:off x="914400" y="4343400"/>
            <a:ext cx="46482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Smoothing: P(X</a:t>
            </a:r>
            <a:r>
              <a:rPr lang="en-US" baseline="-25000" dirty="0">
                <a:latin typeface="Calibri"/>
                <a:ea typeface="ＭＳ Ｐゴシック" pitchFamily="34" charset="-128"/>
                <a:cs typeface="Calibri"/>
              </a:rPr>
              <a:t>t</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 t&lt;N</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8" name="Rectangle 3"/>
          <p:cNvSpPr txBox="1">
            <a:spLocks noChangeArrowheads="1"/>
          </p:cNvSpPr>
          <p:nvPr/>
        </p:nvSpPr>
        <p:spPr bwMode="auto">
          <a:xfrm>
            <a:off x="6553200" y="4343400"/>
            <a:ext cx="4800600" cy="6096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dirty="0">
                <a:latin typeface="Calibri"/>
                <a:ea typeface="ＭＳ Ｐゴシック" pitchFamily="34" charset="-128"/>
                <a:cs typeface="Calibri"/>
              </a:rPr>
              <a:t>Explanation: P(X</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|e</a:t>
            </a:r>
            <a:r>
              <a:rPr lang="en-US" baseline="-25000" dirty="0">
                <a:latin typeface="Calibri"/>
                <a:ea typeface="ＭＳ Ｐゴシック" pitchFamily="34" charset="-128"/>
                <a:cs typeface="Calibri"/>
              </a:rPr>
              <a:t>1:N</a:t>
            </a:r>
            <a:r>
              <a:rPr lang="en-US" dirty="0">
                <a:latin typeface="Calibri"/>
                <a:ea typeface="ＭＳ Ｐゴシック" pitchFamily="34" charset="-128"/>
                <a:cs typeface="Calibri"/>
              </a:rPr>
              <a:t>)</a:t>
            </a: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dirty="0">
              <a:latin typeface="Calibri"/>
              <a:ea typeface="ＭＳ Ｐゴシック" pitchFamily="34" charset="-128"/>
              <a:cs typeface="Calibri"/>
            </a:endParaRPr>
          </a:p>
          <a:p>
            <a:pPr marL="0" indent="0" algn="ctr">
              <a:buFont typeface="Wingdings" pitchFamily="2" charset="2"/>
              <a:buNone/>
            </a:pPr>
            <a:endParaRPr lang="en-US" sz="4000" dirty="0">
              <a:latin typeface="Calibri"/>
              <a:ea typeface="ＭＳ Ｐゴシック" pitchFamily="34" charset="-128"/>
              <a:cs typeface="Calibri"/>
            </a:endParaRPr>
          </a:p>
        </p:txBody>
      </p:sp>
      <p:sp>
        <p:nvSpPr>
          <p:cNvPr id="169" name="Oval 75"/>
          <p:cNvSpPr>
            <a:spLocks noChangeArrowheads="1"/>
          </p:cNvSpPr>
          <p:nvPr/>
        </p:nvSpPr>
        <p:spPr bwMode="auto">
          <a:xfrm>
            <a:off x="38862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0" name="Oval 75"/>
          <p:cNvSpPr>
            <a:spLocks noChangeArrowheads="1"/>
          </p:cNvSpPr>
          <p:nvPr/>
        </p:nvSpPr>
        <p:spPr bwMode="auto">
          <a:xfrm>
            <a:off x="9677400" y="20574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1" name="Oval 75"/>
          <p:cNvSpPr>
            <a:spLocks noChangeArrowheads="1"/>
          </p:cNvSpPr>
          <p:nvPr/>
        </p:nvSpPr>
        <p:spPr bwMode="auto">
          <a:xfrm>
            <a:off x="3078480" y="4953000"/>
            <a:ext cx="7620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
        <p:nvSpPr>
          <p:cNvPr id="172" name="Oval 75"/>
          <p:cNvSpPr>
            <a:spLocks noChangeArrowheads="1"/>
          </p:cNvSpPr>
          <p:nvPr/>
        </p:nvSpPr>
        <p:spPr bwMode="auto">
          <a:xfrm>
            <a:off x="7239000" y="4953000"/>
            <a:ext cx="3352800" cy="762000"/>
          </a:xfrm>
          <a:prstGeom prst="ellipse">
            <a:avLst/>
          </a:prstGeom>
          <a:noFill/>
          <a:ln w="28575">
            <a:solidFill>
              <a:srgbClr val="FF0000"/>
            </a:solidFill>
            <a:round/>
            <a:headEnd/>
            <a:tailEnd/>
          </a:ln>
        </p:spPr>
        <p:txBody>
          <a:bodyPr wrap="none" tIns="0" anchor="ctr"/>
          <a:lstStyle/>
          <a:p>
            <a:pPr algn="ctr"/>
            <a:endParaRPr lang="en-US" sz="2000" baseline="-25000" dirty="0">
              <a:latin typeface="Calibri"/>
              <a:cs typeface="Calibri"/>
            </a:endParaRPr>
          </a:p>
        </p:txBody>
      </p:sp>
    </p:spTree>
    <p:extLst>
      <p:ext uri="{BB962C8B-B14F-4D97-AF65-F5344CB8AC3E}">
        <p14:creationId xmlns:p14="http://schemas.microsoft.com/office/powerpoint/2010/main" val="398652347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Next Time: Particle Filtering and Applications of HMMs</a:t>
            </a:r>
          </a:p>
        </p:txBody>
      </p:sp>
    </p:spTree>
    <p:extLst>
      <p:ext uri="{BB962C8B-B14F-4D97-AF65-F5344CB8AC3E}">
        <p14:creationId xmlns:p14="http://schemas.microsoft.com/office/powerpoint/2010/main" val="18286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dirty="0">
                <a:ea typeface="ＭＳ Ｐゴシック" pitchFamily="34" charset="-128"/>
              </a:rPr>
              <a:t>Likelihood Weighting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FB170A-82F3-4FA0-B711-5091276B2352}"/>
                  </a:ext>
                </a:extLst>
              </p:cNvPr>
              <p:cNvSpPr>
                <a:spLocks noGrp="1"/>
              </p:cNvSpPr>
              <p:nvPr>
                <p:ph idx="1"/>
              </p:nvPr>
            </p:nvSpPr>
            <p:spPr>
              <a:xfrm>
                <a:off x="552099" y="1113179"/>
                <a:ext cx="10515600" cy="2274127"/>
              </a:xfrm>
            </p:spPr>
            <p:txBody>
              <a:bodyPr/>
              <a:lstStyle/>
              <a:p>
                <a:r>
                  <a:rPr lang="en-US" dirty="0"/>
                  <a:t>Consistency of likelihood weighted sampling distribution</a:t>
                </a:r>
              </a:p>
              <a:p>
                <a:r>
                  <a:rPr lang="en-US" dirty="0"/>
                  <a:t>Evidence: None</a:t>
                </a:r>
              </a:p>
              <a:p>
                <a:pPr>
                  <a:lnSpc>
                    <a:spcPct val="80000"/>
                  </a:lnSpc>
                </a:pPr>
                <a:r>
                  <a:rPr lang="en-US" dirty="0">
                    <a:cs typeface="Calibri"/>
                    <a:sym typeface="Wingdings"/>
                  </a:rPr>
                  <a:t>Joint from Bayes nets</a:t>
                </a:r>
              </a:p>
              <a:p>
                <a:pPr lvl="5">
                  <a:lnSpc>
                    <a:spcPct val="80000"/>
                  </a:lnSpc>
                </a:pPr>
                <a:endParaRPr lang="en-US" sz="1600" dirty="0">
                  <a:cs typeface="Calibri"/>
                  <a:sym typeface="Wingdings"/>
                </a:endParaRPr>
              </a:p>
              <a:p>
                <a:pPr>
                  <a:lnSpc>
                    <a:spcPct val="80000"/>
                  </a:lnSpc>
                </a:pPr>
                <a14:m>
                  <m:oMathPara xmlns:m="http://schemas.openxmlformats.org/officeDocument/2006/math">
                    <m:oMathParaPr>
                      <m:jc m:val="left"/>
                    </m:oMathParaPr>
                    <m:oMath xmlns:m="http://schemas.openxmlformats.org/officeDocument/2006/math">
                      <m:r>
                        <a:rPr lang="en-US" i="1">
                          <a:solidFill>
                            <a:srgbClr val="CC00CC"/>
                          </a:solidFill>
                          <a:latin typeface="Cambria Math" charset="0"/>
                          <a:cs typeface="Calibri"/>
                          <a:sym typeface="Wingdings"/>
                        </a:rPr>
                        <m:t>    </m:t>
                      </m:r>
                      <m:r>
                        <a:rPr lang="en-US" i="1">
                          <a:solidFill>
                            <a:schemeClr val="accent2"/>
                          </a:solidFill>
                          <a:latin typeface="Cambria Math" charset="0"/>
                          <a:cs typeface="Calibri"/>
                          <a:sym typeface="Wingdings"/>
                        </a:rPr>
                        <m:t>𝑃</m:t>
                      </m:r>
                      <m:d>
                        <m:dPr>
                          <m:ctrlPr>
                            <a:rPr lang="en-US" i="1">
                              <a:solidFill>
                                <a:schemeClr val="accent2"/>
                              </a:solidFill>
                              <a:latin typeface="Cambria Math" panose="02040503050406030204" pitchFamily="18" charset="0"/>
                              <a:cs typeface="Calibri"/>
                              <a:sym typeface="Wingdings"/>
                            </a:rPr>
                          </m:ctrlPr>
                        </m:dPr>
                        <m:e>
                          <m:r>
                            <a:rPr lang="en-US" i="1">
                              <a:solidFill>
                                <a:schemeClr val="accent2"/>
                              </a:solidFill>
                              <a:latin typeface="Cambria Math" charset="0"/>
                              <a:cs typeface="Calibri"/>
                              <a:sym typeface="Wingdings"/>
                            </a:rPr>
                            <m:t>𝐴</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𝐵</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𝐶</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𝐷</m:t>
                          </m:r>
                          <m:r>
                            <a:rPr lang="en-US" i="1">
                              <a:solidFill>
                                <a:schemeClr val="accent2"/>
                              </a:solidFill>
                              <a:latin typeface="Cambria Math" charset="0"/>
                              <a:cs typeface="Calibri"/>
                              <a:sym typeface="Wingdings"/>
                            </a:rPr>
                            <m:t>,</m:t>
                          </m:r>
                          <m:r>
                            <a:rPr lang="en-US" i="1">
                              <a:solidFill>
                                <a:schemeClr val="accent2"/>
                              </a:solidFill>
                              <a:latin typeface="Cambria Math" charset="0"/>
                              <a:cs typeface="Calibri"/>
                              <a:sym typeface="Wingdings"/>
                            </a:rPr>
                            <m:t>𝐸</m:t>
                          </m:r>
                        </m:e>
                      </m:d>
                      <m:r>
                        <a:rPr lang="en-US" i="1">
                          <a:solidFill>
                            <a:schemeClr val="accent2"/>
                          </a:solidFill>
                          <a:latin typeface="Cambria Math" charset="0"/>
                          <a:cs typeface="Calibri"/>
                          <a:sym typeface="Wingdings"/>
                        </a:rPr>
                        <m:t>=</m:t>
                      </m:r>
                      <m:r>
                        <a:rPr lang="en-US" i="1">
                          <a:solidFill>
                            <a:srgbClr val="FF0000"/>
                          </a:solidFill>
                          <a:latin typeface="Cambria Math" charset="0"/>
                          <a:cs typeface="Calibri"/>
                          <a:sym typeface="Wingdings"/>
                        </a:rPr>
                        <m:t>𝑃</m:t>
                      </m:r>
                      <m:d>
                        <m:dPr>
                          <m:ctrlPr>
                            <a:rPr lang="en-US" i="1">
                              <a:solidFill>
                                <a:srgbClr val="FF0000"/>
                              </a:solidFill>
                              <a:latin typeface="Cambria Math" panose="02040503050406030204" pitchFamily="18" charset="0"/>
                              <a:cs typeface="Calibri"/>
                              <a:sym typeface="Wingdings"/>
                            </a:rPr>
                          </m:ctrlPr>
                        </m:dPr>
                        <m:e>
                          <m:r>
                            <a:rPr lang="en-US" b="0" i="1" smtClean="0">
                              <a:solidFill>
                                <a:srgbClr val="FF0000"/>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33CC33"/>
                          </a:solidFill>
                          <a:latin typeface="Cambria Math" charset="0"/>
                          <a:cs typeface="Calibri"/>
                          <a:sym typeface="Wingdings"/>
                        </a:rPr>
                        <m:t>𝑃</m:t>
                      </m:r>
                      <m:d>
                        <m:dPr>
                          <m:ctrlPr>
                            <a:rPr lang="en-US" i="1">
                              <a:solidFill>
                                <a:srgbClr val="33CC33"/>
                              </a:solidFill>
                              <a:latin typeface="Cambria Math" panose="02040503050406030204" pitchFamily="18" charset="0"/>
                              <a:cs typeface="Calibri"/>
                              <a:sym typeface="Wingdings"/>
                            </a:rPr>
                          </m:ctrlPr>
                        </m:dPr>
                        <m:e>
                          <m:r>
                            <a:rPr lang="en-US" i="1">
                              <a:solidFill>
                                <a:srgbClr val="33CC33"/>
                              </a:solidFill>
                              <a:latin typeface="Cambria Math" charset="0"/>
                              <a:cs typeface="Calibri"/>
                              <a:sym typeface="Wingdings"/>
                            </a:rPr>
                            <m:t>𝐵</m:t>
                          </m:r>
                        </m:e>
                        <m:e>
                          <m:r>
                            <a:rPr lang="en-US" b="0" i="1" smtClean="0">
                              <a:solidFill>
                                <a:srgbClr val="33CC33"/>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0432FF"/>
                          </a:solidFill>
                          <a:latin typeface="Cambria Math" charset="0"/>
                          <a:cs typeface="Calibri"/>
                          <a:sym typeface="Wingdings"/>
                        </a:rPr>
                        <m:t>𝑃</m:t>
                      </m:r>
                      <m:d>
                        <m:dPr>
                          <m:ctrlPr>
                            <a:rPr lang="en-US" i="1">
                              <a:solidFill>
                                <a:srgbClr val="0432FF"/>
                              </a:solidFill>
                              <a:latin typeface="Cambria Math" panose="02040503050406030204" pitchFamily="18" charset="0"/>
                              <a:cs typeface="Calibri"/>
                              <a:sym typeface="Wingdings"/>
                            </a:rPr>
                          </m:ctrlPr>
                        </m:dPr>
                        <m:e>
                          <m:r>
                            <a:rPr lang="en-US" i="1">
                              <a:solidFill>
                                <a:srgbClr val="0432FF"/>
                              </a:solidFill>
                              <a:latin typeface="Cambria Math" charset="0"/>
                              <a:cs typeface="Calibri"/>
                              <a:sym typeface="Wingdings"/>
                            </a:rPr>
                            <m:t>𝐶</m:t>
                          </m:r>
                        </m:e>
                        <m:e>
                          <m:r>
                            <a:rPr lang="en-US" b="0" i="1" smtClean="0">
                              <a:solidFill>
                                <a:srgbClr val="0432FF"/>
                              </a:solidFill>
                              <a:latin typeface="Cambria Math" panose="02040503050406030204" pitchFamily="18" charset="0"/>
                              <a:cs typeface="Calibri"/>
                              <a:sym typeface="Wingdings"/>
                            </a:rPr>
                            <m:t>𝐴</m:t>
                          </m:r>
                        </m:e>
                      </m:d>
                      <m:r>
                        <a:rPr lang="en-US" i="1">
                          <a:solidFill>
                            <a:schemeClr val="accent2"/>
                          </a:solidFill>
                          <a:latin typeface="Cambria Math" charset="0"/>
                          <a:cs typeface="Calibri"/>
                          <a:sym typeface="Wingdings"/>
                        </a:rPr>
                        <m:t> </m:t>
                      </m:r>
                      <m:r>
                        <a:rPr lang="en-US" i="1">
                          <a:solidFill>
                            <a:srgbClr val="9437FF"/>
                          </a:solidFill>
                          <a:latin typeface="Cambria Math" charset="0"/>
                          <a:cs typeface="Calibri"/>
                          <a:sym typeface="Wingdings"/>
                        </a:rPr>
                        <m:t>𝑃</m:t>
                      </m:r>
                      <m:d>
                        <m:dPr>
                          <m:ctrlPr>
                            <a:rPr lang="en-US" i="1">
                              <a:solidFill>
                                <a:srgbClr val="9437FF"/>
                              </a:solidFill>
                              <a:latin typeface="Cambria Math" panose="02040503050406030204" pitchFamily="18" charset="0"/>
                              <a:cs typeface="Calibri"/>
                              <a:sym typeface="Wingdings"/>
                            </a:rPr>
                          </m:ctrlPr>
                        </m:dPr>
                        <m:e>
                          <m:r>
                            <a:rPr lang="en-US" b="0" i="1" smtClean="0">
                              <a:solidFill>
                                <a:srgbClr val="9437FF"/>
                              </a:solidFill>
                              <a:latin typeface="Cambria Math" panose="02040503050406030204" pitchFamily="18" charset="0"/>
                              <a:cs typeface="Calibri"/>
                              <a:sym typeface="Wingdings"/>
                            </a:rPr>
                            <m:t>𝐷</m:t>
                          </m:r>
                        </m:e>
                        <m:e>
                          <m:r>
                            <a:rPr lang="en-US" i="1">
                              <a:solidFill>
                                <a:srgbClr val="9437FF"/>
                              </a:solidFill>
                              <a:latin typeface="Cambria Math" charset="0"/>
                              <a:cs typeface="Calibri"/>
                              <a:sym typeface="Wingdings"/>
                            </a:rPr>
                            <m:t>𝐶</m:t>
                          </m:r>
                        </m:e>
                      </m:d>
                      <m:r>
                        <a:rPr lang="en-US" i="1">
                          <a:solidFill>
                            <a:schemeClr val="accent2"/>
                          </a:solidFill>
                          <a:latin typeface="Cambria Math" charset="0"/>
                          <a:cs typeface="Calibri"/>
                          <a:sym typeface="Wingdings"/>
                        </a:rPr>
                        <m:t> </m:t>
                      </m:r>
                      <m:r>
                        <a:rPr lang="en-US" i="1">
                          <a:solidFill>
                            <a:srgbClr val="E88510"/>
                          </a:solidFill>
                          <a:latin typeface="Cambria Math" charset="0"/>
                          <a:cs typeface="Calibri"/>
                          <a:sym typeface="Wingdings"/>
                        </a:rPr>
                        <m:t>𝑃</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𝐸</m:t>
                      </m:r>
                      <m:r>
                        <a:rPr lang="en-US" i="1">
                          <a:solidFill>
                            <a:srgbClr val="E88510"/>
                          </a:solidFill>
                          <a:latin typeface="Cambria Math" charset="0"/>
                          <a:cs typeface="Calibri"/>
                          <a:sym typeface="Wingdings"/>
                        </a:rPr>
                        <m:t>|</m:t>
                      </m:r>
                      <m:r>
                        <a:rPr lang="en-US" i="1">
                          <a:solidFill>
                            <a:srgbClr val="E88510"/>
                          </a:solidFill>
                          <a:latin typeface="Cambria Math" charset="0"/>
                          <a:cs typeface="Calibri"/>
                          <a:sym typeface="Wingdings"/>
                        </a:rPr>
                        <m:t>𝐶</m:t>
                      </m:r>
                      <m:r>
                        <a:rPr lang="en-US" i="1">
                          <a:solidFill>
                            <a:srgbClr val="E88510"/>
                          </a:solidFill>
                          <a:latin typeface="Cambria Math" charset="0"/>
                          <a:cs typeface="Calibri"/>
                          <a:sym typeface="Wingdings"/>
                        </a:rPr>
                        <m:t>)</m:t>
                      </m:r>
                    </m:oMath>
                  </m:oMathPara>
                </a14:m>
                <a:endParaRPr lang="en-US" dirty="0">
                  <a:solidFill>
                    <a:schemeClr val="accent2"/>
                  </a:solidFill>
                  <a:cs typeface="Calibri"/>
                  <a:sym typeface="Wingdings"/>
                </a:endParaRPr>
              </a:p>
              <a:p>
                <a:endParaRPr lang="en-US" dirty="0"/>
              </a:p>
            </p:txBody>
          </p:sp>
        </mc:Choice>
        <mc:Fallback xmlns="">
          <p:sp>
            <p:nvSpPr>
              <p:cNvPr id="3" name="Content Placeholder 2">
                <a:extLst>
                  <a:ext uri="{FF2B5EF4-FFF2-40B4-BE49-F238E27FC236}">
                    <a16:creationId xmlns:a16="http://schemas.microsoft.com/office/drawing/2014/main" id="{FEFB170A-82F3-4FA0-B711-5091276B2352}"/>
                  </a:ext>
                </a:extLst>
              </p:cNvPr>
              <p:cNvSpPr>
                <a:spLocks noGrp="1" noRot="1" noChangeAspect="1" noMove="1" noResize="1" noEditPoints="1" noAdjustHandles="1" noChangeArrowheads="1" noChangeShapeType="1" noTextEdit="1"/>
              </p:cNvSpPr>
              <p:nvPr>
                <p:ph idx="1"/>
              </p:nvPr>
            </p:nvSpPr>
            <p:spPr>
              <a:xfrm>
                <a:off x="552099" y="1113179"/>
                <a:ext cx="10515600" cy="2274127"/>
              </a:xfrm>
              <a:blipFill>
                <a:blip r:embed="rId2"/>
                <a:stretch>
                  <a:fillRect l="-1217" t="-455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8342589F-4915-4ACF-86F2-4F0D39FE48FA}"/>
              </a:ext>
            </a:extLst>
          </p:cNvPr>
          <p:cNvGrpSpPr/>
          <p:nvPr/>
        </p:nvGrpSpPr>
        <p:grpSpPr>
          <a:xfrm>
            <a:off x="9651520" y="367131"/>
            <a:ext cx="2074815" cy="2294326"/>
            <a:chOff x="5410200" y="3500735"/>
            <a:chExt cx="2074815" cy="2294326"/>
          </a:xfrm>
        </p:grpSpPr>
        <p:cxnSp>
          <p:nvCxnSpPr>
            <p:cNvPr id="27" name="AutoShape 6">
              <a:extLst>
                <a:ext uri="{FF2B5EF4-FFF2-40B4-BE49-F238E27FC236}">
                  <a16:creationId xmlns:a16="http://schemas.microsoft.com/office/drawing/2014/main" id="{D9859DD7-7DEE-43F5-AFB4-72CCDE4853D2}"/>
                </a:ext>
              </a:extLst>
            </p:cNvPr>
            <p:cNvCxnSpPr>
              <a:cxnSpLocks noChangeShapeType="1"/>
              <a:stCxn id="29" idx="5"/>
              <a:endCxn id="31" idx="0"/>
            </p:cNvCxnSpPr>
            <p:nvPr/>
          </p:nvCxnSpPr>
          <p:spPr bwMode="auto">
            <a:xfrm>
              <a:off x="6395006" y="3892379"/>
              <a:ext cx="353662" cy="451997"/>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8" name="AutoShape 6">
              <a:extLst>
                <a:ext uri="{FF2B5EF4-FFF2-40B4-BE49-F238E27FC236}">
                  <a16:creationId xmlns:a16="http://schemas.microsoft.com/office/drawing/2014/main" id="{4F61568A-14E7-4590-840D-06964C72A516}"/>
                </a:ext>
              </a:extLst>
            </p:cNvPr>
            <p:cNvCxnSpPr>
              <a:cxnSpLocks noChangeShapeType="1"/>
              <a:stCxn id="31" idx="5"/>
              <a:endCxn id="33" idx="0"/>
            </p:cNvCxnSpPr>
            <p:nvPr/>
          </p:nvCxnSpPr>
          <p:spPr bwMode="auto">
            <a:xfrm>
              <a:off x="6916179" y="4731556"/>
              <a:ext cx="324049"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29" name="AutoShape 6">
              <a:extLst>
                <a:ext uri="{FF2B5EF4-FFF2-40B4-BE49-F238E27FC236}">
                  <a16:creationId xmlns:a16="http://schemas.microsoft.com/office/drawing/2014/main" id="{F0D9647E-97A2-40EA-AFF0-CAB039C8BD25}"/>
                </a:ext>
              </a:extLst>
            </p:cNvPr>
            <p:cNvCxnSpPr>
              <a:cxnSpLocks noChangeShapeType="1"/>
              <a:stCxn id="31" idx="3"/>
              <a:endCxn id="32" idx="0"/>
            </p:cNvCxnSpPr>
            <p:nvPr/>
          </p:nvCxnSpPr>
          <p:spPr bwMode="auto">
            <a:xfrm flipH="1">
              <a:off x="6227494" y="4731556"/>
              <a:ext cx="353662" cy="606036"/>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cxnSp>
          <p:nvCxnSpPr>
            <p:cNvPr id="30" name="AutoShape 6">
              <a:extLst>
                <a:ext uri="{FF2B5EF4-FFF2-40B4-BE49-F238E27FC236}">
                  <a16:creationId xmlns:a16="http://schemas.microsoft.com/office/drawing/2014/main" id="{713924F0-C70E-4DC6-83F2-5BDB92F4782F}"/>
                </a:ext>
              </a:extLst>
            </p:cNvPr>
            <p:cNvCxnSpPr>
              <a:cxnSpLocks noChangeShapeType="1"/>
              <a:stCxn id="29" idx="3"/>
              <a:endCxn id="30" idx="0"/>
            </p:cNvCxnSpPr>
            <p:nvPr/>
          </p:nvCxnSpPr>
          <p:spPr bwMode="auto">
            <a:xfrm flipH="1">
              <a:off x="5647097" y="3892379"/>
              <a:ext cx="412886" cy="462394"/>
            </a:xfrm>
            <a:prstGeom prst="straightConnector1">
              <a:avLst/>
            </a:prstGeom>
            <a:noFill/>
            <a:ln w="28575">
              <a:solidFill>
                <a:schemeClr val="tx1"/>
              </a:solidFill>
              <a:round/>
              <a:headEnd/>
              <a:tailEnd type="triangle" w="lg" len="lg"/>
            </a:ln>
            <a:extLst>
              <a:ext uri="{909E8E84-426E-40dd-AFC4-6F175D3DCCD1}">
                <a14:hiddenFill xmlns="" xmlns:a14="http://schemas.microsoft.com/office/drawing/2010/main">
                  <a:noFill/>
                </a14:hiddenFill>
              </a:ext>
            </a:extLst>
          </p:spPr>
        </p:cxnSp>
        <p:grpSp>
          <p:nvGrpSpPr>
            <p:cNvPr id="31" name="Group 30">
              <a:extLst>
                <a:ext uri="{FF2B5EF4-FFF2-40B4-BE49-F238E27FC236}">
                  <a16:creationId xmlns:a16="http://schemas.microsoft.com/office/drawing/2014/main" id="{8326450B-CEC9-4AA9-AD85-A5EB28BA8715}"/>
                </a:ext>
              </a:extLst>
            </p:cNvPr>
            <p:cNvGrpSpPr/>
            <p:nvPr/>
          </p:nvGrpSpPr>
          <p:grpSpPr>
            <a:xfrm>
              <a:off x="5990597" y="3500735"/>
              <a:ext cx="486403" cy="461665"/>
              <a:chOff x="5990597" y="3500735"/>
              <a:chExt cx="486403" cy="461665"/>
            </a:xfrm>
          </p:grpSpPr>
          <p:sp>
            <p:nvSpPr>
              <p:cNvPr id="44" name="Oval 3">
                <a:extLst>
                  <a:ext uri="{FF2B5EF4-FFF2-40B4-BE49-F238E27FC236}">
                    <a16:creationId xmlns:a16="http://schemas.microsoft.com/office/drawing/2014/main" id="{43879EA5-B835-4C35-9FFA-D882A09DC3CD}"/>
                  </a:ext>
                </a:extLst>
              </p:cNvPr>
              <p:cNvSpPr>
                <a:spLocks noChangeArrowheads="1"/>
              </p:cNvSpPr>
              <p:nvPr/>
            </p:nvSpPr>
            <p:spPr bwMode="auto">
              <a:xfrm>
                <a:off x="5990597" y="3505200"/>
                <a:ext cx="473794" cy="453609"/>
              </a:xfrm>
              <a:prstGeom prst="ellipse">
                <a:avLst/>
              </a:prstGeom>
              <a:noFill/>
              <a:ln w="34925">
                <a:solidFill>
                  <a:srgbClr val="FF000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3F7701B5-3808-431F-85B7-BD75996EE757}"/>
                      </a:ext>
                    </a:extLst>
                  </p:cNvPr>
                  <p:cNvSpPr/>
                  <p:nvPr/>
                </p:nvSpPr>
                <p:spPr>
                  <a:xfrm>
                    <a:off x="6008795" y="3500735"/>
                    <a:ext cx="468205"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charset="0"/>
                              <a:cs typeface="Calibri"/>
                              <a:sym typeface="Wingdings"/>
                            </a:rPr>
                            <m:t>𝐴</m:t>
                          </m:r>
                        </m:oMath>
                      </m:oMathPara>
                    </a14:m>
                    <a:endParaRPr lang="en-US" sz="2400" dirty="0"/>
                  </a:p>
                </p:txBody>
              </p:sp>
            </mc:Choice>
            <mc:Fallback xmlns="">
              <p:sp>
                <p:nvSpPr>
                  <p:cNvPr id="45" name="Rectangle 44">
                    <a:extLst>
                      <a:ext uri="{FF2B5EF4-FFF2-40B4-BE49-F238E27FC236}">
                        <a16:creationId xmlns:a16="http://schemas.microsoft.com/office/drawing/2014/main" id="{3F7701B5-3808-431F-85B7-BD75996EE757}"/>
                      </a:ext>
                    </a:extLst>
                  </p:cNvPr>
                  <p:cNvSpPr>
                    <a:spLocks noRot="1" noChangeAspect="1" noMove="1" noResize="1" noEditPoints="1" noAdjustHandles="1" noChangeArrowheads="1" noChangeShapeType="1" noTextEdit="1"/>
                  </p:cNvSpPr>
                  <p:nvPr/>
                </p:nvSpPr>
                <p:spPr>
                  <a:xfrm>
                    <a:off x="6008795" y="3500735"/>
                    <a:ext cx="468205" cy="461665"/>
                  </a:xfrm>
                  <a:prstGeom prst="rect">
                    <a:avLst/>
                  </a:prstGeom>
                  <a:blipFill>
                    <a:blip r:embed="rId3"/>
                    <a:stretch>
                      <a:fillRect/>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E091F4D8-D5D4-4556-AE6F-DC1A3C2BE218}"/>
                </a:ext>
              </a:extLst>
            </p:cNvPr>
            <p:cNvGrpSpPr/>
            <p:nvPr/>
          </p:nvGrpSpPr>
          <p:grpSpPr>
            <a:xfrm>
              <a:off x="5410200" y="4340347"/>
              <a:ext cx="493941" cy="468035"/>
              <a:chOff x="5410200" y="4340347"/>
              <a:chExt cx="493941" cy="468035"/>
            </a:xfrm>
          </p:grpSpPr>
          <p:sp>
            <p:nvSpPr>
              <p:cNvPr id="42" name="Oval 3">
                <a:extLst>
                  <a:ext uri="{FF2B5EF4-FFF2-40B4-BE49-F238E27FC236}">
                    <a16:creationId xmlns:a16="http://schemas.microsoft.com/office/drawing/2014/main" id="{4EF8D45E-6ECC-423E-93C9-583710E4F8E8}"/>
                  </a:ext>
                </a:extLst>
              </p:cNvPr>
              <p:cNvSpPr>
                <a:spLocks noChangeArrowheads="1"/>
              </p:cNvSpPr>
              <p:nvPr/>
            </p:nvSpPr>
            <p:spPr bwMode="auto">
              <a:xfrm>
                <a:off x="5410200" y="4354773"/>
                <a:ext cx="473794" cy="453609"/>
              </a:xfrm>
              <a:prstGeom prst="ellipse">
                <a:avLst/>
              </a:prstGeom>
              <a:solidFill>
                <a:schemeClr val="bg1"/>
              </a:solidFill>
              <a:ln w="34925">
                <a:solidFill>
                  <a:srgbClr val="33CC33"/>
                </a:solidFill>
                <a:round/>
                <a:headEnd/>
                <a:tailEnd/>
              </a:ln>
            </p:spPr>
            <p:txBody>
              <a:bodyPr wrap="none" anchor="ctr"/>
              <a:lstStyle/>
              <a:p>
                <a:pPr algn="ctr"/>
                <a:endParaRPr lang="en-US" sz="2800" baseline="-25000" dirty="0">
                  <a:solidFill>
                    <a:srgbClr val="33CC33"/>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50DD5ED9-298D-4CEE-9D6C-5065154A1418}"/>
                      </a:ext>
                    </a:extLst>
                  </p:cNvPr>
                  <p:cNvSpPr/>
                  <p:nvPr/>
                </p:nvSpPr>
                <p:spPr>
                  <a:xfrm>
                    <a:off x="5424266" y="4340347"/>
                    <a:ext cx="47987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CC33"/>
                              </a:solidFill>
                              <a:latin typeface="Cambria Math" charset="0"/>
                              <a:cs typeface="Calibri"/>
                              <a:sym typeface="Wingdings"/>
                            </a:rPr>
                            <m:t>𝐵</m:t>
                          </m:r>
                        </m:oMath>
                      </m:oMathPara>
                    </a14:m>
                    <a:endParaRPr lang="en-US" sz="2400" dirty="0">
                      <a:solidFill>
                        <a:srgbClr val="33CC33"/>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5424266" y="4340347"/>
                    <a:ext cx="479875" cy="461665"/>
                  </a:xfrm>
                  <a:prstGeom prst="rect">
                    <a:avLst/>
                  </a:prstGeom>
                  <a:blipFill rotWithShape="0">
                    <a:blip r:embed="rId4"/>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DC420A42-DB15-4620-8807-E30C3BD9BF66}"/>
                </a:ext>
              </a:extLst>
            </p:cNvPr>
            <p:cNvGrpSpPr/>
            <p:nvPr/>
          </p:nvGrpSpPr>
          <p:grpSpPr>
            <a:xfrm>
              <a:off x="6511771" y="4340347"/>
              <a:ext cx="473794" cy="461665"/>
              <a:chOff x="6511771" y="4340347"/>
              <a:chExt cx="473794" cy="461665"/>
            </a:xfrm>
          </p:grpSpPr>
          <p:sp>
            <p:nvSpPr>
              <p:cNvPr id="40" name="Oval 3">
                <a:extLst>
                  <a:ext uri="{FF2B5EF4-FFF2-40B4-BE49-F238E27FC236}">
                    <a16:creationId xmlns:a16="http://schemas.microsoft.com/office/drawing/2014/main" id="{83D4A474-C6E5-4332-88F9-AEB35A32A99E}"/>
                  </a:ext>
                </a:extLst>
              </p:cNvPr>
              <p:cNvSpPr>
                <a:spLocks noChangeArrowheads="1"/>
              </p:cNvSpPr>
              <p:nvPr/>
            </p:nvSpPr>
            <p:spPr bwMode="auto">
              <a:xfrm>
                <a:off x="6511771" y="4344376"/>
                <a:ext cx="473794" cy="453609"/>
              </a:xfrm>
              <a:prstGeom prst="ellipse">
                <a:avLst/>
              </a:prstGeom>
              <a:solidFill>
                <a:schemeClr val="bg1"/>
              </a:solidFill>
              <a:ln w="34925">
                <a:solidFill>
                  <a:srgbClr val="0432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7241097D-F31F-4BD9-BD99-4C42635A4D18}"/>
                      </a:ext>
                    </a:extLst>
                  </p:cNvPr>
                  <p:cNvSpPr/>
                  <p:nvPr/>
                </p:nvSpPr>
                <p:spPr>
                  <a:xfrm>
                    <a:off x="6515880" y="4340347"/>
                    <a:ext cx="4682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3333FF"/>
                              </a:solidFill>
                              <a:latin typeface="Cambria Math" charset="0"/>
                              <a:cs typeface="Calibri"/>
                              <a:sym typeface="Wingdings"/>
                            </a:rPr>
                            <m:t>𝐶</m:t>
                          </m:r>
                        </m:oMath>
                      </m:oMathPara>
                    </a14:m>
                    <a:endParaRPr lang="en-US" sz="2400" dirty="0">
                      <a:solidFill>
                        <a:srgbClr val="3333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6515880" y="4340347"/>
                    <a:ext cx="468205" cy="461665"/>
                  </a:xfrm>
                  <a:prstGeom prst="rect">
                    <a:avLst/>
                  </a:prstGeom>
                  <a:blipFill rotWithShape="0">
                    <a:blip r:embed="rId5"/>
                    <a:stretch>
                      <a:fillRect/>
                    </a:stretch>
                  </a:blipFill>
                </p:spPr>
                <p:txBody>
                  <a:bodyPr/>
                  <a:lstStyle/>
                  <a:p>
                    <a:r>
                      <a:rPr lang="en-US">
                        <a:noFill/>
                      </a:rPr>
                      <a:t> </a:t>
                    </a:r>
                  </a:p>
                </p:txBody>
              </p:sp>
            </mc:Fallback>
          </mc:AlternateContent>
        </p:grpSp>
        <p:grpSp>
          <p:nvGrpSpPr>
            <p:cNvPr id="34" name="Group 33">
              <a:extLst>
                <a:ext uri="{FF2B5EF4-FFF2-40B4-BE49-F238E27FC236}">
                  <a16:creationId xmlns:a16="http://schemas.microsoft.com/office/drawing/2014/main" id="{B6AF34C5-3BBF-4164-8C0D-80BF6934A562}"/>
                </a:ext>
              </a:extLst>
            </p:cNvPr>
            <p:cNvGrpSpPr/>
            <p:nvPr/>
          </p:nvGrpSpPr>
          <p:grpSpPr>
            <a:xfrm>
              <a:off x="5990597" y="5326482"/>
              <a:ext cx="497455" cy="464718"/>
              <a:chOff x="5990597" y="5326482"/>
              <a:chExt cx="497455" cy="464718"/>
            </a:xfrm>
          </p:grpSpPr>
          <p:sp>
            <p:nvSpPr>
              <p:cNvPr id="38" name="Oval 3">
                <a:extLst>
                  <a:ext uri="{FF2B5EF4-FFF2-40B4-BE49-F238E27FC236}">
                    <a16:creationId xmlns:a16="http://schemas.microsoft.com/office/drawing/2014/main" id="{54CDF0BE-0EC1-411A-91DD-F111C086CB71}"/>
                  </a:ext>
                </a:extLst>
              </p:cNvPr>
              <p:cNvSpPr>
                <a:spLocks noChangeArrowheads="1"/>
              </p:cNvSpPr>
              <p:nvPr/>
            </p:nvSpPr>
            <p:spPr bwMode="auto">
              <a:xfrm>
                <a:off x="5990597" y="5337591"/>
                <a:ext cx="473794" cy="453609"/>
              </a:xfrm>
              <a:prstGeom prst="ellipse">
                <a:avLst/>
              </a:prstGeom>
              <a:noFill/>
              <a:ln w="34925">
                <a:solidFill>
                  <a:srgbClr val="9437FF"/>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191DCBF-BA9C-4BBB-8656-2920539E67F8}"/>
                      </a:ext>
                    </a:extLst>
                  </p:cNvPr>
                  <p:cNvSpPr/>
                  <p:nvPr/>
                </p:nvSpPr>
                <p:spPr>
                  <a:xfrm>
                    <a:off x="5996186" y="5326482"/>
                    <a:ext cx="49186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charset="0"/>
                              <a:cs typeface="Calibri"/>
                              <a:sym typeface="Wingdings"/>
                            </a:rPr>
                            <m:t>𝐷</m:t>
                          </m:r>
                        </m:oMath>
                      </m:oMathPara>
                    </a14:m>
                    <a:endParaRPr lang="en-US" sz="2400" dirty="0">
                      <a:solidFill>
                        <a:srgbClr val="7030A0"/>
                      </a:solidFill>
                    </a:endParaRPr>
                  </a:p>
                </p:txBody>
              </p:sp>
            </mc:Choice>
            <mc:Fallback xmlns="">
              <p:sp>
                <p:nvSpPr>
                  <p:cNvPr id="39" name="Rectangle 38">
                    <a:extLst>
                      <a:ext uri="{FF2B5EF4-FFF2-40B4-BE49-F238E27FC236}">
                        <a16:creationId xmlns:a16="http://schemas.microsoft.com/office/drawing/2014/main" id="{7191DCBF-BA9C-4BBB-8656-2920539E67F8}"/>
                      </a:ext>
                    </a:extLst>
                  </p:cNvPr>
                  <p:cNvSpPr>
                    <a:spLocks noRot="1" noChangeAspect="1" noMove="1" noResize="1" noEditPoints="1" noAdjustHandles="1" noChangeArrowheads="1" noChangeShapeType="1" noTextEdit="1"/>
                  </p:cNvSpPr>
                  <p:nvPr/>
                </p:nvSpPr>
                <p:spPr>
                  <a:xfrm>
                    <a:off x="5996186" y="5326482"/>
                    <a:ext cx="491866" cy="461665"/>
                  </a:xfrm>
                  <a:prstGeom prst="rect">
                    <a:avLst/>
                  </a:prstGeom>
                  <a:blipFill>
                    <a:blip r:embed="rId6"/>
                    <a:stretch>
                      <a:fillRect/>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32D8107C-B501-4AAA-B3C8-6608790872A4}"/>
                </a:ext>
              </a:extLst>
            </p:cNvPr>
            <p:cNvGrpSpPr/>
            <p:nvPr/>
          </p:nvGrpSpPr>
          <p:grpSpPr>
            <a:xfrm>
              <a:off x="7003331" y="5333396"/>
              <a:ext cx="481684" cy="461665"/>
              <a:chOff x="7003331" y="5333396"/>
              <a:chExt cx="481684" cy="461665"/>
            </a:xfrm>
          </p:grpSpPr>
          <p:sp>
            <p:nvSpPr>
              <p:cNvPr id="36" name="Oval 3">
                <a:extLst>
                  <a:ext uri="{FF2B5EF4-FFF2-40B4-BE49-F238E27FC236}">
                    <a16:creationId xmlns:a16="http://schemas.microsoft.com/office/drawing/2014/main" id="{78A0615D-1AC4-4C70-A157-08B9062BD656}"/>
                  </a:ext>
                </a:extLst>
              </p:cNvPr>
              <p:cNvSpPr>
                <a:spLocks noChangeArrowheads="1"/>
              </p:cNvSpPr>
              <p:nvPr/>
            </p:nvSpPr>
            <p:spPr bwMode="auto">
              <a:xfrm>
                <a:off x="7003331" y="5337591"/>
                <a:ext cx="473794" cy="453609"/>
              </a:xfrm>
              <a:prstGeom prst="ellipse">
                <a:avLst/>
              </a:prstGeom>
              <a:solidFill>
                <a:schemeClr val="bg1"/>
              </a:solidFill>
              <a:ln w="34925">
                <a:solidFill>
                  <a:srgbClr val="E88510"/>
                </a:solidFill>
                <a:round/>
                <a:headEnd/>
                <a:tailEnd/>
              </a:ln>
            </p:spPr>
            <p:txBody>
              <a:bodyPr wrap="none" anchor="ctr"/>
              <a:lstStyle/>
              <a:p>
                <a:pPr algn="ctr"/>
                <a:endParaRPr lang="en-US" sz="2800" baseline="-25000" dirty="0">
                  <a:solidFill>
                    <a:srgbClr val="FF0000"/>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4496761-5BDE-4215-AC92-C0EB66B947C2}"/>
                      </a:ext>
                    </a:extLst>
                  </p:cNvPr>
                  <p:cNvSpPr/>
                  <p:nvPr/>
                </p:nvSpPr>
                <p:spPr>
                  <a:xfrm>
                    <a:off x="7010975" y="5333396"/>
                    <a:ext cx="47404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E88510"/>
                              </a:solidFill>
                              <a:latin typeface="Cambria Math" charset="0"/>
                              <a:cs typeface="Calibri"/>
                              <a:sym typeface="Wingdings"/>
                            </a:rPr>
                            <m:t>𝐸</m:t>
                          </m:r>
                        </m:oMath>
                      </m:oMathPara>
                    </a14:m>
                    <a:endParaRPr lang="en-US" sz="2400" dirty="0">
                      <a:solidFill>
                        <a:srgbClr val="E885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7010975" y="5333396"/>
                    <a:ext cx="474040" cy="461665"/>
                  </a:xfrm>
                  <a:prstGeom prst="rect">
                    <a:avLst/>
                  </a:prstGeom>
                  <a:blipFill rotWithShape="0">
                    <a:blip r:embed="rId7"/>
                    <a:stretch>
                      <a:fillRect/>
                    </a:stretch>
                  </a:blipFill>
                </p:spPr>
                <p:txBody>
                  <a:bodyPr/>
                  <a:lstStyle/>
                  <a:p>
                    <a:r>
                      <a:rPr lang="en-US">
                        <a:noFill/>
                      </a:rPr>
                      <a:t> </a:t>
                    </a:r>
                  </a:p>
                </p:txBody>
              </p:sp>
            </mc:Fallback>
          </mc:AlternateContent>
        </p:grpSp>
      </p:grpSp>
      <p:graphicFrame>
        <p:nvGraphicFramePr>
          <p:cNvPr id="24" name="Table 23">
            <a:extLst>
              <a:ext uri="{FF2B5EF4-FFF2-40B4-BE49-F238E27FC236}">
                <a16:creationId xmlns:a16="http://schemas.microsoft.com/office/drawing/2014/main" id="{07370E4F-63AA-4442-B0DC-3F0E0C1D7445}"/>
              </a:ext>
            </a:extLst>
          </p:cNvPr>
          <p:cNvGraphicFramePr>
            <a:graphicFrameLocks noGrp="1"/>
          </p:cNvGraphicFramePr>
          <p:nvPr>
            <p:extLst>
              <p:ext uri="{D42A27DB-BD31-4B8C-83A1-F6EECF244321}">
                <p14:modId xmlns:p14="http://schemas.microsoft.com/office/powerpoint/2010/main" val="3958510763"/>
              </p:ext>
            </p:extLst>
          </p:nvPr>
        </p:nvGraphicFramePr>
        <p:xfrm>
          <a:off x="8487318"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5" name="Table 24">
            <a:extLst>
              <a:ext uri="{FF2B5EF4-FFF2-40B4-BE49-F238E27FC236}">
                <a16:creationId xmlns:a16="http://schemas.microsoft.com/office/drawing/2014/main" id="{FA763EA1-389A-4D1C-8004-2680386176C1}"/>
              </a:ext>
            </a:extLst>
          </p:cNvPr>
          <p:cNvGraphicFramePr>
            <a:graphicFrameLocks noGrp="1"/>
          </p:cNvGraphicFramePr>
          <p:nvPr>
            <p:extLst>
              <p:ext uri="{D42A27DB-BD31-4B8C-83A1-F6EECF244321}">
                <p14:modId xmlns:p14="http://schemas.microsoft.com/office/powerpoint/2010/main" val="2325251972"/>
              </p:ext>
            </p:extLst>
          </p:nvPr>
        </p:nvGraphicFramePr>
        <p:xfrm>
          <a:off x="7557043" y="5963402"/>
          <a:ext cx="736600" cy="3048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63B6008E-5D4A-41B5-A923-15432FD0C2B4}"/>
              </a:ext>
            </a:extLst>
          </p:cNvPr>
          <p:cNvGraphicFramePr>
            <a:graphicFrameLocks noGrp="1"/>
          </p:cNvGraphicFramePr>
          <p:nvPr>
            <p:extLst>
              <p:ext uri="{D42A27DB-BD31-4B8C-83A1-F6EECF244321}">
                <p14:modId xmlns:p14="http://schemas.microsoft.com/office/powerpoint/2010/main" val="3979593833"/>
              </p:ext>
            </p:extLst>
          </p:nvPr>
        </p:nvGraphicFramePr>
        <p:xfrm>
          <a:off x="9408861"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rgbClr val="0432FF"/>
                      </a:solidFill>
                      <a:prstDash val="solid"/>
                      <a:round/>
                      <a:headEnd type="none" w="med" len="med"/>
                      <a:tailEnd type="none" w="med" len="med"/>
                    </a:lnL>
                    <a:lnR w="28575" cap="flat" cmpd="sng" algn="ctr">
                      <a:solidFill>
                        <a:srgbClr val="0432FF"/>
                      </a:solidFill>
                      <a:prstDash val="solid"/>
                      <a:round/>
                      <a:headEnd type="none" w="med" len="med"/>
                      <a:tailEnd type="none" w="med" len="med"/>
                    </a:lnR>
                    <a:lnT w="28575" cap="flat" cmpd="sng" algn="ctr">
                      <a:solidFill>
                        <a:srgbClr val="0432FF"/>
                      </a:solidFill>
                      <a:prstDash val="solid"/>
                      <a:round/>
                      <a:headEnd type="none" w="med" len="med"/>
                      <a:tailEnd type="none" w="med" len="med"/>
                    </a:lnT>
                    <a:lnB w="28575" cap="flat" cmpd="sng" algn="ctr">
                      <a:solidFill>
                        <a:srgbClr val="0432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7" name="Table 46">
            <a:extLst>
              <a:ext uri="{FF2B5EF4-FFF2-40B4-BE49-F238E27FC236}">
                <a16:creationId xmlns:a16="http://schemas.microsoft.com/office/drawing/2014/main" id="{63ECC019-84FF-45BC-821D-75E3E3A9086A}"/>
              </a:ext>
            </a:extLst>
          </p:cNvPr>
          <p:cNvGraphicFramePr>
            <a:graphicFrameLocks noGrp="1"/>
          </p:cNvGraphicFramePr>
          <p:nvPr>
            <p:extLst>
              <p:ext uri="{D42A27DB-BD31-4B8C-83A1-F6EECF244321}">
                <p14:modId xmlns:p14="http://schemas.microsoft.com/office/powerpoint/2010/main" val="793407694"/>
              </p:ext>
            </p:extLst>
          </p:nvPr>
        </p:nvGraphicFramePr>
        <p:xfrm>
          <a:off x="11194797"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E8851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0"/>
                  </a:ext>
                </a:extLst>
              </a:tr>
              <a:tr h="274870">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tc>
                  <a:txBody>
                    <a:bodyPr/>
                    <a:lstStyle/>
                    <a:p>
                      <a:pPr algn="ctr"/>
                      <a:endParaRPr lang="en-US" sz="1400" b="0" dirty="0">
                        <a:solidFill>
                          <a:srgbClr val="F2B800"/>
                        </a:solidFill>
                        <a:latin typeface="Calibri"/>
                        <a:cs typeface="Calibri"/>
                      </a:endParaRPr>
                    </a:p>
                  </a:txBody>
                  <a:tcPr>
                    <a:lnL w="28575" cap="flat" cmpd="sng" algn="ctr">
                      <a:solidFill>
                        <a:srgbClr val="E88510"/>
                      </a:solidFill>
                      <a:prstDash val="solid"/>
                      <a:round/>
                      <a:headEnd type="none" w="med" len="med"/>
                      <a:tailEnd type="none" w="med" len="med"/>
                    </a:lnL>
                    <a:lnR w="28575" cap="flat" cmpd="sng" algn="ctr">
                      <a:solidFill>
                        <a:srgbClr val="E88510"/>
                      </a:solidFill>
                      <a:prstDash val="solid"/>
                      <a:round/>
                      <a:headEnd type="none" w="med" len="med"/>
                      <a:tailEnd type="none" w="med" len="med"/>
                    </a:lnR>
                    <a:lnT w="28575" cap="flat" cmpd="sng" algn="ctr">
                      <a:solidFill>
                        <a:srgbClr val="E88510"/>
                      </a:solidFill>
                      <a:prstDash val="solid"/>
                      <a:round/>
                      <a:headEnd type="none" w="med" len="med"/>
                      <a:tailEnd type="none" w="med" len="med"/>
                    </a:lnT>
                    <a:lnB w="28575" cap="flat" cmpd="sng" algn="ctr">
                      <a:solidFill>
                        <a:srgbClr val="E8851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8" name="Table 47">
            <a:extLst>
              <a:ext uri="{FF2B5EF4-FFF2-40B4-BE49-F238E27FC236}">
                <a16:creationId xmlns:a16="http://schemas.microsoft.com/office/drawing/2014/main" id="{3B38ECD8-F017-47E7-81E5-F5B4B32E11A7}"/>
              </a:ext>
            </a:extLst>
          </p:cNvPr>
          <p:cNvGraphicFramePr>
            <a:graphicFrameLocks noGrp="1"/>
          </p:cNvGraphicFramePr>
          <p:nvPr>
            <p:extLst>
              <p:ext uri="{D42A27DB-BD31-4B8C-83A1-F6EECF244321}">
                <p14:modId xmlns:p14="http://schemas.microsoft.com/office/powerpoint/2010/main" val="3512756684"/>
              </p:ext>
            </p:extLst>
          </p:nvPr>
        </p:nvGraphicFramePr>
        <p:xfrm>
          <a:off x="10301829" y="5960229"/>
          <a:ext cx="736600" cy="609600"/>
        </p:xfrm>
        <a:graphic>
          <a:graphicData uri="http://schemas.openxmlformats.org/drawingml/2006/table">
            <a:tbl>
              <a:tblPr firstRow="1" bandRow="1">
                <a:tableStyleId>{10A1B5D5-9B99-4C35-A422-299274C87663}</a:tableStyleId>
              </a:tblPr>
              <a:tblGrid>
                <a:gridCol w="368300">
                  <a:extLst>
                    <a:ext uri="{9D8B030D-6E8A-4147-A177-3AD203B41FA5}">
                      <a16:colId xmlns:a16="http://schemas.microsoft.com/office/drawing/2014/main" val="20000"/>
                    </a:ext>
                  </a:extLst>
                </a:gridCol>
                <a:gridCol w="368300">
                  <a:extLst>
                    <a:ext uri="{9D8B030D-6E8A-4147-A177-3AD203B41FA5}">
                      <a16:colId xmlns:a16="http://schemas.microsoft.com/office/drawing/2014/main" val="20001"/>
                    </a:ext>
                  </a:extLst>
                </a:gridCol>
              </a:tblGrid>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66700">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endParaRPr lang="en-US" sz="1400" b="0" dirty="0">
                        <a:solidFill>
                          <a:srgbClr val="333399"/>
                        </a:solidFill>
                        <a:latin typeface="Calibri"/>
                        <a:cs typeface="Calibri"/>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46CC807B-F34E-4FEC-96F4-0B25170BA5DC}"/>
                  </a:ext>
                </a:extLst>
              </p14:cNvPr>
              <p14:cNvContentPartPr/>
              <p14:nvPr/>
            </p14:nvContentPartPr>
            <p14:xfrm>
              <a:off x="3078360" y="441720"/>
              <a:ext cx="8872560" cy="6152760"/>
            </p14:xfrm>
          </p:contentPart>
        </mc:Choice>
        <mc:Fallback xmlns="">
          <p:pic>
            <p:nvPicPr>
              <p:cNvPr id="2" name="Ink 1">
                <a:extLst>
                  <a:ext uri="{FF2B5EF4-FFF2-40B4-BE49-F238E27FC236}">
                    <a16:creationId xmlns:a16="http://schemas.microsoft.com/office/drawing/2014/main" id="{46CC807B-F34E-4FEC-96F4-0B25170BA5DC}"/>
                  </a:ext>
                </a:extLst>
              </p:cNvPr>
              <p:cNvPicPr/>
              <p:nvPr/>
            </p:nvPicPr>
            <p:blipFill>
              <a:blip r:embed="rId9"/>
              <a:stretch>
                <a:fillRect/>
              </a:stretch>
            </p:blipFill>
            <p:spPr>
              <a:xfrm>
                <a:off x="3069000" y="432360"/>
                <a:ext cx="8891280" cy="6171480"/>
              </a:xfrm>
              <a:prstGeom prst="rect">
                <a:avLst/>
              </a:prstGeom>
            </p:spPr>
          </p:pic>
        </mc:Fallback>
      </mc:AlternateContent>
    </p:spTree>
    <p:extLst>
      <p:ext uri="{BB962C8B-B14F-4D97-AF65-F5344CB8AC3E}">
        <p14:creationId xmlns:p14="http://schemas.microsoft.com/office/powerpoint/2010/main" val="2552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Content Placeholder 2"/>
          <p:cNvSpPr>
            <a:spLocks noGrp="1"/>
          </p:cNvSpPr>
          <p:nvPr>
            <p:ph idx="1"/>
          </p:nvPr>
        </p:nvSpPr>
        <p:spPr>
          <a:xfrm>
            <a:off x="406400" y="1397001"/>
            <a:ext cx="11633200" cy="4729164"/>
          </a:xfrm>
        </p:spPr>
        <p:txBody>
          <a:bodyPr/>
          <a:lstStyle/>
          <a:p>
            <a:pPr marL="0" indent="0" fontAlgn="auto">
              <a:spcBef>
                <a:spcPts val="0"/>
              </a:spcBef>
              <a:spcAft>
                <a:spcPts val="0"/>
              </a:spcAft>
              <a:buClrTx/>
              <a:buNone/>
            </a:pPr>
            <a:r>
              <a:rPr lang="en-US" dirty="0"/>
              <a:t>Two identical samples from likelihood weighted sampling will have the same exact weights.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b="0" dirty="0"/>
              <a:t>True</a:t>
            </a:r>
            <a:endParaRPr lang="en-US" dirty="0"/>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False</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It depends</a:t>
            </a:r>
          </a:p>
          <a:p>
            <a:pPr marL="514350" marR="0" lvl="0" indent="-514350" defTabSz="914400" eaLnBrk="1" fontAlgn="auto" latinLnBrk="0" hangingPunct="1">
              <a:lnSpc>
                <a:spcPct val="100000"/>
              </a:lnSpc>
              <a:spcBef>
                <a:spcPts val="0"/>
              </a:spcBef>
              <a:spcAft>
                <a:spcPts val="0"/>
              </a:spcAft>
              <a:buClrTx/>
              <a:buSzTx/>
              <a:buFont typeface="+mj-lt"/>
              <a:buAutoNum type="alphaUcPeriod"/>
              <a:tabLst/>
              <a:defRPr/>
            </a:pPr>
            <a:r>
              <a:rPr lang="en-US" dirty="0"/>
              <a:t>I don’t know</a:t>
            </a:r>
          </a:p>
        </p:txBody>
      </p:sp>
    </p:spTree>
    <p:extLst>
      <p:ext uri="{BB962C8B-B14F-4D97-AF65-F5344CB8AC3E}">
        <p14:creationId xmlns:p14="http://schemas.microsoft.com/office/powerpoint/2010/main" val="17972401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S | +c, -w, +r)$&#10;&#10;\end{document}"/>
  <p:tag name="FILENAME" val="TP_tmp"/>
  <p:tag name="FORMAT" val="png16m"/>
  <p:tag name="RES" val="1200"/>
  <p:tag name="BLEND" val="0"/>
  <p:tag name="TRANSPARENT" val="0"/>
  <p:tag name="TBUG" val="0"/>
  <p:tag name="ALLOWFS" val="0"/>
  <p:tag name="ORIGWIDTH" val="136"/>
  <p:tag name="PICTUREFILESIZE" val="7967"/>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begin{document}&#10;\[&#10;\left&lt;&#10;\begin{array}{c}&#10;\textcolor{YellowOrange}{1.0}\\&#10;\textcolor{RoyalBlue}{0.0}&#10;\end{array}&#10;\right&gt;&#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70"/>
  <p:tag name="PICTUREFILESIZE" val="12190"/>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9}\\&#10;\textcolor{RoyalBlue}{0.1}&#10;\end{array}&#10;\right&gt;&#10;\]&#10;\end{document}&#10;"/>
  <p:tag name="FILENAME" val="txp_fig"/>
  <p:tag name="FORMAT" val="png16m"/>
  <p:tag name="RES" val="1200"/>
  <p:tag name="BLEND" val="0"/>
  <p:tag name="TRANSPARENT" val="0"/>
  <p:tag name="TBUG" val="0"/>
  <p:tag name="ALLOWFS" val="0"/>
  <p:tag name="ORIGWIDTH" val="70"/>
  <p:tag name="PICTUREFILESIZE" val="1274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4}\\&#10;\textcolor{RoyalBlue}{0.16}&#10;\end{array}&#10;\right&gt;&#10;\]&#10;\end{document}&#10;"/>
  <p:tag name="FILENAME" val="txp_fig"/>
  <p:tag name="FORMAT" val="png16m"/>
  <p:tag name="RES" val="1200"/>
  <p:tag name="BLEND" val="0"/>
  <p:tag name="TRANSPARENT" val="0"/>
  <p:tag name="TBUG" val="0"/>
  <p:tag name="ALLOWFS" val="0"/>
  <p:tag name="ORIGWIDTH" val="82"/>
  <p:tag name="PICTUREFILESIZE" val="1546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804}\\&#10;\textcolor{RoyalBlue}{0.196}&#10;\end{array}&#10;\right&gt;&#10;\]&#10;\end{document}&#10;"/>
  <p:tag name="FILENAME" val="txp_fig"/>
  <p:tag name="FORMAT" val="png16m"/>
  <p:tag name="RES" val="1200"/>
  <p:tag name="BLEND" val="0"/>
  <p:tag name="TRANSPARENT" val="0"/>
  <p:tag name="TBUG" val="0"/>
  <p:tag name="ALLOWFS" val="0"/>
  <p:tag name="ORIGWIDTH" val="96"/>
  <p:tag name="PICTUREFILESIZE" val="17872"/>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0}\\&#10;\textcolor{RoyalBlue}{1.0}&#10;\end{array}&#10;\right&gt;&#10;\]&#10;\end{document}&#10;"/>
  <p:tag name="FILENAME" val="txp_fig"/>
  <p:tag name="FORMAT" val="png16m"/>
  <p:tag name="RES" val="1200"/>
  <p:tag name="BLEND" val="0"/>
  <p:tag name="TRANSPARENT" val="0"/>
  <p:tag name="TBUG" val="0"/>
  <p:tag name="ALLOWFS" val="0"/>
  <p:tag name="ORIGWIDTH" val="70"/>
  <p:tag name="PICTUREFILESIZE" val="1225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3}\\&#10;\textcolor{RoyalBlue}{0.7}&#10;\end{array}&#10;\right&gt;&#10;\]&#10;\end{document}&#10;"/>
  <p:tag name="FILENAME" val="txp_fig"/>
  <p:tag name="FORMAT" val="png16m"/>
  <p:tag name="RES" val="1200"/>
  <p:tag name="BLEND" val="0"/>
  <p:tag name="TRANSPARENT" val="0"/>
  <p:tag name="TBUG" val="0"/>
  <p:tag name="ALLOWFS" val="0"/>
  <p:tag name="ORIGWIDTH" val="70"/>
  <p:tag name="PICTUREFILESIZE" val="12915"/>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48}\\&#10;\textcolor{RoyalBlue}{0.52}&#10;\end{array}&#10;\right&gt;&#10;\]&#10;\end{document}&#10;"/>
  <p:tag name="FILENAME" val="txp_fig"/>
  <p:tag name="FORMAT" val="png16m"/>
  <p:tag name="RES" val="1200"/>
  <p:tag name="BLEND" val="0"/>
  <p:tag name="TRANSPARENT" val="0"/>
  <p:tag name="TBUG" val="0"/>
  <p:tag name="ALLOWFS" val="0"/>
  <p:tag name="ORIGWIDTH" val="82"/>
  <p:tag name="PICTUREFILESIZE" val="15845"/>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588}\\&#10;\textcolor{RoyalBlue}{0.412}&#10;\end{array}&#10;\right&gt;&#10;\]&#10;\end{document}&#10;"/>
  <p:tag name="FILENAME" val="txp_fig"/>
  <p:tag name="FORMAT" val="png16m"/>
  <p:tag name="RES" val="1200"/>
  <p:tag name="BLEND" val="0"/>
  <p:tag name="TRANSPARENT" val="0"/>
  <p:tag name="TBUG" val="0"/>
  <p:tag name="ALLOWFS" val="0"/>
  <p:tag name="ORIGWIDTH" val="96"/>
  <p:tag name="PICTUREFILESIZE" val="17488"/>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C | +s, -w, +r)$&#10;&#10;\end{document}"/>
  <p:tag name="FILENAME" val="TP_tmp"/>
  <p:tag name="FORMAT" val="png16m"/>
  <p:tag name="RES" val="1200"/>
  <p:tag name="BLEND" val="0"/>
  <p:tag name="TRANSPARENT" val="0"/>
  <p:tag name="TBUG" val="0"/>
  <p:tag name="ALLOWFS" val="0"/>
  <p:tag name="ORIGWIDTH" val="137"/>
  <p:tag name="PICTUREFILESIZE" val="8113"/>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p}\\&#10;\textcolor{RoyalBlue}{1-p}&#10;\end{array}&#10;\right&gt;&#10;\]&#10;\end{document}&#10;"/>
  <p:tag name="FILENAME" val="txp_fig"/>
  <p:tag name="FORMAT" val="png16m"/>
  <p:tag name="RES" val="1200"/>
  <p:tag name="BLEND" val="0"/>
  <p:tag name="TRANSPARENT" val="0"/>
  <p:tag name="TBUG" val="0"/>
  <p:tag name="ALLOWFS" val="0"/>
  <p:tag name="ORIGWIDTH" val="88"/>
  <p:tag name="PICTUREFILESIZE" val="12639"/>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left&lt;&#10;\begin{array}{c}&#10;\textcolor{YellowOrange}{0.75}\\&#10;\textcolor{RoyalBlue}{0.25}&#10;\end{array}&#10;\right&gt;&#10;\]&#10;\end{document}&#10;"/>
  <p:tag name="FILENAME" val="txp_fig"/>
  <p:tag name="FORMAT" val="png16m"/>
  <p:tag name="RES" val="1200"/>
  <p:tag name="BLEND" val="0"/>
  <p:tag name="TRANSPARENT" val="0"/>
  <p:tag name="TBUG" val="0"/>
  <p:tag name="ALLOWFS" val="0"/>
  <p:tag name="ORIGWIDTH" val="82"/>
  <p:tag name="PICTUREFILESIZE" val="15321"/>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1"/>
  <p:tag name="PICTUREFILESIZE" val="3608"/>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1 | e_1)&#10;\]&#10;\end{document}&#10;"/>
  <p:tag name="FILENAME" val="txp_fig"/>
  <p:tag name="FORMAT" val="pngmono"/>
  <p:tag name="RES" val="1200"/>
  <p:tag name="BLEND" val="0"/>
  <p:tag name="TRANSPARENT" val="0"/>
  <p:tag name="TBUG" val="0"/>
  <p:tag name="ALLOWFS" val="0"/>
  <p:tag name="MAGNIFICATION" val="1350"/>
  <p:tag name="ORIGWIDTH" val="88"/>
  <p:tag name="PICTUREFILESIZE" val="4833"/>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2)&#10;\]&#10;\end{document}&#10;"/>
  <p:tag name="FILENAME" val="txp_fig"/>
  <p:tag name="FORMAT" val="pngmono"/>
  <p:tag name="RES" val="1200"/>
  <p:tag name="BLEND" val="0"/>
  <p:tag name="TRANSPARENT" val="0"/>
  <p:tag name="TBUG" val="0"/>
  <p:tag name="ALLOWFS" val="0"/>
  <p:tag name="MAGNIFICATION" val="1351"/>
  <p:tag name="ORIGWIDTH" val="61"/>
  <p:tag name="PICTUREFILESIZE" val="405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1 | e_1) = P(x_1, e_1) / P(e_1)&#10;\]&#10;\end{document}&#10;"/>
  <p:tag name="FILENAME" val="txp_fig"/>
  <p:tag name="FORMAT" val="pngmono"/>
  <p:tag name="RES" val="1200"/>
  <p:tag name="BLEND" val="0"/>
  <p:tag name="TRANSPARENT" val="0"/>
  <p:tag name="TBUG" val="0"/>
  <p:tag name="ALLOWFS" val="0"/>
  <p:tag name="MAGNIFICATION" val="886"/>
  <p:tag name="ORIGWIDTH" val="269"/>
  <p:tag name="PICTUREFILESIZE" val="11776"/>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P(x_1) P(e_1 | x_1)&#10;\]&#10;\end{document}&#10;"/>
  <p:tag name="FILENAME" val="txp_fig"/>
  <p:tag name="FORMAT" val="pngmono"/>
  <p:tag name="RES" val="1200"/>
  <p:tag name="BLEND" val="0"/>
  <p:tag name="TRANSPARENT" val="0"/>
  <p:tag name="TBUG" val="0"/>
  <p:tag name="ALLOWFS" val="0"/>
  <p:tag name="MAGNIFICATION" val="886"/>
  <p:tag name="ORIGWIDTH" val="165"/>
  <p:tag name="PICTUREFILESIZE" val="8130"/>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propto_{X_1} P(x_1, e_1)&#10;\]&#10;\end{document}&#10;"/>
  <p:tag name="FILENAME" val="txp_fig"/>
  <p:tag name="FORMAT" val="pngmono"/>
  <p:tag name="RES" val="1200"/>
  <p:tag name="BLEND" val="0"/>
  <p:tag name="TRANSPARENT" val="0"/>
  <p:tag name="TBUG" val="0"/>
  <p:tag name="ALLOWFS" val="0"/>
  <p:tag name="MAGNIFICATION" val="886"/>
  <p:tag name="ORIGWIDTH" val="133"/>
  <p:tag name="PICTUREFILESIZE" val="7274"/>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2) = \sum_{x_1} P(x_1, x_2)&#10;\]&#10;\end{document}&#10;"/>
  <p:tag name="FILENAME" val="txp_fig"/>
  <p:tag name="FORMAT" val="pngmono"/>
  <p:tag name="RES" val="1200"/>
  <p:tag name="BLEND" val="0"/>
  <p:tag name="TRANSPARENT" val="0"/>
  <p:tag name="TBUG" val="0"/>
  <p:tag name="ALLOWFS" val="0"/>
  <p:tag name="MAGNIFICATION" val="886"/>
  <p:tag name="ORIGWIDTH" val="205"/>
  <p:tag name="PICTUREFILESIZE" val="12695"/>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 \sum_{x_1} P(x_1) P(x_2 | x_1)&#10;\]&#10;\end{document}&#10;"/>
  <p:tag name="FILENAME" val="txp_fig"/>
  <p:tag name="FORMAT" val="pngmono"/>
  <p:tag name="RES" val="1200"/>
  <p:tag name="BLEND" val="0"/>
  <p:tag name="TRANSPARENT" val="0"/>
  <p:tag name="TBUG" val="0"/>
  <p:tag name="ALLOWFS" val="0"/>
  <p:tag name="MAGNIFICATION" val="886"/>
  <p:tag name="ORIGWIDTH" val="196"/>
  <p:tag name="PICTUREFILESIZE" val="1277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Sample from $P(W | +s, +c, +r)$&#10;&#10;\end{document}"/>
  <p:tag name="FILENAME" val="TP_tmp"/>
  <p:tag name="FORMAT" val="png16m"/>
  <p:tag name="RES" val="1200"/>
  <p:tag name="BLEND" val="0"/>
  <p:tag name="TRANSPARENT" val="0"/>
  <p:tag name="TBUG" val="0"/>
  <p:tag name="ALLOWFS" val="0"/>
  <p:tag name="ORIGWIDTH" val="137"/>
  <p:tag name="PICTUREFILESIZE" val="8085"/>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B(X_t) = P(X_{t}|e_{1:t})}&#10;\]&#10;\end{document}&#10;"/>
  <p:tag name="FILENAME" val="txp_fig"/>
  <p:tag name="FORMAT" val="png16m"/>
  <p:tag name="RES" val="1200"/>
  <p:tag name="BLEND" val="0"/>
  <p:tag name="TRANSPARENT" val="0"/>
  <p:tag name="TBUG" val="0"/>
  <p:tag name="ALLOWFS" val="0"/>
  <p:tag name="ORIGWIDTH" val="187"/>
  <p:tag name="PICTUREFILESIZE" val="14201"/>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B(X)} \propto \textcolor{Orange}{P(e| X)} \textcolor{OliveGreen}{B'(X)}&#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211"/>
  <p:tag name="PICTUREFILESIZE" val="1995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OliveGreen}{P(x_{t}|e_{1:t-1})} = \sum_{x_{t-1}}  \textcolor{BrickRed}{P(x_{t-1}|e_{1:t-1})} \cdot P(x_{t}| x_{t-1})&#10;\]&#10;\end{document}&#10;"/>
  <p:tag name="FILENAME" val="txp_fig"/>
  <p:tag name="FORMAT" val="png16m"/>
  <p:tag name="RES" val="1200"/>
  <p:tag name="BLEND" val="0"/>
  <p:tag name="TRANSPARENT" val="0"/>
  <p:tag name="TBUG" val="0"/>
  <p:tag name="ALLOWFS" val="0"/>
  <p:tag name="ORIGWIDTH" val="443"/>
  <p:tag name="PICTUREFILESIZE" val="40221"/>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begin{document}&#10;\[&#10;\textcolor{BrickRed}{P(x_{t}|e_{1:t})} \propto_X \textcolor{OliveGreen}{P(x_{t}|e_{1:t-1})}\cdot P(e_{t}| x_{t}) &#10;\]&#10;\end{document}&#10;"/>
  <p:tag name="FILENAME" val="txp_fig"/>
  <p:tag name="FORMAT" val="png16m"/>
  <p:tag name="RES" val="1200"/>
  <p:tag name="BLEND" val="0"/>
  <p:tag name="TRANSPARENT" val="0"/>
  <p:tag name="TBUG" val="0"/>
  <p:tag name="ALLOWFS" val="0"/>
  <p:tag name="ORIGWIDTH" val="343"/>
  <p:tag name="PICTUREFILESIZE" val="2834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usepackage{amsmath}&#10;\pagestyle{empty}&#10;&#10;\begin{document}&#10;&#10;\begin{align*}&#10;P(S | +c, +r,  -w) &amp; = \frac{P(S, +c, +r, -w)}{P(+c, +r, -w)} \\&#10;&amp; = \frac{P(S, +c, +r, -w)}{\sum_{s} P(s, +c, +r, -w) } \\&#10;&amp; = \frac{ P(+c) P(S | +c) P(+r | +c) P(-w | S, +r) } {\sum_s P(+c) P(s | +c) P(+r | +c) P(-w | s, +r)} \\&#10;&amp; = \frac{ P(+c) P(S | +c) P(+r | +c) P(-w | S, +r)}  {P(+c) P(+r | +c) \sum_s P(s | +c) P(-w | s, +r) } \\&#10;&amp; = \frac{P(S | +c) P(-w | S, +r) } {\sum_s P(s | +c) P(-w | s, +r) } &#10;\end{align*}&#10;&#10;\end{document}"/>
  <p:tag name="FILENAME" val="TP_tmp"/>
  <p:tag name="FORMAT" val="png16m"/>
  <p:tag name="RES" val="1200"/>
  <p:tag name="BLEND" val="0"/>
  <p:tag name="TRANSPARENT" val="0"/>
  <p:tag name="TBUG" val="0"/>
  <p:tag name="ALLOWFS" val="0"/>
  <p:tag name="ORIGWIDTH" val="280"/>
  <p:tag name="PICTUREFILESIZE" val="9519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X_t|X_{t-1})&#10;\]&#10;\end{document}&#10;"/>
  <p:tag name="FILENAME" val="txp_fig"/>
  <p:tag name="FORMAT" val="pngmono"/>
  <p:tag name="RES" val="1200"/>
  <p:tag name="BLEND" val="0"/>
  <p:tag name="TRANSPARENT" val="0"/>
  <p:tag name="TBUG" val="0"/>
  <p:tag name="ALLOWFS" val="0"/>
  <p:tag name="ORIGWIDTH" val="111"/>
  <p:tag name="PICTUREFILESIZE" val="624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1"/>
  <p:tag name="PICTUREFILESIZE" val="360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begin{document}&#10;\begin{eqnarray*}&#10;P(X_2 = \mbox{sun}) = &amp;&amp; \textcolor{YellowOrange}{P(X_2 = \mbox{sun} | X_1 = \mbox{sun}) P(X_1 = \mbox{sun})}+\\&#10;                      &amp;&amp; \textcolor{RoyalBlue}{P(X_2 = \mbox{sun} | X_1 = \mbox{rain}) P(X_1 = \mbox{rain})}&#10;\end{eqnarray*}&#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566"/>
  <p:tag name="PICTUREFILESIZE" val="6361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YellowOrange}{0.9 \cdot 1.0}+ \textcolor{RoyalBlue}{0.3 \cdot 0.0} = 0.9&#10;\]&#10;\end{document}&#10;"/>
  <p:tag name="FILENAME" val="txp_fig"/>
  <p:tag name="FORMAT" val="png16m"/>
  <p:tag name="RES" val="1200"/>
  <p:tag name="BLEND" val="0"/>
  <p:tag name="TRANSPARENT" val="0"/>
  <p:tag name="TBUG" val="0"/>
  <p:tag name="ALLOWFS" val="0"/>
  <p:tag name="ORIGWIDTH" val="242"/>
  <p:tag name="PICTUREFILESIZE" val="15013"/>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textcolor{BrickRed}{P(x_1)} = \mbox{known}&#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16m"/>
  <p:tag name="ORIGWIDTH" val="152"/>
  <p:tag name="PICTUREFILESIZE" val="11167"/>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14922</TotalTime>
  <Words>3519</Words>
  <Application>Microsoft Office PowerPoint</Application>
  <PresentationFormat>Widescreen</PresentationFormat>
  <Paragraphs>1159</Paragraphs>
  <Slides>79</Slides>
  <Notes>27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8" baseType="lpstr">
      <vt:lpstr>Calibri Light</vt:lpstr>
      <vt:lpstr>Cambria Math</vt:lpstr>
      <vt:lpstr>Wingdings</vt:lpstr>
      <vt:lpstr>cmsy10</vt:lpstr>
      <vt:lpstr>Calibri</vt:lpstr>
      <vt:lpstr>Arial</vt:lpstr>
      <vt:lpstr>Times New Roman</vt:lpstr>
      <vt:lpstr>Office Theme</vt:lpstr>
      <vt:lpstr>Photo Editor Photo</vt:lpstr>
      <vt:lpstr>Announcements</vt:lpstr>
      <vt:lpstr>Sampling Wrap-up</vt:lpstr>
      <vt:lpstr>Likelihood Weighting</vt:lpstr>
      <vt:lpstr>Likelihood Weighting</vt:lpstr>
      <vt:lpstr>Likelihood Weighting Distribution</vt:lpstr>
      <vt:lpstr>Likelihood Weighting Distribution</vt:lpstr>
      <vt:lpstr>Likelihood Weighting Distribution</vt:lpstr>
      <vt:lpstr>Likelihood Weighting Distribution</vt:lpstr>
      <vt:lpstr>Piazza Poll 1</vt:lpstr>
      <vt:lpstr>Piazza Poll 1</vt:lpstr>
      <vt:lpstr>Piazza Poll 2</vt:lpstr>
      <vt:lpstr>Piazza Poll 2</vt:lpstr>
      <vt:lpstr>Likelihood Weighting</vt:lpstr>
      <vt:lpstr>Likelihood Weighting</vt:lpstr>
      <vt:lpstr>Gibbs Sampling</vt:lpstr>
      <vt:lpstr>Gibbs Sampling</vt:lpstr>
      <vt:lpstr>Gibbs Sampling Example: P( S | +r)</vt:lpstr>
      <vt:lpstr>Gibbs Sampling Example: P( S | +r)</vt:lpstr>
      <vt:lpstr>Efficient Resampling of One Variable</vt:lpstr>
      <vt:lpstr>Gibbs Sampling</vt:lpstr>
      <vt:lpstr>Gibbs Sampling</vt:lpstr>
      <vt:lpstr>Markov Chain Monte Carlo*</vt:lpstr>
      <vt:lpstr>Bayes’ Net Sampling Summary</vt:lpstr>
      <vt:lpstr>AI: Representation and Problem Solving </vt:lpstr>
      <vt:lpstr>Reasoning over Time or Space</vt:lpstr>
      <vt:lpstr>Markov Models</vt:lpstr>
      <vt:lpstr>Conditional Independence</vt:lpstr>
      <vt:lpstr>Example Markov Chain: Weather</vt:lpstr>
      <vt:lpstr>Piazza Poll 3</vt:lpstr>
      <vt:lpstr>Piazza Poll 3</vt:lpstr>
      <vt:lpstr>Piazza Poll 3</vt:lpstr>
      <vt:lpstr>Mini-Forward Algorithm</vt:lpstr>
      <vt:lpstr>Example Run of Mini-Forward Algorithm</vt:lpstr>
      <vt:lpstr>Demo Ghostbusters Basic Dynamics</vt:lpstr>
      <vt:lpstr>Demo Ghostbusters Circular Dynamics</vt:lpstr>
      <vt:lpstr>Demo Ghostbusters Whirlpool Dynamics</vt:lpstr>
      <vt:lpstr>Stationary Distributions</vt:lpstr>
      <vt:lpstr>Example: Stationary Distributions</vt:lpstr>
      <vt:lpstr>Application of Stationary Distribution: Web Link Analysis</vt:lpstr>
      <vt:lpstr>Application of Stationary Distributions: Gibbs Sampling*</vt:lpstr>
      <vt:lpstr>Quick Break</vt:lpstr>
      <vt:lpstr>Hidden Markov Models</vt:lpstr>
      <vt:lpstr>Pacman – Sonar (P5)</vt:lpstr>
      <vt:lpstr>Demo Pacman – Sonar (no beliefs)</vt:lpstr>
      <vt:lpstr>Hidden Markov Models</vt:lpstr>
      <vt:lpstr>Dynamic Bayes Nets (DBNs)</vt:lpstr>
      <vt:lpstr>Example: Weather HMM</vt:lpstr>
      <vt:lpstr>Example: Ghostbusters HMM</vt:lpstr>
      <vt:lpstr>Demo Ghostbusters – Circular Dynamics -- HMM</vt:lpstr>
      <vt:lpstr>Conditional Independence</vt:lpstr>
      <vt:lpstr>Real HMM Examples</vt:lpstr>
      <vt:lpstr>Filtering / Monitoring</vt:lpstr>
      <vt:lpstr>Example: Robot Localization</vt:lpstr>
      <vt:lpstr>Example: Robot Localization</vt:lpstr>
      <vt:lpstr>Example: Robot Localization</vt:lpstr>
      <vt:lpstr>Example: Robot Localization</vt:lpstr>
      <vt:lpstr>Example: Robot Localization</vt:lpstr>
      <vt:lpstr>Example: Robot Localization</vt:lpstr>
      <vt:lpstr>Inference: Base Cases</vt:lpstr>
      <vt:lpstr>Passage of Time</vt:lpstr>
      <vt:lpstr>Example: Passage of Time</vt:lpstr>
      <vt:lpstr>Observation</vt:lpstr>
      <vt:lpstr>Example: Observation</vt:lpstr>
      <vt:lpstr>Example: Weather HMM</vt:lpstr>
      <vt:lpstr>Other HMM Queries</vt:lpstr>
      <vt:lpstr>The Forward Algorithm</vt:lpstr>
      <vt:lpstr>The Forward Algorithm</vt:lpstr>
      <vt:lpstr>The Forward Algorithm</vt:lpstr>
      <vt:lpstr>The Forward Algorithm</vt:lpstr>
      <vt:lpstr>The Forward Algorithm</vt:lpstr>
      <vt:lpstr>The Forward Algorithm</vt:lpstr>
      <vt:lpstr>The Forward Algorithm</vt:lpstr>
      <vt:lpstr>The Forward Algorithm</vt:lpstr>
      <vt:lpstr>The Forward Algorithm</vt:lpstr>
      <vt:lpstr>Online Belief Updates</vt:lpstr>
      <vt:lpstr>Pacman – Sonar (P5)</vt:lpstr>
      <vt:lpstr>Video of Demo Pacman – Sonar (with beliefs)</vt:lpstr>
      <vt:lpstr>Other HMM Queries</vt:lpstr>
      <vt:lpstr>Next Time: Particle Filtering and Applications of HMMs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 Virtue</cp:lastModifiedBy>
  <cp:revision>1124</cp:revision>
  <cp:lastPrinted>2018-11-27T13:42:27Z</cp:lastPrinted>
  <dcterms:created xsi:type="dcterms:W3CDTF">2018-10-11T11:39:27Z</dcterms:created>
  <dcterms:modified xsi:type="dcterms:W3CDTF">2019-04-19T17:01:53Z</dcterms:modified>
</cp:coreProperties>
</file>