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5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ink/ink9.xml" ContentType="application/inkml+xml"/>
  <Override PartName="/ppt/tags/tag50.xml" ContentType="application/vnd.openxmlformats-officedocument.presentationml.tags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25.xml" ContentType="application/inkml+xml"/>
  <Override PartName="/ppt/ink/ink26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1219" r:id="rId2"/>
    <p:sldId id="776" r:id="rId3"/>
    <p:sldId id="663" r:id="rId4"/>
    <p:sldId id="1208" r:id="rId5"/>
    <p:sldId id="1218" r:id="rId6"/>
    <p:sldId id="444" r:id="rId7"/>
    <p:sldId id="445" r:id="rId8"/>
    <p:sldId id="446" r:id="rId9"/>
    <p:sldId id="447" r:id="rId10"/>
    <p:sldId id="1216" r:id="rId11"/>
    <p:sldId id="448" r:id="rId12"/>
    <p:sldId id="449" r:id="rId13"/>
    <p:sldId id="450" r:id="rId14"/>
    <p:sldId id="1206" r:id="rId15"/>
    <p:sldId id="463" r:id="rId16"/>
    <p:sldId id="1207" r:id="rId17"/>
    <p:sldId id="1209" r:id="rId18"/>
    <p:sldId id="467" r:id="rId19"/>
    <p:sldId id="1210" r:id="rId20"/>
    <p:sldId id="1211" r:id="rId21"/>
    <p:sldId id="401" r:id="rId22"/>
    <p:sldId id="413" r:id="rId23"/>
    <p:sldId id="1212" r:id="rId24"/>
    <p:sldId id="420" r:id="rId25"/>
    <p:sldId id="432" r:id="rId26"/>
    <p:sldId id="403" r:id="rId27"/>
    <p:sldId id="421" r:id="rId28"/>
    <p:sldId id="458" r:id="rId29"/>
    <p:sldId id="459" r:id="rId30"/>
    <p:sldId id="465" r:id="rId31"/>
    <p:sldId id="404" r:id="rId32"/>
    <p:sldId id="405" r:id="rId33"/>
    <p:sldId id="434" r:id="rId34"/>
    <p:sldId id="406" r:id="rId35"/>
    <p:sldId id="422" r:id="rId36"/>
    <p:sldId id="460" r:id="rId37"/>
    <p:sldId id="435" r:id="rId38"/>
    <p:sldId id="408" r:id="rId39"/>
    <p:sldId id="409" r:id="rId40"/>
    <p:sldId id="423" r:id="rId41"/>
    <p:sldId id="466" r:id="rId42"/>
    <p:sldId id="410" r:id="rId43"/>
    <p:sldId id="461" r:id="rId44"/>
    <p:sldId id="462" r:id="rId45"/>
    <p:sldId id="411" r:id="rId46"/>
    <p:sldId id="1217" r:id="rId47"/>
    <p:sldId id="1213" r:id="rId48"/>
    <p:sldId id="415" r:id="rId49"/>
    <p:sldId id="416" r:id="rId50"/>
    <p:sldId id="457" r:id="rId51"/>
    <p:sldId id="418" r:id="rId52"/>
    <p:sldId id="1214" r:id="rId53"/>
    <p:sldId id="412" r:id="rId54"/>
    <p:sldId id="1215" r:id="rId55"/>
  </p:sldIdLst>
  <p:sldSz cx="12192000" cy="6858000"/>
  <p:notesSz cx="7010400" cy="92964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17" d="100"/>
          <a:sy n="117" d="100"/>
        </p:scale>
        <p:origin x="3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0:16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24913 1500 3027 0,'-21'-31'134'0,"14"21"28"0,-7 1-130 0,7 6-32 0,0 3 0 0,0 3 0 16,7-3-13-16,0 0-10 0,0 0-1 0,0 0-1 31,0 0-74-31,0 0-14 0,0 0-3 0,0 0-1 15,0 0-15-15,7 0-4 0,-7 0 0 0,0 0-846 0</inkml:trace>
  <inkml:trace contextRef="#ctx0" brushRef="#br0" timeOffset="620.67">26511 1193 2188 0,'-7'-3'195'0,"4"-7"-156"15,-1 4-31-15,4 6-8 0,0 0 122 0,0 0 23 16,0 0 5-16,0 0 1 0,0 0-121 0,0 0-30 16,0 9 0-16,0-2 0 0,0 2 0 0,4-6 0 15,-4 10 0-15,3-10 0 16,1 6-22-16,-1 1-10 0,1-4-3 0,-4-6 0 15,3 9-181-15,-3-9-36 0,0 3-7 0</inkml:trace>
  <inkml:trace contextRef="#ctx0" brushRef="#br0" timeOffset="1425.474">24049 1904 1785 0,'0'0'159'0,"0"0"-127"15,0 0-32-15,0 0 0 0,0 16 116 0,3-3 18 16,1 2 3-16,-1 4 1 0,1 0-114 0,3 9-24 16,0-3 0-16,0 10 0 0,0-1-8 0,0 1 8 0,4 2 0 0,-4 1 0 15,7-3 0-15,0 2 0 16,0-2-9-16,4 9 9 0,0-1 0 0,-1 1 0 0,8 3 0 0,3 4 0 15,0-4 0-15,8 0 0 0,-1 6 0 0,4-3 0 16,3-12 0-16,0 6 0 0,4-7 0 0,4 7 0 16,-5-9 0-16,5 2 14 0,3 7-2 0,3-16-1 15,8 7 21-15,3-10 4 0,0 3 0 0,0-3 1 16,0-6-6-16,3 0-2 0,4-10 0 0,8 1 0 16,2-4-16-16,1 0-3 0,3-6-1 0,0-6 0 15,4-3-1-15,0-7-8 0,-1-3 12 0,5-6-4 16,-5 6-8-16,-2-15 0 0,2-4 0 0,-2 10 0 15,-5-16 8-15,1 0-8 0,-11 0 0 0,0-9 8 16,-3-4 4-16,-4-2 0 0,3-4 0 0,-3-9 0 0,0 9 28 0,-3-6 7 16,-1 3 1-16,-10-6 0 0,0 0-4 0,-7 0-1 15,0 3 0-15,-7 6 0 0,-4 1-11 16,-3-1-3-16,-4 0 0 0,-3 4 0 0,-8-4 5 0,1 10 1 16,-8 6 0-16,1 3 0 15,-7-3-15-15,-4 6-4 0,-8 3 0 0,1 1 0 0,-7 5-16 0,4 1 0 16,-4 6 0-16,-1-3 0 0,-2 6 0 0,3 3 0 15,3-3-12-15,-3 6 12 0,0 7-19 0,3-7 3 16,1 7 0-16,-1 6 0 16,4-4-171-16,0 14-33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35:00.60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28684 7010 172 0,'7'-4'8'0,"-7"4"1"0,7-6-9 0,-3 0 0 0,3 3 0 0,-3-4 0 16,3 4 187-16,-4-3 35 0,-3 6 7 0,4-9 2 16,-1 6-123-16,1-4-25 0,-1 4-5 0,-3 3-1 15,0-6-33-15,0 6-8 0,0-10 0 0,-3 4-1 16,-1 3-9-16,-3-3-2 0,4 6 0 0,-8-3 0 15,-3 3-8-15,-4-7-1 0,4 7-1 0,-7 7 0 16,3-7-14-16,-6 0 0 0,-5 3 0 0,1-3 0 16,0 0 0-16,-11-3 0 0,-3 3 0 0,-4-7-10 15,-7 7 10-15,-3 0 0 0,-8 0 0 0,-3-3-8 16,4 3 8-16,-11-6 0 0,-8 6 0 0,-2 0-8 16,-8-9 8-16,0 9 0 0,1-4 0 0,-1-2 0 0,-7 6 16 0,0 0 4 15,4 0 2-15,7-6 0 0,0 6 10 0,3-3 3 16,-3 3 0-16,3 0 0 0,0 0-19 15,-3 3-3-15,4-3-1 0,-1 6 0 0,0-6-12 0,1 0 0 16,-12 6 0-16,1-2 0 0,3 2 0 0,1-3 0 16,-1 3 0-16,0-3 0 0,-7 7 0 0,8-4 0 15,6 3 8-15,-3-2-8 0,0 2 0 0,3 1 9 16,0-1-9-16,4 0 8 0,4 1-8 0,3-1 0 16,-4-3 0-16,7 4-11 0,1-7 11 0,3 6 0 15,-4 1 0-15,8-4 0 0,3 3 0 0,3-2 8 16,4-4-8-16,0 3 0 0,1-3 13 0,6 4-1 15,3-4-1-15,-3 3 0 0,4-3-11 0,0-3 0 16,3 6 0-16,4-2 0 0,3 2 8 0,0-3 8 16,4 3 3-16,3 0 0 0,-3-2-3 0,7 5 0 0,-4-9 0 0,4 9 0 15,0-2 7-15,-4-4 1 16,1 3 0-16,2-3 0 0,1 4-24 0,0-1-13 0,0-3 1 0,0-3 1 16,3 6 23-16,0-3 5 0,1 4 1 0,3-7 0 15,3 3-6-15,0 3 0 0,-3-3-1 0,4 3 0 16,3-2 6-16,0 2 2 0,7-6 0 0,-4 9 0 15,1 1-2-15,3-1 0 0,0 0 0 0,3 1 0 16,-3 6-6-16,7 2-2 0,-3-2 0 0,3-3 0 16,-4 12-9-16,8-7 0 0,-8 8 9 0,8 2-9 15,-4 6 0-15,0 1 0 0,4 2 0 0,-1-2 0 16,-6 9 9-16,3 0-9 0,-4 3 12 0,4 3-12 16,-3-3 0-16,0 6 0 0,-1 1 0 0,1-1-12 15,-1 0 12-15,1 0 0 0,-1 4 0 0,1-4 0 0,-1 10 0 0,-3 0 0 16,-3-1 12-16,-4 1-12 0,3 6 0 0,1-6 0 15,-1 0 0-15,-7 9 0 0,1-10 0 0,3 7 0 16,0-3 0-16,0-3 0 0,0 0 0 0,0 6 0 16,0 3 0-16,-1-3 0 0,5-3 18 0,-1 3-3 15,1 3-1-15,3 0 0 0,-7-3-2 0,7-3-1 16,0-4 0-16,0-2 0 0,0 3-3 0,0-7-8 16,-4-6 12-16,4 7-4 0,0-7 12 0,0-3 1 15,-3-3 1-15,-1 0 0 0,1-7-22 0,3-2 0 16,-4 2 0-16,-3-2 0 0,4-1 0 0,-1-5 0 15,1 2 0-15,-1-3 8 0,1-6-18 0,-5 3-3 16,5 0-1-16,-1 0 0 0,1-3 14 0,-1-3 0 0,1 6 0 16,-4-6 10-16,3 6-10 0,-3-6 0 0,0 0 9 0,4-3-9 15,-1 2 0-15,1-2 8 0,-1-3-8 0,0 2 0 16,4-5 0-16,0 5 0 0,-3-5 0 0,3-7 0 16,0 6 0-16,-4-2 9 0,4-7-9 0,0 0 0 15,0 0 16-15,0 0-3 0,0 0-1 0,0 0 0 16,4 9 11-16,-4-9 1 0,7 0 1 0,0 9 0 15,-3-9-14-15,3 0-3 0,-7 0-8 0,10 7 12 16,-3-4-12-16,4 3 0 0,-1-3 0 0,5 3 0 16,-1-2 0-16,0 2 0 0,0 3 0 0,4 1 0 15,3-1 0-15,3-3 0 0,1 4 0 0,0-7 0 16,7 3 0-16,-4 4-12 0,4-4 3 0,-1-3 0 16,5 3 20-16,2-3 4 0,5-3 1 0,-1 7 0 15,7-4-16-15,1 3 8 0,3-3-8 0,3-3 0 0,1 7 0 16,3-4 0-16,0 3 0 0,0 0 0 0,3-3 16 15,4 4-2-15,4-4-1 0,3-3 0 0,0 0-13 0,0 0-18 16,0 6 4-16,4-6 1 0,-1 0 21 0,4 0 4 16,-3 3 0-16,0-3 1 0,-8 6-13 0,8-2 0 15,3 5 0-15,0-3 0 0,0 4 0 0,0-1-16 16,-3 0 3-16,-1 7 1 0,5-6 12 0,2-1 0 16,-3 0 0-16,4 1 0 0,-4 5 0 0,0-5 0 15,0-7 0-15,4 3 0 0,-4 4 8 0,0-4-8 16,1-3 0-16,-1 6 0 0,-7-9 8 0,7 7-8 15,0-4 0-15,0 3 0 0,-3-3 0 0,-4-3 0 16,0 7 0-16,-3 2 0 0,-1-9 8 0,1 6-8 0,-1-3 0 16,-3 4 0-16,0-4 0 0,-3 3 0 0,-4-3 0 0,-4 3 0 15,-6 4 0-15,2-7 0 0,1 3 0 0,-3-6 0 16,6 3 0-16,-6 4 0 0,-5-7 0 0,1 0 0 16,0 6 0-16,-3-6 8 0,-5 3-8 0,1-6 0 15,-4 3 8-15,1-6-8 0,-5 6 0 0,1-10 0 16,-4 10 10-16,4-6-10 0,0-3 8 0,0-1-8 15,-4 1 16-15,4 6-1 0,-4-7-1 0,-3 4 0 16,-1-3-14-16,-3 2 0 0,1 4 0 0,-5-3 0 16,-3-4 0-16,4 7 0 0,-4-3 0 0,-3-3 0 15,-1-1 8-15,1 4 1 0,-4-3 1 0,0-1 0 16,-4 1 16-16,5-4 3 0,-5-2 1 0,4-1 0 16,-3-3-4-16,3-6-1 0,-4-3 0 0,4 3 0 15,-3-4-8-15,-1 1-1 0,4-6-1 0,0-1 0 16,-3-2-6-16,0-7-1 0,3 0 0 0,-4-3 0 0,1-3 0 0,-1-4-8 15,-3 7 12-15,4-6-4 0,-1 0 8 0,-3 6 0 16,0-13 1-16,0 7 0 0,-3-4 3 0,3-2 0 16,-4 2 0-16,1-6 0 0,-4 4-5 0,3-4-1 15,-3 0 0-15,0 1 0 0,0-1-5 0,-4-6-1 16,4 3 0-16,0-3 0 0,0 3-8 0,0-3 0 16,-4-3 0-16,4 3 0 0,-3-3 18 0,3 0 2 15,0-10 0-15,-4 14 0 0,4-5-28 0,0 11-6 16,-4-1-1-16,4 0 0 0,-3-9 27 0,3 9 6 15,0 1 1-15,0-1 0 0,0 3-9 0,3 7-2 16,-3-3 0-16,0 2 0 0,3 7-8 0,-3-3 0 16,4-3 0-16,-1 6 0 0,4-3 0 0,0 3 0 0,-3-4 0 0,3 4 0 15,0 10 0-15,0-7 0 0,0 0 0 0,0 0 0 16,3 0 0-16,-3 0 0 0,0-3 0 0,4 10 0 16,-1-7 0-16,1 3 0 0,-4-3 0 0,0 6 0 15,0 4 0-15,0-4 0 0,0 10 0 0,0-6 0 16,-4 8 0-16,1-2 0 0,-1 3 0 0,1 3 0 15,-1-3 0-15,1 6 0 0,-4-6 0 0,0 9 0 16,0-2 0-16,-4-1 0 0,0 3 0 0,1 4 0 16,3-4 0-16,-4 3 0 0,1-2 0 0,-5 8 0 15,5-2-12-15,-1 6 12 0,1 3-10 0,-1 0 10 16,-3 3-156 0,0 13-24-16,-7 3-6 0</inkml:trace>
  <inkml:trace contextRef="#ctx0" brushRef="#br0" timeOffset="19844.362">24973 13516 1324 0,'-25'-3'118'0,"-3"3"-94"0,-4 0-24 0,1-6 0 15,-1 6 75-15,0 0 10 0,4 0 3 0,3 0 0 16,4-3-59-16,0 3-11 0,7-6-2 0,0 6-1 16,7 0 29-16,-4-4 7 0,11 4 1 0,0 0 0 15,0 0 23-15,0 0 5 0,0 0 0 0,14 0 1 16,-3 0-37-16,3 0-7 0,4 4-1 0,-1-4-1 0,1 0-14 0,-1 6-2 16,8-6-1-16,3 3 0 0,1 3 18 0,2-6 4 15,5 0 1-15,2 0 0 0,12 0 9 0,-1 3 2 16,1-6 0-16,-1 3 0 0,4 0-19 0,3-6-3 15,15 6-1-15,-1-3 0 16,1-3 6-16,3 6 1 0,4-4 0 0,-1-2 0 0,8 3-17 0,0-3-3 16,6-1-1-16,-2 4 0 0,-5-3-4 0,-3 6-1 15,1-3 0-15,-5-3 0 0,1 3-10 16,-8 3 0-16,-3-7 9 0,-10 7-9 0,-4 0 0 0,-7 0 0 16,-11-3 0-16,-3 3 0 0,-4-6 8 0,-7 6 0 15,-3-3 0-15,-8-4 0 0,4 7-8 0,-7 0 0 16,-7 0 0-16,0 0 0 0,0 0 0 0,0 0 0 15,0 0 0-15,0 0 0 16,0 0-24-16,0 0-5 0,0 0-2 0,7 7-857 16,-7-7-171-16</inkml:trace>
  <inkml:trace contextRef="#ctx0" brushRef="#br0" timeOffset="22383.476">26769 11927 1324 0,'-7'-4'59'0,"3"4"12"0,-3-6-57 0,0 6-14 0,-3-6 0 0,6 3 0 16,-3 3 181-16,0-7 34 0,3-2 6 0,1 6 2 16,3-3-144-16,-4-4-29 0,4-5-6 0,0 2 0 15,4-3-7-15,-1 4-1 0,1-10 0 0,-1 3 0 16,4-3 12-16,1-3 1 0,-1 0 1 0,0-3 0 15,0-1 3-15,0-2 1 0,-4 3 0 0,4 0 0 16,-3-7-5-16,3 10-1 0,-4-3 0 0,4-7 0 16,-3 7-12-16,0 0-2 0,-1-7-1 0,4 7 0 15,-3-6-8-15,3 5-1 0,-4-5-1 0,1-1 0 16,3 1-11-16,0 6-3 0,-4-7 0 0,4 4 0 16,-3 0-1-16,0 2 0 0,-1 4 0 0,4 3 0 15,-3-3-8-15,-1 6 8 0,1 1-8 0,-1-4 8 16,-3 12-8-16,4-9 0 0,-1 10 0 0,1-7 0 15,-4 7 0-15,3-1 8 0,-3 1-8 0,0 0 0 16,4-1 0-16,-1 1 0 0,-3 3 0 0,0 2 0 0,0-2 0 0,0 3 0 16,0-6 8-16,0 2-8 0,0 7 0 15,0 0 0-15,0-9 9 0,0 9-9 0,0 0 0 0,0 0 0 16,0 0 0-16,0 0 8 0,0 0-8 0,0 0 0 16,0 0-8-16,-7 9 8 0,4 1 0 15,-4-1-8-15,3 1 8 0,1 5 0 0,-1-5 0 0,-3 5 0 16,4-2 0-16,-4-7-8 0,3 10 8 0,0-4 0 15,-3-2 0-15,0-1 0 0,0 1 0 0,0 2 0 16,-3-2-9-16,3-7 9 0,0 6 0 0,-1-3 0 16,1-2 0-16,0-4 0 0,0 6 0 0,4-3 8 15,3-3-8-15,0 0 0 0,0 0 9 0,0 0-9 0,-7 0 10 0,7 0-10 16,0 0 16-16,-4-9-4 16,1 9 0-16,-1-10 0 0,1 1-12 0,-1-1 0 0,4 1 0 0,0-1 0 15,-3 1 0-15,3 0 9 0,0-1-9 0,3-5 8 16,-3 5-8-16,0 4 8 0,0-4-8 0,0 1 8 15,0 0-8-15,0-1 0 0,0 1 0 0,4 3-11 16,-1-4 11-16,1 10 0 0,-4 0 8 0,7-9-8 16,-4 6 0-16,-3 3 0 0,0 0 0 0,0 0 0 15,11 0 0-15,-1 3-18 0,-3 3 3 0,4-3 1 16,0-3 14-16,-4 10 0 0,3-4 0 0,4 3 0 16,-3 1 0-16,0-4 0 0,-1-3 0 0,1 6 0 15,-1 1 0-15,1-4 0 0,-1-6 0 0,1 10 0 16,0-1 0-16,-4-3 0 0,3-3 0 0,-3 4 0 15,7 2 0-15,-3-6 0 0,0 3 0 0,-1 4 0 16,4-4 0-16,0-3 0 0,1 7 8 0,6-1-8 16,-4-3-51-16,5 4-13 0,-1-7-4 0,3 6 0 15,5 4-117-15,2-4-24 0,1 1-5 0</inkml:trace>
  <inkml:trace contextRef="#ctx0" brushRef="#br0" timeOffset="23667.161">22578 14611 1868 0,'-14'0'41'0,"14"0"9"0,0 0 2 0,0 0 0 0,0 0-42 15,0 0-10-15,0 0 0 0,0 0 0 0,0 0 46 0,0 0 7 16,0 0 2-16,10 3 0 0,8-3 10 0,0 0 3 16,-1 0 0-16,8 0 0 0,3 0-9 0,7 0-2 15,4-3 0-15,0-4 0 0,7 7-17 0,0-9-3 16,7 9-1-16,3-9 0 0,1-1-3 0,-1 1-1 15,4 3 0-15,3-4 0 0,4 7-9 0,0-6-3 16,1-1 0-16,-1-2 0 0,0 2 13 0,3 1 3 16,4-1 0-16,4 1 0 0,-1 0-12 0,1-1-1 15,-4 1-1-15,0 3 0 0,-3-7-22 0,3 4 0 16,-4-7 0-16,4 7 0 0,-3 2 0 0,-7-2 0 16,-4-1 0-16,-4 7 0 15,-3-6-20-15,0-4-6 0,0 4-1 0,0 0 0 16,-4 5-79-16,-3-2-16 0,0 3-3 0,0-3-1056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36:25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11603 7856 806 0,'0'0'72'0,"-4"0"-58"0,-3 0-14 0,7 0 0 15,0 0 100-15,0 0 18 0,-7 3 3 0,7-3 1 16,0 0-90-16,0 0-17 0,0 0-4 0,0 0-1 16,0 0-10-16,0 0 0 0,0 0 0 0,0 0 0 15,0 0 27-15,0 0 3 0,0 0 1 0,0 0 0 16,0 0 42-16,0 0 9 0,0 0 2 0,0 0 0 15,0 0-11-15,0 0-1 0,0 7-1 0,7 2 0 16,4 0-15-16,-11-9-2 0,-4 7-1 0,4 2 0 0,7 1-13 0,-3-1-4 16,-8 0 0-16,4 7 0 0,0-3-7 0,4-4-1 15,-1 7-1-15,-3-1 0 0,-3-2 5 0,3 3 0 16,0-1 1-16,0-2 0 16,0 2-25-16,-4-2-8 0,4 3 0 0,4-7 0 0,-1 1 14 0,-3-1-1 15,-3 0 0-15,3-9 0 0,7 7 4 0,-7-7 1 16,0 0 0-16,0 0 0 0,0 0 11 0,0 0 3 15,0 0 0-15,0 0 0 0,0 0 2 0,0 0 1 16,0 0 0-16,0 0 0 0,0-10-6 0,4 1-1 16,-1-1 0-16,1-5 0 0,-8-1-5 0,4 7-2 15,0-10 0-15,4 9 0 0,-1-8-5 0,-3 8 0 16,-3-6-1-16,6-2 0 0,1 8-7 0,-4-5-8 16,0 5 11-16,-4 1-11 0,8-1 0 0,-4 1 0 15,0 0 0-15,-4 2 0 0,1 4 0 0,-1-3 0 0,4 6 0 0,-3-3 0 16,-5-4 0-16,1 4 0 0,7-3 0 0,0 6 0 15,-7-3 0-15,4-3 0 0,3 6 0 0,0 0 0 16,0-10 0-16,-4 4 0 0,-3 6 0 0,7 0 0 16,4-9 0-16,-4 9-12 0,-7-4 12 0,0-2-12 15,7 6 12-15,0 0 15 0,0 0-3 0,-4 6-1 16,1-2-11-16,-1 5-11 0,4 7 3 0,-3-7 0 16,-8 0 8-16,4 7 0 0,7-3-9 0,-4 9 9 15,-3-10 0-15,0 7 0 0,4-3 0 0,3 2 0 16,0 1 0-16,0-3 0 0,-11 0 0 0,8-4 0 15,6 7 0-15,-3-10 0 0,-10 7 0 0,3-6 0 16,3-1 0-16,0 0 0 0,1 1 0 0,-4 2 0 16,0-9 0-16,3 7 0 0,4-10 0 0,-3 6 0 15,-8-3 0-15,11-3 0 0,0 10 0 0,0-10 0 0,0 0 0 16,0 0 0-16,0 0 0 0,0 0 0 0,11 6 0 0,-11-6 0 16,0 0 0-16,0 0 8 0,0 0 0 0,0 0-8 15,0 0 12-15,0 0-4 0,0 0-8 0,0 0 12 16,-7-6-12-16,3-4 12 0,-6 7-12 0,3-3 12 15,7-4-12-15,-4 1 12 0,-3 0-2 0,0 2 0 16,10-2 0-16,-3 0 0 0,0 5-10 0,0-2 10 16,0-3-10-16,0 2 10 0,7 4-10 0,-7 3 0 15,-7-6 0-15,7 6 0 0,11-3 0 0,-11 3 0 16,0 0 0-16,0 0 0 0,0 0 0 0,0 0 0 16,0 0 0-16,0 0 0 0,-4-6 0 0,4 6 0 0,0 0 0 15,0 0 0-15,-7 0 0 0,7 0 0 0,0 0 0 0,7-4 0 16,-7 4 0-16,0 0 0 15,0 0 0-15,11-6 8 0,3 6-8 0,-3 0 8 0,-11 0-8 0,7 0 8 16,10 0-8-16,-2 0 0 0,-15 0 0 0,7 0 0 16,7 6 0-16,-4-6 0 0,4 4 8 0,1 2-8 15,-5-3 0-15,4 3 0 0,7-6 0 0,1 3 0 16,-1 4 8-16,7-1-8 0,0-3 0 0,4-3 8 16,0 0-8-16,3 0 10 0,4 0-10 0,3 0 10 15,7 0-10-15,-3 0 10 0,0 0-10 0,0 6 10 16,3-2-10-16,1-4 8 0,-1 0-8 0,-3 0 8 15,3 0-8-15,4 0 0 0,4 0 0 0,-1 0 0 16,1 0 0-16,3 0 0 0,-7 6 0 0,7-6 0 16,-4 0 0-16,11 0 0 0,4 0 0 0,-1 0 0 15,4-6 8-15,4 6-8 0,-4 0 8 0,4 0-8 0,-1-4 8 16,4-2-8-16,0 6 0 0,4-3 8 16,0 3-8-16,-4 0 0 0,0 0 0 0,0 3 8 0,-3-3-8 0,-1 6 0 15,8-2 0-15,-7 2 0 0,-4-3 0 0,0 3 0 16,-7-3 0-16,3-3 0 0,1 7 0 0,0-4 0 15,-1 3 0-15,-6-6 0 0,-1 9 0 0,-3-9 0 16,0 0 8-16,4 0-8 0,-4 0 0 0,3 0 0 16,4 0 0-16,0 0 0 0,-7 0 11 0,0 0-3 15,-7 0-8-15,3 0 12 0,-3-3-12 0,0 3 0 16,-7-6 0-16,0 6 0 0,3 0 0 0,-3 0 0 16,-3 0 0-16,-1 0 0 0,-7 0 0 0,0 0 0 15,-6 6 0-15,2-6 0 0,-6-6 0 0,3 6 0 16,1 0 0-16,-1 0 0 0,-4-6 0 0,8 3 0 0,0 3 0 0,3-7 0 15,-7 4 0-15,8 3 0 0,-1-6 0 0,4 6 0 16,0 0 0-16,-4-3 0 0,-3 3 0 0,3 0 0 16,-7 0 0-16,0 0 0 0,1 0 0 15,-5 0 0-15,1 0 0 0,0 0 0 0,-4 0 0 0,0 0 0 16,-3 0 0-16,-1 0 0 16,4-6 0-16,-6 6 0 0,-1 0 0 0,3-4 0 0,-3-2 0 0,1 6 0 15,-1 0 0-15,3-3 0 0,1-3 0 0,0-1 0 16,-1 4 0-16,4 3 0 0,-3-6 8 0,0 6-8 15,-4-9 0-15,0 9 0 0,0-4 0 0,4-2 0 16,-8 3 0-16,1-3 0 0,-1-4 0 0,1 7 0 16,-4-3 0-16,0 0 9 0,0 3-9 0,0-4 8 15,-7-2 2-15,7-1 0 0,-3 7 0 0,-1-3 0 16,1 3-10-16,-1-3 12 0,1-4-12 0,-4 4 12 16,3-3-12-16,-3 5 0 0,4-2 0 0,-4 6 8 15,0 0-8-15,0-9 0 0,0 6 0 0,3-4-11 0,-3 7 11 0,0-9 0 16,4 0 8-16,-4 2-8 15,-4-2 0-15,4-1 0 0,0-2 0 0,0-4 0 0,-3 10 0 0,3-7 0 16,0-2 0-16,-4 2 8 0,4 1-8 16,0 2 0-16,0 1 8 0,0-1-8 0,0 1 8 0,0 9-8 15,0 0 8-15,0 0-8 0,0 0 0 0,0 0 0 16,0 0-12-16,0 0 4 0,0 0 8 0,0 0 0 16,0 0 0-16,-7 9 0 0,4 1-11 0,-1 6 11 15,-3-7-13-15,4 10 5 0,3 0 8 0,-4-4 0 16,4 4 0-16,-3 0 0 0,-1 6 0 0,4 0 0 0,0-3 0 0,0 3 0 15,0-6 0-15,0 6 0 0,0-6 0 0,4 0 0 16,-1-1 0-16,1 4 0 0,-4-3 0 0,0-6 0 16,0 2 0-16,0 1 0 0,0-3 0 0,0-4 0 15,0 0 0-15,0 4 0 0,-4-4 0 0,4-5-8 16,0-4 8-16,-3 9 11 0,3-9-3 0,0 0 0 16,0 0-8-16,0 0 0 0,0 0 0 0,0 0 0 15,0 0 0-15,0 0 0 0,0 0 0 0,0 0 0 16,0 0 10-16,0 0-10 0,3-9 12 0,1-1-12 15,3 7 16-15,-4-3-3 0,4-4-1 0,-3 1 0 16,-1 0-12-16,1-7 0 0,-1 6 8 0,1-5-8 16,0 5 0-16,-1 1-8 0,1-4 8 0,-4-2-13 15,3 5 13-15,-3 1 8 0,0-1 0 0,0 4-8 16,4-3 0-16,-4 6 0 0,0 3 0 0,0 0 0 16,0 0 0-16,0 0-16 0,0 0 2 15,0 0 0-15,0 0-20 0,0 0-4 0,0 0-1 0,0 0 0 16,0 0-101-16,7 3-20 0,0 6-4 0,0 1-724 15,-7-10-146-15</inkml:trace>
  <inkml:trace contextRef="#ctx0" brushRef="#br0" timeOffset="967.281">11529 8552 230 0,'-4'0'20'0,"4"-9"-20"0,11 0 0 0,-4-1 0 16,-4 1 272-16,4-1 51 0,4-2 9 0,3 2 3 16,0 1-218-16,-3 0-43 0,-4-1-9 0,0 1-1 15,4-1 4-15,-4 4 0 0,-7 6 1 0,0-9 0 16,7 6 0-16,-7 3 0 0,-7-10 0 0,0 4 0 15,3 3-29-15,4 3-7 0,-3-7-1 0,-5 4 0 16,1 3-9-16,0-6-3 0,7 6 0 0,0 0 0 16,-14 0-2-16,7 6-1 0,0-3 0 0,0-3 0 15,0 10 3-15,0-4 0 0,-7-3 0 0,7 4 0 16,7-7-8-16,-11 12 0 0,-6-2-1 0,-1 5 0 16,7 4 1-16,-3 0 0 0,-3-4 0 0,-1 11 0 15,4-8-12-15,3 1 8 0,4 6-8 0,0-6 8 0,-7 0-8 0,7 0 0 16,7-4 0-16,0 4 0 0,-4 0 10 0,12-3-10 15,-1-1 12-15,7-2-12 0,3-4 14 0,-3 1-4 16,-3-1-1-16,10-3 0 0,7-2 9 0,-3 2 2 16,-7 0 0-16,-1-3 0 0,8-3-8 0,0 0 0 15,-1-3-1-15,-6 3 0 0,0-6 1 0,3 0 0 16,-7 2 0-16,4-5 0 0,-4 0 1 0,0 2 1 16,-4-2 0-16,5 0 0 0,-8-7 2 0,0 3 1 15,0-2 0-15,-4 2 0 0,-3-9 0 0,0 10 0 16,-3-4 0-16,-1-3 0 0,-3 3-1 15,0-2 0-15,-3-1 0 0,-1 3 0 0,0-6-8 0,-3 6-8 16,0-2 12-16,-4 2-12 0,1-3 8 0,-1 10-8 0,8-1 0 0,-8 4 0 16,-3-3 0-16,3 6 0 0,8-7 0 0,3 10 0 15,-4 0 0-15,-3 0 0 0,7 0 0 0,7 0 0 16,0 0-17-16,0 0-1 0,-7 3 0 0,7-3 0 31,7 10-102-31,0-1-21 0,-7 1-4 0,3 2-648 16,11 1-130-16</inkml:trace>
  <inkml:trace contextRef="#ctx0" brushRef="#br0" timeOffset="1665.245">17067 8465 1746 0,'0'0'77'0,"0"0"16"0,-3 0-74 0,-1-4-19 15,4 4 0-15,0 0 0 16,0 0 113-16,0 0 19 0,-3-6 4 0,3 6 1 0,0 0-41 0,0 0-9 16,0 0-2-16,0 0 0 15,0 0-25-15,0 0-6 0,0 0-1 0,0 0 0 0,0 0-10 0,7 10-3 16,-4 5 0-16,-3-5 0 0,0 5 4 0,0 4 1 16,-3-6 0-16,-1 6 0 0,1 6-13 0,-1-7-4 15,1-2 0-15,-4 3 0 0,0 0-16 0,0-4-3 16,3 4-1-16,-3-3 0 0,7-4-8 0,-4 4 12 15,1 3-12-15,3-10 12 0,0 7-30 0,0-7-6 16,3 1 0-16,1 6-1 16,3-7-139-16,4 0-27 0,3-6-5 0</inkml:trace>
  <inkml:trace contextRef="#ctx0" brushRef="#br0" timeOffset="8242.076">27838 6304 2257 0,'3'-16'49'0,"1"7"11"0,-8-4 1 0,1-2 3 0,3 5-51 0,-4 1-13 16,-3-1 0-16,0 1 0 0,-4 3 0 0,1-4 0 16,-1 1 0-16,-3 0 0 0,0 9 0 0,4-7 0 15,-1-2 0-15,0 6 0 0,-3-3 12 0,4-4 0 16,-1 10 0-16,4-9 0 0,-4 6 47 0,4-4 9 15,-3-2 1-15,3 3 1 0,0 2 0 0,-7-2 0 16,3 6 0-16,-7-3 0 0,4-3-24 0,-7 6-5 16,0-3-1-16,-4 3 0 0,-7 0-16 0,1 3-3 15,-5-3-1-15,-6 6 0 0,0-3-9 0,-1 7-3 0,-2-1 0 0,-1 4 0 16,0-1-8-16,4 4 12 16,-1-4-12-16,8 13 12 0,0-6-2 0,3 6 0 0,4 0 0 0,-1-3 0 15,8 10 8-15,0-10 2 0,-4 12 0 0,8-6 0 16,-1 4-20-16,0-4 0 0,4 0 0 0,0 0 0 15,0 4 0-15,4-4 0 0,3 6 0 0,-1-5 0 16,5 8 0-16,3-2 0 0,3-7 0 0,1 13 0 16,7-10 0-16,-1 10 0 0,1-3 0 0,6-4 0 15,1 4 0-15,0-10 0 0,3 6 0 0,4-9 0 16,-1 4 0-16,1-4 0 0,7 3 0 0,-1-9 0 16,12-3 0-16,-1 2 10 0,0-2-2 0,8-3 0 31,3-7 2-31,0 3 0 0,0-3 0 0,-1-2 0 15,1-4 0-15,4 0 0 0,3-10 0 0,3 4 0 0,1-3 1 0,-4-1 0 16,-4 1 0-16,-3-4 0 0,-3-2 11 0,-1-1 2 0,0-3 1 0,-3 0 0 16,0 4-25-16,-4-4 8 0,-3 0-8 0,-4-6 0 0,-3 6 19 0,-4 0-2 15,-3-6 0-15,0 6 0 0,-4-9 1 0,0 3 0 16,-7-3 0-16,0 3 0 0,0-4 9 0,-3 4 1 16,0-12 1-16,3 8 0 0,-4-2-29 0,4 3 0 15,-3-7-13-15,0 7 4 0,-1-6 20 0,1 12 4 16,-8-10 1-16,4 10 0 0,-3-9-16 0,-1 12 0 15,-3-3 0-15,0 0 0 0,-3 4 0 0,-4 5 8 16,0-3-8-16,-4 1 12 0,-6-4-8 0,-1 6-4 16,-7-2 0-16,-7-1 0 0,1 7 0 0,-8-1 0 15,4-2 0-15,-8-1 0 0,-3 10 0 0,1-3 0 16,2-4 0-16,-3 1 0 0,8-1 0 0,-1 7 0 0,0-3 0 16,-3 0 0-16,-1 3 0 0,-3-4 0 0,4 4 0 0,0-3 0 15,3 3 0-15,4 3 0 0,-1-6 0 0,8 6 0 31,0-4-36-31,7 4-8 0,0 0 0 0,3 0-1021 0,0-6-204 0</inkml:trace>
  <inkml:trace contextRef="#ctx0" brushRef="#br0" timeOffset="12926.704">27051 9142 1245 0,'0'0'55'0,"0"0"12"0,0 0-54 0,0 0-13 0,0 0 0 0,4 0 0 15,6-6 23-15,-3 3 1 0,4 3 1 0,-4 0 0 16,-7 0 5-16,10 0 1 0,1-7 0 0,-4 7 0 16,0-3 5-16,-7 3 0 0,7 0 1 0,0 0 0 0,-7 0 7 15,7 0 2-15,-7 0 0 0,0 0 0 16,0 0 14-16,7 3 4 0,-7-3 0 0,0 0 0 16,0 0-13-16,0 0-3 0,0 0 0 0,0 0 0 0,0 0 14 0,0 0 2 15,0 0 1-15,-7 7 0 0,0 2-13 0,0-9-4 16,0 0 0-16,-3 6 0 0,-1-3-2 0,0-3-1 15,-3 0 0-15,4 7 0 0,-4-7-20 0,3 3-4 16,-3-3-1-16,3 0 0 0,-3 0-12 0,4 0-8 16,-5 0 8-16,-2 0-8 0,3 0 11 0,0 0-3 15,-4 0 0-15,0 0 0 0,4-3 16 0,-3-4 4 16,-1 7 0-16,-3-3 0 0,0-3-11 0,-1-3-1 16,1 9-1-16,0-7 0 0,3 7-4 0,1-9-1 15,-1 9 0-15,8 0 0 0,-1-3 2 0,-3-4 0 16,-4 7 0-16,4 0 0 0,4 0-12 0,3 0 8 0,-4 0-8 0,0 0 8 15,1 7-8-15,-1-7 0 0,4 3 0 0,0-3 0 16,-4 0 0-16,4 6 0 16,0-3 0-16,7-3 0 0,-7 0 0 0,7 0 0 0,0 0 0 0,-3 7 0 15,3-7 0-15,-4 9 0 0,4 0 0 0,0 1 0 16,-3-4 0-16,3 3 0 0,3 1 8 0,-3-1-8 16,0 1 0-16,4-1 0 0,-1 0 9 0,1 1-9 15,-4 6 0-15,0 2 0 16,0-2 0-16,0 3 8 0,0 0-8 0,0 6-16 0,0-3 4 0,-4 3 0 15,4 0 21-15,0 0 4 0,0-3 1 0,0 9 0 16,0-3-5-16,0 1-1 0,4-1 0 0,-1 3 0 16,-3 1 2-16,4-1 0 0,-1-3 0 0,1 0 0 15,-1 7-10-15,5-1 0 0,-8-5 0 0,3 5 0 16,1 1 0-16,-4-4 0 0,3 4 0 0,-3-7 0 16,-3 6 0-16,3 1 0 0,0 2 0 0,0-2 0 0,-4-1 0 0,1 4 0 15,3-13 0-15,0 3 0 0,0 0 9 0,0 4-9 16,0-10 10-16,0 3-10 0,3 3 14 0,1-3-3 15,-4-6-1-15,3 6 0 0,1-6-10 0,-1 0 0 16,-3-4 9-16,4 4-9 0,-4 0 0 0,3 0 9 16,-3-3-9-16,-3 2 0 0,-1 1 8 0,4-3-8 15,0 3 0-15,0-1 0 0,0-2 9 0,-3 0-9 16,3-4 0-16,0 4 9 0,0-3-9 0,0 2 0 16,-4 1 9-16,4-4-9 0,0-2 0 0,0-1 0 0,-3 7 0 0,-1-7 8 15,4 1-8-15,0-1 0 16,-3-3 0-16,3 4 0 0,0-1 0 0,0 1 8 0,0-1-8 0,0-3 0 15,-4 4 0-15,4-1 0 16,0-6 0-16,0 4 8 0,0-7-8 0,0 9 0 16,4 0 0-16,-4-2 8 0,0-7-8 0,0 3 0 0,0-3 0 0,0 9 8 15,0-2-8-15,0-7 0 0,0 9 8 0,0-9-8 16,0 9 0-16,3-2 0 0,-3 2 0 0,0-9 8 16,-3 3-8-16,3 7 0 0,3-1 0 0,-3-3 0 15,0-6 0-15,-3 10 0 0,3-10 0 0,0 9 0 16,0-9 0-16,0 9 0 0,0-9 0 0,3 7 0 15,-3 2 0-15,0-9 0 0,0 0 0 0,0 0 0 16,0 0 0-16,0 0 9 0,0 3-9 16,0-3 0-16,0 0 12 0,0 0-12 0,0 0 12 0,0 0-12 15,0 0 20-15,0 0-4 0,0 0 0 0,0 0 0 16,0 0-4-16,0 0 0 0,0 0-1 0,0 0 0 0,0 0-11 0,0 0 0 16,0 0 9-16,0 0-9 15,11 0 0-15,-4 7 0 0,-7-7 0 0,10 0 0 0,1 3 0 0,-4-3 0 16,-7 0 0-16,11 0 0 0,-4-3 0 0,3 3 0 15,1 0 0-15,-1 0 0 0,-3 0 0 0,4 0 0 16,0 0 0-16,6-7 8 0,-3 7-8 16,0-3 0-16,4 3 0 0,0-6 0 0,-1 6 0 0,4 0 0 15,1 0 0-15,-1-3 8 0,0-4-8 0,4 7 0 16,-1 0 0-16,1 0 0 0,7-3 0 0,0 3 0 16,3 0 0-16,0 0 8 0,0-6-8 0,1 6 0 15,2 0 0-15,5 0 8 0,-4 0-8 0,-1-3 0 16,1 3 0-16,-3 0 0 0,2 0 0 0,1 0 0 15,0-6 0-15,7 6 0 0,-4 0 0 0,4 0 0 16,3 0 0-16,-3-7 0 0,4 4 0 0,-8 3 0 0,0-6 0 0,1 6 8 16,-5 0-8-16,8 0 0 0,0 0 8 0,4 0-8 15,-8 0 0-15,7 0 0 0,-3 0 0 0,0 0 8 16,0 6-8-16,-4-6 0 0,1 0 0 0,-8 3 0 16,0 4 0-16,-3-7 0 0,3 6 0 0,4-3 0 15,0-3 0-15,-4 0 0 0,4 6 0 0,-4-6 0 16,0 0 0-16,1 0 0 0,-1-6 0 0,4 6 8 15,-4 6-8-15,0-6 0 0,-3 0-8 0,3 0 8 16,1 0 0-16,6 0 0 0,0 0 0 0,1 3 0 16,-1-3 0-16,0 7 0 0,4-4 0 0,0-3 8 15,-4 6-8-15,1-3 0 0,-5-3 0 0,-2 7 0 16,-1-4 0-16,-3-3 0 0,-1 6-9 0,1-6 9 16,4 6 0-16,-1-3 0 0,0-3 0 0,0 0 8 0,-3 0-8 15,3 0 0-15,1 7 0 0,-5-7 0 0,1 3 0 0,3-3 0 16,-3 6 0-16,0-3 0 0,0 7 0 15,3-4 0-15,0-3 0 0,1-3 0 0,6 6 0 0,0-6 0 16,1 3 8-16,-1 4-8 0,4-7 0 0,-7 9 0 16,3-3 8-16,-3-3-8 0,-4-3 0 0,4 7-11 15,-4-7 3-15,-3 3 0 0,0-3 8 0,3 0 12 16,0 0-2-16,0-3-1 0,1 3-9 0,-1 0 0 16,-3 0 0-16,3-7 0 0,0 7 0 0,4 0 0 15,-4 0 0-15,1 7 0 0,-5-7 0 0,5 0 0 16,-5 0 8-16,1-7-8 0,0 7 0 0,3 0 0 15,0 0 0-15,1 0 0 0,-1 0 0 16,0-3 0-16,-3 3 0 0,3 0 0 0,8 0 0 0,-5 3 0 16,-2-3 0-16,-1 0 0 0,0 0 0 0,-3 0 0 0,0 0 0 0,-1 0 0 15,-2-3 0-15,6-3-11 0,-3 6 1 0,3 0 0 16,0-3 10-16,1 3 14 0,-1-6-3 0,-3 6-1 16,3 0-10-16,-3 0 0 0,-4 0 0 0,0 0 0 15,0 0 0-15,-3 0 0 0,0 0 0 0,-4 0 0 16,0 0 0-16,0-7 0 0,0 7 0 0,-3 0 0 15,3-3 0-15,4 3 0 0,0 0 0 0,-1-6 0 16,1 6 0-16,3 0-12 0,-7 0 0 0,0 0 1 16,1 0 11-16,-5 0 16 0,1 0-4 0,3 0-1 15,-3 0-11-15,-4 0 0 0,3 6 0 0,-2-6 0 16,-1-6 0-16,0 6 0 0,-4 0 0 0,1 0 0 16,0 0 0-16,-1 0 8 0,1 0-8 0,-4-3 0 15,3-3 0-15,1 6 0 0,-4-4 8 0,0-2-8 0,0 6 0 0,4-3 0 16,-4-3 9-16,0 6-9 0,0 0 8 0,0-3-8 15,-7 3 8-15,7-7-8 0,0 7 0 0,-7 0 0 16,0 0 0-16,4-9 8 0,3 3-8 0,0 3 0 16,-4 3 8-16,-3-7-8 0,4 4 8 0,-4-3-8 15,3 3 8-15,-3-4-8 0,4 4 9 0,-4-3-9 16,3-3 12-16,-3-1-12 0,4 1 12 0,-4-7-12 16,3 7 12-16,-3-10-12 0,4 3 9 0,-4 4-9 15,0-7 0-15,0-3 9 0,0 3-6 0,0 0-3 16,0-6 0-16,0-3 0 0,0 0 0 0,0-7 0 15,0 1 0-15,-4-4 0 0,4 1 0 0,0-4 0 16,-3-3 0-16,-1 6 0 0,4-6 0 0,-3 7 0 16,-1-7 0-16,1 9 0 0,3-2 0 0,-4-1 0 0,4-3 0 0,0 4 0 15,0-7 0-15,0 6 0 0,0-3 0 0,0 4 0 16,0-7 0-16,0 9 0 0,0-2 0 0,0 2 0 16,0 1 0-16,0 5 0 0,-3-5 0 0,3-4 0 15,0 10 0-15,0-6 0 0,0-1 0 0,0 7 0 16,0-7 0-16,0 7 0 0,0 0 0 0,0-3 0 15,0-1 0-15,0 1 0 0,3 3 0 0,-3 3 0 16,4 3 0-16,-4-3 0 0,3-1 0 0,1 8 0 16,-1-1 0-16,1 0 0 0,-1 0 0 0,1-3 0 15,-4 10 0-15,3-4-10 0,1-3 10 0,-1 4-8 16,-3 2 8-16,0-3 0 0,0 1 0 0,0 2 0 16,0-3 0-16,0 7 0 0,0 6 10 0,0-7-2 15,-3-2-8-15,3 9 0 0,-4-3 0 0,1 2 0 0,3-2 0 16,0-3 0-16,-4 9 0 0,4 0 0 0,0 0 0 0,0 0 0 15,-3-3 0-15,3 3 0 16,-4-7 0-16,4 7 0 0,0 0 0 0,0 0 0 16,-7 0 0-16,0 0 0 0,7 0 0 0,-3 7 0 0,-4-4 0 0,0-3 0 15,0 9 0-15,-4-3 0 0,4-2 0 0,0 2 0 16,-4-6 0-16,1 9 0 0,-1-3 0 0,0-2 0 16,-6 5 0-16,3-3 0 0,-7-3 0 0,-1 4 0 15,-2-4 0-15,-1-3 0 0,0 6 0 0,1-3 0 16,-8-3 0-16,4 0 0 0,-4 7 0 0,0-7 0 15,-3 3 0-15,3 3 0 0,4-6 0 0,-4 0 0 16,4 0 0-16,-7 0 0 0,-4 0 0 0,-3-6 0 16,-1 6 0-16,-6 0 0 0,-1 0 0 0,1 0 0 0,0 6 0 0,3-6 0 15,0 0 0-15,-3 0 0 0,-4 0 0 0,0 0 0 16,-4-6 0-16,1 3 0 0,3 3 0 0,-4-7 0 16,1 7 0-16,7 0 0 0,-1-3 0 0,4-3 0 15,4 6 0-15,-7-3 0 0,-1-4 0 0,-3 4 0 16,4-3 0-16,-8 6 0 0,5-3 0 0,-5 3 0 15,8 0 0-15,-1 0 0 0,-3-6 0 0,1 6 0 16,2 0 0-16,-6-4 0 0,-1-2 0 0,1 6 0 16,-4 6 0-16,3-6 0 0,4 0 0 0,4 0 0 15,0 0 0-15,3 0 0 0,-4-6 0 0,5 6 0 16,-12 0 0-16,8 0 0 0,-1 0 0 0,4 6 0 16,1-6 0-16,2 4 0 0,4-4 0 0,1 0 0 15,-1 0 0-15,0 6 0 0,0-6 0 0,-3 0 0 16,0 3 0-16,-1-3 0 0,-3 0 0 0,4 0 0 15,-4 0 0-15,4 0 0 0,0 6 0 0,3-6 0 0,3 0 0 0,1 0 0 16,0 0 0-16,3-6 0 0,-7 6 0 0,4 0 0 16,-4 0 0-16,4-3 0 0,0 3 0 0,-1 0 0 15,-2 0 0-15,-1 0 0 0,4 3 0 0,-1-3 0 16,1 0 0-16,3 0 0 0,0 6 0 0,4-6 0 16,-3 0 0-16,-1 0 0 0,-4 0 0 0,1 0 0 15,-4 0 0-15,4 0 0 0,0-6 0 0,0 6 0 16,-4 0 0-16,3 0 0 0,-2 0 0 0,2 0 0 15,5 6 0-15,-1-6 0 0,7 0 0 0,1 0 0 16,2 0 0-16,1 0 0 0,0 0 0 0,0 0 0 16,-4-6 0-16,0 6 0 0,1 0 0 0,-1 0 0 0,-7 0 0 0,4 0 0 15,3 0 0-15,-3 0 0 0,3-3 0 0,-3 3 0 16,4 0 0-16,-1 0 0 0,4 0 0 16,3 0 0-16,-3 0 0 0,3 0 0 0,1 0 0 0,3-6 0 15,-1 6 0-15,1 0 0 0,0 0 0 0,0 0 0 16,3 0 0-16,1 0 0 0,-4 0 0 15,3-4 0-15,-3 4 0 0,4 0 0 0,-1 0 0 0,0 0 0 16,4 0 0-16,0 0 0 0,7 0 0 0,-7 0 0 16,0-6 0-16,7 6 0 0,0 0 0 0,0 0 0 31,-7 6-92-31,7-6-19 0,-3 4-3 0,3 5-909 0,0 0-181 0</inkml:trace>
  <inkml:trace contextRef="#ctx0" brushRef="#br0" timeOffset="15131.219">11543 11525 403 0,'0'0'36'0,"-7"0"-36"0,7 0 0 0,-7-9 0 15,-7 9 371-15,7-10 67 0,7 10 14 0,0 0 2 16,-14 0-334-16,6-6-66 15,8 6-14-15,0 0-2 0,4-3-15 0,-4 3-3 0,-4-6-1 0,4 6 0 32,8-3-4-32,-8 3-1 0,0 0 0 0,0 0 0 0,0 0 7 0,0 0 2 0,-11 0 0 0,-3 0 0 15,-4 3 5-15,1 3 2 0,9-3 0 0,-6 3 0 16,-7 13-30-16,4-9 0 0,10 8 0 0,-4-2 0 16,-7 3 10-16,4 0-10 0,7-4 10 0,0 10-10 15,7-3 0-15,-7-6 0 0,0 3 0 0,7 0 0 16,11-4 0-16,-8 4 0 0,-3-3 0 0,4-7 0 15,6 1 0-15,1-1 0 0,-1 0 0 0,-3 1 9 16,-3-10 6-16,7 6 1 0,6-3 0 0,-3-6 0 16,-10-3 5-16,10 6 2 0,4-10 0 0,3 1 0 0,-4 0-3 0,5 2-1 15,-1-5 0-15,0-4 0 0,4-3 1 0,-8 4 1 16,-6 2 0-16,3-3 0 0,-4 1 2 0,1 5 0 16,-4-8 0-16,-3 8 0 0,-1 1 5 0,-3-7 0 15,-3 7 1-15,-1-1 0 0,-3-2-9 0,0 2-3 16,0-2 0-16,-7 2 0 0,0 1-9 0,-4 0-8 15,7-1 12-15,1 10-12 0,-8-9 11 0,1 9-11 16,3 0 10-16,3 0-10 0,0 0 0 0,1 0 0 16,-11 6 0-16,6-3 0 0,8 7 0 0,-3-4 0 15,-4 3 0-15,3-6 9 0,-3 7-9 0,7 5 0 16,-4-5 0-16,1-1 0 0,-1 1 0 0,4-1 0 16,4-3 0-16,-1 4 0 0,-3-4-9 0,7-6 9 15,0 0 0-15,0 0 0 0,0 0-25 0,0 0 1 0,0 0 1 0,0 0 0 31,11 0-168-31,-4 0-33 0,-7 0-8 0</inkml:trace>
  <inkml:trace contextRef="#ctx0" brushRef="#br0" timeOffset="16983.421">11553 10901 403 0,'-7'-9'36'0,"7"9"-36"16,7-10 0-16,1 7 0 0,-5-3 166 0,-3 6 26 15,0-10 6-15,0 10 1 0,11 0-51 0,-11 0-9 0,0 0-3 0,0 0 0 16,0 0-57-16,0 0-12 15,0 0-3-15,-4 4 0 0,1 8-3 0,3-2-1 0,3-1 0 0,-3 0 0 16,-10 1 2-16,10-1 0 0,3 1 0 0,-3 8 0 16,0-8-32-16,0 6-6 0,0 2-2 0,4-2 0 15,-1 3-14-15,-3 0-8 0,-3-4 8 0,-1 4-8 16,11-6 30-16,-7 9 2 0,-10-10 0 0,6 7 0 16,4 3-16-16,-4-3-4 0,1-7 0 0,-4 4 0 15,-4 3-12-15,8-10 8 0,3 1-8 0,-7 5 0 16,-4-12 12-16,4 10-3 0,7-13-1 0,0 0 0 15,0 3 1-15,0-3 0 0,0 0 0 0,0 0 0 16,7 9-1-16,-7-9-8 0,0 0 12 0,0 0-4 16,7 7 1-16,-7-7 0 0,0 0 0 0,0 0 0 15,0 0 13-15,0 0 2 0,0 0 1 0,-7-10 0 0,0 4-7 0,4-3-2 16,6-1 0-16,-6 1 0 0,-4-1-5 0,-1 1-2 16,8 0 0-16,0-1 0 15,-3-2 7-15,-1 2 2 0,4 1 0 0,0-1 0 0,7 1-6 0,-7 6 0 16,-7-3-1-16,7-4 0 0,7 4-2 0,-7 6 0 15,-7-3 0-15,7 3 0 0,0 0-9 0,0 0 0 16,0 0 0-16,0 0 0 0,0 0 0 0,0 0 0 16,11 0 0-16,-11 0 0 0,0 0 0 0,0 0 0 15,7 0 8-15,7 3-8 0,-3-3 13 0,-1 0-2 16,-3 6-1-16,7-6 0 0,4 0 0 0,0 10 0 16,-8-10 0-16,4 6 0 0,8-3-10 0,-5 3 12 15,1-3-12-15,0 4 12 0,3-4-12 0,0 3 8 0,0-3-8 0,4-3 8 16,-4 7-8-16,4-7 0 0,-8 3 0 0,8 3 8 15,3-6-8-15,0 0 0 0,1 0 0 0,-1 0 8 16,0 0-8-16,4 0 10 0,0-6-10 0,3 6 10 16,-3 6-10-16,3-6 10 0,-3 0-10 0,-1 0 10 15,1 6-10-15,0-3 0 0,0-3 9 0,-1 7-9 16,5-4 0-16,-1-3 0 0,4 0 0 0,0 6 0 16,-1-3 0-16,-2 3 0 0,2-2 0 0,5-4 8 15,-8 6-8-15,4-3 9 0,0-3-9 0,3 0 10 16,-3 0-10-16,7 6 0 0,-1-12 0 0,5 6 0 15,-8 0 14-15,4 0-2 0,0-3-1 16,3 3 0-16,-3 0-11 0,0-6 0 0,-4 6 0 0,4 0 0 16,0-4 0-16,0-2 0 0,0 3 0 0,0 3 0 15,0-6 0-15,-1 6 0 0,5-3 0 0,-1 3 0 16,-3-7 0-16,3 7 0 0,1 0 8 0,-4-9-8 16,3 3 0-16,4 3 0 0,-4-4 0 0,1-2 8 15,3 6-8-15,0-4 0 0,3 4 0 0,-3-3 8 0,-7-3-8 0,3 9 0 16,1-10 0-16,3 4 8 0,-8 6-8 0,5-3 0 15,3-3 0-15,-4 6 0 0,4-4 11 16,-4 4-3-16,-6 0-8 0,-1 0 12 0,-3 0-12 0,3-6 0 16,-3 6 0-16,3-3 0 0,1 3 0 0,-1 0-8 15,0 0 8-15,1-6-13 0,-1 6 13 0,0 0 0 16,1 0 0-16,-1 6 0 0,-3-6 0 0,0 0 0 16,3 0 0-16,-3 0 0 0,3 0 0 0,-3 0 0 15,0 0 0-15,-1 0 0 0,5 0 0 0,-4 0 0 16,-1 3 0-16,-2 3 0 0,-1-2 0 0,-3-4 0 15,-1 6 0-15,-2-3 0 0,-1-3 0 0,-3 6 0 0,-1-6 0 0,1 0 0 16,3-6 0-16,-3 6 0 0,-4 0 0 0,4 0 0 16,-4 0 0-16,4 0 0 0,-1 0 0 0,-2-3 0 15,-1-3 0-15,-4 6 8 0,1-4-8 0,0 4 0 16,3-6 11-16,-4 3-11 0,1-3 10 0,0 6-10 16,-1-3 10-16,-3-4-10 0,4 7 10 0,-4-3-10 15,0-3 0-15,-3 6 0 0,3 0 0 0,0-6 0 16,-3 6 0-16,-1 0 0 0,1 0-8 0,-1-3 8 15,-3 3 0-15,1 0 0 0,-1 0 8 0,0 0-8 16,0 0 0-16,0 0 0 0,0 0 0 0,-4 0 0 16,4 0 0-16,-7 0 0 0,4 0 0 0,3-7-10 15,0 7 10-15,-3 0 0 0,-4 0 8 0,7 0-8 16,0 0 0-16,-4 0 0 0,4 0 0 0,-7 0 0 0,4-3 0 16,3-3 0-16,0 6 0 0,0-3 0 0,0 3 0 15,0-7 0-15,0 7 0 0,-7 0 0 0,7-3 0 0,-7 3 9 16,4-6-9-16,3 3 0 0,0-3 0 0,-7 6 0 15,0 0-10-15,3 0 10 0,4-10 0 0,-7 10 13 16,0 0 0-16,0 0 0 0,0 0-13 0,7 0-16 16,-7 0 3-16,0 0 1 0,0 0 12 0,4-6 16 15,3 6-3-15,0-9-1 0,-7 9-12 0,7 0 0 16,-3 0 0-16,6-4 0 0,-6-2 0 0,3 6 0 16,-4-3 0-16,4-3 0 0,0 6 11 0,-7 0-11 15,4-3 12-15,3-4-12 0,-3 4 8 0,-4 3-8 16,0 0 0-16,7-6 0 0,0 0 0 0,-4 3 0 15,4-4 0-15,-7 7-9 0,0 0 9 0,0 0 0 0,7-3 8 0,-3-6-8 16,3 2 8-16,-4-2-8 0,1 6 8 0,-4-3-8 16,4-4 11-16,-1 4-3 0,-3-3 0 0,0 5 0 15,4-5-8-15,-4 3 10 0,0-4-10 0,0 1 10 16,3-1-10-16,-3 4 8 0,0-3-8 0,0-1 8 16,0 7-8-16,0-3 8 0,0-3-8 0,4-1 8 15,-8 10-8-15,4 0 0 0,0 0 0 0,0 0 0 16,0 0 0-16,0 0 0 0,0 0 0 0,0-6 0 15,0 6 0-15,0 0 0 0,0 0 0 0,0 0 0 16,0 0 0-16,0 0 0 0,0 0 0 0,0 0 0 16,0 0 0-16,0 0 0 0,-7 0 0 0,4 6 0 15,-5 4 0-15,5-4 0 0,-1-3 0 0,1 6 0 16,-4 7-8-16,0-7 8 0,3 1 0 0,1 9 0 16,-1-4 0-16,1 4 0 0,3-3 0 0,0 3 0 0,0 0 0 0,-4-1 0 15,4 1 0-15,0 0 0 0,-3-3 0 0,3 2 0 16,0-8 0-16,-4 6 0 0,1 2 0 0,3-8 0 15,-4 5 0-15,4-2 0 0,-4-7 0 0,1 4 0 16,3-1 0-16,0-9 0 0,0 0 0 0,0 0 0 16,0 9 0-16,0-9 0 0,0 0 0 0,0 0 0 15,0 0 0-15,0 7 0 0,0-7 0 0,0 0 0 16,0 0 0-16,0 0 0 16,0 0-41-16,0 0-7 0,0 0-2 0,0 0 0 15,7 3-86-15,-7-3-16 0,0 0-4 0,4 6-1 16,-4-6-111-16,7 3-21 0,-4 13-5 0,-3 3-1 0</inkml:trace>
  <inkml:trace contextRef="#ctx0" brushRef="#br0" timeOffset="17514.822">16933 11569 2408 0,'0'0'53'0,"0"0"11"0,-3-6 3 0,-1 3 0 0,-3-4-54 0,7 7-13 15,0 0 0-15,0 0 0 0,0 0 40 0,-7 0 4 16,7 0 2-16,0 0 0 0,0 0-31 0,0 0-7 15,-7 7 0-15,0 2-8 0,0 0 32 0,3 1-1 0,-3-1 0 0,0 1 0 16,4 5-2-16,-4-5 0 0,0-1 0 0,3 7 0 16,-3-4 17-16,0-2 3 0,4 5 1 0,-4-5 0 15,3 9-12-15,-3-10-2 16,7 1-1-16,-4 5 0 0,1-5-18 0,-1-1-3 0,4 0-1 0,-3-2 0 16,3 2-3-16,0-9-1 0,0 9 0 0,0-9-953 15,7 7-190 1</inkml:trace>
  <inkml:trace contextRef="#ctx0" brushRef="#br0" timeOffset="21091.18">14150 7963 622 0,'0'0'28'0,"0"0"5"0,0 0-33 0,0 0 0 0,0 0 0 0,-7 3 0 16,0-3 58-16,0 0 5 0,0 0 1 0,0 0 0 15,0 0-44-15,3 0-9 0,4 0-2 0,0 0 0 16,0 0 8-16,0 0 2 0,0 0 0 0,0 0 0 16,0-3 49-16,0-3 11 0,0-4 1 0,4 10 1 15,3-9-17-15,-4 9-3 0,-3 0-1 0,4-10 0 16,3 10-20-16,0-9-5 0,0 9-1 0,-7 0 0 16,0 0 5-16,0 0 1 0,0 0 0 0,0 0 0 15,0 0-4-15,0 0 0 0,0 0 0 0,0 0 0 16,-7-6-18-16,0 3-4 0,3 3-1 0,4 0 0 15,0 0 18-15,0 0 3 0,-7-7 1 0,7 7 0 16,0 0 21-16,0 0 4 0,0 0 0 0,0 0 1 16,4 0-28-16,-4 0-5 0,7-3-2 0,-4-3 0 15,1 6-11-15,-4 0-3 0,7 0 0 0,-7 0 0 0,0 0-12 16,7 0 0-16,-7 0 0 0,3 9 0 0,1 1 25 0,-4 5-1 16,0-5 0-16,0-1 0 0,0 10-24 0,0-3 8 15,-4-1-8-15,1 4 0 0,-1-6 21 0,4 9-1 16,0-4 0-16,-3-5 0 0,-4 9 1 0,3-3 0 15,4 0 0-15,-3-1 0 0,3-2 2 0,-4 3 0 16,4 0 0-16,0 0 0 0,0-4-10 0,0-2-1 16,4 2-1-16,-4 1 0 0,0-3-3 0,0-4-8 15,0 0 12-15,0 4-4 0,0-10 0 0,0-3 0 16,0 0 0-16,0 0 0 0,0 0 8 0,0 0 0 16,0 0 1-16,0 0 0 0,0 0 3 0,-7-9 0 15,3-1 0-15,-3 4 0 0,4-3 3 0,-4-1 1 0,3 1 0 0,0-1 0 16,1 1-6-16,-1-7-1 0,1 4 0 15,-1-4 0-15,4 0-7 0,-3 4-2 16,-1-4 0-16,4-3 0 0,-3 1-8 0,3 2 8 0,-4-3-8 0,1-6 8 16,3 6-8-16,-4-3 10 0,4-3-10 0,0 0 10 15,0 0-2-15,0 6 0 0,4-9 0 0,-4 9 0 16,3-6 0-16,1 6-8 0,-4 0 12 0,3 1-4 16,-3 2-8-16,0 0 0 0,4 7 0 0,-4-1 0 15,0 1 0-15,0 0 0 0,0-1 0 0,0 4 0 16,0 6 0-16,0 0 0 0,0 0 0 0,0 0 0 15,0 0-11-15,0 0 11 0,0 0-8 0,0 0 8 16,0 0-8-16,0 0 8 0,0 0-8 0,0 0 8 16,0 0-8-16,0 0 8 0,0 0-8 0,0 0 8 0,3 6 0 15,1 4-8-15,-1-1 8 0,4-3 0 0,-3-3-23 0,0 7 1 16,-1-1 0-16,1-2 0 16,3 2-180-16,-4 7-36 0,-3-4-7 0,0-2-870 15</inkml:trace>
  <inkml:trace contextRef="#ctx0" brushRef="#br0" timeOffset="22954.356">12259 8659 1177 0,'0'0'52'0,"0"0"11"0,0 0-51 0,0 0-12 15,0 0 0-15,0 0 0 0,0 0 67 0,0 0 10 16,0 0 3-16,0 0 0 0,0 0-55 0,0 0-10 16,0 0-3-16,0 0 0 0,0 0-3 0,0 0-1 15,0 0 0-15,0 0 0 0,0 0-8 0,0 0 0 16,0 0 0-16,0 0 0 0,0 0 0 0,0 0 8 16,7 0-8-16,-7 0 8 0,0 0 17 0,11 0 3 15,-4-6 1-15,3 6 0 0,-3 0 7 0,-7 0 0 16,7 0 1-16,-7 0 0 0,11-3-1 0,-11 3-1 15,0 0 0-15,7 0 0 0,-7 0-7 0,7-7 0 16,-7 7-1-16,0 0 0 0,0 0-9 0,0 0-2 0,0 0 0 16,0 0 0-16,0 0-16 0,7 0 10 15,-7 0-10-15,0 0 8 0,7-3-8 0,-7 3 0 0,0 0 0 0,7 3 0 16,-7-3 0-16,11 0 0 0,-11 0 9 0,3-3-9 16,-3 3 20-16,11 0-1 0,-11 0 0 0,7-6 0 15,-7 6 3-15,7 0 1 0,0 0 0 0,4 0 0 16,-11 0-13-16,7 0-2 0,3 0-8 0,-3 0 12 15,-7 0-12-15,7 0 0 0,4-3 0 0,-4 3 0 16,0 0 0-16,0 0 0 0,4 0 0 0,-1 0 0 16,-3 0 8-16,4-6-8 0,-11 6 0 0,7 0 0 15,7 0 0-15,-3 0 0 0,-8-4-13 0,8 4 4 16,-4-6-136 0,4 6-27-16,-11 0-6 0,0 0-1 0</inkml:trace>
  <inkml:trace contextRef="#ctx0" brushRef="#br0" timeOffset="23558.229">12418 8524 806 0,'0'0'72'0,"0"0"-58"0,0 0-14 0,0 0 0 0,0 0 176 0,0 0 33 32,0 0 7-32,0 0 0 0,0 0-144 0,0 0-30 0,0 0-6 0,0 0 0 0,0 0-36 0,0 0 0 15,0 0 0-15,0 0 0 0,0 0 0 16,0 0 0-16,0 0 0 0,0 0 0 0,0 0 20 0,0 0-4 16,0 0 0-16,0 0 0 0,0 0 32 0,0 0 5 15,0 0 2-15,0 10 0 0,0-1-22 0,0 0-4 16,-4 7-1-16,4-3 0 0,0-4-14 0,0 0-3 15,0 13-1-15,4-9 0 0,-4 3-10 0,0-4 0 16,0 4 0-16,0-7 8 0,3 10-8 0,1-10 0 0,-4 1 0 0,7 6 0 16,-4-1-8-16,-3-2-8 0,4-4 0 0,-1-3-1 31,5 4-129-31,-5-4-26 0,4-3-4 0,-7-3-560 0</inkml:trace>
  <inkml:trace contextRef="#ctx0" brushRef="#br0" timeOffset="24197.181">12993 8490 979 0,'0'0'87'0,"-4"0"-70"0,1-7-17 0,-1 7 0 0,-3 0 172 0,4-3 32 16,3 3 5-16,-7 0 2 15,0 3-160-15,7-3-32 0,-8 0-7 0,1 0 0 0,-3 7-12 0,10-7 0 16,-4 0 0-16,-3 3 0 0,7-3 0 0,-7 6 0 16,0-6 0-16,0 6 0 0,0-3 0 0,0 4 0 15,0-4-9-15,0 6 9 0,-4 1 15 0,4-1 6 16,-3 1 2-16,3 5 0 0,-4 1 16 0,4-4 3 15,0 4 1-15,0-6 0 0,0 8-19 0,3-8-4 16,-3 5-1-16,7-5 0 0,0 6-11 0,0-7-8 16,0 0 9-16,4-6-9 0,-1 4 8 0,4 2-8 0,0-9 0 0,-7 0 0 15,11 6 10-15,-4-6-10 0,4-6 10 0,-4 6-10 16,0 0 12 0,0-6-3-16,3 3-1 0,-6-4 0 0,3-2-8 0,0 6 10 0,0-6-10 0,-3 2 10 15,3-8 6-15,-4 5 0 0,4 1 1 0,-3-1 0 16,-1 1 7-16,1 0 0 0,-1-1 1 15,1 1 0-15,-4-1-13 0,0 1-2 0,0 3-1 0,0-4 0 16,0 10 3-16,0 0 0 0,0 0 0 0,0 0 0 16,0 0 1-16,0 0 1 0,0 0 0 0,0 0 0 15,0 0-14-15,0 0 8 0,0 0-8 0,0 0 0 16,0 0 18-16,0 10-2 0,0-1-1 0,3 0 0 16,1-2 5-16,3 2 2 0,0 1 0 0,-3-1 0 15,3 0-7-15,0 1-2 0,0-1 0 0,0-3 0 16,-4 4-13-16,4-1 11 0,0 1-11 0,0-1 10 15,1 0-10-15,-1-2 0 0,0 2 9 0,0 1-9 0,0-1 0 16,0-3 8-16,3-3-8 0,1 7 0 0,0-1-9 0,-1-9-7 16,-3 6 0-16,4-6-1 15,-1 0-106-15,4 0-21 0,-3 0-4 0,3 0-533 16,-3 0-107-16</inkml:trace>
  <inkml:trace contextRef="#ctx0" brushRef="#br0" timeOffset="24831.134">15088 8643 1933 0,'0'0'85'0,"0"0"19"0,0 0-84 0,0 0-20 16,0 0 0-16,0 0 0 0,4 0 35 0,3-3 2 0,-7 3 1 0,7-6 0 16,0 6-38-16,0 0 0 15,0 0 0-15,0-3 0 0,0 3 0 0,4 0 0 16,-1 0 0-16,1 0 8 0,0 0 3 0,-1 3 1 0,4-3 0 0,-3 0 0 15,-4 0 6-15,3 6 2 0,1-6 0 0,-4 3 0 16,-7-3-20-16,7 7 10 0,0-7-10 0,0 3 8 16,0-3-8-16,0 6 0 0,0-6 0 0,1 0 0 15,-1 0 0-15,0 0 0 0,-7 0-14 0,7 0 5 32,0 0-144-32,3 0-29 0,1 0-6 0</inkml:trace>
  <inkml:trace contextRef="#ctx0" brushRef="#br0" timeOffset="25633.535">15843 8518 288 0,'0'0'12'0,"0"0"4"31,0 0-16-31,0 0 0 0,0 0 0 0,0 0 0 0,0 0 230 0,0 0 43 0,0 0 9 0,-3-3 2 15,-4-4-223-15,0 4-44 16,7 3-9-16,-4-6-8 0,-6 6 17 0,2-6-3 0,5 3-1 0,-1 3 0 16,-6-7 22-16,3 7 4 0,0 0 1 0,0 0 0 0,0 7 8 0,-4-7 3 15,0 3 0-15,1 3 0 16,-1 3-11-16,1-2-3 0,-4 2 0 0,3 1 0 16,0-1-18-16,1 0-4 0,-1 7-1 0,4-3 0 0,-3-4-4 0,3 7-1 15,3-7 0-15,0 10 0 0,-3-10 5 0,7 7 1 16,-3-7 0-16,-1 1 0 0,4 6-3 0,0-7 0 15,0 0 0-15,4-6 0 16,-4-3 2-16,3 7 0 0,4 2 0 0,1-9 0 0,-1 6 5 0,3-6 1 16,1-6 0-16,3 6 0 0,0-6-9 0,4 3-2 15,-4-4 0-15,3 4 0 0,-3-6-9 0,1 0 10 16,-1-7-10-16,-4 6 10 0,-3 4 2 0,0-3 0 0,0-4 0 0,1 4 0 16,-5-7 12-16,1 7 2 0,-1 2 1 0,-3-5 0 15,0 6-2-15,0-4 0 0,0 1 0 0,0-1 0 16,7 10-6-16,-7 0-2 0,0 0 0 0,0 0 0 15,0 0-5-15,0 0-2 0,0 0 0 0,0 0 0 16,0 0-10-16,-3 4 0 0,6 11-10 0,-3-5 10 16,-3-1 0-16,-1 7-9 0,8 3 9 0,-4-4 0 15,0 4 0-15,0 0 11 0,0 0-1 0,3-1 0 16,1 8 2-16,-1-8 0 16,1 1 0-16,3 6 0 0,-4-6-12 0,8 0 8 0,-8-3-8 0,8 2 8 15,-4 1-8-15,4-3 0 0,-1 0 0 0,1-7-11 16,-1 0-11-16,5 1-2 0,-1-1-1 0,0 1-723 15,0-10-144 1</inkml:trace>
  <inkml:trace contextRef="#ctx0" brushRef="#br0" timeOffset="28201.927">12428 10954 1076 0,'0'0'48'0,"0"0"9"0,0 0-45 0,0 0-12 0,0 0 0 0,0-9 0 16,0 6 36-16,0 3 6 0,0 0 1 0,0 0 0 15,0-6-28-15,0 6-6 0,-3-10-1 0,-1 10 0 16,1-6-8-16,3 6 0 0,-7-3 0 0,0-3 0 16,3 6 35-16,4 0 5 0,0 0 0 0,0 0 1 15,-3-4 60-15,3 4 12 0,0 0 3 0,0 0 0 16,0 0-31-16,0 0-5 0,0 0-2 0,0 0 0 16,0 0-38-16,0 0-8 0,0 0-2 0,0 0 0 15,0 0-15-15,0 0-3 0,0 0-1 0,0 0 0 0,0 0 4 0,0 0 1 16,0 0 0-16,0 0 0 0,0 0-3 0,0 0 0 15,3 4 0-15,-3-4 0 0,4 9-1 0,-1-3 0 16,1 4 0-16,-4-1 0 0,3 0 6 0,-3 7 1 16,0-6 0-16,0 8 0 0,0-8 0 0,0 9 0 15,0-4 0-15,0 4 0 0,0 0 0 0,-3 6 0 16,3-6 0-16,0 6 0 0,0-6 7 0,0 6 2 16,0-6 0-16,0-1 0 0,0 1-28 0,0 0-9 15,0-3 0-15,0 2 0 0,-4-2 9 0,4-6 0 16,0 5 8-16,0-2-8 0,0-4 8 0,0 1-8 15,0-4 8-15,0 3-8 0,0-6 8 0,-3 10-8 16,3-10 8-16,-4 7-8 0,4-10-12 0,-3 9-8 0,-4 0 0 0,3-2-1 31,1 2-101-31,-1 0-20 0,-3 1-4 0,0 6-1 16,0-4-49-16,3-6-9 0,-3 4-3 0,0-1 0 0</inkml:trace>
  <inkml:trace contextRef="#ctx0" brushRef="#br0" timeOffset="30183.464">11807 10453 518 0,'0'0'46'0,"0"0"-37"15,0 0-9-15,0 0 0 0,0 0 164 0,0 0 32 16,0 0 5-16,0 0 2 0,0 0-83 0,0 0-16 16,0 0-3-16,0 0-1 0,0 0-36 0,0 0-8 15,0 0-2-15,0 0 0 0,0 9-18 0,0-9-4 0,0 0-1 0,-3 10 0 16,-1-1-15-16,4 0-2 0,-3 1-1 0,3-1 0 16,-4 1 6-16,4 5 1 0,0 1 0 0,-3-4 0 15,3-2 8-15,0 6 1 0,-4 2 1 0,4-2 0 16,0-3 1-16,0 2 0 0,0 1 0 15,0-4 0-15,4 4-31 0,-1 0 0 0,-3-4 0 0,4-2 0 16,-1-1 0-16,4 1 8 0,-3 2-8 0,3-2 0 31,-3-7-24-31,-4-3-8 0,7 9-2 0,-7-9 0 16,0 0-192-16,0 0-38 0</inkml:trace>
  <inkml:trace contextRef="#ctx0" brushRef="#br0" timeOffset="30415.997">11695 10625 1209 0,'0'0'53'0,"0"0"12"0,0 0-52 0,0 0-13 16,0 0 0-16,0 0 0 0,0 0 184 0,0 0 35 15,0 0 6-15,7 0 2 0,0 6-195 0,3-6-32 16,1 4-19-16,3-4 3 15,-3 0 16-15,3 0 0 0,0 0 0 0,0-4 9 0,0 4-9 0,-3-6 0 16,3 6 9-16,-4-3-9 0,4-3 0 0,-3 3 0 16,-7-4 0-16,6-2 0 15,-6 6-31-15,3-3-10 0,-4-4-3 0,1 10-520 16,-1-6-105-16</inkml:trace>
  <inkml:trace contextRef="#ctx0" brushRef="#br0" timeOffset="31115.159">12033 10214 1846 0,'0'0'82'0,"0"0"17"0,0 0-79 0,0 0-20 15,0 0 0-15,0 0 0 0,-3 7 25 0,-4 2 2 0,3 0 0 0,1 1 0 16,3-1-27-16,0 7 0 0,3-4 0 0,1 4-11 15,-1 3 11-15,1-3 0 0,-1-4 0 0,-3 10 0 16,4 0 0-16,-1-6-8 0,1 3 8 0,-4-1 0 0,3 1 0 0,1 6 0 16,-4-9 0-16,0 3 0 0,0-4 0 0,3-2 0 15,-3 6 0-15,4-10 0 0,-4 7 13 0,-4 0 2 16,4-7 0-16,0 0 0 0,0 1 0 0,0-1 0 16,0 1 0-16,0-10 0 0,0 0-3 0,0 0-1 15,0 0 0-15,0 0 0 0,0 0-3 0,0 0 0 16,0 0 0-16,0 0 0 0,0 0 0 0,0 0 0 15,4-10 0-15,-1 7 0 0,1-9-8 0,0 8 8 16,-1-5-8-16,1 0 8 0,-1 2-8 0,-3-2 8 16,4 0-8-16,-1-1 8 0,1 4-8 0,-4-4 0 15,3 7 0-15,-3 3 0 0,7-6 0 0,-3-3 8 16,-4 9 0-16,7 0 0 0,0-10-8 0,0 10 0 16,4-9 0-16,-11 9 0 0,0 0 0 0,7 0 0 0,0 0 0 0,-7 0 0 15,0 0-8-15,7-6 8 0,-7 6-10 0,0 0 10 16,0 0 0-16,7 6 0 0,-7-6 0 0,10 0 0 15,-3 9 0-15,-7-9 0 0,4 10 0 0,3-4 0 16,-3-3-10-16,3 6 1 0,-7-9 0 0,3 10 0 16,4-4 9-16,-7-6 0 15,0 0 0-15,4 3 0 0,3 4 0 0,-7-7 0 0,0 0 0 0,3 9 8 16,-3-9-8-16,0 0 0 0,0 0 0 16,4 9 0-16,-4-9 0 0,0 0 0 0,0 10 0 0,0-10 8 15,0 0 19-15,0 9 4 0,-4-3 1 16,4-6 0-16,-3 10-32 0,-1-4 0 0,-3-3 0 0,0 4 0 15,0-4 12-15,4 3-3 0,-5-3-1 0,-2 3 0 16,3-3-8-16,-4-3 0 0,4 10 0 0,0-10 0 16,-3 0 0-16,-1 0 0 0,0 0 0 0,1 0 0 15,-4 0 15-15,0 0-3 0,3 0 0 0,-3-3 0 0,-4-4-12 0,4 7 11 16,-3 0-11-16,-1-3 10 0,4-3-10 0,0 3 0 16,-4-3 0-16,4 6-11 15,0-10-21-15,0 7-4 0,0-9 0 0,3 8-1 16,4-2-134-16,0 3-26 0</inkml:trace>
  <inkml:trace contextRef="#ctx0" brushRef="#br0" timeOffset="32930.607">12291 11845 172 0,'0'0'16'0,"0"0"-16"16,0 0 0-16,-7 0 0 16,0 0 298-16,3 3 57 0,-3 3 11 0,7-6 2 0,-3 4-302 0,-1 2-66 15,-3 3 0-15,0 1-11 16,0-1-43-16,0 0-9 0,3-2-1 0,-3 2-1 16,0 10 24-16,0-10 5 0,-3 1 0 0,2 5 1 0,1 4 35 0,0-9 0 15,0 8 12-15,0-2-3 0,4 3 26 0,-1-3 5 0,1-4 0 0,3 4 1 16,3 3-6-16,1-10-2 0,-1 7 0 0,4-1 0 15,4-2-18-15,-1-4-4 0,1 1-1 0,3-1 0 16,-3 1-19-16,3-4-4 0,4-6-1 0,-1 0 0 31,1-6-15-31,-1 2-3 0,1-5-1 0,0 3 0 0,-4-7 20 0,3-2 4 16,1-4 1-16,0 3 0 0,-1-3 27 0,-3 0 5 0,-3 4 2 0,0-4 0 16,-1 0 22-16,-3 3 4 0,-3 4 0 0,-1-4 1 15,1-3-3-15,-8 4-1 0,1 2 0 0,-4-2 0 16,0-1-13-16,0 6-4 15,-4 1 0-15,4 0 0 0,-4-1-14 0,-3 1-3 0,4-1-1 0,-1 1 0 16,-3 3-14-16,3-4 9 0,1 10-9 0,3-3 8 16,-4 3-19-16,4 0-4 0,0 0-1 0,0 3 0 15,0-3-118 1,7 0-24-16,-4 7-5 0</inkml:trace>
  <inkml:trace contextRef="#ctx0" brushRef="#br0" timeOffset="33208.634">12569 12275 2239 0,'0'0'99'0,"0"0"21"0,-7 6-96 0,7-6-24 0,0 0 0 0,0 0 0 16,0 0 9-16,0 0-9 15,0 0 12-15,7 3-12 16,-3 6-32-16,-4-9-14 0,7 7-2 0,0-7-1 16,0 3-40-16,4-3-8 0,-11 0-2 0,7 0 0 15,-7 0-123-15,0 0-25 0,10-10-5 0,-10 10-263 0</inkml:trace>
  <inkml:trace contextRef="#ctx0" brushRef="#br0" timeOffset="33591.693">12728 11908 1209 0,'0'0'108'0,"0"0"-87"16,0 0-21-16,0 0 0 0,0 0 169 15,0 0 30-15,4 9 5 0,-1 1 2 0,-3-1-130 0,4 0-27 0,-1 1-5 0,1-1 0 16,-1 1-2-16,4 5 0 0,-3 1 0 0,3-4 0 16,0 4-34-16,0 3-8 0,-7 0 0 0,4-4 0 15,-1 4-12-15,1 0-5 0,-1 0-1 0,-3 3 0 16,4-3 6-16,-4-1 0 0,3 1 1 0,-3-3 0 31,0 3-21-31,4 0-4 0,-1-10 0 0,-3 7-1 16,4-7-154-16,-1 0-30 0</inkml:trace>
  <inkml:trace contextRef="#ctx0" brushRef="#br0" timeOffset="34438.445">14196 10572 979 0,'0'0'87'0,"0"0"-70"0,0 0-17 0,0 0 0 15,0 0 240-15,0 0 44 16,14 0 8-16,0 6 3 0,0-6-230 0,4 0-45 0,-1 3-10 0,-2 4-2 15,2-7-8-15,-3 0 0 0,4 0 0 0,-4 0 0 16,0 0 0-16,0-7-17 0,0 7 4 0,-3-3 1 16,0 3 12-16,-4 0 0 0,-7 0 0 0,10 0 0 15,-3-6-19-15,-7 6-1 0,0 0 0 0,0 0 0 16,7 0-19-16,-7 0-4 0,0 0-1 0,11-3-780 16</inkml:trace>
  <inkml:trace contextRef="#ctx0" brushRef="#br0" timeOffset="35084.345">14820 10183 1983 0,'0'0'88'0,"0"0"18"0,-3 3-85 0,-1 7-21 0,4-1 0 0,-3 7 0 0,-1-7 20 0,4 10-1 0,4 0 0 0,-1-4 0 31,1 4-19-31,3 6 0 0,0-6-13 0,0 6 5 0,-4-3 8 0,4 3 0 0,0 0 0 0,1-6 0 16,-1 9 0-16,0-9-8 0,-4-3 8 0,1 3-8 16,-1-1 8-16,1-2 0 0,-1 0 8 0,1-4-8 15,-4-2 11-15,3-1-3 0,-3-9 0 0,0 0 0 16,0 0 7-16,0 0 1 0,0 0 0 15,0 0 0-15,0 0 19 0,0 0 4 0,4-9 1 0,3 6 0 16,-4-4-22-16,5-2-4 0,-8 0-1 0,3-1 0 16,4 1-13-16,-3-1 11 0,-1-5-11 0,1 5 10 15,-1-5-10-15,1 5 0 16,-1 1 0-16,1-1 0 0,-1 7 0 0,4-3 0 0,-3-3 0 0,-4 9 0 16,7-7 0-16,0 4 0 0,0 3 0 0,0 0 0 15,0-6 0-15,4 6 0 0,-4 0 0 0,0 0 0 16,0 0 0-16,0 0 0 0,4 0 0 0,-4 0 0 0,0 0 0 0,3 6 0 15,-3-6 0-15,-3 3 0 0,-4-3 0 0,7 7 0 16,-7-7 0-16,7 9 0 0,-4 0 0 16,1 1 0-16,0-1 0 0,-1 1 0 0,-3 5 0 15,4-5 0-15,-1-1 0 0,-3-3 0 0,0-6 0 0,0 13 0 16,0-7 0-16,0 4 0 0,0-10 10 0,0 0 0 16,0 0 0-16,-3 9 0 0,3-9 11 0,-4 9 3 15,4-9 0-15,-3 7 0 0,3-7-6 0,0 0-1 16,-4 9 0-16,-3-6 0 0,7-3-2 0,-7 6-1 15,-4-2 0-15,4 2 0 0,-3-6-6 0,3 9 0 16,0-9-8-16,-4 0 12 0,0 0-12 0,1 0 8 16,-1 0-8-16,-3-3 0 0,4-3 8 0,-5 0-8 0,5 2 0 15,-1-5 9-15,4 0-9 0,-3-1-12 16,-1-5 2-16,0 5 1 16,4 1-145-16,-3-7-29 0,-8-22-5 0,11 4-2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37:39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5422 5555 518 0,'0'0'46'0,"11"0"-37"0,-1 0-9 0,4 0 0 16,8 0 87-16,-8 0 15 0,7-4 3 0,-7 4 1 15,7 0-40-15,-3 4-8 0,-1-4-2 0,8 0 0 16,-7 0-56-16,-1 6 0 0,1-3 0 0,0-3 0 16,-4 6 0-16,0-3 0 0,-3-3 9 0,-11 0-1 15,10 0 0-15,-10 0 0 0,7 0 0 0,-7 0 0 16,0 0 41-16,11 0 9 0,-1 0 2 0,1 0 0 16,0 10 8-16,-1-10 1 0,1 0 1 0,3 0 0 15,0 0-3-15,0 0-1 0,4 6 0 0,-1-6 0 16,4 0-30-16,1 3-7 0,-1-3-1 0,7 0 0 0,4 0-3 15,0 6-1-15,-1-6 0 0,1 0 0 0,-4 4-6 0,4-4-2 16,0 6 0-16,3-6 0 0,-10 6 1 0,10-3 0 16,-7-3 0-16,4 7 0 0,-4-7 8 0,4 0 2 15,-4 0 0-15,4 0 0 0,3-7 10 0,0 7 3 16,1 0 0-16,3-3 0 0,-4-3 0 0,4 6 0 16,-1-6 0-16,5 2 0 0,-4 4-15 0,3-6-2 15,4 6-1-15,-4 0 0 0,4-3-10 0,0-3-1 16,0 6-1-16,7 0 0 0,-8 0-10 0,5 0 0 15,3-10 9-15,-4 10-9 0,-3-3 0 0,0-3 0 16,-4 6 0-16,-3-3 8 0,0-3-8 0,-4 2 9 16,0-2-9-16,-3 0 10 0,-4 3 9 0,1-4 1 15,-5 4 1-15,1-3 0 0,0 3-2 0,3-3-1 0,-7 3 0 0,7-4 0 16,-3 7-6-16,0-9 0 0,-1 9-1 0,-2 0 0 16,2 0-11-16,1 0-9 0,-7 0 9 0,6 0-13 15,-3 0 13-15,4 6 0 0,-4-6 0 0,0 0 0 16,4 3 0-16,0-3 0 0,-8 0 0 0,5 0 0 15,-1 0 0-15,-4 0 13 0,1 0-2 0,-4 0-1 16,-3 0-10-16,-1 0 0 0,-3 0 0 0,0 0 0 16,-7 0 0-16,0 0 0 0,8 0 0 0,-8 0 8 15,0 0-8-15,0 0 8 0,0 0-8 0,10 0 8 16,-3 0 0-16,-7 0 0 0,0 0 0 0,0 0 0 16,0 0 1-16,0 0 0 0,0 0 0 0,0 0 0 15,11 0-1-15,-11 0 0 0,0 0 0 0,0-9 0 16,0 3 5-16,-7 2 1 0,0-2 0 0,3-3 0 15,-3 9-6-15,0-10 0 0,3 1-8 0,-6 0 12 0,-1 2-4 0,1-2-8 16,-4-1 11-16,-1 7-11 0,5-6 8 0,-4 3-8 16,-4-4 0-16,4 7 0 0,0-9 0 0,0 8 0 15,0-2 0-15,3-3 0 0,1 9 0 0,2-10 0 16,1 1 0-16,0 6-12 0,4-3 12 0,3 6 13 16,0-7-2-16,0 4-1 15,0 3-10-15,0-9 0 0,3 2 0 0,4 7 0 0,4-3 0 0,-4 3 0 16,7 0 8-16,4 0-8 0,-1 0 0 0,1 0 0 15,0 3 0-15,3-3 0 0,0 7 0 0,4-4 0 16,-8 3 0-16,5 4 0 0,2-1 0 0,1 0 0 16,-4 1 0-16,0-4 0 0,0 3 0 0,1 1 0 0,-5-4 0 15,1-3 0-15,0 7 0 0,-4-1 0 16,0-3 0-16,-4 4 0 0,1-7-9 0,-4 3 9 0,0 4 0 0,0-1 0 16,-3 0 0-16,-4 1-8 0,0-1 8 0,0-3 0 15,-4 10 0-15,-3-3 0 16,4 2 0-16,-5-5 0 0,-6 5-10 0,4-2 2 0,-4 6 0 0,0-10 0 15,-4 7 8-15,-3-7 12 0,0 10-2 0,-1-3-1 16,-2-7-9-16,-8 7 0 0,4-4 9 0,3-5-9 16,-3 2 0-16,3 0 8 0,-3-9-8 0,7 10 0 15,3-10 20-15,0 9 0 0,1-9 0 0,-1 10 0 16,8-10-64 0,-1 0-14-16,4 6-2 0,7-6-1 0</inkml:trace>
  <inkml:trace contextRef="#ctx0" brushRef="#br0" timeOffset="2501.59">8410 8041 518 0,'-10'0'46'0,"-1"-6"-37"0,-3 6-9 0,-4-6 0 0,8 3 72 0,-4 3 12 0,0-7 2 0,6 4 1 16,-2-3-50-16,3 6-9 0,3-3-3 0,4 3 0 15,0 0-8-15,-3 0-1 0,3 0-1 0,0-7 0 16,0 7 5-16,0 0 0 0,0 0 1 0,0 0 0 16,0 0 30-16,0 0 5 0,0 0 2 0,0 0 0 15,0 0-1-15,0 10 0 0,0-1 0 0,0-2 0 16,7-4-15-16,0 3-3 0,3 3-1 0,-2-9 0 15,6 10-6-15,3-10 0 0,4 9-1 0,-6-9 0 16,9 0 3-16,1 6 1 0,0-6 0 0,-1 0 0 16,5 0-9-16,2-6-2 0,1 6 0 0,3 0 0 15,-3-9-8-15,3 9-1 0,4-3-1 0,0-4 0 0,-4 4 6 0,-3-3 0 16,3 6 1-16,-3 0 0 0,0 0 7 0,-4 0 2 16,0 0 0-16,-3 0 0 0,-4 0-15 0,0 6-3 15,-3-6-1-15,3 0 0 16,-7 0-11-16,4 0 0 0,3-6 9 0,-3 6-9 0,-1 0 8 15,1 0-8-15,3-6 10 0,4 3-10 0,-1-4 23 0,-2 7-2 16,-1 0 0-16,0-3 0 0,0-3 0 0,0 6 0 16,-3-3 0-16,3 3 0 0,0-7-5 0,-3 7 0 15,-4 0-1-15,4 0 0 0,-11 0-5 0,3 7-1 16,1-7 0-16,-4 0 0 0,-7 0-9 0,0 0 0 16,0 0 0-16,0 0 0 0,0 0 11 0,0 0-3 15,0 0-8-15,0 0 12 0,0 0 0 0,0 0 0 16,0 0 0-16,0 0 0 0,0 0 9 0,0 0 2 0,-4-7 0 0,-6 7 0 15,3-9 3-15,0 6 1 16,0-10 0-16,-7 10 0 0,3-3-27 0,4-3 0 0,-7-1 0 0,0 1 0 16,7-1 9-16,-4 1-9 0,4 3 10 0,-4-4-10 15,4 7 12-15,-3-3-4 0,3-4-8 0,7 1 12 16,-11 6-12-16,8-3 0 0,-1-4 0 0,4 10 0 16,-3-6 0-16,-1 3 0 0,4 3 0 0,0 0 0 15,0 0 0-15,0 0 0 0,0 0 0 0,0 0 0 16,0 0-11-16,7-6 11 0,4 6-10 0,-4-4 10 15,-7 4-9-15,7 0 9 0,3-6-8 0,1 6 8 16,-4 6 0-16,0-6-10 0,4 4 10 0,-1-4 0 16,1 0-8-16,-1 9 8 0,1-9 0 0,3 6 0 15,-3 4-10-15,3-4 10 0,-4-3-8 0,4 6 8 16,-3 1 0-16,0-4-8 0,3 4 8 0,-4-1 0 16,1 0 0-16,-1 7 0 0,5-3 0 0,-8-4-8 0,0 7 8 0,0-7 0 15,3 0 0-15,-6 1 0 0,-1-1 0 0,1 1 16 16,-1 2-3-16,-3-2 0 0,0-1-13 0,0 0-18 15,0-9 4-15,-3 4 1 0,-1 5 13 16,-3-3 13-16,0 4-2 0,0-1-1 0,-7-9 10 0,4 10 3 16,-8-10 0-16,4 6 0 0,0-6-11 0,-4 3-1 15,0-3-1-15,4 6 0 0,-3-6-10 0,6 3 12 16,-3-3-12-16,3 0 12 0,1 7-28 0,3-7-4 16,7 0-2-16,0 0-809 15,0 0-161-15</inkml:trace>
  <inkml:trace contextRef="#ctx0" brushRef="#br0" timeOffset="5753.59">6283 10258 1094 0,'0'0'97'0,"0"-9"-77"16,-7 9-20-16,7 0 0 0,0 0 130 0,-4-10 22 16,4 10 5-16,0 0 1 0,0 0-119 0,0 0-24 0,0 0-5 0,11 0-1 15,-7 0-9-15,6-6-11 0,-3 3 3 0,7 3 0 16,-7 0 24-16,4 0 4 0,7 0 2 0,-8 0 0 16,8 0 32-16,3 0 6 0,-7 0 2 0,7 3 0 15,4 3-15-15,-4-6-3 0,4 0-1 0,3 7 0 16,0-7-5-16,4 0-1 0,-4 3 0 0,7-3 0 15,-3 6-20-15,3-3-4 0,1-3-1 0,-1 0 0 16,0 0 3-16,1 0 0 0,2 0 0 0,1 0 0 16,0 0-3-16,3 0 0 0,4 0 0 0,-3 0 0 15,2 7-3-15,5-7-1 0,-4 3 0 0,3-3 0 16,-3 6 0-16,0-6 0 0,3 0 0 0,-3 3 0 16,7-3 0-16,3 0 0 0,-10 6 0 0,7-6 0 15,0 3-8-15,0-3 0 0,-4 7 0 0,-3-7 8 16,0 0-8-16,0 0 0 0,7 0 9 0,-11 0-9 0,8 0 0 0,-1 0 9 15,-3 0-9-15,7 0 0 16,-14 6 11-16,6-6-11 0,-2 0 10 0,-4 0-10 16,3-6 16-16,-3 12-4 0,0-6 0 0,-1 0 0 0,5 0-2 0,-5 0-1 15,-6 3 0-15,3-3 0 0,-3 0-9 0,0 0 0 16,-4 0 0-16,0 0 0 16,-3 0 0-16,-4 0 10 0,0 0 1 0,4 6 0 0,-11-6 9 0,4 4 3 15,0-4 0-15,-1 0 0 0,-3 0-23 0,4 0-15 16,-4 0 3-16,4 0 0 0,-4 0 25 0,3-4 6 15,-2 4 1-15,-5 0 0 0,4-6-20 16,0 6 10-16,-3 0-10 0,3 0 8 0,0 0-8 0,0-3 0 16,-3-3 0-16,3 6 0 0,-7 0 9 0,4 0-9 15,3-7 10-15,-11 4-10 0,-3 3 19 0,7 0-3 16,0-6 0-16,0 6 0 0,-7 0 8 0,7 0 2 16,-3-3 0-16,-4 3 0 0,0 0-11 0,7-6-3 15,-3 3 0-15,-1-4 0 0,-3 7-4 0,4-9 0 16,-4-1-8-16,7 4 12 0,-7 3-12 0,0-3 11 15,0-4-11-15,0 7 10 0,0-3-10 0,0 3 0 0,0-3 9 0,0-4-9 16,0 7 0-16,0 3 8 0,0 0-8 0,-7-6 0 16,7-1 0-16,0 4 0 0,0-3 0 15,0 6 8-15,-4-3-8 0,1-3 0 0,-1 3 0 0,-3-4 0 16,7 7 0-16,-4-3 0 0,-6-3 0 0,3-4 0 16,0 1 0-16,0 3 9 0,0-4-9 0,0 7 0 15,0-3 8-15,-1-3-8 0,1 9 0 0,0-10 0 16,0 1 8-16,0 9-8 0,7 0 0 0,0 0 0 15,-7-7 0-15,7 7 0 0,-7-3 0 0,7 3 0 16,0 0 0-16,0 0 0 0,-7 0 0 0,7 0 0 0,-7 0 0 0,7 0-9 16,-3 0 9-16,3 0-8 0,0 0 8 0,0 0-10 15,0 0 10-15,0 0-10 0,0 0 10 0,0 0 0 16,0 0 8-16,0 0-8 0,0 0 0 0,0 0 0 16,0 0 0-16,0 0 0 0,0 0 0 0,0 0 0 15,3 3 0-15,4 4 0 0,0 2 0 0,4 1 0 16,-1-1 0-16,8-3 0 0,-4 4 0 15,4-1 0-15,3 0 0 0,-3 1 0 0,3-1 0 0,-11 1 0 16,8-1 0-16,-4-3 0 0,-3 4 0 0,3-1 0 16,0 1 0-16,-4-1 0 0,1-3 0 0,-4 4 0 15,4-7 0-15,-4 3 0 0,0 3 0 16,-4-2 0-16,1-4 8 0,-4-3-8 0,10 9 0 0,-6 1 0 0,-1-1 0 0,1-3 0 16,-1 4-9-16,1-4 9 0,-4 7-10 0,0-4 10 15,0-3 0-15,0 4 0 16,-4-1-8-16,1 0 8 0,-4 1 0 0,3-1 0 0,-3 7 0 0,0-7 0 15,-7 7 0-15,0-7 0 0,0 1 0 0,0-1 10 16,-4 4 3-16,4-7 1 0,0 4 0 0,0-1 0 16,0-3 2-16,0-3 1 0,3 4 0 0,-3-4 0 15,3-3-1-15,4 0-1 0,-3 6 0 0,3-6 0 16,0 0-7-16,7 0-8 0,0 0 11 0,0 0-11 16,0 0 0-16,0 0 0 0,0 0 0 0,14-6-1430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39:48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16912 4438 288 0,'0'0'25'0,"0"0"-25"15,0-9 0-15,0 3 0 0,4-4 216 0,-4 7 37 16,-4-6 8-16,4 2 2 0,0 1-159 0,4-3-32 0,-4 9-7 0,-4-3-1 16,4-4-33-16,4-2-7 0,-4 6-2 0,0-4 0 15,0-2-22-15,0 6 9 16,3-10-9-16,1 10 0 0,-4-6 17 0,0 3-3 0,3-4-1 0,-3 1 0 0,0-1 32 16,0 4 7-16,-7-3 0 0,0-1 1 15,0 1-3-15,-3 6-1 0,2-7 0 0,-6 4 0 0,4 3 11 16,-4-10 1-16,-4 10 1 0,-3 3 0 0,0 0-8 15,3-9-2-15,-7 2 0 0,4 7 0 16,0 0-24-16,-4 0-6 0,4 7-1 0,0-4 0 0,-7 3-3 0,3-6-1 16,0 10 0-16,-3-4 0 15,0-3-17-15,0 6-11 0,0 1 2 0,-1-1 0 0,5 7 9 0,-5-7 0 16,-2 7 0-16,-1-3 0 0,4-4 0 16,-4 0 0-16,4 4 0 0,-1-1 0 0,5-2 0 0,-4-1 9 15,3 1-9-15,-3-1 0 16,3 7 23-16,0-7-3 0,1 10 0 0,-1-10 0 0,0 7 0 0,0 3 0 0,4 0 0 15,4 3 0-15,-1 0 0 16,7-7 0-16,-3 4 0 0,7 0 0 0,0 0-20 0,0 6 0 0,7 0 0 0,0-6-8 16,4-1 8-16,3 1 11 15,0 6-3-15,0-6 0 0,0 0-8 0,3-3 0 0,1 3 0 16,3-1 0-16,0-2 0 0,0 3 10 16,8 0 1-16,-5-4 0 15,4-5-3-15,1-1 0 0,2 1 0 0,4-1 0 0,1 0-8 0,2-2 8 16,1-4-8-16,7 3 8 0,3-3 0 0,-3 3-8 0,-4 4 12 15,1-10-4-15,2 9 11 0,5-9 1 0,-4 10 1 0,-1-10 0 16,-2 6-1-16,-1-6-1 0,-3 3 0 0,-1-3 0 16,1 0-11-16,4 0-8 0,2-3 9 0,-2-3-9 15,-1 6 0-15,4-10 0 0,-4 1 0 0,4 6 0 16,-7-10 15-16,-1 4 0 0,-3-1 0 16,4 1 0-16,-4-4 2 0,1-2 1 0,-1 5 0 0,-3-5 0 0,-1-4-6 15,1 0 0-15,0 3-1 16,-1-2 0-16,-2-1 1 0,2 0 0 0,1 3 0 0,-4-3 0 0,-7 4 1 0,4-4 1 15,-1 0 0-15,-2 0 0 0,-5 4 2 0,1-4 0 16,-4 3 0-16,3 4 0 16,-3-4-16-16,4 6 0 0,-7-8 0 0,-1 8 0 0,1 1 0 15,-4 3 8-15,3-13-8 0,-6 9 0 0,-1-5 12 0,4 5-4 16,-3-2-8-16,3-4 12 0,-7 7-12 0,-4-7 0 16,0 7 0-16,-3-10 0 0,-3 3 8 0,-5-3-8 15,5 10 0-15,-8-10 0 0,0 10 9 0,1-1-9 16,-1-5 8-16,0 2-8 0,-3-3 0 15,3 10 8-15,-6-3-8 0,-1-1 0 0,0 1 0 0,0-1 0 16,-6 1 8-16,-1 6-8 0,0-3 0 0,0-1 8 16,0 4-8-16,8 3 8 0,-1-6-8 15,4-4 0-15,-1 10 0 0,12-9 0 0,-4 6 0 0,7-3 0 0,-4 3 8 0,4-4-8 16,0 1 0-16,3 6-17 16,0-9 2-16,4 9 1 15,0-10-98-15,0 10-20 0,0-3-4 0,4-6-1214 0</inkml:trace>
  <inkml:trace contextRef="#ctx0" brushRef="#br0" timeOffset="2036.399">11945 8527 403 0,'0'0'36'0,"0"0"-36"16,0 0 0-16,0 0 0 15,0 0 134-15,0 0 20 0,0 0 4 0,0 0 1 16,0 0-95-16,0 0-18 0,0 0-4 0,0 0-1 0,0 0-17 0,0 0-3 16,0 0-1-16,0 0 0 0,0 0 0 0,0 0 0 15,0 0 0-15,0 0 0 0,-7 0 11 0,7 0 1 16,0 0 1-16,-7 0 0 0,-4 0 18 0,4 0 3 15,0 0 1-15,0 0 0 0,-3 7-17 0,-1-7-3 16,4 3-1-16,-4-3 0 0,4 0-9 0,-3 0-1 16,-4 0-1-16,3 0 0 0,-3 0 4 0,0-3 1 0,-4 3 0 15,1-7 0-15,-1 7 13 16,-3-3 3-16,0 3 1 0,-4-6 0 0,-3 6-16 0,3 0-3 0,4-3-1 0,0 3 0 16,-4 0 0-16,4 0 0 15,3-7 0-15,8 7 0 0,-8 0-13 0,4 0-2 0,0 0-1 16,3 0 0-16,11 0-9 0,-10 7 0 0,-5-4 0 0,1-3 8 15,11 0-8-15,-4 6 0 16,-7-12 0-16,3 6 0 0,0 0 0 0,8 0 0 0,-4 0 0 0,0 0 0 16,-4 0 16-16,11 0-1 15,0 0-1-15,0 0 0 0,-10 0 23 0,3 0 5 0,7 0 1 16,0 0 0-16,0 0-33 0,0-3-10 16,-4-4 0-16,8-2 0 0,3 9 14 0,-7 0-4 0,0 0-1 0,3-9 0 15,8 2-1-15,-1-2-8 0,-6 6 12 16,3-3-4-16,-4-4 0 0,8 1-8 0,3-1 12 0,-7 4-4 15,0-3-8-15,0-1 10 0,7 7-10 0,-3-3 10 16,-7-4-2-16,6 1 0 0,1 3 0 0,3 3 0 0,-4-4-8 0,-3 4 0 16,-7 3 0-16,11-6 0 15,3 3 0-15,-3-3 0 0,-11 6 0 0,0 0 0 0,10-4 0 0,-10 4 0 16,0 0 0-16,0 0 0 0,0 0-10 0,0 0 10 16,0 0 0-16,0 0-9 15,0 0 9-15,0 0 0 0,0 0 0 0,0 0 0 0,-7 4 0 0,7-4 0 16,0 0 0-16,0 0 0 0,-7 0 0 0,0 6 0 15,0-3 8-15,7-3-8 16,11 6 12-16,-11-6-3 0,-14 3 0 0,7 7 0 0,-1-4-9 0,-2 3 0 16,-4 1 0-16,-4-4 8 0,0 4-8 0,1-1 0 15,6 0 0-15,-6 7 0 0,-5-3 0 16,8 2 0-16,4-2 0 0,-4 2 0 0,3-5 0 0,-3 6 0 0,3-4 0 0,4 4 0 16,0-7 0-16,0 1 0 15,-3-1 0-15,3 0 0 0,7-2 15 16,-4 2 4-16,-3-9 1 0,0 10 0 0,7-10-32 0,0 0-5 0,-4 6-2 0,4-6 0 15,-3 3 31-15,3-3 5 16,0 0 2-16,0 9 0 0,-4-2-19 0,4-7-11 0,4 3 2 0,-1 6 0 16,-3-3 21-16,7 4 4 0,1-4 0 15,2-3 1-15,1 7-1 0,3-10 0 0,-4 9 0 0,8-9 0 16,3 6-16-16,4-3 8 0,-7 4-8 0,6-7 0 16,4 3 0-16,1 3-20 0,-1-6 2 15,-3 6 1-15,3-2-142 0,0-4-28 0</inkml:trace>
  <inkml:trace contextRef="#ctx0" brushRef="#br0" timeOffset="11438.336">9768 8295 748 0,'0'0'67'0,"0"0"-54"31,-7 0-13-31,7 0 0 0,0-9 162 0,-3 6 30 0,3 3 5 0,-4-7 2 0,4 7-121 0,-3-3-24 16,3 3-5-16,-4-6-1 15,-3 6-25-15,7 0-6 0,0 0-1 0,0 0 0 0,-7-6-16 0,0 6 0 16,4 0 0-16,-4-3-9 15,-1 3 9-15,1 0 16 0,0 0-4 0,0 0-1 0,-3 0 30 16,-1 0 7-16,1 0 0 0,-5 0 1 0,1 0 14 0,0-7 2 16,-3 7 1-16,-5 0 0 0,1 0-10 15,4 0-3-15,-15 0 0 0,4 0 0 0,-4 0-7 0,4 0-2 16,6 0 0-16,1 0 0 0,-3 0-25 16,-1 7-6-16,0-7-1 0,4 0 0 15,-4 3-12-15,1 3 11 0,3-6-11 0,-4 9 10 0,4-9-10 0,-1 10 0 16,-2-4 9-16,-1-3-9 0,0 7 10 15,1-1-2-15,-1 0-8 0,0 4 12 0,4 0 5 0,-7-4 1 0,3 0 0 0,4 7 0 16,0-7 2-16,0 1 0 16,3-1 0-16,0 1 0 0,4-1-10 0,0 1-2 0,-3 5 0 15,6-5 0-15,-3-1-8 0,3 7 12 0,4-7-12 0,-7 10 12 16,11-10-4-16,-8 7 0 16,4-7 0-16,0 10 0 0,0-9-8 0,0 5 0 0,3-5 0 0,-3 5 0 15,0-2 8-15,4-4-8 0,3 1 8 0,-4-1-8 16,1 7 0-16,-1-7 0 15,4 1 8-15,-3-1-8 0,3 0 8 0,0-2 0 0,0 2 0 0,0 1 0 16,0-1-8-16,0-3 0 0,0 4 0 0,0-10-11 16,3 3 11-16,-3-3 0 0,4 9 0 0,-1-3 0 15,1 4 8-15,-4-4 3 0,0-6 1 0,3 3 0 16,-3-3 6-16,4 10 2 0,-1-1 0 0,-3-9 0 0,0 0-20 0,0 6 0 31,0-6 0-31,7 3 0 0,-3 4 0 0,3 2 0 0,-4-3 0 0,4-2 0 16,1 5 0-16,-1 0 0 0,0-2 0 0,0-4 0 0,3 3 0 0,4-3 0 15,-3 3 0-15,0 4 0 0,3-1 0 16,-4 1-9-16,1-4 1 0,3-3 0 0,-3 3 8 0,3-2 0 16,0 2 0-16,0-3 8 15,3 3 4-15,-2-6 0 0,2 6 1 0,-3-2 0 0,8-4-13 0,-5 6 0 16,1-6 0-16,-1 0 0 0,8 0 0 0,-7 3 0 16,-1-6 0-16,5 6 0 0,-5-3 0 0,1 6 0 15,3-6 0-15,-3 0 0 0,-1 3 0 0,1 4 9 16,0-4-9-16,-1-3 8 15,1 6-8-15,-1-3 0 0,12-3 0 0,-15 0 0 0,0 0 0 0,4 6 0 0,3-6 0 16,0 0 0-16,-3 0 0 0,3 0 0 16,0 0 0-16,0 0 0 0,0 0 8 15,0-6 0-15,-3 6 0 0,0-9 0 0,-1 9-8 0,1-3 0 0,0-4 0 16,-8 4 8-16,4-3 12 16,0-3 1-16,0-1 1 0,1 1 0 0,-5 3-13 0,4 2-9 0,4-5 12 0,-4 3-12 15,0-4 12 1,-3 1-12-16,3 3 12 0,0-4-12 0,0 1 10 0,0 6-10 0,-3-4 8 0,3-2-8 15,0 0 15-15,0-7-3 0,-3 6 0 16,3 1 0-16,-4-3-12 0,1-4 0 0,3 0 0 0,-3 7 0 16,-1-4 14-16,4-2-3 0,-7-1-1 0,4 6 0 15,-4-8-2-15,0 8 0 0,0-9 0 0,-3 4 0 16,-1 2 0-16,1-2-8 0,-1-4 12 0,-3 0-4 16,0 3-8-16,4-9 12 0,-4 13-12 0,0-7 12 15,0 3 0-15,-4 0 0 0,4-2 0 0,-3 5 0 16,-4-3-4-16,3 1-8 0,-3 2 12 0,0-3-4 15,0 1 1-15,0 5 0 0,0-2 0 0,-7 2 0 16,3 1-9-16,1-7 0 0,-1 10 0 0,0-3 0 0,-3-1 0 0,0 7 0 16,0-3 8-16,-4-4-8 0,4 1 0 15,0 9 0-15,-7-9 0 0,3 9 8 0,1-7-8 0,-1 7 0 16,-3 0 0-16,0 0 0 0,0 0 0 16,-1 0 0-16,-6 7 9 0,7-7-9 0,-7 3 0 0,3-3 0 15,0 6 0-15,-3-6 8 0,-3 6-8 0,6-3 0 16,4 4-11-16,-1-4 11 15,5-3-10-15,3 6 10 0,0-3-10 0,0 4 10 16,3-4-164-16,4 3-26 0,7-6-6 0</inkml:trace>
  <inkml:trace contextRef="#ctx0" brushRef="#br0" timeOffset="81016.388">28063 7850 403 0,'0'0'36'0,"0"0"-36"16,0 0 0-16,8-3 0 0,-8 3 38 0,0 0 1 16,7-6 0-16,0 6 0 0,0-4-30 0,-7 4-9 15,0 0 0-15,0 0 0 0,7-6 19 0,-7 6-3 0,0 0-1 0,0 0 0 16,0 0 52-16,0 0 10 0,0 0 3 0,0 0 0 15,0 0-17-15,-7 0-3 0,0 0-1 0,-4 6 0 16,4-6-59-16,-4 4 0 0,1-4-10 0,-1 6 1 16,1-3 9-16,-4-3 0 0,-1 6 8 0,1-6-8 15,-3 3 22-15,3-3 0 0,-8 7 0 0,5-7 0 16,-4 0 18-16,-1 0 4 0,-2 0 1 0,-1 0 0 16,0 0 1-16,1 0 0 0,-5 0 0 0,5 0 0 15,3 0-14-15,-4 0-4 0,0 0 0 0,1 0 0 16,-1 0-17-16,4 0-11 0,-1 0 12 0,5 0-12 15,-1 0 0-15,4 0 0 0,-4 0 0 0,8 0 0 16,-4 0 9-16,3 0-9 0,4 0 0 0,0 0 9 16,7 0-9-16,-7 0 0 0,7 0 0 0,0 0 8 15,0 0 13-15,0 0 3 0,0 0 0 0,0 0 0 0,0 0-4 0,4-10-1 16,-1 4 0-16,4 3 0 16,-3-3-7-16,6-4 0 0,-3 10-1 0,4-9 0 0,-1 6-11 0,1-4 0 15,0-2 9-15,3 9-9 0,-4-9 0 0,4 2 0 16,1 7 0-16,-1-3 0 0,0-3 0 0,0 6 0 15,-4-3 0-15,5-4 0 0,2 7 0 16,-6-3 0-16,-1-3 0 0,-3 6 0 0,8 0 0 0,-8-3 8 16,-7 3-8-16,7-6 0 0,-7 6 12 0,7 0-1 15,-7 0-1-15,0 0 0 0,0 0 24 0,0 0 5 16,0-10 1-16,-7 4 0 0,-4 6-26 0,-3-3-5 16,7-3-1-16,-7 6 0 0,0 6-8 0,0-3 0 15,3-3 0-15,-3 0 0 0,3 6 0 0,-3-6 0 0,0 0 0 0,3 10 0 16,-3-10 0-16,4 9 0 0,-1-3 0 0,1-3 0 15,-4 4-11-15,3 2 11 0,0-6-8 0,1 7 8 16,-1 5 0-16,4-5-8 0,0-1 8 0,0 1 0 16,0-1 0-16,0-3 0 0,7 4 0 0,-4-1 0 15,4-3 0-15,0-6 0 0,0 0 0 0,4 10 0 16,-4-7 0-16,7 6 8 0,-7-9 0 0,3 7 0 16,5 2-8-16,-1-9 0 0,0 9-11 0,-4-9 11 15,8 10 0-15,-4-4 0 0,3-3-8 0,1-3 8 31,0 6-26-31,3-2-2 0,0-4-1 0,3 9-845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46:53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 7323 1720 0,'0'0'76'0,"0"0"16"0,3-3-73 0,4-3-19 0,-3-4 0 0,-4 10 0 15,0 0 0-15,3 0 0 0,4-3 0 0,-3-3 0 32,-4 6-29-32,10 0-3 0,-10 0-1 0,4-3 0 0,3-3 20 0,-7 6 4 0,0 0 1 0,11 0 0 15,-8-10 22-15,4 10 5 0,-7 0 1 0,4-6 0 16,-4 6 38-16,10 0 8 0,-6-3 2 0,3 3 0 15,-4-7-4-15,-3 7 0 0,4 0 0 0,3-3 0 16,7 3-17-16,-3-6-4 0,-1 6-1 0,4 0 0 16,7-3-14-16,-6 3-2 0,9-6-1 0,8 6 0 0,-4 6-10 0,4-6-3 15,-4 0 0-15,-3 0 0 16,10 0 11-16,-3 3 1 0,-4-3 1 0,-3 0 0 0,7 0-25 0,-4 0-12 16,-3 0 0-16,-1 6 1 15,-3-6 11-15,1 3 16 0,-5-3-4 0,4 7-1 0,-7-7 0 0,1 0 0 16,2 0 0-16,-3 0 0 0,0 3 5 0,1-3 2 15,-5 0 0-15,4 0 0 0,4 0 1 0,-8 0 0 16,-2 0 0-16,2 0 0 0,1 0 2 0,3 6 1 16,3-6 0-16,-10 0 0 0,4 0-22 0,3 0 8 15,4 0-8-15,-4 0 0 0,-3 0 0 0,3 0 0 16,0 3 0-16,3-3 0 0,-3-3 0 0,1 3 8 16,-5 0-8-16,4 0 11 0,-3 0-11 0,-1-6 12 0,1 6-12 15,-4 0 12-15,11-3 4 0,-11-4 2 16,3 7 0-16,8-3 0 0,-11-3-18 0,11 6 0 0,-4-3 0 0,-4-3-9 15,-6 2 17-15,7-2 3 16,-1 6 1-16,4 0 0 0,-3-6-12 0,-8 3 0 0,4 3 0 0,4-6 0 16,-8 6 0-16,-3 0 0 0,11 0 0 0,-11 0 0 15,0-10 0-15,0 10 10 0,0 0-1 0,4 0 0 16,-4 0 6-16,0 0 1 0,0-9 0 0,0 6 0 16,7-4-5-16,-14-2-1 0,3 6 0 0,-7-3 0 15,8-4-10-15,-8 4 12 0,11-4-12 0,-10 7 12 16,-1-6-12-16,-3-1 10 0,7 4-10 0,-7-3 10 15,0 3-10-15,3-4 0 0,-3 1 9 0,0 6-9 16,-4-4 0-16,4-2 9 0,0-1-9 0,4 4 0 16,-5 3 0-16,5-3 0 0,-1 6 0 0,-3-3 0 0,4-4 0 0,-1 4 0 15,0-3 0-15,4 6 0 0,-3 0 0 0,-1 0 0 16,4 0 0-16,4 0 0 0,-8 6 0 0,8-6 0 16,3 0-12-16,-8 3 12 0,5-3 0 0,3 0 0 15,0 0-8-15,-4 7 8 0,4-7 0 0,0 0 0 16,0 0 0-16,0 0 10 15,0 0-10-15,0 0 0 0,0 0-10 0,0 0 10 0,0 0 0 0,0 3 0 16,0 3 0-16,0-3 0 0,0-3 0 0,4 6 0 16,-1 4-8-16,5-4 8 0,-5 4 0 0,4-7 0 15,-3 6 0-15,6-3 0 0,-6 4 0 0,3-7 0 16,3 3 0-16,-6 4 0 0,6-1 0 0,-10-9 0 16,4 9 0-16,3-2 0 0,-3-4 0 0,-1 3 0 0,4 4 0 0,-7-10 0 15,4 9 0-15,3-9 0 0,-7 0 0 0,3 9 0 16,-3-9 0-16,11 7 0 0,-11-4 0 0,10 6 0 15,-10-3 0-15,11-2 10 16,-7 2-2-16,-1-3 0 0,-3-3-8 0,7 6 0 0,-7 4 0 0,4-1 0 16,3-3 0-16,-4-3 0 0,-3 7 0 0,4-4 8 15,-4 4-8-15,7-1 0 0,-14 7 0 0,7-7 8 16,-4 0 0-16,4 1-8 0,-3-1 12 0,-8 1-4 16,4-1 14-16,4 0 2 0,-1 1 1 0,-7-4 0 15,1 4-25-15,6-4 8 0,-6 3-8 0,-1-6 0 16,4 4 12-16,0 2-4 0,-4-6 0 0,1 3 0 15,-1-2-8-15,1 2 0 0,-1-6 9 0,4 9-9 16,-3-9 0-16,-1 10 0 0,0-4 0 0,1-3 0 16,-1 6-165-16,4-2-31 0</inkml:trace>
  <inkml:trace contextRef="#ctx0" brushRef="#br0" timeOffset="4385.276">9546 7778 633 0,'-10'0'56'0,"10"-3"-44"0,-7 3-12 0,3-7 0 15,0 7 270-15,1 0 52 0,3 0 10 0,0 0 3 16,0 0-245-16,0 0-49 0,0 0-9 0,11-3-3 16,-4-3-5-16,7 6 0 0,0-3-1 0,3-3 0 0,1 6-23 0,0-10-10 15,6 4 1-15,1 6 0 0,0-9 28 0,7 5 5 16,3-2 2-16,0 3 0 0,0-3 17 0,4 3 3 16,0-4 1-16,0 7 0 0,0 0-21 0,-1-6-4 15,-2 6-1-15,3 0 0 0,-4 0-6 0,4 0-2 16,6 0 0-16,-6 0 0 0,-7 0-13 0,3 0 8 15,11 0-8-15,-7 0 0 0,-4 6 0 0,1-6 0 16,-1 0-8-16,-3 0 8 0,-1 0 0 0,-2 0 8 16,-12 0 0-16,4-6 1 0,0 3 5 0,-3 3 1 15,-7 0 0-15,-4-6 0 0,0 6 28 0,3-3 5 0,-10 3 2 0,0 0 0 16,0 0-7-16,0 0-2 0,0 0 0 0,0 0 0 16,0 0-19-16,0 0-4 0,0 0-1 0,-3 9 0 15,-1 7-17-15,1-4 8 16,-1 7-8-16,1 6 0 0,-1-6 0 0,-3 12 0 0,0-3 0 0,4 1-12 15,3 5 12-15,-4 1 0 0,-3-4 0 0,3 3 0 16,1 1 0-16,6 3 0 0,-6-4 0 0,-1 1 0 16,1-1 0-16,-1-3 0 0,8 10 0 0,-8-3 10 15,-3 6-10-15,4 0 0 0,6 0-12 0,-3-1 12 16,-7 1 0-16,4 3 0 0,-1 0 0 0,4 4 0 16,4-4 12-16,-8 3-4 0,1 6 0 0,3-2 0 15,7-1 12-15,-4 0 1 0,-3 0 1 0,-3-5 0 16,10 2-22-16,-4-3-15 0,1-3 3 0,-4 0 0 15,-4-1 12-15,4 1 0 0,4 0 0 0,-4-3 0 0,-7 3 0 0,3 0 0 16,8-3-10-16,-4-4 10 0,-4 1 0 0,1-4 0 16,3 4 0-16,0-7 0 0,3 1 15 0,-3 2-3 15,0-9 0-15,0 10 0 0,4-7-12 0,-1 6 0 16,-6-5 0-16,3 8 0 0,3-12 9 0,1 10-1 16,-4-7 0-16,0 0 0 0,-4-3-8 0,4 1 0 15,4-8 0-15,-4 7 0 0,-7-6 0 0,7-6 0 16,3 2 0-16,1 4 0 0,-11-9 15 0,7 5 1 15,3-5 0-15,1-1 0 0,-4 1 0 0,0-1 1 16,0 0 0-16,0 1 0 0,7-4-5 0,-7-3-2 16,-4 10 0-16,4-10 0 0,0 6-10 0,0 1 0 15,-3-1 0-15,3 1 8 0,0-4 3 0,-4 3 0 16,4 1 0-16,-3 5 0 0,-1-12-11 0,1 7 0 16,6 6 0-16,-3-7 0 0,-7-3 0 0,4 4 0 0,3-7 0 0,0 6 0 15,0-9 0-15,0 6 0 0,-4 4 0 0,8-1 0 16,3-3 0-16,-7 4 0 0,-4-7 0 0,1 6 0 15,10-2-10-15,-7-7 10 0,-7 9 0 0,7-6-9 16,-4 10 9-16,8-4 0 0,-4-6 0 0,0-3 0 16,-11 10 0-16,11-10 0 0,4 9 8 0,-4 1-8 15,-7-4 0-15,3 3 0 0,4-9 0 0,0 0 8 16,0 10-8-16,0-10 8 0,-3 9-8 0,3-9 8 16,7 6 7-16,-7-6 1 0,-4 3 1 0,4-3 0 15,7 7-4-15,-7-7-1 0,0 0 0 0,0 0 0 16,0 0 8-16,0 0 0 0,0 0 1 0,-7 3 0 15,-4 3-11-15,4-6-2 0,7 0-8 0,0 0 12 16,-14 3-12-16,4 4 0 0,10-7 8 0,-4 0-8 0,-6 0 8 0,-1 6-8 16,0-3 11-16,4-3-11 15,7 0 14-15,-7 6-4 0,-10-6-1 0,3 3 0 16,7-3 3-16,-11 0 0 0,-7 0 0 0,-3 0 0 0,3 0-4 0,-3 0 0 16,0 0 0-16,0 0 0 0,-1 0 1 0,1 7 0 15,0-4 0-15,-4-3 0 0,7 0-9 0,-6 0 8 16,3 0-8-16,-1 0 8 0,1 0-8 0,0 6 0 15,3-6 0-15,-3 0 0 0,3 0 0 0,4 0 0 16,0-6 0-16,0 6 0 0,0 0 0 0,3 0 0 16,4 0 0-16,0-3 0 15,3-4-30-15,1 7-8 0,-1-3-2 0,7-3 0 16,1-3-170-16,-1-1-34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51:24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 8853 1753 0,'0'-15'77'0,"-3"8"17"0,-4-2-75 0,3 6-19 0,4-3 0 0,-7-4 0 16,4 10 9-16,3-3-1 0,-4-3-8 0,-3 0 12 15,7 6-12-15,0-4 11 0,-3-2-11 0,-4 6 10 16,7 0-48-16,0-9-10 0,0 6-1 0,7-4-1 0,-7-2 50 0,0 0 0 16,3-1 0-16,4 4 0 0,-3-4 21 0,-4 7 2 15,10-6 0-15,-10 0 0 0,11-1 7 0,-8-2 2 16,8 2 0-16,-8 1 0 0,5-1 16 0,-5 1 4 15,8 0 1-15,-8-1 0 0,8-6-17 0,-1 7-3 16,1 0-1-16,0-1 0 0,-1 1 3 0,4-1 0 16,0-5 0-16,7 2 0 0,-6-3-13 0,9 1-2 15,-3 2-1-15,4-6 0 0,3-2-19 0,-3 8 0 16,0-6 0-16,3 3 0 0,-3-2 0 16,-8 2 0-16,4-3 0 0,4 3 10 0,-4 7-10 0,-7-3 0 15,1-4 9-15,6 6-9 0,-7 1 14 0,0-7-2 16,4 13 0-16,-4-6 0 0,0 3-4 0,-4-4-8 0,1 7 11 0,3-3-11 15,-3-1 24-15,3 4-3 0,-4 3 0 0,1-6 0 16,0 6-31-16,-4-3-6 16,3-3-2-16,1 6 0 0,-1 6 18 0,4-6 0 0,-3 0 0 0,3 0 0 15,-3 0 0-15,3 0 0 0,3 0 0 0,-9 0 0 16,9 0 15-16,-3 0 0 0,-3-6 0 0,-1 6 0 16,5 0-15-16,-5 0 0 0,-6 0 0 0,-4 0 0 15,10 0 0-15,-10 0 0 0,11 0 0 0,-11 0 0 16,0 0 13-16,3 0-3 0,-3 0-1 0,11 0 0 15,-11 0-9-15,3-3 12 0,8 3-12 0,-11 0 12 16,11 0-12-16,-11 0 0 0,3 0 0 0,-3 0 0 16,0 0 0-16,7 0 0 0,-7 0 0 0,0 0 0 15,0 0 0-15,0 0 10 0,0 0-10 0,0 0 10 16,0 0-10-16,0 0 0 0,0 0 9 0,0 0-9 0,0 0 12 0,0 0-3 16,0 0 0-16,4-7 0 15,-8-2 19-15,4 9 3 0,-7-10 1 0,4 7 0 0,-11-3-32 0,3 0 0 16,0 3 0-16,1-4-10 15,-4 4 10-15,3-3 8 0,-3-3-8 0,0 5 11 0,3-2-11 0,1-3 0 16,-4-1 0-16,-1 4 0 0,5 6 0 0,-1-9 8 16,1 5-8-16,6-2 0 0,-6 3 0 0,3 3 0 15,7 0 0-15,0 0 0 0,0 0 0 0,0 0 0 16,0 0 0-16,0 0 0 0,0 0 0 0,0 0 0 16,0 0 0-16,0 0 0 0,0 0-10 0,0 0 10 15,10-6 0-15,1 6-9 0,-1 0 9 0,4 0 0 0,-3 0 0 0,0 6-8 16,3-3 8-16,-4-3 0 15,1 6 0-15,3-6-8 0,-3 4 8 0,3 2 0 16,-4-3 0-16,1-3 0 0,3 6 0 0,-3-6 9 0,3 3-1 0,7 4-8 16,-7-1 0-16,-3-3 0 0,3-3-12 0,-4 10 3 15,4-10 9-15,0 9 11 0,-3-3-3 0,0-3 0 16,-1 4-8-16,1 2 0 0,-1-3 0 0,-6 4 0 16,6-1 0-16,1 1 0 0,-7-1 0 0,-1 0 0 15,4 1 0-15,-7-1 0 0,4 1 0 0,3-1 0 16,-7 0 0-16,0 1-14 0,0 2 5 0,0-2 1 15,-7-1 8-15,3 1 12 0,-3-7-2 0,4 6-1 16,-8-3 7-16,0 4 2 0,4-1 0 0,-10-3 0 16,6 4-3-16,-7-7-1 0,4 6 0 0,-7-2 0 15,7 2 13-15,-7 0 2 0,0 1 1 0,7-4 0 16,0 4-18-16,-1-7-3 0,5 6-1 0,-1-3 0 16,1 4-8-16,6-1 0 0,-3-3 0 0,4 4 0 0,3-7 0 0,0 6-9 15,10 7 0-15,-6-7 0 16,10 1-176-16,7-1-35 0</inkml:trace>
  <inkml:trace contextRef="#ctx0" brushRef="#br0" timeOffset="42811.855">8664 6179 172 0,'0'0'8'0,"0"0"1"0,0 0-9 0,0 0 0 0,-3 9 0 0,3-9 0 15,-7 0 132-15,7 0 24 0,0 0 4 0,0 0 2 16,0 0-84-16,0 0-17 0,0 0-3 0,0 0-1 15,0 0-1-15,0 0 0 0,0 0 0 0,0 0 0 16,0 0-32-16,0 0-8 0,0 0 0 0,0 0-1 16,0 0 13-16,0 0 4 0,7-6 0 0,-7 6 0 15,10-3-16-15,-6 3-2 0,3-7-1 0,0 4 0 16,0-3 15-16,0 3 4 0,0-3 0 0,0 2 0 16,0-2 10-16,0 3 2 0,4-3 1 0,-4-4 0 15,3 4 0-15,1-3 0 0,-4 5 0 0,7-5 0 16,-7 0-28-16,0 2-5 0,0-2-2 0,4 0 0 15,0 2-2-15,-4-2 0 0,3-1 0 0,-3 1 0 16,0 6 10-16,0-3 2 0,4-4 0 0,-4 4 0 16,0 3-8-16,0-3-2 0,0 6 0 0,0-4 0 15,4-2 0-15,-8 3 0 0,4-3 0 0,-7 6 0 0,7 0-10 0,4 0 0 16,-4-10 0-16,-7 10 0 0,0 0 0 0,7 0 12 16,-7 0-12-16,11 7 12 0,-11-7-12 0,0 0 0 15,0 0 0-15,10 3 0 0,-3 6 0 16,-3 1 0-16,3-4 12 0,-4 3-4 0,1 1 0 0,0-1 0 15,-1-3 0-15,-3 4 0 0,7-7-8 0,-7-3 10 16,0 9-10-16,0-2 10 16,0 2-10-16,4 0 0 0,-4-9 9 0,3 10-9 0,1-4 0 0,-1-3 9 15,1 7-9-15,-1-4 0 0,1 3 0 0,-4-9 0 16,3 10 0-16,4-4 0 0,-3-3 0 0,3 3 8 16,0-2-8-16,-3 2 0 0,-4-6 30 0,7 3-1 15,0-3 0-15,0 6 0 0,-7-6-17 0,10 0-3 16,1 0-1-16,-1 0 0 0,1 0 5 0,0 0 1 0,3-6 0 0,0 6 0 15,0-3-6-15,0 3-8 0,0-6 11 0,0 2-11 16,4-2 9-16,-4 6-9 0,4-3 0 0,-8-3 9 16,1 3-9-16,3-4 0 0,-3 7 0 0,3-6 0 15,-4 3-16-15,1 3-3 0,-4-6 0 0,3 6 0 32,1 0-116-32,0 0-23 0,-11 0-5 0,0 0-416 0,3 0-83 15</inkml:trace>
  <inkml:trace contextRef="#ctx0" brushRef="#br0" timeOffset="43410.855">8791 6536 806 0,'0'0'72'0,"-7"0"-58"0,4 0-14 0,3 0 0 15,-4 0 160-15,4 0 30 0,0 0 6 0,0 0 0 16,0 0-139-16,0 0-28 0,0-9-5 0,7 2-2 16,0 4-7-16,-3-6-2 15,3-1 0-15,0 4 0 0,0-6 6 0,0-1 1 0,7 1 0 0,0-4 0 16,-3 6 0-16,-1-5 1 0,4 5 0 0,1 1 0 16,-1-4-9-16,0 4-1 0,0 0-1 0,0-4 0 15,0 10 2-15,-7-3 1 0,4-4 0 0,-1 7 0 16,1-3 7-16,-11 6 2 0,7 0 0 0,-7 0 0 15,0 0 6-15,14-3 2 0,-10 6 0 0,3-3 0 16,-7 0-11-16,7 9-3 0,0-2 0 0,-4 2 0 16,1 0-6-16,-1 1-2 0,4 5 0 0,-3-5 0 15,-4 2-8-15,4-2 10 0,-4 5-10 0,3 1 10 16,1-6-10-16,-1-1 10 0,-3 7-10 0,7-7 10 0,-3 0-10 0,3 1 10 16,0-1-10-16,0 1 10 0,3-7-10 0,1 9 12 15,-4-9-12-15,7 7 12 0,-3-1-12 0,3-2 12 16,4-4-12-16,3-3 12 0,-4 6-3 15,4-3 0-15,1 3 0 0,-5-6 0 0,4 0-24 0,1 0-5 16,-1 0 0-16,0 0-1 16,4-6-48-16,-4-3-10 0,0 6-1 0,-3-7-817 0</inkml:trace>
  <inkml:trace contextRef="#ctx0" brushRef="#br0" timeOffset="43747.954">9973 5812 230 0,'0'0'10'0,"0"3"2"0,-11 3-12 0,4-3 0 15,4 4 0-15,-4 2 0 0,0 7 396 0,0-4 76 0,-4 4 15 0,8 3 3 16,-1 6-393-16,-3-6-78 0,3 6-19 0,-3-3 0 16,7 3 0-16,-3 3 10 0,-1-3-10 0,1 3 10 15,-1 7-10-15,4-7 0 0,0 6 0 0,-3-5 0 16,-1 2 0-16,4 0 8 0,4 1-8 0,-4-4 8 16,-4 0-8-16,4-3 0 0,0 0 0 0,4-3 0 0,-4-6 0 0,3 3 0 15,-3-4 0-15,4-2 0 0,-1-4 0 0,1-2 0 16,-4-7 0-16,0 0 0 15,3 9-42-15,-3-9-10 0,11 0-3 0,-11 0 0 16,7-9-114-16,0-1-23 0,4-18-5 0,-11-3-1 0</inkml:trace>
  <inkml:trace contextRef="#ctx0" brushRef="#br0" timeOffset="44246.681">9638 5714 460 0,'0'0'20'0,"-7"-6"5"0,3 3-25 0,1-3 0 0,-1 3 0 0,1-4 0 16,3 7 317-16,0-9 59 15,3 0 11-15,1-1 2 0,-4 10-289 0,7-6-59 0,3 3-11 0,1-7-2 16,0 4 0-16,3-3 1 0,3-1 0 0,1 1 0 16,3 3-11-16,4 2-2 0,0-2-1 0,3 3 0 15,-4-3-5-15,5 6-1 0,-1-10 0 0,0 10 0 16,0 0 15-16,1-3 2 0,-5 3 1 0,1 3 0 15,-4-3-27-15,4 10 8 0,-8-10-8 0,5 0 0 16,-1 9 0-16,0-3 0 0,-3-6 0 0,3 10 0 16,-4-1 0-16,5 1 0 0,-5-1 0 0,-3 1 0 15,0-1 0-15,1 7 8 0,2-1-8 0,-3-2 12 16,-3 2-4-16,-4 1 0 0,11-3 0 0,-4 6 0 0,-4-10-8 16,1 7 8-16,-4-1-8 0,3-2 8 0,5-4-8 0,-8 1 10 15,-7 5-10-15,0-5 10 16,7-1 6-16,-7 1 0 0,-7-1 1 0,0-3 0 0,7-6 9 0,-7 10 2 15,-4-1 0-15,-3 0 0 0,-7-2-6 0,7-4-1 16,-4 6 0-16,0-2 0 0,-3-4-9 16,0 3-3-16,0 0 0 0,0-3 0 0,-1-3-9 0,1 10 0 15,-3-10 0-15,2 6 8 0,1-3-8 0,-3 3 0 16,-1-2 0-16,4-4 0 0,0 6-12 0,-1-6 3 16,1 3 0-16,4-3 0 0,-1 0-5 0,4 0-1 15,3 0 0-15,-3 0 0 16,7 0-41-16,-4-3-9 15,8 3-2-15,3 0 0 0,-4 0-122 0,4 0-25 0,0 0-5 0,0 0-572 0</inkml:trace>
  <inkml:trace contextRef="#ctx0" brushRef="#br0" timeOffset="44852.064">11215 5385 230 0,'-4'0'20'0,"4"0"-20"16,0 0 0-16,0 0 0 0,0 0 220 0,0 0 40 15,0 0 8-15,0 0 2 0,0 0-183 0,0 0-37 16,-10 0-7-16,3 7-2 0,0-4-17 0,0-3-3 16,-1 6-1-16,-2-3 0 0,-4 3-9 0,3-3-3 15,4-3 0-15,-7 7 0 0,-7-4 36 0,7 3 6 16,3-3 2-16,1 10 0 0,-12-10-2 0,5 6 0 15,3 1 0-15,3 5 0 0,1-5-10 0,-5 6-3 16,-9-4 0-16,6 4 0 0,4-1-4 0,-4 4-1 0,-6-6 0 0,6 12 0 16,0-6-2-16,1 6-1 15,-4-6 0-15,3 9 0 0,0 3-5 0,1-3 0 0,6 1-1 0,-7-1 0 16,1 6-7-16,3 1-2 0,3-7 0 0,0 7 0 16,-6-7-5-16,3 0-1 0,7 3 0 0,-4-2 0 15,8-1-8-15,-4 0 0 0,-1-3 0 0,8 3 0 16,0 7 10-16,-3-10-10 0,-4 3 12 0,0 0-12 15,10 4 20-15,-3-10-2 0,-3 12-1 0,3-6 0 16,3 4-7-16,4-4-2 0,8 0 0 0,-8-3 0 16,0 0-8-16,3-3 12 0,4 3-12 0,0-6 12 15,1 0-12-15,-1-3 8 0,3 12-8 0,4-9 8 16,4 6-20-16,-4-6-4 0,-3-4 0 0,3 4-1 16,11-3-15-1,-11-4-4-15,-3-2 0 0,-1 5 0 0,8-5-105 0,-4-4-22 0,-3-3-4 0,-1 4-411 16,1-4-82-16</inkml:trace>
  <inkml:trace contextRef="#ctx0" brushRef="#br0" timeOffset="47951.266">11137 6091 2098 0,'0'0'93'0,"0"0"19"0,0 0-89 0,0 0-23 0,-10 0 0 0,10 0 0 16,0 0 37-16,0 0 3 0,0 0 1 0,0 0 0 15,7-3-24-15,3-4-5 0,1 4 0 0,-1-3-1 16,1-3-11-16,7 2 8 0,6-2-8 0,-2-1 8 16,-5 1-8-16,8 0 0 0,3-1 0 0,4 4 0 0,-4-3-8 0,-3 5 8 15,6-5 0-15,-2 3 0 16,6 6-43-16,0-3-4 0,-7-4-1 0,4 7 0 16,4 0-129-16,-8 7-27 0,28-4-4 0,-10 3-2 0</inkml:trace>
  <inkml:trace contextRef="#ctx0" brushRef="#br0" timeOffset="52018.812">12502 5931 172 0,'-7'-3'16'0,"4"3"-16"0,-4-7 0 0,3 7 0 15,-3-3 283-15,4-3 53 16,-4 6 12-16,3 0 1 0,4 0-265 0,-3-9-54 0,-4 9-10 0,3-3-3 16,0-4 3-16,1 1 0 15,-1 3 0-15,-3 3 0 0,4-6-20 0,-1 2 0 0,1-2 0 0,-4 6 0 16,0-3 13-16,0-3-1 0,0 6 0 0,-4-3 0 15,4-4 39-15,-4 7 7 0,1 0 2 0,-1 0 0 16,1 0-17-16,-1 0-3 0,-3 0-1 0,0 0 0 16,-4 0 1-16,4 0 1 0,-4 7 0 0,1-4 0 15,3 3-5-15,-4-3 0 0,0 7-1 0,4-4 0 16,0 3-11-16,4 1-3 0,-5-1 0 0,5 10 0 16,3-10-13-16,0 7-8 0,3 3 10 0,1-4-10 15,-1 4 0-15,4-3 0 0,0 3 0 0,4-7 0 16,-1 4 0-16,4 3 8 0,-3-4-8 0,-1-5 0 15,4 6 0-15,0-4 0 0,1-6 8 0,2 4-8 0,4-7 0 16,-3 6 9-16,3-2-9 0,-4-7 8 16,5 0 14-16,-1 0 2 0,3 0 1 0,-3-7 0 0,4 4-1 0,-4-3-1 15,0-3 0-15,4 5 0 0,-4-2-13 0,-3-3-2 16,3-1-8-16,-4 1 12 0,-3-1-2 0,4 4-1 16,-4-3 0-16,-3-1 0 0,-4 1-9 0,3 0 12 15,-3-1-12-15,0 1 12 0,-3-1 5 0,3 1 2 16,-4 0 0-16,1-4 0 0,-1 10 5 0,0-3 0 15,4-4 1-15,-3 7 0 0,3 3-3 0,0 0-1 16,-4-6 0-16,4 6 0 0,0 0-1 0,0 0-1 16,0 0 0-16,0 0 0 0,0 0-19 0,0 0 0 15,0 0 0-15,4 9 0 0,-1 1 0 0,1-1 16 16,0 4-3-16,-1-4-1 0,1 0-12 0,-1 4 0 0,1-4 0 0,-1 1 0 16,1 5 0-16,-1-5 0 0,1-1 0 0,3 1 0 15,-4 5 0-15,4 1-10 0,0-7 2 0,0 4 0 16,1-4 8-16,-5 1 0 0,4 2 0 0,0 1 0 15,0-4 0-15,0 1 9 0,0-1-9 0,4 4 10 32,3-10-110-32,-7 6-23 0,0 1-4 0,0-4-667 0,0 3-134 15</inkml:trace>
  <inkml:trace contextRef="#ctx0" brushRef="#br0" timeOffset="53639.525">12764 6304 403 0,'0'0'36'0,"0"0"-36"0,0 0 0 0,0 0 0 15,0 0 228-15,0 0 40 0,0 0 7 16,0 0 1-16,0 0-163 0,0 0-33 0,0 0-6 0,0 0-2 15,0 0-18-15,10 0-4 0,-3 0-1 0,-7 0 0 16,7 0-11-16,0 6-2 16,-7-6-1-16,11 3 0 0,-4 7-9 0,0-1-2 0,4 1 0 0,-4-1 0 15,0 7-8-15,-4 3-1 0,4-1-1 0,0-2 0 16,0 3 6-16,-3 0 0 0,3-4 1 0,-4 10 0 16,1-12 6-16,0 6 1 0,-4-4 0 0,0 1 0 15,-4-3 0-15,4 2 1 0,-4 4 0 0,4-3 0 16,-3-4-9-16,-4-5-1 0,7 8-1 0,-4-5 0 15,1-1-10-15,-1-6-8 0,4-3 12 0,-3 10-12 16,3-10-24-16,0 0-12 0,0 0-3 0,0 0 0 16,0 0-157-16,0 0-32 0,-7-3-7 0,7 3-1 15</inkml:trace>
  <inkml:trace contextRef="#ctx0" brushRef="#br0" timeOffset="54456.397">13413 5783 1152 0,'0'0'102'0,"0"0"-82"16,0 0-20-16,0 0 0 0,0 0 151 0,0 0 25 0,0 0 6 0,0 0 1 16,0 0-113-16,0 0-22 0,0 0-5 0,0 0-1 15,0 10-14-15,3-1-2 0,-3-6-1 0,4 13 0 16,-4-6-12-16,0 8-2 0,0-2-1 0,3-3 0 15,-3 12 5-15,0-7 1 0,4 1 0 0,-4-3 0 16,0 9 10-16,0-6 2 0,3 0 1 0,-3-1 0 16,0 1-14-16,0 3-3 0,0-3-1 0,0-6 0 15,0 2-11-15,-3 4 0 0,3-3 9 0,0-4-9 16,0 4 0-16,0-7-13 0,0 1 1 0,0 5 1 16,0-5-42-16,0-1-9 0,3-2-2 0,-3-4 0 15,0-3-144-15,0 0-28 0</inkml:trace>
  <inkml:trace contextRef="#ctx0" brushRef="#br0" timeOffset="54837.378">13148 6056 1947 0,'0'0'86'0,"0"0"18"0,0 0-83 0,0 0-21 0,0 0 0 0,0 0 0 16,0 0 93-16,0 0 15 0,0 0 2 0,0 0 1 16,7-3-58-16,4-3-11 0,3 6-2 0,0-3-1 15,-4 3-22-15,5-7-4 0,2 7-1 0,1-3 0 16,0 3-12-16,-1 0 0 0,-3-6 0 0,4 6 0 15,0 0 0-15,-4 0 0 0,0 0 0 0,0 0 0 16,-4 0 0-16,1 0 0 0,0 0 8 0,-4 0-8 16,0 0-9-16,3 0-5 0,-3 0-1 0,-7 0 0 15,7 0-30-15,0 0-7 0,4 0 0 0,-4 0-1 16,-7 0-12-16,7-3-3 0,4 3 0 0,-1-6 0 16,-3 6-1-16,-7 0-1 0,7 0 0 0,1 0-495 15,-8 0-99-15</inkml:trace>
  <inkml:trace contextRef="#ctx0" brushRef="#br0" timeOffset="55473.725">13772 5592 1785 0,'0'0'159'0,"0"0"-127"0,0 0-32 0,0 0 0 16,-7 0 128-16,7 0 20 15,0 0 4-15,-3 10 1 0,-1 2-117 0,4 1-24 0,0-4-12 0,0 7 12 16,0-1-12-16,0-2 0 0,4 6 0 0,-4 6 0 16,0 0 0-16,0-6 0 15,0 6 0-15,0-3 0 0,0 3 0 0,-4 0 0 0,4-3 0 0,0 3 12 16,-3 0 16-16,-1-6 4 0,1 6 1 0,3-6 0 15,-4 0-12-15,4-1-2 0,-3 1-1 0,3-3 0 16,-4 0 1-16,4-4 0 0,-3-2 0 0,3-1 0 16,0 4 6-16,0-13 2 0,0 0 0 0,0 0 0 15,0 0-15-15,0 0-4 0,0 0 0 0,0 0 0 16,7 0 4-16,0-7 0 0,0 7 0 0,0-9 0 16,0 3-12-16,4-7 0 0,-4-3 0 0,3 1 0 15,1 2 0-15,-1-6 0 0,1 4 0 0,-4-4 0 16,4 3 0-16,3 4 0 0,-7-4 0 0,3 7 0 15,-3-7 0-15,4 6-9 0,0 1 9 0,-1 9-10 0,-3-9 10 0,4 9-10 16,-1-10 10-16,1 10-10 16,-1 0 10-16,1 0 0 0,3 0 0 0,-3 10 0 0,3-4-12 0,-4-3 4 15,5 6 0-15,-1 1 0 0,0-1 8 0,0 7 0 16,-4-7-9-16,1 7 9 0,3-3 0 0,-3-4 0 16,-4 7 0-16,0-7 0 0,-4 7 0 0,4-4 0 15,-7-2 0-15,0 5 0 0,0-5 0 0,-3-1 12 16,3 1 0-16,-4-1 0 0,-3 4-12 0,0-4 8 15,4 0-8-15,-8-5 8 0,1 5 0 0,-5 0 0 0,5-2 0 0,-4-4 0 16,-4 3-8-16,4 3 12 0,-4-9-12 0,1 10 12 16,-1-10-12-16,0 6 12 0,1-6-12 0,-1 3 12 15,1-3-12-15,-1 0 0 0,4 0 0 0,0 0 0 16,0 0-14-16,-1-3-5 0,1 3-1 0,7-6 0 31,-3 3-41-31,3-4-9 0,0 7-2 0,7 0 0 16,-7-9-116-16,7 9-23 0,-4-6-5 0,1 3-679 0</inkml:trace>
  <inkml:trace contextRef="#ctx0" brushRef="#br0" timeOffset="56079.109">14379 6339 2070 0,'0'0'45'0,"0"0"10"0,0 0 1 0,0 0 3 0,0 0-47 0,0 0-12 16,0 0 0-16,0 0 0 0,4 9 18 0,-1 0 2 15,4 1 0-15,0 5 0 0,0-5-20 0,-3 2 0 16,3-5 0-16,0 8 0 0,0-2 0 0,0-4 0 16,0 7 0-16,0-7 0 0,-3 7 0 0,3-3 0 15,0-4 0-15,-4 7 0 0,-3-7 0 0,0 7 10 16,0-7-2-16,-3 1 0 0,3-1 13 0,-4 0 3 16,-3 1 0-16,4-1 0 0,-4 1-12 0,0-4-3 15,7-6 0-15,-4 3 0 16,-3 3-90-16,0-3-19 0,7-3-3 0</inkml:trace>
  <inkml:trace contextRef="#ctx0" brushRef="#br0" timeOffset="56456.098">14778 5994 806 0,'-7'0'72'31,"0"-4"-58"-31,0 4-14 0,-4-6 0 0,8 6 376 0,-4 6 73 0,7-6 15 0,0 0 2 16,-4 0-374-16,4 0-74 0,0 0-18 0,0 0 0 0,0 0 0 0,11 4 0 15,3 2 0-15,0-6 0 0,3 3 0 0,1 3 0 16,3-6 0-16,4 0 0 0,0 0 0 0,-1-6 0 16,-2 6 0-16,2 0 0 0,1-3 0 0,-4 3 0 15,4-6 0-15,-4 6 0 0,0-4-10 0,4-2-7 16,-4 6-2-16,0-3 0 16,-3 3-88-16,-1 0-17 0,1-6-4 0,0 6-819 0</inkml:trace>
  <inkml:trace contextRef="#ctx0" brushRef="#br0" timeOffset="56886.999">15607 5921 1609 0,'0'0'71'0,"7"-3"15"0,-7 3-69 0,7-6-17 0,4 3 0 0,-4-3 0 16,0-4 82-16,0 4 13 0,-4 3 2 0,4-3 1 15,0-4-62-15,0 7-13 0,-3-6-3 0,3 2 0 16,-7 7-6-16,4-15-2 0,-4 15 0 0,7-10 0 16,-4 1-1-16,1 6-1 0,-4 3 0 0,0 0 0 15,3-10 14-15,-3 10 4 0,0 0 0 0,-3-6 0 16,3 6 7-16,-7-9 1 0,7 9 1 0,-14 0 0 0,3 6-10 0,-3-3-3 15,0 6 0-15,0 1 0 0,-4 6-16 0,4-7-8 16,-4 10 0-16,4 0 8 16,4-4-8-16,-5 4 0 0,5 0 0 0,-1-3 0 0,4 2 20 0,0 1 0 15,0-3-1-15,4 3 0 0,3-1-11 0,0-2-8 16,0-3 12-16,3 2-12 0,1 4 12 0,-1-3-4 16,4 3 0-16,4 0-8 0,-4-4 11 0,0-2-11 15,3 2 10-15,5 1-10 0,-5-3 0 0,8 2 0 16,-4-5 0-16,0 5-10 15,4-5-40-15,-1-1-8 0,4-6-2 0,1 4 0 16,6-7-128-16,-3 0-25 0,-1 0-6 0,-3 0-1 0</inkml:trace>
  <inkml:trace contextRef="#ctx0" brushRef="#br0" timeOffset="57456.461">15561 5244 1825 0,'0'0'40'0,"0"0"8"0,0 0 1 0,0 0 3 0,0 0-41 0,0 0-11 15,0 0 0-15,0 0 0 16,7 6 56-16,0-6 10 0,4 0 2 0,-1 10 0 0,1-4-12 0,3-3-3 15,0 3 0-15,7-2 0 0,-3 5-29 0,3 0-5 16,4-2-2-16,-1 5 0 0,1 4-17 0,0 3 0 16,0-4 0-16,3 4 0 0,0 6 11 0,0-6-11 15,0 9 10-15,1-9-10 0,-5 6 10 0,1 3-10 16,3-2 10-16,-3 2-10 0,-4 3 44 0,0-3 2 16,4 1 1-16,-4-1 0 0,0 6-15 0,1-5-4 0,-5 5 0 0,1-6 0 15,-1 4-8-15,-2-4-3 0,-1 0 0 0,-7 0 0 16,0 4-8-16,0-4-1 0,3-3-8 0,-3 3 12 15,-3 0-12-15,0-3 9 0,-1-6-9 0,1 10 8 16,-8-4-8-16,1 3 0 0,-1-3 0 0,0 0 8 16,-3-3-8-16,0 9 8 0,-7-2-8 0,0-1 8 15,0 0 2-15,-4 3 0 0,1-2 0 0,-1-4 0 16,0-3-20-16,-3-4-4 0,4 4-1 0,-5-3 0 16,5-6-29-16,3-4-5 15,-4 4-2-15,4-10 0 16,3 6-149-16,1-9-31 0,6 0-5 0</inkml:trace>
  <inkml:trace contextRef="#ctx0" brushRef="#br0" timeOffset="57940.169">16693 5831 1036 0,'0'0'92'0,"0"0"-73"0,0 0-19 0,4-7 0 16,3 4 216-16,-3-3 39 0,3 6 8 0,-4-3 1 16,-3 3-161-16,11-7-33 0,-1 4-6 0,4-3-2 15,-3 6-19-15,3 0-4 0,0-9-1 0,4 9 0 16,3-10-27-16,0 10-11 0,0-6 8 0,4 3-8 15,3-3 13-15,-3 6-2 0,3-10-1 0,-3 7 0 16,0-3-10-16,3 6 0 0,-7-3 0 0,4-4 8 0,-4 7-20 0,0 0-4 16,0 0 0-16,-3-3-1 15,-4 3-40-15,4-6-8 0,-8 6-2 0,4 0 0 16,-7 0-117-16,-7 0-24 0,0 0-5 0,0 0-1 0</inkml:trace>
  <inkml:trace contextRef="#ctx0" brushRef="#br0" timeOffset="58194.041">16658 6088 2466 0,'0'0'54'0,"0"0"11"0,0 0 3 0,0 0 1 0,0 0-55 0,0 0-14 0,0 0 0 0,0 0 0 15,0 0 15-15,0 0 0 0,7 3 0 0,4-3 0 16,-1 0 1-16,5 0 1 0,-5 0 0 0,4 0 0 16,7 0-3-16,4 0-1 0,-4-3 0 0,4-4 0 15,7 7-13-15,-4-9 11 0,0 9-11 0,0-6 10 32,4 3-29-32,0-4-5 0,0 7-2 0,-1-9 0 0,-2 9-99 0,-1-3-20 0,4-7-4 0,-1 4-517 15,-2-3-103-15</inkml:trace>
  <inkml:trace contextRef="#ctx0" brushRef="#br0" timeOffset="58728.161">17999 5564 1825 0,'0'-9'80'0,"0"9"18"0,0 0-78 0,0 0-20 16,0-4 0-16,-4-2 0 0,4 6 66 0,0 0 10 15,-7-6 1-15,0 3 1 0,7 3-53 0,0 0-10 16,-7 0-3-16,-4 0 0 0,-3 3-12 0,4 3 0 0,-1 0 0 0,-3-2 0 16,0 5 10-16,-4 0-1 15,4 1 0-15,0 5 0 0,-4 4 16 0,4 0 3 0,0 6 1 0,0 0 0 16,0-3-17-16,0 13-3 0,3-10-1 0,1 9 0 15,-1-5 8-15,4 8 0 16,0-5 1-16,0-1 0 0,3-6-3 0,1 3-1 0,3-3 0 0,0 3 0 16,7-9 3-16,0 3 1 0,0-3 0 0,4-6 0 15,6 2-17-15,-3-5 0 0,8-4 0 0,2-3-9 16,1 3 17-16,3-6 3 0,4-6 1 0,-4-3 0 16,4-1 2-16,0 1 1 0,-1-1 0 0,-2-5 0 15,-1 2 16-15,-3-2 3 0,-1-4 1 0,-6 3 0 16,0-9 5-16,-4 6 2 0,-4-9 0 0,1 3 0 15,-4-3-2-15,0-7 0 0,-7 7 0 0,0-7 0 16,-4 7-21-16,-3 0-5 0,0-7-1 0,0 10 0 16,-3 3-1-16,-4 1-1 0,-1 2 0 0,-2 0 0 0,-1 3-11 0,1 7 0 15,-1-10 0-15,0 10 8 0,-3-1-18 0,3 1-4 16,4 2-1-16,0 4 0 16,7-3-33-16,-3 3-6 15,6-3-2-15,4 6 0 0,-3 0-112 0,3 0-22 0,0 0-5 0,0 0-525 16,0 0-104-16</inkml:trace>
  <inkml:trace contextRef="#ctx0" brushRef="#br0" timeOffset="59075.233">18450 6194 3056 0,'-10'3'68'0,"3"-3"13"0,-4 7 3 16,4-4 1-16,-4-3-68 0,4 6-17 0,7-6 0 0,0 0 0 15,0 0 0-15,0 0 0 0,-3 3 0 0,3-3-9 16,0 0-43-16,0 0-8 0,0 0-1 0,3 10-1 16,-3-10-24-16,11 0-5 0,-4 0-1 0,4 0 0 15,-1 0-43-15,1-4-9 0,3-2-1 0,0-3-504 16,-3-1-101-16</inkml:trace>
  <inkml:trace contextRef="#ctx0" brushRef="#br0" timeOffset="59508.863">18934 5680 864 0,'3'-9'76'0,"1"5"-60"16,-1-2-16-16,1-3 0 0,-1 3 181 0,1-4 34 15,-1 1 6-15,4-1 2 0,0 1-115 0,0 3-24 0,-3 2-4 0,3-5 0 16,-3 3-24-16,-1 6-4 15,4-10 0-15,-7 1-1 0,-3 9 2 0,-1-3 1 0,-3-3 0 0,0 6 0 16,0 9-8-16,-7-3-2 0,3-3 0 16,-6 7 0-16,-1 5-14 0,0 1-3 15,-3 3-1-15,4 0 0 0,-5 6 0 0,5-3 0 0,-1 3 0 0,0 3 0 16,1-3-11-16,3 3-3 0,3-2 0 0,4-8 0 16,0 11-3-16,3-7-1 0,1-10 0 0,3 7 0 15,0-3-8-15,7 2 0 0,0-8 0 0,0-1 0 16,4 1 0-16,-1-4 0 0,4 3-8 0,0-9 8 15,8 7 0-15,-5-7 0 0,8-7 0 0,-4 7 0 16,4-6 0-16,0 3-12 0,-1-3 0 0,-3-4 1 16,-6 1 11-16,2-1 16 0,4-8-4 0,-3 8-1 15,-4-6-11-15,0-2 0 0,-3 2 0 0,-1-3 8 16,1 0 12-16,-8 1 3 0,1-8 0 0,-4 8 0 0,0-1 6 0,-4 0 2 16,1 0 0-16,-4-3 0 0,-4 3-16 0,1 1-3 15,-1-1-1-15,4 3 0 0,-4 4-11 0,-3-4 0 16,4 0 0-16,-4 7 0 15,0-1 0-15,3 1-9 0,-3 0 9 0,3 5 0 16,-3-2-92-16,0 6-12 0,3-6-3 0,1 6 0 16,3-3-100-16,0 3-20 0,0 0-4 0,7 0-1 0</inkml:trace>
  <inkml:trace contextRef="#ctx0" brushRef="#br0" timeOffset="59992.569">19427 5476 2772 0,'0'0'61'0,"0"0"13"0,0 0 2 0,0 0 1 0,0 0-61 0,0 0-16 0,0 6 0 0,0 4 0 16,0-1 0-16,0-2-12 15,-3 2 3-15,-1 0 0 16,1-6-17-16,-1 7-3 0,-3 6-1 0,0-7 0 15,-3 0 2-15,-1 7 0 0,1-7 0 0,-5 7 0 0,5-3 28 0,-4-4 0 0,3 1 0 0,4-4 0 16,-4 3 0-16,4 1 13 0,0-1-1 0,4-9 0 16,-4 9 23-16,7-9 4 0,0 0 1 0,0 0 0 15,0 0-32-15,0 0-8 0,10 0 0 0,-3 7 0 16,4-14 0-16,0 7 0 0,3 0 0 0,0 0 0 0,0-3 0 0,0-3 0 16,4 6 0-16,-1 0 0 0,1-3 0 0,3 3 0 15,0 0 0-15,4 0 0 0,0 3-14 0,-4 6-4 16,-4-2-1-16,1-4 0 0,3 6 3 0,-3 7 0 15,-4-7 0-15,4 7 0 0,-4-3 16 0,-4 2 0 16,-3 1 0-16,0-4 0 0,1 7 0 0,-5-3 0 16,-3 3 0-16,0 0 0 0,-3-4 16 0,3 4 4 15,-8 0 1-15,5-3 0 0,-1 2-13 0,-3-2-8 16,0-3 10-16,-3-4-10 0,-1 7 8 0,-3-7-8 16,3 0 0-16,4 1 9 15,0-4-31-15,-3 4-6 0,-1-7-2 0,1 3 0 16,-8 0-69-16,4-6-13 0,0 0-4 0,0-6 0 15,0 6-84-15,3-9-16 0,-21-7-4 0,11-3-1 0</inkml:trace>
  <inkml:trace contextRef="#ctx0" brushRef="#br0" timeOffset="60171.093">19322 5511 806 0,'10'-10'36'0,"-10"10"7"0,0 0-35 0,7 0-8 0,4-3 0 0,-1-3 0 16,1 0 446-16,3 2 87 0,4 4 18 0,3 0 3 16,7-6-417-16,-3 6-83 0,0-9-17 0,6 9-3 15,5-10-22-15,-1 7-12 0,-3-3 12 0,3-3-12 16,0 2-80-16,0 4-24 0,-3-6-4 0,3 2-699 16,-3-2-140-16</inkml:trace>
  <inkml:trace contextRef="#ctx0" brushRef="#br0" timeOffset="63915.561">19816 4993 1332 0,'0'0'59'0,"0"0"12"0,0 0-57 0,0 0-14 0,0 0 0 0,0 0 0 16,-4 0 55-16,4 0 8 0,0 0 1 0,0 0 1 16,0 0-42-16,0 0-9 0,0 0-2 0,0 0 0 15,0 0 10-15,7 10 2 0,0-10 0 0,4 0 0 16,-4 0 1-16,7 0 1 0,-4-10 0 0,5 7 0 15,-1-3 15-15,0-4 3 0,3-5 1 0,-2 5 0 16,-1-8 0-16,0-1 0 0,3 9 0 0,-2-15 0 0,-1 0-5 0,0 6 0 16,0-9-1-16,-4 3 0 0,1-3 1 0,0 3 1 15,-4-4 0-15,0 1 0 0,0 0-12 0,-4-3-2 16,4 2-1-16,-7 4 0 0,0 7-10 0,0-11-1 16,4 11-1-16,-8-1 0 0,4 3-1 0,-3 0 0 15,3 4 0-15,-4 6 0 0,4-4-13 0,-3 1 11 16,-1 6-11-16,4 3 10 0,0 0-10 0,-3-7 0 15,-1 7 0-15,4 0 0 0,0 0 0 0,0 0 0 16,0 0 0-16,0 0 0 0,0 0 0 0,0 0 0 16,-7-6 0-16,7 6 8 0,0 0 3 0,0 0 0 15,-3-3 0-15,3-3 0 0,-4-4 8 0,4 7 1 16,0-3 1-16,0 6 0 0,0-10-13 0,4 7-8 16,-1-6 10-16,1 3-10 0,-4-1 8 0,0 7-8 0,3-3 0 0,-3 3 9 15,0 0-9-15,0 0 0 0,0 0 0 0,0 0-11 16,0 0 11-16,0 0 0 15,0 0 0-15,0 0-8 0,0 0 8 0,0 0 0 0,0 0 0 0,0 0-8 16,0 0 8-16,0 0 0 0,0 0 0 0,0 0 0 16,0 0 0-16,0 0 8 0,0 0-8 0,-10 3 8 15,3 4-8-15,-4 2 11 0,0 0-11 0,-3 1 12 16,0-1-12-16,0 1 8 0,0 5-8 0,0-5 8 16,0 9-8-16,0-4 0 0,-4-5 0 0,4-1 0 15,0 7 0-15,0-7 8 0,3 4-8 0,0-7 0 16,1 3 0-16,-1-2 8 0,4-4-8 0,4 3 0 15,3-6 9-15,0 0-9 0,0 0 10 0,0 0-10 16,0 0 13-16,0 0-3 0,-4-9-1 0,8 2 0 0,-4-8-9 0,7 5 8 16,-4 1-8-16,4-1 8 0,4-2-8 15,0-4 0-15,-4 1 0 0,3 2 0 0,4-3 0 0,-3 1 0 16,-1 2 0-16,5 4 0 16,-8-7 0-16,3 7 0 0,1-1 0 0,-1 1 0 0,-3 3-8 0,0-4 8 15,1 7 0-15,-1-3 0 0,0 3 0 0,0-4-11 16,0 7 11-16,-4 0-8 0,4-6 8 0,0 6 0 15,0 0 0-15,0-3-8 0,4 3 8 0,-4 0 0 16,4 3 0-16,-4-3 0 0,-7 0 0 0,10 6 0 16,-3 1 0-16,4-4 0 0,-4 6 0 0,4 1 8 15,-4 5-8-15,3 1 0 0,-3-4 10 0,0-2-2 16,0 9-8-16,-3-10 12 0,-1 7 4 0,1-7 0 16,-4 7 0-16,4-7 0 0,3 7-7 0,0-7-1 0,-4 1 0 0,4-7 0 15,0 6-8-15,0-2 10 0,0-4-10 0,0 3 10 16,4-3-2-16,0-3-8 0,-1-3 12 0,4 3-4 31,0-6-73-31,4 6-15 0,0-10-4 0,3 1 0 16,4-1-122-16,-1-2-25 0,40-32-5 0,-1 3 0 0</inkml:trace>
  <inkml:trace contextRef="#ctx0" brushRef="#br0" timeOffset="65247.969">23523 2717 172 0,'0'0'16'0,"-3"-7"-16"16,3 7 0-16,0 0 0 0,0-9 424 0,0 9 83 15,0 0 16-15,3-3 3 0,-3-3-385 0,0 6-77 16,0 0-15-16,0 0-3 0,0 0-14 0,0 0-4 16,0 0 0-16,0 0 0 0,0 0-28 0,0 0 0 15,0 0 0-15,-10 6 0 0,-1-3-8 0,0 6 8 16,1-2-12-16,-1 2 12 0,1 0 0 0,-1 7 0 0,1-6 0 0,-1-7 0 15,0 9 0-15,1-9 0 0,3 7 8 0,-4-1-8 16,11-9 24-16,-7 0-2 0,7 0 0 0,0 0 0 16,0 0-6-16,0 0 0 0,0 0-1 0,0 0 0 15,0 0-4-15,11 0-1 0,3 0 0 0,0 0 0 16,0 0-10-16,0 0 0 0,4 0 0 0,-1 0 0 16,1 0 0-16,0 0 0 0,-1 6 0 0,5 4 0 15,-5-10-10-15,1 9 10 0,3-6 0 0,-3 4-9 16,-4 2 9-16,3 1 0 0,-3 5 0 0,-3-12 0 15,0 13 0-15,-4-7 0 0,0 10 0 16,-4-13 8-16,1 7 6 0,-4 3 2 0,-4-7 0 0,1 10 0 16,-4-3 11-16,3-1 2 0,-6-2 1 0,-1 12 0 0,0-13-2 15,1 4 0-15,-4 3 0 0,3 0 0 16,-3 3-15-16,0-10-3 0,-4 7-1 0,1-3 0 0,-1 3-9 0,-3-4 10 16,-4-2-10-16,0 2 10 15,1 4-10-15,-1-3 0 0,-3-7 0 0,3 1 0 16,-3-1-47-16,7-3-1 0,0-2-1 0,3-4 0 15,-3 0-115-15,3-10-24 0,4 1-4 0,0 6-775 16</inkml:trace>
  <inkml:trace contextRef="#ctx0" brushRef="#br0" timeOffset="65846.369">23315 2582 1785 0,'0'0'159'0,"0"0"-127"16,0 0-32-16,0 0 0 0,0 0 160 0,0 0 25 0,7-6 6 0,0 2 1 16,7 4-140-16,0 0-28 15,4 0-6-15,3 4-1 0,4 2-7 0,7-6-2 0,-1 0 0 0,5 3 0 16,-1-3-8-16,4 0 0 0,0 0 0 0,6 0 0 16,-2 0 0-16,3 0-14 0,-4 0 2 0,0 0 0 31,4-3-46-31,0 3-9 0,-4-6-1 0,-3 2-1 0,0-2-105 0,-4 6-21 15,1-9-4-15,-5-1-1 0,1 7 85 0,0-3 17 0,-4 0 3 0,-3 3 1 16,-4 3 4-16,-3-10 1 0,3 10 0 0,-7-6 0 16,-4 6 89-16,-3 0 28 0,0 0 1 0,1 0 0 15,-1 0 123-15,-7 0 25 0,0 0 5 0,0 0 1 16,0 0-34-16,0 0-6 0,0 0-2 0,0 0 0 0,0 0-61 0,-11 0-13 16,0 9-3-16,1 1 0 0,-4-4-24 0,0 10-6 15,0-4-1-15,-4 4 0 0,-3 3-6 0,3-1-2 16,-3 8 0-16,3-8 0 0,-3 7-2 0,0 4-1 15,0-1 0-15,0-3 0 0,-1 9-14 0,1-5-8 16,-3 8 10-16,2-2-10 0,5-7 11 0,-1 7-11 16,4-1 12-16,7-6-12 0,0 7 10 0,0-7-10 15,3-3 8-15,4 3-8 0,4-12 0 0,6 3 0 16,1 0-12-16,0-1 12 0,6-8 0 0,4 2 8 16,1-2 2-16,2-7 0 0,4-3 7 0,1-3 2 15,2-4 0-15,8-8 0 0,0 2 1 0,0-2 0 16,0-4 0-16,3 0 0 0,0-6 2 0,1 0 1 15,-5-3 0-15,1-1 0 0,-7 4-23 0,-4-9 0 0,-3 6 0 0,-4 2 0 16,-3-2 9-16,-4 0-9 0,-4 3 12 0,-2-10-12 16,-5 7 23-16,-6-6-3 0,-1 5 0 0,-3 4 0 15,-7-3-6-15,0 0-2 0,-11 3 0 0,0 6 0 16,-10-6 4-16,0 6 1 0,-11 7 0 0,4-4 0 16,-4 10-29-16,3-4-7 0,1 7-1 0,0-3 0 31,3-4-69-31,4 10-15 0,3 0-2 0,4-3-1166 0</inkml:trace>
  <inkml:trace contextRef="#ctx0" brushRef="#br0" timeOffset="68187.027">17512 6787 1382 0,'-14'-9'123'0,"3"9"-99"16,1-10-24-16,-4 10 0 0,-1 0 177 0,5-6 31 15,3 12 5-15,-4-6 2 0,4 0-125 0,7 0-25 16,0 0-5-16,0 0 0 0,0 0-29 0,14 0-6 15,0 0-1-15,11 6 0 0,7-6-7 0,10-6-1 16,0 6-1-16,15-9 0 0,3 2-3 0,10 4 0 16,5-3 0-16,6-3 0 0,3-1-4 0,5 1-8 15,2-1 11-15,4-5-11 0,8 5 17 0,-4 1-3 0,-1-4-1 0,1-2 0 16,3-1 21-16,-3 3 4 0,-4-2 1 0,-10 5 0 16,-4-5-11-16,-7 5-3 15,-7 1 0-15,0-1 0 0,-10 1-5 0,-11 0-2 0,-4 2 0 0,-10 4 0 16,-4-3-5-16,-10 3-1 0,-1-3 0 0,-6 6 0 15,-1 0 5-15,-10 0 1 16,0 0 0-16,-10-4 0 0,-1-2-3 0,-6 6-1 0,-8 0 0 0,-7 0 0 16,-3 0-14-16,0 6 0 0,-4-6 0 0,-3 4 0 15,-4-4-68 1,-4 6-14-16,-3-3-2 0,-3-3-775 0,-8 0-154 0</inkml:trace>
  <inkml:trace contextRef="#ctx0" brushRef="#br0" timeOffset="82808.13">30134 7251 576 0,'0'0'25'0,"-7"-3"6"0,0-3-31 0,0 2 0 0,0-2 0 0,4 0 0 16,-8 3 191-16,4-3 32 16,0 6 6-16,3-10 2 0,-3 10-166 0,-3-3-33 0,3-3-6 0,-4 3-2 15,4-4-4-15,-4 7-2 0,-3 0 0 0,0 0 0 16,0-3-6-16,-4-3-2 0,-3 6 0 0,-7 0 0 16,0 0 14-16,0 0 4 0,-4 6 0 0,-3-3 0 15,-1-3 16-15,5 7 4 0,-5-4 1 0,1 6 0 16,0-9 2-16,-4 10 0 0,0-4 0 0,-3 3 0 15,-4 1-9-15,4-10-2 0,-4 9 0 0,3 0 0 16,-2 1-3-16,-1-4-1 0,0 4 0 0,0-4 0 16,4 3-16-16,-1-6-3 0,1 7-1 0,-4-1 0 15,7 1 0-15,4-1 0 0,0 4 0 0,-1-1 0 16,5-3-3-16,-1 7-1 0,4 3 0 0,3-3 0 0,4 2-3 0,3 8-1 16,1-5 0-16,6 5 0 0,-3-1-8 0,7-3 8 15,0 9-8-15,3-9 8 0,8 12-8 16,-1-8 0-16,4 2 0 0,4-3 0 0,3 3 0 15,7-3 0-15,4 0 0 0,7-3 0 0,-1-3 0 0,5 6 8 16,6 0 0-16,0-6 0 0,4 9 14 0,4-9 2 16,6 3 1-16,4-3 0 0,4 0-6 0,-1-1-2 15,4 1 0-15,0-3 0 0,-3 3-1 0,-1-4 0 16,1-2 0-16,-1-4 0 0,4 1-16 0,4 5 8 16,-4-5-8-16,3-4 0 0,-6-3 22 0,-1 4-2 15,1-4-1-15,-1-3 0 0,-3 0 4 0,4-3 1 16,-8-4 0-16,1 4 0 0,-1-3 2 0,-7-4 1 15,-3-5 0-15,-3 5 0 0,-8-2 2 0,0-7 1 0,0-3 0 16,-3 3 0-16,-4-3-1 0,-3 0 0 0,0-6 0 0,0 0 0 16,-8 3-9-16,1-3-1 0,-8-1-1 0,1-2 0 15,-4 0-6-15,-3-1 0 0,-4 4-1 0,-4 0 0 16,-7 0-11-16,1-4 12 0,-8 4-12 0,-3 3 12 16,-4-3-3-16,1-1 0 15,-8 1 0-15,0-3 0 0,-3-7-9 0,-7 10 0 0,-4 0 0 0,0-4 0 16,-4 4 0-16,-2 3-11 0,2-3 3 0,1 3 0 15,-1 6 8-15,8 0 9 0,-4 0-1 0,7 4-8 16,1 2 0-16,2-2 0 0,-3 5-10 0,4 1 10 16,0-1-8-16,3 4 8 0,-3-3 0 0,7-1 0 15,-8 10-19-15,5 0 1 0,2-6 0 0,-2 6 0 16,2 6-127-16,-2-6-26 0,-1 10-5 0,4-10-1112 16</inkml:trace>
  <inkml:trace contextRef="#ctx0" brushRef="#br0" timeOffset="87314.736">32498 11346 403 0,'0'0'17'0,"7"-9"5"0,-7 3-22 0,0-4 0 15,3 7 0-15,-3-6 0 0,4 2 166 0,-8-2 29 0,1 0 5 0,-1-1 2 16,-3 4-110-16,0-3-21 0,-7-1-5 0,4 1-1 15,-1-1-6-15,-3 1-2 0,-4 3 0 0,1 3 0 16,-1-4 4-16,-3-2 1 16,-4 9 0-16,0-3 0 0,-3-4-7 0,0 7-2 0,-4 0 0 0,-7 0 0 15,1 7-5-15,-8-4-2 0,0 6 0 0,-3-2 0 16,3 2-14-16,0 0-4 0,0 1 0 0,0-1 0 16,0 1-8-16,0 5-1 0,-3-5-1 0,0-1 0 15,-1 0-10-15,-3 1-8 0,4-1 12 0,0 1-12 16,6 2 19-16,4 1-3 0,-3-4-1 0,3 1 0 15,4 5 10-15,3 1 3 0,0-3 0 0,4 2 0 16,-4 4-14-16,8 0-2 0,-1 0-1 0,4-1 0 16,0 8-11-16,3-1 0 0,8 9 0 0,2-6-11 15,5 1 11-15,3 5 0 0,3 1 8 0,8-1-8 16,7-3 8-16,6 4-8 0,1-7 8 0,3 3-8 0,4-2 9 0,7-4-9 16,3-3 12-16,11 3-12 0,7-6 18 0,4-1-3 15,3-2-1-15,3 3 0 0,-3-10 11 0,4 1 3 16,-1-1 0-16,1-3 0 0,-1 4-28 0,5-10 0 15,-1-6 0-15,0 2 0 0,-11-2 15 0,4-3-3 16,0 6 0-16,0-13 0 0,4-3 7 0,-4 3 1 16,-7 4 0-16,-4-4 0 0,-3-3 6 0,-3 1 2 15,-5-1 0-15,-2-3 0 0,-4 0 0 0,-4-3 0 16,-3 0 0-16,-1 3 0 0,1-10 0 0,-7 4 0 16,-4 3 0-16,-3-3 0 0,-1 0-6 0,-6 3-1 15,-4-4 0-15,-7 1 0 0,0 3-7 0,-7 0-2 16,-4-3 0-16,-6 3 0 0,-1 6-4 0,-3-9 0 15,-4 9-8-15,0-6 12 0,-3 9-12 0,0-6 0 0,0 6 0 0,-4-2 0 16,0-1 0-16,-3 3 0 0,0-3 0 0,-1 10 0 16,1-7-16-16,3 4-2 0,8-4-1 0,3 7 0 31,-4-1-124-31,4 1-25 0,-1-1-4 0</inkml:trace>
  <inkml:trace contextRef="#ctx0" brushRef="#br0" timeOffset="91835.368">32290 15479 2325 0,'0'-12'103'0,"-4"6"21"0,1-4-99 0,-4 1-25 15,3 2 0-15,-3-2 0 0,0 6 0 0,3-3 0 16,1 3 0-16,-1-4 0 0,1 4-20 0,-4-3 4 16,3-4 1-16,-3 10 0 0,-3-9 3 0,-1 3 0 15,1 3 0-15,-5-4 0 0,-2 4 12 0,-1-3 15 16,-3 3-3-16,-4-3-1 0,1 6 16 0,-5 0 3 15,-6 0 1-15,0 0 0 0,-4 6 9 0,0-3 3 16,0 6 0-16,-6 1 0 0,2-1-6 0,-3 7-1 16,-7-7 0-16,4 1 0 0,-4 5-12 0,4-2-2 15,-4 9-1-15,7-10 0 0,-3 7-13 0,3 3-8 16,3-3 8-16,5-6-8 0,2 12 0 0,1-7 8 0,0 1-8 16,3 3 0-16,4 0 0 0,0-3 0 0,3 6 0 0,4 0 8 15,7 0 0-15,-1-3 0 0,5 3 0 0,-4 10 0 16,7-7-8-16,0 0 0 0,7 7 8 0,3-7-8 15,1-3 15-15,10 3-2 0,7 4 0 0,4-4 0 16,3 0-1-16,4 0-1 0,3-3 0 0,4 0 0 16,3 4 6-16,4-4 2 0,7-3 0 0,3 3 0 15,4 0-9-15,4-6-2 0,3-1 0 0,0 1 0 16,0-3 0-16,3 3 0 0,4-10 0 0,4-3 0 16,3 4 6-16,-7-7 1 0,-3-3 0 0,-1 0 0 15,-3 0 10-15,0-3 3 0,4-7 0 0,-4 4 0 16,4-3-8-16,-8-7-2 0,-3 4 0 0,0-7 0 15,-7 0 2-15,0-3 0 0,0-6 0 0,-14 9 0 16,-1-6-4-16,5 3 0 0,-1-3 0 0,0-10 0 16,-3 10-1-16,0-6-1 0,-4-4 0 0,8-9 0 0,-8 1-5 15,-7 5-1-15,-7-3 0 0,-3 4 0 0,-4 2-8 0,-7 1 12 16,0 5-12-16,-7-5 12 0,-7 12-12 0,-3-9 0 16,-5 9 0-16,-2-4 0 0,-8 1 0 0,-7 7 0 15,-3-7-8-15,7 6 8 0,-7 6 0 0,-1-3 0 16,-6 1 0-16,3 5 0 0,-3-2 0 0,3-4 0 15,0 7 0-15,-14-7 0 0,4 4 0 0,3 2 0 16,4 1 0-16,-1 2 0 0,8-2-12 0,-4 9 12 16,4-6-12-16,3 6 12 0,0-3-28 0,1-4 3 15,3 7 0-15,3 0 0 16,0-3-105-16,0 3-21 0,-3-6-4 0,4 3-1165 0</inkml:trace>
  <inkml:trace contextRef="#ctx0" brushRef="#br0" timeOffset="93151.948">10545 7953 1728 0,'-11'-6'153'0,"4"6"-122"0,7 0-31 0,0 0 0 15,-4-3 200-15,4 3 35 0,0 0 6 0,0 0 2 16,0 0-198-16,4 9-45 0,-4-5 0 0,3 11 0 16,8 1 0-16,-4-4-15 0,-10 7 5 0,10 6 1 15,-4 0 9-15,4 4 0 0,0-4 0 16,-3 3 0-16,-4 7 0 0,0-7 0 0,3 9 0 0,-3-2 0 15,-7-1 0-15,4-5 0 0,3 5 0 0,0 1 0 16,-7-7 0-16,0 0 0 0,0-3-8 0,3 0 8 31,4-3-32-31,-7 0 0 0,-4-3-1 0,4-7 0 0,7 4-131 0,-3-6-25 0,-4-1-6 0</inkml:trace>
  <inkml:trace contextRef="#ctx0" brushRef="#br0" timeOffset="93470.097">10107 8684 1324 0,'0'0'59'0,"-3"-6"12"16,-4 0-57-16,3 2-14 0,-3-2 0 0,3 6 0 0,1-3 270 0,3 3 51 15,0 0 11-15,0 0 1 0,0 0-265 0,0 0-54 16,0 0-14-16,0 0 0 0,0 0 0 0,14 3 0 0,4-3 0 0,-1 0-12 15,4 0 12-15,8 0 0 0,2-9 10 0,1 9-10 16,0-10 0-16,7 1 0 0,10 0 0 0,-3-1-10 16,-4 1 10-16,1 2 0 0,2-2 10 0,-2 0-10 15,-1-1 0-15,-3 1 0 0,-7-1 0 0,3 4 0 16,4-3 0-16,-15-1 0 0,-2 7 0 0,2 3-10 31,1-6-63-31,0 6-13 0,-15 0-2 0,1 6-940 0</inkml:trace>
  <inkml:trace contextRef="#ctx0" brushRef="#br0" timeOffset="94070.047">10199 9180 1209 0,'-11'-4'108'0,"11"4"-87"16,-3-6-21-16,-1-3 0 0,4 6 195 0,-3-4 34 16,3-2 7-16,0 0 2 0,3 2-165 0,1-2-33 15,-1 6-6-15,4-4-2 0,0 4-8 0,4-3-1 16,-4-3-1-16,7 5 0 0,-3-2-8 0,6-3-2 15,4 3 0-15,1-4 0 0,-5 1 4 0,1-1 1 0,7 1 0 0,-1-1 0 16,-6 4 13-16,3-3 2 0,4 9 1 0,-4-10 0 16,0 7-25-16,-3 3-8 0,-8 0 0 0,4 3 0 15,1-3 0-15,-5 0 0 0,-10 0 0 0,7 10 0 16,4-1 10-16,-4-3-2 0,-7 4 0 0,3 6 0 16,-3-7-8-16,7 4 0 0,-3-7 0 15,0 3 0-15,-8 7 0 0,8-7 0 0,3 1 0 0,-7-1 0 16,-7 1 0-16,3-1 8 15,8 0-8-15,-8 1 8 0,0-1 10 0,1 1 2 0,-4-1 0 0,0 7 0 16,3-7 0-16,-6 7 0 0,-11-4 0 0,6 4 0 16,8-7-2-16,-3 10 0 0,-8-3 0 0,1 3 0 15,-1-4-8-15,7-2-2 0,4-4 0 0,-3 1 0 16,-4 5-8-16,3-5 8 0,11-4-8 0,0-3 8 16,-7 7 0-16,7-10 0 0,0 0 0 0,7 6 0 15,0 3-8-15,-7-9 0 0,0 0 0 0,7 7 8 0,11-7-8 0,-8 3 8 16,-10-3-8-16,7 0 8 0,11 0 4 0,-4 0 0 15,0 0 0-15,0 6 0 0,0-12-12 0,8 6-17 16,-1 0 4-16,-4 0 1 0,1 0 12 0,7 0 0 16,-1-3 0-16,5-4 10 15,-12 7-34-15,4-6-6 0,8 3-2 0,-1-3 0 16,-7-4-85-16,4 7-18 0,-4-3-3 0,0-4-588 16,4-5-118-16</inkml:trace>
  <inkml:trace contextRef="#ctx0" brushRef="#br0" timeOffset="94839.252">12181 7866 2746 0,'0'0'60'0,"0"0"13"0,0 0 3 0,0 0 1 0,0 0-61 0,0 9-16 0,-3-3 0 0,3 4 0 15,0-7 0-15,0 6-15 0,0 7 3 0,3 3 1 0,-3-4 11 0,0 4 0 16,4 0 0-16,-4 6 0 0,0-6 0 0,0 0 0 15,0 6 10-15,3-6-10 16,1 6 28-16,0-6-1 0,-4-1 0 0,3 1 0 0,-3 0 6 0,0 6 2 16,4-6 0-16,-4 0 0 0,3 6-35 0,-3-6-12 15,0-4 0-15,0 4 0 0,0 6 12 0,0-6 16 16,4 0-3-16,-4-3-1 16,3 2-34-16,-3-2-7 0,4-3-2 0,-1 2 0 15,1-5-94-15,-1-1-19 0,1 0-4 0,-4-9-1 16,0 0-107-16,0 0-22 0</inkml:trace>
  <inkml:trace contextRef="#ctx0" brushRef="#br0" timeOffset="95150.962">11709 8537 1382 0,'0'0'123'0,"0"0"-99"0,0 0-24 0,0 0 0 15,0 0 143-15,10 9 23 0,1-3 5 0,-1-6 1 16,8 10-120-16,0-10-23 0,3 6-5 0,4-3 0 16,3-3 31-16,4 0 6 0,3 0 2 0,-3 0 0 15,6 0-40-15,1 0-8 0,0 0-2 0,3 0 0 16,-3-9-13-16,3 9 8 0,-3-10-8 0,-3 10 0 15,-1-6 0-15,0-3 0 0,0-1 0 0,-3 1 0 16,0 6-48-16,0-4-2 0,-8-2-1 0,5 3 0 16,-5 3-101-16,-3-4-21 0,4-2-4 0,-4 6-1 0</inkml:trace>
  <inkml:trace contextRef="#ctx0" brushRef="#br0" timeOffset="95671.571">12104 8900 2300 0,'0'0'102'0,"0"0"21"0,3-9-99 0,4 0-24 0,4-1 0 0,3-5 0 16,7 5 20-16,0 1-2 0,4-1 0 0,0 1 0 15,0-7-18-15,-1 7 0 0,1-1 0 0,0 4 0 16,-1-3 0-16,5 6 0 0,-5-4 0 0,1 4 0 16,-7-3 0-16,3 3 0 0,-7-3 0 0,0 6 0 15,-3 0 11-15,-11 0-2 0,0 0 0 0,0 0 0 16,-4 6 19-16,-3 3 3 0,-4 4 1 0,1-4 0 15,-4 7-6-15,0 3-1 0,-8-1 0 0,1 4 0 0,0 0-17 0,0 3-8 16,-4 1 8-16,-3-4-8 0,0 3 0 0,3 3 0 16,-3 3 0-16,0 1 0 0,-1-7 0 0,1 3 0 15,0 3 0-15,7-3 0 0,0-9 0 0,-1 6 0 16,1-3 0-16,4 0 0 16,3-3 0-16,3-6 13 0,0 9 0 0,4-10 0 0,4 4 20 0,3-7 4 15,3 1 1-15,1-1 0 16,6 7-12-16,5-7-2 0,2-6-1 0,4 3 0 0,-3-2-4 0,10 2-1 15,0-6 0-15,4 3 0 0,-4 3-5 0,1-6-1 16,2 0 0-16,1 0 0 0,-7 0-12 0,3 0 0 16,0 0 0-16,0 0 0 0,1-6 0 0,-1 6-12 15,4-3 12-15,-8 3-13 16,5-6-38-16,-1 6-7 0,-4-10-2 0,1 7 0 16,0-3-83-16,0-4-17 0,-4-5-3 0</inkml:trace>
  <inkml:trace contextRef="#ctx0" brushRef="#br0" timeOffset="96703.346">14340 7681 1209 0,'0'0'108'0,"0"0"-87"0,0 0-21 0,4 6 0 15,-1 3 156-15,1 1 26 0,-4-10 6 0,7 9 0 16,0 1-96-16,0-1-19 0,-3-3-4 0,-1 4-1 15,4 8-8-15,-3-2-1 0,-1-3-1 0,1 9 0 16,-1 0 0-16,-3 3 0 0,4-7 0 0,-4 8 0 16,0 2-28-16,0-3-6 0,3 0 0 0,-3 3-1 15,0-9-23-15,4 9 9 0,0-9-9 0,-1 6 0 0,-3-6 0 0,4-3-12 16,-4 2 0-16,0-2 0 16,0-3-16-16,0 2-4 0,0-5 0 0,-4 5 0 15,4-5-156-15,-7-1-32 0,0 4-7 0,-4-7-1 0</inkml:trace>
  <inkml:trace contextRef="#ctx0" brushRef="#br0" timeOffset="97038.45">13794 8483 1843 0,'0'0'81'0,"0"0"18"0,0 0-79 0,0 0-20 0,0 0 0 0,0 0 0 16,0 0 220-16,10 0 41 0,4 0 8 0,4 0 2 16,3 0-219-16,4 0-44 0,0 0-8 0,3 0 0 15,3 0 0-15,1 0 0 0,7-3 0 0,0-3 0 16,3 3 0-16,4-3 0 0,0 2 0 0,0-2 0 15,3 3 0-15,-3-3 0 0,-4-4 0 0,1 10 0 16,-5-6 0-16,1 6-12 0,4-3 12 0,-8-3-10 16,0 6-27-16,0-3-6 0,-3-4-1 0,0 7 0 15,0-9-131 1,-4 9-26-16,-3-10-6 0,-4 7-754 0</inkml:trace>
  <inkml:trace contextRef="#ctx0" brushRef="#br0" timeOffset="97536.119">14362 8643 2833 0,'-7'0'62'0,"-1"7"13"0,-2-4 2 0,-1 6 3 0,1-3-64 0,3 4-16 0,0-1 0 0,3 7 0 16,-3-4 0-16,0-2 0 0,0 6 0 0,3-7-9 15,1 7 9-15,-4-4-8 0,3-2 8 0,-3 5-8 16,4-5 8-16,3-1-8 0,-4 0 8 0,1-2-8 16,3 2 8-16,0-9 0 0,0 0 0 0,0 0 0 15,0 6 0-15,0-6 0 0,0 0 8 0,0 0-8 16,7 4 14-16,0 5-2 0,3-9 0 0,4 0 0 16,1 0-12-16,2 0 0 0,4 0 0 0,-3-3-10 15,7-3 10-15,-1 6 0 0,5-4 0 0,-5-2 0 16,5 6 0-16,-1 6 8 0,0-6-8 0,0 4 11 15,0-4-11-15,1 9 0 0,-1-3 0 0,0 4 0 16,-7-7 0-16,-3 12 0 0,0-5 0 0,-1-1 0 16,-10 7 0-16,4-3-11 0,-8-4 11 0,1 7-8 15,-1-1 8-15,-6-2 0 0,3-4 0 0,-7 7 0 0,3 0 29 16,-6-4 8-16,-4 4 2 0,3 3 0 0,-3-4-8 0,-4-2-2 16,4 6 0-16,-7 3 0 0,3-10-17 0,-3 4-3 15,0 3-1-15,3-1 0 0,-6-2-8 0,-1 3-17 16,0 0 4-16,1 0 1 0,-8-4 12 0,4 1 0 15,-4-7 0-15,4 4 0 0,-4 3 0 0,4-7 0 16,-4-9 0-16,7 9-9 0,1-9-11 0,-1 0-1 16,-3 0-1-16,6-9 0 15,1 0-88-15,0-7-18 0,0 3-3 0,3-12-672 16,4 6-134-16</inkml:trace>
  <inkml:trace contextRef="#ctx0" brushRef="#br0" timeOffset="97753.078">14365 8596 2973 0,'0'0'65'0,"7"-6"14"0,-3 3 2 0,3 3 3 0,3-6-67 0,1 6-17 0,3-4 0 0,4-2 0 16,3 6 49-16,7 0 7 0,0 0 0 0,8-3 1 16,6-3-24-16,0 6-5 0,1-10 0 0,2 10-1 15,1 0-27-15,-3 0 8 0,-1 0-8 0,-3 0 0 16,-4 0 0-16,0 0-9 0,-3 0 0 0,-4 0 0 15,-3 0-103 1,-4-6-21-16,0 6-4 0,-3 0-1170 0</inkml:trace>
  <inkml:trace contextRef="#ctx0" brushRef="#br0" timeOffset="204193.874">2526 14137 864 0,'0'0'76'0,"0"0"-60"0,0 0-16 0,0 0 0 15,0-6 179-15,0 6 33 0,0 0 6 0,-4-9 2 16,-6 2-145-16,10 4-29 0,0-6-6 0,0 2 0 16,0-2-19-16,0 0-3 0,0 6-1 0,0-7 0 15,3 4 15-15,-3 6 2 0,0-10 1 0,7 4 0 0,-7 6 16 0,0 0 3 16,0 0 1-16,0 0 0 15,0 0 9-15,0 0 3 0,0 0 0 0,0 0 0 0,0 0-23 0,0 0-4 16,4 16 0-16,-4-7-1 16,10 10-21-16,-10-3-4 0,4 3-1 0,3 6 0 0,-3-3 4 0,6 3 1 15,-6 3 0-15,3-3 0 16,-4 0 2-16,8 0 0 0,-8-3 0 0,4 3 0 0,4-6-9 0,-11 0-2 16,7 6 0-16,0-6 0 0,-7-4 5 0,0-5 1 15,4 2 0-15,-4 4 0 0,7-7-2 0,-7-9 0 16,0 7 0-16,0-7 0 0,0 0-2 0,0 0-1 15,0 0 0-15,0 0 0 0,10-7 5 0,-6 4 1 0,-1-12 0 16,8 5 0-16,-4-5-16 0,0-4 0 0,0 0 8 0,4 3-8 16,-8-3 0-16,8 10 0 0,-8 0 0 0,4-1 0 15,-7 1 0-15,4 3 0 0,-4 6 0 0,0 0 0 16,0 0-9-16,7 9 9 0,7-3 0 0,-10 10-9 16,3-4 9-16,-4-2 0 0,8-1 0 0,-8 7 0 15,4 0 0-15,7-7 0 0,-10 4 0 0,7-4 0 16,-1-3 0-16,1 4 0 0,-1-1 0 0,1 0 8 15,-8-9-8-15,8 7 9 0,-7-4-9 0,6 3 10 16,-10-6 4-16,11 0 1 0,-1 3 0 0,-6-3 0 16,-4 0 7-16,0 0 2 0,10 0 0 0,-6 0 0 15,7 0-3-15,-4-3 0 0,-7 3 0 0,7-6 0 16,0 3-1-16,3-4 0 0,-6-2 0 0,6 6 0 16,1-10-2-16,-7 4-1 0,3 0 0 0,0-1 0 15,3-2-1-15,-3-10 0 0,4 3 0 0,-8 0 0 0,1 0-8 16,3 0-8-16,-4-6 12 0,5 0-12 0,-5-3 8 0,1 0-8 15,3 3 0-15,-4-4 0 0,4 4 0 0,-7 0 0 16,11 6 0-16,-8 1 0 0,1-1 0 0,3 3 0 16,-4 4 0-16,5 5 0 15,-1-2-60-15,0 0-5 0,-4 2-2 0,4 4 0 16,4 3-92-16,-8-6-18 0,8 6-4 0,-1 0-648 16,-6 0-130-16</inkml:trace>
  <inkml:trace contextRef="#ctx0" brushRef="#br0" timeOffset="204626.717">3485 14112 2664 0,'0'0'118'0,"0"0"24"16,0 0-114-16,0 0-28 0,0 0 0 0,0 0 0 15,0 0 0-15,0 0-21 0,0 0 3 0,0 0 1 0,4 0-3 0,7 0 0 16,-1-6 0-16,1 6 0 0,-1-3 20 0,8 3 0 16,-4-7 0-16,4 4 9 0,-1-3 21 0,1 3 4 15,0-3 1-15,-1 6 0 0,8 0 6 0,-11 0 2 16,7 0 0-16,4 0 0 0,-7 0-23 0,3 0-4 16,3 0 0-16,-2-3-1 0,2 6-15 0,-6-3 0 15,14-3 0-15,-11 3 0 16,-7 0-19-16,0 0-6 0,0-7-2 0,4 7 0 15,-4 0-135-15,0 0-27 0,-3 0-6 0,-1-3-845 0</inkml:trace>
  <inkml:trace contextRef="#ctx0" brushRef="#br0" timeOffset="204930.95">3531 14335 1324 0,'0'0'118'0,"0"0"-94"0,0 0-24 0,0 0 0 16,0 0 312-16,0 0 59 0,0 0 11 0,0 0 2 16,0 0-333-16,4 9-67 0,6-6-14 0,-6 4-2 15,7-1 32-15,-1-3 0 0,1-3 0 0,-1 0 0 16,4 0 16-16,-3 0 9 0,3 0 3 0,0-3 0 15,-3-3-1-15,3 6 0 0,0-10 0 0,4 4 0 16,-8 3-27-16,4-3 0 0,-3 2 0 0,3-2 0 0,0 3 0 0,7-3-14 16,-10-4 2-16,14 7 0 15,-8-3-110-15,4-3-22 0,1 2-4 0,-5 4 0 16,4-6-73-16,1 2-15 0,30-21-2 0,-9 9-1 0</inkml:trace>
  <inkml:trace contextRef="#ctx0" brushRef="#br0" timeOffset="205244.111">4449 13695 2610 0,'0'0'116'0,"0"0"23"0,-4 0-111 0,-3 0-28 0,3 6 0 0,4 4 0 16,-7-4 58-16,7 7 6 0,0-4 2 0,0 7 0 16,0-4-54-16,7 4-12 0,-7 3 0 0,4 6 0 15,3-6 11-15,-7-1 5 0,0 8 0 0,4-1 1 16,3-7 3-16,-7 8 1 0,0-5 0 0,0 5 0 16,0-1-4-16,0-3-1 0,3 9 0 0,-6-9 0 15,3 9-16-15,0-9 0 0,0 10 8 0,0-10-8 16,0 9-8-16,0-3-6 0,0-9-1 0,3 9 0 15,-6-9-117-15,3 6-23 0,7-9-5 16,0-4-628-16,-7 4-127 0</inkml:trace>
  <inkml:trace contextRef="#ctx0" brushRef="#br0" timeOffset="205476.492">4858 14275 3250 0,'0'0'144'0,"-4"0"30"0,-10 7-139 0,14-4-35 0,-7 3 0 0,4 3 0 32,6 7-64-32,4-3-19 0,-7-4-4 0,0 0-1 15,0 7-92-15,7-7-18 0,0 1-4 0,-3-1-899 0</inkml:trace>
  <inkml:trace contextRef="#ctx0" brushRef="#br0" timeOffset="205910.332">5405 13758 3114 0,'-7'-3'68'0,"3"-4"15"0,-3 4 2 0,-4-3 3 15,4 3-71-15,0-3-17 0,4 6 0 0,3 0 0 0,-7 0-12 0,7 0-7 16,-7 0-1-16,0 6 0 0,3 3 10 0,-3 1 2 16,0-1 0-16,-4 10 0 0,1 0-4 0,-1 6 0 15,1 0 0-15,-1-3 0 0,-3 3 20 0,3 3 3 16,1-3 1-16,3 3 0 0,0-2 4 0,3 2 2 16,-3-3 0-16,7 3 0 0,7-3 8 0,-7 3 2 15,11-3 0-15,-11 1 0 0,14-8-28 0,-4 1 0 16,1 0 0-16,3-10 0 0,0 7 0 0,7-13 0 15,-10 4 0-15,7-7 0 0,3 0 0 0,-4 0 0 16,5-7 0-16,-1-2 0 0,-4-1 0 0,4 1 0 16,1-7 0-16,-5-2 0 0,1-1 9 0,-4 0 0 15,7 3 0-15,-10-3 0 0,3-6-9 0,-4 6 0 16,-6 1 0-16,0-7 8 0,3 6 5 0,-7 0 1 0,-11 0 0 0,7 0 0 16,-6 1 3-16,3-4 1 0,-7 9 0 0,0-6 0 15,0 4-6-15,-8-1-2 0,8 3 0 0,-7-2 0 16,0 5-2-16,3 1-8 0,1-1 12 0,-1 4-4 15,-3-3 0-15,7-1 0 0,-7 7 0 0,3-3 0 16,0 6-8-16,1 0 0 0,6-3 0 0,-7-3 0 31,11 6-64-31,-10 0-8 0,3 0-1 0,3-10-894 0,0 10-178 0</inkml:trace>
  <inkml:trace contextRef="#ctx0" brushRef="#br0" timeOffset="209247.41">6152 13980 806 0,'0'0'36'0,"0"0"7"0,0 0-35 0,0 0-8 0,0 0 0 0,0 0 0 15,0 0 272-15,0 0 53 0,0 0 11 0,11 0 1 16,-11 0-274-16,0 0-55 0,11 7-8 0,-8-7-8 16,4 0 8-16,-7 0-10 0,0 0 10 0,0 0-10 15,0 0 10-15,7-7-13 0,-7 7 5 0,0 0 8 16,0 0 0-16,0 0 0 0,0 0 12 0,0 0-4 16,0 0 35-16,0 0 6 0,0-3 2 0,-3-3 0 15,3 6-1-15,-4-3 0 0,1-3 0 0,3 6 0 0,0 0-30 0,3-10-5 16,-6 10-2-16,3 0 0 0,3-9-13 0,-3 9 11 15,0 0-11-15,0 0 10 0,0 0-2 0,0 0 0 16,0 0 0-16,0 0 0 0,0 0 4 0,0 0 0 16,0 0 0-16,0 0 0 0,-3 0 4 0,3 0 2 15,0 0 0-15,-7 0 0 0,0 0-6 0,7 0 0 16,0 0-1-16,0 0 0 0,0 0 18 0,0 0 4 16,0 0 1-16,0 0 0 0,0 0-34 0,0 0 0 15,0 0 0-15,0 0 0 16,0 9-19-16,-4 1-10 0,4-10-3 0,0 0 0 15,-11 9 2-15,8 0 0 0,3-9 0 0,0 0 0 16,-7 10-29-16,7-10-5 0,0 0-2 0,0 0-975 0</inkml:trace>
  <inkml:trace contextRef="#ctx0" brushRef="#br0" timeOffset="209834.84">7010 13485 288 0,'0'0'25'0,"0"0"-25"15,0-13 0-15,3 10 0 0,-3-3 187 0,4 3 32 0,-1-6 6 0,1 2 2 16,-1-2-139-16,1 9-28 0,3-10-6 0,-7 4-1 16,7 3-27-16,0 3-6 15,-7 0 0-15,11-6-1 0,-4 6-9 0,0-10-2 0,0 10 0 0,0-3 0 16,-7 3 45-16,0 0 9 0,0 0 2 0,0 0 0 16,0 0 27-16,0 0 5 0,0 0 2 0,0 0 0 15,0 0-26-15,0 0-4 0,0 3-2 0,7 13 0 16,-7-7-24-16,-7 1-5 0,7 6-1 0,-4-4 0 15,4 4-19-15,-3-1-4 0,3-2-1 0,0 3 0 16,0-4-12-16,-4 4 11 0,4 3-11 0,-3-4 10 16,3 4-10-16,-4 0 0 0,1 0 0 0,3-4 8 15,-4 4-8-15,1 0 12 0,-4 3-12 0,3-3 12 16,-3 0-12-16,3 0 0 0,1-1 0 0,3-2 0 16,-7-7-43-16,3 10-4 0,1-9-1 0,6-1 0 15,-3 0-151-15,0-9-30 0,0 0-7 0,0 0 0 0</inkml:trace>
  <inkml:trace contextRef="#ctx0" brushRef="#br0" timeOffset="210215.822">6738 13890 1810 0,'0'0'80'0,"0"0"17"0,0 0-77 0,0 0-20 16,0 0 0-16,0 0 0 0,0 0 100 0,4 9 16 0,3-9 3 0,7 6 1 16,-4-3-66-16,-3 4-13 0,11-4-2 0,-4 3-1 15,4-3 2-15,-1-3 0 0,5 6 0 0,2-6 0 16,1 4-12-16,0 2-1 0,-4-6-1 0,4 0 0 15,6 0-14-15,-6 0-4 0,3 0 0 0,0 0 0 16,1 0 0-16,-1 0 0 0,-3 0 0 0,-1-6 0 16,-3 6-8-16,4 0 0 0,0-4 0 0,-8 4 0 15,1 0-24-15,7 0 4 0,-11 0 0 0,4 0 0 16,-1-6-110-16,-6 6-22 0,3 0-4 0,-4 0-517 16,5-3-104-16</inkml:trace>
  <inkml:trace contextRef="#ctx0" brushRef="#br0" timeOffset="210887.027">7063 14203 2070 0,'0'0'92'0,"-7"0"18"0,7 0-88 0,0 0-22 16,0 0 0-16,-7-3 0 0,7-3 60 0,0 6 8 0,0 0 2 0,7-10 0 15,0 1-70-15,0-1-18 0,0 4-2 0,0 3 0 16,7-6 12-16,-7 2 8 0,0-2-12 0,4 6 12 15,-1-10 8-15,4 10 8 0,-10-6 1 0,6 2 1 16,1 7 41-16,0-9 8 0,-4 6 1 0,3-3 1 16,1-4-16-16,-1 10-3 0,4-9-1 0,-3 9 0 15,-4-10-29-15,0 10-7 0,11 0-1 0,-11-6 0 16,3 6-12-16,5 0 0 0,-8 0 0 0,3 0 0 16,1 6 0-16,-4-2 0 0,0 2 0 0,3 3 0 15,-10 1 0-15,8-1 0 0,-12 7-12 0,0-4 12 16,4 10-12-16,-7-3 12 0,0-10-12 0,-3 10 12 15,3 6-11-15,-7-6 11 0,3 0-10 0,-3-3 10 16,0 3 0-16,-7-1 0 0,7 1 0 0,-1 0 0 0,-2 3 0 0,-1-10 0 16,1 7 0-16,-1-3 0 15,7-7 0-15,-10 7 0 0,3-3 0 0,1-4 0 0,-1 0 11 0,1 4-11 16,-1-4 10-16,0-6-10 0,1 7 9 0,-5-4-9 16,5-3 8-16,-1 4-8 0,-3-4 8 0,3 3-8 15,4 0 8-15,4-3-8 0,-8 4 0 0,11-4 0 16,-4-3 8-16,8 0-8 0,3 0 8 0,0 0-8 15,0 0 12-15,0 0-4 0,0 0 7 0,0 0 1 16,0 0 0-16,0 0 0 0,14 6 9 0,-10-3 3 16,6-3 0-16,4 6 0 0,-3-2-28 0,3-4 0 0,4 6 8 0,-1-3-8 15,1 3 20-15,3 1 3 0,0-4 0 0,4 6 0 16,-4-9-4-16,0 9-1 0,7-9 0 0,-3 10 0 16,0-10 2-16,7 9 0 0,-8-9 0 0,12 7 0 15,-8-7-20-15,4 3 0 0,-8 3 0 0,4-6 0 16,-3 6 8-16,0-3-8 0,0-3 0 0,-4 0 0 31,3 0-39-31,1 0-11 0,-4 0-2 0,4 0-1 16,0 0-84-16,-1-3-17 0,8-3-3 0,-7-3-1013 0</inkml:trace>
  <inkml:trace contextRef="#ctx0" brushRef="#br0" timeOffset="-214479.222">32191 6734 403 0,'14'-10'36'0,"-14"10"-36"15,7-9 0-15,0 6 0 0,0-10 249 0,0 10 43 16,0-3 9-16,0 3 2 0,0-4-211 0,-7 7-43 16,0 0-8-16,0 0-1 0,0 0 9 0,0 0 3 15,0 0 0-15,0 0 0 0,-3 10-13 0,-4-4-3 16,-4 10 0-16,4-4 0 0,-10 7 40 0,3-3 7 16,-4 3 1-16,-3-1 1 0,-4 7-42 0,0-6-9 15,1 0-2-15,-1 6 0 0,0-6 6 0,-3 6 1 16,3 3 0-16,-3-3 0 0,-4 0-25 0,4-3-5 15,-4 3-1-15,4-6 0 0,-4 6-8 0,4-6 0 0,-7 6 9 16,0-6-9-16,-1 6 11 0,-2-3-3 0,-1 3 0 0,0-6 0 16,0 6 24-16,4-6 4 15,3 0 0-15,4-4 1 0,3-2-29 0,0 3-8 0,4-7 0 0,4-3 0 16,-1 4 18-16,7-7-1 0,1-3 0 0,3 6 0 16,3-6-3-16,4 0-1 0,-7 0 0 0,7 0 0 15,0 0 11-15,0 0 3 0,-3-6 0 0,3-4 0 16,0 7-4-16,0-6-1 0,0 3 0 0,0-4 0 15,0 1-5-15,0-1-1 0,0-5 0 0,0 5 0 16,0 1-8-16,3-7-8 0,-3 7 12 0,0-4-12 16,0-2 8-16,-3-1-8 0,3 3 0 0,0-5 0 15,0 2 12-15,3-3-4 0,-3 3 0 0,4 4-8 16,-1-4 10-16,1 1-10 0,3 2 8 0,-4 4-8 16,4-7 8-16,1 6-8 0,-5 1 0 0,1 0 8 15,-1 2-8-15,1 4 8 0,-1-3-8 0,-3 6 8 0,0 0-8 0,0 0 8 16,0 0-8-16,0 0 8 0,4 16-8 0,-4-4 0 15,0 4 0-15,0 0 0 0,-4 2-10 0,1 1 10 16,-1 0 0-16,4 0-9 0,-3-3 9 0,3 9 0 16,-4-3 0-16,1-1 0 0,-1-2 0 0,4 0 0 15,-4 0 0-15,4 0 0 0,0-4 0 0,0 4 8 16,4-9-8-16,0 8 0 0,-1-8 12 0,8 6-3 16,3-7 0-16,0 7 0 0,3-7 2 0,5 0 0 15,-5-5 0-15,8 5 0 0,7-3-1 0,3 4 0 16,0-1 0-16,1-3 0 0,2-3-10 0,5 4 10 15,-4-4-10-15,3-3 10 0,0 0-10 0,8 0 0 16,-1 0 0-16,4 0 8 16,0-3-64-16,0 3-12 0,3-7-4 0,-3 7-860 0,0-9-173 0</inkml:trace>
  <inkml:trace contextRef="#ctx0" brushRef="#br0" timeOffset="-212320.989">8174 13927 115 0,'0'0'10'0,"0"0"-10"0,0 0 0 0,0 0 0 15,0 0 143-15,0 0 26 0,-4-3 6 0,4 3 1 16,0-9-97-16,0 9-19 0,4-7-4 0,-4 7-1 16,0 0 42-16,0-3 9 0,-4-3 2 0,4 6 0 15,0 0-16-15,0 0-2 0,0 0-1 0,0 0 0 16,0 0 6-16,-3-3 1 0,-4 3 0 0,7 0 0 16,0 0-6-16,-4 0-1 0,-3 3 0 0,7-3 0 15,0 0-19-15,-7 0-4 0,7 0-1 0,0 0 0 16,0 0-33-16,-3 9-6 0,3-9-2 0,-4 0 0 15,4 0-15-15,0 0-9 0,0 0 10 0,-7 10-10 0,0-4 0 0,7-6 0 16,0 0 0-16,0 0 0 0,0 0 0 16,0 0 8-16,0 0-8 0,0 0 0 15,0 0 0-15,0 0 0 0,0 0 0 0,0 0 0 0,0 0-14 0,0 0-6 16,0 0 0-16,0 0-1 16,0 0-150-16,7 3-29 0,-3-3-7 0</inkml:trace>
  <inkml:trace contextRef="#ctx0" brushRef="#br0" timeOffset="-210974.592">8936 13444 1335 0,'0'0'59'0,"0"0"13"0,0 0-58 0,0 0-14 15,0 0 0-15,0 0 0 0,0 0 74 0,0 0 12 16,0 0 2-16,0 0 1 0,0 0-14 0,0 0-3 16,0 0-1-16,0 0 0 0,0 0 18 0,0 0 4 15,0 0 1-15,0 0 0 0,7 10-45 0,0-4-9 16,0-3-1-16,0 6-1 0,0-2-8 0,0 8-2 16,-3-5 0-16,3 2 0 0,-4 4-28 0,1 3-12 15,-1-3 1-15,1 2 0 0,-1 1 11 0,-3 9 0 16,4-9 0-16,-4 6 8 0,0 0-8 0,3 0 0 0,-3-6 0 0,4 0 0 15,-4 0 8-15,4 0 0 0,-1-4 0 0,-3-5 0 32,0 5-50-32,0-5-10 0,0-1-1 0,7 1-1 15,-7-10-150-15,0 0-31 0,0 0-5 0,0 0-2 0</inkml:trace>
  <inkml:trace contextRef="#ctx0" brushRef="#br0" timeOffset="-210607.569">8597 13952 2214 0,'0'0'48'0,"0"0"11"0,0 0 1 0,0 0 3 0,0 0-51 0,0 0-12 16,0 0 0-16,0 0 0 0,0 0 24 0,14 0 3 16,-7 0 0-16,7 0 0 0,1-3 4 0,9-3 1 15,-6 6 0-15,10-10 0 0,-3 10-3 0,7-6 0 16,-4 3 0-16,4 3 0 0,-1-6-8 0,1 6-1 16,0 0-1-16,-4 0 0 0,0 0 11 0,0 0 2 15,-3 0 1-15,0 6 0 0,0-6-33 0,-4 3 0 0,3-3 0 0,-6 6 0 16,3-6 0-16,-3 0 0 15,0 0 0-15,-1 0 0 16,1 0-20-16,-1 0-10 0,1 0-2 0,0 0-1 16,-8 0-86-16,4 0-17 0,-7-6-3 0,4 6-876 0</inkml:trace>
  <inkml:trace contextRef="#ctx0" brushRef="#br0" timeOffset="-209921.881">8961 14222 691 0,'0'0'61'0,"0"0"-49"16,3-3-12-16,-6 3 0 0,3 0 244 0,0 0 47 15,0 0 9-15,3-6 1 0,4 2-189 0,-7-2-37 16,4-3-8-16,3 9-2 0,0-10 10 0,-4 1 1 16,4 3 1-16,0-4 0 0,0 7-18 0,4-6-4 15,-4-1-1-15,4 1 0 0,-4-4-17 0,3 10-3 0,4-6-1 16,-3 2 0-16,-4 7-1 0,4 0 0 15,3-3 0-15,-4-3 0 0,1 6-32 0,-4 0 0 0,0 0 0 0,4 0 0 16,-1 6 0-16,-3-6 15 0,0 3-2 0,0-3 0 16,0 10-13-16,1-4 0 0,-8-6 0 0,3 10 0 15,1-1 10-15,-1 0-10 0,-6 1 10 0,3-1-10 16,-4-3 13-16,4 10-3 0,-3-6-1 0,-1 2 0 16,-7-2-9-16,4 5 0 0,4 4 0 0,-4-3 0 15,-4-4 0-15,4 4 8 0,-3 3-8 0,2-4 8 16,-2 4-8-16,-4-3 0 0,3-4 0 0,-3 7-11 15,0-3 11-15,0 3 0 0,0-10 0 0,-4 7-8 16,4-7 8-16,-4 10 0 0,1-10 0 0,6 1 0 16,-10 6 0-16,3-7 0 0,4 0 0 0,-3 1 0 15,-1-1 0-15,7-3 0 0,1-2 0 0,-1 2 0 16,4-3 0-16,-3 3 0 0,10-6 0 0,0 0 0 16,0 0 8-16,0 0-8 0,0 0 10 0,0 0-10 0,0 0 12 0,0 0-4 15,0 0-8-15,0 0 12 0,17 0-12 0,-6-6 0 16,-1 6 0-16,4 0 0 0,4 0 0 0,0 0 0 15,-1 0 0-15,1 6 9 0,3-6-9 0,4 7 0 16,-4-4 0-16,0-3 0 0,4 0 0 0,0 6 0 16,3-3 0-16,-3-3 0 0,-1 6 0 0,4-3 0 15,1-3 0-15,-5 7 0 0,1-4 0 0,-7-3 0 16,-1 6 0-16,1-3 0 0,0-3-15 0,-4 0-1 16,-4 0-1-16,1 7 0 15,3-7-91-15,-3 0-17 0,-4 0-4 0,-4-7-619 0,4 7-124 0</inkml:trace>
  <inkml:trace contextRef="#ctx0" brushRef="#br0" timeOffset="-208895.625">10220 13802 1983 0,'0'0'88'0,"0"0"18"0,-7 6-85 0,7-6-21 0,0 0 0 0,-7 3 0 15,0-3 116-15,7 0 20 0,0 0 3 0,0 0 1 16,-4 6-101-16,4-6-20 0,-3 0-4 0,3 0-1 16,0 10 29-16,-4-4 5 0,1-3 2 0,3 3 0 15,0-6-24-15,-4 4-5 0,4-4-1 0,0 0 0 16,0 0-6-16,0 6-2 0,0-6 0 0,-3 3 0 16,3-3-12-16,0 0 0 0,0 0 0 0,0 0 0 0,0 0 0 0,0 0 0 15,0 0 0-15,0 0 0 16,0 0-78-16,0 0-18 0,0 0-4 0,0 0-1 15,0 0-95-15,10 0-18 0</inkml:trace>
  <inkml:trace contextRef="#ctx0" brushRef="#br0" timeOffset="-208421.894">11232 13222 1868 0,'0'0'83'0,"0"0"17"15,0 0-80-15,0 0-20 0,0 0 0 0,0 0 0 16,-7 6 74-16,7-6 11 0,4 9 3 0,-1 1 0 16,-3 5-20-16,4-2-3 0,0 6-1 0,3-4 0 15,0 1-8-15,0 3-1 0,-4 0-1 0,4 0 0 16,4 6-17-16,-8-7-3 0,-3 1-1 0,4 0 0 0,6 6-14 0,-6-6-3 15,-8 0-1-15,4 3 0 0,0-3-7 0,0-7-8 16,4 10 11-16,-8-9-11 0,1 5 0 16,3-2 0-16,3 3 0 0,-3 0 0 0,-3-4 0 0,-1 1 0 15,4-3 0-15,0 2 0 16,0-2-47-16,-3 3-16 0,-1-7-3 0,4 0-1 16,4 7-105-16,-1-13-22 0,-10 3-4 0,7-6-442 15,4 10-88-15</inkml:trace>
  <inkml:trace contextRef="#ctx0" brushRef="#br0" timeOffset="-208029.941">10746 14006 2970 0,'0'0'132'0,"0"0"26"0,0 0-126 0,0 0-32 0,0 0 0 0,0 0 0 16,0 0 0-16,7-7 0 0,3 4-8 0,4 3 8 15,4-6-39-15,7 6-1 0,-4-10 0 0,11 10 0 16,10-9 29-16,-3 0 11 0,-4 6-8 0,0-4 8 15,8 4 0-15,-5-3 0 0,-2-4 0 0,-1 10 0 16,-7-6 0-16,8 6 0 0,-1-3 0 0,-7-3 8 0,-7 6 10 0,0 0 2 16,11-3 1-16,-4 3 0 0,-10 0-11 0,3 0-2 15,0 0-8-15,0 0 12 0,4 3-24 0,-7-3-4 16,-8 0-2-16,4 0 0 16,4 0-107-16,-4 0-22 0,-14 0-4 0,7 0-1 15,4 0-91-15,-4 0-18 0,-7 0-4 0,0 0-1 0</inkml:trace>
  <inkml:trace contextRef="#ctx0" brushRef="#br0" timeOffset="-207412.581">11247 14128 1785 0,'0'0'159'0,"0"0"-127"0,0 0-32 0,0 0 0 15,-11 0 65-15,11 0 7 0,0 0 2 0,0 0 0 16,0 0-60-16,0 0-14 0,0 0 0 0,-4 3 0 16,4-3 0-16,0 9 0 0,-3 1-12 0,-1-1 12 15,11-3 0-15,-7 4 0 0,-7-1 8 0,4 1-8 16,3-1 51-16,-4 1 3 0,-3-1 1 0,0 7 0 0,0-7 28 0,-3 0 5 15,6-2 2-15,-3 2 0 0,-7-6-32 0,7 4-6 16,7-7-2-16,-4 9 0 0,-3 0-34 0,4 1-6 16,3-10-2-16,0 0 0 0,3 9-8 0,1 1 0 15,-8-4 0-15,4-6 8 0,7 9-8 0,-7-9 0 16,-3 10 0-16,3-10 0 0,10 6 12 0,-3-3 1 16,-7-3 0-16,0 0 0 0,0 0 2 0,11 0 0 15,0 6 0-15,-1-12 0 0,-10 6 1 0,11 0 0 16,3-3 0-16,-4-3 0 0,-2 6-16 0,2 0 0 15,1 0 0-15,-1 0 0 0,4 6 0 0,-3-3 0 16,0-3 0-16,3 9 0 0,3-2 0 0,-3-4 0 16,-7 3 0-16,1-3 0 0,9 4-8 0,-6 2-5 15,-1 0-1-15,-3 1 0 0,0-4 14 0,0 3 0 0,4 1 0 0,-11-1 0 16,-7 1 0-16,7-1 0 0,11 0 0 0,-8 1 0 16,-6-1 8-16,3-2-8 0,3 2 12 0,-3 7-12 15,4-7 18-15,-8 0-3 0,1 1-1 0,3-1 0 16,0 7-14-16,-4-4 0 0,-7-2-9 0,1 6 9 15,3-7 0-15,-4 7 0 0,-3-7 0 0,-3 4 0 32,2-4-24-32,-2 4-12 0,3-4-3 0,-8-6 0 0,1 3 6 15,4-2 1-15,3-4 0 0,-4 0 0 16,-7-4-96-16,1-2-20 0,9-3-3 0,-2-1-1 0,-4-5-57 0,3-4-12 0,-17-25-3 16,14 6 0-16</inkml:trace>
  <inkml:trace contextRef="#ctx0" brushRef="#br0" timeOffset="-207246.034">11169 14175 1555 0,'0'0'68'0,"0"0"16"0,0 0-68 0,0 0-16 16,0 0 0-16,0 0 0 0,0 0 369 0,18-10 71 15,3 10 13-15,0 0 3 0,-3-6-370 0,6 6-74 16,8-3-12-16,7-3-9 0,3 3-1 0,4-4 0 15,-4-2 0-15,4 0 0 16,7-1-70-16,-3 1-13 0,-1-1-3 0,0-5-1 16,1 2-142-16,3-3-28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47:34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11748 6787 1191 0,'0'0'52'0,"-8"0"12"0,8 0-51 0,0 0-13 0,-7-3 0 0,-3 3 0 16,-1 0 59-16,11 0 9 0,0 0 1 0,0 0 1 16,-7-6-29-16,0 6-5 0,7 0-2 0,0 0 0 15,0 0-14-15,-3-4-4 0,-8-2 0 0,11 6 0 0,0 0 32 0,-4 0 7 16,-6-6 1-16,3 3 0 0,7 3 6 0,-7 0 2 16,-7 0 0-16,7 0 0 15,0 0 0-15,0 0 0 0,-1 0 0 0,-2 0 0 0,-4 3-7 0,7-3-1 16,7 0 0-16,-11 0 0 15,1 0-38-15,-1 0-8 0,11 0-2 0,0 0 0 0,-7 6 3 0,7-6 0 16,0 0 0-16,0 0 0 0,0 0 1 0,0 0 0 16,-7-6 0-16,7 6 0 0,0 0 24 0,0 0 4 15,0 0 2-15,0 0 0 0,0 0-20 0,7 0-4 16,0-3-1-16,-7 3 0 0,0 0 1 0,0 0 0 16,11 0 0-16,-1 0 0 0,-10 0-2 0,11 0 0 15,-1 0 0-15,4 0 0 0,-3 0-2 0,3 0-1 16,0 0 0-16,0 3 0 0,4-6-13 0,0 3 8 0,-1 0-8 0,1 0 0 15,0 0 12-15,3 0-4 0,-4 0-8 0,1-7 12 16,0 7-12-16,-1 0 11 0,4 0-11 0,-3 0 10 16,3-3-2-16,0 3 0 0,-3-6 0 0,3 6 0 15,-3 0 1-15,-1-3 0 0,-2 3 0 0,2 0 0 16,1 0-1-16,3 0-8 0,-3 0 12 0,3 0-4 16,0 0 7-16,4 0 1 0,-4 0 0 0,4 0 0 15,-4 0-16-15,0 0 0 0,0 0 0 0,4 0 0 16,-1 0 0-16,1 0 0 0,0-6 0 0,0 6 0 15,3 0 0-15,0 0 0 0,4-4 0 0,-4 4-10 16,0 0 10-16,0 0 16 0,1 0-4 0,-1 0-1 16,0-6-11-16,-3 6 0 0,-1 6-12 0,1-6 12 15,-4 0 0-15,4 0 0 0,-7 4 0 0,3-4 0 16,0 0 0-16,4 6 0 0,-4-3 0 0,4-3 0 0,-4 0 0 16,3 0 8-16,1 0-8 0,3 6 0 0,-3-6 0 0,3-6 8 15,0 6-8-15,1 0 0 0,-5 0 0 0,1 0 8 16,-4-3-8-16,4 3 0 0,0 0 8 0,-4 0-8 15,3 0 0-15,-6 0 8 0,3-6-8 16,0 6 8-16,-3 0-8 0,0 0 8 0,-4 0-8 0,3 0 0 16,1 0 0-16,0 0 8 0,-4 0-8 0,3 0 0 15,-2 0 0-15,2 0 0 0,1-4 9 0,0 4-9 16,3 0 10-16,-4-6-10 0,1 6 8 0,0 0-8 16,-1 0 0-16,-3 0 9 0,11 0-9 0,-4 0 0 0,0 0 0 15,1 0 0-15,2 0 0 0,1 0 8 16,-4 0-8-16,4 0 0 0,-4 0 0 0,0 0 0 0,4 0 0 15,-4 0 0-15,0 0 0 0,-3 0 0 16,3 0 0-16,0 0 0 0,0 0 0 0,0 0 0 0,4 0 0 0,-4 0 0 16,4 0 8-16,0 0 4 0,-8 0 0 0,5 0 0 15,-1 6-12-15,3-6 0 0,-2 0 0 0,2 0 0 16,4 0 0-16,-3 0 0 0,3 0 0 0,1 4 0 16,-5-4 12-16,5 0-2 0,-1 0-1 0,0 0 0 15,-3-4-9-15,3 4 0 0,0-6 0 0,0 6 0 16,-3 0 0-16,3 0 0 0,0 0 0 0,1 0 0 15,-1 0 12-15,-3 0 0 0,-1 0 0 0,5 0 0 16,2 0-12-16,-3 0 0 0,-3 6 0 0,0-6 0 16,0 0 0-16,3 4 0 0,-4-4 0 0,1 0 0 15,0 0 0-15,3 0-17 0,4 0 4 0,0 0 1 16,-1 0 12-16,5 0 0 0,-5 0 0 0,1 0 0 16,3-4 0-16,1 4 0 0,-1 0 0 0,-3 0 0 15,3 0 11-15,-7 0-11 0,0-6 10 0,1 6-10 0,-5 0 0 0,1 0 0 16,3 0 0-16,-3-3 0 0,3 3 0 0,0 0 0 15,4 3 0-15,3-3 0 0,-6 0 12 0,6 0-4 16,0 0-8-16,4 0 12 0,-4 6-12 0,4-6 0 16,0 0 0-16,-4 0-10 0,0 0 10 0,1 4 0 15,-1-4 10-15,0 0-10 0,4 0 0 0,-4 6 0 16,4-6 0-16,-7 3 0 0,3-3 0 0,-3 0 0 16,3 0 0-16,1 0-10 0,-1 0 10 0,-3 0 0 15,-1 6 0-15,-2-3 0 0,-1-6 0 0,0 3 8 16,0 0-8-16,0 0 8 0,1 0-8 0,-1-6 0 15,4 6 0-15,3 0 0 0,-3 0 0 0,-1 0 0 0,5 0 0 0,-5 0 0 16,1 0 0-16,-4 6 8 0,1-6-8 0,-5 3 0 16,1-3 0-16,0 0 0 0,-4 0 0 0,0 7 8 15,0-7-8-15,-3 0 0 0,-1 0 0 0,1 0 8 16,0 0-8-16,-1 0 0 0,1 0 0 0,3 0 8 16,-3 0-8-16,3 3 12 0,-3-3-4 15,3 6 0-15,-4-6-8 0,5 0 0 0,-1 0 0 0,-7 0 0 16,0 0 0-16,0 0 0 0,0 0 0 0,0 0 0 15,-3 0 0-15,3 0 0 0,-3 0 8 0,3 0-8 16,-4 0 0-16,1 0 0 0,-1 0 0 0,-2 0 0 16,2 0 0-16,1 0 8 0,-4 0-8 0,3 0 0 15,-3 6 0-15,4-6 0 0,-4 0 0 0,0 0 0 0,4 4 0 16,-4-4 0-16,0 0 10 0,0 0-10 0,0 0 12 0,3 0-3 16,-2 0-1-16,-1 0 0 0,0 0-8 0,0 0 0 15,3 0 0-15,1 0 0 0,-4 0 0 0,0 0 0 16,4 0 8-16,-4 0-8 0,0-4 8 0,3-2-8 15,1 6 8-15,-4 0-8 0,-7 0 0 0,7 0-11 16,4 0 1-16,-1 0 0 0,-3 0 10 0,0 0 0 16,0 0 0-16,0 0 0 0,4 0 0 0,-11 0 0 15,7 6 0-15,0-6 0 0,4 0 0 0,-4 0 0 16,-7 0 0-16,10 4 0 0,-3-4 8 0,4 0 3 16,-4 0 1-16,0 0 0 0,0 0-12 0,0 0-17 15,-7 0 4-15,0 0 1 0,0 0 12 0,7 0 0 16,4-4 0-16,-4-2 0 0,3 6 0 0,-3 0 0 15,0-6-8-15,-7 6 8 0,8-3 0 0,-8 3 0 0,0 0 0 0,7 0 0 32,0-7-73-32,-7 7-22 0,0 0-4 0,7 0-886 0,3 0-178 0</inkml:trace>
  <inkml:trace contextRef="#ctx0" brushRef="#br0" timeOffset="14426.931">20288 4423 691 0,'0'0'61'0,"0"0"-49"15,0 0-12-15,0 0 0 0,4-10 148 0,-4 7 26 0,3-3 6 16,-3 6 0-16,7-3-94 0,0-4-19 0,-3 1-4 0,3 6-1 16,0-3-34-16,0-3-8 0,0 6 0 0,4 0-1 15,-4-3 13-15,0-4 4 0,-7 7 0 0,10 0 0 16,-2 0 24-16,-1 0 4 0,-7 0 2 0,10 0 0 15,-10 0 7-15,7 0 2 0,-7 0 0 0,0 0 0 16,0 0-12-16,7 0-3 0,-7 0 0 0,0 0 0 16,0 0-38-16,0 0-8 0,7 0-2 0,-7 0 0 15,0 0 8-15,7 10 0 0,-3-1 1 0,-4-9 0 16,3 6-5-16,1 4-2 0,-4-1 0 0,0 1 0 16,0 5 2-16,0-12 1 0,-4 13 0 0,4-7 0 15,-3 10-7-15,-1-9-2 0,1 12 0 0,3-10 0 16,-4 7-8-16,1-3 8 0,-1 2-8 0,1-2 8 15,-4 3 0-15,3 0 0 0,1 0 0 0,3-4 0 16,-4-5 4-16,4 8 0 0,-3-2 0 0,3-3 0 16,0 2-2-16,-4 4 0 0,4 0 0 0,0-3 0 0,-3-1-10 0,3-2 12 15,-4 6-12-15,4-4 12 0,0 1-12 0,-4-3 0 16,4 2 0-16,-3 1 8 0,3-3-8 0,0 5 0 16,-4-2 0-16,4 0 0 0,-3-4 9 0,3 4-9 15,0-4 10-15,0 4-10 0,0 0 10 0,0-4-10 16,0-2 10-16,0 5-10 0,-4-5 9 0,4-1-9 15,0 1 8-15,0-1-8 0,0-3 11 0,0 4-3 16,0-4-8-16,0-3 12 0,0-3-12 0,0 10 9 16,0-1-9-16,0-3 8 0,0-6-8 0,0 3 0 15,-3 4 0-15,3-7 0 0,-4 3 0 0,4-3 8 16,0 0 0-16,0 6 0 0,0-6-8 0,0 0 0 16,0 0 0-16,0 0 8 0,0 0 0 0,0 0 0 0,0 0 0 0,-3 9 0 15,3-9-8-15,0 0 8 0,-4 0-8 0,4 0 8 16,0 0-8-16,0 0 0 15,-7 0 0-15,7 0 0 0,-3 0 14 0,3 0 1 0,-7 0 0 0,0-6 0 16,-1 3-1-16,1-3 0 0,0 3 0 0,0-4 0 16,-3 4-14-16,-1-3 8 0,4-3-8 0,-3-1 0 15,-1 7 0-15,-3-9 0 0,3 8 0 0,-3-5 0 16,4 3 0-16,-5-4 0 0,1 1-12 0,0-1 12 16,4 1 0-16,3 0 0 0,-4 2 0 0,0-2 0 15,1 0 0-15,-1-1 8 0,4 1-8 0,-3-1 0 16,3 1 8-16,-1 3-8 0,1-4 0 0,0 1 0 15,0-1 0-15,0 1 8 0,0 3-8 0,7-4 0 16,-7 7 0-16,4-3 0 0,-1-3 0 0,1 9 0 16,3 0 0-16,-4-4 0 0,4 4 0 0,0 0 0 0,0 0-9 0,0 0 9 15,0 0 0-15,0 0-9 0,0 0 9 16,0 0 0-16,0 0 0 0,0 0 8 0,0 0-16 0,0 10-4 16,7-1 0-16,-7 1 0 15,4-1 12-15,-1 0 14 0,4 1-3 0,0 9-1 0,0-13-18 0,0 3-4 16,-3 10-1-16,3-9 0 0,0 5 13 0,0-5 0 15,0 2 0-15,0 4 0 0,4-7 0 0,-4 7 0 16,-4-7 0-16,4 10 0 0,0-9 0 0,1 8 0 16,-1-8 0-16,-4 5 0 0,1 1 0 0,3-3 0 15,0-7 0-15,-4-3 0 0,4 3 10 0,-3 4-10 16,-4-10 8-16,3 6-8 0,-3-6 9 0,0 0-9 0,0 0 10 0,0 0-10 16,7 3 12-16,-7-3-4 0,0 0-8 0,0 0 12 15,0 0-4-15,0 0 0 0,0 0-8 0,0 0 12 16,0 0 3-16,0 0 0 0,0 0 0 0,0 0 0 15,0 0-3-15,0 0-1 0,7 10 0 0,-7-10 0 16,0 0-11-16,0 0 0 0,11-4 0 0,-11 4 0 16,0 0 8-16,0 0 0 0,7-6 0 0,-7 6 0 15,7-9-8-15,0-1 0 0,0 4 0 0,-3 6 0 16,3-9 0-16,0-1 0 0,-7 10 0 0,7-9 0 16,0-1 0-16,4 1 13 0,-4 0-3 0,3 2-1 15,1-2-9-15,-1 0 0 0,1-1 0 0,0-5 0 16,-1 5 0-16,1 1 0 0,-1-1 0 0,1 1 0 15,0-1 0-15,-1 1 0 0,1 3 0 0,-1-4 0 16,1 1 0-16,-4 0 0 0,0 5 0 0,4-2 0 16,-4-3 0-16,0 2 0 0,0 4 0 0,0 3 0 15,0-9 0-15,0 3 0 0,0-4 0 0,0 7 0 0,0-3 0 0,0-4 0 16,4 4 0-16,-4 3 0 16,0-3-62-16,0-4-14 0,3 1-4 0,5 0 0 15,-5-1-68-15,4 1-15 0,-3-1-2 0,6-5-647 16,5 5-130-16</inkml:trace>
  <inkml:trace contextRef="#ctx0" brushRef="#br0" timeOffset="20248.372">3679 6662 1220 0,'-21'0'54'0,"14"0"11"0,-10 0-52 0,-1 0-13 16,7 0 0-16,-10 0 0 0,7 0 77 0,0 0 13 15,3 0 2-15,-3 0 1 0,4 0-21 0,3 0-5 16,7 0-1-16,0 0 0 0,0 0-20 0,0 0-4 15,0 0-1-15,0 0 0 0,0 0-2 0,0 0-1 16,7-4 0-16,3-2 0 0,4 6-2 0,1 0-1 16,-1 0 0-16,3-6 0 0,1 6-10 0,3 0-1 15,0 0-1-15,4 0 0 0,-7 6-3 0,6-6-1 16,1 0 0-16,3 0 0 0,0 0 2 0,8 0 1 0,-1 0 0 16,0 0 0-16,1 0-2 0,-1 0 0 15,4 0 0-15,-1 0 0 0,5 0-7 0,-4 6-1 0,-4-12-1 0,0 6 0 16,0 0-3-16,1 0 0 0,2 0 0 0,-2 0 0 15,3 0-8-15,-4 0 0 0,-3 0 0 0,-1-6 0 16,1 6 0-16,3 6 0 0,-6-12 8 0,2 6-8 16,-6 6 0-16,0-6 8 0,-1 0-8 0,-2 0 8 15,2 0-8-15,-10 0 0 0,8 0 0 0,-8 0 8 16,7 0 8-16,-11 0 0 0,5 0 1 0,-1 0 0 16,7 6-1-16,-14-6-1 0,3 4 0 0,8-4 0 15,-11 0-15-15,11 0 0 0,-11 6 0 0,0-3 0 16,3-3 0-16,1 0-10 0,-4 0 2 0,0 0 0 15,-7 0 8-15,0 0 0 0,11 0 8 0,-11 0-8 16,0 0 13-16,0 0-1 0,0 0-1 0,0 0 0 16,0 0-11-16,0 0 10 0,0 0-10 0,0 0 10 0,0 0 3 0,0 0 1 15,-11-9 0-15,1 9 0 16,-1 0-14-16,-3 0 0 0,-7-4 8 0,3-2-8 0,-3 6 8 0,0-6-8 16,3 3 11-16,-10 3-11 0,0-7 14 0,-1 7-4 15,1-3-1-15,-4-3 0 0,-3 3 10 0,3-3 1 16,-3 2 1-16,0-2 0 0,0 6-21 0,-1-3 0 15,-2-3 0-15,2 6 0 0,1 0 0 0,0-3-8 16,-1 3 0-16,5 0 0 0,-5 0 8 0,1 0 0 16,0 0 0-16,0 0 0 0,-4 0 0 0,3 3 0 15,5-3 0-15,3 6 0 0,-8-3 0 0,12-3 0 16,-8 6 0-16,4-6 0 0,3 4 8 0,4-4-8 0,7 6 8 16,-4-6-8-16,4 0 12 0,3 3-1 0,4-3-1 0,0 0 0 15,7 0 1-15,0 0 0 0,0 0 0 0,0 0 0 16,0 0-11-16,0 0 0 0,0 0 0 0,14 6 0 15,4-3 0-15,-4-3 0 0,7 7 0 0,4-4 0 16,0 3 0-16,-1-6 8 0,4 6-8 0,4-2 0 16,-4-4 8-16,8 0-8 0,-1 6 8 0,0-3-8 15,1-3 0-15,-1 0 8 0,0 0-8 0,0 0 0 16,4 0 0-16,0 0 0 0,3 0 0 0,-3 0 0 16,0 0 0-16,3 0 0 0,1-3 0 0,-1 3 0 15,-3-6 0-15,0 6 0 0,-4 0 0 0,0 0 0 16,0-4 0-16,-3-2 0 0,0 6 0 0,-4-6 0 15,4 3 8-15,-4 3-8 0,0-7 12 0,-3 4-4 16,-4-3-8-16,4 3 0 0,-4-3 0 0,-7 2 0 0,4-2 0 16,-1 6 0-16,-2 0 0 0,-1-3 0 0,0-3 0 15,3 6 0-15,-13-3 12 0,3-4-4 0,-7 7-8 0,14 0 0 16,-14 0 9-16,0 0-9 0,0 0 0 0,4 0-15 16,3 0 3-16,-7 0 0 15,0 0 12-15,0 0 12 0,0 0-3 0,0 0 0 0,0 0-9 0,0 0 0 16,0 0 0-16,0 0 0 0,0 0 0 0,0 0 0 15,0 0 0-15,0 0 0 0,0 0 0 16,-7 0 0-16,-4 0 0 0,11 0 0 0,0 0-18 0,0 0 4 16,0 0 1-16,0 0 0 15,0 0-107-15,0 0-20 0,0 0-5 0</inkml:trace>
  <inkml:trace contextRef="#ctx0" brushRef="#br0" timeOffset="47370.407">5196 6680 172 0,'0'0'16'0,"0"0"-16"15,0 0 0-15,0 0 0 0,0 0 175 0,0 0 32 16,0 0 6-16,0 0 2 0,0-9-141 0,0 9-28 16,0 0-6-16,-3 0 0 15,-1-9-15-15,-3 9-2 0,4-4-1 0,-4-2 0 0,0 0 0 0,0 3 0 16,3-4 0-16,-6 7 0 0,2-9 9 0,1 9 1 15,-3-3 1-15,-4-3 0 0,3 6 17 0,-3-4 3 16,7 4 1-16,-7 0 0 0,0 0-3 0,-7 4-1 16,6-4 0-16,-9 9 0 0,-1-3-9 0,4-3-1 15,-4 4-1-15,1 2 0 0,-1-3 3 0,0-2 1 16,-7 5 0-16,4-9 0 0,0 9-13 0,-4-2-2 0,4-4-1 0,-4-3 0 16,-3 6 6-16,3-6 2 0,7 3 0 0,-3-3 0 15,-7 0-35-15,0 6 0 0,3-6 0 0,4 0 0 16,-8 0 12-16,5 0-2 0,2-6 0 0,5 6 0 15,-8 0-2-15,4 6-8 0,-7-6 12 0,3 0-4 16,4 0 7-16,-4 0 1 0,4 0 0 0,-4 7 0 16,14-4 10-16,-6-3 2 0,6 0 1 0,0 6 0 15,4-3-29-15,-4-3-13 0,4 6 1 0,4-2 0 16,-1-4 21-16,4 0 5 0,7 0 1 0,-7 0 0 16,4 0-15-16,3 0 0 0,0 0 0 0,0 0-10 15,0 0 10-15,3-4 12 0,8-2-2 0,-1 6-1 16,4-3-9-16,0-3 0 0,-3 3 0 0,10-4-11 15,-7 7 11-15,11 0 8 0,0-6-8 0,6 3 11 16,-2 3-11-16,6 0-11 0,-3 0 3 0,7-6 0 0,-4 6 8 0,0-3 12 16,7-4-2-16,4 4-1 15,-3 3-9-15,-1-6-17 0,4 6 4 0,0-3 1 0,0-3 12 0,-4 6 0 16,0-4 0-16,-7 4 10 0,4-6-23 0,-3 6-5 16,-1 0-1-16,0-6 0 0,-3 3 19 0,0 3 0 15,3 0-8-15,-10-7 8 0,-1 7 0 0,1 0 0 16,-4-9 0-16,-3 9 0 0,-1 0 12 0,1-3 7 15,0 3 1-15,-11-6 0 0,3 6-20 0,-3-4 0 16,0 4 0-16,-7 0 0 0,0 0 0 0,0 0 0 16,0 0 0-16,0 0 0 0,0 0 24 0,-7-6-1 15,-3-3-1-15,-1 9 0 0,1-3-8 0,-4-4-2 16,-1 7 0-16,-2-6 0 0,-1 6-12 0,-7 0 0 16,1 0 8-16,-1 0-8 0,-10-3 0 0,10 3 0 0,-3 0 0 0,0 0 0 15,-4 0 9-15,4 0-9 0,-4 0 8 0,0-6-8 16,-3 6 8-16,-7 0-8 15,3 0 8-15,0 0-8 0,-3 0 20 0,3 0-2 0,0 6 0 0,-7-6 0 16,7 3-18-16,4-3 0 0,0 6 0 0,0-6 0 16,3 7 0-16,4-4 20 0,-4-3-4 0,4 0 0 15,-4 0-16-15,4 6 0 0,3-3 0 0,4-3 0 16,7 6 0-16,-8-6 0 0,-2 4 0 0,10 2 0 16,-8-3 0-16,5-3 0 0,-1 6 0 0,4-3 0 15,4-3 0-15,-1 7 0 0,-3-7 0 0,10 0 0 16,-6 0 0-16,10 0 0 0,-4 0 0 0,4 0 0 15,0 0 0-15,0 0-9 0,0 0 1 0,0 0 0 16,0 0-87-16,0 0-17 0,14 0-3 0,-3-7-1 16,3 7-108-16,11 0-23 0,24-9-4 0,8 6-1 0</inkml:trace>
  <inkml:trace contextRef="#ctx0" brushRef="#br0" timeOffset="49151.511">11568 6796 288 0,'0'0'12'0,"-7"0"4"15,-11 0-16-15,7 0 0 0,11 0 0 0,0 0 0 16,-10 0 203-16,-1 0 37 0,11 0 8 0,0 0 2 0,0 0-184 0,0 0-37 16,-7 0-7-16,7 0-2 0,11 0 26 0,-11 0 5 15,0 0 1-15,0 0 0 0,0 0 6 0,0 0 2 16,0 0 0-16,0 0 0 0,-4 0-12 0,4 0-1 15,0 0-1-15,0 0 0 0,0 0-12 0,0 0-2 16,14 7-1-16,-3-4 0 0,-4 3 1 0,3-3 0 16,1 3 0-16,7 4 0 0,-1-10-11 0,1 6-1 15,0-6-1-15,3 3 0 0,3-3-4 0,1 0-1 16,3 0 0-16,1 0 0 0,-5 0-1 0,12-3 0 16,-5-3 0-16,5 6 0 0,6 0 7 0,-7 0 2 15,1-3 0-15,2-4 0 0,1 7-1 0,3 0 0 16,-3-6 0-16,-3 6 0 0,-1 0-6 0,0 0-2 15,0 0 0-15,4 0 0 0,0 0-13 0,7 0 9 0,0 6-9 0,0-6 8 16,-1-6-8-16,1 6 0 0,7 0 0 0,0 0 8 16,-3 0-8-16,6-3 8 15,-3 3-8-15,7 0 8 0,-4-6-8 0,4 6 0 0,0-3 0 0,-3 3 8 16,-1-7-8-16,-3 7 0 0,-4 0 0 0,4-3 0 16,-3 3 0-16,3 0 8 0,-7 0-8 0,6 0 0 15,1 0 13-15,4 0-2 0,-4 0-1 0,3-6 0 16,1 6-1-16,-1 0 0 0,4 0 0 0,0 0 0 15,0-3-9-15,3 3 0 0,4-6 0 0,-3 6 8 16,-1-4-8-16,5 4 0 0,-1-6 9 0,0 6-9 16,0-6 0-16,0 3 0 0,0 3 0 0,0-7 8 15,-4 7-8-15,-3 0 0 0,4-9 0 0,-1 9 8 16,-3-3-8-16,4-3 8 0,3 2-8 0,-4-2 8 16,1 6-8-16,-1-3 9 0,1-3-9 0,-1 6 10 0,4-3-10 0,-3-4 12 15,6 7-12-15,-6 0 12 16,3 0-12-16,-4 0-9 0,1 0 9 0,-1 0-13 0,1 0 13 0,-4 0 10 15,0 0-2-15,0 0 0 0,0 0-8 0,-4 0-11 16,-3 0 3-16,3 0 0 16,-6 0 8-16,3 0 0 0,0 0 0 0,3 0 0 0,-3-6 0 0,3 6 0 15,1 0-9-15,-1-3 9 0,-6 3 0 0,6-6 18 16,-3 6-3-16,4 0-1 0,3-3-14 0,-8-4 0 16,-2 7 0-16,-1 0 0 0,4-3 0 0,-3-3 0 15,-5 6 0-15,-2 0 0 0,-4 0 0 0,-4 0 0 16,0 0 0-16,-3 0 0 0,0 0 0 0,-4 0-13 15,0 0 1-15,0 0 0 0,-7 0 12 0,1 6 16 0,-5-6-3 0,1 3-1 16,-8-3-12-16,1 0 0 0,3-3 0 0,-3 3 0 16,-1 0-17-16,1-6 3 0,-11 6 1 0,3 0 0 31,4 0-39-31,-7 0-7 0,4 0-1 0,-4 0-1 16,7-9-131-16,-7 9-27 0,-3-4-5 0</inkml:trace>
  <inkml:trace contextRef="#ctx0" brushRef="#br0" timeOffset="50235.356">11395 6768 115 0,'-18'0'10'0,"18"0"-10"16,7 0 0-16,-7 0 0 0,0 0 220 0,0 0 41 15,0 0 9-15,11 0 2 0,-1 0-178 0,-3 0-35 16,-7 0-7-16,11 0-2 0,0 0-27 0,-1 0-6 15,8 6-1-15,6-6 0 0,5 4 11 0,-5-4 1 16,1 0 1-16,3 0 0 0,4 0-17 0,0 0-3 0,0-4-1 0,-1 4 0 16,5 0 0-16,2 0 0 0,5 0 0 0,-4 0 0 15,6-6 8-15,1 6 2 16,4 0 0-16,-5 0 0 0,5 0-5 0,-4 0-1 0,3 0 0 16,1 0 0-16,-1 0 10 0,4-6 2 0,10 6 0 0,1-3 0 15,-1 3 10-15,4 0 2 0,0-7 1 0,0 7 0 16,4 0-25-16,0-3-12 0,-1-3 10 0,4 6-10 15,0 0 12-15,4 0-4 0,-4-3-8 0,4-3 12 16,-1 6-12-16,4-4 0 0,0 4 8 0,8-6-8 16,-5 6 0-16,4-3 0 0,4-3 0 0,0 6 0 15,7-3 0-15,-4-4 0 0,-3 7 8 0,6 0-8 16,-2 0 0-16,2 0 0 0,5 0 0 0,-4 0 0 16,-4 7 0-16,0-7 0 0,0 3 0 0,8-3 0 0,-5 6 0 15,-2-3 0-15,-1-3 0 0,7 0 0 16,-3 6 0-16,-4-2 0 0,4-4 0 0,0 6 0 0,3-6 0 0,-3 3 0 15,3-6 0-15,-3 3 0 0,-7 0 0 0,6 0 0 16,1 0 0-16,0 0 0 0,0-6 0 0,-4 6 0 16,-3 0 0-16,-1 0 0 0,1-4 0 0,0 4 0 15,-4 0 0-15,-3 0 0 0,-8-6 0 0,-6 6 0 16,0 0 0-16,-4 0 0 0,0 0 8 0,-4 0-8 16,-3 6 0-16,-4-6 0 0,-3 4 0 0,-3-4 0 15,-1 0 0-15,-3 6 0 0,0-6 0 0,-4 3-12 16,1-3 12-16,-5 0-13 0,-2 0-3 0,-5 0-1 15,5 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56:05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3150 3993 172 0,'-3'-9'16'0,"3"-1"-16"0,-7 10 0 0,7-9 0 16,-4 2 561-16,-3 7 110 16,4-9 21-16,3 6 5 0,-7-3-551 0,3 2-110 0,1-2-23 0,-5 0-4 15,5 6-9-15,-8-3 0 0,1-3 0 0,-4 6 0 31,0-4-33-31,-8-2-12 0,-9 6-3 0,2 0 0 0,-6 0 9 0,-4 10 2 0,-7-10 0 0,-3 9 0 16,0 3 6-16,-11-2 2 0,0 2 0 0,-11 4 0 16,1 0 16-16,-4-4 3 0,-1 4 1 0,-2-3 0 15,3 12 9-15,0-7 0 0,0-2 10 0,-4 3-10 16,0 6 8-16,1-6-8 0,3 0 0 0,10-1 9 16,-6 1 9-16,10 3 2 0,0-3 0 0,10 3 0 0,1-6-9 15,0 9-2-15,3 0 0 0,0-6 0 0,7 0-9 0,7 6 0 16,4-3 0-16,7-4 0 0,-4 7 0 0,4 4 8 15,7-4-8-15,0 9 0 0,3-6 0 0,1 1 8 16,6 15-8-16,4-10 0 0,-7 13 9 0,7 3-9 16,0-6 10-16,7 3-10 0,-3 3 0 0,3 4 0 15,-4-7 0-15,8 15 0 0,3 1-11 16,-7 6 11-16,-4-3-10 0,8 3 10 0,-7-3-9 0,3 12 9 16,-4-6-8-16,8 10 8 0,-11 6 0 0,3-7-10 15,8 7 10-15,-11-6 0 0,10 5 0 0,-6 4 0 16,7-3 0-16,-1-6 0 0,1 5 8 0,-8 4-8 15,8-3 0-15,-1 0 9 0,-6 3-9 0,3 0 12 0,4 3-12 0,-8-3 12 16,1 0 0-16,3 6 0 0,-7-6 0 16,0 6 0-16,0-9-4 0,3 3-8 15,-6 6 12-15,3-9-4 0,0 3-8 0,0-3 10 0,-7-7-10 0,3 1 10 16,4 2-10-16,-3-2 0 0,-4-1 0 0,3-2 0 16,4-7 0-16,-11 0 0 0,11 0 0 0,-10-3 8 15,10-3-8-15,-11 3 0 0,8-6 0 0,-8-1 0 16,8-8 8-16,-8 2-8 0,0-2 0 0,-3-1 8 15,4-3 1-15,-1-3 0 0,-3-3 0 0,3 0 0 16,-3-6-9-16,4 5 0 0,-1-8 0 0,-3-1 0 16,3-5 40-16,1-1 7 0,6-3 1 0,-6-6 0 15,-1 0-12-15,11-4-1 0,-3-2-1 0,-4-1 0 16,3-2 7-16,4-7 2 0,0-3 0 0,0 0 0 16,4 9-8-16,-4-9-2 0,10 7 0 0,1-4 0 0,-1 3-9 15,4-6-1-15,1 3-1 0,6-3 0 16,3 6-8-16,12-6-2 0,3-6 0 0,6 3 0 0,5 3-12 0,-4 0 9 15,7-6-9-15,3 3 8 0,0-4 0 0,4 4 0 16,0-3 0-16,4 6 0 0,-4-3-8 0,3-4 0 16,-3 7-12-16,7 0 12 0,-14 0 0 0,7 0 0 15,-3 0 0-15,-4 0 8 0,14-3-8 0,-14-3 0 16,-1 6-10-16,-2 0 10 0,10 0 0 0,-11-6 0 16,-3 3 0-16,3 3 0 0,-3-7 0 0,-3 4 0 15,3-3 0-15,-1 3 0 16,-6-3-63-16,7 2-6 0,0-2-2 0,-7 3-860 15,7-3-172-15</inkml:trace>
  <inkml:trace contextRef="#ctx0" brushRef="#br0" timeOffset="10240.625">533 18082 518 0,'0'0'46'0,"0"0"-37"15,0 0-9-15,0 0 0 0,0 0 307 0,0 0 59 16,0 0 12-16,0 0 2 0,0 0-300 0,0 0-61 16,0 0-19-16,0 0 10 15,0 0-10-15,-4 3 0 0,4-3 0 0,-10 0 0 0,3 7 16 0,3-4-1 16,0-3-1-16,4 0 0 0,-7 0 30 0,7 0 5 15,0 0 2-15,0 0 0 0,0 0-1 0,0 0 0 16,0 0 0-16,0 0 0 0,7 6-10 0,1-6-1 16,2 0-1-16,1 0 0 0,3 0 5 0,3 0 1 15,1 0 0-15,3 0 0 0,-7 0-25 0,11 3-5 16,-4-3-1-16,-3 0 0 0,3 0-13 0,4 6 8 16,-1-6-8-16,8 0 0 0,-7 0 9 0,0 0-9 15,3-6 8-15,7 6-8 0,0-3 12 0,-3 3-2 0,3 0-1 16,-10-6 0-16,10 6 6 0,-6-3 1 0,6 3 0 0,0-7 0 15,0 7 0-15,1 0 1 0,-1 0 0 0,-7-3 0 16,7 3 11-16,1 0 1 0,-5 0 1 0,-2 0 0 16,2 0-30-16,-6 0 0 0,0-6 0 0,0 6 0 15,-8 0 0-15,11 0-8 0,-10-3-1 0,3-4 0 16,-7 7 9-16,7-3 12 0,-6-3-2 0,6 6-1 16,-7-6-1-16,-4 3 0 0,5 3 0 0,-5 0 0 15,4-7 0-15,-3 7 0 0,-8 0 0 0,4 0 0 16,4-3-8-16,-7 3 12 0,-4 0-12 0,10-6 12 15,-10 3 5-15,4-3 2 0,6 2 0 0,-10 4 0 16,0 0 0-16,0 0 0 0,0-6 0 0,0-3 0 16,0 6-8-16,-3-4-2 0,3-2 0 0,0 3 0 15,-7 2-9-15,3-2 0 0,4 6 0 0,0-3 8 0,-7-3-8 16,4-4 0-16,3 10 0 0,-4-9 0 0,4 9 0 16,-7 0 0-16,3-9 0 0,-6 9 0 0,3 0 0 0,3-7 0 15,1 7 0-15,-8-3 0 0,4-3 0 0,4 6 8 16,-8-3-8-16,7-4 0 0,-6 7 11 0,6-9-3 15,-3 9-8-15,4-9 12 0,-4 9-12 0,3-10 8 16,-3 10-8-16,4-6 0 0,-1 3 0 0,-7-3 0 16,4 6 0-16,4-4 0 0,-1-2 0 0,-3 3 0 15,-3-3 0-15,6 6 0 0,-6 0 0 0,6 0 0 16,-3-3 0-16,4-4 0 0,-5 7 0 0,8 0 0 16,0 0 0-16,0 0 0 0,-3-3 0 0,3 3 0 15,0 0 0-15,0 0 0 0,0 0 0 0,0 0 0 16,0 0 0-16,0 0 0 0,0 0 0 0,0 0 0 0,0 0 0 0,0 0 0 15,0 0 0-15,11 0 0 16,-1 0 0-16,-3 3 0 0,4-3 0 0,6 10 0 16,-3-10 0-16,1 0 0 0,-1 0 0 0,7 6-8 0,0-3 8 0,-7 3 0 15,0-2 0-15,-3 2 0 0,-1 3 0 0,5-9 0 16,-12 10 0-16,8-10 0 0,-1 9 0 0,-6 0 0 16,3-2 0-16,3-4 0 0,-10 6 0 0,0-2 0 15,4 2 0-15,3 0 0 0,-7 1 0 0,0-1 0 16,0 1 0-16,4 5 0 0,-8-5 0 0,-3-1 0 15,7 1 12-15,-4 5-1 0,4-5 0 0,0-1 0 16,-10 0-1-16,10 1 0 0,0 6 0 0,-7-7 0 16,3 0-10-16,1 1 0 0,-4-1 0 0,3 1 8 15,-3-1-8-15,4 0 0 0,-8 1 9 0,7 5-9 0,-6-5 0 16,3-4 0-16,0 4 0 0,-4-7 0 16,1 3 0-16,-5 3 0 0,5-9 0 0,-1 7 8 15,-3-4-20-15,0-3-3 0,3 0-1 0,-3 0 0 16,-3 0-104-16,3 0-22 0,3 6-4 0,0-3-1165 15</inkml:trace>
  <inkml:trace contextRef="#ctx0" brushRef="#br0" timeOffset="84708.244">6773 17530 1440 0,'-7'0'128'0,"-3"0"-103"0,-1 0-25 0,4 0 0 15,-4 0 159-15,11 0 26 0,-7 0 6 0,7 0 1 16,0 0-99-16,0 0-19 0,-7 0-4 0,7 0-1 16,0 0-16-16,0 0-3 0,0 0-1 0,0 0 0 15,0 0-3-15,0 0-1 0,7 0 0 0,11-6 0 16,-7 6-20-16,6-3-4 0,1 6-1 0,3-3 0 16,4 6 13-16,-4-6 3 0,4 6 0 0,-1-2 0 15,1-4-3-15,0 6 0 0,3-3 0 0,-3-3 0 16,-4 9 0-16,4-2 0 0,-1-4 0 0,1-3 0 15,0 6-6-15,-1-3-2 0,5-3 0 0,2 0 0 0,-6 0-2 0,10 7-1 16,-14-7 0-16,11 0 0 0,0-7-5 0,-4 7-1 16,0 0 0-16,4-3 0 0,-4-3-5 0,4 6-2 15,3-3 0-15,-3 3 0 0,-4-7 1 0,4 7 0 16,-4 0 0-16,4 7 0 0,3-4-10 0,-3-3 0 16,0 6 0-16,0-3 0 0,-1 4 0 0,1-4 0 15,-4 3 11-15,1 0-11 0,-5-3 9 0,4 4-9 16,1-4 8-16,-1-3-8 0,4 0 0 0,-1 6 0 15,5-6 0-15,2 3 0 0,-6-3 8 0,3 0-8 16,1 0 8-16,-1 0-8 0,-3 6 9 0,3-2-9 16,-7-4 10-16,8 0-10 0,-5 6 8 0,-2-3-8 15,2-3 0-15,5 6 9 0,-5-6-9 0,5 0 0 16,2 6 0-16,-2-2 0 0,-5-4 0 0,8 0 8 0,-7 6-8 16,3-6 0-16,1 0 0 0,-1 3 0 15,-7-3 8-15,0 6-8 0,0-6 0 0,-3 0 0 0,3 3 0 0,-3 4 0 16,7-7 0-16,-4 3 0 0,0-3 0 0,4 0 0 15,0 6 0-15,-4-3 0 0,4-3-12 0,-4 0 12 16,0 0 0-16,0 0 0 0,1 0 0 0,-1 0 0 16,4 0 13-16,-8 0 4 0,1 0 1 0,0 0 0 15,-4-3-10-15,4-3-8 0,-1 6 12 0,1-3-12 16,-4-4 12-16,4 4-12 0,-4-3 12 0,4 6-12 16,-1-3 10-16,-2-3-10 0,2 6 8 0,-3 0-8 15,1 0 0-15,-5 0 8 0,1 0-8 0,3 0 0 16,-7 0 0-16,4 0 0 0,-4 0 0 0,0 0 0 15,0 6 0-15,-3-3 0 0,-4-3 8 0,-7 0-8 0,0 0 0 0,7 0 0 16,-7 0 0-16,0 0 0 0,0 0 11 0,0 0-3 16,0 0-8-16,0 0 12 15,0 0-8-15,0 0-4 0,0 0 0 0,0 0 0 16,0 0-36-16,7-9-8 0,-4-1 0 0,-6 1-1021 16,-1-1-204-16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58:04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12658 10186 633 0,'0'0'56'0,"-7"-3"-44"0,0-3-12 0,-4-1 0 15,4 7 192-15,0-3 36 0,3 3 7 0,-3-6 1 16,7 6-168-16,0 0-35 0,-7 0-6 0,0 0-2 16,-3-3-25-16,3 3 0 0,-4-6 0 0,4 6 0 15,-4 6 0-15,-3-6 0 0,0 0 0 0,-4 0 0 16,8 3 12-16,-4 3 4 0,0-6 1 0,3 3 0 16,0 4 23-16,4-7 4 0,0 6 0 0,7-6 1 15,0 0-25-15,0 0-6 0,0 0-1 0,0 0 0 16,0 0 20-16,0 0 4 0,0 0 1 0,0 0 0 15,0 0 7-15,0 0 2 0,11 0 0 0,0 0 0 16,-1 0-19-16,4 0-4 0,0-6-1 0,8 6 0 16,-1 0-13-16,0 0-2 0,-4 0-8 0,1 0 12 15,3 0-12-15,0 6 0 0,1-3 0 0,2-3 0 0,-3 10 0 0,4-10 0 16,0 0 0-16,0 0 0 0,-1 6 0 0,1-6 8 16,0 0-8-16,3-6 0 0,0 6 8 0,0-4-8 15,4-2 0-15,0-3 9 0,3 9-9 0,-3-10 8 16,-7 4-8-16,3 6 8 0,0-3-8 0,-3-3 12 15,-4 3-12-15,-4-4 12 0,-2 7 2 0,-1 0 1 16,0-9 0-16,-4 9 0 0,-10 0 14 0,7 0 3 16,4-10 1-16,-11 10 0 0,0 0-10 0,7 0-3 15,-7 0 0-15,7-6 0 0,-7 6 1 0,4-3 0 16,-4 3 0-16,0 0 0 0,0 0-13 0,0 0-8 16,0 0 10-16,0 0-10 0,0 0 0 0,0 0-15 0,0 0 2 15,0 0 0-15,0 0 13 0,0 0 0 16,0 0 0-16,0 0 0 0,0 0 0 0,0 0 12 0,0 0-3 0,-4 3 0 15,-6 3-9-15,3 1 0 16,-1-4 0-16,1-3 8 0,-3 0 11 0,3 6 1 0,-7-6 1 0,0 0 0 16,-1 0-21-16,-2 0-16 0,-1 0 2 0,1 0 1 15,-5 0 13-15,1 0 0 0,-4 0 0 0,-3 3 0 16,4-3 0-16,-1 0 0 0,-3 7 0 0,6-4 0 16,-6-3 0-16,7 6 0 0,0-3 8 0,-4-3-8 15,4 0 0-15,-4 6 0 0,4-6 8 0,-3 3-8 16,-1-3 8-16,4 7-8 0,-8-7 9 0,5 0-9 15,-1 6 0-15,0-3 0 0,1-3 0 0,-5 6-10 16,5-2 10-16,3-4 8 0,-4 0-8 0,4 9 11 16,0-9-11-16,-1 6 0 0,1-6 0 0,4 3 0 15,2-3 0-15,5 0 0 0,-4 7 0 0,3-4-11 16,4-3 11-16,7 0 0 0,0 0 10 0,-7 0-10 16,7 0 0-16,0 0 0 0,0 0-13 0,0 0 4 0,0 0 9 0,0 0-8 15,0 0 8-15,0 0-8 0,0 0 16 0,0 0 3 16,0 0 1-16,11 6 0 0,-1-6-29 15,4 0-6-15,4 0-1 0,-4-6 0 0,7 3 15 0,0-4 9 16,8 4-12-16,-1-3 12 0,0-3-16 0,4 9 3 16,0-10 1-16,3 10 0 15,-3-9-15-15,-1 9-2 0,1-7-1 0,3 7-713 16,-6 0-142-16</inkml:trace>
  <inkml:trace contextRef="#ctx0" brushRef="#br0" timeOffset="13842.994">22920 14150 576 0,'-35'-3'51'0,"24"-4"-41"0,11 7-10 0,0 0 0 0,-7-3 228 0,-4-3 43 15,4-3 9-15,0 9 1 0,7 0-179 16,-3-10-36-16,-11 4-7 0,7 3-2 0,7 3-39 0,-4-7-8 16,-6-2-2-16,-1 6 0 0,7-3 12 0,-3 3 1 15,4-4 1-15,-8 7 0 0,-3-3 17 0,7 3 3 16,7 0 1-16,-7 0 0 0,0 3-8 0,0-3-2 16,7 0 0-16,0 0 0 0,-4 7-5 0,4-7-2 15,7 9 0-15,1-6 0 0,6 6 27 0,-4-2 6 16,4 2 1-16,4-9 0 0,17 10-23 0,-3-10-4 15,-4 0-1-15,4 0 0 0,7 0 10 0,-4 0 2 16,0 0 0-16,1 0 0 0,-1 0-20 0,0-7-3 0,4 7-1 0,0-3 0 16,3 3 9-16,0 0 2 0,1 0 0 0,3-6 0 15,0 6-19-15,-1-3-3 0,1 3-1 0,0-7 0 16,7 7 11-16,3 0 1 16,4 0 1-16,4-3 0 0,-1 3-10 0,1 0-3 0,3 0 0 0,-4 0 0 15,-3-6-8-15,4 6 12 0,-1 0-12 0,1-3 12 16,3 3-3-16,0-6 0 0,-4 6 0 0,-3-3 0 15,-3-4 2-15,-1 7 0 0,-3-9 0 0,0 9 0 16,4-10 1-16,-4 4 1 0,3 6 0 0,0-3 0 16,-3-3-1-16,-3 3 0 0,-4-4 0 0,-1 7 0 15,-2-3 1-15,3-3 0 0,3 6 0 0,7 0 0 16,-3 0-5-16,0 0-8 0,4 0 11 0,-4 6-11 16,0-3 8-16,0-3-8 0,-4 0 0 0,-3 0 0 15,0 0 0-15,-1 0 0 0,-2 0 0 0,-1 0 0 0,0 0 8 16,-3 0-8-16,0 0 0 0,-4-3 0 0,4 3 19 0,-4 0 0 15,1-6 0-15,-1 6 0 0,-3 0-19 0,0-3 0 16,-1-3 0-16,5 6 0 0,-1 0 0 0,0-7 0 16,0 7 0-16,1 0-9 0,-1-3 9 0,0 3 0 15,-3 3 0-15,0-3 0 0,3 0 0 0,-7 0 11 16,0 0-11-16,-3 0 12 0,0 0-12 0,0 0 0 16,-8 0 0-16,1 0 0 15,-1-3 0-15,1 3 0 0,-4 0-10 0,4 0 10 0,-8 0 0 0,5-6-9 16,-1 6 9-16,3 0 0 15,-6-3-53-15,3-4-6 0,0 7-1 0,-3 0 0 16,-1 0-112-16,1 0-24 0,-1 0-4 0</inkml:trace>
  <inkml:trace contextRef="#ctx0" brushRef="#br0" timeOffset="15377.892">22828 16593 691 0,'-21'0'30'0,"14"0"7"0,0-7-29 0,0 7-8 16,7 0 0-16,-7 0 0 0,-7 0 166 0,7 0 32 15,7 0 6-15,0 0 2 0,0 0-133 0,0 0-26 16,7-3-6-16,3-3-1 0,-3 3 27 0,4-3 5 16,7 6 0-16,3-10 1 0,7 10 20 0,0-9 4 15,4 9 1-15,-4 0 0 0,7-7-37 0,-3 7-7 16,0 0-2-16,0 0 0 0,3 0-11 0,4 7-2 0,-4-14-1 0,4 14 0 16,3-7-13-16,4 0-2 0,0 0-1 0,-4 0 0 15,8 6 10-15,-1-3 1 0,-3-3 1 16,0 0 0-16,3 0-2 0,4-3 0 0,4 3 0 0,-1-6 0 15,0 6-7-15,1 0-1 0,3 0-1 0,-4 0 0 16,1 0 1-16,3 0 0 0,0 0 0 0,3 0 0 16,4-7-8-16,-3 4 0 0,3 3-1 0,-7 0 0 15,3 0-6-15,-3 0-1 0,0 0 0 0,-3 0 0 16,3 0 3-16,0-6 0 0,-4 6 0 0,4 0 0 16,-4 0 4-16,-3 6 1 0,-3-6 0 0,3 0 0 15,-4-6-7-15,7 6-1 0,1 0 0 0,-1-3 0 16,1-3 0-16,-4 6 0 0,0-4 0 0,-4-2 0 15,4 6 1-15,-7-3 0 0,3-3 0 0,-3 6 0 0,3-10-1 0,-3 10 0 16,0 0 0-16,0-6 0 0,-4 6-8 16,-3-3 10-16,0 3-10 0,0 0 10 15,-7 0-10-15,3 0 8 0,-7 0-8 0,0 0 8 0,-3 0-8 0,0 0 0 16,-1-6-10-16,-6 6 10 0,3 0 0 16,-3-3 0-16,-4 3 0 0,0 0 0 0,0 0 0 0,0 0 0 15,0 0 0-15,0 0 0 0,1 0 0 0,-1 0 0 16,-4 0 10-16,4 0-10 15,8-7 0-15,-8 7 0 0,-4 0-12 0,1 0 12 0,3 0-18 0,-4-3 4 16,5-3 1-16,-1 6 0 16,-4-3-11-16,4 3-3 0,-7-7 0 0,4 7 0 15,-4-3-69-15,4-3-13 0,-4 3-3 0,-7 3-759 16,0 0-151-16</inkml:trace>
  <inkml:trace contextRef="#ctx0" brushRef="#br0" timeOffset="16649.492">23114 17671 172 0,'0'0'8'0,"0"0"1"0,-11 0-9 0,8-6 0 16,-1-3 0-16,-3 9 0 0,-3-10 110 0,3 10 20 0,0-9 4 16,3 3 1-16,-3 2-15 0,0-2-2 15,0-3-1-15,3 6 0 0,1-4-1 0,3 7-1 0,-4-9 0 0,4 9 0 16,0 0-39-16,0 0-8 0,0 0-2 0,0 0 0 15,0 0-4-15,0 0-1 16,0 0 0-16,0 0 0 0,0 0 4 0,11-6 1 0,0 3 0 0,3-4 0 16,-4 7 2-16,4 0 1 15,4-9 0-15,0 6 0 0,-1 3-21 0,4-7-4 0,4 4 0 0,0-3-1 16,7 6-13-16,-1-3-2 0,5-3-1 0,-5 6 0 16,8 0-6-16,-4 6-1 0,8-3 0 0,-1-3 0 15,0 0 0-15,4 0 0 0,4 0 0 0,-1 0 0 16,4-3 9-16,7-3 2 0,-4 6 0 0,8 6 0 15,-4-6-14-15,0 0-2 0,0-6-1 0,0 6 0 16,3-4 2-16,4-2 1 0,4 0 0 0,-1 3 0 16,-3-3-17-16,0 2 0 0,0-2 0 0,1 3 0 0,-1-6 29 15,7 2 3-15,0-2 0 0,3-1 0 0,-3 4-22 0,0 6-10 16,-3-9 10-16,7 9-10 0,-1-3 12 0,1-4-4 16,3 7-8-16,-3 0 12 0,-4 0-12 0,0-3 0 15,0 3 0-15,0 0 0 0,-3 0 8 0,-1 0-8 16,-3 0 0-16,-7 3 0 0,0-3 11 0,-7 0-11 15,3 0 12-15,1 0-12 0,-4 0 13 0,0 0-4 16,-7-3-1-16,-4-3 0 0,4 6 5 16,-7 0 1-16,3 0 0 0,-10 0 0 0,-1 0 4 0,-6 0 1 15,3 0 0-15,-7 0 0 0,1 0-19 0,-1 0 0 16,-4 0 0-16,5 0 0 0,-5 0 10 0,-3 0-2 16,0-3 0-16,1-3 0 0,-5 6-8 0,1 0 0 15,-4 0 0-15,-7 0 0 0,3-4 0 0,-3 4 0 0,7 0 0 0,-7 0 0 16,0 0 0-16,0 0 0 0,0 0 0 0,0 0 0 15,0 0 0-15,0 0 0 0,0 0 0 0,0 0 0 32,0 0 0-32,0 0-17 0,0 0 4 0,7 4 1 0,-3 2 0 0,-4-6 0 0,0 0 0 0,0 0 0 31,7 3-20-31,0 6-4 0,0-2-1 0,0-4 0 16,-7-3-59-16,7 6-12 0,0-3-3 0,0 3 0 0,4-2-129 0,3 2-27 15</inkml:trace>
  <inkml:trace contextRef="#ctx0" brushRef="#br0" timeOffset="18595.29">27393 14623 633 0,'-7'0'56'0,"4"0"-44"16,-4-3-12-16,3-3 0 0,1 3 239 0,-5-4 45 15,5 4 10-15,-1-3 2 0,1-3-193 0,-1 6-39 16,1-4-7-16,3-2-1 0,0 3-36 0,0 2-6 16,0-2-2-16,0-3 0 0,3 9-12 0,1-10 0 15,-4 7 0-15,0 3 0 0,0 0 0 0,7-6 0 16,-4-3 0-16,-3 9 0 0,0 0 34 0,8 0 1 16,-5-7 0-16,-3 7 0 0,7 0 23 0,0-3 5 15,0-3 1-15,0 3 0 0,4 3-10 0,-1-7-2 16,1 7 0-16,3 0 0 0,4 0-44 0,-1-3-8 0,5-3 0 0,-1 6 0 15,7 0 10-15,0 0 7 16,0-3 2-16,8-3 0 0,-5 6-11 0,5 0-8 0,-1 0 9 0,-3 0-9 16,-1 0 13-16,-2 0-3 0,-5 0-1 0,5 0 0 15,-8 0-9-15,0 0 0 0,-3 0 0 0,-1 6 0 16,-6-3 10-16,-1-3 0 0,1 0 0 0,-11 0 0 16,11 6 21-16,-11-6 4 0,0 0 1 0,0 0 0 15,3 3-13-15,1 7-3 0,-1-4 0 0,-3-6 0 16,-3 10 16-16,-1-1 4 0,4 0 0 0,-3 1 0 15,-1-1-32-15,1 7-8 0,-1-7 0 0,0 10 0 16,-3-3 0-16,0 3 0 0,0-1 0 0,0 7 0 16,4 4 0-16,-4-4 0 0,0 3 0 0,3 7 0 15,1-1 0-15,-5-3 0 0,5 10 0 0,-4-3-8 16,0-1 8-16,3 4 0 0,-3-3 0 0,4-1 8 16,-1 7-8-16,1 0 0 0,-1-6 0 0,1 3 0 0,3-7 0 0,-4-3 12 15,4 4-2-15,-3-1-1 0,3-5 2 16,0 5 0-16,0-6 0 0,0-3 0 15,3 4-11-15,-3-1 8 0,0 3-8 0,4-9 8 0,-4 3-8 0,0-6 0 16,3 6 0-16,-3-6 0 0,4 0 0 0,-4-3 12 16,3 2-12-16,1 1 12 0,-1-9 11 0,-3 5 2 15,7-5 1-15,-3 5 0 0,-1-5-26 0,1-7 0 16,-1 6 0-16,1-2 0 0,-1 2 8 0,-3-9-8 16,0 0 12-16,0 0-4 0,0 0-8 0,0 0 8 15,0 0-8-15,0 0 8 0,0 0 3 0,0 0 0 16,0 0 0-16,0 0 0 0,0 0-3 0,0 0 0 15,4 6 0-15,-4-6 0 0,0 0 0 0,0 0 0 16,0 0 0-16,0 0 0 0,0 0-8 0,0 0 8 0,0 0-8 0,0 0 8 16,0 0 4-16,0 0 0 15,0 0 0-15,0 0 0 0,0 0 2 0,0 0 1 0,0 0 0 0,0 0 0 16,-7 3-2-16,-4-3 0 0,4 7 0 0,-3-4 0 16,-1-3-2-16,1 0-1 0,-5 0 0 0,1 0 0 15,0 0-10-15,0-3 10 0,0 3-10 0,0-7 10 16,3 7-10-16,-3-3 0 0,7-3 0 0,-3 6 0 31,-1 0-33-31,0 0-12 0,1-3-3 0,3-3 0 0,0-1-103 16,-4 4-21-16,1-6-4 0,2-1 0 0</inkml:trace>
  <inkml:trace contextRef="#ctx0" brushRef="#br0" timeOffset="59257.381">23185 9775 230 0,'0'0'20'0,"0"0"-20"0,0 0 0 0,-7 0 0 16,3 0 173-16,-3-6 31 0,0 3 5 0,3 3 2 16,4 0-124-16,0 0-25 0,-3-6-5 0,3 6-1 15,0 0-12-15,0 0-4 0,0-3 0 0,0-4 0 16,0 7-28-16,0-3-12 0,0 3 8 0,3-6-8 15,-3 6 20-15,0 0-2 0,4-10 0 0,-4 10 0 0,0 0 18 0,0 0 3 16,0 0 1-16,0 0 0 0,0 0 20 0,0 0 4 16,0 0 0-16,0 0 1 0,0 0-19 0,-7 0-4 15,3 0-1-15,-3 0 0 0,0 0-10 0,0 0-3 16,4 0 0-16,-4 0 0 0,-1 0 0 0,-2 0 0 16,3 0 0-16,7 0 0 0,0 0 2 0,-7 0 0 15,-4 0 0-15,1 0 0 0,3-3-5 0,0-3-1 16,-4 6 0-16,4 0 0 0,7 0-4 0,-11 0-2 15,-3-6 0-15,4 6 0 0,-5 0 5 16,5 0 1-16,-4 0 0 0,3 0 0 0,-3 0-14 0,4 0-2 16,10 0-8-16,-8-3 12 0,-6 3 4 0,7 0 1 15,7 0 0-15,0 0 0 0,-10 0 3 0,10 0 0 0,-7 0 0 0,7 0 0 16,0 0 0-16,0 0 0 0,-4 0 0 0,4 0 0 16,7 0-20-16,-7 0 0 0,0 0 0 0,0 0 0 15,0 0 0-15,0 0 0 0,0 0 0 0,0 0 0 16,0 0 0-16,0 0 0 0,0 0 0 0,0 0 0 15,-7-7 0-15,7 7-16 0,0 0 4 0,0 0 0 16,0 0 1-16,4-3 1 0,6 3 0 0,-3 0 0 31,7 0-122-31,-7 0-24 0,-7 0-4 0,11 3-851 0</inkml:trace>
  <inkml:trace contextRef="#ctx0" brushRef="#br0" timeOffset="61357.968">23114 9863 403 0,'0'0'17'0,"-7"-6"5"0,-4 6-22 0,1-3 0 16,-1-4 0-16,1 4 0 0,-1-3 237 0,0-3 43 16,1 9 9-16,3-10 2 0,0 4-207 0,-4 6-42 15,1-3-8-15,3-3-2 0,-1 2 2 0,1-2 0 16,-7 6 0-16,4-3 0 0,6-3 30 0,-3 6 5 0,4-3 2 0,-4 3 0 16,-8 0-10-16,8 0-1 15,7 0-1-15,-10 0 0 0,-4 3-5 0,0-3-1 16,7 0 0-16,-4 6 0 0,-3-3-5 0,3-3-2 0,1 0 0 0,-1 6 0 15,1-2-19-15,-5-4-4 16,1 6-1-16,0-3 0 0,4-3 2 0,-5 6 0 0,-2-3 0 0,-1 4 0 16,8 2 5-16,-4-3 2 0,-1-3 0 0,-2 7 0 15,3-4-7-15,0-3 0 0,3 7-1 0,-3-4 0 16,0 3-2-16,0 7 0 0,7-3 0 0,-4-4 0 16,0 7-21-16,1 3 0 0,3-4 0 0,0-2 0 15,3 2 0-15,-3 1-12 0,0-3 2 0,4-4 0 16,3 7 10-16,0 3 8 0,-8-1-8 0,5-2 11 15,-1 3-3-15,1 0-8 0,-1-4 12 0,1 4-4 16,-4-3-8-16,3-4 10 0,4 7-10 0,-3-3 10 16,-1 3-2-16,-3-4 0 0,7 4 0 0,0 0 0 15,-3-10 5-15,-4 10 1 0,3-3 0 0,1 3 0 0,3-4-5 16,0 1-1-16,-4-3 0 0,4 2 0 0,4-2-8 16,-1 9 10-16,-3-10-10 0,0 7 10 0,7-3-10 0,0-1 12 15,-3 4-12-15,-1-6 12 0,1 3-4 0,3-1-8 16,0-2 12-16,-4 2-4 0,1 4 0 0,-1-9-8 15,8 5 12-15,-4-2-4 0,-7 3 0 0,4-7-8 16,3 7 12-16,0-4-4 0,3-2 0 0,-6 2-8 16,-1 1 12-16,4-4-4 0,4 0-8 0,-4 1 12 15,-3-4-12-15,-1 4 12 0,1-1-4 0,3-3 0 16,-4-3 0-16,4 4 0 0,-3 2 3 0,3-6 0 16,3 3 0-16,-6-2 0 0,-4-4-1 0,7 6 0 15,7-6 0-15,-3 6 0 0,-4-6-1 0,3 3 0 0,4-3 0 16,1 7 0-16,-1-7-1 0,0 0 0 0,0 0 0 0,7 0 0 15,4 0-8-15,-4 0 10 16,-7-7-10-16,4 14 10 0,3-7-10 0,4-7 10 16,-4 7-10-16,0 0 10 0,0 0-1 0,0 0 0 0,4-3 0 0,-4 3 0 15,-3-6-9-15,-1 6 0 0,5 0 0 0,-8 0 0 16,3 0 0-16,1-6 0 0,-4 6 0 16,0 0 0-16,-3-4 0 0,3 4 0 0,0-6 0 0,0 6 8 15,0-3 1-15,-3-3 0 0,3 6 0 0,0-3 0 16,0-4-1-16,0 7-8 0,4-9 12 0,-1 6-4 15,1-3-8-15,-4-1-11 0,4 4 3 0,-1-3 0 16,1 3 19-16,0-4 4 0,-1-2 1 0,-2 6 0 16,2-3-16-16,-3 6 0 0,-3-10 8 0,-1 7-8 15,1-3 0-15,0 0 0 0,-1-4 8 0,-3 7-8 16,4-3 0-16,-1-4 8 0,1 1-8 0,-4 6 0 0,4-10 15 0,-1 4-3 16,1-1-1-16,-1 1 0 0,-3 0-11 0,4-4 0 15,0 1 0-15,-1 2 0 0,-3-2 0 0,4 2 0 16,-1 1 0-16,1-7 0 0,-4 10 0 0,4-4 0 15,-4 1 0-15,0 0 0 0,0-4 0 0,0 1 0 16,-4 2 0-16,4 1 8 0,-3-1-8 0,3-2 0 16,-7-4 0-16,4 10 8 0,-1-7-8 15,1-2 0-15,-4 5 9 0,3-5-9 0,-3 5 0 0,0-9 9 16,0 10-9-16,-3-10 0 0,3 10 8 0,0-7-8 16,-4-3 0-16,1 10 0 0,3-7 0 0,-4 4 0 15,4-7 0-15,0 3 0 0,-4 0 8 0,4 7-8 0,-3-4 0 16,-1-2 5-16,4 5-16 0,-3 1-1 15,-1-7-1-15,1 7 0 0,-1-7 13 0,-3 7 0 0,4-1 0 0,-4 1 0 16,3 0 8-16,-3-1 4 0,-3-6 0 0,2 7 1 16,-2 6-13-16,-1-7-18 0,1 1 4 0,3-7 1 15,-4 7 21-15,0 3 4 0,-3-7 0 0,4 4 1 16,-4-1-9-16,3-5-4 0,-3 5 0 0,0 4 0 16,0-3 0-16,0-1 0 0,3 1 0 0,-7-1 0 15,1 1 0-15,-1 3 0 0,-3 6 0 0,3-10 0 16,-3 7 0-16,0-3 0 0,0-4 0 0,-4 10 0 15,4-3 0-15,0-3 0 0,-4 6 0 0,4-6 0 16,0 3 0-16,0 3 0 0,-1-7 0 0,1 7 0 16,0-3 0-16,-4 3 0 0,4-6 0 0,0 3 0 15,0-3 0-15,0 2 0 0,-4-2 0 0,7 3 0 16,4-3 0-16,-3-4 0 0,-4 1 0 0,-1 9 0 16,8-6 0-16,-3-4 0 0,2 7 0 0,1-3 0 15,0-4 0-15,4 1 0 0,-1 9 0 0,-3-9 0 0,-4 9 0 0,8-7 0 16,3 4 0-16,3-3 0 15,-3 6 0-15,7 0 0 0,0 0 0 0,0 0 0 16,4-3-119-16,-4 3-23 0,0 0-5 0,14-6-1343 0</inkml:trace>
  <inkml:trace contextRef="#ctx0" brushRef="#br0" timeOffset="64812.836">21008 10465 345 0,'0'0'31'0,"0"0"-31"0,0 0 0 0,0 0 0 16,0 0 306-16,0 0 55 0,0 0 11 0,0 0 3 16,0 0-279-16,0 0-55 0,0 0-11 0,0 0-2 15,0 0-8-15,0 0-2 0,0 0 0 0,7 7 0 16,4-7 29-16,-1 0 5 0,1 0 2 0,-1 0 0 15,4 0 6-15,-3 0 0 0,3 0 1 0,-3 0 0 16,3 0-1-16,0-7 0 0,-3 7 0 0,3 7 0 16,-4-7-41-16,4 0-9 0,-3 0-2 0,-1 0 0 15,1 0-8-15,0 0 0 0,-1 0 0 0,-3 0 0 0,7 0 0 0,-3 0 8 16,-4 0-8-16,4 0 8 16,-11 0-8-16,10 0 0 0,-3 6 0 0,4-6-11 15,-11 0-93-15,7-6-20 0,-7 6-3 0,10 0-1 16,1-7-57-16,0 4-12 0,-1-3-3 0,1 3 0 0</inkml:trace>
  <inkml:trace contextRef="#ctx0" brushRef="#br0" timeOffset="65482.131">21925 10214 979 0,'14'-9'43'0,"-14"9"9"0,0 0-41 0,0 0-11 0,0 0 0 0,0 0 0 15,0 0 174-15,0 0 33 0,-10 0 6 0,10 0 2 16,0 0-156-16,-7 0-31 0,-11 0-7 0,4 0-1 16,0 0 3-16,-4 0 0 0,0 0 0 0,-3 0 0 15,4 0 17-15,-1 6 4 0,0-3 1 0,1-3 0 16,-8 7 9-16,7-4 2 0,8-3 0 0,-4 6 0 15,-4-6-17-15,4 9-3 0,3-9-1 0,1 7 0 0,3-4-19 0,-4-3-4 16,4 9-1-16,0-9 0 16,7 0-1-16,-3 7 0 0,-5-4 0 0,1 3 0 0,7-6-10 0,0 0 8 15,0 3-8-15,0 3 8 0,0-6-8 0,0 10 0 16,4-4 0-16,-1-3-11 0,-3 7 11 0,8-1 8 16,-1-9-8-16,3 6 11 0,-3-3-11 0,7 4 10 15,4-4-10-15,0-3 10 0,-1 6-2 0,1-3-8 16,-4 3 12-16,4-6-4 0,3 10-8 0,-4-10 8 15,-6 6-8-15,7-3 8 0,-1 4-8 0,-3-4 0 16,-3 3 0-16,-4-3 0 0,0 3 0 0,0 4 0 16,4-4 8-16,-4-3-8 0,-7 7 0 0,3-4 8 15,4-3-8-15,0 6 8 0,-7 1-8 0,0-4 0 16,4 4 0-16,3-1 8 0,0 0-8 0,-3-2 12 16,-4 5-12-16,0-6 12 0,7 4-3 0,0-1 0 0,-7-3 0 0,0 4 0 15,3-7 11-15,-3 6 3 0,0-9 0 0,0 10 0 16,0-4-23-16,0-6 0 0,-3 3 0 0,-4 4 0 15,0 2 13-15,3 0 8 0,4-9 2 0,0 0 0 16,-10 7-6-16,2-4-1 0,8-3 0 0,-7 9 0 16,-3-3 10-16,3-2 2 0,-4 2 0 0,4 0 0 15,7-6-28-15,-7 3 0 0,-4-3 0 0,1 7 0 16,10-7 0-16,-7 3 0 0,-7-3-10 0,0 0 10 16,7 0 0-16,-4 0 0 0,0 0 8 0,1 0-8 15,-8 0 8-15,4 0-8 0,14 0 0 0,-11 0 0 16,-6 0 0-16,3 0 0 0,3 0 8 0,4-3-8 15,0 3 0-15,0 0 0 0,0-7-13 0,7 7 5 16,0 0-75-16,0 0-14 0,-4 0-3 0,4 0-709 16,7-9-142-16</inkml:trace>
  <inkml:trace contextRef="#ctx0" brushRef="#br0" timeOffset="67429.961">19554 9822 1382 0,'0'0'123'0,"-10"7"-99"0,-1 2-24 0,-6 0 0 16,-1 7 164-16,-10 6 28 0,0 9 6 0,-1 7 1 16,1 0-164-16,-4 12-35 0,-3-3 0 0,-7 3 0 15,-1-3-12-15,-6 6 12 0,-4 7-12 0,-7-4 12 16,0 4-31-16,0-3 2 0,-3-4 0 0,3 0 0 16,0-6 15-16,3-6 3 0,-3-3 1 0,11-4 0 0,0-6 1 0,6-3 0 15,4-6 0-15,4 0-553 16,3-3-110-16</inkml:trace>
  <inkml:trace contextRef="#ctx0" brushRef="#br0" timeOffset="67631.425">18468 10017 2761 0,'0'0'60'0,"3"15"13"0,1 7 3 0,0 13 2 0,6-1-62 0,8 10-16 16,10 3 0-16,11 7 0 0,3-1 0 0,11 10 0 0,7-4 0 0,7 4 0 31,7 3-28-31,7-3-6 0,4-1-1 0,0 4 0 16,-1-9-161-16,1 5-33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58:33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9811 7135 576 0,'-7'-9'51'0,"3"9"-41"15,-3-4-10-15,4-2 0 0,-4 0 100 0,3 3 19 16,-3 3 3-16,7 0 1 0,-4 0-63 0,-3-6-12 16,4 6-2-16,3 0-1 0,-7 0-25 0,7 0-4 15,-4 0-2-15,-3 0 0 0,4 0 12 0,3 0 2 16,0 0 1-16,0 0 0 0,0 0 3 0,0 0 0 16,0 0 0-16,0 0 0 0,10 0-7 0,1 0-1 15,-1 0 0-15,1 6 0 0,3-6 16 0,0 0 4 0,0 0 0 0,4 0 0 16,0 0-9-16,3 0-2 0,0 0 0 0,0 0 0 15,4 0 21-15,-4 0 4 16,4 0 1-16,-1 0 0 0,1-6-35 0,3 6-6 0,1 0-2 0,2-4 0 16,-3-2 7-16,4 6 1 0,-4-9 0 0,4 9 0 15,0-10-2-15,3 10 0 0,8-9 0 0,-5 6 0 16,-9-4 0-16,6 7 0 0,4-6 0 0,-1 3 0 16,-2 3-11-16,-4 0-3 0,3-6 0 0,4 6 0 15,3-3 5-15,-7-4 1 0,0 7 0 0,8-3 0 16,3-3 3-16,-4 6 1 0,-7-9 0 0,4 9 0 15,7-4 2-15,-4-2 0 0,1 6 0 0,-1-9 0 16,-3 9-2-16,3-7 0 0,7-2 0 0,-6 6 0 16,-11-3-3-16,6 3-1 0,12-4 0 0,-1 7 0 15,-7-3-6-15,1-3 0 0,3 6-8 0,-4 0 12 16,0 0-12-16,-3-3 9 0,3 3-9 0,1-7 8 16,-1 7-8-16,-3 0 0 0,0 0 0 0,0 0 8 0,6 0-8 0,-2 0 0 15,-1 7 0-15,4-4 8 0,-7-3 1 0,0-3 0 16,3-4 0-16,0 7 0 15,4-6-9-15,-4 3 0 0,1 3 0 0,3-6 0 0,7 3 0 0,-8 3 16 16,-2-7 0-16,-1 7-1 0,0 0-3 16,1-3 0-16,-1 3 0 0,4 0 0 0,-7 0-4 0,7 0-8 15,-1 0 11-15,-2 3-11 0,-4 4 12 0,-1-4-12 16,5 3 12-16,-1-3-12 0,-3 3 0 0,0 1 0 16,3-7 0-16,-3 0-9 0,0 0 9 0,-1-7 0 15,5 7 0-15,-4 0 8 0,-1-6-8 0,1 3 0 16,4 3 0-16,-1 0 8 0,0 0-8 0,1 0 0 0,-1-6 0 15,-3 6 8-15,-1 0 8 0,-2 0 1 0,3 0 1 0,-1 0 0 16,-2 0-18-16,-1 6 0 0,0-6 0 0,4 0 0 16,0 0 0-16,3 0-9 0,0 0 1 0,1 0 0 15,-1 0 8-15,4-6 0 0,-4 6 0 0,4 0 0 16,4-3 0-16,-5 3 0 0,1 0 0 0,4-7 0 16,3 7 0-16,-4 0 8 0,0-3-8 0,1 3 0 15,-4-6 14-15,-1 6-2 0,1 0 0 0,0 0 0 16,0 0-12-16,3 0-15 0,-3 0 3 0,0 0 1 15,4 0 11-15,-5 0 0 0,1 0 0 16,0 0 0-16,0 0 0 0,0 0 0 0,0 0 0 0,7 0 0 16,0 0 0-16,3 0 0 0,-3 6 0 0,3-6 0 15,1 0 0-15,-1 0 0 0,-3-6 0 0,0 6 8 16,7 0-8-16,-3-3 0 0,2-3 0 0,1 6 0 16,-3-4 0-16,3-2 8 0,-4 6-8 0,-6 0 0 15,-1-9 0-15,4 9 0 0,0-7 0 0,3 4 8 0,-3-3-8 16,0 6 9-16,0-3-9 0,4-3 10 0,-5 3-10 0,1-4 0 15,0-2 9-15,4 9-9 0,-1 0 11 0,1 0-3 16,-8 0 0-16,7 0 0 0,-3 0-8 0,4 0 0 16,-4 0 0-16,-4 0 0 0,-3 0 0 0,3 6 0 15,1-3 0-15,3-3 0 0,-4 0 0 0,-3 7 0 16,3-4 0-16,-3 3 0 0,4-6 0 0,-5 3 0 16,5-6 0-16,-4 3 0 0,3 3 0 0,-3-3 0 15,0-3 0-15,0-3 0 0,0 6 0 0,3-3 0 16,0-4 0-16,-3 7 8 0,0-3-8 0,-4-3 12 15,4 6-12-15,-3 0 12 0,-1 0-12 0,-3 0 0 0,0 0 0 0,-1 0 8 16,5 0-8-16,-8-3 0 0,0-4 0 0,0 7 0 16,1 0 0-16,-4 0 8 15,-1 0-8-15,1 0 0 0,-7-6 0 0,-1 3 0 0,-2 3 0 0,-1 0 0 16,0 0 0-16,-3 0 0 0,-4-6 0 0,0 6 0 16,3 0 0-16,-6 0 0 0,0-3 0 0,-1 3 0 15,-3-7 0-15,4 7 0 0,-4 7 10 0,3-7-10 31,-3 0-95-31,4 0-25 0,-7 0-6 0,6 0-1 0</inkml:trace>
  <inkml:trace contextRef="#ctx0" brushRef="#br0" timeOffset="2552.029">10502 7527 633 0,'-14'0'56'0,"14"0"-44"15,4-3-12-15,-4 3 0 16,0-6 117-16,0-1 22 0,0 4 4 0,3-3 1 0,8 3-97 0,-4-4-19 16,-11 4-4-16,8-3-1 0,6-3 7 0,-6 9 2 15,-11-10 0-15,3 4 0 0,4 6 14 0,4-3 3 16,-4-7 1-16,-4 4 0 0,-6 6 19 0,6-3 4 15,4 3 1-15,-3-6 0 0,-11 3 2 0,3 3 0 16,11 0 0-16,-11-7 0 0,-6 7-13 0,-1 0-3 16,0 0 0-16,1 0 0 0,-4 0-4 0,0 0 0 15,-8-3-1-15,-2 6 0 0,2-3-12 0,1 0-3 0,-4 0 0 0,1 0 0 16,-1 0-5-16,0 0-2 0,-3 0 0 0,0 0 0 16,-4-3-11-16,3-3-2 0,1 6-1 0,0 0 0 15,0-3-7-15,-1-3 0 0,5 6-1 0,-1-7 0 16,0 4-3-16,7 3 0 0,-3 0 0 0,7-6 0 15,-7 6 2-15,7 0 0 16,-4 0 0-16,0 0 0 0,8 6-10 0,-12-6 0 0,8 3 0 0,0 4 0 16,0-1 0-16,0-3 0 0,0 3 0 0,3-3 0 15,7 4 0-15,4-7 8 0,-3 3-8 0,-4-3 0 16,3 0 0-16,4 6 0 0,-4-3 0 0,1-3 0 16,3 0 9-16,7 0 0 0,0 0 0 0,0 0 0 15,0 0-1-15,0 0 0 0,0 0 0 0,-11 0 0 16,11 0-8-16,0 0 0 0,0 0 0 0,-3 10 0 15,-1-1 0-15,4 4 0 0,0-4-9 0,0 3 9 16,0-2 0-16,4 6 0 0,-4 2-8 0,0-2 8 0,0-3 0 0,3 2 0 16,-3 4 0-16,0 0 0 0,0 3 0 0,4 0 0 15,-4-3 0-15,0 6 0 0,0 3 0 0,0 3 0 16,0-2 0-16,7-1 0 0,-7 0 0 0,0 6 0 16,0-5 0-16,0 5 0 0,3 1 0 0,-3 2 0 15,0-5 0-15,0-1 0 0,-3 4 0 0,3-7 0 16,0 6 0-16,0-6 0 0,-7 7 0 0,3-4 0 15,-3 1 0-15,0 2 0 0,3 1 0 0,-3-7 0 16,0 0 0-16,0 3 0 0,0-9 0 0,0 10 0 16,4-10 0-16,-4 3 0 0,-4-6 0 0,8-1 0 15,-5 8 0-15,1-1 0 0,0-7 0 0,0 8 0 16,0-5 0-16,4-5 0 0,-4 9 8 0,3-12-8 0,-3 6 0 16,4 6 9-16,-1-7-9 0,0 4 0 0,1-3 0 0,3-6 8 15,-4 2-8-15,4 4 0 0,0-3 9 0,0-3-9 16,-3 2 0-16,-1 4 9 0,4-3-9 0,0 2 0 15,-3-2 8-15,3-3-8 0,0 6 0 0,0-4 0 16,0-5 0-16,0 8 0 0,0-8 0 0,0 6 0 16,3-7 0-16,-3 0 8 0,0 1-8 0,0-4 0 15,0 3 0-15,4-5 0 0,-4 5 0 0,0-9 0 16,0 0 10-16,0 0-2 0,0 0 0 0,0 6 0 16,0-6 0-16,0 0-8 0,3 10 12 0,-3-10-4 15,0 0 0-15,4 6 0 0,-1-3 0 0,-3-3 0 16,0 0 7-16,8 6 1 0,-1-3 0 0,0 4 0 15,-7-7-16-15,7 0 11 0,3 3-11 0,-3-3 10 16,4-3 1-16,0 3 0 0,3-7 0 0,0 7 0 0,0 0 1 0,3-3 0 16,5-3 0-16,-5 6 0 15,4-9-2-15,1 9 0 0,2-10 0 0,1 4 0 0,0 3-1 0,3-3 0 16,0-4 0-16,4 1 0 0,0-1-1 0,-4 1-8 16,4 3 12-16,3 3-4 0,-3-13-8 0,3 13 0 15,0-7 0-15,0 4 0 0,1-3 0 0,-1 5 0 16,0-2 0-16,1 6 0 0,-1 0 0 15,-3-6 0-15,-1 6 0 0,1 6 0 0,-4-6 0 0,-3 0 0 16,3 6 0-16,-3-6 0 0,3 0-11 0,0 0-7 16,-3 4-2-16,3-4 0 15,8 6-68-15,-1-3-13 0,-7 3-3 0,4-6-1256 0</inkml:trace>
  <inkml:trace contextRef="#ctx0" brushRef="#br0" timeOffset="9089.139">11702 11246 1688 0,'0'0'75'0,"0"0"15"0,0-6-72 0,0 3-18 16,3-4 0-16,-3 7 0 0,4-9 26 0,-4 9 2 16,7-6 0-16,0-4 0 0,3 10-20 0,1-9-8 15,-4 6 8-15,4-4-8 0,-1 4 0 0,4-3 0 16,-3-3 0-16,3 2 0 0,0 4 9 0,0-3-9 16,4-3 10-16,0 5-10 0,-1-2 36 0,1-3 2 0,3 9 0 0,0-3 0 15,4-4 17-15,0 7 3 0,3-3 1 0,0-3 0 16,4 6-13-16,3 0-2 0,4 0-1 0,0 0 0 15,-1 0-23-15,5 0-4 0,-1-6 0 0,4 3-1 16,3 3-15-16,4-7 0 0,4 7 8 0,-1 0-8 16,1 0 0-16,-1 0 0 0,0 0 0 0,1 0 0 15,3 0 14-15,0 0-3 0,0 0-1 0,0 0 0 16,7 7 3-16,-7-7 1 0,3 3 0 0,-3 3 0 16,0-6-6-16,4 0 0 0,3 0-8 0,-4 0 12 15,1 0-12-15,3 0 9 0,-4-6-9 0,1 3 8 16,-1 3 4-16,1-7 1 0,3 7 0 0,-4-3 0 15,4-3 6-15,0 6 1 0,0 0 0 0,-3 0 0 16,-1-3-8-16,1 3 0 0,-1-7-1 0,1 7 0 16,3 0-3-16,-4 0 0 0,1 0 0 0,-8-3 0 0,4-3 8 0,-3 6 2 15,-4-9 0-15,0 9 0 0,3-7-6 0,1 4 0 16,-1-3-1-16,-3 6 0 0,0-9 2 0,0 5 1 16,0-5 0-16,0 3 0 0,-4-4 9 0,0 7 1 15,1-3 1-15,-1 0 0 0,-3 3-25 0,-4-4-14 16,-3 4 2-16,0 3 0 0,0-6 12 0,-8 6 16 15,-2 0-3-15,-5 0-1 0,1-3-12 0,0 6 0 16,-4-3 0-16,0 0 0 0,0 0 0 0,-3 6 0 16,0-6 0-16,-1 0 0 0,-3 0 0 0,0 0 0 15,4 0 0-15,0 0 0 0,-8 0 0 0,8 0 0 16,-4 0 0-16,0 0 0 0,0 0 0 0,-3 0 0 16,-1 0 0-16,1 0 0 15,0 0-97-15,-4 0-19 0,-7 0-4 0</inkml:trace>
  <inkml:trace contextRef="#ctx0" brushRef="#br0" timeOffset="44513.938">10897 9233 478 0,'-28'-3'21'0,"18"3"5"0,-1-7-26 0,0 7 0 15,1-3 0-15,-1 3 0 0,-10 0 12 0,10 0-2 16,4 0-1-16,-3 0 0 0,-1-6 21 0,1 6 4 16,10 0 1-16,0 0 0 0,0-3 37 0,0 3 8 15,0-6 2-15,0 3 0 0,7-4 24 0,-7 7 5 16,0 0 1-16,0 0 0 0,7-6-29 0,-7 6-6 16,0 0-1-16,0 0 0 0,0 0-6 0,0 0-2 15,0 0 0-15,0 0 0 0,-11 6-9 0,11-6-3 16,0 0 0-16,0 0 0 0,0 0-5 0,0 0-2 0,0 0 0 15,0 0 0-15,0 0-9 0,7 0-1 16,0 7-1-16,4-7 0 0,3 0 4 0,0 0 1 16,-3-7 0-16,6 7 0 0,8-6-7 0,0 3-2 0,-11 3 0 0,3 0 0 15,5 0-14-15,-5 0-4 0,4 0 0 0,-6-6 0 16,2 6-1-16,4 0-1 0,11 0 0 0,-7 0 0 16,-8 0-5-16,5 0-1 0,6 0 0 0,-4 0 0 15,1 0 1-15,0 0 0 0,0-4 0 0,6 4 0 16,5-9-9-16,-1 3 10 0,-7 6-10 0,4-10 10 15,10 7 12-15,-3-3 2 0,-7 0 1 0,-1 3 0 16,5 3-9-16,-1-7-1 0,0 4-1 0,1 3 0 16,-5 0-14-16,1 0 11 0,0 0-11 0,0 0 10 15,-1 3-10-15,1-3 0 0,3 0 9 0,-3 7-9 16,3-7 0-16,1 3 0 0,-5 3 0 0,5-6 0 16,-1 0 0-16,4 9 0 0,-4-9 0 0,0 10 8 15,-3-10-8-15,0 6 0 0,3-6 0 0,0 0 0 0,-3 0 0 16,7 3 8-16,0-3-8 0,3 0 8 15,-3 0-8-15,0 0 11 0,3 0-11 0,-7 0 12 0,4 0-12 0,0 0 8 16,-4 0-8-16,0 0 8 0,1 0-8 0,3 0 12 16,-1 6-12-16,5-2 12 0,-4-4-12 0,3 6 0 15,-7-3 0-15,4 3 0 0,-4-6 0 0,0 10 0 16,4-4 0-16,-3-3-11 0,-5-3 11 0,5 6 0 16,-5-3 8-16,8-3-8 0,-4 0 0 0,4 0 8 15,0 0-8-15,-4 0 0 0,4 0 8 0,0 0-8 16,0-3 10-16,0-3-10 0,-4 6 16 0,0 0-2 15,0 0-1-15,-3-3 0 0,0 3-4 0,-4-6-1 16,4 6 0-16,-4 0 0 0,4 0-8 0,0 0 10 16,-1-3-10-16,5 3 10 0,-8 0-10 0,0-7 0 15,4 14 0-15,0-7 0 0,-4 3 0 0,7-3 0 0,-7 0 0 0,4 6 0 16,-4-3 0-16,0-3 8 0,-3 0-8 0,3-3 0 16,-3 6 8-16,-4-3-8 0,4-3 0 0,-4-3 8 15,0 6-8-15,-3-3 0 0,3-4 0 0,-7 7 0 16,4-6 0-16,-1 3 0 0,1 3 0 0,0-6 0 15,-8 2 0-15,1 4-9 0,3-6 9 0,-3 6-10 16,-4-3-211-16,0-3-43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4:3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6618 6868 403 0,'-14'0'17'0,"7"0"5"15,-4 0-22-15,1 0 0 0,-4-3 0 0,3-3 0 16,-3 6 240-16,3-3 44 0,8-3 9 0,-8 6 2 0,4-10-168 0,0 7-34 15,0-3-6-15,4-4-2 0,-1 4-34 16,4 6-7-16,-3-3-2 0,-5-3 0 0,8 6-4 0,0 0-1 16,0-3 0-16,0 3 0 15,0 0 25-15,0 0 5 0,0 0 1 0,-10 3 0 0,10-3-13 0,0 0-3 16,0 0 0-16,-7 9 0 0,3-3-29 0,4-6-7 16,-3 10 0-16,3-10-1 0,3 9 1 0,-3-9 1 15,0 0 0-15,0 0 0 0,4 7 12 0,-4-7 3 16,0 0 0-16,0 0 0 0,0 0-7 0,10 3-1 15,-3-3 0-15,4 6 0 0,3-12 12 0,-7 6 1 16,4 0 1-16,6 0 0 0,-6 0-5 0,7 6-1 16,3-6 0-16,0 3 0 0,4-3 0 0,3 0 0 15,4 0 0-15,10 0 0 0,0 6-32 0,8-3 0 16,3-6-12-16,0 3 3 0,7 3 9 0,0-3 0 16,7-3 0-16,0-3 0 0,3 6 0 0,4-3 0 0,-7-3 0 0,4 3 8 15,6-4-8-15,-10-2 0 0,4-1 0 0,-4 1 8 16,0 0-8-16,-3-1 11 0,-4 4-11 0,-1-3 12 15,9-1 7-15,-5 1 1 0,-3 2 1 0,7 7 0 16,0-3-1-16,0-3-1 0,4 6 0 0,-4 0 0 16,10 0-19-16,-3-3-11 0,0 3 2 15,1 0 0-15,-5 3 33 0,4-3 6 0,-7 0 2 0,0 0 0 16,4 0-32-16,-4 0 0 0,-4 0 0 0,-6 0 0 16,-4 0 0-16,0 0 0 0,-11 0 0 0,0 0 0 15,-6-3 0-15,-1 3 0 0,-3 0 0 0,-8-6 0 16,4 6 0-16,-3-4-13 0,-7 4 1 0,-1-6 0 15,-2 6 12-15,-1-9 16 0,0 9-3 0,0-3-1 16,-7 3-12-16,4-7 0 0,-1 7 0 0,-3 0 0 16,-7 0 0-16,7 0-13 0,4 0 2 0,-4 0 1 0,0 10-11 0,-7-10-3 15,3 6 0-15,1 3 0 16,-1 1-84-16,-3 2-18 0,0-5-3 0,-3 12-767 16,3-4-152-16</inkml:trace>
  <inkml:trace contextRef="#ctx0" brushRef="#br0" timeOffset="1513.36">6322 7511 979 0,'0'0'43'0,"0"0"9"0,0 0-41 0,0-3-11 0,3-6 0 0,-3 2 0 15,0 7 139-15,4-9 25 0,3 6 6 0,-7-3 1 16,7-4-124-16,-7 1-25 0,0 3-5 0,0 2-1 16,0-5 11-16,0 3 1 0,0 3 1 0,0-4 0 15,0-2 46-15,0 9 9 0,0-9 1 0,0 9 1 16,0 0 5-16,0-7 1 0,0 7 0 0,0 0 0 16,0 0-36-16,0 0-6 0,0 0-2 0,0 0 0 15,0 0-25-15,0 0-6 0,0 0-1 0,0 0 0 16,0 0-16-16,0 0 10 0,0 0-10 0,-7 7 8 15,0-1 11-15,0-3 1 0,3 6 1 0,-3-2 0 16,4-4-10-16,-1 6-3 0,1 1 0 0,-4 5 0 16,7 1 0-16,0-4-8 0,-7 7 12 0,3 3-4 15,4-3 1-15,0 0 0 0,0 0 0 0,0 0 0 0,0 6 1 0,4-7 0 16,3 1 0-16,-7-3 0 16,10 3 5-16,-3 0 1 0,4-10 0 0,-4 7 0 0,7-7 4 0,-3 0 2 15,-4-2 0-15,0-4 0 0,3-3-4 0,-3 6-1 16,-3-6 0-16,3 0 0 0,-7 0-6 0,10-9-2 15,-2-1 0-15,-1 1 0 0,0-7 7 0,-4 1 0 16,4 2 1-16,0-9 0 0,0 3-9 0,4 0-8 16,-8-9 12-16,4 9-12 0,4 1 8 0,-4 2-8 15,0-3 0-15,0 3 0 0,0 4 0 0,4-4 0 16,-8 10 0-16,4 3 0 0,1-4 0 0,2 7 0 16,-3 0 0-16,0 7 0 0,-7-7 0 0,7 9-12 15,4 1 12-15,-8 5-12 0,4-2 12 0,-7 2 0 16,7-2-10-16,-3 3 10 0,3-1 0 0,0-2 0 0,-3 3 0 0,-1-7 0 15,8 7 0-15,-4-4 0 0,-4-2 0 0,4-1 0 16,-3 4 0-16,3-1 0 0,0-6 0 0,0-2 0 16,0 5 0-16,0-3 0 15,4 4 0-15,-8-4 0 0,4-3 0 0,-3 3 0 0,3-3 8 0,0 4-8 16,-7-7 15-16,7 3-3 0,-7-3 0 0,0 0 0 16,0 0-4-16,0 0-8 0,0 0 11 0,0 0-11 15,7-3 16-15,-7 3-3 0,4-7-1 0,-1-5 0 16,1-4 1-16,3 1 0 0,-7-4 0 0,3 0 0 15,4 0 4-15,-7-6 1 0,7 0 0 0,-3-3 0 16,-1 3-18-16,8-4 0 0,-11 1 0 0,7 3 0 16,0 0 0-16,4 6 0 0,-11-3 0 0,3 0 0 15,4 10 0-15,-3-4 0 0,-1-3-10 0,1 10 10 16,-4-1-35-16,3 4-2 0,1-3-1 0,3-1 0 16,-7 1-129-16,4 6-25 0,-1-10-6 0,4 10-1026 15</inkml:trace>
  <inkml:trace contextRef="#ctx0" brushRef="#br0" timeOffset="2314.042">6992 7634 691 0,'0'0'30'0,"0"0"7"16,0 0-29-16,0 0-8 0,0 0 0 0,0 0 0 16,0 0 200-16,0 0 40 0,0 0 7 0,0 0 1 15,0 0-196-15,-3-10-40 0,-1 4-12 0,4 6 0 16,-4-9 0-16,4 9 0 0,0 0 0 0,-3-4 0 16,-4-2 17-16,0 6-1 0,7 0-1 0,0 0 0 0,-7 0 21 0,0 0 4 15,7 0 0-15,-7 0 1 0,7 0 10 0,0 0 1 16,0 0 1-16,0 0 0 0,0 0 3 0,0 0 0 15,0 0 0-15,0 0 0 0,0 0-20 0,0 0-3 16,0 0-1-16,0 0 0 0,0 0-20 0,0 0-12 16,0 6 12-16,0-6-12 0,0 0 0 0,0 0 0 15,3 4 0-15,-3-4 0 0,7 9 8 0,-7-9-8 16,7 6 0-16,0-3 0 0,4 4 20 0,-4-7-4 16,4 0 0-16,-1 6 0 0,4-6 8 0,4 0 0 15,-7-6 1-15,3 6 0 0,3 0-6 0,1-7-2 16,7 4 0-16,-11-3 0 0,0 3-5 0,0-3-2 0,4 2 0 0,-8-2 0 15,4-3-10-15,-3 9 0 0,-4-10 9 0,3 4-9 16,1 3 16-16,-7-3 0 0,-1-4-1 0,4 7 0 16,0-3 12-16,-7 3 2 0,0-4 1 15,0-2 0-15,0 6-9 0,0-3-1 0,-7-4-1 0,0 1 0 16,4 2-9-16,-4-2-2 0,-1 6 0 0,1-3 0 16,-3 6-8-16,-1 0-16 0,-3 0 4 0,7 0 1 15,-3 6 11-15,-5-3-13 0,5 6 5 0,-8-2 8 16,8 2-11-16,-12 1 11 0,8-4-8 0,-3 6 8 15,10-2 0-15,-11-1 0 0,4 1 0 0,0 5-8 16,3-5 8-16,1 5 0 0,-1-5 0 0,4-1 0 16,-4 7 0-16,8-4 0 0,-1-2 0 0,1 6 0 15,-1-7 0-15,4 7 0 0,0-7 0 0,4 4 0 16,-1-4 0-16,1 0 8 0,3 7 0 0,0-7 0 16,-4 1-8-16,1-1 0 0,3-2 0 0,-3 2 0 15,3 0-10-15,0-2 10 0,0-4-12 0,0 6 12 0,0-3-16 0,0-2 3 16,-7-4 1-16,7 0 0 15,0 0-60-15,4 0-11 0,3-4-2 0,0-2-669 16,-4-3-134-16</inkml:trace>
  <inkml:trace contextRef="#ctx0" brushRef="#br0" timeOffset="3016.219">7691 7571 748 0,'0'0'33'0,"0"0"7"0,0 0-32 0,0 0-8 0,0 0 0 0,0 0 0 16,0-6 212-16,-4 2 41 0,4-2 8 0,0-3 2 15,-7 6-185-15,7-4-37 0,0-2-7 0,0 6-2 16,0-3 21-16,-4-4 4 0,1 4 1 0,3 3 0 15,0-4-21-15,-4-2-4 0,-3 6-1 0,0-3 0 16,0-4 8-16,0 10 2 0,-3-9 0 0,-5 9 0 16,1-6-27-16,-3 2-6 0,-1 4-1 0,0 4 0 15,-6 2-8-15,6-6 8 0,-14 9-8 0,8 1 8 16,-1-1 0-16,0-3 0 0,-3 4 0 0,3-1 0 16,4 7 6-16,-3-4 1 0,-1 4 0 0,4-7 0 15,7 10 5-15,-1-3 0 0,5-3 1 0,3 2 0 0,3 4-21 16,-6 0 0-16,3-3 0 0,3 2-8 0,1-2 8 0,3-3 0 15,3 2 8-15,4 1-8 0,0-4 0 0,0-2 0 16,4-1 0-16,6-2 0 0,1-4 16 0,7-3-2 16,0 0 0-16,-1-3 0 0,-3-4 6 0,8 4 2 15,-5-6 0-15,1 2 0 0,0-5-22 0,-1-4 0 16,1 1 0-16,-7 5-8 0,6-9 41 0,-6 1 9 16,0 2 2-16,-1-3 0 0,-3-6-21 0,-3 6-4 15,3-9-1-15,0 9 0 0,-7-6 13 0,0-3 2 16,4 3 1-16,-8-4 0 0,1 4-34 0,-4-3 0 15,0 3 0-15,0-3 0 0,0 3 0 0,-4-3 0 16,1 12 0-16,3-3 0 0,-4 0 12 0,1 4-4 16,3 2 0-16,-4-3-8 0,4 7 0 0,0 0 0 0,0 2 0 0,0 7 0 15,0 0 0-15,0 0 0 16,0 0 0-16,0 0 0 0,0 0 0 0,0 0 0 0,11 7-8 0,-4 2 8 16,0 0-8-16,0 7 8 0,-3-3 0 0,-1 2-9 15,1 4 9-15,-4 6 11 0,0 3-3 0,-4-3 0 16,1 4-8-16,-1 5 0 0,-3 1 0 0,0 2 0 15,-4 1 0-15,4-4 0 0,0-5 8 0,0 5-8 16,-3-6 0-16,6 7 0 0,-3-10 0 0,7 3 0 16,-7-9 0-16,7 3 0 0,0-10 0 0,7 7 0 15,-7-9-37-15,7 2 0 0,-3-9 0 16,6 7 0-16,4-10-143 0,0 0-29 16,1-3-6-16,2-7-1 0</inkml:trace>
  <inkml:trace contextRef="#ctx0" brushRef="#br0" timeOffset="3698.659">8273 7270 1152 0,'7'0'51'0,"-7"0"10"16,0 0-49-16,0 0-12 0,0 0 0 0,0 0 0 15,0 0 163-15,0 0 29 0,0 0 7 0,0 0 1 0,7 0-164 0,-7 0-36 16,0 0 0-16,0 0 0 0,0 0 0 0,0 0 0 15,0 0 0-15,-7 6 0 0,14 4 0 0,-7-1 0 16,0 0 0-16,0 1 0 0,-7-1 36 0,3 1 10 16,1 5 2-16,-4-5 0 0,0 5 27 0,-1-2 5 15,-6-4 2-15,7 7 0 0,4-7-17 0,-11 7-3 16,0-7-1-16,3 4 0 0,4 3-25 0,0-7-6 16,0 0-1-16,-4 1 0 0,8-4-15 0,-1 4-3 15,-3-4-1-15,7-6 0 0,-3 3-10 0,3-3 0 16,-4 9 0-16,1 1 8 0,3-10 6 0,0 0 1 15,0 6 0-15,0-6 0 0,0 0-15 0,0 0 11 16,0 0-11-16,7 3 10 0,3 3 4 0,1-6 1 16,-1 4 0-16,4-4 0 0,1 0 16 0,2 0 3 0,1 0 1 0,-1-4 0 15,1 4-27-15,3 0-8 0,0-6 0 16,-3 3 0-16,3-3 8 0,0 3-8 0,1-4 9 0,-1 7-9 16,-4-3-12-16,1-3-9 0,0 3-2 0,-4-3 0 31,0 6-97-31,0 0-19 0,-3-7-4 0,-1 4-1 15,1 3-105-15,-1-6-22 0,1-7-4 0,0-2-1 0</inkml:trace>
  <inkml:trace contextRef="#ctx0" brushRef="#br0" timeOffset="4016.353">8678 7207 1036 0,'0'0'92'0,"0"0"-73"16,0 0-19-16,-7 10 0 16,0-4 294-16,0-3 55 0,4 9 11 0,3-12 3 0,-4 4-239 0,1 5-48 15,-1 7-10-15,1-7-2 0,-5 1-44 0,5-1-10 16,-4 7-2-16,0-4 0 0,3 7 20 0,-3 3 3 16,-3-3 1-16,-1 0 0 0,-3 9-20 0,0-3-3 15,-4 3-1-15,4-3 0 0,0 3 21 0,-4-3 4 16,1 4 1-16,3-4 0 0,-4 0-6 0,7-3 0 15,-6 3-1-15,10-6 0 0,-7 0-17 0,3 6-10 16,0-7 12-16,4 1-12 0,4-3 0 0,-4-7 0 16,0 10 0-16,7-9 0 15,-7 5-51-15,7-5-7 0,-4-1-2 0,4 0 0 16,0-9-115-16,0 0-23 0,11 0-5 0,-4 0-820 0</inkml:trace>
  <inkml:trace contextRef="#ctx0" brushRef="#br0" timeOffset="4464.392">9126 7151 1267 0,'0'0'112'0,"0"0"-89"16,0 0-23-16,0 0 0 0,0 0 239 0,0 0 43 15,0 0 9-15,0 0 1 0,0 0-219 0,0 3-44 16,0-3-9-16,4 6-1 0,-4-6 26 0,0 10 6 15,0 5 1-15,-4-5 0 0,4 2-36 0,-3-2-6 16,-1 5-2-16,1 10 0 0,-1-6 20 0,-3 0 3 16,0 6 1-16,0-3 0 0,0 9-4 0,-4-2 0 15,4 5 0-15,-3-6 0 0,-4 7 0 0,3-7 0 16,-7 0 0-16,4 7 0 0,-3-7-10 0,-1-3-2 0,-3 3-1 0,3 4 0 16,4-10-7-16,-7 3-8 0,3 0 11 0,1-3-11 15,-1 3 9-15,4-6-9 0,-4-1 0 0,4 4 9 16,0-9-9-16,7 3-11 0,0-1 3 0,0-5 0 31,3-1-96-31,4 0-18 0,0-9-4 0,0 0-1 16,7 0-101-16,1 0-20 0,9-15-4 0,4-4 0 0</inkml:trace>
  <inkml:trace contextRef="#ctx0" brushRef="#br0" timeOffset="4899.536">9613 7323 2365 0,'0'0'52'0,"0"0"10"0,0 0 2 0,-3 6 4 0,-1-2-55 0,1 2-13 0,-4 3 0 0,7 1 0 16,-11-1 36-16,7-3 5 0,-3 7 1 0,4-7 0 16,-4 10-21-16,0-4-4 0,0 4-1 0,0-3 0 15,0 2 26-15,7 4 5 0,-11 0 1 0,7 6 0 16,1-6-28-16,-4 6-4 0,0 0-2 15,3-3 0-15,-3 0 22 0,4 0 5 0,-4 3 1 0,0 3 0 16,0-9-34-16,0 6-8 0,-4 3 0 0,-3-3 0 16,3 0 0-16,1-6 10 0,3-3-10 0,-4-4 10 15,4 4-10-15,0-6-9 0,3-1 9 0,1-3-13 16,-4-3-159-16,7-3-31 16,0 0-6-16</inkml:trace>
  <inkml:trace contextRef="#ctx0" brushRef="#br0" timeOffset="5366.272">9871 7420 1958 0,'0'0'174'16,"3"0"-139"-16,4 0-35 0,-3 0 0 0,-4 7 175 0,3-7 28 15,4 0 5-15,0 0 2 0,1 0-167 0,-1-7-34 16,-7 7-9-16,3 0 0 0,4 0 8 0,0-3-8 16,0-3 9-16,4 6-9 0,-1-3 18 0,1 3-2 15,7-6-1-15,-1 6 0 0,1 0 23 0,3-7 5 16,4 7 1-16,3-3 0 0,0 3-19 0,0 0-3 16,4 0-1-16,4 0 0 0,2 0-9 0,1 0-1 0,-7-6-1 15,0 6 0-15,-1 0 18 0,-6 0 4 0,-7 0 1 0,-1-3 0 16,-3 3-33-16,1 0 0 0,-1 0 0 0,-14 0 0 15,0 0 11-15,0 0-11 0,10-7 10 0,-10 7-10 16,0 0 0-16,0 0 0 0,0 0-11 0,0 0 11 16,0 0 0-16,0 0 0 0,-7 16 0 0,7-6 0 15,4-1-10-15,-8 7 10 0,-6-4-13 0,-4 4 5 16,3 3 8-16,-3-1 9 0,-7-2-1 0,-1 9-8 16,-2-6 20-16,-4 0-4 0,3 6 0 0,-3-3 0 15,-1 0-7-15,1 0-1 0,0-3-8 0,0 6 12 16,0 0-3-16,-1-6-1 0,5 6 0 0,-1-3 0 15,4 0 0-15,0 0-8 0,3-7 12 0,0 4-4 16,8 0-8-16,-1-3 0 0,4-1-10 0,4-2 10 16,-1-4-126-16,8 1-19 0,-1-1-4 0,4-9-1165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01:37.6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339 8063 403 0,'0'0'36'0,"0"0"-36"16,0 0 0-16,0 0 0 0,0 0 249 0,0 0 43 16,0 0 9-16,0 0 2 0,0 0-198 0,0-3-39 15,0-3-8-15,0 6-2 0,0 0-5 0,0 0-2 16,0 0 0-16,3-10 0 0,8 10-5 0,-8-3 0 15,8-3-1-15,-1 6 0 0,1 0-17 0,3 0-3 16,7 0-1-16,-7 0 0 0,8-6 1 0,-5 6 0 16,4-3 0-16,1 3 0 0,-5 0-9 0,4 0-2 15,1 0 0-15,-5-7 0 0,4 7 0 0,4 0 0 16,-4-3 0-16,-3 3 0 0,3-6 9 0,-7 6 2 16,7-3 0-16,0-4 0 0,-3 7 4 0,3 0 1 15,-7 0 0-15,8-3 0 0,2 3-4 0,-10 3-1 16,8-3 0-16,-8 0 0 0,7 0-7 0,-7 0 0 0,-3 7-1 0,3-7 0 15,7 3-15-15,-7-3 8 0,0 6-8 0,4-3 0 16,-4-3 0-16,7 0 0 0,-7 0 0 0,4 0 0 16,-1-3 8-16,-3 3-8 0,1-6 0 0,-1 6 9 15,3-3 3-15,-3-4 0 0,-3 7 0 0,3 0 0 16,-3-9 10-16,3 9 2 0,-11-9 1 0,8 9 0 16,-4-10-1-16,4 4-1 0,-11 6 0 0,0 0 0 15,3-3 1-15,-3-3 0 0,4 2 0 0,-8-2 0 16,4-3-8-16,0 6 0 0,-3-4-1 0,-5-2 0 15,5 0-5-15,-8 2-1 0,4 4 0 0,0-6 0 0,-3 2 0 0,-1-2 0 16,-3 0 0-16,3-1 0 16,-3 4 0-16,-3-3 0 0,-1-1 0 0,7 10 0 0,-10-9-9 0,11 6 0 15,-4-4 9-15,3 4-9 0,4-3 0 0,-4 0 0 16,1 3 0-16,10 3 0 16,0 0 0-16,0 0 0 0,0 0 0 0,0 0 8 0,-11 0-8 0,11 0 0 15,0 0 0-15,0 0 0 0,0 0 0 0,0 0-8 16,0 0 8-16,0 0 0 0,0 0 0 0,0 0 0 15,0 0 0-15,0 0 0 0,11-7 0 0,-1 7 0 16,-6 0 0-16,6 0 0 0,-6 0 0 0,7-3 0 16,-1 3 0-16,4 3-8 0,-3-3 8 0,3 7 0 15,4-4 0-15,-4 3 0 0,0 0 0 0,-4-3 0 16,5 7 0-16,-1-10-8 0,-7 9 8 0,7-3 0 0,-4-2 0 0,1 5 0 16,0-3 0-16,-8 4 0 15,-3-1 0-15,11 0 0 0,-8-2 0 0,4 2 0 16,-7 1 0-16,0-1 0 0,0 0 0 0,0 1 0 0,0-1 0 0,-7 1 0 15,7-1 0-15,0 7 0 0,0-10 0 16,0 3 0-16,-3 1 0 0,3-1 0 0,0 1 0 0,0-1 0 16,-11 0 0-16,8 1 9 0,-5-4-9 0,5-3 0 15,-4 7 12-15,3-1-12 0,-6-3 12 0,-1-3-12 16,8 4 8-16,-8 2-8 0,8-9 0 0,-8 10 0 16,11-4 0-16,-7-3 0 0,7-3 0 0,-4 6-12 15,-3-3-68-15,7-3-12 16,0 0-4-16,0 0 0 0,0 0-151 0,0 0-30 0</inkml:trace>
  <inkml:trace contextRef="#ctx0" brushRef="#br0" timeOffset="1101.058">367 9189 1094 0,'0'0'97'0,"0"0"-77"15,-11-3-20-15,4 3 0 0,-3-6 200 0,10 6 36 16,0 0 7-16,0 0 1 0,0 0-178 0,0 0-36 15,0 0-7-15,0 0-2 0,0 0 3 0,0 0 1 16,0 0 0-16,0 0 0 0,0 0 6 0,10 0 1 16,-6-4 0-16,10-2 0 0,4 6 5 0,-4-3 2 15,3 3 0-15,4-6 0 0,1 6 0 0,2-3 0 16,1-4 0-16,-4 7 0 0,4-9-8 0,0 9-2 0,-1-6 0 0,-6 3 0 16,10 3-6-16,-14 0-2 0,11-7 0 15,-11 7 0-15,7 7-9 0,-3-7-1 0,3 0-1 0,0 0 0 16,-7 3 3-16,11 3 1 15,7-6 0-15,-15 0 0 0,8 6 21 0,-4-3 4 0,4-3 1 0,-11 0 0 16,7 0-26-16,-7 7-5 16,7-7-1-16,-10 3 0 0,3-3-8 0,0 0 0 0,-3 0 0 0,-1 0 0 15,1 0 0-15,3 0 0 0,-14 0 8 0,0 0-8 16,0 0 16-16,0 0-3 0,4 0 0 0,-4 0 0 16,0 0 15-16,0 0 2 0,0 0 1 0,0-10 0 15,0 1-6-15,0 9-1 0,7-9 0 0,-14 2 0 16,7-2-5-16,-4-4-2 0,4 4 0 0,-10-7 0 15,6 1-4-15,-7 5-1 0,1-9 0 0,-1 10 0 16,1-7-12-16,-4 7 0 0,-1-10 0 0,-9 10 0 16,3-7 0-16,3 7 0 0,-10-4 0 0,3 4 0 15,0-1 0-15,8-2 0 0,-4 2 0 0,6 1 0 0,5 9 0 0,-1-10 0 16,-3 10 0-16,7-3 0 0,4-3 0 0,3 6 0 16,-4-3 0-16,4 3 0 0,4-6 0 15,-1 6 0-15,4 0 0 0,7 0-10 0,-3 6 10 0,10-3 0 16,-7-3 0-16,11 0 0 0,-4 9 0 0,-3-2 8 15,3-7-8-15,4 3 0 0,-1 6 0 0,-3 1-10 16,-3-4 1-16,3 0 0 0,-7-3 9 0,7 7 0 16,-6-4 0-16,-1 3 0 0,-4-5 0 0,8 2 0 15,-11 3 0-15,11-3 0 0,-4-2 0 0,-4 5 0 16,-3-3 0-16,4 4-8 0,0-7 8 0,-1 6-8 16,-6-3 8-16,3 4-8 0,-4-1 8 0,4 1 0 15,-3-1 8-15,-4 1-8 0,0 5 0 0,-4-5 0 16,4-1 0-16,-7 7 0 0,-3-7 0 0,6 1 9 0,-6 5-9 0,-1-2 0 15,0-4 12-15,4 7-4 0,-10-7 0 0,10 7-8 16,-4-4 14-16,0-2-4 0,1 6-1 0,-1-7 0 16,8 0-1-16,-8 1 0 0,8-1 0 0,-4 1 0 15,3-4 0-15,-3 3 0 0,7-9 0 0,-4 0 0 16,4 10-19-16,0-10-4 0,0 0-1 0,0 0 0 31,0 0-131-31,0 0-26 0,0 0-6 0,0 0-1 0</inkml:trace>
  <inkml:trace contextRef="#ctx0" brushRef="#br0" timeOffset="14310.746">9910 6963 1670 0,'0'0'148'0,"0"0"-118"15,0 0-30-15,0 0 0 16,0 0 143-16,0 0 22 0,0 0 5 0,0 0 1 0,0 0-137 0,0 0-34 16,0 0 0-16,0 0 0 0,0 0 0 0,0 0 0 15,0 0 0-15,7 0 0 0,-4 3 0 0,-3-3 0 16,0 0 0-16,0 0 0 0,11 0 18 0,-4 6 0 15,-4-6 0-15,-3 0 0 0,11 3 20 0,-4-3 4 16,-7 0 1-16,7 9 0 0,0-2-12 0,-3-4-3 16,3 3 0-16,0 4 0 0,-4-1-5 0,1-3-2 15,-1 4 0-15,4-7 0 0,-3 6-7 0,3 4-2 16,-4-4 0-16,4-6 0 0,1 7-12 0,-5-1 9 0,4-3-9 16,4-2 8-16,-4 2 0 0,0-3-8 0,3 3 12 0,-6 0-4 15,3-2 0-15,0-4 0 0,4 0 0 0,-1 0 0 16,-3 0 16-16,4-4 4 15,-1-2 0-15,5-3 0 0,-5 3-6 0,1-4-1 0,3 1 0 0,0-1 0 16,0-9 0-16,0 4 0 0,0-4 0 0,4 0 0 16,3-6-10-16,-3 6-3 0,-1-9 0 0,1 3 0 15,10-3 1-15,-10 0 0 0,-8-7 0 0,8 1 0 16,3-1 10-16,0 4 1 0,-3-4 1 0,0 1 0 16,-1 5-21-16,1-2 0 0,7 3 0 0,-8 0 0 15,-3 9 0-15,1-6 0 0,6 6 0 0,-7 3 0 16,0-3-26-16,-4 10-3 0,5 0-1 15,-1 2 0-15,0-2 30 0,-4 0-9 0,1 5 9 0,-4-2 0 16,7 6-22-16,-3 0 1 0,-4 0 0 0,0 0 0 16,3 10-127-16,-3-4-26 15,4-3-5-15,-4 6-965 0</inkml:trace>
  <inkml:trace contextRef="#ctx0" brushRef="#br0" timeOffset="15264.2">10135 8082 1771 0,'-10'-3'78'0,"10"3"17"0,-4-6-76 0,-3 6-19 15,4 0 0-15,-4-4 0 0,7 4 38 0,0 0 4 0,0 0 1 0,0 0 0 16,0 0-11-16,0 0-3 0,0 0 0 0,0 0 0 15,0 0-5-15,0 0 0 0,0 0-1 0,0 0 0 16,0 0-15-16,0 0-8 0,0 0 10 0,7 4-10 16,0 5 19-16,-4-3-3 0,-3-6 0 0,0 10 0 15,4-1 20-15,-4-9 4 0,0 6 1 0,-4 4 0 16,4-7 10-16,-3 6 1 0,3-2 1 0,0-7 0 16,0 9-16-16,0 0-3 0,-4 1-1 0,4-4 0 15,0-3-10-15,0-3-3 0,0 10 0 0,0-10 0 16,4 9-20-16,-4-9 0 0,0 0 0 0,3 6 0 15,1-3 15-15,-4-3-2 0,7 7 0 0,-7-7 0 16,0 0 3-16,7 6 1 0,0-3 0 0,-7-3 0 16,0 0-1-16,10-3-1 0,-2 3 0 0,-8 0 0 15,0 0 0-15,7-6 0 0,3 6 0 0,1-7 0 0,-8 4 2 0,4-3 1 16,-3 3 0-16,3-3 0 0,0-4 3 0,0 7 1 16,0-6 0-16,0-1 0 0,7-5-2 0,0 5 0 15,0-5 0-15,1-4 0 16,-1 3-8-16,3-3-3 0,5-3 0 0,-5 0 0 0,-6 0-9 0,6-3 0 15,12 6 0-15,-8-6 8 0,-7 0-8 0,7 3 8 16,0-3-8-16,0 6 8 0,1 1-8 0,-1-4 0 16,-4 3 0-16,5 6 0 0,-1-2 0 0,-7-1 0 15,0 3 0-15,0-2 0 0,7 5 0 0,-3-5 0 16,-4 5 0-16,-3-2 0 0,3 2 0 0,0-5 0 16,3 5 0-16,-3-5 0 0,-6 5 0 0,2 1 0 15,8-1 0-15,-4 1 0 0,-11-7-9 0,8 7 9 0,3-1 0 16,0 1 0-16,-3 0-24 0,-4-1 3 15,3 4 0-15,1-4 0 16,3 7-121-16,-3-3-24 0,-4-3-5 0,3 6-1039 0</inkml:trace>
  <inkml:trace contextRef="#ctx0" brushRef="#br0" timeOffset="16979.121">10887 8051 979 0,'-7'-7'87'0,"7"7"-70"16,0 0-17-16,-7 0 0 15,-7 0 188-15,3-3 35 0,11 3 6 0,0 0 2 0,-7 0-183 16,7 0-36-16,0 0-12 0,0 0 8 0,0 0 14 0,0 0 3 15,-7 3 1-15,7-3 0 0,10 0 26 0,-10 0 4 16,0 0 2-16,0 0 0 0,11 7 13 0,3-4 2 16,-3 3 1-16,-1-3 0 0,-10-3-17 0,11 6-3 15,3-2-1-15,-7-4 0 0,-7 9-28 0,0-3-5 16,7 4-2-16,0-1 0 0,-7 1 2 0,-3-4 1 16,6 6 0-16,1-5 0 0,3 2-3 0,0 7-1 15,-7-7 0-15,7 1 0 0,3-1-2 0,-3 0-1 16,-3-6 0-16,3 10 0 0,11-10 8 0,-11 7 2 15,-4-4 0-15,1-3 0 0,10 3 5 0,-4-3 2 16,5-3 0-16,-1 0 0 0,-7 0-12 0,3 0-3 0,4 0 0 0,1 0 0 16,-8-3-2-16,3-3-1 15,1-3 0-15,-1 5 0 0,-3-2 5 0,4-3 1 0,-7-1 0 0,6 1 0 16,1 0 1-16,-1-7 1 0,-6 3 0 0,3-2 0 16,0-4-4-16,4 3-1 0,-4-3 0 0,3-6 0 15,-3 6-8-15,4-6-8 0,6 3 9 0,-6-3-9 16,0 0 11-16,3-3-11 0,14 0 12 0,-10 3-12 15,-1-4 8-15,-3 4-8 0,11 0 0 0,0 6 0 16,-4-6 8-16,4 7-8 0,-8-1 0 0,4 0 0 16,1 10 0-16,-5-7 0 0,-6 3 0 0,3-2 0 15,0-1 0-15,4 7 0 0,-8-4 0 0,4 4-9 16,0-7 9-16,4 6-12 0,-4 1 12 0,7-7-12 16,1 4-4-16,-1-4-2 0,0 7 0 0,4-7 0 15,-1 7-61 1,1-1-12-16,3-9-2 0,4 10-824 0,3 0-165 0</inkml:trace>
  <inkml:trace contextRef="#ctx0" brushRef="#br0" timeOffset="34491.312">16178 6226 403 0,'0'0'36'0,"0"0"-36"16,0 0 0-16,0 0 0 0,0 0 164 0,0 0 25 15,0 0 6-15,0 0 1 0,0 0-97 0,0 0-19 16,0 0-4-16,0 0-1 0,0 0-41 0,0 0-8 15,0 0-2-15,0 0 0 0,0 0-24 0,0 0 0 16,0 0 0-16,0 0 0 0,0 0 8 0,0 0 0 0,0 0 0 16,0 0 0-16,0 0 32 0,0 0 5 15,0 0 2-15,0 0 0 0,0 0 5 0,0 0 2 0,0 0 0 0,0 0 0 16,0 0 5-16,0 0 1 16,0 0 0-16,0 0 0 0,0 0-25 0,0 0-5 0,0 0-1 0,0 0 0 15,0 0-5-15,0 0-2 0,0 0 0 0,0 0 0 16,0 0-2-16,0 0-1 0,0 0 0 0,0 0 0 15,0 0-11-15,0 0-8 0,0 0 12 0,0 0-12 16,0 0 12-16,0 0-12 0,0 0 12 0,0 0-12 16,0 0 14-16,0 0-4 0,0 0-1 0,0 0 0 15,0 0 7-15,0 0 0 0,0 0 1 0,0 0 0 16,0 0-5-16,0 0-2 0,0 0 0 0,0 0 0 16,0 0 0-16,0 0 0 0,0 0 0 0,0 0 0 15,0 0-1-15,0 0 0 0,0 0 0 0,0 0 0 16,0 0-9-16,0 0 8 0,0 0-8 0,0 0 8 0,0 0-8 0,0 0 0 15,0 0 0-15,0 0 0 0,0 0 0 0,0 0 8 16,0 0-8-16,0 0 0 0,0 0 0 0,0 0 0 16,0 0 8-16,0 0-8 0,0 0 8 0,0 0 0 15,0 0 0-15,0 0 0 0,0 0-8 0,0 0 0 16,0 0 9-16,0 0-9 0,0 0 0 0,0 0 0 16,0 0 0-16,0 0 0 0,0 0 8 0,0 0-8 15,0 0 8-15,0 0-8 0,0 0 0 0,0 0 0 16,0 0 0-16,4 6 8 0,-4 3-8 0,0-9 0 15,0 0 0-15,0 10 0 0,0 5 0 0,0-5 0 16,0 2 0-16,0-5 0 0,0 2 14 0,0 0 5 0,0 1 1 0,0-1 0 16,0 1-20-16,3-1-16 15,-3 7 4-15,4-7 0 0,0 7 12 0,-4-4 0 0,3 4 0 0,-3 0 0 16,0-4 0-16,0 4 0 0,0 3 0 0,0-4 0 16,0-2 9-16,-3 6 2 0,3-4 0 0,-4 4 0 15,4-3-11-15,-4 3-12 0,4 0 2 0,-3-4 1 16,-1-5 9-16,1 9 0 0,3-10 0 15,-4 0 0-15,4 1 8 0,0-1 0 0,0-3 0 0,0 4 0 16,0-10 0-16,0 9 0 0,0-9 0 0,0 0 0 16,0 0-8-16,0 0 0 0,0 0 0 0,0 6 0 15,0-6 0-15,0 0-10 0,0 0 10 0,4 4-13 16,-1 5 13-16,-3-9 8 0,0 6 0 0,0-6-8 16,0 0 0-16,0 0 0 0,0 0-12 0,0 3 3 15,0-3 9-15,0 0 0 0,0 0 0 0,0 0 0 16,0 0-12-16,0 0 0 0,0 0 0 0,0 0 0 0,0 0 20 0,0 0 3 15,0 0 1-15,0 0 0 0,0 0-23 0,0 0-4 16,0 0-1-16,0 0 0 0,0 0 16 0,0 0-9 16,0 0 9-16,4 7-8 0,-4-7 8 0,0 0 0 15,0 0-9-15,0 0 9 0,0 0 0 0,0 9 0 16,0-9 0-16,0 0 0 0,0 0 0 0,0 10 0 16,0-10 0-16,0 0 0 0,0 0 0 0,3 6 0 15,-3-3 0-15,0-3 0 0,0 0 0 0,4 9 0 16,-4-9 0-16,0 7 0 0,0-7 0 0,0 0 0 15,4 3 0-15,-4-3 0 0,0 0 0 0,3 9 0 16,1-3 0-16,-4-6 0 0,0 0-8 0,0 0 8 16,3 10 0-16,-3-10 0 0,0 0 0 0,4 6 0 15,-4-6 0-15,0 10 0 0,3-7 0 0,-3-3 0 0,0 0 0 0,0 0 0 16,0 0 0-16,0 9 0 0,0-9 0 16,0 0 0-16,0 0 0 0,0 0 0 0,0 0 0 0,0 0 0 15,0 0 0-15,0 0 0 0,0 9 0 0,0-9 0 16,0 0 0-16,0 0 0 0,0 0 0 0,0 7-11 15,-3 2 11-15,3-9 0 0,0 0-9 0,0 0 9 16,0 0 0-16,0 0 0 0,0 0 0 0,0 0 0 16,0 0 0-16,0 0 0 0,0 0 0 0,-7 0 0 15,7 0 0-15,0 0 0 0,0 0 0 0,0 0 0 16,0 0 0-16,-4 10 0 0,-3-4 0 0,7-6 0 16,0 0-8-16,0 0 8 0,0 0 0 0,-4 9 0 15,1-6 0-15,3-3 0 0,0 0 0 0,0 0 0 16,-4 10 0-16,4-10 0 0,0 0 0 0,0 9 0 15,0-9 0-15,-3 13 0 0,3-13 0 0,0 0 0 0,-4 9 0 0,4-9 0 16,0 0 9-16,0 0-9 0,0 3 0 16,0-3 9-16,0 0-9 0,0 0 0 0,-3 10 12 0,3-10-4 15,0 0 0-15,-4 9-8 0,1 0 10 0,3-9-10 16,0 0 8-16,0 7-8 0,0-7 0 0,0 0 8 16,0 0-8-16,-4 9 0 0,4-9 10 0,0 0-10 15,0 0 12-15,0 0-12 0,0 0 8 0,0 10-8 16,0-10 0-16,0 0 0 0,0 0 0 0,-3 6 8 15,3-6-8-15,0 0 0 0,0 0 8 0,-4 3-8 16,4-3 0-16,-3 6 0 0,-4 4 16 0,7-10-4 16,-4 3-1-16,4-3 0 0,-7 6-11 0,7-6 0 0,0 0 0 15,0 0 0-15,0 0 0 0,-4 0 0 0,1 9 0 0,3-9 0 32,0 0-20-32,0 0-5 0,0 0-2 0,0 0 0 15,0 0-96-15,0 0-19 0,0 0-4 0,3-9-555 0,5 3-111 0</inkml:trace>
  <inkml:trace contextRef="#ctx0" brushRef="#br0" timeOffset="35110.377">16104 6260 673 0,'0'0'29'0,"0"0"7"0,0 0-28 0,0 0-8 16,0 0 0-16,0 0 0 0,0 0 72 0,0 0 12 16,0 0 4-16,0 0 0 0,0 0 14 0,0 0 3 0,0 0 1 15,0 0 0-15,0-9-14 0,0 9-4 0,0-10 0 0,0 10 0 16,0 0-24-16,0 0-4 16,-3-6-2-16,3 6 0 0,0-9-18 0,0 9-3 0,0 0-1 0,0 0 0 15,0 0-22-15,0 0-5 0,0 0-1 0,0 0 0 16,0 0-8-16,0 0 8 0,0 0-8 0,0 0 8 15,0 0 2-15,0 0 0 0,0 0 0 0,0 9 0 16,-4-3 26-16,1 4 4 0,-1-1 2 0,1 7 0 16,-4-4-12-16,3-2-2 0,-3 5-1 0,0-5 0 15,0 6 14-15,3-7 3 0,-6 7 1 0,-1-4 0 16,1 7-14-16,-1 6-3 0,-3-6-1 0,0 0 0 16,0 6 1-16,-4 0 1 0,0-6 0 0,1 9 0 15,-4-9-13-15,-1 12-4 0,8-3 0 0,-3 1 0 16,-4-1-4-16,3-3-8 0,-3 3 11 0,0 3-11 15,3-2 12-15,-3-1-12 0,3-3 12 0,-3-3-12 16,7 3 10-16,-4-6-10 0,4 6 8 0,4-6-8 0,-5-4 8 0,5-5-8 16,-1 9 8-16,1-10-8 15,-1 0 8-15,4-2-8 0,0 2 0 0,3-6 8 0,-3 3-8 0,4 1-9 16,3-7 9-16,0 0-13 16,0 0-38-16,0 0-7 0,-7 0-2 0,7 0 0 15,-4 0-70-15,4 0-14 0,0 0-4 0,0 0 0 16,-7-7-84-16,7 7-18 0,0-9-3 0,0 9-1 0</inkml:trace>
  <inkml:trace contextRef="#ctx0" brushRef="#br0" timeOffset="35541.226">15780 6778 576 0,'0'0'25'0,"0"0"6"15,0 0-31-15,0 0 0 0,0 0 0 0,0 0 0 16,0 0 234-16,0 0 41 0,0 0 8 0,0 0 1 0,0 0-155 0,0 0-31 16,0 0-6-16,0 0-2 0,0 0-2 0,10 0-1 15,-3 0 0-15,4-4 0 0,3-2-15 0,4 6-2 16,-1-6-1-16,1 3 0 0,3 3-46 0,0 0-10 16,1 0-1-16,-1 0-1 0,0 0-2 0,0-7 0 15,-3 7 0-15,-1 0 0 0,4 0-9 0,-3-3 0 16,0-3-12-16,-1 3 12 0,-3-3 0 0,4 6 0 15,0-10 0-15,-4 10 0 0,0-9-12 0,4 6 12 16,-4-4-10-16,-4 1 10 16,4 3-30-16,-7 3 0 0,1-6 0 0,-1 6 0 15,3 0-150-15,-10 0-31 0</inkml:trace>
  <inkml:trace contextRef="#ctx0" brushRef="#br0" timeOffset="36443.815">17999 6323 1634 0,'0'0'72'0,"0"0"16"0,0 0-71 0,0 0-17 16,0 0 0-16,0 0 0 0,0 0 92 0,0 0 16 16,0 0 2-16,0 9 1 0,3 1-71 0,1-1-15 15,-1 4-2-15,1-4-1 0,-1 0-22 0,1 4 9 16,-1 3-9-16,1 2 0 0,-1-2 27 0,1-3-2 16,0 12 0-16,-4-6 0 0,3-1 22 0,-3 7 4 0,-3 1 1 0,3-8 0 15,-4 11-5-15,4-11-1 0,-7 8 0 0,3-1 0 16,1-7-29-16,-4 7-5 0,3-6-2 0,-3 0 0 15,4 0 7-15,3 0 2 0,-4-4 0 0,4-5 0 16,0-1-19-16,0 1 0 0,0-1 0 0,4 0 0 31,-4-9-31-31,0 0-9 0,0 0-3 0,0 0 0 16,0 0-125-16,0 0-26 0,0 0-5 0,0-9-719 0</inkml:trace>
  <inkml:trace contextRef="#ctx0" brushRef="#br0" timeOffset="37263.621">17893 6160 806 0,'0'0'72'15,"0"0"-58"-15,0 0-14 0,0 0 0 0,0 0 281 0,0 0 54 16,0 0 10-16,0 0 3 0,0 0-262 0,0 0-52 15,10 0-10-15,-2-6-3 0,-1 6 11 0,-7 0 1 16,7 0 1-16,3 0 0 0,4-4-12 0,0 4-2 16,-3 0-1-16,0 0 0 0,3 0 19 0,-4 0 4 15,4-6 1-15,1 6 0 0,-1 0-25 0,-4 0-5 16,4 6-1-16,-3-6 0 0,3 4-1 0,-3-4-1 16,-1 6 0-16,4-3 0 0,-3-3-10 0,-1 6 0 0,5-3 9 0,-5 4-9 15,1-4 9-15,-1 3-9 16,1 3 12-16,0 1-12 0,-4-1 9 0,0-3-9 15,0-2 0-15,0 2 9 0,0-3 3 0,-7-3 0 0,0 0 0 0,0 0 0 16,3 6 12-16,-3-6 4 0,0 0 0 16,4 10 0-16,-4-10-18 0,-4 6-10 0,1-3 12 0,-4 7-12 15,-4-4 13-15,4-3-4 0,-7 6-1 0,3-2 0 16,1 2-8-16,-4-3 0 16,3-3 9-16,-3 4-9 0,3-4 0 0,4-3 9 0,-3 6-9 0,6-6 0 15,4 0 8-15,-10 0-8 0,6 3 0 0,4-3 0 16,-7 0 0-16,7 0 0 0,0 0 0 0,0 0 0 15,-10 7 0-15,6-7 0 0,-3 3 0 0,7-3-9 16,0 0 9-16,0 0 0 0,0 0 0 0,0 0 8 16,0 0-8-16,0 0-8 0,0 0 8 0,0 0-12 15,3 6 12-15,5 3-8 0,-1 1 8 0,3-10-8 0,-3 9 8 0,4-9 0 16,3 6 0-16,-4-2 0 0,5-4 0 0,-5 6 0 16,8-3 0-16,-4-3 0 0,0 6 0 0,0-3-8 15,4 4 8-15,-4-7 0 0,0 9 0 0,0 0 0 16,0-2 0-16,0 2 11 0,4 1-11 0,-4-1-9 15,4 0 9-15,-4 1-13 16,0-1 13-16,-3 1 0 0,3-1 0 0,-4 7 0 0,1-7 0 0,-4 0 0 16,0 1 0-16,0 6 0 0,-3-7 0 0,6 0 10 15,-3 1-10-15,0-1 12 0,-7 1-12 0,0-1-9 16,4 0 9-16,-1 7-13 0,1-10 13 0,-4 4 0 16,0-7 12-16,0 6-12 0,0 1 11 0,0-1-11 0,-7-3 10 0,3 4-10 15,4-4 12-15,-3-3-3 16,-4 7-1-16,0-1 0 0,0 0 0 0,-4-2-8 15,-3 2 12-15,0 1-4 0,0-1 14 0,-4-3 2 0,0-3 1 0,1 7 0 16,-4-4-25-16,-4 3 0 0,4 1 0 0,-1-10 0 16,-2 9 0-16,3-9 0 0,-4 7 0 0,0-4 0 15,1 6 0-15,2-9 0 0,-2 6-12 0,6-3 12 16,0 4 0-16,-3-7 0 0,7 3 0 0,-4 3 0 16,4-6 0-16,4 0 0 0,-1 0 0 0,4 0 0 31,-3 0-19-31,3 0-5 0,-1 0-2 0,5 0 0 0,3 0-82 0,0 0-17 0,-4-6-3 15,1 3-636-15,10-4-128 0</inkml:trace>
  <inkml:trace contextRef="#ctx0" brushRef="#br0" timeOffset="38311.819">20218 6169 345 0,'0'0'15'0,"0"0"4"0,0 0-19 0,0 0 0 0,0 0 0 0,0 0 0 16,0 0 197-16,0 0 36 0,0 0 7 0,0 0 2 16,7-6-116-16,-4 3-23 0,-3 3-5 0,0 0-1 15,7-6-52-15,0-4-10 0,-7 10-3 0,0 0 0 16,0 0 10-16,0-3 2 0,0 3 0 0,0 0 0 16,0 0 1-16,0-6 1 0,-3-4 0 0,3 4 0 15,-4 3 18-15,1-3 3 0,3 2 1 0,-4-2 0 16,4 6-41-16,-3-9-8 0,-1 6-2 0,1-4 0 15,-4-2 7-15,3 3 0 0,1 3 1 0,-1-4 0 16,1-2-1-16,-5 9 0 0,1-3 0 0,0-4 0 16,7 7-2-16,-3 0-1 0,-8 0 0 0,1 7 0 15,3-7-21-15,-4 3 0 0,0 6 0 0,1-2 8 0,-8 8-8 16,4-2 0-16,-4 2-8 0,4-2 8 16,-3 9 0-16,3-3-10 0,-4 3 10 0,4 3 0 0,-4 0 0 0,4 3-8 15,0-9 8-15,3 6 0 0,1 10 8 0,-1-10 4 16,1 3 2-16,3-6 0 0,0 3 8 0,3 3 2 15,1-3 0-15,-1 0 0 0,0-6 0 0,1 9 0 16,6-3 0-16,-3-6 0 0,4 6-4 0,3-6 0 16,0 6 0-16,0-6 0 0,0 0-4 0,7 6 0 15,0-13-1-15,1 10 0 0,2-9-2 16,4 6 0-16,1-4 0 0,2-5 0 0,4-1-2 0,1-2-1 16,-5-4 0-16,1 3 0 0,3-3-2 0,4-3-8 15,-4 0 12-15,4 0-4 0,-7 0-8 0,3 0 0 16,-3-3 0-16,-1-3-11 15,1 6-32-15,-4-3-6 0,7-4-2 0,-3 4 0 16,0-3-94-16,3-4-19 0,0 4-4 0,-3-3-560 0,7-1-111 0</inkml:trace>
  <inkml:trace contextRef="#ctx0" brushRef="#br0" timeOffset="40462.071">15822 8019 1825 0,'0'0'80'0,"-7"0"18"16,4 0-78-16,3 0-20 0,0 0 0 0,-4 10 0 15,-3-4 71-15,7 3 10 0,0 1 3 0,0 5 0 16,-4-2-67-16,1 3-17 0,-1 3 0 0,4-1 0 0,0 4 12 0,-3 0-3 15,3 3-1-15,0 0 0 0,3-3-8 16,-3 3 0-16,-3 4 9 0,3-4-9 0,0 0 0 0,0-6 0 16,-4-1-12-16,1 1 4 15,-1 0-24-15,1-3-4 0,-1 3 0 0,1-4-1 16,-1-5-19-16,1-1-4 0,-1 0-1 0,-3 1-499 16,0-4-99-16</inkml:trace>
  <inkml:trace contextRef="#ctx0" brushRef="#br0" timeOffset="40695.447">15522 8283 1094 0,'0'0'97'0,"0"0"-77"0,-3-7-20 0,-1 7 0 15,4 0 372-15,0 0 70 0,0 0 14 0,0 0 4 16,0 0-348-16,0 0-70 0,7-3-14 0,7-3-2 15,-3 6-26-15,3-6 0 0,7 3 0 0,4 3 0 16,0-7 0-16,3 4 0 0,4-3 0 0,3 3 0 16,0-3 0-16,4 2 0 0,-4-2-11 0,4 3 11 31,-4-3-28-31,1 6 0 0,-1-10 0 0,-3 10 0 16,-1 0-122-16,-2 0-25 0,-1-6-5 0,0 6-847 0</inkml:trace>
  <inkml:trace contextRef="#ctx0" brushRef="#br0" timeOffset="41198.103">18277 7910 1152 0,'0'0'102'0,"-7"0"-82"0,-3 3-20 0,-1 3 0 15,4 3 341-15,-3 1 64 0,3-1 13 0,-1 1 2 16,1 5-336-16,4-5-67 0,-1 8-17 0,1-2 0 16,-1-3-11-16,1 9-5 0,-1 0-2 0,4-4 0 15,-3 8 18-15,-1-1 0 0,4-7 0 0,0 11 0 16,0-4 0-16,0 0 0 0,-3-3 0 0,3 3 0 15,-4 3 0-15,1-6 0 0,-1 0 0 0,1 3 0 16,3 0 0-16,0-6 8 0,0-6-8 0,0 2 0 0,-4 4 0 0,4-10-20 16,0 1 4-16,0-10 0 15,0 0-140-15,0 0-27 0,0 0-5 0,0 0-2 0</inkml:trace>
  <inkml:trace contextRef="#ctx0" brushRef="#br0" timeOffset="41401.56">18055 8145 1152 0,'0'0'102'0,"0"0"-82"0,0 0-20 0,0 0 0 16,7 0 448-16,0 0 84 0,0 0 18 0,7 6 3 16,1-6-448-16,2 6-89 0,4-3-16 0,1 4-8 15,2-4-5-15,1-3-1 0,0 0 0 0,-1 0 0 31,5 0-10-31,-1 0-3 0,-4 0 0 0,1 0 0 16,0 0-32-16,-4 0-6 0,-3 0-2 0,6-3 0 16,1-4-103-16,-4 7-21 0,-3-3-4 0,-1-3-497 0,8 6-99 0</inkml:trace>
  <inkml:trace contextRef="#ctx0" brushRef="#br0" timeOffset="41846.371">20020 7803 1209 0,'0'0'108'0,"0"0"-87"16,0 0-21-16,0 0 0 0,0 0 271 0,0 0 49 16,0 0 11-16,0 9 1 0,0 1-225 0,0-1-46 0,0 1-9 0,0 5-1 15,0 1-6-15,0-4-1 16,7 4 0-16,-3-3 0 0,-1 9-11 0,1-4-2 0,-4 1-1 0,7 9 0 15,0-2-14-15,0-1-4 0,0-3 0 0,-3 3 0 16,3 3-12-16,-4-3 11 0,4 3-11 0,-3-3 10 16,-4 4-10-16,0-4 12 0,0 3-12 0,-4 0 12 15,1-3-12-15,-1 3 0 0,4-6 9 0,0-3-9 32,0 0-107-32,-3 0-25 0,3-4-6 0,-4-2-1034 0</inkml:trace>
  <inkml:trace contextRef="#ctx0" brushRef="#br0" timeOffset="42478.679">19897 8135 2487 0,'0'0'55'0,"0"0"11"0,-7-3 2 0,0 3 2 0,0 0-56 0,-1 0-14 16,1-6 0-16,7 6 0 0,0 0 22 0,0 0 2 15,0 0 0-15,0 0 0 0,0 0-13 0,0 0-3 16,11 0 0-16,0-3 0 0,-1-3-8 0,1 6 0 15,3 0 0-15,0-4 0 0,4-2 28 0,-1 6 3 16,4-3 1-16,-3-3 0 0,7 6-19 0,-4 0-3 16,-3-7-1-16,3 7 0 15,7-3 2-15,0 3 0 0,0 0 0 0,1 0 0 0,-1-6-11 0,0 6-11 16,0 0 3-16,0 0 0 16,1 0-107-16,-1 0-21 0,0 0-4 0,-3 0-946 0</inkml:trace>
  <inkml:trace contextRef="#ctx0" brushRef="#br0" timeOffset="43114.979">15780 9311 864 0,'0'0'76'0,"0"0"-60"0,0 0-16 0,0 0 0 15,0 0 287-15,0 0 54 0,0 0 11 0,0 0 3 16,0 0-239-16,-7 0-48 0,0 10-10 0,3-1-2 16,1 7-41-16,-1-7-15 0,1 1 9 0,3 8-9 15,3 1 12-15,1 0-4 0,-1 6 0 0,1-6 0 16,6-3-8-16,1 9 8 0,-4-3-8 0,0 3 8 0,-4-6-8 0,5 6 0 16,-5-7 0-16,-3 8 0 0,4-14-15 0,-1 10-5 15,-3-3 0-15,0-7-1 16,-3 4-103-16,-1 0-20 0,-7-4-4 0,4-2-451 15,-3-1-90-15</inkml:trace>
  <inkml:trace contextRef="#ctx0" brushRef="#br0" timeOffset="43363.316">15466 9641 2372 0,'0'0'105'0,"0"0"22"0,0 0-102 0,0 0-25 0,0 0 0 0,0 0 0 16,0 0 104-16,0 0 15 0,7 0 3 0,3-7 1 16,5 7-95-16,-1-3-18 0,7-3-10 0,0 6 10 15,4 0-10-15,3-3 12 0,7 3-12 0,-3-7 12 16,3 7-23-16,0 0-4 0,1 0-1 0,-1 0 0 31,0 7-32-31,-3-4-6 0,0-3-2 0,-4 0 0 16,-3 0-104-16,-1 0-20 0,1 0-5 0,0 0-783 0</inkml:trace>
  <inkml:trace contextRef="#ctx0" brushRef="#br0" timeOffset="43833.06">18119 9383 1440 0,'0'0'64'0,"0"0"12"0,-4 10-60 0,-3-4-16 0,4 3 0 0,-1 1 0 15,1-1 322-15,3 10 62 0,3-3 12 0,1 3 2 16,-1-1-342 0,4 1-68-16,0-3-13 0,-3 12-3 15,3-9-6-15,0 6-1 0,0 3 0 0,-4-9 0 0,4 6-9 0,-3-6-3 0,3 6 0 0,-3-6 0 16,-1-3-10-16,-3 2-3 0,4-2 0 0,-4-3 0 16,0 2-20-16,-4-5-5 0,4-1-1 0,-3 0-532 15,-1-2-106-15</inkml:trace>
  <inkml:trace contextRef="#ctx0" brushRef="#br0" timeOffset="44085.386">17861 9615 2876 0,'0'0'64'0,"0"0"12"0,0 0 4 0,0 0 0 0,0 0-64 0,0 0-16 16,7 0 0-16,7 0 0 0,4 0 0 0,0 0 0 15,3 7-9-15,0-7 9 0,4 0-11 0,3 0 11 0,4 3-12 16,-1-3 12 0,1 0-33-16,3 0 0 0,4 0 0 0,0-3 0 15,0-4-50-15,3 4-9 0,0-3-3 0,-3-3 0 16,-3 2-130-16,-5 4-27 0,50-6-4 0,-21-1-2 0</inkml:trace>
  <inkml:trace contextRef="#ctx0" brushRef="#br0" timeOffset="44485.316">19925 9631 806 0,'0'0'36'0,"0"0"7"0,0 0-35 0,0 0-8 15,0 0 0-15,0 0 0 0,0 0 349 0,0 0 68 16,0 0 14-16,0 0 2 0,0 0-342 0,7 0-69 15,4 0-14-15,-1 0-8 0,1 0 20 0,3 0-3 16,3 3 0-16,1-3 0 0,0 0 21 0,3 7 4 16,0-7 1-16,7 0 0 0,1 0-5 0,2 0-1 15,-6-7 0-15,7 7 0 0,-1 0-26 0,1 0-11 0,-4 0 8 0,4 0-8 16,0 0-15-16,-4-3-8 0,4-3-1 16,0 6-1-1,-1 0-121-15,5-3-24 0,-1 3-5 0,-7 0-831 0</inkml:trace>
  <inkml:trace contextRef="#ctx0" brushRef="#br0" timeOffset="47174.383">15780 10631 1324 0,'0'4'118'0,"0"2"-94"0,-4 3-24 16,4 1 0-16,0 5 212 0,-3-2 37 0,-1-4 8 0,4 7 2 16,0 3-179-16,4 0-35 0,-1 3-7 0,-3-4-2 15,4 4-24-15,-1 3-12 0,1 4 10 0,-4-4-10 16,0 3 0-16,0 3 0 0,0-2 0 0,-4 5-10 15,1-6 10-15,-4 0 0 16,3 7 0-16,-3-7-8 0,0-3 8 0,0 3-8 0,0-9 8 0,0 3-8 16,3-9 0-16,-3 6 0 0,0-10 0 0,4 7 0 31,-1-7-86-31,1-9-17 0,3 0-3 0</inkml:trace>
  <inkml:trace contextRef="#ctx0" brushRef="#br0" timeOffset="47602.239">15533 11023 1382 0,'0'0'123'0,"0"0"-99"15,0 0-24-15,0 0 0 0,0 0 200 0,0 0 34 16,0 0 7-16,0 0 2 0,0 0-172 0,0 0-35 16,0 0-6-16,0 0-2 0,0 0 13 0,7 4 3 0,3 2 0 0,1-3 0 15,0-3-13-15,-1 0-3 0,4 0 0 0,0 0 0 16,1-3-7-16,6 3-1 0,0-6-1 0,0 6 0 15,4-4-11-15,-1-2-8 0,5 6 12 0,-1-3-12 16,4-3 8-16,-4 6-8 0,0-10 0 0,0 7 0 16,1-3 8-16,-5 0-8 0,1 3 0 0,0-4 0 31,-1 4-22-31,1-3-8 0,0 6-2 0,-4-10 0 16,0 10-88-16,0-3-19 0,0-3-3 0,1 3-543 0,-5-3-109 0</inkml:trace>
  <inkml:trace contextRef="#ctx0" brushRef="#br0" timeOffset="48219.588">17882 10980 979 0,'0'0'87'0,"0"0"-70"15,0 0-17-15,0 0 0 0,0 0 244 0,0 0 44 16,0 0 10-16,7 0 2 0,4 3-196 0,0-3-38 15,-1 0-8-15,4 0-2 0,0 0-37 0,4 0-8 16,0 0-2-16,3-3 0 0,7 3-9 0,-3 0 0 16,-4 0 0-16,4 0 0 0,-1-7 0 0,1 7 0 15,-4 0 8-15,0 0-8 0,-3 0 0 0,3 0-9 16,-3-3 9-16,-4 3-13 16,3 0-12-16,-2 0-3 0,-1-6 0 0,-4 6 0 15,1 0-112-15,-1 0-22 0,1-3-5 0,-4-4-631 0</inkml:trace>
  <inkml:trace contextRef="#ctx0" brushRef="#br0" timeOffset="49041.939">20246 10519 979 0,'0'0'87'0,"0"0"-70"15,0 0-17-15,0 0 0 0,0 12 238 0,-4 1 44 16,4-7 9-16,-3 6 1 0,3-2-172 0,0 6-34 16,0 2-7-16,3 1-2 0,-3 6-49 0,0 3-11 15,4-2-1-15,-1-1-1 0,1 3-7 0,-4-3-8 16,0-3 11-16,0 3-11 0,0 3 0 0,0-3 0 0,0-6 0 15,-4 6 0-15,1-6 0 0,3 0 0 0,0 0-8 0,-4 6 8 32,1-6-37-32,3-4-5 0,0-5-1 0,0-1 0 15,0 0-185-15,0-9-38 0</inkml:trace>
  <inkml:trace contextRef="#ctx0" brushRef="#br0" timeOffset="49256.365">20091 10863 2368 0,'0'0'105'16,"0"0"22"-16,0 0-102 0,0 0-25 0,0 0 0 0,0 0 0 15,0 0 73-15,7 10 10 0,3-10 1 0,1 6 1 16,7-3-64-16,-1 4-13 0,4-4-8 0,1-3 10 16,2 0-10-16,4 0 12 0,1 0-12 0,-1-3 12 0,4-4-12 0,-1 4 0 15,1-3 0-15,0 6 8 16,0-6-43-16,-1 2-9 0,1-2-1 0,-4 6-1 15,1-3-75-15,-5-3-15 0,-6 6-4 0,0 0-533 16,-4-3-107-16</inkml:trace>
  <inkml:trace contextRef="#ctx0" brushRef="#br0" timeOffset="50071.218">15582 12014 1364 0,'0'0'60'0,"0"0"13"0,0 0-58 0,0 0-15 0,0 0 0 0,0 0 0 16,0 0 63-16,0 0 9 0,0 0 3 0,0 0 0 15,0 0-24-15,0 0-5 0,0 0-1 0,0 0 0 16,0 0 15-16,-3 3 4 0,-1 7 0 0,1 6 0 16,-1-7-2-16,1 7 0 0,-1 2 0 0,1 8 0 15,3-5-21-15,-4 5-4 0,4-8-1 0,0 7 0 0,0 4-16 0,0-1-3 16,0-3-1-16,0 3 0 0,0-3-16 0,4 0 8 15,-4-6-8-15,0 6 0 0,0-6 0 0,0 0 0 16,0 0 0-16,0 0-12 16,0-4-29-16,0 4-6 0,0-10-1 0,-4 1 0 15,0 6-106-15,1-10-22 0,-1-3-4 0,4-3-640 0</inkml:trace>
  <inkml:trace contextRef="#ctx0" brushRef="#br0" timeOffset="50301.605">15356 12362 1382 0,'0'0'123'0,"0"0"-99"0,0 0-24 0,0 0 0 16,0 0 304-16,0 0 55 0,0 0 11 0,0 0 2 16,0 0-288-16,15 0-57 0,-1 0-12 0,7 0-3 15,0-6-4-15,4 6-8 0,3-9 11 0,0 6-11 16,4-4 0-16,3-2 0 0,4-1-10 0,3 1 10 31,4 0-46-31,4-7-2 0,-1 7 0 0,4-1 0 16,0-5-153-16,-4 5-31 0,1 7-7 0</inkml:trace>
  <inkml:trace contextRef="#ctx0" brushRef="#br0" timeOffset="52236.991">17903 12202 1087 0,'0'0'48'0,"0"0"10"0,-10 4-46 0,3 2-12 0,-4-6 0 0,1 0 0 15,3 0 92-15,7 0 17 0,-7 6 3 16,7-6 1-16,0 0 3 0,0 0 1 0,0 0 0 0,-7 0 0 15,7 0-9-15,0 0-3 0,0 0 0 0,0 0 0 16,0 0-35-16,0 0-7 0,0 0-2 0,10 0 0 16,4 3-33-16,-3-3-8 0,6 0 0 0,-2 0-1 15,2 0-19-15,4 0 0 0,1 0 8 0,2 0-8 16,1 0 0-16,0 0 0 0,-1 0 0 0,1 0 0 16,0 0-20-16,-1 0 1 0,1-3 1 0,0-3 0 15,3 6-70-15,-3 0-13 0,-1-10-3 0,1 10-578 16,-4 0-115-16</inkml:trace>
  <inkml:trace contextRef="#ctx0" brushRef="#br0" timeOffset="52638.907">19967 12159 2314 0,'0'0'51'0,"0"0"10"0,0 0 3 0,7 0 1 0,-7 0-52 0,7 0-13 0,4 0 0 0,7 0 0 16,-1 0 23-16,4-4 1 0,4-2 1 0,0 6 0 15,3 0-4-15,0-9-1 0,4 9 0 0,0-7 0 16,3-2-20-16,0 6 9 0,1-3-9 0,-1-4 0 16,0 1 13-16,0 3-4 0,1 2-1 0,-1-5 0 15,4 3-8-15,-4 6-11 0,-3-10 3 0,-4 10 0 16,4-3-47-16,-1 3-9 0,-2-6-1 0,-1 6-1 15,-3-3-90 1,-1-3-17-16,-6 6-4 0,0 0-1 0</inkml:trace>
  <inkml:trace contextRef="#ctx0" brushRef="#br0" timeOffset="53936.55">15318 13667 1656 0,'0'0'73'0,"0"0"15"16,0 0-70-16,0 0-18 0,0 0 0 0,0 0 0 16,0 0 108-16,0 0 19 0,0 0 3 0,10 0 1 0,4 0-55 0,4 0-10 15,0-10-2-15,3 10-1 0,7-9-3 0,0 3-1 16,4 3 0-16,0-4 0 15,3-2-14-15,4 0-2 0,0-1-1 0,3 1 0 0,0 2-42 0,-3-2 0 16,3 6 0-16,-3-3 0 16,0-4-44-16,-4 10-7 0,1-9-1 0,-8 9-1 15,0-3-166-15,-7 3-33 0,22-7-6 0,-19 7-2 0</inkml:trace>
  <inkml:trace contextRef="#ctx0" brushRef="#br0" timeOffset="54402.305">15455 14561 2016 0,'0'0'179'0,"-3"0"-143"15,-1 0-36-15,1 0 0 0,3 0 218 0,0 0 37 16,0 0 7-16,0 0 2 0,14 0-216 0,3 0-48 16,1 0 0-16,3 0 0 15,0 0-30-15,4-4-1 0,3-2 0 0,0 3 0 0,4-3 18 0,0 6 3 16,0-10 1-16,-1 10 0 0,1-3 9 0,0-3-8 15,0 6 8-15,-4-6-8 0,-3 3-9 0,-1 3-2 0,-2 0 0 0,-5 0 0 32,4 0-77-32,-7 0-15 0,1 0-3 0,-1 0-622 0,3 0-125 0</inkml:trace>
  <inkml:trace contextRef="#ctx0" brushRef="#br0" timeOffset="55070.701">15494 15514 2613 0,'0'0'57'0,"0"0"12"0,0 0 3 0,0 0 2 0,0 0-59 0,0 0-15 0,7 0 0 0,0 9 0 16,4-2 26-16,-1-4 2 0,1 3 1 0,3-3 0 0,4 7 11 0,3-10 3 15,3 6 0-15,1 3 0 0,0-9-8 0,3 6-2 16,4-2 0-16,0-4 0 0,-1 6-33 0,5-6 0 15,-1 0 0-15,0 0 0 16,0-6-31-16,-6 6-9 0,2 0-3 0,-6-4 0 16,3 4-85-16,-3-6-18 0,3 6-3 0,-7 0-1 15,4 0-34-15,-4 0-6 0,0 0-2 0</inkml:trace>
  <inkml:trace contextRef="#ctx0" brushRef="#br0" timeOffset="55623.258">15639 16451 3020 0,'0'0'134'0,"0"0"27"0,0 0-129 0,0 0-32 15,0 0 0-15,10 10 0 0,4-4 34 0,4 4 0 0,7-7 0 0,-1 3 0 16,1 3-34-16,7-9 0 0,3 7 0 0,4-4 0 16,0-3-21-16,3-3 1 0,0-4 1 0,1 7 0 15,-1-9 19-15,4 3 0 0,0 3 0 0,0-7 0 32,-4 4-80-32,0-4-15 0,-13 7-3 0,2-3-1 15,5 3-98-15,-8-3-20 0,0-4-4 0</inkml:trace>
  <inkml:trace contextRef="#ctx0" brushRef="#br0" timeOffset="56325.377">18182 13281 1324 0,'0'0'118'0,"0"0"-94"15,0 0-24-15,0 0 0 0,0 0 228 0,-3 10 40 16,-1-1 9-16,4 10 2 0,0-10-188 0,4 10-38 15,-4-3-7-15,3 9-2 0,4-6-28 0,0-1-7 16,0 11-1-16,-3-11 0 0,3 8-8 0,4 2 0 0,-8-6 0 0,1 0 0 16,-1 3 0-16,1 0 0 15,-4-3 0-15,-4 3 0 16,4-6-45-16,-7-4-11 0,4 4-3 0,-5-3 0 16,1-4-14-16,0 4-3 0,-7-13-1 0,4 10-559 0,-4-10-112 0</inkml:trace>
  <inkml:trace contextRef="#ctx0" brushRef="#br0" timeOffset="56572.718">17896 13541 345 0,'0'0'31'0,"0"0"-31"0,0 0 0 0,0 0 0 16,0 0 489-16,0 0 92 0,0 0 19 0,0 0 3 15,7-6-435-15,4 3-86 0,3 3-18 0,0 0-3 16,7-6-33-16,1 6-8 0,2-3 0 0,1-4-1 0,3 4-11 0,0-3-8 15,4 3 12-15,-4-3-12 0,1-4 0 0,-1 10-9 16,0-3-1-16,-3-3 0 16,-1-1-29-16,-2 4-5 0,-1-3-2 0,0 6 0 15,-3-3-99-15,-4-3-20 0,0 6-4 0,-4 0-507 16,-3 6-100-16</inkml:trace>
  <inkml:trace contextRef="#ctx0" brushRef="#br0" timeOffset="56972.646">18179 14228 2296 0,'0'0'51'0,"0"0"10"0,0 10 3 15,-4-1 0-15,4-3-52 0,-3 4-12 0,3-1 0 0,0 1 0 16,3-1 0-16,-3 0 0 0,0 7 0 0,4-7 0 15,-4 1 25-15,3-1-1 0,1 7 0 0,-4-4 0 0,3 7 10 0,-3-3 2 16,4 3 0-16,-4 0 0 0,-4 6-19 0,1 0-3 16,-1-6-1-16,1 9 0 0,-1-3-13 0,-3 0 0 15,4-3 8-15,-1 3-8 0,0-6 0 0,1 0 0 16,-4 3 0-16,3-4-10 16,1-5-34-16,-4-4-6 0,3 7-2 0,-3-7-674 15,4-9-135-15</inkml:trace>
  <inkml:trace contextRef="#ctx0" brushRef="#br0" timeOffset="57206.022">17900 14407 2304 0,'0'0'204'0,"0"0"-163"0,0 0-33 0,0 0-8 16,0 0 188-16,11 0 36 0,3 0 8 0,3 0 0 15,1 0-204-15,3 0-40 0,4 0-9 0,3-6-2 16,0 6 9-16,0-3 2 0,4 3 0 0,0-7 0 16,3 4-6-16,-3-3-1 0,0 3 0 0,3-4 0 31,-3-2-26-31,0 9-6 0,-4-9-1 0,-4 2 0 0,-2 4-102 0,-1-3-21 16,0 3-4-16,0 3-868 0</inkml:trace>
  <inkml:trace contextRef="#ctx0" brushRef="#br0" timeOffset="57794.448">17840 15451 2941 0,'0'0'130'0,"-7"0"27"0,0-6-125 0,7 6-32 15,-7-3 0-15,7 3 0 0,0 0 0 0,3 0 0 16,8 0 0-16,7 0 0 16,-1-7-32-16,4 4-12 0,4-3-2 0,3 3-1 0,8-6 39 0,-1-1 8 15,4-6 0-15,-1 7 0 0,1 3 0 0,0-7 0 16,-4 4-9-16,1-1 9 0,-1-5 0 0,-3 8 0 15,-4-2 0-15,0 9 0 16,-3-9-43-16,-4 9-3 0,0-3-1 0,-7 3 0 16,0 0-120-16,-3 0-24 0,-4 3-5 0,0-3 0 15,0 6-10-15,4-6-2 0,-1 3 0 0,-10-3 0 0</inkml:trace>
  <inkml:trace contextRef="#ctx0" brushRef="#br0" timeOffset="58190.924">17974 16050 3027 0,'-11'0'134'0,"11"0"28"0,-7 0-130 0,7 0-32 16,0 0 0-16,0 0 0 0,0 0 8 0,0 0-8 15,0 0 0-15,7 6 0 0,4-2 0 0,7-4-9 16,3 0 1-16,7 0 0 0,0 0 8 0,4-4 0 15,3-2 8-15,4 3-8 0,0-3 8 0,3-4-8 16,4 4 8-16,0 3-8 0,0-7 0 0,3 1 8 16,-3 3-8-16,0-4 0 0,3 1 0 0,-6 0 0 15,3-1 0-15,-1 1 0 16,-6-7-72-16,4 7-12 0,-1-7-2 0,-3 3-760 0,-1-2-152 16</inkml:trace>
  <inkml:trace contextRef="#ctx0" brushRef="#br0" timeOffset="58842.187">20391 13266 1648 0,'0'0'36'0,"0"0"8"0,0 0 2 0,0 0 0 0,0 0-37 0,0 0-9 0,0-4 0 0,0 4 0 16,0 0-18-16,0 0-6 0,0 0 0 0,3-6-1 16,-3 6 25-16,0 0 14 0,0 0-2 0,0 0 0 15,0 0 66-15,0 0 13 0,0 0 2 0,0 0 1 16,0 0 12-16,0 10 2 0,-3-1 1 0,3 7 0 15,-4-4-24-15,1 10-5 0,3 0 0 0,-4 0-1 16,4 0-41-16,-4-3-8 0,4 6-2 0,0 0 0 16,0 0-28-16,0-3 0 0,-3-3 0 0,3 6 0 15,0-6-20-15,0-1-9 0,0 4-3 0,0-9 0 16,-4 6 0-16,4-4 0 0,-3-5 0 0,3-1 0 16,-4-2-116-16,4-7-24 0,0 0-5 0,0 0-453 15,0 0-90-15</inkml:trace>
  <inkml:trace contextRef="#ctx0" brushRef="#br0" timeOffset="59071.568">20062 13504 921 0,'0'0'82'0,"0"0"-66"15,0 0-16-15,0 0 0 0,0 0 467 0,11 0 89 0,0 3 19 0,3-3 3 16,3 0-465-16,1 0-93 0,7 0-20 0,3 0 0 15,-3 0 0-15,6-3 0 0,1-3 0 0,0 6 0 16,0-10-16-16,-1 7 4 0,1-3 1 0,3-1 0 31,-6-2-42-31,6 9-9 0,-3-3-2 0,-4-3 0 16,-3 3-99-16,-4-4-20 0,-7 7-4 0,4 0-1 16,-1 0-56-16,-3 0-11 0,11 0-2 0,-11 7-1 0</inkml:trace>
  <inkml:trace contextRef="#ctx0" brushRef="#br0" timeOffset="59644.171">20027 14300 2689 0,'0'0'119'0,"0"0"25"16,0 0-116-16,0 0-28 0,0 0 0 0,0 0 0 15,0 0 36-15,11 0 2 0,-1 0 0 0,4-3 0 0,1 3-16 16,2 0-3-16,1 0-1 0,3 0 0 16,4-6 4-16,3 6 1 0,0 0 0 0,0 0 0 0,1-9-23 0,-1 9 8 15,0-7-8-15,-3 7 0 0,-1 0 0 0,1-3 9 31,0 3-9-31,-4-6 0 0,-3 3-28 0,-1 3-13 0,1-7-3 0,-4 7 0 16,-3 7-128-16,3-7-27 0,-4 3-5 0,1 3-850 0</inkml:trace>
  <inkml:trace contextRef="#ctx0" brushRef="#br0" timeOffset="60288.433">20373 15128 2023 0,'0'0'89'0,"0"0"19"0,0 0-86 0,0 0-22 0,0 0 0 0,0 0 0 15,0 0 74-15,0 0 10 0,0 0 3 0,-4 10 0 16,1-7-60-16,-1 6-12 0,4 4-3 0,-3-1 0 16,3 4 15-16,-4-4 2 0,4 4 1 0,0 3 0 15,0 0-30-15,0 6 0 0,0-6 0 0,0-1 0 16,0 4 0-16,0-3 0 0,0 0 0 0,0 0 0 15,-3 0 0-15,3-1 0 0,0-2-10 0,-4-6 10 16,4 8-32-16,-3-8-2 0,3-1 0 0,0 7 0 16,-4-7-147-16,4-2-30 0,0 2-5 0,0-9-348 15,-3 3-68-15</inkml:trace>
  <inkml:trace contextRef="#ctx0" brushRef="#br0" timeOffset="60558.285">20041 15354 1440 0,'0'0'128'0,"0"0"-103"16,0 0-25-16,0 0 0 0,0 0 323 0,0 0 59 16,11 0 12-16,-1 0 2 0,8-3-305 0,0-3-62 15,-1 6-12-15,8-4-2 0,0-2 4 0,7 6 1 16,-1-9 0-16,5 2 0 0,-5 4-12 0,5-3-8 15,-1-3 9-15,0 6-9 0,0-4 8 0,1-2-8 16,-5 6 0-16,1-4 0 0,0 7 0 0,-7-6 0 16,-1 6 0-16,-2 0 0 15,-8 0-42-15,0 0-5 0,-7 6-1 0,0-6 0 16,3 7-144-16,-3-4-28 0,1 3-7 0,-1-3-1 0</inkml:trace>
  <inkml:trace contextRef="#ctx0" brushRef="#br0" timeOffset="61160.195">20062 16132 3121 0,'0'0'68'0,"0"0"15"0,11 0 2 0,0 0 3 0,3 0-70 0,3 0-18 0,12 0 0 0,2 0 0 15,5-4 0-15,-1-2 8 0,7 6-8 0,1 0 0 16,-1-3 16-16,4-3-4 0,3 3-1 0,1 3 0 16,-1-7-11-16,-3 7-17 0,3-3 4 0,-6-3 1 15,-1 6-5-15,-7 0-1 0,0 0 0 0,-6 0 0 16,-5-3-62-16,1 3-13 0,-4-6-3 0,0 6 0 15,-3 0-121-15,0 0-25 0,24-16-5 0,-14 7-1 0</inkml:trace>
  <inkml:trace contextRef="#ctx0" brushRef="#br0" timeOffset="64127.881">22913 6172 576 0,'0'0'51'0,"0"0"-41"0,0 0-10 0,0 0 0 0,0 0 126 0,0 0 23 16,0 0 5-16,0 0 1 0,11 7-115 0,-11-7-24 15,0 0-4-15,7-7 0 0,3 4 52 0,1-3 10 16,-8 3 2-16,4-3 1 0,0 2 21 0,4-2 4 15,-8-3 1-15,1 9 0 0,0-10-34 0,-4 10-6 16,3-6-2-16,1 3 0 0,-8-3-13 0,4 2-2 16,0 4-1-16,4-6 0 0,-8 6-17 0,1-3-4 15,-5-3-1-15,1 6 0 0,4 0-13 0,-8 0-2 16,-6 0-8-16,6 0 12 0,1 0 12 0,-1 0 3 16,-10 6 0-16,0-3 0 0,6 3 11 0,1-2 2 0,0 5 1 0,0 4 0 15,-7-4 1-15,7 4 0 16,0-4 0-16,3 7 0 0,-10 2-31 0,7 1-11 0,3 0 0 0,1 3 9 15,3 0-9-15,-4-3-11 0,1 6 3 0,6-6 0 16,0 6 8-16,1-6 0 0,-1-1 0 0,4 7 0 16,4-6 0-16,-4-3 0 0,-4 3 8 0,8 0-8 15,-1-4 0-15,1-5 0 0,3 5 0 0,-3-2-8 16,-8-4 8-16,15 1-8 0,6-1 8 0,1-3-8 31,-8 4-26-31,5-10-5 0,9 6-1 0,1-6 0 0,0 0-108 0,3-6-23 16,4 6-4-16,-4-10-469 0,4 4-93 0</inkml:trace>
  <inkml:trace contextRef="#ctx0" brushRef="#br0" timeOffset="64562.272">23273 6279 921 0,'-4'0'82'0,"1"-9"-66"16,-4 5-16-16,0 4 0 0,0-6 335 0,-1 6 63 15,5 0 13-15,-4 0 2 0,0 0-325 0,3 6-66 16,-3-2-13-16,0 2-9 0,0 3 17 0,0 1-3 16,0-1-1-16,0 0 0 0,0 7-24 0,0-3-5 15,-4 2 0-15,4 4-1 0,0 0 17 0,0 6-8 16,0-6 8-16,0 6 0 0,3-6 0 0,-3-4 0 0,4 4 0 0,3-6 0 16,0 2-8-16,0 1 8 15,0-6 0-15,3-1 0 0,4 0 0 0,-3 1 0 16,-4-10 0-16,7 0 0 0,0 6 0 0,4-3 0 0,-1-3 0 0,1-3 9 15,-1-3 10-15,5 3 1 0,-1-4 1 0,3-2 0 16,-3 0-1-16,4-7 0 0,0 6 0 0,3-5 0 16,-3 2-11-16,-1-2-9 0,1-4 12 0,-4 3-12 15,0 4 8-15,0-4-8 0,-3-3 0 0,3 3 0 16,-4 4 0-16,-3-4 10 0,-3-3-10 0,0 4 8 16,-4-4 1-16,0 6 0 0,-4-2 0 0,0 5 0 15,-3-5 1-15,0 5 0 0,0 1 0 0,-3 6 0 16,-1-10 1-16,1 10 0 0,-5-3 0 0,5 2 0 15,-1-2-28-15,1 3-6 0,3 3-1 0,0-6 0 16,7 6-84-16,0 0-16 0,0 0-4 0,0 0-573 16,0 0-115-16</inkml:trace>
  <inkml:trace contextRef="#ctx0" brushRef="#br0" timeOffset="65011.067">23622 6241 979 0,'0'0'87'0,"0"0"-70"16,0 0-17-16,0 0 0 0,0 0 168 0,0 0 31 16,0 0 5-16,0 0 2 0,0 0-104 0,0 10-21 15,0 5-4-15,0-5-1 0,-4 2 6 0,1-2 1 16,-1 5 0-16,1 1 0 0,-8-3-41 0,8 2-8 16,-4 4-2-16,0-3 0 0,0-4-15 0,3 4-3 15,-3 3-1-15,4 0 0 0,-1-4-3 0,-3-5-1 16,7 9 0-16,-4-4 0 0,4-5-9 0,0-1 0 0,4 7 0 0,-4-7 0 15,0-9 0-15,7 3 0 0,-3 7 0 0,3-4 0 16,0-6 17-16,0 0-1 0,3 0-1 0,4-6 0 16,-3 6-1-16,3-3 0 0,0-7 0 0,0 4 0 15,0-4-6-15,1-5 0 0,-1 5-8 0,0-2 12 16,0-4-12-16,0 7 0 0,-3-10 8 0,-1 10-8 16,-3-7 0-16,4-3 9 0,-4 3-9 0,-4 4 8 15,1-4-8-15,-1 7 8 0,-3-1-8 0,4 4 8 16,-4 6 9-16,0 0 2 0,0 0 0 0,0 0 0 15,0 0 2-15,0 0 1 0,0 0 0 0,0 0 0 16,0 0-13-16,0 0-9 0,0 0 12 0,0 13-12 16,3-4 18-16,1 0-3 0,0-5-1 0,3 5 0 15,-4 0-14-15,1 1 0 0,3 2 0 0,0-2 0 16,0-1 0-16,3 1 0 0,1-1 0 0,-4 0-10 16,-3-2-22-16,3-4-4 0,0 6 0 0,0-3-1 15,-7-6-103-15,0 0-20 0,0 0-4 0,7 0 0 16,-7 0-27-16,0 0-5 0,7-6 0 0,0 6-1 0</inkml:trace>
  <inkml:trace contextRef="#ctx0" brushRef="#br0" timeOffset="65414.988">23950 6339 1332 0,'0'0'59'0,"0"0"12"0,0 0-57 0,0 0-14 16,0 0 0-16,0 0 0 0,0 0 113 0,0 0 20 15,0 0 4-15,0 0 1 0,0 0-44 0,4 9-9 16,-4-6-1-16,0 10-1 0,-4-4 13 0,4 0 2 0,-3 4 1 0,3-4 0 15,0 7-63-15,0-7-12 0,-4 1-2 0,4-1-1 16,0 1-9-16,-3-1-3 0,3-3 0 0,0-6 0 16,-4 10-9-16,4-10 8 0,0 0-8 0,0 0 8 15,0 0 0-15,0 0 0 0,0 0 0 0,0 0 0 16,0 0 19-16,0 0 3 0,7 0 1 0,4-10 0 16,-1 4-11-16,-3-3-3 0,4-1 0 0,-1 1 0 15,5-4-5-15,-5-2-2 0,4-1 0 0,0 3 0 16,0-2-2-16,1-1-8 0,-5 7 12 0,1-10-4 15,3 6-8-15,-4-2 0 0,1-1 0 0,0 7 0 16,-4-1 0-16,3 10 0 0,-6-9 0 0,-4 9 0 16,10 0 0-16,-3 0 0 0,0 0 0 0,4 0 8 15,-4 0 10-15,7 0 2 0,-3 6 0 0,-1-3 0 16,4 3-10-16,1-2-2 0,-1 2 0 0,0-3 0 0,3 6 3 0,-2 1 0 16,2 2 0-16,1-2 0 0,-4-1-11 0,4 1 0 15,-4-1 9-15,3 7-9 0,-3-4 0 0,-3 4 0 16,0-4 0-16,-1-2 0 0,1 5-16 0,-4 1-4 15,0-3 0-15,0-4-1 16,0 7-35-16,-3-7-6 0,-1 7-2 0,1-13 0 16,-4-3-86-16,10 9-18 0,-10-9-3 0,7 0-1 15,-7 0-50-15,7 0-10 0</inkml:trace>
  <inkml:trace contextRef="#ctx0" brushRef="#br0" timeOffset="65762.058">24807 5903 2365 0,'0'0'104'0,"0"0"23"0,0 0-102 15,0 0-25-15,0 0 0 0,0 0 0 0,0 0 33 0,0 9 2 0,4 0 0 0,-4 1 0 16,7 6-35-16,-4-1 0 0,1-2 0 0,0 6 0 16,-1 6 0-16,1 0 0 0,-4 3 0 0,0 0 0 15,0 4 8-15,0-1 4 0,-4 13 0 0,1-10 1 16,-1 1 32-16,0-1 7 0,1-2 0 0,-4 2 1 16,3 1-32-16,1-7-6 0,-4-3-2 0,3 3 0 15,1-9-5-15,-1 6 0 0,4-6-8 0,0-3 12 16,-3-4-12-16,3 4-10 0,0-7 2 0,3 1 0 15,-3-4-36-15,0-6-6 0,0 0-2 0,0 0 0 16,0 0-122-16,0 0-25 0,4-10-5 0</inkml:trace>
  <inkml:trace contextRef="#ctx0" brushRef="#br0" timeOffset="66011.659">24603 6150 1785 0,'0'0'159'0,"0"0"-127"0,0 0-32 16,0 0 0-16,0 0 245 0,0 0 43 0,0 0 9 0,7 0 2 16,3-6-209-16,-3 6-42 0,4 0-8 0,3 0-1 15,4 0-4-15,-1 0-1 0,1 0 0 0,0 6 0 16,6-6-17-16,-2 0-3 0,2 0-1 16,1 4 0-1,0-4-31-15,3 0-6 0,0 0-2 0,0 0 0 16,1 0-95-16,-5 0-19 0,1-4-4 0,3 4-1 15,-3-6-94-15,0 3-18 0,3-3-4 0,-4-4-1 0</inkml:trace>
  <inkml:trace contextRef="#ctx0" brushRef="#br0" timeOffset="66463.452">25435 6047 1393 0,'0'0'61'0,"0"0"14"0,0 0-60 16,0 0-15-16,0 0 0 0,-7-3 0 15,4-4 119-15,-4 7 21 0,0-3 4 0,-4 3 0 0,4 0-36 0,-4 0-8 16,1 0-2-16,3 3 0 0,-4-3-34 0,-3 7-8 15,3-4 0-15,1 3-1 0,-4-3-25 0,3 7-5 16,-3 2-1-16,3-2 0 0,-3-1-6 0,0 0-2 16,4 1 0-16,-1-1 0 0,1 1 12 0,-1-1 1 15,0-3 1-15,1-2 0 0,3 5-18 0,0 0-3 16,3-9-1-16,1 7 0 0,3-7 4 0,0 0 0 16,0 0 0-16,0 0 0 0,3 3-12 0,4-3 0 15,4 6 0-15,-1-6 0 0,-3 0 0 0,8 0 8 16,-5 0-8-16,8 0 8 0,-4 0-8 0,3 0 0 15,1 0 0-15,-4 0 0 0,7 6 0 0,-3-6 0 0,3 3 0 16,0-3 0-16,4 7 0 0,0-4 0 0,-4-3 0 0,0 6 0 16,0-3 0-16,-3 3 0 0,3-2 0 0,0 5 0 15,-3-3 0-15,-4 10 0 0,4-7 0 0,-4 4 0 16,0-4 0-16,-7 1 8 0,3 5-8 0,-2-5 8 16,-5 9 5-16,1-10 1 0,3 7 0 0,-7 3 0 15,0-10 13-15,-4 10 2 0,1-4 1 0,-4 4 0 16,3-3-14-16,-3 0-2 0,-4-4-1 0,1 4 0 15,-4-4-3-15,3-2-1 0,-3 5 0 0,0-5 0 16,0-1 4-16,0 7 1 0,3-7 0 0,-3 1 0 16,0-1-14-16,3 1 0 0,1-1-9 0,3-3 9 31,-7-3-79-31,3 4-9 0,0-4-3 0,1 3 0 0,-1-6-119 0,1 0-24 0</inkml:trace>
  <inkml:trace contextRef="#ctx0" brushRef="#br1" timeOffset="78889.802">26970 4937 403 0,'-4'0'36'16,"-3"-6"-36"-16,-3 6 0 0,3 0 0 15,0 0 245-15,7 0 43 0,-7 0 8 0,7 0 1 16,0 0-217-16,0 0-44 0,0 0-9 0,0 0-2 0,0 0-15 15,0 0-10-15,0 0 12 0,0 0-12 0,0 0 24 0,3 9-1 16,-3-9-1-16,7 6 0 0,0-3 14 0,4 4 4 16,-1-4 0-16,4 3 0 0,1-6-3 0,6 3 0 15,-4 3 0-15,8-6 0 0,0 7-5 0,3-4 0 16,0 3-1-16,7-3 0 0,1-3-9 0,3 0-2 16,-1 10 0-16,1-10 0 0,-4 0-20 0,1 0 8 15,-1 0-8-15,0 0 0 0,1 0 8 0,-5 0-8 16,5 0 8-16,-8 0-8 15,4 6-16-15,-4-6-8 0,-4 0-2 0,5 0 0 16,-1 3-133-16,-3 3-26 0,-1-6-6 0,5 0-530 0</inkml:trace>
  <inkml:trace contextRef="#ctx0" brushRef="#br1" timeOffset="81173.295">23996 9180 748 0,'0'0'67'0,"0"0"-54"0,0 0-13 0,0 0 0 16,0 0 159-16,0 0 29 0,0 0 5 0,0 0 2 16,0 0-115-16,0 0-22 0,0 0-5 0,-4-10-1 15,4 7-32-15,0 3-6 0,0 0-2 0,-3-6 0 16,3 6 23-16,-4 0 4 0,1-10 1 0,-1 10 0 15,-6-3 12-15,3-3 2 0,-4 6 1 0,4 0 0 16,0 0-18-16,0 6-3 0,-11-3-1 0,4-3 0 16,0 7 5-16,-4-4 1 0,1 3 0 0,3-3 0 0,-7 3-6 0,3-2-1 15,4 2 0-15,0-3 0 16,0 3-20-16,-1 4-4 0,5-4 0 0,-1-3-8 0,1 3 8 0,-1 4-8 16,1-7 0-16,2 6 0 0,-2 1 0 0,3 2 0 15,0 1 8-15,0-4-8 0,0 1 14 0,3 5-1 16,-3 1 0-16,0-4 0 0,3 7-13 0,4-3 0 15,-3-7 8-15,-1 10-8 0,8-3 0 0,-4 0 0 16,3-4 0-16,1-2 0 0,0-1 9 0,-1 0-1 16,4 1 0-16,0-4 0 0,4 3 8 15,-1 1 0-15,1-4 1 0,3-3 0 0,0 3 1 0,0-2 0 16,0 2 0-16,4-6 0 0,0 3-8 0,-1 3-2 16,1-6 0-16,3 7 0 0,0-7 4 0,4 0 0 15,-7-7 0-15,3 7 0 0,0 0-12 0,4-6 0 16,-4 3 0-16,0 3 8 0,0-6 3 0,0 6 0 0,0-4 0 15,-3-5 0-15,0 3 4 0,-1-4 1 0,-3 1 0 0,1 0 0 16,-5 2 16-16,1-2 3 0,-1 0 1 0,1-1 0 16,-4 1-24-16,0-1-12 0,-3 1 12 0,-1-1-12 15,4-5 23-15,-7 5-3 0,4-5 0 0,-1 5 0 16,-3-2-6-16,0-4-2 0,0 4 0 0,0-4 0 16,-3 6 11-16,3-5 1 0,-4 2 1 0,4-2 0 15,-3 8-25-15,-1-5 0 0,-3 2 0 0,0-5 0 16,0 5 12-16,0 1-4 0,0 3 0 0,-4-4 0 15,1 7-8-15,-1-3 0 0,-3-4 0 0,3 10 8 16,-3-3-8-16,0-3 0 0,4 0 0 0,-5 3 0 16,1 3 0-16,0 0 0 0,0 0 0 0,4 0 0 15,-1-7 0-15,0 7 0 0,1 0 0 0,-1 0 0 0,1 0 0 0,-1 0 0 16,4 0 0-16,0 7 0 0,-4-7-9 0,1 9 9 16,-1-9 0-16,1 6 0 0,-1-3-11 15,4 4 11-15,-4-4-10 0,4-3 10 16,0 6-28-16,7-6 1 0,-3 3 0 0,3-3 0 15,0 0-82-15,0 0-17 0,0 0-3 0,0 0-1 16,0 0-28-16,7-3-6 0,7-3 0 0,-4-4-1 16,-2 7-43-16,-1-9-8 0,3 9-1 0,4-7-1 0</inkml:trace>
  <inkml:trace contextRef="#ctx0" brushRef="#br1" timeOffset="81573.218">24179 8988 403 0,'7'-6'36'0,"1"-3"-36"0,-1 5 0 0,3-8 0 15,1 3 86-15,-1 5 10 16,1-5 3-16,3 0 0 0,-3-1-65 0,3-6-13 0,-4 7-2 0,1 0-1 16,-1-1 22-16,1 1 5 0,-4-1 1 0,0-2 0 15,-3 9 65-15,3-4 13 0,-4 4 2 0,-3 3 1 16,0 0-3-16,0 0-1 0,0 0 0 0,0 0 0 16,0 0-35-16,0 0-6 0,0 0-2 0,0 0 0 15,0 0-27-15,0 0-5 0,-3 3-2 0,-4 7 0 16,3 2-1-16,-3-2 0 0,0-1 0 0,0 4 0 15,-4-4-25-15,1 7-6 0,-4 3-1 0,0-4 0 16,-1-5 27-16,5 9 4 0,-4-1 2 0,-4 7 0 16,4-6-18-16,-4 6-3 0,1 0-1 0,-4 4 0 15,-1-7 13-15,1 9 3 0,-3-3 0 0,-1 7 0 0,0-7-20 16,0 0-4-16,-3 7-1 0,4-7 0 0,-1 3 1 16,-3-3 1-16,3 1 0 0,0-1 0 0,1 3 0 0,2-3 0 15,1-9 0-15,4 6 0 0,-1-6-6 0,0 0-2 16,8 0 0-16,-4-3 0 0,3-7-9 15,0 0 0-15,4 7 9 0,0-7-9 0,0 1 12 0,4-7-3 16,-1 3 0-16,1 4 0 16,3-10-34-16,0 3-7 0,0-3-2 0,3 6 0 15,-3-6-95-15,0 0-19 0,7 9-4 0,4-9-668 16,-1 7-134-16</inkml:trace>
  <inkml:trace contextRef="#ctx0" brushRef="#br1" timeOffset="83057.918">23936 11563 864 0,'-4'-10'76'0,"4"10"-60"0,-3 0-16 0,3 0 0 16,3-3 184-16,-3-3 35 0,0-3 6 0,4 5 2 15,0-2-157-15,-4 6-31 0,0-9-7 0,0 2 0 0,0 7-7 0,0-3-1 16,-4-3 0-16,0-3 0 0,1 9 48 0,3 0 8 15,0 0 3-15,-7-3 0 0,-4 3-30 0,1 0-5 16,-4 0-2-16,-1 3 0 0,1 3-14 0,-3-3-2 16,-1 3-1-16,0 4 0 0,1-1-2 0,3 1-1 15,-7-1 0-15,6 0 0 0,1 7 2 0,0-7 1 16,0 7 0-16,4-3 0 0,-5 2-7 0,8 4-2 16,-3 0 0-16,3-3 0 0,0 2-20 0,3 8 0 15,-3-8 0-15,4 1 0 0,-1 6 0 0,-3-6 0 16,3 0 0-16,4 6-12 0,0 0 12 0,-3-3 0 15,3-3 0-15,3 3 0 0,1-3 0 0,-1-1 11 16,5-2-11-16,-1-3 12 0,3 2-2 0,1-5 0 0,-1-1 0 0,4 1 0 16,1-1-2-16,-1-9 0 0,3 0 0 15,1 0 0-15,0 0 12 0,-1 0 1 16,4-9 1-16,1 5 0 0,-1-8-3 0,0 9-1 0,-3-7 0 0,-1 1 0 16,4-7 2-16,1 1 0 0,-1 2 0 0,0 4 0 15,0-7-9-15,0-3-2 0,0 3 0 0,1 4 0 16,-1-4-9-16,0-3 0 0,-4 4 9 0,-2-4-9 15,2 0 0-15,-3 3 0 0,-3-2 0 0,0-1 0 16,-1 3 0-16,-3 4 8 0,0-4-8 0,-3-3 8 16,3 0 0-16,-7 4 0 0,0-4 0 0,0 3 0 15,-4 4 4-15,1-4 0 0,-1 3 1 0,1-2 0 16,-4 5-2-16,3-5-1 0,-6 2 0 0,2-3 0 16,-2 10-2-16,-1-6-8 0,1 2 12 0,-1 1-4 15,-3-1-8-15,3-2 10 0,-6 2-10 0,3 7 10 0,0-3-10 0,-1-3 0 16,-2 9 0-16,3-10 8 0,0 10-8 0,-1 0 0 15,-2 0 0-15,6 0 0 16,-3 0-24-16,4 0 4 0,-1 0 0 0,4 0 0 16,0 0-23-16,0 6-4 0,0-2-1 0,-4-4 0 15,4 6-68-15,0-6-13 0,7 0-3 0,0 0-668 16,-7 3-132-16</inkml:trace>
  <inkml:trace contextRef="#ctx0" brushRef="#br1" timeOffset="83493.746">24402 11259 1951 0,'0'0'86'0,"0"0"18"0,-7 6-83 0,-4-6-21 0,-3 3 0 0,0-3 0 16,3 6 41-16,1-3 4 0,-1 4 1 0,0 2 0 15,1-9-18-15,-4 9-3 0,3 1-1 0,1-1 0 16,-5 1 40-16,5 5 7 0,-4-5 1 0,3 9 1 16,-3-4-13-16,0 4-2 0,0 6-1 0,-4 0 0 15,1 4-9-15,-5-1-3 0,-2 6 0 0,-1 4 0 16,-3-4-1-16,0 4-1 0,-4 3 0 0,0-4 0 0,0 7-19 15,-3-6-4-15,3 6-1 0,1-7 0 0,-1-2-11 0,4-1-8 16,3 1 9-16,0-7-9 0,4 7 0 0,0-7 0 16,3 0 0-16,1-3-10 0,2-6 18 0,1 0 4 15,0 0 1-15,4-4 0 0,-4 4-13 0,3-9-16 16,0 5 3-16,4-5 1 16,0-1-35-16,0-3-6 0,4-3-2 0,3-3 0 15,0 0-143-15,0 0-29 0,0 0-5 0</inkml:trace>
  <inkml:trace contextRef="#ctx0" brushRef="#br1" timeOffset="84942.746">23999 14068 806 0,'0'0'72'0,"0"0"-58"0,0 0-14 0,0 0 0 15,0 0 136-15,0 0 25 0,0 0 5 0,0-9 1 16,0-1-131-16,0 4-25 0,0 3-11 0,0 3 8 16,-3-6 48-16,-4 3 10 0,0-4 2 0,0 7 0 15,0-3 22-15,-4-3 5 0,1 6 1 0,3-3 0 16,-1 3-32-16,-2 0-7 0,-4 0-1 0,0 3 0 15,0-3 5-15,3 6 1 0,-3-3 0 0,3-3 0 0,-3 7-29 0,4 2-5 16,-1-6-2-16,4 3 0 16,-4 10-10-16,1-6-3 0,3-1 0 0,0 3 0 0,0 4 1 0,-4 0 0 15,4-4 0-15,-4 7 0 0,8 6-14 0,-8-6 0 16,4 6 8-16,0 3-8 16,-3-9 0-16,6 13 0 0,-3-10 8 0,3 3-8 0,1 0 9 0,3-6-1 15,0-1 0-15,3 1 0 0,-3-3 2 0,4-4 0 16,3 4 0-16,4-7 0 0,-4 1-1 0,3-1 0 15,4-2 0-15,4-4 0 0,0 3 3 0,-1-6 0 16,8 0 0-16,-4-6 0 0,0 3-1 0,0-4 0 16,4-2 0-16,0 6 0 0,0-7 3 0,-1 1 1 15,4-7 0-15,-6 7 0 0,2-7 4 0,-2 7 1 0,2-10 0 16,-3 3 0-16,-3-3-11 0,3 1-1 0,-3-1-8 0,3 0 12 16,-3 0-12-16,-4-3 0 15,3 3 0-15,-3 1 0 0,-3-1 0 0,0 3 9 0,-1 4-9 0,-3-4 8 16,4 0 0-16,-8 7 0 0,1-4 0 0,-1-2 0 15,-3-1 10-15,4 6 2 16,-8 1 0-16,4 0 0 0,-7-1-3 0,4 1 0 0,-1 3 0 0,-3 2 0 16,0-5-5-16,0 3-2 0,0-4 0 0,0 7 0 15,-4-3-10-15,1 3 10 0,3-3-10 0,-4-1 10 16,1 4-10-16,-1 3 0 0,1-6 0 0,-1 6 8 16,0-3-8-16,1 3 0 0,-1-7 0 0,4 7 0 15,-7 0 0-15,0 0 0 0,0 0-9 0,3 0 9 16,-3 0-10-16,0 0 2 0,0 0 0 0,0 0 0 15,0 0-9-15,0 7-2 0,-1-7 0 0,-2 3 0 16,3-3-16-16,0 0-3 0,3 0-1 0,-3 0 0 16,0 6-13-16,3-6-2 0,1 0-1 0,-1 0 0 15,4 0-5-15,0 0-2 0,0 0 0 0,7 0 0 16,0 0-148-16,0 0-30 0</inkml:trace>
  <inkml:trace contextRef="#ctx0" brushRef="#br1" timeOffset="85410.712">24409 13764 345 0,'-11'0'31'0,"1"3"-31"0,2 4 0 0,1-7 0 15,-3 9 445-15,-1-9 83 0,8 6 17 0,-4-3 3 16,3 4-438-16,-3-4-88 0,7-3-22 0,-3 9 0 16,-1-3 0-16,-3 4 0 0,3-4-10 0,-3 7 10 15,0-4 0-15,0 0 14 0,-3 7-1 0,-4 3 0 16,3 6 27-16,-3-6 6 0,0 6 1 0,-4-3 0 15,1 3 13-15,-1 3 4 0,-3 7 0 0,-4-7 0 16,0 6-8-16,-3-9 0 0,0 10-1 0,0-7 0 16,-1 7-25-16,5-7-5 0,-4 6-1 0,-1-5 0 15,5-1-4-15,-1-3 0 0,4 3-1 0,0-3 0 0,-1-6 0 0,1 9 0 16,0-3 0-16,0-6 0 0,0 6-19 0,3-6-17 16,0 0 3-16,4 0 1 0,-3 6 21 0,-1-10 5 15,7 4 1-15,-3-3 0 16,0-3-37-16,0 5-7 0,4-11-2 0,-1 8 0 15,4-5 0-15,0-7-1 0,0 6 0 0,7 1 0 16,0-10-142-16,0 0-28 0,3 6-5 0,-3-6-888 0</inkml:trace>
  <inkml:trace contextRef="#ctx0" brushRef="#br1" timeOffset="86425.998">23929 16066 288 0,'0'0'25'0,"0"0"-25"0,0 0 0 0,0 0 0 16,0-10 360-16,0 4 66 0,0-3 14 0,0-1 2 16,-4 4-315-16,1 3-63 0,3-3-13 0,0 6-3 15,0-10 16-15,0 10 4 0,0-3 0 0,0-3 0 16,-4 6-4-16,4 0-1 0,0 0 0 0,0 0 0 15,-7-3-34-15,0 3-6 0,0 0-2 0,0-7 0 16,0 7 11-16,-4 7 1 0,4-7 1 0,-3 3 0 16,-1-3-5-16,1 9-1 0,-4-3 0 0,-4-2 0 15,4 11-16-15,0-5-4 0,-4-1-8 0,0 7 12 0,1-4-12 16,-1 10 0-16,4-3-9 0,-4 0 9 0,4 0 0 0,0 6 0 16,4-6 0-16,-1 6 0 15,4-6 0-15,0 6 0 0,3-3 0 0,1-4 0 0,-1 4 0 0,4-3 0 16,0 0 0-16,4-3 0 0,-1-4 0 0,1 7 0 15,3-3 0-15,0-1 0 0,0-5 0 0,0 2 0 16,0-5 0-16,4 2 0 0,3-6 20 0,0 3 9 16,4-6 3-16,6 7 0 0,1-14-32 0,3 7 0 15,8-6-11-15,2 3 11 0,-2-6 0 0,-1-1 0 16,4 1 9-16,-4-7-1 0,0 7 0 0,1-7 0 16,-5-3 0-16,1 7 0 0,-4-4-8 0,-3 0 0 15,0-3-11-15,-1 1 11 0,1 2 11 0,-4-3 8 0,-3 7 1 0,-4-4 1 16,0-3 7-16,-3 3 2 0,-1-2 0 0,-3 2 0 15,-7-3-10-15,4 0-1 0,-4 4-1 0,-4-4 0 16,1 0-6-16,-4 0-2 0,-4 4 0 16,4-4 0-16,-4 0-2 0,-3 0-8 0,-3 3 12 0,3-2-4 15,-8 8-8-15,5-6 0 0,-8 7 9 0,0-3-9 16,1-1 11-16,-5 10-3 0,5-3 0 0,-4-4 0 16,-4 10 2-16,7-3 0 0,7-6 0 0,-6 2 0 15,-1 7-10-15,0-3 8 0,1 3-8 0,3 0 8 16,-1 3-8-16,1-3 0 0,4 7 0 0,2-4 0 15,1 3-24-15,0-3 0 0,4 3 0 0,-4-2 0 16,6 2-51-16,1 3-10 0,0 1-3 0,0-1 0 16,4 0-111-16,-1 1-22 0,4-1-5 0</inkml:trace>
  <inkml:trace contextRef="#ctx0" brushRef="#br1" timeOffset="86878.962">24486 15693 2646 0,'0'0'117'0,"-3"0"24"0,-4 0-113 0,0 0-28 0,3 0 0 0,1 0 0 16,3 0 26-16,0 0-1 0,-7 0 0 0,3 0 0 15,4 0-25-15,-3 0 0 0,-5 6 0 0,1-3 0 16,-3-3 50-16,-1 6 5 0,4-3 1 0,-7 7 0 31,0-4-31-31,0 10-5 0,0-4-2 0,0 4 0 0,-4 3 22 0,0 9 5 0,1-3 1 0,-1 10 0 16,0-4-30-16,-6 10-5 0,-1-4-2 0,-3 7 0 15,0 0-1-15,-4 3 0 0,-10 7 0 0,3-1 0 16,0 0 7-16,-3 7 1 0,-4-4 0 0,0-3 0 16,4-2 12-16,3-4 2 0,0-3 1 0,4-7 0 15,3 4-15-15,0-3-4 0,0-4 0 0,4-6 0 0,3 10-12 16,1-13 0-16,3 0 0 0,6-3 0 16,1 0-33-16,4-3-3 0,-1-7-1 0,4 4 0 15,0 3-100-15,4-10-20 0,3 1-4 0</inkml:trace>
  <inkml:trace contextRef="#ctx0" brushRef="#br2" timeOffset="95649.94">23682 7536 288 0,'0'0'25'0,"0"0"-25"16,0 0 0-16,0 0 0 0,0 0 155 0,0 0 25 16,0 0 6-16,0 0 1 0,0 0-101 0,0 0-20 15,7 0-4-15,-7 0-1 0,0 0 5 0,0 0 1 16,0 0 0-16,0 0 0 0,0 0 7 0,0 0 2 15,0 0 0-15,0 0 0 0,0 0-8 0,0 0-2 16,0 0 0-16,0 0 0 0,0 0-2 0,0 0 0 16,0 0 0-16,-7 7 0 0,3 2-28 0,-3 0-7 15,4 1-1-15,-4 6 0 0,0-4-6 0,0-2-2 0,0 5 0 0,0-5 0 16,0 5-2-16,-1-2-1 16,5 3 0-16,-4-4 0 0,3 4-5 0,-3-1 0 0,4-2-1 15,-4 3 0-15,3-1 2 0,-3 4 1 16,4-6 0-16,-4 2 0 0,0 4-14 0,-1 0 0 0,1-3 0 0,0 2 0 15,4-2 0-15,-1-3 0 0,1 2-12 0,-1 4 12 16,1-9 0-16,3-1 0 0,3 0 0 0,1 4 0 16,3-10 0-16,0 6 12 0,3-9-1 0,1 7-1 15,3-4 3-15,-3-3 1 0,6 0 0 0,-3 0 0 16,1-3-6-16,2 3 0 0,1-7-8 0,0-2 12 16,-1 9-12-16,4-9 0 0,-3-1 0 0,7 4 0 15,-1 3-8-15,1-7-5 0,-4 4-1 0,4-3 0 16,0-1-16-16,-1 1-3 15,5 0-1-15,-5-1 0 0,8 1-6 0,-4-1-2 0,-3-5 0 0,0 5 0 16,-8 4-115 0,4-7-23-16,-7 4-5 0,4 0-632 0</inkml:trace>
  <inkml:trace contextRef="#ctx0" brushRef="#br2" timeOffset="95968.091">24137 7439 403 0,'0'0'36'0,"-3"0"-36"15,-5 0 0-15,1 0 0 0,0 0 359 0,0 6 65 16,0-2 12-16,4 5 4 0,-1 4-292 0,4-4-57 0,-7 3-12 0,4-2-3 16,-1 6-17-16,1 2-4 0,-1 1-1 0,1-3 0 15,-1 9-30-15,0-3-7 0,1 3-1 0,-4-6 0 16,0 6-2-16,3 0-1 0,-3-3 0 0,0 3 0 15,-3 3-13-15,3-6 0 0,-4 0 8 0,-3 3-8 16,3 3 9-16,-3-2-1 0,4-1 0 0,-5-3 0 16,5 9-8-16,-4-3 0 0,-4 0 0 0,0 1 8 15,4 5-8-15,-3-6 0 0,-1 7 0 0,0-7 0 16,4 7-24-16,4-1 4 0,-1-6 0 0,1 7 0 31,3-7-30-31,3-3-6 0,0 3 0 0,4-9-1008 0</inkml:trace>
  <inkml:trace contextRef="#ctx0" brushRef="#br2" timeOffset="97019.791">23583 10268 1209 0,'0'0'53'0,"0"0"12"0,0 0-52 0,-3-3-13 16,3 3 0-16,0 0 0 0,0 0 158 0,0 0 29 15,-7 0 5-15,7-7 2 0,-4 4-156 0,8-3-38 16,-4-4 0-16,7 1 0 0,-7 3 12 0,3 3-4 16,4-7 0-16,-3 4 0 0,3-3 13 0,0-1 3 15,3 7 0-15,-2-3 0 0,2-4 18 0,4 4 4 16,0-3 1-16,0-1 0 0,1 7 0 0,2-3 0 16,4-4 0-16,4 1 0 0,0 9-8 0,-1-6-2 0,1-4 0 0,0 7 0 15,3-3-13-15,0 3-2 0,1-3-1 16,-5 6 0-16,-3 0-9 0,1 0-1 0,-5 6-1 0,-3-3 0 15,-3 3-10-15,-1-3 10 0,1-3-10 16,-4 10 10-16,-3-4-10 0,-4-6 0 0,-4 9-10 0,1 1 10 16,-1-1 20-16,-3 7 9 0,-4-7 3 0,1 1 0 15,-4 5-32-15,0-2 0 0,-4-4 0 0,4 1 0 16,-4 5 0-16,4-5 0 0,0 6 0 0,-4-4 0 16,4-3 0-16,-3 7 0 0,6-6 0 0,-3-1 0 15,3 0 0-15,1 1-15 0,3-1 2 0,-4-3 0 16,8 4 13-16,3-10 0 0,0 0 0 0,0 0 0 15,0 0-8-15,0 0 8 0,0 0-13 0,0 0 5 16,0 0-3-16,7 0 0 0,3 6 0 0,1-6 0 16,-4 0-1-16,0 0 0 0,3-6 0 0,1 6 0 15,3 0 12-15,0 0 0 0,-3 0 0 0,-1 0-8 0,5 6 8 0,-5-6 0 16,4 3-9-16,0-3 9 0,0 7 0 0,1-4 0 16,-1 3-9-16,0-3 9 0,-4-3 0 0,5 6 0 15,-1 4 0-15,-4-10 0 0,1 9 0 0,-1 1 0 16,1-4-8-16,-4 3 8 0,0-6 0 0,0 7 9 15,-3-1-1-15,-4 4 0 0,3-4-8 16,-3 1 0-16,0-1 0 0,-3 0 0 0,3 1 12 0,-4 9 0 16,-3-10 0-16,4 0 0 0,-5 7 16 0,-2-6 3 15,3-1 1-15,-7 7 0 0,3-7-20 0,-3 0-3 16,0 1-1-16,-4-1 0 0,4 1 4 0,-3-1 0 16,-1 0 0-16,0-2 0 0,1 2-12 0,3-6 8 0,-1 4-8 15,1-1 8-15,0-3-8 0,4-3 0 0,-5 6 9 0,5-12-9 31,-1 6-110-31,4-3-26 0,0-3-6 0,0-4-966 0</inkml:trace>
  <inkml:trace contextRef="#ctx0" brushRef="#br2" timeOffset="98102.898">23791 12720 518 0,'0'0'23'0,"0"0"5"0,0-6-28 0,0-4 0 16,0 7 0-16,-3-6 0 0,3 2 251 0,0-2 45 16,0 0 8-16,0-1 3 0,3 4-243 0,1-4-49 15,-1 1-15-15,1 0 8 0,3-1 25 0,0 1 6 16,4 3 1-16,-1-7 0 0,1 4 23 0,3-7 5 16,-4 7 0-16,8-1 1 0,0 1-32 0,3-1-6 15,-3 4-2-15,3-3 0 0,3 6 11 0,-2-4 1 16,2 1 1-16,-3 3 0 0,1 3-15 0,2-6-3 15,-6 6-1-15,3 0 0 0,-3 0 9 0,-1 0 3 0,-2 6 0 0,-1 3 0 16,-4-9-15-16,1 10-2 0,-1 5-1 0,-3-2 0 16,-3 3-17-16,-1 2 10 0,1 1-10 0,-4 6 8 15,0 3-8-15,0-2 12 0,-4 8-12 0,1-6 12 16,-1 1 0-16,1 2 1 0,-1 0 0 16,1-6 0-16,-1 0-4 0,1-3-1 0,-4 3 0 0,0-6 0 15,0 6-8-15,3-6 0 0,-6 0 9 0,2-3-9 16,-2 2 11-16,-4 1-3 0,3-9 0 0,-6 5 0 15,2-5 1-15,-6-1 0 0,0 1 0 0,0-1 0 16,-4-9 3-16,1 6 1 0,-1-6 0 0,4 0 0 16,3 0-3-16,-3 0-1 0,7-6 0 0,0-3 0 15,0 5-9-15,3-11 0 0,0 5 0 0,1-5 8 16,6 5-8-16,1-9 0 0,-1 10 0 0,1-7-11 16,3 7 1-16,0 6 0 0,0-7 0 0,0 10 0 0,0 0 10 15,0 0 0-15,3-6 10 0,-3 6-10 0,0 0 10 0,0 0-10 16,11 0 10-16,-1 0-10 0,1-3 15 0,0 6-3 15,-4-3-1-15,3 0 0 0,4 6 1 0,0-2 0 16,4 2 0-16,0-3 0 0,-1 6 3 0,4-2 1 16,-3 2 0-16,3 0 0 0,0 1-16 0,-3-1 0 15,3 1 0-15,0-1 0 0,-6 4-12 0,2-1 2 16,1-2 0-16,-4-1 0 16,0 7-18-16,4-1-4 0,-4-5-1 0,0 2 0 15,0-2-87-15,0 5-18 0,0-5-3 0,0-1-599 16,4 7-120-16</inkml:trace>
  <inkml:trace contextRef="#ctx0" brushRef="#br2" timeOffset="98853.916">24003 14793 2332 0,'0'0'104'0,"-4"6"20"0,-3-3-99 0,7-3-25 15,0 0 0-15,0 0 0 0,-7 6 60 0,7-6 8 16,-3 10 0-16,-1-1 1 0,4 7-50 0,-3-4-11 16,3 10-8-16,0 0 12 0,0 10 16 0,0-4 3 15,0 0 1-15,0 10 0 0,0-4-10 0,0 1-2 16,-4 9 0-16,1-7 0 0,3-2 20 16,-4 2 3-16,1-5 1 0,-1-1 0 0,4 0-36 0,-3-2-8 15,3-4 0-15,0-3 0 16,0-4-132-16,7-8-28 0</inkml:trace>
  <inkml:trace contextRef="#ctx0" brushRef="#br2" timeOffset="154390.919">13261 11105 57 0,'0'0'0'0,"0"0"0"0,0 0 0 0,0 0 0 16,-7 9 104-16,7-9 15 0,0 0 3 0,-7 0 1 15,0 0 10-15,-4 0 3 0,11 0 0 0,0 0 0 16,-7 0-26-16,0 0-5 16,0 0-1-16,7 0 0 0,0 0-67 0,-11 0-13 0,4 0-4 0,4 7 0 15,3-7-20-15,0 0 0 0,0 0 0 0,0 0 0 16,-7 3 0-16,7-3 0 0,-11 0 0 0,4 6 0 15,4-6 0-15,3 0 0 0,0 0 8 0,-7 3-8 16,3 7 16-16,4-10-2 0,0 0 0 0,0 0 0 16,-7 6 25-16,7-6 5 0,0 0 0 0,0 0 1 15,0 0-1-15,-7 3 0 0,3 3 0 0,4-6 0 16,0 0 12-16,0 0 1 0,0 0 1 0,0 0 0 0,-7 0-26 0,7 0-6 16,0 0-1-16,0 0 0 0,0 0-5 0,0 0-2 15,0 0 0-15,0 0 0 0,0 0-18 0,0 0 8 16,0 0-8-16,0 0 0 0,0 0 12 0,0 0-4 15,0 0 0-15,0 0-8 0,7 0 10 0,-7 0-10 16,7 0 8-16,1 3-8 0,-1-3 19 0,0 0-2 16,3 0 0-16,1 0 0 0,-1 0 2 0,1 0 0 15,3-3 0-15,-3 3 0 0,-1 0-2 0,1 0 0 16,6-6 0-16,-2 6 0 0,-1 0-17 0,0 0 0 16,0-3 0-16,0-3 0 0,0 6 0 0,0-4 0 15,0-2 0-15,0 6 0 0,-3-9 9 0,7 9-9 0,-4-3 0 16,0-4 9-16,-4 7-9 0,5-9 8 15,-1 9-8-15,3 0 8 0,-3-6-8 0,1 3 10 16,2-4-10-16,-3 7 10 0,4-3-10 0,-4-3 8 0,0 6-8 0,0-3 8 16,4-4-8-16,0 7 12 0,3 0-12 0,0 0 12 15,4 0-12-15,-4 0 8 0,0-3-8 0,4-3 8 16,-8 6-8-16,4 0 0 0,1 0 9 0,-5 0-9 16,4-3 0-16,1-3 0 0,-5 6 0 0,4 0 0 15,1 0 10-15,2 0-2 0,-6-7-8 0,3 4 12 16,0 3-3-16,0-6-1 0,1 6 0 0,-5-3 0 15,1-3 0-15,-1 6-8 0,1-4 12 0,3-2-4 16,-3 3 19-16,0-3 3 0,3-4 1 0,-4 10 0 16,5-9-31-16,-5 9 0 0,-3-6-11 0,4 3 11 15,0-4 0-15,-1 7 0 0,1-3 9 0,-1-3-1 16,-2 3 0-16,-1-4 0 0,3 7 0 0,-6 0 0 16,3-9-8-16,-3 9 0 0,6 0 0 0,-6-3 0 0,-4-3 0 0,0 6 0 15,4 0 0-15,-4-7 0 16,-7 7 0-16,7-3-12 0,0 3 4 0,-7 0 0 0,0 0 16 0,0 0 3 15,0 0 1-15,7 0 0 0,-4-6-2 0,4 6 0 16,-7 0 0-16,0 0 0 0,0 0-10 0,7-3 10 16,-7 3-10-16,0 0 10 0,0 0-10 0,4-6 0 15,3 6 0-15,-7 0 0 0,7-4 0 0,-7 4 0 16,4-6 0-16,-4 6 0 0,0 0 0 0,0 0 0 16,7 0 0-16,-4-3 0 0,-3 3 0 0,0 0 0 15,7 0 0-15,-7 0 0 0,7-6 0 0,-7 6 0 16,0 0 0-16,4 0 0 0,3 0 0 0,-7 0 0 15,0 0 0-15,0 0 0 0,0 0 8 0,0 0-8 0,3-10 8 0,-3 10-8 16,0 0 12-16,0 0-4 0,0 0 0 0,0 0 0 16,0-3 1-16,0 3 0 15,0-6 0-15,0 6 0 0,0 0-9 0,0 0 0 0,0-10 9 0,0 10-9 16,-3-6 0-16,3 6 8 0,-4-3-8 0,4 3 0 16,-3-6 10-16,3 6-2 0,-7-3-8 0,0-4 12 15,0 7-4-15,0-3-8 0,-1-3 11 0,1 6-11 16,-3-9 8-16,3 9-8 0,-4-7 0 0,-3 4 0 15,4 3 0-15,-1-6 10 0,-3 6-10 0,0-3 8 16,0-4-8-16,-1 7 0 0,1-3 0 0,0-3 0 16,4 6 0-16,-4-3 0 0,-1-3 0 0,1 6 0 15,0-3 0-15,0-4 0 0,0 7 0 0,3 0 0 16,-3-3 0-16,0-3 0 0,4 6 0 0,-1 0 0 16,-3-6 0-16,3 6 0 0,4-4 0 0,-3 4 0 0,3 0 0 0,0 0 0 15,0-6 0-15,7 6 0 0,0 0 0 0,0 0 0 16,-8 0 0-16,8 0 0 0,0 0 0 0,0 0 0 15,-3-3 0-15,3 3 0 0,3-6 0 0,-3 6 0 16,8-10 0-16,-1 10 0 0,3-3 0 0,1-3 8 16,6 6-8-16,-2 0 0 15,2 0 12-15,1 0-4 0,3 0 0 0,0 0 0 0,0 0-8 0,0 0 0 16,-3 0 0-16,3 0 0 0,-3 6 0 0,0-3 0 16,3-3 0-16,-4 0 0 0,1 7 0 0,0-7 0 15,-1 0 0-15,1 3 0 0,-4-3 0 0,0 6 0 16,4-6 0-16,-8 3 0 0,4-3 0 0,-3 0 0 15,3 6 0-15,-7-6 0 0,0 4 0 0,4-4 0 0,-4 6 0 16,0-6 0-16,-7 0 0 0,0 0 0 0,0 0 0 0,0 0 0 16,7 9 0-16,-7 1 0 0,0-10 0 0,7 6 0 15,-3 3 0-15,-4-9 0 0,0 3 0 0,0 7 0 16,0-4 0-16,0 4 0 0,0-1 0 0,0 0 0 16,-7 1 0-16,3-1 0 0,-3 1 0 0,3 2 12 15,-3 1-12-15,0-4 0 0,0 1 0 0,0 5 0 16,-3 1 0-16,3-4 0 0,-4 4 8 0,4-6-8 15,0 5 0-15,0-2 0 0,0 2 0 0,3-5 0 16,-3-1 0-16,0 1 0 0,0 5 8 0,0-2-8 16,0-4 0-16,3 1 0 0,-3 5 9 0,0-5-9 15,0-1 0-15,0 7 9 0,-3-7-9 0,3 7 0 16,0-4 10-16,-4 4-10 0,4-6 8 0,-4 5-8 16,1-2 12-16,-1 2-2 0,1-5-1 0,-5-1 0 15,5 7-9-15,-1-7 10 0,-3 1-10 0,4-1 10 16,-1 1-10-16,4-7 0 0,0 3 9 0,0 3-9 0,3-9 0 0,1 10 0 15,-4-10 0-15,7 0 0 16,0 0-108-16,0 0-27 0,0 0-5 0</inkml:trace>
  <inkml:trace contextRef="#ctx0" brushRef="#br2" timeOffset="175055.066">22426 17471 1728 0,'-39'-4'76'0,"22"-2"16"0,-8 3-73 0,0-3-19 16,4-4 0-16,0 1 0 0,-4 0 128 0,11-1 21 15,11 1 5-15,3 2 1 16,-7-2-155-16,7 0-28 0,7-1-8 0,7 1 0 0,0-7 24 0,3 7 12 16,1-1-10-16,7 1 10 0,3 0 20 0,0-1 9 15,-7 4 3-15,4-4 0 0,3 10 33 0,4-3 7 16,-7-3 2-16,3 6 0 0,4 0-6 0,7 0-2 16,6 0 0-16,8 0 0 0,0 0-7 0,14 0-2 15,7-3 0-15,11-3 0 0,0 6-13 0,10-10-4 16,4 1 0-16,3-1 0 0,-3 4-16 0,3-3-4 0,4-4-1 15,3 4 0-15,4-1-19 0,0-2 0 0,0 2 0 0,0 1 0 16,3 0 9-16,-3-1-1 0,0 1-8 16,-4-1 12-16,1 4-12 0,-4-3 0 0,-8 6-12 0,1-4 12 15,-7-2 0-15,-4 6 0 0,-3-7 10 0,-1 4-2 16,-2 0 4-16,-8 3 0 0,-7-4 1 0,-7-2 0 16,0 6-3-16,-7-3-1 0,-1-4 0 0,-6 7 0 15,-7-3-9-15,-4-4 0 0,-3 10 0 0,-4-6 8 16,-10 6-19-16,0-9-4 0,-4 9-1 0,-7-3 0 31,-7 3-26-31,0 0-6 0,0 0 0 0,-7-7-1 0,0 7-139 0,-7 0-27 0,-8 7-5 0,-2 2-915 16</inkml:trace>
  <inkml:trace contextRef="#ctx0" brushRef="#br2" timeOffset="175521.812">23449 17790 1152 0,'4'-9'51'0,"-4"0"10"0,0-1-49 0,0 4-12 15,0 3 0-15,0-3 0 0,3 2 271 0,-3 4 51 0,0 0 10 0,0 0 3 31,0 0-294-31,0 0-58 0,0 0-12 0,0 0-3 0,0 0 32 0,4 4 0 0,-1 11 0 0,-3 1 0 16,4 3 48-16,-4 3 16 0,0 9 4 0,0-3 0 16,0 10 3-16,-4-4 1 0,1-5 0 0,-1 11 0 15,-3-8-15-15,0 9-2 0,0-4-1 0,-4-2 0 16,1-1-35-16,-1 1-7 0,1-4-2 0,-4 3 0 0,3 1-10 0,0-1 0 16,1-5 0-16,3-1 0 0,3-3-8 0,1-6-1 15,3 0 0-15,0-4 0 16,3-5-169-16,8-1-34 0,-1-9-6 0,12-9-2 0</inkml:trace>
  <inkml:trace contextRef="#ctx0" brushRef="#br2" timeOffset="175956.65">24194 17787 1958 0,'-8'-6'174'0,"-6"6"-139"16,-3 6-35-16,-1-3 0 0,4 7 239 0,-4-1 41 0,1 1 8 0,-1 5 1 31,4 4-260-31,-4-3-52 0,4 3-10 0,0-1-3 16,0 1 3-16,0 3 0 0,3-3 0 0,1 0 0 0,3 6 25 0,0-3 8 0,0 3 0 0,-1 0 0 16,-2-3 11-16,6 3 9 0,-3 3 1 0,4-3 1 15,-4 1-1-15,3-8 0 0,8 7 0 0,-1-3 0 16,1 3-9-16,3-6-1 0,0-3-1 0,3 3 0 15,1 0-2-15,7-10 0 0,-1 7 0 0,4-7 0 16,1 7-8-16,-1-13 0 0,4 3 9 0,3-6-9 16,-4-6 15-16,5 6-2 0,-5-10 0 0,5 1 0 15,-1-7 23-15,0 7 4 0,0-10 0 0,0 7 1 16,-3-10-17-16,-4 3-3 0,4-6-1 0,-4 6 0 16,0 0 8-16,-3-9 2 0,-4 3 0 0,-3-3 0 0,-4-1-10 15,0 4-1-15,-7-9-1 0,0 6 0 16,0 9-8-16,-7-9-2 0,-4-4 0 0,-3 4 0 0,0 3 2 0,-7 3 0 15,0-3 0-15,-1 6 0 0,-2 3 2 0,3-2 0 16,-4 11 0-16,0-5 0 0,-3 2-4 0,3 4 0 16,-3 3 0-16,3-3 0 0,4 6-8 0,0 0 0 15,0 0-10-15,7 0 10 16,0 0-60-16,0 0-7 0,6-3-1 0,-2-4 0 16,3 7-89-16,0-6-19 0</inkml:trace>
  <inkml:trace contextRef="#ctx0" brushRef="#br2" timeOffset="-179523.564">11984 7966 1476 0,'0'0'32'0,"0"0"8"0,0 0 0 0,10 6 1 0,1-3-33 0,-4 4-8 16,-7-7 0-16,14 0 0 0,-3 6 41 0,6-6 7 16,-2 0 0-16,6-6 1 0,0 6-33 0,-3 0-6 0,3-10-2 0,-4 4 0 15,4-3 0-15,-3 5-8 16,3-5 12-16,-3 0-4 0,-4 2 32 0,4-2 7 0,-4-7 1 0,0 7 0 16,-4-1 26-16,5 1 6 0,-1-7 0 0,-4 7 1 15,1 0-12-15,3-4-2 0,-3-3-1 0,3 1 0 16,-4 5-30-16,4-2-5 0,-3-4-2 0,0 7 0 15,3-7-17-15,0 3-3 0,0-2-1 16,0-4 0-16,4 0 6 0,-4 3 1 16,0-9 0-16,-4 7 0 0,5-1-15 0,-5-10 0 0,-3 4 8 0,4-3-8 15,-1 3 28-15,-3-9 4 0,4 5 0 0,0 1 0 16,-1-6-20-16,1 5-3 0,-4 1-1 0,0-3 0 16,0 9-8-16,0-3 8 0,-4 0-8 0,5 3 8 15,-5 0 0-15,1 0-8 0,-4-3 12 0,3 6-4 16,1-6-8-16,-4 6 8 0,-4 0-8 0,4-6 8 15,-3 6-8-15,3 1 0 0,-7-1 0 0,3-3 0 16,0 3 0-16,1 6 0 0,-1-9 0 0,-3 10 0 0,0-13 0 0,0 9 0 16,0-3 0-16,0 1 0 0,0 2 8 0,0 3-8 15,0-2 12-15,0 2-4 0,0-3-8 0,-4 1 0 16,4 5 0-16,0 1 8 0,0 0-8 0,0 5 0 16,-7-2 0-16,3-3 0 0,1 2 0 0,-1 7 0 15,-3-9 8-15,0 9-8 0,0-3 0 0,0 3 0 16,0 0 0-16,3 0 0 0,-3-6 0 0,3 6 0 15,1 0 0-15,3-4 0 0,-4 4 0 0,1 0 0 16,3 0 0-16,-1-6 0 0,1 6 0 0,7 0 0 16,-3 0 0-16,3 0 0 0,0 0 0 0,-7 0 0 0,0 0 0 0,0 0 0 15,7 0 0-15,-11 6 0 16,4-2 0-16,0-4 0 0,0 9 0 0,0-9 0 0,-4 9 0 0,1-2 0 16,-1-7 0-16,1 9 0 15,-1-3-10-15,0-2 10 0,1 5 0 0,-1-9 0 0,1 6 0 16,-1-6 0-16,4 3 0 0,-4-3 0 0,4 7 0 0,-3-4 0 15,10-3 0-15,-7 0 0 0,0 0 0 0,-4 0 0 16,11 0 0-16,-3 6 10 0,-8-6-10 0,11 0 8 16,-7 0-8-16,7 0 0 0,0 0 0 0,0 0 0 15,0 0 0-15,0 0 0 0,-4-6 0 0,4 6 0 16,0 0 0-16,0 0 0 0,0 0 0 0,0-3 0 16,0 3 0-16,0-7 0 0,4-2 0 0,-1 6 0 15,5-3 0-15,-1 2 0 0,0-2 0 0,0-3 0 16,3 9 0-16,1-7 0 0,-4 4 0 0,3-3 0 15,-2-3 0-15,2 5 0 0,1-2 0 0,-1-3-11 16,1-1 11-16,-4 4 0 0,4-3 0 0,-1 6 0 0,-3-7 0 0,4 4 14 16,-1-7-3-16,-3 7-1 15,0-3-10-15,0 2 0 0,-3-2 0 0,3 6 0 0,0-3 0 0,-3-4 0 16,-1 7 0-16,1-3 0 0,-4 6 0 0,3-10 0 16,1 4 0-16,-4 3 0 0,0-3-13 0,0 6 5 15,0 0 8-15,3 0-13 0,-3 0 13 0,0 0 8 16,0 0 0-16,0 0-8 0,0-3 0 0,0 3 0 15,0 0 0-15,0 0 0 0,0 0 0 0,0 0 0 16,0 0 0-16,0 0 0 0,0 0 0 0,0 0 0 16,0 0 0-16,0 0 0 0,0 0 10 0,0 0-10 15,-7 3 8-15,7-3-8 0,-7 6 0 0,7-6 0 16,-3 3 0-16,-4 3 0 0,3-6 0 0,-3 10 0 0,0-4 0 16,0-3 0-16,0 7-8 0,-4-4 8 0,1-3 0 0,-1 6 0 15,-3 1 0-15,-4 5 0 0,1-5 0 0,-1-4 0 16,0 4-12-16,1-1 12 0,-4 0-10 0,3-2 10 15,0 2 0-15,4-6 0 0,4 3 0 0,-4 4 10 16,3-7-10-16,-3 6-9 0,3-9 9 0,4 7-13 16,0-7 13-16,-3 3 12 0,3-3-3 0,-1 6 0 15,5-6-9-15,-4 6 0 0,7-6 0 0,-7 4 0 16,0 2 0-16,0-3 0 0,3-3 0 0,1 9 0 16,-4 1 0-16,7-4 0 0,0 3 0 0,3-2 0 15,1-4 0-15,-1 6 0 0,1-3 0 0,3 4 0 16,0-7 0-16,3 6 0 0,1-9 0 0,0 7 0 15,-1 2 0-15,1-9 0 0,-11 0 0 0,10 0 0 16,1 6 0-16,3-2 8 0,4-4-8 0,-4 0 12 0,0 0-12 16,4 0 0-16,-1-4 0 0,-3 4 0 0,0 0-12 15,0-6 1-15,-3 6 1 0,3 0 0 16,4 0-86-16,-4 0-16 0,-3 0-4 0,3 0-653 16,0 0-131-16</inkml:trace>
  <inkml:trace contextRef="#ctx0" brushRef="#br2" timeOffset="-177655.411">9730 9286 651 0,'0'0'28'0,"0"0"8"0,0 0-36 0,0 0 0 0,0 0 0 0,0 0 0 16,3-3 113-16,1-3 16 0,-1-4 3 0,-3 10 1 15,0-3-56-15,0 3-11 0,0-6-2 0,4-3-1 16,-4 9-14-16,3 0-2 16,-3-7-1-16,0-2 0 0,0 6 4 0,4-4 1 0,-4-2 0 0,3 6 0 15,1-3-5-15,-4-4-1 0,3 1 0 0,-3 3 0 16,4-4-1-16,-4 1 0 0,0-1 0 0,0 1 0 16,0-7-31-16,-4 7-13 0,4-4 11 0,-3-2-11 15,-1-1 24-15,1 3-2 0,3-2 0 0,-4-4 0 16,1 3-2-16,-1-3-1 0,1 1 0 0,-1-7 0 15,-3 6-9-15,4-6-2 0,-1 6 0 0,1 6 0 16,3-2-8-16,-4-1 12 0,0 3-12 0,4-2 12 16,-3 5-12-16,3 1 0 0,0-1 0 0,0 1 0 15,0 0 0-15,0 2 0 0,0-2 0 0,0 0 8 0,0 5-8 16,0-2 0-16,0 0 0 0,0 6 0 0,0-10 0 0,0 10 0 16,0 0 0-16,0 0 0 0,0 0 0 0,0 0 0 15,0 0 0-15,0 0 0 0,0 0 0 0,0 0 0 16,0 0 0-16,-4 7 0 0,1-4 0 0,-4 9 0 15,0-8 10-15,0 5-10 0,0 0 11 0,0 1-11 16,0 5 10-16,-1-5-10 0,1 6 10 0,-3-7-10 16,3 3 10-16,0-2-10 0,3 6 11 0,-3-7-11 15,4-3 12-15,-4 4-12 0,7-1 0 0,-7 0 0 16,-1-5 0-16,8 2 0 0,0-6 12 0,0 0-4 16,-7 6 0-16,7-6-8 0,0 0 12 0,0 0-12 0,0 0 12 15,0 0-12-15,0 0 8 0,0 0-8 16,0-12 0-16,0 2 0 0,4 1 17 0,-4-1 0 0,3 1 0 15,1 0 0-15,0-1-17 0,3-6 10 0,-7 7-10 0,7-3 8 16,0-4-8-16,0 6 12 0,-4-5-12 0,4 5 12 16,0 1 0-16,0-4 1 0,-3 1 0 0,3 2 0 15,-3 1-13-15,3 0 0 0,-4-1-12 0,4 7 12 16,-3-9 0-16,3 8 9 0,-4-2 1 0,1-3 0 16,-4 9-10-16,7-10 12 0,-7 10-12 0,7 0 12 15,-7 0-12-15,7 0 0 0,0 0 0 0,4 0 0 16,-4 7 0-16,3-4 0 0,1 3 0 0,-4 3 0 15,3 1 0-15,-2 9 0 0,-1-10 0 0,0 7 0 16,3 3 0-16,-3-4 0 0,0 4 0 0,0-6 0 16,0 9 0-16,1-4 0 0,-1 1 0 0,0 0 0 15,-4-3-13-15,4 2-5 0,-3 1-1 0,-1-3 0 16,1-3-119-16,-1-4-24 0,1 7-5 0</inkml:trace>
  <inkml:trace contextRef="#ctx0" brushRef="#br2" timeOffset="-177156.228">10276 8766 979 0,'4'0'87'0,"-4"0"-70"0,0 0-17 0,0 0 0 16,0 0 180-16,0 0 32 0,0 0 6 0,-4 3 2 15,1 12-171-15,-1-5-33 0,8-1-8 0,-4 10 0 16,0-3 24-16,0 3 4 0,3-1 2 0,-3 1 0 16,4 6 14-16,-1-6 2 0,-3 6 1 0,0 3 0 15,8-3-9-15,-8 10-2 0,-4-7 0 0,4 10 0 16,0-7-16-16,0 1-3 0,0 2-1 0,-7 1 0 16,3-1-11-16,1 1-2 0,3-4-1 0,-7 3 0 0,3 1-10 0,-3-7 12 15,7 0-12-15,0-3 12 0,-3 4-12 0,-4-4 12 16,7-6-12-16,0-1 12 0,0 4-12 15,0-9 0-15,-4 3 9 0,4-7-9 0,0 0 0 0,0-9 0 16,0 0 0-16,0 10 0 16,0-10-36-16,0 0-6 0,0 0-1 0,0 0 0 15,-3 0-37-15,3 0-7 0,0-16-1 0,-4 7-1 16,1-10-147-16,-1-9-28 0,15-32-7 0,-11 13-1 0</inkml:trace>
  <inkml:trace contextRef="#ctx0" brushRef="#br2" timeOffset="-176754.302">10216 8769 1447 0,'4'-13'64'0,"-4"7"13"0,-7-3-61 0,3-1-16 0,4-6 0 0,4 7 0 15,-4 0 111-15,3-4 19 0,1-3 4 0,0 10 1 16,3-6-63-16,0-4-13 0,-4-3-3 0,4 3 0 16,4 7-27-16,-4-10-5 0,3 10-2 0,-3-7 0 15,1 7-4-15,2-1-1 0,4 1 0 0,-3-1 0 16,-4 1-8-16,0 3-1 0,11 3-8 0,-4-4 12 15,-7 4 6-15,0-3 1 0,7 6 0 0,0 0 0 16,0 6-6-16,-3-3-1 0,-4 4 0 0,10 2 0 16,5 0-12-16,-5 7 8 0,-3-3-8 0,0 2 0 15,4 4 9-15,0 0-9 0,-4-3 8 0,0 3-8 16,4-4 9-16,-4 4-9 0,-4 0 10 0,-6 0-10 16,-1-4 9-16,4 4-9 0,0-3 8 0,0 3-8 15,-10-7 11-15,6 4-3 0,-3 3-8 0,8-4 12 0,-8-5-1 0,-4 9-1 16,-3-4 0-16,3-2 0 0,1-4-10 0,-4 7 0 15,-4 3 9-15,1-10-9 0,6 1 10 0,-6 5-2 16,-8-5-8-16,0-1 12 0,4 0-12 0,-3 1 0 16,2-1 0-16,-2-3 0 0,-8-2 10 0,4 2-10 15,7-6 10-15,-7 0-10 0,-4 6 10 0,0-6-10 16,8 0 10-16,-1 0-10 0,4-6 0 0,-4 6 8 16,4 0-8-16,0-6 0 0,3 2-16 0,1-2-5 15,3 6-2-15,0-3 0 16,7 3-116-16,0 0-23 0,-7-6-5 0,0 6-788 15</inkml:trace>
  <inkml:trace contextRef="#ctx0" brushRef="#br2" timeOffset="-176236.686">11190 8662 864 0,'0'0'76'0,"-3"-9"-60"0,6 6-16 0,-3-7 0 16,-3 4 232-16,-1-3 44 0,8-1 9 0,3 4 2 0,-4-4-220 0,-3 7-44 15,4-3-9-15,3-3-2 16,-4 5-12-16,-3 4-16 0,0-6 3 0,0 6 1 15,4 0 12-15,-4 0 0 0,-4-9 0 0,4 9 0 0,0 0 0 0,0 0 0 16,-3 0 0-16,-4 9 0 16,-4-9 28-16,4 10-2 0,4-4 0 0,-8 3 0 0,-3 1 22 0,0 5 4 15,7-2 0-15,-4 6 1 0,-7-4-15 0,1 11-3 16,-1-8-1-16,4 1 0 0,3 9-11 0,1-3-3 16,-8 4 0-16,1-1 0 0,13 6-10 0,-6 1-2 15,-12-7-8-15,5 7 12 0,3-1 5 0,3 1 1 16,0-7 0-16,1 6 0 0,-4-2-26 0,3-1-6 15,11-3-1-15,-7 0 0 0,-3-2 15 0,6 2 0 0,4-3 0 0,4 3 10 16,-4 0-1-16,3-3 0 0,4 0 0 0,-3 1 0 16,-1-4-9-16,4 3 12 0,0-7-12 0,4 7 12 15,10-6-4-15,-10 6-8 0,-8-3 12 0,8 0-4 16,3-3-8-16,0 0-16 0,0-3 4 0,0-4 1 31,4 7-142-31,-1-3-29 0,5-7-6 0,-5-3 0 16,-6-3 16-16,6 4 4 0,5-7 1 0</inkml:trace>
  <inkml:trace contextRef="#ctx0" brushRef="#br2" timeOffset="-175962.418">11455 8998 1497 0,'24'-7'66'0,"-24"7"14"0,0 0-64 0,0 0-16 15,0 0 0-15,0 0 0 0,4 10 239 0,-4-1 44 16,-4 1 9-16,4 5 1 0,11-5-240 0,-11 9-53 16,-4-4 0-16,1 4 0 0,6 0-8 0,-3-3 8 15,-3 9 0-15,3-7-9 0,0 1 9 0,0 0 0 16,3 0 0-16,-6 0 0 0,-4 6-12 0,3-6 2 15,11-4 1-15,-7 4 0 16,-7-3-15-16,4-4-2 0,3 4-1 0,0-7 0 16,3 7-41-16,-6-7-8 0,-1-5-1 0,4-4-583 15,0 0-117-15</inkml:trace>
  <inkml:trace contextRef="#ctx0" brushRef="#br2" timeOffset="-175763.949">11275 9136 2160 0,'-14'6'96'0,"14"-6"19"0,0 0-92 0,0 0-23 0,0 0 0 0,0 0 0 16,0 0 87-16,0 0 13 0,7 0 2 0,-7 0 1 15,0 0-75-15,14-6-14 0,0 3-3 0,0 3-1 16,-7 0-10-16,7 0 0 0,7 0 0 0,1 0 0 16,-1-7 0-16,0 7 0 0,0 0 0 0,4 0-11 15,3-3-32-15,-3 3-6 0,-8 3-2 0,4-3 0 16,8 0-161-16,-12 7-33 15</inkml:trace>
  <inkml:trace contextRef="#ctx0" brushRef="#br2" timeOffset="-175336.083">12220 9051 1094 0,'4'-9'48'0,"-4"9"11"0,7-7-47 0,0 4-12 16,-4-3 0-16,4-4 0 0,-3 4 208 0,0-3 40 16,-1 6 8-16,1-7 2 0,-1 1-206 0,-3-7-40 0,0 7-12 15,0-1 0-15,-3 1 10 0,-1 0-2 0,1 2 0 0,-1-2 0 16,0 3-8-16,-6 2 0 0,3-2 0 0,-4 3 0 16,1 3 8-16,-1 3 0 15,0-3 0-15,-3 6 0 0,4-2 32 0,-4 8 7 16,-4 1 1-16,0-4 0 0,8 7-12 0,-4-7-1 0,-4 10-1 0,0 0 0 15,1 0-4-15,-1 6-1 16,1-6 0-16,-1 6 0 0,4 3-29 0,-4-3 0 0,4 0 0 0,0-3 0 16,7 3 0-16,-4 0 0 0,1-6 0 0,3 6 0 15,7-6 12-15,-4-3-1 0,4 2 0 16,0 1 0-16,0-6 19 0,4 9 4 0,3-10 1 0,0 4 0 16,0 0-15-16,0-4-4 0,0 4 0 0,3-4 0 15,5-2-1-15,2 5-1 0,1-5 0 0,0-1 0 16,-1-3-14-16,1-2-15 0,3 2 3 0,4 3 1 31,3-9-32-31,-3 7-6 0,3-14-2 0,0 7 0 16,4-6-48-16,-4 3-9 0,-3-3-3 0,3-4 0 0,-3 1-133 0,-1-4-26 0</inkml:trace>
  <inkml:trace contextRef="#ctx0" brushRef="#br2" timeOffset="-174837.307">12150 8358 345 0,'0'0'31'0,"0"0"-31"0,-4 0 0 0,-3 0 0 15,0 0 337-15,4 0 62 0,3 0 12 0,0 0 2 16,0 0-297-16,0 0-60 0,7 9-12 0,3 7-3 16,-3 0-23-16,4-4-5 0,3 7-1 0,0 3 0 15,4-3 0-15,-1 3-1 0,1 3 0 0,3-6 0 16,4 6 18-16,-1-6 4 0,1 6 1 0,3-6 0 15,1 6 3-15,2-7 1 0,-2 1 0 0,-1 6 0 16,7-6-4-16,-10 9-1 0,-1-3 0 0,-2 4 0 0,-5-4 1 16,4 3 0-16,-6 0 0 0,2 7 0 15,-6-10 0-15,-1 9 0 0,1-6 0 0,0 7 0 0,-4-7-11 0,-4 7-3 16,1-7 0-16,-1 6 0 0,-3-5-8 0,0 5-1 16,-3 1-1-16,-4-4 0 0,3 10-10 0,-3-7 0 15,-4-2 0-15,1 8 8 0,-4-2-8 0,0 0 0 16,0-4 0-16,-1 1 0 0,1-1 0 0,0 1 10 15,0-4-10-15,-4 3 10 0,4-8-10 0,0 2 0 16,0-3-10-16,0-6 10 16,3-1-140-16,1 1-23 0</inkml:trace>
  <inkml:trace contextRef="#ctx0" brushRef="#br3" timeOffset="-121399.376">26144 17558 990 0,'11'-12'44'0,"-4"6"8"0,-3-4-41 0,-1 1-11 15,8 3 0-15,-1-4 0 0,-3 1 28 0,0 6 3 16,4-7 1-16,0 4 0 0,-4-4-4 0,3 4 0 15,-3-3 0-15,4 6 0 0,-4-4 23 0,0-2 4 16,0 0 1-16,0-1 0 0,0 10 10 0,-7 0 2 16,0 0 1-16,0 0 0 0,0 0-7 0,0 0-2 15,4 10 0-15,-1-1 0 0,-3 7-23 0,-3 2-5 16,-1 1 0-16,-7 6-1 0,1-6-14 0,-4 9-2 16,-7-2-1-16,-1 11 0 0,-6-6 2 0,-4 7 1 15,-3 0 0-15,0 6 0 0,-7 9 19 0,-4-6 3 16,3 6 1-16,-2-3 0 0,-1-2 23 0,3 2 5 15,-3-3 0-15,1-3 1 0,-1 0-33 0,0-1-6 16,7 4-2-16,-3-9 0 0,3 6-19 0,0 0-9 0,7 0 8 16,1 0-8-16,-1-7 0 0,7 4 0 0,1-10 0 0,2 4 0 15,5-10-11-15,-4 3-1 0,6-3 0 0,1-6 0 32,0 0-22-32,0 0-5 0,4-10-1 0,-1 7 0 15,4-7-152-15,-4-2-30 0,4-4-6 0</inkml:trace>
  <inkml:trace contextRef="#ctx0" brushRef="#br3" timeOffset="-120833.876">26811 17850 2350 0,'0'0'104'0,"0"0"22"0,0 0-101 0,-3 9-25 0,-4 1 0 0,3-1 0 16,0 16 0-16,4-6 0 0,-3 0-9 0,-1 6 9 15,4-3-24-15,-3 3 1 0,-4 3 1 0,3-3 0 16,-3 4 22-16,4-4 0 0,-1 3-9 0,-3 3 9 16,-3-9 0-16,-1 3 9 0,0 4-1 0,4-4 0 15,0 3 13-15,-3-3 3 0,3 3 0 0,0-3 0 16,0 0-15-16,3-3-9 0,0-3 12 0,1 3-12 0,3 0 0 0,3-6 0 15,-3-1-10-15,4-2 10 16,0-4-132-16,6 1-18 0,-3-4-4 0,7-3-738 16</inkml:trace>
  <inkml:trace contextRef="#ctx0" brushRef="#br3" timeOffset="-120365.141">27386 17888 2833 0,'0'0'62'0,"-7"0"13"0,-3-3 2 0,-1-4 3 0,-3 7-64 0,3 7-16 0,4-4 0 0,-3 6 0 31,-1-3-22-31,0 7-8 0,1-4-2 0,-1 7 0 16,1 0-12-16,-1 2-4 0,1 8 0 0,-1-4 0 0,4 3 22 0,-4 3 4 0,4 0 1 0,0 3 0 15,0-2 21-15,0 5 0 0,-4-12 0 0,4 9 0 16,4-2 12-16,-4-1-4 0,3-3 0 0,1 0 0 16,6-3 2-16,1 3 0 0,-1-6 0 0,8-3 0 15,0-7 5-15,6 10 1 0,1-10 0 0,3-3 0 16,7-2 12-16,-3 2 4 0,3-6 0 0,4-6 0 16,-4-4-32-16,4-9 8 0,-4 4-8 0,4 2 0 15,0-6 24-15,-1-3 3 0,1 0 0 0,0-3 0 16,-4 0 5-16,0-3 2 0,-7 3 0 0,4-3 0 15,-7 3-34-15,-1-4 0 0,-10 1 0 0,1 3 0 0,-1-3 24 16,-7 9-3-16,-4-6 0 0,-3 0 0 0,-4 6-2 0,1 0-1 16,-4 4 0-16,-7 5 0 0,-4-9-10 0,0 4-8 15,-3 5 12-15,3 1-12 0,-3-1 12 0,3 1-4 16,1 0 0-16,-1 9-8 0,4-10 11 0,-4 10-11 16,4-6 10-16,3 3-10 0,1 3 0 0,3 0 0 15,3-6 0-15,0 6 0 16,4 0-36-16,7 0-6 0,-7-4-2 0,7 4 0 15,0 0-146-15,0 0-30 0,0 0-5 0,7 4-522 16,4 5-104-16</inkml:trace>
  <inkml:trace contextRef="#ctx0" brushRef="#br3" timeOffset="-119847.525">28519 17941 1670 0,'-11'-16'74'0,"7"16"15"0,-3-3-71 0,-3-3-18 0,-1 6 0 0,-3-3 0 15,0-4 211-15,0 7 38 0,-4 0 8 0,1 0 2 16,-1 0-207-16,0 0-42 0,-3 7-10 0,4-4 0 16,-8-3 0-16,7 6 0 0,4-3 9 0,0 4-9 15,0 2 0-15,0 0 0 0,-4 7 0 0,0-3 0 16,1 12 0-16,3-6 0 0,-4-1 8 0,4 7-8 0,0-6 12 15,0 6-1-15,0 0-1 0,3-3 0 0,0 0-10 0,4-3 8 16,0 0-8-16,4 0 8 0,-1 6-8 0,4-6 12 16,4-1-12-16,3-2 12 0,0-3-12 0,4 2 0 15,3 4 0-15,7-3 8 16,0-4-8-16,7-2 8 0,-3 2-8 0,7-9 8 0,3 7 1 0,0-4 0 16,0-6 0-16,-3-6 0 0,4 6-9 0,-5-3 8 15,-3-4-8-15,-3-2 8 0,0 0 7 0,0-1 1 16,-4 1 0-16,0-7 0 0,-3-3 12 0,3 4 4 15,-7-4 0-15,0 0 0 0,0 0 0 0,-3-6 1 16,-1 6 0-16,-3-6 0 0,-3-3-6 0,-1 3-2 16,-3-3 0-16,0 3 0 0,-7-4-9 0,0 11-1 15,-3-7-1-15,-1 6 0 0,-3-6-3 0,0 6-1 0,-7-6 0 16,-1 12 0-16,5-3-10 0,-8 7 0 0,4 0 0 0,-4-1 0 16,-3 1 0-16,0 3 0 0,3 6 0 0,0-4 0 15,1-2-16-15,3 3 2 0,-1 3 0 0,8 0 0 31,0 0-74-31,7 0-14 0,0 0-3 0,7 0-1 16,0 0-36-16,0 0-7 0,0 0-2 0,11 3 0 16,10 7-75-16,-4-4-15 0,8-6-3 0,0 3-1 0</inkml:trace>
  <inkml:trace contextRef="#ctx0" brushRef="#br3" timeOffset="-119398.72">29383 17869 2026 0,'0'0'90'0,"0"0"18"0,0 0-86 0,0 0-22 16,0 0 0-16,0 0 0 0,0 0 62 0,-7 3 8 15,0 3 2-15,-4-6 0 0,1 10-16 0,-1-10-2 16,-7 6-1-16,1-3 0 0,-8 3-17 0,4 4-4 16,-7-7-1-16,3 6 0 0,-3 7 13 0,3 3 4 15,0 0 0-15,1-4 0 0,2 4-21 0,1 0-4 16,0 6-1-16,4-6 0 0,-1 0-8 0,4 6-2 15,3-6 0-15,1-1 0 0,3 7-12 0,3-6 8 16,0 0-8-16,4 3 0 0,8-3 8 0,-5 0-8 16,8-4 0-16,-1-2 0 0,-3 3 16 0,11-4-2 15,-4 1-1-15,7-4 0 0,4 0-13 0,0 1 0 16,3-7 0-16,7-3-10 0,4 0 18 0,0 0 3 0,0 0 1 0,-1-9 0 16,1-1 5-16,-4 1 2 0,1 6 0 0,-5-13 0 15,-2 7 7-15,-1-7 2 0,-3-3 0 0,-4 3 0 16,3 4-1-16,-6-7 0 0,-4-6 0 0,0 6 0 15,0 0 2-15,-7-3 1 0,-3-6 0 0,0 9 0 16,-4-6-8-16,-4 6-2 0,-3-6 0 0,0 3 0 16,-7-9-9-16,0 3-3 0,-4 3 0 0,4 6 0 15,-7-3-8-15,-4 0 0 0,4 3 0 0,0 0-11 16,-4 4-3-16,0 2-1 0,-3-3 0 0,10 7 0 16,1 0-106-16,3-1-22 0,0 1-4 0</inkml:trace>
  <inkml:trace contextRef="#ctx0" brushRef="#br3" timeOffset="-110676.527">2085 7571 345 0,'0'0'31'0,"0"0"-31"16,0-10 0-16,0 4 0 0,7-3 149 0,-7-1 24 15,4 1 5-15,3-7 1 0,0 7-52 0,0-4-11 16,3-2-1-16,-6-1-1 0,6 3-29 0,-6-2-5 16,3 2-2-16,-7-2 0 0,3 5-8 0,5 1-2 15,-5-1 0-15,-3-5 0 0,-3 5-20 0,-5 1-5 16,5 3-1-16,-8-4 0 0,1 7-23 0,-4-3-5 0,3 6-1 15,-10-3 0-15,-4 3-13 0,1 3 0 16,-1 3 8-16,0-3-8 0,-10 7 9 0,7-1-1 0,-8-3 0 0,1 10 0 16,0-4 5-16,0 4 1 15,-4 3 0-15,3 0 0 0,-6 0-2 0,10 3-1 0,1-1 0 0,-5-2 0 16,1 6-3-16,7-6-8 0,-7 6 12 0,-1 4-4 16,1-4-8-16,3 0 0 0,4 3 0 0,-7 6 8 15,10 1-8-15,0-4 0 0,1 4 0 0,3 2 0 16,6 4 0-16,1-3 12 0,-3-1-12 0,10 7 12 15,0-9-3-15,3 9 0 0,4-7 0 0,4 4 0 16,6-10 0-16,1 10 0 0,6-3 0 0,5-4 0 16,-1-5 2-16,7 5 0 0,4-6 0 0,3 7 0 15,-7-10-3-15,7 3 0 0,4-3 0 0,4-3 0 16,-5-6 8-16,1 3 2 0,7-10 0 0,0 0 0 16,10 1 11-16,-6-4 3 0,-8-6 0 0,4 6 0 0,3-6 1 15,-3-6 1-15,0 0 0 0,0-4 0 16,-7 1-2-16,0-4 0 0,6-12 0 0,-9 7 0 0,2-8-4 0,5-2-2 15,-4 0 0-15,-4-3 0 0,0-1-1 0,0-2 0 16,-6-1 0-16,2-2 0 0,-6 2-2 0,0-9-1 16,-8 7 0-16,1-7 0 0,-4-6-7 0,-10 3-2 15,3-7 0-15,-7 10 0 0,0-3-5 0,-11-3-8 16,1 6 11-16,-5-3-11 0,-6 3 0 0,0 0 0 16,-4 1 0-16,1 5 0 0,-4-6 10 0,3 6-10 15,0 4 8-15,-7 6-8 0,4-7 10 0,-4 10-10 16,4-3 12-16,-4 9-12 0,4 0 0 0,-4 4 0 15,8-1 0-15,3 13 0 0,-4-7 0 0,7 4 0 16,-6 6-9-16,2 0 9 0,-2 6-20 0,10-3 0 16,-8 4 1-16,1 2 0 15,4 1-101-15,-5 5-21 0,8-2-4 0,4 2-695 0,-1 4-140 0</inkml:trace>
  <inkml:trace contextRef="#ctx0" brushRef="#br3" timeOffset="-109941.493">2163 8750 1670 0,'-8'-3'148'0,"5"-3"-118"15,-8 2-30-15,8-2 0 0,-8 0 159 0,4 3 25 16,4-4 6-16,-8 4 1 0,8-3-124 0,-8 3-25 16,0-3-5-16,1 6-1 0,-4 0-19 0,3 0-4 0,-10 0-1 0,7 0 0 15,-7 6-12-15,3-3 0 0,-7 3 0 0,1 4-10 16,-8-1 10-16,-3 1 0 0,-4 5 0 0,4-2 0 16,-15 12 0-16,4-6 0 0,-7 6 0 0,-3 0 11 15,-4 6-11-15,0-6 0 0,0 4 0 0,0 2 0 16,0-3 0-16,11 7 0 0,3-7 0 0,0 6 0 15,7-5 12-15,11-1 0 0,0 6 0 0,10-6 0 16,-3-2-12-16,7 8 8 0,3-6-8 0,8 0 8 16,3 1-8-16,3 2 8 0,-3-3-8 0,11 1 8 15,3-4-8-15,7 3 0 0,-3-3 0 0,10 0 0 16,4-3 27-16,10 3 3 0,7-6 1 0,1 6 0 16,10-6-31-16,-4 6 8 0,8-6-8 0,-4-1 0 15,3-2 9-15,8-3-1 0,6 2 0 0,-3-5 0 16,-3-1 3-16,-4-9 0 0,0 6 0 0,-7-6 0 15,4-6 27-15,-8-3 6 0,4-1 0 0,-7-5 1 16,-7-4-9-16,0 0-3 0,-8-6 0 0,-2-3 0 0,-1-7 10 16,-10-2 1-16,-4-7 1 0,-7-3 0 0,0-7-5 0,-3-5-2 15,-8 2 0-15,-3-2 0 0,0-7-18 0,-3-3-3 16,-8 6-1-16,0 0 0 0,-3 4-5 0,0 2-2 16,-10 10 0-16,2 4 0 0,-2 2 3 0,-1 3 1 15,-7 10 0-15,4-3 0 0,-11 12-13 0,4 0 0 16,-11 6 0-16,7 1-10 0,-7 9-7 0,-3-4-2 15,0 14 0-15,-8-4 0 16,-3 3-101-16,0 10-20 0,-10-4-4 0,17-2-1231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09:41.08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28377 8731 633 0,'0'0'56'0,"0"0"-44"16,0 0-12-16,0 0 0 0,0 0 136 0,0 0 24 16,0-9 6-16,0 9 1 0,8-7-105 0,-8 7-21 15,0 0-4-15,0 0-1 0,0 0-4 0,3-9 0 0,-3 9-1 16,0 0 0-16,0-3-1 0,-3-3 0 0,-1 6 0 0,-3-10 0 15,0 10-1-15,3 0 0 0,-3-3 0 0,0-3 0 16,-3 6 7-16,-1 0 0 0,-3-6 1 0,3 2 0 16,-3 4 11-16,0 0 1 0,-3-6 1 0,2 6 0 15,1 0-2-15,-3-3-1 0,-8-3 0 0,0 6 0 16,1-3-24-16,-5 3-5 0,1-7-1 0,0 7 0 16,3 0-1-16,-3-3 0 0,0-3 0 0,0 6 0 15,-1 0 9-15,1 0 2 0,-4 0 0 0,1 0 0 16,-1 0-8-16,4 0-2 0,-4 0 0 0,0 0 0 15,0 6-9-15,4-3-8 0,0 4 12 0,7-4-12 16,0-3 0-16,-1 6 0 0,5-3 0 0,-1 3 0 16,4-6 0-16,0 4 0 0,3 2 0 0,1-6 0 15,-1 6 12-15,4-6-4 0,0 3 0 0,0-3-8 16,7 0 9-16,-7 0-9 0,0 7 0 0,7-7 9 16,0 0 4-16,-4 3 1 0,4-3 0 0,-3 9 0 0,-1 0-1 15,1-2 0-15,3 2 0 0,0 1 0 0,0-1-3 0,0 7-1 16,3-4 0-16,1 4 0 0,-4 0 2 0,0 2 0 15,0-5 0-15,3 9 0 0,-3-3-11 0,4-1 0 16,-4 8 0-16,3-4 0 0,1 3 16 0,-1 3-3 16,-3-3 0-16,4 9 0 0,0-5 3 0,-1-1 1 15,1 6 0-15,-1 1 0 0,-3-1-1 0,0 10-1 16,0-3 0-16,0 3 0 0,-3 6 9 0,-1-3 1 16,1-3 1-16,3 3 0 0,-4 3-13 0,4-3-2 15,-4-3-1-15,4 0 0 0,4 0-2 0,0 0-8 16,-4 0 12-16,3 0-4 0,1 3-8 0,-1 0 8 15,4-3-8-15,-3 0 8 0,3-7-8 0,0 4 10 16,-4-3-10-16,1-1 10 0,3 4 3 0,-4-3 1 16,1-1 0-16,0 7 0 0,-1-3-14 0,4-3 8 0,-3 5-8 0,-1 1 0 15,1 0 26-15,-1-6-1 16,1-1 0-16,-1 4 0 0,1-9-25 0,-1 2 0 0,-3 1 0 0,4 2 0 16,-1-5 0-16,1-1-9 0,-1 0 9 0,4-2-10 15,-7 5 18-15,4-6 3 0,3 7 1 0,-3-1 0 16,-1-6-12-16,4 1 0 0,0 5 0 0,0-6 0 15,-7 7 0-15,4-7 8 0,3-3-8 0,-4 3 0 16,4-3 8-16,-3 4-8 0,0-4 0 0,-1 3 8 16,4 0-8-16,-3 0 0 0,-4 4 0 0,0-4 8 15,3 10-8-15,-3-4 0 0,0-6 9 0,0 4-9 16,0-4 8-16,0 0-8 0,0-3 8 0,0 0-8 16,-3-3 13-16,6 3-1 0,1 0-1 0,-1-3 0 0,1 4-3 0,-1-1-8 15,1-7 12-15,3 8-4 0,0-5-8 0,-4 1 0 16,1 0 0-16,-1-3 0 0,1 6 0 0,0-6 0 15,-8 6 0-15,4 3 0 0,0-3 0 0,0 1 0 16,4-4 8-16,-8 3-8 16,0 0 0-16,1-7-11 0,-1 8 3 0,-3-4 0 0,0-7 8 0,0 4 14 15,4 0-3-15,-4 3-1 0,3-10-10 0,-3 7 0 16,4-3 0-16,-1 3 0 0,1-4 0 0,-5-2 0 16,5-4 8-16,-1 7-8 0,4-7 0 0,-3 7 0 15,-4-7 9-15,3 1-9 0,4-1 0 0,-3 1 0 16,-4 5 0-16,3-5 8 0,1-1-8 0,-1-6 0 15,1 10 0-15,-4-10 0 0,3 6 0 0,-3 1 0 0,3-1 0 0,1-3 8 16,-1 4-8-16,1-7 0 16,3-3 0-16,-4 6 0 0,1 4 0 0,3-1 0 0,-7 1 0 0,3-4 0 15,-3-3 0-15,4 3 0 0,-1-3 0 16,4-3 0-16,-3 7 0 0,-1 2 0 16,1 0 0-16,-1-2 0 0,0-4 0 0,4 6 0 0,-3-3 0 0,-1 4 0 15,1-1 0-15,3 1 0 0,-4-1 0 0,4 1 0 16,-3-1 0-16,3 0 0 0,-4 4 0 0,1-4 0 15,3 1 0-15,-4 2 0 0,-3-2 0 0,7-4 0 16,-3 3 0-16,3-2 0 0,-4-4 0 0,4-3 0 16,0 9 0-16,0-9 0 0,0 6 0 0,0-6 0 15,-3 4 0-15,3-4 0 0,0 0 0 0,0 0 0 16,-4 9 0-16,4-9 8 0,0 0-8 0,0 6 0 16,0-3 0-16,0 4 0 0,0 2 0 0,0 0 0 15,0-2 0-15,0-4 0 0,-3 6 0 0,3-9 8 0,0 7-8 0,0-4 0 16,0 3 0-16,0-6 0 0,0 0 8 0,0 0-8 15,0 0 10-15,0 0-10 0,0 0 10 0,0 0-10 16,7 3 10-16,0 3-10 0,3-6 15 0,1 0-3 16,-1-6-1-16,1 6 0 0,0-3-3 0,-1 3-8 15,4 0 12-15,0 0-4 0,0 0 0 0,4 0-8 16,-4 0 12-16,4 0-4 0,0 0-8 0,-1 0 10 16,-6 0-10-16,3 0 10 0,0 0-10 0,4 0 0 15,-1 0 0-15,1 0 0 0,0-6 0 0,-1 6 0 16,4 0 0-16,0-3 0 0,-3-4 0 15,3 7 0-15,-3 0 0 0,0-3 0 0,-4-3 16 0,3 6-3 0,-3 0 0 0,1 0 0 16,-5 0-13-16,1 0-18 16,-1 0 4-16,-10 0 1 15,7 0-55-15,-7 0-12 0,0 0-1 0,0 0-914 0,0 0-182 0</inkml:trace>
  <inkml:trace contextRef="#ctx0" brushRef="#br0" timeOffset="36389.709">4660 8079 633 0,'-28'-10'28'0,"14"4"6"0,-4 3-34 0,1-3 0 15,-1-4 0-15,-7 10 0 0,8-9 109 0,3 9 15 16,-1-6 4-16,1 3 0 0,-3 3-120 0,-1-7-23 16,7 7-5-16,-3-3 0 0,4 3 20 0,-1-6 0 15,1 6-9-15,-1-3 9 0,7-4 8 0,-6 7 6 16,-1-3 1-16,1 3 0 0,3-6 34 0,-11 12 7 15,7-6 2-15,-3 3 0 0,-3-3-31 0,-1 7-7 16,4-4 0-16,0 3-1 0,-7-3-19 0,7-3 0 16,-8 7 8-16,12-4-8 0,-4 3 37 0,3-6 4 15,1 6 1-15,6-3 0 0,4-3 41 0,-4 0 8 16,-3 0 1-16,7 0 1 0,0 0-32 0,0 0-6 0,0 0-2 0,0 0 0 16,0 0-10-16,0 0-3 0,11 10 0 15,0-10 0-15,3 0 8 0,0 0 0 0,7 0 1 0,0 0 0 16,4-3-23-16,3-4-5 0,7 4-1 0,1-3 0 15,2-3 8-15,5 2 2 16,3 4 0-16,3-3 0 0,0 3 10 0,4-4 1 0,0 7 1 0,7-3 0 16,0-3 1-16,0 6 0 0,0-3 0 0,7-3 0 15,11 6-15-15,-4 0-2 0,-11 0-1 0,8 0 0 16,3 0-4-16,4 0-1 0,-1 0 0 0,4 0 0 16,0 0-5-16,-3 0-2 0,7 0 0 0,-1-7 0 15,-6 4 7-15,7 3 2 0,-1-6 0 0,-6 6 0 16,0-3-1-16,-8-3 0 0,4 6 0 0,-7-4 0 15,0-2-4-15,-3 6-1 0,3 0 0 0,-7 0 0 16,0 6 0-16,0-6-1 0,-7-6 0 0,7 12 0 16,-7-2-15-16,6-4 0 0,5 0 0 0,-4 9 0 0,0-9 9 15,0 6-9-15,0-6 8 0,-4 3-8 0,1 4 13 0,-1-7-2 16,-3 0-1-16,4 0 0 0,-1 6-10 16,-10-3 0-16,3-3 0 0,-3 0 0 0,-4 0 0 0,-3 0 12 15,-3 0 0-15,-5 0 0 0,1 0-12 0,0 0 0 16,-8-3 0-16,1 3 0 0,0 0 0 0,-4 0 0 15,-3-6 0-15,-1 6 0 0,-6 0 0 0,-1 0 0 16,-2 0 0-16,-1 0 0 0,0 0 0 0,0 6 0 16,0-3 0-16,0 3 0 0,3-3-26 0,-3 4 2 15,1 2 1-15,2 1 0 16,8-1-156-16,-11 10-31 0,10-4-6 0</inkml:trace>
  <inkml:trace contextRef="#ctx0" brushRef="#br0" timeOffset="66561.96">18270 751 864 0,'0'0'76'0,"0"0"-60"15,0 0-16-15,0 0 0 0,0 0 92 0,0 0 15 16,0 0 3-16,0 0 1 0,0 0-36 0,0 0-7 16,0 0-2-16,0 0 0 0,0 0 12 0,0 0 2 0,0 0 1 0,0 0 0 15,0 0-37-15,4 12-7 0,-4-3-1 0,3-2-1 16,1 2 5-16,-1 4 2 0,-3-7 0 0,4 13 0 16,0-4-10-16,-1 4-3 0,-3 0 0 0,4 6 0 15,-4 3 8-15,0 1 2 0,0-4 0 0,0 9 0 16,0-6 7-16,-4 10 2 0,1-3 0 0,-1-1 0 15,4 1-29-15,-4-1-6 0,-3-3-1 0,4-6 0 16,3 10-12-16,-4-7 0 0,4 0 8 0,-3-3-8 16,3-6 0-16,0 0 9 0,0 6-9 0,0 0 8 15,3-6-8-15,-3 0 0 0,4-10 9 0,-4 1-9 16,3 5 0-16,-3-5 0 0,0-10-10 0,0 6 10 16,0-6-51-16,0 0-3 0,0 0-1 0,0 0 0 15,7-9-106-15,1-4-22 0,-5 4-4 0</inkml:trace>
  <inkml:trace contextRef="#ctx0" brushRef="#br0" timeOffset="67127.305">18263 622 230 0,'0'-9'10'0,"0"9"2"0,0 0-12 0,0 0 0 0,0 0 0 0,0 0 0 15,0 0 347-15,0 0 66 16,0 0 14-16,0 0 2 0,0 0-339 0,0 0-68 0,0 0-14 0,7-4-8 16,0 4 10-16,4 0-10 0,0 0 10 0,-1-6-10 15,1 6 20-15,3 0-1 0,4-9-1 0,-1 9 0 16,1-10 10-16,3 10 1 0,0-3 1 0,0-3 0 15,0 6 6-15,-3-6 0 0,7 6 1 0,-4-3 0 16,4 3-12-16,-1-7-2 0,-2 7-1 0,-1 0 0 16,0 0-2-16,0 7 0 0,-3-7 0 0,-1 3 0 15,-3-3-8-15,4 6-3 0,-7-6 0 0,3 9 0 16,-4-9-9-16,1 10 10 0,-1-1-10 0,-2-3 10 16,2-2-10-16,-3 5 0 0,-3-3 9 0,3 4-9 15,-4-1 0-15,1 0 9 0,-4 7-9 0,0-13 0 16,0 7 0-16,0 2 0 0,-4 1 0 0,4-4 0 15,-3 1 10-15,-1-1-10 0,-3 4 8 0,-3-1-8 0,3-3 9 0,-1 7-9 16,-2-13 10-16,-1 7-10 0,-3-4 11 0,0 3-11 16,0 1 12-16,-4-1-12 0,1-3 12 15,-1-2-12-15,-3 2 12 0,0-3-12 0,0 3 22 0,-1 4-2 16,-2-1-1-16,3-9 0 0,-1 0-19 0,5 9-16 16,-4-9 4-16,3 7 0 0,-3-7 12 0,3 0 15 15,0 3-3-15,1 3-1 0,-4-6-11 0,3 0 0 16,-3 0 0-16,0 3 0 15,3-3-24-15,-3 7-9 0,3-4-3 0,1-3 0 16,3 6-8-16,-4-6-1 0,4 6-1 0,3-6 0 16,4 0-118-16,0 0-24 0,7 0-5 0,0 0-587 0</inkml:trace>
  <inkml:trace contextRef="#ctx0" brushRef="#br0" timeOffset="67661.041">19484 390 1468 0,'0'0'65'0,"0"0"14"16,0 0-63-16,0 0-16 0,0 0 0 0,7-3 0 15,0-4 20-15,0 4 2 0,-7 3 0 0,0 0 0 0,7 0-22 0,-7 0 0 16,0 0 0-16,0 0 0 0,0 0 9 0,0 0-9 16,0 0 12-16,0 0-12 0,0 0 28 0,-3 0-2 15,-4 10 0-15,3-7 0 0,-7 13 16 0,4-7 3 16,0 0 1-16,-3 7 0 0,-1-3 4 0,1 2 1 15,-5 4 0-15,5 0 0 0,-4 6 1 0,3-6 0 16,-6 0 0-16,2 6 0 0,1-6-17 0,0 6-3 16,-7 0-1-16,7-3 0 0,-7 3-11 0,3-6-1 15,-3 6-1-15,-4 0 0 0,1 3-9 0,2 0-1 16,-2-9-8-16,6 6 12 0,-3 3 0 0,7 7 0 0,-4-10 0 0,4 3 0 16,3 0 4-16,1 7 0 0,3-1 0 0,0 1 0 15,0-7-4-15,3 10-1 0,4-4 0 0,0-6 0 16,4 7-1-16,-1-1 0 0,4 1 0 0,0-7 0 15,0 10-10-15,0-7 8 0,4-3-8 0,3 1 8 16,0 8-8-16,0-2 8 0,4-4-8 0,-4-3 8 16,4 0-8-16,-1 7 0 0,1-7 9 0,0-3-9 15,3-3 0-15,0 0 0 0,-3 0 0 0,-1 0-8 32,1-9-24-32,-4 12-5 0,4-16-1 0,-1 0 0 0,1 1-122 0,0-1-25 0,-1 1-5 0</inkml:trace>
  <inkml:trace contextRef="#ctx0" brushRef="#br0" timeOffset="69033.912">19964 801 864 0,'0'0'76'0,"0"0"-60"16,3-10-16-16,-3 10 0 0,0 0 114 0,4 0 20 15,-4-3 4-15,3-6 1 0,-3 9-63 0,0 0-13 16,0 0-3-16,0 0 0 0,0 0-22 0,0 0-5 0,0 0-1 16,0 0 0-16,0 0-17 0,-7 0-4 0,0 0-1 0,0 0 0 15,0 0 1-15,-4 0 0 0,4 0 0 0,-3 3 0 16,-1 3 16-16,1-6 3 0,-1 3 1 0,-3 7 0 15,0-4 10-15,-4 3 3 0,4 1 0 0,-4 5 0 16,1-5-15-16,-1-1-2 0,-3 1-1 0,3-1 0 16,-3 7-6-16,4-7 0 0,-1 4-1 0,4-1 0 15,3 1-10-15,-3-4-1 0,4-3-8 0,3-2 12 16,-1 5-12-16,5-3 0 0,3 4 0 0,0-10 0 16,0 0 0-16,0 0 0 0,0 0 0 0,11 9 0 15,-4-9 0-15,7 10 0 0,0-10 0 0,0 6 0 16,4-3 0-16,-4 3 0 0,3-3 0 0,1-3 0 15,0 10 0-15,-1-4 12 0,1 3-1 0,-1 1-1 16,-2-1-10-16,-1 1 0 0,0-1-10 0,3-3 10 16,-2 4 0-16,-1-1 0 0,0 7 0 0,0-7 0 0,0-6 0 0,-3 10 0 15,-1-10 0-15,1 3 0 0,-4 7 0 0,0-7 8 16,3 4-8-16,-2-7 0 0,-5 12 13 0,4-5-4 16,-3-1-1-16,3 1 0 0,-4 5-8 0,-3-12 0 15,0 13 9-15,0-7-9 0,0 1 12 0,-7 6-3 16,0-4 0-16,0-6 0 0,0 10 0 0,0-3 0 15,-4-4 0-15,1 0 0 0,-4 4-9 0,3-10 12 16,0 6-12-16,-3 1 12 0,0 6-12 0,4-13 0 16,-4 3 0-16,-1-3-11 15,1 10 11-15,0-10-13 0,0-3 5 0,0 0 8 16,0 6-69-16,0-6-7 0,0-6 0 0,3 3-1 16,1-4-128-16,-1 1-26 0,-14-16-5 0,15 6 0 0</inkml:trace>
  <inkml:trace contextRef="#ctx0" brushRef="#br0" timeOffset="69612.366">20412 735 2368 0,'0'0'105'0,"0"0"22"16,0 0-102-16,0 0-25 0,0 0 0 0,0 9 0 0,-4 1 0 0,4-1 0 15,4 0 8-15,-4 7-8 16,0-3 0-16,0 2 0 0,-4 10 0 0,4-6 0 0,-3 16 0 0,-1-13 0 16,1 18 0-16,-4-11 0 0,0 8 0 0,-1-2 0 15,-2-1 0-15,3 4 0 0,0-7 0 0,-4-2 0 16,1-4 0-16,-1 3 8 0,4-9-8 0,-4-1 0 15,1-2 0-15,-1-3 0 0,1 2 0 0,6-5 12 16,-3-1 0-16,4 1 0 0,-1-4 16 0,4-6 4 16,0 0 1-16,0 0 0 0,0 0-17 0,0 0-3 15,4-6-1-15,-1-4 0 0,1 1-3 16,3-7-1-16,0 7 0 0,-4-10 0 0,8 0-8 0,-4 0 0 16,0-6 0-16,0 0 0 0,4 13 0 0,-4-14 0 15,3 14 0-15,1-4 0 0,-4 1 0 0,3 2 0 0,-3 4 0 0,4-4 0 16,0 13 0-16,-4-3 18 0,7-3-2 0,0 12 0 15,-4-3-1-15,8 3-1 0,-4 4 0 0,4-4 0 16,0 7-2-16,-1-7-1 0,1 3 0 0,3-6 0 16,-7 10 0-16,7-4 0 15,-7 4 0-15,0 3 0 0,1-13-1 0,-5 12 0 0,-3-5 0 0,0 9 0 16,4-10-10-16,-4 0 0 0,0 7 0 0,-4-7 0 16,1 7 0-16,-4-3 0 0,4-4 0 15,-4 4 8-15,-4-4 0 0,4 4-8 0,4-7 12 0,-1 3-4 16,1-6-8-16,-1 10-16 0,-3-13 4 0,7 3 1 15,-7-3-40-15,4 0-8 16,-4 0-1-16,0 0-1 0,10 0-76 0,-3 0-15 0,0-3-4 0,0-3-838 16</inkml:trace>
  <inkml:trace contextRef="#ctx0" brushRef="#br0" timeOffset="70180.845">21075 1139 1152 0,'0'0'102'0,"0"0"-82"16,0 0-20-16,0 0 0 0,0 0 172 0,0 0 29 16,7-3 7-16,-3-3 0 0,-1 3-156 0,4-3-31 15,-7 6-6-15,7-10-2 0,-3 10-13 0,-4 0 11 16,7-9-11-16,-7 9 10 0,3 0-10 0,-3 0 0 16,0 0 0-16,0 0 8 0,0 0 1 0,0 0 0 15,0 0 0-15,0 0 0 0,-7 0 6 0,-3 9 1 16,-1-9 0-16,-3 16 0 0,0-7 11 0,-4 1 2 0,4-1 1 0,0 0 0 15,-4 7-5-15,4-6-1 0,-3 2 0 0,2-6 0 16,5 4 3-16,-1 9 0 0,1-13 0 0,3 3 0 16,3-6-27-16,1 10 0 0,-1-4 0 0,4 4 0 15,0-13 0-15,4 16 0 0,-4-16 0 0,3 3 0 16,4 3 0-16,4-3 8 0,-4 3-8 0,0-6 0 16,3 10 11-16,1-10-3 0,-4 0-8 0,7 0 12 15,0 0-4-15,-3 0-8 0,0 0 11 0,-1 0-11 16,1-3 14-16,-1-4-4 0,1 7-1 0,-1 0 0 15,-3-6 6-15,4 6 1 0,-7-9 0 0,3 6 0 16,0-4-1-16,3-2 0 0,-3 9 0 0,0-10 0 16,-3 1-1-16,3 6 0 0,-3-13 0 0,-1 7 0 15,1 3 4-15,-1-4 1 0,-3-2 0 0,4-1 0 16,3 4 1-16,-4 6 1 0,-3-7 0 0,4 4 0 16,-1-4-5-16,-3 10 0 0,0 0-1 0,0 0 0 0,0 0 2 0,0 0 1 15,0 0 0-15,0 0 0 0,0 10-9 0,4-1-1 16,-1-2-8-16,1 5 12 0,-4-6-12 15,3 10 0-15,1-3 8 0,-1 2-8 0,1-5 0 0,-1-1 0 16,1 10 0-16,3-13 0 0,-3 7 0 0,3-4 0 16,-4 4 0-16,4-4 0 0,0-6 0 0,0 13 0 15,0-13 0-15,-7-3 0 16,0 0-32-16,7 6-12 0,4-6-2 0,-11 0-1 16,0 0-121-16,0 0-24 0,7 0-4 0,0-9-822 0</inkml:trace>
  <inkml:trace contextRef="#ctx0" brushRef="#br0" timeOffset="70813.197">21541 1208 1994 0,'0'0'44'0,"0"0"8"0,0 10 3 0,0 9 1 0,0-10-44 0,-4 0-12 0,4 7 0 0,0-7 0 16,0 10 24-16,0-3 4 0,-3 3 0 0,-1 0 0 16,4-1-8-16,-3 7 0 0,-1 1-1 0,0-8 0 15,1 11-7-15,3-4 0 0,-7 3-1 0,7-9 0 16,-4-4 9-16,4 14 3 0,-3-11 0 0,3-2 0 16,0 3 9-16,0-3 1 0,0-4 1 0,0 4 0 0,0-7 2 0,3 1 1 15,-3-10 0-15,0 0 0 0,0 6 10 0,0-6 1 16,0 0 1-16,0 0 0 15,0 0-15-15,0 0-3 0,0-6-1 0,0-13 0 0,0 3-8 0,0 4-2 16,0-13 0-16,0-1 0 0,-3-2-4 0,3 3-2 16,0-12 0-16,0 8 0 15,0-5-14-15,0 6 0 0,-4-7 0 0,1 7 0 0,3-13 0 0,-4 13 0 16,4-7-12-16,0 4 12 0,-3 0 0 0,6-1-8 16,-3 7 8-16,4-3 0 0,-1 6 0 0,1 3 0 15,3-9 0-15,0 12 0 0,4-2 0 0,3 8 0 16,-4-9 12-16,4 4-3 0,-3 11-9 0,7-2 0 15,-1-3 0-15,1 9 0 16,-8-10-24-16,5 10-6 0,6 10-2 0,0-10 0 0,-7 9 32 0,0 1 0 0,4-1 0 0,-1-3 0 16,-3 4 0-16,-3 9 0 0,0-4 0 0,-1-2 0 15,4 2 0-15,-3 4 0 0,-11 0 0 0,0-3 0 16,7 9 0-16,-7-13 0 0,-4 10 0 0,1-3 0 16,-1-6 0-16,-3 2 0 0,4 4 0 0,-8-3 0 15,-3-4 9-15,4 4-9 0,2-7 0 0,-2 7 9 16,-8-6-9-16,1-1 8 0,2 0-8 0,1 1 8 15,0-1-8-15,-7 1 0 0,3-4 9 0,1-3-9 16,-1 3 8-16,-3-3-8 0,0-3 10 0,3 0-10 16,1 0 0-16,-1 0 0 0,0-3 0 0,1 3 0 31,3 0-72-31,-1-9-12 0,5 9-1 0,-1-6-1 0,4-7-97 0,4 4-19 0,-1-4-4 0,8 4-734 16</inkml:trace>
  <inkml:trace contextRef="#ctx0" brushRef="#br0" timeOffset="71278.951">21883 1183 1324 0,'0'0'118'0,"0"0"-94"16,0 0-24-16,10 0 0 0,8 0 141 0,-4 7 24 16,-3-7 5-16,-1 0 1 0,4 0-90 0,-3 0-17 15,0-7-4-15,-1 7-1 0,1 0-19 0,-1 0-3 16,4-3-1-16,-3 3 0 0,-11 0-16 0,14-6-3 15,0 6-1-15,0 0 0 0,-7-10 11 0,4 7 1 16,3-3 1-16,-3 6 0 0,-1-3 1 0,-3-10 0 0,4 10 0 0,-4-6 0 16,11 3-3-16,-11-4-1 15,-4-2 0-15,4-1 0 0,4 10-6 0,-4-6 0 0,-7-7-1 0,3 6 0 16,-3 10-3-16,0 0-1 0,0-3 0 0,-3-3 0 16,-8-3-1-16,4 2 0 15,7 7 0-15,-7 0 0 0,-7-3-14 0,4 3 0 0,2 0 0 0,-2 3 0 16,-4-3 0-16,3 7 0 0,1-4 0 0,-1 3-10 15,-3 0 10-15,3 7 0 0,-3-13 0 0,4 16 0 16,3-7 0-16,0 0 0 0,-4 1 0 0,0 9 0 16,4-10 0-16,0 7 0 0,4-7 0 0,-4 10 0 15,3-3 0-15,1-7 8 0,3 7-8 0,3-4 8 16,-6 7-8-16,6-3 0 0,1-1 8 0,3-2-8 16,-4 6 0-16,4-4 0 0,0-5 0 0,4 9 0 0,3-4 17 0,4-5-1 15,-4-1 0-15,7 0 0 0,4 1 0 0,3-1 0 16,0-2 0-16,4-4 0 15,3-3-38-15,4 0-8 0,0 0-2 0,-4 0 0 16,-3-3-76-16,3 3-16 0,0-10-4 16,1 4 0-16,-8-4-63 0,0-2-13 0,36-13-2 0,-22-3-1 0</inkml:trace>
  <inkml:trace contextRef="#ctx0" brushRef="#br0" timeOffset="72130.142">23008 1396 1497 0,'0'0'133'16,"0"0"-106"-16,0 0-27 0,0 0 0 0,0 0 85 0,0 0 12 15,0 0 3-15,4 10 0 0,-1-1-69 0,1 1-14 16,-1-1-2-16,8 4-1 16,-4-1 1-16,0 4 0 0,0-4 0 0,4 4 0 0,-4 3 3 0,3-3 1 15,-3-4 0-15,4 4 0 0,-4 9 5 0,0-13 2 16,0 4 0-16,-3-6 0 0,-1 5 1 0,1-2 0 16,-1 2 0-16,-3-5 0 0,0-1 1 0,0 7 1 15,-7-7 0-15,7 1 0 0,-7-1-2 0,4-3-1 16,-5 7 0-16,1-13 0 0,-3 9-17 0,3-2-9 15,-4-4 10-15,1 3-10 0,-1-3-9 0,0-3-8 16,-6 0-2-16,-1 0 0 16,8 0-108-16,-5 0-21 0,-2-9-5 0,-4 6-746 0</inkml:trace>
  <inkml:trace contextRef="#ctx0" brushRef="#br0" timeOffset="73265.32">23925 531 1094 0,'-3'0'97'0,"-1"0"-77"15,1 0-20-15,3 0 0 0,-4 0 118 0,4 0 20 16,0 0 4-16,0 0 1 0,0 0-99 0,0 0-19 16,0 25-4-16,4-6-1 0,-1 0 13 0,1 6 3 15,-1 3 0-15,-6 0 0 16,3 7 0-16,0-7 1 0,3-3 0 0,-3 13 0 0,-3-4 8 0,-1-2 2 15,-3 5 0-15,7-9 0 0,4 1-9 0,-1 5-2 16,-6-6 0-16,3 7 0 0,-4-1-6 0,4 1-2 16,0-10 0-16,0-3 0 0,-3 6 10 0,3-3 2 0,-4 0 0 0,1-9 0 15,3 6-17-15,-4-6-3 0,1-4-1 0,-1-6 0 16,1 10 3-16,-1-3 1 0,1-7 0 0,-1 3 0 16,-3-9-2-16,7 0 0 0,0 0 0 0,0 0 0 15,-7 3-6-15,7-3-2 0,0 0 0 0,0-3 0 16,-4-6-4-16,4-7-1 0,-3 7 0 0,6-7 0 15,-3 4 4-15,4-4 0 0,3-6 0 0,4-3 0 16,-1-10-12-16,1 17 0 0,-4-17 0 0,3 16 0 16,1-15 0-16,3 9 0 0,4 6 0 0,-1 0 0 15,-3 0 0-15,4 4 0 0,0-4 0 0,-4 3 0 16,3 7 0-16,-2-1 0 0,-5 1-12 0,4-1 12 16,-3 1 0-16,3 9 0 0,-3-6 0 0,-1 6 0 15,1-3-13-15,3 3 5 0,-4 0 8 0,1 3-13 16,0-3 13-16,-1 6 0 0,1 3 0 0,-1 1-9 15,1-1 9-15,-1 1-8 0,1 5 8 0,0 4-8 0,-4-3 8 16,3-4 0-16,1 4 0 0,-8 3 0 0,4 0 0 0,-7-4 0 16,4 4 0-16,-4 6 0 0,-4-9 0 0,4-4 0 15,-3 7 0-15,-1-3 11 0,-3-7-11 0,4 7 0 16,-4-3 0-16,0-7 8 0,-4 3-8 16,4 1 12-16,-4-4-12 0,1-3 12 0,-1 6-12 15,1 1 8-15,-1-10-8 0,-3 9 8 0,0-2-8 0,0-7 8 16,-4 3-8-16,4-3 8 0,-7 0-8 0,3 0 0 15,-3 0 0-15,0-3 8 0,3 3-8 0,1 0 0 16,-1-7-10-16,0 4 10 16,1-3-34-16,3 6-1 0,3-10 0 0,8 10 0 15,3 0-37-15,-4-9-7 0,-3 6-1 0,3 3-1 16,1-13-127-16,3 10-26 0,0-6-5 0</inkml:trace>
  <inkml:trace contextRef="#ctx0" brushRef="#br0" timeOffset="73680.809">24571 459 1821 0,'0'0'80'0,"0"0"18"0,0 0-78 0,0 0-20 15,0 0 0-15,-4 9 0 0,1 1 0 0,3 5 0 16,0-5 8-16,0-1-8 0,-4 10 23 0,4-3 1 16,0 6 0-16,-3 3 0 0,6-6 21 0,-6 15 5 15,3-9 1-15,0 3 0 0,-4 7 2 0,4-7 1 16,-3 10 0-16,3-4 0 0,-4 1 0 0,1 2 0 15,-4-2 0-15,0-1 0 0,0 1-21 0,0 2-4 16,-1 1-1-16,1 3 0 0,0-13 3 0,0 7 0 16,0-7 0-16,4-3 0 0,-1 0-14 0,1-3-2 15,3-6-1-15,0 2 0 0,0 1-14 0,3-3 0 0,1-4 0 0,-1 1 0 32,1-1-90-32,-1-2-11 0,4-10-3 0,4 9 0 15,-4-9-118-15,0-3-24 0,11-13-5 0,-1 4-1 0</inkml:trace>
  <inkml:trace contextRef="#ctx0" brushRef="#br0" timeOffset="74233.339">24797 1067 172 0,'0'0'16'0,"0"0"-16"0,0 0 0 0,0 0 0 15,-4-9 428-15,4 9 82 0,0 0 17 0,0 0 3 16,0 0-402-16,0 0-81 0,0 0-16 0,0 0-3 15,0 0-16-15,0 9-4 0,0-2 0 0,4 2 0 16,-4 0-8-16,0 7 12 0,0-3-12 0,0 2 12 16,0-5 4-16,0 5 0 0,0-2 1 0,-4 6 0 0,4-10 15 0,-3 7 2 15,3 3 1-15,0-4 0 0,0-5 3 0,0-1 1 16,0 0 0-16,0 7 0 16,3-6-12-16,-3-1-3 0,0-9 0 0,7 9 0 0,-7-9-3 0,7 7-1 15,4-4 0-15,-4 3 0 16,4-3-6-16,-1 7-2 0,1-10 0 0,3-10 0 0,-4 10-3 0,1-3-1 15,0-3 0-15,3-4 0 0,-4 4-8 0,4 3 12 16,-3-6-12-16,0-7 12 0,-1 6-12 0,1-2 12 16,-8-4-12-16,1 7 12 0,3-10-12 0,3 3 8 15,-6 1-8-15,7 5 8 0,-4 1-8 0,0-10 0 16,0 3 0-16,0 13 0 0,-4-3 11 0,1 3-3 0,-1-3-8 0,-3 6 12 16,0 0-12-16,0 0 0 0,0 0 0 0,0 0 0 15,0 0 0-15,0 0 0 0,0 0 0 0,7 6 0 16,-7-6 0-16,7 9 8 0,-7 1-8 0,8-1 0 15,-8 0 9-15,3 1-1 0,1 6 0 0,-4-4 0 16,0 1 3-16,3-1 0 0,-3 4 0 0,4-7 0 16,-4 1-3-16,0-1 0 0,3 0 0 0,-3 7 0 15,4-3-8-15,-1-4 10 0,1-3-10 0,-1 10 10 16,4-3-10-16,0-7 0 0,-3 3 0 0,3-6 8 16,0 4-8-16,4-1 0 0,-1-3 0 0,1-3 0 15,-1 0-21-15,1 6-7 16,0-6 0-16,-1-6-1 15,1 6-94-15,3-3-18 0,-4-10-4 0,4 10-1 0,-3-6-58 0,3 3-12 0,-3-7-3 0</inkml:trace>
  <inkml:trace contextRef="#ctx0" brushRef="#br0" timeOffset="74616.308">25337 1243 1209 0,'0'0'108'0,"0"0"-87"16,0 0-21-16,0 0 0 0,0 0 156 0,0 0 26 15,7-6 6-15,0 6 0 0,3-10-111 0,-3 10-22 16,0 0-5-16,4 0-1 0,-4-9-17 0,7 9-4 15,-7 0-1-15,4-3 0 0,-1-4 5 0,4 7 2 16,-7-6 0-16,4 3 0 0,0-3-2 0,-4 3-1 16,3-4 0-16,1-2 0 0,-8 9 1 0,4-10 1 15,0 1 0-15,1 0 0 0,-1-1-4 0,0 1-1 16,0-7 0-16,-4 7 0 0,4-1-8 0,-3 4-3 16,3-3 0-16,-4 6 0 0,1-13-5 0,-4 6 0 0,0 10-1 0,-7 0 0 15,0-9 1-15,-4 9 0 16,1-6 0-16,-1 6 0 0,-7 6-12 0,4-6 0 0,-3 9 0 0,-1 1 0 15,0 6 0-15,1-13 0 0,-1 12 0 0,0-5 0 16,4 9 0-16,4-4 0 16,-4 1 0-16,3-4 0 0,-3 14 0 0,3-14 0 0,4 4 0 0,0 3 0 15,0-4 11-15,0 1-3 0,4-4-8 0,-1 4 12 16,4-3-12-16,0 2 9 0,0-5-9 0,4 9 8 16,3-10-8-16,-4 0 0 0,8 4 9 0,-1-10-9 15,5 6 0-15,2-9 8 0,4 10-8 0,4-10 0 16,0 0-11-16,3 0-6 0,0 0-2 0,4 0 0 15,0 0-49-15,-1-10-9 0,1 1-3 0,-4 6 0 16,1-10-34-16,-1 10-7 0,-7-12-2 0,0 2 0 16,0-3-131-16,0-2-26 0</inkml:trace>
  <inkml:trace contextRef="#ctx0" brushRef="#br0" timeOffset="75216.565">25548 155 345 0,'0'0'15'0,"0"0"4"0,0 0-19 0,0 0 0 0,0 0 0 0,-7 0 0 15,-3 0 319-15,10 0 60 0,0 0 12 0,0 0 2 16,0 0-285-16,-4 9-56 0,8-3-12 0,-1 7-3 15,1-4 3-15,3-2 0 0,3 2 0 0,1 0 0 16,3 1-3-16,0 9 0 0,4-10 0 0,3 7 0 16,0-7-5-16,0 10 0 0,4 6-1 0,3-12 0 0,0 12-16 0,1 0-3 15,2-6-1-15,1 15 0 16,0-15 9-16,3 9 3 0,0-3 0 0,-3 3 0 0,0 7 8 16,0-7 1-16,-4-3 1 0,0 10 0 0,-3-7-2 0,-1 0-1 15,-6-3 0-15,3 10 0 0,-3-13 1 0,-4 12 0 16,-3-9 0-16,-1 10 0 0,1-13-15 0,-1 12-4 15,-3-9 0-15,4 10 0 0,-4-13-12 0,0 12 0 16,-3-15 0-16,-1 16 0 0,1-10 0 0,-4 3 12 16,0-9-3-16,-4 6-1 0,1 0 4 0,-4 0 1 15,-1-3 0-15,-2-6 0 0,-1 2-3 0,-3 11-1 16,4-11 0-16,-4 4 0 0,3-3-9 0,-3 3 0 16,0-6 9-16,3 3-9 0,1-4 0 0,2-5 0 15,1-1 0-15,0 1 0 16,4-10-73-16,-1 9-16 0,4-9-3 0,0 0-712 0,0 0-143 0</inkml:trace>
  <inkml:trace contextRef="#ctx0" brushRef="#br0" timeOffset="78058.328">19487 2726 1591 0,'0'0'70'0,"0"0"15"0,0 0-68 0,0 0-17 16,0 0 0-16,0 0 0 0,0 0 19 0,8 0 0 0,2 0 0 0,1-3 0 15,-4 3-19-15,7-6 0 0,0 6 8 0,-3 0-8 16,-1 0 10-16,1 0-2 0,3 0 0 0,3 0 0 16,1 0-8-16,0 0 0 0,-1 0 0 0,1 0 0 15,0 0 17-15,3 0-1 0,-7 0-1 0,4 0 0 16,-1 0-5-16,-3 0-1 0,0 0 0 0,-3 0 0 16,3 0-9-16,-3 0 0 0,-1 0 0 0,1 0 0 15,-1 0-12-15,-2 0-7 0,2 0-1 0,-3 0-498 16,0 0-99-16</inkml:trace>
  <inkml:trace contextRef="#ctx0" brushRef="#br0" timeOffset="78408.393">19456 2930 460 0,'0'0'41'0,"0"0"-33"15,0 0-8-15,0 0 0 0,0 0 252 0,0 0 48 0,0 0 9 0,0 0 3 16,0 0-225-16,0 0-45 0,0 0-9 0,10 0-1 16,-3 0-4-16,4 0 0 0,-4 0 0 0,4 3 0 15,-1-3-17-15,4 6-11 0,4-6 12 0,0 0-12 16,-8 0 19-16,4 0-3 0,7 0-1 0,1 3 0 15,-1-3 21-15,0 0 5 0,0 0 1 0,0 0 0 16,-3 7-32-16,0-7-10 0,-1 0 0 0,-3 0 0 16,4 0 11-16,-4 0-11 0,-3 0 10 0,3 0-10 15,-4 0 0-15,1 0 0 0,-4 0 0 0,0 0-10 32,4 0-130-32,-4 0-27 0,0 0-5 0</inkml:trace>
  <inkml:trace contextRef="#ctx0" brushRef="#br0" timeOffset="78967.403">20944 2460 633 0,'0'0'56'0,"0"0"-44"0,0 0-12 0,0 0 0 16,-7 0 240-16,7 0 47 0,0 0 9 0,0 0 1 16,0 0-229-16,0 0-45 0,0 0-10 0,0 0-1 15,7 9 8-15,0 0 1 0,1-2 1 0,-1 2 0 16,0 10-2-16,0-3 0 0,3-7 0 0,1 10 0 15,-1 6 6-15,1-13 1 0,0 13 0 0,-1 1 0 0,1-1 7 0,-1 3 2 16,4 0 0-16,-3 7 0 0,0-7-12 0,-4 9-3 16,0-2 0-16,0-1 0 0,-7 1-4 0,3 3-1 15,-3-4 0-15,0 10 0 0,0-16-16 16,0 0 10-16,-3-3-10 0,3 10 8 0,0-16-8 0,0 0 0 16,3 6 9-16,1-7-9 0,-1 1 9 0,-3-9-9 15,0-4 12-15,0-6-12 16,0 0-84-16,0 0-23 0,0 0-5 0,0 0-799 0</inkml:trace>
  <inkml:trace contextRef="#ctx0" brushRef="#br0" timeOffset="79451.688">20722 2422 518 0,'0'0'46'0,"0"-6"-37"0,0 2-9 0,0-5 0 15,0 9 249-15,4-6 48 0,-1 6 10 16,-3 0 1-16,4-10-204 0,-1 7-40 0,8-3-9 0,-4 3-2 16,4-3-17-16,-4 6-4 0,3 0-1 0,4 0 0 15,-3-7-5-15,3 7-1 0,-3 0 0 0,3 0 0 16,0 0-13-16,0-3-2 0,0-3-1 0,0 6 0 15,0 0 12-15,4 0 3 0,-1 0 0 0,-2 0 0 16,2 0-2-16,4-3 0 0,1 3 0 0,-1 0 0 16,3 3-4-16,5-3-1 0,-5 0 0 0,8 9 0 15,0-9-9-15,0 7-8 0,-1 2 9 0,-2 0-9 0,-1 1 0 0,-4 5 0 16,1-5 0-16,0-1 0 0,-7 10 0 0,3-3 0 16,-7 3 0-16,0-1 0 0,0-2 0 0,-3 3 0 15,3 0 0-15,-7 0 0 0,0-1 8 0,0-2-8 16,-4 3 0-16,1-3 9 0,-8-7-9 15,1 10 12-15,-1-10-12 0,1 7 12 0,-8-4-4 0,4 1-8 16,-7-1 12-16,0-2-4 0,0-4 0 0,-7 4 0 16,0-7 0-16,-1 3 0 0,1 0-8 0,-7-3 12 15,-4 4-12-15,0-4 12 0,8-3-12 0,-4 9 0 0,-4-9 0 0,7 0 0 16,-3 0 0-16,0 0-14 0,6 0 2 0,1-9 0 31,0 9-44-31,7-10-8 0,-4 7-1 0,8-3-1 16,-1 0-93-16,4-4-18 0,0 1-4 0,4-1-1 0</inkml:trace>
  <inkml:trace contextRef="#ctx0" brushRef="#br0" timeOffset="79952.35">22123 2287 576 0,'-7'-6'51'0,"7"6"-41"0,0 0-10 0,0 0 0 0,0 0 194 0,0 0 37 15,-4 0 7-15,4 0 2 0,0 0-183 0,0 0-36 16,0 0-7-16,0 0-2 0,0 0-12 0,0 0 0 15,0 0 8-15,-7 0-8 0,0 0 22 0,7 0 2 16,0 0 0-16,-7 0 0 0,-7 6 16 0,7-3 4 16,7-3 1-16,-7 6 0 0,-4-2 5 0,1 2 1 15,3 3 0-15,-1 1 0 0,-2-1-12 0,-1 1-3 16,1-1 0-16,-1 0 0 0,4 7 0 0,-4-7 0 16,-6 7 0-16,3-3 0 0,3 9-13 0,-3-10-3 15,-7 7-1-15,0 6 0 0,0 0-4 0,3-6-1 0,4 9 0 0,0-9 0 16,-4 6-6-16,4 0-8 0,7 0 11 0,0-3-11 15,-7 6 10-15,3-3-10 16,8 1 8-16,-1-8-8 0,1 7 9 0,-1-3-9 0,0 4 10 0,4-1-10 16,8-7 9-16,-8 7-9 0,-4-3 8 15,8 0-8-15,6 0 9 0,-3 3-9 0,0 1 10 0,-3-5-10 16,-1 5 8-16,4-1-8 0,7-7 0 0,1 8 9 16,-8-5-9-16,7 5 0 0,7-1-10 0,4-7 10 31,-8 8-56-31,4-1-4 0,1-13-2 0,2 7 0 15,-3-3-98-15,1-7-19 0,-5 1-4 0,4-4-591 0</inkml:trace>
  <inkml:trace contextRef="#ctx0" brushRef="#br0" timeOffset="80553.335">22571 2538 1825 0,'0'0'40'0,"0"0"8"0,0 0 1 0,0 0 3 0,0 0-41 0,0 0-11 16,0 0 0-16,0 0 0 0,0 0 0 0,0 0-11 0,-11 0 3 0,4 6 0 16,0-3 8-16,0 7 11 0,-4-1-3 0,-3-3 0 15,0 4-8-15,0-7 0 0,0 6 0 0,0-2 0 16,-7 2 8-16,3 0 8 0,7 1 3 0,-3-4 0 16,-7 4 15-16,7-10 3 0,0 3 1 0,3 3 0 15,4 3-13-15,0 1-2 0,7-10-1 0,0 0 0 16,0 0-14-16,0 0-8 0,-7 9 8 0,7-9-8 15,0 0 8-15,0 0-8 0,0 0 8 0,0 0-8 16,7 6 8-16,4 7-8 0,-11-13 8 0,3 9-8 16,-3-9 0-16,11 7 8 0,0 2-8 0,-1-3 0 15,-10-6 0-15,7 13 8 0,11-7-8 0,-4 7 0 0,-3-7 0 0,-1 10 0 16,1-4 0-16,3-2 0 0,0-1 0 0,-4 0 0 16,-6 7 0-16,3-6 0 15,4 5 0-15,-1-2 0 0,-6-1 0 0,-1 1 0 0,1-4 0 0,-1 7 0 16,1-7 0-16,-1 1 0 0,-6-1 0 0,3 10 0 15,3-10 0-15,-3 1 0 0,-7 2 0 0,4 1 0 16,-1-4 0-16,1 7 8 0,-4-4-8 0,-4 1 11 16,1 0-11-16,-1 2 12 0,4-2-12 0,-7-1 10 15,-4 1-10-15,4-4 10 0,0 7-10 0,3-7-16 16,-13-6 4-16,10 4 1 16,3 2-21-16,0-3-5 0,-3-6-1 0,0 0 0 15,-7 0-20-15,7-6-4 0,7 6-1 0</inkml:trace>
  <inkml:trace contextRef="#ctx0" brushRef="#br0" timeOffset="81037.042">22807 2491 2332 0,'0'0'52'0,"0"0"10"0,-3 9 2 0,-4 4 1 0,-1 3-52 0,8-1-13 0,0 7 0 0,-7-3 0 16,-3 3 0-16,3 6 0 0,10-9 0 0,-3 9 0 15,-3 0 0-15,-1-3 0 0,1 4 0 0,3 5 0 16,7-15 0-16,-4 6 0 0,-3 3 0 0,4-6 0 0,3 0 0 0,-4-6 0 16,-10 3 0-16,7 0 0 0,4-1 0 0,-4-2 0 15,-4 0 0-15,1-4 0 0,-4-5 0 0,3 2 8 16,1-6-8-16,3 6 0 0,-7-9 36 0,7 0 5 15,0 0 1-15,0 0 0 0,3-3-6 0,1-6 0 16,3 3-1-16,0-4 0 0,3-2-26 0,-3-4-9 16,1 0 0-16,6 7 9 0,3-10-9 0,1 3-9 15,-4 4 9-15,-3-4-13 0,6 4 3 0,1 2 1 16,-8 4 0-16,5 0 0 0,-5 3 9 0,4-4 0 16,0 7-9-16,-3 0 9 0,3 0 0 0,0 0 0 15,0 7 0-15,4-4 8 0,-4-3 1 0,0 6 0 0,4 3 0 0,-4-2 0 16,4-4-9-16,-4 6 0 15,0 1 0-15,0-4 0 0,0 3 12 0,0 1 4 16,-3-1 1-16,-1 1 0 0,-3-1-27 0,0 0-6 0,0 1 0 0,-3 2-1 16,-1 1 17-16,5-4 0 0,-5 1 0 0,1-1 0 15,-1 0-23-15,1-2-1 0,-1 2 0 0,4-3 0 32,-7-6-122-32,0 0-25 0,7 4-5 0,0-4-463 0,-7 0-93 0</inkml:trace>
  <inkml:trace contextRef="#ctx0" brushRef="#br0" timeOffset="81538.701">23647 2914 1386 0,'0'0'61'0,"0"0"13"0,3-9-59 0,-3-1-15 15,4 1 0-15,-4 3 0 16,0 6 39-16,0-3 5 0,0-4 0 0,-4 4 1 0,4 3 10 0,-3-6 1 15,-1-3 1-15,1 5 0 0,-4-2-8 0,0 6-1 16,-1 0-1-16,-2 0 0 0,-1 6-22 0,-3-2-4 16,4 5-1-16,-4-3 0 0,-4-3-3 0,0 7-1 15,-3 5 0-15,3-5 0 0,-3 5 6 0,4-5 1 16,-1 9 0-16,4-10 0 0,0 10-1 0,3-10 0 16,1 7 0-16,3-7 0 0,-1 10-4 0,1-9-1 15,4-1 0-15,3 0 0 0,0 7-5 0,0-6-2 16,3-1 0-16,1-9 0 0,3 9 1 0,0-9 0 15,0 7 0-15,4-7 0 0,-1 0 5 0,1 0 0 16,3-7 1-16,0 7 0 0,4-9-17 0,-4 9 0 0,0-9 0 0,0-1 0 16,0 1-12-16,0-1 3 15,-3 1 1-15,-1 0 0 0,1 2 8 0,0-12 11 0,-4 10-3 0,0 0 0 16,0 2-8-16,-4-2 0 0,4 0 0 16,-7 9 8-16,0 0 0 0,0 0-8 0,0 0 12 0,0 0-4 15,0 0 15-15,0 0 2 0,0 0 1 0,7 9 0 16,0-9-6-16,-3 9 0 0,3 1-1 0,-3-4 0 15,-4 3 0-15,7 1 0 0,-4-1 0 0,1 7 0 16,-4-7-3-16,7 1-1 0,-7 5 0 0,3-2 0 16,4-4-15-16,-3 1-18 0,3-4 4 0,0 3 1 15,0 1 5-15,0-10 8 0,0 9-13 0,0-9 5 16,0 7-41-16,4-7-8 0,3-7-2 0,-3 7 0 16,3-9-145-16,0-1-28 0</inkml:trace>
  <inkml:trace contextRef="#ctx0" brushRef="#br0" timeOffset="82410.904">23943 2814 1544 0,'0'0'68'0,"0"0"15"0,0 0-67 0,0 0-16 15,-3 3 0-15,3-3 0 0,0 0 36 0,-4 9 3 0,4-9 1 0,0 0 0 16,4 7-27-16,-4-7-5 0,0 0 0 0,0 0-8 16,0 0 10-16,0 0-10 0,0 0 8 0,0 0-8 15,0 0 20-15,0 0 0 0,0 0-1 0,0 0 0 16,0 0-19-16,0 0-14 0,0 0 2 0,0 0 1 16,-8 0 55-16,8 0 10 0,0 0 2 0,0 0 1 15,-3 6-1-15,-1-3 0 0,1-3 0 0,3 0 0 16,-4 6-9-16,-3-2-3 0,7-4 0 0,0 0 0 15,0 0-22-15,0 9-5 0,-3-3-1 0,3-6 0 16,0 0-4-16,0 0 0 0,0 0-1 0,0 3 0 16,0-3 5-16,3 7 2 0,-3-7 0 0,0 3 0 15,-3 3 2-15,-1 3 1 0,4-9 0 0,0 7 0 16,-3-4-13-16,-1 6-8 0,4 7 10 0,0-7-10 16,0 1 9-16,0-1-9 0,-3 10 8 0,-4-10-8 0,7 7 11 0,-4 0-3 15,4-4-8-15,-3 4 12 0,3 3-12 16,0 0 11-16,0-10-11 0,-4 10 10 0,4-7-2 0,0 1-8 15,0 3 12-15,0-4-4 0,-4 4-8 0,4 3 0 16,0-10 9-16,-3 10-9 0,3-4 8 0,0 4-8 16,3-9 8-16,-3-1-8 0,0 7 8 0,0-7-8 15,8 1 10-15,-5-1-10 0,-3 0 0 0,4 1 0 16,-4-4 0-16,3 0 0 0,-3-6 12 0,0 10-3 16,0-10-1-16,0 0 0 0,0 0-8 0,4 12 0 15,-4-12 0-15,0 0 0 0,0 0 0 0,0 0 0 16,0 0 0-16,0 0 0 0,0 0 15 0,0 0-3 15,0 0 0-15,3-12 0 0,1-4-2 0,-1 7-1 0,1-7 0 0,-1-3 0 16,4-6-1-16,-3 6-8 0,-4-15 12 0,3 6-4 16,1 2-8-16,-4-11 0 0,3 2 0 0,5-2 0 15,-5 9 0-15,4-7 0 16,0 1 0-16,0 5 0 0,-3 4 0 0,3-9 0 0,-4 15 0 0,4-9 0 16,0 3 0-16,0-4 0 0,1 11-11 0,-1 2 11 15,0-12 0-15,0 12 0 0,3 7 0 0,-3-1 0 16,4-9-9-16,0 10 9 0,-1 3-10 0,1 6 10 15,-4-3-14-15,7 3 3 0,-4 0 1 0,5 0 0 16,-5 0 2-16,4 3 0 0,-3 3 0 0,3 3 0 16,0 1 8-16,-3 5-10 0,3-2 10 0,-4-4-10 15,1 7 10-15,-1 3 0 0,1-10-9 0,-7 7 9 16,3 0 0-16,-4-4 0 0,-3 4 0 0,0 3 0 16,0-4 0-16,-3 4 0 0,-4-6 0 0,0 2 0 0,-4 4 0 0,4-3 0 15,0-4 0-15,-4 4 0 16,1 3 0-16,3-10 0 0,-4 7 0 0,0-7 0 15,-3 10 0-15,4-9 12 0,-4-1 0 0,3 0 0 0,-3-2-12 0,-4 2 0 16,4-3 0-16,0-2 0 16,0 5 0-16,-4-9-11 0,1 0 3 0,3 0 0 15,-4-9-20-15,0 5-3 0,8-2-1 0,-4-3 0 16,3 2-93-16,0-5-19 0,1 6-4 0,-1-4-534 16,4 1-106-16</inkml:trace>
  <inkml:trace contextRef="#ctx0" brushRef="#br0" timeOffset="82922.538">24437 2895 1908 0,'0'0'84'0,"0"0"18"0,0 0-82 0,0 0-20 0,0 0 0 0,14 0 0 16,0-3 12-16,-3 3-1 0,3 0-1 0,-4 0 0 15,1 0-10-15,3 0 0 0,-3-6 0 0,-1 6 0 16,4 0-14-16,-3 0 5 0,0 0 1 0,-1-6 0 16,1 6 8-16,-1 0 0 0,1-10 0 0,-4 10 0 15,0-3 14-15,0-3 5 0,0-3 1 0,4 5 0 16,-8-2 16-16,4-3 4 0,0 2 1 0,-3-2 0 0,3 6-17 0,-4-7-4 15,1 4-1-15,0-3 0 0,-1 6-11 0,-3-4-8 16,0-2 9-16,0 9-9 0,-3-6 0 0,-1 6 8 16,-3-3-8-16,3 3 0 0,-6 0 0 0,-1 0 0 15,1 0 0-15,-4 0 0 0,-4 0 0 0,0 3 0 16,1-3 0-16,-1 0 0 0,0 6 0 0,1 0 0 16,-1-3 0-16,0 7 0 0,-6-1 23 0,6-3 1 15,-3 4 1-15,3-1 0 0,1 1-3 0,3 5-1 16,3-2 0-16,0-4 0 0,4 7 3 0,4 0 0 15,-1-4 0-15,4 4 0 0,4-4-4 0,3 4 0 16,0 3 0-16,3-10 0 0,1 7-7 0,3 0-1 0,4-4-1 0,-4 4 0 16,0-7-11-16,0 1 10 15,4 5-10-15,-1-2 10 0,5-4-10 0,-1 1 0 0,0 2 0 0,0-2 0 32,4-7-31-32,-4 6-8 0,4-9-1 0,-4 7-1 15,0-7-95-15,4 3-20 0,-4-3-3 0,4 0-470 0,-4-3-95 0</inkml:trace>
  <inkml:trace contextRef="#ctx0" brushRef="#br0" timeOffset="83489.18">24663 2155 1638 0,'0'0'36'0,"-7"-3"7"0,3-3 1 0,1-3 3 0,-4 2-38 0,3 4-9 15,0-3 0-15,4 6 0 0,0 0 16 0,0 0 2 16,0 0 0-16,0 0 0 0,0 0-18 0,0 0 0 16,0 0 0-16,0 0 0 0,0 0 11 0,11 6-11 15,0-6 10-15,-1 3-10 0,1 4 0 0,-4-1 0 0,3 6 0 0,1-2 0 16,0 5 31-16,3 1 9 0,-4-3 3 0,1 2 0 16,3 4 20-16,0 0 4 0,4 0 1 0,-1 0 0 15,5 3-8-15,-1-4-2 0,7 4 0 0,0 3 0 16,-3 0-11-16,0 1-3 0,6 2 0 0,-2 0 0 15,-1 0-33-15,-4-3-11 0,5 10 0 16,-1-7 0-16,-7 7 0 0,0 2 0 0,-3-9 0 0,3 7 0 16,-7-10 0-16,4 3 0 0,-4 0 0 0,-4 7 0 15,1-10 13-15,0 3-4 0,-1-9-1 0,-3 6 0 16,-3 3 4-16,3-3 0 0,-4 10 0 0,-3-7 0 16,-3 10 3-16,-1 3 1 0,1-7 0 0,-1-3 0 15,-3 1-16-15,0-4 0 0,0-3 0 0,-3-3 0 16,-5-3 9-16,1 6-1 0,-3 0 0 0,3-9 0 15,-4 2 0-15,0-5 0 0,-6 6 0 0,2-3 0 0,1 2-8 0,0-2 0 16,3-7 0-16,-3 1 0 16,4-4-56-16,-5-3-14 0,1 4-2 0,0-7-1044 15</inkml:trace>
  <inkml:trace contextRef="#ctx0" brushRef="#br0" timeOffset="84905.927">26176 2538 518 0,'0'0'23'0,"0"0"5"0,0 0-28 0,0 0 0 15,0 0 0-15,0 0 0 0,0 0 289 0,11 0 53 16,-8 9 10-16,8-2 3 0,-4-4-255 0,3 6-52 0,1 7-9 0,0-13-3 16,-1 6-21-16,1 7-5 0,3 3-1 0,-4-3 0 15,1 2-9-15,-4 1 10 0,0 6-10 0,0 3 10 16,-3-2 0-16,-4 2 0 0,0 0 0 0,0 7 0 15,-4-7 17-15,-3 6 3 0,4-6 1 0,-4 7 0 16,0-1 5-16,-1 1 0 0,5-7 1 0,-4 7 0 16,3-7-23-16,1-3-5 0,3 0-1 0,0-3 0 15,0 3-8-15,3-6 0 0,1-3 0 0,-4-4-11 32,3 4-101-32,1-7-20 0,3-9-4 0</inkml:trace>
  <inkml:trace contextRef="#ctx0" brushRef="#br0" timeOffset="85459.444">26271 2315 1555 0,'-7'-15'68'0,"7"15"16"0,0 0-68 0,0 0-16 16,0-4 0-16,0 4 0 0,0 0 109 0,0 0 19 16,0 0 3-16,0 0 1 0,0 0-96 0,7 0-18 15,-7 0-4-15,11 0-1 0,-11 0-5 0,11 0-8 16,-1 0 11-16,-10 0-11 0,11 4 8 0,-4-4-8 16,3 0 0-16,-10 0 0 0,11 6 19 0,0-6-3 0,-1 0-1 0,1 0 0 15,-4 0 17-15,0 0 4 0,7 0 1 0,-4 0 0 16,1-6 5-16,0 6 1 0,-1 0 0 0,1 0 0 15,3-4-13-15,0 4-2 0,0 0-1 0,4 0 0 16,3 4-15-16,-3-4-2 0,-4 0-1 0,0 6 0 16,0 0-9-16,4-3 0 0,-1 7 0 0,1-1 0 15,-4-3 0-15,4 4 0 0,-1-7 0 16,-3 6 0-16,0 7 0 0,1-7 0 0,-1 1 0 0,-4 5 0 16,1-5 0-16,-4-1 0 0,0 1 0 0,-4 5 0 15,5-2 0-15,-5-4 0 0,-3 7 0 0,0-7 0 16,4 1 0-16,-4 6 10 0,-4-13-1 0,4 3 0 15,-3 10-9-15,3-4 10 0,-8-6-10 0,5 4 10 16,-4-1-2-16,0-6-8 0,0 4 12 0,0 2-4 16,0 0-8-16,-4 1 10 0,-3-4-10 0,0-3 10 15,0 4-10-15,-4-4 0 0,0 3 9 0,1 3-9 16,-1 1 0-16,-3-1 0 0,-4 1 0 0,1-1 8 0,-1 0-8 0,0-2 0 16,1 2 0-16,2 0 0 0,5 1 10 0,-1-4 1 15,4-3 0-15,0 4 0 16,0-7-33-16,3 3-6 0,4-3-2 0,7 0 0 15,-7 0-70-15,7 0-13 0,0 0-3 0,0 0-588 16,7-3-116-16</inkml:trace>
  <inkml:trace contextRef="#ctx0" brushRef="#br0" timeOffset="85961.164">27608 2064 1267 0,'0'0'112'0,"0"0"-89"0,-10 0-23 0,6 0 0 15,-6 0 79-15,3 0 11 0,7 0 2 0,-7 0 1 16,0 4-73-16,-1-4-20 0,1 6 8 0,4 0-8 16,-8-6 12-16,4 3-1 0,0-3 0 0,0 10 0 15,-3-1 17-15,-1 0 3 0,-3 1 1 0,3-1 0 0,-3 7 17 0,-3 3 4 16,-1-4 1-16,-7 1 0 0,1 6 21 0,-1-3 4 16,0 6 1-16,-3 0 0 0,0 3-26 0,-1-3-5 15,1 4-1-15,4 5 0 0,6-6-3 0,0 7-1 16,-3-1 0-16,3 4 0 0,1-4-20 0,-1 1-4 15,1 3 0-15,2-1-1 0,1-2 1 0,0 9 0 16,4-7 0-16,-4-2 0 0,3 2-20 0,0 7 0 16,1-9 0-16,-1 2 0 0,4 7 0 0,-3 0 0 15,-1-6 0-15,0 6 0 0,4-4 0 0,0-8-11 16,4 2 2-16,-1 1 0 0,4-7 9 0,4 3 12 16,3-2-2-16,0-4-1 0,3-3-1 0,5 3 0 15,2-6 0-15,4 6 0 0,1-7-8 0,6 1 0 0,-4 0 0 0,12-3 0 31,3 3-30-31,6-10-8 0,1 7-2 0,0-7 0 16,0 7-118-16,-4-13-24 0,4 6-5 0</inkml:trace>
  <inkml:trace contextRef="#ctx0" brushRef="#br0" timeOffset="88108.985">27647 2554 576 0,'0'0'51'0,"0"0"-41"0,0 0-10 0,0 0 0 15,0 0 153-15,0 0 29 0,0 0 6 0,0 0 0 16,0 0-97-16,7-7-20 0,-7 7-4 0,11 0-1 16,-11 0-29-16,3 7-5 0,4-4-2 0,0 6 0 15,-7 7 3-15,4-13 1 0,0 6 0 0,-1 7 0 16,-3 3-6-16,0-3 0 0,0 2-1 0,0 11 0 16,0-4 8-16,0 3 1 0,-3-9 1 0,3 6 0 15,0 3 9-15,0-3 2 0,-8 3 0 0,5-3 0 0,-1 10-5 0,-3-16-1 16,4 9 0-16,-4-9 0 0,3 15-18 0,1-15-4 15,-1 6-1-15,-3-6 0 0,0 0-7 0,4 3-2 16,-1-3 0-16,-3-7 0 0,3 4-10 0,1-1 12 16,-1-2-12-16,4-4 12 0,-3 1 8 0,3-4 1 15,0-6 1-15,0 0 0 0,0 0-22 0,0 0 0 16,-4 0 0-16,4 0 8 0,0 0 17 0,-7 0 4 16,4-6 1-16,3-4 0 0,0 1-16 0,3-4-3 15,-3-2-1-15,4-1 0 0,-1 4-10 0,1-4 0 16,3-3 0-16,0 0 0 0,0 0 0 0,0-3 8 15,4 10-8-15,-1-4 8 0,1 7-8 0,-1-10-16 16,1 13 4-16,0-4 1 0,-1 1 11 0,1 9-8 0,-1-9 8 16,1 5-8-16,3-2 8 0,4 3-10 0,-4-3 10 0,3 6-10 15,1 0 10-15,0-7 0 0,-4 7 0 0,3 0 0 16,-2 0 0-16,-1 0 0 0,3 7 0 0,-3-1 0 16,-3-3 0-16,0 7 0 0,-1-1-9 0,-3 0 9 15,0 1-8-15,0 5 8 0,-7-5-10 0,4 9 10 16,-1-1 0-16,1-2-9 0,-4 3 9 0,0 0 0 15,0-4 0-15,-4 4 0 0,4-3 0 0,-3 3 0 16,-1-4 0-16,1-2 0 0,-4 3 0 0,3-7 0 16,-3 0 0-16,0 1 0 0,0-1 8 0,0 1-8 15,-4-4 8-15,4-3-8 0,-7 10 8 0,4-13-8 16,-4 3 0-16,-1-3 9 0,1 6-9 0,-3-6 0 16,-1 0 0-16,0-6 0 0,1 6 0 0,3-3 0 0,0-4-26 0,-1-2 1 15,-2 3 0-15,3-4 0 16,0-2-97-16,-1-4-19 0,8 0-4 0,-3-2-810 15</inkml:trace>
  <inkml:trace contextRef="#ctx0" brushRef="#br0" timeOffset="88425.144">28303 2566 1324 0,'-7'-9'59'0,"4"9"12"0,-1 0-57 0,-3 0-14 0,4 0 0 16,-4 9 0-16,3 1 189 0,1-1 35 0,-1 7 8 0,4-7 0 16,0 16-187-16,4-12-37 0,-1 12-8 0,-3 0 0 15,0 3 0-15,4-3 9 16,-1 0-1-16,-3 3-8 0,4 1 24 0,-1-1-3 0,-3-3 0 0,4 3 0 15,-1 0-21-15,1-2 0 0,-4-1 0 0,0-7 0 16,0 11 0-16,-4-4 0 0,4-6 0 0,-3-1 0 16,-1-2 0-16,1 3 0 0,3-10 0 0,0 7 0 15,0-7 0-15,3 1-8 0,1-1 0 0,-1 1 0 16,-3-10-36-16,7 0-6 0,-7 0-2 16,7 9-576-16,4-9-116 0</inkml:trace>
  <inkml:trace contextRef="#ctx0" brushRef="#br0" timeOffset="88891.931">28557 2949 1209 0,'0'0'108'0,"0"0"-87"16,0 0-21-16,0 0 0 0,0 0 218 0,0 0 39 16,0 0 8-16,0 0 2 15,0 9-215-15,0 1-44 0,0-1-8 0,0 0 0 0,0 1 0 0,-3 2 0 16,3 1 0-16,0 3 0 0,0-4 0 0,-4 4 0 15,1 3 0-15,3-10 8 0,0 10 12 0,0-4 3 16,-4-5 0-16,4 6 0 0,0-7-23 0,4 3 0 16,-4-5 0-16,3 2-8 0,-3-9 8 0,7 10 16 0,0-1-4 0,-7-9-1 15,7 0 3-15,4 0 1 0,0 0 0 0,-1-9 0 16,1-1-1-16,-1 7 0 0,5-10 0 0,-1 4 0 16,-4 6-14-16,4-6 9 0,-3-7-9 0,-1 3 8 15,1-2 12-15,0-1 3 0,-4-3 0 0,3 3 0 16,1 4-23-16,-1-4 0 0,-2 4 0 0,-5-4 8 15,1 10-8-15,-4-4 0 0,3 7 0 0,-3 3 0 16,0 0 8-16,0 0 0 0,0 0 0 0,0 0 0 16,0 0-8-16,0 0 0 0,-3 3 0 0,-1 7 0 15,1 5 9-15,3 4 1 0,0-12 0 0,0 2 0 16,0 10-10-16,3-10 8 0,-3 10-8 0,4-10 8 16,-4 7-8-16,3 0 0 0,-3-4 9 0,4-5-9 15,-1 2 0-15,4 3 9 0,-3 1-9 0,6-4 0 16,-6 4 11-16,6-4-11 0,-3 1 10 0,4-4-10 0,0 3-8 0,-4-2-8 15,3-4-2-15,-3 6 0 16,-7-9-32 0,11 0-6-16,-11 0-2 0,11 0 0 0,-4 7-106 0,0-4-20 0,-7-3-5 0,0 0-388 15,10 6-78-15</inkml:trace>
  <inkml:trace contextRef="#ctx0" brushRef="#br0" timeOffset="89543.189">29027 3074 1882 0,'0'0'84'0,"0"0"16"0,0 0-80 0,0 0-20 16,0 0 0-16,0 0 0 0,0 0 52 0,3-9 5 16,4 9 2-16,0-7 0 0,0 7-42 0,0-9-8 15,4 6-1-15,3 3-8 0,0-9 8 0,0 2-8 16,0-2 0-16,4 6 0 0,0-7 0 0,-1 4 8 16,4 0-8-16,-6-4 0 0,-1 1 0 0,0 9 0 15,-4-9 0-15,4-1 0 0,-3 1 17 0,0 2-3 16,-4-2-1-16,-4 6 0 0,1-3 24 0,-1-4 5 15,-3 1 1-15,0 6 0 0,-3-4-15 0,3 4-2 16,-4-3-1-16,-3 0 0 0,-7 6-8 0,3 0-1 16,1 0-1-16,-1 0 0 0,-6 6-15 0,3 0 0 15,3-3 8-15,-3 7-8 16,0-1-24-16,3 7-7 0,-3-13-1 0,3 13-1 0,1-7 33 0,-4 10 0 0,3-10 0 0,1 7 0 16,-1 3 22-16,4 6 8 0,0-6 2 0,0 0 0 15,3-1-10-15,1-2-2 0,3 3 0 0,0 0 0 16,0-4-9-16,3 1-3 0,1-3 0 0,3 2 0 15,0-2-8-15,0-1 8 0,7-2-8 0,-3 2 8 16,6-12-20-16,1 10-4 0,3-4 0 0,4-6-1 31,0 0-49-31,-1 0-10 0,-3 0-1 0,4-6-1 0,3 3-23 16,-3-4-5-16,3 7-1 0,0-9-498 0,-3-1-100 0</inkml:trace>
  <inkml:trace contextRef="#ctx0" brushRef="#br0" timeOffset="89926.836">29831 2196 2246 0,'-7'0'200'0,"7"0"-160"16,-4 3-32-16,1 7-8 0,-4 5 0 0,3-2 12 16,4 3-4-16,0 2 0 0,-3 11-8 0,3-4-8 15,3 0 8-15,-3 3-12 0,0 6 12 0,4-5 0 0,-4 8-9 0,0 4 9 16,0-3 0-16,0-1 0 16,0 7 0-16,0 0 0 0,0-9 0 0,0 9 0 0,-4-7 0 0,4-2 0 15,-3-1 10-15,3 1 6 16,0-4 2-16,-4 4 0 0,1-1 15 0,-1-6 3 0,4 7 1 0,-3-7 0 15,3-9-17-15,0 6-3 16,3 0-1-16,1-6 0 0,-1 0-16 0,1-1 0 0,-1-2 8 0,1-7-8 31,3 10-33-31,0-9-11 0,-4-1-1 0,1 4-1 0,3-13-118 16,-7 0-24-16,0 0-5 0,11 3-1 0</inkml:trace>
  <inkml:trace contextRef="#ctx0" brushRef="#br0" timeOffset="90677.83">30575 2698 1209 0,'0'0'53'0,"0"-10"12"16,0 4-52-16,-3 6-13 0,3-9 0 0,0 9 0 0,0 0 192 0,0 0 35 16,0 0 7-16,0 0 2 0,-7 0-185 0,0 9-37 15,0-9-14-15,-4 6 11 0,-3 4-11 0,0-7 0 16,-4 6 9-16,0 4-9 0,4-1 16 0,0-2 0 16,-10 6-1-16,2-13 0 0,1 9 24 0,4-2 5 15,-1 2 0-15,4-6 1 0,3 4-5 0,-3-7 0 16,7 6-1-16,-3-2 0 0,2-1-23 0,5-3-5 15,3-3-1-15,0 0 0 0,3 10-10 0,1-1 0 16,7-3 0-16,3-3 0 0,0 4 0 0,3-4 8 16,1 3-8-16,0-6 0 0,-4 9 0 0,0-9 0 15,4 10 0-15,-4-1 0 0,3-3 10 0,-3 4-10 16,-3-7 12-16,3 13-12 0,-3-7 0 0,-4 10 0 0,0-10 0 16,0 1 0-16,-7 5 0 0,7 4 0 15,-7-9-11-15,0-1 11 0,-7 7-11 0,3 3 11 0,4-4-10 0,-7-2 10 16,-3 2 0-16,3-5 0 0,-4 6 0 0,0-7 0 15,1 10 0-15,3-10 0 0,-4 10 0 0,-3-10 0 16,0 7 8-16,-4 0-8 0,1-4 0 0,-4-2 0 16,-1-4 8-16,5 3-8 0,-1-2 0 0,1-4 0 31,-1-3-28-31,0 0-8 0,4 0-3 0,4 0 0 16,-5-3-134-16,5-10-27 0,3 4-6 0</inkml:trace>
  <inkml:trace contextRef="#ctx0" brushRef="#br0" timeOffset="91178.494">30879 2281 1555 0,'0'0'138'16,"0"0"-110"-16,-4 6-28 0,4 3 0 0,0 1 146 0,0 9 24 15,4 6 5-15,-1 0 1 0,-3 3-142 0,0 0-34 16,0 10 0-16,0-4 0 0,0 1 0 0,-3 3 0 16,-4-4 0-16,3 4 8 0,-3 2-8 0,3-2 0 15,-3-3 0-15,0-7 0 0,0 6 0 0,4-5 9 16,-4-1-9-16,3-3 0 0,-3 0 25 0,4-6-1 0,-1 0-1 0,1-1 0 16,-1-2 33-16,1-7 6 0,3 10 2 0,0-12 0 15,-4 2-23-15,4-6-4 0,0-3-1 0,0 0 0 16,0 0-6-16,0 0-2 0,0 0 0 0,11-3 0 15,-1 3-12-15,1-9-4 0,-1 2 0 0,4-12 0 16,1 4-12-16,-1 5 0 0,3-8 8 0,-3 5-8 16,1-3 0-16,-5 1 0 0,1-4 0 0,3 9 0 15,-4-5 0-15,4 5 0 0,-3 7 0 0,0-3 0 16,-1-3 8-16,1 5-8 0,-1-2 11 0,5 6-11 16,-5 0 12-16,1 6-12 0,-1-2 12 0,4-4-12 15,-3 9 10-15,-4-3-10 0,4 4 8 0,-4-1-8 16,3 0 0-16,-3 1 0 0,0 5-9 0,0-2 9 15,0 3 0-15,1 3 0 0,-1-4 0 0,-4 4 0 16,4 0 0-16,-3 6 19 0,-1-6-3 0,1 0 0 16,-1-1 0-16,-3-2-1 0,4 0 0 0,-1-4 0 15,1 4-28-15,-1 3-6 0,4-10-1 0,-3 1 0 16,3-1-100-16,0 0-21 0,-7-9-4 0,7 7-1 16,4-4-100-16,-4-3-20 0</inkml:trace>
  <inkml:trace contextRef="#ctx0" brushRef="#br0" timeOffset="91710.65">31768 2930 1324 0,'0'0'59'0,"0"-6"12"0,3 2-57 0,-3 4-14 16,0-6 0-16,0-3 0 0,0 6 237 0,0 3 45 0,0-7 9 0,0-2 1 16,0 3-223-16,-3 6-45 0,-1-10-8 0,1 7-3 15,-1 3-13-15,1-6 0 0,-5 6 0 0,-2 0 0 16,-1 0 0-16,1 0 0 0,-4 0-9 0,3 6 9 16,-3-3 0-16,-4 4 0 0,1-4 0 0,3 3 0 15,-1 3 23-15,1 10 7 0,0-13 2 0,0 4 0 16,7 9-3-16,-4-10 0 0,1 10 0 0,-1-10 0 15,4 7-9-15,4 3-3 0,-1-3 0 0,4-7 0 16,-3 3-8-16,3 4-1 0,3-6-8 0,1-1 12 16,-4-9-12-16,3 9 0 0,4-2 0 0,4-4 0 0,-1 3 0 15,5-6 14-15,-5-6-4 0,1 6-1 16,3-10-9-16,0 10 0 0,-3-9 0 0,-1 0 0 0,1-1 0 0,-1 1 0 16,-3 2 0-16,4-5 8 15,-4 3 6-15,0 2 1 0,-3-2 0 0,3-4 0 0,0 1-15 0,-4 9 11 16,1-4-11-16,-1-2 10 0,-3 9-10 0,4 0 0 15,-4 0 0-15,0 0 0 0,0 0 0 0,0 0-9 16,0 0 9-16,0 0-10 0,7 0 10 0,0 9 0 16,0-2 0-16,0 2 0 0,-3-3 12 0,-1 4 0 15,1 2 1-15,-1-2 0 0,4-4 4 0,-3 6 1 16,-1 4 0-16,4-6 0 0,-3-1-8 0,-1 7-2 16,4-7 0-16,0 0 0 0,-3 1-8 0,3-1-9 15,0 7 9-15,4-16-13 16,-4 9-83-16,0-6-17 0,0 4-3 0,3-7-1 15,1 6-91-15,-4-6-17 0,-7 0-4 0,11-6-1 0</inkml:trace>
  <inkml:trace contextRef="#ctx0" brushRef="#br0" timeOffset="92245.22">32022 3102 2188 0,'-4'10'48'0,"-3"-4"11"0,0 10 1 0,0-4 1 0,0 4-49 0,0 3-12 0,0 0 0 0,3-1 0 16,1 7 0-16,-4-6 11 0,0-3-11 0,3 3 10 15,4 9-10-15,-3-12 0 0,-1 3 0 0,1-1 0 0,-1-2 0 0,0 3 0 16,-3 0 0-16,4-4 0 0,-1-2 0 0,-3 3 0 16,4 2 0-16,-4-8 8 0,3-1 28 0,-3 4 4 15,4-10 2-15,-1 6 0 0,1-2 10 0,3-7 1 16,0 0 1-16,0 0 0 0,0 0-2 0,0 0 0 15,0 0 0-15,-8-10 0 0,5 1-29 0,-1-4-7 16,1 1 0-16,-1-4-1 0,4-3-15 0,4 0 11 16,-1-6-11-16,1 0 10 0,-1-3-10 0,8-7 0 15,0 4 0-15,-1-3 0 0,1-7-12 0,3 9 12 16,0-2-10-16,4-4 10 0,-4 7 0 0,0-4 0 16,4 7 0-16,-4 0 0 0,0 3 0 0,0-3 0 15,0 9-8-15,0-6 8 0,4 6 0 0,-4 3 0 0,0 7 0 16,0-10-9-16,0 10 9 0,-3 2-10 15,-1 4 10-15,1-3-10 0,0 12 10 0,-1-3-8 16,1 4 8-16,-1-1-8 0,-3 3 0 0,4 4 0 0,-4-4 0 0,0 1 0 16,0 5-3-16,-3-5 0 0,-1 5 0 0,1-5 0 15,-4 2 11-15,-4 1 16 0,4 0-4 0,-3-4-1 16,-1-3-11-16,-3 7 0 0,3-7 0 0,-6 10 0 16,3-4 12-16,-4-5 0 0,-3 2 0 0,0 0 0 15,-4 1-12-15,4-1 8 0,-3 1-8 0,-1-1 8 16,0-3-8-16,1-3-11 0,3 7 3 0,0-10 0 15,-1 6-108-15,1-6-22 0,7-6-4 0,4 6-586 16,-1-10-116-16</inkml:trace>
  <inkml:trace contextRef="#ctx0" brushRef="#br0" timeOffset="92678.654">32360 2977 1440 0,'0'0'64'0,"0"0"12"0,7-9-60 0,0 9-16 16,4 0 0-16,0 0 0 0,-1-4 149 0,8 4 27 16,-4-6 6-16,7 6 1 0,-7 0-147 0,4 0-28 15,-4 0-8-15,4 0 0 0,-4-3 0 0,0 3 0 16,0-6 0-16,0 6 0 0,-3-7 0 0,-4 7 0 16,0-3 0-16,0-3 0 0,0 3 20 0,-7 3 4 15,0 0 0-15,3-10 0 0,1 4 36 0,-4-3 8 0,-7-1 2 16,7 1 0-16,-4 3-19 0,-3 3-4 0,0-4-1 0,-3 4 0 15,3-3-21-15,0 6-4 0,7 0-1 0,-8 0 0 16,1 0-20-16,-3 0 0 16,3 0 0-16,0 0 0 0,-4 6 0 0,1-6 0 0,-8 3-8 0,7 7 8 15,-3-4 0-15,7 3-10 0,-7 10 10 16,3-9 0-16,1-1 0 0,-1 7 11 0,1 3 0 0,-1-1 0 16,8 4 8-16,-4 0 1 0,3-3 1 0,0 6 0 15,4-6-9-15,0 0-1 0,4-4-1 0,0 4 0 16,-1 0-2-16,4-3 0 0,0 3 0 0,0-10 0 15,4 7-8-15,3-7 10 0,0 0-10 0,4-2 10 16,-1-4-21-16,4 6-4 0,-6-9-1 0,6 0 0 16,3 7-30-16,1-7-6 0,3 0-2 15,-3 0 0-15,3-7-88 0,-3-2-18 0,0 6-3 0</inkml:trace>
  <inkml:trace contextRef="#ctx0" brushRef="#br0" timeOffset="93144.979">32459 1986 1324 0,'-14'-9'118'0,"7"-1"-94"0,-7 7-24 0,3-9 0 0,4 8 187 0,0-2 33 0,0 3 6 0,7 3 2 16,0 0-152-16,0 0-29 0,0 0-7 0,0 0 0 16,0 0-32-16,0 0-8 0,7 3 0 0,0 3 0 15,4-2 0-15,3 8 0 0,0 1 0 0,4 2 0 16,-1-2-8-16,4 12-4 0,-3-6 0 0,0 6 0 15,6-6 20-15,5 9 4 0,-5 3 1 0,8 1 0 16,-4 2 24-16,1-6 5 0,-1 7 1 0,3-1 0 16,1 1 2-16,0-7 1 0,0 6 0 0,-1 4 0 15,5-3-13-15,-1 2-2 0,4-2-1 0,-14-7 0 16,-1 3-18-16,1-2-3 0,0-1-1 0,-8 6 0 16,1-6-8-16,-4 1 10 0,-3 5-10 0,3 1 10 0,-7 2-10 0,-4-2 8 15,-3 2-8-15,0-2 8 16,-7-4-8-16,-3 7 0 0,-1-10 9 0,-3-3-9 0,0 0 0 0,0 4 8 15,-4-1-8-15,0 0 0 0,-3-3 0 0,0 3 0 16,3 4 0-16,-10-1-12 16,4-6-32-16,-1 3-8 0,4-12 0 0,0 3-1 15,3 6-151-15,0-13-29 0,-3 4-7 0</inkml:trace>
  <inkml:trace contextRef="#ctx0" brushRef="#br0" timeOffset="94294.098">26268 3936 2070 0,'0'0'45'0,"0"0"10"0,0 0 1 0,0 0 3 0,0 0-47 0,0 0-12 16,0 0 0-16,0 0 0 0,7 0 12 0,7-6 0 15,-3 6 0-15,3 0 0 0,3 0-12 0,1 0 10 16,7 0-10-16,3-6 10 0,7 6-10 0,0 0 0 16,4 0 9-16,4 0-9 0,10 0 30 0,-4 6 2 15,4-6 0-15,0 0 0 0,7 0-1 0,3 6 0 16,1-12 0-16,13 12 0 0,4-2 16 0,1-4 3 0,2 0 1 0,8 0 0 16,0 0-4-16,6 0-1 0,1 0 0 0,4 0 0 15,2 0-13-15,5 0-2 0,6-4-1 0,1-2 0 16,3 6 3-16,-1 0 1 0,12-6 0 0,-4 6 0 15,0 0-34-15,-4 0 0 0,8 0 0 0,-4-3 0 16,-4 3 17-16,8-6 0 0,7 6 0 0,-8 0 0 16,1 0 4-16,-1-10 1 0,8 10 0 0,-11-9 0 15,-4 6-2-15,-3-4 0 0,-3-2 0 0,-1 6 0 16,-3-3-4-16,-4-4 0 0,-10 4-1 0,7-4 0 16,-4 10-4-16,-3-9-1 0,-4 6 0 0,-7-3 0 15,-6 6-1-15,-5 0 0 0,1-4 0 0,-4-2 0 16,0 6-9-16,-7 0 0 0,-4 0 0 0,-3 0 8 0,-7 0-8 0,0 0 0 15,7 0 0-15,-10 0 0 0,-5 0 0 0,5 6 0 16,3-6 0-16,-4 4 0 0,1-4 0 16,-8 0 0-16,-3 0 8 0,-4-4-8 0,-3 4 0 0,-8-6-11 15,1 6 3-15,-4-6 0 16,-3 6-92-16,-7-9-17 0,-1 9-4 0</inkml:trace>
  <inkml:trace contextRef="#ctx0" brushRef="#br1" timeOffset="63156.442">18203 13140 946 0,'0'0'42'0,"0"0"9"0,0 0-41 0,0 0-10 0,0 0 0 15,0 0 0-15,0 0 144 0,7-3 28 0,0-10 4 0,1 4 2 16,-5 0-63-16,4-1-13 0,-3 1-2 0,-1-1-1 16,4-5-29-16,0 5-6 0,0-2 0 0,0-4-1 15,0 0-15-15,0 4-4 0,-3-4 0 0,3-3 0 16,-3-6-4-16,3 6-2 0,0 1 0 0,-4-7 0 16,4 3 6-16,-3-4 2 0,-1 1 0 0,1-3 0 15,-4 3-6-15,3-9-2 0,-3 5 0 0,0 1 0 16,0 0-7-16,0-3-2 0,0 9 0 0,0-10 0 15,0 10-9-15,0-3-1 0,0 0-1 0,0 6 0 16,0-6-9-16,0 6-1 0,0-3-8 0,0 1 12 16,0 2-12-16,0 0 11 0,0-6-11 0,-3 12 10 0,3-12-10 0,0 10 8 15,0-4-8-15,0 6 8 16,-4-3 0-16,4 1-8 0,-3 2 12 0,3-2-4 16,0-1 0-16,0 6-8 0,-4-2 12 0,4-4-4 0,0 1 0 0,0 2-8 15,0 4 12-15,0-7-4 0,0 7-8 0,0-7 0 16,0 6 0-16,0 1 8 0,0 0-8 0,0-1 0 15,4 1 0-15,-4 3 0 0,0 2 0 0,0 4 0 16,0-9 8-16,0 9-8 0,0-6 0 0,0 6 0 16,0 0 0-16,0 0 0 0,0 0 0 0,0 0 0 15,0 0 0-15,0 0 0 0,0-3 0 0,0 3 0 16,0 0 0-16,0 0 0 0,-7 0 0 0,0 0 0 16,0 0 0-16,0 3 0 0,0-3-12 0,-1 6 12 0,1-3-10 15,-3 3 10-15,3 4 0 0,0-1 0 0,-4 1-8 0,1-1 8 16,3 0 0-16,-4 7 0 0,0-6 0 0,1-1 0 15,-1 0 0-15,1 1 0 0,-1-1 0 0,0 1 0 16,1-4 0-16,3 0 0 0,0-3 9 0,3 4-9 16,4-7 8-16,0 0-8 15,0 0 0-15,0 0 0 0,0 0 10 0,0 0-10 0,0 0 10 0,0 0-10 16,0 0 8-16,0 0-8 0,0-7 0 0,0-2 9 16,0 9-9-16,7-10 0 0,-3 1 9 0,3 0-9 15,0-7 0-15,0 7 8 0,-4-1-8 0,5-6 0 16,2 7 0-16,-3 0 8 0,0-4-8 0,-3 1 0 15,3 2 0-15,-4 1 0 0,1 6 0 0,-1-4 8 16,1-2-8-16,-1 0 0 0,1 5 0 0,0-2 8 16,-1-3-8-16,1 9 0 0,-1-7 0 0,-3 7 8 0,0 0-8 15,7-3 0-15,-7 3 0 0,0 0 0 16,0 0 0-16,0 0 0 0,4-6 0 0,-4 6 0 0,0 0 0 0,0 0 0 16,0 0 0-16,10 0 0 0,-3 6 0 0,0-3 0 15,0 4 0-15,4 2 8 0,-4 1-8 0,0-1 9 16,4-3-9-16,-1 7 10 0,4-4-1 0,-3 1 0 15,3 5 0-15,0-5 0 0,0 5-1 0,0-5 0 16,1 9 0-16,2-10 0 0,-6 7-8 16,-1-4 8-16,1-2-8 0,3 5 8 0,0 1-8 0,0-4 0 15,0 4 0-15,-3-6 0 0,3 8 0 0,-3-8 0 16,-1 5 0-16,1 1-11 16,-1-3-130-16,5-4-27 0,-1 1-4 0</inkml:trace>
  <inkml:trace contextRef="#ctx0" brushRef="#br1" timeOffset="64833.947">20824 3842 2055 0,'-17'-18'45'0,"6"18"10"0,1-10 1 0,-4 4 2 0,7 6-46 0,-4-9-12 0,0 9 0 0,4 0 0 16,7 0 12-16,0 0 0 0,0 0 0 0,0 0 0 15,0 0-12-15,0 6-11 0,0 3 3 0,4 1 0 16,3-1 8-16,3 0 0 0,1-2 0 0,3 2 0 15,0-6 11-15,7 10 4 0,-3-13 1 0,7 3 0 16,-1 3 22-16,1-3 5 0,7-3 1 0,0 0 0 16,6 0 9-16,5-3 3 0,-1-3 0 0,8 6 0 15,-1-3-20-15,0-3-3 0,4-1-1 0,0 4 0 16,4 3 10-16,-1-6 2 0,4 3 0 0,7-4 0 16,0 7 6-16,0-9 2 0,-7 9 0 0,7 0 0 0,-3 0-36 0,3-3-8 15,0-3 0-15,0 6-8 0,3-4 17 0,4-2-3 16,4 6-1-16,-4-6 0 0,0 3-13 0,4-7 0 15,3 1 0-15,7 3 0 0,4-4 8 0,-8 1-8 16,1 6 11-16,-4-10-11 16,-3 4 15-16,3-1-4 0,4 1-1 0,-8 6 0 0,-6-3-10 0,-4 2 0 15,0-2 0-15,-4 6-11 0,1-6 35 0,3 6 6 16,-4 0 2-16,1-3 0 0,-4 3-32 0,-4-7 0 16,-3 7 0-16,0 0 0 0,-3 7 12 0,2-7-4 15,1 0-8-15,-3 0 12 0,-1 0-12 0,-3-7 9 16,-4 7-9-16,1 0 8 0,-5 0-8 0,-2 0 10 15,-1 0-10-15,-7 0 10 0,4 0-2 0,-7-3 0 16,-1-3 0-16,-2 6 0 0,2 0 0 0,-3 0 0 0,-3-3 0 16,3 3 0-16,-7 0-8 0,4 0 0 0,-4 0 0 0,-3 0 0 15,-1 0 0-15,-3 0 0 0,4 0 0 0,-8-6 0 16,8 6 0-16,-11 0 0 0,0 0 0 0,0 0 0 16,0 0 0-16,0 0 0 15,0 0 0-15,0 0 0 0,0 0 0 0,0 0 0 0,0 0 0 0,0 0 0 16,0 0-12-16,0 0-5 0,0 0-1 0,0 0 0 31,0 0-135-31,0 0-27 0,0 0-6 0</inkml:trace>
  <inkml:trace contextRef="#ctx0" brushRef="#br1" timeOffset="72946.266">32688 9070 759 0,'0'0'33'0,"0"0"8"0,0 0-33 0,0 0-8 16,0 0 0-16,0 0 0 0,0 0 85 0,0 0 15 15,0 0 4-15,0 0 0 16,0 0-15-16,0 0-2 0,0 0-1 0,0 0 0 0,0 0-2 0,0 0 0 15,0 0 0-15,0 0 0 0,0 0-16 0,0 0-3 16,0 0-1-16,0 9 0 0,4 1-20 0,-4-10-5 16,0 0-1-16,0 6 0 0,0-3-6 0,0 6-2 15,-4-2 0-15,4-4 0 0,0-3-6 0,0 9-2 16,4 1 0-16,-1 2 0 0,-3-12-12 0,0 3-2 16,0-3-8-16,4 10 12 0,-4-4-12 0,4-3 8 0,-4-3-8 0,3 10 0 15,-3-10 8-15,0 0-8 0,4 6 0 0,-1 3 9 16,4 1 3-16,-3-10 0 0,-4 0 0 0,7 9 0 15,-7-9-4-15,0 0 0 0,7 0 0 0,-7 0 0 16,7 0-8-16,0 0 0 0,3 6 0 0,-2-12 8 16,-1 6-8-16,0-3 0 0,-7 3 0 0,7-6 8 15,0 3-8-15,0-4 0 0,-7 7 9 0,3-9-9 16,4 3 0-16,-3 2 0 0,3-5 0 0,-3 3 8 16,-4 6-8-16,7-10 0 0,-7 10 0 0,0 0 8 15,0 0-8-15,0 0 0 0,7 0 0 0,-7 0 0 16,0 0 0-16,0 0 12 0,0 0-4 0,0 0 0 15,7 0-8-15,0 0 0 0,-7 0 0 0,7 7 8 0,-4-4-8 16,4 3 0-16,-3 3 0 0,-1-5 0 0,1 5 8 0,3-3 0 16,-3 4 0-16,-1-4 0 0,1 3-8 0,-1-6 0 15,4 7 8-15,-3-10-8 0,-4 0 10 0,7 9-2 16,-4-9-8-16,4 7 12 0,-7-7 8 0,0 0 0 16,4 0 1-16,3 3 0 0,0 3-3 0,-7-6-1 15,0 0 0-15,4 0 0 0,3 0-4 0,0 6-1 16,-7-6 0-16,0 0 0 0,3 3-12 0,-3-3 11 15,7 0-11-15,-7 0 10 0,0 0-2 0,7 0 0 16,0 0 0-16,-7 0 0 0,0 0 2 0,7 0 0 16,0 0 0-16,4 0 0 0,0-3 4 0,-11 3 1 15,0 0 0-15,0 0 0 0,3-6-7 0,1 0-8 16,-1 3 11-16,1-7-11 0,3 4 19 0,0-4-3 16,-4 1-1-16,4 0 0 0,0-7-15 0,1 7 0 0,2-10 0 0,-3 9 0 15,0-5 12-15,0 5-3 16,-3 1-1-16,-1-4 0 0,1-2-8 0,-1 5 0 0,1 1 0 0,-4-1 0 15,7-5 0-15,-7 5 0 0,0 10 0 0,3-9-11 16,1-1 11-16,0 4 0 0,-4 6 8 0,3-9-8 16,-3-4 0-16,4 4 0 0,-4-1 0 0,3-2 0 31,1 9-28-31,-4-7-9 0,0 1-3 0,0 0 0 16,0 9 3-16,0 0 0 0,0 0 0 0,0 0 0 0,0 0-121 0,0 0-24 0,-4-7-5 15</inkml:trace>
  <inkml:trace contextRef="#ctx0" brushRef="#br1" timeOffset="73828.904">33320 9358 115 0,'0'0'0'0,"0"0"10"16,0 0-10-16,0 0 0 0,0 0 0 0,0 0 0 16,0 0 256-16,0 0 50 0,0 0 10 0,0 0 1 15,0 0-192-15,0 0-38 0,3 7-8 0,-3-7-2 16,4 3-25-16,3 3-6 0,-7 3-1 0,4 1 0 16,-4-10-3-16,7 9-1 0,-7 1 0 0,3-1 0 15,-3 4-25-15,4-1-4 0,-4-2-2 0,0-1 0 0,0 0-10 0,-4 7-11 16,4-10 3-16,0 4 0 15,-3-7-152-15,-1 6-29 0</inkml:trace>
  <inkml:trace contextRef="#ctx0" brushRef="#br1" timeOffset="74731.058">32692 9891 403 0,'0'0'36'0,"0"0"-36"0,0 0 0 0,0 0 0 15,0 0 245-15,0 0 43 16,0 0 8-16,0 0 1 0,0 0-192 0,0 0-38 0,0 0-8 0,0 0-2 15,0 0-10-15,0 0-3 0,0 0 0 0,3 10 0 16,5-1 6-16,-5 1 1 0,1-1 0 0,-1 7 0 16,-3-7-12-16,4 10-3 0,-4-10 0 0,0 1 0 15,0 5-15-15,0-5-3 0,0-1-1 0,3 1 0 16,-3-1-2-16,4 0-1 0,-4-2 0 0,0-7 0 16,0 0 2-16,0 0 0 15,7 9 0-15,0-3 0 0,-7-6 2 0,10 0 1 0,1-6 0 0,-4-3 0 16,4 9-8-16,-4-7-2 0,3-2 0 0,-6 6 0 15,3-3-9-15,-4 2 0 0,1-2 0 0,-1-3 0 16,1-1 0-16,-4 10 8 0,0 0-8 0,0 0 0 16,0 0 16-16,0 0-1 0,0 0-1 0,0 0 0 15,0 0-26-15,7 10-4 0,-3-1-2 0,-4-9 0 16,7 10 18-16,-7-10 0 0,3 9 0 0,4-3 0 0,0 4 0 0,-7-10 0 16,0 0 0-16,11 6 0 15,-4-3 0-15,3 7 0 0,-3-10 8 0,-7 0-8 16,11 6 18-16,-11-6-2 0,11 3-1 0,-11-3 0 0,7 0 4 15,-7 0 1-15,0 0 0 0,14 0 0 0,-4 0-6 0,1 0-1 16,-11 0 0-16,0 0 0 0,7-3 3 0,4-3 1 16,-8 6 0-16,-3 0 0 0,0 0 0 0,7-10 0 15,0 7 0-15,-3-3 0 0,-1-1-7 0,-3 4-2 16,4-6 0-16,-1 3 0 0,-3-4-8 0,4 1 12 16,-1-1-12-16,4-5 12 0,1 2-12 0,-5-2 0 15,-6-1 0-15,3 3 0 0,3-6-12 0,1 4 12 16,-4-4-10-16,3 3 10 15,1 7-42-15,-1-4-2 0,1 1-1 0,-1 9 0 16,-3-4-115-16,0 7-24 0,0 0-4 0,0 0 0 0</inkml:trace>
  <inkml:trace contextRef="#ctx0" brushRef="#br1" timeOffset="75217.275">33313 10177 1371 0,'0'0'30'15,"0"0"6"-15,0 0 2 0,7 0 1 0,0-7-31 0,4 4-8 0,-4-3 0 0,3 6 0 16,1-3 28-16,-1-3 4 0,1 3 0 0,-4 3 1 0,4-7 39 0,-8 7 8 16,4 0 2-16,-7 0 0 0,0 0-3 0,7-9-1 15,0 9 0-15,-7 0 0 0,0 0-10 0,0 0-3 16,0 0 0-16,0 0 0 0,7-3-28 0,-7 3-5 16,0 0-2-16,0 0 0 0,0 0-16 0,0 0-3 15,0 0-1-15,0 0 0 0,0 0 2 0,0 0 0 16,-3 9 0-16,-1 1 0 0,-3-7-12 0,0 6-16 15,0 0 4-15,-4 4 1 0,1 0 0 0,3-4 0 0,-7 7 0 0,3-7 0 16,1 7-2-16,-1-4-1 0,0 4 0 0,1-7 0 16,3 7 14-16,0-3-12 0,3-4 12 0,1 0-12 15,-1 1 12-15,4-4 0 0,4 3 0 0,-1 1 0 16,1-4 0-16,3-3-9 0,0 4 9 0,0-4 0 16,3 3 0-16,1-3 0 0,0-3 9 0,-1 0-9 15,1 0 9-15,3 0-9 0,-4 0 0 16,1 0 9-16,0 0-9 0,-4 0-9 0,3 0 9 0,-3-3-13 15,4 3-38 1,-11 0-7-16,7 0-2 0</inkml:trace>
  <inkml:trace contextRef="#ctx0" brushRef="#br1" timeOffset="76133.616">32632 10838 1094 0,'0'0'48'0,"0"0"11"15,-4-3-47-15,4-3-12 0,0 6 0 0,0 0 0 0,0-3 187 16,0 3 35-16,0 0 7 0,0 0 2 0,0 0-162 0,0 0-32 15,0 0-6-15,0 0-2 0,0 0 8 0,0 0 2 16,0 0 0-16,0 0 0 0,0 0 5 0,0 0 0 16,0 0 1-16,0 0 0 0,0 0-15 0,7 3-3 15,-3 6-1-15,3 1 0 0,-3-1-10 0,-1 1-1 16,-3 5-1-16,4-5 0 0,-1 5-2 0,-3-2 0 16,4 3 0-16,-4-7 0 0,3 10-4 0,1-10-8 15,-4 7 11-15,3-7-11 0,1 1 12 0,3-1-12 16,-4 1 12-16,1-4-12 0,-1-3 16 0,5 3-3 15,-1-3-1-15,-4 4 0 0,-3-7-3 0,7 0-1 16,0 0 0-16,-7 0 0 0,0 0-8 0,7 0 8 16,0-10-8-16,-7 10 8 0,4 0 8 0,-4 0 2 0,0 0 0 0,7-6 0 15,-7 6-26-15,0 0-6 0,0 0-1 0,0 0 0 16,3-9 15-16,-3 9 0 0,0 0 0 0,0 0 0 16,0 0-18-16,0 0 2 0,0 0 1 0,7 6 0 15,4-3 15-15,-4 3 12 0,-3-6-3 0,3 10 0 16,0-1-9-16,0-3 0 0,3-3 0 0,-3 4 0 15,1-4 0-15,-8-3 0 0,10 0 0 0,-3 6 0 16,-7-6 0-16,11 3 10 0,-11-3-2 0,7 0-8 16,3 0 18-16,-10 0-3 0,0 0-1 0,11 0 0 15,-4 0 6-15,4-3 2 0,-4-3 0 0,0 3 0 16,-4-4-6-16,4-2 0 0,0 6-1 0,0-3 0 16,0-4 1-16,-3-5 0 0,3 5 0 0,0-2 0 15,0-4-3-15,-3 0 0 0,3-3 0 0,-4 7 0 0,4-10-13 16,-3 9 0-16,-1-2 8 0,1-4-8 0,-1 3 0 15,-3-3 0-15,4 10 0 0,-1-10 0 0,-3 10 0 0,4-1-18 16,-4 1 4-16,0 9 1 16,0-6-76-16,0 6-15 0,0-10-4 0</inkml:trace>
  <inkml:trace contextRef="#ctx0" brushRef="#br1" timeOffset="76782.391">33369 11130 172 0,'0'0'16'0,"0"0"-16"0,0 0 0 0,0 0 0 0,0 0 316 0,0 0 61 0,0 0 12 0,0-6 3 16,-3-4-323-16,3 10-69 0,0 0 0 0,0 0-12 15,0 0 12-15,3-3 15 0,-3-3-3 0,0 6-1 16,0 0 45-16,0 0 10 0,0 0 2 0,7 0 0 16,0-6-5-16,-7 6-1 0,11 0 0 0,-4 0 0 15,0-3-22-15,0 3-5 0,-7 0-1 0,11 0 0 0,-4-7-13 0,-7 7-2 16,7 0-1-16,-7 0 0 0,0 0-10 0,7 7-8 15,-7-7 12-15,7 3-12 0,-7-3 16 0,3 12-3 16,-3-9-1-16,0 7 0 0,-3-1 5 0,3 1 1 16,-7-4 0-16,3-3 0 0,1 3-10 0,-4 4-8 15,-4-1 12-15,4 0-12 0,0-2 0 0,0 2 0 16,-4-6 0-16,4 4 0 0,-3-7 0 0,3 3-12 16,0 3 0-16,0-6 0 15,7 0-12-15,0 0-3 0,0 0 0 0,0 0 0 0,0 0 11 0,0 0 3 16,0 0 0-16,0 0 0 0,0 0 13 0,7 0-9 15,-4-6 9-15,4 6-8 0,-7 0 8 0,11-3 0 16,-4-4 0-16,0 7 0 0,-7 0 0 0,7 0 0 16,-7 0 0-16,7 0 0 0,-7 0 14 0,11 0 2 0,-4 0 0 0,0 0 0 15,-7 0-4-15,7 0 0 0,3 7 0 0,-3-4 0 16,1 3-3-16,2 0-1 16,1-3 0-16,-4 4 0 0,3-4 4 0,-6 6 1 15,3-3 0-15,0 4 0 0,0-7 1 0,-3 6 0 0,-4-9 0 0,0 13 0 16,0-4 5-16,0 1 1 0,-4-1 0 0,0 1 0 15,-3-1-10-15,4 0-2 0,-8 1 0 0,4-4 0 16,-3 3-8-16,-1 1 0 0,4-7 0 0,-4 3-11 31,-3 4-17-31,4-1-3 0,-4-3-1 0,0-2 0 0,-1 2-177 0,-2-3-36 0</inkml:trace>
  <inkml:trace contextRef="#ctx0" brushRef="#br1" timeOffset="77716.892">32759 11669 230 0,'0'0'10'0,"0"0"2"31,0 0-12-31,0 0 0 0,0 0 0 0,-4-3 0 0,1-3 232 0,3 6 43 0,0-9 9 0,0 9 1 0,3-4-166 0,1-2-34 16,-4 6-6-16,3-3-2 0,5-3-2 0,-8 6-1 16,3 0 0-16,-3 0 0 15,7-7 2-15,-7 7 0 0,7-3 0 0,-7 3 0 0,0 0-9 0,0 0-2 16,0 0 0-16,0 0 0 0,0 0-22 0,0 0-5 15,0 0-1-15,0 10 0 0,-3-1-18 0,3 1-4 16,-4 5-1-16,1-5 0 0,-1-1-14 0,1 7 0 16,-1-7 8-16,0 4-8 0,4-4 0 0,0 7 0 0,0-7 0 0,0 1 0 15,0-1 8-15,0 0-8 0,4-2 0 16,-4-7 9-16,4 9-9 0,-4-9 12 0,0 0-12 0,7 6 12 16,-7-6 2-16,7 3 1 0,-7-3 0 0,0 0 0 15,7-3-7-15,-7 3 0 0,7-6-8 0,-7 6 12 16,7-6-12-16,-4 3 0 0,-3 3 0 0,4-7 0 15,-1 4 0-15,-3 3 0 0,0 0 0 0,0 0 0 16,0 0 0-16,0 0 0 0,0 0 0 0,0 0 0 16,0 0 0-16,0 0 0 0,4 3 0 0,-1 4-10 15,1 2 10-15,0-3 0 0,-1-3-9 0,4 7 9 16,-3-1 0-16,3-2 0 0,-4-4 0 0,4 3 0 16,0-3 0-16,0 3 0 0,-3-6 12 0,6 4-4 15,-2 2 16-15,-1-6 4 0,-7 0 0 0,10 0 0 16,-3 0 0-16,4-6 0 0,-4 6 0 0,3 0 0 15,1-4 2-15,-4 4 1 0,4 0 0 0,-11 0 0 0,10-6-12 0,1 6-3 16,-11 0 0-16,10-3 0 0,1-3 0 0,-4 6 0 16,4-3 0-16,-11 3 0 0,-4-7-5 0,8-2-2 15,-4 6 0-15,3-7 0 0,-3-2-9 0,4 2 0 16,-1 1 9-16,1 0-9 0,-1-10 0 0,1 3 0 16,-1-3 0-16,4 7 0 15,-3-4-26-15,-1 7-3 0,-3-1-1 0,4 1 0 16,-4-1-101-16,4 4-20 0,-4 6-4 0</inkml:trace>
  <inkml:trace contextRef="#ctx0" brushRef="#br1" timeOffset="78132.78">33383 11864 806 0,'0'0'72'0,"0"0"-58"0,0 0-14 0,0 0 0 15,0 0 194-15,0 0 36 0,0 0 7 0,0 0 2 16,0 0-171-16,0 9-35 0,0 1-6 0,4-4-2 15,-1 3 13-15,-3-9 2 0,4 3 1 0,-1 4 0 0,-3-7 2 0,0 9 0 16,0 1 0-16,0-1 0 0,0-3-6 0,0 4-1 16,-3-7 0-16,3-3 0 0,0 0-12 0,0 9-4 15,-4-3 0-15,4-6 0 16,0 0 1-16,0 0 0 0,4 10 0 0,-4-10 0 0,3 9-2 0,-3-9-1 16,8 7 0-16,2-4 0 0,-3-3 4 0,0 6 1 15,0-6 0-15,4 0 0 0,-4 0-23 0,4 0 0 16,-8-6-12-16,4 6 4 0,-7 0-4 0,11 0 0 15,-4-3 0-15,0-4 0 16,-7 7-16-16,7 0-3 0,0-3-1 0,0-3 0 16,-7 6-121-16,7 0-25 0,0-6-5 0,-7 6-1 0</inkml:trace>
  <inkml:trace contextRef="#ctx0" brushRef="#br1" timeOffset="78368.152">33556 11864 1267 0,'0'0'112'0,"0"0"-89"0,-7 9-23 0,0-9 0 16,4 6 107-16,3-6 17 0,-4 4 3 0,-3 5 1 16,3 0-71-16,4-2-13 0,-3 2-4 0,-1 1 0 15,1-1 2-15,3 7 0 0,-7-7 0 0,7 0 0 16,-4 10-6-16,1-3-2 0,-1-4 0 0,1 4 0 15,-1 3-22-15,1 0-4 0,-1 0 0 0,1 3-8 16,-1-1 0-16,4-5-22 0,-3 9 3 0,-1-3 1 16,1 0-180-16,3-3-36 0</inkml:trace>
  <inkml:trace contextRef="#ctx0" brushRef="#br1" timeOffset="79199.949">32706 12428 1674 0,'0'0'36'0,"0"0"8"0,0 0 2 0,4-3 2 0,-4 3-39 0,0 0-9 16,3-6 0-16,-3 6 0 0,7-3 53 0,-7 3 9 15,0 0 2-15,0 0 0 0,0 0 24 0,0 0 6 16,0 0 1-16,0 0 0 15,4 3-43-15,-4-3-8 0,7 9-1 0,0 4-1 0,0-1-7 0,-4-2-2 16,1 5 0-16,-1-2 0 0,1 3-16 0,-4-1-3 16,3-2-1-16,-3 3 0 0,0 2-13 0,4-8 9 15,0 5-9-15,-1-5 8 0,1-1-8 0,-1 1 0 16,-3-10 0-16,0 0 0 0,0 0 8 0,7 9-8 16,0-3 0-16,-7-6 8 0,0 0-8 0,11 0 8 0,-4-6-8 0,0 3 8 15,0-3-8-15,0-4 0 0,0 1 0 0,0 3 0 16,-3-4 0-16,-1 1 0 0,1-1 0 0,-4 7 0 15,3-3-8-15,-3-3 8 0,0 2 0 0,0 7 0 16,0 0 0-16,0 0 0 16,0 0 0-16,0 0 0 0,0 0 0 0,0 0-11 0,0 0 11 0,0 0-8 15,0 13 8-15,0-13 0 0,4 9-9 0,-4-9 9 16,0 0 0-16,7 10 0 0,0-1 0 0,0-6 0 16,-7-3 0-16,7 0 0 0,4 6 9 0,-1-2-1 15,4-4 12-15,-3 0 2 0,-1 0 1 0,-2-4 0 16,2-2-12-16,-3 6-3 0,0-3 0 0,0-3 0 15,0 6 13-15,-3-3 3 0,-4 3 0 0,3-7 0 16,1-2 0-16,-1 6 0 0,-3-3 0 0,4-4 0 16,-4 4-4-16,7-7-1 0,-3-2 0 0,-1 5 0 15,1-5-11-15,-4 2-8 0,3-3 12 0,4 4-12 0,0-4 9 0,-7 7-9 16,-3-7 0-16,-1 7 9 0,1-1-9 0,3 1-14 16,-4 3 3-16,4 2 1 15,0-2-82-15,0 3-17 0,0 3-3 0</inkml:trace>
  <inkml:trace contextRef="#ctx0" brushRef="#br1" timeOffset="79751.587">33369 12758 1857 0,'0'0'40'0,"0"0"9"0,0 0 2 0,0 0 2 0,0 0-42 0,0 0-11 0,-7 6 0 0,7-6 0 16,0 0 0-16,-3 3 8 0,-4 3-8 0,0-3 8 15,3 4 10-15,-3-1 2 0,0-3 0 0,3 3 0 16,-6-3 5-16,3 7 2 0,-4-4 0 0,4-3 0 16,-3 7-14-16,2-4-2 0,1-3-1 0,-3 3 0 15,6-6 13-15,4 0 2 0,0 0 1 0,0 0 0 0,0 0-3 0,0 0-1 16,0 0 0-16,0 0 0 16,0 0-22-16,0 0 0 0,7 0 0 0,0 7 0 0,4-7 0 0,-4 0 0 15,4 0 0-15,-4 0 0 0,3 0 8 0,1 3-8 16,-4-3 8-16,4 0-8 0,-4 6 11 0,3-3-3 15,-3-3 0-15,4 6 0 0,-4-2-8 0,0-4 10 16,0 9-10-16,-4-9 10 0,5 9 0 0,-1-2 0 16,-4 2 0-16,1-3 0 0,-1 4 6 0,1-7 2 15,-1 6 0-15,1 1 0 0,-4-4-2 0,3 3 0 16,-3 1 0-16,-3-1 0 0,3-3-16 0,0-6 10 16,0 10-10-16,0-10 8 0,-4 3-8 0,1 6 10 15,-1-2-10-15,1 2 10 0,-1-3-10 0,-3-3 0 0,4-3 0 16,3 0 0-1,-8 7-20-15,1-7-7 0,0-7-1 0,-3 7 0 16,6 0-116-16,-6 0-23 0,3-9-5 0</inkml:trace>
  <inkml:trace contextRef="#ctx0" brushRef="#br1" timeOffset="79924.115">33362 12651 2433 0,'0'0'108'0,"0"0"22"16,0 0-104-1,7-3-26-15,0-4 0 0,4 7 0 0,-1-3 28 0,1-3 1 0,3 6 0 0,-3 0 0 16,3-3 7-16,4-3 2 0,-4 6 0 0,0 0 0 0,0 0-24 0,-4 6-5 16,5-3-1-16,-5-3 0 15,-3 0-63-15,0 0-13 0,0 6-2 0</inkml:trace>
  <inkml:trace contextRef="#ctx0" brushRef="#br1" timeOffset="84639.47">26254 4341 1206 0,'0'0'26'0,"0"0"6"0,0 0 0 0,0 0 3 0,0 0-35 0,0 0 0 0,0 0 0 0,7 6 0 16,0-3 0-16,0-3 0 0,3 0 0 0,1 0 0 15,3 0 0-15,0 0 0 0,4 0 0 0,-4-3 0 16,7-3 16-16,-3 6 5 15,3-3 2-15,4-10 0 0,3 10 4 0,0-3 1 0,4-3 0 0,-7-1 0 16,3 10 4-16,-3-9 2 0,-1 6 0 0,4-4 0 16,-3 7 4-16,3 0 1 0,1 0 0 0,2-6 0 15,-2 6 3-15,2-3 1 0,-2-3 0 0,6 6 0 16,0-10-25-16,0 10-5 0,1-3-1 0,2-3 0 16,1 6-2-16,0-3-1 0,7 3 0 0,-4-7 0 15,1 7 5-15,2 0 1 0,1 0 0 0,-3 0 0 16,-1 0 7-16,0-3 2 0,4-3 0 0,-4 6 0 15,8-3-4-15,-4 3 0 0,0-6 0 0,-1 6 0 16,-2-7-3-16,-4 4-1 0,-4 3 0 0,0 0 0 0,4 0 4 0,-4 0 0 16,8-6 0-16,-1 3 0 0,4 3-1 0,-4 0 0 15,0-7 0-15,-3 7 0 0,7 0-6 0,0 0-1 16,-7 0 0-16,0-9 0 0,-4 18-4 0,4-9-8 16,3 0 11-16,-3 0-11 15,3 0 8-15,0 0-8 0,1 0 0 0,-4 0 0 0,6 0 8 0,-2 0-8 16,-1 7 0-16,-3-7 0 15,-4 3 0-15,4 3 0 0,-4-6 0 0,1 0 0 0,2-6 0 0,1 3 0 16,4 3 8-16,-1-7-8 0,-3 7 9 0,7 0-1 16,-4 0-8-16,0-9 12 0,1 9 1 0,-1-3 0 15,-3-3 0-15,3 3 0 0,-7-4-3 0,4 7-1 16,7-6 0-16,0 3 0 0,-4-3-9 0,4 6 12 16,0-4-12-16,0-2 12 0,0 6-1 0,-1 0 0 0,-6 0 0 0,7 0 0 15,-4 0-11-15,8 0 0 0,-1 0 0 0,1 0 0 16,3-3 8-16,-1 3 0 0,-6 0 0 0,4-6 0 15,-1 6-8-15,-3-3 0 0,-4-4 0 0,4 7 0 16,-4-9 0-16,8 9 0 0,3-3 8 0,-4 3-8 16,-3-6 0-16,0-1 0 0,0 4 8 0,0 3-8 15,-1-6 0-15,-2 6 8 0,-1-3-8 0,0 3 8 16,-3-7-8-16,4 7 10 0,-5 0-10 0,5 0 10 16,-1 0-10-16,4 0 8 0,0 0-8 0,0 0 8 15,0 0-8-15,-4 7 0 0,0-7 9 0,1 0-9 16,-5 3 0-16,5-3 0 0,3 0 0 0,-1 0 8 15,-2 0-8-15,3 0 0 0,-1 0 8 0,5 0-8 16,-8 0 20-16,0 0 0 0,-3 0 0 0,-3 0 0 16,-1 0-20-16,0 6 0 0,-3-6 0 0,3-6 0 15,-3 3 0-15,7 3 0 0,0-7 0 0,-4 7 0 0,-3 0 0 0,-1 0 0 16,5 0-9-16,-1 0 9 0,0 0 0 0,-3 0 16 16,-4 0-2-16,4 0-1 0,-7 0-13 0,-1 0 9 15,4-9-9-15,-3 9 8 0,0 0-8 0,0-3 0 16,-1-3 0-16,1 6 0 0,0-3 8 0,-1-4-8 15,1 7 12-15,-11-6-4 16,4 6 1-16,-4-3 0 0,0-3 0 0,0 6 0 0,-3 0-9 0,3-4 10 16,-4-2-10-16,4 6 10 0,1 0-10 0,-5 0 0 15,-3 0 0-15,4 0 0 16,-4 0-68-16,3 0-18 0,1 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11:29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11635 10964 1713 0,'-36'-10'76'0,"22"10"16"0,0-3-74 0,4-3-18 16,-1 3 0-16,0-3 0 0,-10 6 79 0,14-10 12 0,11 10 2 15,-4-6 1-15,-4 3-58 0,4 3-12 0,7-6-3 0,4 6 0 16,6 0-7-16,1 0-2 0,3-4 0 0,4 8 0 15,7-4-12-15,-1 9 0 0,1-3 0 0,3-3 0 16,4 4 0-16,4 2 0 16,2-3 0-16,1-3 0 0,7 7 0 0,0-10 0 0,4 9 0 0,-1-9 0 15,8 7 22-15,-4-7 2 0,3 0 0 0,8 0 0 16,-1 0-12-16,4 0-1 0,0 0-1 0,0-7 0 16,4 7 5-16,0-3 1 0,6 3 0 0,-3-6 0 15,-7 3-4-15,1-4-1 0,-5 7 0 0,1-9 0 16,-4 9 4-16,-4 0 1 0,1-3 0 0,-4 3 0 15,-7-6-7-15,-4 6-1 0,0 0 0 0,-6 6 0 16,-1-3-8-16,-10-3 8 0,-4 6-8 0,-3-3 8 16,-1-3-8-16,-6 7 0 0,-4-4 9 0,0-3-9 15,-3 0 11-15,-1 0-3 0,-6 0 0 0,-4 0 0 0,0 0-8 0,0 0 0 16,0 0 0-16,0 0 0 0,-7-3 0 0,-7-4 8 16,0 4-8-16,-7-3 8 15,-4-3-8-15,-3 2 0 0,-8 4 0 0,-6-3 0 0,0 3 0 0,-4-3 0 16,-7 6 0-16,0-4 0 0,0-2 0 15,-7 6 0-15,0-3 0 0,-7 3 0 0,4 0 12 0,-8-6 0 16,-3 6 0-16,0 0 0 0,-4 0-12 16,4 0 12-16,0 0-12 0,-4-3 12 0,1 3 13 0,-1-7 3 15,8 7 1-15,-4 0 0 0,3 0-29 16,0 0 8-16,-3 0-8 0,4 0 0 0,-4 0 0 0,7 7 0 16,0-7 0-16,3 3 0 0,1-3 0 0,3 6 0 15,3-6 0-15,4 3 0 0,0-3 0 0,8 6 0 0,2-6 0 16,12 0 0-16,9 4 0 0,1-4 0 15,-4 0 0-15,15 0 0 0,10 0 10 0,0 0 2 16,-11-4 1-16,11 4 0 0,7-6-13 0,7 3 0 0,4-3 0 0,7 6 0 16,3-10 0-16,11 10 0 0,10 0 0 0,8 0 0 15,-1-3 0-15,8 3 0 0,3 0 0 0,7 3 0 16,0-3 0-16,3 7 0 0,-2-4 0 0,6 3 0 16,-4 3 0-16,8-5 0 0,3 5 0 0,0 0 0 15,1 4 0-15,-5-4 0 0,4-6 0 0,1 7 0 16,2-1 0-16,-6-2 0 0,0-4 0 0,-4 3 0 15,-4 3 0-15,-3-9 0 0,-3 10 0 0,0-10 0 16,-8 6 0-16,-3-3 0 0,-4-3 0 0,-3 6 0 16,-7-6 0-16,-3 4 0 0,-8-4 0 0,-3 9 0 15,-4-9 0-15,-3 0 0 0,-11 6 0 0,0-6 0 16,-4 0 0-16,-10 0 0 0,0 0 0 0,0 0 0 16,0 0 0-16,-14 0 0 0,-7 0 0 0,-4 0 0 0,-6 0 0 0,-12 0 0 15,-6-6 0-15,-11 6 0 0,0-3 0 0,-7-3-10 16,-7 6 10-16,-4-4-8 15,-6 4 8-15,-5 0 0 0,-6 0 0 0,3 4 0 16,1-4-29-16,2 9-11 0,-2-3-1 0,6 4-747 16,0-1-150-16</inkml:trace>
  <inkml:trace contextRef="#ctx0" brushRef="#br0" timeOffset="1087.094">15300 13971 921 0,'0'0'82'0,"-4"0"-66"16,1 6-16-16,3-6 0 0,0 0 255 0,0 0 47 15,0 10 10-15,0-1 1 0,0 1-245 0,0-1-48 16,7 0-11-16,7 1-1 0,0-1 6 0,7-3 2 16,1 4 0-16,2-1 0 0,8-2-16 0,3-4 11 15,4 3-11-15,0-3 10 0,7 3-10 0,3-6 10 16,1 3-10-16,9-3 10 0,5 7 24 0,-1-7 5 0,5 0 1 15,2 3 0-15,1 3 25 0,6-6 6 0,1 0 1 0,3 3 0 16,7-3-10-16,-7 0-2 16,4 0 0-16,0 0 0 0,10 0-7 0,0 0-1 0,-3 7-1 0,0-7 0 15,-1 0-29-15,1 0-6 0,0 0 0 0,-1 0-1 16,-6 0 11-16,0-7 2 0,-8 4 1 0,-2-3 0 16,-1 3-19-16,-7-4-10 0,3 4 10 0,-3-6-10 15,-7 3 9-15,-7 3-9 0,-7-4 8 0,-7 4-8 16,-4-3 12-16,-10-4-2 0,-4 4-1 0,-3 3 0 15,-8-3-9-15,1 3 0 0,-11 3 0 0,0 0 0 16,0 0-9-16,-11-7-4 0,-3 4-1 0,-7-3 0 16,-7 3 2-16,-8-3 1 0,-6-1 0 0,-7 4 0 15,-4 3 3-15,-4-6 0 0,1 6 0 0,-1-10 0 16,1 10 8-16,-1-3 0 0,-2-3 0 0,2 3 0 16,-3-3 0-16,0 6-10 0,0-3 10 0,0-4 0 15,0 4-26-15,4-3 2 0,-4 6 0 0,0-10 0 16,0 10-76-16,0-6-14 0,0 3-3 0,-4-3-695 15,4 3-138-15</inkml:trace>
  <inkml:trace contextRef="#ctx0" brushRef="#br0" timeOffset="17929.89">11980 11052 748 0,'-21'-7'33'0,"11"4"7"0,-1 3-32 0,-3-6-8 0,0-3 0 0,0-1 0 15,0 1 160-15,3-1 31 0,-3 1 5 0,3 0 2 16,1-1-135-16,-1-6-27 0,1 7-6 0,-1 0-1 16,0-7-21-16,4 7-8 0,0-1 0 0,0 1 0 15,0-1 0-15,-3 7 8 0,3-3-8 0,-1-4 0 16,-2 10 21-16,3-6 2 0,-7 6 0 0,7-3 0 16,-4 3 12-16,0 3 2 0,-6-3 1 0,6 0 0 0,1 6-2 0,-1-6-1 15,-7 4 0-15,1 2 0 16,6 0 1-16,1-3 0 0,3-3 0 0,-4 7 0 0,-3-4-3 0,7 3 0 15,7-6 0-15,0 0 0 0,-11 3-7 0,11-3-2 16,11 10 0-16,-4-4 0 0,-4-3-11 0,4 3-2 16,4-3-1-16,7 4 0 0,-1 2 10 0,5 0 1 15,-1-9 1-15,0 7 0 0,0-4 8 0,4 3 2 16,-1-3 0-16,5-3 0 0,-5 7-32 0,5-4-8 16,2 3-1-16,1 0 0 0,3-3 9 0,-3 7 11 15,0-1-3-15,7 1 0 0,-1 5-8 0,5-5 0 16,-1-4 9-16,-3-3-9 0,0 6 0 0,3 1 9 15,4-4-9-15,0-3 0 0,7-3 9 0,-4 0-9 0,8 0 0 0,-1-3 9 16,0-3-9-16,1 6 8 0,-1-10-8 0,1 7 8 16,-1-6-8-16,4-4 8 0,0 4-8 0,-3 0 8 15,-1-1 10-15,-3 1 2 0,-4-1 0 0,-3 1 0 16,0 3 6-16,0 3 2 0,-4-4 0 0,-3 4 0 16,3-3-16-16,-3 3-4 0,0-4 0 0,-4 7 0 15,-3-3-8-15,0-3 0 0,0 6 0 0,-8-3 0 16,4 3 0-16,-6-6 0 0,2 6 0 0,-6 0 0 15,-4 0 0-15,0-7 0 0,-3 7 0 0,-4-3 8 16,0 3 7-16,-7 0 1 0,0 0 0 0,0 0 0 16,0 0 1-16,0 0 1 0,-11 0 0 0,1-6 0 15,-4 6-8-15,-4 0-2 0,0 0 0 0,-3 0 0 16,0 0 0-16,-4 6 0 0,1-6 0 0,-8 0 0 16,-3 10-8-16,-1-4 8 0,-3-3-8 0,1 3 8 15,-5-3 0-15,-3 7 0 0,-3-1 0 0,-4-2 0 0,-3 2-8 0,3 0 8 16,-7 1-8-16,0-1 8 0,-4 1-8 0,4-1 0 15,0-3 0-15,0 4 0 16,0-1 0-16,-3 0 8 0,-8-2-8 0,8 2 8 0,3-6-8 0,3 4 0 16,5-4 9-16,-8 3-9 0,0-6 0 0,-4 9 0 15,4-9 0-15,4 7 8 0,-4-4-8 0,3 3 0 16,1-3 0-16,3 3 0 0,-4-2 0 0,5 2 0 16,-1-3 0-16,-4-3 0 0,-3 6 0 0,7-6 0 15,15 10 0-15,-1-10 0 0,0 6 0 0,7-3 8 16,4 3-8-16,7-6 8 0,0 3-8 0,3-3 11 15,-3 0-11-15,10 0 12 0,4 0-12 0,0-3 12 0,-3 3-12 16,2 0 12-16,8 0-12 0,0 0 12 16,0 0-12-16,0 0 12 0,0 0-12 0,0 0 0 0,15 3 0 0,-1-3 0 15,0 0 0-15,3 0 0 0,12 0 0 0,-1 0 0 16,-3 0 0-16,6 0 0 0,8 0 0 0,7 7 0 16,3-7 0-16,1 0 0 0,3 3 0 0,-4-3 0 15,4-3 0-15,3 3 0 0,4-7 0 0,0 7 0 16,4 0-8-16,3 0 8 0,-4-3 0 0,1-3 0 15,-4 6 0-15,7-9 0 0,-4 2-9 0,8 4 9 16,0-3-13-16,-4-3 1 0,0 9 0 0,-4-10 0 16,1 7-4-16,3-6 0 0,0 2 0 0,3-2 0 15,-10 0-3-15,0 2-1 0,-3 4 0 0,-5-6 0 16,-2 2-12-16,-8 7-2 0,1-9-1 16,-5 9-805-16,-6-9-160 0</inkml:trace>
  <inkml:trace contextRef="#ctx0" brushRef="#br0" timeOffset="41525.913">10520 8088 403 0,'28'-6'36'0,"-28"6"-36"0,-3-9 0 0,3 5 0 15,10-2 213-15,-6-3 36 0,-1-1 7 0,-3 1 2 16,4 0-170-16,6-1-35 0,4-6-6 0,-7 7-2 16,-7-7-22-16,4 7-5 0,7 0-1 0,3-1 0 15,-7 1-1-15,-4-1-1 0,-3 1 0 0,-3 3 0 16,-1-4 4-16,1 10 1 0,-8-3 0 0,4 3 0 15,-4 0 19-15,-6 0 4 0,-11 3 1 0,6-3 0 16,5 10 12-16,-8-4 4 0,-7-6 0 0,-3 9 0 16,7 1-4-16,-4-4-1 0,7-3 0 0,-3-3 0 15,0 6-16-15,3-2-3 0,1-8-1 0,2 4 0 16,-2 0 5-16,6-6 2 0,-3 6 0 0,3-3 0 16,-3-3-20-16,0-4-4 0,-4 7-1 0,4-3 0 15,0 0 5-15,-4 3 1 0,1 3 0 0,-5 0 0 16,5 0-1-16,-1 3 0 0,-7 3 0 0,4 3 0 15,-4-2-11-15,4 2-3 0,-4 0 0 0,4 4 0 0,0-7-8 0,0 10 0 16,-1-4 0-16,5 4 0 0,-1-6 0 0,-3 5 0 16,3-2 8-16,0-4-8 0,4 1 0 0,4 5 12 15,-1-5-12-15,4 5 12 0,0-2-12 0,0-4 0 16,6 7 0-16,-2-7 0 0,-1 7 0 0,4-3 0 16,11 2 8-16,-4 1-8 0,-4-3 0 0,4 5 0 15,0 4 0-15,0-3 0 0,0 0 0 0,0 0 0 16,-3 9 0-16,6-9 0 0,4 6 0 0,4 0 0 15,-4 0 0-15,4-3 0 0,3 3 0 0,-4 3 8 16,8-9-8-16,0 6 8 0,-4-6-8 0,7 0 0 16,0-3 0-16,0-1 0 0,0-2 10 0,4-4-10 0,0-3 12 0,3 4-12 15,0-4 14-15,4-3-4 16,-4-3-1-16,7 0 0 0,1-3-9 0,-1-3 8 0,0 6-8 0,0 0 8 16,1-6 0-16,-1 2 0 0,0-2 0 15,-3 6 0-15,0-9 7 0,-4 9 1 0,4-10 0 0,-4 7 0 16,4-3-7-16,-4-3-1 0,-7-1 0 0,7 4 0 15,4-4 2-15,0 7 0 0,-7-6 0 0,-1-1 0 16,1-5-10-16,3 5 0 0,-3-5 9 0,0 5-9 16,-8-2 8-16,4-4-8 0,4 7 10 0,-4-7-10 15,-3 3 16-15,0-2-4 0,3-1 0 0,3-3 0 16,-10 7 0-16,4-4 0 0,-4-3 0 0,4 4 0 16,0 2-2-16,-4-3-1 0,-4-2 0 0,1 2 0 15,3 3 2-15,-4-2 0 0,-10-1 0 0,4 7 0 16,-4-10 5-16,4 9 2 0,-1-5 0 0,-3 2 0 15,-7-3-10-15,3 1-8 0,4 5 12 0,-7-2-12 16,0 2 15-16,-3-5-4 0,3 5-1 0,3 4 0 0,-6-7-2 0,-1 4 0 16,0 3 0-16,4-4 0 0,-3 1 0 0,-1 0 0 15,-3 2 0-15,-4 4 0 0,8-3-8 0,-8 3 0 16,-10-4 0-16,-4 4 0 0,4-3 0 0,-4 3 0 16,1-3 0-16,-5 6 8 0,-6-7 3 0,3 4 0 15,4 3 0-15,0-6 0 0,3 6-3 0,0-9-8 16,4 5 12-16,0-2-4 0,3-3 0 0,0 6 0 15,-3-4 0-15,7-2 0 0,0 3-8 0,-4 3 0 16,4 3 0-16,0-7 0 0,-4 4 0 0,7-3-11 16,1-4 3-16,3 7 0 15,-8-3-118-15,1-3-23 0,0 2-5 0</inkml:trace>
  <inkml:trace contextRef="#ctx0" brushRef="#br0" timeOffset="44453.088">21519 18192 864 0,'0'0'38'0,"0"0"8"0,0 0-37 0,0 0-9 0,-3-3 0 0,-1-4 0 16,8-2 291-16,-4 0 56 0,3 2 11 0,5-2 2 16,-1 0-288-16,3-4-57 0,-3-3-15 0,4 7 0 15,-4-7 0-15,3 7 8 0,-3-10-8 0,-3 10 0 16,0-7 37-16,3 3 2 16,0-5 0-16,0 2 0 0,-7 0 13 0,7-3 4 0,-4-6 0 0,8 3 0 15,-8-3-11-15,4 0-1 0,1 6-1 0,-1-6 0 16,3-3-8-16,1 0-2 0,-8 3 0 0,8 0 0 15,6 3-7-15,-6-7-2 0,-4 4 0 0,0 0 0 16,4 0-15-16,-4-3-9 0,-4 9 10 0,-3 0-10 16,-3 1 17-16,3 2-2 0,3 0-1 0,4 4 0 15,-14 2-4-15,7 4-1 0,4-3 0 0,-4-1 0 16,0 4-9-16,-4 6 0 0,4 0 0 0,0 0 0 0,0 0 0 0,0 0 0 16,0 0-11-16,0 0 11 0,0 0 0 0,-7 6 0 15,0 4 0-15,-3-4 8 0,3-3-8 0,0 3-13 16,3 4 3-16,-7-7 1 0,1 12 9 0,-4-5 0 15,7-1 0-15,-4 1 0 16,-3 5 0-16,3-5 0 0,1-1 0 0,-1 7 8 0,-3-7-8 0,4 4 11 16,2-4-11-16,1-2 12 15,-3-4-12-15,3 3 0 0,0 3 0 0,3-9-11 0,4 0 11 0,0 0 0 16,0 0 10-16,0 0-10 0,0 0 9 0,0 0-9 16,0 0 8-16,-7 0-8 0,4 0 13 0,-4-9-2 15,3 0-1-15,4 2 0 0,-3-2 0 0,-1 6 0 16,0-13 0-16,4 3 0 0,0-2-10 0,0 5 10 0,0-5-10 15,0 5 10-15,0-9-1 0,0 10 0 16,4 0 0-16,0-1 0 0,-4-5-9 0,3 5 8 0,1 4-8 0,-1-4 8 16,1 7-8-16,-1-3 0 0,-3 6 0 0,0 0 0 15,7-9 0-15,0 9 0 0,0-3 0 0,-7 3 0 16,0 0 12-16,7-7 0 0,0 7 0 0,-7 0 0 16,0 0-12-16,11 7 0 0,-4-4 0 0,4 3 0 15,-4-3-12-15,3 6 0 0,-6 1-1 0,6-4 0 16,8 4 13-16,-4-1 0 0,-3 7 0 0,-1-4 0 15,8 4 0-15,0-7 0 0,-4 1 0 0,-4 5 0 16,1-2 0-16,3 3 0 0,4-7 8 0,-4 0-8 16,-7 7 0-16,7-6 0 0,4-1 0 0,-1 0 0 15,-6-2 8-15,-1-4-8 0,1 6 0 0,3-3 0 16,0-2 0-16,-3-4 0 0,-8 6 0 0,8-3 0 16,-1-3-141-16,-3 0-32 0</inkml:trace>
  <inkml:trace contextRef="#ctx0" brushRef="#br0" timeOffset="60712.072">12778 12758 1681 0,'0'0'36'0,"0"0"8"0,0-10 2 0,0 1 2 0,0-1-38 0,0 1-10 0,0 3 0 0,0-4 0 15,0 7 19-15,-4-6 1 0,1 2 1 0,-4-2 0 16,3 0-1-16,-3 2-1 0,-7-2 0 0,3 9 0 15,1-3 1-15,-4-4 0 0,-1 7 0 0,-2 0 0 16,-1 0 12-16,1 0 4 0,2 0 0 0,1 7 0 16,0-7-14-16,0 3-2 0,0-3-1 0,-4 0 0 15,4 6 13-15,0-6 2 0,4 3 1 0,-1 4 0 16,-3-7 5-16,3 0 0 0,-3 0 1 0,0 0 0 0,0 9-3 0,-4-9-1 16,4 6 0-16,0-3 0 15,-7 7-10-15,3-4-3 0,-3 3 0 0,0 1 0 0,0-1-24 16,-4 1 0-16,-3-1 0 0,0 7 0 0,3-4 0 0,4 4 0 15,0 3 0-15,3-4 0 0,4-2 0 0,0 3 0 16,7 3 0-16,0-1 0 0,3-2 0 0,1 9 0 16,-1-6-9-16,0 0 9 0,1 6 0 0,-1 0 0 15,1-3 0-15,3 6 0 0,0 3 0 0,0-2 0 16,0-4 0-16,3-3 0 0,-3 3 0 0,0 0 0 16,0 0 0-16,4-3 0 0,3-3 0 0,4 6 9 15,3-10 1-15,0 4 0 0,0 0-10 0,7 0 0 0,-3-10 0 16,3 7 0-16,0-7 28 0,4 7 3 0,-1-6 1 0,5-1 0 15,-1 0-20-15,0-6-3 0,7 4-1 0,8-7 0 16,-1 0-8-16,4 0 8 0,3 0-8 0,-3 0 8 16,4 0-8-16,-5 0 0 0,1 0 0 0,0 0 0 15,4 0 0-15,-1 0 0 0,7-7 0 0,1 4 8 16,-1-3-8-16,1 3 10 0,-1-3-10 0,1 3 10 16,-4-4-10-16,-4-2 0 0,4-1 0 0,-4 1 0 15,-3 3 0-15,0-7 0 0,-4 4 0 0,-3-7 0 16,3 7 8-16,-6-7 0 0,-1 7 0 0,-7-10 0 15,4 9 24-15,-7-5 4 0,-1-4 0 0,-3 6 1 16,-3-2-23-16,0-1-5 0,-4 7-1 0,0-4 0 16,-7-3-8-16,0 1 0 0,0 5 0 0,-3-9 0 15,-1 7 8-15,-6-4 0 0,-1 1 0 0,1 2 0 16,-4-3-8-16,-4 1 8 0,-3-4-8 0,-4 0 8 16,-3 0-8-16,-4 0 0 0,-3 1 0 0,-4-4 8 0,4 3-8 0,-4 0 0 15,-6 0 0-15,-5 4 0 0,1-4 0 0,0 3 0 16,-4 3 8-16,-4-2-8 0,1-4 0 0,-4 3 0 15,4 4 0-15,-4 2 0 0,-11-5 0 0,1 5 0 16,3 4 0-16,-4 3 0 0,4-7 0 0,4 4 0 16,3-3 0-16,-3 6 0 0,6-4 0 0,-3 7 0 15,4-3 0-15,-1-3 0 0,8 6 0 0,3 6 0 16,8-6 0-16,-1 3 0 0,4-3-13 0,6 0-5 16,1 7-1-16,0-7-869 15,3 3-173-15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12:36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14023 7329 403 0,'0'0'17'0,"0"0"5"0,0 0-22 0,0 0 0 0,0 0 0 0,0 0 0 16,0 0 167-16,0 0 29 0,0 0 5 0,0 0 2 15,0 0-102-15,0 0-20 0,0-6-4 0,0 6-1 16,3-9-17-16,-3 9-4 0,0 0-1 0,4-3 0 16,3-4-19-16,0 7-4 0,0 0-1 0,4 0 0 15,-4 0-5-15,3 0-1 0,1 0 0 0,0 0 0 16,-4 0 5-16,3 0 1 0,-3 7 0 0,4-7 0 16,-1 3 7-16,1-3 2 0,-4 6 0 0,0-6 0 0,4 0 1 0,-1 0 1 15,4 0 0-15,0 0 0 0,4 0-10 0,-4 0-3 16,7 0 0-16,-3-6 0 15,3 6-8-15,0 0-1 0,1 0-1 0,-1 6 0 0,0-6-1 0,0 3 0 16,4-3 0-16,-4 6 0 0,0-6-9 0,4 0-8 16,-1 0 9-16,1 4-9 0,0-4 10 0,3 0-10 15,-3 6 10-15,3-6-10 0,0 0 12 0,-3 0-4 16,3 0-8-16,0 0 12 0,1-6 2 0,-1 6 0 16,0 0 0-16,0 0 0 0,-3-4-4 0,3 4-1 15,0-6 0-15,-3 6 0 0,3-3 0 0,4-3 0 16,-4 3 0-16,4-4 0 0,0 7 0 0,-4-3 0 0,0-3 0 0,0 6 0 15,4 0-9-15,0 0 8 0,0 0-8 0,-1 0 8 16,5 0-8-16,-8 0 0 0,4 6 0 0,-4-3 0 16,0-3 0-16,0 0 0 0,1 0 8 0,2 0-8 15,-2 0 0-15,2 0 0 0,1 0 0 0,0 0 0 16,-4 0 0-16,4-3 0 0,3-3 0 0,-3 6 8 16,3 0-8-16,0-3 0 0,1 3 0 0,-1-6 8 15,0 6-8-15,0-10 0 0,-3 10 0 0,3-6 8 16,1 6-8-16,-1 0 0 0,-3-3 0 0,-4 3 0 15,0 0 0-15,-3 0 0 0,7 0 0 0,-4 0 0 16,7 0 15-16,0 3-3 0,-3-3 0 0,0 6 0 16,0-6-12-16,-4 3 0 0,0 4 0 0,-3-7 0 15,0 6 0-15,3-3 0 0,0-3 0 0,0 0 0 16,4 0 0-16,-4 0 0 0,0 0 0 0,4-3 0 16,3-3 0-16,1 6 0 0,-5 0 0 0,1 0-10 15,0-10 10-15,0 10 16 0,-4-6-4 0,0 3-1 0,-3 3-11 0,0-7 0 16,-4 7-12-16,0-3 12 0,0 3 0 0,-3 0 10 15,3 0 1-15,-4 0 0 0,1 0-11 0,-4 0 0 16,0 0-12-16,0 0 12 0,4 0 0 0,-7-6 0 16,-1 6 0-16,1 0 12 0,-4 0-12 15,-7 0-17-15,10 0 4 0,-10 0-799 16,0 0-159-16</inkml:trace>
  <inkml:trace contextRef="#ctx0" brushRef="#br0" timeOffset="2419.533">12612 9399 576 0,'0'0'25'0,"-11"0"6"0,4 3-31 0,-3-3 0 15,-1 0 0-15,-3 0 0 0,3 6 237 0,4-6 42 16,7 0 8-16,-7 0 1 0,-3 0-181 0,10 0-37 16,0 0-7-16,0 0-2 0,0 0 0 0,0 0 0 0,-4-6 0 15,4 6 0-15,-3-9-28 0,3 9-5 0,0 0-2 0,0 0 0 16,0 0 18-16,0 0 4 16,0 0 1-16,0 0 0 0,0 0 6 0,0 0 1 0,0 0 0 0,0 0 0 15,0 0-25-15,0 0-5 0,0 0-1 0,0 0 0 16,0 0 0-16,0 0 0 0,7 0 0 0,3 6 0 15,-3-3-2-15,0-3-1 0,4 6 0 0,-1-6 0 16,8 4 6-16,0-4 0 0,-4 6 1 0,4-6 0 16,3 0-11-16,0 0-2 0,0 0-1 0,-3 0 0 15,3 0-4-15,0 0-1 0,-3 0 0 0,-1 0 0 16,1 3-1-16,0 3 0 0,-4-6 0 0,3 10 0 16,1-10-9-16,0 9 0 0,3-9 0 0,0 6 8 15,-3-2 3-15,3 2 0 0,3-6 0 0,1 0 0 16,0 3 3-16,-1-3 1 0,-2 0 0 0,2 0 0 0,1 0-7 15,0 0 0-15,-1 0-8 0,-2 0 12 0,-1 0-4 16,0 0-8-16,0 6 11 0,0-6-11 16,-3 3 16-16,0-3-3 0,-1 0-1 0,1 7 0 0,-1-7-12 0,5 0 0 15,-5 3-12-15,1-3 12 16,7 0 0-16,-4-3 0 0,3 3 8 0,1 0-8 0,3 0 10 0,-3 0-10 16,-4 0 10-16,7-7-10 0,1 7 8 0,-1-3-8 15,0-3 0-15,0 6 0 0,1-3 0 16,-5-3 8-16,1 6-8 0,-4-4 0 0,4 4 0 0,-4 0 9 15,-3 0-9-15,3 0 8 0,0 0-8 0,0 0 0 16,0 0 0-16,0 4 0 0,1-4 8 0,2 6-8 16,1-6 8-16,0 0-8 0,3 0 0 0,-3 0 0 0,3 0 0 15,0 0 0-15,4 0 0 0,0 0 0 0,-1-6 0 0,1 2 8 16,0 4 3-16,-4 0 0 0,0 0 0 0,0-6 0 16,1 6-11-16,-5-3 0 0,1-3 0 0,3 6 0 15,-3 0 0-15,0 0 0 0,3 0 0 0,-3 0 0 16,-4-3 0-16,3 3 0 0,1 0 0 0,0 3 8 15,3-3-8-15,-3 0 10 0,3 0-10 0,0 0 10 16,0 0-1-16,-3 0 0 0,3 0 0 0,-3 0 0 16,3-3-9-16,1-4 0 0,-1 7 0 15,7-6 0-15,-3 3 0 0,0 3 0 0,3 0 0 0,-7 0 0 16,0-6 0-16,0 6 0 0,1 0 0 0,2 0 0 16,-6-4 0-16,3-2 0 0,1 6 0 0,-5 0 0 15,1 0 8-15,0 0-8 0,-1 0 12 0,5 0-4 16,-5 0 0-16,4 0 0 0,1-3 0 0,-1 3 0 15,7 0-8-15,0 0 0 0,-3-6 0 0,4 6 0 16,2-3 0-16,1-4 0 0,-4 7 0 0,1 0 0 16,-1-3 0-16,0-3 0 0,1 6 0 0,-5 0 0 0,1-6 0 0,3 3 0 15,1 3 0-15,-1 0 0 0,0 0 0 0,-3-7 0 16,3 7 0-16,-3-3 0 0,3 3 0 0,0-6 0 16,-3 6 9-16,3 0-9 0,-3-3 9 0,0 3-9 15,0 0 12-15,-4 0-12 0,0 0 0 0,0 0 0 16,1 0 0-16,2 3 0 0,1-3 0 0,0 0 0 15,0 0 0-15,-1 0 0 0,-2 6 0 0,-1-3 0 16,4-3 0-16,-4 7 0 0,0-7 9 0,0 3-1 16,4 3-8-16,-4-6 12 0,4 0-12 0,0 6 0 15,-1-3 8-15,1-3-8 0,3 0 0 0,4 0 0 16,0 0 0-16,0 0 0 0,-4-3 0 0,4 3 0 0,-4-6 0 0,1 6 0 16,-5 0 0-16,5 0 0 15,-5 6 0-15,1-6 9 0,-4 0-9 0,4 0 0 0,0 3 0 0,0-3 0 16,-4 7 0-16,4-4 0 0,-1-3 0 0,1 0 8 15,-4 6-8-15,4-6 0 0,3-6 0 0,1 6 0 16,-1-3 0-16,4-4 12 0,-4 7-12 0,0-3 12 16,4 3-12-16,-4-6 0 0,-3 6 0 0,3-9 8 15,4 9-8-15,-4 0 0 0,1 0 0 0,-1 0 0 16,-3 0 11-16,3 0 0 0,4 0 0 0,-4 0 0 16,0 0-11-16,1 0-16 0,-5 0 4 0,1 0 1 15,3 3 11-15,1-3 0 0,-5 0 0 0,5 0 0 16,2 0 11-16,-2-3 4 0,-1 3 1 0,4 0 0 15,0 0-16-15,-1-7 8 0,1 7-8 0,0 0 0 16,-7 0 8-16,0 0-8 0,-1 0 0 0,-2 7 9 0,-1-7-9 0,0 0 0 16,0 0 0-16,-3 0 0 0,3 3 9 0,0-3-9 15,4 0 10-15,-4 0-10 0,1 6 0 0,-1-6 0 16,-4 0 0-16,5 0 0 16,-1 0 0-16,-3 6 0 0,3-3 0 0,-3-3 0 0,-4 0 0 0,3 0 0 15,-2 0 8-15,2 0-8 0,-3 0 0 0,4 0 0 16,-4 7 0-16,0-7 0 0,-3 3 11 0,3-3-11 15,4 0 12-15,-4 0-12 0,-3 6 0 0,3-6 0 16,0 3 0-16,0-3 0 0,0 0 0 0,-3 6 0 16,-7-6 0-16,3 0 0 0,3 4 0 0,1-4 0 15,-7-4 0-15,3 4 0 0,0 0 9 0,-4-6-9 16,1 6 0-16,0-3 9 0,-1-3-9 0,1 6 12 0,-1 0-12 16,-3 0 12-16,0-3-9 0,0-4-3 0,4 7 0 0,-7-3 0 15,6-3 0-15,-10 6 0 0,11-6 0 0,-1 3-10 31,1 3-42-31,-4-7-9 0,4 7-2 0,-1-9 0 16,1-1-193-16,-4-2-38 0</inkml:trace>
  <inkml:trace contextRef="#ctx0" brushRef="#br0" timeOffset="6808.799">11367 11472 1324 0,'0'0'118'16,"0"0"-94"-16,-11 0-24 0,4 0 0 15,7 0 54-15,0 0 6 0,-4 0 2 0,4 0 0 16,0 0-26-16,0 0-4 0,4-10-2 0,-4 10 0 16,0-3-22-16,0 3-8 0,7-6 0 0,0 6 9 15,-7 0 9-15,7 0 2 0,7 0 0 0,-3 0 0 0,3 6 19 0,-4-3 4 16,1-3 1-16,7 10 0 0,-1-10 9 0,1 6 3 15,-11 4 0-15,4-7 0 0,6 6-4 0,1-3 0 16,-1-6 0-16,5 3 0 0,-1 4 4 0,4-7 0 16,-1 0 0-16,4 0 0 0,1 0-33 0,-1 0-7 15,4 0 0-15,-1 0-1 0,1-7 2 0,0 4 1 16,3 3 0-16,-3 0 0 0,3 0-5 0,-3 0-1 16,0 0 0-16,-4 0 0 0,4 0 6 0,-1 0 1 15,5 3 0-15,-5 4 0 0,-2-7-6 0,2 9-1 16,1-9 0-16,0 0 0 0,3 0-4 0,0 0 0 15,1 0-8-15,3-3 12 0,-1-3 3 0,1-1 0 0,0 4 0 16,0 3 0-16,0-6 1 0,-1 6 1 16,-2-9 0-16,-1 6 0 0,-3-4 3 0,-1 4 0 0,1-3 0 0,0 6 0 15,-4-3-10-15,4-4-2 0,0 7 0 0,-1 0 0 16,-6-3 4-16,3-3 0 0,1 6 0 0,-1 0 0 16,0 0-12-16,4 0 10 0,-4 0-10 0,0 0 10 15,0 0-10-15,1 0 0 0,-5 0 0 0,1 0 0 16,3 0 0-16,-3 0 0 0,0 0 0 0,-1 0 0 15,1 0 10-15,0-6-10 0,3 6 12 0,-3 0-12 16,3-3 15-16,-7 3-4 0,0 0-1 0,-3 0 0 16,3 0-10-16,4 0 8 0,-1 0-8 0,-2 0 8 15,2 0-8-15,-3 3 0 0,4-3 0 0,0 6 8 16,-4-6-8-16,0 0 0 0,4 6 0 0,-4-3 8 16,0-3-8-16,0 0 0 0,4 0 0 0,0 0 8 15,-1 7-8-15,5-7 0 0,-1 0 0 0,-3 0 0 16,-1 0 0-16,1 3 0 0,3-3 8 0,0 0-8 0,1 0 0 0,-1 0 0 15,0 0 9-15,0 0-9 0,-3 0 8 0,3 0-8 16,0 0 8-16,1 0-8 0,-5-3 11 0,1-4-3 16,3 7 0-16,0 0 0 0,1-3-8 0,2 3 12 15,1-6-12-15,0 6 12 0,0 0-12 0,-1 0 10 16,5 0-10-16,-1 0 10 0,0 0-10 0,-3 0 0 16,3 0 9-16,-3 0-9 0,0 6 0 0,-4-6 8 15,4 0-8-15,-4 0 0 0,4 0 0 16,-1 0 0-16,5 0 0 0,-4 0 0 0,-8-6 0 0,8 6 0 15,3 0 0-15,-3-6 0 0,7 6 0 0,-4-3 0 16,-3 3 8-16,0-7-8 0,-1 7 8 0,1 0-8 16,-4 0 8-16,4-3-8 0,0 3 0 0,0-6 9 15,3 6-9-15,-3 0 0 0,3-3 0 0,0 3 0 0,-3 0 0 0,3 0-9 16,0 0 9-16,-3 0 16 0,3 0-4 16,-3 0-1-16,-4 3-11 0,4-3 0 0,-4 0 0 0,1 0-11 15,-1 0 11-15,0 0 0 0,4 6 10 0,0-6-10 16,-1-6 0-16,5 6 0 0,-8 0 0 0,7 0 0 15,4-3 0-15,0-3 0 0,3 6 0 0,0-4 0 16,-3-2 0-16,0 3 0 0,0-3 0 0,0 6 9 16,-1-7-9-16,1 4 0 0,4 3 9 0,-1-6-9 15,4 6 0-15,-4 0 0 0,0-3 0 0,4 3 0 16,-7 0 0-16,0-6 9 0,0 6-9 0,-1 0 0 16,1 0 8-16,4 0-8 0,-1-4 0 0,0 4 0 15,1-6 9-15,-1 6-1 0,-3-3-8 0,0 3 12 16,-1 0-12-16,1 0 11 0,0 0-11 0,-4 0 10 0,1 0-10 0,-1-6 10 15,4 6-10-15,-1 0 10 0,-2 0-10 16,3 0 0-16,-4 0 9 0,4 0-9 0,3 0 0 0,0 0 0 16,1 0 0-16,-1 6 0 15,0-6 0-15,-3 3 0 0,3-3 0 0,-3 6 0 0,4-2 0 0,-1-4 9 16,0 6-9-16,1-3 10 0,-5 3-10 0,1-3 0 16,3 4-10-16,1-1 10 0,-4-3 0 0,3 3 0 15,0-2 0-15,1-4 10 0,-5 6-10 0,1-6 0 16,4 3 0-16,2-3 0 0,-2 0 0 0,3 0 0 15,-1 0 0-15,1 0 0 0,0 0 0 0,0 0 0 16,-4 0 0-16,1 0 0 0,-1 0 10 0,0-3-10 16,4 3 12-16,0-6-12 0,0 6 9 0,0 0-9 0,0-4 0 0,3 4 9 15,-3-6-9-15,0 6 0 0,-4-3 9 16,4 3-9-16,-7-6 0 0,3 6 9 16,0-10-9-16,4 10 0 0,-3-6 8 0,-1 6-8 0,-3-3 0 0,3-3 0 15,-3 6 8-15,3-4-8 0,-3-2 0 0,-4 3 0 16,4-3 14-16,0 6-4 0,-4-10-1 0,4 1 0 15,0 3 11-15,0 3 3 0,7-4 0 0,-4 4 0 16,-3-3-23-16,-1-4 0 0,5 10 0 0,-4-9 0 16,-1 9 0-16,-2 0 0 0,-5-3 0 0,-2-3 0 15,2 6 0-15,-6 0 0 0,3 0 0 0,1 0 0 16,2-7 0-16,1 4 0 0,-4 3 0 0,1 0 0 16,-5 0 0-16,1 0 0 0,3-6 0 0,-3 6 0 15,0 0 0-15,-1 0 0 0,-3 0 0 0,1-3 0 16,-1-3 0-16,0 6 0 0,0 0 0 0,-3-4 0 15,3-2-32-15,-4 6-5 0,1-3-1 0,0-3 0 16,3 6-86-16,-3-10-16 0,3 1-4 0,3 0-805 16,1-7-161-16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15:41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27594 18082 230 0,'0'0'10'15,"0"0"2"-15,-7-6-12 0,7 6 0 0,0 0 0 0,0 0 0 16,-7 0 387-16,7 0 74 0,0 0 15 0,0 0 4 16,0 0-358-16,0-10-71 0,4 7-15 0,-1-9-2 15,1 2-6-15,3 1-2 0,-4-10 0 0,4 10 0 0,0-10 23 0,-3 3 5 16,0-3 1-16,-1 1 0 0,1 2-3 0,-1-3-1 16,1-6 0-16,-1 6 0 0,-3-9-17 0,4 9-3 15,3-6-1-15,-4 0 0 0,-3 3-10 0,0-9-1 16,4 9-1-16,-1-3 0 0,1-4 2 0,3-5 0 15,-4 6 0-15,1-7 0 0,-1 10 17 16,1-9 4-16,0 2 1 0,-1-2 0 0,1-1-29 0,-1 1-5 16,-3 6-8-16,0-7 11 0,0 7-11 0,0 3 0 15,-3 6 0-15,-4-9 0 0,-1 9 12 0,5-6-4 16,3 9 0-16,-4-3 0 0,-3 1-8 0,-3-1 10 16,10 3-10-16,0-3 10 0,-4 0-10 0,4 4 0 0,0 5 0 0,0-2 8 15,4-4 0-15,-4 7-8 16,0-7 12-16,3 7-4 0,1-1-8 0,-1 1 0 0,1-7 0 15,-4 7 0-15,-4-1 0 0,4-2 0 0,0 2 9 0,0-2-9 16,-7 2 16-16,4 1-2 0,3 0 0 0,-4 5 0 16,-6-5-1-16,6 3 0 0,-3-1 0 0,7 7 0 15,-7-3-13-15,0-3 9 0,0 6-9 0,7 0 8 16,-7-9-8-16,7 9 0 0,-4 0 0 0,4 0 0 16,0 0 0-16,0 0 0 0,0 0 0 0,0 0 8 15,0 0-8-15,0 0 0 0,0 0 0 0,0 0 0 16,0 0 0-16,0 0 0 0,0 0 0 0,-7 6-11 15,-3-3 11-15,3 3-8 0,0 4 8 0,0-1-8 16,-1 7 8-16,-2-4 0 0,-1-2 0 0,1 5-8 16,-1 4 8-16,-3-3 9 0,0-4-1 0,3 4-8 15,1 0 0-15,-1-4 0 0,4 4-10 0,0-7 10 0,4 1 0 0,-1-1 0 16,0-2 0-16,4-7 0 16,0 0 0-16,0 0 0 0,-3 3 0 0,3-3 0 0,0 0 0 0,0 0 0 15,0 0 0-15,0 0 0 0,0 0 14 0,0 0-2 16,0 0-1-16,0 0 0 0,0 0-11 0,3-10 0 15,-3 1 0-15,4-1 8 0,0 1-8 0,3-7 0 16,0 4 0-16,0-4 0 0,3-9 0 0,-3 6 0 16,4 0 0-16,3 1 0 0,-3-1 0 0,3 0 0 15,-4 3 0-15,4 1 0 0,-3-4 0 0,0 9 0 16,-1 1 0-16,1 0 0 0,-1 2 0 0,-3-2-9 16,0 6 9-16,1 3 0 0,-1-6-8 0,-7 6 8 15,0 0 0-15,10 6 0 0,1-6-9 0,3 9 9 0,-11-6 0 16,8 7-9-16,0 5 18 0,-1-5 4 0,1 6 1 0,-1-4 0 15,8 10-6-15,0-3 0 16,-1-7-8-16,4 10 12 0,-3-9 1 0,0 6 0 0,-1-4 0 0,4 4 0 16,-6-9-13-16,-1 5 9 15,3-2-9-15,-3 2 8 0,4-5-8 0,0 6 0 0,-4-7 0 0,3 0 0 16,1 1-8-16,0 5-1 0,3-5 0 0,0 2 0 31,0 4-206-31,-7-6-41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16:15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7994 6636 644 0,'-14'-3'28'0,"7"3"7"0,-4 0-35 0,1 0 0 16,-4 0 0-16,3 0 0 0,-7 0 23 0,4 0-3 15,-3 0 0-15,6 0 0 0,-7 0-20 0,11 0 8 16,-10-6-8-16,3 6 0 0,3 0 36 0,4 0 4 16,0-3 0-16,3 3 0 0,-10 0 29 0,14 0 7 15,0 0 0-15,0 0 1 0,0 0-9 0,0 0-3 16,0 0 0-16,0 0 0 0,0 0-15 0,0 0-3 16,0 0-1-16,7 3 0 0,7-3-19 0,4 9-4 15,-7-2-1-15,13-7 0 0,-6 9-9 0,3-9-1 0,4 10-1 16,3-10 0-16,-3 0-2 0,3 6 0 0,4-3 0 0,-1-3 0 15,1 6-9-15,3-6 0 16,8 0 0-16,-4 0 0 0,-4-6 0 0,4 6 10 0,3 0-10 0,-3 0 10 16,0 0-10-16,3-3 0 0,-7-3 0 0,4 2 8 15,-4-2-8-15,4-3 0 0,-4 2 0 0,4-2 0 16,4 6 16-16,-5-7 7 0,-2 4 1 0,-1-3 1 16,0 6 7-16,-3-4 2 0,-4 7 0 0,-3-6 0 15,0 3-6-15,-8 3-2 0,1-6 0 0,-1 6 0 16,-6-3-10-16,3 3-1 0,-14 0-1 0,0 0 0 15,0 0-14-15,0 0 0 0,0 0 8 0,0 0-8 16,0 0 8-16,-10 0-8 0,-1 0 11 0,-3 0-11 16,-4 0 10-16,-3 0-10 0,-4 0 8 0,4 0-8 15,-4 3 0-15,1-3 0 0,-1 0 0 0,-3 0 0 0,-4 0 8 16,4 0-8-16,0 6 8 0,-1-6-8 16,1 0 12-16,0 0-2 0,3 0-1 0,-6 0 0 0,2 0-9 0,-2 0 8 15,-5 3-8-15,1-3 8 0,0 0 12 0,-4 6 3 16,4-6 0-16,-8 0 0 0,8 7-23 0,0-4-12 15,-4-3 2-15,7 6 0 0,4-3 10 0,0-3 8 16,3 0-8-16,4 0 11 0,3 6-11 0,4-6 12 16,4 0-12-16,-1 0 12 0,4 0-12 0,7 0 10 15,0 0-10-15,0 0 10 0,0 0-10 0,0 0 0 16,0 0 0-16,11 4 0 0,-1-4 0 0,4 6 10 16,4-3-10-16,0-3 10 0,6 0-10 0,4 0 0 15,1 6-10-15,2-6 10 0,5 0 0 0,6 0 0 16,4-6 0-16,0 6 0 0,3 0 0 0,1 0 0 0,2 0 0 0,1-3 10 15,7 3-10-15,0-6-9 0,-7 2 9 0,7-2-13 16,7 6 13-16,-14-3 0 0,4-3 0 0,-5 3 0 16,1-4 0-16,-3 7 8 0,-4-9 0 0,0 9-8 15,-4-6 0-15,-3 3 0 16,-8-4 0-16,5 4-9 0,-8-3 9 0,4 6 0 0,-11-10 10 0,4 10-10 16,-8-3 0-16,-3-3 8 0,-3 6-8 0,-1-6 0 15,-10 6 14-15,0 0 0 16,0 0 0-16,0 0 0 0,0 0 1 0,-7-3 0 0,-3 3 0 0,-4-7 0 15,-4 7 4-15,-3 0 1 0,-7 0 0 0,-4 0 0 16,-7 0-29-16,-3 7-6 0,-8-7-1 0,1 0 0 16,-7 3 16-16,-1 3 0 0,-3-6 0 0,-7 6 0 15,0-3 0-15,0 7 0 0,4-4 0 0,-1-3 0 16,1 7 0-16,-1-4 0 0,1-3 0 0,3 3 0 16,0 4 0-16,3-1-9 0,1 1 9 0,3-1-8 15,3-3-33-15,8 4-7 0,-4-7 0 0,4 9-974 16</inkml:trace>
  <inkml:trace contextRef="#ctx0" brushRef="#br0" timeOffset="21931.099">14415 16549 230 0,'0'0'10'0,"0"0"2"0,0 0-12 0,-8 0 0 16,5 6 0-16,3-6 0 0,0 0 197 0,0 0 37 0,-7 3 7 0,7-3 2 15,0 0-153-15,0 0-30 0,0 0-7 0,0 0-1 16,0 0 7-16,0 0 1 0,0 0 0 0,0 0 0 15,0 0-13-15,0 0-3 0,0 0 0 0,0 0 0 16,0-3-13-16,0 3-3 0,7-6-1 0,-7 6 0 16,0 0 1-16,0 0 1 0,0 0 0 0,0 0 0 15,0 0-5-15,0 0 0 0,0 0-1 0,0 0 0 16,0 0 0-16,7 0 0 0,0-7 0 0,-7 7 0 16,0 0 16-16,0 0 3 0,7 0 1 0,-7 0 0 15,7-3 2-15,-7 3 1 0,7 0 0 0,-7 0 0 16,0 0-1-16,7 0 0 0,-7 0 0 0,7-6 0 15,-7 6-27-15,0 0-6 0,0 0 0 0,0 0-1 16,0 0-11-16,0 0 8 0,4 0-8 0,-4 0 8 16,0 0-8-16,0 0 0 0,3-3 0 0,-3 3 8 0,0 0-8 0,0 0 0 15,0 0 9-15,0 0-9 16,0 0 8-16,0 0-8 0,0 0 8 0,0 0-8 0,0 0 24 0,0 0 0 16,4-6 0-16,-4 6 0 0,0 0-7 0,0 0-1 15,0 0 0-15,3-4 0 0,-3 4-4 0,0 0-2 16,0 0 0-16,0 0 0 0,0 0 2 0,0 0 0 15,4-6 0-15,-4 6 0 0,0 0 1 0,0 0 1 16,7-3 0-16,-7 3 0 0,0 0-1 0,0 0 0 16,4-6 0-16,-4 6 0 0,0 0 5 0,0 0 1 15,0 0 0-15,3-3 0 0,-3 3-3 0,0 0 0 16,4-7 0-16,-4 7 0 0,0 0-16 0,7 0 0 16,-7 0 0-16,7 0-9 0,0-6 9 0,0 6 0 0,3 0 0 0,-3 0 0 15,4 0 0-15,0 0 0 0,-1 0 0 0,1-3 0 16,3 3 0-16,0 0 0 0,0 0 0 0,4 0 0 15,-4 0 9-15,7 0-9 16,-3 0 12-16,3 0-12 0,-4 0 9 0,5 0-9 0,-1 3 0 0,4 3 9 16,-4-6-9-16,3 7 0 0,1-4 0 0,-4 3 8 15,4-3-8-15,0-3 8 0,-1 6-8 0,1-2 8 16,0-4 12-16,-1 6 3 0,1-6 0 0,0 0 0 16,3 0-23-16,0 0-20 0,4 0 4 0,-4 0 1 15,-7 0 15-15,8-6 8 0,-1 6 0 0,0 0-8 16,4 0 14-16,0-4-4 0,-4 4-1 0,0-6 0 15,0 6-1-15,4 0 0 0,-7 0 0 0,3-3 0 16,4-3-8-16,-4 3 0 0,7-4 9 0,-3 7-9 16,3-6 0-16,-3 6 8 0,0-3-8 0,-1 3 0 15,1-6 0-15,3 6 8 0,1-3-8 0,-1 3 0 16,-3-7 14-16,3 7-2 0,-3-3 0 0,3 3 0 16,-3-6-12-16,3 3 0 0,0-4 8 0,1 4-8 0,2-3 0 0,-2 3 8 15,-5-3-8-15,1-1 0 16,3 4 0-16,1 3 0 0,-1 0 0 0,0 0 0 0,-3 0 12 0,0 0 0 15,-4 0 0-15,0 0 0 0,0 0-12 0,1 0 0 16,6 0 0-16,-3 0 0 0,3 0 0 0,4 0 0 16,-4 0 0-16,0 0 0 0,4 0 8 0,0 0-8 15,-7 0 0-15,3 0 0 0,-3 0 10 0,0 0-10 16,-1 0 10-16,-3 0-10 0,1 0 11 0,2-6-11 16,1 6 12-16,0 0-12 0,-4 0 9 0,7-3-9 15,-3 3 0-15,-4 0 9 0,-6-6-9 0,6 6 12 0,4 0-12 0,-4-4 12 16,4 4-4-16,-4 0-8 0,4 0 12 0,-4 0-4 15,3-6-8-15,1 6 0 0,0 0 9 0,0-3-9 16,-1-3 0-16,1 6 0 0,0 0 0 0,-4 0 0 16,0 0 0-16,1-3 0 0,-1-4 0 0,0 7 0 15,0 7 0-15,1-4 0 0,2-3 0 16,-2 0 0-16,-5 6 0 0,1-3 0 0,3-3 0 0,0 0 0 16,-3 0 0-16,3 0 0 0,0 0 0 0,4 0 8 15,0 0-8-15,0 0 0 0,-1 0 0 0,1-3 8 16,4 3-8-16,-1 3 0 0,-3-3 8 0,3 0-8 15,0 0 0-15,-3 0 0 0,3 6 0 0,-3-6 0 16,-4 4 0-16,4-4 0 0,-4 0 0 0,0 0 8 16,1 0-8-16,-1 0 0 0,0 6 0 0,0-6 0 15,4 3 0-15,-4-3 0 0,0 0 0 0,4 0 8 16,0 0-8-16,0 0 8 0,-1 0-8 0,-2 0 8 0,-1 0-8 16,0 0 8-16,-3 0-8 0,-1 0 8 0,1 0-8 0,0 0 0 15,0 0 8-15,-4 0-8 0,0-3 0 0,4 3 0 16,-4 0 0-16,3 0 8 0,-6 0-8 0,3 3 0 15,4-3 0-15,-7 0 0 0,-1 0 0 0,1 0 0 16,-1 0 0-16,1 0 8 0,3 0-8 0,-3 6 0 16,3-6 0-16,-3 0 8 0,-1 0-8 0,1 0 8 15,0 0-8-15,-4 0 8 0,3 0-8 0,-3 0 0 16,1 0 8-16,-1 0-8 0,-4 0 8 0,4 0-8 16,-3 0 10-16,0 0-10 0,-1 0 10 0,-3-6-10 15,4 6 10-15,-1 0-10 0,-3-3 9 0,0 3-9 16,4-6 8-16,-4 6-8 0,0-4 8 0,4 4-8 0,-4-6 8 0,0 6-8 15,0 0 0-15,0 0 8 16,-7 0-8-16,7-3 0 0,4-3 0 0,-4 6 0 0,0 0 8 0,0-3-8 16,0-4 0-16,-7 7 0 0,7 0 0 0,-4 0 0 15,4 0 0-15,-3-6 0 0,3 6 0 0,-7 0 0 16,0 0 0-16,7 0 0 0,0 6 0 0,4-6 8 16,-11 0-8-16,3 0 0 0,-3 0 0 0,7 0 0 15,0 0 0-15,0 0 0 0,1 0 0 0,-1 0 0 16,0 0 0-16,0 0 0 0,-7 0 0 0,0 0 0 15,7 0 0-15,0 0 0 0,0-6 0 0,-7 6 0 16,7 6 0-16,0-6 0 0,4 0 0 0,-11 0 0 16,0 0 0-16,10 0 0 0,-10 0 0 0,7 0 0 15,-7 0 0-15,0 0 0 0,0 0 0 0,11 0 0 16,-11 0 0-16,0 0 0 0,0 0 0 0,0 0 0 0,10 0 0 0,-10 0 0 16,0 0 0-16,0 0 0 0,0 0 8 0,7 0-8 15,-7 0 8-15,0 0-8 0,0 0 0 0,0 0 0 16,0 0 0-16,0 0-11 15,0 0 11-15,11 0 0 0,-11 0 0 0,0 0 0 16,0 0-36-16,0 0-6 0,11 0-1 0,-11 0-1013 16,0 0-204-16</inkml:trace>
  <inkml:trace contextRef="#ctx0" brushRef="#br0" timeOffset="27251.877">22454 16477 748 0,'0'0'67'0,"0"0"-54"0,0 0-13 0,0 0 0 16,0 0 133-16,0 0 24 0,-3 3 5 0,-4 3 1 15,7-6-118-15,0 0-23 0,0 0-5 0,-7 0-1 16,-4 0 57-16,11 0 11 0,0 0 3 0,0 0 0 16,-7 3 38-16,7-3 8 0,0 0 2 0,0 0 0 0,0 0-44 15,0 0-9-15,0 0-2 0,0 0 0 0,14-3-32 0,-3 3-8 16,-11 0 0-16,0 0-1 16,10 0-3-16,1-6-1 0,-11 6 0 0,0 0 0 0,10 0-12 0,-2 0-3 15,-1 0 0-15,-7 0 0 0,0 0-6 0,0 0-2 16,10 6 0-16,1-6 0 0,-11 0 8 0,0 0 0 15,7 3 1-15,0-3 0 0,0 0 5 0,0 0 1 16,-7 0 0-16,14 0 0 0,0 6-7 0,-3-6 0 16,-1-6-1-16,4 6 0 0,4-3-6 0,-7 3-1 15,-1-6 0-15,1 6 0 0,-1-3-3 0,1 3-1 16,0 0 0-16,-4 0 0 0,-7 0 0 0,14 0-8 16,3 0 12-16,-2 0-4 0,-15 0 0 0,7 0-8 0,3 0 12 15,4 0-4-15,0 0 1 0,-3 0 0 0,-4 0 0 0,7 0 0 16,7 0-1-16,-3 0 0 0,-7 0 0 0,10 0 0 15,0 0 2-15,0 0 0 0,-3 0 0 0,3 0 0 16,0 0-2-16,0 0-8 0,0 0 12 0,1 0-4 16,-1 0-8-16,-4 0 0 15,4 0 9-15,-3 0-9 0,0 0 0 0,-1 0 8 0,1 0-8 0,0 0 0 16,-1 0 0-16,1 0 9 0,0 0-9 0,-1 0 0 16,4 0 12-16,1 0-12 0,-1 0 12 0,3-7-12 15,-2 7 12-15,2 0-4 0,1 0 0 0,0 0-8 16,-1 0 8-16,1 0-8 0,3 0 0 0,-3 0 0 15,0 0 10-15,-1 7-10 0,1-7 8 0,0 0-8 16,-4 0 0-16,4 0 0 0,-4 0 0 0,7 3 0 16,-3-3 0-16,-1 6 0 0,1-6 8 0,0 0-8 15,-4 3 0-15,4-3 0 0,-1 0 0 0,1 6 0 0,0-6 0 0,3 0 0 16,-3 0 8-16,3 0-8 0,0 0 0 0,-3 0 8 16,-1 0-8-16,1 0 8 0,3 0-8 0,-3 0 8 15,0 0-8-15,-1 7 8 16,1-7-8-16,3 3 8 0,4-3-8 0,-4 0 8 0,1 0-8 0,-1 0 0 15,0 6 0-15,-3-6 8 0,6 3-8 16,-2-3 0-16,-5 0 0 0,5 0 0 0,-5 6 9 0,1-6-9 16,-4 4 10-16,4-4-10 0,-4 6 0 0,0-6 0 15,4 3 0-15,-4-3 0 0,4 0 0 16,-4 0 0-16,7 0 0 0,0 6 0 0,4-6 0 0,0 0 9 16,-7 0-9-16,6 0 8 0,5 0-8 0,2 3 8 15,-6-3-8-15,3 0 8 0,-3 7-8 0,-4-7 0 0,4 0 0 0,-4 0 8 16,1 0-8-16,-1 0 0 0,4 0 0 0,-4 0 8 15,4 0-8-15,-1 0 0 0,-2 0 0 0,-1 0 0 16,3 0 0-16,1 0 0 0,-7 0 0 0,3 0 8 16,4 6-8-16,-4-6 0 0,4 3 0 0,0-3 8 15,-4 0-8-15,7 0 0 0,0 0 9 0,1 0-9 16,2 0 8-16,5-3-8 0,3 3 8 0,-4-6-8 16,-7 6 0-16,1 0 9 0,2 0-9 0,-2 6 0 15,-5-6 8-15,5 3-8 0,-8-3 0 0,7 0 0 16,-7 0 0-16,1 0 0 0,2 0 8 0,1 0-8 15,0 0 0-15,3 0 0 0,-7 0 8 0,8 0-8 16,-5 0 0-16,1 0 0 0,3 0 8 0,1 0-8 16,-5 0 0-16,5 6 8 0,-5-6-8 0,1 0 0 0,0 0 8 15,0 0-8-15,-1 0 0 0,1 0 0 16,4-6 9-16,-1 6-1 0,-3 0-8 0,3 0 12 0,4 0-12 0,-1 0 0 16,1 6 0-16,0-2 8 0,0-4-8 15,-4 0-10-15,0 0 10 0,-3 6-12 0,-4-3 12 0,4-3 0 16,-4 0 0-16,1 0 0 0,-1 6 0 0,0-6 8 15,0 0-8-15,0 3 11 0,-3-3-8 0,3 0-3 16,4 0 0-16,-4 0 0 0,1 0 0 0,-1 0 0 16,-4 0 0-16,1 0 0 0,0 0 0 0,0 0 0 15,-4 0 0-15,0 0 0 0,0 0 0 0,-3 0 0 16,3 0 0-16,-3-3 0 0,6 6 0 0,-3-3 0 16,1 0 0-16,2 0 0 0,1 0 0 0,0 0 0 15,3 0 0-15,-7 0 0 0,-3 0 0 0,3 0 0 0,0 0 0 16,4 0 0-16,-4 0 0 0,0 0 0 0,0 0 0 0,0 0 0 15,1 0 0-15,-5 7 0 16,1-7 0-16,-4 0 0 0,4 0 0 0,-1 0 0 0,-3 3 0 0,0-3 0 16,1 6 0-16,2-6 0 0,-3 0 0 0,0 0 0 15,4 0 0-15,0 0 0 0,-1 0 0 0,1 3 0 16,0-3 0-16,-1 6 0 0,4-6 0 0,-3 0 0 16,0 0 0-16,-1 0 0 0,1 0 0 0,0 0 0 15,-8 7 0-15,4-7 0 0,-3 3 0 0,3-3 0 16,0 0 0-16,-3 0 0 0,-1 0 0 0,1 0 0 15,3 0 0-15,-3 0 0 0,-4 6 0 0,0-6 0 16,3 3 0-16,-10-3 0 0,11 0 0 0,-1 0 0 16,-10 0 0-16,7 0 0 0,-7 0 0 0,11 0 0 15,-4 0 0-15,4 6 0 0,-11-6 0 0,7 0 0 16,3 4-55-16,-3-4-10 0,4 0-3 0,-4 6 0 16,0-3-136-16,0-3-28 0,-7 0-6 0</inkml:trace>
  <inkml:trace contextRef="#ctx0" brushRef="#br0" timeOffset="55403.78">22994 4012 172 0,'0'0'16'0,"0"0"-16"0,0 0 0 0,0 0 0 15,0 0 116-15,0 0 21 0,0 0 4 0,0 0 1 16,0 0-69-16,0 0-13 0,0 0-4 0,0 0 0 16,-3-3 8-16,3 3 0 0,0 0 1 0,0 0 0 15,0 0-17-15,-4 0-3 0,4 0-1 0,-7-7 0 16,0 7 0-16,0 0 0 0,-7 7 0 0,0-7 0 15,7 3 2-15,-11 3 0 0,-10-3 0 0,10 3 0 16,7-2 4-16,-6 2 1 0,-8-3 0 0,0 3 0 16,1 4-10-16,-1-10-1 0,0 9-1 0,-3 0 0 15,-4-2 1-15,4 2 0 0,3-9 0 0,4 3 0 16,-7 10-13-16,3-4-3 0,1 1 0 0,-1-1 0 0,-3 0-14 16,3 4-10-16,-7-7 12 0,8 10-12 15,6-4 0-15,-10 4 0 0,-7-6 0 0,3-1 0 0,0 10 0 0,4-4 0 16,-4 4 0-16,0-3 0 0,1-3 0 0,2 2 0 15,5 1 0-15,-1-7 0 0,-7 4 10 0,4-4-2 16,7 10 0-16,0-6 0 0,-11-1 3 0,4-2 0 16,-1 5 0-16,5 1 0 0,3-7-2 0,-1 4 0 15,-6-4 0-15,0 7 0 0,7-7-9 0,0 7 0 16,-4-3 0-16,0 2 0 0,1-5 0 0,-1 8 0 16,0-2 0-16,4-3 0 0,-4 2 0 0,4 4 8 15,0 0-8-15,0-3 8 0,3 2-8 0,-3 1 0 16,3-3 9-16,1 3-9 0,-1 0 9 0,0-4-9 15,4-5 12-15,4 5-12 0,-4-2 15 0,3-4-4 0,0 1-1 0,1 5 0 16,3-5-10-16,0-1 0 16,-4 1 0-16,4 5 0 0,0-15 0 0,4 10 0 0,-5-4 0 0,5-3 0 15,-4 3 0-15,7-6 10 0,0 0-10 0,0 0 10 16,-4 4 0-16,4-4 0 0,0 0 0 0,0 0 0 16,0 0 14-16,-7-4 4 0,7 4 0 0,-7-6 0 15,4 3-12-15,3 3-1 0,-4-6-1 0,1-4 0 16,-4 10-1-16,7 0 0 0,0-6 0 0,-4-3 0 15,1-1-13-15,-1 7 11 0,4-6-11 0,4-4 10 16,-1 4-10-16,-3-1-14 0,4 1 3 0,3 0 1 16,-4-4 20-16,4-3 4 0,-3 10 1 0,-1-3 0 15,1-10-15-15,-1 9 0 0,-3 1 0 0,7 0 0 16,0-1 0-16,-3 1 0 0,3-1 0 0,-3 1 0 16,-1 3 0-16,-3 6 0 0,4-7 0 0,-4 7 0 0,0 0 0 0,0 0 0 15,0 0-8-15,10 0 8 0,-10 0 0 0,0 0 0 16,7 0 0-16,-7 0 0 0,7 7-8 0,-3 2-2 15,-1 7 0-15,1-7 0 16,-8-6 10-16,4 7 0 0,0-10 0 0,4 9 0 0,-4-9 0 0,-4 6 0 16,1 4 0-16,3-1 0 0,-4 1 0 0,4-1 8 15,0-3-8-15,-3 4 8 0,-1-1-8 0,4-3 0 16,-3 4 0-16,3-7-8 0,3 6 8 0,-3-9 0 16,0 0 0-16,7 10 0 0,4-4 0 0,0-6 0 15,3 9 0-15,3-9 0 0,1 0 0 0,7 7 16 16,-1-7-3-16,5-7 0 15,2 1-37-15,8-3-7 0,0-1-1 0,10 1-733 0,4-10-147 16</inkml:trace>
  <inkml:trace contextRef="#ctx0" brushRef="#br0" timeOffset="56904.765">24211 3447 961 0,'0'0'42'0,"0"0"10"0,0 0-42 0,0 3-10 15,0 7 0-15,0-4 0 0,0-6 48 0,0 10 7 0,-3-4 1 0,-1-3 1 16,4 6-10-16,-3-2-3 0,-1 2 0 0,1-9 0 16,3 0 2-16,0 9 0 0,-4-2 0 0,4-7 0 15,0 3 11-15,0-3 3 0,0 9 0 0,0-9 0 16,0 0 13-16,0 0 3 0,0 0 1 0,0 0 0 16,-4 7 3-16,4-7 1 0,0 0 0 0,0 0 0 15,0 0 1-15,0 0 0 0,0 0 0 0,0 0 0 16,0 0-22-16,0 0-4 0,0 0 0 0,-3-10-1 0,-1 4-15 0,4 3-4 15,0-13 0-15,0 10 0 0,-3-4-4 0,6 1-2 16,-3-4 0-16,0 1 0 0,4-7-11 0,-1 10-3 16,1-10 0-16,0 0 0 0,-1 3-7 0,4-12-1 15,-3 9-8-15,-1-6 12 0,4-3-12 0,-3 3 8 16,6-3-8-16,1 3 0 0,-4-10 8 0,0 16-8 16,4-15 0-16,-4 15 9 0,0-9-9 15,0 9 0-15,0 3 9 0,0-3-9 0,-4 4 12 0,1 2-1 16,-1 7-1-16,1-3 0 0,-4-1-2 0,4 7-8 15,-1-3 12-15,-3 6-4 0,0 0-8 0,0 0 0 16,0 0 9-16,0 0-9 0,0 0 0 0,0 0 0 0,7 6 0 0,0-3 0 16,4 7 0-16,-4-1-8 15,-4 7 8-15,4-7 0 0,4 10 0 0,0 6 0 0,-1-13 0 0,-3 10 0 16,0-9 0-16,-3 6 0 0,3 6 0 0,3-6 0 16,-3-1 0-16,1 8 0 0,2-8 0 0,1-2 0 15,-4 12 0-15,0-12 0 0,3 3 0 0,1 0 0 16,0-4 0-16,-1-2 0 0,1 3 0 0,-1-7 0 15,1 0 0-15,-1 7 0 0,-2-13 0 0,-1 10 0 16,0-10 8-16,0 3-8 0,-7-6 8 0,10 3-8 16,-3 3 13-16,0-2-1 0,-7-4-1 0,11 0 0 15,-11 0 5-15,7 0 2 0,-7 0 0 0,11 0 0 16,-4-10-4-16,0 10-1 0,-4-9 0 0,4 6 0 16,-3-10 2-16,3 10 0 0,-4-6 0 0,-3 2 0 15,4-5-4-15,-1-4-1 0,-3 0 0 0,4 7 0 16,0-10-10-16,-1 0 8 0,1 1-8 0,-4-8 8 0,3 8-8 0,1-7 0 15,-1 6 0-15,4 0 0 16,-3-9 0-16,-1 6 0 0,1-6 8 0,3 2-8 0,0 5 0 16,-4-5 0-16,1 8 0 0,3 2 0 0,-3-3 0 0,3 3 0 15,-4 4 0-15,1-4 0 0,-4-3 0 0,3 10 0 16,4-7 0-16,-3 13 0 0,3-3 0 0,-4-3 0 16,1-1 0-16,-1 7 0 0,1-3-19 0,-1-1 1 15,-3 7 0-15,4 0 0 16,-4 0-67-16,4-9-14 0,-4 9-2 0,0 0-1 15,0 0-69-15,0 0-13 0,0 0-4 0,0 0-968 0</inkml:trace>
  <inkml:trace contextRef="#ctx0" brushRef="#br0" timeOffset="59424.029">24846 3529 288 0,'0'0'25'0,"0"0"-25"16,0 0 0-16,7-3 0 0,0-10 216 0,0 10 39 16,4-3 7-16,-4-4 2 0,4 10-164 0,3-9-32 0,0 0-6 0,0-1-2 15,-4 4-15-15,1 3-3 0,0-4-1 0,-1-2 0 16,-3 6-4-16,4-3-1 0,-1 2 0 0,-3-2 0 15,1-3 12-15,-1 9 3 0,0-3 0 0,-4 3 0 16,4-7 16-16,-7 7 3 0,0 0 1 0,0 0 0 16,0 0-8-16,0 0-2 0,0 0 0 0,0 0 0 15,0 0-20-15,0 0-4 0,0 0-1 0,0 0 0 16,0 0-16-16,0 0-3 0,0 0-1 0,0 10 0 16,0-10-7-16,-3 9-1 0,3 1-8 0,0 5 12 15,0-2 0-15,0-1-1 0,0 1 0 0,0-4 0 16,3 7 5-16,1 0 2 0,-4-13 0 0,7 13 0 15,-4-7-18-15,1 0 8 0,3 1-8 0,-4-7 0 16,-3-3 16-16,8 6-3 0,-1 4-1 0,-7-10 0 16,0 0-4-16,10 0-8 0,1 0 11 0,3-4-11 15,-4-2 18-15,1 0-3 0,-4 3-1 0,4-4 0 0,-1-2 5 0,-3 6 1 16,4-6 0-16,-4 2 0 0,0-2-20 0,0 6 10 16,-3-10-10-16,3 10 8 0,-7 3 0 0,7 0 0 15,-7 0 0-15,0 0 0 0,10 0-8 0,-10 0-14 16,7 0 3-16,0 3 1 0,0 10 10 0,0-10 0 15,-3 6 0-15,3 1-8 0,0-4 8 0,0-3 0 16,0 6 0-16,0 1 0 0,-3-4 0 0,3 0 0 16,0-2 0-16,0 5 0 0,0-9 8 0,0 0 3 15,4 0 1-15,-8 0 0 0,-3 0-12 0,7 0 0 16,0 0 0-16,4 0-11 0,-1 0 11 0,1 0 16 16,0-3-4-16,-1-3-1 0,-3 6-1 0,0 0 0 15,4-4 0-15,0 4 0 0,-4-6 2 0,0 0 0 0,3 6 0 0,-3-3 0 16,4-4-4-16,-4 4-8 15,0-3 12-15,0-3-4 0,4 6-8 0,-8-4 12 0,4-2-12 0,0-7 12 16,0 13-12-16,0-13 8 0,0 4-8 0,-3-4 8 16,-1 0-8-16,1 4 0 0,0-4 0 0,-4 4 8 15,0-4-8-15,3-9 0 0,-3 6 0 0,-3 3 8 16,3-2-8-16,0-1 0 0,0 3 0 0,-4 4 0 16,0-4-18-16,4-3 1 0,0 10 0 0,0-1 0 31,-3 4-82-31,3-3-16 0,0-1-3 0,0 7-1 0,0-3-92 0,0 6-18 0,0 0-4 0,0 0-1 15</inkml:trace>
  <inkml:trace contextRef="#ctx0" brushRef="#br0" timeOffset="60011.459">25908 3162 1018 0,'0'0'45'0,"0"0"10"0,0 0-44 0,0 0-11 15,0 0 0-15,0 0 0 0,0 0 74 0,0 0 13 16,0 0 2-16,0 0 1 0,7 0-26 0,0 0-6 16,-7 0-1-16,7 0 0 0,-7 0-1 0,7-6-1 15,-7 6 0-15,0 0 0 0,0 0-5 0,7-3-1 16,-7 3 0-16,0 0 0 0,0 0-6 0,0 0-2 0,0 0 0 0,0 0 0 15,0 0-5-15,-7 9-2 0,4-6 0 0,-8 6 0 16,1-2-14-16,-1-1-4 0,0 3 0 0,-3 4 0 16,4-13-4-16,-1 9 0 0,-3 1-1 0,3-4 0 15,1 0 5-15,3-3 2 16,0 7 0-16,0-1 0 0,3-9-6 0,4 0-2 0,0 0 0 0,0 0 0 16,0 0-10-16,0 0 0 0,0 0 9 0,0 0-9 15,0 10 0-15,0-10 8 0,0 0-8 0,0 0 0 16,7 6 0-16,4-3 0 0,-11-3 0 0,7 13 8 15,0-13-8-15,3 3 0 0,-2-3 0 0,2 0 8 16,-3 6-8-16,4-3 0 0,-4-3 0 0,3 6 0 16,1-2 0-16,0-4 0 0,-1 9 0 0,1-9 0 15,-1 0 0-15,1 6 0 0,-1-3 0 0,5 4 0 16,-5-4 0-16,4 3 0 0,-7 0 0 0,4-2 8 0,-4 5-8 0,0 0 8 16,-3-9-8-16,-1 10 8 0,1-4-8 0,-4 3 8 15,0 1-8-15,-4-4 8 0,1 3-8 0,-1 1 12 16,0-7-4-16,1 6 0 0,-4 1-8 0,3-4 11 15,1 0-11-15,-1 4 12 0,1-7-12 0,-4 6 8 16,0 1-8-16,0-4 8 0,3-3-8 0,-6 10 0 16,-1-10 9-16,0 6-9 0,1-2 0 0,-1 2 0 15,1-6 0-15,-5 6 8 0,5-2-8 0,-1 2 0 16,-3-3 0-16,4 4 0 0,-4-7 0 0,3-3-8 16,-3 9 8-16,3-9-12 15,1 0-33-15,3 0-7 0,-4 0-2 0,7-9 0 16,-3 9-125-16,0-9-25 0</inkml:trace>
  <inkml:trace contextRef="#ctx0" brushRef="#br0" timeOffset="60841.241">26804 2171 1137 0,'0'0'24'0,"0"0"6"0,0 0 1 0,0 0 2 0,0 0-33 0,0 0 0 0,0 0 0 0,0 0 0 16,0 0 16-16,0 0-4 0,0 0-1 0,0 0 0 16,4 0-3-16,-4 0-8 0,0 0 12 0,0 0-4 15,0 0-8-15,0 0 12 0,0 0-12 0,0 0 12 16,0 0 26-16,0 0 6 0,0 0 0 0,0 0 1 15,0 0 14-15,0 0 2 0,0 0 1 0,0 0 0 16,-7 0 1-16,-4 3 0 0,4 3 0 0,0-6 0 16,-4 4-17-16,4-4-3 0,-3 12-1 0,3-9 0 15,0 4-17-15,-1 5-3 0,1-12-1 0,-3 9 0 0,6 1-13 0,-6-4-8 16,-1 4 8-16,1-1-8 0,2 0 0 0,-2 7 8 16,-1-7-8-16,1 1 0 0,-4 6 8 0,3-4-8 15,0 4 8-15,1-4-8 0,-4 4 38 0,3 3 3 16,1-10 1-16,-5 7 0 0,5 3-26 0,-4-4-6 15,3 7-1-15,-3 0 0 16,4 7 10-16,-5-11 1 0,1 7 1 0,0-3 0 0,-3 13-9 0,6-16-3 16,-3 15 0-16,3-9 0 0,1 0-9 0,-1 4 10 15,4-11-10-15,0 7 10 0,3-3 10 0,1 4 1 16,-4-8 1-16,7-2 0 0,-4 12-22 0,4-12 8 16,4-4-8-16,-1 4 0 0,1 3 12 0,-1 0-1 15,1-4-1-15,3 4 0 0,0 0 0 0,0-3 0 16,4 3 0-16,-1-4 0 0,1-2-10 0,-1 2 12 15,5-5-12-15,-5 6 12 0,4-7-12 0,0 3 0 0,1-5 0 0,2 8 8 16,-3-2-8-16,4-7 0 0,3-3 0 0,-7 7 0 16,0-4-16-16,-3 0-6 0,3-3-1 0,0-3 0 31,0 7-92-31,-3-7-18 0,3 0-4 0,-4 0-842 0</inkml:trace>
  <inkml:trace contextRef="#ctx0" brushRef="#br0" timeOffset="61729.867">26931 2607 1609 0,'0'0'71'0,"0"0"15"0,0 0-69 0,0 0-17 16,0 0 0-16,0 0 0 0,0 0 69 0,0 0 11 15,0 0 1-15,7-6 1 0,0 6-64 0,-3 0-18 16,3-7 0-16,3 4 8 0,4-3 2 0,-3 6 0 16,3-3 0-16,4 3 0 0,-4-6 10 0,0 2 1 15,0-2 1-15,0 6 0 0,4 0 9 0,0-9 1 16,-1 9 1-16,1-3 0 0,-1-4 7 0,1 7 0 16,-4 0 1-16,0-3 0 0,0-3-21 0,-3 6-5 15,0 0-1-15,-4 0 0 0,-7 0-6 0,0 0-8 16,0 0 11-16,0 0-11 0,0 0 8 0,0 0-8 15,-7 9 0-15,-4 1 0 0,0-1 16 0,-3 7-3 16,0-7-1-16,-3 1 0 0,2 8-12 0,-2-2 0 0,-4-3 0 0,-1 2 0 16,-2 4 0-16,3 6 0 0,-8-6 0 0,8 0 0 15,0 0 0-15,3-4 0 0,1 4 0 0,3-3 0 16,0-4 19-16,3 4 1 0,0-6 0 0,1 5 0 16,3-5-10-16,0-1-2 0,0 0 0 0,7 1 0 15,-4-1-8-15,4 7 8 0,4-13-8 0,-1 6 8 16,1-2-8-16,-1-1 0 0,4-3 0 0,0 7 0 15,4-1 0-15,-4-9 0 0,0 6 0 0,4-3 0 16,-1-3 0-16,4 0 0 0,0 0 0 0,4 7 8 16,-4-4-8-16,7-3-9 0,-3 0 9 0,3 0-13 15,-7-3-26-15,7 3-5 0,-3-7 0 0,3 7-1 16,0 0-193 0,1-3-38-16,13-3-8 0,-7-3-2 0</inkml:trace>
  <inkml:trace contextRef="#ctx0" brushRef="#br0" timeOffset="62996.479">27446 2886 1036 0,'0'0'92'0,"0"0"-73"0,0 0-19 0,0 0 0 0,0 0 204 0,0 0 38 15,0 0 7-15,0 0 2 16,0 0-159-16,4 9-31 0,-1 1-6 0,1-1-2 16,-1 7-41-16,1-4-12 0,-4 4 0 0,3 3 0 0,-3-10 0 0,0 7 0 15,4 0 0-15,-4-4 0 16,3 4 0-16,1 3-8 0,-4 0 0 0,3-4 0 16,-3-2-26-16,4-1-5 0,-4-2-1 0,0 2 0 15,0-5-124-15,0 2-24 0,0-9-6 0</inkml:trace>
  <inkml:trace contextRef="#ctx0" brushRef="#br0" timeOffset="63763.431">27915 2485 1447 0,'0'0'64'0,"0"0"13"0,0 0-61 15,0 0-16-15,0 0 0 0,0 0 0 0,0 0 61 0,0 0 10 0,0 0 1 0,0 0 1 16,0 0-65-16,7-7-8 0,0 4-11 0,0-3 3 15,1 6 8-15,2-3 11 0,4 3-3 0,-3-6 0 16,-1 2-8-16,5-2 0 0,-1 6 0 0,3 0 0 16,1-9 0-16,-4 9 0 0,4 0 0 0,-4 0 0 15,3 0 20-15,1 0-2 0,-4 0 0 0,4 0 0 16,-4 0 6-16,-4 0 0 0,-6 0 1 0,3 0 0 16,4-3 15-16,-4 6 4 0,-4-3 0 0,-3 0 0 15,0 0-36-15,0 0-8 0,0 0 0 0,0 9 0 16,-3 1 0-16,-1-1 8 0,1 7-8 0,-1-7 12 15,-6 16-12-15,-5-12 0 0,-6 12-10 0,0 0 10 16,-4-13-17-16,4 13 2 0,-7 1 1 0,3-8 0 16,4 11 22-16,4-11 5 0,-5 4 1 0,8-3 0 0,4-6-14 0,-1 2 0 15,0 4 0-15,4-3 0 16,0-13 0-16,7 6 0 0,-3 4 0 0,6-4 0 0,-3-9 0 0,4 4 0 16,-1 5 0-16,-3-9 0 0,0 0 0 0,11 6 0 15,0-3 0-15,3-3 0 16,-4 7-45-16,4-7-12 0,-3 0-3 0,3 3-504 15,0-6-102-15</inkml:trace>
  <inkml:trace contextRef="#ctx0" brushRef="#br0" timeOffset="64380.333">28349 2826 1152 0,'0'0'51'0,"0"0"10"0,0-9-49 0,4 6-12 16,-4-7 0-16,0 10 0 0,7-6 224 0,3-3 43 15,1 6 8-15,3-4 1 0,0-2-228 0,-3 3-48 16,-1 3 0-16,4-4-15 0,-3 4 7 0,-4 3 8 16,4-6-13-16,-1 6 5 0,-3 0-4 0,4 0-1 15,-4 0 0-15,-7 0 0 0,0 0 2 0,0 0 1 16,7 0 0-16,-7 0 0 0,4 6 10 0,-4 4 0 0,0-7 0 0,-4 9 0 16,1-2 0-16,-1 2 0 15,-7-6 0-15,4 4 11 0,-3-1-11 0,3 1 8 0,-4-1-8 0,1 10 8 16,-1-13-8-16,0 7 12 0,1-7-12 0,-1 10 12 15,1-4-12-15,-1 4 8 0,4-13-8 0,3 13 8 16,-3-7 7-16,4 1 1 0,-1-1 0 0,4 0 0 16,0 1 0-16,4-4 0 0,-1 3 0 0,1 1 0 15,3-1-16-15,0-2 0 0,4 2 0 0,-4-9 0 16,3 9 0-16,1-6 0 0,-4 4 0 0,3-7 9 16,1 9-9-16,3-9 0 0,-3 6 0 0,-1-2 0 15,1-4-45-15,3 0-5 16,0 0-1-16,0 0-565 0,0-4-114 0</inkml:trace>
  <inkml:trace contextRef="#ctx0" brushRef="#br0" timeOffset="64752.84">29048 2701 2520 0,'0'0'112'0,"-7"0"22"0,0 6-107 0,0-3-27 0,7-3 0 0,-4 7 0 16,1-1 13-16,3 3-2 0,0-9-1 0,0 3 0 31,0 13-38-31,0-16-7 0,7 3-1 0,-4 4-1 0,-3-7-143 0,0 0-28 0,0 0-5 0</inkml:trace>
  <inkml:trace contextRef="#ctx0" brushRef="#br0" timeOffset="64927.372">29182 2688 288 0,'0'0'25'0,"0"0"-25"16,-4 10 0-16,-3-10 0 0,4 3 428 0,-1 6 81 15,1-2 16-15,3-7 3 0,-4 9-400 0,4-9-80 16,0 9-16-16,-3 1-3 0,-1-4-14 0,4-6-3 15,0 0-1-15,0 0 0 16,0 0-103-16,4 10-20 0,3-7-4 0,-7-3-804 16</inkml:trace>
  <inkml:trace contextRef="#ctx0" brushRef="#br0" timeOffset="65093.932">29436 2682 921 0,'0'0'82'0,"0"0"-66"0,0 0-16 0,0 0 0 16,0 0 340-16,0 0 64 0,0 0 12 0,0 0 4 15,10 0-339-15,-10 0-67 0,7 0-14 0,4 6 0 32,-11-6-148-32,4 4-28 0</inkml:trace>
  <inkml:trace contextRef="#ctx0" brushRef="#br0" timeOffset="67247.171">29849 2397 806 0,'0'0'72'0,"0"0"-58"16,0 0-14-16,0 0 0 0,0 0 85 0,0 0 15 16,-8 0 2-16,8 0 1 0,-10 0-35 0,10 0-6 15,0 0-2-15,0 0 0 0,0 0-14 0,0 0-3 16,0 0-1-16,0 0 0 0,0 0-14 0,0 0-4 16,0 0 0-16,0 0 0 0,0 0 24 0,0 0 5 15,0 0 1-15,3-10 0 0,4 7 1 0,-7 3 0 16,0 0 0-16,4-6 0 0,3-3-11 0,4 2-3 15,-11 7 0-15,7 0 0 0,0-9 1 0,0 6 0 0,3-3 0 16,-3-4 0-16,1 10 3 0,2-9 1 16,1-1 0-16,-1 7 0 0,-3-3-27 0,4 0-6 0,-4 2-1 0,0-5 0 15,0 3 0-15,0-4 0 16,-3 7 0-16,3-3 0 0,0 3-3 0,0-3-1 0,-4-1 0 0,1-2 0 16,-1 9-8-16,-3 0 0 0,4-10 0 0,-1 1 0 15,-3 9 0-15,0-9 0 0,0-1 0 0,0 10 0 16,-3-3 0-16,-1-9 0 0,1 8 0 0,-4 4 0 15,3 0 28-15,1-6 3 0,-4 3 1 0,0 3 0 16,0 0-32-16,-4 0 0 0,0 0 0 0,1 0 0 16,-1 9 0-16,1-9 0 0,-4 4 0 0,3 2 0 15,0 0 0-15,1 4 0 0,-1-7 0 0,1 6 0 16,-1 7 0-16,8-13 0 0,-5 6 0 0,5 4 0 16,-8-1 0-16,8 4 0 0,3-7 0 0,0 7 0 15,-4-3 0-15,4 2 0 0,0-2 0 0,4 3 0 16,-1-1 0-16,1 4-13 0,-4-10 1 0,3 7 0 15,1-3 12-15,-4 6 16 0,-4-10-3 0,4 13-1 0,4-10-12 0,-1 7 0 16,-3-3 0-16,4-7 0 16,-4 10 0-16,4-9 0 0,-1-1 0 0,4 0 0 0,-3-2 0 0,3-7 0 15,7 9 0-15,-4-9 0 0,5 9-11 0,2-9-5 16,1 0 0-16,-1 0-1 16,8 0-15-16,-4 0-2 0,4 0-1 0,-4-3 0 15,4-3-116-15,-4 6-23 0,0-9-5 0,0 9-765 0</inkml:trace>
  <inkml:trace contextRef="#ctx0" brushRef="#br0" timeOffset="68252.485">30434 2610 1785 0,'0'0'159'0,"0"0"-127"15,0 0-32-15,0 0 0 0,0-3 116 0,0 3 18 0,0 0 3 0,0 0 1 16,0 0-106-16,0 0-22 0,0 0-10 0,0 0 10 16,4 9-10-16,3 4 0 0,-4-4 0 0,1 1 0 15,-1 5-16-15,-3 4 5 0,4-3 1 0,-4-4 0 16,0 4-33-16,-4-7-6 0,4 10-2 0,-3-9 0 16,3 2-1-16,0-2-1 0,0 2 0 0,-4-6 0 15,4-6-30-15,0 10-5 0,0-10-2 0,0 0-413 16,0 0-82-16</inkml:trace>
  <inkml:trace contextRef="#ctx0" brushRef="#br0" timeOffset="68845.897">30847 2253 1094 0,'0'0'97'0,"-4"0"-77"0,-3 0-20 0,7 0 0 16,-3 0 178-16,3 0 32 0,-7 0 6 0,7 0 2 16,-7 0-142-16,7 0-28 0,0 0-5 0,0 0-2 15,0 0-23-15,0 0-5 0,7 0-1 0,3-7 0 16,1 7 2-16,-1-9 0 0,-2 9 0 0,6-3 0 16,-4-7-14-16,-3 4 8 0,-3-3-8 0,-1-1 0 15,8 7 8-15,-4-9-8 0,-3 2 0 0,6 1 9 16,-3-1-9-16,-3 1 12 0,-1-7-12 0,1 7 12 15,-8 6 14-15,4-13 3 0,0 16 1 0,0 0 0 0,-7-9-7 0,4-1-2 16,3 10 0-16,0 0 0 16,0 0-21-16,0 0 8 0,-7 0-8 0,-4 0 0 0,0 10 0 0,1-1 0 15,-4-9 0-15,0 16 0 0,-1-13 0 0,-2 6-8 16,3-2 8-16,0 8 0 0,0-2 0 0,3 2 0 16,0 1 0-16,-3-3-8 0,4-4 8 0,-1 10 0 15,11-3 0-15,-3-1 0 0,-1 4 0 0,4-6 0 16,4-1 0-16,-1 1 8 0,1 6-8 0,6-4 11 15,-3-5-11-15,7 5 12 0,-3 4-12 0,3-10 0 16,0 1 0-16,7-1 0 16,-3 1-24-16,0-1-6 0,-4-3-2 0,0 4 0 15,7-7-148-15,-3 6-31 0,-1-9-5 0,-3 7-320 0,4-1-63 16</inkml:trace>
  <inkml:trace contextRef="#ctx0" brushRef="#br0" timeOffset="69264.803">31069 2450 1440 0,'0'0'64'16,"0"0"12"-16,0 0-60 0,0 0-16 0,0 0 0 0,11 0 0 15,-1-9 191-15,1-1 35 0,-1 10 7 0,1-9 2 16,3 3-191-16,-3 6-44 0,3-4 0 0,-4-5 0 15,1 3 0-15,0-4-12 0,-1 10 4 0,1-9 8 16,-4 6-39-16,-4-3 0 0,4-1 0 0,-3 7 0 0,-4 0 29 0,0 0 10 16,0 0 0-16,0 0-9 0,0 0 9 15,0 0 8-15,0 0-8 0,-4 7 11 0,4 2 1 0,-7 0 0 16,4 7 0-16,-4-7 0 0,0 1-12 0,0 6 8 16,-4-4-8-16,4 7 8 15,-4-3 12-15,1-1 3 0,-1 4 0 0,4-6 0 0,-3 9-23 0,-1-4-20 16,4-5 4-16,0 3 1 0,0 2 15 0,3-2 0 15,1-3 9-15,3-1-9 0,0 1 16 0,3 2-4 16,-3-2 0-16,4-4 0 0,3 4-3 0,0-4-1 16,0 4 0-16,0-7 0 0,0 4-8 0,4-7 10 15,-1 3-10-15,1-6 10 0,0 6-10 0,3-3 0 0,0-3 0 16,3 7 0 0,1-14-25-16,3 7-7 0,4 0-2 0,0-3 0 15,3-3-46-15,-4 0-10 0,-2 3-2 0,6-7-501 0,0 4-101 0</inkml:trace>
  <inkml:trace contextRef="#ctx0" brushRef="#br0" timeOffset="69815.938">30939 1487 1447 0,'0'0'64'0,"0"0"13"0,-4 0-61 0,1 0-16 16,3 0 0-16,0 0 0 0,0 0 64 0,0 0 9 16,0 0 3-16,0 0 0 0,0 0-43 0,0 0-8 15,0 0-1-15,0 0-1 0,10 0 1 0,1 13 0 16,6-13 0-16,1 3 0 0,3 7 4 0,0-1 0 16,1 7 1-16,2-4 0 0,1 4 6 0,3 3 1 15,0-4 0-15,4 4 0 0,7 0 0 0,3 0 0 16,-3 6 0-16,3 0 0 0,-3 0-9 0,0-3-2 0,3 6 0 0,-3 7 0 15,0-4-1-15,-4-3-1 0,0 0 0 16,-3 10 0-16,-7-3-3 0,0 2-1 0,-4-2 0 0,-4-4 0 16,1 7-6-16,-4-10-1 0,-3 6 0 0,-4 4 0 15,3-10-12-15,1-3 11 0,-4 4-11 0,-3-4 10 16,3 3-10-16,-4-3 0 0,1 0 9 0,-1 3-9 16,1-3 0-16,-1-3 9 0,-3 3-9 0,0 1 0 15,-7-8 0-15,4 7 0 0,-1-3 0 0,-6 0 0 16,-1-3 0-16,0-6-9 0,1 2-1 0,-4 4 0 15,0-3-103-15,-1-4-21 0,-9 4-4 0</inkml:trace>
  <inkml:trace contextRef="#ctx0" brushRef="#br0" timeOffset="71147.377">23728 4338 345 0,'0'0'15'0,"-4"3"4"0,-3-3-19 0,7 0 0 0,0 0 0 0,0 0 0 15,0 0 105-15,0 0 18 0,0 0 3 0,0 0 1 16,0 0-88-16,11 0-18 0,-1 0-3 0,1 0-1 16,7-3 57-16,-1-3 11 0,4-4 3 0,1 10 0 15,-1-9-1-15,3 3 0 0,5-4 0 0,2 7 0 16,1-3-3-16,3-4 0 0,-3 4 0 0,7 3 0 16,-4-7-19-16,4 1-4 0,0 0-1 0,7-7 0 0,0 7-19 0,3-1-4 15,4-6-1-15,0-2 0 0,3 2 3 0,1 3 0 16,-1-2 0-16,8-4 0 15,-1 0-1-15,8 3 0 0,-1-2 0 0,4 2 0 0,4-3-8 0,0 0-2 16,-4 7 0-16,7-4 0 0,7 0-8 0,-3-6-3 16,3 7 0-16,-3-1 0 0,-1-3-17 0,4 7 8 15,4-4-8-15,0 0 0 0,-4-2 8 0,-3-1-8 16,-1 3 0-16,1-3 0 0,3 0 8 0,-3 4-8 16,0-4 12-16,-1 0-12 0,1 3 29 0,-4-2-1 0,4-1 0 15,6 3 0-15,8-3-16 0,-7 1-3 16,0 2-1-16,-1 3 0 0,1-2 3 0,-4-4 0 0,4 3 0 0,-7 4 0 15,-8-4 0-15,4 3 0 0,8-2 0 0,-5-1 0 16,1 7 4-16,-4-4 1 0,0 4 0 0,0-7 0 16,1 0-4-16,2 4 0 0,1-4 0 0,0 0 0 15,-4 7-12-15,-4-4 8 0,1-2-8 16,0-1 0-16,-4 7 8 0,3-1-8 0,1-9 0 0,-4 10 9 16,-7 0-9-16,0-7 0 0,0 7 0 0,0-1 0 15,4 1 15-15,-4-1-3 0,-4 1 0 0,1-7 0 16,-1 7 0-16,-6-1-1 0,-1 1 0 0,4 0 0 15,0-7-2-15,0 7 0 0,0-1 0 0,-4 1 0 16,4-7-9-16,0 13 12 0,-7-13-12 0,0 7 12 16,0-1-12-16,0 7 8 0,7-9-8 0,-7 2 8 15,-4 7-8-15,1-3 0 0,3-3 0 0,-4 9 0 16,-3-10 0-16,-4 7 0 0,-3-3 0 0,0-1 0 0,0 7 0 0,-4-3 0 16,-3-3 8-16,-4 3-8 0,4 3 0 0,-8 0 0 15,4-10 0-15,-3 10 0 0,3-6 0 0,-6 6 0 16,2-9 0-16,-3 9 8 0,4-3-8 0,0-4 0 15,-1 7 0-15,1 0 0 0,3-3 0 0,-3-3 0 16,-4 6 0-16,4 0 0 0,0-6 0 0,-4 6 0 16,0-3 0-16,0-4 0 0,0 4 0 0,-3 3 0 15,0-6-8-15,-4 6 8 0,0-9-11 0,0 9 3 16,0-4 0-16,-3-2 0 16,-4 6-16-16,3 0-4 0,-3-3 0 0,-7 3 0 15,0 0-114-15,0 0-23 0,0 0-5 0,0 0-981 0</inkml:trace>
  <inkml:trace contextRef="#ctx0" brushRef="#br0" timeOffset="75183.645">26956 4582 871 0,'0'0'38'0,"0"0"9"0,0 0-38 0,0 0-9 0,0 0 0 0,0 0 0 15,0 0 85-15,0 0 15 0,0 0 4 0,7-9 0 16,-4 6-25-16,-3 3-5 0,4-6-1 0,-1-4 0 16,1 10 4-16,-1-9 1 0,1 3 0 0,3-4 0 15,-3 1-13-15,3-1-2 0,-4 4-1 0,1-3 0 16,-1-1 2-16,4-2 1 0,-3-4 0 0,-1 7 0 15,1-1-34-15,3-5-7 0,0-4-2 0,0 3 0 16,-3-3 1-16,6 0 0 0,-3 1 0 0,0-1 0 16,0-6-1-16,0 6 0 0,-7-6 0 0,4 6 0 15,-1 0-11-15,1-6-3 0,-1 6 0 0,5 0 0 0,-5 1-8 0,1 2 0 16,-1 0 0-16,1 7 8 0,-1-1-8 16,1 1 0-16,3 0 0 0,0-1 8 0,-4 4-8 0,-3 6 0 15,4 0 0-15,-4 0 0 0,0 0 0 0,7 0 0 16,3-3 0-16,-2 6 0 0,2-3 0 15,1 6 0-15,-4 1 0 0,3-4 0 0,4 15 0 0,-3-8 0 16,3-1 0-16,0 7 0 0,0 9 0 0,4-3 0 16,-4 0 0-16,0 0 0 0,4 3 8 0,-4 0-8 15,4-3 12-15,-4 3-4 0,0 0 8 0,0-9 0 16,0 3 1-16,0 0 0 0,-3-1-5 0,3 1 0 0,0-9-1 0,0 5 0 16,-7 1 5-16,7-4 0 0,-3-2 1 0,-1-4 0 15,5 4 3-15,-5-7 0 0,4 6 0 0,-3-9 0 16,3 6 9-16,-3-6 3 0,-4 0 0 15,3-6 0-15,1 3 1 0,-4-3 1 0,3-4 0 0,-3 1 0 16,0-4-6-16,1-2-2 0,2-4 0 0,-3-6 0 16,-3 0-10-16,3 3-3 0,0-10 0 0,-4 4 0 15,-6 3-5-15,3-6-8 0,-4-4 11 0,4 1-11 16,0-1 8-16,-3 7-8 0,-4-7 0 0,3 7 0 16,1 0 0-16,-1 0 0 0,-3 3 0 0,0-4 0 15,3 4 0-15,1 0 0 0,-1 7 0 0,-3-1 0 16,4-6-24-16,-1 9 0 0,4 3 1 0,-3 4 0 15,-1-7-113-15,4 13-24 0,0 3-4 0,0 0-1048 16</inkml:trace>
  <inkml:trace contextRef="#ctx0" brushRef="#br0" timeOffset="86024.598">26465 13397 939 0,'0'0'41'0,"0"0"10"0,0 0-41 0,0 0-10 16,0 0 0-16,4-6 0 0,-1 3 72 0,-3 3 12 15,0 0 2-15,0 0 1 0,0 0-32 0,0 0-7 16,-7 0 0-16,7 0-1 0,0 0-27 0,-7 3-6 15,0 3-1-15,0-3 0 0,4-3 9 0,3 0 2 16,0 0 0-16,-4 10 0 0,-3-4 17 0,0-6 4 16,0 9 1-16,0-9 0 0,3 10-7 0,-3-10-2 15,0 9 0-15,0-2 0 0,-3-4-9 0,-4 6-1 0,3 7-1 16,-7-7 0-16,4 7 3 0,-7-4 1 0,3 4 0 0,-3 3 0 16,-3-3-14-16,2 2-4 0,1 1 0 0,4-3 0 15,-5-4 0-15,5 7 0 0,-1-3 0 0,4 3 0 16,-7-10 14-16,3 7 2 0,4-1 1 0,-4 4 0 15,-3-6-21-15,4 12-8 0,-1-6 0 0,0 0 9 16,-3 6-9-16,7 0-17 0,-7-6 4 0,7 6 1 16,0-7 12-16,-4 8 13 0,4-8-2 0,3 1-1 15,-3 0 3-15,4 0 1 0,-1-4 0 0,4 4 0 16,-4 0-6-16,4-3 0 0,0 3-8 0,0-1 12 16,-3-2-12-16,3-3 0 0,3 2 8 0,-3 1-8 15,4-3 0-15,-1-7 9 0,-3 3-9 0,3 1 8 16,1-1 4-16,-4 7 0 0,3-13 0 0,1 6 0 15,-1-9 11-15,1 7 2 0,-1 2 1 0,1-3 0 0,-4-3-14 0,3-3-2 16,4 0-1-16,-3 10 0 0,3-10-9 0,0 0 8 16,0 0-8-16,-4 6 8 0,4 3-8 0,0-9 0 15,0 0 0-15,0 0 0 0,-3 4 0 0,3-4 0 16,0 0 0-16,0 0 0 0,0 0 11 0,0 0 0 16,0 0 0-16,0 0 0 0,0 0 23 0,-8 0 5 15,5-4 1-15,-4-2 0 0,3 3-32 0,1-3-8 16,-1-4 0-16,-3 1 0 0,4 0 14 0,-1-1-2 15,1 4 0-15,-4-4 0 0,0-2 0 0,3-4 0 16,1 7 0-16,-1-1 0 0,0-5-12 0,1-4 0 16,3 3 0-16,-4 4 0 0,4-4 0 0,-3 0 0 15,-1 4 0-15,1 2 0 0,-1-5 0 0,1 5 9 16,-1 1-9-16,1-1 8 0,-1 4-8 0,1 3 0 16,3-6 0-16,-4 2 0 0,4 7 0 0,0 0 0 15,0 0 0-15,0 0 0 0,0 0-12 0,0 0 12 16,0 0-10-16,0 0 10 0,0 0 0 0,4 10-9 0,-4 5 9 0,0 1 0 15,0-3-11-15,3 5 11 0,-3 1-13 0,4 6 5 16,-1 0 8-16,1-6 0 0,-1 6 0 0,1-6 0 16,3 0 0-16,-4 0 0 0,1 0 0 0,-1 3 0 15,1-4 0-15,0-5 0 0,-4 3-8 0,3-7 8 16,1 7 0-16,-1-4 0 0,-3-5 0 0,0-7 0 16,7 9 0-16,-3 0 0 0,3 1 0 0,0-4 8 15,0-3-8-15,-7-3 0 0,7 0 8 0,0 6-8 16,4-2 12-16,-1-4-3 0,1-4 0 0,-1 4 0 15,1-6 18-15,7 3 3 0,-4-6 1 0,3-7 0 16,1 7-11-16,0-7-3 0,6-3 0 0,-3 0 0 0,1 4-5 16,2-4 0-16,1-6-1 0,3 3 0 15,0-3-11-15,-3 0 10 0,0 3-10 0,3-4 10 0,-3 1-10 0,3 7 0 16,-7-8 0-16,7 8 0 0,-3 5 0 0,3-3 0 16,-7-2 0-16,4 8 0 15,3-5-92-15,4 5-12 0,3 4-1 0,1-4-1133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18:38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23784 6778 806 0,'0'0'36'0,"0"0"7"16,0 0-35-16,0 0-8 0,7-4 0 0,0-2 0 16,-7-3 96-16,4 2 18 0,-1-2 3 0,5 6 1 15,-5-3-63-15,-3 6-13 0,0-4-2 0,0 4-1 16,0 0 2-16,0 0 1 0,-3-6 0 0,-5 3 0 16,8 3-18-16,-10 0-3 0,-1 3-1 0,-3-3 0 15,0 6-4-15,-4 4 0 0,1-1-1 0,-1 1 0 16,-3-1-5-16,-4 7-1 0,4-7 0 0,-7 1 0 0,3-1 19 0,4 0 3 15,-4 1 1-15,8-10 0 0,-1 9-9 0,4-2-2 16,3-4 0-16,1-3 0 16,10 0 1-16,0 0 0 0,0 0 0 0,0 0 0 0,0 0-12 0,0 0-2 15,10 6-8-15,1-3 12 0,0-3-12 0,-1 6 0 16,4-6 8-16,0 0-8 0,0 3 12 0,1 4 0 16,2-7 0-16,-3 9 0 0,4-3-20 0,0-2-5 15,-4 2-1-15,7-3 0 0,0 6 14 0,-3-2 0 16,3-4 0-16,0 3 0 0,-3 3 0 0,3 1 16 0,-7-4-3 15,4 4-1-15,-4-1-12 0,0 3-16 16,-4-5 3-16,1 2 1 0,-8 10 20 0,5-10 5 0,-5 1 1 16,1 5 0-16,-8-5-14 0,4 6-8 0,-3-4 8 15,-1 4-13-15,-7-1 13 0,1-2 8 16,-1 3 0-16,1-4-8 0,-4 10 8 0,-1-3-8 0,1-6 0 0,0 8 0 16,-3-2 8-16,2-6-8 15,1 3 0-15,0-7 0 0,4 0 9 0,-1 1-9 0,4-1 0 0,-4-3 9 31,4-6-43-31,0 0-9 0,0 0-1 0,4 0-824 0</inkml:trace>
  <inkml:trace contextRef="#ctx0" brushRef="#br0" timeOffset="667.216">24063 6919 691 0,'0'0'30'0,"0"3"7"0,-7 6-29 0,0-3-8 16,0 10 0-16,0-3 0 0,0 5 280 0,3-2 56 16,-3 3 10-16,4 0 2 0,-1 3-277 0,4-3-56 15,-3-1-15-15,-1 1 0 0,4 0 0 0,-4 6 0 16,4-6 0-16,0 0 0 0,-3 6 20 0,-1-6 0 15,1 6 0-15,3-6 0 0,-7 6-30 0,3-7-6 16,1 1-2-16,-1 0 0 0,-3 0 34 0,0-3 8 16,4 2 0-16,-4-2 1 0,3-7 16 0,1 1 3 0,-1-1 1 0,0 1 0 15,4-10-10-15,0 0-3 0,0 0 0 0,0 0 0 16,0 0-4-16,0 0-2 0,0 0 0 0,-3-3 0 16,-1-4-4-16,4-8-1 0,0 5 0 0,0-9 0 15,0 1-9-15,0-1-3 0,4-6 0 0,-4-4 0 16,3 1-9-16,-3-3 0 0,4-1 0 0,0-2 0 15,-4 0 0-15,3-1 0 0,-3 1 0 0,4 2 0 16,3-2 0-16,-4-1 0 0,4 10 0 0,0-3 0 16,4 3 0-16,-1 3 0 0,1-3 0 0,0 0 0 15,-1 6 0-15,4 0 0 0,0 3 0 0,-3-2 0 16,3 8 0-16,0-6 0 0,4 7 0 0,-4 6 0 16,-3-7 0-16,3 4 0 0,0 6 0 0,3-3 0 15,-6-3 0-15,3 6 0 0,0 9 0 0,-3-3 0 0,-1-2-16 0,1 5 5 16,0 7 1-16,-1-1 0 0,-3 4 10 0,4-6-8 15,-8 9 8-15,8-3-8 0,-8-1 8 0,4 1 0 16,-3 6 0-16,0-6-8 0,-1 0 8 0,-3 0 0 16,0-1 0-16,0 8 0 0,-7-11 0 0,3-2 0 15,-6 2 0-15,3 4 0 0,0-9 0 0,-4 5 0 16,-3-5 0-16,3-1 8 0,-3 1-8 0,-3-1 8 16,-1-3-8-16,0-3 8 0,1 7-8 0,-4-10 0 15,-1 0 0-15,5 0 8 0,-4 0-8 0,3-10 0 16,0 7 0-16,4-6 0 15,0-7-53-15,4 7-9 0,3-10-2 0,3 0 0 16,0-6-124-16,8 6-26 0,0-6-5 0,-1-3-564 0</inkml:trace>
  <inkml:trace contextRef="#ctx0" brushRef="#br0" timeOffset="1551.366">24571 6332 1209 0,'0'0'53'0,"0"0"12"0,0 0-52 0,0 0-13 0,0 0 0 0,0 0 0 15,-4 10 213-15,-3-1 40 0,4 4 8 0,3-1 2 16,-4 4-212-16,4-4-43 0,0 10-8 0,-3 0 0 16,-1-3 0-16,4 6 0 0,0 3-11 0,-3-3 11 0,3 4 0 0,0-4 0 15,0 3 0-15,0 7 0 0,-4-7 0 0,4-3 12 16,-3 9 0-16,-1-5-1 0,4-11 10 0,-3 1 3 15,-4 3 0-15,3-3 0 0,4 0 13 0,-7-4 3 16,3-2 1-16,1-4 0 0,-1 1-4 0,1-4-1 16,3-6 0-16,0 0 0 0,0 0-14 0,0 0-3 15,0 0-1-15,0 0 0 0,0 0 2 0,3-6 0 16,1-4 0-16,-1 1 0 0,5-10-12 0,-1 10-8 16,0-10 9-16,3 3-9 0,1-9 12 0,-1 6-4 15,1 1-8-15,-4 2 12 0,4 3-12 0,-4-2 0 16,3 11 0-16,-3-2 0 0,4-3 0 0,-4 6 0 15,4-4 0-15,-1 7 0 0,4 0-9 0,-3 0-5 16,3 7-1-16,-3-4 0 0,3 6 24 0,-4-3 5 16,1 4 1-16,-1-1 0 0,1 1-15 0,0 9 0 0,-8-10 0 0,4 10 0 15,0-4-9-15,-3-5-5 0,-1 9-1 0,1-4 0 16,-1-2 15-16,-3 9 15 0,4-10-3 0,-8 4-1 16,4 3-1-16,-3-3 0 0,3-4 0 0,0-3 0 15,0 7-10-15,0-6 8 0,3-1-8 0,-3 0 8 16,0-9-8-16,4 10 0 0,-4-10 0 0,0 0 0 31,0 0-37-31,3 6-10 0,-3-6-1 0,11 0-1 16,-4 0-110-16,0-6-21 0,-3 3-5 0,3-7-1 0,0 1-60 0,-4-7-12 0,4 7-2 0,-3-7-1 15,3 7 76-15,-4-1 15 0,4 1 3 0,-3-1 1 16,-1 1 75-16,1 3 15 0,3-4 4 0,0 7 0 16,-7 3 165-16,4-6 34 0,3-3 6 0,-7 9 2 15,3 0-13-15,-3 0-2 0,0 0-1 0,11-10 0 16,-4 10-34-16,-7 0-6 0,0 0-2 0,10-6 0 0,-2 6 23 0,-8 0 4 15,0 0 0-15,7-3 1 0,-7 3-14 0,10 0-3 16,-10 0-1-16,7-7 0 0,7 7-18 0,0 0-3 16,4-3-1-16,0 3 0 0,-1-6-17 0,5 6-3 15,-1-3-1-15,0-3 0 0,0 6-24 0,0-3-6 16,0-4-1-16,-3-2 0 0,0-1-13 0,-1 4 9 16,-3-3-9-16,0 6 8 0,-3-7 9 0,0 4 2 15,-4-3 0-15,3 5 0 0,-6-8-5 0,-4 9-1 16,0-4 0-16,0-2 0 0,0 9 7 0,-4-9 2 15,-3 5 0-15,0-2 0 0,0 3-22 0,0-3-13 16,0 6 1-16,0 0 1 0,-4-3 11 0,4 3 16 16,-3 0-4-16,3 3-1 0,-4-3-11 0,1 0 0 0,-1 9 0 0,0-9 0 15,1 6-14-15,-1-2 5 0,1 5 1 0,3 0 0 16,-4 1 8-16,4 6 11 0,-4-1-3 16,8-2 0-16,-4 2-8 0,3 1 0 0,1-3 0 0,-1 5 0 15,1-2 8-15,3 3-8 0,0 0 0 0,0 3 8 16,3-3 9-16,1 2 2 0,-1-5 0 0,1 0 0 15,3-4-27-15,-4 4-6 0,4-7-1 0,0 1 0 16,0-1 15-16,1-2-11 0,2 2 11 0,1-6-10 31,-1-3-102-31,4 0-21 0,-3 0-4 0,3-3-563 0,0-6-113 0</inkml:trace>
  <inkml:trace contextRef="#ctx0" brushRef="#br0" timeOffset="1970.247">25485 6912 1209 0,'0'0'53'0,"3"10"12"0,1-4-52 0,-4 3-13 16,-4 7 0-16,1-3 0 0,3-4 205 16,0 7 39-16,0-7 7 0,-4 10 1 0,8-10-198 0,-1 1-40 15,1-1-14-15,-4 7 9 0,0-7-9 0,0 1 0 16,7-4 0-16,-7-6 8 0,0 3-8 0,0-3 0 15,0 10 9-15,0-10-9 0,3 6 16 0,-3-6-2 16,0 0 0-16,0 0 0 0,0 0 40 0,0 0 8 16,0 0 2-16,0 0 0 0,4-6-8 0,3 6-2 0,-4-10 0 15,-3 1 0-15,-3-1-20 0,3 1-4 0,3-1-1 0,1-5 0 16,-8-4-13-16,4 6-4 0,7-9 0 0,-3 4 0 16,-4-1-12-16,0 0 8 0,4-6-8 0,-1 6 0 15,1 3 0-15,-1-2 8 0,1-1-8 0,3 0 0 16,0 3 0-16,0-2 0 0,3-1 0 0,1 9 0 15,-4-5 0-15,4 5 0 0,-1-2 0 0,1-1 0 16,-1 4 0-16,4 6 0 0,-3-4 0 0,0 4 9 16,-1-3-9-16,4 6 8 0,-3-3-8 0,0 3 8 15,-4 3-8-15,7-3 0 0,-4 6-12 16,1-3 12-16,-1 4 0 0,1-4 0 0,0 3 0 0,-1-3 0 16,1 3-24-16,-4 1 4 0,3-4 0 0,1 6 0 15,0 1-29-15,-1-4-6 0,-3-3-1 0,4-3 0 16,-4 6-131-16,3-3-26 0,-3-3-6 0</inkml:trace>
  <inkml:trace contextRef="#ctx0" brushRef="#br0" timeOffset="2534.736">26000 6944 2026 0,'0'0'90'0,"0"0"18"0,0 0-86 16,0 0-22-16,7-7 0 0,0 7 0 0,0-6 33 0,7 3 3 0,0-3 0 0,4 3 0 16,-8-4-36-16,1 4 0 0,7-3 0 0,-1-3 0 15,1 5 0-15,-1-2 0 0,1-3 0 0,-4 2 0 16,4-2 12-16,0 6-12 0,-1-6 12 0,-3-1-12 16,4-6 8-16,-4 7-8 0,-3 3 0 0,3-4 0 15,-7 1 40-15,0 0 4 0,0-1 0 0,-4 1 1 16,-3 2 11-16,4 4 3 0,-4-6 0 0,0 9 0 15,0-6-27-15,-4-4-4 0,-3 1-2 0,0-1 0 0,0 10-6 0,0-6 0 16,-3 3-1-16,-5 3 0 0,1 0-19 0,0 3 0 16,-3 3 0-16,3 4 0 0,-4-1-13 0,0 1-7 15,-3-1 0-15,7 7-1 16,0 3 31-16,0-1 6 0,-4-2 2 0,0 3 0 0,4 0-18 0,-3-1 8 16,6 4-8-16,4-3 0 0,-7 0 11 0,7 0-11 15,3 0 10-15,4-1-10 0,-3-2 16 0,6 3-4 16,4-3 0-16,0-7 0 0,4 10-3 0,0-3-1 15,3-4 0-15,3-2 0 0,5-1-8 0,2 3 8 16,1-2-8-16,7-7 8 16,-1 3-40-16,8-3-9 0,-3-3-2 0,6 0 0 15,0-3-157-15,8 3-32 0,3-6-7 0</inkml:trace>
  <inkml:trace contextRef="#ctx0" brushRef="#br0" timeOffset="3301.685">28448 6144 748 0,'0'0'67'0,"0"0"-54"16,0 6-13-16,4 4 0 0,-4-1 300 0,3 1 56 15,-3 8 12-15,4 7 3 0,-1 1-296 0,1 2-59 16,-1 0-16-16,1 7 0 0,-1-1 0 0,1 4 0 16,-1-1 0-16,-3-2 0 0,0 2 0 0,0 4 0 15,4-6 0-15,-8-4 0 0,4 10 19 0,-3-4-1 16,-1-2 0-16,1-1 0 0,-1-2 29 0,1-7 5 16,-1 3 2-16,1-3 0 0,3 0 1 0,0-12 0 0,-4 2 0 0,4 1 0 15,0-3-15-15,0-4-2 16,0-9-1-16,0 0 0 0,0 0-14 0,0 0-3 0,0 0-1 0,0 0 0 15,4-9 1-15,3-1 0 0,0 1 0 0,0-10 0 16,-4 0-20-16,4-6 0 0,0 0 0 0,0-3 0 16,1 3 0-16,2-3 0 0,1 2-11 0,3-2 11 15,0 3-9-15,-4 3 9 0,1 3 0 0,0 4-9 16,-1-1 9-16,4 7-12 0,0-1 12 0,-3 1-12 16,3-1 12-16,-3 10 0 0,3 0-9 0,0 0 9 15,0 0-8-15,4 0 8 0,-4 7-10 0,0-4 10 16,-7 6-8-16,4-3 8 0,3-2 0 0,3 5-9 15,-3 0 9-15,4 1 0 0,-4 6 0 0,0-7 0 16,-3 0 0-16,-4 7 0 0,0-7 0 0,0 10 0 16,0 0 0-16,-7-3 0 0,0 3 0 0,0-1-8 15,-3-2 8-15,-4 0-8 0,-1-4 8 0,-2 7-8 0,-1-3 8 0,-6-7 0 16,3 10 0-16,-4-10 0 16,4 1 0-16,-4-1 8 0,-3 4-8 0,3-4 11 0,-3 1-11 0,-4-7 12 15,1 6-12-15,-1-9 12 0,4 9-12 0,0-9 0 16,-4 0 0-16,4 7 8 0,0-7-8 0,-4 0 0 15,4-7 9-15,0 7-9 0,3-3 0 0,0-3-13 16,1-3 1-16,-1-1 1 16,8 1-37-16,-1-1-7 0,4 1-1 0,0-7-1 15,7-2-159-15,3-1-31 0,4-16-6 0,8 1-2 0</inkml:trace>
  <inkml:trace contextRef="#ctx0" brushRef="#br0" timeOffset="3618.632">29154 6028 2347 0,'0'0'104'0,"-7"0"21"0,-1 6-100 0,-2-3-25 0,3 7 0 0,-4-1 0 16,4 7 19-16,-3 3-2 0,3 6 0 0,-1 0 0 15,-2-3-17-15,3 12 0 0,-4-5 0 0,4 5 0 16,0 1 0-16,0 2 0 0,0 4 0 0,4-3 0 16,-5-4 0-16,5 4 0 0,-4-4 0 0,3-6 0 0,1 7 15 15,-1-1-1-15,1-2 0 0,3 2 0 0,-4 1 4 0,1-7 1 16,-1 3 0-16,4-9 0 0,0 3-11 0,0 1-8 16,0-5 9-16,4 1-9 0,-1-9 0 0,1 6 0 15,3-4 0-15,0-5 0 16,0-1-144-16,4-2-32 0,-4-7-7 0</inkml:trace>
  <inkml:trace contextRef="#ctx0" brushRef="#br0" timeOffset="4068.42">29351 6658 1555 0,'0'0'68'0,"-3"-6"16"0,-4 6-68 0,7 0-16 0,0 0 0 0,0 0 0 15,0 0 232-15,-4 6 42 0,0-2 9 0,1-4 1 16,-1 9-235-16,1-3-49 0,-1 4 0 0,-3-1-14 16,4 0 14-16,-4 1 0 0,0 5 0 0,0-2 0 15,3 3 0-15,-3-1 0 0,0-2 0 0,0 6 0 16,0-4 0-16,0-5 15 0,0 9-3 0,3-10-1 16,1 7 5-16,-1-7 0 0,4 1 1 0,4-1 0 15,-4-9 3-15,3 6 0 0,-3-6 0 0,4 10 0 16,-4-10-10-16,14 0-2 0,0 0 0 0,0 0 0 15,-3-10 2-15,3 4 0 0,-4-7 0 0,8 1 0 16,0 9-10-16,-1-7 0 0,-3-5 0 0,1 2 8 16,-1-3-8-16,0 1 12 0,-4-4-12 0,-3 6 12 15,0-2-12-15,0 5 0 0,1 1 0 0,-5-1 8 0,-3 4-8 0,0 6 0 16,0 0 0-16,0 0 0 0,0 0 8 0,0 0 0 16,0 0 0-16,0 0 0 0,0 0-8 0,0 6 0 15,0 4 0-15,0-1-11 0,0 1 35 0,0-1 6 16,0 10 2-16,4-3 0 0,-1 2-20 0,1-2-4 15,-4-3-8-15,3 5 12 0,-3-2 1 0,4 3 0 16,-4 0 0-16,3-4 0 0,1 4-5 0,3 0-8 16,-4-3 11-16,1-1-11 0,3-2 0 0,-4 3 0 15,5-7 0-15,2 0 0 16,-3 1-43-16,4-4-2 0,-4-3-1 0,7 4 0 16,-4-7-128-16,5 0-26 0,-1-7-4 0,3 4-520 15,-3-3-104-15</inkml:trace>
  <inkml:trace contextRef="#ctx0" brushRef="#br0" timeOffset="4521.211">29813 6821 1555 0,'0'0'138'0,"0"0"-110"0,0 0-28 0,0 0 0 16,0 0 228-16,0 0 40 0,0 0 8 0,0 0 1 15,7 0-213-15,0 7-44 0,0-4-8 0,4-3-1 16,3 0-3-16,0 0-8 0,0 0 12 0,4 0-4 15,0-3-8-15,-1-4 8 0,4 1-8 0,-3 3 8 16,3-3 13-16,-3 3 3 0,0-4 0 0,-1-2 0 16,-3 0 3-16,4 5 1 0,-4-2 0 0,0-3 0 15,0 2 6-15,-3-2 2 0,-1 6 0 0,-3-7 0 0,1 4-36 16,-1-3 0-16,-4 6 0 0,1-10 0 0,-4 10 0 0,0 3 0 16,0-9 0-16,-4 2 0 15,-3 4 0-15,0-3 0 0,-4 3 0 0,-3-3 0 0,4 6 0 16,-4 0 0-16,-1 0 0 0,1 0 0 0,0 6 0 0,0-3 0 15,0 3 0-15,0 4 0 0,0-7 0 0,0 12 0 16,0-5-10-16,3 9 10 0,-3-1 0 0,0 4 0 16,0 0 0-16,3-3 0 0,1 3 0 0,-1-3 10 15,-3 0-10-15,0 6 10 0,3-3-10 16,4 0 8-16,-4-3-8 0,8 2 8 0,-4-5-8 0,3 3 8 16,4-3-8-16,0-7 8 0,4 10 2 0,6-10 0 15,1 7 0-15,3-7 0 0,-3 1-10 0,6-1 8 0,5-3-8 0,-1-2 8 16,3 5 2-16,1-3 0 0,3-3 0 0,1 4 0 15,2-4-21-15,1-3-4 0,3 0-1 0,4 0 0 32,3 0-120-32,-3-3-25 0,0-4-5 0,0 4-626 0,-4-3-124 0</inkml:trace>
  <inkml:trace contextRef="#ctx0" brushRef="#br0" timeOffset="5453.716">23590 7972 518 0,'0'0'46'0,"0"0"-37"16,0 0-9-16,0 0 0 16,0 0 170-16,0 0 32 0,4-6 6 0,-4 6 2 0,0 0-138 0,7-3-28 15,0-3-6-15,-7 6-1 0,7-4 1 0,-7 4 0 16,7-6 0-16,-7 6 0 15,0 0 3-15,0 0 1 0,0 0 0 0,0 0 0 16,0 0 14-16,0 0 2 0,0 0 1 0,0 0 0 0,0 0 9 0,0 0 3 16,-7 6 0-16,-4-2 0 0,4 5-22 0,-3-3-4 15,-1 4-1-15,-3-1 0 0,0 0-27 0,0 1-5 16,0-1-2-16,0 1 0 0,-1-4-1 0,1 3 0 16,4 1 0-16,3-1 0 0,-4-3-9 0,8-2 0 15,3-4 9-15,0 0-9 0,-4 9 0 0,4-9 8 16,0 0-8-16,0 0 0 0,0 0 0 0,0 0 0 0,4 6 0 0,-4-6 0 15,7 10 0-15,0-1 9 0,-7-9-9 16,7 6 0-16,3-2 22 0,-3-4-2 0,4 6-1 0,0-3 0 16,-1 3-32-16,1-3-7 0,-1 4 0 0,1-4-1 15,3 3 21-15,-3 3 0 0,3 1 0 0,-4-4 0 16,1-3 0-16,-1 7 0 0,5-4 0 0,-5-3 0 16,1 6 0-16,-4 4 0 0,3-4 0 0,-3 1 0 15,-3 2 0-15,0-5 0 0,-1 2 0 0,1 0 0 16,-4 7 13-16,-4-3 1 0,4-4 0 0,-3 7 0 15,-5-7 0-15,5 7 0 0,-4-4 0 0,3 4 0 16,-6 0-14-16,-1-4 8 0,4-2-8 0,0-1 0 16,-7 7 8-16,3-7-8 0,1 1 0 0,-4-1 9 15,0 0-9-15,-4 1 0 0,4-4 0 0,0 3 0 16,-4-9-48-16,0 10-1 0,-3-10-1 16,0 0 0-16,7 0-158 0,0 0-32 0,-14-10-7 15,14 1-1-15</inkml:trace>
  <inkml:trace contextRef="#ctx0" brushRef="#br0" timeOffset="6054.112">23985 8214 1324 0,'0'0'118'0,"0"0"-94"16,-3 6-24-16,-4-3 0 0,0 7 210 0,3-1 38 16,1 0 7-16,3 7 1 0,-4-7-219 0,8 7-37 0,-1-3-21 0,-3 5 2 15,4 4 6-15,-4-3 1 0,3 0 0 0,1 6 0 16,-1-3 12-16,-3 3 10 0,0 3-2 0,0-3 0 16,4 4-8-16,-4-4-11 0,0 3 3 0,-4-3 0 15,-3 0 40-15,4-3 8 0,-4-6 1 0,0 3 1 16,0-1 16-16,0-2 3 0,-1-6 1 0,1 5 0 15,0-5-5-15,4-7-1 0,3-3 0 0,-7 9 0 16,0-9-31-16,0 6-6 0,7-6-2 0,-4-6 0 16,-3-3-1-16,4-1-1 0,-1 1 0 0,4-10 0 15,4 0 5-15,-1-6 2 0,1 0 0 0,3-6 0 16,0-4-22-16,0-5 0 0,-4 2 0 0,4-6 0 16,7 0-8-16,1 6 0 0,-1-5 0 0,3 8 0 15,-3 4 8-15,1-1-12 0,-5 4 12 0,4 3-12 0,0 3 12 0,0-3 0 16,-3 9 0-16,3-2 0 15,0-1 0-15,4 3-8 0,-4 3 8 0,4-2 0 0,3 5 0 0,0-5-10 16,0 5 10-16,4 7 0 0,-4-3-10 0,4 3 10 16,-1 3-8-16,-2 3 8 0,2 6-9 0,-3-2 9 15,-3 8-10-15,-4-2 10 0,-3 6-10 0,-4-4 10 16,0 1-10-16,0 3 10 0,-7 0-8 0,0-1 8 16,0 1 0-16,-7 0-9 0,0-3 9 0,0 3 0 15,-7-1 8-15,0-2-8 0,-1 3 12 0,-2 0-1 16,3-4-1-16,-4 1 0 0,0 3-10 0,1-7 0 15,-1-2 9-15,4 5-9 0,-4-5 8 0,1-1-8 16,-1 1 8-16,0-4-8 0,4-3 0 0,0-3-15 0,0 0 3 16,0-3 0-1,3-3-36-15,1-4-6 0,-1 1-2 0,4-10 0 16,4 3-125-16,3-2-26 0,0-11-5 0,3 4-732 0</inkml:trace>
  <inkml:trace contextRef="#ctx0" brushRef="#br0" timeOffset="6554.778">24687 7652 2646 0,'0'0'58'0,"0"0"12"15,-10 10 2-15,-1-1 3 0,1 7-60 0,3 3-15 0,-4 0 0 0,0 6 0 0,1 3 0 0,3 6 0 16,0-5 0-16,3 5 0 0,-3 1 0 0,4-7-16 15,-4 6 3-15,7-6 1 0,0 1 12 0,-4 2 16 16,4-9-3-16,-3 3-1 0,-1 0-12 0,4-6 0 16,-4 6 0-16,1-6-10 0,-1 0 27 0,-3 0 6 15,4-10 1-15,-4 7 0 0,0-1-4 0,3-2 0 16,1-7 0-16,-4 4 0 16,3-7 20-16,4-3 3 0,0 0 1 0,0 0 0 0,0 0-29 0,0 0-6 15,0 0-1-15,7-10 0 0,0 1 1 0,0-10 0 16,4 3 0-16,3-2 0 0,-3-11-9 0,3 11 0 15,0-8 0-15,0 1 0 0,0 3-11 0,4-3 3 16,-8 6 0-16,4 4 0 0,-3-4 8 0,-4 10 0 0,0-1 8 0,0 4-8 16,0-4 0-16,-3 10 0 0,-4 0 0 0,10 0 0 15,-3 0 0-15,4 0-8 0,-4 7 8 0,0-4 0 16,4 3 0-16,-1-3 0 16,4 4 0-16,-3 2-8 0,-1 0 8 0,5 7 0 0,-5-7 0 0,-3 4 0 15,4 3 0-15,-1 3 0 0,1-4 8 0,-1-2-8 16,-6 2 12-16,3 1-1 0,-3-3-1 0,-1 2 0 15,-3 4-10-15,4 0 0 0,-4-3 9 0,0-1-9 16,-4-2 0-16,4 3 0 0,0-4 0 0,0-3 0 31,4 7-84-31,-4-6-16 0,0-10-2 0,0 0-1 0,0 0-100 0,0 0-20 0,0 0-4 0</inkml:trace>
  <inkml:trace contextRef="#ctx0" brushRef="#br0" timeOffset="6954.704">25234 8198 460 0,'0'0'41'0,"0"0"-33"16,0 0-8-16,0 0 0 15,0 0 476-15,7-3 94 0,0-3 18 0,-3 6 4 0,6 0-456 0,-3-3-92 16,1 3-19-16,2-7-3 0,1 4-7 0,3-3-2 16,-4 3 0-16,1-4 0 0,-4-2-23 0,4 0-5 15,-1-1-1-15,4 1 0 0,-3-7 16 0,3 7 0 16,-3-1 0-16,-1 1 0 0,-3-7 0 0,0 7 10 15,0-4-10-15,-3 1 12 0,-4 2 4 0,0 1 0 16,0 6 1-16,0 3 0 0,-4-7-5 0,-3 7 0 16,-3-3-1-16,-1 3 0 0,-3 3-11 0,0 4 0 0,0 2 9 0,-4-6-9 15,1 13 0-15,-5-7 0 0,1 7 0 0,4-3 0 16,-1 2 8-16,0-5 3 0,4 9 1 0,-3-4 0 16,2-2 9-16,5 2 3 0,3 4 0 0,0 0 0 15,0-3-9-15,3 3-2 0,1-4 0 0,3-2 0 16,3 2-13-16,1 4 8 0,-1 0-8 0,4-3 0 15,0-1 9-15,4-2-9 0,-4-4 8 0,4 7-8 16,-1-7 0-16,1 1-16 0,-1-1 3 0,4-2 0 31,-3-7-101-31,3 3-20 0,4-3-4 0,-4 0-1 0,0-3-17 0,4 3-4 0,-1-7-1 0,1-2-467 16,-1-1-92-16</inkml:trace>
  <inkml:trace contextRef="#ctx0" brushRef="#br0" timeOffset="7319.728">25700 8314 864 0,'0'0'76'0,"0"0"-60"15,0 6-16-15,-4 4 0 0,-3-1 293 0,4 1 56 16,-4-1 11-16,3 0 3 0,1-2-255 0,3 2-50 16,0-9-10-16,-4 9-3 0,4 1-23 0,0-10-5 15,0 0-1-15,0 0 0 0,0 0 9 0,-3 6 2 16,3-6 0-16,0 0 0 0,0 0-7 0,0 0 0 15,0 0-1-15,0 0 0 0,0 0 37 0,0 0 7 16,0 0 1-16,0-6 1 0,-4-4-11 0,4 1-2 16,0-7-1-16,0 7 0 0,0-4-31 0,0-9-5 0,0 4-2 0,0-1 0 15,0 0-2-15,4 0-1 16,-4 0 0-16,0-6 0 0,0 10-10 0,7-4 8 0,-4-6-8 0,1 12 8 16,-1-2-8-16,1-4 0 0,3 3 0 0,-4 7 8 15,1-4-8-15,3 4 0 0,-4-7 0 0,5 10 0 16,-5 3 0-16,4-4 0 0,0 4 0 0,0-3 0 15,0 3-12-15,0 3 1 0,0-7 1 0,4 7 0 32,0 0-32-32,-1 0-6 0,1 7-2 0,3-7 0 15,0 3-83-15,-3-3-17 0,3 6-3 0,0-3-1 0,-4-3-56 0,4 7-11 0,8-7-3 16,-22 0 0-16</inkml:trace>
  <inkml:trace contextRef="#ctx0" brushRef="#br0" timeOffset="7837.347">26229 8160 1382 0,'0'0'123'0,"0"0"-99"16,0 0-24-16,0 0 0 0,0 0 220 0,0 0 38 0,7 0 8 0,4-3 2 16,-1-3-216-16,-3 6-42 15,4 0-10-15,-1-6 0 0,1 3 0 0,0 3 0 16,-1-7-12-16,1 7 12 0,-1-3-12 0,1-3 12 0,0 3-13 0,-1-3 5 15,1-4 8-15,-1 7 0 16,-3-3 0-16,0-4 8 0,4 4 18 0,-7-3 4 0,3 5 1 0,-4-2 0 16,-3-3 6-16,4 6 2 0,-4-7 0 0,-4-2 0 15,1 2-14-15,-4 1-2 0,3-1-1 0,-7 1 0 16,1 6-14-16,-4-3-8 0,3-1 8 0,-6 4-8 16,-1 3 0-16,4 3 0 0,-7 4-10 0,3 2 10 15,-3 0 0-15,3 1 0 0,-3 6 0 0,-4-1 0 16,8-2 0-16,-1 6 12 0,4-4 0 0,0 4 0 15,0 0 11-15,3 0 1 0,11 6 1 0,-3-6 0 16,-8-1-12-16,11 4-2 0,7-3-1 0,0-6 0 0,0 9-2 0,7-3 0 16,4-7 0-16,3 4 0 0,0-1-8 0,7-5-17 15,1-1 4-15,-1-6 1 16,7-3-154-16,0 0-30 0,4 0-7 0</inkml:trace>
  <inkml:trace contextRef="#ctx0" brushRef="#br0" timeOffset="8588.349">28483 7609 864 0,'0'0'76'0,"0"0"-60"0,0 0-16 0,0 0 0 16,0 0 348-16,0 0 68 0,0 9 12 0,-3-3 4 0,3 13-333 0,-4-10-67 15,1 7-12-15,3-3-4 0,-4 9-16 0,-3 0 0 16,4 3 0-16,-1 9 0 0,-3-6 0 0,-4 7 0 16,4-7 9-16,-3 7-9 0,3 2 12 0,-4-2-4 15,4-7-8-15,0 6 12 0,-4-9 12 0,4 4 1 16,4-4 1-16,-4-6 0 0,3-1 12 0,-3 1 2 15,4 0 1-15,-1-3 0 0,4-7-5 0,-3 7-2 16,-1-7 0-16,4-6 0 0,0-3-4 0,0 0-1 16,0 0 0-16,0 0 0 0,0 0-7 0,0 0-2 15,0 0 0-15,7 0 0 0,0-9-20 0,0 0 0 16,0-1 0-16,4-9 0 0,-8 4 14 0,8-4-2 16,3-6 0-16,-3 3 0 0,3-3-12 0,0 0 0 0,-3 3 0 0,3-3 0 15,0-1 0-15,-4 8 0 0,4 2 0 0,-3 3 0 16,0 4 0-16,3-7 0 0,-4 7 0 0,1 3 0 15,-1 3 0-15,1-4-8 0,0 4 8 0,-1-3 0 16,1 6 0-16,-1 0-10 0,5 0 10 0,-5 6-8 16,1-6 8-16,-1 3 0 0,1-3 0 0,-1 7-8 15,-3 2 8-15,4 0-10 0,-7 1 10 0,3-1-10 16,0 10 10-16,-4-3 0 0,-3 2-9 0,0-2 9 16,-3 3 0-16,3 0 0 0,0 0 0 0,0-4 0 15,-4 4 0-15,1-3 0 0,-1-4 0 0,1 4 0 16,-1 0 0-16,-3-4 0 0,3-2 0 0,1 5 0 15,-8-5 0-15,4-1 0 0,-7 1 0 0,4-1 0 16,-4 0 0-16,-1-2 0 0,-2-4 0 0,-1 3 8 0,-3 0-8 0,0-3 0 16,0-3 0-16,-1 7 8 0,1-7-8 0,0 0 0 15,0-7-10-15,3 7 10 0,1-9-19 0,3 0 3 16,-4 2 0-16,7-5 0 16,1-4-87-16,-1 7-17 0,8-1-3 0,-1-5-1 15,4 5-69-15,0 1-15 0,7-4-2 0,0-2-704 16</inkml:trace>
  <inkml:trace contextRef="#ctx0" brushRef="#br0" timeOffset="9238.605">28931 7972 2494 0,'0'0'55'0,"0"0"11"0,0 0 2 0,0 0 3 0,0 0-57 0,0 0-14 0,0 0 0 0,0 0 0 16,0 0 28-16,0 0 2 0,7 10 1 0,-3-1 0 15,-4-9-31-15,3 9 0 0,1-2 0 0,-4 5 0 16,3-5 0-16,-3 2 0 0,-3 7 0 0,3-7 0 16,-4 4 0-16,1-4 0 0,-1 7 12 0,1-7-3 15,-4 7 31-15,3-4 5 0,1-2 2 0,-1 2 0 16,4-2-8-16,-3-1-2 0,3 1 0 0,0-7 0 15,0-3-17-15,0 9-4 0,0-9-1 0,0 0 0 16,3 6-6-16,4-6-1 0,-7 0 0 0,11 3 0 16,-4-3-8-16,3-3 12 0,1 3-12 0,0-6 12 0,-1-3-12 15,-3 6 0-15,4-7 9 0,-1 4-9 0,-2-4 0 0,-1 1 0 16,0 0 0-16,0 2 0 0,-7 7 0 0,0 0 0 16,7 0 0-16,-7 0 0 0,0 0 0 0,7 7 0 15,-7-7 0-15,7 9 0 0,-4 0 0 0,4 1 0 16,0 6 0-16,1-7 0 0,-1 0 0 0,-4 7 0 15,4-3 0-15,0-4 0 0,4 0 0 0,-4 1 0 16,0-4 0-16,0 3 0 0,0 1 0 0,0-10 0 16,0 6 0-16,0-3 0 0,0 4 0 0,-3-4 8 15,3-3 0-15,-7 0 0 0,0 0 20 0,3 9 5 16,-3-9 1-16,7 6 0 0,-3-3-34 0,-1 4 0 16,-3-7 0-16,4 9 0 0,3-3 12 0,-7-6-12 15,0 0 12-15,7 4-12 0,-7-4 0 0,0 0 0 0,0 0 0 0,0 0-12 16,0 0 12-16,7 0 0 15,-7 0 12-15,0 0-12 0,0 0 15 0,7 0-4 0,-3-4-1 0,-4 4 0 16,0 0-10-16,0 0 10 16,0 0-10-16,7-6 10 0,0 6-10 0,-7 0 0 0,0 0 0 0,0 0 0 15,0 0-11-15,0 0 11 0,0 0-8 0,0 0 8 16,0 0-8-16,0 0 8 0,0 0-8 0,0 0 8 16,0 0-18-16,0 0 2 0,0 0 0 0,0 0 0 31,3-9-85-31,1-1-17 0,-4 4-3 0,3-6-741 0,-3 2-148 0</inkml:trace>
  <inkml:trace contextRef="#ctx0" brushRef="#br0" timeOffset="9876.896">29002 7590 460 0,'0'0'20'0,"0"0"5"0,0 0-25 0,0-10 0 0,-4 4 0 0,4 6 0 16,0 0 353-16,0 0 66 0,0-3 13 0,4-3 2 15,-4 6-328-15,0 0-66 0,0-4-12 0,0 4-4 16,3-6 17-16,1 3 3 0,-4 3 1 0,0 0 0 16,0 0 20-16,0 0 4 0,0 0 1 0,11 0 0 15,-11 0 0-15,7 3 0 0,0 7 0 0,0-1 0 16,-4-3-16-16,4 4-3 0,-3-1-1 0,-1 1 0 15,-3 5-15-15,4-5-3 0,-4 8-1 0,0-8 0 16,0 6-9-16,0-4-2 0,0 10 0 0,-4-9 0 16,1 12-3-16,-1-7-1 0,4 1 0 0,-3 6 0 0,-1 0 10 0,1-3 2 15,-1 10 0-15,1-4 0 16,3 0-13-16,-4-3-3 0,1 10 0 0,-1-13 0 0,1 9 2 0,-1-9 0 16,-3 3 0-16,3 3 0 0,-3-6-14 0,4 0 11 15,-4-3-11-15,3 3 10 0,-3-3-10 0,0-7 8 16,0 4-8-16,0 3 8 0,0-10-8 0,3 7 0 15,1-7 9-15,-1 1-9 0,1-1 0 0,3 1 8 16,0-4-8-16,0-6 0 0,0 0 0 0,0 0 8 16,0 0-8-16,0 0 0 0,0 0-8 0,3 3-7 15,-3-3-1-15,0 0 0 16,0 0-21-16,0 0-5 0,11 0-1 0,-4-3 0 16,0-3-72-16,0 2-14 0,-3-2-3 0,3-3-1 15,0 2 55-15,0-2 11 0,0 6 3 0,0-6 0 16,-4 2-135-16,5-2-26 0,-1-1-6 0,3-5-661 0</inkml:trace>
  <inkml:trace contextRef="#ctx0" brushRef="#br0" timeOffset="10621.902">29270 7957 1785 0,'0'0'79'0,"0"0"17"0,0 0-77 0,0 0-19 15,-7 0 0-15,7 0 0 0,0 0 119 0,-7 6 20 16,7-6 4-16,-7 3 1 0,7-3-97 0,0 0-19 15,0 0-4-15,-7 6-1 0,0-3-23 0,0 4 9 16,7-7-9-16,-4 9 0 0,-3 7 16 0,0-7-3 16,0 1-1-16,3-1 0 0,-3 7 20 0,4-4 4 15,-4-2 1-15,3-1 0 0,-3 7 12 0,4-7 3 16,-1 7 0-16,1-4 0 0,3-2-16 0,-4 5-4 16,4-5 0-16,0-1 0 0,0 1-4 0,4 5 0 15,-4-5-1-15,3-1 0 0,-3-3-12 0,0 4-3 16,0-10 0-16,4 9 0 0,-1-6 3 0,1 7 0 15,-1-4 0-15,1 3 0 0,-4-9-4 0,7 7-1 0,-4-4 0 0,4 3 0 16,4-3-10-16,0 4 0 0,-4-7 9 0,3 0-9 16,1 0 17-16,-1 0-1 15,5 0 0-15,-5 0 0 0,-3-7-6 0,-7 7-2 0,7 0 0 0,4-3 0 16,-4-3-8-16,3-4 0 0,1 1 0 0,0 3 0 16,3-4 0-16,0 1 0 0,0 0 0 0,0-4 0 15,0-3 8-15,0 1-8 0,0 2 0 0,4-3 8 16,-4-2-8-16,0 2 0 0,-3 7 0 0,-1-4 0 15,1-3 11-15,0 10-3 0,-4-3-8 0,-4-1 12 16,4 1-12-16,-3 6 0 0,-4-4 0 0,3-2 0 16,-3 9 8-16,0 0-8 0,0-6 0 0,0 6 9 15,0 0-9-15,0 0 0 0,0 0 0 0,0 0 0 16,0 0-10-16,0 0 10 0,0 0 0 0,0 0-9 0,0 0 9 0,0 0 0 16,-3 12 0-16,-1-2 0 0,4 2 0 0,-3-2 0 15,3-1 0-15,-4 7 0 0,4-7 0 0,4 10 0 16,-4-10 0-16,0 7 8 0,0 0-8 0,0-4 0 15,3 4 0-15,-3-7 0 0,0 10 0 0,4-3 0 16,-4-4 0-16,3-2 0 0,1 2 0 0,-1 1 0 16,1-4 0-16,-1 1 0 0,1 5 0 0,-1-5 0 15,1-1 0-15,-1-3 0 0,1 4 0 0,0-1 0 16,-4-9 0-16,3 3 0 0,1 4-17 16,-4-7-2-16,0 0 0 0,10 0 0 15,-10 0-109-15,7 0-23 0,4-7-4 0,-4 4-1 16,3-6-80-16,-2 3-16 0,2-7-3 0,1 0-1 0</inkml:trace>
  <inkml:trace contextRef="#ctx0" brushRef="#br0" timeOffset="11023.827">29849 8170 806 0,'0'0'72'0,"0"0"-58"0,0 0-14 0,0 0 0 16,0 0 347-16,0 0 66 0,0 0 14 0,0 0 2 15,7 0-286-15,3 0-58 0,1-3-11 0,-4-4-2 16,3 7-31-16,5 0-5 0,-5 0-2 0,4-3 0 16,0 3-19-16,0-6-4 0,4 6-1 0,-4-6 0 15,0 3 0-15,4-4 0 0,-4 4 0 0,0-3 0 16,0 3 4-16,0-3 1 0,-3 2 0 0,0-2 0 16,-1-3 11-16,-3 2 2 0,0 4 1 0,0-6 0 0,0-1-5 0,0 1-2 15,-3 0 0-15,-4-1 0 0,3-5-22 0,-3 8 0 16,-3-2 0-16,3-1-8 0,-7 1 8 0,0 0 0 15,0 2 0-15,0 4 0 0,-4 3 0 16,-7-6 0-16,1 6 0 0,-1 6-12 0,1-6 12 0,-5 10-12 16,-2-4 12-16,3 3-12 0,-1 1 12 0,5 2 0 15,-4 4 0-15,3 3 8 0,0 0 4 0,4-1 0 16,0 4 1-16,3-3 0 0,1 0-4 0,3 0-1 16,0 0 0-16,3-1 0 0,-3 8 0 0,4-8-8 15,6-2 12-15,1 3-4 0,-1 0 8 0,8-4 2 16,-1 1 0-16,5-3 0 0,2 2-18 0,4-2 0 15,4-1 0-15,0-2 0 16,6-1-74-16,5-6-15 0,3 4-3 0,3-4-1 16,4-3-54-16,7 0-10 0,3-3-3 0,4-7-939 0</inkml:trace>
  <inkml:trace contextRef="#ctx0" brushRef="#br0" timeOffset="12577.674">31916 6696 230 0,'0'0'20'0,"0"0"-20"16,0 0 0-16,0 0 0 15,0 0 324-15,0 0 60 0,0-6 12 0,0-4 2 0,0 10-315 0,0-3-63 16,3-3-20-16,-3 6 10 0,4-9 16 0,-4 9 3 15,3-4 1-15,-3 4 0 0,0 0 22 0,0-6 4 16,0 6 0-16,0 0 1 0,0 0 11 0,0 0 1 0,0 0 1 0,0 0 0 16,0 0-34-16,7 0-6 0,4 0-2 0,-11 0 0 15,7 0 8-15,0 10 0 0,0-4 1 0,0 3 0 16,-3-6-21-16,3 7-5 0,-4-1-1 0,1 7 0 16,3-7-10-16,-4 1 8 0,1 8-8 0,0-8 8 15,-1 6 5-15,1-1 1 0,-4-2 0 0,3 2 0 16,-3 1-3-16,7-6-1 0,-3 2 0 0,3-3 0 15,0-2-10-15,0 2 0 0,0 1 0 0,4-4-11 16,-4-3 41-16,3 6 8 0,-10-9 2 0,11 0 0 16,-1 7-24-16,1-7-4 0,3 0 0 0,-7-7-1 15,-7 7-2-15,11 0 0 16,-4-3 0-16,3-3 0 0,-6 6-9 0,3-9 8 0,0 5-8 0,4-2 8 16,-8-3 4-16,4-1 0 0,0 4 0 0,-7 6 0 0,0 0-12 0,0 0 0 15,7-3-10-15,-7 3 10 0,0 0-12 16,0 0 12-16,0 0-13 0,7 3 5 15,0 6 8-15,0-2 0 0,-3 2 8 0,3 1-8 0,-4-1 0 0,5 0 0 16,-5 1 0-16,4-1 0 0,-7-9 0 0,7 6 0 16,0 1 0-16,-7-7 0 0,7 3 8 0,4 3-8 15,-4-3 8-15,0-3-8 0,-7 0 24 0,7 0 0 16,-7 0 0-16,7-3 0 0,4 3-8 0,-4-6 0 16,3 3-1-16,1-4 0 0,-4-2-1 0,0 3 0 15,0 3 0-15,0-4 0 0,4-2 10 0,-4 0 3 16,0-7 0-16,0 6 0 0,0-2-11 0,0 3-1 15,0-7-1-15,0 0 0 0,0 4-14 0,0-7 0 16,4-3 8-16,3 3-8 0,-4 6 0 0,1-5 0 0,-4-4 0 0,4 9 0 16,-4-12 0-16,3 9 0 0,1-2 8 15,0-1-8-15,-1 3-15 0,-3 4-5 16,4-4-2-16,-4 6 0 16,0 1-19-16,3 0-4 0,-6 2-1 0,-1 4 0 15,-3 3-152-15,0 0-30 0,0 0-7 0,0 0-1 0</inkml:trace>
  <inkml:trace contextRef="#ctx0" brushRef="#br0" timeOffset="12990.569">32791 6903 1670 0,'0'0'148'0,"0"0"-118"15,0 0-30-15,0 0 0 0,0 0 144 0,0 0 24 16,0 0 4-16,0 0 0 0,0 0-118 0,0 0-24 15,0 0-5-15,0 0-1 0,-4 6 3 0,1 4 0 16,-1-1 0-16,4 0 0 0,0 1-1 0,0-1 0 16,0 7 0-16,0-4 0 0,4 4 3 0,-4-6 1 15,0 8 0-15,0-8 0 0,0 5-6 0,0-5 0 0,0 6-1 0,-4-4 0 16,4-2-7-16,0-4-2 0,0 9 0 0,-3-5 0 16,3-1-14-16,-4 1 0 0,4-7 0 0,0 6 0 15,0-2-14-15,0 2 1 0,0-9 0 0,4 9 0 31,-1-2-146-31,4-4-29 0,-3 3-5 0</inkml:trace>
  <inkml:trace contextRef="#ctx0" brushRef="#br0" timeOffset="13925.071">31898 8019 1926 0,'0'-12'85'0,"0"5"18"16,0 7-83-16,0 0-20 0,-3-3 0 0,3 3 0 15,0 0 32-15,0 0 3 0,0-6 0 0,0 6 0 16,0 0-4-16,0 0-1 0,0 0 0 0,0 0 0 15,0 0 3-15,0 0 1 0,0 0 0 0,0 0 0 0,10 6 18 0,-6 4 4 16,3-1 1-16,-4 4 0 0,4 2-17 0,-3 4-3 16,-1 0-1-16,1 3 0 0,0 0-2 0,-1-3-1 15,1 6 0-15,-1-6 0 16,4-4-17-16,0 4-3 0,0 0-1 0,0 0 0 0,4-4-4 0,-8 1-8 16,8-3 11-16,-4-4-11 0,-3 0 14 0,3-2-4 15,-4 2-1-15,-3-9 0 0,0 0 19 0,11 0 3 16,-1 0 1-16,-3 0 0 0,4 0-20 0,3-3-3 15,-3-3-1-15,3-4 0 0,-4 4 4 0,4-3 0 16,-3-1 0-16,0 1 0 0,-1-4-12 0,1 1 8 16,-1 9-8-16,-6-7 8 0,3 4-8 0,-7 6 8 15,0 0-8-15,0 0 8 0,0 0-8 0,0 0 12 16,0 0-12-16,0 0 12 0,0 0-12 0,0 0 0 0,4 9-12 0,-1-2 12 16,4 2-9-16,-3 0 9 0,-4-9 0 0,3 7 0 15,1 2 0-15,3-6 0 0,-7-3 0 0,7 10 0 16,0-10 0-16,0 6 0 0,-7-6 0 0,7 3 0 15,0-3 0-15,0 6 0 0,-7-6 9 0,7 0-9 16,-7 0 15-16,7 3-3 0,0 4 0 0,-7-7 0 16,0 0 5-16,7 0 1 0,4 6 0 0,-1-3 0 15,-6-3-2-15,7 0-1 0,-4-3 0 0,0-3 0 16,3 6 3-16,-3-7 1 0,4 4 0 0,-4-3 0 16,4-3-19-16,-1 6 0 0,-3-7 0 0,4 1 0 15,-1-1 29-15,1-5 3 0,0 5 0 0,3-5 0 16,-7-4-53-16,3 0-11 0,4 0-1 0,-3-6-1 15,-8 6-25-15,5-6-5 0,6 0 0 0,0 6-1 16,-4-3-125-16,1 0-25 0,3 10-5 0</inkml:trace>
  <inkml:trace contextRef="#ctx0" brushRef="#br0" timeOffset="14425.732">32678 8339 2055 0,'0'0'45'0,"0"0"10"0,0 0 1 0,0 0 2 0,0 0-46 16,0 0-12-16,3-9 0 0,4 2 0 0,-3 4 12 0,3-3 0 0,4 6 0 0,-1-9 0 15,1 9 24-15,-4 0 6 0,3-3 1 0,4-4 0 16,-3 7-18-16,3 0-3 0,-3-3-1 0,3-3 0 16,-4 6 19-16,5 0 3 0,-5 0 1 0,1 0 0 15,-1 0-26-15,1 0-5 0,-4 0-1 0,0 0 0 16,-7 0 4-16,7 0 0 0,-7 0 0 0,0 0 0 15,0 0 16-15,0 0 3 0,0 9 1 0,0 7 0 16,-3-7-36-16,-1 1 0 0,-3 5 0 0,0-2 0 16,0 3 11-16,0 2-2 0,0-2 0 0,-4 3 0 0,1 0-9 0,-1 0 0 15,0 6 0-15,-3 0 0 0,4-3 0 0,-4-3-12 16,-1 6 2-16,-2 0 1 16,3-6 9-16,-4 6-12 0,8-7 12 0,-5 1-12 0,5 0 12 0,3-3 0 15,0-1 0-15,3-2 0 0,-3-4 0 0,7 7 16 16,-3-7-4-16,6 7-1 15,1-3 10-15,3-4 3 0,3 0 0 0,1-2 0 0,7 2-4 0,-1 1-1 16,4-1 0-16,-3-3 0 0,7 4-2 0,-1-7 0 16,1 6 0-16,3-3 0 15,0-2-39-15,-3 2-8 0,0 0-2 0,7-3 0 16,-4-3-83-16,4 0-17 0,3 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4:56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 5065 1105 0,'0'0'48'0,"0"0"12"0,-3 0-48 0,-1 0-12 16,-3-3 0-16,4-3 0 0,-4 3 32 0,3-3 4 15,4 6 0-15,-7-4 1 0,4-2-8 0,-1 3-1 16,4 3-1-16,-7-6 0 0,4 6-12 0,-8-7-3 16,7 7 0-16,-6 0 0 0,3 7 6 0,3-7 1 15,-6 0 0-15,-1 0 0 0,8 6-19 0,-8-3 0 16,0-3 0-16,8 6 0 0,3-6 48 0,0 0 4 15,-7 4 0-15,7-4 0 0,0 0 3 0,0 0 1 16,0 0 0-16,0 0 0 0,7 0-11 0,7 0-1 16,-3 0-1-16,-1 0 0 0,4 0-10 0,0 6-1 15,0-6-1-15,8 0 0 0,-1 0-4 0,3 0-1 16,1 0 0-16,0 0 0 0,10 0-2 0,0 0 0 0,-6-6 0 0,6 6 0 16,0 0-8-16,4 0-1 15,3 0-1-15,-3 0 0 0,-4 0 1 0,11-4 0 0,-3-2 0 0,2 6 0 16,5-9 7-16,6 9 2 0,-3-7 0 0,7 4 0 15,-3 3-1-15,3 0 0 0,-4 0 0 0,4-6 0 16,4 3-11-16,-4 3-1 0,10 0-1 0,-10 0 0 16,11 0 6-16,-11-6 0 0,3 6 1 0,1 0 0 15,3 0 4-15,-7-10 1 0,3 10 0 0,-3-3 0 16,7-3-2-16,-3 6-1 0,-4-3 0 0,3-4 0 16,-3 7 5-16,7-6 0 0,-7 3 1 0,11 3 0 15,-8 0-8-15,8 0-1 0,-8-6-1 0,4 6 0 16,4 0-15-16,-11 0 0 0,7 0 0 0,3-3 0 15,-3 3 0-15,0-7-8 0,0 7 8 0,-7 0-10 0,-7 0 19 16,7 0 4-16,0-3 1 0,0-3 0 0,-7 6-14 0,7-3 0 16,-7 3 0-16,3 3 0 0,-3-3 8 0,-3 0 6 15,3 0 1-15,0-3 0 0,3 3-2 16,-3 0 0-16,14-6 0 0,-7 6 0 0,0 0-2 0,0 0-1 16,0 6 0-16,0-12 0 0,0 6 6 0,0-4 0 15,0-2 1-15,0 6 0 0,-7-3-17 0,3 3-11 16,4 0 2-16,-14 0 0 0,3 0 9 15,-3-6 16-15,4 6-4 0,-12 0-1 0,1 0 0 0,3 0 0 16,-6 0 0-16,3 0 0 0,-1 0-2 0,1 0 0 16,3 6 0-16,4-3 0 0,-7-3 2 0,7 0 0 15,-11 0 0-15,15 0 0 0,-8-3-11 0,11 3 8 0,-14 0-8 16,10 0 8-16,1 3-8 0,-1-3 0 0,4 0 0 0,-11 6 0 16,8-2 0-16,-8-4 0 0,0 6 0 0,1-6 0 15,-5 0 0-15,1 3 0 0,7-3 0 0,-4 0 8 16,-10 6-8-16,7-6 0 0,0 0-12 0,0 0 12 15,-1 0 0-15,1 0 13 0,0-6 0 0,3 6 0 16,-3 0-13-16,0-3 0 0,0 3 0 0,3-6 0 16,4 6 10-16,-4-4-10 0,-3 4 10 0,0-6-10 15,0 6 8-15,-1 0-8 0,-2 0 0 0,-5 0 9 16,-2 0-1-16,-5 0 0 0,1 0 0 0,-4-3 0 16,-3 3-8-16,0-6 0 0,-1 6 0 0,4 0 0 15,-10 0 0-15,7-7 0 0,-4 4 0 0,3 3 0 16,1 0 0-16,-4-6 0 0,-3 6 0 0,6-3 0 15,-3 3 0-15,0 0-11 0,1 0 3 0,-5 3 0 16,4-3-103-16,-3 0-20 0,-1 6-4 0,-10-6-1 0</inkml:trace>
  <inkml:trace contextRef="#ctx0" brushRef="#br0" timeOffset="83709.099">17755 6900 1821 0,'0'0'80'0,"0"0"18"0,0 0-78 0,0 0-20 0,7 0 0 0,4-6 0 16,3 6 32-16,4 0 4 0,-4 0 0 0,3 0 0 15,1 0-26-15,-4-4-10 0,4-2 8 0,-1 6-8 16,-2-6 0-16,-1 3 0 0,-4 3 8 0,-3 0-8 15,0-7 15-15,-7 7 1 0,7 0 0 0,-7 0 0 16,0 0 55-16,0 0 11 0,0 0 2 0,0 0 1 16,0 0 1-16,0 0 0 0,0 0 0 0,0 0 0 0,0-9-38 15,0 9-8-15,0 0-2 0,0 0 0 0,8-3-9 0,-5-3-1 16,4-4-1-16,0 7 0 0,4-3 1 0,-1 3 0 16,-3-4 0-16,0 1 0 0,0 3-12 0,1 3-3 15,-1 0 0-15,3-6 0 0,-6 6-1 0,6 0-1 16,-6 0 0-16,6 0 0 0,1 6-11 0,3-6 0 15,0 0 0-15,0 3 0 0,4 3 24 0,7-6 7 16,-1 0 1-16,5 0 0 0,6 0-32 0,0 0 0 16,7 0 0-16,8 0 0 0,-1 0 8 0,4 0-8 15,4 0 0-15,3-6 0 0,-4 6 8 0,8 0-8 16,-5 0 0-16,1 0 0 0,0 0 9 0,4 6-9 16,-1-6 8-16,-3 7-8 0,0-4 8 0,-7 6-8 15,0-9 0-15,0 10 8 0,0-10-8 0,-4 9 0 0,-3-3 0 0,0-3 0 16,7 4 0-16,0 2 0 0,-4-3 0 0,4-2 0 15,-7 2 0-15,4-3 0 0,-1 3 8 0,4-3-8 16,0-3 10-16,3 0 0 0,4 0 0 0,-3 7 0 16,-4-4 3-16,3-3 1 0,-3 6 0 0,0-3 0 15,0-3-14-15,3 6 0 0,-3-6 0 0,-4 0 0 16,1 0 0-16,-4 0 0 0,0 0 0 0,-4 0 0 16,0 0 8-16,-6 0-8 0,-1-6 0 0,-3 6 9 15,-4 0 1-15,0-3 0 0,0 3 0 0,0-6 0 16,-3 6 4-16,0 0 1 0,3 0 0 0,-3-3 0 15,-4 3-5-15,4 0-1 0,-4 0 0 0,0-7 0 16,4 7-9-16,-4 0 8 0,-4 0-8 0,5 0 8 16,-5 0-8-16,1 0 0 0,-4 0 0 0,0 0 0 15,0 0 0-15,-7 0 0 0,-7 0 0 0,11 7 0 0,-11-7 0 0,10 0 0 16,-10 0 0-16,0 0 0 0,0 0 0 0,0 0-17 16,0 0 4-16,0 0 1 15,0 0-158-15,0 0-31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07:57.8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9677 3472 403 0,'0'0'17'0,"0"0"5"0,0 0-22 0,0 0 0 16,0 0 0-16,0 0 0 0,0 0 170 0,0 0 30 15,-4-6 5-15,4 6 2 0,0 0-154 0,0 0-30 16,0 0-7-16,0-6 0 0,0 6-16 0,0 0 9 15,0 0-9-15,0 0 8 0,0 0 6 0,0 0 1 16,0 0 0-16,0 0 0 0,-7-3 20 0,7 3 4 16,0 0 1-16,0 0 0 0,-3-7 23 0,3 7 5 15,0 0 0-15,0 0 1 0,-7 0-5 0,7 0 0 16,0 0-1-16,0 0 0 0,0 0-22 0,0 0-4 0,0 0-1 0,0 0 0 16,0 0-20-16,0 0-4 0,0 0 0 0,0 0-1 15,0 0-11-15,0 0 10 0,-8 7-10 0,1-4 10 16,7-3 1-16,-3 6 0 0,-1 4 0 0,1-1 0 15,-1 0 4-15,-3-2 1 0,4 2 0 0,-1-6 0 16,1 10 8-16,-1-10 3 16,1 6 0-16,-1 7 0 0,1-13 2 0,3 6 1 0,-7 1 0 0,-1-4 0 15,5 0 0-15,-1 4 0 0,1-7 0 0,-4 6 0 16,3 1-18-16,1-4-3 0,-4 3-1 0,0 1 0 16,0-1-8-16,0 1 8 0,-1-4-8 0,-2-3 8 15,3 6-8-15,-4 1 0 0,-3-4 0 0,4 4 0 16,-8-1 0-16,4 0 8 0,3 7-8 0,1-13 8 15,-8 10 1-15,7-4 0 0,1-6 0 0,3 7 0 0,-4-4-1 16,1-3-8-16,-1 3 12 0,0-2-4 0,4 2 0 16,0-3-8-16,0-3 12 0,-3 6-4 0,-1-6-8 0,1 6 10 15,2-6-10-15,-2 4 10 0,-4-4-10 0,0 0 8 16,7 0-8-16,-4 0 8 0,0 0-8 0,1 0 8 16,-1-4-8-16,4-2 8 0,-3 6-8 0,-1 0 8 15,0 0-8-15,1-6 8 0,-1 6-8 0,1-3 0 16,3-3 0-16,0 2 0 0,0-2 8 0,0-3-8 15,-1 6 8-15,1-4-8 0,0 4 8 0,4-3-8 16,-1 3 0-16,1-10 8 0,-4 10 4 0,7 3 0 16,-4-6 0-16,4-4 0 0,-3 10-4 0,-1-9 0 15,4 0 0-15,0-1 0 0,0 4-8 0,4 3 0 16,-1-4 0-16,-3-2 8 0,4 6-8 0,-4 3 0 0,0 0 0 0,3-9 8 16,1-1-8-16,-1 4 0 15,-3 6 0-15,0 0 0 0,4-3 0 0,3-10 0 0,-4 10 0 0,4 3 0 16,-3-9 0-16,7 2 0 0,-1-2 0 0,1 9 0 15,-4-9 0-15,7 5 0 0,-4-2 0 0,5 0 0 16,-1-4 0-16,-4 10 0 0,1-9 0 0,-1 9 0 16,1-3 0-16,3-3 0 0,-3 6 0 0,-1-3 0 15,4-4 0-15,-3 7 0 0,7 0 9 0,-8 0-9 16,1 0 0-16,-4 0 0 0,3 0 0 0,-6 7 8 16,3-4-8-16,4-3 0 0,-1 0 0 0,1 6 0 15,3-3 0-15,-4-3 0 0,5 6-9 0,-1-3 9 16,0-3 0-16,-4 10 0 0,1-4 0 0,7-6 0 15,-11 10 0-15,3-1 0 0,1 0 0 0,-1-2 0 0,1 2 0 16,0-6 10-16,-4 10-1 0,3-4 0 16,-3 1 1-16,4-1 0 0,-1 0 0 0,-2 1 0 0,2-1 2 0,-3 1 0 15,4-1 0-15,-1 0 0 16,1-2-4-16,-1 2 0 0,-2-9 0 0,2 3 0 0,-3 10-8 0,0-10 12 16,0-3-12-16,4 6 12 0,-8-3-12 0,-3-3 0 15,0 0 9-15,7 7-9 0,-7-7 0 0,0 0 9 16,0 0-9-16,0 0 0 0,0 0 8 0,8 3-8 15,-8-3 0-15,7 6 0 0,-7-6 0 0,3 3 0 16,-3-3 0-16,11 6 0 16,-8-6-35-16,4 0-1 0,-7 0 0 0,11-6 0 15,-8 6-34-15,8 0-7 0,-11 0-2 0,3-3 0 16,5-3-85-16,-8 6-18 0,0 0-3 0,0 0-770 0</inkml:trace>
  <inkml:trace contextRef="#ctx0" brushRef="#br0" timeOffset="1815.682">10559 3234 460 0,'0'0'41'0,"0"0"-33"16,-4 0-8-16,4 0 0 0,0 0 152 0,0 0 29 15,0 0 6-15,0 0 1 0,7-6-89 0,-7 6-18 0,0 0-3 0,0 0-1 16,0 0-37-16,7-3-8 0,-3-4-2 0,-4 7 0 15,0 0 4-15,0 0 1 16,14 0 0-16,-14 0 0 0,0 0 14 0,0 0 3 0,0 0 1 0,7 0 0 16,-7 0 1-16,7 10 0 15,-7-4 0-15,4 3 0 0,6 1-13 0,-6-1-2 0,-4 7-1 0,3-13 0 16,1 13-7-16,-1-7-2 0,1 10 0 0,-1-10 0 16,-6 7 0-16,6 0 0 0,8-4 0 0,-8 4 0 15,-3 3-5-15,4 0-2 0,3-1 0 0,-4 8 0 16,-3-8-4-16,0 1-1 0,4 6 0 0,3 3 0 15,-3-2 3-15,-1 2 0 0,-3-3 0 0,0 0 0 16,7-3-5-16,-3 3-1 0,-4 0 0 0,0-6 0 16,3 6 6-16,-3-6 0 0,0 0 1 0,0-1 0 15,-3-2-13-15,3-6-8 0,0-1 10 0,0 0-10 16,-4 7 12-16,4-13-4 0,0-3-8 0,4 10 12 16,-8-1-12-16,4-9 0 0,0 0 8 0,0 0-8 31,0 0-36-31,0 0-9 0,0 0-3 0,0 0 0 0,0 0-100 0,-3-3-21 0,-4-7-4 0,0-5-807 15</inkml:trace>
  <inkml:trace contextRef="#ctx0" brushRef="#br0" timeOffset="2469.907">10478 3118 633 0,'-25'-6'56'0,"25"6"-44"0,0 0-12 0,0 0 0 15,-11 0 144-15,4-3 28 0,7 3 4 0,7-7 2 16,-3 7-84-16,-4 0-17 0,0 0-3 0,7-3-1 16,7-3-32-16,-3 6-6 0,-11 0-2 0,0 0 0 0,17 0 7 0,-6-9 0 15,-1 9 1-15,4 0 0 0,1-10 7 0,2 10 2 16,1-3 0-16,-1-3 0 0,-6 6-10 0,3-7-3 15,11 7 0-15,-8-3 0 0,-2-3-8 0,2 3-1 16,4 3-1-16,4-6 0 0,0 3-4 0,-1-4-1 16,-6 7 0-16,7 0 0 0,7-9 4 0,-11 9 1 15,-7 0 0-15,0 9 0 0,7-9-2 0,0 0 0 16,-7 7 0-16,1 2 0 0,2-9-14 0,1 12-3 16,-4-5-8-16,-4 2 12 0,-2 1-12 0,2-1 8 15,4 0-8-15,4 1 0 0,-11 2 0 0,4 1 8 16,-4-4-8-16,3 7 0 0,1-4 0 0,-1 1 0 15,-10 0 8-15,4 2-8 0,6-2 0 0,-6 2 0 16,-4 4 0-16,-4-3 0 0,8-7 8 0,-8 1-8 16,4-1 0-16,-7 1 9 0,-3-1-9 0,3 0 12 0,3 1-12 0,-6-4 12 15,-4 4 2-15,3-4 1 0,0-3 0 0,4 6 0 16,-7-9 10-16,0 7 3 0,3-4 0 0,1 3 0 16,-1-6-13-16,1 0-3 0,-8 0 0 0,4 0 0 15,7 0-12-15,-7 0 11 0,-7 0-11 0,-4 0 10 16,7 0-10-16,-3 0 0 0,4 0 0 0,-5 0 0 15,5 0 0-15,-1 0-16 0,11-6 4 0,-4 3 1 32,-3-4-20-32,4 7-4 0,6 0-1 0,4-9 0 0,-3 6-87 0,-1-3-17 0,11-4-4 0,0 4-543 15,7-4-108-15</inkml:trace>
  <inkml:trace contextRef="#ctx0" brushRef="#br0" timeOffset="2982.689">11635 2930 1551 0,'0'0'68'0,"0"0"16"0,0 0-68 0,0 0-16 15,0 0 0-15,0-6 0 0,3-4 24 0,-3 10 0 0,4 0 1 0,-4 0 0 16,3 0-8-16,-3 0-1 0,0 0-1 0,0 0 0 16,0 0-7-16,0 0 0 0,0 0-8 0,0 0 12 15,0 0 2-15,0 0 0 0,-10 0 0 0,3 10 0 16,7-10 23-16,-11 6 5 0,-7 3 1 0,1 1 0 16,10-1 4-16,-7 1 1 0,-8-1 0 0,5 0 0 15,-1 1 0-15,0 5 0 0,4 4 0 0,-7-3 0 16,0 3 0-16,0 0 0 0,10-1 0 0,-3 7 0 15,0 1-14-15,-4 2-2 0,8 0-1 0,-1-3 0 16,4 10-15-16,-3-7-2 0,-1 0-1 0,4-3 0 16,3 3-13-16,1 4 0 0,-4-4 0 0,0-6 0 15,3 12 0-15,1-9 0 0,-4 4 0 0,3-4 0 16,-3 3 0-16,7-3 11 0,0 0-11 0,-3-3 10 16,-1 9-10-16,4-9 0 0,7 10 9 0,-3-13-9 0,-1 3 14 15,1 3-2-15,6-7 0 0,4-2 0 16,4 3 1-16,0 0 0 0,-4-4 0 0,7-2 0 0,7 3-5 15,-7-7 0-15,-3 0-8 0,0 7 12 0,6-6-12 0,-3-1 0 16,-3 0 0-16,0 1 0 16,-4-4-40-16,3-3-8 0,5 7-2 0,-8-10 0 15,-4 6-111-15,4-3-23 0,4-6-4 0,0-3-762 0</inkml:trace>
  <inkml:trace contextRef="#ctx0" brushRef="#br0" timeOffset="3469.186">11871 3165 1335 0,'0'0'59'0,"0"0"13"16,0 0-58-16,0 0-14 0,0 0 0 0,0 0 0 0,0 0 35 0,0 0 4 15,0 0 1-15,0 0 0 0,7 9 3 0,0-2 1 16,0 2 0-16,0 1 0 0,-3-1 6 0,3 7 2 15,-4-7 0-15,4 7 0 0,-3-4-14 0,3 4-2 16,-4 0-1-16,1-4 0 0,0 7 6 0,-1-3 2 16,1 3 0-16,-1-1 0 0,1 1-2 0,-4 6 0 15,0-6 0-15,3 0 0 0,-3 6 3 0,0 0 1 16,0-6 0-16,0 9 0 0,-3-9-13 0,3 3-4 16,0-3 0-16,0-1 0 0,0 1-12 0,3-3-4 15,1-4 0-15,-1 4 0 0,-3-6-12 0,4 8 0 16,-4-11 8-16,3 2-8 0,-3-9 0 0,0 0 0 15,0 0 0-15,0 0 0 16,0 0-91-16,0 0-24 0,0 0-5 0,0 0-568 0,0-9-115 16</inkml:trace>
  <inkml:trace contextRef="#ctx0" brushRef="#br0" timeOffset="4250.649">11765 3134 1440 0,'0'0'128'0,"0"0"-103"0,0 0-25 0,11-7 0 16,-1 4 120-16,-3-3 18 0,0 0 4 0,4 3 1 15,-4-4-85-15,4-2-17 0,-4 9-3 0,3 0-1 16,-3-9 8-16,4 9 2 0,0-4 0 0,3-2 0 0,-4 3-38 0,1-3-9 15,3 6 0-15,0 0 0 0,4 0 14 0,-1 0 1 16,1 0 0-16,0 0 0 0,-1 0 9 16,1 0 3-16,3 0 0 0,0 0 0 15,0 6 5-15,1-3 2 0,2-3 0 0,-3 6 0 0,-7-2-18 0,4-4-3 16,0 9-1-16,-4-9 0 0,-4 0-3 0,5 9-1 16,-8-9 0-16,3 10 0 0,-6-4-8 0,-4-6 0 15,3 9 0-15,-3-2 0 16,-3 5 11-16,-1-5 0 0,-3 2 0 0,-3-6 0 0,-5 6-11 0,1 7 10 15,-7-6-10-15,4-1 10 0,-8-3-10 0,4 4 0 16,0-1 9-16,3-3-9 0,4-3 0 0,0 7 8 0,0-10-8 0,-1 9 0 16,5-9 13-16,3 7-1 15,7-7-1-15,0 0 0 0,0 0-11 0,0 0-9 0,0 0 9 0,0 0-13 16,0 0 13-16,0 0 0 0,0 0 9 0,0 0-9 16,0 0 0-16,0 0 0 0,0 0-8 0,0 0 8 15,0 0 0-15,0 0 0 0,0 0 12 0,0 0-3 16,0 0-9-16,7 0 0 0,3 9 0 0,-3-9-11 15,4 0 11-15,0 9-10 0,-1-2 10 0,4-4-10 16,4-3 10-16,-4 9 0 0,4-3-9 0,-1-2 9 16,-3 5 0-16,4 0 0 0,0 1 0 0,-4-4 0 15,4 4 0-15,-4-4 0 0,0-3 0 0,0 6 0 16,-4-2 0-16,1 2 0 0,0-6 0 0,-1 10 0 16,-3-10 0-16,0 6 0 0,-3 1 0 0,3-4 0 15,-4 3 0-15,4 1 0 0,-3-7-9 0,-4 9 9 0,4-8 8 16,-1 5 4-16,1 0 2 0,-4-2 0 0,0 2-14 0,0-9 0 15,3 9 0-15,-3 1 0 16,0-4 0-16,0-3-16 0,0 7 3 0,0-4 1 0,-3-3 12 0,3 6 16 16,-4 1-3-16,4-4-1 0,-7 4-12 0,3-4 0 15,-6-3 0-15,3 6 0 0,3-2 12 0,-3 2 0 16,0-9 0-16,-3 3 0 0,3 10-12 0,-1-13 0 16,-6 3 0-16,4-3 0 0,-8 9 0 0,4-9 0 15,-4 10 8-15,-3-4-8 0,0-3 0 0,0-3 8 16,-4 0-8-16,4 0 0 0,0 6 0 0,0-3 8 15,-8-3-8-15,5 0 0 0,-1 0 0 0,4 7 0 16,-4-7 8-16,8 0-8 0,-1 0 0 0,0 0 0 16,4-7 0-16,4 7 0 0,-1 0-13 0,4 0-6 15,3-9-1-15,4 9 0 16,-3 0-188-16,3-9-39 0,0-13-7 0,3 6-698 0</inkml:trace>
  <inkml:trace contextRef="#ctx0" brushRef="#br0" timeOffset="4753.668">12573 3742 115 0,'0'0'10'0,"0"0"-10"16,0 0 0-16,0 0 0 15,0 0 243-15,0 0 46 0,0 0 10 0,0 0 1 0,0 0-166 0,7 9-34 16,4-2-6-16,-1-4-2 0,4 6-31 0,-3-2-6 15,0 2-2-15,3-6 0 0,0 13-9 0,0-7-1 16,-4 1-1-16,5-1 0 0,-1 0 1 0,3 7 0 16,-6-6 0-16,3-1 0 0,-3 7-35 0,-1-4-8 15,1-2 0-15,-1 5 0 0,-3-5 26 0,0 8 3 0,0-2 1 0,1 0 0 16,-5-4 15-16,1-2 3 0,-4 5 1 0,0-2 0 16,0 3 10-16,-4-7 1 0,1 7 1 0,3-7 0 15,-8 7-23-15,5-7-5 0,-4 1-1 0,-4-1 0 16,4 0-9-16,0 1-3 0,-3-7 0 0,3 3 0 15,-4 4-20-15,-3-1 0 0,3 0-12 0,-6-9 4 32,3 0-22-32,-1 0-4 0,1 0-1 0,-3-9 0 15,3 0-69-15,3-1-15 0,0-5-2 0,4 2-567 0,-3-12-112 0</inkml:trace>
  <inkml:trace contextRef="#ctx0" brushRef="#br0" timeOffset="5266.992">13296 3504 230 0,'0'0'20'0,"0"0"-20"15,7 0 0-15,-7 0 0 0,0 0 208 0,7 0 36 0,-7 0 8 0,7 0 2 16,4 0-110-16,-4 0-21 0,-7 0-5 0,7 0-1 16,4 0-53-16,-1 6-12 0,-3-6-1 0,4 0-1 15,-4 0-7-15,4 3-2 16,-1-3 0-16,1 13 0 0,-1-13-18 0,-3 3-4 0,4 3-1 0,-1-3 0 15,1 7-6-15,0-10-2 0,-1 9 0 0,1-3 0 16,-4-3 15-16,3 7 3 0,-2-4 1 0,-1 10 0 16,0-4 12-16,-4 4 3 0,8 0 0 0,-8-7 0 15,1 4-4-15,-1 5-1 0,1-2 0 0,-1 3 0 16,-3 0-7-16,4 3-2 0,-4-10 0 0,0 13 0 16,-4-6-11-16,4 0-3 0,0 0 0 0,0 3 0 15,-3-10-16-15,-1 7 10 0,4 0-10 0,-7-3 8 16,4 2-8-16,-8-2 8 0,4 0-8 0,0-4 8 15,-4-2 0-15,1 5 0 0,-1-2 0 0,1 0 0 0,-1-1-8 16,-3-3 0-16,3 1-10 0,-3-4 10 0,0-3 20 0,4 10 9 16,-1-10 3-16,-3-3 0 15,3 0-51-15,-3 0-9 0,0 0-3 0,4-3 0 16,-5-10-94-16,-2 10-19 0,6-13-4 0,-3 7-535 16,0-10-106-16</inkml:trace>
  <inkml:trace contextRef="#ctx0" brushRef="#br0" timeOffset="5477.384">13310 3200 2131 0,'0'-4'189'0,"-3"-2"-151"0,3 6-30 0,0 0-8 16,0 0 99-16,0 0 18 0,-4-3 4 0,4 3 1 15,0 0-98-15,0 0-24 0,0 0 0 0,0 0 0 32,0 0-30-32,0 0-8 0,7 0-2 0,-7 0 0 15,0 0-192-15,7 3-38 0,-7-3-8 0,18 0-2 0</inkml:trace>
  <inkml:trace contextRef="#ctx0" brushRef="#br0" timeOffset="6420.016">14097 3331 691 0,'0'0'30'0,"0"0"7"0,0 0-29 0,0 0-8 15,0 0 0-15,0 0 0 0,7-6 160 0,-7 6 32 0,0 0 5 0,0 0 2 16,0 0-131-16,0 0-25 0,0 0-6 0,0 0-1 16,0 0 12-16,0 0 3 0,0 0 0 0,4 9 0 15,-4 7-9-15,3-6-2 0,-3-1 0 0,0 0 0 16,0 7 8-16,0 0 0 0,-3-4 1 0,3 4 0 16,0-4 1-16,0 4 0 0,-4-6 0 0,4 8 0 15,0-2-3-15,-3-7-1 0,3 1 0 0,-4-1 0 16,4 1-13-16,4-1-2 0,-4 0-1 0,0-2 0 15,0-7-10-15,0 0-1 0,0 0-1 0,0 0 0 16,3 3-18-16,-3-3 10 0,0 0-10 0,4 0 8 16,-4 0 10-16,10 0 2 0,-6-10 0 0,3 1 0 0,-4 6-12 0,1-13-8 15,6 7 9-15,-3-7-9 0,-3 4 21 0,3-4-1 16,0-3-1-16,0 3 0 0,0 4-9 16,-3-4-2-16,3 7 0 0,0-1 0 0,-4 1-8 0,4 0 0 15,4 2 9-15,-4 7-9 0,4-9 8 0,-1 9-8 16,1-3 10-16,-1 3-10 0,1-6 0 0,-4 6 0 15,4 0-8-15,-1 0 8 16,-3 6-8-16,0-3 8 0,-7-3 0 0,0 0 0 0,7 9-12 0,0-2 4 16,-3 2 8-16,-4 0-13 0,0 1 13 0,0-1 0 15,0 7 0-15,0-7 0 0,-4 4 0 0,1-7 12 16,3 4-3-16,0-1 0 0,-4 0-9 0,4-9 12 16,0 10-12-16,0-10 12 0,0 0-2 0,0 0 0 0,7 6 0 0,0-6 0 15,4 0 5-15,0 0 1 16,-11 0 0-16,7 0 0 0,7-9-5 0,-4 2-1 0,1-2 0 15,3 0 0-15,-3-1-10 0,-1 1 10 0,1-7-10 0,-1 7 10 16,1-4-10-16,0 4 0 0,-4-7 9 16,0 7-9-16,3 2 0 0,-3-2 0 0,-3 6 0 0,3-3 0 15,-4 2 0-15,-3 4 0 0,0 0 0 0,0 0 0 16,8-6 0-16,-1 12 0 0,0-2 0 0,3-4 8 16,1 6-8-16,-1-3 0 0,-3 6 0 0,4-9 0 15,0 7 0-15,3 2 0 0,0-6 8 0,-4 10-8 16,5-4 0-16,-1 0 9 0,0 1-9 0,-4 2 0 15,1 4 8-15,-1 0-8 0,-2 3 0 0,-1-7 0 16,0 4 0-16,0 3 0 0,0-1 0 0,0 4 0 16,3 0 0-16,-3-6 0 0,1-7 0 0,-1 1 0 0,3 6-12 0,1-4-4 15,-1-3 0-15,-3 1 0 16,4-4-30-16,0 0-6 0,-1-2-2 0,1-4 0 16,-1 6-110-16,4-12-23 0,1 6-4 0,-1-10-826 15</inkml:trace>
  <inkml:trace contextRef="#ctx0" brushRef="#br0" timeOffset="7556.75">13751 3635 345 0,'0'0'31'0,"0"0"-31"0,0 0 0 0,0 0 0 16,0 0 228-16,0 0 39 0,0 0 8 0,0 0 1 16,0 0-206-16,0 0-42 0,0 0-8 0,0 0-1 15,0 0-7-15,7 7 0 0,0-4-1 0,-3-3 0 16,-4 0 20-16,0 0 4 0,11 6 1 0,-8-3 0 15,4-3-9-15,0 7-2 0,-7-7 0 0,7 9 0 16,-3-6 15-16,3 6 2 0,0 1 1 0,0-4 0 16,0 0-21-16,0 4-4 0,-3 2-1 0,6-5 0 15,-3 2 17-15,-3 7 3 0,3-7 1 0,-4 1 0 0,1 2-29 0,-1-2-9 16,-3-1 0-16,0 3 0 16,0-2 0-16,-3 2 0 0,3-5 0 0,-4 2 0 15,1-6-11-15,3-3-9 0,0 0-1 0,0 0-1 16,-4 7-112-16,4-7-22 0,-7 6-5 0,7-6-1 0</inkml:trace>
  <inkml:trace contextRef="#ctx0" brushRef="#br0" timeOffset="8805.619">15071 2670 518 0,'0'0'23'0,"0"0"5"0,0 0-28 0,0 0 0 15,0 0 0-15,0 0 0 0,0 0 138 0,0 0 22 0,0 0 5 0,0 0 1 16,0 0-110-16,0 0-23 0,0 0-4 0,0 3-1 16,3 6 22-16,1-3 4 15,-4-6 1-15,3 10 0 0,-3-10 4 0,7 0 1 0,0 3 0 0,4 3 0 16,-11-6 1-16,7 3 1 16,4 4 0-16,-1-1 0 0,1-3 2 0,-1 6 1 0,4 1 0 0,1-4 0 15,-1 4-18-15,3-7-4 0,1 12-1 0,-4-5 0 16,0 5-14-16,0-2-4 0,4 3 0 0,0 3 0 15,3 6-12-15,-4-7-2 0,5 7-1 0,-8-3 0 16,0 13 3-16,0-16 0 0,0 15 0 0,-3-9 0 16,-1 4 0-16,1-1 0 0,-1 6 0 0,-3-6 0 15,4 7-1-15,-4-10 0 0,0 10 0 0,4-7 0 16,-4 0 7-16,0 3 2 0,0-2 0 0,-4-1 0 16,4 0 0-16,0 7 0 0,-3-1 0 0,0-6 0 0,-1 0-6 0,1 7-1 15,-4-7 0-15,0 7 0 0,0-7-13 0,-4 6 9 16,1-2-9-16,-5-10 8 0,-2 6 0 0,3-3-8 15,-7 0 12-15,3-6-4 0,-3 6 2 0,0-6 0 16,-4 0 0-16,4-1 0 0,0 8-2 0,0-11 0 16,0-2 0-16,0 6 0 15,3-4-8-15,4-5 0 0,-7 8 9 0,7-8-9 0,-4-1 10 0,1 4-2 16,-1-1-8-16,4-2 12 16,0-1-32-16,0 1-6 0,0 5-2 0,-7 1 0 15,-4-4-42-15,4-2-9 0,-4-1-1 0,1 7-1 16,-1-7-122-16,1 7-24 0</inkml:trace>
  <inkml:trace contextRef="#ctx0" brushRef="#br0" timeOffset="23086.123">2385 5498 799 0,'0'0'35'0,"0"0"8"15,-4-6-35-15,-6 6-8 0,10 0 0 0,-4 0 0 16,-13 0 24-16,13-6 4 0,4 6 0 0,0 0 0 16,0-10 74-16,-4 7 15 0,4-3 3 0,0 6 1 15,4-13-44-15,0 7-9 0,3 3-1 0,-7-3-1 0,10-1 2 0,-6 4 0 16,-4 3 0-16,0 0 0 0,0 0-21 0,0 0-4 16,0 0-1-16,0 0 0 0,0 10-22 0,3 5-4 15,-6-2 0-15,3-4-1 0,-4 7-3 0,4 0 0 16,0-4 0-16,-7 4 0 0,7 3 19 0,7 9 3 15,-7-13 1-15,0 14 0 0,4-10 1 0,-1 12 0 16,4-3 0-16,-7 0 0 0,11-3 5 0,-8 4 2 16,8 5 0-16,-8-6 0 0,5 7-31 0,-5-1-12 15,4-2 11-15,-7 2-11 0,4 1 10 0,-4-7-10 16,0 3 10-16,0-3-10 0,0-2 9 0,3-4-9 16,-3 3 8-16,0-7-8 0,0 1 9 0,0-3-9 15,0 0 10-15,0-7-10 0,0 0 10 0,0-5-10 16,0-4 10-16,0 0-10 15,0 0-36-15,0 0-14 0,-3-10-2 0,-1-2-676 0,4-4-134 0</inkml:trace>
  <inkml:trace contextRef="#ctx0" brushRef="#br0" timeOffset="23670.255">2166 5332 1324 0,'-11'-19'118'0,"8"13"-94"16,-4 3-24-16,7-4 0 0,-4 4 84 0,4 3 12 16,0-6 2-16,0 6 1 0,0 0-78 0,0 0-21 15,0-9 8-15,0 9-8 0,0 0 0 0,0 0 0 16,0 0 0-16,11 0 0 0,0-10 0 0,-8 10 0 16,-3 0 0-16,11 0 0 0,-8 0 8 0,8 0 0 15,-1-3-8-15,-6 3 12 0,3-6 40 0,7 6 7 16,-3 6 1-16,-1-12 1 0,4 6 11 0,-3 0 3 0,7-6 0 0,3 2 0 15,-7-2-26-15,7 3-5 0,0-3 0 0,-3-4-1 16,3 10-23-16,0-9-4 16,4 9 0-16,-8-3-1 0,1 3-15 0,0 3 0 0,-1-3 8 0,-3 6-8 15,1-3 0-15,-1 7 0 0,-4-1 0 0,1-3 0 16,-1 4-8-16,1-1 8 16,3 7 0-16,0-7 0 0,-3 1 0 0,3-1 0 0,-3 7 0 0,3-7 0 15,-4 4 0-15,1-4 0 0,-8-3 0 0,4 4 0 16,4-1 0-16,-11 1 9 0,4-1-9 0,-8 0 8 15,4 7 7-15,0-6 1 0,-7 5 0 0,-4-2 0 16,8 2-16-16,-11-5 0 0,3 9 0 0,-3-4 0 16,-4-2 0-16,4 3 0 0,0 2 0 0,0-8 9 15,-7 5-9-15,7-5 0 0,-7 6 9 0,-1-7-9 16,5 0 0-16,-1-5 9 0,1 2-9 0,2-3 0 0,-2 3 10 16,-1-6-10-16,0 0 8 0,4 6-8 0,4-6 0 0,-1 4 0 15,-3-8 0-15,0-2 0 16,0 6-66-1,3 0-9-15,1-6-1 0,-1 6-624 0,1-3-124 0</inkml:trace>
  <inkml:trace contextRef="#ctx0" brushRef="#br0" timeOffset="24501.82">3221 5075 1036 0,'0'0'92'0,"0"0"-73"0,0 0-19 0,0 0 0 16,0 0 110-16,0 0 18 0,0 0 4 0,0 0 1 15,0 0-109-15,0 0-24 0,0 0 0 0,0 0 0 16,0 0 0-16,-7 9 14 0,3-3-2 0,-6 4 0 16,6 9 15-16,-3-13 2 0,-3 3 1 0,2 10 0 15,1-3 8-15,-3 3 2 0,3-1 0 0,-11 11 0 16,8-14-27-16,-5 14-5 0,1-1 0 0,-7 3-8 15,4-3 28-15,-1 1 0 0,0 5-1 0,-6-6 0 16,2 7 44-16,1-1 9 0,4-5 1 0,-1 8 1 16,0-2-101-16,1-1-20 0,3 4-4 0,-1-4-1 15,1 1 44-15,4 2 8 0,-4-2 1 0,3 3 1 16,4-4 3-16,3 1 1 0,1-7 0 0,3 6 0 0,0-6-5 16,3 1-1-16,1 5 0 0,3-2 0 0,-3-4-8 15,3 6 0-15,3-2 9 0,-3-7-9 0,4 3 20 0,-1-3-1 16,-6 0 0-16,7-6 0 15,3 0-36-15,3 6-7 0,-3-13-2 0,8 4 0 16,-5 0-149-16,4-7-29 0</inkml:trace>
  <inkml:trace contextRef="#ctx0" brushRef="#br0" timeOffset="25352.734">3574 5467 806 0,'0'0'72'0,"0"0"-58"15,0 0-14-15,0 0 0 0,0 0 250 0,0 0 47 16,0 0 10-16,0 0 1 0,0 0-222 0,0 0-45 16,0 0-9-16,0 0-1 0,0 0-23 0,0 9-8 15,0-3 0-15,0 4 9 0,0-1-9 0,0 1 10 16,0-1-10-16,0 7 10 0,7-1 5 0,-7-2 1 16,3 6 0-16,-3 0 0 0,7 6 28 0,-7 0 7 15,0 0 1-15,4 3 0 0,-4 0-12 0,0 1-3 16,0-4 0-16,0 3 0 0,0-3-13 0,-4 3-4 15,4-3 0-15,0-6 0 0,0 0-11 0,0 6-9 16,0-6 12-16,0-4-12 0,0 4 0 0,0-3-16 0,0-4 2 0,0-2 0 31,0-1-56-31,0 1-11 0,0-10-3 0,0 0-599 0,0 0-120 0</inkml:trace>
  <inkml:trace contextRef="#ctx0" brushRef="#br0" timeOffset="26052.77">3376 5454 1785 0,'0'0'159'0,"0"-6"-127"0,0-3-32 0,0-1 0 16,0 10 168-16,0-6 28 0,0 3 6 0,4-7 1 15,6 4-167-15,1-3-36 0,-1 6 0 0,-3-4 0 0,4-2-13 0,3 9 5 16,4-10 8-16,-1 10-13 15,5 0 0-15,-1-6 0 0,3 6 0 0,1 0 0 0,3 0 13 0,-6 0-9 16,2 0 9-16,-3 6-8 0,4-6 8 0,-4 0 0 16,-7 0 0-16,4 0-8 0,0 4 18 0,-8 2 4 15,4-6 1-15,-3 6 0 0,-4-3 10 0,4-3 3 16,-4 0 0-16,-7 0 0 0,10 10-12 0,-6-1-3 16,-1-3 0-16,4-3 0 0,-7 7-13 0,0-10 0 15,0 9 0-15,0 4 0 0,-7-4 0 0,4 4 0 16,-1-7 0-16,-3 3 0 0,-3 1 0 0,-5-1 0 15,1 1 0-15,0-1 0 0,-3-3 0 0,-1 4 0 16,-3-1 0-16,7 1 0 0,-8-1 0 0,8 0 0 0,-7-9 8 16,7 10-8-16,4-10 0 0,-1 6 0 0,0-3 0 0,4-3 0 15,0 0 0-15,4 6 0 0,3-6 0 16,0 0 0-16,0 0-12 0,0 0 0 0,0 0 1 0,0 0 0 16,0 0 2-16,0 0 0 0,0 0 0 0,0 0 0 15,10 0-2-15,4 4 0 0,-10 2 0 0,7 0 0 16,3-3 11-16,3 4 8 0,-3-4-8 0,0 3 11 15,1-3-11-15,2 7-11 0,1-10 3 0,3 6 0 16,-7 3 8-16,7-9 0 0,-10 10 0 0,3-1 0 16,7-3 0-16,-7 4 0 0,-3-7 12 0,3 6-4 15,-3 1-8-15,3 5-12 0,-4-5 4 0,-6 5 0 16,3-11 8-16,0 11 0 0,0-5 0 0,-7 5 0 16,0-5 0-16,3 2 0 0,5-2 0 0,-5 5 0 15,-6-5 0-15,6 5 0 0,-3-2 0 0,0 3 0 0,-3-7 0 0,3 7 8 16,0-7-8-16,0 1 0 0,0-1 0 15,-8 0 9-15,5 1-9 0,3-1 0 0,0-9 9 0,-11 10-9 16,1-4 0-16,-1 3 9 0,4-9-9 0,-10 10 0 16,2-10 0-16,1 9 8 0,0-9-8 0,-3 0 0 15,2 0 9-15,1 0-9 0,0 0 0 0,-3 0 0 16,2 0 0-16,1 0-8 16,0-3-35-16,4-3-6 0,-1 6-2 0,0-3 0 15,1-4-121-15,-1 7-25 0,4-6-5 0,0 3-1 0</inkml:trace>
  <inkml:trace contextRef="#ctx0" brushRef="#br0" timeOffset="27238.567">4290 5984 403 0,'0'0'17'0,"0"0"5"16,0 0-22-16,0 0 0 0,0 0 0 0,0 0 0 0,0 0 218 0,0 0 39 16,0 0 8-16,0 0 2 0,10 0-212 0,-6 0-43 15,6 0-12-15,-10 0 0 0,4 0 48 0,3 6 3 16,-7-6 1-16,11 4 0 0,-11-4-40 0,7 6-12 16,0 3 8-16,-7-2-8 0,3 2 23 0,-3 0 1 15,7 4 0-15,-7-4 0 0,0 7-24 0,0-7 8 16,0 7-8-16,-7-3 0 0,14 2 0 0,-14-5 0 15,7-1 0-15,0 7 0 0,0-4 0 0,-3 4 0 16,3 0 0-16,0-7-8 0,-7 4 8 0,3-4 0 16,1 4 0-16,3-4 0 0,-7 0 0 0,3 1 0 15,4-7 0-15,0 6-736 0</inkml:trace>
  <inkml:trace contextRef="#ctx0" brushRef="#br0" timeOffset="28888.458">5038 5714 57 0,'21'0'0'0,"-21"0"0"0,0 0 0 0,0 0 0 16,10 0 108-16,-6-6 16 0,-4 6 3 0,0 0 1 15,0 0-25-15,0 0-5 0,0 0-1 0,0 0 0 0,0 0-9 0,0 0-3 16,0 0 0-16,0 0 0 0,0 0-17 0,0 0-4 16,0 0-1-16,0 0 0 0,0 0-6 0,0 0-1 15,0 0 0-15,0 0 0 0,0 0-3 0,0 0-1 16,0 0 0-16,0 0 0 0,0 0-32 0,7 6-8 15,-7-6 0-15,0 10-1 0,0-10 5 0,7 9 0 16,-7-9 1-16,7 10 0 0,-3-1-5 0,3 1-2 16,-7-4 0-16,0 3 0 0,3 1-10 0,1 5 0 15,3-5 0-15,-4 2 0 0,-3 4 0 0,7 3 0 16,-7-4 0-16,4-2 0 0,-1 3 8 0,-3-1-8 16,4-2 12-16,0 3-4 0,6 2 10 0,-10-2 2 0,0-3 0 15,0 2 0-15,0-5-20 0,4 5 0 16,-8-2 0-16,4-4 0 0,0 1 13 0,0 5-4 0,0-5-1 0,-7-1 0 15,4 1-8-15,-1-4 0 0,0 3 0 0,1 1 0 16,-1-1 0-16,-3-3 0 0,-3-2 0 0,3 5 0 31,0 0-36-31,-4-2-10 0,4 2-2 0,-11 0 0 16,4-2-120-16,0-4-25 0,-35 6-5 0,13-3-1 0</inkml:trace>
  <inkml:trace contextRef="#ctx0" brushRef="#br0" timeOffset="29118.053">5038 5467 2188 0,'-11'-13'97'0,"4"7"20"0,7 6-93 0,-7 0-24 16,7 0 0-16,0 0 0 0,-4 0 76 0,4 0 12 16,0 0 1-16,0 0 1 15,0 0-112-15,0 0-22 0,0 0-5 0,0 0-1 16,11 6-130-16,-11-3-27 0,0-3-5 0,7 10-612 0</inkml:trace>
  <inkml:trace contextRef="#ctx0" brushRef="#br0" timeOffset="30191.501">5584 5865 1159 0,'0'0'51'0,"0"0"11"0,0 0-50 0,0 0-12 0,0 0 0 0,0 0 0 16,0 0 65-16,0 0 11 0,0 0 1 0,0 0 1 15,0 0-53-15,0 0-10 0,0 0-3 0,4 3 0 16,7 3 7-16,-1-2 1 0,-10-4 0 0,7 6 0 16,4 3 19-16,-4 1 4 0,-4-1 1 0,4 7 0 15,-3-4-19-15,0 4-3 0,3 3-1 0,-7 0 0 16,3-4-11-16,4 4-2 0,-7 0-8 0,0 0 12 0,0-4-4 0,4 4-8 16,-1-3 11-16,-3-7-11 15,4 7 0-15,-4-3 0 0,0-4 0 0,0 7 0 0,0-7 0 0,0-3 0 16,0-3 0-16,0-3 0 31,0 10-148-31,0-4-26 0,0-6-6 0,-4 9 0 0</inkml:trace>
  <inkml:trace contextRef="#ctx0" brushRef="#br0" timeOffset="30907.308">6068 5617 2253 0,'0'0'49'0,"0"0"11"0,0 0 1 0,0 0 3 0,0 0-51 0,0 0-13 0,0 0 0 0,0 0 0 31,0 0-18-31,3 10-6 0,4-1-2 0,-3-3 0 0,3 4 9 0,-4-1 1 0,1 1 1 0,3 8 0 16,-3-8 15-16,3 9-9 0,-7-4 9 0,0 4-8 15,0-3 8-15,0 3 0 0,0-10 0 0,-11 7-8 16,11-4 21-16,-11 4 5 0,8-7 1 0,-4-2 0 16,3 2 28-16,4-9 5 0,0 0 2 0,0 0 0 0,0 0-6 0,0 0-2 15,0 0 0-15,0 0 0 0,0 0-22 0,11-6-5 16,-4-4-1-16,4-5 0 15,-4 5-10-15,3-2-8 0,4-4 9 0,-3 7-9 0,-8-7 8 0,8 3-8 16,3-2 0-16,-7 5 0 0,0 1 0 0,0-1 0 16,4 4 0-16,-8 3 0 0,-3 3 0 0,11 0-10 15,0 0 0-15,-11 3 0 0,7-3 10 0,0 6 14 16,3 4-3-16,-6-1-1 0,3 1-10 0,0-1 0 16,0 1 0-16,4-4 0 0,-11-3 0 0,10 3 0 15,-3 4 0-15,0-4 0 0,-7-6 0 0,4 3 0 16,3 3 0-16,-7-6 0 0,0 0 8 0,0 0-8 15,7 3 0-15,-7-3 8 0,10 0-8 0,-10 0 0 16,8 0 0-16,-1-3-11 0,-7 3 23 0,3-6 4 0,4-3 0 0,0 5 1 16,0-8-1-16,-3 9-1 15,3-3 0-15,0-4 0 0,4 1-24 0,-8-1-5 0,4 7-1 0,0-3 0 16,0 0-1-16,-7 6-1 0,7-4 0 0,-7 4 0 16,4 0 17-16,10 0 0 0,-11 0 0 0,4 0 0 15,1 4 22-15,-1 2 8 0,3-6 2 0,-3 9 0 16,0-9-32-16,4 10 0 0,-1-4 0 0,1-3 0 15,3 7 0-15,-7-4-8 0,4-3-1 0,-4 3 0 16,3 4 24-16,1-1 5 0,-7-3 0 0,6 4 1 16,-10 2-9-16,7 4-1 0,-3-7-1 0,3 7 0 15,-7-3-10-15,7 9 0 0,3-10 0 0,-10 4 0 16,7-4 0-16,-3-5-9 0,0 2 9 0,-1 0-13 16,-3-9-21-16,0 0-4 0,0 0-1 0,0 0 0 15,0 0-103-15,0 0-21 0,0 0-4 16,0 0-512-16,0 0-102 0</inkml:trace>
  <inkml:trace contextRef="#ctx0" brushRef="#br0" timeOffset="31489.815">6636 4984 1152 0,'0'0'102'0,"0"0"-82"0,0 0-20 0,0 0 0 16,0 0 147-16,0 0 25 0,0 0 4 0,0 0 2 16,7 6-126-16,-4-3-24 0,4 7-6 0,4-10-1 15,-4 9-1-15,4-3 0 0,-4 4 0 0,7-1 0 16,-4 1-6-16,4-1-2 0,1 7 0 0,-1-4 0 16,3 4-12-16,1 3 0 0,-4 0 0 0,4 6 0 15,-1-7 12-15,1 1 0 0,0 6 0 0,3 0 0 0,0-6-3 0,4 6-1 16,-8-3 0-16,1 3 0 0,7 0 39 0,-11 4 7 15,7-11 2-15,-3 8 0 0,-4 2-16 0,0-3-4 16,0 0 0-16,-7 3 0 0,4-3-13 0,-4-3-3 16,-4 10-1-16,1-10 0 0,-4 9-2 0,0-9 0 15,0 3 0-15,-4 3 0 0,1-3-17 0,3-6 0 16,-7 9 0-16,-1-3 0 0,5 0 0 0,-4-6 8 16,0 6-8-16,0-3 0 0,-4 3 8 0,4-6-8 15,-7 0 0-15,3-3 0 0,-3 2 10 0,0 1-2 16,4-3 0-16,-8 3 0 0,0-4-8 0,4-5-11 15,-3-1 3-15,-1 1 0 16,4-1-29-16,0-3-6 0,7-2-1 0,-11-4 0 16,11 0-93-16,-4-10-19 0,4 1-4 0,0-7-734 0</inkml:trace>
  <inkml:trace contextRef="#ctx0" brushRef="#br0" timeOffset="31958.853">7588 5445 975 0,'0'0'43'0,"0"0"9"0,0 0-41 0,0 0-11 16,0 0 0-16,0 0 0 0,0 0 80 0,0 0 15 15,0 0 2-15,0 0 1 0,0 0-12 0,0 0-2 16,7 3-1-16,0 3 0 0,-3-3-1 0,6 7 0 0,1-10 0 0,3 0 0 16,0 0-17-16,0 0-3 15,4 0-1-15,-7 0 0 0,6 0-19 0,1 0-4 0,-4 0-1 0,0 0 0 16,7 0-24-16,-3 6-5 0,0-6 0 0,-1 0-8 16,1 0 8-16,-4 0-8 0,4 0 0 15,-1 3 0-15,-6-3 12 0,3 0-12 0,0 0 12 0,0 6-12 16,0-6 0-16,4 0-14 0,-8-6 1 0,5 6 0 31,-5 0-23-31,4 0-5 0,-3 0-1 0,-1 0 0 16,5 0-129-16,-8 0-25 0,-7 0-6 0,0 0-1 0</inkml:trace>
  <inkml:trace contextRef="#ctx0" brushRef="#br0" timeOffset="32357.61">7698 5661 1584 0,'0'0'70'0,"0"0"14"0,0 0-67 0,0 0-17 16,0 0 0-16,0 0 0 0,0 0 99 0,0 0 16 16,0 0 3-16,0 0 1 0,0 0-70 0,0 0-13 15,0 0-4-15,0 0 0 0,0 0-32 0,0 0 0 16,0 0 0-16,10 6 0 0,-10-6 0 0,14 4 0 0,-7 2 0 0,4-3 0 16,-11-3 24-16,7 0-1 0,7 6-1 0,0-3 0 15,0-3 13-15,4 0 2 16,-7 7 1-16,-1-7 0 0,8 0-18 0,-4 0-3 0,0 0-1 0,-3 0 0 15,6 0-25-15,-10 0-6 0,4 0-1 0,-4 0 0 32,4 0-118-32,-1 0-24 0,1 0-5 0,-1-7-714 0</inkml:trace>
  <inkml:trace contextRef="#ctx0" brushRef="#br0" timeOffset="34478.539">9158 5003 997 0,'0'0'44'0,"7"0"9"0,-7 0-42 0,7 0-11 0,-7 0 0 16,7 0 0-16,0-10 27 0,-7 10 3 15,7 0 1-15,-7 0 0 0,0 0 1 0,7 0 0 0,-7 0 0 16,0 0 0-16,0 0 24 0,0 0 4 15,8 0 2-15,-8 0 0 0,0 0 27 0,0 0 6 0,0 0 1 0,3 0 0 16,-3 0-25-16,0 0-5 0,0 0-1 0,0 0 0 16,11 0-34-16,-11 0-7 0,0 0-2 0,0 0 0 15,0 0 14-15,0 0 4 0,0 0 0 0,0 0 0 16,0 0-12-16,0 0-1 0,-7 10-1 0,0-10 0 16,-4 0-9-16,0 6-1 0,1 3-1 0,-1-9 0 15,-3 0 8-15,0 3 1 0,0 4 1 0,0-7 0 16,-4 6-25-16,4-3 0 0,-4-3 0 0,4 6 0 15,0-6 17-15,-4 4-1 0,1-4-1 0,-1 6 0 16,4-3 1-16,-4 3 1 0,-6-3 0 0,3 7 0 0,-1-4-5 16,-6 3 0-16,7 1-1 0,-7-1 0 0,-4 1-11 0,4-1 0 15,0-3 0-15,3 4 0 0,-7 5-14 16,7-2 5-16,-3-4 1 0,7 1 0 16,-4-4 8-16,4 3 0 0,0 1 0 0,3-10 0 0,4 6 24 0,-3-3 6 15,3-3 2-15,-1 10 0 16,8-10-32-16,-3 0 0 0,3 0 0 0,0 0 0 0,7 0 16 0,0 0-4 15,-7 0 0-15,7 0 0 0,0 0 10 0,0 0 2 16,0 0 0-16,-4 9 0 0,1-3-24 0,3-6-15 16,0 0 3-16,0 0 0 0,0 0 12 0,7 4 0 15,0 8 0-15,-4-9 10 0,-3-3-10 0,11 10 10 16,-1-10-10-16,1 6 10 0,0-3 6 0,3-3 0 16,-4 6 1-16,4-3 0 0,0-3 3 0,4 0 0 0,0 0 0 15,-1 0 0-15,5 0-1 0,-5 0 0 0,8 0 0 0,0 7 0 16,-1-4-19-16,1-3 0 0,10 6 8 0,-10-3-8 15,3 4 0-15,-3-1 0 0,-4-3 0 0,4-3 0 16,-1 9 0-16,-2 1 0 0,-1-10 0 0,-4 6 0 16,5-3 0-16,-5-3 0 0,1 0 8 0,-1 0-8 15,1 0 8-15,-7 6-8 0,-1-6 9 0,4 0-9 16,-7 0 14-16,4 0-3 0,-4 0-1 0,-7 0 0 16,11 0 6-16,-11 0 0 0,7-6 1 0,-7 6 0 15,10 6-17-15,-10-6 0 0,0 0-8 0,0 0 8 16,7 0 0-16,-7 0 0 0,0 0 13 0,0 0-4 15,0 0-9-15,0 0 0 0,0 0 0 0,0 0 8 16,0 0-8-16,0 0 12 0,0 0-12 0,0 0 12 16,0 0-12-16,-3 10 0 0,-1-1-10 0,1 1 10 15,-4-4 0-15,3-3 0 0,-3 6 0 0,0-2 0 0,4 2 0 0,-4-6 0 16,-1 4 0-16,1 2 0 0,0 0 0 0,0 1 0 16,-3-4 0-16,-1 3 0 0,4-5 0 0,-4 8 0 15,1-2-8-15,-4-1 8 0,0 3 0 0,0-2 0 16,-4 2 0-16,4 1 0 0,-4-4 0 0,-7 7 0 15,8-7 0-15,-1 10 0 0,4-3 0 0,-4-3 0 16,1 2 0-16,-4 4 0 0,3 0 0 0,0-4 0 16,-3 1-8-16,0-3 8 0,0 6 0 0,3-4 8 15,1 1 0-15,-1-4-8 0,0 4 0 0,1-6 0 16,3 8-10-16,-1-8 10 0,1-1 0 0,4 1 0 16,-1 5 0-16,1-5 0 0,-1-1 0 0,0 0 0 15,4 1 0-15,0-1 0 0,-3-2 0 0,3 2 0 0,7 0 0 16,-11 1-11-16,4-1 11 0,4 1 0 15,-5-4 0-15,5 3 0 0,-1 1 0 0,-3-1 0 16,4-3 0-16,-1-3 0 0,-3 7 0 0,4-4 0 0,3-6 0 0,0 0 0 16,0 0 0-16,0 0 0 0,0 0 8 0,0 0-8 15,0 0 11-15,3 3-3 0,-3-3 0 0,7 7 0 16,7-4 7-16,-7 3 1 0,4 0 0 0,0-3 0 16,3-3-16-16,-4 7 9 0,4-4-9 0,4-3 8 15,0 6-8-15,-1-6 10 0,1 3-10 0,3 3 10 16,0-6-10-16,8 4 8 0,-5-4-8 0,4 6 8 15,-3-6-8-15,7 3 0 0,-4 3 0 0,0-6 8 16,1 0-8-16,-1 10 12 0,-4-10-12 0,5 0 12 16,-8 0-12-16,0 0 12 0,-3 0-12 0,-1 0 12 15,-3 6-2-15,1-6 0 0,-1 0 0 0,0 0 0 0,0-6-10 16,0 6 0-16,4 0-10 0,-1-3 10 16,1-4 0-16,3 7 0 0,0-6 0 0,4 3 0 0,3-3 0 0,-3 2 0 15,3-2 0-15,-7 3 0 0,-3-3 0 16,3 3-12-16,0-4 12 0,-3 4-12 15,-1-3-13-15,-2 6-3 0,-1 0 0 0,-7-6 0 16,0 3-96-16,0 3-19 0,-11-7-4 0,1-2-733 16,-4 6-148-16</inkml:trace>
  <inkml:trace contextRef="#ctx0" brushRef="#br0" timeOffset="35961.207">10626 4965 172 0,'0'0'16'0,"0"0"-16"0,0 0 0 0,0 0 0 15,0 0 172-15,0 0 31 0,0 0 6 0,0 0 2 16,0 0-109-16,0 0-22 0,0 0-4 0,0 0 0 16,0 9 4-16,0-9 0 0,0 0 1 0,0 0 0 15,7 7 8-15,-7-7 2 0,0 0 0 0,0 0 0 16,3 3-29-16,-3-3-6 0,-10 9 0 0,6 1-1 16,4-10-19-16,0 0-4 0,-10 0-1 0,3 0 0 0,-8 0-1 0,5 0 0 15,10 0 0-15,-14 0 0 0,-4 0 1 0,0 0 0 16,8 0 0-16,-4 0 0 0,-4 0 11 0,0 0 2 15,1 0 1-15,3 0 0 0,0 0-25 0,-8 0-4 16,-6 6-2-16,4-3 0 0,2 3 23 0,-2-6 5 16,-1 0 1-16,0 0 0 0,1 10-35 0,2-4-8 15,1-3 0-15,0 3 0 0,-4-2 8 0,4 2 0 16,-3-3 0-16,2 3 0 0,-6-6-8 0,7 3 0 16,-4 4 0-16,4-7 0 0,-4 9 0 0,4-9-12 15,0 9 4-15,3-2 8 0,4-4 0 0,0 6 0 16,4 1 12-16,-1-10-4 0,0 9-8 0,8-3 8 0,3-6-8 0,-4 4 8 15,1 2-8-15,3-6 0 0,-4 9 0 0,4 1 0 16,0-10 0-16,0 9 0 16,4 0 0-16,-1-2 0 0,1-4 16 0,-1 3-3 0,-3 3 0 0,8-2 0 15,-8-7 0-15,7 3 0 0,0 6 0 0,3-9 0 16,1 10 16-16,-1-10 3 0,4 0 1 0,4 6 0 16,0-3-11-16,-1-3-2 0,8 0-1 0,-4 6 0 15,0-6-7-15,1 0-2 0,2 0 0 0,-3 4 0 16,1 2-2-16,-1 0-8 0,0-3 12 0,4 3-4 15,-4-2-8-15,0 2 0 0,4-3 0 0,3 3 8 16,-3-3-8-16,3-3 0 0,0 0 0 0,4 7 0 16,3-7 0-16,-7 0 8 0,-7 0-8 0,4-7 0 15,0 7 8-15,0 0-8 0,-4 0 8 0,-7 0-8 16,0 7 0-16,-3-7 0 0,3 0 8 0,-7 0-8 16,-7 0 0-16,0 0 12 0,10 0-12 0,-10 0 12 0,0 0 1 0,0 0 1 15,0 0 0-15,11 9 0 0,-4-6-14 0,-7-3 0 16,0 0 8-16,3 7-8 0,4 2 0 0,-7-9 0 15,0 0 0-15,-3 9 0 0,3 1 0 0,-4-1 0 16,1 1 0-16,-4 2 0 0,-7-2 0 0,3-1 0 16,1 0 0-16,-5 1 0 0,-13-1 0 0,4 7 0 15,9-4 0-15,-6-2 0 0,-3-1 0 0,-1 7 0 16,0 0 0-16,4-4 0 16,3 4 0-16,-3-1-8 0,-3-2 8 0,2 6 0 0,1-10 0 0,0 7 0 15,0 3 0-15,0-4 0 0,0-2 0 0,-1 3 0 16,5 2 0-16,-4 1 0 0,-1-3 0 0,5 3 0 15,-4 0 0-15,3-4 0 0,-3 1 0 0,0 3 0 16,-1-7 0-16,1 10 0 0,0-9 0 0,3 6 0 0,1-4 0 0,3 1 0 16,0-4 0-16,7-2 0 0,-1 6 0 0,1-7 0 15,4 0 0-15,-1 1 0 16,4-10 0-16,0 0 0 0,4 9 0 0,-4 1 0 0,0-10 0 0,7 6 0 16,-4 3 0-16,8-2 0 0,-4-4 0 0,0 6 0 15,4-9 8-15,-4 9-8 0,3-2 0 0,1-4 0 16,0 6 10-16,-1-2-10 0,4-7 10 0,0 9-10 15,0-3 14-15,1-3-3 0,2-3-1 0,1 10 0 16,0-10-2-16,3 6 0 0,3-6 0 0,-2 3 0 16,2-3-8-16,1 0 0 0,3 0-10 0,-3 0 10 15,0 0 0-15,-1 6 13 0,15-6-1 0,-14 0 0 16,-11 0-12-16,0 0 0 0,14 0 0 0,-7 4 0 16,1-4 0-16,-8 6 0 0,0-6 0 0,3 3 0 15,5-3 0-15,-5 6-13 0,-10-6 4 0,4 0 1 16,3 0-26-16,-3 7-5 0,-11-7-1 0,7 0 0 15,0 0-29-15,3 3-7 0,1-6 0 0,-4-4-1 16,0 7-113-16,7-6-22 0,7-3-5 0</inkml:trace>
  <inkml:trace contextRef="#ctx0" brushRef="#br0" timeOffset="36760.865">11896 5191 1591 0,'0'0'70'0,"0"0"15"0,0 0-68 0,0 0-17 0,0 0 0 0,0 0 0 15,0 0 29-15,0 0 3 0,0 0 0 0,7 6 0 16,0-6 0-16,-4 9 1 0,1-2 0 0,3-4 0 16,-4 6 19-16,1 7 3 0,-1-7 1 0,1 7 0 15,3-3-36-15,-3 5-6 0,-1 8-2 0,1-8 0 16,3 7 22-16,-4 4 4 0,1-4 1 0,-1 3 0 16,-3 0 4-16,0-3 1 0,0 3 0 0,0-2 0 15,0 2-3-15,-3 3 0 0,-1-3 0 0,4-3 0 0,-3 4-25 16,-1-1-4-16,1-3-2 0,-1-6 0 0,1 0-10 0,-1-1 12 15,4 1-12-15,0-3 12 0,0 3-4 0,0-4 0 16,0-5 0-16,4-1 0 0,-1 1-8 0,-3-10 0 16,0 0 0-16,0 0-11 15,0 0-105-15,0 0-20 0,0 0-5 0,-7 0-541 16,-4-3-108-16</inkml:trace>
  <inkml:trace contextRef="#ctx0" brushRef="#br0" timeOffset="37260.781">11585 5037 2149 0,'-14'-9'95'0,"14"9"20"0,0 0-92 0,4-10-23 0,3 10 0 0,-4-9 0 16,1 3 11-16,3-4-3 0,7 10 0 0,0-9 0 15,-3 6 12-15,3-4 1 0,3 1 1 0,1 3 0 16,0 3-22-16,6-6 0 0,-2 6 0 0,2-10 0 16,1 10 8-16,3-3 0 0,-3-3 0 0,3 3 0 15,4-3-8-15,-4 6 11 0,0-10-11 0,0 10 12 16,1 0 6-16,2 0 2 0,-2 0 0 0,2 0 0 16,-2 6 12-16,-1-2 2 0,-3-4 1 0,-1 6 0 15,1-3-20-15,-4 6-4 0,0-2-1 0,-3 2 0 0,3-6-10 16,-3 10 10-16,-4-10-10 0,3 6 10 0,-6 7-1 0,3-7 0 15,-3 1 0-15,-1-1 0 0,-3 7-9 0,0-4 8 16,0-2-8-16,-3 5 8 0,0-5-8 0,-4 9 0 16,0-10 0-16,-4 7 0 0,0-7 8 15,1 1 0-15,-4 5 0 0,0-5 0 0,-4-1 13 0,1 0 3 16,-1-2 0-16,-3-4 0 16,3 6-24-16,-3 1 0 0,-3-1 0 0,-1-3 0 0,-3-2 0 0,0 2 0 15,-4 0 0-15,0-3 0 0,-3 3 11 0,-4-2-3 16,1-4 0-16,6 6 0 0,0-3-8 0,-3-3 0 15,3 0 0-15,4 0 0 0,0 0 0 0,0 0 0 16,7-3 0-16,0 3 0 16,-1-6-23-16,5 6-6 0,3-4-2 0,0-2 0 15,0 6-86-15,7 0-18 0,0 0-3 0,3-9-1 16,-3-1-60-16,7 4-12 0,-7 6-2 0,11-9-1 0</inkml:trace>
  <inkml:trace contextRef="#ctx0" brushRef="#br0" timeOffset="37814.246">13204 4824 403 0,'0'0'36'0,"0"0"-36"16,0 0 0-16,0 0 0 0,0 0 339 0,0 0 61 16,0 0 12-16,0 0 2 31,0 0-326-31,0 0-66 0,0 0-13 0,0 0-9 0,0 0 0 0,0 0 0 0,0 0 0 0,0 0 0 15,0 0 0-15,4 9 0 0,-4 1-9 0,0-1 9 0,-7 7 0 0,3-7 0 16,-3 1 0-16,0 5 0 0,0-5 22 16,4 5 10-16,-1-2 1 0,-3-4 1 0,-7 7 10 0,0 3 3 15,3 0 0-15,-3-4 0 0,0-5-6 0,-4 9-1 16,1-1 0-16,-1-2 0 0,-3 3 3 0,3 0 0 0,-3 6 0 0,4-6 0 16,-5-1-28-16,5 7-6 0,-1 4-1 0,1-14 0 15,2 4 2-15,1 6 0 16,0-6 0-16,4 6 0 0,3-3-10 0,-4 0 0 0,4 0 0 0,3-3 0 15,-3 6 0-15,4-6 0 0,-1 6 0 0,1 0 0 16,-1-3 8-16,1 9 0 0,3-9 0 0,-4 13 0 16,4-7 15-16,0 6 2 0,-3 1 1 0,6-7 0 15,4 7-11-15,0-7-3 0,-3 3 0 0,3-3 0 16,3 1 0-16,5-4-1 0,-1-6 0 0,3 6 0 16,4-13-11-16,1 4 0 0,6 3 0 0,0-10 0 15,0 7 0-15,1-13 0 0,2 6 0 0,1-2 0 16,-4 2-160-16,0-9-25 0,4 6-5 0,-4-6-840 15</inkml:trace>
  <inkml:trace contextRef="#ctx0" brushRef="#br0" timeOffset="38912.622">13473 5100 1566 0,'0'0'69'0,"0"0"15"0,0 0-68 0,0 0-16 15,0 0 0-15,0 0 0 0,-4 9 66 0,4 1 10 16,-3-1 1-16,-1-3 1 0,0 4-18 0,1-1-3 16,3 1-1-16,0-1 0 0,0 0-26 0,3-2-6 0,1 11 0 0,0-8-1 15,3 9-23-15,-4-4 0 0,1 1 0 0,3-3 8 16,0 5 0-16,-4 1 0 0,4 6 0 0,-7 0 0 15,0 4 27-15,0-4 5 0,0 3 2 0,-3-3 0 16,-4 3-2-16,3 0-1 0,1-2 0 0,-1 2 0 16,-3-3-13-16,4-6-2 15,-1 6-1-15,1-6 0 0,-1-1-13 0,4 1-2 0,4-3-8 0,-4 0 12 16,3-7-12-16,1 4 0 0,-1-7-9 0,1-3 9 16,-4-3-66-1,0 0-7-15,0 0-2 0,7 0 0 16,0-9-147-16,3-1-30 0,4-28-5 0,-10 10-2 0</inkml:trace>
  <inkml:trace contextRef="#ctx0" brushRef="#br0" timeOffset="39580.432">13388 4940 1350 0,'0'0'60'0,"0"0"12"0,0 0-58 0,0 0-14 16,7-3 0-16,-3-3 0 0,3 2 116 0,0-2 20 16,3 6 4-16,1 0 0 0,-1 0-60 0,4 0-13 15,1 0-3-15,-5 0 0 0,4 0-19 0,0 0-4 16,4 6-1-16,-4-2 0 0,0-4-23 0,4 6-5 16,-4-3 0-16,0 3-1 0,0-3-11 0,0 4 0 15,4-4 0-15,0 3 0 0,-1-6 15 0,1 3-3 0,0 3 0 0,-1-6 0 16,4 0 1-16,-3 7 0 0,0-4 0 0,-1-3 0 15,1 9 15-15,-8-9 2 0,5 10 1 0,-5-4 0 16,-3 3-16-16,-3-9-3 0,-1 10-1 0,-3-1 0 16,0 7-11-16,-7-7 8 0,-3 4-8 0,-4 2 8 15,-1-5-8-15,-2 9 8 0,-4-10-8 0,-4 7 8 16,0-1-8-16,1-5 0 0,6 2 9 0,-3-5-9 16,0 2 0-16,-1 0 9 0,8-2-9 0,-3-4 0 15,6-3 9-15,0 9-9 0,1-9 0 0,3 0 9 16,0 0-9-16,0 0 0 0,7 0 9 0,0 0-9 15,0 0 0-15,0 0 0 0,0 0 0 0,0 0 8 16,0 0-8-16,10 0-8 0,1 0 8 0,-1 0-12 16,8 0 12-16,-4 10-8 0,-3-10 8 0,3 0-8 0,0 6 8 15,4-3 0-15,3-3 0 0,0 6 0 16,0-2 0-16,4 2 0 0,-4 0 0 0,0-3 0 0,-3-3 0 0,-1 10-8 16,-2-4 8-16,-1-3 0 15,0 6 0-15,-4-2 0 0,5-4 0 0,-5 6-8 0,1 4 8 0,-8-1 0 16,4-2 0-16,-3-1 0 0,-1 7 0 0,1 0 0 15,-4-4 0-15,-4 4 0 0,1-4 0 0,3 10 0 16,-4-9 0-16,4 2 0 0,-3 4 0 0,-1 0 0 16,-3-3 0-16,4 3 0 0,-4-1 0 0,0-2 0 15,3 3 0-15,-7-3 0 0,4-4 0 0,-3 4 0 16,-4-1 10-16,0-2-10 0,-1-4 12 0,-6 7-3 16,0-7-1-16,-4 7 0 0,4-6-8 0,0-1 0 15,3 4 0-15,1-7-11 0,-1-3 11 0,1 3 14 16,2 0-3-16,1-2-1 0,-3-8-23 0,6-2-5 15,0 6-1-15,4-6 0 16,-3-3-137-16,6 5-28 0,-3-11-6 0</inkml:trace>
  <inkml:trace contextRef="#ctx0" brushRef="#br0" timeOffset="39998.58">14178 5824 1267 0,'0'0'56'0,"0"0"12"0,0 0-55 0,0 7-13 15,-3 2 0-15,-1 0 0 0,8 1 136 0,-4-1 25 16,3 1 5-16,-3-1 1 0,0 7-103 0,4-7-21 16,3 7-4-16,3-4-1 0,4 4-10 0,1-7-1 0,-1 7-1 0,0-3 0 15,3 2-26-15,1 4 0 16,0-3 0-16,-4-4 0 0,-4 4 0 0,-3 3 0 0,4 6 0 0,-4 0 0 15,-3-3 0-15,-4 3 0 0,0 0 0 0,-7-6 0 16,-1 9 13-16,-2-9 4 0,-4-3 1 0,0 2 0 16,0-8 8-16,-1 6 2 0,-2-7 0 0,6-6 0 31,1 3-46-31,-1 1-9 0,4-7-1 0,0-7-624 0,3-2-124 16</inkml:trace>
  <inkml:trace contextRef="#ctx0" brushRef="#br0" timeOffset="40831.724">15208 5072 460 0,'0'0'41'0,"0"0"-33"15,4-7-8-15,-4 7 0 0,0 0 155 0,7 0 29 16,0-3 5-16,-7 3 2 0,0 0-102 0,0 0-20 16,0 0-4-16,0 0-1 0,0 0 0 0,0 0 0 15,0 0 0-15,0 0 0 0,0 0-16 0,0 0-4 16,0 0-1-16,0 0 0 0,0 0-1 0,0 0 0 0,0 0 0 0,-7 3 0 15,-4 4-14-15,4-7-4 0,-7 9 0 0,4-9 0 16,-8 9-10-16,0-2-2 0,1-4-1 0,-1 3 0 16,-3-3 4-16,0 7 1 0,-1-10 0 0,1 9 0 15,-3-3 20-15,-1-6 5 16,0 10 1-16,1-1 0 0,-1-3-23 0,4-2-5 0,3 5-1 0,0-3 0 16,4-3 0-16,0 4 0 0,4-7 0 0,3 3 0 15,-1-3-13-15,8 0 9 0,0 0-9 0,0 0 8 16,0 0-8-16,0 0 0 0,-7 6 0 0,7-6 0 15,0 0 0-15,-3 9 0 0,3 1-10 0,-4-1 10 16,4-9 0-16,4 10 0 0,-4-4 0 0,3 3 0 16,1 1 0-16,-1-1 0 0,1 1 0 0,0-1 0 15,3 0 0-15,-4 1 0 0,1-1 0 0,-1 7 0 16,4-7 0-16,-3 7 0 0,-1-7 0 0,4 1 0 0,-3-1 8 0,-1 7-8 16,1-7 0-16,-1 1 0 0,-3-1 0 0,0 1 0 15,0 5 8-15,0-2-8 0,-3-4 11 0,-1 7-2 16,4-7 0-16,-3 7 0 15,-1 3 8-15,-3 0 2 0,0-1 0 0,0 1 0 0,0 6-9 0,4-6-2 16,-8 6 0-16,4-6 0 0,0 9-8 0,0-6 10 16,3-3-10-16,1 0 10 0,-1 0-10 0,1-1 8 15,-1-8-8-15,4-1 8 0,0 1-8 0,0 5 10 16,0-15-10-16,0 0 10 0,0 0-1 0,0 0 0 16,0 0 0-16,0 0 0 0,0 0 2 0,7 0 0 15,-7 0 0-15,7 7 0 0,-7-7 13 0,7 3 4 16,-7-3 0-16,11 0 0 0,-4 0-28 0,4 6 8 0,-1-12-8 15,4 6 0-15,-3 0 8 0,3 0-8 0,0 0 8 0,0 0-8 16,4 0 10-16,-1 0-10 0,1-3 12 0,0-4-12 16,6 7 17-16,-2 0-3 0,2-3-1 0,5-3 0 15,-1 0-5-15,3 3 0 0,1-4-8 0,0 7 12 16,3-3-12-16,-7-3 0 0,-10 6 0 0,3-3 0 16,0 3 0-16,4-7 0 0,-7 7 0 0,-1 0 0 15,-2 0-16-15,2 0-7 0,-3-3-1 0,0-3 0 31,-3 6-112-31,0 0-22 0,-4 0-5 0,3-3-1 16,1-3-51-16,-4-4-10 0,0-5-3 0,0 5 0 0</inkml:trace>
  <inkml:trace contextRef="#ctx0" brushRef="#br0" timeOffset="41230.181">14901 5501 1324 0,'0'0'59'0,"0"0"12"0,-3 0-57 0,-4 0-14 15,7 0 0-15,-7 7 0 0,0-4 156 0,7-3 28 0,0 0 5 0,0 0 2 16,0 0-141-16,0 0-28 16,0 0-6-16,7 6 0 0,0-3 5 0,3-3 2 0,-3 6 0 0,4-3 0 15,3-3 5-15,-3 0 2 16,-1 0 0-16,4 0 0 0,0 0-14 0,-3 7-2 0,0-7-1 0,-1 0 0 16,1 0 15-16,-1-7 2 0,1 7 1 0,0 0 0 15,-1-3-15-15,1 3-4 0,-1-6 0 0,1 3 0 16,-4-3 4-16,7 3 0 0,0-4 0 0,0 7 0 15,0-3-16-15,1-3 0 0,-1 6 0 0,0-10-10 16,3 10-85 0,-3 0-17-16,1 0-3 0,-5-6-881 0</inkml:trace>
  <inkml:trace contextRef="#ctx0" brushRef="#br0" timeOffset="41850.592">15861 5787 345 0,'0'0'15'0,"0"0"4"16,0 0-19-16,0 0 0 0,0 0 0 0,0 0 0 15,0 0 147-15,0 0 25 0,0 0 6 0,0 0 1 0,0 0-90 0,0 0-17 16,0 0-4-16,0 0-1 0,0 0 26 0,0 0 6 15,0 0 1-15,0 0 0 0,10 0-25 0,1 9-5 16,-4-9-1-16,4 9 0 0,-1-2-6 0,1-4-2 16,-4-3 0-16,4 9 0 0,-4-2-16 0,0 2-3 15,0 0-1-15,0 1 0 0,0-1-28 0,0 7-5 16,-4-7-8-16,1 7 11 0,-1-4 3 0,1 7 1 16,-4-3 0-16,3 0 0 0,-3-4 11 0,4 4 2 15,-4 0 1-15,-4-4 0 0,1 4-18 0,-1-4-11 16,1-5 12-16,-1 8-12 0,1-2 8 0,-4-4-8 15,0 1 0-15,0 5 0 0,3-5 0 0,-6-1-11 16,-1-3 2-16,0 4 0 16,-3-1-99-16,4 1-19 0,-1-10-4 0,-3 9-794 0</inkml:trace>
  <inkml:trace contextRef="#ctx0" brushRef="#br0" timeOffset="42332.851">16676 5144 1872 0,'0'0'41'0,"0"0"9"0,0 0 2 0,0 0 0 0,0 0-42 0,0 0-10 16,7 0 0-16,-7 0 0 0,7 0 0 0,-7 0 0 15,0 0 0-15,0 0 8 0,0 0-8 0,0 0 0 16,0 0 0-16,-4 9 0 0,4 1 0 0,-3-1 15 15,-1 7-4-15,1 2-1 0,-8-2 27 0,4 3 6 16,0 0 1-16,-3 0 0 0,-1 6-2 0,0 3 0 16,-3-9 0-16,4 6 0 0,-4 3 0 0,-1-3 0 15,1 3 0-15,0-3 0 0,-3 4-2 0,2-4-1 0,-6 3 0 0,4 0 0 16,-4-3-23-16,3 4-4 0,7-4 0 0,1 3-1 16,3-3-11-16,0 0 8 0,0-6-8 0,-4 0 8 15,4-1-8-15,0 1 0 0,7-3 0 0,-4-7 0 31,1 1-35-31,3-1-12 0,0-9-2 0,0 0-1 16,0 0-160-16,0 0-32 0,14-12-6 0,4-10-564 0</inkml:trace>
  <inkml:trace contextRef="#ctx0" brushRef="#br0" timeOffset="42665.629">16736 4981 748 0,'0'0'67'0,"0"0"-54"15,0 0-13-15,0 0 0 0,0 0 287 0,0 0 54 16,0 0 11-16,0 0 3 0,-4 3-278 0,1 6-55 16,3 1-11-16,0-1-3 0,0-3-8 0,7 4 0 15,-4 5 0-15,1-2 0 0,3 3 0 0,-4-4 0 16,4 4 0-16,-3 9 0 0,3-6 0 0,0 6 0 15,0-3 0-15,-3 3 0 0,-1 3 22 0,1 3 2 32,-1-2 1-32,4-1 0 0,-3 0 30 0,-1 7 5 0,-3-7 2 15,7 6 0-15,-3-9-18 0,3 4-4 16,0-4-1-16,0 3 0 0,4 0-27 0,-4-3-4 0,3 0-8 0,1-6 11 0,0 6-11 0,-1-6 8 0,1-6-8 0,-1 2 8 16,-3 1-20-16,0-3-5 0,0-4-1 0,1-3 0 31,-8 4-109-31,3-1-21 0,-3-9-5 0,0 0-490 0,-3 0-97 0</inkml:trace>
  <inkml:trace contextRef="#ctx0" brushRef="#br0" timeOffset="42930.188">16358 5680 1911 0,'0'0'84'0,"0"0"19"0,0 0-83 0,0 0-20 0,0 0 0 0,0 0 0 0,0 0 41 0,7 0 4 16,7 0 1-16,-3 0 0 16,7 0 2-16,-1 0 0 0,8 0 0 0,-4 0 0 0,4 0-28 0,-4 0-4 15,4 0-2-15,-1 0 0 0,1-3-14 0,3-3 0 16,-6 2 0-16,6-2 0 0,-4 0 0 0,1 3-15 16,-4-3 3-16,0-4 1 15,1 7-41-15,-1-3-8 0,0-4-1 0,-3 7-1 16,-4-9-194-16,0 8-40 0,18-11-7 0,-15 15-1 0</inkml:trace>
  <inkml:trace contextRef="#ctx0" brushRef="#br0" timeOffset="43418.83">17420 5874 1267 0,'0'0'56'0,"0"0"12"0,0 0-55 0,0 0-13 15,0 0 0-15,0 0 0 0,0 0 200 0,0 0 36 16,0 0 8-16,0 0 2 0,0 0-196 0,7 4-39 16,0-4-11-16,-7 0 0 0,7 6 0 0,-3 3-9 15,-1-2 1-15,1 2 0 0,-1 0 0 0,1 4 0 16,0-4 0-16,3 7 0 0,3-7 8 0,-3 7 0 15,0-7 0-15,0 4 0 0,-3 3 16 0,3-7 6 16,-7 7 1-16,0-4 0 0,-4 4 8 0,4 0 1 16,-3-4 1-16,-4 4 0 0,0 3-21 0,0-4-4 15,3-2 0-15,-6 6-8 0,-5-4 0 0,1 4 0 0,0-3 0 0,-3 0 0 32,2-4-41-32,1-2-12 0,4-1-3 0,-4 0 0 15,3-9-162-15,1 0-33 0,-12 0-6 0,8-9-2 0</inkml:trace>
  <inkml:trace contextRef="#ctx0" brushRef="#br0" timeOffset="43953.487">18087 5501 1720 0,'0'0'38'0,"0"0"8"0,0 0 2 0,0 0 0 0,0 0-39 0,0 0-9 15,0 0 0-15,11 0 0 0,-11 0 32 0,7 7 4 0,-7-7 0 0,10 3 1 16,-3 3-29-16,4-3-8 0,-4 6 0 0,-4-2 0 16,4 2 0-16,0 1 0 0,1 8 0 0,-5-8 0 15,4 5 0-15,-3-5 0 0,-1 9 0 0,4 0 0 16,-3-4 0-16,-1 4 17 0,1-3-2 0,-4 2-1 15,0 1 31-15,0 0 7 16,0 0 0-16,0 6 1 0,0-6 3 0,-4 0 1 0,1 6 0 0,-1-6 0 16,1-4-17-16,-1 4-4 0,-3 0-1 0,4-3 0 15,-1 2-15-15,-3-2-4 0,0-3 0 0,0 2 0 16,3 1-16-16,1-4 0 0,-4-2 8 0,-4 6-8 16,4-7 0-16,-3 0 0 0,-5 1 8 0,1-1-8 15,-3 1 0-15,3-4-16 0,3-3 4 0,-3-3 0 16,3 6-29-16,1-12-6 0,-1 3-1 0,-3-3 0 15,0-4-143-15,-4 1-29 0,4-1-5 0,0-8-2 16</inkml:trace>
  <inkml:trace contextRef="#ctx0" brushRef="#br0" timeOffset="44146.66">17992 5163 1612 0,'0'0'144'0,"0"0"-116"15,0 0-28-15,0 0 0 0,0 0 184 0,0 0 32 16,-4-10 5-16,4 10 2 0,0 0-193 0,0 0-38 0,0 0-8 0,0 0-2 31,11 0-53-31,-11 0-10 0,0 0-3 0,10 0-562 0,-10 0-113 0</inkml:trace>
  <inkml:trace contextRef="#ctx0" brushRef="#br0" timeOffset="45019.559">18514 5699 288 0,'0'0'12'0,"0"0"4"0,0 0-16 0,3 9 0 15,-3-9 0-15,0 6 0 0,0-6 328 0,4 4 64 0,-8 2 12 0,8 3 2 16,-1 1-325-16,1-4-65 0,-4-3-16 0,3 3 0 15,4-2 0-15,1 2 0 0,-5 3 0 0,1-3 0 16,6-2 13-16,-3 5-1 0,0-3 0 0,0-3 0 16,4 7-12-16,-8-1-16 0,5-2 3 0,-5 2 1 15,1 0-1-15,-8 1 0 0,4-1 0 0,-7 1 0 16,3-4 0-16,-6 3 0 0,-4 1 0 0,0-1 0 31,3-3-101-31,0-3-20 0,-13 7-4 0,10-4-1 0</inkml:trace>
  <inkml:trace contextRef="#ctx0" brushRef="#br0" timeOffset="45921.158">19131 5351 1094 0,'0'0'97'0,"0"0"-77"15,0 0-20-15,0 0 0 0,0 0 208 0,0 0 37 0,4 9 8 0,-1-3 2 16,-3 4-201-16,4 6-40 16,-1-4-14-16,1-3 9 0,-1 7-9 0,1 3 0 0,-4-10 0 0,0 10-11 15,0-9 19-15,0 5 3 0,-4 1 1 0,4-4 0 16,0-5-12-16,0 2 0 16,-3 7 0-16,-1-13-11 0,4-3 45 0,0 0 9 0,0 0 1 0,0 9 1 15,-3 1 1-15,3-10 0 0,0 0 0 0,0 0 0 16,0 0-4-16,0 0-1 0,7 0 0 0,3 0 0 15,-3 0-13-15,4-10-2 0,0 10-1 0,3-9 0 16,-4 0-25-16,4-1 0 0,1 1 0 0,-5 2 0 16,4-5 0-16,0-4 0 0,-3 7 0 0,-1-1 0 15,-2 1 0-15,-1 3 0 0,0-4 0 0,0 1 0 16,-4 6 0-16,-3 3 0 0,0-6 0 0,0 6 0 0,0 0 0 0,0 0 15 16,0 0-3-16,0 0 0 0,0 0-12 0,0 0-13 15,0 0 2-15,11 0 1 0,-4 6 10 0,0-3 0 16,-7-3 0-16,7 9 0 0,-3 1 0 0,3-10 12 15,0 9-2-15,-4-3-1 0,1 4-9 0,-4-10 0 16,0 0 9-16,0 0-9 0,0 0 0 0,0 0 0 16,3 9 0-16,-3-9 0 0,0 0 13 0,0 0 8 15,0 0 2-15,0 0 0 0,0 0-23 0,4 0 0 16,-4 0 0-16,7 7 0 0,0-7 0 0,0 0 0 16,0 0 0-16,0-7 0 0,4 7 0 0,-1-9 0 15,1 3 0-15,-1 2-8 0,1-2 16 0,0-3 3 0,6-1 1 0,-3 1 0 16,0 0-12-16,0-1 0 0,4 4 0 0,-4-4 0 15,-3 7 0-15,-1-3 0 0,1-3 0 0,0 6 0 16,3-4 0-16,-4 7 0 0,1-3 0 0,-1-3 0 16,5 6 0-16,-5 0 0 0,-3-6 0 0,4 6 0 15,3 6 0-15,-4-6 0 0,1 6 0 0,0-3 0 16,3 7 0-16,-4-4 0 0,-3-3 0 0,4 6 0 16,-4 1 0-16,4-1 8 0,-4 4-8 0,0-1 8 15,0-2-8-15,-4 5 12 0,4-5-12 0,-3 9 12 16,-1-4-12-16,1-2 0 0,-1 3 0 0,1-1 8 15,-4-2-8-15,4 2 8 0,-1 1-8 0,1-3 8 16,-1 6-8-16,1-4 0 0,3-5 0 0,-4 8 0 16,4-8-17-16,-3 5-6 0,6-5-1 0,-6-4 0 15,-4-6-128-15,7 3-25 0,0-3-6 0,-7 0-512 16,0 0-102-16</inkml:trace>
  <inkml:trace contextRef="#ctx0" brushRef="#br0" timeOffset="46595.586">19967 4611 518 0,'-14'-10'46'0,"4"10"-37"0,-1 0-9 0,0 0 0 16,1-3 132-16,-1-3 25 0,4 6 5 0,-3-3 1 15,3 3-128-15,-1-7-26 0,8 7-9 0,0 0 0 16,0 0 62-16,0 0 6 0,0 0 0 0,0 0 1 16,0 0-10-16,0 0-3 0,0 0 0 0,0 0 0 15,0 0-24-15,0 0-6 0,0 0-1 0,0 0 0 16,0 0 15-16,4 10 2 0,-4-1 1 0,4 1 0 0,-4-1 10 0,3 7 3 16,1 3 0-16,-1-4 0 0,4 1-13 0,0 3-3 15,4 0 0-15,-1-1 0 0,4 11-7 0,1-14-1 16,2 14-1-16,4-11 0 15,4 7-7-15,0 4-2 0,10-4 0 0,-7 0 0 0,1 3-13 0,2 0-9 16,-3-3 12-16,4 10-12 0,-4-7 28 0,1 0 0 16,-5 1-1-16,1 2 0 0,0-3 2 0,-4 10 1 15,0-13 0-15,-3 9 0 0,-1-5 8 0,-3-1 2 16,4-3 0-16,-4 3 0 0,-3-3-20 0,-1 3-4 16,1-3-1-16,0 1 0 0,-4-5 3 0,3 5 1 15,-3 2 0-15,-3-9 0 0,3 6-19 0,-7 0 0 16,0 0 0-16,-4 6 0 0,-3 4 0 0,0-7 0 15,-3 6 0-15,3-8 0 0,-4-1 0 0,-3-3 0 0,3 0 13 0,1-4-4 16,-4 4-9-16,-4-6 12 0,4 3-12 0,0-4 12 16,-4-5 5-16,0 6 2 0,-3-4 0 0,0-3 0 15,0 7-19-15,-4-6 0 0,4-1 0 0,0 0 0 32,3 7-43-32,-3-13-12 0,3 3-2 0,1-2-1 15,3-4-125-15,0 0-25 0,0-4-4 0,3-5-2 0</inkml:trace>
  <inkml:trace contextRef="#ctx0" brushRef="#br0" timeOffset="49792.365">14877 6288 172 0,'0'0'16'0,"0"0"-16"15,0 0 0-15,0 0 0 0,0 0 118 0,0 0 21 16,7-18 4-16,-7 18 1 0</inkml:trace>
  <inkml:trace contextRef="#ctx0" brushRef="#br0" timeOffset="53322.909">9208 6448 172 0,'0'0'8'0,"0"0"1"0,0 0-9 0,10-9 0 0,-3 6 0 16,0-4 0-16,-7 7 260 0,7-9 51 0,0 3 9 0,-7 6 3 16,0 0-246-16,0 0-49 0,0 0-9 0,0 0-3 15,0 0 9-15,0 0 2 0,0 0 0 0,-3 0 0 16,-4 6-11-16,3-6-3 0,-3 0 0 0,0 6 0 16,7-6 7-16,-3 0 2 0,3 0 0 0,-7 0 0 15,3 0 17-15,4 0 3 0,0 0 1 0,0 0 0 16,0 0-16-16,0 0-3 0,0 0-1 0,0 0 0 0,0 0-5 0,0 0-1 15,-7-6 0-15,3 6 0 0,-3-6 10 0,0 3 1 16,0 3 1-16,-3 3 0 0,-1-3-29 0,4 6 0 16,-7-6 0-16,-4 0-10 0,4 6 20 0,0-3 4 15,0-3 1-15,0 10 0 0,-4-10-15 0,4 0 0 16,3 6 0-16,-3-3-10 0,4-3 10 0,-4 0 11 16,10 0-3-16,-6 0 0 0,6 0-8 0,4 0 0 15,-7-3 0-15,7 3 0 0,0 0 15 0,0 0 1 16,-7 0 0-16,7 0 0 0,0 0-2 0,0 0 0 15,0 0 0-15,0 0 0 0,-4 3-14 0,4-3 0 16,-7 0 0-16,7 0 0 0,0 0 0 0,0 10 0 16,0-10 0-16,-3 6 0 0,3-6 0 0,0 3 0 15,0-3 0-15,3 13 0 0,1-10 0 0,-4-3 0 0,3 9 0 0,1-3 0 16,-1-2 0-16,1 5 0 0,0-3 0 0,-4-3 0 16,3 7 0-16,-3-10 0 0,4 6 0 0,-1 3 0 15,-3 1 18-15,0-1 4 0,0 1 1 0,0-4 0 16,0 3-23-16,0 1-16 0,0-1 2 0,0 1 1 15,0-4 21-15,0 6 4 0,-3-5 0 0,3 2 1 16,-4 1-13-16,4 5 0 0,-7-2 0 0,3-7 0 16,1 3 0-16,3 7 0 0,-4-7 0 0,1 1 0 15,-1-1 0-15,4-6 0 0,0 4 0 0,-3-4 0 16,3-3 0-16,0 0-8 0,0 0 8 0,0 6-13 16,-4 4 13-16,4-10 8 0,0 0 0 0,4 6-8 15,-4-6 16-15,0 3-4 0,0-3-1 0,0 0 0 16,0 0-1-16,7 6 0 0,-7-6 0 0,7 3 0 0,4-3-10 0,-1 0 8 15,-3 0-8-15,7-3 8 0,0 3-8 0,-3-6 12 16,3 3-12-16,0-3 12 16,0 6-1-16,0-4 0 0,4-2 0 0,0 6 0 0,-4-6-11 0,0 6 10 15,4-3-10-15,-4 3 10 0,-4 0 5 0,4 0 1 16,-3 0 0-16,3 3 0 0,-3-3-29 0,-1 6-6 16,1-6-1-16,-4 0 0 0,3 0 2 0,-3 0 0 15,1 0 0-15,-8 0 0 16,7 0-18-16,7 0-4 0,-11-6-1 0,-3 6 0 15,0 0-92-15,0 0-19 0,7-3-3 0,-7 3-666 0</inkml:trace>
  <inkml:trace contextRef="#ctx0" brushRef="#br0" timeOffset="53675.244">8996 6652 1440 0,'0'0'128'16,"0"0"-103"-16,0 0-25 0,0 0 0 15,0 0 112-15,7-6 18 0,-7 6 3 0,7 6 1 16,0-6-117-16,0 0-17 0,0 0-16 0,0 6 4 0,4-6 12 15,-4 4 0-15,0-4 0 0,0 0 0 16,-7 0 0-16,11 6 0 0,-1-3 0 0,1-3 0 0,-4 0 8 0,0 0-8 16,3 0 0-16,-3 0 0 0,0 0 9 0,1 0-9 15,-8 0 0-15,10 0 9 0,-3 0-9 0,0-3 10 16,0-3-10-16,4 2 10 0,-4-2-10 0,4 6 0 16,-1-6-10-16,1 3 10 15,-4 3-40-15,7 0-3 0,0-7 0 0,0 7-762 0</inkml:trace>
  <inkml:trace contextRef="#ctx0" brushRef="#br0" timeOffset="54342.724">10513 6436 1587 0,'0'0'70'0,"0"0"15"0,-7-7-68 0,7 7-17 0,0 0 0 0,0 0 0 16,0 0 23-16,0 0 1 0,0 0 0 0,0 0 0 16,0 0-15-16,0 0-9 0,0 0 12 0,0 0-12 15,-7 0 20-15,7 0-4 0,0 0 0 0,0 0 0 16,0 0 1-16,-7 0 0 0,-4 7 0 0,11-7 0 15,0 0 15-15,-3 3 2 16,-15 6 1-16,4 1 0 0,10 5 1 0,-6-5 0 0,-12-1 0 0,1 7 0 16,7-4-9-16,-3 4-2 0,2 0 0 0,1-4 0 15,0 4-9-15,0-7-1 0,7 10-1 0,-4-3 0 16,1-4-14-16,-4 4 8 0,7 3-8 0,0 0 0 16,0-4 14-16,3 4-3 0,-3-9-1 0,4 5 0 15,-1-5-42-15,4-1-8 0,-4 1-1 0,4-4-1 16,4-3-29-16,-4-3-5 0,0 0-2 0,7 0-499 15,4 0-100-15</inkml:trace>
  <inkml:trace contextRef="#ctx0" brushRef="#br0" timeOffset="54757.174">10696 6367 1940 0,'0'0'86'0,"-3"0"18"0,-4 0-84 0,7 0-20 16,0 0 0-16,0 0 0 0,-4 0 9 0,4 0-9 0,0 0 12 0,0 0-12 15,0 0 0-15,0 0-11 0,0 0 0 0,4 6 0 16,6-3 11-16,-10-3 0 0,-3 10 0 0,3-4-8 15,0-3 8-15,0-3 0 0,0 0 0 0,0 9 0 16,-4-2 0-16,4-7 9 0,0 0-1 0,-7 9-8 16,-3 0 40-16,2 1 0 0,8-10 1 0,-3 6 0 15,-1-3 4-15,4-3 1 0,0 10 0 0,4-1 0 16,-1 4-18-16,1-1-4 0,0-2-1 0,-1-1 0 16,8 7-15-16,-4-1-8 0,-7-2 10 0,7 3-10 15,0-7 0-15,3 10 0 0,-6-10 0 0,-1 7 0 16,1-7 0-16,0 1 0 0,-1 5 0 0,-3-5 0 15,-3 2 0-15,3-2-10 0,3-1 10 0,-3 4-12 16,-3-4 12-16,-1-6-13 0,4 7 5 0,4-4 8 0,3 3-24 0,-7-6 4 16,-4 4 0-16,4-7 0 15,0 0-26-15,0 0-5 0,-7 0-1 0,7 0 0 16,0 0-140-16,0 0-29 0,0 0-6 0,-14-7-1 0</inkml:trace>
  <inkml:trace contextRef="#ctx0" brushRef="#br0" timeOffset="55124.343">10322 6643 115 0,'0'0'0'0,"0"0"10"0,-7 0-10 0,0 0 0 0,7 0 0 0,-7 0 0 16,4 0 357-16,3 0 70 0,0 0 13 0,0 0 4 16,0 0-356-16,7-7-70 0,3 7-18 0,8 0 0 15,0-9 21-15,-4 9 1 0,-4-3 0 0,8 3 0 16,7-6-10-16,-8 6-1 0,-10-4-1 0,4 4 0 16,3-6 30-16,-3 6 5 0,-11 0 2 0,0 0 0 15,0 0-4-15,7 0-1 0,3 0 0 0,-10 0 0 16,0 0-30-16,0 0-12 0,18 0 8 0,-4 0-8 15,-4 0 8-15,5 0-8 0,-1 0 8 0,3 0-8 16,1 0 0-16,0 0 0 0,-4 0 0 0,0 0 0 16,3 0-11-16,-6 0 11 0,-11 0-8 0,0 0-632 15,11 0-125-15</inkml:trace>
  <inkml:trace contextRef="#ctx0" brushRef="#br0" timeOffset="58359.489">7571 7768 115 0,'0'0'0'0,"0"0"10"0,0 0-10 0,0 0 0 0,0 0 0 0,0 0 0 16,0 0 283-16,0 0 54 0,0 0 11 0,0 0 3 16,0 0-231-16,7 7-47 0,-7-7-9 0,7 3-1 15,-7-3-29-15,10 0-6 0,-3 0 0 0,0 0-1 16,-7 0-10-16,11 0-1 0,-4 0-1 0,0-3 0 16,-7 3 16-16,0 0 3 0,0 0 1 0,0 0 0 15,4 0 22-15,-4 0 5 0,0 0 1 0,7-7 0 16,0 7-13-16,-7 0-2 0,10-3-1 0,-6-3 0 0,3 6-13 0,7-9-2 15,-7 9-1-15,4-7 0 16,-8 4-16-16,4-3-3 0,11-3-1 0,-4 5 0 0,0-2 5 0,0 3 0 16,0-3 1-16,4-4 0 0,-11 10-17 0,7-6 0 15,0 3 0-15,-7 3 0 0,4 0 12 0,-11 0 0 16,0 0-1-16,7 0 0 0,0 0 5 0,4 0 0 16,-4 0 1-16,3 0 0 0,-3 0-17 0,4 0 0 15,-1 0 0-15,1 0-9 0,3 0 9 0,-3 0 0 16,3 0 0-16,0 0 0 0,0-6-13 0,0 6-4 15,-3-3-1-15,3-4 0 0,0 7 0 0,-3 0 0 16,-4-3 0-16,3 3 0 16,1 0-72-16,-11 0-14 0,0 0-4 0,0 0-552 0,0 0-112 0</inkml:trace>
  <inkml:trace contextRef="#ctx0" brushRef="#br0" timeOffset="58946.894">7613 7903 1584 0,'0'0'70'0,"-11"7"14"0,4-7-67 0,-3 0-17 0,3 0 0 0,7 0 0 15,0 0 25-15,0 0 2 0,0 0 0 0,0 0 0 16,0 0-27-16,0 0 0 0,7 3 0 0,0 3 0 16,3-6 12-16,1 0-2 0,3 0-1 0,-7 0 0 15,7 0 15-15,0 0 4 0,-7 0 0 0,4 0 0 16,0 6 38-16,-4-3 8 0,-7-3 2 0,10 0 0 16,4 0-20-16,-3 0-3 0,3 7-1 0,-3-4 0 15,-1-3-16-15,4 0-3 0,11 0-1 0,-11 0 0 16,7 0-5-16,4-3-2 0,-7-4 0 0,3 7 0 15,0 0-17-15,0 0-8 0,-7-9 8 0,4 9-8 16,-1 0-114-16,1-6-28 0,-7 6-6 0</inkml:trace>
  <inkml:trace contextRef="#ctx0" brushRef="#br0" timeOffset="59821.826">9158 7358 810 0,'0'0'36'0,"0"0"7"0,0 0-35 0</inkml:trace>
  <inkml:trace contextRef="#ctx0" brushRef="#br0" timeOffset="60761.873">9200 7333 864 0,'0'0'38'0,"8"-4"8"0,-8 4-37 0,0 0-9 0,0 0 0 0,0 0 0 16,10 0 264-16,-10 0 50 0,0 0 10 0,0 0 3 15,0 0-222-15,0 0-44 0,0 0-9 0,0 0-1 16,0 0-35-16,0 10-6 0,0-1-2 0,0 1 0 16,-7-4-17-16,7-6-4 0,0 0-1 0,-7 3 0 15,0 3 3-15,-4-3 1 0,1-3 0 0,3 7 0 16,-7-7 18-16,-1 0 4 0,-2 0 1 0,3 0 0 16,-4 0 18-16,0 0 3 0,-3 0 1 0,0 3 0 15,-4-3-2-15,1 0 0 0,-4 6 0 0,-1-6 0 16,1 3-10-16,3 4-3 0,-3 2 0 0,3-9 0 15,1 9-20-15,3-9 9 0,3 10-9 0,0-4 0 16,4-3 8-16,-3-3-8 0,6 0 0 0,0 6 0 0,1-2 0 16,-1 2 0-16,1-3 0 0,3 3 0 15,7-6 0-15,-7 7 0 0,7-7 0 0,-8 3 0 0,8-3 9 0,0 0-1 16,0 0-8-16,0 0 12 16,0 0-1-16,8 15-1 0,-8-15 0 0,3 10 0 0,4-7 17 0,0 3 3 15,7 4 1-15,-3-4 0 0,3-3-31 0,0 3 0 16,7-3 0-16,-7 4 0 0,4-4 12 0,0 3-4 15,-1-3-8-15,4 3 12 0,4-6 1 0,0 4 0 16,0 2 0-16,-1-6 0 0,1 3-4 0,-4 3-1 16,4-6 0-16,-8 0 0 0,1 0-8 0,0 0 10 15,-4 0-10-15,0 0 10 0,-3 0-10 0,-4 7 0 16,3-4 0-16,-10-3 0 0,7 0 0 0,-7 0 0 0,7 0 0 0,4 6 0 16,-4-6 0-16,0 3 0 15,0-3 0-15,0 0 0 0,4 6 0 0,-4-6 0 0,-7 0 0 0,3 4 0 16,-3-4 8-16,0 0-8 0,7 0 8 0,-7 0-8 15,0 0 11-15,7 6-3 0,-7-6-8 0,0 0 12 16,0 0-1-16,0 9-1 0,-3-6 0 0,3 10 0 16,-7-10-10-16,3 6 0 0,-3 1 9 0,0-1-9 15,-3-2 0-15,-1 2 0 0,0 0 0 0,1-2 0 16,3-4 0-16,-7 6 0 0,0-3 0 0,-1-2 8 16,1 5 4-16,0-9 2 0,-3 6 0 0,2 4 0 15,-2-1-14-15,-1 0-15 0,-7-2 3 0,4 2 1 16,-7 1 11-16,3-1 0 0,4 0 0 0,4 10 8 15,-8-9-8-15,0 5 0 0,4 1 0 0,0-4 0 16,3 4 0-16,1-6-10 0,2-1 10 0,1 7-13 16,7-4 13-16,-7-2 0 0,4-1 0 0,-1 7 0 0,0-7 0 0,4 0 0 15,0 1 0-15,0-1 0 0,-3-2 0 0,3 2 0 16,3 0 0-16,-3 1 0 0,4-1 0 0,-5 7 0 16,5-7 0-16,-1 7 0 0,-3-3 0 0,7 2 0 15,-7-2 13-15,4 2-4 0,-1-5-9 0,1 6-14 16,-1-7 3-16,1 0 1 0,3 1 10 0,0-4 0 15,0-6 0-15,0 3 0 0,0-3 0 0,0 0 0 16,0 0 0-16,3 10 8 0,4-10 4 0,0 6 2 16,4-3 0-16,3-3 0 0,-3 0 2 0,6 6 0 15,1-3 0-15,3-3 0 0,4 7-16 0,3-7 9 16,7 3-9-16,0 3 8 0,-3 3-8 0,4-2 0 16,-1 2 0-16,0 1 0 0,-3-7 0 0,0 6 0 15,-4-3 0-15,0-3 0 0,-3 4 0 0,-4-1 0 0,0-6 0 0,-3 3 0 16,-1-3 0-16,1 0 0 15,-4 0 0-15,0-3-11 0,0-3 0 0,0-1 0 0,1 4 0 0,-1-3 0 32,0 6-17-32,0-3-3 0,0-3-1 0,0 3 0 15,4-4-25-15,-4 7-6 0,0-3-1 0,-3-3 0 16,3 6-105-16,-7 0-22 0,-7 0-4 0,10-3-785 0</inkml:trace>
  <inkml:trace contextRef="#ctx0" brushRef="#br0" timeOffset="62161.75">10707 7232 1720 0,'17'0'76'0,"-17"0"16"0,0 0-73 0,0 0-19 16,0 0 0-16,0 0 0 0,8 10 25 0,-8-10 2 16,0 0 0-16,0 9 0 0,7-3-27 0,-7 4 8 15,-4-7-8-15,1 3 0 0,3-6 12 0,0 10-2 16,-8-4-1-16,5-3 0 0,-4 6 0 0,7-9 0 0,0 0 0 0,-7 0 0 15,-4 0 47-15,1 0 8 0,10 0 3 0,-7 0 0 16,-4 0 4-16,0 0 1 0,1 0 0 0,-1 0 0 16,1 0-27-16,-8 7-5 0,-3-7 0 0,0 3-1 15,0-3-16-15,-4 6-3 0,0-3-1 0,0 3 0 16,8-2-11-16,-8 2-8 0,0 3 12 0,1 1-12 16,-1-4 0-16,4-3 0 0,3 3 0 0,1-3 0 15,-1-3 9-15,0 7-9 0,4-7 0 0,4 3 9 16,-1-3-9-16,0 0 8 0,1 0-8 0,-1 0 8 15,1 0 4-15,3 0 1 0,-4 0 0 0,4 0 0 16,0 0 5-16,-4 0 1 0,4 0 0 0,4 0 0 16,3 0-10-16,0 0-1 0,0 0-8 0,-4 0 12 15,4 0-12-15,0 6 0 0,0-6 0 0,0 10 0 0,0-10 8 0,4 9-8 16,3 0 0-16,3 1 0 16,-3-4 14-16,8-3-3 0,-1 7-1 0,0-4 0 0,3 3 3 0,5-2 1 15,-5-4 0-15,8 6 0 0,10 0-2 16,-10 1-1-16,-4-4 0 0,4-3 0 0,3 10 2 0,-3-10 1 15,-4 6 0-15,0 1 0 0,-3-4-14 0,3-3 0 16,4 7 0-16,-8-4-10 0,-3-6 10 0,4 9 0 16,3-9 0-16,0 10 0 0,-7-10 0 0,0 9 0 15,1-9 0-15,2 0 8 0,1 6 0 0,-8-6 1 16,1 4 0-16,3-4 0 0,4 9 0 0,-4-9 0 16,-4 6 0-16,-2-6 0 0,2 3-9 0,-3 4 0 15,4-1 0-15,-11-6 0 0,0 0 0 0,0 9 0 0,7-6 0 0,-4 7 0 16,-10-1 0-16,0-2 0 0,7-4-11 0,-3 6 11 15,-8-3 0-15,1 4-8 0,-5-1 8 0,8 1 0 16,-3-1 0-16,-8 0 0 0,1 4 0 0,-1-1 0 16,0-2 0-16,-3-1 0 0,-4 1 0 0,1 5-8 15,-1 1 8-15,-3-3 0 16,3 2 0-16,-3-5 0 0,-4 8 0 0,4-2 0 0,3-3 0 0,-7 2 0 16,1 4 0-16,-5 0 0 0,8-3-9 0,0 2 9 15,0 1-8-15,0-3 8 0,3 3-10 0,0-10 10 16,4 7 0-16,0-7-9 0,3 7 9 0,1-3 0 15,2-4 0-15,5 0 0 0,-1-2 0 0,1 2 0 16,6 0 0-16,-3 1 0 0,0-1 0 0,3 1 0 16,1-1 0-16,3-3 0 0,0 4 0 0,0-1 0 15,0 1 0-15,0-1 0 0,0 0 0 0,7-2 0 0,-3 2 0 16,3 0 0-16,0 1 8 0,0-4-8 0,3-3 12 0,4 4-1 16,4-4-1-16,3-3 0 0,0 0 0 0,4 0 0 15,0 0 0-15,3 0 0 0,7 0-10 0,1 0 8 16,2 0-8-16,-6 0 8 0,-7 0-8 0,7 6 0 15,3-3 0-15,-3-3 0 0,-8 6-11 0,1-6 3 16,3 10 0-16,0-10 0 16,-3 9-40-16,-7-9-7 0,-4 10-1 0,0-4-1 15,0-3-25-15,0 3-5 0,-3-3-1 0,6-3 0 16,5 0-108-16,2 0-21 0,-3 0-5 0,4-3-674 0</inkml:trace>
  <inkml:trace contextRef="#ctx0" brushRef="#br0" timeOffset="64214.633">12658 7179 1177 0,'0'0'52'0,"0"0"11"15,0 0-51-15,7-3-12 0,3-3 0 0,1-4 0 16,-1 10 35-16,1-6 4 0,0 6 1 0,3-3 0 0,-7-4-40 0,3 7 0 15,-10 0 0-15,7 0 0 0,1 0 17 0,-8 0 9 16,0 0 2-16,0 0 0 0,0 0 35 0,0 0 7 16,0 0 2-16,0 10 0 0,-8-4 28 0,1-6 7 15,0 10 1-15,-3-4 0 0,3-3-36 0,-4 6-6 16,1-2-2-16,-1 2 0 0,4 0-23 0,0 1-5 16,-4-1 0-16,1 1-1 0,3-1-5 0,0 0-1 15,-4 1 0-15,0-1 0 0,4 7-29 0,0 3 8 16,-3-4-8-16,6 4 0 0,1 0 0 0,-4 0 11 15,0 3-11-15,-1 0 10 0,-2 3-2 0,-1 3 0 16,1-3 0-16,3 3 0 0,-4-3-8 0,1 4 12 16,-1-1-12-16,0-3 12 0,1 3-12 0,-1 7 0 0,4-7 0 0,-3 3-11 15,2-2 11-15,1-1 8 0,-3-3-8 0,3 0 11 16,3-3 18-16,1 3 4 0,-1-6 1 0,4 9 0 16,0-3-21-16,4 0-4 0,3-6-1 0,0 6 0 15,3-3 2-15,1-6 0 0,3 9 0 0,4-6 0 16,-1-1-10-16,5-2 12 0,-1-3-12 0,0 2 12 15,4 4-12-15,3-3-17 0,0-4 4 0,0 4 1 32,0-7-120-32,1 7-23 0,-1-6-5 0,-3 2-561 0,6-6-113 0</inkml:trace>
  <inkml:trace contextRef="#ctx0" brushRef="#br0" timeOffset="65032.406">12905 7489 1357 0,'0'0'60'0,"0"0"12"0,-7-6-57 0,7 6-15 15,-4 0 0-15,1-9 0 0,-1 9 123 0,4-10 21 16,0 10 5-16,0 0 1 0,4-6-78 0,-1 3-16 0,4-7-4 0,-7 10 0 16,7 0-24-16,0 0-6 0,0 0-1 0,0 4 0 15,4 2-21-15,-4 3 0 0,0 1 0 0,-3 5 0 16,3-2 0-16,-7 3 0 0,3 2 0 0,-3 1 0 15,-3 0 0-15,-1 6 0 0,1 0 0 0,-5 3 8 16,-2 7 20-16,-1-7 5 0,4 7 1 0,-3 2 0 16,-1-2 18-16,1-1 3 0,2 1 1 0,5-7 0 15,-4 6-36-15,7-5-8 0,-4-1 0 0,8-3-1 16,-1-6-3-16,1 0-8 0,3-4 12 0,0 4-4 16,0-9-8-16,0-1 0 0,4 0-12 0,-4-2 12 15,-7-7-120-15,7 0-17 0,0-7-3 0,-4 4-844 16</inkml:trace>
  <inkml:trace contextRef="#ctx0" brushRef="#br0" timeOffset="65748.636">12926 7392 2084 0,'0'0'92'0,"0"0"20"0,0 0-90 0,0 0-22 16,3-6 0-16,-3 6 0 0,0 0 22 0,11 6 0 15,-1-6 0-15,1 0 0 0,-4 0-22 0,4 0 0 0,-1 0 0 0,1 0 0 16,-1 0 0-16,1 0 0 0,-4 0 0 0,7 3 0 16,0-3 0-16,-3 0 0 0,-1 7 0 0,5-7 0 15,2 0 35-15,-3 0 2 0,-3 0 1 0,0 0 0 16,3 0 20-16,0 9 4 0,0-9 1 0,3 0 0 15,1 6-34-15,0-6-6 0,-1 0-2 0,1 3 0 16,-4-3-21-16,0 7 0 0,-3-4 0 0,-1-3 8 16,-3 6-8-16,-7-6 0 0,0 0 0 0,4 9 0 15,-8 1 0-15,1-1-8 0,-8 1 8 0,-3 5-8 16,-3-5 8-16,-1-1 0 0,-3 1 0 0,0-1-8 16,-1-3 8-16,5-3 0 0,6 7 0 0,-3-4 0 15,-3-3 0-15,-1-3 8 0,4 6-8 0,3-6 0 16,-3 4 0-16,3-4 8 0,4 0-8 0,0 0 0 15,4 6 0-15,-4-6-10 0,0 0 1 0,7 0 0 16,0 0-5-16,0 0-1 0,0 0 0 0,0 0 0 0,0 0 15 16,0 0-9-16,0 0 9 0,7 9-8 15,0 1 8-15,0-1 0 0,11-3 0 0,-4-2 0 0,0-4 0 0,7 6 8 16,4-3-8-16,-1-3 8 0,1 0 1 0,3 6 1 16,4-6 0-16,-4 3 0 0,0 4-10 0,1-7 8 15,-5 9-8-15,1-9 8 0,0 9-8 0,-4-2 0 16,0 2 0-16,-7-6 0 0,0 7 0 0,-3 5-9 15,-1-5 9-15,-6 5 0 0,0-2 0 0,-4 3 0 16,-4-1 0-16,0-2 0 0,-3 3 0 0,0 2 0 16,0-2 0-16,4-3 9 0,-8 2 1 0,4 1 0 0,0-4 0 15,-4 4 0-15,8-6-10 0,-4-1 8 16,0 7-8-16,0-4 8 0,-4-2-8 0,4 5 0 0,-7-5 0 0,0-1 0 16,0 7 0-16,0-4 0 0,-4-2 0 15,0 2 8-15,-6 1-8 0,3-4-9 0,-4 1 9 0,0-1-13 16,0-3 13-16,1 4 0 0,-1-1 0 0,0 1 0 15,4-10 20-15,-3 9 11 0,2-9 1 0,5 6 1 16,-1-3-33-16,0-3 0 0,1 0 0 0,6 7 0 16,-3-7-9-16,7 0-9 0,-4 0-2 0,4 0 0 31,0 0-19-31,0 0-4 0,4-7-1 0,-4 7 0 0,3-3-149 0,1-3-31 0,-1-3-5 0</inkml:trace>
  <inkml:trace contextRef="#ctx0" brushRef="#br0" timeOffset="66367.905">13455 7160 806 0,'0'0'72'0,"0"0"-58"0,0 0-14 16,-7 0 0-16,-4 0 153 0,11 0 28 0,0 0 6 0,0 0 1 15,-3 0-130-15,3 0-26 0,0 0-4 0,0 0-2 16,0 0 2-16,0 0 0 0,0 0 0 0,7-6 0 16,3 6 4-16,1 0 0 0,3 0 1 0,0 0 0 15,4-3 2-15,0 3 0 0,-4 0 0 0,3 0 0 16,1 3 21-16,0-3 4 0,-1 6 0 0,-3-3 1 15,-7 10-21-15,4-4-5 0,0 1-1 0,3 2 0 16,-4 4-5-16,4-1-1 0,0-2 0 0,1 6 0 16,2 6 5-16,-3-6 1 0,4 6 0 0,-4 3 0 15,7-3-18-15,-3 3-4 0,3-3-1 0,4 4 0 0,-1-1 8 0,-2-3 1 16,2 0 1-16,1 3 0 0,0-3-21 0,-4-3 0 16,0 3 0-16,-3 1 0 0,-1 2 8 15,-3 0-8-15,-3 3 10 0,-4-2-10 0,-3-1 0 0,-8 0 0 16,0 6 0-16,1 1-10 0,-8-1 18 0,1 1 4 15,-4-4 1-15,0 4 0 0,-4-7-13 0,4-3 8 16,0 0-8-16,3-6 0 0,-3 0 12 0,0-3-3 16,0-4-1-16,3-3 0 0,1 7-8 0,3-10-9 15,-4-2 9-15,0 2-13 16,8-6-112-16,-8 0-23 0,4-6-4 0,4-4-879 0</inkml:trace>
  <inkml:trace contextRef="#ctx0" brushRef="#br0" timeOffset="67798.78">15617 7044 1324 0,'0'0'59'0,"-7"0"12"0,4 0-57 0,3 0-14 15,-7-6 0-15,7 6 0 0,-4-3 193 0,4 3 36 0,0 0 7 0,0 0 2 16,0 0-200-16,0 0-38 0,0 0-12 0,0 0 0 15,0 0 12-15,-3 3 0 0,3-3 0 0,-11 6 0 16,1 3 0-16,-1 1 0 16,0-1 0-16,-3 1-8 0,0-1 50 0,0 1 10 0,-4-1 3 0,1 7 0 15,-4-1-3-15,0-2 0 0,-1 9 0 0,1-3 0 16,0 3-19-16,0 3-4 0,7 3-1 0,0 6 0 16,-8-5 0-16,1 5 0 0,4 1 0 0,-1-1 0 15,0 1-28-15,4-4-13 0,-3 10 1 0,6-13 0 16,0 10 12-16,1-7 16 0,3 0-3 0,3 4-1 31,1-7-12-31,-1 3 0 0,4-9 0 0,0 10 0 0,4-10 9 0,-1 3-1 0,1 0 0 0,-1-6 0 16,4-1-8-16,0 1 0 0,4 0 0 0,0-3 0 15,-1 2 0-15,1 1 0 0,3-3 9 0,0 0-9 0,-3-4 0 16,3-2 0-16,3-1 0 0,1 7 8 0,7-7-16 0,-1 1-4 16,-2-1 0-16,2 0 0 15,1 1-35-15,3 2-7 0,-3-2-2 0,0-1 0 16,3-6-170-16,-4 4-34 0,5-14-8 0,-5 7 0 0</inkml:trace>
  <inkml:trace contextRef="#ctx0" brushRef="#br0" timeOffset="68516.651">16200 7251 2055 0,'0'0'91'0,"0"0"19"0,0 0-88 0,-4 0-22 0,-7 0 0 0,8 0 0 16,3 0 49-16,0 0 6 0,-7 0 1 0,0 0 0 15,0 0-48-15,0 0-8 0,0 6 0 0,0-6 0 16,-4 3-20-16,4-3 2 0,-7 0 0 0,3 7 0 16,-6-4 4-16,-1-3 1 0,0 0 0 0,1 6 0 15,-8-6 35-15,4 0 7 0,-4 0 2 0,0 3 0 16,4 4 27-16,-3-7 6 0,2 0 0 0,5 6 1 16,-1-3-33-16,1-3-8 0,-1 6 0 0,0-3-1 0,4-3-23 0,0 7 8 15,3-4-8-15,1 3 0 0,-1-3 0 0,1 3 0 16,3-2 0-16,0 2 8 0,0 3-8 0,3-2 0 15,4-7 8-15,-4 3-8 0,1 6 0 0,3-9 0 16,0 9 0-16,0-2 0 0,0 2 10 0,3 1 7 16,1 5 2-16,-4-2 0 0,4 2 1 0,-1 4 1 15,1-3 0-15,-1 3 0 0,1-7-21 0,-1 10 0 16,1-3 0-16,-4-6 0 0,3 9 0 0,-3-4 0 16,4-5 0-16,-4 9 0 0,-4-3 0 0,1 0 0 15,-1-1 0-15,-3 1-8 0,4 0 8 0,-8 6 0 16,4-6 0-16,-4 0 8 0,1 6 10 0,3-6 2 15,-4-4 1-15,4 4 0 0,0 6-7 0,3-12-2 0,-3 2 0 0,4 1 0 16,-1-3-12-16,4-4 0 16,0 0 0-16,-3 4 0 0,3-4 28 0,0-6 4 0,0-3 0 0,3 10 0 15,-3-10-32-15,0 9 0 0,0-9 0 0,0 7 0 16,0-7 0-16,-3 9-15 0,3-9 3 0,0 9 1 16,0-9 11-16,0 0 16 0,0 10-4 0,0-10-1 15,7 9-3-15,-7-9 0 0,3 0 0 0,8 10 0 16,0-10 4-16,3 6 1 0,0-6 0 0,3 0 0 15,5 0-5-15,2-6 0 0,5 6-8 0,-5-4 12 16,4-2-4-16,-3 6 0 0,3 0-8 0,1-9 12 16,-5 9-22-16,1-3-5 0,-7-4-1 0,-1 7 0 15,1-9-1-15,-4 9-1 0,-3-6 0 0,-1 3 0 16,1-7-117-16,-4 4-23 0,3-4-5 16,1 7-1-1,0-3-71-15,-1-3-14 0,4-7-3 0,-3 7-1 0</inkml:trace>
  <inkml:trace contextRef="#ctx0" brushRef="#br0" timeOffset="68850.013">15727 7734 2804 0,'0'0'62'0,"0"0"13"0,0 0 2 0,10 0 1 0,-3 0-62 0,4 0-16 0,7 0 0 0,-4 0 0 15,-4 0 13-15,5 0 0 0,2 6 0 0,4-6 0 16,4 3-22-16,-4 4-5 0,0-7-1 0,4 9 0 31,-4-3-36-31,4-3-7 0,0 4-2 0,-1-4 0 16,1 3-29-16,3-3-7 0,0-3 0 0,1 0-1 15,2 0 32-15,1-3 6 0,3-3 2 0,1 6 0 0,-8-10 1 0,4 10 0 0,-4-9 0 16,0 0-512-16,0 2-101 0</inkml:trace>
  <inkml:trace contextRef="#ctx0" brushRef="#br0" timeOffset="69334.667">16305 6865 1324 0,'0'0'118'0,"0"0"-94"16,0 0-24-16,0 0 0 0,-3-6 122 0,3 6 20 15,0 0 4-15,0 0 1 0,0 0-117 0,0 0-30 0,0 0 8 0,0 0-8 16,0 0 0-16,-4 9 0 16,4-9 0-16,4 7 0 0,3 2 46 0,4 1 7 15,-8-1 2-15,4 0 0 0,7 1-3 0,-7-1-1 0,0 7 0 0,4 3 0 16,-1-1-5-16,8-2-1 0,0 9 0 0,3-6 0 16,-3 9-29-16,3 1-5 0,3-4-2 0,1 3 0 15,0 3 0-15,-4-3 0 0,-3 1 0 0,3 5 0 16,0 1-9-16,0-4 0 0,-3 3 9 0,-1 1-9 15,1-1 0-15,0 4 0 0,-8-10 0 0,1 7 0 16,-1-1 8-16,-3-5-8 0,1 5 8 0,-5-6-8 16,1 7 13-16,-4-7-1 0,3 3-1 0,-3-2 0 15,-3-1-11-15,3 0 8 0,0-3-8 0,0 3 8 16,-4 4-8-16,-3-4 12 0,-4 0-12 0,4 0 12 16,-7 7-1-16,4-10 0 0,-8 0 0 0,4-3 0 15,-4 3 0-15,-3-6 0 0,0 0 0 0,0 6 0 0,-4-6 6 16,-3-4 2-16,0-2 0 0,-1 2 0 15,1-5-42-15,4-1-8 0,6 1-1 0,4-10-1 16,-7 0-139-16,10-3-27 0,4-4-5 0</inkml:trace>
  <inkml:trace contextRef="#ctx0" brushRef="#br0" timeOffset="71018.267">18570 6928 1036 0,'-14'0'92'0,"11"0"-73"0,-4 3-19 0,-1-3 0 16,-2 6 272-16,3 1 50 0,0-4 10 0,0 6 3 16,0 1-258-16,-4-1-51 0,4 0-10 0,4-2-3 15,-1 2-13-15,-3 1 0 0,-4 5 0 0,1-2 0 16,3-4 0-16,-4 7 0 0,1 3 0 0,-5 0 0 15,5 2 0-15,-4 1 0 0,-4-3 0 0,0 6 0 0,-3 4 10 0,0-4 6 16,3 9 0-16,-3-6 1 16,-3 1 28-16,-1 5 6 0,0 1 1 0,-3-1 0 0,3-6-31 0,4 7-5 15,-4-7-2-15,4 0 0 0,0 7 2 0,3-10 0 16,4 0 0-16,4-3 0 0,3 3 4 0,3 3 2 16,-3-3 0-16,4 0 0 0,3-3-22 0,3 3 0 15,1 0 0-15,3-3-8 0,0 3 16 0,3 1 3 16,1 2 1-16,3-3 0 0,4 0-12 0,-4-3 8 15,3-3-8-15,5 6 8 0,-1-6-8 0,0-1 0 16,0-2 9-16,-3 3-9 0,6-3 0 0,-2-1 9 16,2-2-9-16,1-4 0 0,0 1 0 0,-1-1-22 15,1-3 3-15,0-6 1 16,3 10-120-16,-3-10-24 0,-1 0-5 0,5-10-873 0</inkml:trace>
  <inkml:trace contextRef="#ctx0" brushRef="#br0" timeOffset="71935.282">18838 7223 597 0,'0'0'26'0,"0"0"6"0,0 0-32 0,11 0 0 16,-4 0 0-16,-7 0 0 0,0 0 48 0,7 0 4 16,0 0 0-16,-7 0 0 0,0 0-38 0,0 0-14 15,0 0 11-15,0 0-11 0,0 0 41 0,0 0 3 16,0 0 0-16,0 0 0 0,0 0 26 0,0 0 6 15,0 0 0-15,0 0 1 0,0 0 18 0,0 0 3 16,0 0 1-16,0 0 0 0,0 0-36 0,0 0-7 16,0 0-2-16,0 0 0 0,0 0-29 0,0 0-5 15,0 0-2-15,-3 9 0 0,-1 1-6 0,1-1-2 16,-1-3 0-16,0 4 0 0,1-7 35 0,-1 6 7 16,-3 7 2-16,-3-7 0 0,-1 10-2 0,1-3 0 0,-5 3 0 15,5-1 0-15,-4 1-15 0,-4 6-3 16,1 0-1-16,2 1 0 0,1-5-12 0,0-2-2 0,4 6-1 0,-1 0 0 15,-3-6-3-15,3 0-1 0,1 6 0 0,3-6 0 16,-4 6-6-16,4-6-8 0,0 9 11 0,0-3-11 16,0-6 0-16,-4 9 0 0,4-3 0 0,0 0 0 15,0-6 0-15,0 0 0 0,0 0 0 0,0 0 0 16,3-4 0-16,1 1-12 0,-1-7 12 0,1 1-12 31,-1-1-17-31,4 1-3 0,0-10-1 0,0 0 0 0,0 0-94 0,0 0-18 0,0 0-4 16,11 0-465-16,-1-10-93 0</inkml:trace>
  <inkml:trace contextRef="#ctx0" brushRef="#br0" timeOffset="72453.358">18927 7195 806 0,'0'0'72'0,"0"0"-58"0,0 0-14 0,0 0 0 16,0 0 159-16,0 0 29 0,0 0 5 0,0 0 2 15,0 0-89-15,0 0-18 0,0 0-3 0,0 0-1 16,0 0-41-16,-4 3-9 0,0 6-2 0,4-9 0 16,0 0-16-16,-3 10-3 0,3-4-1 0,0 3 0 15,3 1 10-15,1-1 2 0,0 7 0 16,3-7 0-16,0 1 14 0,0 8 3 0,0-2 1 0,0-3 0 16,-4 9 3-16,1-4 1 0,3-5 0 0,-4 12 0 15,1-6-2-15,-4 0 0 0,0 6 0 0,4 0 0 16,-4 0-15-16,0 3-3 0,0-9-1 0,0 9 0 15,0-3 2-15,3 0 0 0,1-3 0 0,-1 3 0 16,1-6-27-16,-1 6 0 0,1-6 0 0,-1 6-11 16,1-6 11-16,-1 0 0 0,1 0 10 0,3-4-10 0,-4-5 0 15,1-1 0-15,3 0 0 0,-4 1 0 0,1-4 0 16,-4-6 0-16,0 0 0 0,0 0 0 16,0 0-22-16,0 0-10 0,0 0-3 0,0 0 0 15,0 0 3-15,0 0 0 0,0 0 0 0,0 0 0 16,7-6-164-16,-7-4-32 0,4 1-6 0,-4 0-2 0</inkml:trace>
  <inkml:trace contextRef="#ctx0" brushRef="#br0" timeOffset="72803.022">18553 7668 921 0,'0'0'82'0,"0"0"-66"0,-4 0-16 0,4 0 0 15,0 0 217-15,0 0 40 0,0 0 8 0,0 0 2 16,11 0-153-16,-4 0-30 0,3-6-7 15,1 6-1-15,-4 0-37 0,4 0-8 0,3 0-2 0,-4 0 0 16,1 0-13-16,-1 0-4 0,1-3 0 0,3 3 0 16,-3-7 9-16,6 7 2 0,-3-3 0 0,1-3 0 0,-1 6 4 15,-4 0 1-15,4-3 0 0,0-3 0 16,1 6-28-16,-8 0 0 0,7 0-14 0,-4 0 5 0,1 0-7 0,-4 0 0 16,4 0-1-16,-4 0 0 15,3 0-123-15,1 0-24 0,-4 6-4 0,3-3-440 16,1-3-88-16</inkml:trace>
  <inkml:trace contextRef="#ctx0" brushRef="#br0" timeOffset="74104.355">19770 7342 633 0,'0'0'56'15,"0"0"-44"-15,7-3-12 0,-7 3 0 0,3 0 164 0,4 0 32 16,0 0 5-16,0 0 2 0,0 0-76 0,-3-6-15 16,-4 6-4-16,0 0 0 0,0 0-44 0,0 0-10 15,0 0-2-15,4 15 0 0,-1-5 5 0,-3-1 1 16,0 10 0-16,-3-3 0 0,-1 9 3 0,-3-3 1 16,0 3 0-16,0 3 0 0,0 6-18 0,0-9-3 15,3 4-1-15,-3 5 0 0,4-6-3 0,-4-2-1 16,3 2 0-16,1-9 0 0,-1 12-6 0,0-9-2 15,4 3 0-15,0-6 0 0,-3 0-20 0,3-4-8 16,-4 1 0-16,4-4 9 0,-3-2-9 0,3-1-16 0,0-9 4 0,0 0 1 31,-4 0-109-31,-3 7-23 0,0-7-4 0,0 0-569 0,7 0-115 0</inkml:trace>
  <inkml:trace contextRef="#ctx0" brushRef="#br0" timeOffset="74819.915">19593 7232 1094 0,'0'0'97'16,"0"-6"-77"-16,0-3-20 0,7-1 0 16,7 7 374-16,4-6 71 0,0 2 15 0,3-2 2 15,7 0-371-15,0 2-75 0,4 4-16 0,0-3 0 0,3-4 0 0,0 7 0 16,1-3 0-16,-1 6 0 0,4 0 0 0,-4 0 0 15,0 6 0-15,-3-3 0 0,0-3 0 0,-4 10 0 16,-3-4 0-16,-1-3-9 0,-6 13-2 0,-4-7 0 16,-3 1 0-16,-4-1 0 0,0 1 11 0,-4 5 0 15,-3 1 8-15,0-4-8 0,0-2 9 0,-3 6-9 16,-1-1 12-16,-3-2-12 0,0 2 18 0,-3-5-3 16,-1 6-1-16,-3-4 0 0,0-3-14 0,3-2 9 15,1 2-9-15,-1 1 8 0,-7-1-8 0,-3 0 0 16,0 1 9-16,-4-1-9 0,1 1 0 0,-4-4-15 15,3 3 3-15,4-2 0 0,-1-4 12 0,5-3 0 16,-1 0 0-16,4 0 0 0,4 0 0 0,2 0 0 0,1-3 0 16,7 3 10-16,0 0-10 0,0 0 0 15,0 0 0-15,0 0 0 0,0 0 0 0,0 0 0 0,4-7 0 0,-4 7-11 16,7 0 11-16,0-9 0 16,0 9 10-16,4 0-10 0,-4 0 0 0,0 3 0 0,3-3-11 0,1 6 11 15,3-6-8-15,0 0 8 0,0 7 0 0,4-4 0 16,0 3 0-16,-1-3 0 0,4 6 0 0,-3 1 0 15,3-4 0-15,0 4 0 0,-3-1 0 0,0 0 0 16,-4 1 0-16,0-1 8 0,0-3 0 0,-3 4 0 16,-4-1 0-16,-4 7 0 0,1-7 0 0,-4 1 0 15,3-1-8-15,-3 7 0 0,-3-7 0 0,3 4 0 16,0-4 0-16,-4 7 8 0,-6-7-8 0,6 7 8 16,0-7-8-16,1 4 8 0,-1-4-8 0,-3 7 8 15,4-7-8-15,-1 7 0 0,1-13 0 0,-4 7-11 0,0 5 11 0,-4-8 0 16,-3-4 8-16,3 6-8 0,-3-3 8 0,0 4-8 15,-3-7 8-15,-1 3-8 0,-3 4 0 0,3-1 0 16,-3 0 0-16,0 1 0 0,0-4 0 16,-1-3 0-16,1 4 0 0,4-4 0 0,-1 3 0 0,0 0 0 15,1-3 0-15,3-3-8 0,-1 0-13 16,1-3-3-16,4-3 0 0,-1 6 0 16,-3-6-12-16,4 3-4 0,2-7 0 0,5 1 0 15,-4-7-32-15,0 7-6 0,3-1-2 0,4 1 0 16,4-1-112-16,-4-5-22 0,3 5-5 0,4 7-596 0</inkml:trace>
  <inkml:trace contextRef="#ctx0" brushRef="#br0" timeOffset="77658.518">20486 7903 748 0,'0'0'33'0,"0"0"7"0,0 0-32 0,0 0-8 0,7 7 0 0,-7-7 0 16,3 9 283-16,1-3 54 0,-4-6 11 0,0 10 3 15,3 2-289-15,1-2-62 0,-4-1 0 0,0-3-12 16,0 10-1-16,0-4-1 0,4 4 0 0,-4-3 0 16,0 9 14-16,3-10 0 0,1 7 0 0,-1-3 0 15,-3-7 0-15,4 10 0 0,-1-10 0 0,-3 7 0 16,0 3 10-16,0-10-2 0,-3 1 0 0,3 5 0 16,-4-5 8-16,4-4 2 0,-7-3 0 0,0 7 0 31,3-4-39-31,4-6-8 0,-7 3-2 0,0-3-551 0,0-3-110 0</inkml:trace>
  <inkml:trace contextRef="#ctx0" brushRef="#br0" timeOffset="78392.791">21287 7141 1911 0,'0'0'42'0,"0"0"9"0,0-6 1 0,-7 3 2 0,3-3-43 0,1 6-11 16,-5 0 0-16,1 0 0 0,0 6 10 0,0-3 0 15,0 3 0-15,0-3 0 0,0 4-10 0,4-4 0 16,3-3 0-16,-4 6 0 0,-3-6 15 0,7 0 7 0,-4 10 2 0,1-4 0 15,3-6-10-15,-11 3-2 16,4 3 0-16,-3-3 0 0,-4-3 42 0,0 7 8 0,-8-4 2 0,1 6 0 16,-4-3-10-16,1-2-2 15,-4 5 0-15,3 3 0 0,0-2-29 0,4-1-7 0,-4 1 0 0,4-1-1 16,4 1-5-16,2-4-1 0,-2-3 0 0,3 6 0 16,3-2 3-16,4-4 0 0,-4 3 0 0,4-3 0 15,4 3-12-15,3-6 0 0,0 0 0 0,0 0 0 16,-7 0 8-16,7 0 0 0,0 0 0 0,0 0 0 15,0 0 10-15,0 0 2 0,0 0 0 0,0 0 0 16,0 0-20-16,0 0 0 0,0 0 0 0,3 10 0 16,-3-7 0-16,4 3 0 0,-1 4 0 0,-3-1 0 15,7 0 0-15,-7 1 0 0,0-1 0 0,0 7 0 0,0-7 0 0,0 7 0 16,0-3 0-16,-3 2 0 0,-1 4 0 0,1 0 0 16,-1-3 0-16,1 2-9 0,-4 1 20 0,0-3 4 15,3 3 1-15,1 0 0 0,-4-1-8 0,3 4-8 16,1-3 11-16,3-6-11 0,-4 2 10 0,4 4-10 15,0-3 8-15,0-7-8 0,0 7 0 0,0-4 8 16,0-2-8-16,0-1 0 0,4-2 8 0,-4 2-8 16,0 0 8-16,0 1-8 0,0-1 12 0,0-9-4 15,3 6 0-15,-3-2 0 0,0-4 22 0,4 9 4 16,3-3 1-16,0-3 0 0,0 4-18 0,0 2-3 16,3-9-1-16,4 9 0 0,-3-9 3 0,7 7 0 15,-4-7 0-15,3 0 0 0,1 0-8 0,-4-7-8 16,0 7 11-16,4 0-11 0,0-3 0 0,-1-3 0 0,1 6 0 0,-4-9 0 15,7 9-11-15,-3-10-9 0,6 4-1 0,-2-3-1 32,2-1-18-32,1 1-3 0,0-1-1 0,-1 1 0 15,-2 0 4-15,-1 2 0 0,0-2 0 0,-7 6 0 16,0-4-20-16,-3-2-3 0,-4 6-1 0,-7 3 0 16,0-6-36-16,-4-4-8 0,-3 4-2 0,-3-3 0 15,-1 5-103-15,-7-2-21 0,-3 3-4 0,0-3-1 0</inkml:trace>
  <inkml:trace contextRef="#ctx0" brushRef="#br0" timeOffset="78642.01">20786 7624 172 0,'0'0'16'0,"0"0"-16"16,0 0 0-16,0 0 0 0,0 0 518 0,0 0 101 15,0 0 20-15,14 0 4 0,-4 0-500 0,4 0-100 16,-3 0-20-16,7 0-4 0,-4 0 1 0,0 0 1 15,4 0 0-15,-1 0 0 0,4 0 3 0,-3 0 0 16,7 0 0-16,-4 0 0 0,0 0-36 0,4 0-6 16,3 0-2-16,-3 0 0 0,6 0 20 0,-2 0-8 15,2 0 8-15,-2 0 0 0,2 0-27 0,-2 0 2 16,-1 0 0-16,0 0 0 16,-3-6-84-16,-4 6-17 0,0 0-3 0,-3-9-547 15,-8 5-110-15</inkml:trace>
  <inkml:trace contextRef="#ctx0" brushRef="#br0" timeOffset="79192.008">21357 6850 1483 0,'0'0'65'0,"7"0"15"0,4 0-64 0,-4 0-16 15,0 0 0-15,0 6 0 0,4-3 64 16,-8-3 9-16,-3 0 3 0,7 9 0 0,-7-9-24 0,7 7-5 16,-3 2-1-16,-1 7 0 0,1-7 13 0,-4 1 2 15,7-1 1-15,-4 0 0 0,-3 7-12 0,4-3-2 16,3-4-1-16,-4 7 0 0,8 3 1 0,0-1 0 16,3-2 0-16,3 0 0 0,5 3-8 0,-1-1 0 15,3 1-1-15,5 6 0 0,9-6-5 0,-6 6-1 16,0-3 0-16,0 3 0 0,3 3-23 0,-3-2-10 15,-1 2 8-15,-6-3-8 0,-4 9 0 0,1-5 0 0,-1-1 0 0,-4 0 0 16,-6 6 0-16,-4-8 0 0,-4 2 0 0,1 0 0 16,-4 3 0-16,-4-2 0 0,-3-1 8 15,0-3-8-15,4 3 0 0,-1-3 8 0,-10 0-8 0,4-3 8 16,3 0 0-16,0 0-8 0,-8-3 12 0,-2-3-4 16,-4 2 2-16,3-2 0 0,4-3 0 0,-4 9 0 15,-3-10-10-15,0-2 0 0,0 5 0 0,0-5 8 16,-11-1-20-16,4 7-5 0,-4-13-1 0,4 3 0 31,-4-3-93-31,0-3-18 0,0 0-4 0,-3 0-611 0,-4-9-123 0</inkml:trace>
  <inkml:trace contextRef="#ctx0" brushRef="#br0" timeOffset="81743.782">23555 6803 288 0,'0'0'12'0,"0"0"4"0,0 0-16 0,0 0 0 0,0 0 0 0,0 0 0 15,0 0 371-15,0 0 71 0,0 0 14 0,-7 3 4 16,7-3-366-16,0 0-73 0,0 0-21 0,-4 6 9 15,4-6-9-15,-7 3 0 0,4 3 0 0,-1 1 0 16,4-7 0-16,-3 3 10 0,-4 6-2 0,0 1-8 16,-4-1 45-16,4 0 3 0,-11-2 0 0,4 8 0 15,-3-2 14-15,-1 3 3 0,-3-4 1 0,-4 10 0 16,4 0-14-16,-4-3-2 0,4 3-1 0,0 0 0 16,0 0-4-16,0 0-1 0,-1 3 0 0,5 0 0 15,-1-3-20-15,1 9-4 0,2-9 0 0,1 13-1 16,0-7-19-16,-3 6 0 0,6-9 0 0,-3 10 0 15,-4-7 0-15,4 7 0 0,-4-7 0 0,4 6 0 0,-7-5 0 16,4-1 0-16,-1-3 0 0,4 3 0 0,0-3 0 0,3 3 0 16,-3-2 0-16,7-8 0 0,7 11 0 0,0-14 18 15,-4 10-2-15,4-3-1 0,7-6 10 0,1 12 3 16,-5-9 0-16,4 3 0 0,4-10-8 0,-1 7-2 16,1 6 0-16,-1-6 0 0,1 0-10 0,3-3-8 15,4 2 9-15,3 1-9 0,-7 3 0 0,7-9 8 16,-3 6-8-16,3-4 0 0,0 1 0 0,0-3 0 15,1 2 0-15,-1-5 0 16,0 8-40-16,-4-8-5 0,5 6-1 0,-5-7 0 16,1-6-34-16,3 6-6 0,-7-2-2 0,4 2 0 15,-1-9-85-15,1 0-18 0,3 0-3 0,4-3-1 16,0-3 18-16,-1-4 3 0,1 4 1 0</inkml:trace>
  <inkml:trace contextRef="#ctx0" brushRef="#br0" timeOffset="82443.596">23682 7759 864 0,'0'0'76'0,"0"0"-60"0,0 0-16 0,0 0 0 15,0 0 167-15,0 0 30 16,0 0 7-16,0 0 0 0,0 0-156 0,0 0-31 0,0 0-6 0,0 0-2 16,0 0 11-16,0 0 1 0,0 0 1 0,0 0 0 15,0 0 26-15,0 0 4 0,0 0 2 0,0 0 0 16,4 9 3-16,3 1 1 0,-4-1 0 0,4 1 0 16,-3 5-14-16,-1-5-4 0,4-1 0 0,0 10 0 15,-3-3-17-15,3-1-4 0,0-2-1 0,0 3 0 16,-3 2-3-16,3 1-1 0,0 0 0 0,0 6 0 15,0-6 6-15,0 0 2 0,-4 6 0 0,4-6 0 16,-3-4 6-16,-1 4 2 0,5 0 0 0,-5 0 0 16,-3-4-10-16,4 1-1 0,-4 3-1 0,0-7 0 0,-4 4-10 0,1 0-8 15,-1-4 9-15,0 4-9 0,1 0 22 0,-4-4-2 16,0-2 0-16,-4-1 0 0,4 7-32 0,-3-7-8 16,-1 1 0-16,0-4-1 15,-3 3-15-15,-3-6-2 0,-1 4-1 0,-7-7 0 16,1 0-75-16,-5 0-15 0,-2-7-3 0,-1 4-530 15,-7-6-106-15</inkml:trace>
  <inkml:trace contextRef="#ctx0" brushRef="#br0" timeOffset="82672.078">23760 7329 864 0,'0'-6'76'0,"0"3"-60"0,-4-3-16 0,4 6 0 15,0 0 424-15,0 0 83 0,0 0 16 0,-3-3 3 16,3 3-430-16,0 0-87 0,0 0-9 0,0 0-17 31,0 0-31-31,0 0-7 0,0 0-1 0,0 0 0 16,0 0-83-16,0 0-17 0,0 0-3 0,0 0-1 0,-4 9-57 0,4-6-12 0,0-3-3 15,-11 19-398-15</inkml:trace>
  <inkml:trace contextRef="#ctx0" brushRef="#br0" timeOffset="83677.478">24980 7251 1152 0,'0'0'102'0,"0"0"-82"0,0 0-20 0,0 0 0 15,0 0 156-15,0 0 28 0,0 0 4 0,0 9 2 0,-3-2-150 16,-1-4-29-16,1 6-11 0,-1-2 0 0,1 2 45 0,-1 0 3 16,-3 7 0-16,0-7 0 0,0 1 1 0,0 9 1 15,-4-1 0-15,1 1 0 0,-1 6 2 0,4 0 0 16,-4 1 0-16,-3-5 0 0,4 5-10 0,-1 2-2 15,1-9 0-15,-1 6 0 0,-3 0-12 0,0-6-2 16,0 9-1-16,0-9 0 0,-1 6 2 0,5 0 0 16,-4-6 0-16,3-1 0 0,4 1-27 0,0-3 0 15,0 3 0-15,0-4 0 0,7-2 0 16,-4-7 0-16,4 4 0 0,0-1 0 16,4-3-40-16,-4-6-12 0,0 0-4 0,0 0 0 15,0 0-44-15,0 0-10 0,0 0-2 0,0 0 0 16,0 0 0-16,0 0-1 0,0 0 0 0,7-6 0 15,-3 3-69-15,-1-10-14 0,1-5-2 0,-1 5-1 0</inkml:trace>
  <inkml:trace contextRef="#ctx0" brushRef="#br0" timeOffset="84010.495">25008 7195 633 0,'0'0'28'0,"-7"0"6"16,4-7-34-16,-4 7 0 0,0-3 0 0,7 3 0 16,-7 3 322-16,7-3 58 0,0 0 11 0,0 0 2 15,0 0-304-15,3 10-61 0,4-1-12 0,-3 1-2 0,3 5 29 0,0 4 5 16,3 0 2-16,1 3 0 16,0 0-26-16,-1 3-4 0,1-6-2 0,3 6 0 15,-7-6-6-15,0 6-2 0,-3-7 0 0,-1 11 0 0,-3-11 14 0,4 8 4 16,-8-1 0-16,4-3 0 0,0 3 3 0,-3-6 1 15,-1 6 0-15,1-7 0 0,3 8-16 0,-4-8-2 16,0 1-1-16,8 6 0 0,0-6-13 0,-1 0 8 16,1 6-8-16,-1-6 0 0,4-4 0 0,0 4-20 15,-3-9 4-15,3-1 0 16,-4 0-80-16,4 1-15 0,-3-10-3 0,-4 0-586 16,0 0-116-16</inkml:trace>
  <inkml:trace contextRef="#ctx0" brushRef="#br0" timeOffset="84229.618">24747 7615 2718 0,'0'0'120'0,"0"0"25"0,0 0-116 0,-3 9-29 0,3-9 0 0,3 10 0 15,8-1 0-15,0 7-12 0,-1-7 1 0,8-6 0 16,-1 7 24-16,8-4 5 0,0 3 1 0,3-2 0 15,0-4-39-15,0 3-7 0,4-3-1 0,0-3-1 16,0 6-39 0,-4-6-8-16,0-6-2 0,0 6 0 0,-3 0-54 0,0-9-12 0,-4 9-1 0,-3-10-467 15,3 1-94-15</inkml:trace>
  <inkml:trace contextRef="#ctx0" brushRef="#br0" timeOffset="84979.437">25315 6831 1450 0,'0'0'64'0,"-7"0"14"0,-3 6-62 0,3-3-16 15,-4-3 0-15,8 7 0 16,3-7 35-16,-8 3 4 0,8-3 1 0,0 0 0 0,0 0-32 0,0 0-8 15,0 0 0-15,0 0 0 0,0 0 0 0,0 0 8 16,0 0-8-16,8 9 8 0,-8-9 25 0,7 6 6 16,0-3 1-16,-4 4 0 0,-3-7 35 0,7 9 7 15,4 1 2-15,-4-4 0 0,0-3-23 0,4 6-4 16,-4 1-1-16,3-4 0 0,1 3-20 0,-1 7-5 16,4-6-1-16,-3 2 0 0,7 4 3 0,-1 3 1 15,-3-4 0-15,4-2 0 0,0 9-14 0,3-3-4 16,4-1 0-16,-1 1 0 0,-3 6 10 0,8-6 2 15,-1 9 0-15,0-3 0 0,-3 0-7 0,-1 4-1 0,1-1 0 0,-4 6 0 16,0-5-20-16,-3 5 0 0,0 4 0 0,-8-4 0 16,1 1 10-16,-4-7-2 0,-3 6-8 0,-1-5 12 15,1-1-12-15,-4-3 0 0,-4 3 0 0,1-3 0 16,-1 0 9-16,-3-3-9 0,0 3 8 16,0 1-8-16,3 2 0 0,-3-9 0 0,0 6 0 0,-3-7 0 15,3 1 0-15,-1 3 0 0,-2-3 0 0,3 0 0 16,-4-7 0-16,1 4 0 0,-1 3 0 0,-3-10 0 15,0 7 0-15,-4 0 0 0,1-7-14 0,-5 0 5 16,-2 4-118 0,-4-7-23-16,3-6-5 0,-3 3-903 0</inkml:trace>
  <inkml:trace contextRef="#ctx0" brushRef="#br0" timeOffset="86713.561">27309 6868 691 0,'0'0'61'0,"0"-9"-49"0,0 9-12 0,-4 0 0 16,4 0 275-16,-7-3 52 0,3 3 10 0,-6 0 3 15,3 0-274-15,-4 0-54 0,1-6-12 0,-1 12 0 16,-3-6 0-16,0 3 0 0,0 3 0 0,3-3 0 16,-3 7 9-16,0-4-9 0,-4 10 10 0,1-7-10 15,3 4 24-15,-1-4-2 0,1 4 0 0,0-1 0 16,0 4 42-16,0-4 9 0,0 4 2 0,0 3 0 16,-4 0-8-16,4 3-2 0,0 0 0 0,0 3 0 15,-4-6-26-15,4 9-6 0,0-3-1 0,3 3 0 16,-3 7-7-16,0-7-1 0,0 6-1 0,0 1 0 15,0-1-23-15,0 1-15 0,3-4 3 0,0 1 0 16,4-1 12-16,-3 0 0 0,3-9 0 0,0 10 0 0,3-4 10 0,1 0 2 16,-1-3 0-16,4-6 0 15,0 9-12-15,0-3 8 0,4 3-8 0,-4-9 8 0,7 13 7 0,0-10 1 16,0 3 0-16,3 0 0 16,1 3-4-16,3 0 0 0,-3-9 0 0,3 6 0 0,3 0-4 0,-2-6 0 15,2 6-8-15,4-12 12 0,-3 5-12 0,3-2 0 16,4 0-9-16,0-4 9 15,3-2-30-15,0-4 0 0,0 3 0 0,4-2 0 16,3-4-94-16,4-3-18 0,-4 0-4 0,4-3-575 16,-4-4-115-16</inkml:trace>
  <inkml:trace contextRef="#ctx0" brushRef="#br0" timeOffset="88014.027">27421 7659 518 0,'0'0'46'0,"0"0"-37"16,0 0-9-16,-3 9 0 0,3-6 350 0,-4 4 68 16,4-7 14-16,-3 9 2 0,3 0-310 0,-4 1-63 15,1 5-12-15,3-5-2 0,-4-1-27 0,1 7-6 16,-1-4-1-16,1 7 0 0,-1-9-13 0,-3 5 0 0,4 1 0 16,3-3 0-16,-4-4 9 0,1 7-9 0,3-7 8 0,0 0-8 15,0 1 48-15,0-10 5 0,0 0 1 0,0 0 0 16,0 0-22-16,0 0-5 0,7-3-1 0,3-4 0 15,1-2 8-15,-1 0 2 0,1-1 0 0,-1-5 0 16,1 2-23-16,0-3-4 0,3-2-1 0,-4 2 0 16,1-3-8-16,0 0 0 0,-1 0 0 0,4 1 8 15,-3 2-8-15,-4 0 0 0,3 4 0 0,-3 2 0 16,1 1 0-16,-1 3 10 0,-7-4-2 0,0 10-8 16,0 0 0-16,0 0 0 0,0 0 0 0,0 0 0 15,0 0 10-15,0 0-10 0,0 0 8 0,0 0-8 16,0 0 16-16,7 10-1 0,0-1-1 0,0 0 0 15,-7-9 2-15,3 7 0 0,1 2 0 0,-1-6 0 16,-3-3-16-16,4 10 8 0,-4-10-8 0,7 6 0 0,-4 3 8 16,-3-9-8-16,0 0 0 0,0 0 9 0,0 0-9 0,0 0 8 15,0 0-8-15,0 0 8 0,8 7-8 0,-8-7 8 16,10 3-8-16,-3-3 8 0,4 0 9 0,-4 0 2 16,7 0 0-16,-4-10 0 0,1 10-4 0,0-9-1 15,3 9 0-15,3-9 0 0,-2 2-6 0,-1 4 0 16,0-3-8-16,0-4 12 0,-4 7-12 0,5-3 0 15,-5 3 8-15,1-3-8 0,-11 6 0 0,10 0 0 16,-10 0 0-16,0 0 0 0,0 0 0 0,11 0 0 16,-11 0 0-16,14 0 0 0,-14 0 0 0,11 0 0 15,-1 9 0-15,-3-9 0 0,0 9 0 0,-7-9 0 16,7 7 0-16,4 2 0 0,-4-6 0 0,0 7 0 16,4-4 0-16,-8 3 0 0,4 1 0 0,-3-1 11 0,-1-3-3 0,1 4-8 15,-1-1 17-15,1 1-3 0,-4-1-1 0,3 0 0 16,-3 7-3-16,4-6-1 0,-1-1 0 0,1 0 0 15,-1 1-9-15,1 5 0 0,0-5 0 0,3-1 0 16,-4 1 0-16,1-1 0 0,-1 7 0 0,1-7 0 31,-1-6-22-31,-3-3-3 0,4 7-1 0,-1 2 0 16,-3-9-17-16,0 9-3 0,-3 1-1 0,3-10 0 16,0 0-131-16,-4 0-26 0,-3 0-6 0,0 0-890 0</inkml:trace>
  <inkml:trace contextRef="#ctx0" brushRef="#br0" timeOffset="88752.949">28984 7376 576 0,'0'0'51'0,"0"0"-41"16,0 0-10-16,0 0 0 16,0 0 190-16,0 0 36 0,-7 0 7 0,7 0 2 0,0 0-151 0,-7 7-29 15,-3-4-7-15,2-3 0 0,1 6 41 0,-3 4 9 16,-1-1 2-16,1-3 0 0,3-3-29 0,-4 7-6 16,0-1-1-16,1 1 0 0,-1 5-4 0,1-5-2 15,-1 5 0-15,1-2 0 0,-1 9-7 0,0-10-2 0,4 7 0 0,0 0 0 16,-3 3 0-16,-1-3 0 0,1 0 0 0,-1 6 0 15,0-6-29-15,1 6-5 0,-4-3-2 0,3 3 0 16,0 0-13-16,1-3 0 0,3 3 0 0,0-6 0 16,0-4 0-16,3 4 0 0,1-3 0 0,-1-4 0 31,4 4-32-31,-3-7-8 0,3 1-3 0,0-4 0 16,0-6-129-16,0 0-27 0,0 0-5 0</inkml:trace>
  <inkml:trace contextRef="#ctx0" brushRef="#br0" timeOffset="89064.288">29030 7267 691 0,'0'0'61'16,"0"0"-49"-16,0 0-12 0,0 0 0 0,0 0 401 0,0 0 78 15,0 0 15-15,0 9 3 0,4 1-401 0,-4-1-80 16,0 7-16-16,3-4 0 0,1 4 0 0,-4-7 15 16,3 10-3-16,-3-3-1 0,4 3-11 0,-1-1 12 15,-3 1-12-15,0 6 12 0,4-6 15 0,-4 6 3 16,3 3 1-16,-3-3 0 0,0 1 2 0,4-4 1 16,-1 3 0-16,1 0 0 0,-1-3-22 0,-3 3-4 15,4 0 0-15,-1-6-8 0,1 6 0 0,0-6 0 0,-1 9 0 0,1-9 0 31,-1-4-35-31,4 4-13 0,-3-3-4 0,-1-4 0 16,-3 4-156-16,4 0-31 0</inkml:trace>
  <inkml:trace contextRef="#ctx0" brushRef="#br0" timeOffset="89308.163">28723 7787 2862 0,'0'0'127'0,"0"0"25"16,0 0-121-16,-7 0-31 0,4 0 0 0,3 0 0 15,0 0-8-15,0 0-8 0,0 0-2 0,0 0 0 0,10 0 18 0,4 7 0 16,-3-4-8-16,10 3 8 0,-3 0-20 0,6-3 0 16,5 4 0-16,2-4 0 15,-2 6-34-15,-1-9-7 0,4 6-2 0,-4-6 0 16,0 0-62-1,0 0-13-15,0 0-2 0,1-6-1 0,-1 3-73 0,-7-3-14 0,14-7-4 0,-14 1 0 0</inkml:trace>
  <inkml:trace contextRef="#ctx0" brushRef="#br0" timeOffset="89765.973">29164 6828 1728 0,'0'0'153'0,"0"0"-122"0,0 0-31 0,0 0 0 16,0 0 124-16,0 0 18 0,-7 3 4 0,4 6 1 16,-4 1-119-16,7-1-28 0,0 7 0 0,0-7 0 15,0 10 40-15,7 0 5 0,-4-4 1 0,8 11 0 16,-4-5 6-16,3 5 0 0,4-1 1 0,4-7 0 16,3 11-17-16,0-1-4 0,-3 3-1 0,7-2 0 0,-1 5-4 0,5 0-1 15,2 4 0-15,1 0 0 0,0-4-1 0,-4 4 0 16,-3-4 0-16,0 1 0 0,-1 2-1 0,-6-2 0 15,-1-1 0-15,-2 4 0 0,-1-3-8 0,-4-1-1 16,-3-6-1-16,0 10 0 0,-3-4-3 0,-1 1-1 16,-3-7 0-16,0 0 0 0,-3 7-10 0,-4-10 10 15,3 3-10-15,1-3 10 0,-4 3-10 0,0-2-14 16,0-8 3-16,-4 7 1 16,0-12-62-16,-3 9-12 0,-3-9-2 0,-4 2-768 15,-4-5-154-15</inkml:trace>
  <inkml:trace contextRef="#ctx0" brushRef="#br1" timeOffset="142310.876">17311 8609 1612 0,'0'0'144'0,"0"0"-116"15,0 0-28-15,0 0 0 0,0 0 56 0,0 0 6 16,0 0 1-16,0 0 0 0,0 0-49 0,7 0-14 15,3-3 0-15,1 3 8 0,0 0-8 0,-1-7 11 16,1 7-11-16,3-3 12 0,4-3-12 0,-1 6 8 16,-6-3-8-16,6-3 8 0,5 6 8 0,2-4 2 15,1 4 0-15,3-6 0 0,0 6 19 0,1 0 4 16,2-3 1-16,1-3 0 0,0 6 0 0,7 0 0 0,-1-6 0 16,1 2 0-16,0 4-3 0,7-6-1 0,-4 6 0 0,4 0 0 15,0-3-2-15,3-3 0 0,4 6 0 0,0-3 0 16,7-4-5-16,0 4-2 0,0-6 0 0,7 2 0 15,4 7-13-15,-1 0-4 0,4-3 0 0,4-3 0 16,-4 0-12-16,7 6 9 0,-3-3-9 0,-1 3 8 16,1 0-8-16,-7 0 8 0,-1 0-8 0,1 0 8 15,-4 0-8-15,3 0 0 16,8 0 9-16,-8 3-9 0,1 3 8 0,-4-6-8 0,-3 0 8 0,6 0-8 16,-3 0 19-16,4 0-1 0,-1 0 0 0,1 0 0 15,-1 0-3-15,-3 0-1 0,0-6 0 0,0 3 0 16,4-4-2-16,0 7 0 0,-1-3 0 0,-3-3 0 15,-3 3-4-15,-4-3 0 0,-4 6-8 0,0-4 12 16,-3-2-4-16,0 6-8 0,-3 0 11 0,-1 0-11 0,-3 0 9 0,-4 0-9 16,-3 0 0-16,0 6 9 0,-7-2-9 0,-1-4 0 15,1 6 0-15,-4-3 0 0,1 3 0 0,-1-6 0 16,0 0 0-16,4 3 0 0,-4-3 0 0,-3 0 8 16,-1 0-8-16,5-3 8 15,2 3-30-15,-6 0-6 0,-7-6-2 0,-1 6 0 16,8-3-106-16,-7 3-22 0,-4 0-4 0</inkml:trace>
  <inkml:trace contextRef="#ctx0" brushRef="#br1" timeOffset="143163.779">22475 8534 403 0,'0'0'17'0,"0"0"5"0,0 0-22 0,0 0 0 0,-7-7 0 0,4 4 0 16,3 3 184-16,-7-6 32 0,-4 6 6 0,4-3 2 15,7 3-145-15,0 0-29 0,-7-7-6 0,4 7 0 16,3 0 24-16,0 0 4 0,3-9 2 0,-3 9 0 15,0 0-19-15,0 0-4 0,7-6-1 0,0 3 0 16,-7 3 18-16,7-7 3 0,4 7 1 0,3-3 0 16,-3 3-24-16,3 0-5 0,0 0-1 0,3 3 0 0,5-3-14 0,-1 0-2 15,-4 0-1-15,8 7 0 0,10-7 4 0,-3 0 1 16,0 3 0-16,7 3 0 0,14-6 0 16,0 6 0-16,3-3 0 0,0 4 0 0,4-4-7 0,4 3-2 15,3-6 0-15,7 3 0 0,0-3-7 0,0 7-2 16,-3-4 0-16,-1 6 0 0,1-9-12 0,3 6 11 15,0-2-11-15,0 2 10 0,4 0-10 0,3-3 0 16,-7 3 0-16,0-2 8 31,0-4-8-31,0 0 0 0,0 6 0 0,-3-6 0 0,-1 0 15 0,-6 0-3 0,-8 0 0 0,1 0 0 0,-1-6-12 0,1 6-10 16,-1-4 2-16,1-2 0 0,-5 6 8 0,-6-9 8 16,0 9-8-16,-3-6 11 0,-5 6-11 0,-2-4-14 0,-5 4 3 15,1-6 1 1,-4 6-75-16,-3 0-15 0,0-9-4 0,-1 9-626 0,1 0-126 0</inkml:trace>
  <inkml:trace contextRef="#ctx0" brushRef="#br1" timeOffset="143914.145">26797 8455 1382 0,'-4'-3'123'0,"-3"-3"-99"0,-7 6-24 0,4 0 0 16,-1 0 97-16,4 0 15 0,0 0 2 0,7 0 1 15,0 0-101-15,0 0-14 0,0 0-15 0,0 0 3 16,11 0 2-16,3 0 0 0,3 0 0 0,5 0 0 16,2 6 10-16,1-3 0 0,0-3 0 0,6 0-8 15,5 0 17-15,2 0 4 0,1 0 1 0,7 6 0 0,7-2 38 0,0-4 7 16,7 6 1-16,0-3 1 0,3-3 11 0,4 6 1 16,11-6 1-16,7 0 0 0,-1 3-9 0,1-3-1 15,0 7-1-15,10-7 0 0,0 0 1 0,11 0 0 16,0 0 0-16,3 0 0 0,11-7-30 0,-3 7-6 15,-1-3 0-15,0-3-1 0,1 3 0 0,-1-3 0 16,4-4 0-16,-3 10 0 0,-8-9-12 0,4 9-3 16,0-10 0-16,-4 10 0 0,-3 0-12 0,-7 0 0 15,-4 0 8-15,0 0-8 0,-7 4 0 0,-6 2 0 16,-1 3 0-16,-11 1 0 0,-6-4-11 0,-8-3-5 16,1 6 0-16,-4 1-1 15,-4 5-178-15,-3-5-35 0,28 6-7 0,-28-7-2 0</inkml:trace>
  <inkml:trace contextRef="#ctx0" brushRef="#br1" timeOffset="146200.3">10576 8527 691 0,'-17'-3'30'0,"17"3"7"16,3-6-29-16,-3 6-8 0,-3 0 0 0,3 0 0 16,0 0 230-16,0 0 45 0,0 0 9 0,0 0 1 15,-7-3-198-15,7 3-40 0,0 0-8 0,0 0-2 0,-7 3-26 16,7-3-11-16,0 0 8 0,0 6-8 0,0 7 0 0,-4-4 0 15,0 1 0-15,4 5 0 16,4 1 15-16,-4-4 1 0,-7 4 0 0,0 0 0 0,10-4 20 0,-6 7 4 16,-11-3 0-16,3 0 1 0,4-4 9 0,0-3 2 15,0 7 0-15,0 3 0 0,-7-10-32 0,3 10-5 16,11-9-2-16,-7 5 0 0,-7 1-4 0,4-4-1 16,2 4 0-16,5 3 0 0,-4-10-8 0,0 1 0 15,3 5 9-15,4-5-9 0,4-1 0 0,-4 1-8 16,-4-4 0-16,4-6 0 15,0 0-92-15,0 0-19 0,0 0-3 0,0 0-490 16,0 0-97-16</inkml:trace>
  <inkml:trace contextRef="#ctx0" brushRef="#br1" timeOffset="146565.032">10534 8465 2048 0,'-21'-19'45'0,"14"13"10"0,7 2 1 0,0 4 1 0,10-6-45 0,-6-3-12 0,-11 6 0 0,7 3 0 16,10-7 19-16,-10 7 1 0,0 0 1 0,0 0 0 15,7 0-21-15,-7 0 9 0,0 0-9 0,0 0 0 16,0 10 21-16,4-4-2 0,-1-3-1 0,1 7 0 16,-8 5 14-16,4-5 2 0,4-1 1 0,3 0 0 15,-7 7-18-15,4-7-3 0,-1 7-1 0,4-3 0 0,4-4 13 16,-8 7 2-16,4 3 1 0,0-10 0 0,8 7-3 0,-1 3-1 15,-7-1 0-15,3 1 0 0,1-3 14 16,3 3 2-16,-7-1 1 0,0-2 0 0,0 3-18 0,4-3-3 16,3-4-1-16,-7 4 0 0,-4 0-20 0,4-4 0 15,8 4 0-15,-5 3 0 0,-3-10 0 0,-3 7 9 16,6-4-9-16,1-2 0 0,-1 5 0 16,-2-5 0-16,-5-1 0 0,4 1 0 15,4-4-55-15,-4 3-8 0,-7-9-1 0,0 0-1 16,10 0-25-16,-10 0-5 0,0 0-1 0,-3-6 0 15,-4 3-133-15,7 3-27 0,7-19-6 0,-14 3-1 0</inkml:trace>
  <inkml:trace contextRef="#ctx0" brushRef="#br1" timeOffset="146829.782">10562 8831 2170 0,'-28'0'96'0,"21"0"20"0,0 0-92 0,0 0-24 0,0 0 0 0,-4 0 0 15,1-3 23-15,10 3 0 0,0 0 0 0,-4-6 0 16,-10 6-8-16,7-3-2 0,14-3 0 0,0 6 0 16,-7 0 10-16,7-10 1 0,7 7 1 0,7-3 0 15,0 0 2-15,4 2 0 0,-7 4 0 0,3 0 0 16,7-6-27-16,-3 6-9 0,-4 0 0 0,4 0 0 15,3 0 9-15,0 6 8 0,-7-6-8 0,-3 4 11 16,-4 2-93-16,4-6-18 0,17 0-4 16,-24-6-1-16</inkml:trace>
  <inkml:trace contextRef="#ctx0" brushRef="#br1" timeOffset="199157.157">2335 6821 1216 0,'0'0'54'0,"0"0"11"0,-10 0-52 0,6 0-13 0,4 0 0 0,-7-6 0 15,0 6 45-15,7 0 7 0,0 0 0 0,0 0 1 16,0 0-25-16,0 0-6 0,0 0-1 0,0 0 0 15,0 0-21-15,0 0 9 0,0 0-9 0,0 6 0 16,-7 4 16-16,7-10-3 0,-3 0-1 0,3 0 0 16,0 0 41-16,0 0 8 0,-7 0 2 0,7 0 0 15,0 0 7-15,0 0 2 0,0 0 0 0,0 0 0 0,0 0-2 0,10 0 0 16,4 0 0-16,4 0 0 0,7 0-11 0,-1 0-3 16,1-3 0-16,3-4 0 0,4 7-33 0,-7 0-7 15,6-6-2-15,-6 6 0 0,10 0-6 0,-6-3 0 16,2 3-8-16,-6 0 12 0,10 0 5 0,-3 0 1 15,0 3 0-15,3-3 0 0,-7 0-4 16,15 0-1-16,-5 0 0 0,8 0 0 0,-7-3 1 0,7-3 0 16,3 6 0-16,-3-3 0 0,4-4-6 0,-5 4-8 15,5-3 11-15,3 6-11 0,3-3 12 0,-6-3-4 16,-1 6 0-16,-3-4-8 0,0 4 11 0,3-6-11 16,-3 6 10-16,-4 0-10 0,4 0 12 0,0 0-3 15,0-6-1-15,-4 6 0 0,11-3-8 0,-3 3 10 16,-1 0-10-16,-3 0 10 0,3-7 0 0,-7 7 0 0,4-3 0 15,0-3 0-15,4 6-1 0,-5-3 0 0,5-3 0 0,-4 2 0 16,3-2 5-16,0 6 1 0,-3-3 0 0,-7-3 0 16,3 6-15-16,-3 0 0 0,0 0-9 0,0 0 9 15,3-3 0-15,-3 3 0 0,0 3 0 0,3-3 0 16,4 0 0-16,-4 0 0 0,8 0 0 0,-4 0 0 16,-4 0 8-16,0 0-8 0,1 0 0 0,-5 0 0 15,1 0 12-15,-3 0-12 0,2 0 12 0,5 0-12 16,-8 0 13-16,4 0-4 0,-8 0-1 15,5 0 0-15,3 0 0 0,-4 0 0 0,0 6 0 0,-7-3 0 16,4-3 0-16,0 0 0 0,0 0 0 0,-1-3 0 16,1-3 0-16,0 6-8 0,3-3 12 0,0-4-4 15,-6 7 4-15,2-6 1 0,-6 6 0 0,3-3 0 16,-3 3-1-16,3-6 0 0,0 6 0 0,-3 0 0 0,0-3-12 0,0-4 11 16,-1 7-11-16,1-3 10 15,0-3-10-15,-4 6 8 0,0 0-8 0,-3-3 8 0,3-3-8 0,0 6 0 16,-3 0 0-16,3-4 8 0,0-2-8 0,-3 6 0 15,-1-9 0-15,-3 9 0 0,0-7 8 0,-3 7-8 16,3-9 8-16,0 9-8 0,-3-3 9 0,-4-3-9 16,3 6 10-16,-3-4-10 0,4-2 8 0,0 6-8 15,-1 0 0-15,1-3 0 0,-1-3 0 0,1 6 0 16,3 0 0-16,-7 0 0 0,4 0 0 0,-1-3 0 16,1 3 0-16,-1-7 0 0,1 7 0 0,0 0 0 15,-4 0-11-15,3 0 11 16,-10 0-134-16,7 0-19 0,0 0-4 0</inkml:trace>
  <inkml:trace contextRef="#ctx0" brushRef="#br2" timeOffset="-194555.279">11899 7383 115 0,'0'0'10'0,"0"0"-10"0,0 0 0 0,0 0 0 15,0 0 43-15,0 0 6 0,0 0 2 0,0 0 0 16,7-7 64-16,-3-2 13 0,-1 0 2 0,-3 9 1 16,7-3 17-16,-7 3 3 0,7-7 1 0,0-2 0 15,1-1-61-15,-1 4-12 0,0 3-3 0,0-3 0 16,0-4-30-16,0 1-6 0,0 0-2 0,-4 2 0 16,-3 4-6-16,0 3-2 0,4-9 0 0,-4 2 0 15,0-2 0-15,0 0 0 0,-7-1 0 0,3 4 0 16,-3 3 3-16,0-3 1 0,0-4 0 0,-3 10 0 0,-1-9-4 15,4 9-1-15,-4-3 0 0,1-4 0 0,-1 7-1 0,1 0 0 16,-4 0 0-16,3 7 0 16,-3-4-12-16,3 3-4 0,-3-3 0 0,4 3 0 0,-5-2-12 0,1 5 8 15,0 3-8-15,4 1 0 0,-8-4 0 0,7 1 0 16,1 6 0-16,-4-7 0 0,0 7 0 0,3-4 0 16,0-6 0-16,4 7 0 0,-3 3 0 0,3-7 0 15,0 10 0-15,3-3 0 0,4 2 8 0,-3 1 0 16,-1 6-8-16,4 3 12 0,4-2 0 0,-1 2-1 15,-6 0 0-15,3 7 0 0,0-4-11 0,0 0 0 16,3 4 9-16,-6-1-9 0,-1 4 0 0,4-4 0 16,0 4 0-16,-7-4 8 0,-4-5-8 0,8 5 0 15,-1-6 0-15,-3 4 8 0,0-4-8 0,0-3 0 0,4-3 8 16,-1 0-8-16,8-3 20 0,-4-7-1 0,-7 4 0 0,7-7 0 16,7 1-19-16,-7-1-14 0,0 1 2 0,-4-1 1 15,8-3 3-15,-4-6 0 0,0 0 0 16,0 0 0-1,0 0-129-15,0 0-26 0,0 0-5 0,0 0-738 0</inkml:trace>
  <inkml:trace contextRef="#ctx0" brushRef="#br2" timeOffset="-194086.014">11317 7900 1450 0,'-7'0'32'0,"7"0"6"0,0 0 2 0,-3 0 1 0,-12 0-33 0,12-6-8 16,3 6 0-16,0 0 0 0,0 0 59 0,0 0 9 15,0-3 3-15,7-4 0 0,4-2-26 0,-4 6-5 0,-7-3 0 0,10-4-1 16,4 10-14-16,-3-6-2 0,-4 3-1 0,4-3 0 16,3 2 8-16,0-2 2 0,-4 6 0 0,1-3 0 15,-8-3 21-15,12 6 5 0,2 0 1 0,-6-3 0 16,-11 3-27-16,7-7-6 0,7 7-1 0,4-9 0 15,-4 9 12-15,3-9 3 0,-3 2 0 0,1 4 0 16,9-3-16-16,-6 3-4 0,-8-4 0 0,8-2 0 16,0 9-20-16,-1-3 9 0,-6-3-9 0,0 6 0 15,3-7 0-15,-7 7 0 0,3 0 0 0,-10 0 0 16,0 0-12-16,7 7-8 0,-7-7-3 0,7 6 0 31,-3-3-64-31,-4-3-13 0,3 9-2 0,-3-9-1 0,0 0-71 0,0 0-14 16,0 0-4-16,8 7-320 0,-1-7-64 0</inkml:trace>
  <inkml:trace contextRef="#ctx0" brushRef="#br2" timeOffset="-193570.018">11927 8176 864 0,'0'0'76'0,"0"0"-60"0,0 0-16 0,0 0 0 16,0 0 234-16,0 0 44 0,0 0 9 0,0 0 1 15,0 0-221-15,0 0-45 0,0 0-9 0,0 0-1 16,0 0 3-16,0 0 1 0,0 0 0 0,0 0 0 15,0 0 16-15,0 0 3 0,0 0 1 0,7 3 0 16,-3 4 16-16,3-4 3 0,0 3 1 0,-3-3 0 16,3 6-6-16,-4-2-1 0,1 2 0 0,-1 7 0 0,-3-4-29 0,4-2-5 15,-4 5-2-15,0 1 0 0,0-3 2 0,-4 2 0 16,4 4 0-16,-7-3 0 0,0-4-7 0,4 4-8 16,-4 0 11-16,0-4-11 0,3-2 0 0,0 5-11 15,-3-5 0-15,4-1 0 16,-1 1-192-16,4-10-38 0</inkml:trace>
  <inkml:trace contextRef="#ctx0" brushRef="#br2" timeOffset="-192703.336">14771 7267 1209 0,'0'0'108'0,"0"0"-87"0,0 0-21 0,0 0 0 16,0-10 134-16,3 4 22 0,1-3 5 0,-4 5 1 15,0-2-118-15,0 6-23 0,3-9-5 0,-3 3 0 16,0-4-16-16,0 1 11 0,-3-1-11 0,3 7 10 16,-4-6-10-16,1 3 0 0,-1-4 0 0,-3 4 8 15,4-4 2-15,-8 1 0 0,1 9 0 0,2-9 0 16,1 9 18-16,-3 0 3 0,-1 0 1 0,1-4 0 15,3-2-9-15,-4 6-2 0,4 0 0 0,0 0 0 16,-4 0-1-16,8 6 0 0,3-6 0 0,-11 4 0 16,4-4-7-16,7 0-1 0,-7 9-1 0,0-3 0 0,0-3-11 15,0 7 0-15,3-1 0 0,-3 4 0 16,4-1 0-16,-1 4 8 0,-3-3-8 0,0 12 0 16,0-7 0-16,0 8 0 0,4 2 0 0,-8 0 0 0,4 6 0 0,0 1 0 15,-4-1 0-15,4 4 0 16,-3-3 0-16,3 2 0 0,0-5 0 0,3-1 0 0,-3 3 0 0,3-5 0 15,1 2 8-15,-1-9-8 0,-3 12 16 0,4-8-3 16,-1-8 0-16,1 11 0 0,3-11 3 0,-7 7 0 16,3-6 0-16,1 3 0 0,-1 0-16 0,1-6 9 15,-1-4-9-15,1 10 8 0,-1-9-8 0,0 3 0 16,4 2 0-16,-3-2 0 0,3-7-25 0,-4 4 2 16,4-7 1-16,0 4 0 15,-3-1-45-15,3-9-9 0,0 0-1 0,0 0-545 0,0 0-109 16</inkml:trace>
  <inkml:trace contextRef="#ctx0" brushRef="#br2" timeOffset="-192422.37">14217 7721 1612 0,'0'0'144'15,"0"0"-116"-15,-4-6-28 0,4 6 0 16,0 0 181-16,0 0 31 0,0 0 5 0,0 0 2 16,0 0-150-16,-7 0-29 0,7 0-7 0,0 0-1 15,0 0-17-15,0 0-4 0,0 0-1 0,14 0 0 16,4-3 3-16,-4 3 1 0,7-6 0 0,1 6 0 0,-1-3-14 0,7-4 0 16,-3 1 8-16,-1 3-8 0,1-3-15 0,0 3-5 15,-4 3-2-15,4-7 0 16,-8 7-93-16,4-3-18 0,1 3-4 0,-5-6-1 15,4 6-108-15,-3 0-22 0</inkml:trace>
  <inkml:trace contextRef="#ctx0" brushRef="#br2" timeOffset="-191553.392">14658 8044 1515 0,'0'0'67'0,"0"0"14"0,0 0-65 0,0 0-16 0,0 0 0 0,7-3 0 15,-3-3 50-15,-4 6 6 0,3-9 2 0,4 2 0 16,0 4-30-16,0-6-7 0,-3 2-1 0,-1-2 0 16,4 9 23-16,0-9 4 0,0 9 1 15,0-10 0-15,-7 10 1 0,8 0 1 0,-1-6 0 0,3 3 0 16,4-3-22-16,-3 6-5 0,-1-4-1 0,1-2 0 15,0 6-14-15,-4 0-8 0,3 0 8 0,1 0-8 16,-11 0 0-16,0 0 0 0,0 0 0 0,0 0 0 16,3 10 12-16,1-4-3 0,-8 3 0 0,1 1 0 15,-8-1-1-15,4 0 0 0,0 1 0 0,-7 6 0 0,-4-7-8 0,4 10 0 16,4-4 0-16,-4-2 0 0,-8 9 0 0,8-9 0 16,4 5 0-16,-4-2 0 0,0 0 0 0,3-4 0 15,0 7 0-15,1-3 0 0,-1-1 0 0,4-2 0 16,0 3 0-16,-4-7 0 0,8 10 0 0,-4-10 0 15,0 7 0-15,3-7 0 16,1 7 9-16,-1-3 0 0,4-4 0 0,-3 0 0 0,3 1 0 0,0-4 0 16,7 3 0-16,-4 1 0 0,4-4 26 0,0 4 5 15,4-7 0-15,0 3 1 0,6-3-32 0,-3-3-9 16,4 6 0-16,0-6 0 0,6 0 0 0,-3 0 8 16,1 0-8-16,-1 0 0 0,4 4 0 0,-1-4-13 15,1 0 1-15,-4 0 1 16,0 0-171-16,0 0-34 0,-3-4-8 0,3 4 0 0</inkml:trace>
  <inkml:trace contextRef="#ctx0" brushRef="#br2" timeOffset="-190587.704">17709 7126 1357 0,'0'0'60'0,"0"0"12"16,0 0-57-16,0 0-15 0,0 0 0 0,0 0 0 0,0 0 54 0,0 0 8 16,0-10 2-16,4 4 0 0,-4 3-31 0,0 3-5 15,0-6-2-15,0 2 0 0,0-2 11 0,-4 3 3 16,4-6 0-16,0 2 0 16,-3-2-20-16,-1-1-3 0,4 1-1 0,-3 3 0 0,-1-4 23 0,4 1 4 15,-3 0 1-15,-1-7 0 0,1 6-2 0,-4-2 0 16,3-4 0-16,-3 7 0 0,0-7-18 0,-4 7-3 15,4-1-1-15,-3 1 0 0,-1 0-8 0,1 9-1 0,-1-4-1 0,-3 4 0 16,-4 0-10-16,4 4 12 16,0 5-12-16,-4 7 12 0,-3-4-12 0,7 4 0 15,4 3 9-15,-1 6-9 0,-3 0 0 0,0-3 0 0,0 3 0 0,0 0 0 16,3 3 0-16,0-3-8 0,1 4 8 0,3-1 0 16,0 6 0-16,0-6 0 0,0 7 0 0,0-1-8 15,3 4 8-15,1-3 12 0,-5 2-2 0,5-2-1 16,-1-1 7-16,1 1 2 0,-1-7 0 0,1 0 0 15,-1 7 2-15,4-10 0 0,-3-3 0 0,3 9 0 16,-4-3-3-16,1-3 0 0,-1-3 0 0,4 3 0 16,-3 0-17-16,-1-6 10 0,1 0-10 0,-1 0 8 15,1-3-8-15,-1-1 0 0,0-2 0 0,1-4 0 32,3 1-40-32,-4-4-8 0,4-6 0 0,0 0-1 0,0 0-169 0,0 0-34 0</inkml:trace>
  <inkml:trace contextRef="#ctx0" brushRef="#br2" timeOffset="-190267.998">17074 7618 2145 0,'0'0'95'0,"0"0"20"0,0 0-92 0,0 0-23 16,0 0 0-16,0 0 0 0,0 0 49 0,0 0 6 0,0 0 1 0,8 0 0 15,-1 0-8-15,3-3 0 0,1-3-1 0,-1 2 0 16,4-2 7-16,4-3 2 0,3-1 0 0,0 1 0 16,8-7-48-16,-1 7-8 0,4-1 0 0,-1-2 0 15,5-4 0-15,-8 10 11 0,4-4-1 0,-4 1 0 16,4 9-10-16,-4-9-16 0,0 9 4 0,-3 0 1 31,-8 0-24-31,1 0-5 0,-4 6 0 0,0-3-1 16,-3 3-90-16,-4 4-17 0,0-7-4 0,-4 3-514 0,-3 4-102 0</inkml:trace>
  <inkml:trace contextRef="#ctx0" brushRef="#br2" timeOffset="-189434.713">17491 7919 1810 0,'0'0'80'0,"0"0"17"0,0 0-77 0,0 0-20 0,0 0 0 0,0 0 0 15,0 0 29-15,0 0 3 0,0 0 0 0,0 0 0 16,10 6-20-16,1-6-4 0,-1 0-8 0,1-6 12 0,7 6-4 15,-4 0 0-15,0 0-8 0,0 0 12 0,4-6 1 0,-4 6 0 16,0-3 0-16,0 3 0 0,-3 0-1 0,-1 0 0 16,1 0 0-16,-4 3 0 0,-7-3 5 0,0 0 1 15,0 0 0-15,0 0 0 0,0 0-1 0,0 0 0 16,0 6 0-16,0 3 0 0,-4 1-2 0,1-1-1 16,-1 1 0-16,1-1 0 0,3-9-14 0,0 0 0 15,-4 0 0-15,4 0 0 0,0 0 12 0,0 0 0 16,0 0 0-16,0 0 0 0,-7 6-12 0,7-6-12 15,-7 10 3-15,7-10 0 0,-7 0 9 0,3 0 0 16,-6 9 0-16,3-9 0 0,0 6 0 0,0-3-8 0,0 4 8 0,0-4-8 16,0 3 8-16,7-6-10 0,-4 3 10 0,4-3-10 15,0 0 10-15,0 0 11 16,0 0-3-16,0 10 0 16,0-10-32-16,4 12-8 0,-4-12 0 0,7 3-1 0,-7-3 25 0,10 7 8 15,-10-7 0-15,7 3 0 0,0-3 0 0,-7 0 0 0,0 0 0 0,11 9 0 16,-8-9 13-16,-3 0 0 0,7 10 0 0,-3-4 0 15,-4-6 3-15,7 9 1 0,-7 1 0 0,0-1 0 16,0 1 4-16,0-1 1 0,0 0 0 0,-3-2 0 16,-1 8-2-16,0-5-1 0,4-1 0 0,-7 4 0 15,7-4 6-15,-7 0 2 0,4 4 0 0,-4-4 0 16,0 1-6-16,0-1-1 0,-4 1 0 0,4-1 0 16,-4 0-8-16,4 1-3 0,-7-4 0 0,4-3 0 15,3 7-9-15,-4-1-11 0,0-3 3 0,1-6 0 16,-1 10-151-16,4-4-29 0</inkml:trace>
  <inkml:trace contextRef="#ctx0" brushRef="#br2" timeOffset="-186633.658">19424 7991 633 0,'3'-9'56'0,"-3"9"-44"16,4-10-12-16,-4 4 0 0,4 6 128 0,-1-9 24 0,-3 9 5 0,0 0 1 15,-3-4-118-15,3 4-24 0,0 0-5 0,0 0-1 16,0 0 13-16,0 0 2 0,0 0 1 0,-4 0 0 16,0 0-17-16,4 0-9 15,-10 4 10-15,10-4-10 0,0 0 8 0,-4 0-8 0,-3 0 0 0,7 0 0 16,0 0 24-16,0 0 0 0,0 0-1 0,0 0 0 16,0 0 13-16,0 0 2 0,0 0 1 0,0 0 0 15,0 0 2-15,0 0 1 0,11 0 0 0,-11 0 0 16,0 0-10-16,0 0-3 0,7-4 0 0,-7 4 0 15,0 0-21-15,0 0-8 0,3 4 0 0,-3-4 9 16,0 9-9-16,0 0 0 0,-3-2 0 0,3 2 0 16,0-9 0-16,-4 9 0 0,1 1 0 0,3-10 0 15,0 9 0-15,0-9 0 0,0 0 0 0,0 7 0 16,3 2 0-16,1-3 0 0,-4 4 0 0,3-1 8 0,5 0 0 0,-5 1-8 16,4-1 12-16,0 1-4 0,-3-1 4 0,3 7 1 15,-7-7 0-15,3 4 0 0,1 2-13 0,-4-5 11 16,-4 6-11-16,1-4 10 0,3-6-10 0,-4 10 0 15,-3-3 0-15,0-4 0 0,0 7 0 0,0-7 0 16,3 0 0-16,-3 1 0 0,0-10 0 16,7 0 0-16,0 0-10 0,0 0-564 15,-10 0-113-15</inkml:trace>
  <inkml:trace contextRef="#ctx0" brushRef="#br2" timeOffset="-180110.789">22955 6922 1263 0,'14'-10'56'0,"-14"10"12"0,4-9-55 0,-4 0-13 16,3-1 0-16,-3 10 0 0,0 0 60 0,-3 0 10 15,-1-9 2-15,-6 2 0 0,3 7-44 16,-4-3-8-16,1 6-1 0,3-3-1 0,7 0-10 0,-8-3-8 16,1 3 12-16,-3-6-12 0,6 6 0 0,4 0 0 15,0 0 0-15,0 0 0 0,-10-9 26 0,6-1-2 16,8 1 0-16,-4-1 0 0,-4 1 12 0,1 3 1 15,3-4 1-15,0 1 0 0,0 0 10 0,-4 9 3 0,-3-10 0 0,7 10 0 16,0 0-39-16,-11 0-12 0,-3-6 8 0,0 6-8 16,0 6 0-16,0-6 0 0,-4 10 0 0,1-4 0 15,-1 3 0-15,0-6 0 0,8 7 0 0,-4-1-9 16,-4-3 9-16,4 10 0 0,7-6 0 0,0 2 8 16,3-3 4-16,-3-2 0 0,4 2 1 0,-1 1 0 15,1 5 6-15,3-2 1 0,-4-4 0 0,4 7 0 16,4-7-1-16,-4 7 0 0,0-4 0 0,0 10 0 15,0-3-11-15,0 0-8 0,0 0 12 0,-4 6-12 16,-3-6 12-16,4 9-12 0,3-3 12 0,-4 3-12 16,-3 7 16-16,0-1-4 0,3-5-1 0,4 5 0 15,-3-6-3-15,-1 7 0 0,4-7 0 0,-3 6 0 16,3-5-8-16,0-1 12 0,-7-3-12 0,7 0 12 16,3-6-12-16,-3 0 8 0,0-4-8 0,-3 4 8 15,6-3-8-15,-3-4 10 0,-3-2-10 0,3-1 10 0,-7 7-10 0,7-7 0 16,0 1 0-16,-4-1 0 0,-6 1 0 0,6-1 0 15,4-3 0-15,-3 4 0 16,-4-1-25-16,3-3-1 0,1-3 0 0,-1 7 0 16,4-10-18-16,-4 6-4 0,-3-3-1 0,4 4 0 15,3-7-19-15,-4 0-4 0,-6 3-1 0,3-6 0 16,7 3-143-16,0 0-28 0,-14-16-5 0,3 6-2 0</inkml:trace>
  <inkml:trace contextRef="#ctx0" brushRef="#br2" timeOffset="-179764.145">22214 7402 1497 0,'-3'-7'133'16,"3"4"-106"-16,0-3-27 0,7 3 0 15,7-7 100-15,-3 4 14 0,-4 3 3 0,3-3 1 16,15 3-98-16,-7-4-20 0,-4 7 0 0,3-6-8 16,5 3 8-16,-1 3 0 0,-4-10 0 0,1 10 0 0,0-6 0 15,-1 6 8-15,1 0-8 0,3-3 8 0,-10 3 11 0,6 0 2 16,1 0 1-16,0-6 0 0,-4 6 12 0,3-3 2 15,-6 3 1-15,3-7 0 0,0 7-17 0,0-3-3 16,-7-3-1-16,0 3 0 0,7-3-16 0,-3-1 0 16,-11 7 0-16,4-3 0 15,3-3-20-15,0 3-8 0,-4-4-2 0,-3 7-602 16,0 0-120-16</inkml:trace>
  <inkml:trace contextRef="#ctx0" brushRef="#br2" timeOffset="-178408.296">22677 7957 172 0,'14'0'16'0,"-14"0"-16"0,0 0 0 0,14 0 0 15,0-4 137-15,0-2 25 0,-14 6 5 0,0 0 1 16,7 0-91-16,0 0-17 0,-7 0-4 0,0 0-1 15,0 0 11-15,0 0 2 0,0 0 1 0,0 0 0 0,-7 0-19 0,0 6-4 16,7-6-1-16,0 0 0 0,-4 4 0 0,-3 5 0 16,4-3 0-16,3-6 0 0,0 0-2 0,0 0-1 15,0 0 0-15,0 0 0 0,0 0 14 0,0 0 4 16,0 0 0-16,0 0 0 0,0 0-14 0,0 0-2 16,-7 0-1-16,0 10 0 0,0-10-14 0,7 0-2 15,-4 9-1-15,1 0 0 0,-11 1-13 0,7-1-2 16,3 1-1-16,-3 2 0 0,0 1-10 0,0 2 0 15,-4-2 0-15,4-4 0 0,4 7 0 0,-1-6 0 16,-3-1 0-16,7 0 0 0,0-9 0 0,0 7 0 16,0-7 0-16,0 0 0 0,0 0 11 0,0 9-3 0,0-9-8 15,0 0 12-15,0 0 12 0,0 0 3 0,7 6 0 0,-7-6 0 16,0 0-1-16,0 0 0 0,11 3 0 0,-4 4 0 16,-7-7-18-16,7 3-8 0,0 3 8 0,3-6-8 15,5 3 0-15,-5-3 0 0,-3 0 8 0,4 0-8 16,3 7 0-16,-4-7 0 0,-10 0 0 0,0 0 0 15,11 0-26-15,0 0 2 0,-11 0 1 0,0 0 0 32,0 0-86-32,7-7-18 0,7-2-3 0,-7 9-1 15,-7 0-99-15,3-10-20 0</inkml:trace>
  <inkml:trace contextRef="#ctx0" brushRef="#br2" timeOffset="-178142.533">22920 8007 864 0,'0'0'38'0,"-11"3"8"0,-6 6-37 0,3-2-9 16,0-4 0-16,3 9 0 0,-7-2 276 0,4 2 54 15,7-6 10-15,0 7 3 0,0-7-275 0,0 13-54 16,0-9-14-16,7 5 0 0,0-5 19 0,-4 8 1 15,-3-8 0-15,0 9 0 0,7-4-7 0,-3 4-1 16,-8 0 0-16,1-3 0 0,6 2-1 0,1 1-1 16,-1 0 0-16,-3-3 0 15,0 3-82-15,3-4-17 0,4-2-3 0,0 2-519 16,-10 1-103-16</inkml:trace>
  <inkml:trace contextRef="#ctx0" brushRef="#br2" timeOffset="-171989.49">24257 8016 946 0,'11'-9'42'0,"-11"9"9"0,3-7-41 0,4-2-10 0,0 0 0 0,0-1 0 15,0 4 22-15,0-3 2 0,4 5 1 0,-4-2 0 16,0-3 33-16,-7 9 6 0,0 0 2 0,0 0 0 16,0 0 4-16,0 0 1 0,0 0 0 0,0 0 0 15,0 0-35-15,0 0-8 0,0 0 0 0,-7 9-1 16,7-9-11-16,-7 0-3 0,7 10 0 0,0-10 0 15,0 0 10-15,0 0 1 0,0 0 1 0,7 6 0 16,-7-6 18-16,7 3 3 0,4-3 1 0,-1 0 0 0,4 6-6 0,4-6-1 16,-7 0 0-16,3 3 0 0,-4 4-14 0,1-1-3 15,-4-3-1-15,4 6 0 0,-1-2-22 0,-3 2 0 16,0 1 0-16,-3-1 0 0,-1 7 0 0,1-4 0 16,3-2 0-16,-4 5 0 0,-3-5 0 15,0 5 0-15,-3-5 0 0,3 2 0 0,-4-5 11 0,4 2-3 16,0 0 0-16,0 1 0 0,0-10-8 15,0 6 0-15,0-6 0 0,0 10 0 0,0-7 0 0,-3 6 0 16,-1-3 11-16,1 4-11 0,-1-1 0 0,1 1 0 16,3-4 0-16,-11 6 0 15,-3-2-23-15,-4 5-4 0,4-5-1 0,-3 6 0 16,-5-4-129-16,1 4-27 0,0-7-4 0</inkml:trace>
  <inkml:trace contextRef="#ctx0" brushRef="#br2" timeOffset="-167837.521">28483 7856 806 0,'0'0'36'0,"0"0"7"0,0 0-35 0,0 0-8 0,-3-6 0 0,-4 6 0 16,3 0 144-16,-3 0 28 0,0 0 4 0,0 0 2 16,-4 0-144-16,1 6-34 0,3-6 0 0,0 0 0 15,0 3 0-15,7-3 0 0,0 0 0 0,0 0 8 16,0 0 25-16,0 0 5 0,0 0 1 0,7 7 0 16,3-7 9-16,1 6 3 0,-1-3 0 0,1 3 0 15,3-3 15-15,0 7 3 0,0-4 1 0,-3 4 0 16,0-1-26-16,-1 0-4 0,-3 1-2 0,0 5 0 0,-3-2-21 0,-4 3-4 15,0-1-1-15,-4-2 0 0,-3 3-12 0,0-1 8 16,0-2-8-16,-3 6 0 0,-1-10 8 0,0 7-8 16,4-7 0-16,-3 7 0 15,-1-7-18-15,4-6-10 0,0 4-1 0,-4 2-1 16,8-3-150-16,-8-3-29 0</inkml:trace>
  <inkml:trace contextRef="#ctx0" brushRef="#br2" timeOffset="-166536.447">26377 6956 345 0,'0'0'31'16,"4"-9"-31"-16,-1 9 0 0,-3 0 0 15,0-10 166-15,0 1 27 0,4 3 6 0,-4-4 1 16,0 1-83-16,-4 6-16 0,4-3-3 0,0-4-1 15,0 1-11-15,0 9-2 0,-3 0-1 0,3 0 0 0,-4-7-29 0,1-2-6 16,-4 6 0-16,3-3-1 16,1 3-7-16,3 3-2 0,-4-7 0 0,1-2 0 0,-5 6-11 0,5-4-3 15,-1 1 0-15,1 3 0 0,-4-3-2 0,3 3-1 16,-3 3 0-16,0-7 0 0,-3 7-5 0,3 0-2 16,-1 7 0-16,-2-4 0 0,-1 3-2 0,4 3 0 15,-7-2 0-15,4 2 0 0,3 1 7 0,-4 2 1 16,0 4 0-16,1 3 0 0,3-4-5 0,0 4-1 15,3 6 0-15,-3-3 0 0,0 3-14 0,3 0 0 16,1 3 0-16,-1 1 0 0,-3-4 0 0,4 3 0 16,-1 0 0-16,4 7 0 0,0-1 0 0,-3-6 0 15,-1 7 0-15,4-1 0 0,4 1 16 0,-1-4-4 0,-3 4 0 0,0-1 0 16,4-6-4-16,-4-2 0 0,0 2-8 0,3-3 12 16,1 3-12-16,3-3 9 0,-4-6-9 0,5 0 8 15,-5 0-8-15,1-4 0 0,-1 1 0 0,-3-3 8 16,0-4-24-16,4 0-4 15,-4 4-2-15,0-10 0 16,0-3-130-16,0 0-27 0,0 0-5 0</inkml:trace>
  <inkml:trace contextRef="#ctx0" brushRef="#br2" timeOffset="-166168.457">25986 7402 1497 0,'-7'0'133'0,"-4"0"-106"16,4 0-27-16,-4 0 0 0,8 0 91 0,3 0 13 15,0 0 2-15,0 0 1 0,-7 0-45 0,7 0-9 16,0 0-1-16,0 0-1 0,0 0 3 0,0 0 1 16,10 0 0-16,1-7 0 0,0 4-20 0,3 3-4 15,-4 0-1-15,4 0 0 0,0 0 18 0,1 0 3 16,-5 0 1-16,4 0 0 0,0 0-31 0,0 0-5 16,4 0-2-16,0 0 0 0,-1 0-14 0,5 0 0 0,-1-6-9 0,0 6 9 15,-3 0 0-15,3-3 0 0,-4 3 0 0,4 0 0 31,-6 0-28-31,-1-7 0 0,0 7 0 0,-4 0 0 16,-3 0-158-16,-7 0-31 0,0 0-7 0</inkml:trace>
  <inkml:trace contextRef="#ctx0" brushRef="#br2" timeOffset="-165501.133">26515 7599 1602 0,'0'0'71'0,"0"0"14"0,0 0-68 0,0 0-17 15,0 0 0-15,0 0 0 0,0 0 98 0,0 0 16 16,0 0 3-16,0 0 1 0,-7 0-44 0,0 6-9 0,3-2-1 0,-3 2-1 16,-3-3-32-16,-1 3-7 15,7 4 0-15,-3-10-1 0,0 9-11 0,0 0-3 0,0 1 0 0,4-4 0 16,-4 4 19-16,0-7 3 0,3 3 1 0,-3 3 0 15,3 1-20-15,-3-4-3 0,4 3-1 0,-1-5 0 16,-3 2 12-16,4-3 3 0,3 3 0 0,-4 4 0 16,1-10-2-16,-1 9 0 0,4-9 0 0,-3 6 0 15,3-3-13-15,-4 7-8 0,4-10 10 0,0 6-10 16,0-6 0-16,4 3 0 0,-4 4 0 0,0-7 0 16,0 0 0-16,3 3 0 0,-3-3 0 0,11 6 0 15,-4-6 0-15,0 6 0 0,0-3 0 0,0-3 0 16,0 7 0-16,4-4 0 0,-4-3 0 0,0 9 0 15,0-9 8-15,3 6-8 0,1-2 0 0,0 5 9 16,-4-3-9-16,3 4 0 0,-3-1 0 0,4 0 0 16,-4 1 0-16,0-1 0 0,-7-9 0 0,0 7 0 0,7 2 0 0,-7 0 0 15,0-2 0-15,0 2 0 0,0-9 0 0,0 0 0 16,0 3 0-16,0 7 0 16,-4-1 9-16,4-9-9 0,0 0 10 0,0 0-10 0,-7 6 0 0,4-3 0 15,3 4 0-15,-7 2 0 16,3-3 0-16,-3-3-10 0,4 4 2 0,3-7 0 0,-7 9-6 0,0-6-1 15,0 4 0-15,3 2 0 16,-3-3-13-16,0-3-4 0,0 7 0 0,0-10 0 16,3 6-29-16,4-6-7 0,-7 3 0 0,4-3-1 15,-4 0-120-15,7 0-24 0,0 0-5 0</inkml:trace>
  <inkml:trace contextRef="#ctx0" brushRef="#br2" timeOffset="-165233.436">26455 7587 1634 0,'0'0'72'15,"0"0"16"-15,0 0-71 0,0 0-17 0,0 0 0 0,0 0 0 16,0 0 92-16,0 0 14 0,0 0 3 0,0 0 1 15,0 0-4-15,0 0-1 0,0 0 0 0,0 0 0 16,0 0-9-16,0 0-1 0,0 0-1 0,0 0 0 16,10 3-34-16,1-3-6 0,-4 0-2 0,4-3 0 15,3-4-32-15,3 1-6 0,5 3-2 0,-5-3 0 16,-3 2-12-16,4-2 0 0,0 6 0 0,3-3-10 16,3-3-68-16,-2 3-14 0,-1-4-2 0,-4 7-726 15,5 0-146-15</inkml:trace>
  <inkml:trace contextRef="#ctx0" brushRef="#br2" timeOffset="-153192.321">8904 10001 280 0,'-10'0'12'0,"10"0"4"0,-4 6-16 0,4-6 0 15,0 0 0-15,0 0 0 0,0 0 80 0,0 0 14 16,0 0 2-16,0 0 1 0,0 0 35 0,0 0 6 0,0 0 2 0,0 0 0 15,0 0-44-15,11-6-8 0,-1 3-1 0,-3-3-1 16,0-4-22-16,4 1-5 0,-4 0-1 0,0-1 0 16,0 10 1-16,-7 0 0 0,0 0 0 0,4-9 0 15,-4 9-12-15,0 0-3 0,3-7 0 0,-3 7 0 16,0-9-2-16,0 9-1 0,0 0 0 0,0-3 0 16,-3-7-9-16,-4 4-3 0,7-3 0 0,-8-1 0 15,5 1-9-15,-1 0-3 0,-3-1 0 0,4 1 0 16,-4-1 2-16,3-2 0 0,-3 2 0 0,7 1 0 15,-7 6 3-15,0-3 1 0,4-4 0 0,-5 10 0 16,1-3-12-16,7 3-3 0,-7 3 0 0,4-3 0 16,-4 6-8-16,0-2 0 0,3 2 0 0,-6 3 0 15,-1 1 0-15,4-1 0 0,-4 10 0 0,1 0 0 16,-1-4 8-16,-6 4 5 0,6 0 2 0,0 6 0 0,1-6 21 16,-1 0 5-16,4 3 1 0,-3 0 0 0,3 3-42 15,3 0 0-15,1-3-8 0,-5 3 8 16,5 3 0-16,-1-3 0 0,1 3 0 0,-4-3 0 0,3 4 13 0,-3-4-2 15,0 3-1-15,0 6 0 0,-3 1-10 0,2-7 0 16,1 7 0-16,4-7 0 0,-4 0 0 0,3 3 12 16,4-2-12-16,-7-1 12 0,4-3-12 0,3-6 0 15,-4 0-12-15,4-1 12 0,4-8 0 0,-4 6 0 16,0-7 0-16,0 0 0 16,0-9-103-16,0 0-19 0,0 0-4 0,0 0-611 15,0 0-123-15</inkml:trace>
  <inkml:trace contextRef="#ctx0" brushRef="#br2" timeOffset="-152873.321">8382 10446 1267 0,'0'0'112'15,"0"0"-89"-15,4-3-23 0,-1-3 0 16,4 3 276-16,-7 3 50 0,0 0 10 0,11-6 3 16,-4 2-262-16,3-2-52 0,-10 6-10 0,11 0-3 0,-11 0 18 0,7 0 3 15,7 0 1-15,-3 0 0 0,3-3-6 0,3 3-2 16,1-6 0-16,0 6 0 15,-1-6-11-15,8 6-3 0,0-4 0 0,3-2 0 0,0 3-12 0,4-3 11 16,-4 6-11-16,0-3 10 0,1-4 0 0,-5 7 0 16,-3-3 0-16,-3 3 0 0,3 3-10 0,-7-3 0 15,-3 0 0-15,0 0 0 16,-4 7-94-16,-7-7-18 0,0 0-3 0,-4 9-657 16,1-6-131-16</inkml:trace>
  <inkml:trace contextRef="#ctx0" brushRef="#br2" timeOffset="-152290.923">9172 10578 172 0,'0'0'16'0,"-3"0"-16"15,-4 3 0-15,0 4 0 0,7-7 380 0,-7 0 74 16,-1 6 14-16,8-6 4 0,0 0-368 0,0 0-74 0,0 0-14 0,0 0-4 15,0 0 42-15,0 0 8 16,0 0 2-16,0 0 0 0,0 3-4 0,4 6-1 16,0 1 0-16,-1-1 0 0,-3-3-3 0,4 4-1 0,-1-1 0 0,-3 1 0 15,4 5 9-15,-8-2 3 0,4 3 0 0,-3-7 0 16,-1 7-26-16,1-4-5 0,-5 4 0 0,1-7-1 16,0 7-19-16,0-4-4 0,0 4-1 0,4-6 0 15,-8 5-11-15,4-5 8 0,4-1-8 0,-1 0 8 16,-3 1-8-16,3-4 0 0,1-3 0 0,3-3 0 15,0 0 0-15,0 0-11 0,0 0 3 0,0 0 0 32,0 0-149-32,0 0-30 0,0 0-5 0,0 0-565 0,7-9-113 0</inkml:trace>
  <inkml:trace contextRef="#ctx0" brushRef="#br2" timeOffset="-150574.863">9811 9741 1094 0,'0'0'97'0,"0"0"-77"0,0-10-20 0,0 7 0 16,0 3 179-16,3-6 32 0,4-3 6 0,-3 2 2 15,3 4-167-15,0-3-34 16,0 6-6-16,-7 0-2 16,0 0-10-16,11 0 0 0,-4 0 0 0,-7 0 0 15,0 0 0-15,0 0 0 0,0 0 0 0,0 0 0 0,-4 9 19 0,1-2-2 0,-8 2 0 0,0 0 0 16,-3 7 20-16,0-3 4 0,-3 2 1 0,-1 4 0 16,0 0-1-16,1-3 0 0,-1 9 0 0,0-3 0 15,1 3-1-15,-1 3-1 0,4 7 0 0,0 2 0 16,-4 4-15-16,4-3-4 0,4 5 0 0,-5-5 0 15,1 6-10-15,4-10-2 0,-1 10-8 0,1-6 12 0,10-4-12 0,-11 4 8 16,7-3-8-16,1-1 0 0,3 1 8 16,0-1-8-16,3-6 0 0,5 1 9 0,-1-1-9 0,0-3 0 15,0 0 0-15,3-3 0 0,1 3 0 0,-1-6 0 16,5-4 0-16,-1 4 0 0,3 0 0 0,-3 0-11 16,4-3 3-16,0-7 0 15,3 0-80-15,-3 7-15 0,3-7-3 0,0-5-574 16,0 2-116-16</inkml:trace>
  <inkml:trace contextRef="#ctx0" brushRef="#br2" timeOffset="-150207.908">10079 10095 1854 0,'0'0'40'0,"0"0"9"0,0 0 2 0,0-6 1 0,-4-3-41 0,4 9-11 0,0 0 0 0,0 0 0 16,0 0 11-16,0 0 0 0,0 0 0 0,0 0 0 15,0 0 27-15,7 9 6 0,-3 0 0 0,7 1 1 16,-4 5-9-16,0 4-3 0,7-3 0 0,-7 3 0 15,3 0 11-15,1-4 3 0,3 4 0 0,-3 0 0 16,-4 0-5-16,3-4-1 0,1 4 0 0,-4 6 0 16,0-6-5-16,-3 0 0 0,-1 6-1 0,-3-6 0 0,4 9-6 0,-4-3-1 15,-4 3 0-15,1-9 0 0,-1 6-28 0,0 0 0 16,1-6 0-16,-1 0 0 0,1 0 0 0,-1-4 0 16,4-5 0-16,0 6 0 15,0-7-117-15,0-9-30 0,7 3-5 0,-7-3-902 16</inkml:trace>
  <inkml:trace contextRef="#ctx0" brushRef="#br2" timeOffset="-149525.351">10111 10032 1785 0,'-4'-6'159'0,"1"-3"-127"15,-8 9-32-15,4-3 0 0,0-4 104 0,0-2 16 0,3 9 2 0,-3 0 1 16,0 0-95-16,4-6-20 0,-1 6-8 0,-3 0 8 15,4 0 4-15,3 0 1 0,0 0 0 0,0 0 0 16,0 0-2-16,0 0-1 0,0 0 0 0,10-3 0 16,-3-4-2-16,4 7 0 0,-1 0 0 0,1 0 0 15,3-3 14-15,-3 3 2 0,6 0 1 0,-3 0 0 16,0-6 3-16,1 6 0 0,-1 0 0 0,0 0 0 16,-4 0-7-16,5 0-1 0,-1 0 0 0,-7 6 0 15,-7-6 7-15,10 3 1 0,8 7 0 0,-11-10 0 16,0 6-28-16,0 3-16 0,4-2 3 0,-4-4 0 15,3 3 13-15,-3-3 0 0,0 3 0 0,4-2 0 16,0 5 0-16,-4-3 0 0,-7-6 0 0,3 10 0 0,4-4 0 16,-7-6 0-16,-3 3 0 0,-1 7 0 0,1 5 0 0,-4-5 0 15,0-1 0-15,-4 0 0 0,-3 1 0 0,0-1 0 16,7-2 0-16,-4 2 0 0,-3 0 0 0,0-6 0 16,10 4 8-16,4-7-8 0,0 0 0 0,0 0 0 15,0 0 0-15,0 0 0 0,0 0 0 0,0 0-9 16,0 0 1-16,7 0 0 0,4 6-9 0,0-6-2 15,-11 0 0-15,10 3 0 0,4-3 19 0,-3 0-12 32,3 6 12-32,-7-2-10 0,-7-4 10 0,7 9 0 0,4-3 0 0,-1-3 0 0,-10 7 0 0,4-4-10 15,6 3 10-15,-3 1 0 0,4-1 0 0,-8 7 0 16,5-7 0-16,-1 1 0 0,14-1 0 0,-11 7 0 0,-6-4 0 0,6-2 0 16,5 5 0-16,-1-5 0 15,-4-1 0-15,-3 7 0 0,0-7 0 0,0 1 0 0,8-1 0 16,-12 1 0-16,-6-1 11 0,6 0-1 0,4 1 0 0,-7-1 0 15,0 4-10-15,-3-4 0 0,-1 4 0 0,1-4 0 16,-5 1 30-16,1 5 7 16,-7-9 2-16,4 4 0 0,3-1-20 0,-7 4-4 0,-4-7-1 0,-3 4 0 15,7-1-14-15,-8 0 0 0,1 1 0 0,0-1 0 16,4-3 0-16,-1-6 11 0,0 4-11 0,4 2 10 16,-4-6-10-16,4 6 10 0,0-12-10 0,4 6 10 15,-1 0-10-15,-3 0 0 0,7-6-12 0,-4 2 12 16,1-2-46-16,-1 6-2 0,1-3 0 0,-1-3 0 15,0 6-27-15,-3 0-5 0,4 0-2 16,-1 0 0-16,1 0-71 0,-1 6-15 0,0-3-2 0,1-3-1 16</inkml:trace>
  <inkml:trace contextRef="#ctx0" brushRef="#br2" timeOffset="-148672.861">10478 9688 748 0,'-25'6'33'0,"25"-6"7"0,3 0-32 0,-3 0-8 0,0 0 0 0,0 0 0 16,0 0 246-16,0 0 47 0,11 3 10 0,-4 3 1 16,0 4-201-16,7-1-41 0,11 0-8 0,-4 1-2 15,-3-1-8-15,3 1-3 0,11 5 0 0,-8-5 0 16,4 5-12-16,-3-2-2 0,0 3-1 0,3 2 0 16,4-2-7-16,-4 3-2 0,-10 6 0 0,6-3 0 15,8 3 1-15,-11 0 0 0,-3 3 0 0,-4 1 0 16,0 5 11-16,0 1 3 0,0-1 0 0,-3-3 0 15,-4 4 3-15,7-7 1 0,0 7 0 0,0-10 0 16,-10 3-4-16,6-3 0 0,5 0 0 0,-5-3 0 16,1 9-9-16,-4-9-3 0,0 4 0 0,3 2 0 15,-2-9-12-15,-5 6-8 0,-3-7 8 0,0-2-8 16,4 9 0-16,-8-6 9 0,-10 0-9 0,-4 0 0 16,8-1 0-16,-4 1 0 0,-4 6 0 0,-3-6 0 0,-4-3-13 0,0 3-7 15,11-1 0-15,-7-8-1 16,-7-1-83-16,7 4-16 0,7-10-3 0,0 3-625 15,-1-6-126-15</inkml:trace>
  <inkml:trace contextRef="#ctx0" brushRef="#br2" timeOffset="-148022.408">12446 9916 1382 0,'-11'-9'123'0,"11"9"-99"16,0-6-24-16,-3 6 0 16,-1-10 176-16,4 4 31 0,-3-3 5 0,3-1 2 0,3 7-135 0,-3-13-27 15,-3 7-6-15,3-7-1 0,-4 4-27 0,4-4-6 16,-3 4 0-16,-1-4-1 0,1 7-11 0,-4-7 0 16,-4 6-10-16,4-8 10 0,-4 8-16 0,1 4 4 15,3-3 0-15,-4 5 0 0,4-2 12 0,-7 6 0 16,3-3 0-16,1 6 0 0,-1-3 16 0,1 10-3 0,-1-4-1 0,1-3 0 15,-1 6-3-15,4 7-1 0,-4 0 0 0,4-4 0 16,0 4 19-16,0 9 3 0,0-3 1 0,-3 3 0 16,-1 3 2-16,0 7 1 0,1-7 0 0,-1 13 0 15,-3-4-15-15,4 1-3 0,2 6-1 0,-2-3 0 16,3-4-15-16,-4 10 8 0,4-6-8 0,0 3 0 16,4-3 10-16,-4 0-10 0,-1-4 10 0,5 1-10 15,-1-4 11-15,4-5-11 0,0 2 12 0,-3-3-12 16,3 0 8-16,0-3-8 0,0-6 0 0,3 6 0 31,-3-12-24-31,4 3-9 0,-8-1-2 0,4-5 0 0,4-7-72 0,-4-3-14 0,0 0-3 0,0 0-1 31,0 0-96-31,-7-3-19 0</inkml:trace>
  <inkml:trace contextRef="#ctx0" brushRef="#br2" timeOffset="-147782.798">11804 10355 288 0,'0'0'25'0,"0"0"-25"0,0 0 0 0,0 0 0 0,0 0 460 0,0 0 86 15,0 0 18-15,0 0 3 0,0 0-414 0,0 0-82 16,0 0-17-16,0 0-3 0,11 0-23 0,-1 0-5 16,1 0-1-16,-1 0 0 0,4 0-6 0,1 0-2 15,2 0 0-15,4 0 0 0,0-6-14 0,1 3 0 16,2-3 0-16,5 6 0 0,-5-10 0 0,4 7-20 0,-3-3 4 15,0-3 0 1,0 9-37-16,-4 0-7 0,0 0-2 0,0 0 0 16,-7 0-77-16,4 0-15 0,-1 6-3 0,-2-3-449 15,-5-3-90-15</inkml:trace>
  <inkml:trace contextRef="#ctx0" brushRef="#br2" timeOffset="-147255.379">12428 10534 1785 0,'0'0'159'0,"0"0"-127"0,-7-3-32 0,0-3 0 0,4 6 140 16,-4-6 23-16,0 6 4 0,7 0 1 0,-4-4-113 0,4 4-23 15,0 0-4-15,0 0 0 0,0 0-28 0,0 0 0 16,0 0 0-16,0 0 0 15,4-6-24-15,6 6-9 0,1-9-3 0,3 6 0 0,4-4 27 0,-1-2 9 16,1 0 0-16,-1 2-9 0,5 4 38 0,-1-3 8 16,-7-4 2-16,4 7 0 0,-4-3-7 0,-7 3-2 15,3-3 0-15,-10 6 0 0,0 0 3 0,0 0 1 16,0 0 0-16,4 9 0 0,-4 0-21 0,0 1-4 16,-4-1-1-16,1 7 0 0,-1-7-8 0,1 7 8 15,-4-3-8-15,-4 2 8 0,4-5-8 0,-4 5 0 16,1-2 0-16,-1 3-11 0,1-7 11 0,-1 7 0 15,-3-7 0-15,3 0 0 0,-6 7 0 0,3-3 0 0,0-4 8 16,-1 7-8-16,-2-7 0 0,-1 10 0 0,4-10 0 0,0 7 0 16,0-3 0-16,0 2 0 0,0 1 0 0,3-4 0 15,4 4 0-15,0 3 0 0,-4-3 0 0,8 2 0 16,3 1 0-16,0 0 0 0,0 0 0 0,3 6-8 16,1-6 8-16,6-3 0 0,-3-1 0 0,4 4 0 15,0-6 0-15,3-4 0 0,-4 7 0 0,4-7 0 16,1 0 0-16,-1 1 0 0,0-1 0 0,3-2 0 15,-2 2-8-15,-1-9 0 0,-4 9 0 0,4-9 0 32,8 0-36-32,-8 7-6 0,3-7-2 0,1-7 0 0,-4 7-165 0,4-9-34 15,13-7-6-15,-2 4-2 0</inkml:trace>
  <inkml:trace contextRef="#ctx0" brushRef="#br2" timeOffset="-146755.627">13384 9678 172 0,'0'0'16'0,"0"0"-16"0,0 0 0 0,0 0 0 16,0 0 193-16,0 0 36 0,0 0 7 0,0 0 2 16,-3 6-106-16,-4-2-22 0,0-4-4 0,-4 6-1 15,1-3 3-15,-1 3 0 0,0-3 0 0,-3 7 0 16,0 2-48-16,0-2-10 0,4-7-2 0,-5 13 0 15,5-7 11-15,3 0 1 0,-4 1 1 0,-3 5 0 16,3-2-13-16,1 3-4 0,-1-1 0 0,4-2 0 16,-3 12-4-16,3-6 0 0,-4 9-1 0,0 3 0 15,-3-2-19-15,4 5-3 0,-4 4-1 0,0-1 0 16,-4 7-2-16,4 0-1 0,3-6 0 0,-3 6 0 16,4-4-13-16,-1-2 8 0,4 0-8 0,0-4 0 0,0-6 0 0,3 7 0 15,4-10 0-15,0 0 0 0,7-3 0 0,-3-3 0 16,3-3 0-16,0-1 0 0,7-2 0 0,0-4 0 15,0 1 0-15,0 2 0 0,0-2 0 0,4-7 0 16,-4 6 0-16,4 0 0 0,0 1-18 16,-1-1-3-16,4-2-1 0,-7 2 0 15,1 0-146-15,-5-2-30 0,1-4-6 0</inkml:trace>
  <inkml:trace contextRef="#ctx0" brushRef="#br2" timeOffset="-146087.984">13868 9891 403 0,'0'0'17'0,"3"-9"5"0,4 3-22 0,-3 3 0 0,-1-7 0 0,1 4 0 16,-4 6 416-16,3-3 78 0,4-4 16 0,-3 4 3 31,-4 3-435-31,0 0-87 0,0 0-18 0,0 0-3 0,0 0 30 0,0 0 0 0,0 0 0 0,-7 3 0 16,-4-3 20-16,1 10 9 0,-1-4 3 0,1-3 0 15,-5 7-5-15,-2-4-1 0,3-3 0 0,-7 3 0 16,3 4 13-16,-3-4 2 0,3-3 1 0,0 3 0 16,1-2-8-16,-1 2-2 0,-3-6 0 0,3 3 0 15,1-3-6-15,3 6-2 0,-4-6 0 0,4 0 0 0,0 3-10 0,0 4-2 16,3 2-1-16,1 1 0 0,-1-10-11 0,0 9 0 15,4-3 0-15,0-3 0 0,0 7 0 0,0-4 0 16,0 3 0-16,4 1 0 0,-1-1 0 0,4 1 0 16,-4-4-14-16,1-3 5 0,-1 13 9 0,4-7 11 15,-3-3-3-15,3-6 0 0,0 10-8 0,0-1 8 16,0-9-8-16,0 13 8 0,0-4-8 0,3 7 12 16,1 0-12-16,-4-4 12 0,3 4-12 0,-3-1 12 15,4-2-12-15,-4 6 12 0,0-4-12 0,0 1 8 16,0-3-8-16,-4 2 8 0,1 4-8 0,-1 0 0 15,-3-3 0-15,4 2-11 0,-4 1 11 0,3-3 0 16,-3-3 0-16,4 8 0 0,-4-8 0 0,0 6 0 16,3-3 8-16,-3 2-8 0,3-2 0 0,-3-3 0 15,4 2 0-15,-1-5 0 0,1 5 11 0,-1-12-3 0,1 7 0 16,3-1 0-16,-4-2-8 0,1 2 0 0,3 0 0 0,0 7 0 16,-4-13 0-16,4 7 0 0,4-4 0 0,-4 3-11 15,3 1 35-15,1-1 6 0,-4-9 2 0,10 6 0 16,-3-3-32-16,4 4 0 0,0-4 0 0,3 3 0 15,3-6 8-15,1 3-8 0,3-6 11 0,0 6-11 16,0-3 8-16,4 0-8 0,-4 0 0 0,4 0 0 16,-7-3 0-16,3 3 0 0,0 0-15 0,-3 0 5 15,-4 0-10-15,0 0-1 0,0 0-1 0,0-6 0 16,-3 6-40-16,-1-10-8 0,-3 7-2 0,4-3 0 16,-1-3-102-16,1-1-21 0,-4 1-4 0,0-7-757 15</inkml:trace>
  <inkml:trace contextRef="#ctx0" brushRef="#br2" timeOffset="-145816.238">13395 10346 2332 0,'0'0'104'0,"0"0"20"0,0 0-99 0,0 0-25 16,0 0 0-16,0 0 0 0,0 0 25 0,0 0 0 16,0 0 0-16,7 0 0 0,4 3 1 0,3 3 0 0,0-6 0 0,3 0 0 15,5 0-9-15,2 0-1 0,5 0-1 0,2 7 0 16,-2-7-15-16,2 0 11 0,5 0-11 0,-5 0 10 16,1-7-10-16,0 7 0 0,-4 0 0 0,0 0 0 15,-7 0 0-15,1 0 0 0,-5 0 0 0,1 0 0 31,-8 0-32-31,1 0-9 0,-4 0-2 0,0-6-698 0,0 3-140 0</inkml:trace>
  <inkml:trace contextRef="#ctx0" brushRef="#br2" timeOffset="-145122.494">13949 9484 345 0,'0'0'31'0,"-7"6"-31"0,0-6 0 0,0 6 0 16,0-3 181-16,7-3 31 0,0 0 5 0,0 0 2 15,-4 0-118-15,4 0-23 0,0 0-5 0,0 0-1 16,0 0 0-16,0 0 0 0,0 0 0 0,0 0 0 16,11 7-12-16,-4-4-4 0,3-3 0 0,-3 6 0 15,4-3 4-15,-4 3 0 0,4-2 0 0,-4 2 0 16,0 3-2-16,3 7 0 0,1-3 0 0,-1 2 0 16,1-2-22-16,0 9-4 0,-1 0 0 0,4 0-1 15,0 0-3-15,1 3-1 0,2-7 0 0,1 11 0 16,-1-4-15-16,5 0-4 0,-1-6 0 0,7 9 0 15,4-3 13-15,-4 3 3 0,0-3 0 0,4 4 0 16,-7-11 12-16,3 7 4 0,-7 0 0 0,0 4 0 0,0-1-28 0,-3-3-12 16,-4 3 10-16,-3-3-10 15,-1 4 15-15,-3 5-3 0,-3-6-1 0,-1 0 0 0,-3 7-3 0,0-10 0 16,-3 10 0-16,-1-1 0 0,1-3-8 0,-1 4 0 16,1 9 0-16,-1 3 0 0,1-13 0 0,3 1 10 15,0-1-10-15,0-12 10 0,-4 3-10 0,1 0 0 16,3-6 0-16,-4-3 8 0,1-4-8 0,-4 4-9 15,3-6 9-15,-3 5-13 0,0-5 36 0,-4-1 7 16,1 0 2-16,-4 1 0 16,-4-4-52-16,-3-3-9 0,0 7-3 0,-8-4 0 15,1-3-41-15,0 3-9 0,0-2-2 0,0 5 0 16,-1-3-141-16,1 4-29 0,-32 5-6 0,18-2 0 0</inkml:trace>
  <inkml:trace contextRef="#ctx0" brushRef="#br2" timeOffset="-143887.713">16016 9750 1753 0,'0'0'38'0,"0"0"8"0,0 0 2 0,0 0 2 0,0 0-40 0,0 0-10 16,0 0 0-16,0 0 0 0,0 0 31 0,-3-9 4 15,-1 6 1-15,1-4 0 0,-1-2-13 0,4 3-3 16,-7 3 0-16,3-7 0 0,1 4 7 0,-1-3 1 16,4-1 0-16,-3 1 0 0,3-1-1 0,-4-5 0 15,-3 5 0-15,4 7 0 0,-4-3 14 0,0-4 3 16,-4 1 1-16,4 0 0 0,-4-1-2 0,1 4-1 15,-4 3 0-15,-4 3 0 0,4 0-27 0,0 3-6 16,0 3-1-16,-4 4 0 0,0-1-8 0,1 0 0 16,3 10 0-16,-4 0 0 0,4 6-11 0,3-6 11 15,-3 6-8-15,4 10 8 0,3-7 0 0,-4 6 0 16,0 1 0-16,4 2 0 0,0 7 0 0,0 0 9 16,4 0-9-16,-4 0 0 0,0-3 19 0,3 3-3 0,-3 0-1 15,4-10 0-15,-1 10 4 0,0-6 1 0,1-4 0 0,3 1 0 16,-4-7 6-16,4 6 2 0,-3-5 0 0,3-1 0 15,-4-3-28-15,4 0 0 0,-3-3 0 0,3 3 0 16,0-6 0-16,-4-4-12 0,4 4 0 0,-3 0 1 31,3-10-53-31,-4 7-10 0,1-6-2 0,3-10-672 0,-4 9-133 0</inkml:trace>
  <inkml:trace contextRef="#ctx0" brushRef="#br2" timeOffset="-143636.226">15261 10393 1843 0,'0'0'81'0,"0"0"18"0,-7-3-79 0,0-3-20 16,7 6 0-16,-7-10 0 0,7 10 196 0,0 0 35 16,0 0 7-16,0 0 2 0,11 0-200 0,-4-3-40 15,-7 3-8-15,7-6-2 0,10 6 21 0,1 0 4 16,3-3 1-16,4-4 0 0,3 7-1 0,0-6 0 15,4 3 0-15,-4 3 0 0,0-6-15 0,4 6 0 16,-4 0 0-16,4-3 0 0,-4-4 0 0,4 7 0 16,0-9-9-16,-4 9 9 15,-3 0-85-15,0-3-11 0,-4 3-3 0,0 0-661 16,-3 0-132-16</inkml:trace>
  <inkml:trace contextRef="#ctx0" brushRef="#br2" timeOffset="-143085.107">15928 10534 1440 0,'0'0'64'0,"-4"6"12"0,-3-2-60 0,7-4-16 0,0 0 0 0,0 0 0 15,0 0 204-15,0 0 39 0,0 0 7 0,0 0 2 16,11 0-196-16,0 6-40 0,-4-6-7 0,7 0-1 15,0-6 24-15,0 6 4 0,4-4 2 0,-4-2 0 16,3-3-18-16,1 9-4 0,3-6-1 0,-3 2 0 16,-1-2 22-16,1 6 5 0,3-9 1 0,-3 9 0 0,-1-3-43 0,-2 3 0 15,2 0 0-15,-3 3 0 16,-3-3 0-16,-4 6 8 0,4-3-8 0,-4 3 12 16,0 4-12-16,-7-10 10 0,3 9-10 0,-6 1 10 0,-1-1-10 0,1 0 0 15,-4 1 0-15,-1 6 0 16,-2-7 0-16,-1 7 0 0,1-7 0 0,-4 4 8 0,0 2-8 0,-1-5 0 15,1 5 0-15,4-2 0 0,-4-7-11 0,3 4 3 16,0-1 0-16,4 0 0 0,0-2 8 0,7-7 0 16,-3 3 0-16,3-3 0 0,0 0 0 0,0 0 0 15,0 0 0-15,0 0 0 0,3 9-21 0,8-3-3 16,-4-6 0-16,0 4 0 0,7 2 24 0,-3-6-9 16,-1 0 9-16,4 6 0 0,-3-3 0 0,3-3-8 15,0 10 8-15,0-10 0 0,0 9 0 0,1-3-8 0,-1-3 8 0,-4 7 0 16,4-4 0-16,-7 4-8 0,4-1 8 0,-4-3 0 15,7 4 0-15,-7-1 0 0,-7 0-8 0,4 1 8 16,3 9 0-16,-4-4 0 0,-3-2 11 0,0 9-11 16,-3-3 27-16,-4 0-2 0,3-1 0 0,-3 7 0 15,-3-6-9-15,-1 0-3 0,0-3 0 0,1 3 0 16,-4-1-5-16,0 1 0 0,-1 0-8 0,1-3 12 16,0 2-12-16,0-2 0 0,-3-6 0 0,2 5 0 31,-2-5-91-31,3-7-11 0,-4 3-2 0,4-6-1022 0</inkml:trace>
  <inkml:trace contextRef="#ctx0" brushRef="#br2" timeOffset="-142568.966">17413 9528 576 0,'0'0'51'0,"0"0"-41"15,0 0-10-15,0 0 0 0,0 0 298 0,0 0 58 0,0 0 11 0,0 0 2 16,0 0-269-16,0 0-55 15,0 0-10-15,0 0-3 0,0 0-24 0,0 0-8 0,-3 9 0 0,-1 4 0 16,-3-4 20-16,0 4 0 16,0-4 0-16,-7 7 0 0,-4 2 28 0,4 1 5 0,-4 0 2 0,1 6 0 15,-4-6 1-15,3 6 1 0,-3 0 0 0,3-3 0 16,-3 9 9-16,0-2 2 0,3-1 0 0,-3 6 0 16,7 4-36-16,-7-3-6 0,7-1-2 0,-4 10 0 15,4-6 16-15,0-1 2 0,0 7 1 0,-4-3 0 16,4-4-26-16,0 7-5 0,3 0 0 0,1-6-1 15,-1 6-11-15,4 0 0 0,0-7 0 0,0-2 0 16,0-1 0-16,7-5 0 0,0-1 0 0,3-3 0 16,8 0 0-16,0-3 0 0,-1 0 0 0,4-3 8 15,7-7-8-15,-3 4 0 0,7-7 0 0,-4 7 0 16,4-7 0-16,3-6 0 0,4 7-11 0,-1-4 11 16,1-3-65-16,7 4-8 15,-4-1-2-15,0-3 0 0,-3-3-97 0,0 0-19 0,-7 0-4 0,-4-3-829 16</inkml:trace>
  <inkml:trace contextRef="#ctx0" brushRef="#br2" timeOffset="-142186.113">17836 9876 403 0,'0'0'17'0,"8"-10"5"0,-1 1-22 0,-4-1 0 0,1 7 0 0,3-3 0 15,-4-3 352-15,-3 9 67 0,0 0 13 0,0 0 2 16,0 0-342-16,0 0-69 0,0 0-14 0,0 15-9 16,-3-5 47-16,-1 2 2 0,-3 7 1 0,-3 6 0 15,-1 0-2-15,0 4 0 0,-3-1 0 0,0 3 0 16,0-3-2-16,-4 10-1 0,4-10 0 0,0 4 0 15,-3-4 19-15,-1 6 3 0,0-6 1 0,1 1 0 16,-5 5-38-16,1-6-7 0,0 4-2 0,0-1 0 16,0-6 11-16,0 10 1 0,3-7 1 0,0-3 0 15,1 0-34-15,6-3 0 0,1-3 0 0,2 3 0 16,1-10-25-16,4 4-9 0,3-7-2 0,3 1 0 16,-3-10-87-16,0 0-17 0,0 0-4 0,11-6-1 15,3-4-80-15,4-2-16 0,-1-7-3 0,5-6-1 0</inkml:trace>
  <inkml:trace contextRef="#ctx0" brushRef="#br2" timeOffset="-141901.209">17798 9829 2718 0,'0'0'120'0,"0"0"25"0,0 0-116 0,0 0-29 16,0 0 0-16,0 0 0 0,0 0 25 0,7 9-1 15,0 0 0-15,0 7 0 0,3-3-24 0,-3-4 0 16,4 7 0-16,0 3 0 0,-4 6 0 0,3-6 0 0,-3 9 0 0,0-3 0 16,0 3 0-16,-3 7 0 0,-4-7 0 0,-4 6 12 15,4 1-2-15,-3-7 0 0,-1 6 0 0,-3 1 0 16,4-7 14-16,-1 0 4 0,-3 7 0 0,4-7 0 16,-1 3-28-16,1 1 0 0,3-7 0 0,0 3 0 15,3-3 0-15,1-6 0 0,-1 6 0 0,4-6 0 31,-3 0-36-31,-1-4-13 0,1 1-3 0,-1-3 0 0,-3-4-74 0,0 0-15 16,0-9-3-16,0 0-588 0,0 0-116 0</inkml:trace>
  <inkml:trace contextRef="#ctx0" brushRef="#br2" timeOffset="-141686.731">17501 10415 3031 0,'0'0'67'0,"0"0"13"0,0 0 4 0,0 0 0 0,0 0-67 0,0 0-17 16,0 0 0-16,14 3 0 0,1-3 0 0,6 6 0 15,-4-6 0-15,5 4 0 0,2-4 0 0,1 0 0 16,0 0-8-16,3 0 8 0,0 0-18 0,0 0-1 16,4 0 0-16,0 0 0 15,0 0-135-15,-1 0-27 0,-6 0-6 0,-4 0-1 16,0-4 23-16,4-2 4 0,-4 6 1 0,0-9-417 15,0 9-83-15</inkml:trace>
  <inkml:trace contextRef="#ctx0" brushRef="#br2" timeOffset="-141020.378">18895 9822 691 0,'0'0'61'0,"0"0"-49"0,0 0-12 0,0 0 0 16,0 0 111-16,0 0 19 0,0 0 4 0,0 0 1 16,0 0-73-16,0 0-14 0,0 0-4 0,7 7 0 15,3-7 26-15,-10 0 5 0,0 0 1 0,4 9 0 16,-4-9 32-16,3 9 6 0,-3 1 2 0,0-1 0 15,-3 1-20-15,-1 5-3 0,4 4-1 0,-3-3 0 16,-1 3 7-16,1 6 1 0,-1-3 0 0,4 3 0 16,-3 9-55-16,-1-5-10 0,1-1-3 0,-1 6 0 15,-3 1 7-15,4-1 1 0,-1-6 0 0,1 1 0 16,-4 5-40-16,-1-6 0 0,1 4 0 0,0-4 0 16,0-3 8-16,0 3-8 0,0-9 8 0,0 9-8 15,0-9 0-15,0 6 0 0,3-9 0 0,1-4 0 16,-4 4-12-16,7-6 4 0,-4-1 0 0,4 0 0 15,0-9-90-15,0 0-18 0,0 0-3 0,0 0-1 16,0-3-115-16,4-12-23 0,-4-20-5 0,0 1-1 0</inkml:trace>
  <inkml:trace contextRef="#ctx0" brushRef="#br2" timeOffset="-140383.26">18771 9876 2948 0,'0'0'65'0,"0"0"14"0,0-3 2 0,-3-4 1 0,3-2-66 0,0 6-16 0,3-4 0 16,4-2 0-16,0 3 10 0,4 3-2 0,7-7 0 0,-1 4 0 15,4 3-8-15,4-3 0 0,0-4 0 0,3 10 0 16,4-3 0-16,0 3 0 0,-1 0 0 0,1 3 0 16,0-3 0-16,3 6 0 0,-7-2-8 0,-3 2 8 15,0-3 0-15,-4 3 0 0,-3 4 0 0,-1-7 0 16,-6 3 0-16,-4 3 0 0,3 1 0 0,-3-4 8 15,-3-3-8-15,-4 7 8 0,3-1-8 0,-3 4 8 16,-3-1 2-16,3 4 0 0,-4-7 0 0,-3 4 0 16,4 9-10-16,-8-10 0 15,1 4 0-15,-4-7 0 0,-1 10 0 0,-2-3 0 16,-4-7 0-16,-1 7 8 0,1-3-8 0,0-4-14 0,4 0 3 0,-5 1 1 16,1-1 10-16,4 4-10 0,-1-10 10 0,0 6-10 15,8-9 10-15,-4 7 0 0,7-7 0 0,7 0 0 16,0 0 9-16,0 0-9 0,0 0 12 0,0 0-12 15,0 0 11-15,0 0-11 0,0 0 10 0,0 0-10 0,0 0 0 16,7 0 0-16,0 0 0 0,0 0 0 0,-7 0 0 0,3 3 0 16,4 3 0-16,0-3 0 0,-7-3-8 0,4 9 8 15,-1-2-12-15,4 2 12 0,-3 1-12 0,-1-1 12 16,1-3-12-16,0-3 12 16,-1 7 0-16,4-1 0 0,-3-3 0 0,6 4 0 0,1-1 0 0,-1 1 0 15,-3-1 0-15,4-3 9 0,0 4-9 0,3-1 0 16,-4 1 9-16,1-1-9 0,-1 0 0 0,1 7 0 15,-7-7 0-15,6 7 0 0,-6-6 0 0,3 2 0 16,-4-2 0-16,1 2 8 0,-1 1-8 0,1-4 9 0,-4 0-9 0,0 1 10 16,0 6 1-16,-4-7 0 0,4 0 0 15,-3 1 0-15,-1-1-1 0,1 1 0 0,-4 2 0 0,3-3 0 16,-6-5-1-16,3 5 0 0,-8 0 0 0,5 1 0 16,-4-4-9-16,0 4 0 0,0-1 9 0,-4 0-9 15,-3 7 0-15,0-13 0 0,3 7 0 0,-7 2 8 16,4-2-8-16,0-1 11 0,0 0-11 0,3-6 12 15,0 4-24-15,8-4-5 0,-4-3-1 0,3 6 0 32,1-6-57-32,6-6-11 0,-3 3-2 0,0-4-1 0,3 4-94 0,4-6-18 15,0 0-4-15,0-1-826 0</inkml:trace>
  <inkml:trace contextRef="#ctx0" brushRef="#br2" timeOffset="-139449.869">20207 9898 288 0,'0'0'25'0,"0"0"-25"0,0 0 0 0,0 0 0 0,0 0 234 15,0 0 42-15,0 0 8 0,0 0 1 0,0 0-138 0,0 0-28 16,0 0-6-16,0 0-1 16,0 0-15-16,0 0-3 0,0 0-1 0,-3-7 0 0,-1 7-29 0,-3 0-7 15,7 0-1-15,-7 0 0 0,-7 0-34 0,3 0-7 16,4 0-2-16,0 7 0 0,-7-4 3 0,0-3 1 15,0 0 0-15,0 6 0 0,-4-3 10 0,0-3 1 16,4 6 1-16,-3-2 0 0,3 2-7 0,-1-3-2 16,1-3 0-16,4 9 0 0,-4-2-5 0,3 2-2 0,0-3 0 0,1 4 0 15,-1-1-13-15,1 1 0 0,3-1 8 16,-4 10-8-16,4-10 8 0,0 7-8 0,0-4 11 0,0 4-11 16,0 3 9-16,0-3-9 0,3 2 0 0,1 1 9 15,3-3-9-15,-4 3 0 0,4-4 0 0,0 4 8 16,4 0-8-16,-4 0-12 0,3 0 2 0,1-1 1 15,-1 4 33-15,-3-3 6 0,0 0 2 0,0 6 0 16,0-3-32-16,-3 0 0 0,-1-3 0 0,1 3 0 16,-1 0 0-16,-3 0 0 0,-3-7 0 0,2 4 0 15,-2 0 25-15,-1 0-1 0,4-3 0 0,0-7 0 16,0 7 13-16,4-4 3 0,-1-2 0 0,1-4 0 16,3 3-26-16,0-9-5 0,0 0-1 0,0 10 0 15,0-10-8-15,7 9 0 0,-7-9 0 0,3 6 0 16,-3-6 0-16,0 0 8 0,7 3-8 0,-7-3 8 15,0 0-8-15,7 10 10 0,-7-10-10 0,7 6 10 0,0-6-10 16,0 3 12-16,4 4-12 0,0-7 12 0,3 0-12 0,0 0 0 16,7 0 0-16,0 0 8 0,4-7-8 0,3 4 0 15,4-3 0-15,0 3 8 0,3-4-8 0,-3-2-14 16,-1 6 3-16,-2-3 1 16,-1-4-28-16,-4 1-6 0,-2 9 0 0,-5-10-1 15,-3 4-86-15,-3 6-17 0,-7-9-3 0,-1 6-601 16,-3-4-121-16</inkml:trace>
  <inkml:trace contextRef="#ctx0" brushRef="#br2" timeOffset="-139183.521">19766 10437 1843 0,'0'0'164'0,"0"-3"-132"0,0 3-32 0,0 0 0 15,0-6 262-15,0 6 46 0,7-4 8 0,0-2 3 16,0 6-265-16,4-3-54 0,-1-3-8 0,1 6-4 16,0 6 21-16,6-3 4 0,-3-3 1 0,4 0 0 15,3 6-6-15,0-2-8 0,1 2 11 0,-5-3-11 16,8 3 0-16,-4-3 0 0,4-3 0 0,-4 10 0 16,4-10-44-16,-8 6-4 0,1-6 0 0,0 0 0 15,-4 0-91-15,3 0-18 0,-3 0-4 0,4 0-1 16,-4-6-54-16,0-4-12 0,0 7-1 0,4-6-1 15</inkml:trace>
  <inkml:trace contextRef="#ctx0" brushRef="#br2" timeOffset="-138200.665">20387 9437 1094 0,'0'0'97'0,"0"0"-77"0,0 0-20 0,0 0 0 15,0 0 184-15,4 0 32 0,3-10 8 0,-7 10 0 16,0 0-132-16,7 0-26 0,-7 0-6 0,7 7 0 15,3-4-3-15,1 6 0 0,-1-3 0 0,5 4 0 16,-5-1-20-16,4 1-4 0,4-1-1 0,0 7 0 16,-1-7-4-16,4 4-2 0,4 2 0 0,-4 4 0 0,-3 6-5 15,3-6-1-15,4 9 0 0,3-3 0 16,-3 4 11-16,-1-1 1 0,-2 6 1 0,-5-2 0 0,1-1-5 0,-1 3 0 16,-2 10-1-16,-1-6 0 0,-7-3 7 15,0 8 2-15,0-5 0 0,0 6 0 0,-4 0-23 0,1-7-4 16,-1 7-1-16,1-9 0 0,-4-1 13 0,0 4 3 15,4-4 0-15,-4 4 0 0,-4 3-15 0,4-3-9 16,-4-4 12-16,4-6-12 0,-3 10 10 0,-4-4-10 16,0-5 8-16,-4 2-8 0,1-9 0 0,-4 3 0 15,-8-6 0-15,5 0 0 0,-4-4 0 0,-1 4 0 16,-2-10 0-16,-1 7 0 16,0-6-31-16,-3 5 2 0,0-5 0 0,0-1 0 15,-1-6-104-15,1 3-21 0,4-6-4 0,-5 0-630 0,1 0-125 0</inkml:trace>
  <inkml:trace contextRef="#ctx0" brushRef="#br2" timeOffset="-136413.355">22035 9775 748 0,'21'0'67'0,"-18"-6"-54"15,1 3-13-15,-4 3 0 0,0 0 168 0,3-6 32 16,1 3 5-16,-4 3 2 0,-7-7-115 0,7 7-24 0,-4-3-4 0,1-3 0 16,-4-4-20-16,0 1-3 15,3 3-1-15,1 3 0 0,-1-4 4 0,-3 4 0 0,3 3 0 0,-3-6 0 16,7-3 16-16,-3 5 3 0,-1-2 1 0,-3-3 0 16,4 6 7-16,-1-4 1 0,-3-2 1 0,0 3 0 15,-7 3-27-15,3-4-6 0,4 4 0 0,-3-3-1 16,-8 6-8-16,0 0-2 0,8 6 0 0,-8-3 0 15,-3 7-17-15,3-1-4 0,1 7-8 0,3-1 12 16,3-2-2-16,-7 6-1 0,4 6 0 0,0-6 0 16,7 12-9-16,-3-3 0 0,-5 0 0 0,8 7 0 15,-3-1 0-15,-1-2 0 0,4 9 0 0,-3-4 8 16,-4 4-8-16,6-3 12 0,5-4-12 0,-1-3 12 0,-6 10-12 16,3-13 8-16,3 1-8 0,1 2 8 0,-1-3-8 0,1 0 0 15,-1 1 0-15,8-4 8 0,-1 0-8 0,1-3 0 16,-4 0 0-16,3-3 0 0,4-1 0 0,-3-2 0 15,-4-3 8-15,7 5-8 16,3-8-26-16,-6-4-7 16,0 4-2-16,-4-10 0 0,0 0-142 0,0 0-29 0,10 0-6 0</inkml:trace>
  <inkml:trace contextRef="#ctx0" brushRef="#br2" timeOffset="-136082.957">21445 10186 2332 0,'0'0'104'0,"-7"0"20"0,0-3-99 0,0-3-25 0,0 6 0 0,7 0 0 15,0 0-10-15,-7-7-7 0,7 7-2 0,-7 0 0 16,0 7 19-16,7-7-10 0,-4 0 10 0,4 0-8 16,-3 6 8-16,3-6 0 0,0 9 0 0,3 1 0 15,1-7 22-15,3 6 0 0,0-2 0 0,4-4 0 16,-1 3 22-16,4-6 5 0,4 0 1 0,0 0 0 15,6 0-5-15,1 0-1 0,0 0 0 0,6-6 0 16,8 6-12-16,-3-10-2 0,-8 10-1 0,7-3 0 16,-3-3-19-16,3 6-10 0,-7 0 10 0,-3-3-10 15,-4 3 0-15,-3 0 0 0,3 0 0 0,0 3 0 16,-7-3-15-16,0 6-9 0,-3-3-1 16,3-3-1-16,-3 0-45 0,-1 7-9 0,1-4-1 0,-1-3-1 15,5 6-152-15,-5-6-30 0,1 3-7 0</inkml:trace>
  <inkml:trace contextRef="#ctx0" brushRef="#br2" timeOffset="-135579.814">22147 10428 345 0,'0'0'15'0,"0"0"4"0,0 0-19 0,0 0 0 0,0 0 0 0,0 0 0 15,-7 0 428-15,7 0 81 0,0 0 17 0,0 0 3 16,-7 0-422-16,0 0-85 0,0 0-22 0,7 0 0 15,0 0 19-15,-3 6-3 0,-4 3 0 0,0 1 0 16,3-1-16-16,0 1 10 0,1-1-10 0,-4 0 8 16,0 7 7-16,3-7 1 0,4 1 0 0,0 5 0 15,-7-5 16-15,4-1 3 0,3 4 1 0,-4-7 0 16,4 4 0-16,-3-4 0 0,3-6 0 0,0 0 0 16,0 0-8-16,0 0-2 0,-4 3 0 0,4-3 0 15,0 0-6-15,0 0-2 0,0 0 0 0,7 9 0 0,0 1-8 0,0-4-2 16,4-3 0-16,-1-3 0 0,1 6 20 0,3-6 3 15,7 0 1-15,-3 0 0 0,3 0-32 0,0 0 0 16,4 0 0-16,-4 0 0 16,-7 0-29-16,4 0-12 0,0-6-3 0,-1 6 0 15,1-3-16-15,-4 3-4 0,-3-6-1 0,-4 6 0 16,3-3-104-16,-6-4-21 0,-4 7-4 0,0 0-747 0</inkml:trace>
  <inkml:trace contextRef="#ctx0" brushRef="#br2" timeOffset="-135330.921">22331 10428 864 0,'-11'0'76'0,"4"0"-60"0,7 0-16 0,0 0 0 16,-14 9 312-16,0-3 59 0,10-3 12 0,1 7 2 16,-1-1-301-16,-3 7-60 0,4-7-12 0,-1 7-2 15,4-7 4-15,-3 10 1 0,-4-3 0 0,3-4 0 16,8 4 21-16,-8 3 4 0,-6 0 0 0,3 0 1 15,3 3-23-15,-3-1-5 0,3 5-1 0,-6-8 0 16,-1 7 7-16,1-6 1 0,3 6 0 0,0-6 0 16,-8 9 9-16,5-9 3 0,-1 3 0 0,4-3 0 15,-3 3-32-15,-1-6 0 0,0 2 0 0,8-2 0 16,-1-3-71-16,1-1-20 0,-1-2-4 0,4-7-1 16,7 6-134-16,0-9-27 0,-7 0-6 0,25-28-1 15</inkml:trace>
  <inkml:trace contextRef="#ctx0" brushRef="#br2" timeOffset="-134310.909">23354 9515 1875 0,'0'-6'41'0,"0"6"9"0,-4-3 2 0,1 3 0 0,3-7-41 0,-4 7-11 0,4 0 0 0,0 0 0 16,0 0 28-16,0 0 4 0,0 0 1 0,0 0 0 16,0 0-13-16,0 0-2 0,0 0-1 0,0 0 0 15,0 0-17-15,0 0 0 0,0 0 0 0,0 0-9 16,0 0 53-16,0 0 12 0,-7 0 1 0,0 0 1 15,0 0 0-15,-3 7 0 0,-1-4 0 0,-3 6 0 0,0 1-9 16,0-4-1-16,3 3-1 0,-3 7 0 0,0-3-18 0,-4-4-3 16,4 7-1-16,0-1 0 15,3-2-13-15,-3 6-4 0,0-4 0 0,4 4 0 0,-8 0-8 0,4-3 0 16,0 12 0-16,0-9 0 0,0-4 14 0,-1 10-2 16,-2-3-1-16,3 3 0 15,3 4 0-15,-3-4 0 0,-4 3 0 0,4 3 0 0,0-2-11 0,4-1 0 16,-1 6 0-16,0-5 0 0,-3 5 28 0,7 1 1 15,4-7 0-15,-1 9 0 16,-6-5-29-16,10-1-13 0,3 0 1 0,1 1 0 0,-1-7 21 0,1 3 5 16,3 7 1-16,0-10 0 0,3 3-15 0,1 0 0 0,0-3 0 0,-1-6 0 15,8 6 0-15,-1-6 8 16,1 6-8-16,0-6 12 16,-1 0-40-16,1-1-9 0,0-2-2 0,3 0 0 15,-7-4-15-15,7 7-3 0,-7-9-1 0,4 5 0 16,-4-5-98-16,-4 5-19 0,5-5-4 0,-5-1-804 0</inkml:trace>
  <inkml:trace contextRef="#ctx0" brushRef="#br2" timeOffset="-132630.017">23477 10170 1681 0,'0'0'74'0,"0"0"16"0,0 0-72 0,0 0-18 15,0 0 0-15,0 0 0 0,0 0 71 0,0 0 10 16,0 0 3-16,0 0 0 0,0 0-55 0,0 0-10 16,7 0-3-16,-3 7 0 0,3-7 0 0,0 6 0 0,-3-3 0 0,3-3 0 15,0 0-16-15,0 6 0 0,0-2 0 0,0 2 0 16,0-3 22-16,0 6 1 0,-3-2 0 0,3 2 0 15,-4 0 22-15,1 1 5 0,-1-1 1 0,1 7 0 16,-1-7 1-16,-3 10 0 0,4-3 0 0,-4-4 0 16,3 7-5-16,-3 3-1 0,4 0 0 0,-4 0 0 15,0 0-37-15,3 3-9 0,-3 0 0 0,4 3 0 16,-1 1 0-16,-3-1 0 0,0-3 0 0,4 3 0 16,-4-3 0-16,0-6 0 0,0 6 0 0,0-6 0 15,-4 0 0-15,4-4 0 0,-3 4 0 0,-1-3 8 16,-3-4 8-16,0 4 2 0,0-6 0 0,0 5 0 15,0-2-18-15,0-4 10 0,0-3-10 0,-4 4 8 16,1-1-8-16,3-2-16 0,-4-4 4 0,-3 3 1 16,3-6-105-16,1-6-22 0,-4 6-4 0,3-10-591 15,1-5-119-15</inkml:trace>
  <inkml:trace contextRef="#ctx0" brushRef="#br2" timeOffset="-132388.623">23417 9910 2408 0,'0'0'107'0,"0"0"21"0,0 0-102 0,0 0-26 0,0 0 0 16,0 0 0-16,0 0 48 0,0 0 5 15,0 0 1-15,0 0 0 0,0 0-28 0,0 0-6 16,0 0 0-16,0 0-1 0,0 0-7 0,4 10-2 15,-4-10 0-15,3 6 0 0,1 3-10 0,-4-6-14 0,4 7 3 0,-1-4 1 32,-3-6-45-32,0 10-9 0,0-1-1 0,0 0-1 15,-3 1-142-15,-1-4-28 0,-3 10-5 0,7-4-2 0</inkml:trace>
  <inkml:trace contextRef="#ctx0" brushRef="#br2" timeOffset="-131697.364">24567 9822 518 0,'0'0'23'0,"0"0"5"16,0 0-28-16,0 0 0 0,0 0 0 0,0 0 0 15,-7 0 220-15,0 0 40 0,0 0 7 0,7 0 1 0,0 0-136 16,0 0-27-16,-7 0-5 0,7 0-2 0,0 0-8 0,0 0-2 16,0 0 0-16,-3 7 0 0,-4 2-20 0,0 0-5 15,0 7-1-15,-1-3 0 0,1 2-3 0,0 10-1 16,-3-3 0-16,-1 4 0 0,1 2-18 0,-4 6-3 15,-1 1-1-15,1 2 0 0,-7-2-28 0,0 2-8 16,-4 4 0-16,4-3 0 0,-4-4 0 0,1 4 9 16,-1-4-9-16,0 4 10 0,4-3-2 0,0-1-8 15,3 1 12-15,-3-7-4 0,7-3-8 0,0-3 0 16,3 3 0-16,1-6 0 16,3-10-53-16,3 7-13 0,1-7-2 0,3-9-1 31,0 0-105-31,0 0-21 0</inkml:trace>
  <inkml:trace contextRef="#ctx0" brushRef="#br2" timeOffset="-131396.489">24522 9757 2530 0,'0'0'112'15,"0"0"24"-15,0 0-109 0,0 0-27 0,0 0 0 0,0 0 0 16,10 3 16-16,-3 3-3 0,7 3 0 0,-3 7 0 16,0-7-13-16,-1 4 0 0,1 3-12 0,-1 9 12 15,1-3 0-15,-1 3 0 0,1 0 0 0,0 3 9 16,-1 0-1-16,-3 7 0 0,-3-7 0 0,-1 3 0 0,1 1 26 0,-1-1 5 16,-3-9 1-16,0 9 0 0,0-9-17 0,0 10-3 15,-3-10-1-15,3 9 0 0,-4-9-11 0,4 3-8 16,4 0 9-16,-4-3-9 0,0 3 0 0,3 0 0 15,1-3 0-15,-1 3 0 16,-3-6-20-16,0-3-9 0,0 3-3 0,4-1 0 16,-4-2-118-16,0-6-24 0,-4 5-5 0,1-12-518 15,3 7-104-15</inkml:trace>
  <inkml:trace contextRef="#ctx0" brushRef="#br2" timeOffset="-131172.789">24261 10337 2188 0,'0'0'195'0,"0"0"-156"0,0 0-31 0,0 0-8 16,10 3 176-16,1-3 33 0,6 0 7 0,5 0 2 31,2 6-201-31,1-6-40 0,0 0-8 0,3 0-1 0,0-6 24 0,-3 6 8 0,3 0 0 0,-3 0 0 31,-4 0-68-31,0-3-6 0,0-4-2 0,0 7 0 16,-7-9-148-16,1 9-31 0,-1-9-5 0</inkml:trace>
  <inkml:trace contextRef="#ctx0" brushRef="#br2" timeOffset="-130295.593">24800 9374 748 0,'0'0'67'0,"0"0"-54"15,0 0-13-15,0 0 0 0,0 0 201 0,0 0 38 0,0 0 7 0,0 0 2 16,0 0-151-16,0 0-29 0,0 0-7 0,0 0-1 16,0 0-1-16,4 9-1 0,-1 1 0 0,-3 5 0 15,4-2 0-15,3 9 0 0,0-3 0 0,4 0 0 16,-1-1-6-16,8 11 0 0,-1-4-1 0,5 3 0 16,-5 3-6-16,4 1-1 15,4-7 0-15,0 9 0 0,-1-6-13 0,1 7-3 0,3 3-1 0,1-10 0 16,-5 6-16-16,1 1-3 0,-4 2-8 0,0 7 12 15,-3-9 1-15,0 2 0 0,-4 4 0 0,0-6 0 16,-4 2 3-16,1-2 0 0,-4-4 0 0,-3 4 0 16,-1 5 10-16,-3-2 2 0,-3-3 1 0,3 2 0 15,-4 1-17-15,1 6-4 0,-1 6-8 0,-3-3 12 16,0-3-20-16,0 0-5 0,3-10-1 0,-6-6 0 16,3 1 14-16,-4-1 8 0,4-6 0 0,-4-3-8 15,-3-1 0-15,-3 1 0 0,-1-3-15 0,-3-3 5 16,-4 2-22-16,4-5-5 0,-7-1-1 0,3 0 0 15,-3-9-190-15,0-3-39 0</inkml:trace>
  <inkml:trace contextRef="#ctx0" brushRef="#br2" timeOffset="-129243.065">26166 9706 990 0,'0'0'44'0,"0"0"8"16,10 0-41-16,1-3-11 0,-1-3 0 0,4 3 0 16,4-3 62-16,-4-4 10 0,0 7 3 0,4-3 0 0,-4-4-29 0,0 4-6 15,0-3 0-15,-3 6-1 0,-1-4 13 16,-3-2 4-16,-3 6 0 0,-4 3 0 0,4-10 23 0,-4 10 5 16,0-6 0-16,-8-3 1 0,1 2-1 0,-3 4 0 15,-1 3 0-15,-3-6 0 0,-4 6-37 0,1-3-8 16,-1 3-2-16,-3 0 0 0,3 0 2 0,-3 3 0 15,0-3 0-15,3 6 0 0,1-3-15 0,-1 4-4 16,1-4 0-16,-1 3 0 0,4 3 4 0,0 1 1 16,0-4 0-16,-4 4 0 0,0-1-10 0,1 0-3 0,3 7 0 0,-4-3 0 15,0 2-4-15,1 4 0 0,2 0-8 0,-2 6 12 16,3 3 8-16,-4 0 0 0,8 7 1 0,-1-1 0 16,0 4-4-16,4 6-1 0,-3-3 0 0,3-1 0 15,3 4-16-15,1-3 0 0,-4-3 8 0,7-1-8 16,0 7 12-16,0-9-2 0,0 2 0 0,0-2 0 15,-4 3 5-15,4 2 1 0,0-2 0 0,-4-4 0 16,1 4-16-16,-1-3 0 0,1-1 0 0,3-6 0 16,-4-3 0-16,1-3 0 15,3 3 0-15,0 0 0 0,0-6-13 0,0-3-6 0,0-4-1 0,3 4 0 16,1-6-71 0,-1-1-14-16,-3-9-3 0,0 0-679 0,0 0-135 0</inkml:trace>
  <inkml:trace contextRef="#ctx0" brushRef="#br2" timeOffset="-128912.036">25647 10346 1036 0,'0'0'92'0,"0"0"-73"15,0 0-19-15,0 0 0 0,0 0 315 0,0 0 59 16,0 0 12-16,0 0 2 0,0 0-316 0,0 0-63 15,0 0-9-15,0 0-9 0,0 0 9 0,7 3 0 16,-7-3 0-16,0 0 0 0,7 6 0 0,4 1 0 16,-4-4 0-16,3-3 0 0,-3 6 24 0,0-3 8 0,-7-3 0 0,11 0 1 15,0 0-10-15,3 7-3 0,0-7 0 0,0 0 0 16,4 3-7-16,-1-3-1 16,1 0-1-16,-1 0 0 0,1 0-11 0,3 0 0 0,4-3 0 0,-4-4 0 31,4 7-25-31,3-3-1 0,-3-3 0 0,3 6 0 15,-3-10-33-15,3 4-6 0,0 3-2 0,0-3 0 16,-3 3-193-16,-4-4-38 0,18-2-8 0,-14 0-2 0</inkml:trace>
  <inkml:trace contextRef="#ctx0" brushRef="#br2" timeOffset="-128292.446">26363 10509 864 0,'0'0'76'0,"0"0"-60"15,-3 6-16-15,-4-2 0 0,-1-4 235 0,1 6 44 16,4 0 9-16,3-6 1 0,-7 3-214 0,7-3-43 16,-4 6-9-16,1 4-2 0,-1-7 6 0,1 6 1 15,3-9 0-15,-4 10 0 0,1-4 10 0,3 4 2 0,-7-1 1 0,7 0 0 16,-4-2-1-16,1 2-1 0,-5 0 0 0,1 1 0 16,0 6 4-16,-3-4 1 0,-1-3 0 0,1 1 0 15,-1 6-12-15,0-7-3 0,1 0 0 0,-1 1 0 16,1-1-5-16,-1-3-2 0,4 4 0 0,4-10 0 15,3 0-22-15,-8 9 0 0,1 1 0 0,7-10 8 16,0 0-8-16,0 6 0 0,0-6 0 0,0 9 0 16,0-9 0-16,0 3 0 0,0-3 0 0,4 10 0 15,-4-10 0-15,3 6 0 0,-3-6 0 0,8 10-8 16,-5-4 8-16,8-3 0 0,-4 3 0 0,3-3 8 16,-3-3-8-16,4 7-13 0,0-7 3 0,-1 3 1 15,1-3 9-15,-1 0 0 0,1 6 0 0,-4-6-8 16,3 3 8-16,1-3 0 0,-4 6 0 0,0-2 0 15,4 2 0-15,-11-6 0 0,3 6 0 0,4-3 0 0,-3 7 0 16,-4-1 0-16,0-3 0 0,0 4 0 0,-4-7 0 0,-3 6 0 16,4 4 0-16,-4-1 8 0,0-2-8 0,0-1 11 15,3-2-11-15,-3 2 12 0,0 0-12 0,0-2 0 16,-4 2 0-16,4-6 8 16,0 7-41-16,-3-10-9 0,-1 9-2 0,-3-3 0 15,3-3-8-15,-3 4-3 0,0-1 0 0,0-3 0 16,0 3 13-16,3-3 2 0,-6-3 1 0,-1 0 0 15,-3 0-141-15,0 0-28 0</inkml:trace>
  <inkml:trace contextRef="#ctx0" brushRef="#br2" timeOffset="-127924.661">26324 10531 2088 0,'0'0'46'0,"0"0"10"0,0 0 1 0,0 0 1 0,0 0-46 0,0 0-12 15,0 0 0-15,7 3 0 0,-3 7 28 0,3-4 3 16,-7-6 1-16,7 3 0 16,4 3 20-16,3-3 5 0,-4 4 1 0,4-4 0 0,0 3-30 0,1-6-5 15,2 0-2-15,-3 0 0 0,0 3-21 0,4-3-18 16,0-3 3-16,-1 3 1 0,-3 0-7 0,1 0-2 15,-1 0 0-15,3 0 0 16,-3 3-153-16,-3-3-30 0,3-3-6 0,-7 3-2 0</inkml:trace>
  <inkml:trace contextRef="#ctx0" brushRef="#br2" timeOffset="-127326.02">27580 9437 288 0,'0'0'25'0,"-7"0"-25"16,4 6 0-16,-8-6 0 0,4 0 407 0,-4 0 76 15,4 3 15-15,-3 3 3 0,3-2-386 0,0-4-78 16,0 6-15-16,0-3-3 0,-1 6-3 0,-2-2-1 15,3 2 0-15,-4 0 0 0,1 7 7 0,-1-3 2 16,0-4 0-16,1 7 0 0,-4 3 10 0,-4-1 2 16,1 7 1-16,-1-6 0 0,-3 0 23 0,-4 6 5 15,-3 0 1-15,0 3 0 0,-1 1 6 0,1 2 2 16,0 0 0-16,0 10 0 0,-4-6-43 0,4 2-9 0,-1 7-2 16,1 3 0-16,4-3-4 0,-1-6 0 0,7 6-1 15,1-10 0-15,2 4-15 0,1-4 0 0,4 1 0 16,3-7 0-16,3 6 0 0,1-5 9 0,-1 2-9 0,8-3 12 15,-4 1-12-15,7-1 0 0,-4-3-10 0,4 3 10 16,4-3 0-16,-4 0 0 0,4-6 0 0,-1 0 0 16,1 6-20-16,3-13 3 0,0 4 0 0,4 3 0 31,-4-10-30-31,3 7-5 0,1-7-2 0,0 1 0 0,-1-10-90 16,1 9-17-16,0-9-4 0,3 0-1 15,0 0-38-15,4-9-7 0,-1 3-1 0,1-4-1 0</inkml:trace>
  <inkml:trace contextRef="#ctx0" brushRef="#br2" timeOffset="-126024.674">27503 10221 1036 0,'0'0'46'0,"0"0"10"0,0 0-45 0,7-7-11 16,-4 4 0-16,-3 3 0 0,7-6 161 0,-7 6 31 0,0 0 5 0,0 0 2 15,0 0-168-15,0 0-31 0,0 0-12 0,0 0 1 16,0 0 11-16,0 0 0 0,0 0 0 0,0 0 0 15,0 0 36-15,0 0 8 0,0 0 3 0,4 9 0 16,-1 1 49-16,1-4 11 16,-4 3 1-16,3 1 1 0,-6-1-22 0,3 7-5 0,0-4-1 0,0 4 0 15,-4-6-30-15,1 8-7 16,-1-2 0-16,1 0-1 0,-1-4-19 0,-3 7-4 0,0-9-1 0,4 5 0 16,-5 1-6-16,1-4-1 0,0-2 0 0,4-1 0 15,-4 4-1-15,3-4-1 0,4 1 0 0,-3-7 0 16,3-3 10-16,0 0 1 0,-4 6 1 0,4-6 0 15,0 0-22-15,0 0 0 0,0 0 0 0,0 0 0 16,0 0 15-16,0 0-2 0,0 0 0 0,0 0 0 16,0 0-1-16,4-9 0 0,3-7 0 0,-4 7 0 0,1-7-12 0,-1 6 11 15,4-2-11-15,0-4 10 16,1-3-10-16,-5 4 0 0,8 2 9 0,-4-3-9 0,0 1 0 0,0 5 0 16,0 1 0-16,0-4 0 0,0 4 0 0,0 3 0 15,0-4 0-15,0 4 0 0,4-3 0 0,-1 6 0 16,-3-4 0-16,0 7 0 0,4-3 0 0,0-3 0 15,-4 6 0-15,-7 0 0 0,0 0 0 0,10 0 0 16,8 0 0-16,-8 6 0 0,-3-6 0 0,1 3 0 16,2-3 0-16,1 7 0 0,-4-4 0 0,0 3 0 15,3-3 0-15,-10-3 0 0,4 6 0 0,3 4 0 16,0-4 8-16,-3 3-8 0,3 1 15 0,-4-1-2 16,-3 4 0-16,4-4 0 0,-1 7 4 0,1-7 1 15,-4 10 0-15,0-3 0 0,0-1-10 0,3-2-8 0,-3 3 12 16,4-7-12-16,-4 10 8 0,0-10-8 0,0 7 0 0,0-3 0 15,3 2 8-15,-3-5-8 0,0-1 0 0,0 0 0 16,4 1 0-16,-4-4 0 0,-4 4 0 0,4-1 0 16,0-9 8-16,0 6-8 0,0-3 0 0,0 7 0 15,0-10 8-15,0 0-8 0,0 0 0 0,0 9 0 16,0-9 8-16,0 6-8 0,0-6 0 0,0 0 0 16,-3 4 0-16,3-4 0 0,0 6 0 0,0-6 0 15,0 0 0-15,0 9 0 0,0-2 0 0,0-7 0 16,0 0 0-16,0 0 0 0,0 0 0 0,-4 9 0 15,1-6 0-15,-1 6-9 0,1-2 1 0,-4-4 0 16,3 3-11-16,4-6-1 0,0 0-1 0,-7 3 0 16,4 4-4-16,3-7-1 0,0 0 0 0,0 0 0 15,0 0-1-15,0 0 0 0,0 0 0 16,0 0 0-16,0 0-3 0,0 0-1 0,0 0 0 0,0 0 0 0,0 0 31 0,0 0 0 16,0 0 13-16,0 0-4 0,0 0-9 0,0 0 8 15,0 0-8-15,0 0 8 0,-8 9 10 0,8-9 2 16,-3 0 0-16,3 0 0 0,0 0-31 0,0 0-5 15,0 0-2-15,0 0 0 0,0 0 10 0,0 0 8 16,0 0-12-16,0 0 12 0,0 0-16 0,0 0 3 16,0 0 1-16,3 0 0 0,-3 0 12 0,8-9 0 15,-8 9 0-15,7-7 10 0,0 4 17 0,-7 3 3 16,0 0 1-16,0 0 0 0,0 0-31 0,0 0 8 16,0 0-8-16,0 0 0 0,0 0 0 0,0 0 9 15,0-6-9-15,3-4 8 0,-3 10-8 0,4-9 8 16,3 6-8-16,-4-6 8 0,1 2 3 0,3-2 0 0,0-1 0 15,-4 1 0-15,4-7 0 0,4 7 0 0,-7-7 0 0,6 7 0 16,-3-10-3-16,0 6 0 16,0-8 0-16,-3 8 0 0,-1-3-8 0,4-2 8 0,4 2-8 0,-7-3 8 15,3 0-8-15,0 4 10 16,0-4-10-16,-4 6 10 0,4-3-10 0,0 1 12 0,0-4-12 0,0 6 12 16,1-2-12-16,-1-1 0 0,0 7 0 0,3-4 0 15,1 4 0-15,-4 2 0 0,3-2 0 0,1 3 0 16,-4-4 0-16,0 10 13 0,0-3-3 0,0 3-1 15,0 0-9-15,0 0 0 0,0 0 0 0,-7 0 0 32,7 3-20-32,1 4-8 0,-1-4-3 0,0 6 0 0,3 4 31 0,-3-4 15 0,0 4-2 0,4-4 0 15,-4 7-4-15,0 3-1 0,4-1 0 0,-4-2 0 16,0 3 0-16,0 0 0 0,0-4 0 0,0 4 0 0,0-3-8 16,0 3 0-16,0-10 9 0,0 10-9 0,0-10 0 0,-3 7 0 15,-1-7 0-15,1 1 0 0,-4 5 0 0,3-5 0 16,-3-10 0-16,4 3 8 0,-4-3-18 0,0 9-3 15,0 1-1-15,0-10 0 16,0 6-70-16,0-3-15 0,0 4-2 0,0 2-1 16,7 0-87-16,-7-9-18 0,0 0-3 0</inkml:trace>
  <inkml:trace contextRef="#ctx0" brushRef="#br2" timeOffset="-125643.528">28420 10635 748 0,'0'0'67'16,"0"0"-54"-16,0 0-13 0,0 0 0 15,0 0 408-15,0 0 80 0,0 0 15 0,0 0 3 16,3 12-411-16,4-2-83 0,-3-1-12 0,-1 0-10 16,1 4 10-16,-1-4 0 0,1 7 8 0,-4 0-8 0,4 2 0 0,-1-2-13 15,-3-3 1-15,0 5 1 0,0-2 11 0,-3 3 0 16,-1-3 0-16,-3-4 0 0,0 4-14 0,-4 0 2 15,1-4 1-15,-1 4 0 0,1-7 11 0,-5 1 14 16,-2 5-3-16,3-5-1 0,0-7-10 0,-1 6 0 16,-2-2 0-16,6-4 0 15,1-3-168-15,-1-3-38 0</inkml:trace>
  <inkml:trace contextRef="#ctx0" brushRef="#br2" timeOffset="-125055.684">29147 9882 460 0,'0'0'41'0,"0"0"-33"15,0 0-8-15,0 0 0 0,0 0 400 0,0 0 77 16,0 0 16-16,0 0 3 0,-8 0-384 0,8 0-78 15,-3 0-15-15,-4 3-3 0,0 3 0 0,3 4 1 0,-3-1 0 0,0 7 0 16,0-7 12-16,4 10 3 0,-8 9 0 0,4-3 0 16,-4 4 2-16,1 5 1 0,-1-6 0 0,1 7 0 15,-4-1 19-15,-1 1 4 0,-2-7 1 0,3 7 0 16,0-7-29-16,-4 9-6 0,0-5 0 0,-3-1-1 16,7 0-10-16,-4-9-1 0,4 4-1 0,4 2 0 15,-4-9-11-15,3 2 0 0,7-8 0 0,4 3 0 31,0-7-104-31,4 1-19 0,3-10-4 0,0 6-1 16,4-12-51-16,-4 6-10 0,3-10-3 0,1-6 0 0</inkml:trace>
  <inkml:trace contextRef="#ctx0" brushRef="#br2" timeOffset="-124725.396">29097 9785 115 0,'0'0'10'0,"0"0"-10"16,-3-10 0-16,3 10 0 0,0 0 577 0,0 0 114 16,0 0 22-16,0 0 5 0,7 10-588 0,0-1-118 15,0 1-23-15,0-1-5 0,3 7 16 0,-3 2 0 16,1 8 0-16,2 2 0 0,-3 0 14 0,-3 7 6 16,-1-7 0-16,1 6 1 0,-1 1 3 0,-3-1 0 15,4-6 0-15,-4 7 0 0,-4-7 12 0,4 0 4 16,4 4 0-16,-4-4 0 0,0 0-40 0,0-3 0 15,0-3 0-15,0 3 0 0,3 0 11 0,-3 0-3 16,4-3 0-16,-1 4 0 0,-3-8-8 0,4 1-9 0,-1 3 9 0,1-3-13 31,3-7-15-31,-3 7-4 0,3 3 0 0,0-9 0 16,-4 2-98-16,1-5-20 0,-1-1-4 0,1 1-1 16,-4-10-78-16,0 0-16 0,0 0-3 0,0 0-1 0</inkml:trace>
  <inkml:trace contextRef="#ctx0" brushRef="#br2" timeOffset="-124490.265">28914 10393 1728 0,'0'0'153'0,"0"0"-122"0,0 0-31 0,0 0 0 16,0 0 200-16,-4 6 35 0,-3-2 6 0,7 2 2 15,4 3-169-15,3 1-34 0,-4-1-6 0,8 0-2 0,-1-2-19 0,4 2-4 16,1 1-1-16,2-1 0 0,-3 0-8 0,8-2 8 15,-5-4-8-15,4 3 8 0,0-3-8 0,4-3 0 16,0 0 0-16,-4 0-11 16,4 0-37-16,-1 0-8 0,-6-3-2 0,3-6 0 15,0 2-118-15,-6-5-24 0,-5-4-5 0,-3 7-717 16</inkml:trace>
  <inkml:trace contextRef="#ctx0" brushRef="#br2" timeOffset="-123906.998">29355 9349 864 0,'-7'0'76'0,"3"0"-60"15,4 0-16-15,0 0 0 0,0 0 312 0,0 0 60 16,-7 0 12-16,7 0 3 0,0 0-303 0,0 0-61 16,0 0-12-16,0 0-3 0,11 6 0 0,-1-3 0 15,1 4 0-15,-4-4 0 0,3 9 7 0,1 1 1 16,0-4 0-16,-1 1 0 0,1 5 22 0,3 1 5 16,-4 3 1-16,5 0 0 0,-5-1 12 0,4 7 2 15,0 4 1-15,0-1 0 0,-3-3-24 0,3 3-5 16,-3-3-1-16,3 10 0 0,0-7-8 0,-7 0-1 15,4-3-1-15,-1 10 0 0,1-7-2 0,-1 10 0 16,1-7 0-16,-4 0 0 0,7 4 1 0,-3-1 0 16,-1 4 0-16,1 6 0 0,-4-10-9 0,3 4-1 0,5 6-8 0,-5-3 12 15,-3-4-12-15,0 1 0 16,0-4 8-16,0 4-8 0,-3-3 0 0,-4-1 0 0,0 4 0 0,-4-4 0 16,-3 4 0-16,0-4 0 0,0-5 0 0,-3 2 0 15,-1-9 0-15,-3 0 0 0,3-3 0 0,-3-1-10 16,0 1 22-16,0-3 5 0,0-4 1 0,0 4 0 15,0-6-34-15,3-1-6 0,-3 0-2 0,-4 1 0 32,1-1-194-32,-4-9-39 0</inkml:trace>
  <inkml:trace contextRef="#ctx0" brushRef="#br3" timeOffset="-118535.709">3175 11437 172 0,'0'0'16'0,"4"-3"-16"16,-4-3 0-16,0 6 0 0,0 0 260 0,0 0 50 16,-4 0 10-16,4 0 1 0,0 0-231 0,0 0-46 15,0 0-10-15,0 0-2 0,0 0 1 0,0 0 0 16,0 0 0-16,0 0 0 0,0 0 23 0,4 9 5 16,3-2 1-16,-7 2 0 0,0 0 16 0,0 1 3 15,0-1 1-15,3 7 0 0,-3-7 4 0,0 7 1 16,0-3 0-16,0 2 0 0,-3-2-12 0,3 2-3 15,-7 4 0-15,3 0 0 0,0 6-22 0,-6 3-5 16,-1-3-1-16,-3 4 0 0,4 5-18 0,-4 1-4 16,-8 2-1-16,1-2 0 0,4 2-9 0,-8 4-1 0,4-3-1 15,-4-1 0-15,11 4 2 0,-4-9 1 0,1 2 0 0,6 1 0 16,0-7-13-16,8-3 0 0,-8 0-12 16,4-6 12-16,14-4 0 0,-14-2 0 0,4-4 0 0,-4 1 0 15,7-4-10-15,0-6-5 16,0 0-1-16,0 0 0 15,0 0-104-15,0 0-22 0,-4-6-4 0,4 6-1 16,4-10-81-16,3 1-17 0,-7 0-3 0,10-7-1 0</inkml:trace>
  <inkml:trace contextRef="#ctx0" brushRef="#br3" timeOffset="-118119.229">3267 11390 2052 0,'0'0'91'0,"0"0"18"0,-7-6-87 0,7 6-22 16,-4 0 0-16,4 0 0 0,0 0 24 0,0 0 1 15,0 0 0-15,0 0 0 0,0 0-25 0,-10 6 0 16,10-6 0-16,0 10 0 0,0-1 37 0,0 1 3 16,3-1 0-16,4 0 0 0,-7-2 3 0,4-4 1 15,6 9 0-15,-6-9 0 0,3 7 25 0,-4-1 6 0,4 1 1 0,0-1 0 16,1 0-36-16,2 7-6 0,-6 3-2 0,6 0 0 16,-6 6-6-16,6-6-2 0,-3 6 0 0,0 3 0 15,1 3-12-15,2 1-4 0,4 2 0 0,-3 1 0 16,-1 2 0-16,-3 7-8 0,0-6 12 0,4 6-4 15,-7 0-8-15,6 0 0 0,-6-10 0 0,3 10 8 16,3-6-8-16,-3-4 0 0,0 4 0 0,-7-13 0 16,11 3 0-16,-11-9 0 0,4 3 0 0,-4-10 0 15,0 7-40 1,-4-9 0-16,4-4 0 0,-11 3 0 16,4-9-116-16,0 0-24 0,0 0-5 0,-7-9-1 0</inkml:trace>
  <inkml:trace contextRef="#ctx0" brushRef="#br3" timeOffset="-117820.153">2822 12133 1728 0,'0'0'76'0,"-7"-9"16"0,4 6-73 0,3 3-19 16,0 0 0-16,0 0 0 0,0 0 259 0,10-6 48 15,-6 6 9-15,6-3 3 0,-10 3-255 0,14-7-52 16,1 7-12-16,6-3 0 0,0 3 25 0,-3-6 3 16,13 6 0-16,-6 0 0 0,10 0-8 0,-7 0-2 15,4-6 0-15,4 2 0 0,-1 4 14 0,-3 0 2 0,3 0 1 0,0-6 0 16,0 6-27-16,1-3-8 0,-5 3 0 0,-2-6 0 16,2 6 0-16,1-3 0 0,-4 3 0 0,4-7 0 31,-4 7-95-31,-3-3-25 0,0 3-6 0,-8-6-1158 0</inkml:trace>
  <inkml:trace contextRef="#ctx0" brushRef="#br3" timeOffset="-116302.071">15392 11371 806 0,'-7'0'72'0,"0"-6"-58"16,-4 6-14-16,4 0 0 0,0 0 122 0,0 0 22 16,3 0 4-16,4 0 0 0,0 0-66 0,0 0-14 15,0 0-2-15,0 0-1 0,0 0-19 0,0 0-4 16,0 0-1-16,0 0 0 0,0 0 9 0,0 0 2 0,0 0 0 0,0 0 0 16,0 0 34-16,0 0 7 0,0 0 2 0,0 0 0 15,11-3-12-15,-1 3-3 0,5 3 0 0,-1-3 0 16,3 0-19-16,5 0-4 0,-1 6-1 0,0-6 0 15,7 4-34-15,4-4-7 0,0-4-2 0,3-2 0 16,7 6 9-16,1-3 2 0,6-3 0 0,4 6 0 16,-4-3 2-16,4-4 1 0,0 7 0 0,-4-3 0 15,1-3-13-15,-1 6-2 0,1 0-1 0,3 0 0 16,-1 0 4-16,-2 0 1 0,6 6 0 0,-3-3 0 16,0-3-16-16,0 0 0 0,-7 7 0 0,3-4-10 15,1-3 35-15,6 0 7 0,-3 0 2 0,7 0 0 16,0-3-34-16,0 3 0 0,0-7 0 0,3 7 0 15,-3 0 16-15,7-3-3 0,4-3-1 0,0 0 0 16,-4 3-3-16,0 3-1 0,0-7 0 0,0 4 0 16,-4-3-8-16,1 3 8 0,-1-4-8 0,-3 7 8 15,4-3-8-15,-1-3 0 0,-3 6 9 0,-3 0-9 0,-1-3 8 16,-7-3-8-16,1 6 10 0,-1-7-10 0,4 4 0 16,-4 3 0-16,4-6 0 0,0 6 0 0,0 0 0 0,0-3 0 15,0-3 0-15,-4 6 0 0,-3-4 16 0,4 4-4 16,-1-6 0-16,4 6 0 0,0-3 7 0,0-3 1 15,0 6 0-15,-4 0 0 0,0 0-20 0,-3 0 0 16,-3 0 0-16,-5 0 0 0,-2 0 0 0,-1 0 0 16,0 0 0-16,-3 0 0 0,-4 0 0 0,1 0 0 15,-1 0 0-15,-7 0 0 0,-3 0 0 0,-1 0 0 16,1 6 0-16,3-6 0 0,-3 0 0 0,-4 3 0 16,0-3 0-16,0 0 0 0,0 0 0 0,4 0 0 15,-4-3 0-15,0 3 0 0,0 0 8 0,0-6-8 16,0 6 12-16,-3 0-12 0,-1 0 0 0,1 0 0 0,-4-3-12 0,0-4 3 31,0 7-95-31,-7 0-18 0,4-9-4 0,-4 0-1259 0</inkml:trace>
  <inkml:trace contextRef="#ctx0" brushRef="#br3" timeOffset="-115134.28">21258 11027 806 0,'0'0'72'16,"0"0"-58"-16,-10 0-14 0,-1 0 0 0,-3 0 116 0,4 6 21 15,2-3 4-15,-2-3 1 0,3 6-110 0,7-6-23 16,0 0-9-16,0 0 8 0,-7 0 4 0,7 0 1 15,0 0 0-15,0 0 0 0,0 0 59 0,0 0 11 16,0 0 2-16,0 0 1 0,0 0 16 0,0 0 3 16,0 0 1-16,0 0 0 0,0 0-18 0,10 10-4 15,-10-10-1-15,7 0 0 0,-7 0-31 0,11 6-7 16,0-3-1-16,3-3 0 0,-4 6 8 0,8-3 0 16,-4-3 1-16,0 0 0 0,0 7-23 0,4-7-5 15,-4 0-1-15,0 0 0 0,0 0 13 0,-3 0 3 16,3 0 0-16,0 0 0 0,0 0-13 0,4 3-3 15,-4-6 0-15,7 3 0 0,-3 0 12 0,6 3 3 0,8-3 0 0,0 0 0 16,3 6-25-16,4-6-5 0,7 3-1 0,3-3 0 16,4 0 0-16,0 7-8 0,-4-7 12 15,8 3-4-15,3-3 2 0,0 6 0 0,-4-6 0 0,4 0 0 16,0 6 0-16,0-3 0 0,0 4 0 0,-3-4 0 16,-1-3 2-16,4 6 1 0,0-6 0 0,4 3 0 15,-5-3 0-15,5 6 0 0,10-2 0 0,-3-4 0 16,-4 0-3-16,0 0-1 0,0 0 0 0,-7 0 0 15,3 0-9-15,-3 0 12 0,0 0-12 0,0 0 12 16,-7 0-12-16,-7 0 0 0,0 6 0 0,-4-6 8 16,0 0-8-16,1 0 0 0,-4-6 0 0,3 6 8 15,-3 0-8-15,-1 0 0 0,1 0 9 0,0 0-9 16,0 0 8-16,-4 0-8 0,-3 0 8 0,0 0-8 16,-4 0 8-16,0 6-8 0,-3-6 10 0,0 3-10 0,-1-3 9 0,-3 0-9 15,-3 0 8-15,3 0-8 16,-7 0 0-16,4 6 0 0,-4-6 0 0,0 0 0 0,0 0 0 0,-3 0 10 15,3 0-10-15,0 0 10 0,-3 0-10 0,3 0 0 16,-4 0 9-16,1 0-9 0,0 0 0 0,3 0 9 16,-4 0-9-16,1 0 0 0,3-6 11 0,0 6-11 15,0 0 10-15,-3 0-10 0,-1 0 9 0,4 0-9 16,-3 0 8-16,0 0-8 0,-1 0 0 0,1 0 8 16,-1 0-8-16,1 0 0 0,-4 0 0 0,4 0 0 15,-1 0 0-15,1 6 0 0,-4-6 0 0,3 0 0 16,-3 0 0-16,0 0 0 0,4 0 0 0,-4 0 0 0,0 0 0 0,0 3 0 31,0-3-30-31,0 0 2 0,4 0 0 0,-4 0 0 16,4 0-76-16,-1-3-14 0,1 3-3 0,3 0-1 15,0-6-41-15,0 6-8 0,0-3-1 0,0-3-626 0,-3 2-125 16</inkml:trace>
  <inkml:trace contextRef="#ctx0" brushRef="#br3" timeOffset="-114007.681">25516 11215 403 0,'0'0'36'0,"0"0"-36"16,7-3 0-16,-7 3 0 0,0 0 302 0,0 0 54 15,0 0 10-15,0 0 2 0,0 0-275 0,-3 3-55 16,-4 3-11-16,0-6-3 0,0 0-14 0,0 9-10 16,-4-9 12-16,4 0-12 0,7 0 32 0,-7 7-1 15,0-4 0-15,7-3 0 0,0 0 29 0,0 0 5 16,0 0 2-16,0 0 0 0,0 0 3 0,0 0 1 15,0 0 0-15,0 0 0 0,0 0-11 0,0 0-1 0,0 0-1 16,0 0 0-16,0 0-6 0,0 0 0 0,0 0-1 0,7 0 0 16,4 0-13-16,-1 0-2 0,4 0-1 0,0 0 0 15,1 0-8-15,6 0-2 0,0 0 0 0,4 0 0 16,3 0-5-16,0 0-2 16,4 0 0-16,3 0 0 0,0 0-5 0,4 0-1 0,3-3 0 0,8-4 0 15,-1 7 2-15,4 0 0 0,4 0 0 0,-1 0 0 16,0-3 9-16,4 3 1 0,0 0 1 0,4 0 0 15,3 0-13-15,0 0-2 0,-4 3-1 0,5-3 0 16,-1 7-1-16,0-4 0 0,0 3 0 0,0-3 0 16,3-3 0-16,8 6-8 0,3-2 12 0,0-4-4 15,0 0 1-15,4 6 0 0,3-6 0 0,4 3 0 16,-4-3-9-16,0 0 0 0,-7 0 0 0,-3 0 0 16,3 0 10-16,-3 0-10 0,-1 0 12 0,-3 0-12 15,0-3 8-15,-7 3-8 0,1 0 0 0,-9-6 0 0,1 6 10 0,0 0-10 16,0 0 8-16,-3-4-8 0,-1 4 9 0,1 0-9 15,-4 0 10-15,-7 0-10 0,-4 4 8 0,0-4-8 16,1-4 0-16,-1 4 9 0,-3 0-9 0,7 0 12 16,3 0-12-16,-3 0 12 0,0 0-12 0,-4 0 8 15,4 0-8-15,-4 4 8 16,0-4-8-16,-6 6 0 0,3-6 9 0,-8 3-9 0,5-3 0 0,-5 0 0 16,-2 0-10-16,-1 6 10 0,-4-6 0 0,-2 0 11 15,2 0 0-15,-6 0 0 0,-4 0-11 0,0 0-16 16,-3 0 4-16,3 0 1 0,-4 0 22 0,-2 0 4 15,-1 0 1-15,0 0 0 0,0 0-16 0,-7 0 0 0,7 0 0 16,3 0 0-16,1-6 0 0,0 6 0 16,-1 0 0-16,4 0 0 0,0 0-10 0,0 0 2 0,-3 0 0 0,7 0 0 31,-4 0-117-31,3-3-23 0,1-3-5 0</inkml:trace>
  <inkml:trace contextRef="#ctx0" brushRef="#br3" timeOffset="-108712.262">9056 12265 633 0,'-4'0'56'16,"1"-6"-44"-16,-4 3-12 0,3-3 0 0,4 6 184 16,0-10 34-16,4 1 7 0,-1-1 2 0,4 1-105 0,0-7-21 15,4 7-4-15,0-4-1 16,-4-2-70-16,3 5-14 0,-3-6-4 0,0 7 0 0,0 0-8 0,0-4 0 15,-7 7 9-15,4-4-9 16,-8 1 42-16,4 9 4 0,0-6 1 0,0 6 0 0,-7-10 16 0,0 7 3 16,4-3 1-16,-4 3 0 0,0-3-15 0,0-4-4 15,3 1 0-15,1 2 0 0,-1 4 4 16,0-6 0-16,4 3 0 0,0-4 0 0,0 1-13 0,0-1-3 16,0 1 0-16,0 3 0 0,0-4-22 0,0 7-5 15,0 3-1-15,0 0 0 0,0 0-8 0,0 0 10 16,0-6-10-16,0 6 10 0,-7 0 0 0,7 0 0 15,-7 0 0-15,0 0 0 0,-3 9-10 0,-1-2-14 0,4 2 3 0,-7 0 1 16,3 1 10-16,1-1 0 0,-4 7 0 0,3-4 0 16,4 4 0-16,-4 3 0 0,-3 0 0 0,4-4 0 15,-1 4 0-15,-3 0 0 0,3 6 0 0,-3-6 0 16,0 6 14-16,0 3-2 0,4-3 0 0,-1 4 0 16,0-1 16-16,1-3 4 0,-1 3 0 0,4 3 0 15,0 1-32-15,0-7 0 0,0 9-11 0,3-5 11 16,-3-1 0-16,4 6 0 0,-1-9 0 0,1 4 8 15,3-4-8-15,3 0 0 0,-3-3 0 0,-3 3 8 16,3-6-8-16,0 9 0 0,0-6 0 0,0-3 0 16,-4 3 0-16,1-7 8 0,3 10-8 0,0-12 0 15,-4 9 0-15,4-3 0 0,0-7 0 0,-7 4 0 16,0 0 0-16,7-4 0 0,0 4 8 0,0-7-8 16,0 1 0-16,0-1-9 0,0 0 9 0,0-2-13 15,4-4-19-15,-4-3-3 0,0 0-1 0,0 0 0 16,0 0-25-16,0 0-6 0,0 0-1 0,0 0 0 15,-4 9-68-15,4-9-13 0,0 0-3 0,-3 0-1 16,-8 0 59-16,11 0 12 0,0 0 2 0,0 0 1 16,-3 0-63-16,-5-9-13 0,5 6-2 0,-1-4-1 15,1-2 7-15,-1 0 2 0,4-7 0 0</inkml:trace>
  <inkml:trace contextRef="#ctx0" brushRef="#br3" timeOffset="-108402.691">8544 12682 2516 0,'-3'-9'112'0,"3"9"22"0,-7 0-107 0,0 0-27 0,0 0 0 0,7 0 0 15,0 0 15-15,0 0-3 0,0 0 0 0,0 0 0 16,0 0-12-16,0 0 0 0,0 0 0 0,0 0 0 15,0 0 0-15,7 0 0 0,3 0 0 0,4 0 0 32,-7-6 0-32,8 6 0 0,-1 0 0 0,0 0 0 0,-4-7 12 0,8 7 0 0,-4 0 0 0,0-3 0 15,0 3 23-15,0 0 4 0,1-6 1 0,-1 6 0 16,3 0-8-16,-10-3 0 0,7 3-1 0,1-7 0 16,-1 7 1-16,0-3 1 0,0-3 0 0,0 6 0 0,4-3-25 0,3-3-8 15,-4 3 0-15,5-4 0 0,-5-2 0 0,4 9 0 16,1-6 0-16,-5-4 0 15,1 10-44-15,-1-9-5 0,1 9-2 0,-7-3 0 16,-1 3-129-16,1-7-27 0,-4 7-5 0,-7 0-486 16,7 7-98-16</inkml:trace>
  <inkml:trace contextRef="#ctx0" brushRef="#br3" timeOffset="-101625.629">9169 12855 288 0,'0'0'25'0,"0"0"-25"16,0 0 0-16,0 0 0 0,0 0 238 0,0 0 42 16,0 0 9-16,3-3 2 15,-3-4-277-15,0 7-55 0,4-9-11 0,-4 9-3 0,7-6 41 0,0 6 14 0,0-10-9 0,0 10 9 16,-7 0 0-16,7 0 19 0,-7 0-3 0,11-3-1 16,-11 3 31-16,7 0 6 0,0 0 2 0,-7 0 0 15,0 0 42-15,0 0 8 0,0 0 1 0,0 0 1 16,0 0-18-16,0 0-3 0,0 0-1 0,0 0 0 15,3 3-23-15,-3 7-5 0,-3-4 0 0,-1 3-1 16,1 1-22-16,-1-1-4 0,-3-3-1 0,0 4 0 16,0-1-15-16,0 1-3 0,0 8-1 0,0-2 0 15,-4 3-1-15,4 0-8 0,0 0 12 0,0-1-4 16,-4 7 1-16,4 1 0 0,-3-8 0 0,3 11 0 16,0 2 3-16,0-3 0 0,0 0 0 0,0 1 0 15,3-4-1-15,-3 3 0 0,0 0 0 0,3-3 0 16,1 0-11-16,3 4 10 0,3-11-10 0,-3 1 10 15,4 3 8-15,-1-3 2 0,1-7 0 0,3 4 0 0,-3-6-20 0,3-1 10 16,0 0-10-16,0 1 8 0,0-4-8 0,0-6 0 16,3 3 0-16,-3-3 8 0,-7 0-8 0,11 6 0 15,0-12 0-15,-1 3 8 0,1 3 10 0,3-6 2 16,-3 6 0-16,-1-10 0 0,4 1-20 0,-3 6 0 16,3-13 0-16,0 7 0 0,-3-1 0 0,3 1 0 15,-7 0 0-15,3-7 0 0,1 6 0 0,-4 1-9 16,-3-7 1-16,-1 7 0 0,-3 0 16 0,0-10 4 15,0 9 1-15,-3 1 0 0,-1-7-13 0,-3 7 11 16,0-1-11-16,-4 1 10 0,4 0 3 0,4 2 1 16,-11 4 0-16,3-3 0 0,0 6-5 0,1-3-1 15,-1-3 0-15,1 6 0 0,-1 0 20 0,1 0 3 0,-1 6 1 0,0-3 0 16,1-3-32-16,3 6 0 16,-4-3 0-16,1 7 0 0,-1 5 0 0,0-5 0 0,1-1 0 0,-1 1 0 15,-3 5 0-15,4-5-18 0,-8 9 2 0,4-10 1 16,-4 7 24-16,4-7 5 0,-7 0 1 0,3 1 0 15,4-1-15-15,0 1-18 0,3-1 4 0,1-3 1 16,-1-3 21-16,4 4 4 0,7-7 0 0,-7 0 1 31,4 0-109-31,3 0-23 0,0 0-4 0,0 0-676 0,0 0-135 0</inkml:trace>
  <inkml:trace contextRef="#ctx0" brushRef="#br3" timeOffset="-100493.509">10086 11936 172 0,'0'0'16'0,"0"0"-16"0,0 0 0 0,0 0 0 16,0 0 83-16,0 0 13 0,0 0 4 0,0 0 0 15,0 0 0-15,0 0 0 0,0-9 0 0,0 9 0 16,0-4 14-16,0 4 3 0,-4-6 1 0,4 6 0 16,-3-6-25-16,-4 3-5 0,3 3 0 0,-3 0-1 15,4 0-27-15,-4 0-4 0,0 0-2 0,0 3 0 16,-1 3 1-16,1-6 0 0,-3 6 0 0,3-2 0 15,-4 2-24-15,4-3-5 0,-3 3-1 0,-1-3 0 0,4 7 17 0,0-4 3 16,0-3 1-16,0 3 0 0,-4 4-10 0,4-1-3 16,0 1 0-16,4-4 0 15,-1 3 3-15,-3 1 1 0,0 5 0 0,0-2 0 0,0 3-13 0,-4-4-4 16,1 4 0-16,3 3 0 16,-4-1-4-16,0 8 0 0,1-1-1 0,-4-3 0 0,3 9-15 0,-3-3 11 15,3 0-11-15,1-3 10 0,-1 4 2 0,1-4 0 16,-1 3 0-16,4-3 0 0,4 3-12 0,-5-3 0 15,1 1-10-15,4-5 10 0,-1 5 12 0,1 2 9 16,-1-3 2-16,-3 3 0 0,4-3-2 0,3 0 0 16,0-3 0-16,0 3 0 0,0 0 10 0,3-6 1 15,-3 0 1-15,7 6 0 0,-3-6-17 0,3 0-3 16,3 0-1-16,-2-1 0 0,2-2 1 0,1 3 0 0,-1 0 0 16,1-4 0-16,3 4-13 0,0-3 11 0,-3-4-11 0,3 4 10 15,3 0-10-15,-2-4 0 0,-5 4 9 16,4 0-9-16,-3-4 0 0,3 4 0 0,-7-4 0 0,4 4 8 15,-1-7-8-15,1 7 0 0,3-6 0 0,-4-1 0 16,1 0 0-16,3-2 8 0,0 2-8 0,0-6 0 16,0 7 0-16,1-10 0 0,-5 6 0 0,8-3-8 31,-1-3-78-31,1 0-15 0,0 0-3 0,-1-3-1168 16</inkml:trace>
  <inkml:trace contextRef="#ctx0" brushRef="#br3" timeOffset="-80892.627">10675 12143 403 0,'0'0'17'0,"0"0"5"0,0 0-22 0,0 0 0 16,-11-3 0-16,4 3 0 0,7 0 160 0,0 0 28 16,-10-7 6-16,3 7 1 0,0-3-150 0,7 3-29 15,0 0-7-15,0 0-1 0,-7-6 4 0,7 6 0 16,7 0 0-16,-7 0 0 0,0 0-12 0,0 0 0 16,0 0 0-16,0 0 0 0,3 0 12 0,-3 0 0 15,0 0 0-15,0 0 0 0,0 0 50 0,0 0 10 16,0 0 3-16,0 9 0 0,-3-2-3 0,-1 2-1 15,1 1 0-15,-4-1 0 0,-4 0-17 0,4 7-3 16,3-7-1-16,-6 10 0 0,-4-3-18 0,3-3-3 16,8 2-1-16,-1 4 0 0,-10-3-8 0,7 2-1 0,0 1-1 15,3 0 0-15,1-3-2 0,-1 3 0 0,-10 6 0 16,4-6 0-16,6 9-16 0,1-9 0 0,-8 6 8 0,0 3-8 16,1-3 24-16,-8 0 2 0,4-3 0 0,-4 3 0 15,-3 0-16-15,7 3-10 0,7-9 12 0,-3 6-12 16,-8 0 11-16,7-6-11 0,4 0 10 0,4-3-10 15,-1-4 0-15,1 4 0 0,-1-7-11 0,1 1 11 16,3-10-49 0,0 0-3-16,0 0 0 0,0 0 0 0,0 0-37 0,0 0-8 0,0 0-2 0</inkml:trace>
  <inkml:trace contextRef="#ctx0" brushRef="#br3" timeOffset="-80493.307">10573 12187 864 0,'-18'0'38'0,"18"0"8"15,0 0-37-15,0 0-9 0,-3-10 0 0,3 10 0 0,0 0 208 0,0 0 40 16,3-9 8-16,-3 9 2 0,0 0-183 0,4 0-37 15,3-3-7-15,0-3-2 0,-7 6-1 0,0 0-1 0,14 0 0 16,-7 0 0-16,0-4-2 0,0-2 0 16,0 6 0-16,0 6 0 0,4-6-1 0,-4 4 0 0,-7-4 0 0,0 0 0 15,10 9 8-15,-6 0 0 0,-4 1 1 0,3-1 0 16,-3 13-7-16,7 0-2 0,1-3 0 0,-5 6 0 16,-6 0-4-16,6 0 0 0,8-3-1 0,-4 9 0 15,-7-2-7-15,3-1-2 0,8 0 0 0,-1 7 0 16,-3-7-10-16,1 3 12 0,-1-3-12 0,3 1 12 15,8-4-12-15,-8 3 0 0,-6-3 0 0,-1-6 0 16,8 0 8-16,-4 6-8 0,-7-13 0 0,0 10 8 16,0-9-8-16,0 2 8 0,0-5-8 0,0 6 8 15,-7-7-42 1,3 0-9-16,4-9-1 0,0 0-1 0,-3 4-87 0,3-4-18 0,0 0-3 0,0 0-746 16</inkml:trace>
  <inkml:trace contextRef="#ctx0" brushRef="#br3" timeOffset="-80235.585">10365 12704 1324 0,'0'-9'118'0,"0"9"-94"15,0 0-24-15,0 0 0 0,-7 0 239 0,7 0 43 16,0 0 9-16,0 0 1 0,0 0-220 0,3-3-45 15,8-4-9-15,3 7-2 0,0 0-16 0,0-3-9 16,0 3 1-16,4 3 0 0,6-3 8 0,-2 0 0 0,-8 0-9 0,3 0 9 31,8 7-26-31,-4-7-1 0,-3 3 0 0,-4 3 0 16,0-6-23-16,4 3-5 0,3-3-1 0,-7 0 0 16,-3 0-48-16,6-3-9 0,8-3-3 0,-4 3-700 0</inkml:trace>
  <inkml:trace contextRef="#ctx0" brushRef="#br3" timeOffset="-79541.689">11564 12202 1713 0,'21'0'37'0,"-21"0"8"0,-7-6 2 0,7 6 2 0,0 0-39 0,0 0-10 0,0 0 0 0,0 0 0 15,0 0 43-15,0 0 6 0,0 0 2 0,0 0 0 16,-7-3 1-16,7 3 0 0,0 0 0 0,0 0 0 15,0 0-8-15,0 0 0 0,0 0-1 0,0 0 0 0,7 9-14 0,-3 1-2 16,-4-1-1-16,0 1 0 0,7-1-6 0,0 7 0 16,-11-7-1-16,4 10 0 0,0-3-3 0,4 2-1 15,-1 1 0-15,-3 6 0 0,-3 0-6 0,3-3-1 16,3 4 0-16,-3 2 0 0,-3-3-8 0,3 3 0 16,3 0 0-16,-3-3 8 0,7 4 0 0,-7-4-8 15,4-7 12-15,-1 1-4 0,5 3-8 0,-5-9 0 16,-3 6 0-16,4-10 0 0,3 7-19 0,-4-7-2 15,-3-3-1-15,0-6 0 16,0 0-107-16,0 0-22 0,0 0-4 0,0 0-472 16,0 0-94-16</inkml:trace>
  <inkml:trace contextRef="#ctx0" brushRef="#br3" timeOffset="-78727.52">11423 12140 1209 0,'-25'-7'108'0,"25"7"-87"0,0 0-21 0,0 0 0 15,-7 0 148-15,7 0 26 0,0 0 5 0,0 0 1 16,0 0-143-16,0 0-28 0,0-3-9 0,11-3 0 15,-1 6 0-15,-3-3 0 0,4 3 0 0,0-6 0 0,13 6 8 0,-10 0 5 16,-3-3 2-16,3-4 0 0,4 7 23 0,-1 0 5 16,5 0 1-16,-1-3 0 0,-7-3 16 0,3 6 4 15,1-6 1-15,3 2 0 0,-3 4-10 0,0 0-3 16,-1 0 0-16,-3 0 0 0,0 0-35 0,4 0-7 16,-7 0-2-16,3 0 0 0,0 0-8 0,-4 4 0 15,1 2 0-15,0-6 0 0,-1 6 0 0,-3-3 0 16,0 7 0-16,-3-4 0 0,-1 3-13 0,-3 1 5 15,4-1 8-15,-8 1-13 0,1-1 13 0,-1 7 0 16,-6-7 0-16,3 4 0 0,-4 2 0 0,0-5 0 16,-3 5 0-16,0-5 0 0,0 5 0 0,0-5 8 15,0-1-8-15,3 1 10 0,1-7-10 0,-1 3 0 16,-3-3 9-16,3 3-9 0,11-6 0 0,0 0 0 0,-7 0 0 0,0 7 8 16,0-4-8-16,7-3 0 0,0 0 0 0,0 0 0 15,-3 0 0-15,3 0 0 0,0 0 0 0,0 0 0 16,0 0 0-16,0 0-15 0,0 0 4 0,0 0 1 15,0 0 0-15,0 0 0 16,0 0 0-16,10 0 0 0,-3 6 10 0,4-3 0 0,0-3-9 0,-4 0 9 16,7 7 0-16,-4-4 0 0,1-3 10 15,3 0-10-15,0 6 10 0,0-6-10 0,0 3 8 0,4 3-8 16,3-2 0-16,-3-4 0 0,-1 6 0 0,1-3 0 16,-4 3 0-16,4 4 0 0,-8-1 0 0,5 0 0 15,-8 1 12-15,3-4 0 0,-3 4 0 0,0-1 0 16,0 0-12-16,-3 7 0 0,-4-13 9 0,3 7-9 15,1-1 10-15,-4 4-2 0,0-1-8 0,0-6 12 16,-4 7 4-16,1-7 0 0,3 4 0 0,0-1 0 0,-4 0-6 16,4-2-1-16,-3 2 0 0,-4-6 0 0,3 7 11 0,-3-4 1 15,4 3 1-15,-4 1 0 0,0-10-22 0,-4 9 0 16,0-3 0-16,1 4-8 0,-1-7 16 0,-3 3 4 16,-4-3 1-16,4 4 0 0,-3 2-13 0,-1 0 0 15,0 1 0-15,-3-4 0 0,4-3 0 0,-1 7 0 16,0-10 0-16,1 6 0 0,-8-6 0 0,11 3 0 15,0 3-12-15,3-6 12 0,1 0-8 0,-1-6 8 16,0 6 0-16,-3-3 0 16,4 3-28-16,3 0 0 0,-4-6 1 0,4 2 0 15,7 4-25-15,-3-6-6 0,-5-3-1 0,1 6 0 16,7 3-140-16,0 0-28 0,-3-10-5 0,-1 4-604 0</inkml:trace>
  <inkml:trace contextRef="#ctx0" brushRef="#br3" timeOffset="-76675.215">12876 12024 1425 0,'0'0'63'0,"0"0"13"0,0 0-60 0,0 0-16 15,0 0 0-15,0 0 0 0,0 0 65 0,0 0 11 16,0 0 1-16,0 0 1 16,0 0-78-16,0 0-31 0,0 0 2 0,0 0 0 0,0 0 15 0,0 0 3 15,0 0 1-15,0 0 0 0,0 0-8 0,0 0-2 16,0 0 0-16,0 0 0 0,0 0 42 0,0 0 8 16,0 0 2-16,0 0 0 0,0 0 25 0,0 0 6 15,0 0 1-15,0 0 0 0,-3 0 4 0,3 0 0 16,-7 0 1-16,7 0 0 0,-7 0-18 0,0 0-4 0,0 0-1 0,0 0 0 15,3 0-26-15,-3 0-6 0,0 0-1 0,0 0 0 16,3 0-13-16,4 0 0 0,0 0 0 0,-7-7 0 16,0 7 0-16,0 0 0 0,7 0 0 15,-7 0 0-15,0 0 0 0,0 0 0 0,0 0 0 0,0 0 0 16,0 0 10-16,0 0-10 0,0 0 10 0,0 0-10 16,0 0 13-16,0 0-3 0,-4 7-1 0,4-7 0 15,3 0-9-15,-3 0 12 0,0 0-12 0,0 0 12 16,7 0 15-16,-3 0 3 0,-4 0 1 0,7 0 0 15,0 0-31-15,0 0 0 0,-7 0 0 0,7 0 0 16,-7-7 8-16,7 7 0 0,0 0-8 0,0 0 12 16,0 0-12-16,0 0 0 0,0 0 0 0,0 0 0 15,0 0 0-15,0 0-12 0,0 0 12 0,0 0-10 16,-4 0 10-16,4 0 0 0,0 0 0 0,-7 0 0 0,0 0 0 0,7 0 0 16,0 0 0-16,0 0 8 0,0 0 4 0,-7 0 2 15,7 0 0-15,-4 0 0 0,4 0-2 0,0 0 0 16,0 0 0-16,0 0 0 0,-10 7-4 0,3-7-8 15,7 0 11-15,0 0-11 0,0 0 0 0,-4 0 0 16,-6 0 0-16,10 0 0 0,0 0 0 0,0 0 0 16,0 0-8-16,0 0 8 15,-4 3 0-15,4-3 0 0,0 0 0 0,-11 6 0 0,1 0 0 0,3-2 0 16,7-4 0-16,-7 6 0 0,-4-3 0 0,11-3 0 16,-7 0 0-16,7 0 0 0,-10 6 0 0,3-3 0 15,-4 4 0-15,11-7 0 0,-7 3 0 0,7-3 0 16,-7 0 0-16,0 6 0 0,7-6 0 0,-7 3 0 0,7-3 0 0,-11 6 0 15,4-6 0-15,7 0 0 0,0 0 0 0,-7 0 0 16,7 0 0-16,0 0 0 0,-7 4 8 0,7-4-8 16,0 0 0-16,0 0 0 0,0 0 0 0,0 0 0 15,0 0 8-15,0 0-8 0,0 0 0 0,0 0 0 16,0 0 19-16,0 0-3 16,0 0-1-16,0 0 0 0,0 0 1 0,0 0 1 0,0 0 0 0,0 0 0 15,0 0-1-15,0 0 0 0,0 0 0 0,0 0 0 16,-4 12 0-16,4-12 0 0,0 0 0 0,0 10 0 15,0-10 0-15,0 9 0 0,0-9 0 0,0 9 0 16,0-9-8-16,4 10-8 0,-4-1 9 0,3 1-9 16,-3-1 0-16,4 0 8 0,-4 1-8 0,4 5 0 15,-1 1 0-15,-3-3 0 0,4 6 0 0,-1-4 0 0,1 4 0 0,-1 6 0 16,-3 0 8-16,0-3-8 0,0 3 0 16,0 0 0-16,0-3 8 0,0 10-8 0,0-10 11 0,0 9-1 15,0-9 0-15,0 3 0 0,-3 3-10 0,3-3 0 16,0 0 0-16,0-6 0 0,0 0 0 15,0-3 0-15,0-4 0 0,0 4 0 0,-4 3 0 0,4-4 0 16,0-2 0-16,-3-4 0 0,3 4 0 0,0-4 0 16,-4 1 8-16,4-10-8 0,0 9 8 0,-3-6-8 15,3-3 8-15,0 10-8 0,0-10 0 0,0 0 0 16,0 6 8-16,0-6-8 0,0 0 0 0,0 0 8 16,0 0-8-16,0 0 8 0,0 0-8 0,0 0 8 15,0 0-8-15,0 0 8 0,0 0 0 0,0 0-8 16,0 0 12-16,0 0-4 0,0 0 4 0,7 0 0 0,0 0 0 15,3 0 0-15,-3 0-12 0,4-6 8 16,-1 6-8-16,5 0 8 0,-1-4-8 0,3-2 0 0,-3 3 0 0,4-3 0 16,-4 3 0-16,0 3 0 15,0-7 0-15,4 7 0 0,-4 0 0 0,0-3 0 0,-3 3-10 0,3-6 10 32,-3 6-27-32,-1 0 1 0,1 0 0 0,-11 0 0 15,10-3-18-15,-10 3-3 0,7-6-1 0,-7 6 0 16,0 0-57-16,11 0-12 0,-11 0-3 0,0 0 0 0,7-7-97 15,4 4-20-15,-1-12-4 0,-10 15-1 0</inkml:trace>
  <inkml:trace contextRef="#ctx0" brushRef="#br3" timeOffset="-76252.439">12439 12472 172 0,'0'0'16'0,"0"0"-16"0,0 0 0 0,0 0 0 15,0 0 306-15,-4 0 58 0,4 0 12 0,0 0 3 16,0 0-291-16,0 0-57 0,0 0-12 0,0 0-3 16,0 0 31-16,0 0 5 0,4-3 2 0,7 3 0 15,-1-6 27-15,4 6 6 0,-3 0 1 0,3 6 0 16,0-6 0-16,0 3 0 0,4-3 0 0,-4 6 0 16,0-2-22-16,4 2-4 0,-1-6-1 0,4 9 0 15,-6-9-32-15,6 10-6 0,-4-10-2 0,1 0 0 16,0 9-21-16,3-9 0 0,-4 0 0 0,-2 0 0 15,2 0 0-15,-3 0-13 0,0 0 1 0,-3 0 1 16,0 0-17-16,-1 0-3 0,1-3-1 16,-1 3 0-16,-3-6-98 0,0 6-20 0,1 0-4 0,-8 0-512 15,0 0-102-15</inkml:trace>
  <inkml:trace contextRef="#ctx0" brushRef="#br3" timeOffset="-73019.872">15106 11729 979 0,'0'0'43'0,"0"0"9"0,0 0-41 0,0 0-11 15,0-6 0-15,0 6 0 16,0 0 171-16,0 0 32 0,0 0 6 0,3-3 2 0,-3 3-147 0,0 0-30 0,0 0-6 0,0 0 0 16,8-7 28-16,-8 7 7 0,7 0 1 0,-7 0 0 15,7 0-1-15,3 0 0 0,1 7 0 0,-1-4 0 16,1-3-16-16,0 9-3 0,6-3-1 15,4-2 0-15,-3 8-8 0,0-3-2 0,-1 1 0 0,4-1 0 16,4-6 2-16,0 13 0 0,0-7 0 0,-1 1 0 16,1 6-7-16,0-7 0 0,-4 4-1 0,3 2 0 15,1 1-12-15,0-4-3 0,-4 4 0 0,0 0 0 16,4 3-12-16,-7-1 0 0,3 1 0 0,0 0 0 16,-3 6 28-16,-1 0 2 0,4-6 1 0,-3 6 0 15,-4-3-31-15,4 3 8 0,-1 0-8 0,-3-3 0 16,1 3 9-16,-5-6-1 0,4 6 0 0,-3 0 0 15,-1-6-8-15,1 0 0 0,0 6 0 0,-1-6 0 16,-3 0 0-16,0-1 12 0,-3 8-4 0,-1-8 0 0,1 7 0 16,-1 4-8-16,-3-1 12 0,-3 6-4 0,-1 1-8 0,1 2 0 15,-1-11 0-15,1 2 0 16,-4-3 0-16,0 0 0 0,-4-3 0 0,0-6 0 0,4 2 8 0,-7 1 2 16,0 0 1-16,0 3 0 0,-4-9-11 0,4 2 0 15,-3 1 0-15,-1-4 0 0,4-2 0 0,-4 6 0 16,8-7 0-16,-8 0 0 0,4-2-13 0,3-4 5 15,1 6 8-15,3-9-13 0,-4 6-9 0,1-2-2 16,3-4 0-16,7 0 0 16,0 0-81-16,-8-10-17 0,5 7-3 0,-1-3-1056 0</inkml:trace>
  <inkml:trace contextRef="#ctx0" brushRef="#br3" timeOffset="-68474.868">16447 12463 576 0,'0'0'51'0,"0"0"-41"0,0 0-10 0,-8 6 0 16,5-6 188-16,3 0 36 0,0 0 8 0,0 0 0 16,0 0-91-16,0 0-18 0,0 0-4 0,0 0-1 15,0 0-26-15,-7 0-4 0,0 0-2 0,7 0 0 16,0 0-32-16,0 0-6 0,0 0-2 0,0 0 0 16,0 0-20-16,0 0-4 0,0 0-1 0,0 0 0 15,0 0-3-15,0 0-1 0,0 0 0 0,0 0 0 16,0 0 13-16,10 3 2 0,1-3 1 0,-11 0 0 15,11 0 12-15,-1 6 3 0,1-6 0 0,-1 0 0 0,-10 0-17 0,11 0-3 16,-11 0-1-16,14 0 0 0,-3-6 7 0,-1 6 2 16,-10 0 0-16,11 0 0 0,-1 0-8 0,1 0-2 15,0 0 0-15,-1 6 0 0,4-2-8 0,-3-4-2 16,6 0 0-16,-2 0 0 0,-1-4 0 0,7 4 0 16,0-6 0-16,4 6 0 0,-1-3-4 0,5-3 0 15,-1 6-1-15,0-3 0 0,0-4-2 0,0 7 0 16,-3-9 0-16,3 9 0 0,-3 0-9 0,-4 0 0 15,0 0 0-15,-3 0 8 0,3-3-8 0,-3 3 8 16,-4-6-8-16,7 6 8 0,-7 0 2 0,4 6 0 0,0-12 0 0,3 6 0 16,-4 0-10-16,5 0 0 0,2 0 0 0,1 0 0 15,-4 0 8-15,0-7-8 16,4 7 12-16,-4 0-4 0,4 0-8 0,-4 0 10 0,0 0-10 0,0 0 10 16,-7 0-10-16,4 0 0 0,-4 0 0 0,0-3 8 15,4 3-8-15,-4 0 0 0,0 0 0 0,4-6 0 16,-8 6 16-16,4 0-3 0,-3 0 0 0,3 0 0 15,-3 0-13-15,-1 0 0 0,-3 0 0 0,4-3 0 16,-4 3 0-16,0-7 0 0,0 7 0 0,0-3 0 16,-7 3 16-16,7-6-4 0,0 3 0 0,0-3 0 15,-3 6-12-15,3-10 9 0,-4 10-9 0,5-9 8 16,-5 9-8-16,1-6 0 0,-1-4 9 0,-3 10-9 16,0 0 9-16,0 0-9 0,4-9 12 0,-4 6-12 15,-4-4 15-15,1 4-4 0,3 3-1 0,-4-6 0 16,1 3-10-16,-5-4 0 0,5 1 0 0,-4 3-11 15,3-3 11-15,-3 6 0 0,0-3 0 0,0-4 8 0,0 7-8 16,0-3 0-16,-4-3 0 0,1 3 0 16,-1-3 0-16,1 2 0 0,-4-2 0 0,0 0 0 0,-1 3 0 0,1-3 0 15,4 2 0-15,-1-2 0 0,-3 6 0 0,3-3 8 16,1-3-8-16,-1 6 0 0,4-3 0 0,4-4 0 16,3 7 0-16,0 0 0 0,0 0 0 0,0 0 0 15,0 0 0-15,0 0 0 0,0 0 0 0,0 0 0 16,0 0-10-16,0 0 10 0,0 0 0 0,0 0 0 15,0 0 0-15,7 10 0 0,0-1 0 0,3-3 0 16,1-2 0-16,0 2 0 0,-4 3 0 0,0-9 0 16,3 10 0-16,1-10 0 0,-1 9 0 0,5-9-8 15,-5 0 8-15,1 6 0 0,-1-6 0 0,4 3 0 0,-7-3 0 16,4 7 0-16,0-7 0 0,-4 3 0 0,-7-3 0 0,7 0 0 16,0 6 0-16,0-3 0 0,-7-3 0 0,7 6 0 15,-7-6 0-15,3 10 0 0,4-4 0 0,-3-3 0 16,-4-3 0-16,7 10 0 0,-7-10 0 15,7 6 0-15,-3-3 0 0,3 7 0 0,-7-10 0 0,3 6 0 16,1-3 0-16,3 3 0 0,-7-6 0 0,0 0 0 16,3 10 0-16,1-10 0 0,-4 0 0 0,0 0 0 15,3 9 0-15,-3-9 0 0,0 9 0 0,0-2 0 16,0-4 0-16,-3 3 0 0,3 4 8 0,-4-1-8 16,-3 0 0-16,4-2 0 0,-1-4 0 0,1 6 0 15,-4 1 0-15,0-4 0 0,0 3 0 0,-1-2 0 16,1-4 0-16,0 6 0 0,0 0 0 0,0 1 0 15,-3-1 0-15,3 4 0 0,-4-4 0 0,4 1 0 0,0-1 0 0,0-6 0 16,-4 7 0-16,4-4 0 0,-3 10 0 0,3-13 0 16,0 6 0-16,-1 0 0 0,1 1 0 0,-3-4 12 15,3-3 0-15,3 4 0 0,-3-1-12 0,4-3 0 16,-1 3 0-16,4-6 0 16,0 0-60-1,0 0-16-15,0 10-2 0,0-10-1 0,7 9-96 0,4-6-19 0,-4 7-4 0</inkml:trace>
  <inkml:trace contextRef="#ctx0" brushRef="#br3" timeOffset="-65264.102">18810 12043 990 0,'0'0'44'0,"0"0"8"0,0 0-41 0,0 0-11 0,0 0 0 0,0 0 0 15,0 0 107-15,0 0 19 0,0 0 4 0,-3 0 1 16,-4 0-55-16,7 0-10 0,0 0-2 0,0 0-1 16,0 0-36-16,0 0-7 0,0 0-2 0,0 0 0 15,0-10-5-15,0 4-1 0,0 6 0 0,0-3 0 16,0-4 7-16,0-2 1 0,0 6 0 0,0 3 0 0,0-6 25 0,-4-4 6 16,4 7 1-16,0-3 0 0,-4-4 8 0,1 10 1 15,-1-9 1-15,1 3 0 0,-1 3 3 0,-3-4 1 16,4 4 0-16,-4-3 0 15,3 3-22-15,1-3-4 0,-4 2 0 0,3-2-1 0,-3-3-11 0,4 2-3 16,-1 7 0-16,0-3 0 16,1-3-15-16,-1-3-10 0,1 9 12 0,-1-10-12 0,1 10 0 0,-1-3 0 15,4-3 0-15,0 6 0 0,-7 0 0 0,4 0 0 16,-1-6 0-16,1 2 0 0,-4 4 0 0,0 0 0 16,3 0 0-16,4 0 0 0,-7 0 0 0,0 0-9 15,-4 4 9-15,4 2 0 0,4-6 0 0,-4 0 0 16,0 6 0-16,-4-3 8 0,4-3 0 0,0 0 0 0,-4 6 0 15,4-2 0-15,0-4 4 0,0 0 2 0,0 0 0 0,7 0 0 16,0 0-14-16,0 0 0 0,0 0 0 0,-7 6 0 16,7-6 0-16,0 0 0 0,0 0 0 0,0 0 0 15,0 0 11-15,0 0-1 0,-7 0 0 0,7 0 0 16,0 0-10-16,0 0 0 0,0 0 0 0,0 0 0 16,0 0 11-16,0 0-3 0,0 0-8 0,0 0 12 15,-7 3-12-15,0 6 9 0,7-9-9 0,-7 7 8 16,3 2-8-16,1-3 8 0,-4 4-8 0,3-1 8 15,4 1-8-15,-3-1 8 0,-4 0-8 0,7 1 8 16,-4 6-8-16,4-4 0 0,0 4 0 0,0 3 0 16,0-4 0-16,0 4 0 0,4 0 9 0,-1 6-9 15,1-6 11-15,-4 9-3 0,3-3 0 0,-3 3 0 16,0-3 4-16,0 4 1 0,0-1 0 0,0-3 0 16,0 3 2-16,0-3 0 0,4 3 0 0,-4-2 0 0,3-1-2 15,1-3 0-15,-1 9 0 0,4-9 0 0,-7 9-5 16,4-9 0-16,-1 3-8 0,1 3 12 0,-1-2-12 0,1-1 11 15,0-3-11-15,3 0 10 0,0 0-10 0,0-4 0 16,-4-2 9-16,1 3-9 0,-1 0 0 0,4-4 0 16,-7 1 0-16,4-3 8 0,-4 2-8 0,0-5 0 15,0 8 0-15,3-2 0 0,-3-3 0 0,-3-4 0 16,3 7 0-16,0-7 8 0,0 7-8 0,0-7 0 16,-4 1 0-16,1-1 0 15,3 0 0-15,-4 1-8 0,-3-1 8 0,4 1-12 0,-1-4-2 0,4 3-1 16,-7-2 0-16,4-4 0 15,3-3-12-15,0 0-2 16,-4 9-1-16,4-9 0 31,0 0-20-31,0 0-4 0,0 0-1 0,0-9 0 0,0-7-168 0,0 7-33 0</inkml:trace>
  <inkml:trace contextRef="#ctx0" brushRef="#br3" timeOffset="-64773.501">18165 12560 345 0,'-4'0'31'0,"0"0"-31"16,1-9 0-16,-1 9 0 0,-3-7 140 0,4 4 21 16,3-3 5-16,0 6 1 0,-7 0-74 0,7 0-14 15,0 0-3-15,0 0-1 0,0 0 33 0,0 0 6 16,0 0 2-16,0 0 0 0,0 0-6 0,0 0-1 16,0 0 0-16,0 0 0 0,10 0-21 0,-3 0-5 15,0 0-1-15,4 6 0 0,0-6 12 0,3 0 2 16,-4 0 1-16,4 0 0 0,1 3-41 0,-1-3-9 15,3 0-2-15,1 0 0 0,3 0 3 0,0 0 1 16,4-3 0-16,0 3 0 0,-1-6-17 0,5 6-4 0,-8-3-1 0,7-4 0 16,0 4-16-16,0-3-3 0,1 6-8 0,-5-9 12 15,1 9-12-15,0-10 0 0,-1 10 8 0,-2-6-8 16,-5 3 0-16,4-3 0 0,-3 6 0 0,0-10 0 16,-4 10 10-16,3-3-1 0,1-3 0 0,0 3 0 15,-1-4-9-15,-3-2-11 0,4 9 3 0,-4 0 0 16,4-9 8-16,-8 9 11 0,1-7-3 0,0 7 0 31,-1-3-108-31,-3 3-21 0,4 0-5 0,-11 0-1 0,7 0-129 0,-7 0-27 16</inkml:trace>
  <inkml:trace contextRef="#ctx0" brushRef="#br3" timeOffset="-64005.697">18923 13024 288 0,'0'0'12'0,"0"0"4"16,0 0-16-16,0 0 0 0,0 0 0 0,0 0 0 15,-7 6 411-15,7-6 79 0,-7 3 16 0,7-3 3 16,-7 0-378-16,7 0-76 0,0 0-15 0,0 0-4 0,0 0-13 0,0 0-3 15,7 0-1-15,3 0 0 16,1-3-1-16,3-3 0 0,0 6 0 0,7 0 0 0,-3-3 14 0,0-3 2 16,-1 6 1-16,5 0 0 0,2 0 13 0,-3-7 4 15,-3 7 0-15,3 0 0 0,-3 0-22 0,-1 0-4 16,1 0-1-16,-4 0 0 0,0 7-14 0,0-7-3 16,1 0-8-16,-5 0 12 0,1 0-12 0,-1 6 0 15,1-3 8-15,-4-3-8 0,4 6 8 0,-4-3-8 16,-7-3 11-16,7 0-11 0,-7 0 0 0,7 7 0 15,-7-7 0-15,0 0 0 0,0 0 20 0,3 3 8 16,1 6 0-16,-4 1 1 0,0-4-11 0,0 3-2 16,-4 1-1-16,1 5 0 0,-1-2 1 0,-3 3 1 0,0 2 0 0,0 1 0 15,-7 0-17-15,0 6 0 0,3-6 0 0,-3 6 0 16,-4 0 14-16,1-3-1 0,-1 3 0 0,4 0 0 16,-4-6-5-16,1 6-8 0,-1-6 11 0,4 0-11 15,3 0 11-15,4-4-11 0,-3 4 10 0,3-3-10 16,3-4 8-16,-3 4-8 15,4 0 0-15,-1-4 0 0,4 4 8 0,-3-7-8 0,3-6 0 0,0 10 9 16,0-4-25-16,3-5-6 0,1 2-1 0,3-3 0 16,3-3-97-1,1 6-20-15,-1-6-4 0,1 0-680 0,3-6-136 0</inkml:trace>
  <inkml:trace contextRef="#ctx0" brushRef="#br3" timeOffset="-62771.133">20228 12005 345 0,'0'0'31'0,"0"-6"-31"16,0 6 0-16,-7 0 0 0,4 0 226 0,-4-3 39 15,7 3 8-15,-4-7 2 0,-3 7-156 0,4 0-31 16,-1 0-7-16,4 0-1 0,0 0 7 0,0 0 1 16,-11 0 0-16,4 0 0 0,7 0-20 0,0 0-3 0,-7 7-1 0,0-4 0 15,4 6-7-15,-4-3-1 16,-4 4-1-16,4-1 0 0,-4 1 23 0,1-1 5 0,-4 0 1 0,0 7 0 16,3 3-32-16,-7 0-7 0,4-4-1 0,4 4 0 15,-4 6-8-15,0-3-3 0,3 3 0 0,-3 4 0 16,3-4-25-16,1 3-8 0,-1 6 0 0,4-5 0 15,0 5 8-15,0 1-8 0,0-1 12 0,0 1-12 16,3 2 11-16,4 1-11 0,-3-4 10 0,-1 4-10 16,1 3 8-16,3-4-8 0,-4-2 0 0,4-1 9 15,0-2-9-15,-3-7 0 0,3 3 0 0,3-3 8 16,-3 3-8-16,4-9 0 0,-1 6 9 0,1-6-9 16,3 3 9-16,0-3-9 0,0-7 12 0,3 7-12 15,1-3 0-15,3 3 0 0,4-4 0 0,7 1-12 16,-1-4-23-1,4-2-4-15,-3-1-1 0,7 1 0 0,0-4-34 0,-1 3-7 16,1-2-2-16,0-4 0 0,-4 6-159 0,0-9-32 0,18 0-6 16,-18-3-2-16</inkml:trace>
  <inkml:trace contextRef="#ctx0" brushRef="#br3" timeOffset="-62369.705">20415 12300 806 0,'0'0'36'0,"0"0"7"0,-10 0-35 0,6 3-8 0,-3-3 0 0,0 0 0 16,0 6 315-16,3-6 61 0,4 0 12 0,0 0 2 15,0 9-303-15,0 1-61 0,0-1-12 0,0 1-2 16,4-1 11-16,0 7 2 0,-1-7 1 0,4 10 0 16,0 0 10-16,-3-3 3 0,3 2 0 0,-4 11 0 15,1-4 20-15,-1 3 4 0,1-3 1 0,-4 9 0 16,3-5-36-16,-3 5-6 0,4-6-2 0,-4 7 0 15,3-7 20-15,-3-3 3 0,0 3 1 0,4-9 0 16,-1 6-36-16,1-6-8 0,0 0 0 0,-1-3 0 0,1 2 0 0,3-2 0 16,3-3 0-16,-3-4 0 15,4 4-84-15,-4-10-15 0,4 6-3 0,-4-9-1 16,3 0-81 0,1 0-16-16,3-9-3 0</inkml:trace>
  <inkml:trace contextRef="#ctx0" brushRef="#br3" timeOffset="-61519.432">20398 12284 403 0,'0'0'36'0,"0"0"-36"0,-7 0 0 0,3-3 0 16,1-3 291-16,-1 6 51 0,0-4 10 0,4 4 3 15,0 0-257-15,-3-6-51 0,-1 6-11 0,4 0-1 16,0 0-15-16,0 0-2 0,0 0-1 0,0 0 0 16,0 0 40-16,0 0 8 0,0 0 2 0,0 0 0 15,0 0-1-15,0 0 0 0,0 0 0 0,0 0 0 16,0 0 9-16,0 0 1 0,0 0 1 0,0 0 0 15,7 0-33-15,8 0-6 0,-5-6-2 0,4 6 0 16,4 0-17-16,-4 0-4 0,4 0-1 0,3 0 0 16,0 0 2-16,4-3 0 0,3 3 0 0,-3 0 0 0,-4 0-6 15,3 0-1-15,8 0 0 0,-7 0 0 0,3 3-9 0,-3 3 0 16,0 0 9-16,-4-2-9 0,-4-4 0 0,-3 9 9 16,1-3-9-16,-5-3 0 0,-3 7 8 0,0-4-8 15,-3 3 0-15,-4-9 0 0,0 10 8 0,-4-1-8 16,1 1 0-16,-4-1 0 0,-4 7 16 0,0-7-1 15,-3 1 0-15,-3 5 0 0,-4-5-15 0,-4-1-10 16,4 1 2-16,0 5 0 0,-8-5 8 0,5-1 0 16,-5 4 0-16,1-7 8 0,7-3-8 0,0 3 0 15,0 4 0-15,7-10 8 0,-1 9-8 0,5-9 0 16,-1 0 0-16,1 6 8 0,3-6-8 0,7 0 8 16,-4 0-8-16,4 0 8 0,0 0-8 0,0 0 12 0,0 0-4 0,0 0 0 15,0 0-8-15,7 0-10 0,4 0 10 16,-1 0-13-16,1 3 13 0,0-3 0 0,3 7 0 0,3-7 0 15,-3 3 0-15,4-3 0 0,0 6 0 0,3-3-9 16,-4 4 9-16,1 2 0 0,0 0 0 0,-1 1 0 16,5-1 0-16,2 1 0 0,-3-1 0 0,-3 7 8 15,0-7-8-15,-1 0 0 0,-3 1 0 0,1-1 0 16,-5 7 0-16,1-7 11 0,-1 7-11 0,-3-3 12 16,-3-7-12-16,-1 13 10 0,1-10-10 0,-1 10 10 15,-3-10 1-15,4 7 0 0,-4 0 0 0,0-4 0 16,0-2-11-16,-4-1 0 0,4 7 0 0,-3-7 0 15,6 1 8-15,-6-1 10 0,3 0 2 0,-4 4 0 16,4-10-12-16,-3 6-8 0,-1 1 9 0,1-1-9 16,-4 1 12-16,3-4-4 0,-3 3-8 0,-3 1 12 15,-1-1-12-15,0 1 0 0,1-1 0 0,-4 0 0 16,-4 4 0-16,0-10 0 0,1 6 0 0,3 1 0 0,-7-1 0 0,-1-2 0 16,1-4 0-16,4 3 0 15,-1-3 0-15,0 3-10 0,4-6 2 0,0 0 0 16,3 0-20-16,1 0-4 0,3-9-1 0,0 3 0 15,3 6-94-15,4 0-18 0,4-10-4 0,-1-2-1047 0</inkml:trace>
  <inkml:trace contextRef="#ctx0" brushRef="#br3" timeOffset="-60351.507">21759 12271 288 0,'0'0'12'0,"-7"0"4"0,0 0-16 0,7 0 0 16,0 0 0-16,-3-6 0 0,-11 6 225 0,14 0 43 0,0 0 8 0,0 0 1 15,-11-6-161-15,0 3-33 0,1 3-7 0,3 0 0 16,7 0-30-16,-11 0-6 0,1-6 0 0,-1 6-1 16,11 0 19-16,-7 0 4 0,-7 0 1 0,7 0 0 15,7 0 1-15,0 0 1 0,-7 0 0 0,0 0 0 16,7 0-10-16,-11 6-3 0,11-6 0 0,-7 0 0 16,-4 0-15-16,11 0-3 0,0 0-1 0,0 0 0 15,-7 3-9-15,-3 3-1 0,10-6-1 0,0 0 0 16,-7 0 1-16,0 0 0 0,0 6 0 0,-4-2 0 15,4-4 8-15,0 0 1 0,0 6 1 0,-4-3 0 16,4-3-23-16,0 6-10 0,-3-6 8 0,3 0-8 16,0 3 13-16,7-3-2 0,-8 0-1 0,8 0 0 15,-3 7-10-15,3-7 0 0,-11 3 0 0,11-3 8 16,0 0 0-16,0 0 0 0,0 0 0 0,0 0 0 0,0 0-8 0,0 0 0 16,-3 0 0-16,3 0 0 15,0 0 26-15,0 0 3 0,0 0 1 0,-7 6 0 0,0-6-22 0,7 0-8 16,-7 3 0-16,7-3 0 15,-4 6 0-15,4-6 0 0,-7 7 0 0,0-4 0 0,7-3 12 0,0 0-3 16,0 0-1-16,0 0 0 0,0 0-8 0,0 0 0 16,-7 0 0-16,7 0 0 0,0 0 0 0,0 0 0 15,0 0 0-15,0 0 0 0,0 9 0 0,0-9 0 16,-7 10 0-16,7-1 0 0,0-9 0 0,-4 10 0 16,4-4 0-16,0 3 0 0,-3-3 0 0,3 4 0 15,0-1 0-15,0 1 0 0,0-1 0 0,0 1 0 0,0-1 0 0,0 0 0 16,3 1 8-16,-3-1-8 0,4 7 8 0,-4 0-8 15,3-4 11-15,1 7-3 0,-4-3-8 0,0 2 12 16,0 1-1-16,4 0-1 0,-4 3 0 0,0 0 0 16,0 0-10-16,0 0 0 0,0-3 0 0,0-4 8 15,-4 4-8-15,4 0 0 0,-4-3 0 0,1 2 0 16,-1 1 25-16,4-3 7 0,-3 0 0 0,-1-4 1 16,4 4-33-16,-3-4 0 0,3 4 0 0,0 0 0 15,0-4 0-15,0-2-9 0,0 5 9 0,0 1-12 16,0-3 12-16,0-4 0 0,0 7 0 0,0-7 0 15,0 0 0-15,0 1 9 0,0-1-9 0,0 1 0 16,0-4 9-16,0-6-9 0,0 3 0 0,0-3 9 16,0 0-9-16,0 0 12 0,0 0-12 0,0 0 12 15,0 0-2-15,3 6 0 0,-3-6 0 0,7 10 0 16,-3-10 2-16,7 0 0 0,-4 6 0 0,0-3 0 0,3-3-12 0,1 0 0 16,-1-3 0-16,4-3 0 0,1 6 0 0,-1 0 0 15,3-3 8-15,1-4-8 0,0 1 0 0,3 3 0 16,3 3 0-16,-2-6 0 0,-5 6 0 0,4-10 0 15,4 7 0-15,0-3 0 0,-8 6-10 0,1-3-1 16,0-4 0-16,6 4 0 0,-2-3-7 0,-5 6-2 16,-6-3 0-16,-1-3 0 15,-3 6-22-15,4-7-5 0,0 7-1 0,-4-3 0 16,0 3-17-16,-7 0-4 0,0 0-1 0,0 0 0 16,0 0-123-16,0 0-25 0,0-6-5 0,-11 3-1 0</inkml:trace>
  <inkml:trace contextRef="#ctx0" brushRef="#br3" timeOffset="-59901.622">21258 12704 288 0,'0'0'25'0,"0"0"-25"15,0 0 0-15,0 0 0 0,0 0 338 0,4 0 62 16,3 0 13-16,0 6 3 0,0-6-280 0,4 0-55 15,-1 0-11-15,1 0-2 0,3 0 15 0,-3 0 3 16,-1-6 1-16,4 6 0 0,4 0 24 0,-4 0 5 16,0 0 0-16,0 0 1 0,4 0-33 0,-1 0-8 15,5 0 0-15,-1 0-1 0,-4 0-23 0,8 0-5 16,3-3-1-16,1 3 0 0,-1-6-26 0,4 6-6 16,-1-3-1-16,5-4 0 0,-1 7-13 0,-3 0 0 15,-1-3 8-15,1 3-8 0,0-6 0 0,-7 6 0 16,-1 6 0-16,-3-6 0 0,1 0 0 0,-8 0-16 15,0 0 3-15,-7 0 1 16,0 0-32-16,-7 0-5 0,7 0-2 0,-7 0 0 16,0 0-117-16,0 0-24 0,0 0-5 0,0 0-949 0</inkml:trace>
  <inkml:trace contextRef="#ctx0" brushRef="#br3" timeOffset="-56648.914">13600 12569 1152 0,'0'0'51'0,"0"0"10"0,0 0-49 0,-7 10-12 16,-1-4 0-16,1 3 0 0,-3 1 188 0,-1-1 36 16,4 1 6-16,0-1 2 0,0 0-178 0,4 1-35 0,-1-4-7 0,4 4-2 15,0-10 9-15,0 9 1 0,0-9 1 0,7 9 0 16,0 1 27-16,0-4 4 0,4 3 2 0,-1 1 0 15,1-1-1-15,0 1 0 0,-1 5 0 0,1-2 0 16,-1 3-35-16,-3 2-7 0,0 1-2 0,-3 6 0 16,3 0 4-16,-7 4 1 0,-7-4 0 0,-4 3 0 15,1 0 20-15,-1-3 4 0,4 3 1 0,-7-2 0 16,0 2-23-16,0-3-4 0,0 0 0 0,7-3-1 16,-7 3 1-16,3-6 0 0,4-4 0 0,0-2 0 15,0-4 0-15,0-2 0 0,3 2 0 0,4-9 0 16,0 0-12-16,-3 6 0 0,3-6 0 0,0 0 0 15,-11-6-96-15,4 3-22 0,-4-10-4 0,1 1-643 16,-1-7-129-16</inkml:trace>
  <inkml:trace contextRef="#ctx0" brushRef="#br3" timeOffset="-56339.966">13515 12149 1728 0,'7'-9'153'0,"-3"2"-122"16,-1-2-31-16,4 0 0 0,-3-1 198 0,-1 7 34 15,4-3 6-15,0 0 2 0,-7 6-160 0,0 0-31 16,0 0-6-16,0 0-2 0,4 0-33 0,3 0-8 0,-7 0 0 0,3 6 0 16,-3-6 0-16,0 9-12 0,7-2 2 0,-7-7 1 31,-3 3-103-31,3-3-21 0,-4 9-4 0,1 0-1 15,-1-2-106-15,-3 2-20 0</inkml:trace>
  <inkml:trace contextRef="#ctx0" brushRef="#br3" timeOffset="-54780.761">14210 12469 864 0,'0'0'76'0,"0"0"-60"16,0 0-16-16,0 0 0 0,0 0 247 0,0 0 46 16,-4 3 10-16,-3 3 1 0,4-2-225 0,3-4-46 15,0 0-9-15,-4 9-1 0,4 4-6 0,-3-4-1 0,3 0 0 16,0 4 0-16,0-4 23 0,3 7 4 0,1 3 1 0,-4-10 0 15,-4 7 13-15,1 3 3 0,3-4 1 0,0-2 0 16,-4 3 4-16,1-7 1 0,-1 7 0 0,4-4 0 16,-3-2-28-16,3-1-6 0,-4-3 0 0,8 4-1 15,-1-1-13-15,1 1-2 0,-4-10-1 0,0 0 0 16,7 6-4-16,-7-6-1 0,0 0 0 0,0 0 0 16,0 0 6-16,7 0 0 0,3-6 1 0,1 2 0 15,0-2-1-15,-4-3 0 0,3-7 0 0,1 7 0 16,-1-4-3-16,1-3-1 0,-4-2 0 0,4-1 0 15,-1-6 0-15,1 6-1 0,-1 3 0 0,1-3 0 16,-1 10-11-16,5-7 0 0,-5 7 9 0,4-1-9 16,4 1 16-16,-4 6-2 0,4-3 0 0,-4 3 0 15,3-4-22-15,-2 7-5 0,2 0-1 0,-3 0 0 16,-3 0 14-16,3 7 0 0,0-4 0 0,-3 3 0 0,-4-3 0 0,0 6 0 16,0 1 0-16,0-1 0 0,0 7 0 0,-4-7 16 15,1 10-3-15,0-9-1 0,-1 5 2 0,-3 1 0 16,0-4 0-16,4-2 0 0,-1-1-14 15,-3 4 9-15,0-13-9 0,0 9 8 0,0-9-8 0,4 10 12 16,-4-10-12-16,0 0 12 0,0 0-12 0,0 0 12 16,10 0-12-16,-3 0 12 0,0 0-12 0,4-7 0 15,-4 4 9-15,0-6-9 0,0-4 8 0,0 4-8 16,0-4 10-16,0-2-10 0,4-1 8 0,-4 3-8 16,-4-2 0-16,4-4 0 0,-3 3 0 0,3 7 0 15,-3-4 0-15,-1 4 0 0,4-7 0 0,0 7 0 0,0 3 0 0,4-4 0 16,-8 7 0-16,8-3 0 0,-4 6 0 0,4-10 0 15,-1 10-9-15,1 0 9 0,-4-3 0 0,3 3-9 16,5 0 9-16,-5 3 0 16,1-3 0-16,-4 10 0 0,7-4 0 0,-7-3 0 0,4 13 0 0,-4 0 0 15,0-4 0-15,0 7 0 0,0-3 0 16,-4 9 0-16,1-7 0 0,3 1 0 0,-4 0 0 0,1 0 0 16,-1 6 11-16,1-6 1 0,-1 0 0 0,1-4 0 15,3 4-12-15,-3 0 0 0,-1-3 0 0,4-1-11 16,-3-2 3-16,3-4 0 0,0 1 0 0,0-1 0 15,0-3-40-15,0 4-8 16,0-4-2-16,0-3 0 0,0-3-188 0,4 0-38 0</inkml:trace>
  <inkml:trace contextRef="#ctx0" brushRef="#br3" timeOffset="-53395.774">22691 12826 345 0,'0'0'31'15,"-4"0"-31"-15,4 0 0 0,-3 4 0 16,-1-4 344-16,4 0 62 0,0 0 13 0,0 0 2 16,0 0-336-16,4 6-67 0,-4 3-18 0,0 1 0 15,10-1 8-15,-6 1-8 0,-1-1 8 0,1 7-8 0,-4-7 10 0,3 10-10 16,4-3 12-16,0-4-12 0,-10 4 47 0,3 3 2 15,7-4 1-15,-4 4 0 0,-3 6 19 0,4-6 4 16,-4 6 1-16,0-3 0 0,4 3-16 0,-4 0-3 16,-4-6-1-16,4 9 0 0,4-3-6 0,-4-6 0 15,-8 9-1-15,5-9 0 0,-1 3-26 0,1-3-5 16,-4 0 0-16,0 0-1 0,0-1-15 0,0-2 9 16,7-7-9-16,-4 10 8 0,1-9 1 0,-1-4 0 15,1-3 0-15,-4 3 0 0,-4-3-9 0,7 4 0 16,-3-7-10-16,0 0 10 15,0 0-31-15,-7-7 0 0,-7 4 0 0,0-3 0 16,7 3-87-16,-11-3-18 0,-10-4-3 0,3 1-1 16,4-7-69-16,0 7-15 0,-4-10-2 0</inkml:trace>
  <inkml:trace contextRef="#ctx0" brushRef="#br3" timeOffset="-53104.296">22641 12522 1094 0,'-14'-6'48'0,"14"6"11"16,0 0-47-16,0 0-12 0,0 0 0 0,-7 0 0 15,0 6 426-15,7-6 83 0,0 0 17 0,-3 3 3 16,-8 4-454-16,11-7-91 0,0 0-19 0,0 0-3 15,0 0-42-15,0 9-8 0,3 1-1 0,5-4-1 16,-1 3-93-16,0-6-18 0,-7-3-4 0</inkml:trace>
  <inkml:trace contextRef="#ctx0" brushRef="#br3" timeOffset="-52379.566">23199 12861 864 0,'0'0'38'0,"0"0"8"0,0 0-37 0,0 0-9 0,-7 3 0 0,0 3 0 16,-4-2 448-16,7 2 87 0,-3-3 17 0,7-3 4 15,-7 9-460-15,0-2-96 0,0 2-13 0,4-3-6 16,-4-3 19-16,3 7 0 0,-3-1-8 0,7 1 8 16,0-10 0-16,-3 6 0 0,-1 3 0 0,4-2 0 15,0-4 0-15,0-3 9 0,0 9-1 0,0-9 0 16,0 0-8-16,0 0 8 0,0 0-8 0,0 0 8 16,0 0 19-16,0 0 3 0,0 0 1 0,0 0 0 15,7 0-7-15,4 0-2 0,-1-9 0 0,1 6 0 16,3-10-10-16,4 4-1 0,-1-1-1 0,4-9 0 0,1 7-10 0,2-10 0 15,1 9 0-15,0-2 0 0,-4-4 0 0,0 9-11 16,-3-5 11-16,-1 5-12 0,-3 7 12 0,0-3-10 16,-3 3 10-16,-4-3-10 0,-7 6 10 0,0 0 0 15,0 0 0-15,11 9 0 0,-4 0 0 0,-4 1 9 16,1-1-9-16,-4 7 0 0,3 3 14 0,1-4-4 16,-4-2-1-16,0 3 0 0,3 2 0 0,1-2 0 15,-1-3 0-15,1 2 0 0,-1 1-9 0,1-7 0 16,0 4 0-16,-1-7 0 0,1 4 21 0,-4-10-1 15,7 6 0-15,-7-6 0 0,0 0-20 0,0 0-12 16,10 3 2-16,-3-3 0 0,0 0 10 0,-7 0 0 16,11-9 10-16,0 2-10 0,-1 4 8 0,-3-6-8 15,0-1 0-15,0 1 0 0,0-7 8 0,4 1-8 0,-4 2 0 0,-4-3 9 16,5-2-9-16,-1-1 0 0,3-6 0 0,-3 6 0 16,0 3 12-16,0 4-4 0,0-4 0 0,0 7 0 15,1-7-8-15,-1 13 0 0,0-7 0 0,0 1 0 16,3 3-8-16,-3-4-1 0,0 1 0 0,4 3 0 15,0 6 9-15,-4-10 0 0,0 10 0 0,3-3 0 16,-10 3 0-16,7 0-8 0,-3 0 8 0,-4 0 0 16,7 3 0-16,0 7 0 0,0-4 0 0,-3 10 0 15,-1-4 0-15,1 7 0 0,-1-3 9 0,-3 2-9 16,4 1 17-16,-1 6-3 0,1-6-1 0,3 0 0 16,-4 3-3-16,1-3-1 0,-1 0 0 0,4-1 0 15,-7-2-9-15,4-3 8 0,3 2-8 0,-4-5 8 16,-3-1-8-16,8 0 0 0,-5 1 0 0,-3-1 8 15,0 1-8-15,4-4 0 0,-4 3 0 0,0 1-11 0,0-1-9 16,3 1-1-16,-6-1-1 0,3 7 0 16,0-7-13-16,0 0-2 0,-4 7-1 0,4-6 0 15,4-1-44-15,-8 0-9 0,4-2-1 0,0-7-1 16,0 0-135-16,0 0-26 0</inkml:trace>
  <inkml:trace contextRef="#ctx0" brushRef="#br3" timeOffset="-50544.198">23633 12024 1558 0,'0'0'69'0,"0"0"15"16,0 0-68-16,0 0-16 0,0 0 0 0,0 0 0 0,0 0 34 0,0 0 3 16,0 0 1-16,0 0 0 0,0 0-28 0,7-7-10 15,3 7 0-15,1 0 9 0,-1 0 31 0,1 0 7 16,3 0 1-16,0 7 0 0,0-7 9 0,4 9 3 15,0-3 0-15,-1 4 0 0,4-7-7 0,1 13-1 16,2-7 0-16,-6 4 0 0,0 2-7 0,-4 4-1 16,7-3-1-16,0 9 0 0,0-3 2 0,0 3 1 15,0 0 0-15,1 3 0 0,-1-3-3 0,0 3-1 16,0-2 0-16,4 2 0 0,-4 0-6 0,4-3-2 16,-1 3 0-16,5 7 0 0,-5-7-6 0,8 0 0 0,-7 7-1 15,3-7 0-15,4 6-16 0,-8-2-3 16,1-1-8-16,-7 1 12 0,-1-4 0 0,1 0 0 0,0 0 0 0,-8 7 0 15,4-7-2-15,-7 3-1 0,0 1 0 0,1 8 0 16,-5-2 3-16,-6 0 0 0,-1 2 0 0,0-2 0 16,1-10 0-16,-1 4 0 0,1-4 0 0,-4-9 0 15,0 9 15-15,0-9 3 0,0 6 1 0,-4-6 0 16,1-4-19-16,-1 4-3 0,-3-3-1 0,3-4 0 16,1-2 0-16,-1-1-8 0,-3 4 12 0,3-4-4 15,-3-6-19-15,4 7-4 0,-4-1-1 0,-4-9 0 16,4 6-71-16,-4 4-14 15,1-4-3-15,-1-3-1 0,-3 7-95 0,0-10-20 0,-1 9-3 0</inkml:trace>
  <inkml:trace contextRef="#ctx0" brushRef="#br2" timeOffset="-40388.845">7934 9443 748 0,'-7'-6'67'0,"7"6"-54"0,-11 9-13 0,4-9 0 16,0 6 321-16,0-2 62 0,0 2 12 0,0-3 2 16,0 3-328-16,0-3-69 0,-4-3 0 0,1 7-17 15,-1-7 17-15,1 3 14 0,-1 3-2 0,4-6-1 16,0 0 9-16,7 0 1 0,0 0 1 0,-4 9 0 16,4-9 12-16,-3 10 2 0,6-1 1 0,8 1 0 15,-11 5-1-15,7 1 0 0,-3-3 0 0,3 5 0 16,3 7-6-16,-3-6-2 0,4 6 0 0,-4 0 0 15,0 4 0-15,0-1 0 0,-3-3 0 0,3 9 0 16,-7 4-28-16,0-3 0 0,-4 2 0 0,-3 1 0 16,3 6 0-16,1 6 0 0,-8-6 0 0,4 0 0 15,0-4 12-15,-3 4-3 0,3-3-1 0,3-3 0 16,-3-1-8-16,4 4 0 0,3-3 0 0,0-1 0 0,0-2 0 0,0-1 0 16,0 1 0-16,3-4 0 0,1 4 0 15,-4-1 12-15,0 4-12 0,-4-7 12 0,4-3-2 0,0 7 0 16,-3-7 0-16,-1 0 0 0,-3-3 5 0,3 4 1 15,-3-1 0-15,0-3 0 0,-10 0-16 0,6 0 0 16,11-3 0-16,-7-3 0 0,0 6 0 0,-4-6 9 16,4 0-9-16,0 3 8 0,0-4-8 0,0 1 12 15,0 0-12-15,4-3 12 0,3-4-12 0,0 4 10 16,-4 0-10-16,4-4 10 0,4-2-2 0,-1 5 0 16,1 4 0-16,-1-10 0 0,4 7-8 0,-3-6 8 15,-1 5-8-15,4-2 8 0,-7-4-8 0,0 1 8 0,11-1-8 0,3 0 8 16,-10 4-8-16,3-4 12 0,0-5-12 0,3 5 12 15,1-3 1-15,-1-3 1 0,1 7 0 0,0-4 0 16,-1 0-2-16,4-3 0 16,-7 7 0-16,4-4 0 0,3-3-4 0,-3 7 0 0,6-1-8 0,-6 0 12 15,6 7-12-15,1-6 0 0,0-4 0 0,3 3 0 16,-7 1 0-16,7-1 8 0,4-3-8 0,3-3 0 16,-3 7 0-16,7-4 0 0,3-6 8 0,0 3-8 15,0-3 13-15,1 0 0 0,2 0 0 0,-2 0 0 16,3-3-13-16,-1 3 9 0,-2 0-9 0,2-6 8 15,-2 6 9-15,3 0 2 0,-1 0 0 0,-2 6 0 16,-1-3-4-16,4-3-1 0,-1 7 0 0,-2-4 0 16,3-3-14-16,-1 9 9 0,1-9-9 0,-7 6 8 15,3-6-8-15,4 10 0 0,0-10 0 0,0 0 0 16,6 6 0-16,1-6 8 0,4 0-8 0,-1 0 0 0,1 0 0 0,-1 0 0 16,4 0 0-16,-4 0 0 0,1 0 0 0,-1-6 0 15,0 6 8-15,4 0-8 0,-3-7 0 0,3 4 0 16,0 3 0-16,-4 0 0 0,0 0 0 0,-3-6 0 15,4 6 0-15,-5 0 0 0,1 0 8 0,4-3-8 16,-8-3 12-16,4 6-4 0,0 0-8 0,0-3 0 16,-1 3 0-16,-2 0-11 0,-4-7 11 0,3 7 0 15,4 0 10-15,0-3-10 0,-8 3 16 0,5-6-4 16,6 6 0-16,1 0 0 0,-1 0-12 0,0 0 0 16,1 0 0-16,3-10 0 0,3 10-10 0,-3-9-5 15,-7 9-1-15,0 0 0 0,3-6 16 0,4 3 0 16,-7-4 0-16,0 7 0 0,0-9 0 0,-1 6 0 0,8-3 0 0,-7-4 0 15,0 7 0-15,0-3 0 0,-4-4 0 0,4 4 0 16,0 3 0-16,-4-3 0 0,4 3 0 16,-3-4 0-16,-5 7 0 0,5-3 0 0,-1 3 0 0,4 0 0 15,-4-6 17-15,1 6-3 0,-1 0-1 0,4 0 0 16,-4 0-13-16,4-3-16 0,0-4 3 0,3 7 1 16,1-3 12-16,-1-3 0 0,0 0 0 0,-3 3 0 15,0-4 0-15,0 7 10 0,-4-9-2 0,-3 6 0 16,0-3-8-16,3 2 0 0,-3-2 0 0,0-3 0 15,0 2 0-15,-4 4 0 0,0-3 0 0,0-3 0 16,-3 9 0-16,3-4 0 0,-6-2 9 0,2 6-9 16,-2-3 8-16,2-3-8 0,-2 6 8 0,2 0-8 15,-2 0 0-15,-1 0 0 0,0 0 0 0,0 0-12 16,4 0 12-16,-4 0 0 0,0 0 0 0,-3 0 0 0,0 6 0 0,0-6 0 16,-1 3 0-16,1-3 0 15,0 0 0-15,-1 6 0 0,-2-6 0 0,2 0 0 0,-6 0 0 0,3 0 0 16,-3 0 0-16,-1 0 0 0,1 0 0 0,-4 0 0 15,4 0 0-15,-4 4 0 0,3-4 8 0,-2 0-8 16,-1 0 8-16,3 6-8 0,1-3 11 0,-4-3-3 16,7 0 0-16,0 6 0 0,1-6-8 0,-1 3-11 15,3 4 3-15,1-7 0 0,-4 6 8 0,4-3 0 16,0-3 0-16,-1 10 0 0,1-10 0 0,0 0 0 16,-1 6 0-16,1-6 0 0,-4 0 0 0,0 0 0 15,1 3 0-15,-5-3 0 0,4 0 0 0,-3-3 12 16,0 3-4-16,-1 0 0 0,1 0-8 0,0 0 0 15,3 0-11-15,3 0 11 0,-2 3 0 0,2-3 0 0,1 0 0 0,0 0 0 16,-1 6 0-16,1-3 0 0,7-3 0 0,0 0 0 16,-4 7 0-16,0-7 0 15,4 0 0-15,-7 3 0 0,-1 3 0 0,1-6 0 0,0 0 0 0,-4 0 0 16,3 6 0-16,-2-6 0 0,-1 0 0 0,0 0 10 16,4 0-10-16,-1 0 0 0,-2-6 0 0,2 6 0 15,4 0 0-15,-6-6 0 0,-1 6 0 0,3 0 0 16,1 0 0-16,0 0 0 0,3-3 0 0,-3 3 0 15,-1 3 0-15,1-3 0 0,0 0 0 0,3 6 0 16,-3-6 0-16,-1 6 0 0,-2-3 0 0,2 4 0 16,5-4 0-16,-1-3 0 0,-4 0 0 0,5 6 0 15,2-3 0-15,1-3 0 0,-4 0 0 0,1 0 0 16,-1 7 0-16,4-7 0 0,-1-7 0 0,-2 7 0 16,-1 0 0-16,0-3 0 0,0 3 0 0,0-6 0 0,1 6 0 0,-5 0 13 15,5-3-3-15,-1 3-1 0,0 0-9 0,0 0 0 16,4 0-12-16,-4 0 12 0,4 0 0 0,-4 3 0 15,4-3 0-15,0 0 0 0,-1 0 0 0,5 6 0 16,-5-6 0-16,5 0 0 0,-8 3 0 0,0-3 0 16,0 0 0-16,1 0 0 0,-1 0 0 0,4-3 0 15,-1 3 8-15,1 0-8 0,0 0 0 0,3-6 0 16,0 6 0-16,4 0 0 0,0 0 0 0,-4-3 0 16,-3-4 0-16,3 7 0 0,1 0 0 0,-1 0 0 15,-3 0 0-15,-1 7 0 0,1-7 0 0,3 3 0 16,1-3 0-16,3 0 0 0,-4 6 0 0,0-3 0 0,-3 4 0 0,0-4 0 15,3-3 0-15,-3 6 0 0,3-3 0 16,-3-3 0-16,-1 6 0 0,-2-6 0 0,2 0 0 0,-2 0 0 16,2 0 0-16,1 0 0 0,0 0 0 0,0 0 0 15,-1-6 0-15,1 6 8 0,-4-9-8 0,4 9 0 16,7-3 0-16,-4-4 0 0,-3 4 0 0,3 3 0 16,-3-6 0-16,3 6 8 0,-3 0-8 0,0 0 0 15,-1-3 0-15,5-4 0 0,3 7 8 0,-8 0-8 16,1 0 0-16,3 0 0 0,4 0 0 0,3 0 0 15,1 0 0-15,3 0 0 0,-4-3 0 0,0-3 0 16,-3 6 0-16,3 0 0 0,-3 0 0 0,0 0 0 16,3-6 0-16,-3 6 0 0,-4 0 0 0,4 0 0 15,0 0 0-15,0 0 0 0,0 0 0 0,-4 0 0 16,0 0 0-16,-3 0 0 0,3 0 0 0,-3 0 0 0,-4 6 0 16,8-6 0-16,2 0 0 0,8 0 0 15,-3 0 0-15,-1 0 0 0,4 0 0 0,0 0 0 0,-1 0 0 0,1 0 0 16,0 6 0-16,-4-6 0 0,4 3 0 0,-3-3 0 15,3 0 0-15,-4 0 0 0,0 0 0 0,4 0 0 16,-7 0 0-16,3 0 0 0,1 7 0 0,-5-7 0 16,5-7 0-16,-5 7 0 0,-2 0 0 0,3 0 0 15,-1 0 0-15,1 0 0 0,4 0 0 0,-5-3 0 16,5-3 0-16,-5 6 0 0,8 0 0 0,0 0 0 16,-3 0 0-16,-1 0 0 0,0 0 0 0,-3 0 0 15,0 0 0-15,0 0 0 0,3 6 0 0,0-3 0 16,1-3 0-16,-1 0 0 0,0 7 0 0,1-4 0 15,-1-3 0-15,-3 0 0 0,0 0 0 0,-1 0 0 16,1 0 0-16,0 0 0 0,0 0 0 0,3 0 8 16,0-3-8-16,-3 3 0 0,-3 0 0 0,6 0 0 0,4-7 0 0,-4 7 0 15,-7 0 0-15,8 0 0 0,-5 0 0 0,5 0 0 16,-4 0 0-16,3 0 0 16,0 0 0-16,8 0 0 0,3 0 0 0,-8 0 0 0,-2 7 0 0,-1-4 0 15,11-3 0-15,-4 0 0 0,-6 0 0 0,3 0 0 16,-8 6 0-16,8-6 0 0,0 0 0 0,-7-6 0 15,-4 6 0-15,8 6 0 0,9-6 0 0,-2 0 0 16,-4 0 0-16,0 3 0 0,3-3 0 0,-3 0 0 16,0 7 0-16,0-7 0 0,-4 0 0 0,7 3 0 15,1-3 0-15,3 0 0 0,-1 6 0 0,1-6 0 16,0 3 0-16,-3-3 0 0,-4 0 0 0,3 6 0 16,-3-6 0-16,3 0 0 0,4 3 0 0,-3-3 0 0,-5 7 0 0,5-7 0 15,-4 0 0-15,3 0 0 0,-3 0 0 0,0 0 0 16,-4 0 0-16,4 0 0 15,0 0 0-15,0 0 0 0,7 0 0 0,-1 0 0 0,1 0 0 0,-3 0 0 16,3 0 0-16,0 0 0 0,-4-7 0 16,0 7 0-16,1 0 0 0,3-3 0 0,0 3 0 0,3 0 0 15,-3 0 0-15,7 0 0 0,-4 0 0 0,-3 0 0 16,-3 0 0-16,-1-6 0 0,0 6 0 0,4 0 0 16,0 0 0-16,0 0 0 0,0 0 0 0,4 0 0 15,-4 0 0-15,-1 0 0 0,1 0 0 0,0 0 0 16,0 0 0-16,0 0 0 0,4 0 0 0,-5 0 0 15,8 0 0-15,-3 6 0 0,-1-6 0 0,1 0 0 16,-4 0 0-16,-4 0 0 0,0 3 0 0,4 4 0 0,0-7 0 16,0 0 0-16,-3 0 0 0,3 6 0 0,-1-6 0 0,1 3 0 15,-3-3 0-15,-1 0 0 0,-3 0 0 0,3 0 0 16,1 0 0-16,-1 0 0 0,4 6 0 0,0-6 0 16,3 0 0-16,1 4 0 0,-1-4 0 0,-3 0 0 15,0 0 0-15,0 0 0 0,0 6 8 0,3-6-8 16,4 0 0-16,0 0 0 0,0 0 0 0,-7 0 0 15,0 0 0-15,-3 0 0 0,-1 0 0 0,0-6 0 16,1 6 0-16,3 0 0 0,-4 0 0 0,0 0 0 16,1 0 0-16,3 0 0 0,0 0 0 0,-4-4 0 15,-3 4 0-15,0 4 0 0,0-4 0 0,3 0 0 16,4 0 0-16,-4 0 8 0,1 0-8 0,-1 0 8 16,0 6-8-16,1-6 0 0,-1 0 0 0,-6 3-11 15,2-3 11-15,1 0 0 0,0 0 0 0,-3 0 0 0,2 0 0 0,5 0 0 16,-4 0 0-16,-1 0 0 0,1 0 0 0,0-3 0 15,0-3 0-15,-4 6 0 0,-3 0 0 0,0 0 0 16,-4-4 0-16,1-2 0 0,2 6 0 0,-6 0 0 16,0 0 0-16,0 0 0 0,-4 0 0 0,0-3 0 15,-7-3 0-15,0 6 0 0,-3 0 0 0,3-7 0 16,-3 4 0-16,-4 3 0 0,4 0 0 0,-4-6 0 16,0 6 0-16,0-3 0 0,0-3 0 0,0 6 0 15,0-3 0-15,0-4 0 0,4 7 0 16,0 0 0-16,3-3 0 0,-4-3 0 0,5 6-8 0,-1 0 8 15,-4 0-8-15,5-3 8 0,-1 3 0 0,0 3 0 16,-3-3 0-16,-1 0 8 0,-3 0-8 0,0-3 0 0,1 3 0 16,-8 0 0-16,-7 0 0 0,0 0 0 0,0 0 0 0,0 0 0 15,0 0 0-15,0 0 0 0,7-7-8 0,-7 7 8 16,0 0 0-16,7-3 0 0,-4-3 0 0,1-3 11 16,-1 2-11-16,-3-2 0 0,4 0 0 0,-1-1 0 15,-3 1 0-15,4-7 8 0,-1 7-8 0,-3-4 0 16,4-3 0-16,-4-2 0 0,3 2 8 0,1-3-8 15,-8 0 0-15,4-6 8 0,0 3-8 0,0 0 8 16,-3-6-8-16,-1 3 0 0,4-3 9 0,-3 0-9 16,-4-1 0-16,3-2-8 0,-3 0 0 0,4-4 0 15,-4 1 8-15,3 5 16 0,-3-5-4 0,4-1-1 16,-1-9-11-16,4 7-16 0,-4-1 4 0,4-3 1 16,-3-2 11-16,3 5 0 0,0-6 0 0,0 0 0 15,-4 7 11-15,4-1 4 0,4-3 1 0,-8 10 0 0,4-10-16 16,0 6 0-16,4 4 0 0,-4-3-10 15,0-1 10-15,0 1 0 0,-4-4 0 0,1 13 0 16,-1-10-12-16,1 7 0 0,-1-6 0 0,1 6 0 0,-4-1 12 0,3 1 0 16,1-3 0-16,-1 2 0 15,4 1 0-15,-3 3 0 0,-1-3 0 0,4 3 0 0,-3-3 0 0,3-1 0 16,3-2 0-16,-3 9 0 0,0-3 8 0,0 0 3 16,0 6 1-16,4 0 0 0,-4 0-12 0,0 4 0 15,-4-4 0-15,4 0 0 0,-3 4-10 0,3-4-1 16,-4 0 0-16,-3 3 0 0,0 7 11 0,0-10 0 15,3 10 0-15,-3-7 0 0,0 6 0 0,0-2 0 16,0-4 0-16,0 1 0 0,0 2 0 0,-4-3 0 16,8 1 0-16,-8 5 0 0,4-2 0 0,0-4 0 0,-3 4 0 0,3-4 0 15,0 6 0-15,-4-5 8 0,0 5-8 0,1 1 11 16,-1 0-11-16,1-1 0 0,-8 1 0 0,4-1 0 16,-4 1 0-16,-3 3 0 0,-4-4 0 0,-3 4 0 15,-4 3-10-15,-3-3 10 0,0 6 0 0,-8 0-9 16,1-4 9-16,0 4 0 0,3 4 0 0,0-4 0 15,-3 0 0-15,0 0 0 16,-11 0 0-16,3 0 0 0,1 0 0 0,-8-4-8 0,1 4 8 0,3 0 0 16,0 0 0-16,0-6 0 0,4 3 0 0,-4 3-8 15,-4-6 8-15,-3 6 0 0,4 0 0 0,-4-3 0 16,0-4 0-16,0 7 0 0,4 0 0 0,-1 0 0 16,-3 0 0-16,-3 0 0 0,3-3 0 0,-11 3 0 15,1 0 0-15,-1 0 0 0,4 3 0 0,0-3 0 16,-7-3 0-16,-7-3 0 0,0 6 0 0,3 0-8 0,0 0 8 15,1-6 0-15,-4 6 0 0,3-4 0 0,-3-2 0 16,3 3-10-16,-3-3 10 0,7 3-10 0,7-4 10 0,-3-2 0 16,3 6 0-16,-4-7 0 0,4-2 0 0,0 3 0 15,-7 5 0-15,7-11 0 0,-4 5 0 0,1 1 0 16,-8 3 0-16,0 2 0 0,-3-2 0 0,4-3 0 16,-4 9 0-16,-1-3-8 0,-2-4 8 0,-4 7 0 15,-4 0 0-15,4-3 0 0,3 3 0 0,-3 0 0 16,0-6 0-16,-4 6-8 0,-3 0 8 0,3 0 0 15,0 0 0-15,4-3 0 0,-4-3 0 0,1 6 0 16,-5 0 0-16,5-4 0 0,6 4 0 0,0-6 0 16,1 6 0-16,2 0 0 0,1 0 0 0,0-6 0 15,4 6 0-15,6 0 0 0,0 0 0 0,4-3 0 0,-7-4 0 0,4 7 0 16,-8 0 0-16,4-3 0 0,4-3 0 0,-1 6 0 16,-3-3 0-16,-4 3 0 0,-3-6 0 0,4 6 0 15,-1 0 0-15,0 0 0 0,-3 0 0 0,7 0 0 16,0 0 0-16,-4 0 0 0,1 0 0 0,-1 0 0 15,1 0 0-15,6 6 0 0,0-3 0 0,1-3 0 16,-8 6 0-16,11-6 0 0,7 3 0 0,-3-3 0 16,-4 7 0-16,3-7 0 0,4 3 0 0,0-3 0 15,0 6 0-15,-3-6 0 0,-4 6 0 0,-4-6 0 16,4 4 0-16,0-4 0 0,4 0 0 0,-4 0 0 16,-7 6 0-16,0-3 0 0,-1-3 0 0,1 6 0 15,-3-6 0-15,3 3 0 0,3 4 0 0,-3-4 0 16,0 3 0-16,0-3 0 0,-4 3 0 0,4-2 0 15,7 2 0-15,0-6 0 0,-3 6 0 0,-1-3 0 16,-3 4 0-16,3-4 0 0,-3-3 0 0,0 6 0 0,4-3 0 0,-4 3 0 16,-4-2 0-16,0-4 0 15,-6 6 0-15,3-3 0 0,-1 3 0 0,1 0 0 0,0-2 0 0,-4 5 0 16,1 0 0-16,-1-2 8 0,0-4-8 0,1 6 0 16,-1-9 0-16,0 6 0 0,4 4 0 0,-3-1 0 15,-1-2 0-15,0-4-8 0,4 6 8 0,-4-3 0 16,-3-2 0-16,0 2 0 0,-4 3 0 0,-3-3 0 15,7-2 0-15,-4 5 0 0,-7-3 0 0,4-3 0 16,3 7 0-16,4-4 0 0,-3-3 0 0,-5 4 0 16,-2-4 0-16,2 3 8 0,1 3-8 0,-4-2 0 15,0-4 0-15,-3 3 0 0,-4 3 0 0,8-5 0 0,2 2 0 0,1-3 0 16,-4 3 0-16,-3 4 0 0,-4-1 0 0,7-3 0 16,-3-3 0-16,3 4 0 0,0-4 0 0,-3 3 0 15,7-3 0-15,3-3 0 0,-3 7 0 0,3-7 0 16,1 0 0-16,2 0 0 0,5 0 0 0,3 0 0 15,3 3 0-15,-3-3 0 0,0-3 0 0,3 3 0 16,0 3 0-16,1-3 0 0,6 6 0 0,-6-6 0 16,3 0 0-16,-1-6 0 0,1 6 0 0,-3 0 8 15,-1 0-8-15,4 0 0 0,4 0 0 0,2-3 0 16,-2 3 0-16,3 0 0 0,3-7 0 0,1 7 8 16,-1-3-8-16,4-3 0 0,8 6 0 0,-1-3 0 15,3-4 0-15,1 4 0 0,-4-3 0 0,4 3 0 16,-1-3 0-16,1 3 0 0,-1-4 0 0,1 1 0 15,0 6 0-15,-1-3 0 0,4 3 0 0,0 0 0 16,1-6 0-16,-8 6 0 0,-4 0 0 0,4 0 0 0,7 0 0 0,-3 0 0 16,-4 0 0-16,4 0 0 0,-1 0 0 0,5 6 0 15,-1-6 0-15,-4 0 0 0,-10 0 0 0,11 0 0 16,7 0 0-16,-4 0 0 0,-7 0 0 0,0 0 0 16,7 3 0-16,4-3 0 0,-1 6 0 0,-3-6 0 15,-3 0 0-15,3 7 0 0,11-4 0 0,-11-3 0 16,-10 9 0-16,3-9 0 0,0 6 0 0,3-3 0 15,-2 7 0-15,2-4 0 0,1-3 0 0,-1 4 0 16,1 2 0-16,-4-9 0 0,4 9 0 0,-1-2 0 16,-3-4 0-16,4 3 0 0,0-3 0 0,3 7 0 15,0-10 0-15,4 6 0 0,-4-6 0 0,0 9 0 16,0-2 0-16,4-4 0 0,-8-3 0 0,4 6 0 0,0-3 0 0,1 3 0 16,-1-3 0-16,3-3 0 0,1 7 0 0,3-4 0 15,4-3 0-15,-4 6 0 0,0-3 0 0,4-3 0 16,0 0 0-16,-4 7 0 0,4-7 0 0,-4 0 0 15,7 0 0-15,-7 0 0 0,4 0 0 0,0 0 0 16,0 0 0-16,3 0 0 0,4 0 0 0,-1 0 0 16,1 0 0-16,0-7 0 0,0 7 0 0,-4 0 0 15,4 0 0-15,-4 0 0 0,4 0 0 0,-4 0 8 16,7 0-8-16,1 0 0 0,-5 0 0 0,1 0 0 16,3 0 0-16,1 0 0 0,-4 0 0 0,6 0 0 15,1 0 0-15,4 0 0 0,-5 0 0 0,12 7 0 16,-11-7 0-16,3 0 0 0,4 0 0 0,0 0 0 15,0 3 0-15,0-3 0 0,-1 6 0 0,5-6 8 16,-11 6-8-16,7-6-8 0,-4 3 8 0,4-3-12 0,-4 0 12 0,4 0 0 16,-4 0 0-16,4 0 0 15,0 7 0-15,-3-4 0 0,-1-6 0 0,0 3 0 0,11 0 0 0,-10 0 0 16,6-7 0-16,-3 7 0 0,3 0 0 0,-3 0 0 16,7 0 0-16,0 0 8 0,-3-3-8 0,6 3 0 15,4 0 0-15,-7-6 8 0,0 6-8 0,7 0 0 16,0 0 0-16,0 0 0 0,0 0 0 0,0 0 0 15,0 0 0-15,0 0 0 0,0 0 0 0,0 0 0 16,-7-6 0-16,7 6 0 16,0 0-58-16,-4-3-13 0,-3 3-2 0,-3 0-922 15,-1-7-184-15</inkml:trace>
  <inkml:trace contextRef="#ctx0" brushRef="#br2" timeOffset="-33999.171">9324 14595 1825 0,'0'0'80'0,"0"0"18"0,-4 0-78 0,1-9-20 15,-1 6 0-15,1-4 0 0,-1-2 45 0,4 3 6 16,0-4 1-16,0 1 0 0,-3-1-44 0,3 1-8 16,-4 0 0-16,4-1 0 0,-3-6-15 0,3 7 3 15,-7-10 1-15,7 10 0 0,-4-7 22 0,1-3 4 16,-1 1 1-16,1 2 0 0,-5-3-16 0,5 0 0 16,-1 4 0-16,-3-4 0 0,0 0 51 0,0 3 13 0,0 4 4 0,0-4 0 15,-3 0-37-15,-1 7-7 0,4 0-2 0,-4-1 0 16,1 7 3-16,3-3 1 0,-4 6 0 0,1-3 0 15,-1 3-14-15,4 3-4 16,-4 3 0-16,1 3 0 0,-4 1-8 0,3-1 0 0,0 10 0 0,1 0 8 31,-1 0 0-31,1 6-8 0,-1-6 12 0,4 6-4 16,-4 3 12 0,4 3 1-16,0-3 1 0,0 1 0 0,0-1-10 0,0 6-3 0,0 1 0 0,7-1 0 0,-7 4 19 0,4 0 3 0,-1-4 1 0,4 4 0 15,0 6-16-15,0 0-4 0,-3-4 0 0,3-2 0 16,3 0-3-16,-3 2-1 0,0-8 0 0,0 8 0 15,0-8-8-15,0 9 8 0,0-13-8 0,-3 6 8 16,3-5 0-16,0-1 0 0,-4-3 0 0,0 3 0 16,1-9-8-16,-4 6-11 0,3-6 3 0,1-4 0 15,-4 4-37-15,3-3-7 0,-3-4-2 0,-3 4 0 16,3-6-147-16,-4-1-30 0,-3 0-5 0</inkml:trace>
  <inkml:trace contextRef="#ctx0" brushRef="#br2" timeOffset="-33645.537">8671 15185 864 0,'0'0'38'0,"0"0"8"0,0 0-37 0,0 0-9 0,0 0 0 0,0 0 0 16,7-4 284-16,0-2 54 0,8 3 11 0,-5-3 3 15,1 6-225-15,3-3-45 0,0-4-9 0,0 7-1 16,0-6 12-16,0 3 2 0,-3-3 1 0,6 6 0 16,1-3-24-16,0 3-5 0,-4 0-1 0,0-7 0 15,4 7-29-15,-1 0-5 0,-3 0-2 0,4 0 0 16,-4 0-13-16,0 0-8 0,0 0 8 0,-3 0-8 15,-1 0 0-15,-2 0 8 0,2-3-8 0,-3 3 0 16,-7 0-59-16,7 0-16 0,-7 0-3 0,11 0-1 16,-11 0-117-16,7 3-23 0,-7-3-5 0</inkml:trace>
  <inkml:trace contextRef="#ctx0" brushRef="#br2" timeOffset="-33299.238">9236 15370 1630 0,'0'0'72'0,"0"0"16"0,0 0-71 0,0 0-17 0,7 3 0 0,-4 3 0 16,4-6 31-16,0 3 2 0,0-3 1 0,1 6 0 15,-1-6 43-15,-7 0 9 0,7 7 2 0,0-4 0 16,0 3 27-16,-4-3 5 0,4 7 2 0,-3-4 0 16,-1 3-44-16,1-6-9 0,-1 7-1 0,-3 6-1 15,0-7-40-15,0 0-8 0,0 7-2 0,-3-7 0 16,3 10-7-16,-4-9-2 0,1 5 0 0,3-5 0 16,-4 9-8-16,1-10 0 0,-1 7 0 0,1-7 0 15,-1 0 0-15,1 1 0 0,3-1-12 0,0 7 12 16,-7-13-67-16,7 7-5 0,-4-4-2 0,4-6 0 15,-3 9-93-15,3-9-18 0,0 6-4 0,0-6-1 16,-4 4 10-16,8 5 3 0,-4 0 0 0</inkml:trace>
  <inkml:trace contextRef="#ctx0" brushRef="#br2" timeOffset="-32651.247">9892 14648 1785 0,'0'0'79'0,"0"0"17"0,0 0-77 0,0 0-19 16,0 0 0-16,3 10 0 0,1-1 158 0,3 1 28 16,-3 5 6-16,3 1 0 0,0-3-144 0,0 5-28 15,-4 4-7-15,4-3-1 0,-3 0 12 0,-1 9 1 16,4-3 1-16,-3 3 0 0,-1 1 7 0,1-4 2 16,3 3 0-16,-7 3 0 0,4-2-7 0,-1-4-2 15,1-3 0-15,-1 3 0 0,1 3 4 0,-1-3 1 16,-3-6 0-16,4 0 0 0,-4-1-31 0,3-2 0 0,-6 3 0 0,3-10 0 31,0 1-36-31,0-4-12 0,0-6-4 0,0 0 0 16,0 0-108-16,0 0-21 0,-4-6-5 0,-6-4-1 0</inkml:trace>
  <inkml:trace contextRef="#ctx0" brushRef="#br2" timeOffset="-31982.325">9772 14614 806 0,'0'0'72'0,"-4"-3"-58"0,1-4-14 0,3-2 0 15,3 6 367-15,1-3 70 0,3-4 15 0,4 10 2 16,-1-9-354-16,4 9-70 0,0-6-14 0,-3 6-4 16,0-4-12-16,-1 4 0 0,-10 0 0 0,18 0 0 0,-8 0 47 0,8-6 16 15,-4 6 3-15,4 0 1 0,-1 0-28 0,1 0-6 16,0 0-1-16,-1 0 0 0,-3 0 7 0,1 0 1 15,-1-3 0-15,0 3 0 0,0 0-28 0,0 0-4 16,0 0-8-16,0 0 11 0,-3 0-2 0,3 0 0 16,0 3 0-16,-3 3 0 0,-1-2-9 0,1 2 0 15,-1 3 0-15,1 1 0 0,-11-1 0 0,3 0 0 16,5 1 0-16,-8-1 0 0,0 1 0 0,-4 5 0 16,0-5 0-16,-3-1 0 0,0 1 8 0,0-1-8 15,-3 4 12-15,-1-4-4 0,-3-6-8 0,3 7 0 16,-3-4 0-16,0 3 0 0,0 1 0 0,0-7 0 0,3 3 0 15,-3 3 0-15,0-9 0 0,4 10 0 0,3-10 0 0,-4 6-11 16,4-3 11-16,3-3 0 0,4 0 0 0,0 0-8 16,0 0 8-16,0 0-8 0,0 0 8 0,0 0-8 15,0 0 8-15,4 10-8 0,-1-4 8 0,4-3-8 16,1 3 8-16,-5 4 0 0,-3-10 0 0,14 6 8 16,-3-3-8-16,-1 3 0 0,4-2 0 0,-3 2-8 15,0-3 8-15,-1-3 0 0,4 6 0 0,-3-3 0 16,-1-3 0-16,1 7 0 0,3-4 0 0,-3 3 8 15,3 0-8-15,-4 4 0 0,-2-1 0 0,2-6 0 16,1 7 0-16,-1-1 0 0,-6 7-8 0,3-7 8 16,0 7 0-16,-4-4 0 15,-3-2 0-15,0 5 0 0,0 1 0 0,-3-3 0 0,3 2 0 0,-4-5 0 16,-3 5 0-16,0-5 0 0,4 2 8 0,-4-2-8 16,0 2 12-16,0-2-1 0,3-1-1 0,-3 1 0 0,0-1 3 15,0-6 1-15,0 3 0 0,3 4 0 0,-6-1 5 0,3-3 1 16,0-2 0-16,0 2 0 0,-1-3-20 0,-2-3-12 15,-1 6 1-15,1-3 1 0,-1-3 10 0,-3 7 9 16,3-7-1-16,-3 0-8 16,0 0-17-16,4 0-11 0,-1 0-1 0,0-7-1 0,1 7 17 0,-1 0 3 15,4-9 1-15,-3 9 0 16,6-3-94-16,-3-3-18 0,0 2-4 0,4-2-696 16,3 6-139-16</inkml:trace>
  <inkml:trace contextRef="#ctx0" brushRef="#br2" timeOffset="-31383.621">9850 14338 345 0,'0'0'31'0,"0"0"-31"15,0 0 0-15,0 0 0 0,0 0 280 0,0 0 49 16,-4 9 11-16,-3 4 1 0,7-13-193 0,-7 9-40 15,0 1-7-15,0 2-1 0,0-2-12 0,0 5-3 16,0 1 0-16,0-3 0 0,-4 5-19 0,4 4-4 0,-4-3-1 0,1 0 0 16,-1 9-13-16,4-3-4 0,-3 0 0 0,-1 4 0 15,0-1-12-15,4 0-2 0,-3 3-1 0,-1-2 0 16,4 5-5-16,-3 1 0 0,2-4-1 0,1 3 0 16,4-5 13-16,-1 5 4 0,1-6 0 0,-1 7 0 15,4-7-29-15,-3 7-11 0,3-1 8 0,-4 1-8 16,4-7 8-16,-3 9-8 0,3-2 0 0,0-7 8 15,0 4-8-15,-4-4 10 0,4 0-10 0,0 0 10 16,0-3-23-16,0-6-5 0,4-3-1 0,-1 3 0 16,8-4-104-1,-4-5-21-15,3-1-4 0,5-6-628 0,-1 3-127 0</inkml:trace>
  <inkml:trace contextRef="#ctx0" brushRef="#br2" timeOffset="-30815.608">10273 14175 518 0,'0'0'46'0,"0"0"-37"0,0-10-9 0,0 4 0 16,0 6 286-16,3-3 55 0,-3 3 11 0,0 0 3 15,0 0-236-15,0 0-47 0,0 0-10 0,0 0-2 16,0 0 22-16,0 0 4 0,11 3 1 0,0 3 0 16,-4 4-10-16,3-1-1 0,8 7-1 0,7-3 0 15,-4 2-15-15,0 4-4 0,-3 0 0 0,3 6 0 16,7 0-11-16,0-3-2 0,-10 3-1 0,3 3 0 16,4-3-27-16,-4 4-6 0,0 5-1 0,-7-6 0 15,0-3-8-15,0 10 0 0,0 2 9 0,-3-2-9 0,-7 3 0 0,-1-4 0 16,8 1 0-16,-4-1 8 0,-4 1-8 15,-3-4 12-15,4 3-4 0,-1 1 0 0,1-1-8 16,-4-5 0-16,-4-1 0 0,1 0 0 0,-1-3 0 0,1 3 0 16,-1-3 8-16,1-6-8 0,-1 0 0 0,1 3 0 15,-1-9 0-15,-7 2 0 0,1-5 10 16,3-1-2-16,0 1-8 0,0-1 12 0,-11-3-23 0,8-3-5 16,2-3 0-16,-2 0-1 15,-11 0-99-15,7-9-19 0,3 6-4 0,4-3-1050 0</inkml:trace>
  <inkml:trace contextRef="#ctx0" brushRef="#br2" timeOffset="-30148.062">11853 14441 403 0,'0'0'36'0,"0"0"-36"15,0-6 0-15,0-3 0 0,0-1 271 0,4 7 47 16,-1-9 10-16,1 9 1 0,3-7-185 0,-3 1-38 15,-1 2-7-15,1-2-2 0,-1 0-1 0,1-1 0 16,-1 1 0-16,1 3 0 0,-1-4-12 0,1 7-4 16,-4-3 0-16,3-4 0 0,-3 1-20 0,0 9-5 15,0-6-1-15,-3 3 0 0,-4-7-13 0,7 4-2 0,-7 3-1 16,3-4 0-16,-6-2-13 0,2 0-2 16,1 9-1-16,-3-7 0 0,3 4-13 0,-4-3-9 0,4 3 12 0,-3 3-12 15,2 3 15-15,1-3-4 0,0 6-1 0,-3-6 0 16,3 3-10-16,-4 4 0 0,1 2 0 0,3-3 0 15,-4 4 0-15,0 2 0 0,-3-2-9 0,4 5 9 16,-1 4 0-16,-3-3 0 0,-4 3 0 0,4 6 0 16,7-3 0-16,-3 3 0 0,-8 0 0 0,4 3 0 15,3 0 15-15,4-3-3 0,-3 10-1 0,-5-1 0 16,1-2 11-16,4 2 2 0,6 1 1 0,-3-1 0 16,-7-6-17-16,7 7-8 0,7-7 0 0,-3 7 8 15,-1-7-8-15,0-3-9 0,4 3 9 0,4-3-13 16,0-6 13-16,-4 6 0 0,-8-6 0 0,8 0 0 15,11 6-28 1,-7-13 0-16,-8 4 0 0,1 3 0 0,6-3-29 0,-3-7-6 0,-3 0-1 0,-8 1 0 16,-7-4-4-16,11-3 0 0,7-3-1 0,0 0-725 15,-17-9-145-15</inkml:trace>
  <inkml:trace contextRef="#ctx0" brushRef="#br2" timeOffset="-29845.669">11243 14818 2790 0,'0'0'124'0,"0"0"24"0,0 0-118 0,7 0-30 15,-7 0 0-15,14 6 0 0,4-3 22 0,-4 7-2 16,-3-4 0-16,-4-3 0 0,10-3 10 0,-6 0 2 0,3 6 0 0,-3-6 0 16,-1 0 18-16,8-6 4 0,3 6 1 0,-3-3 0 15,-18 3-37-15,10-6-7 0,11 2-2 0,0-5 0 16,-6 3-9-16,-1-4 0 0,7 1 0 0,0 3 0 31,0 3-44-31,0-4-7 0,-7 4-1 0,4-3-1 16,3 6-100-16,0 0-20 0,1 0-4 0,-1 0-1 15,0 6-8-15,0-3-2 0,-3 4 0 0,-4-4 0 0</inkml:trace>
  <inkml:trace contextRef="#ctx0" brushRef="#br2" timeOffset="-29332.731">11822 15065 1094 0,'0'0'97'0,"0"0"-77"15,0 0-20-15,0 0 0 0,7-6 323 0,0 3 61 16,0-3 12-16,3-4 2 0,1 10-316 0,0-9-63 16,-4 3-19-16,3 6 8 0,1-3 0 0,-1 3 0 15,1-7 0-15,-1 4 0 0,1 3 2 0,0 0 0 16,-1-6 0-16,-3 6 0 0,4 0 20 0,-1 6 4 0,-2-6 1 0,2 0 0 16,-10 0-7-16,7 3-2 0,4 4 0 0,-4-4 0 15,0 3 4-15,0 3 1 0,-7-2 0 0,0 2 0 16,0 0-11-16,0 1-3 0,0-7 0 0,3 13 0 15,-3-7-8-15,4 0-1 0,-4 7-8 0,0-6 12 16,-7 2-12-16,0 1 11 0,0-1-11 0,0-2 10 16,-4 5-10-16,1-5 12 0,-5 9-12 0,1-10 12 15,0 10-12-15,-7-4 8 0,0-5-8 0,-4 6 8 16,4 2-8-16,0 1 0 0,-4-3 0 0,8 3-11 16,-1-7 11-16,7 4 0 0,-3-7 0 0,4 1-8 15,6-1 8-15,1 7 0 0,-4-7 0 0,7 1 0 16,0-1 0-16,3 0-13 0,-3 1 5 0,7-1 8 0,-3 4 0 15,3-4 0-15,0 4 0 0,3-4 12 16,1 1 0-16,-1-4 1 0,5 3 0 0,-5 1 0 16,4-1 5-16,0 0 1 0,1-2 0 0,-1-4 0 15,3-3-87-15,1 6-18 0,-4-6-3 0,7 0-1 16,0 0-110-16,-3-6-21 0,14-13-5 0,-4 0-1 0</inkml:trace>
  <inkml:trace contextRef="#ctx0" brushRef="#br2" timeOffset="-28711.707">12799 14194 864 0,'0'0'38'0,"0"0"8"0,0 0-37 0,0 0-9 16,0 0 0-16,0 0 0 15,0 0 155-15,0 0 29 0,0 0 5 0,0 0 2 0,0 0-115 0,0 0-22 16,0 0-5-16,0 0-1 0,0 0 39 0,0 0 7 15,0 0 2-15,0 0 0 0,0 0-20 0,0 0-3 16,-4 9-1-16,-3 1 0 0,0-4-7 16,-3 3-1-16,-1-6-1 0,0 4 0 0,1 2-15 0,-1 0-2 15,-3 1-1-15,4-1 0 0,-5 1-13 0,1 5-4 16,-3-5 0-16,3-1 0 0,-1 1 7 0,5 5 1 16,-1-5 0-16,1 5 0 0,-4-2-36 0,-1-4 0 0,5 7 0 0,-1-7 0 15,-3 10 0-15,4-3 0 0,-1 3-13 0,4-1 5 16,-4 1 16-16,1 6 4 0,3 4 1 0,0 5 0 15,-4-6-5-15,4 7 0 0,4-1-8 0,-5 1 12 16,5-7-3-16,-1 10-1 0,4-4 0 0,0 1 0 16,0 2 0-16,4-5 0 0,-4-4 0 0,3 0 0 15,5 0-8-15,-5-3 0 0,8 0 0 0,-4-3 0 16,0 3 0-16,3-6 0 0,-3-3 0 0,0 3 8 16,1-4-16-16,-1-2-4 0,0 3-1 0,3-7 0 31,-3 1-119-31,0-1-24 0,-7-9-5 0,7 0-634 0,4 0-126 0</inkml:trace>
  <inkml:trace contextRef="#ctx0" brushRef="#br2" timeOffset="-27962.022">13310 14445 1324 0,'0'0'118'0,"0"0"-94"15,0 0-24-15,0 0 0 0,0 0 188 0,0 0 34 0,0 0 6 0,0 0 2 16,0 0-162-16,0 0-33 0,0 0-7 0,0 0 0 16,-7 6-2-16,0-6 0 0,-3 3 0 0,-1 3 0 15,-7-6 2-15,1 3 0 0,-1 4 0 0,0-7 0 16,-3 6 9-16,-3-3 3 0,2 3 0 0,-2-3 0 16,-4-3-7-16,3 7-1 0,4-4 0 0,-4-3 0 15,7 6-3-15,1-3-1 0,-1-3 0 0,4 0 0 16,0 7-11-16,0-7-2 0,3 3-1 0,1 3 0 15,3-6-14-15,-4 6 9 0,4-3-9 0,0 4 8 16,0-4-8-16,3 3 0 0,-3-3 0 0,7-3 0 16,-3 6 21-16,3-2-1 0,-4 2 0 0,4 3 0 15,0 1-2-15,-3-1-1 0,3 0 0 0,0 1 0 0,0-1-3 0,3 7-1 16,-3-7 0-16,0 10 0 0,4-3-13 0,-4 3 8 16,0 6-8-16,3-6 0 0,-3-1 0 0,0 8 0 15,0-8 0-15,0 7 0 16,0-3 0-16,0 3 0 0,-3-6 0 0,3 0 0 0,-4 6 0 0,1-6 0 15,-1-3 0-15,1 2 0 16,-1 1 26-16,0-3 6 0,1 0 0 0,-4-4 1 0,3 4-21 0,1-7-4 16,-1 1 0-16,1-1-8 0,3-3 8 0,0-6-8 15,0 0 0-15,0 0 0 0,-4 3 8 0,4-3-8 16,0 0 9 0,0 0-9-16,4 10 8 0,-4-10-8 15,3 6 0-15,4-3 0 0,-7-3 11 0,7 7-11 0,0-4 12 0,4-3-12 0,3 0 20 0,0 0-4 0,4-3 0 16,3 3 0-16,4-7-4 0,3-2-2 0,4 6 0 0,0-4 0 15,3-2-10-15,-3 3 0 0,-4 3 0 0,0-4 8 16,0-2-8-16,-7 6 0 0,4-3 0 0,-7 2 0 31,-8-2-71-31,4 3-6 0,-7-3-2 0,4-4 0 16,-7 4-53-16,-1-3-12 0,-3 6-1 0,-3-7-1 16,-1 4-114-16,1-4-22 0,-8-15-5 0,-3 16-549 0</inkml:trace>
  <inkml:trace contextRef="#ctx0" brushRef="#br2" timeOffset="-27633.12">12806 14865 2070 0,'-11'-3'92'0,"8"3"18"0,3 0-88 0,0 0-22 16,0 0 0-16,0 0 0 16,0 0 68-16,0 0 10 0,0 0 2 0,0 9 0 0,0-9-23 0,3 9-4 15,4 1-1-15,0-1 0 0,0-2 48 0,0-4 10 16,4 6 2-16,0-3 0 0,-1 4-40 0,1-4-8 15,3-3-2-15,4 7 0 0,-1-10-42 0,4 6-8 16,1-3-1-16,2-3-1 0,1 0-10 0,0 0 0 16,3 6 9-16,-3-6-9 0,-4-6 0 0,0 6 0 15,0 0 0-15,0 0 0 16,0-3-88-16,-3-3-13 0,0 6-3 0,-1-4 0 16,-3-2-46-16,-3-3-10 0,0 6-1 0,-1-10-936 0</inkml:trace>
  <inkml:trace contextRef="#ctx0" brushRef="#br2" timeOffset="-27228.414">13321 14147 1681 0,'0'0'74'0,"0"0"16"15,-7-7-72-15,7 7-18 0,0 0 0 0,0 0 0 16,0 0 140-16,0 0 24 0,0 0 4 0,0 0 2 0,0 0-42 0,0 0-8 16,0 0-1-16,0 0-1 0,0 0-34 0,0 0-6 15,0 0-2-15,0 0 0 0,0 0-19 0,3 10-4 16,1-4-1-16,3-3 0 0,0 7-32 0,0-4-6 15,0 3-2-15,4 7 0 0,-1-7 0 0,1 4 0 16,3 3 0-16,-3 2 0 0,3 1 0 0,0 3 0 16,3 0 0-16,5 3 0 0,-1 3-12 0,0-2 0 15,4 2 0-15,-1 6-10 0,1-6 10 0,-4 7 0 16,-3-1 0-16,-1-5 0 0,1 8 0 0,-4-2 0 16,0-1 10-16,-3-5-10 0,3-1 0 0,-3 3 0 15,-1-3-8-15,-3 7 8 0,-3-7 0 0,-1-3 9 0,4-3 1 16,-7 3 0-16,-3-6-10 0,-1 0 0 0,1 3 9 0,-1-3-9 15,-3-7 0-15,0 4 0 0,0 3 0 0,-4-4 0 16,1-5 0-16,-1 5 0 0,4-2 0 0,-3-4-12 31,-1 1-17-31,1-1-4 0,-12 4-1 0,5-4 0 16,-4 0-29-16,-1 1-5 0,1-7-2 0,-3-3 0 16,2 6-124-16,-2-3-25 0,2-3-5 0,1 7-513 0,0-7-103 0</inkml:trace>
  <inkml:trace contextRef="#ctx0" brushRef="#br2" timeOffset="-23358.415">14817 14338 518 0,'0'0'23'0,"0"0"5"0,0 0-28 0,0 0 0 0,0 0 0 0,0 0 0 16,0 0 288-16,10-3 53 0,-3-3 11 0,-7 6 1 15,7-4-275-15,-7 4-55 0,0 0-11 0,7-9-3 16,-3 3 17-16,-4 6 3 0,0 0 1 0,0-10 0 15,0 1 46-15,-4 0 10 0,4 2 2 0,-7-2 0 16,4-1-18-16,-4 7-3 0,-4-6-1 0,4-4 0 0,-3 4-27 0,-1 0-6 16,0 5-1-16,1-5 0 0,-4 3 7 15,3-4 1-15,1 7 0 0,2-3 0 0,-2-4-40 0,-1 10 0 16,1-6 0-16,-1 6-12 0,4-3 12 0,-3-3 0 16,-1 6 8-16,0 0-8 0,4 0 10 0,0-3-2 15,-3 3-8-15,-1 0 12 0,0 3-2 0,1-3-1 16,3 0 0-16,-4 6 0 0,1-3-1 0,3 3-8 15,0 4 12-15,0-1-4 0,-4 1-8 0,4 5 0 16,0 4 9-16,3 0-9 0,-3 0 0 0,4 6 0 16,-4 3 0-16,7-3 8 0,-4 3 8 0,4 7 3 15,0-7 0-15,0 7 0 0,0-7 1 0,4 6 1 16,-1 1 0-16,1 2 0 0,-1-2-5 0,4 3 0 0,-7-4-1 16,4 1 0-16,-4 2-7 0,0-2 0 0,0-1-8 0,0-6 12 15,0 1-12-15,-4-4 9 16,1 0-9-16,3-6 8 0,-4 6-8 0,1-6 0 0,-4-7 9 0,3 4-9 15,1-1 0-15,-4-2 9 0,3-4-9 0,-3-2 0 16,3-4 0-16,1 3-11 0,-4-6 0 0,0 0 0 31,0 0-85-31,0-9-18 0,-4 2-3 0,4-5-718 0,-4-4-143 0</inkml:trace>
  <inkml:trace contextRef="#ctx0" brushRef="#br2" timeOffset="-22986.584">14157 14749 633 0,'0'0'56'0,"0"0"-44"16,0 0-12-16,0 0 0 0,0 0 269 0,7-3 52 15,4 3 11-15,-1-7 1 0,1 7-208 0,3 0-41 16,0-9-9-16,0 9-2 0,0 0 28 0,0-3 6 16,4 3 1-16,-4 0 0 0,0 0-36 0,-3 0-6 0,3 0-2 0,-4 3 0 15,1-3-25-15,-4 6-6 0,-7-6-1 0,7 3 0 16,4-3 20-16,-1 0 3 0,1 0 1 0,-4 7 0 15,4-7-19-15,3-7-3 0,-4 7-1 0,4 0 0 16,0 0-20-16,1-3-4 0,2-3-1 0,1 6 0 16,-4 0-8-16,0 0 0 0,0 0 0 0,0 0 0 15,-3 0 0-15,-1 0-9 0,-2 0 0 0,2 0 0 32,-3 0-93-32,0 0-18 0,-7 0-4 0,7 0-1 0,0 0-113 0,-7 0-22 15</inkml:trace>
  <inkml:trace contextRef="#ctx0" brushRef="#br2" timeOffset="-22408.624">14778 14934 1566 0,'0'0'69'0,"0"0"15"0,0 0-68 0,0 0-16 15,0 0 0-15,0 0 0 0,10 0 106 0,-10 0 18 0,0 0 3 0,15 6 1 16,-8-3-33-16,-7-3-7 0,0 0 0 0,10 6-1 15,1-2 14-15,-1 2 3 0,1-3 1 0,0-3 0 16,3 6-28-16,0-3-5 0,3-3-2 0,1 7 0 16,0-7-35-16,-1 0-7 0,4 3-2 0,-3-3 0 15,3 6-26-15,0-6 0 0,-3 0 0 0,3 0 0 16,-7 0 0-16,4 6 0 0,0-6 0 0,-1 3 0 16,-3-3 29-16,1 0 1 0,-5 0 0 0,1 0 0 15,-8 0-30-15,4 0 0 0,0 7 0 0,-7-7-10 16,0 0 10-16,0 0 0 0,7 3 10 0,-7-3-10 15,0 0 12-15,0 0-4 0,0 0-8 0,0 6 12 16,0 4-2-16,0-10-1 0,-3 3 0 0,-1 6 0 16,-3 7-1-16,-3-7-8 0,-1 7 12 0,1-4-4 15,-1 4-8-15,-3 3 12 0,3-3-12 0,-3 2 12 16,0 7-12-16,3-3 0 0,-3 4 0 0,4 2 8 0,-4-3-8 16,0-6 0-16,3 6 0 0,0 0 0 15,-3-3 8-15,0 0-8 0,4-3 12 0,2-1-4 0,-2-5-8 0,3 3 0 16,0-1-10-16,0-5 10 0,3-1-8 0,-3-6 8 15,0 10 0-15,4-10-9 16,-1 3-23-16,1-3-5 0,-5-3-1 0,5 0 0 16,-1 0-114-16,-3-3-22 0,4-3-5 0,3-4-1037 0</inkml:trace>
  <inkml:trace contextRef="#ctx0" brushRef="#br2" timeOffset="-21709.488">15988 14150 1152 0,'0'0'51'0,"0"0"10"0,0 0-49 0,0 0-12 16,0 0 0-16,10-3 0 0,-2-4 202 0,2 4 38 16,-3-3 7-16,-7 6 1 0,0 0-190 0,0 0-38 15,0 0-8-15,0 0-2 0,0 0-10 0,0 0 0 16,0 0 9-16,0 0-9 0,0 0 34 0,-3 9 2 15,-1-2 1-15,-3-4 0 0,4 6 28 0,-8-3 6 16,4-2 1-16,0 2 0 0,-4 3-8 0,4 1 0 0,-3-1-1 0,-1 1 0 16,-3-1-23-16,3 7-4 0,-6 2 0 0,-1 1-1 15,0 3-20-15,4 0-4 0,0 6-1 0,0 7 0 16,-4-4-10-16,1 1 0 0,3 2 0 0,-4 1 0 16,0 2 16-16,1 4 0 0,3-3 1 0,0-1 0 15,-1 4 6-15,-2-10 1 0,3 4 0 0,3-1 0 16,1 4-2-16,2-4 0 0,-2-5 0 0,3 2 0 15,3-3-11-15,1-3-3 0,-4-3 0 0,7 3 0 16,0-6 4-16,3 0 1 0,4 6 0 0,0-6 0 16,4 0-13-16,0-4 0 0,3 1 8 0,3-3-8 15,-3-4 0-15,8 0-12 0,-1 1 3 0,-4 2 0 32,5-2-30-32,-5-1-5 0,1 1-2 0,-1-7 0 0,1 3-55 0,-4 3-11 0,4-9-3 0,-4 7 0 15,4-4-110-15,-4-3-23 0,-4 0-4 0,1 0 0 0</inkml:trace>
  <inkml:trace contextRef="#ctx0" brushRef="#br2" timeOffset="-21308.879">16182 14451 2289 0,'0'0'101'0,"0"0"22"0,0 0-99 0,0 0-24 0,0 0 0 0,7 0 0 16,0 0 38-16,-3 0 2 0,-4 0 1 0,7 9 0 15,-4 1-7-15,4-1-2 0,-7 7 0 0,-3-4 0 16,-1 13 21-16,1 0 4 0,-1-6 1 0,1 9 0 16,-1-2 2-16,-3 8 0 0,3-6 0 0,1 1 0 15,-4 5-30-15,3-6-6 0,1-3 0 0,-1 10-1 16,4-7 5-16,0-3 2 0,0-3 0 0,0 3 0 16,4-6-22-16,-4-3-8 0,3 2 0 0,-3-8 0 15,4 6-20-15,-1-7-9 0,1 0-3 0,-4-9 0 16,0 0-50-16,0 0-10 0,0 0-3 0,0 0 0 15,0 0-145-15,0-9-30 16</inkml:trace>
  <inkml:trace contextRef="#ctx0" brushRef="#br2" timeOffset="-20507.741">16037 14382 1591 0,'0'0'35'0,"0"0"7"0,0 0 2 0,0 0 0 0,0 0-35 16,7-3-9-16,0-4 0 0,-7 7 0 0,11-3 54 0,-11 3 9 0,7 0 1 0,-7 0 1 15,11-6 62-15,-4 6 12 0,3 0 2 0,-3 0 1 16,4 0-14-16,-4 0-2 0,4 0-1 0,-4 0 0 16,3 0-51-16,1 6-10 0,-1-6-3 0,4 3 0 15,1-3-29-15,2 0-5 0,-3 0-2 0,0 0 0 16,4 7-5-16,0-4-2 0,-8-3 0 0,8 6 0 15,0-3-6-15,-1 4-2 0,8 2 0 0,-4-3 0 16,-3 4-2-16,-1-7 0 0,1 6 0 0,0-3 0 16,-1-2 0-16,-3 2-8 0,0-3 12 0,-3 3-4 15,3-6 0-15,-7 10 0 0,-7-10 0 0,7 0 0 16,0 9-8-16,-7-9 0 0,0 0 0 0,0 0 8 16,4 6-8-16,-4-6 0 0,0 0 0 0,-4 3 8 0,4-3 4 0,-7 10 0 15,0-1 0-15,-3-2 0 16,-4 2-12-16,-4-3 0 0,0-3 0 0,-3 7 0 0,0-4 0 0,0 3 0 15,0-5 0-15,-1 5 0 0,5-3 0 0,-1 4 0 16,-3-4 0-16,0-3 0 0,3 6-12 0,1-9 1 16,2 10 1-16,5-10 0 0,-4 6 10 0,7-3 0 15,0 4 0-15,3-7 0 0,4 0 0 0,0 0-8 16,0 0 8-16,0 0 0 0,0 0-8 0,0 0 8 16,0 0-8-16,0 0 8 0,7 3 0 0,0 3 0 15,4-6 0-15,3 6-8 0,-4-6 8 0,5 3 0 16,-1-3 0-16,0 7 0 0,0-4 0 0,4-3 0 15,-1 6 0-15,4-3 0 0,4 7 0 0,3-4 0 0,-3-3 0 0,0 3-8 16,-4 4 8-16,0-1 0 0,0 1 0 0,-3-1 0 16,-1 7 0-16,-6-7 0 0,0 0 0 0,-1 1 0 15,-3-1 0-15,0 7 0 0,0-7 0 0,-3 1 0 16,-1-1 0-16,1 1 0 0,-4-1 0 0,3-3 0 16,1 4 0-16,-4-10 8 0,0 0-8 0,0 0 0 15,4 9 0-15,-4-9 0 0,0 0 0 0,0 0 0 16,0 9 11-16,0-9-3 0,0 0 0 0,0 10 0 15,-4-1-8-15,4-9 0 0,-4 7 0 0,-3 2-11 16,4-6 11-16,-1 3 8 0,-6 4-8 0,6-1 11 16,-3 1-11-16,0-4 0 0,-3-3 0 0,-1 6-11 15,0-2 11-15,1-4 0 0,-4 3 0 0,3 0 8 16,1-3-8-16,-5 4 0 0,5-4-11 0,-4-3 11 16,0 6 0-16,3-6 0 0,-3 0 0 0,0-6 0 15,-4 6 0-15,8 0 0 0,3 0 0 0,-8 0 0 16,1-3 0-16,-3-4-16 0,3 7 5 0,-4-3 1 0,4-3-10 15,-4 6-1-15,1 0-1 0,-1 0 0 32,0 0-28-32,4 6-6 0,-7-3 0 0,7-3-1 0,-4 7-94 0,1-4-18 0,2-3-4 0,1 6-1 15,4-3-35-15,-1 4-7 0,1-7-2 0,6 0 0 16</inkml:trace>
  <inkml:trace contextRef="#ctx0" brushRef="#br2" timeOffset="-19408.17">17258 14416 403 0,'0'0'36'0,"0"0"-36"0,0 0 0 0,0 0 0 15,0 0 271-15,0 0 47 0,0 0 10 0,0 0 1 16,0 0-256-16,0 0-51 0,-4 10-10 0,1-4-3 15,3-6 14-15,-7 3 2 0,3 3 1 0,-3-2 0 16,7-4 15-16,-7 0 3 0,0 0 1 0,0 0 0 16,7 0 47-16,0 0 8 0,-7 0 3 0,0 0 0 15,0-4-13-15,0-2-2 0,3 3-1 0,-3-3 0 16,0 6-22-16,-3-10-4 0,-1 10-1 0,0-9 0 16,1 9-43-16,-4-6-9 0,0 3-8 0,-4 3 12 15,4 0-12-15,0-7 0 0,0 7 0 0,0 0 0 16,3 0 0-16,-3 0 0 0,3 0 0 0,1 0 0 0,-1 0 0 15,4 0 0-15,0 0 0 0,0 0 0 0,-4 0 0 0,8 0 0 16,-4 7 0-16,0-7 0 0,-4 9 9 16,4-9 0-16,-4 9 0 0,1-9 0 0,-1 10-9 0,1-4 0 15,-1-3 0-15,1 3 0 16,-1-2 8-16,4 2 2 0,0-3 1 0,3 3 0 0,4-6-3 0,-3 10 0 16,-1-1 0-16,4 0 0 0,0 7 9 0,4-6 2 15,-1 5 0-15,1-2 0 0,3 6-19 0,0-4 0 16,0-5 0-16,4 8 0 0,-4 1 12 0,0-3-12 15,0 3 12-15,0 0-12 0,0 6 13 0,0-6-4 16,0 6-1-16,0-7 0 0,0 1 3 0,0-3 0 16,-3 3 0-16,-1 0 0 0,4-1-11 0,-3 7 0 15,-1-9 0-15,-3 3 0 0,4 0 24 0,-1 0 7 0,-3-1 1 0,0-2 0 16,-3 3-32-16,-1-3-15 0,8-4 2 0,-4 4 0 16,-4-7 13-16,1 7 0 0,-1-4 0 0,1-5 0 15,-1 8 8-15,1-5-8 0,-4-1 0 0,3 1 0 16,1-7 11-16,-1 3-11 0,-3-3 10 0,7-3-10 15,0 0 11-15,0 0-11 0,0 0 12 0,0 0-12 16,0 0 8-16,0 0-8 0,0 0 0 0,0 0 0 16,0 0 0-16,0 0 0 0,0 0 0 0,0 0 0 15,4 6 0-15,-4-6 0 0,7 0 8 0,3 7-8 16,4-7 0-16,-7 0 10 0,4 0-10 0,3-7 8 16,-3 7-8-16,3 0 0 0,-4 0 0 0,4 0-11 15,1-6 11-15,-1 3 0 0,-4 3 0 0,4-6 0 16,-3 6 0-16,0 0 8 0,-1 0-8 0,4-3 0 15,-7 3-26-15,4 0-10 0,3-7-1 0,-3 4-1 16,-1-3-135-16,4 6-27 0,0-10-6 0,-3 7-579 16,0-3-116-16</inkml:trace>
  <inkml:trace contextRef="#ctx0" brushRef="#br2" timeOffset="-19065.964">16863 14818 1382 0,'0'0'123'0,"0"0"-99"0,0 0-24 0,10 0 0 15,8 0 276-15,-4 0 49 0,4 0 11 0,-1 0 1 16,5 0-233-16,2 0-48 0,-6 6-8 0,3-3-3 15,0 3 22-15,0-2 4 0,1 2 1 0,-1-3 0 16,0-3-29-16,0 9-6 0,0-9-1 0,0 7 0 16,1-4-20-16,-1 3-5 0,-4-6-1 0,5 6 0 15,-5-3-10-15,1-3 0 0,-4 0 0 0,-3 0 0 16,3 0-22-16,-4-3-6 0,1-3-2 0,-4 6 0 16,0 0-106-16,-4-6-20 0,4 3-5 0,1-4-654 15,-1 4-130-15</inkml:trace>
  <inkml:trace contextRef="#ctx0" brushRef="#br2" timeOffset="-18185.658">17872 14793 633 0,'0'0'28'0,"0"0"6"0,0 0-34 0,0 0 0 0,0 0 0 0,0 0 0 16,0 0 276-16,0 0 49 0,0 0 10 0,0 0 1 16,0 0-211-16,7 6-42 0,-4-3-9 0,4 3-2 15,-3 4-2-15,3-1-1 0,-4 1 0 0,5-1 0 16,-5 0-5-16,4 1-2 0,0 5 0 0,0-5 0 15,0 6-3-15,-3-4-1 0,-4 4 0 0,7-1 0 16,0 4-6-16,-4 0 0 0,5 0-1 0,-8 0 0 16,3 3-30-16,-3-4-5 0,0 4-2 0,-3 3 0 0,3 4-4 0,-8-4-1 15,8 3 0-15,-3-3 0 16,-4 3 5-16,0-3 1 0,0 1 0 0,0-5 0 0,0-5-15 0,0 3-16 16,0 0 3-16,-4-4 1 0,4 1 12 0,-4-6 0 15,1-7 12-15,-1 3-12 16,1-3-20-16,-5-6-10 0,1-3-2 0,-3-4-1 15,3-9-135-15,-4 4-28 0,4-4-4 0,0-9-558 16,0 3-111-16</inkml:trace>
  <inkml:trace contextRef="#ctx0" brushRef="#br2" timeOffset="-17843.004">17734 14470 2188 0,'0'0'195'0,"-3"-10"-156"0,3 10-31 0,0 0-8 16,0 0 168-16,0 0 33 0,3-6 7 0,-3 6 0 16,11 0-160-16,-1-3-32 0,-3 3-6 0,4 0-2 15,-11 0-19-15,11 0-4 0,-1 0-1 0,-10 0 0 32,0 0-81-32,11 0-17 0,-11 0-3 0,7 3-1 0,-7-3-106 0,7 9-22 0</inkml:trace>
  <inkml:trace contextRef="#ctx0" brushRef="#br2" timeOffset="-17271.506">18239 14764 518 0,'0'0'46'0,"0"0"-37"16,0 0-9-16,0 0 0 0,0 0 289 0,3 10 56 15,4-4 11-15,-3 4 3 0,-1-1-230 0,1 0-45 16,-4 1-10-16,0-1-2 0,3 7 36 0,-3-7 6 16,-3 1 2-16,3-1 0 0,-4 0-26 0,4 7-5 15,-3-6-1-15,3-10 0 0,0 9-27 0,-4 0-5 16,4-9-2-16,-3 16 0 0,3-16-16 0,0 0-3 16,0 0-1-16,0 0 0 0,0 9-2 0,0-9-1 15,0 0 0-15,0 0 0 0,0 0-27 0,0 0 0 0,0 0 0 0,0 0 0 16,7-6 0-16,0 6 0 0,0-9 0 0,0-1 0 15,3-5 0-15,1 2 0 0,-4-3 0 0,4-2 0 16,-1 2 0-16,1-3 0 0,3 7 0 0,-3-4 0 16,-1 7 0-16,4-1 0 0,-3 1 0 0,-1 2 0 15,1 4 0-15,3 3 0 0,0-6 0 0,-3 6 0 16,-1 0 0-16,-3 9 15 0,4-9-4 0,0 10-1 16,3-10-10-16,-4 6 0 0,1-3 0 0,-1 7 0 15,1-1 0-15,-4-3 0 0,0 4 0 0,0-1 0 16,-3 1 0-16,-1-4 16 0,-3-6-2 0,0 0-1 15,0 0 3-15,7 3 0 0,-3 6 0 0,-4-9 0 16,0 0 10-16,3 7 2 0,-3-7 1 0,0 0 0 16,0 0-29-16,0 0 0 0,0 0 0 0,0 0 0 0,0 0 0 0,0 0 0 15,0 0 8-15,0 0-8 0,11 0 0 0,-4 0 0 16,0 0 0-16,0-7 0 0,4-2-12 0,-1 0 2 16,-3-1 0-16,4 1 0 0,0-1 18 0,-4 1 3 15,3 3 1-15,-3-4 0 0,4 7-12 0,-4-3-17 16,0-4 4-16,4 10 1 0,-4 0 3 0,3 0 1 15,-3-3 0-15,4 6 0 0,-1 4 8 0,1-4 0 16,0 3 0-16,-1-3 0 0,4 4 0 0,0-4 0 16,-3 6 0-16,3-3 0 0,0 4 0 0,0-1 0 15,0 1 0-15,0-1 0 0,1 7 0 0,-5-7 0 16,1 7 0-16,3-4-8 0,-4 4 8 0,-2 0 0 16,-1-4 0-16,0 7 0 0,0-3 0 0,-4 2 0 0,-3-2 0 15,4-3 0-15,-4 2 0 0,0 1-12 0,-4-3 4 0,1-4 0 31,3 0-24-31,0-2-4 0,0-7 0 0,-4 9-1 16,4-9-159-16,0 0-32 0,0 0-7 0</inkml:trace>
  <inkml:trace contextRef="#ctx0" brushRef="#br2" timeOffset="-16020.479">19096 14200 864 0,'0'0'76'0,"0"0"-60"15,0 0-16-15,-4-9 0 16,4 9 82-16,-7-10 14 0,0-2 2 0,7 12 1 0,-10-4-78 0,3-2-21 15,7 6 8-15,0 0-8 0,0 0 30 0,-7-3 3 16,-1-6 1-16,8 9 0 0,0 0 72 0,0 0 14 16,0 0 4-16,0 0 0 0,0 0-29 0,0 0-6 15,0 0-1-15,0 0 0 0,0 0 1 0,0 0 0 16,0 0 0-16,0 0 0 0,0 0-5 0,0 0 0 16,8 0-1-16,-1 3 0 0,3 3-19 0,4 3-3 15,0 1-1-15,4-1 0 0,0 7-38 0,3-3-8 16,0 5-2-16,4 7 0 0,-1-6 10 0,1 13 2 15,3-10 0-15,1 12 0 0,2-9-2 0,1 3 0 0,3 7 0 0,1-1 0 16,-1-2 2-16,-3 2 0 0,-4 1 0 0,-3 2 0 16,3-2-9-16,-4-1-2 0,-2 4 0 0,-5-4 0 15,1 1 0-15,-4-1 0 0,-3-2 0 0,-1 2 0 16,1 1 3-16,-4-7 0 0,0 6 0 0,-4-5 0 16,-6-4-5-16,3 3-1 0,-4 3 0 0,-3-2 0 15,0-1-2-15,-3 0 0 0,-4 7 0 0,3-10 0 16,-3 0-8-16,0 3 0 0,-4-9 0 0,4 9 0 15,-11-9 0-15,4 6 0 0,-4-6-10 0,-3-1 10 32,4 4-32-32,-1-9-1 0,4 6 0 0,-4-10 0 15,4-3-100-15,0 4-20 0,3-4-4 0,4-3-733 0,0-6-146 0</inkml:trace>
  <inkml:trace contextRef="#ctx0" brushRef="#br2" timeOffset="-10732.7">12686 13720 1555 0,'-4'6'138'0,"-3"-2"-110"0,-3-4-28 0,3 0 0 16,-4 0 116-16,1 0 19 0,-5 6 3 0,5-3 1 16,-4-3-111-16,0 6-28 0,-8-6 0 0,5 0 0 15,-8 3 0-15,4-3 0 0,-4 0 0 0,1 0 0 16,-5-3 19-16,1 3-2 0,0 0 0 0,-4 0 0 15,0 0 27-15,-3 0 6 0,-4 0 1 0,0 0 0 16,4 0 5-16,-4 0 0 0,-3 3 1 0,0-3 0 0,-1 0-21 16,-6 0-4-16,3 7 0 0,0-7-1 0,-3 3-21 0,-8-3-10 15,-13 6 10-15,6-6-10 0,4 10 0 0,4-10 0 16,-11 6 0-16,3-3 0 0,1 3 8 0,-1-6-8 16,1 3 0-16,-4-3 0 0,-7 7 23 0,7-4-2 15,7 3 0-15,-4-6 0 0,1 0-13 0,3 0-8 16,7 0 8-16,0 0-8 0,4-6 11 0,-4 6-3 15,0 0 0-15,3-3 0 0,1 3 0 0,0-7 0 16,-1 7 0-16,4-9 0 0,-3 9-8 0,0-3 0 16,-1-3 0-16,-3 6 0 0,-3-7 0 0,3 7 0 15,0 0 0-15,0 7 0 0,4-7 0 0,-4 0 0 16,0 0 0-16,0 0 0 0,4 0 0 0,-11 0 0 0,7 0 0 16,-4 0 0-16,4 6 0 0,-3-6 0 0,7 0 0 15,-1 0 0-15,1 0 0 0,-1 0 0 0,1 0 0 0,0 0 0 16,-1 0 0-16,1 3 0 0,3-3 0 0,0 0 0 15,7 6 0-15,-7-3 0 0,4 4 0 0,3-4 0 16,0-3 0-16,1 9 0 0,-5-3 0 0,-3-2 0 16,4 8 0-16,0 1 0 0,-1-4 0 0,-2 0 0 15,6 7 0-15,-4 0 0 0,8-7 0 0,3 1 0 16,1 2 0-16,2-6 0 0,1 4 0 0,7-1 0 16,0 1 8-16,-4-1 0 0,8-3 0 0,-1-3 0 15,4 7-8-15,3-10 8 0,1 6-8 0,3 4 8 16,0-4 19-16,-1-3 3 0,5 6 1 0,-4-2 0 15,7 2-19-15,-4-6-3 0,4 13-1 0,0-7 0 16,4 7-8-16,-4-4 0 0,7 4 0 0,-7 3 0 16,0 0 8-16,3-4-8 0,1 4 0 0,-4 6 8 0,4-6-8 0,-4 6 8 15,3-3-8-15,1 3 8 0,-4 4-8 0,3-4 8 16,1 3-8-16,-1 6 8 0,4-5-8 0,-7 5 0 16,4 1 0-16,-1 2 8 0,-3 4 2 0,4-3 0 15,-4 5 0-15,0-5 0 16,0 6-10-16,0 0 0 0,0 3 0 0,0-6 8 0,0-4-8 0,3 1 0 15,-6 3 0-15,3-4-11 0,0 1 11 0,-4 3 0 16,4-4 0-16,-3 1 0 0,-1 3 8 0,-3-4 0 16,0 1 0-16,4-3 0 0,-1-1-8 0,1 1 0 15,-5-4 8-15,5 3-8 0,-4-9 0 0,3 10-12 16,1-7 2-16,-4 0 0 0,3-3 33 0,4 4 6 16,-7-4 2-16,4 3 0 0,-4 7-31 0,7-10 0 0,-7-7 0 0,3 1 0 15,1 0 0-15,-1 0 0 0,4 3-8 0,-7-3 8 16,3-7 0-16,1 4 0 0,-1 3 10 0,1-4-2 15,3-2-8-15,0 3 0 0,-4-7 8 0,4 7-8 16,4-7 0-16,-4-6 8 0,-4 7-8 0,4-10 0 16,0 0 0-16,0 0 9 0,7 9-9 0,-7-9 0 15,0 0 15-15,0 0-4 0,7 6-1 0,4-6 0 16,-4 0 14-16,4 0 2 0,-1-6 1 0,-3 3 0 16,7 3-3-16,-3-6 0 0,3 6 0 0,-3-4 0 15,3-2-24-15,7 6 0 0,-7 0 8 0,7-3-8 16,-3 3 0-16,7-6 0 0,-4 6 0 0,7-3 0 15,-3 3 0-15,3 0 0 0,4-7 0 0,-1 7 0 16,-2 0 0-16,6 0 0 0,0-3 0 0,7 3 0 16,-6-6 8-16,-1 6-8 0,4 0 12 0,0 0-4 0,-4 0-8 0,4 0 0 15,-4 0 0-15,7 0 0 0,-3 0 0 0,3 0-9 16,1 0 9-16,3 0-13 0,0 0 13 0,-1 6 8 16,1-3 0-16,0-3-8 0,-4 7 0 0,8-7 0 15,-4 0 0-15,3 0 0 0,8 0 0 0,-5 0 0 16,1-7 0-16,4 7 0 0,-1 0 0 0,1 0 8 15,-1 0-8-15,1 0 10 0,3 0-10 0,3 0 8 16,-3-3-8-16,4 3 8 0,-1 0-8 0,1 0 0 16,-5 0 0-16,5 3 0 0,-4-3 0 0,3 0 0 15,4 0 8-15,1 7-8 0,2-7 0 0,-6 3 0 16,-4-3 0-16,7 6 0 0,0-6 0 0,-4 0 0 0,1 0 0 16,-1 0 0-16,8 3 0 0,-4-3 0 0,-4 0 0 15,4 0 0-15,-3 0 0 0,6 0 0 16,1 0 0-16,6 0 0 0,1 0 0 0,0 0 8 0,3 0-8 0,-4 0 0 15,5 0 0-15,-5 0 8 0,1 0-8 0,-1 0 0 16,-3 6 0-16,1-2 0 0,-5-4 0 0,4 0 0 16,-3 6 0-16,6-6 0 0,1 0 8 0,-4 9-8 15,0-9 0-15,0 10 0 0,7-10 0 0,-3 0 0 16,0 6 0-16,-1-3 0 0,1-3 0 0,-1 0 0 16,1 0 0-16,-4 0 0 0,4 0 0 0,3 0 0 15,0-3 0-15,0 3 0 0,-7-6 8 0,7 6-8 16,0-3 0-16,-3-4 0 0,3 1 9 0,0 3-9 15,-3 3 0-15,0 0 0 0,-4-6 0 0,3 6 8 16,-3 0-8-16,4 0 0 0,0 0 0 0,-4 0-8 16,-4 0 8-16,-3 0 0 0,7 0 8 0,-7 6-8 0,4-6 0 15,-1 0 0-15,1 3 0 0,-4 3 0 0,-3-6 0 0,3 0 0 16,0 0 0-16,0-6 0 16,7 6 0-16,-4-3 0 0,4 3 0 0,-3 0 0 15,-1 0 0-15,1-6 0 0,7 6 0 0,-4-4 8 0,0-2-8 0,0 3 0 16,4-3 0-16,-8 6 0 0,1-3 0 0,-1 3 0 15,4-7-10-15,0 4 10 0,4 3 0 0,-7 0 0 16,-1 0 12-16,-3 0-3 0,4-6-9 0,-4 6 0 16,3 0 0-16,-3 0 0 0,0 0 0 0,-3 0 0 15,-1 6 0-15,1-3 0 0,-8-3 0 0,4-3 0 16,4 3 0-16,-4-6 0 0,0 6 0 0,0 0 0 16,0 0 0-16,-4 0 0 0,0 0 0 0,-3 0 0 15,0-9 0-15,4 9 0 0,-4-10 0 0,3 10 0 0,1-6 0 16,-1 6 0-16,0 0 0 0,4-3 0 0,-7-4-12 0,4 7 12 15,-1-3 0-15,-3-3 0 0,0 3 14 0,4-3-4 16,-1 6-10-16,-3 0 0 0,0 0 0 0,-7-3 0 16,0 3 0-16,-1-7 0 0,-2 7 0 0,3-9 0 15,-1 9 0-15,-2-6 0 0,-4-4 0 0,3 7 0 16,0-3 0-16,1 3-16 0,-5-4 4 0,1 4 1 16,-4-3 20-16,-3-3 4 0,0 9 1 0,-4-10 0 15,0 4-14-15,-3 6 0 0,0-3 8 0,-4-4-8 16,0 7 0-16,0-3 0 0,0 3 0 0,-3-6 0 15,0 6 20-15,-1 0-3 0,-3-9 0 0,4 9 0 16,-7 0-26-16,3-3-6 0,0-4-1 0,-3 7 0 16,-4-9 26-16,3 9 5 0,-6-6 1 0,3 2 0 15,3-2-16-15,-3 3 0 0,0-3 0 0,0 3 0 0,1-4 0 0,-1 4 0 16,0-3 0-16,-7 6 0 0,3-9 0 0,4 2-8 16,-3-2 8-16,-1-1-13 0,1 7 13 0,-1-6 0 15,1-1 0-15,-1-5 0 0,1 5 8 0,-1 1-8 16,1-7 0-16,0 7 0 0,-1-7 10 0,1 7-10 15,-1-10 8-15,-3 10-8 0,4-10 0 0,-1 3 0 16,-3-3 0-16,4 0 0 0,-1 1 8 0,-3-7-8 16,4-1 12-16,-1 5-4 0,-3-11-8 0,4 4 0 15,-4 0 0-15,0-7 0 0,3 7 0 0,-3-6 10 16,4-1-10-16,-4-3 10 0,0 4-10 0,3-1 0 16,1 4 0-16,3-3-11 0,-4-7 11 0,5 3 0 15,-5 4 0-15,4-4 8 0,0 4-8 0,-3-1 0 0,3-3 0 0,0 4 6 16,0 6-6-16,-4-7 0 15,4 7 0-15,-3 3 0 0,0-3 0 0,-1 3-8 0,1-4 8 0,3 4 0 16,-4-3 0-16,1 3-8 0,-1-3 8 0,1 0 0 16,-1 9 0-16,1-6 0 0,-1 0 0 0,1-4 0 15,-1 11 0-15,1-1 0 0,-1-6 0 0,1 6 0 16,-1 0 0-16,1 3 0 0,0-3 0 0,-1 10 0 16,1-7 0-16,-4 4-10 0,3-4 10 0,-3 7-8 15,0 2 8-15,0-2 0 0,0 0 0 0,0-1-8 16,0 10 8-16,0 0 8 0,0 0-8 0,0-3 11 15,-3-3-11-15,3 6 0 0,0 0 0 0,-4-10 0 16,1 10 0-16,3 0 0 0,0 0 0 0,0-6 0 16,0 6 0-16,-4-3 0 0,-3-3-10 0,7 6 10 15,-4-3 0-15,1-4 0 0,-4 4 0 0,3-3 10 16,-3 3-10-16,0-3 0 0,0 6 0 0,-3 0 0 16,-1-7 0-16,0 4-17 0,-3 3 4 0,-3 0 1 0,-1 0 12 0,-3 0 0 15,0 0 0-15,-4 0 0 16,0 3 0-16,4 4 0 0,-4-7 0 0,-3 0 10 0,4 0-10 0,-5 0 0 15,1 0-10-15,0 0 10 0,0 0 0 0,-1 0 0 16,1 0 0-16,0-7 10 0,-4 4-10 0,0 3 0 16,-6 0 0-16,-5-6 0 0,-3 3 0 0,1-4 0 15,6 4-12-15,-7-3 12 0,4 3 0 0,-4-3 0 16,3 6 0-16,-2 0 12 0,-1-10-12 0,-7 7 0 16,-4-3-10-16,-3 6 10 0,0-10 0 0,0 10 0 15,-3-6 0-15,-4 6 10 0,0 0-10 0,-4-3 0 16,1-3 0-16,-1 6 0 0,1-3 0 0,-1 3 0 15,1-7 0-15,-1 7 0 0,0 0 0 0,1-3-17 0,-4-3 4 0,0 6 1 16,3-3 12-16,1 3 16 0,3 0-3 0,0 0-1 16,3-6-12-16,-3 6 0 0,-4-7 0 0,4 4 0 15,0 3 0-15,-3 0-16 0,3 0 3 0,0 0 1 16,3-6 12-16,-6 6 16 0,-1 0-3 0,-3-3-1 16,0-4-12-16,3 4 0 0,8-3 0 0,-4 6 0 15,-7-9 0-15,0 5 0 0,0-2 0 0,0 3 0 16,-1-3 0-16,1 6-16 0,7-6 3 0,-3 2 1 15,-4-2 12-15,3 3 16 0,1-3-3 0,3 3-1 16,0-4-12-16,3 7 0 0,4 0 0 0,0 0 0 16,-3 0 0-16,3-3 0 0,0 3 0 0,0-6 0 15,0 6 0-15,-4 0 0 0,8 0 0 0,-4 0 0 16,0 0 0-16,0 0 0 0,0-9 0 0,-4 9 0 16,4 0 0-16,0 0 0 0,0-7 0 0,8 4 0 15,-1 3 0-15,0-6 0 0,-4 6 0 0,1-10 0 0,-1 10 0 0,4-9 0 16,1 6 0-16,2-3 0 0,4 6 0 0,-3-4 0 15,3-2 0-15,0 6 0 0,-3-3 0 0,3-3 0 16,0 6 0-16,0 0 0 0,-3 0 0 0,3 0 0 16,4 0 0-16,-1 0 0 0,1 0 0 0,3 0 0 15,0 0 0-15,1 0 0 0,2 0 0 0,1 0 0 16,-4 6 0-16,4-6 0 0,-4 3 0 0,4-3 0 16,0 0 0-16,-1 6 0 0,-3-2 0 0,4-4 0 15,0 6 0-15,0-6 0 0,-1 3 0 0,1-3 0 16,3 6 0-16,1-3 0 0,6-3 0 0,-3 0 0 15,3 7 0-15,0-7 0 0,1 0 0 0,2 0 0 0,1 3 0 16,-3-3 0-16,6 0 0 0,-3 0 0 0,-4 0 0 0,4 0 0 16,0 0 0-16,3 0 0 0,-3 0 0 0,0 0 0 31,-7 0-44-31,3 0-11 0,0 0-2 0,0 6-1 16,1-6-85-16,-1 0-17 0,0 0-3 0</inkml:trace>
  <inkml:trace contextRef="#ctx0" brushRef="#br3" timeOffset="-6616.77">3366 16640 1810 0,'10'-4'80'0,"-10"4"17"0,4-6-77 0,3-3-20 0,-4-1 0 0,1 1 0 16,3 3 88-16,3-4 15 0,-10 7 2 0,0-6 1 15,4 3-31-15,-4 6-7 0,0 0 0 0,3-4-1 16,-3 4-24-16,0-6-5 0,0 6-1 0,0 0 0 15,-7-3-15-15,-3-3-3 0,-1 6-1 0,-10 0 0 16,3 0-6-16,-6 0 0 0,-5 0-1 0,1 6 0 16,-3-3 8-16,2 3 1 0,-2-2 1 0,2-4 0 0,-2 0 13 0,2 6 2 15,-9-6 1-15,6 3 0 16,4-3-14-16,6 6-3 0,-9-3-1 0,13 4 0 0,-7-4-10 0,1 3-1 16,2-3-8-16,1 3 12 0,4 4-12 0,-1-1 0 15,4-3 8-15,0-2-8 0,0 5 0 0,-4-3 0 16,11 4 0-16,-4-4 0 0,1-3 0 0,6 7 0 15,-6-4 8-15,3-3-8 0,7-3 10 0,-4 6-1 16,4-6 0-16,0 0 0 0,0 3 4 0,0-3 1 16,-7 10 0-16,7-10 0 0,7 6 2 0,-7 3 1 15,0-9 0-15,4 10 0 0,3-1-8 0,-4 1-1 16,8-1-8-16,-1 7 12 0,-10-7-12 0,11 7 0 16,-7-4 0-16,6 4 0 0,-6-7 0 0,3 10 0 15,-7-3 0-15,3-4 0 0,4 4 0 0,-3 3 0 0,-4 0 0 0,0 3 0 16,0-3 0-16,0-1 0 0,0 7 0 0,0-3 0 15,0 4 0-15,0 2 8 16,-4 6-8-16,-3-6 0 0,4 7 0 0,-8-1 0 0,4 10 0 0,0-6 0 16,-4-4 0-16,1 10 0 15,-4-6 0-15,3-10 0 0,1 7 0 0,6-10 0 0,-7-6 8 0,1 6-8 16,6-6 0-16,-6-4 0 0,10-2 8 0,-11-4-8 16,11 1 0-16,-7-4 8 0,4-3-8 0,-1 3 0 15,4 4 11-15,0-10-11 0,0 0 12 0,0 0-12 16,0 0 16-16,0 0-4 0,0 0-1 0,0 0 0 15,0 0-11-15,0 9 8 0,0 0-8 0,0 1 8 16,0-10-8-16,4 6 0 0,-4-6 0 0,3 3 0 16,-3-3 0-16,7 7 0 0,-7-7 0 0,11 9 0 0,3-9 8 0,-4 0 2 15,1 0 1-15,3-6 0 0,7 3-3 0,-7-4 0 16,11 4 0-16,0-3 0 0,-1-4-8 0,-2 1 0 16,2 6 0-16,1-7 8 0,0-2-8 0,-1 9 0 15,1-3 0-15,0 6 0 0,-4-10 0 0,-3 10 0 16,3-3 0-16,0-3 0 0,-10 6-17 0,6 0-6 15,1 0-1-15,-11 0 0 16,11 0-29-16,-11 0-7 0,0 0 0 0,3 0-1 16,1 0-86-16,-8 0-17 0,8 0-3 0,-11 0-1 15,3-3-92-15,4-4-18 0,-7-8-4 0,4 5-1 0</inkml:trace>
  <inkml:trace contextRef="#ctx0" brushRef="#br3" timeOffset="-6254.155">2720 17282 1209 0,'0'0'53'0,"0"0"12"16,0 0-52-16,0 0-13 0,0 0 0 0,0 0 0 16,0 0 216-16,0 0 41 0,0 0 8 0,0 0 2 0,0 0-178 0,0 0-35 15,0 0-7-15,0 0-2 0,0 0 53 0,0 0 10 16,7 0 3-16,0 0 0 0,0-3-29 0,4 3-6 16,-1 0 0-16,4 0-1 0,-3 0-16 0,3 0-3 15,0 0-1-15,7 0 0 0,-7-6-11 0,8 3-1 16,2-3-1-16,1 3 0 0,10-7-11 0,-6-2-3 15,6 2 0-15,-3 1 0 0,3-1-16 0,-3 7-3 16,3-6-1-16,0 3 0 0,-3-4-8 0,3 4 0 16,-7 3 0-16,4-4 0 15,-14 7-43-15,6-3-7 0,5-3-2 0,-12 6 0 16,4-3-113-16,-6-3-23 0,-1 6-5 0</inkml:trace>
  <inkml:trace contextRef="#ctx0" brushRef="#br3" timeOffset="-4980.75">11402 15511 115 0,'0'0'10'0,"0"0"-10"0,-14-7 0 0,3 7 0 16,8 0 308-16,-4 0 59 0,-11 0 12 0,7 0 2 16,1 0-277-16,-1 0-55 0,-7 0-11 0,4 0-2 15,0 0-6-15,4-6-1 0,-1 6 0 0,1 0 0 16,-1 0 27-16,0-3 4 0,11 3 2 0,0 0 0 15,-7 0-8-15,4 3-2 0,-1-3 0 0,4 0 0 16,0 0 7-16,0 0 1 0,-3 6 0 0,3 4 0 16,10-1 4-16,-6 1 0 0,-1-4 1 0,4 3 0 15,0 1-10-15,1-1-3 0,2 1 0 0,1-1 0 16,-1-9 9-16,8 9 2 0,7-9 0 0,-4 7 0 16,0-4-4-16,4-3-1 0,10 0 0 0,7-3 0 0,4 3-12 15,3-7-2-15,8 7-1 0,3-3 0 0,-4 3-17 0,4 0-3 16,4 0-1-16,-1 0 0 0,4 0-11 15,-3 3-3-15,3 4 0 0,-7-4 0 0,0-3-8 0,-4 6 12 16,1-3-12-16,3-3 12 16,0 6-4-16,0-6 0 0,-4 7 0 0,1-4 0 0,-1-3 3 0,-7 0 0 15,4 0 0-15,-3 0 0 0,-1 0-2 0,0-3 0 16,1-4 0-16,-8 7 0 0,-3-6 0 0,-4 3 0 16,1-3 0-16,-5 3 0 0,-3-4-9 0,-3 4 12 15,0 3-12-15,-7-6 12 0,-1 3-12 0,-6-3 8 16,-1 6-8-16,1 0 8 0,-4 0-8 0,-7 0 0 15,0 0 0-15,7-4 8 0,-7 4-8 0,0 0 0 0,0 0 0 0,0 0 0 16,0 0 0-16,0 0 0 0,0 0 0 0,0 0 0 16,0 0-15-16,0 0 2 0,7-6 0 0,-7 6 0 31,0 0-45-31,4 0-9 0,-1-6-1 0,-3 6-1 16,0 0-120-16,0 0-24 0,4-3-5 0</inkml:trace>
  <inkml:trace contextRef="#ctx0" brushRef="#br3" timeOffset="-3896.459">14690 15755 230 0,'-14'0'20'16,"-4"0"-20"-16,0 0 0 0,-3 0 0 16,0 7 144-16,-4-7 25 0,4 0 5 0,0-7 1 15,3 7-189-15,1-3-38 0,3-3-7 0,-1 3-1 16,1-3 4-16,0-1 2 0,0-2 0 0,4 6 0 16,2-4 93-16,1-2 18 0,0 0 4 0,4 5 1 15,-1-2 72-15,1-3 14 0,-1 3 4 0,4 6 0 0,-3-4 16 0,3 4 4 16,0 0 1-16,0 0 0 15,0 0-37-15,0 0-8 0,0 0-2 0,0 0 0 0,7-6-43 0,0 6-9 16,0 0-2-16,7 0 0 16,-3 0-11-16,3 10-2 0,3-10-1 0,1 6 0 0,0-3-4 0,6 3-1 15,-3 0 0-15,8-2 0 0,-1-4-5 0,4 9 0 16,-1-9-1-16,5 6 0 0,-1-6-11 0,4 3-1 16,3-3-1-16,4 7 0 0,-4-7-10 0,4 3-1 15,-4-3-1-15,8 6 0 0,6-3 0 0,-3 4 0 16,0-7 0-16,7 9 0 0,7-9-6 0,-3 9-2 15,3-9 0-15,0 7 0 0,7-7-3 0,3 3-1 0,5-3 0 16,-5 0 0-16,1-3 0 0,-1 3 0 0,5 3 0 0,-1-3 0 16,-4-3-10-16,4 3 12 0,1 0-12 0,2 0 12 15,-10-7-1-15,0 7 0 0,4 0 0 0,0 0 0 16,3-3-2-16,-7-3 0 0,-4 6 0 0,1 0 0 16,-1-9-9-16,1-1 0 0,-4 4 0 0,4-4 0 15,-1 7 0-15,-3-6 0 0,-3-1 0 0,-4 4 0 16,0-3 0-16,0 3 0 0,0-4 0 0,-4 1 0 15,0 6 0-15,1-4 0 0,-1 4 0 0,-3-3 0 16,0 6 0-16,0-3 0 0,-3-4 9 0,-1 7-9 16,0-6 0-16,1 6 0 0,-4-3 0 0,-1 3 8 15,8-6-8-15,0 6 0 0,0-3 0 0,-3 3 8 16,-1-7-8-16,0 4 0 0,4-3 0 0,-3 3 0 16,3-3 0-16,-8 2 9 0,5-2-9 0,-4 0 0 15,0 3 0-15,-4 3 0 0,-3 0 0 0,-4-6 0 0,-7 6 8 0,0 0-8 16,-3-4 0-16,0 4 0 0,-4-6 9 0,-3 6-9 15,-1 0 0-15,1 0 9 0,-4 0-9 0,0 0 0 16,4 0 0-16,-8 0 8 0,1-3-8 0,-1 3 0 16,5 0 0-16,-5 0 8 0,1-6-5 0,-4 6-3 15,3 0 0-15,1 0 0 0,0 0 0 0,-4 0 0 16,0 0 0-16,-7 0 0 0,7 0 0 0,-7 0 0 16,0 0 0-16,0 0 0 0,0 0 0 0,0 0 0 15,0 0 0-15,0 0 0 16,0 0-42-16,0 0-8 0,0 0-2 0,0 0 0 15,-7 0-90-15,0 6-18 0,0-3-4 0,-4-3-1227 0</inkml:trace>
  <inkml:trace contextRef="#ctx0" brushRef="#br3" timeOffset="4741.405">23195 14595 460 0,'0'0'20'0,"0"0"5"0,0 0-25 0,0 0 0 0,0 0 0 0,0 0 0 16,0 0 144-16,0-9 24 0,4-1 5 0,-4 4 1 16,0 3-94-16,0-3-20 0,0 2-3 0,0 4-1 0,0-6 24 0,-4-3 4 15,8 6 0-15,-4 3 1 0,-4-7 9 16,4 4 2-16,0-3 0 0,0-3 0 0,-3 2-28 0,3 7-4 16,-4-9-2-16,4 6 0 0,0-4-10 0,-3-2-1 15,-1 0-1-15,1-1 0 0,3 1-14 0,-4 3-4 16,0-4 0-16,1 7 0 0,-4-13-7 0,0 7-1 15,0 0-1-15,0 2 0 0,0-2-7 0,0-1-2 16,-4 1 0-16,4 0 0 0,-4-1-2 0,4 4-1 16,-7 3 0-16,7-3 0 0,-3 2 10 0,-1-2 3 15,-7 6 0-15,8-3 0 0,-4 6-24 0,3-3 0 16,-3 0 0-16,-4 6 0 0,4-2 0 0,0 2 0 16,0 3 0-16,0 1 0 0,-4-1 0 0,4 7 0 15,4-4 0-15,-1 4 0 0,-7 3 12 0,8 6-1 0,3-6-1 16,3 9 0-16,1-3 6 0,-4 0 0 0,0 10 1 0,3-4 0 15,8 3 0-15,-4 1 0 0,-4 3 0 0,0-4 0 16,1 4-4-16,-1 6-1 0,1-10 0 0,-4 4 0 16,0 2 0-16,0-8 0 0,7 2 0 0,-4 1 0 15,-3 2 3-15,0-5 0 0,11-1 0 0,-8 4 0 16,1-10-7-16,-5 3 0 0,5-3-8 0,3 3 12 16,-4-9-12-16,1 6 11 0,-4 0-11 0,3-6 10 15,4 6-10-15,-3-6 8 0,-11-7-8 0,7 4 8 16,3 3-8-16,-3-3 0 0,4-7 0 0,-1 0 8 15,-3 1-8-15,3-1 0 0,1 1-12 0,-4-4 12 16,0-3-39-16,7-3 0 0,0 0 0 0,0 0 0 16,0 0-147-16,-7 0-30 0,0-9-5 0,7-1-2 15</inkml:trace>
  <inkml:trace contextRef="#ctx0" brushRef="#br3" timeOffset="5277.457">22543 15031 1796 0,'-11'-6'40'0,"11"6"8"0,0 0 1 0,0 0 1 0,0 0-40 0,0 0-10 0,-7 6 0 0,7-6 0 16,0 0 35-16,-7 3 5 0,0 3 0 0,0 4 1 15,0-10 5-15,3 9 1 0,1-9 0 0,-4 6 0 16,7-6 18-16,0 0 4 0,0 0 1 0,-4 4 0 15,-3 2-3-15,7-6-1 0,0 0 0 0,0 0 0 16,0 0-11-16,0 0-3 0,0 0 0 0,7 3 0 16,4 3-6-16,-1-3-2 0,-10-3 0 0,11 0 0 15,6 0-17-15,1 0-4 0,-7 0-1 0,3 0 0 0,3 0-12 0,5 0-2 16,-1-3-8-16,0 3 12 0,-3-6 8 0,6 6 2 16,4 0 0-16,-3 0 0 0,-7-3-8 0,3 3-2 15,7-6 0-15,4 6 0 0,-4 0-4 0,0 0 0 16,4 0-8-16,-4 0 12 0,1 0-12 0,-1 0 0 15,0-4 8-15,-3 4-8 16,-4-6 0-16,0 6-12 0,0 0 3 0,-3 0 0 16,-4-3-19-16,0 3-3 0,-3 0-1 0,-4 0 0 15,-7 0-24-15,0 0-6 0,0 0-1 0,10 0 0 16,-10 0-103-16,4-6-21 0,-4 6-4 0</inkml:trace>
  <inkml:trace contextRef="#ctx0" brushRef="#br3" timeOffset="6576.086">23544 15354 1335 0,'0'0'59'0,"0"0"13"0,0 0-58 0,0 0-14 16,0 0 0-16,0 0 0 16,0 0 17-16,0 0 1 0,0 0 0 0,0 0 0 0,0 0-3 0,0 0-1 15,0 0 0-15,-3 0 0 0,-1-9 74 0,4 9 14 16,-3-4 3-16,-4-2 1 0,0 6 8 0,0-6 2 16,7 6 0-16,-7 0 0 0,0-3-56 0,-4 3-12 15,-3 3-1-15,0 3-1 0,-4-6-22 0,4 10-4 16,-7-1 0-16,7-3-1 0,-7 4-19 0,3-1 0 0,-3-6 8 0,3 10-8 15,-3-10 20-15,3 6 0 0,1 1 0 16,-1-1 0-16,4 0-1 0,0-2 0 0,3-4 0 0,1 3 0 16,-1 4-11-16,4-1-8 0,7-9 9 0,-4 6-9 15,4-6 8-15,0 0-8 0,0 0 0 0,0 0 0 16,0 0 0-16,4 10 8 0,3-7-8 0,0 3 0 16,4-3 0-16,-4-3 9 0,7 0-9 0,0 6 8 15,0-6-8-15,0 0 8 0,4 7-8 0,3-4 8 16,-3-3-8-16,3 0 8 0,-4 6-8 0,1-3 8 15,0 4-8-15,-4-4 12 0,3 3-12 0,1-3 12 16,-7 7-4-16,3-4-8 0,-4 3 12 0,1 1-4 16,-4-1-8-16,4-3 0 0,-4 4 0 0,0-1 0 15,-4 0 0-15,1 7 0 0,3-3 0 0,-4-4 0 16,1 7 0-16,-1-7 0 0,1 10 0 0,-4-3 0 16,0-7 0-16,3 10 0 0,1-3 0 0,-4-4 0 15,0 4 0-15,0-7 0 0,0 1 9 0,0-1-9 0,-4 7 9 0,1-7-9 16,-1 7 12-16,1-7-12 0,-1 1 8 0,1-1-8 15,-8-6 0-15,1 7 0 0,-1-4 8 0,0-3-8 16,1 3 0-16,-4 4 0 0,0-10 0 0,0 9 0 16,-4-3 0-16,0-6 0 0,4 0 10 0,0 3-10 15,0-3 8-15,0 0-8 0,0 0 0 0,3-3 0 16,1 3 0-16,3-6 0 0,-1 6 0 0,1-3 0 16,0-3 0-16,4 3 0 0,3-4 8 0,-4-2-8 15,8 3 12-15,-4-4-4 0,3 1 2 0,4-1 0 16,-3-8 0-16,3 2 0 0,0 3-1 0,4-5 0 15,3-4 0-15,-4 3 0 0,-3-3 4 0,4 0 1 0,0 0 0 0,-1-3 0 16,1 0 3-16,-1-4 1 16,4 4 0-16,-3-3 0 0,0 3-9 0,-1-3-1 0,-3 9-8 0,4-6 12 15,-4 6-12-15,0 0 9 16,0 4-9-16,0-4 8 0,0 9 4 0,0 1 1 0,-7 0 0 0,4 2 0 16,3 4-13-16,-7 3 0 0,0-6 0 0,0 6 0 15,0 0 0-15,0 0-10 0,0 0 2 0,0 0 0 31,7-9-16-31,-7 9-2 0,0 0-1 0,0 0 0 0,0 0-81 0,0 0-16 0,0 0-3 16,3-10-678-16,1 1-136 0</inkml:trace>
  <inkml:trace contextRef="#ctx0" brushRef="#br3" timeOffset="7945.389">24437 14147 748 0,'0'0'67'0,"0"0"-54"15,0 0-13-15,0 0 0 0,0 0 200 0,0 0 38 0,0 0 7 0,0 0 2 16,0 0-143-16,0 0-29 0,0 0-6 0,-4 3-1 16,4-3 10-16,-7 6 2 0,0-3 0 15,0 7 0-15,4-4-12 0,-4 3-1 0,-4 7-1 0,4-3 0 16,-4-4-17-16,1 7-3 0,-1 2-1 0,1 1 0 15,-4 6-9-15,3-6-3 0,-3 6 0 0,3 3 0 16,-3-9-10-16,-3 13-3 0,2-10 0 0,-2 12 0 16,-1-6-3-16,1 7-1 0,-1-1 0 0,0 4 0 15,-3 3 0-15,3-4 0 0,-3 1 0 0,0-4 0 16,3 1 9-16,1 3 2 0,-1-4 0 0,1 1 0 16,2-7-8-16,1 6-2 0,-3-6 0 0,3 1 0 15,7 2-4-15,-4 0-1 0,7-6 0 0,1 4 0 0,-4 5-12 16,3-6 11-16,4-2-11 0,-3 2 10 15,3-6-10-15,0 0 8 0,0 3-8 0,7 3 8 0,0-3 7 0,3 3 1 16,5 0 0-16,2-2 0 0,1-1-16 0,3 0 0 16,-3-3 0-16,-1-3 0 0,4 2 0 0,1-2 0 15,-1 0-11-15,0 0 11 0,0-3 0 0,4-4 0 16,-4-2 14-16,0 5-4 16,4-5-60-16,-4-1-12 0,4 0-2 0,-1-2-1 15,1-4-45-15,-4 3-9 0,0-6-1 0,-3 3-680 16,3 4-136-16</inkml:trace>
  <inkml:trace contextRef="#ctx0" brushRef="#br3" timeOffset="28164.273">10340 13275 565 0,'0'0'24'0,"0"0"7"0,0 0-31 0,0 0 0 15,-11 0 0-15,1 0 0 0,-1 6 40 0,11-6 1 16,0 0 1-16,-7 3 0 0,-3-3 10 0,-1 7 3 15,11-7 0-15,0 0 0 0,0 0 10 0,0 0 3 0,0 0 0 0,0 0 0 16,0 0 4-16,-4-7 0 0,-3 7 1 0,7 0 0 16,0 0-34-16,0 0-7 0,-3-9-2 15,3 9 0-15,0 0-12 0,7-3-2 0,-4-3-1 0,1-4 0 16,-4 10-1-16,7-3 0 16,4-3 0-16,-1-4 0 0,-3 4 2 0,7 3 1 0,4 3 0 0,-4-6 0 15,-3 6-6-15,3-4-2 0,0-2 0 0,4 6 0 16,3 0-9-16,-4 0 10 0,-17 0-10 0,18 0 10 15,7 0 3-15,-4 0 1 0,-7-3 0 0,0-3 0 16,4 3-14-16,3-4 0 0,-3 1 0 0,-1 3 0 16,-3 3 0-16,4-6 12 0,0 6-3 0,-4 0-1 15,-4-3-8-15,4 6-14 0,0-3 3 0,-3 6 1 16,0-6 10-16,-1 9 0 0,-3 1 0 0,0-1-8 16,4-3-16-16,-8 4-2 0,-3-1-1 15,4 1 0 1,3-1-39-16,-7 1-8 0,-4-4-2 0,1 3-376 0,6-6-76 0</inkml:trace>
  <inkml:trace contextRef="#ctx0" brushRef="#br3" timeOffset="28873.712">11437 13281 633 0,'-21'3'28'0,"21"-3"6"0,0 0-34 0,0 0 0 16,0 0 0-16,-4-3 0 0,-3-3 89 0,7 6 11 16,0 0 3-16,0 0 0 0,-7 6-81 0,7-6-22 15,0 0 8-15,0 0-8 0,-7 3 0 0,7-3 0 16,0 0 0-16,4 7 0 0,10-4 22 0,-7-3 2 15,-7 0 0-15,0 0 0 0,14 0 21 0,-3 0 5 16,-11 0 1-16,7 0 0 0,3 0-2 0,1 0 0 0,-1 0 0 0,-10 0 0 16,0 0-9-16,11 0-1 0,10 0-1 15,-7 0 0-15,0 0-16 0,0 0-3 0,4 6-1 0,0-6 0 16,-1 0-18-16,1 0 0 16,0 3 0-16,-1-3 0 0,1 6 0 0,0-6 0 0,-1 0 0 0,1 0 0 15,-4 0 8-15,4 0-8 0,-4-6 0 0,3 6 0 16,-3 0 0-16,1 0 0 0,2 0 8 0,-3 0-8 15,0 0 0-15,1 6 0 0,-1-6 0 0,-4 0 0 16,4 7-16-16,-3-4-8 0,3 3 0 0,-3-3-1 31,-1-3-62-31,-3 0-12 0,4 6-2 0,-1-6-1 0</inkml:trace>
  <inkml:trace contextRef="#ctx0" brushRef="#br3" timeOffset="29373.964">12404 13266 748 0,'0'0'67'0,"0"0"-54"0,0 0-13 0,0 0 0 16,0 0 98-16,0 0 17 0,0 0 3 0,0 0 1 15,0 0-60-15,10 0-12 0,-3-4-3 0,4 4 0 16,-1 0-35-16,1 0-9 0,0 0 0 0,3 0 0 16,3-6 10-16,-2 6 0 0,-1 0 0 0,7 0 0 15,-4-3-10-15,5-3 12 0,-5-1-12 0,1 4 12 16,3-3-12-16,-3 6 8 0,3 0-8 0,-4-3 8 0,1 3-8 0,-4 0 0 15,4 0 0-15,0 0 0 0,-8-6 0 0,4 6-11 16,-3 0 3-16,3 0 0 0,-4 0-8 0,5 0 0 16,-5 0-1-16,1 0 0 15,-1 0-14-15,4 0-2 0,-3 0-1 0,0 0-518 16</inkml:trace>
  <inkml:trace contextRef="#ctx0" brushRef="#br3" timeOffset="29976.139">13356 13084 288 0,'0'0'25'0,"0"0"-25"15,0 0 0-15,0 0 0 0,0 0 238 0,0 0 42 16,0 0 9-16,0 0 2 0,0 0-217 0,7-7-43 16,-3 1-9-16,6 3-2 0,-3-3-20 0,4-4 8 0,0 10-8 0,-1-3 0 15,1-3 12-15,3-4-1 0,0 10-1 0,4-3 0 16,-4-3-10-16,3 6 10 0,-3 0-10 0,1 0 10 16,2 0-10-16,-3 0 10 0,0 6-10 0,1-3 10 15,-1-3-10-15,-4 7 0 0,4-7 0 0,-3 3 0 16,0 3 0-16,-1-3 0 0,4 4 0 0,0-4 0 31,4-3-22-31,-4 6-6 0,0-6-2 0,0 0 0 16,4 0-37-16,0 3-7 0,-1 3-2 0,-3-6-460 0</inkml:trace>
  <inkml:trace contextRef="#ctx0" brushRef="#br3" timeOffset="30442.893">14228 13115 1422 0,'0'0'63'0,"0"0"13"0,7 0-61 0,3-9-15 0,1 5 0 0,-1-2 0 16,8 3 44-16,0-3 7 0,3 6 1 0,3-10 0 16,5 10-42-16,-1 0-10 0,0-6 0 0,4 6 0 15,0 0 0-15,3-3 0 0,-3 3 0 0,-1 0 0 16,5 0 0-16,-5 0 0 0,5 0 0 0,-5 0 0 16,5 0 0-16,-4 0 0 0,-1 3 0 0,-3 3 0 15,-3 1 0-15,-4-4-11 0,4 3 11 0,-4-3-8 16,-3 7-101-16,-1-4-20 0,12 3-4 15,-12 1-1-15</inkml:trace>
  <inkml:trace contextRef="#ctx0" brushRef="#br3" timeOffset="31794.826">17290 10929 939 0,'0'0'20'0,"0"0"5"0,0 0 1 0,0 0 1 0,0 0-27 0,0 0 0 16,7-3 0-16,3 3 0 0,1-6 39 0,-4 6 2 15,4 0 1-15,-4-3 0 0,3-3 5 0,1 6 1 16,3-4 0-16,-4-2 0 0,-3 6-7 0,4-3-1 15,0 3 0-15,-1 0 0 0,-3-6-6 0,7 6-2 16,1 0 0-16,-1 0 0 0,3 0-32 0,4 6 0 16,-3-6 0-16,3 0 0 0,0 3 16 0,1-3-3 15,-1 6-1-15,-4-2 0 0,5 2-12 0,-5-3 0 16,4 3 0-16,-3-6-10 16,0 3-18-16,-1 4-3 0,1 2-1 0,0-9 0 15,3 0-41-15,-4 0-9 0,5 0-2 0,-5 0 0 16,1 0-18-16,3 0-4 0</inkml:trace>
  <inkml:trace contextRef="#ctx0" brushRef="#br3" timeOffset="32495.67">18602 10863 403 0,'0'0'36'0,"0"0"-36"0,0 0 0 0,0 0 0 15,7-6 129-15,-7 6 19 0,0 0 4 0,0 0 1 16,0 0-79-16,0 0-16 0,0 0-3 0,0 0-1 16,0 0-35-16,4 0-7 0,-4 0-2 0,10 6 0 15,-3-6 16-15,4 4 3 0,-1 2 1 0,1-6 0 0,3 6-6 16,4-3-2-16,-4-3 0 0,7 0 0 0,-3 0 10 0,3-3 1 16,0 3 1-16,0-6 0 0,0 6-8 0,4 0-2 15,-4 0 0-15,0-6 0 0,0 6-8 0,4-4-1 16,-7 4-1-16,3 0 0 0,0 0-14 0,-3 0 0 15,6 0 0-15,-2 0 0 0,2 0 0 16,-2 0-15-16,2 0 3 0,-3 0 1 16,4 0-68-16,0 0-13 0,-4 0-4 0,0 0-515 0</inkml:trace>
  <inkml:trace contextRef="#ctx0" brushRef="#br3" timeOffset="33045.677">19650 10863 345 0,'0'0'15'0,"0"0"4"0,0 0-19 0,0 0 0 16,0 0 0-16,0 0 0 0,0 0 175 0,0 0 31 15,0 0 6-15,0 0 2 0,7 0-152 0,3-6-30 0,-3 6-7 0,4 0-1 16,0 0 8-16,-1 0 0 15,8 0 1-15,-4 6 0 0,4-6 17 0,-1 4 3 0,1-4 1 0,-1 0 0 16,5 0-10-16,-1 0-1 0,0 0-1 0,0 0 0 16,0 0-27-16,0-4-6 0,8 4-1 0,-5 0 0 15,-2-6-8-15,2 6 0 0,4-3 0 0,-3 3 0 16,-4-6-12-16,4 3-4 0,0-4 0 0,-1 7-1 31,-2 0-113-31,-5-3-22 0,19-3-5 0,-12 6-1 0</inkml:trace>
  <inkml:trace contextRef="#ctx0" brushRef="#br3" timeOffset="33863.606">23350 10729 1335 0,'0'0'59'0,"0"0"13"0,0 0-58 0,0 0-14 0,0 0 0 0,0 0 0 16,0 0 52-16,7-7 8 0,-7 7 2 0,11-3 0 16,0-3-42-16,-1 6-8 0,1-3-1 0,-1 3-1 15,1-6-10-15,3 6 0 0,0 0 0 0,0 0 8 16,0 0 16-16,4 0 2 0,0 0 1 0,-4 0 0 15,3 0 19-15,1-7 4 0,0 7 1 0,-4-3 0 16,7 3-9-16,-3 0-2 0,-1 0 0 0,1-6 0 16,3 6-32-16,4 0-8 0,-4-10 0 0,4 10 0 15,-4-3-30-15,3 3-8 0,-2-6-2 16,-1 6-536-16,-4 0-108 0</inkml:trace>
  <inkml:trace contextRef="#ctx0" brushRef="#br3" timeOffset="35132.039">27390 10970 748 0,'0'0'67'16,"0"0"-54"-16,0 0-13 0,0 0 0 15,0 0 151-15,0-9 27 0,7 2 6 0,-4-2 0 16,4 0-113-16,0 9-23 0,0-7-5 0,0 4-1 15,4-3-18-15,3 6-3 0,0-3-1 0,4 3 0 16,3 0 3-16,4 0 0 0,7 3 0 0,-1-3 0 0,8 6 15 0,3-6 3 16,4 10 1-16,4-4 0 0,-1-3 4 0,4 3 1 15,-4-3 0-15,8 4 0 0,3-4-25 0,-4 6-5 16,-3-9-1-16,4 7 0 0,-8-4-28 16,0 3-5-16,-6 0-2 0</inkml:trace>
  <inkml:trace contextRef="#ctx0" brushRef="#br3" timeOffset="42733.589">24761 14808 403 0,'0'0'36'0,"0"0"-36"0,8-6 0 0,-1 3 0 15,0 3 254-15,-7 0 44 0,3 0 9 0,4-6 1 16,-7 6-176-16,7 6-36 0,-7-6-8 0,0 0 0 15,7 0-17-15,0 9-3 0,-7-9-1 0,7 7 0 16,-7-7 2-16,4 3 1 16,0 12 0-16,-4-5 0 0,0 2-26 0,3 4-6 0,-6-7-1 0,3 10 0 15,0 0-5-15,0 3-2 0,0-3 0 0,0 0 0 16,0-1-10-16,3 8-3 0,-3-8 0 0,4 7 0 16,-4-3-9-16,3 3-8 0,-3-6 12 0,4 0-12 15,-4 6 13-15,3-6-4 0,-3 0-1 0,0-3 0 16,0 2-8-16,0-2 0 0,4-7 0 0,-4 7-11 15,-4-6-9-15,4-1-3 0,0-6 0 0,0-3 0 16,0 0-190-16,0 0-39 0,-14-9-7 16,3-4-1-16</inkml:trace>
  <inkml:trace contextRef="#ctx0" brushRef="#br3" timeOffset="43436.872">24747 14686 2026 0,'0'0'90'0,"0"0"18"0,0 0-86 0,0 0-22 16,0 0 0-16,0 0 0 0,7-3 45 0,4-3 5 0,0 6 1 0,6 0 0 15,-3-4-27-15,0 4-6 0,4-6-1 0,0 6 0 16,-1 0 15-16,1-3 4 0,7 3 0 0,-4 0 0 16,-3-6 8-16,3 6 3 0,0-3 0 0,0-4 0 15,0 7-5-15,0 0-1 0,1 0 0 0,-5-3 0 16,1 3-33-16,-8 3-8 0,1-3 0 0,3 0 0 16,-7 0 0-16,-7 0 0 0,0 0 0 0,7 10 0 15,-7-10 0-15,7 9 12 0,0-3-12 0,-7 4 12 16,0-10-12-16,0 9 12 0,0 1-12 0,0-1 12 15,-3-3-4-15,-4 4 0 0,3-7 0 0,-3 6 0 16,0-2-8-16,-4 2 0 0,-3-3 9 0,4-3-9 16,-8 7 8-16,1-1-8 0,-8-2 8 0,7-4-8 0,1 6 0 0,-1-3 0 15,-3 4 0-15,3-1 8 0,4-3-8 0,0-2 0 16,-4 2 0-16,11-3 0 16,0 6 0-16,7-9 0 0,0 0 0 0,0 0 0 15,-7 0 0-15,7 0-8 0,0 0 8 0,0 0-8 0,7 7 8 0,0-7 0 16,7 0-9-16,0 3 9 0,1-6 0 0,-1 3 0 15,0 0 0-15,7 0 0 0,0 3 0 0,4-3 0 16,-4 6 0-16,0-6 0 0,-3 0 0 0,-1 9 0 16,1-9 0-16,-4 10 0 0,-3-1 0 0,-1 1 0 15,1-4 0-15,-4 3 8 0,0 7-8 0,0-7 0 16,0 4 0-16,0-4 0 0,-3 7 0 0,3 3 0 16,0-10 0-16,-4 7 0 0,4 0 0 0,0-4 0 0,-3 4 0 15,3-4 0-15,0-2 8 0,-3 5 0 16,-1-5 0-16,-3-1 0 0,4 1-8 0,-4-1 0 0,0 4 0 0,0-4 0 15,-4-6 28-15,-3 7 3 16,4-1 1-16,-5 0 0 0,-6-2-20 0,4 2-3 0,-4 1-1 0,0 5 0 16,-4-5 4-16,0-1 0 0,-3 0 0 15,0 1 0-15,0-4-12 0,3-3 0 0,-7 7 9 0,11-1-9 16,0-3 0-16,4-3 0 0,-12 4 0 0,5 2 0 16,-1-3 0-16,1-2-10 0,2 5 10 0,1-9-10 15,-3 6-6-15,3-6-2 0,3 0 0 0,0-6 0 31,1 6-79-31,-1-3-16 0,4-3-3 0,0 2-685 0,4-8-137 0</inkml:trace>
  <inkml:trace contextRef="#ctx0" brushRef="#br3" timeOffset="44386.01">26173 14517 1227 0,'0'0'54'0,"0"0"12"0,0 0-53 0,0 0-13 0,0 0 0 0,0 0 0 15,0 0 56-15,0 0 8 0,0 0 1 0,0 0 1 16,0 0 30-16,0 0 5 0,0 0 2 0,0 0 0 16,0 0-8-16,0 0-2 0,0 0 0 0,0 0 0 15,0 0-26-15,0 0-6 0,-7 6-1 0,-1-6 0 16,-2 0-30-16,-1 0-6 0,1 0-2 0,-8 9 0 16,0-9-11-16,1 0-3 0,-8 0 0 0,4 7 0 0,-4-4 10 0,1 3 2 15,-1-6 0-15,4 3 0 0,-4-3 5 0,0 6 2 16,4-2 0-16,0-4 0 0,0 0 0 0,3 6 0 15,-3-6 0-15,0 3 0 0,0 3-12 0,3 1-3 16,4-4 0-16,0-3 0 0,-4 6-12 0,8-3 9 16,-5-3-9-16,5 6 8 0,-1-3-8 0,4 4 0 15,-3-7 0-15,-1 3-11 0,8 3 11 0,-4-3 0 16,-1-3 0-16,5 7 8 0,-1 2-8 0,1-3 0 16,3-3 0-16,0-3 0 0,0 10 0 0,3-1 14 15,1 1-3-15,-1-4-1 0,1 3-2 0,3 1-8 16,0 5 12-16,4-5-4 0,-1-1 1 0,-3 1 0 15,4 5 0-15,-1-2 0 0,1-4 3 0,0 7 0 0,-4 3 0 16,3-4 0-16,-3 4-12 0,0 0 0 16,-3 0 0-16,-1 0 0 0,1 6 0 0,0 0 0 0,-4-6 0 0,-4-1 0 15,0 8 8-15,4-14-8 0,-3 10 12 0,3-3-4 16,0-7 2-16,0 4 0 16,-4 3 0-16,4 0 0 0,-3-4-10 0,-1 1 12 0,1-3-12 0,-4 2 12 15,3 4-12-15,4-9 0 0,-7 5 0 0,7-2 0 16,-3-4 0-16,3 4 10 0,-7-10-2 0,7-3-8 15,0 9 9-15,0-9-9 0,0 0 0 0,0 0 9 16,0 0-9-16,0 0 0 0,0 0 0 0,0 0 0 16,0 0 0-16,0 0 0 0,0 0 0 0,0 0 0 15,0 0 24-15,0 0 5 32,0 0 2-32,10 0 0 0,1 0-31 0,3 0 0 0,4 7 0 0,-1-7 0 0,1-7 0 0,-4 7 8 0,4 0-8 0,3-3 0 15,-4-3 0-15,1 6 0 0,3 0 0 0,-7 0 0 16,4-3 0-16,0-4-10 0,-4 7 10 0,0-6-8 15,-4 6-7-15,4-3-1 0,-3 3 0 0,0-6 0 16,-11 6-84-16,3 0-18 0,4 0-3 0,-7 0-1 16,0 0-67-16,0 0-14 0,0-10-2 0,-3 7-770 0</inkml:trace>
  <inkml:trace contextRef="#ctx0" brushRef="#br3" timeOffset="44750.086">25647 15003 2142 0,'0'0'95'0,"0"0"19"0,0 0-91 0,0 0-23 0,0 0 0 0,0 0 0 15,11 0 45-15,-1-7 5 0,1 7 1 0,3 0 0 16,0 0 11-16,0 0 2 0,4-3 1 0,-1-3 0 15,4 6 9-15,-3 0 2 0,7-9 0 0,0 9 0 16,3-7-26-16,0 7-5 0,4 0-1 0,-1 0 0 16,1 0-28-16,-4 0-7 0,4 7-1 0,0-7 0 15,-4 0-8-15,-3 3 0 0,0 3 0 0,-4-6 0 16,0 0-14-16,-3 0-5 0,-4 0-1 0,-4 0 0 16,4 0-115-16,-3 0-23 0,-1-9-5 0,-2 9-1 15,2-7-86-15,-3 4-18 0,14-12-3 0,-7 5-1 0</inkml:trace>
  <inkml:trace contextRef="#ctx0" brushRef="#br3" timeOffset="45587.036">26931 15087 1335 0,'0'0'29'0,"0"0"7"0,0 0 0 0,0 0 2 0,0 0-30 0,0 0-8 0,0 0 0 0,0 0 0 16,0 0-15-16,0 0-4 0,0 0-1 0,0 0 0 15,0 0 48-15,0 0 10 0,0 0 2 0,0 0 0 16,0 0 18-16,0 0 4 0,0 0 1 0,0 0 0 16,0 0 10-16,0 0 3 0,0 0 0 0,0 0 0 15,0 0 15-15,7 0 3 0,0-3 1 0,-7 3 0 16,0 0-24-16,7 3-5 0,-7-3-1 0,7 7 0 16,0-4-25-16,0 3-4 0,0 0-2 0,1-3 0 15,-1 7 15-15,0-4 3 0,0 4 1 0,0-1 0 0,3 0-23 16,-3 1-5-16,4 5-1 0,0-2 0 0,-1 3-8 15,4-1-3-15,0-2 0 0,-3 3 0 0,-4-4-13 0,-3 4 11 16,-1-7-11-16,1 7 10 0,-4-4-2 0,0 4-8 16,0 3 12-16,0-3-4 0,-7 2-8 0,3 1 0 15,-3 0 0-15,0-3 0 0,0 3 0 0,-4-4 0 16,-3 4 12-16,4-3-4 0,-5-4-8 0,1 4 0 16,-3-7 9-16,3 1-9 0,-1 5 0 0,1-2 0 15,-3-7 0-15,-1 4-8 0,4-7-9 0,-4 3-2 16,4-6 0-16,0 0 0 15,-4 0-72-15,1-6-14 0,-1-4-3 0,1 1-1 16,2-10-85-16,1 4-17 0,4-7-3 0,-1-4-1 0</inkml:trace>
  <inkml:trace contextRef="#ctx0" brushRef="#br3" timeOffset="45958.348">26913 14692 2804 0,'0'0'62'0,"0"0"13"0,0 0 2 0,0 0 1 0,0 0-62 0,7 10-16 0,1-1 0 0,-1 1 0 15,0-4 0-15,-4-3-8 0,1 6 8 0,3-2-13 16,-4 2 1-16,-3-9 0 0,4 9 0 0,-1 1 0 16,-3-4-26-16,0 4-5 0,0-10-1 0,0 3 0 15,4 6-144-15,-4-9-28 0,-4 6-7 0</inkml:trace>
  <inkml:trace contextRef="#ctx0" brushRef="#br3" timeOffset="46589.175">27496 15094 2275 0,'0'0'50'0,"0"0"10"0,0 0 3 0,0 0 1 0,0 0-52 0,0 0-12 0,0 0 0 0,0 0 0 16,0 0 47-16,7 9 6 0,0-3 2 0,-4-3 0 16,-3-3 11-16,4 10 2 0,-1-4 1 0,1 4 0 15,-4-1-13-15,0 0-2 0,0 1-1 0,0-1 0 16,0 1-18-16,3-1-4 0,-3 7-1 0,4-7 0 15,-4-9-11-15,0 6-3 0,0 4 0 0,3-1 0 16,-3-6-5-16,0-3-2 0,0 0 0 0,0 0 0 16,0 0 4-16,0 0 1 0,0 0 0 0,0 0 0 15,0 0 1-15,0 0 0 0,0 0 0 0,11 0 0 16,-4 0 1-16,0-3 0 0,0-3 0 0,0-3 0 16,4-1-16-16,-1 1 11 0,1-7-11 0,-1 3 10 15,1-2-10-15,3-4 0 0,0 3 0 0,0-3 8 16,0 10-8-16,1 0 0 0,-1-7 0 0,0 7 0 0,0 5 0 0,0-2 0 15,4-3 0-15,-8 6 0 0,4-4 0 0,0 7 0 16,-3 0 0-16,0 0 0 0,-1 0-8 0,1 10 8 16,-1-10 0-16,1 6 0 0,0-3 0 0,-1 3 0 15,-3 4 0-15,0-7 0 0,4 6 0 0,-8 1 0 16,4 5 0-16,-3-5 0 0,3 6 13 0,-3-7-2 16,3 7-1-16,-4-4 0 0,-3 4 10 0,4-4 1 15,-4-2 1-15,3 2 0 0,-3 1-22 0,4-7 0 16,-4 4 0-16,0-10 0 0,0 0 0 0,0 0 0 15,3 3 0-15,-3-3 0 0,0 0 11 0,0 0-3 16,0 0 0-16,11-3 0 0,-1-7-8 0,1 1 0 16,0-7 0-16,-4 7 0 0,3-7 0 0,1-3 0 0,-1 0 0 0,1 4 0 15,0-4 0-15,-1 0 0 16,1 3 0-16,-1 7 0 0,1-4 0 0,-1-2 0 0,1 5 0 0,0 1 0 16,-1 3 0-16,-3-4 0 0,0 7 0 0,4-3 0 15,-4-4 0-15,4 10 0 0,-1-3 0 0,1-3 0 16,-4 6 0-16,0-9 0 0,0 9 0 0,0 0 0 15,0 0 0-15,4 0 0 0,-1 0 0 0,1 0 8 16,-1 3-8-16,1 3 0 0,-1 0 0 0,1-3 0 16,0 7 0-16,-4-1 0 0,0 1 0 0,3-1 0 15,-3 7 0-15,0-7 0 0,1 10 0 0,-1-10 8 16,-4 7-8-16,4 3 0 0,-3-10 0 0,-1 10 0 16,1-3 0-16,-4-1 0 0,3-2 0 0,-3 3 0 15,4 3 0-15,-4-10-12 0,3 7 2 0,1-13 1 31,-4 6-21-31,0-9-4 0,0 0-1 0,0 0 0 0,0 0-49 0,0 0-9 0,0 0-3 0,0 0 0 16,0 0-119-16,7-9-24 0</inkml:trace>
  <inkml:trace contextRef="#ctx0" brushRef="#br3" timeOffset="48021.38">28374 14266 1220 0,'0'0'54'0,"0"0"11"15,0 0-52-15,0 0-13 0,0 0 0 0,0 0 0 16,3-3 88-16,-3 3 14 0,0 0 3 0,0 0 1 16,0 0-38-16,11-7-7 0,-11 7-1 0,7 0-1 0,-7 0 9 0,11 0 3 15,-1 0 0-15,-3 7 0 0,4-4-5 0,-4 6-1 16,4-2 0-16,-1 8 0 0,1-2-4 16,-4 2-1-16,3-5 0 0,1 9 0 0,3-1-9 0,-3 1-3 15,-1 6 0-15,1 0 0 0,3-6-6 0,0 9-2 16,0-9 0-16,0 6 0 0,4 4-4 0,0-4 0 15,3 3-1-15,0 3 0 0,4 1-15 0,-1-1-4 16,-3-9 0-16,1 12 0 0,6-5-5 0,-4 5-2 16,-2 1 0-16,2-1 0 0,1-6-1 0,-7 7-8 15,-1-7 12-15,-3 7-4 0,1-7 16 0,-5 9 4 16,-3-2 0-16,0-1 0 0,-3 4-16 0,-4-3-4 16,3-1 0-16,-6 1 0 0,3-4-8 0,-4 3 0 0,-3-2 0 0,4-1 8 15,-4-6 5-15,0 3 1 0,-1-3 0 0,-2 4 0 16,-1-4-14-16,4-6 9 0,-7 6-9 0,4-7 8 15,-8 8-8-15,4-4 0 0,-7-7 0 0,3 13 8 16,-3-9-8-16,0 6 0 0,-4-6 0 16,-3 0 0-16,3 3 0 0,0-3 0 0,4 0 8 0,0-1-8 15,3-2 0-15,1-3 0 0,6-7 0 0,1 3 0 16,3 1-13-16,-1-4-5 0,1-3-1 0,7-3 0 31,0 0-83-31,0 0-17 0,0 0-3 0,0 0-760 0,4-9-152 0</inkml:trace>
  <inkml:trace contextRef="#ctx0" brushRef="#br3" timeOffset="49623.464">29337 15128 518 0,'-11'0'46'0,"11"0"-37"0,0 0-9 0,0 0 0 16,0 0 190-16,0 0 36 0,0 0 7 0,0 0 2 15,0 0-134-15,0 0-26 0,0 0-6 0,0 0-1 16,0 0 14-16,0 0 2 0,0 0 1 0,0 0 0 16,0 0 5-16,0 0 1 0,0 0 0 0,0 0 0 15,0 0-11-15,0 0-1 0,0 0-1 0,0 0 0 16,0 0-13-16,0 0-2 0,0 0-1 0,0 0 0 0,11 0-31 0,0 3-7 16,-1-3 0-16,4 0-1 0,0 0 13 0,1 0 4 15,2-3 0-15,1 3 0 0,3 0-19 0,-3-6-3 16,3 6-1-16,-4 0 0 0,5 0-1 0,-1-3-1 15,-4 3 0-15,5-7 0 0,-5 7 1 0,8 0 0 16,-4 0 0-16,4 0 0 0,-1-3 0 0,5-3 1 16,2 6 0-16,1 0 0 0,0 0-8 0,0 0-1 15,-4-6-8-15,-3 6 12 0,3 0-12 0,-4 0 0 16,1 0 0-16,-7-3 0 0,3 3 0 0,-3 0 0 16,-1 0 0-16,-6 0 0 0,3 0 8 0,0 0-8 15,-3-7 0-15,-1 7 0 0,1 0 8 0,-4 0-8 16,0 0 0-16,-7 0 0 0,0 0 9 0,0 0-9 15,7 0 8-15,-7 0-8 0,0 0 8 0,0 0-8 0,0 0 8 0,0 0-8 16,7 0 12-16,-7 0-4 0,0 0 0 0,0 0 0 16,0 0-8-16,0 0 0 0,11 0 0 0,-11 0 0 15,0 0 0-15,0 0 0 0,3-3 0 0,-3 3 0 16,7-6 0-16,-7 6 8 0,4-3-8 0,-1-3 8 16,-3-4-8-16,-3 10 12 0,3-9-12 0,0 6 12 15,-4-4-12-15,1-2 8 0,-1 3-8 0,1-4 8 16,-4 7-8-16,0-3 0 0,-4-4 0 0,0 1 8 15,4 0-8-15,-3 2 0 0,-1-2 0 0,1 0 0 16,-5-1 14-16,1 7-2 0,0-3-1 0,0-4 0 16,0 4-19-16,-4-3-4 0,1 6-1 0,3-4 0 15,-8 4 13-15,8-3 0 0,0-4 0 0,0 10 0 0,0-3 0 16,3-3 0-16,1 0 0 0,-1 3 0 0,4 3 0 0,4-7 0 16,-1 7 0-16,-3-3 0 0,4-3 0 0,-1 3 0 15,4 3 0-15,0 0 0 16,0-6 0-16,0 6 0 0,0 0 0 0,0 0 0 0,4-4 0 0,-1-2-9 15,4 3 9-15,0-3 0 0,-7 6 0 0,18 6-10 16,-4-6 10-16,0 3 0 0,4 7-8 0,-1-1 8 16,-3-3 0-16,8 4 0 0,-5-1 0 0,1 7 0 15,-4-7 0-15,0 4 0 0,4-4 0 0,-4 4 0 16,3-4 0-16,-2 0 0 0,-1 4 0 0,3-4 0 16,-3-2 0-16,4-4 0 0,-7 9 0 0,3-9 0 15,0 7 0-15,0-4 0 0,-3 4 0 0,-1-7 0 0,1 6-8 16,-1-3 8-16,-3 4 0 0,4-1 0 0,-7-3 0 15,-1 7 0-15,1-7 0 0,-1 4 0 0,-3-7 0 0,-3 9 0 16,3-9 0-16,-4 7 0 0,1-1 0 0,-5 1 0 16,1-4 0-16,0 3 9 0,-3 1-9 0,-1 5 8 15,1-2 0-15,-1-4-8 0,0 1 12 0,4 6-4 16,-7-1-8-16,0-2 10 16,0-4-10-16,3 7 10 0,1-7-2 0,-1 7-8 0,-6-4 12 0,6 4-4 15,-3-6-8-15,3 8 10 0,-3-8-10 0,4 5 10 16,-4 1-10-16,-1-3 0 0,1-4 0 0,0 0 8 15,0 1-8-15,4 6 0 0,-5-7 0 0,1 0 8 16,0-2-8-16,4 2-11 0,-1-6 3 0,0 3 0 31,1 1-63-31,3-4-12 0,-4-3-2 0,1 6-1 0,3-6-168 0,0 0-34 0,-8 0-6 16,1-9-2-16</inkml:trace>
  <inkml:trace contextRef="#ctx0" brushRef="#br3" timeOffset="53092.233">24134 16542 1422 0,'0'0'63'0,"0"0"13"0,0 0-61 0,7-3-15 15,-4-3 0-15,4-3 0 16,0-1 43-16,-3 1 5 0,3-1 2 0,-4 1 0 0,4 3-1 0,-7-4 0 16,4 7 0-16,-8-6 0 0,4-7 7 0,0 7 0 15,-3-1 1-15,-1 4 0 0,1-3 15 0,-4-1 4 16,3 1 0-16,1-7 0 0,-4 7-37 0,0-1-7 15,0-2-2-15,-1-4 0 0,1 7 3 0,0-1 1 16,-3-5 0-16,3 5 0 0,-4 1-21 0,4-1-4 16,-3 1-1-16,-1 3 0 0,0 3 0 0,1 3 0 15,-4-7 0-15,0 7 0 0,-1 0-8 0,1 7 12 16,0-4-12-16,0 3 12 0,0 3-12 0,3 7 12 0,1-3-12 0,-1-4 12 16,-6 13-4-16,2-10 0 0,5 7 0 0,3 0 0 15,-4 6 0-15,4 0-8 0,0 3 12 0,4 1-4 16,3 5 2-16,0-6 0 0,0 7 0 0,0-1 0 15,7 4-2-15,-4 3 0 0,-3-4 0 16,0 1 0-16,4 6-8 0,-1-10 8 0,1 10-8 16,-1-6 8-16,-3 3 1 0,0-10 0 15,4 4 0-15,-4-7 0 0,0 3 1 0,0-9 0 0,0 3 0 0,3 0 0 16,-3-6-2-16,0-3 0 0,0-4 0 0,0 7 0 16,0-9-8-16,0 2 0 0,-3-2 0 0,-1-1 0 15,4-6-16-15,-3 6-4 0,-1-2-2 0,-3-4 0 16,0 3-15-16,0 0-3 0,0-2-1 15,0 2 0-15,0-3-77 0,0-3-15 0,0 0-3 0,3 0-550 16,-3 0-110-16</inkml:trace>
  <inkml:trace contextRef="#ctx0" brushRef="#br3" timeOffset="53590.851">23555 16969 864 0,'0'0'38'0,"0"0"8"0,0 0-37 0,-7 0-9 0,0 0 0 0,0 0 0 16,3 0 209-16,1 0 40 0,-4 0 8 0,7 0 2 15,0 0-153-15,0 0-30 0,0 0-7 0,0 0-1 16,0 0 14-16,0 0 2 0,0 0 1 0,14-10 0 15,-4 10-30-15,8-9-7 0,0 3 0 0,-1 3-1 16,4-4 11-16,4 4 2 0,-4-6 1 0,8 3 0 16,-1 2-26-16,0-2-6 0,4 3-1 0,-4-3 0 0,-3 6-15 0,-1-7-3 15,1 7-1-15,0 0 0 0,-8 7 11 0,5-7 1 16,-5 0 1-16,1 0 0 0,-1 0-34 0,-2 0-8 16,-5 0 0-16,4 0-1 15,-3 0-8-15,-1 0-2 0,1 0 0 0,3 0 0 16,-7 0-36-16,4 0-7 0,-4 0-2 0,3 0 0 15,1 0-171-15,3 0-34 0,-3 6-7 0</inkml:trace>
  <inkml:trace contextRef="#ctx0" brushRef="#br3" timeOffset="54410.304">24557 17076 176 0,'0'0'8'0,"0"0"1"0,0 0-9 0,0 0 0 15,0 0 0-15,0 0 0 0,0 0 119 0,0 0 21 16,0 0 5-16,0 0 1 0,0 0 40 0,0 0 8 15,7-10 2-15,-7 10 0 0,0-6-42 0,0 3-8 16,-4-4-2-16,1-2 0 0,3 6-27 0,-4-3-5 16,1 2-2-16,-4-2 0 0,0 6-58 0,0 0-12 15,-4 0-3-15,0 6 0 0,-3-2-29 0,0 5-8 16,-3 0 0-16,3 1 0 0,-4 6 0 0,0-1 0 16,-6-2 0-16,2 2-8 0,5 4 8 0,-4 0 0 0,6-3 0 0,-2-1 0 15,3-2 13-15,0 6 2 0,3-4 0 16,4-5 0-16,0 9-6 0,0-10-1 0,3 0 0 0,1 7 0 15,3-6-8-15,0-1 8 0,3-3-8 0,1 4 8 16,-4-10-8-16,7 3 10 0,3 3-10 0,1-3 10 16,3 3-10-16,-3-6 0 0,3 0 0 0,0 0 8 15,0-6-8-15,4 6 12 0,-4 0-12 0,0-3 12 16,0-3-4-16,-3 3-8 0,3-4 12 0,0 4-4 16,-7-3 13-16,4-3 3 0,-4-1 0 0,3 4 0 15,1-4 6-15,-4 1 2 0,3 6 0 0,-3-6 0 16,0-7-10-16,1 6-2 0,-1 1 0 0,3 0 0 15,-3-1-9-15,0 1-3 0,0-1 0 0,-3 4 0 16,3 0 0-16,-7 6 0 0,0-3 0 0,0 3 0 16,0 0 0-16,0 0 0 0,0 0 0 0,0 0 0 15,0 0 4-15,0 0 0 0,0 0 0 0,0 9 0 16,0 1-12-16,0-1 12 0,0 7-12 0,-4-4 12 16,1 4-4-16,3 3 0 0,-7-4 0 0,3-2 0 0,4 12 0 0,-3-6 0 15,3-4 0-15,-4 11 0 0,1-5 9 0,3-5 2 16,0 9 0-16,0-3 0 0,0 3-19 0,0 0 8 15,3 0-8-15,1 4 0 0,-4-10 0 0,3 9 0 16,1 0 0-16,-1-3 0 0,-3 3 0 0,0-3 0 16,4 0 0-16,-4 1 0 0,0-5 0 0,-4 5 0 15,4-8 0-15,0 7 0 0,-3-6 0 0,-1 0 0 16,1 0 0-16,-1-10 0 16,1 7-80-16,-1-7-24 0,4-9-4 0,0 0 0 15,0 0-64-15,-3-3-12 0,-1-9-2 0,1-1-1 0</inkml:trace>
  <inkml:trace contextRef="#ctx0" brushRef="#br3" timeOffset="55109.698">25308 16273 518 0,'0'0'46'0,"0"0"-37"16,0 0-9-16,0-10 0 0,0 4 418 0,-3 3 82 0,3 3 16 0,0-6 3 15,0 6-394-15,0 0-78 0,3-10-16 0,-3 7-3 16,0 3-28-16,0 0 0 0,0-6 0 0,0 6 0 16,0 0 15-16,0 0-3 0,0 0 0 0,0 0 0 15,0 0 32-15,0 0 7 0,0 0 1 0,-7 0 0 16,4 9-26-16,-4-2-5 0,-4 2-1 0,4 10 0 16,0-4-4-16,-4-2-2 0,4 9 0 0,-3-3 0 15,3-7 12-15,-4 13 2 0,4-6 1 0,0 0 0 16,-4 6-16-16,4 3-3 0,0-3-1 0,0 0 0 15,-3 4-1-15,3-1-8 0,-4 0 12 0,0 7-4 16,4-1 0-16,-3 1 0 0,-4 2 0 0,7 4 0 16,-4-3 0-16,8-4-8 0,-5-3 12 0,5 4-4 15,-1-1 0-15,4-5-8 0,-3 2 12 0,3-9-4 16,3 3 0-16,1 3-8 0,3-9 12 0,0 6-4 16,4-6 8-16,3 0 2 0,0 3 0 0,0-3 0 0,0-1-30 0,0-2-7 15,0 3-1-15,7-7 0 16,-6-2-11-16,6 6-2 0,-4-7-1 0,1 7 0 15,0-4-95-15,3-6-19 0,0 4-4 0,4-1-639 16,-4 1-127-16</inkml:trace>
  <inkml:trace contextRef="#ctx0" brushRef="#br3" timeOffset="56061.849">25675 16568 748 0,'0'0'33'0,"0"0"7"0,0 0-32 0,0 0-8 16,0 0 0-16,0 0 0 0,0 0 287 0,0 0 55 16,0 0 11-16,0 0 3 0,0 0-222 0,0 0-44 15,0 0-9-15,0 0-1 0,0 0 4 0,0 0 0 16,0 0 1-16,0 0 0 0,7 9-3 0,0 0-1 15,-3 1 0-15,-1 5 0 0,1-5-22 0,3 9-5 16,-7-4-1-16,3 10 0 0,-3-3-25 0,4 13-6 0,-4-7-1 0,0 7 0 16,-4-1-8-16,4 1-1 0,0 2-1 0,0-2 0 15,0-1-11-15,0-2 8 0,0 2-8 0,0-9 8 16,4 3-8-16,-4-3 0 0,0 4 9 0,0-11-9 16,0-2 0-16,0 0 0 0,0-4 0 0,0-2 0 31,0-1-26-31,0-3-6 0,0-6-2 0,0 0 0 15,0 0-96-15,0 0-19 0,0 0-4 0,0-6-679 0,4-6-135 0</inkml:trace>
  <inkml:trace contextRef="#ctx0" brushRef="#br3" timeOffset="57112.503">25594 16477 1443 0,'0'0'64'0,"0"0"13"16,0 0-61-16,0 0-16 0,-7 0 0 0,7 0 0 15,0 0 88-15,0 0 14 0,0 0 3 0,0 0 1 0,0 0 9 0,0 0 1 16,0 0 1-16,0 0 0 0,0 0-31 0,0 0-6 15,4-7-2-15,3 7 0 0,0-3-10 0,3-3-3 16,1 3 0-16,3 3 0 0,4-7-5 0,-1 7 0 16,4 0-1-16,1-3 0 0,-1-3-34 0,3 6-6 15,1-3-2-15,3 3 0 0,-3 0-9 0,0 0-8 16,-1 0 12-16,1 3-12 0,0-3 0 0,-1 9 0 16,1-9 0-16,-4 7 0 0,-7-4 8 0,4 6-8 15,-4-2 0-15,0-4 0 0,-3 3 32 0,-1 3 0 16,-2 1 0-16,-1-1 0 0,0 1-32 0,-4-1 0 15,-3-3 0-15,0 4 0 0,0 5 0 0,-3-5 0 16,-4-1 0-16,0 1 0 0,-1 2 0 0,-2 4 0 16,-1-7 0-16,-6 1 0 0,-1-1 0 0,0 0 0 15,-3 4 0-15,0-10 0 0,3 7 0 0,1-1 0 0,3-3 0 0,-4-3 0 16,4 4 0-16,0-4 0 16,3-3 0-16,4 6 0 0,-3-6 0 0,3 0-9 0,7 0 9 0,0 0-8 15,0 0 8-15,-4 0-12 0,-3 0 12 0,7 0-12 16,0 0 12-16,0 0-10 0,0 0 10 0,0 0-10 15,0 0 10-15,0 0 0 0,0 0 0 0,0 0-8 16,-7 9 8-16,7-9-10 0,-4 7 10 0,4-7-10 16,0 0 10-16,0 0 0 0,7 3 0 0,-3 6-8 15,3-2 8-15,4-4 0 0,-1 3 0 0,4-3-8 16,0 3 8-16,4 4 0 0,3-10 0 0,0 9 0 16,4 1 0-16,0-4 0 0,-1-3 0 0,-2 3 0 15,-5-3 0-15,1 7 0 0,-4-4-11 0,0 10 11 16,-3-7 0-16,-1 1 0 0,1-1-8 0,-1 0 8 15,-3 1 0-15,1-1 0 0,-5 1 0 0,4 5 0 0,-3-5 0 0,-1-1 0 16,-3 0 0-16,-3 7 0 0,3-6 0 0,-4 2 0 16,1-6 0-16,-4 4 0 0,3 5 29 15,-3-5 3-15,0-1 0 0,0 1 0 0,-7-1-22 0,3 7-10 16,1-4 10-16,-1-2-10 0,-7-1 0 0,1 1 0 16,6 5 0-16,-3-5 0 0,-4-1 0 0,1 0 8 15,3 7-8-15,-4-6 0 0,4-1 0 0,-4 0 0 16,1 1 0-16,-1-1 0 0,4 1 0 0,-4 2 0 15,1-2 0-15,-1-7 0 0,0 6 0 0,4-3-12 16,0-3 12-16,3-3-10 0,-3 7-11 0,4-7-3 16,-4 0 0-16,3 0 0 15,1-7-93-15,-1 7-19 0,0-3-4 0,4-3-691 0,-3-3-137 0</inkml:trace>
  <inkml:trace contextRef="#ctx0" brushRef="#br3" timeOffset="57878.538">26903 17057 633 0,'0'0'28'0,"0"0"6"16,0 0-34-16,0 0 0 0,0 0 0 0,0 0 0 16,0 0 258-16,0 0 45 0,0 0 9 0,0 0 1 15,0 0-209-15,0 0-41 0,0 0-9 0,7 0-2 16,-7 0 31-16,0 0 5 0,0 0 2 0,7 3 0 15,0 3-26-15,-3 4-6 0,-1-4-1 0,1 3 0 16,-1 1-26-16,1-1-6 0,-1 0-1 0,1 7 0 0,-4-3 14 0,3-4 2 16,1 7 1-16,-1-1 0 15,-3-2-6-15,4 6-2 0,-1-4 0 0,1 4 0 0,-4 0-13 0,0 0-4 16,0 6 0-16,0-6 0 0,0 0 6 0,0 6 1 16,-4-7 0-16,4 4 0 15,-3-3-7-15,-1-6-2 0,1 2 0 0,-4 4 0 0,0-9-14 0,0 5 0 16,-4-2 8-16,4-1-8 0,-4 1 10 0,4-4-1 15,-3-2 0-15,-1-4 0 0,1 3-9 0,-1-3-11 16,0-3 3-16,-3 0 0 0,4 0-13 0,-8-3-3 16,4-3 0-16,0 3 0 15,-4-7-128-15,1 1-25 0,2-7-6 0,-2 1-943 0</inkml:trace>
  <inkml:trace contextRef="#ctx0" brushRef="#br3" timeOffset="58268.409">26875 16690 1152 0,'0'0'102'16,"-4"-6"-82"-16,1 6-20 0,3 0 0 16,0 0 429-16,0 0 82 0,0 0 16 0,0 0 3 15,0 0-424-15,0 0-85 0,0 0-21 0,0 0 0 16,0 0 18-16,0 0-1 0,0 0 0 0,0 0 0 15,7-4-17-15,-7 4 0 0,0 0 0 0,10 0 0 16,-3 0-28-16,-7 0-5 0,0 0-2 0,0 0 0 16,7-6-146-16,-7 6-30 0,7 0-5 0</inkml:trace>
  <inkml:trace contextRef="#ctx0" brushRef="#br3" timeOffset="58898.826">27464 16922 2214 0,'0'0'98'0,"0"0"20"0,0 0-94 0,0 0-24 0,0 0 0 0,0 0 0 15,0 0 48-15,0 0 6 0,0 0 1 0,0 0 0 16,0 0-45-16,0 0-10 0,0 0 0 0,0 0 0 16,0 0 43-16,0 0 9 0,0 0 1 0,7 3 1 15,-7-3 8-15,7 9 2 0,3-2 0 0,-2 2 0 16,-8-9-7-16,7 9-1 0,-4 7 0 0,1-3 0 16,-1 2-8-16,-3 4-3 0,0 0 0 0,0-3 0 15,0 3-25-15,-3-1-6 0,-1 1-1 0,-3 6 0 16,0-6-2-16,3-3-1 0,-3 3 0 0,0-1 0 15,0-8 4-15,0 5 1 0,4-5 0 0,-1-1 0 16,4-9-3-16,0 0-1 0,0 0 0 0,0 0 0 16,0 0-11-16,0 0 0 0,11-9 0 0,-1-1 8 0,1-5-8 0,3 2 0 15,0-12 0-15,0 6 0 0,4-9 0 0,-4-3 0 16,4-1 0-16,-1 1 0 0,1 3 0 0,0 3 0 16,3 6 8-16,-11 0-8 0,1 3 0 0,-1 13 0 15,1-6 0-15,0 3 0 0,-4 2 0 0,3 4 0 16,1 4 0-16,-1-4 0 0,1 9-10 0,0 0 10 15,-1-2 0-15,4 2-9 0,0 7 9 0,1-4 0 16,-5-2 0-16,4 5 0 0,-3-5 0 0,3 5 0 16,-7-2 0-16,4-4 8 0,-1 1-8 0,-3 6 9 15,0-7-9-15,0 0 10 0,-3 1-10 0,-1-1 10 16,-3-3-10-16,4 4 10 0,-4-1-2 0,3 1 0 0,-3-4 0 0,4-3 0 16,-4-3-8-16,0 0 0 0,0 0 9 0,0 0-9 15,0 0 0-15,0 0 8 0,0 0-8 0,11 0 0 16,-1-3 0-16,-3-3 8 0,4-4-8 0,-4 1 0 15,3-7 0-15,1 7 0 0,0-10 0 0,-1 0 8 16,-3 3-8-16,4-2 0 0,-1-1 0 0,-3 3 0 16,0 4 0-16,1 2 0 0,-5-6 0 0,1 7 0 15,3 3 0-15,-4 3 0 0,-3 3 0 0,7-7 0 16,-7 7 0-16,7-3 0 0,0 3 0 0,0-6 0 16,0 6 0-16,1-3 0 0,-1 3 0 0,-7 0 0 15,7 0 0-15,3 0 0 0,-3 0 0 0,4 3 0 16,-4-3 0-16,3 9 0 0,1-2 0 0,-4 2 0 15,0 0 0-15,-3 1 0 0,6-1 0 0,1 1 8 16,-1 5-8-16,1 4 0 0,0-9 8 0,-1 5-8 16,1-2 0-16,-1 3 9 0,-6 2-9 0,6-2 0 0,1-7 0 0,-4 10 0 15,-3-9 0-15,-1-1 0 0,1 0 0 0,-1-2 0 16,-3-7 0-16,4 9-9 16,-4-9-48-1,0 0-10-15,0 0-1 0,0 0-1 0,0 0-90 0,0 0-17 0,0 0-4 0</inkml:trace>
  <inkml:trace contextRef="#ctx0" brushRef="#br3" timeOffset="60380.186">28388 16323 345 0,'-7'-13'15'0,"3"10"4"0,4-3-19 0,-7-3 0 0,0-1 0 0,4 7 0 15,-4-13 150-15,-4 10 26 0,4-3 6 0,-3 6 1 16,-1-7-127-16,-3 4-26 0,3-4-5 0,-3 7-1 16,-3-3 64-16,6-3 12 0,4 2 2 0,0 4 1 15,3-3 29-15,1 3 7 0,-4-3 1 0,3 2 0 16,1 4-60-16,3 0-12 0,0 0-3 0,0 0 0 0,0 0-29 0,0 0-7 16,0 0-1-16,0 0 0 0,0 0 12 0,0 0 3 15,3 10 0-15,-3-1 0 0,4 1 29 0,-1 5 5 16,4-5 2-16,0 2 0 0,0 4-13 0,4-7-2 15,0 10-1-15,3-9 0 0,0 5-29 0,0-5-6 16,0 8 0-16,4-8-1 0,-1 6 4 16,1 2 1-16,0 1 0 0,-1-3 0 0,1 3-20 0,3-1-3 15,-3 1-1-15,-1 6 0 0,4 0 5 0,4-6 1 16,-4 10 0-16,0-11 0 0,1 7 0 0,-5 0 0 16,4-3 0-16,-3 4 0 0,0 2-3 0,-1-3-1 15,-3 3 0-15,1-3 0 0,-5 3-2 0,1-3 0 16,-4 4 0-16,0 2 0 0,0-3 1 0,-4 0 0 15,1 1 0-15,0 5 0 0,-1-6-9 0,-3 4 0 16,0-10 9-16,0 3-9 0,0 3 0 0,4-3 8 0,-4 0-8 0,0-3 0 16,0 0 0-16,0 0 8 0,0-3-8 0,-4 6 0 15,-3-9 8-15,3 2-8 0,-3 1 8 0,0-3-8 16,-7-4 12-16,0 4-3 16,0 0 0-16,0-4 0 0,0 4-9 0,-4-3 0 0,1 2-10 0,-5-5 10 15,8 5 0-15,-3-5 0 0,-1-1-8 0,4 1 8 16,0-1-14-16,0-3 0 0,0-3 0 0,3 7 0 31,0-10-71-31,4 6-15 0,0-3-2 0,0-3-1 0,4 0-46 0,-1 0-10 0,4 0-1 0,0 0-643 16,0 0-128-16</inkml:trace>
  <inkml:trace contextRef="#ctx0" brushRef="#br2" timeOffset="79053.381">7955 16941 885 0,'0'0'39'0,"0"0"9"0,0 0-39 0,0 0-9 16,0 0 0-16,0 0 0 0,0 0 16 0,0 0 0 16,0-7 1-16,0 7 0 0,4-3-30 0,-1-3-7 0,1 3 0 0,-1-3-1 15,-3 6 35-15,0 0 7 0,4 0 2 0,-4 0 0 16,0 0 54-16,0 0 11 0,7-10 3 0,-7 10 0 15,0 0 25-15,0 0 4 0,0 0 2 0,0 0 0 16,0 0-32-16,7 10-6 0,-7-10-2 0,0 9 0 16,0 0-33-16,3 1-6 0,-3-10-2 0,4 15 0 15,-1-5 13-15,5-1 2 0,-8-9 1 0,0 10 0 16,3-1 2-16,-3-9 0 0,4 16 0 0,-1-7 0 16,-3 1-11-16,4-1-1 0,-4 7-1 0,0-7 0 15,0 7-17-15,0-4-3 0,0 4-1 0,0-7 0 16,0 10-5-16,-4-3 0 0,4-4-1 0,0 4 0 15,0 3 1-15,0-3 0 0,0 2 0 0,0 1 0 16,0 0-20-16,-3 6 0 0,3-6 0 0,-4 9 0 16,8-3 9-16,-4 0-9 0,0-6 0 0,0 6 9 0,-4-3-1 0,4 0 0 15,-3 0 0-15,3 3 0 0,-8 0 7 0,5-3 1 16,-1 3 0-16,1 4 0 16,-4-4-4-16,3 0 0 0,-3-6 0 0,4 9 0 0,-4-3-4 0,3 0 0 15,-3-3-8-15,4 3 12 0,-1 0-1 0,1-3-1 16,-1 3 0-16,4-6 0 0,0 0-10 0,0 3 0 15,0-10 0-15,-4 4 8 0,4 3-8 0,0-4 0 16,0-2 0-16,-3-4 8 0,3 7-8 0,0-7 0 16,0 7 0-16,0-3 8 0,0-7-8 0,0 10 0 15,0-4 0-15,0-2 0 0,0-1 0 0,0 7 0 16,0-7 0-16,0 7 0 0,0-4 0 0,0-2 8 16,0-1-8-16,0 4 0 0,0-1 0 0,0-6 0 0,0 4 8 0,0-7-8 15,0 6 0-15,0 1 0 0,0-4 0 0,0 3 0 16,0-9 8-16,0 0-8 15,0 0 0-15,0 10 8 0,0-1-8 0,0 1 0 0,0-10 0 0,0 6 8 16,0 3-8-16,0-9 0 0,0 10 0 0,0-1 0 16,0-3 0-16,0-6 0 0,0 10 0 0,-7-7 0 15,7 6 0-15,0-2 0 0,0-7 0 16,0 9 0-16,0-9 0 0,0 9 0 0,0-9 8 0,7 10-8 16,-7-10 0-16,0 6 0 0,0-6 0 0,0 0 8 15,0 0-8-15,0 0 0 0,0 0 0 0,0 10 0 16,0-10 0-16,0 0 8 0,0 3-8 0,0-3 0 15,0 0 0-15,0 0 8 0,0 0-8 0,0 0 0 16,0 9 12-16,0-9-2 0,0 0-1 0,0 0 0 16,0 0 0-16,0 0 0 0,0 0 0 0,0 0 0 15,0 0-9-15,0 0 0 0,0 6 0 0,0-6-11 16,0 0 11-16,0 0 0 0,0 0 0 0,0 0 0 0,0 0 0 0,0 0 0 16,-7 10 0-16,7-10 0 0,0 9 0 0,0-9 0 15,0 0 8-15,0 0-8 0,0 0 0 0,0 0 0 16,0 0 0-16,0 0 0 0,0 0 11 15,0 0-3-15,0 0 0 0,0 0 0 0,0 0 0 0,0 0-8 16,0 0 12-16,0 0-4 0,0 0-8 16,0 0 0-16,0 0 0 0,0 0 0 0,0 0 0 0,7 0 0 15,-7 0 0-15,7 0 0 0,4 0 0 0,-8 6 0 16,-3-6 0-16,11 0 0 0,-1 0 0 0,1 4 0 16,-1-4 0-16,5 0 0 0,-5 0 0 0,4 0 0 15,4-4 0-15,-4 4 0 0,0 0 0 0,4-6 0 0,3 6 0 16,0 0 0-16,0 0 0 0,0 0 0 0,4-3 0 0,0-3 0 15,-1 6 0-15,-2 0 0 0,2 0 0 0,1 0 0 16,0 0 0-16,3 0 0 0,4 0 0 0,-8 0 0 16,1-3 0-16,3-4 0 0,-3 7 0 0,3 7 0 15,0-4 0-15,1-3 0 0,6 0 0 0,0 0 0 16,1 0 0-16,-5 0 0 0,5 0 0 0,2-3 0 16,1-4 0-16,0 7 0 0,-4 0 0 0,4-6 0 15,0 3 0-15,-4 3 0 0,4-6 0 0,0 6 0 16,0 0 0-16,-1 0 0 0,5-3 0 0,3 3 0 15,-1-7 0-15,-2 7 0 0,3-3 0 0,-4 3 0 16,4-6 0-16,-4 6 0 0,0 0 0 0,4-3 0 16,0 3 0-16,4 0 0 0,-1-7 0 0,7 7 0 15,-6 0 0-15,3 0 0 0,-4-3 0 0,4-3 0 16,-4 6 0-16,4-6 0 0,4 6 0 0,-4 0 0 0,-7-3 0 16,6 3 0-16,12-7 0 0,-4 7 0 0,-7-3 0 0,0-3 0 15,0 6 0-15,3-3 0 0,4-3 0 0,-7 6 0 16,-4-4 0-16,8-2 0 0,6 6 0 0,-3-3 0 15,-7-3 0-15,0 6 0 0,4-10 0 0,-4 4 0 16,3 3 0-16,-3 3 0 0,0-6 0 0,3 6 0 16,1-3 0-16,3-4 0 0,-4 7 0 0,1-3 0 15,-5-3 0-15,8 6 0 0,-3-3 0 0,3-4 0 16,3 4 0-16,-3-3 0 0,-3 0 0 0,-1 3 0 16,-3 3 0-16,0-7 0 0,-7 4 0 0,7-3 0 15,0 6 0-15,0-3 0 0,0 3 0 0,-1-6 0 0,-2 6 0 16,-1 0 0-16,1-4 0 0,-4 4 0 0,-1 0 0 0,-2-6 0 15,3 12 0-15,-1-6 0 0,1-6 0 0,0 6 0 16,4 0 0-16,-5 0 0 0,5 0 0 16,-4-3 0-16,0-3 0 0,-4 6 0 15,4 0 0-15,0 0 0 0,-1 0 0 0,1 0 0 0,0-3 0 0,4 3 0 16,-1-7 0-16,4 7 0 0,-4 0 0 0,1-6 0 16,-5 6 0-16,-2-3 0 0,-1 3 8 0,0 0-8 15,1-6 0-15,-4 6 0 0,-1 0 0 0,5 0 0 16,-1-3 0-16,4 3 0 0,-4 0 0 0,1-7 0 15,-1 7 0-15,0 0 0 0,4 0 9 0,-7 0-9 16,3-3 0-16,4 3 9 0,7-6-9 0,-4 6 0 16,4 0 0-16,-3 0 0 0,3 0 0 0,-4 0 0 15,-3 0 0-15,0 0 0 0,-4 0-9 0,0 0 9 16,4 0 0-16,-3 6 0 0,-1-6 0 0,-3 0 0 0,0 3 0 0,3-3 0 16,-7 0 0-16,4 0 0 0,-4 0 0 0,1 0 0 15,-1 0 0-15,-3 0 0 16,-1 0 0-16,5 0 0 0,-1 0 12 0,0-3-4 0,0 3-8 0,4 0 0 15,0-6 0-15,3 6 0 0,4 0 0 0,-3 0 0 16,-1 0-8-16,0 6 8 0,-6-6 0 0,2 3 0 16,-6-3 0-16,3 0 0 0,1 0 0 0,-5 0 0 15,1-3 0-15,0 3 0 0,-4 0 0 0,4 0 0 16,-7 0 0-16,-1 0 0 0,4 0 0 0,1 0 0 16,-1 0 0-16,-3-6 0 0,-1 6 0 0,1 0 0 15,0 0 0-15,-1 0 0 0,-2 0 0 0,2 0 0 16,1 0 10-16,-4 0-10 0,4 6 0 0,0-6 0 15,-1-6 0-15,-3 6 0 0,4 0 0 0,0 0 0 16,-1 0 0-16,-2 0-10 0,-1 0 10 0,0 0 0 0,-3 6 0 0,-1-6 0 16,-3 0 0-16,4 0 0 0,-4 3 0 0,0-3 0 15,-3 0 0-15,-1 0 0 0,1 0 0 0,3 0 0 16,-3 0 0-16,-1 0 0 0,1 0 0 0,-1 0 0 16,5 7 0-16,-1-7 0 0,0 0 0 0,0 0 8 15,0 0-8-15,4 0 0 0,-4 0 0 0,0 3 0 16,0-3 0-16,0 0 0 0,0 0 0 0,0 0 0 15,0 0 0-15,0 0 0 0,-3 0 0 0,3 0 0 16,-3 0 0-16,-1 6 0 0,-3-6 0 0,0 0 0 16,1 0 0-16,-1 0 0 0,-7 0 0 0,7 0 0 15,3 0 0-15,-6 0 0 0,-4 0 0 0,10 0 8 16,-3 0-8-16,4 0 0 0,-4 0 0 0,0 0 0 16,-7 0 0-16,7 0 0 0,-7 0 0 0,11-6 0 0,-1 6 0 15,-10 0 0-15,0 0 8 0,7 0-8 0,-7 0 8 0,0 0-8 16,7 0 10-16,-7 0-10 0,0 0 11 0,0 0-11 15,7-3 12-15,-7 3-12 0,0 0 11 0,0 0-11 16,0 0 10-16,0 0-10 0,8-7 13 0,-8 7-3 16,0 0-1-16,0 0 0 0,0 0-9 0,3-3 0 15,-3 3 9-15,4-6-9 0,3 3 0 0,-7 3 0 16,0 0 0-16,0 0 8 0,0 0-8 0,0 0 0 16,3-7 0-16,1 4 0 0,-4 3 0 0,7-6 0 15,-7 0 0-15,0 6 0 0,7-3 0 0,-7 3-12 16,0-7 2-16,3-2 0 0,1 6 23 0,-1-7 5 15,-3 4 1-15,0-3 0 0,-3-1-11 0,3-5-8 0,3 5 12 0,-3 1-12 16,-3-4 10-16,3-2-10 16,0-1 8-16,3 7-8 0,-3-10 8 0,0 3-8 0,4 3 8 0,-1-5-8 15,-3-4 0-15,4 3 8 0,-4-9-8 0,3 3 0 16,1 6 0-16,0-6 0 0,-8 6 8 0,4-9-8 16,0 3 0-16,4 3 0 0,-4-10 9 0,0 4-9 15,-4 0 8-15,4-7-8 0,0 7 8 0,-4-6-8 16,1 5 0-16,-4-5 0 0,3-4 0 0,1 4 0 15,-4-1 0-15,3 1 11 0,4-4-11 0,-3 10 12 16,3-7-12-16,3 7 0 0,-3-3-10 0,0 3 10 16,0-1 0-16,0 4 0 0,0-3-8 0,0 3 8 15,0-3 0-15,0 3 0 0,0 6 0 0,0-9 0 16,-3 9 0-16,3-6 8 0,0 0-8 0,0 3 10 0,-4-3-7 0,4 0-3 16,0-4 0-16,0 11 0 0,0-8 0 0,0 8 0 15,4-1 0-15,-4 0 0 0,-7-3 0 0,7 9-10 16,0-2 10-16,0-4-12 0,-4 0 12 0,1 4 8 15,-1-4-8-15,1 3 11 0,-1 3-8 0,1-2-3 16,3 5 0-16,-4-5 0 0,0 5 0 0,1 1-15 16,-1-1 5-16,4 7 1 0,-3-3 9 0,3-3 0 15,-4 2 0-15,4 4 0 0,-3-3 0 0,3 6 0 16,0-3 0-16,0 3-8 0,0 0 8 0,0-6 0 16,0 2 0-16,0-2 0 0,0-3 0 0,0 6 0 15,0-4 0-15,0 7 0 0,0 0 0 0,-4-9 0 16,4 0 0-16,0 2 0 0,-3 4 0 0,3-3 0 0,-4-4 0 15,4 10 0-15,-3-3 0 0,3 3 0 0,-4-6 0 16,4 6 0-16,0 0 0 0,-3-3 0 0,3 3 0 16,0 0-8-16,0 0 8 0,0 0 0 0,-7-6 0 0,7 6-8 15,0 0 8-15,0 0 8 0,0 0-8 0,0 0 11 16,-4 0-11-16,4 0-12 0,0 0 2 0,0 0 1 16,-7-7 9-16,7 7 0 0,0 0 0 15,0 0 0-15,-7-3 0 0,7 3 0 0,0 0 0 0,-7-6 0 16,0 6 0-16,7 0 0 0,-4-3 0 0,-3-3 0 15,7 6 0-15,-3-4 0 0,-4-2 0 0,7 6 8 16,-7-3-8-16,0-3 0 0,0 6 0 0,-1-3 0 16,1-4 0-16,0 7 0 0,-3 0 0 0,3 0 0 15,-4 0 0-15,4 0 0 0,-4 7 0 0,1-7-8 16,-1 3 8-16,-3-3 0 0,4 6 0 0,-4-3 0 16,-1 3 0-16,-2-2-8 0,-1-4 8 0,0 6 0 15,1-3 0-15,-4-3 0 0,0 6 0 0,-1-6 0 0,-2 0 0 0,-1 3 0 16,-3 4 0-16,3-7 0 0,-3 6 0 15,0-3 0-15,-8-3 0 0,5 6 0 0,2-3 0 0,-2-3 0 16,6 7 0-16,-3-4 0 0,-1-3 0 0,5 6 0 16,-4-6 0-16,-4 3 0 0,-3-3 0 0,-1 0 0 15,-6 0 0-15,3 0 0 0,7 0 0 0,-6 0 0 16,-1 0 0-16,0 0 8 0,-3-3-8 0,6 3 0 16,-6-6 0-16,0 6 0 0,-1 0 0 0,-3 0 0 15,-3-3 0-15,3 3 0 0,0-7 0 0,0 7 0 16,-3 0 0-16,3-3 0 0,4-3 0 0,0 6 0 15,-1 0 0-15,1 0 0 0,-4-3 0 0,-3 3 0 16,-1-6 0-16,1 6 0 0,3 0 10 0,0 0-2 16,-3 0-8-16,3 0 12 0,-3-7-12 0,3 7-8 15,-4 0 8-15,4-3-13 0,-3 3 13 0,-4 0 0 0,0 0 0 0,0 0 0 16,0 0 0-16,0 0 0 0,1 0 0 0,-1 3 0 16,3-3 0-16,-3 7 0 0,-3-7 0 0,6 0 0 15,-2 0 0-15,-1 0 0 0,3 0 0 0,1 0 0 16,-1 6 8-16,5-6-8 0,-1-6 0 0,3 6 0 15,-2 0 0-15,-1-7 0 0,-4 4 8 0,4 3-8 16,1-6 0-16,-1 6 0 0,0 0 0 0,0 0 0 16,-3 0 0-16,3 0 0 0,0-3 0 0,0 6 0 15,0-3 0-15,-3 0 0 0,-1 0 0 0,5 0 0 16,-1 0 0-16,0 6 0 0,-7-6 0 0,7 0 0 16,-3 3 0-16,6-3 0 0,-3 0 0 0,8 7 0 15,-5-7 8-15,4 0-8 0,-3 0 0 0,0-7 0 16,3 7 10-16,-3 0-2 0,-1 0 0 0,5-3 0 0,-1 3-8 0,0 0 0 15,4-6-12-15,-1 6 12 16,1-3 0-16,3-3 0 0,1 6 0 0,-8-4 0 0,0 4 0 0,0 0 0 16,4-6 0-16,0 6 8 0,-4 0-8 0,0 0 0 15,0 0 0-15,0 0 0 0,4 0 0 0,3 0 0 16,-6 6-10-16,6-6 10 0,-3 0 0 0,-1 0 0 16,5 4 0-16,-1-4 0 0,0 0 0 0,-3 0 0 15,-4 0 8-15,4 0 1 0,6 0-9 0,-2 0 0 16,-5 0 0-16,-2 0 0 0,6 0 0 0,0 0-8 15,4 0 8-15,0 0-10 0,-8 0 10 0,5 0 0 16,2 0 0-16,-2 0 0 0,-8 0 0 0,4 0 8 0,6-4-8 0,-2 4 8 16,2 0-6-16,1 0-2 0,-7 4 0 0,0-4 0 15,3 0 0-15,0 0 0 0,-7 0-10 0,4 0 10 16,3 0 0-16,1 6 0 16,-5-6 0-16,-3 0 0 0,-3 0 0 0,7 0 0 0,7 0 0 0,-4 0 8 15,-14 0-6-15,4 0-2 16,6 0 0-16,1 0 0 0,-4-6 0 0,4 6 0 0,0 0 0 0,3 0-10 15,-3 0 10-15,3 0 0 0,-3-4 0 0,3 4 0 16,-7-6 0-16,4 6 0 0,0 0 0 0,-1 0 8 16,1 0-8-16,-4 0 0 0,0 0 0 0,4 0 0 15,3 0 0-15,-3 0 0 0,3 0 0 0,1 0 0 16,-1 0 0-16,0 0 0 0,-3 0 0 0,7 0 0 16,-11-3 0-16,11 3 0 0,-4 0 0 0,0 3 2 15,0-3-2-15,-3 0 0 0,3-3 0 0,1 3 0 0,-1 0 0 16,0 0 0-16,7-6 0 0,1 6 0 0,-1 0 0 0,0 0 0 15,1 0 0-15,2 0 0 0,-2-3 0 0,-1 3 0 16,-3 0 0-16,3-7 0 0,4 7 0 0,-4 0 0 16,1 0 0-16,-1 0 0 0,7 0 0 0,-10 0 0 15,3 0 0-15,1 7 0 0,-5-7 0 0,5 3 0 16,3-3 0-16,-4 0 0 0,4 0 0 0,-4 6 0 16,7-6 0-16,-6 0 0 0,6 3 0 0,0-3 0 15,-6 0 0-15,6 0 0 0,0 0 0 16,-3 0 0-16,0 0 0 0,3 6 0 0,1-6 0 0,-4 0 0 15,-1 0 0-15,5 4 0 0,-1-4 0 0,1 0 0 16,2 0 0-16,-2 0 0 0,3 6 0 0,-4-6 0 16,0 3 0-16,8-3 0 0,-11 0 0 0,7 6 0 15,3-6 0-15,0 0-10 0,1 3 10 0,-1-3 0 0,-3 7 0 0,3-7 0 16,1 0 0-16,3 0 0 0,-7 6 0 0,3-3 0 16,4-3 0-16,-3 0 0 0,2 0 0 0,-2 0 0 15,3 0 0-15,0 0 0 0,3 0 0 0,-3 6 0 16,0-3 0-16,0-3 0 0,4 0 0 0,3 0 0 15,-8 7 0-15,5-4 0 0,-4-3 0 0,0 0 0 16,0 0 0-16,3 6 0 0,-3-3 0 0,7-3 0 16,-3 0 0-16,-1 0 0 0,-3 0 0 0,7 0 0 15,-3 0 0-15,3 0 0 0,-7 7 0 0,3-7 0 16,-3 0 0-16,7 0 0 0,0 0 0 0,0 3 0 16,0-3 0-16,-7 6 0 0,3-3 0 0,1 3-8 15,-1 4 8-15,1-10 0 0,-1 9 0 0,4-9 0 16,-7 6 0-16,7-6 0 0,-7 4 8 0,4 2-8 0,3-3 0 0,0-3 0 15,-4 6 0-15,1 4 0 16,-1-4 0-16,4-6 0 0,0 3 0 0,-4 6 0 0,1-2 0 0,3 2 0 16,0-9 0-16,0 10 8 0,0-1-6 0,-7 0-2 15,7 1 0-15,0-1 0 0,0 7 0 0,0-7 0 16,7 1 0-16,-7 5 0 0,0-5 0 0,0 2 0 16,3 4 0-16,1-7 0 0,-4 7 0 0,4-3 0 15,-4 2 0-15,3-5 0 0,-3 9 0 0,0-4 0 16,0-2 0-16,0 2 0 0,0 4 0 0,0-3-12 15,-3-4 12-15,3 4-13 0,3 3 13 0,-3-10 0 16,-3 7 9-16,3 3-9 0,0-10 0 0,0 1 0 16,0-1 0-16,0 0 0 0,-4 4 0 0,4-4 0 0,-4 1 0 0,4-1 0 15,0 1 0-15,-3-1 0 16,3 0 0-16,-7 1 0 0,7-1 0 0,0-9 0 0,0 0 8 0,0 10 0 31,0-10-60-31,0 9-11 0,0-9-1 0,0 0-1 16,10 6-137-16,1-6-27 0,3 0-6 0</inkml:trace>
  <inkml:trace contextRef="#ctx0" brushRef="#br2" timeOffset="82623.014">8911 16985 57 0,'0'0'0'0,"0"0"0"0,0 0 0 0,0 0 0 15,0 0 191-15,0 0 33 0,11-7 6 0,-1-2 2 16,-10 9-88-16,0 0-16 0,7-10-4 0,-7 10-1 16,0 0-15-16,7 0-2 0,-3-9-1 0,-4 9 0 15,4-9-5-15,-1 2-2 0,4 4 0 0,-7 3 0 16,0-6-26-16,0 6-4 0,0-9-2 0,0-1 0 0,0 7-9 0,0 3-1 16,0-6-1-16,-3-4 0 15,3 4-19-15,-4-3-3 0,4 6-1 0,0-7 0 0,-3 1 4 0,-1-1 0 16,-3 4 0-16,3-3 0 15,4-1-12-15,-7 1-1 0,4 3-1 0,-1-4 0 0,1 1 3 0,-1 2 1 16,-3 4 0-16,0-3 0 0,0-3-9 0,4 9-1 16,-5 0-1-16,5-3 0 0,-8 3-15 0,11 0 11 15,0 0-11-15,-3 3 10 0,-8 3-10 0,4-3 0 16,0 3 0-16,0 4 0 0,7-1 0 0,-7 7 0 16,0-4-8-16,3 4 8 0,1 3 0 0,-1 0 0 15,-3-4 0-15,0 4 0 0,7 9 0 0,-3-3 0 16,-1 1 0-16,4-4 0 0,0 9 0 0,0-3 0 0,-7 0 0 15,7-3 0-15,0 4-9 0,0-4 9 0,7 0 0 16,-7-3 0-16,0 3 0 0,0 3 0 0,0-3 0 0,0 3 0 16,0-3 0-16,0 4 0 0,0-4 0 0,0 0 0 15,0-3 0-15,-7 9 0 0,0-3 0 0,0-3 0 16,0 4 0-16,0-7 0 0,0 3 0 0,-4 0 0 16,4 0 8-16,-3-3-8 0,3-6 0 0,0 2 0 15,-4 1 8-15,4-3-8 0,0 3 0 0,0-4 0 16,3-2 0-16,-3-4 8 0,4 1-8 0,-1 5 0 15,1-5 0-15,-1-4 0 0,1-3 0 0,3-3 0 16,-4 10 0-16,4-10 0 0,0 0 0 0,0 0 0 16,0 6 0-16,0-6 0 0,0 0-8 0,0 0 8 15,0 0-42-15,0 0-2 0,-7 3 0 0,3-6 0 16,-3 3-172-16,0-6-34 0,7 6-7 0</inkml:trace>
  <inkml:trace contextRef="#ctx0" brushRef="#br2" timeOffset="83060.109">8520 17577 1897 0,'0'0'41'0,"0"0"9"0,0 0 2 0,0 0 2 0,0 0-43 0,0 0-11 0,0 0 0 0,7 0 0 16,3 0 59-16,4 0 9 0,-3 0 3 0,0 0 0 15,-1 0 32-15,4 0 6 0,0-3 2 0,-3-3 0 16,3 6-20-16,-3-3-4 0,6 3-1 0,-3 0 0 16,-3-7-22-16,3 7-5 0,4 0-1 0,-1 0 0 15,-3 0-18-15,1 0-3 0,-15 0-1 0,14 0 0 16,0 7-23-16,-4-7-5 0,-10 0 0 0,14 0-8 15,1 0 17-15,2 0-3 0,-6 0-1 0,-1 0 0 16,1-7-5-16,-4 7-8 0,-7 0 11 0,0 0-11 16,0 0 10-16,11-3-10 0,-11 3 8 0,0 0-8 15,0 0 0-15,0 0 0 0,0 0 0 0,0 0 0 16,10-6-56-16,-10 6-16 0,0 0-3 0,0 0-1 16,0 0-133-16,0 0-27 0,0 0-6 0</inkml:trace>
  <inkml:trace contextRef="#ctx0" brushRef="#br2" timeOffset="84091.126">9243 17703 2131 0,'0'0'94'0,"0"0"20"0,0 0-91 0,0 0-23 15,0 0 0-15,0 0 0 0,0 0 61 0,3 6 8 16,-3-6 2-16,0 9 0 0,-3 1 7 0,3-1 2 0,-4 1 0 0,1-1 0 16,-1 7-30-16,-3-7-6 0,0 10 0 0,0-3-1 15,0-1-10-15,0-2-1 16,0 6-1-16,0-4 0 0,0-5-8 0,0 8-2 0,0 1 0 0,0-3 0 16,3 3-11-16,-3-10-2 0,3 7-8 0,-3 0 12 15,4-4-12-15,-1-2 0 0,1 5 0 0,-1-5 0 16,1 5 0-16,-1-2 0 0,4-4 0 0,-3 1 0 15,3-4 0-15,0 3 0 0,-4-2-10 0,4-7 10 32,0 0-47-32,0 0-4 0,0 0-1 0,0 0 0 0,0-7-192 0,0-8-38 15</inkml:trace>
  <inkml:trace contextRef="#ctx0" brushRef="#br2" timeOffset="84873.588">9768 16834 867 0,'0'0'38'0,"0"0"9"16,0 0-38-16,4-9-9 0,3-1 0 0,0 1 0 15,-3-7 39-15,3 7 5 0,-4-1 2 0,4 1 0 16,0 0-22-16,0-1-4 0,0 1 0 0,-3-4-1 15,-1 4 34-15,5 6 7 0,-8 3 2 0,0-7 0 0,0 7 38 0,3-9 8 16,-3 9 2-16,0 0 0 0,0 0-18 0,0 0-4 16,11 0-1-16,-11 0 0 0,0 0-23 0,0 0-5 15,0 0-1-15,0 0 0 0,0 0-6 0,0 6-2 16,0 4 0-16,-4-1 0 0,4 0 9 0,-7 10 1 16,0-9 1-16,-4 8 0 0,1-2-4 0,-4 9-1 15,-4-6 0-15,0 0 0 0,1 0-16 0,3 6-4 16,-4 0-1-16,4-3 0 0,0 9-10 0,0-9-1 15,0 3-1-15,-1 3 0 0,1-2-15 0,4 2-8 16,-1 3 8-16,-3 0-8 0,11-5 0 0,-12 11 0 16,8-5 0-16,0-1 8 0,4 10-8 0,-4-4 0 15,3-2 0-15,-3-1 0 0,7-2 0 0,-3 2 0 0,-1 1-8 16,4-7 8-16,-3-3 0 0,3 0 0 16,0-6 0-16,0 6 8 0,0-6-8 0,7-7 0 0,-4 13 0 0,1-9 0 15,3 3 0-15,0 0 0 0,0-1 0 0,7-2 0 16,0-3 0-16,0 2 0 0,0 1 0 0,7-3-8 15,1 2-8-15,-1-5 0 0,4-1-1 0,-4 0 0 32,3 1-14-32,5-1-2 0,-8-2-1 0,3 2 0 0,1 0-91 15,0-2-19-15,-4-4-3 0,4 3-616 0,-8-6-123 0</inkml:trace>
  <inkml:trace contextRef="#ctx0" brushRef="#br2" timeOffset="85255.709">10100 17173 1094 0,'0'0'48'0,"-3"0"11"0,-1 0-47 0,-3 0-12 16,3 0 0-16,4 0 0 0,-3-7 190 0,3 7 36 15,0 0 7-15,0 0 2 0,0 0-103 0,0 0-20 0,0 0-4 0,0 0 0 16,0 0-21-16,0 0-4 0,3 10-1 0,1 2 0 16,-4 1-18-16,7 3-3 0,-3-4-1 0,-1 10 0 15,4 0-13-15,-3-3-3 0,3 6-1 0,-4 3 0 16,4 4-20-16,-3-4-4 0,3-3-1 0,0-3 0 15,-4 3 9-15,4 3 1 0,-3-9 1 0,3 3 0 16,-3-3-20-16,-1 0-9 0,1-4 8 0,-1-2-8 16,1-4 0-16,-1 1 0 0,1-1 0 0,-4-9 0 15,3 6-20-15,-3-6-4 0,0 0 0 0,0 0 0 16,0 0-95-16,0 0-19 16,0 0-4-16,0 0-685 0,0 0-137 0</inkml:trace>
  <inkml:trace contextRef="#ctx0" brushRef="#br2" timeOffset="86178.507">10100 17101 288 0,'-3'-7'25'0,"-1"7"-25"15,-3-3 0-15,3-3 0 0,-3 3 342 0,7-3 63 16,0 2 13-16,0-2 2 0,0 6-260 0,0-9-53 15,0 2-11-15,7-2-1 0,-7 0 1 0,4 5 1 16,3-5 0-16,0 3 0 0,-3-4-8 0,3 1-1 16,3 0-1-16,1 2 0 0,3-2-22 0,-4-1-4 15,5 1-1-15,-1 3 0 0,7 3-22 0,-3-4-5 16,3 7-1-16,0-3 0 0,4-3-13 0,-1 6-3 0,1 6-1 0,-4-3 0 16,0-3-15-16,0 7 9 0,8-4-9 0,-5 3 8 15,-10 3-8-15,4 1 0 0,7-1 0 0,-4 1 8 16,-7-1-8-16,0-3 0 0,-7 10 0 0,4-7 8 15,-4 1-8-15,-4 2 0 0,-3-2 9 0,-3 6-9 16,-1-7 8-16,-3 0-8 0,-7 7 8 0,-3-7-8 16,-1 7 0-16,4-3 8 0,-7-4-8 0,-1 0 0 15,-6 7 0-15,0-6 8 0,10-4-8 0,-3 3 0 16,-3-6 0-16,2 4 0 0,5-4 0 0,3-3 8 16,3 0-8-16,-3 0 0 0,3 6 0 0,4-6 0 15,0-6 0-15,7 6-8 0,-7 0 8 0,7 0-8 16,0 0-2-16,0 0 0 0,0 0 0 0,0 0 0 15,0 0 1-15,0 0 0 0,0 0 0 0,0 0 0 16,0 0 9-16,0 0-8 0,0 0 8 0,0 0-8 0,0 0 8 0,7 6 0 16,4-6 0-16,-1 3 0 0,-3-3 0 0,8 0 0 15,-1 0 0-15,3 0 0 16,4 0 0-16,-3 0 9 0,-7 0-9 0,10 6 0 0,4-6 10 0,-4 0-10 16,-14 4 8-16,7 2-8 0,7 0 8 0,-3-3-8 15,-4 7 0-15,0-4 8 0,-7-3-8 0,4 6 0 16,6 1 9-16,-3 2-9 0,-7 1 0 0,0-4 0 15,8 1 0-15,-1-1 8 0,-4 7-8 0,1-7 0 16,-4 1 0-16,3 5 0 0,1-5 0 0,-4-1 9 16,-3 1-9-16,3-1 0 0,0 0 12 0,0 1-12 15,-4-1 12-15,-3-9-12 0,4 6 12 0,-1 4-4 16,1-1 0-16,-4 1-8 0,-4-4 12 0,4-6-12 0,7 9 12 16,-3 1-12-16,-8-1 12 0,1 1-12 0,6-1 12 0,1 0-12 15,-4 1 8-15,0-1-8 16,-4-2 0-16,4 2 0 0,0-9 8 0,0 9-8 0,-7 1 0 0,4-1 0 15,3-9 8-15,0 10-8 0,-7-1 12 0,3-3-12 16,-3 0 11-16,0-2-11 0,0 2 10 0,0-3-10 16,-4 3 10-16,1-6-10 0,3 3 10 0,0-3-10 15,-11 7 8-15,4-4-8 0,3-3 0 0,1 0 9 16,-4 6-9-16,0-6 0 0,-1 0 9 0,5 0-9 16,3 0 0-16,-4 0 0 0,-6 3 0 0,3-3 8 15,6 0-8-15,-2 0 0 0,-8 0 0 0,-3 0 0 16,3 0 0-16,4 7 0 0,-3-7 0 0,3 0 8 15,-8 0-8-15,8 3 0 0,4-3 0 0,-4 0 0 16,-1 6 0-16,5-6-10 0,10 0 10 0,-7 0-13 16,-4 0-21-16,4 0-4 0,0 0-1 0,7 0 0 15,0 0-110-15,0 0-23 0,0 0-4 0,0 0-683 16,0-9-137-16</inkml:trace>
  <inkml:trace contextRef="#ctx0" brushRef="#br2" timeOffset="87475.776">10728 16621 403 0,'0'0'17'0,"0"0"5"0,-4 0-22 0,4 0 0 0,0 0 0 0,0 0 0 16,0 0 163-16,0 0 28 0,0 0 5 0,0 0 2 16,0 0-83-16,0 0-17 0,-3 0-3 0,3 0-1 15,0 0 29-15,0 0 5 0,0 0 2 0,0 0 0 16,0 0-30-16,0 0-7 0,0 0-1 0,0 0 0 16,-7 0-20-16,7 0-5 0,0 0-1 0,0 0 0 15,0 0-6-15,0 0-2 0,0 0 0 0,10 0 0 16,-10 0-1-16,8 6 0 0,-8-6 0 0,10 9 0 15,8-5-21-15,-4 5-4 0,-4 7 0 0,5-7-1 16,6 7-15-16,0-4-4 0,-3 7 0 0,-1 6 0 16,1-6 0-16,3 6-1 0,0 0 0 0,0 0 0 15,-3 4 6-15,7-1 2 0,6-3 0 0,-6 3 0 16,-4 7-11-16,4-7-8 0,0 0 9 0,-1-3-9 0,1 3 14 0,-4 7-3 16,-3-7-1-16,7 7 0 0,-1-7 1 0,-3 6 0 15,-7-6 0-15,1 7 0 0,6-7-3 0,-7-3-8 16,-4 3 12-16,-2-2-4 0,-5-1-8 0,1-7 10 15,-1 11-10-15,-6-10 10 0,-1 6 2 0,1 0 0 16,6-6 0-16,-6 9 0 0,-8-3-12 0,4 0 10 16,3-3-10-16,-3 3 10 0,0 0-10 0,-3-3 10 15,3 3-10-15,0-6 10 0,-1-3-10 0,5 2 0 16,-8 1 9-16,1 0-9 0,6-3 0 0,-3-1 0 16,0-2 0-16,-3-4 0 0,-1 7 0 0,4-7 0 15,-4 1 0-15,1-4 0 0,-4-3 0 0,3 3 9 0,4-6-9 0,-4 0 10 31,-3 0-87-31,0 0-18 0,0-6-3 0,4-3-1 16,-1-1-129-16,-7-5-25 0,-17-14-6 0,17 1-1 0</inkml:trace>
  <inkml:trace contextRef="#ctx0" brushRef="#br2" timeOffset="88742.369">12227 16872 172 0,'0'0'16'0,"0"0"-16"0,0 0 0 0,0 0 0 15,0 0 143-15,0 0 25 0,0 0 6 0,0 0 1 16,0 0-47-16,0 0-10 0,0 0-2 0,0 0 0 16,-3 6-11-16,3-6-2 0,0 0-1 0,0 0 0 15,0 0-9-15,0 0-1 0,0 0-1 0,0 0 0 16,0 0 6-16,0 0 2 0,0 0 0 0,0 0 0 16,0 0-23-16,0 0-4 0,-7-6 0 0,3 6-1 0,1-10-15 0,-1 10-2 15,-3-9-1-15,0 9 0 0,3-10-17 0,-3 10-3 16,0-9-1-16,0 9 0 0,0-6-16 15,0 3-3-15,0-4-1 0,0 7 0 0,-3 0 7 0,2-3 1 16,1-3 0-16,0 6 0 16,0 0-20-16,-3 0-9 0,3 0 1 0,0 0 0 0,0 0 8 0,-1 0 11 15,-2 0-3-15,3 0 0 0,7 0-8 16,0 0 0-16,-7 9 0 0,0-9 0 0,0 10 8 0,-4-4-8 16,4 3 12-16,-4 1-4 0,1-1 0 0,-1 1-8 15,4-1 12-15,-3 7-4 0,-4 3-8 0,6-1 0 16,-2 7 9-16,6 4-9 0,-3-4 11 0,4 3-3 15,-1 3 0-15,4-2 0 0,0 5-8 0,0-3 10 16,4 4-10-16,-1-1 10 0,4 10-10 0,-3-6 0 16,-1-4 0-16,1 4 8 0,-1-3-8 0,5 2 0 0,-5-5 0 0,1-4 0 15,-1 0 0-15,1 0 8 0,-1-3-8 0,1 4 0 16,-1-4 8-16,1-7-8 0,-1 8 0 0,4-8 8 16,-7 1-8-16,0 0 10 0,4-3-10 0,-4 2 10 15,0-2-10-15,0-3 0 0,0-1 9 0,0 1-9 16,0-4 0-16,0-3 0 0,0-6 0 0,0 0 0 31,0 0-28-31,0 0-1 0,0 0 0 0,0 0 0 16,0 0-84-16,0 0-17 0,0 0-3 0,0 0-1 0,-4-6-90 0,4-3-19 0,-3 6-3 0</inkml:trace>
  <inkml:trace contextRef="#ctx0" brushRef="#br2" timeOffset="89311.122">11737 17449 172 0,'0'0'16'15,"0"0"-16"-15,7 0 0 0,0 0 0 16,-3 0 296-16,3 0 57 0,0-7 11 0,0 7 3 16,0 0-141-16,0 0-28 0,0 0-6 0,3 0 0 0,-2-3-52 15,2-3-9-15,1 6-3 0,3 0 0 0,-4-9-36 0,1 9-8 16,3 0-2-16,4 0 0 15,-1-4-22-15,5-2-5 0,-1 6-1 0,0 0 0 16,0 0-27-16,0 0-6 0,4 0-1 0,0 0 0 0,3 0-20 0,0 0 0 16,-7 0 0-16,4-6 8 15,-7 6-8-15,-1 0 0 0,1 0 0 0,-4-3 0 0,0-4 0 0,-3 7 0 16,-1 0 0-16,1-3 0 0,-4-6-16 0,0 3 1 16,-4 6 1-16,-3 0 0 15,7-10-31-15,-3 7-7 0,0-3 0 0,-4 6-1 16,3-10-160-16,-3 4-32 0,0 6-7 0</inkml:trace>
  <inkml:trace contextRef="#ctx0" brushRef="#br2" timeOffset="91447.012">12541 17709 172 0,'0'0'8'0,"-3"-6"1"0,-1 3-9 0,4 3 0 16,0 0 0-16,0-7 0 0,-3-2 293 0,3 6 57 0,0 3 11 0,0 0 3 16,-4-7-242-16,4 4-48 0,0 3-10 0,-3-6-1 15,3-3 4-15,0 9 1 0,-4 0 0 0,4 0 0 16,0 0-20-16,0 0-4 0,-7-10-1 0,4 10 0 16,3 0-2-16,0 0 0 0,-8-6 0 0,1 3 0 15,0 3-8-15,7 0-1 0,-10-6-1 0,3 6 0 16,0 0 7-16,-4-4 2 0,4 8 0 0,-4-4 0 15,4 6-23-15,-3-6-4 0,-1 9-1 0,1-3 0 16,-1-2-12-16,0 5 0 0,1 0 0 0,-1 1 0 0,1-1 0 16,-1 1 0-16,-3 2 0 0,7 1 0 0,0-4 0 0,0 1 0 15,0 5 0-15,3-5 0 0,1-1-9 0,-1 0 9 16,4 1 0-16,0-1-9 0,0-2 9 0,4 2 0 16,-4 0-9-16,7 1 9 0,-7-10 0 0,0 0 0 15,7 0 0-15,3 6 0 0,1-6-8 0,0 0 8 16,-1-6 0-16,4 3 0 0,-3-4 0 0,3-2 0 15,-3 3 0-15,3-4 0 0,-4 7 0 0,1-6 12 16,3-1-12-16,-7 1 12 0,0-7-2 0,0 10 0 16,0 3 0-16,-3-3 0 0,-1-4 21 0,1 1 4 15,-4 6 1-15,0-4 0 0,0-2-24 0,0 9-4 16,0 0 0-16,0 0-8 0,0 0 22 0,0 0-2 0,0 0-1 0,0 0 0 16,0 0-8-16,0 0-2 0,0 0 0 0,0 0 0 15,0 0-9-15,0 0 12 0,0 0-12 16,0 0 12-16,3 9-12 0,1 1 0 0,-1 5 0 0,-3-5 8 15,0 6 6-15,0 2 1 0,0 4 0 0,0 3 0 16,-3-6 9-16,-1 6 1 0,1 10 1 0,3-13 0 16,-4 3-13-16,4 3-2 0,-3-3-1 0,-1 3 0 15,4-3-10-15,-3-6 0 0,-1 0 9 0,4 3-9 16,-3-3 0-16,-1-7 0 0,4 4 0 0,0-7 0 16,-3 7 0-16,3-13 0 0,0 7-12 0,0-4 4 15,0-6-80 1,0 0-15-16,0 0-3 0,0 0-1 0,0 0-98 0,0-6-20 0</inkml:trace>
  <inkml:trace contextRef="#ctx0" brushRef="#br2" timeOffset="92061.664">13219 16533 1738 0,'0'0'77'0,"3"-3"16"0,4-3-74 0,-3 6-19 0,-4 0 0 0,7-4 0 16,-4-2 77-16,-3 6 12 0,4 0 3 0,-4 0 0 16,0 0-24-16,0 0-5 0,3-3-1 0,-3 3 0 15,0 0-33-15,0 0-6 0,0 0-2 0,0 0 0 16,0 0-4-16,0 9-1 0,-7 1 0 0,4-1 0 15,-4 7-3-15,-4-3-1 0,-3 2 0 0,0-2 0 16,0 9 4-16,-4-10 1 0,4 7 0 0,0 3 0 16,-4 0 0-16,1-3 0 0,-1 6 0 0,0-6 0 0,-3 6 11 0,4 0 1 15,-5-3 1-15,5 9 0 0,-1-9-6 0,0 3-2 16,4 3 0-16,0 7 0 0,0-7 19 0,4 7 4 16,-5-7 1-16,5 6 0 0,3-9-29 0,0 10-5 15,3-7-2-15,-3 10 0 0,4-4-10 0,3-6 0 16,0 13 9-16,-4-13-9 0,8 7 0 0,-4-7 0 15,3 7 0-15,4-7 0 0,-3-3 0 0,3 3 0 16,0-3 0-16,0-3 0 0,4 3 12 0,-1 4-1 16,1-8-1-16,-1 1 0 0,4-3 3 0,0 3 1 15,4 0 0-15,0-6 0 0,3 3-14 0,0-1 0 16,0 1 8-16,-3-3-8 0,0 3 0 0,-4-4 0 16,-4-2 0-16,4 0 0 0,-3-1-10 0,3-6-5 0,-3 7-1 0,-1-7 0 31,-3-3-91-31,0 4-18 0,0-4-4 0,-7-3-690 0,0 0-137 0</inkml:trace>
  <inkml:trace contextRef="#ctx0" brushRef="#br2" timeOffset="92881.096">13356 17104 1094 0,'0'0'97'0,"0"0"-77"15,0 0-20-15,0 0 0 0,0 0 160 0,0 0 28 16,0 0 5-16,0 0 2 15,0 0-96-15,0 0-19 0,0 0-4 0,0 0-1 0,0 0 4 0,0 0 1 16,0 0 0-16,0 0 0 0,0 9-14 0,-3-3-2 16,3 4-1-16,0-1 0 0,0 7-1 0,0-4 0 15,0 10 0-15,0-3 0 0,0 0-11 0,0 6-3 16,-4-3 0-16,4 9 0 0,0-2-24 0,0-1-6 16,0 6-1-16,0-5 0 0,4-1-6 0,-1 6-2 15,1-5 0-15,-1-4 0 0,1 0-1 0,-1-6-8 16,1-1 12-16,-4 1-4 0,3 0-8 0,1-3 0 0,-1-7 0 0,1 7 0 15,-4-7 0-15,3 1 0 0,1-1 0 0,-4-9-11 16,0 0-7-16,0 0-2 0,0 0 0 0,0 0 0 31,0 0-35-31,0 0-7 0,0 0-2 0,0 0 0 16,0 0-65-16,0 0-14 0,0 0-2 0,-4-16-591 0,4 7-117 0</inkml:trace>
  <inkml:trace contextRef="#ctx0" brushRef="#br2" timeOffset="93396.037">13324 17047 1810 0,'0'0'40'0,"0"0"8"0,0 0 1 0,0 0 3 0,0 0-42 0,0 0-10 0,0 0 0 0,0 0 0 15,0 0 88-15,0 0 16 0,0 0 4 0,0 0 0 16,0 0-22-16,0 0-4 0,0 0-1 0,15 3 0 16,-5-3 5-16,8-3 1 0,-4 3 0 0,7-6 0 15,0 3-19-15,4-3-3 0,3-7-1 0,4 1 0 16,0 2-20-16,-4 1-5 0,4-1-1 0,-4 1 0 15,4-1-30-15,-4 1-8 0,-4 0 0 0,1 2 0 16,0 4 11-16,-7-6-3 0,-1 3 0 0,-3-4 0 16,0 1-8-16,-3 9 0 0,-4-7 0 0,0 4 0 15,-7 3-9-15,0 0 9 0,0 0-12 0,0 0 12 16,0 0-44-16,0 0-1 0,0 0-1 0,0 0 0 16,0 0-104-1,0 0-21-15,0 0-4 0,-7 10-611 0,3-4-122 0</inkml:trace>
  <inkml:trace contextRef="#ctx0" brushRef="#br2" timeOffset="94830.782">13353 17389 1515 0,'0'0'67'0,"0"0"14"16,0 0-65-16,0 0-16 0,0 0 0 0,0 0 0 16,0 0 57-16,0 0 8 0,0 0 2 0,0 0 0 0,0 0 45 0,0 0 10 15,0 0 2-15,0 0 0 0,10 0 15 0,-10 0 3 16,7 0 1-16,-7 0 0 0,11-3-57 0,-11 3-11 15,7-6-3-15,-7 6 0 0,0 0-15 0,0 0-3 16,7 0-1-16,-7 0 0 0,7-3-36 0,-7 3-7 16,0 0-2-16,0 0 0 15,7-7-8-15,-7 7-9 0,11-3 9 0,-11 3-13 0,7 0 13 0,0-6 0 16,0 6 0-16,-7 0 0 0,7 0 0 0,3-6 0 16,1 2 0-16,-4 4 0 0,0-6 0 0,4 6 0 15,-1-3 0-15,1-3 0 0,-4 6 0 0,0-3 0 16,7 3 0-16,-7 0 0 0,0-7 0 0,4 4 0 15,-1 3 0-15,-3 0 0 0,-3 0 11 0,-4 0-11 16,7-6 10-16,0 6-10 0,0 0 0 0,-7 0 0 0,0 0 0 0,7 0 0 16,-7 0 0-16,0 0 0 0,0 0 8 0,0 0-8 15,0 0 11-15,0 0-11 0,0 0 12 0,0 0-12 16,4 0 11-16,-4 0-11 0,7 0 10 0,-7 0-10 16,0 0 8-16,0 0-8 0,0 0 0 0,3-3 9 15,-3 3-9-15,4-6 0 0,3 6 0 0,-7 0 8 16,0 0-8-16,0 0 0 0,0 0 0 0,0 0 0 15,0 0 0-15,0 0 0 0,3-10 0 0,-3 10 0 16,0 0 0-16,0 0 0 0,0 0 0 0,0 0 0 16,8 0 0-16,-8 0 0 0,0 0 0 0,0 0 0 15,0 0 0-15,0 0 8 0,0 0-8 0,0 0 8 16,0 0-8-16,0 0 0 0,0 0 0 0,0 0 8 16,0 0-8-16,0 0 0 0,0 0 0 0,0 0 8 15,0 0-8-15,0 0 0 0,0 0 0 0,0 0 0 16,0 0 8-16,0 0-8 0,0 0 8 0,7 0-8 0,-4 0 11 0,-3 0-3 15,0 0-8-15,7-6 12 0,-7 6-4 0,0 0-8 16,0 0 11-16,7 0-11 0,0-3 8 16,-3 3-8-16,3-7 0 0,0 7 0 0,0-3 11 0,0 3-11 15,0-6 10-15,4 6-10 0,-4-3 8 0,0-3-8 16,0 6 0-16,0-10 9 0,-7 10-9 0,7 0 0 16,-4-3 9-16,-3 3-9 0,8-6 8 0,-8 6-8 15,3-10 8-15,-3 10-8 0,4-6 9 0,-4 6-9 16,7-3 12-16,-4-3-12 0,4 3 10 0,-7 3-10 15,4-7 8-15,-4 7-8 0,3-9 0 0,1 9 0 16,-1-9 8-16,-3 9-8 0,0 0 0 0,7-4 0 0,-7 4 0 0,4-6 0 16,3 0 0-16,-7 6 0 0,3-3 0 0,-3-4 0 15,0 7 0-15,4-9 0 16,-4 9 0-16,0-3 8 0,0-3-8 0,0-4 10 0,0 7-10 0,-4-3 10 16,4-4-1-16,0 4 0 15,0-3 0-15,0-1 0 0,0 1-9 0,-3 6 8 0,3-3-8 0,-4-4 8 16,1 1-8-16,3 2 0 0,-7 4 0 0,3-3 0 15,1-3 0-15,-1 5 0 0,1-2 8 0,-4-3-8 16,3 3 0-16,-3 2 0 0,4-2 0 0,-4 6 0 16,-1-9 0-16,1 9 8 0,0-3-8 0,0-4 8 15,4 4-8-15,-4-3 0 0,0 6 0 0,0 0 0 16,0-10 0-16,-1 10 0 0,1-3 0 0,0-3 0 16,0 6 0-16,0-6 0 0,0 3 0 0,0 3 0 15,0-7 0-15,4 7 0 0,3 0 0 0,0 0 0 0,-11 0 0 16,4-3-12-16,7 3 2 0,-4 0 1 0,-6 0 9 15,10 0 12-15,0 0-2 0,0 0-1 0,0 0-9 0,0 0-11 16,-7 0 3-16,7 0 0 16,0 0 8-16,0 0 0 0,0 0 8 0,0 0-8 0,0 0-8 0,0 0-7 15,0 0-1-15,0 0 0 16,0 10-27-16,0-10-5 0,7 3-2 0,-7-3 0 16,0 0 1-16,0 0 0 0,0 0 0 0,0 0 0 0,0 0 29 0,0 0 7 15,0 0 1-15,0 0 0 0,0 0 12 0,0 0 0 16,7 6 0-16,-7-6 0 0,0 0-9 0,0 0 9 15,0 0-8-15,0 0 8 0,7 6 0 0,-7-6 0 16,11 3 0-16,-11-3 0 0,7 0 0 0,3 0 0 16,-3 7 0-16,0-4 0 0,-7-3 0 0,11 0 0 0,-4 0 0 0,-7 0-8 15,0 0 8-15,10 0 0 0,-2 0 0 0,-8 0-8 16,7 0 32-16,-7 0 8 0,0 0 0 0,0 0 1 16,0 0-25-16,0 0-8 0,0 0 0 15,0 0 0-15,0 0 0 0,0 0 0 0,0 0 0 0,0 0 0 16,0 0 0-16,0 0 0 0,0 0 0 0,0-10 0 31,0 7-152-31,0-3-30 0,0-3-6 0</inkml:trace>
  <inkml:trace contextRef="#ctx0" brushRef="#br2" timeOffset="95632.317">13600 17380 230 0,'0'0'20'0,"0"0"-20"0,0 0 0 0,0 0 0 16,0 0 57-16,0 0 7 0,0 0 2 0,0 0 0 15,0 0 4-15,0 0 1 0,0 0 0 0,0 0 0 16,0 0 99-16,0 0 20 0,0 0 4 0,0 0 1 15,0 0-59-15,0 0-11 0,0 0-2 0,0 0-1 16,0 0-15-16,0 0-3 0,0 0-1 0,7-10 0 16,0 10-9-16,-4-3-2 0,1-3 0 0,-4 6 0 15,7-6-24-15,0 2-6 0,-4-2-1 0,-3 6 0 16,0 0-25-16,0 0-6 0,0 0-1 0,0 0 0 16,4-3-16-16,3-3-3 0,-7 6-1 0,4 0 0 15,-4 0 3-15,10-3 0 0,-3 3 0 0,0 0 0 16,4 0 10-16,-4 0 2 0,3 0 1 0,1 0 0 15,0 3-5-15,3-3 0 0,-4 9-1 0,8-9 0 0,-4 6-5 0,0 4-1 16,-3-1 0-16,3-2 0 0,0 2-1 0,-3 0 0 16,3 1 0-16,-4 5 0 0,-3-2-2 0,0-4-1 15,0 1 0-15,0 5 0 16,-3 4 3-16,0-3 1 0,3-3 0 0,-7 2 0 0,3 4-3 0,-3-3-1 16,0-4 0-16,0 4 0 0,0 0-9 0,0-4 8 15,-3 4-8-15,3-7 8 0,-4 1-8 0,1-1 10 16,-1 0-10-16,0 1 10 0,-3-1-10 0,0-2 12 15,0 2-12-15,0 0 12 0,-7 1-2 0,4-4 0 16,-5-3 0-16,5 3 0 0,-4-2-10 0,0 2 12 16,-4-3-12-16,4 3 12 0,-4 1-12 0,1-4 0 0,-1-3 9 0,0 0-9 15,11 0 0-15,-7 0 8 0,0 0-8 0,-4 0 0 16,4 0 0-16,0 0 0 0,4 0 0 16,-8 0 0-16,4 0 0 0,0 0 0 0,0 0 0 0,-4 0 0 15,4 0 0-15,3 0 0 0,-3 0 0 0,0 0 0 16,3 0 0-16,1 0 0 0,-1 0 0 0,1 0 0 15,3 6 0-15,0-6 0 0,3 0 0 0,-3 0 0 16,7 0 0-16,0 0 0 0,-3 0 0 0,3 0-8 31,0 0-68-31,0 0-14 0,0 0-2 0,0 0-872 0,0 0-175 0</inkml:trace>
  <inkml:trace contextRef="#ctx0" brushRef="#br2" timeOffset="96450.054">14344 17430 403 0,'0'0'17'0,"0"0"5"0,0 0-22 0,0 0 0 16,0 3 0-16,0-3 0 0,0 0 287 0,-4 0 53 15,-3 6 10-15,7-6 2 0,0 10-243 0,0-10-49 16,0 0-9-16,0 0-3 0,0 0 30 0,0 3 6 16,0-3 0-16,0 0 1 0,4 15-21 0,-1-5-4 15,1-4 0-15,-1 4-1 0,-3-10 0 0,4 9 0 0,3 0 0 0,-3 1 0 16,-1-1-5-16,4 10-1 0,-3-3 0 0,3-4 0 16,-4 4-2-16,4 3-1 0,-3-4 0 0,3-2 0 15,-4 9-19-15,1-3-4 0,-4 0-1 0,4-1 0 16,-4 1 8-16,0-3 2 0,0 3 0 0,-4-1 0 15,4 8-24-15,-4-1-12 0,1-3 12 0,-1 0-12 16,1-4 12-16,-1 4-4 0,1 0 0 0,-4-3-8 16,0-6 27-16,3 2-2 0,-6 1 0 0,3-3 0 15,-1-4-13-15,-2 0-4 0,-4 1 0 0,0 2 0 16,0-9 0-16,3 7 0 0,-7-1 0 0,4-2 0 16,-3-4-8-16,-1 3 0 0,4-6 0 0,0 3-11 15,0-3 1-15,3 0 0 0,0 0 0 0,-3-3 0 16,0-3-63-16,0-4-13 15,4 1-2-15,-1-4-841 0,0-9-168 0</inkml:trace>
  <inkml:trace contextRef="#ctx0" brushRef="#br2" timeOffset="96914.979">14245 17207 2926 0,'0'0'130'0,"0"0"26"0,0 0-124 0,0 0-32 16,0 0 0-16,0 0 0 0,0 0 9 0,7 0-9 16,4 0 8-16,-4 0-8 0,-7 0 0 0,7 0 0 15,-7 0 0-15,0 0 0 0,0 0 11 0,0 0 0 16,0 0 0-16,0 0 0 16,0 0-35-16,0 0-6 0,0 0-2 0,0 0 0 15,0 0-212-15,0 0-44 0</inkml:trace>
  <inkml:trace contextRef="#ctx0" brushRef="#br2" timeOffset="97383.993">14647 17351 1497 0,'0'0'133'0,"0"0"-106"0,0 0-27 0,0 10 0 16,-3-4 98-16,-1 4 14 0,4-1 4 0,4 0 0 15,-4 1-94-15,0-1-22 0,0 10 0 0,0-10 0 16,0 7 84-16,-4-7 14 0,4 7 3 0,-3-3 1 0,3 6 16 0,-4-4 3 16,1-5 1-16,-1 8 0 0,1-8-42 0,3 6-9 15,-4-1-2-15,1-2 0 0,-1-4-16 0,4 1-3 16,-3-4-1-16,3-6 0 0,0 0-18 0,0 9-4 16,0-3-1-16,0-6 0 0,0 0-5 0,0 0-1 15,0 0 0-15,0 0 0 0,0 0-8 0,0 0-1 16,0 0-1-16,7 0 0 0,0 0 2 0,0-6 1 15,-4-3 0-15,8-1 0 0,-4-5-4 0,3 2-1 16,-2-2 0-16,-1-1 0 0,0 3-8 0,-4-2 0 16,4 5 0-16,-3 4 8 0,-4-3-8 0,7 5 0 15,-7 4 0-15,0 0 0 0,0 0 0 0,7 0 0 16,-7 0 0-16,7-6 0 0,3 6 0 0,-2 0 0 0,-8 0 0 0,7 0 0 16,3 0 0-16,-3 0 0 0,4 0 0 0,-1 0 0 15,1 0 0-15,0 0 0 0,-11 0 0 0,7 6 0 16,-7-6 0-16,10 4 0 0,1 2 9 0,-11-6-9 15,0 0 0-15,7 9 0 0,-4 1 0 0,1-1 0 16,-1 0 0-16,-3-2 0 0,0 2 0 0,0 1 0 16,4-1 8-16,-4-9-8 0,0 0 8 0,0 6-8 15,0-6 0-15,0 0 0 0,0 0 0 0,0 0 0 16,0 0 0-16,3 3 8 0,-3-3-8 0,0 0 0 16,0 0 0-16,0 0 8 0,0 0-8 0,0 0 0 15,11 0 0-15,0-9 9 0,-8 0-9 0,8 2 0 16,-4-2 9-16,-4-4-9 0,4 4 0 0,-7-7 9 15,4 7-9-15,-1-1 0 0,-3 1 0 0,4 3 0 16,-4 6 0-16,0 0 0 0,4-10 0 0,-1 1 0 16,-3 9 0-16,0 0 0 0,0 0 0 0,7-10 0 0,0 10 0 0,-7 0-11 15,11 0 11-15,-1-6-8 0,-10 6 8 0,11 6 0 16,-1-6 0-16,1 10 0 0,-4-10 0 0,4 9 0 16,-1 1 0-16,1 5 0 0,-1-5 0 0,1 9 8 15,-4-10-8-15,0 10 11 0,0-3 0 0,0 2 0 16,-3-8 0-16,3 9 0 0,-4-10-3 0,1 7-8 15,-1 2 12-15,1-8-4 0,-1 6-8 0,5-7-14 16,-5 7 3-16,4-7 1 0,-3-6 10 0,3 7 14 16,-4-4-3-16,4-6-1 0,-7 0-22 0,0 0-5 15,4 3-1-15,-4-3 0 16,7-3-109-16,-4-3-21 0,1 2-5 0</inkml:trace>
  <inkml:trace contextRef="#ctx0" brushRef="#br2" timeOffset="106773.033">15367 16737 230 0,'0'0'10'0,"-4"0"2"0,4 0-12 0,-7 0 0 0,4 0 0 0,-4 0 0 16,7 0 280-16,0 0 54 0,-4-3 10 0,-3-4 3 16,7 7-215-16,0 0-42 0,0 0-9 0,0 0-1 15,-3 0 8-15,3 0 3 0,-4-6 0 0,4 6 0 16,0 0-9-16,0 0-2 0,0 0 0 0,0 0 0 15,0 0-23-15,0 0-5 0,-3-3 0 0,3 3-1 0,3-6 0 0,-3 6 0 16,0 0 0-16,4-3 0 0,6 3-24 0,-10 0-5 16,4-7-1-16,3 7 0 0,0 0 0 0,4 0 0 15,-1 0 0-15,-3 0 0 0,4 0-3 0,3 0-1 16,-4 0 0-16,5 0 0 16,-5 7-2-16,4-4-1 0,4 3 0 0,0-3 0 0,-4 10 1 0,7-4 0 15,-7 1 0-15,4 2 0 0,3-3-7 0,0 7 0 16,-3 3-8-16,3 0 12 0,0 3-12 0,-3 0 9 15,-1-4-9-15,1 8 8 16,-4-1 11-16,0 0 1 0,0-3 1 0,-3 9 0 0,-1-3-21 0,-3 1-12 16,0-1 2-16,0 3 0 0,1-3 10 15,-1 1 0-15,-4-1 10 0,4-3-10 0,-3 9 9 0,-1-5-9 0,1-1 8 0,-1 3-8 16,1-3 10-16,-1 1-10 0,-6-1 12 16,3-3-12-16,-7 3 0 0,3-3 0 0,-3 3 0 0,4-2-9 15,-1-1 9-15,-3-3 0 0,4 3 0 0,-5 3 8 16,-2-12-8-16,3 9 8 0,0-3-8 0,-4 3 8 15,1-7-8-15,-5 8 11 0,8-8-11 0,-3 1 12 16,-1 0-12-16,4-3 12 0,0-1-12 0,0-2 12 16,-3-4-12-16,6 7 0 0,-3-10 0 0,0-3 8 15,0 7-8-15,7-10 0 0,-7 0-10 0,7 0 10 16,-7 0-25-16,7 0 1 0,-7 6 0 0,7-6 0 31,-7-6-97-31,0 3-19 0,-1-4-4 0</inkml:trace>
  <inkml:trace contextRef="#ctx0" brushRef="#br4" timeOffset="138069.218">18810 17370 921 0,'0'0'40'0,"0"0"10"0,0 0-40 0,0 0-10 16,0-9 0-16,4 3 0 0,-4 2 203 0,0 4 38 15,0-6 8-15,0 6 2 0,3-9-149 0,-3 9-30 16,0-3-5-16,0-4-2 0,0 7 5 0,0-9 1 15,0 9 0-15,0-3 0 0,-3-7-9 0,-1 4-2 0,4 6 0 0,-3-9 0 16,-1 2-3-16,-3-2-1 0,3 0 0 0,-3-1 0 16,4 1-22-16,-4 3-5 0,0 2-1 0,0-2 0 15,0-3 2-15,0 6 0 0,0-4 0 0,0 4 0 16,-4-3-20-16,4 6-10 0,0-3 10 0,-4 3-10 16,1-6 0-16,-1 12 0 0,0-3 0 0,1-3 0 15,-4 6 10-15,0-3-10 0,3 4 10 0,1-4-10 16,-1 6 0-16,-3-3 0 0,0 4 0 15,3-1 0-15,4 7 0 0,-4-7 0 0,1 4 0 0,-1 3 0 16,4-1 0-16,4-2 0 0,-4 12 0 0,3-6 0 16,4-1 0-16,0 4 0 0,-3 0 0 0,-1 3 0 15,4 1 0-15,0-4 0 0,0 3 0 0,0 3 0 16,-3-3 0-16,-1 0 0 0,1-3 0 0,3 3 0 0,-4 3 0 16,-3-3 0-16,3 0 0 0,-3-6 0 15,4 9 0-15,-4-2 0 0,0 2 0 0,0-3 0 0,-4 3 10 0,4-3-10 16,0 0 10-16,0-3-10 0,0 3 11 0,-4-6-11 15,4 9 12-15,-3-6-12 0,3 0 9 0,-4 3-9 16,4-6 0-16,0 6 9 0,0-6-9 0,3 0 0 16,-3 0 9-16,0-4-9 0,0 4 0 0,4-3 0 15,-1-4 0-15,-3 4 8 0,3-7-8 0,-3 7 0 16,4-6 8-16,-4-7-8 0,3 3 0 0,1 3 8 16,-4-2-8-16,3-4 0 0,4-3 0 0,0 0 0 15,-7 0 0-15,4 0-8 0,-4 6-13 16,0-12-3-16,7 6 0 0,-4 0 0 15,4 0-92-15,-4-10-18 0,1 1-4 0,3 9-1 16,0 0-85-16,3-6-16 0</inkml:trace>
  <inkml:trace contextRef="#ctx0" brushRef="#br4" timeOffset="138613.347">18165 17897 1558 0,'0'0'69'0,"0"0"15"0,0 0-68 0,0 0-16 15,0 0 0-15,0 0 0 0,0 0 111 0,0 0 18 16,0 0 4-16,0 0 1 0,0 0-34 0,0 0-8 15,0 0 0-15,0 0-1 0,0 0-27 0,7-3-6 16,0-3-1-16,0 6 0 0,3 0 12 0,-3 0 3 0,4 0 0 0,0 0 0 16,-4 0-15-16,0 6-2 0,7-6-1 0,-4 0 0 15,1-6-5-15,3 6-1 0,0 0 0 0,4-3 0 16,-4-4-8-16,7 1-1 0,-3 3-1 0,6-3 0 16,1 2-14-16,0-2-4 0,-4 3 0 0,4-3 0 15,6 3-12-15,-2-4-8 0,-5 4 10 0,1-3-10 16,0 6 0-16,-4 0 0 0,0 0 0 0,-3 0 0 15,-4 0 0-15,-4 0 0 0,1 0 0 0,-11 0 0 16,0 0 0-16,0 0-12 0,0 0 12 0,0 0-13 31,0 0-12-31,0 0-3 0,0 0 0 0,0 0 0 0,0 0-89 0,0 0-19 0,0 0-3 0,0 0-753 16,0 0-150-16</inkml:trace>
  <inkml:trace contextRef="#ctx0" brushRef="#br4" timeOffset="139369.142">18729 18164 1987 0,'0'0'44'0,"0"0"8"0,0 0 3 0,0 0 1 0,0 0-45 0,0 0-11 15,0 0 0-15,0 0 0 0,0 0 100 0,0 0 17 16,0 0 4-16,0 0 1 0,0 0-21 0,0 0-4 16,0 0-1-16,0 0 0 0,0 0-35 0,0 0-7 0,0 0-2 15,0 0 0-15,4 9-24 0,-1 0-4 0,-3-9-2 0,-3 16 0 16,3-6-10-16,0-1-1 0,-4 7-1 0,-3-4 0 16,3-2-10-16,1 5 12 0,-4-5-12 0,3 8 12 15,-3-8-12-15,4 9 8 0,-4-10-8 0,3 7 8 16,-3 3-8-16,0-10 0 15,0 7 9-15,-4-1-9 0,4-2 0 0,0-4 8 0,-7 7-8 0,4 0 0 16,3-4 0-16,-4 4 0 0,0-7 0 0,1 1 0 31,3-1-34-31,3 1-2 0,-6-1 0 0,6-9 0 16,4 0-108-16,0 0-21 0,0 0-5 0,0 0-987 0</inkml:trace>
  <inkml:trace contextRef="#ctx0" brushRef="#br4" timeOffset="140253.631">19061 18135 518 0,'-11'0'23'0,"11"0"5"15,0 0-28-15,0 0 0 0,0 0 0 0,0 0 0 16,-4 4 287-16,4-4 52 0,0 0 10 0,0 0 3 15,0 0-204-15,0 0-41 0,-3 0-8 0,3 0-2 0,0 0-28 0,0 0-5 16,0 0-2-16,-7 6 0 16,3-3-19-16,-3 6-4 0,4-2-1 0,-4 2 0 0,0 0-11 0,-4 1-3 15,1-1 0-15,2 7 0 0,-2 0-11 0,-1-4-2 16,1 7-1-16,-1-3 0 0,1 2-10 0,2 8 0 16,-2-8 9-16,3 1-9 0,0-3 0 0,3-4 0 15,1 4 0-15,-1 3 0 0,1-10 0 0,-1 7 0 16,4 0 0-16,4-4 8 0,-1-6 0 0,-3-6 0 15,0 0 0-15,4 10 0 0,3-1 5 0,0-6 2 16,0 4 0-16,3-7 0 0,-2 3-15 0,2-3 9 16,1 0-9-16,-1 0 8 0,4-3 1 0,1 3 0 0,-5 0 0 0,1 0 0 15,-1-7-9-15,1 4 10 16,3-3-10-16,-3-3 10 0,-1-1-1 0,1 1 0 0,-1-1 0 0,4 1 0 16,-3 3 23-16,0-7 5 0,-1-3 1 15,-3 7 0-15,4-7-18 0,-8 7-4 0,4-4-1 0,-3-2 0 16,-4 5 5-16,3-5 0 15,-3 5 1-15,0-2 0 0,0-4 3 0,-3 7 1 0,-1-1 0 0,-3 1 0 16,0-7-1-16,0 7 0 0,0 6 0 0,-3-4 0 16,3-2-4-16,-4 3-2 0,7 6 0 0,-6-3 0 15,3-4-5-15,-4 4-1 0,4-3 0 0,-3 6 0 16,2-10-12-16,-2 10 0 0,3 0 0 0,0 0 0 16,3-3 0-16,-6 3 12 0,6-6-3 0,-3 6-1 15,4 0-8-15,3 0 0 0,0 0 0 0,-7 0-11 16,3-6 11-16,4 6-8 0,0 0 8 0,0 0-8 15,-7-3-48-15,7 3-10 0,0 0-2 0,0 0 0 16,-4-7-123-16,4-2-25 0,-3 6-4 0</inkml:trace>
  <inkml:trace contextRef="#ctx0" brushRef="#br4" timeOffset="143573.442">19932 17173 115 0,'0'0'10'0,"0"0"-10"16,0 0 0-16,0 0 0 0,11 0 184 0,-4-7 34 16,-7 7 7-16,0 0 2 0,7 0-96 0,-7 0-19 0,0 0-4 0,3 0-1 15,-3 0-7-15,0 0 0 0,0 0-1 0,0 0 0 16,0 0-8-16,0 0-2 0,0 0 0 0,0 0 0 16,0 0-25-16,0 0-6 0,0 0-1 0,0 0 0 15,0 0 2-15,0 0 0 0,0 0 0 0,0 7 0 16,0 2-12-16,0 1-3 0,0-10 0 0,-3 9 0 15,-1-3-17-15,-3 4-4 0,4-7-1 0,-5 6 0 16,5-3-3-16,-4 4-1 0,0-1 0 0,0 1 0 16,-4-1-4-16,4 0-1 0,0 7 0 0,0 0 0 15,-4-4-13-15,1 7 0 0,-1-3 0 0,1 0 0 16,-4 2 10-16,3-5-10 0,0 3 10 0,-3-1-10 16,4-2 8-16,-4 6-8 0,3-4 0 0,0 4 0 15,1-3 0-15,-1 3 0 0,1-1 0 0,-1-2 0 0,1 3 9 0,-1-3-9 16,0 2 8-16,1-5-8 15,-4 3 0-15,0 2 0 0,3 1 0 0,0 6 0 0,4-9 0 0,0 3 0 16,-3 0 0-16,3 6 0 0,3-3 21 0,-3 3-1 16,0-6 0-16,0 6 0 0,0-7-20 0,0 8 0 15,3-8 0-15,1 7 0 0,-1-6 0 0,1 6 0 16,-1-3 0-16,1 0-8 0,-1 0 8 0,-3-3 0 16,4 6 0-16,-1 0 0 0,1-6 0 0,-1 0 0 15,0 0 0-15,4 3 0 0,0-4 0 0,0-5 0 16,0 3 0-16,0 2 0 0,8 1 9 0,-5-3-9 15,4 0 12-15,0-4-12 0,-3 4 19 0,6-4-3 16,-3 4-1-16,4 0 0 0,-4-7-15 0,4 4 0 16,-4-7 0-16,-4 3 0 0,8 1 0 0,-4-1 0 15,3 1 0-15,-3-1 0 0,0-3 9 0,1 4-9 0,2-7 8 0,-3 3-8 16,-7-6 0-16,7 6 0 16,-7-6 0-16,7 4 0 15,0 5-100-15,-7-9-13 0,7 0-3 0,0 0 0 16,4 0-106-16,0-3-22 0</inkml:trace>
  <inkml:trace contextRef="#ctx0" brushRef="#br4" timeOffset="144410.461">20112 17599 1432 0,'7'3'32'0,"-7"-3"6"0,0 0 2 0,0 0 0 0,0 0-32 0,0 0-8 16,0 0 0-16,0 0 0 0,0 0 65 0,0 0 12 15,0 0 3-15,0 0 0 0,-7 0 13 0,7 0 3 16,0 0 1-16,0 0 0 0,0 10-9 0,0-10-1 0,0 0-1 0,0 9 0 16,3 1-16-16,-3-1-3 15,0-3-1-15,0 10 0 0,4-4-16 0,-1 4-3 0,-3-6-1 0,0 8 0 16,0 1 0-16,4-3 0 0,0 3 0 0,-4 6 0 16,-4-6-34-16,4 9-12 0,0-9 9 0,-4 6-9 15,1 3 15-15,-1-3-3 0,4 0 0 0,4-3 0 16,-4 3-2-16,0-6-1 0,0 0 0 0,0 6 0 15,3-6-9-15,1-4 0 0,-8 4 0 0,4-3 8 16,4-4-8-16,-4 4 0 0,-4 0 0 0,1-7 8 16,3 4-8-16,0-7 0 0,-4 3 0 0,4-9 0 15,0 0 0-15,0 10-9 0,0-10 9 0,0 0-13 16,0 0-23-16,0 0-5 16,0 0-1-16,0 0 0 0,-7 0-136 0,7 0-27 0,0 0-6 15,-7-3-855-15</inkml:trace>
  <inkml:trace contextRef="#ctx0" brushRef="#br4" timeOffset="145330.401">20101 17477 1335 0,'0'0'59'0,"0"0"13"0,0 0-58 0,0 0-14 0,7 0 0 0,-7 0 0 16,0 0 94-16,0 0 16 0,0 0 3 0,0 0 1 15,0 0 20-15,0 0 4 0,0 0 1 0,0 0 0 16,0 0-46-16,0 0-9 0,0 0-1 0,0 0-1 16,0 0-20-16,0 0-4 0,0 0-1 0,0 0 0 15,0 0-26-15,0 0-6 0,0 0-1 0,0 0 0 16,0 0 16-16,0 0 4 0,0 0 0 0,0 0 0 16,0 0 6-16,7 0 2 0,0 0 0 0,4 0 0 15,3 0-23-15,0-6-4 0,0 2-1 0,4-2 0 16,0 6 13-16,3-9 3 0,4 9 0 0,-4-10 0 0,0 7-32 0,0-3-8 15,4 6 0-15,-4 0 0 16,0 0 0-16,4 0 0 0,-4 0 0 0,-3 6 0 0,3-3-8 0,-7-3-4 16,0 10 0-16,0-4 0 0,0 3 20 0,-7-5 3 15,4 2 1-15,-8 3 0 0,1 1-12 0,-4-1 0 16,0 1 0-16,-7-1 0 0,3 7-13 0,1-7 5 16,-4 7 8-16,-4-7-13 0,1 1 13 0,-5-1 0 15,5 10 0-15,-4-10 0 0,0 1 0 0,-4-1 0 16,4 3 0-16,0 1 0 0,-4-4 0 0,0 1-9 15,4-1 9-15,-3-2-8 0,-1 2-8 0,0-3-2 16,1-3 0-16,-4 7 0 0,10-4 18 0,-3-3-8 16,0-3 8-16,3 6 0 0,4-2 0 0,0-4 0 15,-3 6 0-15,10-6 9 0,-8 0-9 0,8 0 0 0,0 0 0 16,0 0-11-16,0 0 3 0,0 0 0 16,0 0 0-16,0 0 0 0,0 0 8 0,4 3 0 0,-4-3 0 0,7 6 0 15,4 4 0-15,-1-1 0 0,-3-9 0 16,7 6 0-16,-3-3 0 0,3 7 0 0,0-4 0 0,0-3 0 15,4 4 0-15,-4 2 8 0,4-3-8 16,-1 4 0-16,-3-7 0 0,1 6 0 0,-1 1 0 0,3-4 0 16,-6 3 0-16,3 1 0 0,0 5 0 0,0-2 8 15,-3-4-8-15,-1 1 9 0,1-4-9 0,-4 10 10 16,0-7-2-16,0 4-8 0,-3-7 12 0,3 3-4 16,-4 1-8-16,1-1 8 0,-1-3-8 0,-3 4 8 15,0-7-8-15,4 6 8 0,-4 1-8 0,0-4 8 16,-4 3-8-16,1 7 8 0,-1-6-8 0,1-1 8 15,-4 0 0-15,0 1-8 0,-4 5 12 0,4-5-4 16,-4 2-8-16,1-2 10 0,-4 5-10 0,0-5 10 16,3-1-10-16,-3 1 0 0,-4-1 0 0,4-3 8 0,0 4-8 0,0-1 8 15,0 1-8-15,0-1 8 0,-4-3-8 16,4-3 0-16,-4 4 0 0,1-7 8 0,3 9-8 0,-4-9 8 16,4 0-8-16,0 6 8 0,-4-12-8 0,0 6 0 15,4 0 0-15,-3 0 8 0,6-6-8 0,1 3 0 16,-5 3 0-16,5 0 0 0,-1 0-19 0,-3 0 1 15,4 0 0-15,2-7 0 16,-2 7-82-16,3 0-17 0,0 0-3 0,7 0-810 16,0 0-162-16</inkml:trace>
  <inkml:trace contextRef="#ctx0" brushRef="#br4" timeOffset="146392.377">21198 18023 57 0,'0'0'0'0,"0"0"0"16,0 0 0-16,0 0 0 0,0 0 260 0,0 0 48 15,0 0 8-15,0 0 3 0,0 0-154 0,0 0-30 16,0 0-7-16,0 0 0 0,0 0-22 0,0 0-4 0,0 0-1 16,0 0 0-16,0 0-31 0,0 0-6 0,0 0-2 0,7 9 0 15,-7-9 2-15,11 0 1 0,-7 9 0 0,-1 1 0 16,1 2-25-16,-1-2-6 0,1-1-1 0,-1 4 0 15,-3-4 3-15,4 7 1 0,-1-1 0 0,4-2 0 16,-3 3-9-16,-1 2-3 0,1-2 0 0,-1-3 0 16,1 2-5-16,0 4 0 0,-1-3-1 0,-3-4 0 15,7-2-9-15,-3 5-2 0,-4-5 0 0,0 6 0 16,0-7 5-16,-4 10 1 0,1-4 0 0,3-2 0 16,-7-4-2-16,3 7 0 0,-3 3 0 0,0-3 0 15,-4-4-3-15,4 4-1 0,-3-1 0 0,-1-2 0 16,0 3 2-16,-3-7 0 0,0 1 0 0,-3-1 0 15,3-3-2-15,-1 4-8 0,1-7 12 0,-3 3-4 16,3-6-8-16,-1 9 10 0,1-9-10 0,0 0 10 16,0 0-10-16,0 0 0 0,3 0 0 0,4 0 0 0,-3-6-21 0,-1 3 0 15,1-3 0-15,6-4 0 16,-7 7-83-16,4-12-16 0,0-4-3 0,4 3-704 16,3-3-141-16</inkml:trace>
  <inkml:trace contextRef="#ctx0" brushRef="#br4" timeOffset="146822.581">21043 17684 1785 0,'0'0'159'0,"0"0"-127"0,0 0-32 0,0 0 0 15,0 0 126-15,0 0 19 0,0 0 4 0,0 0 1 16,0 0-66-16,0 0-14 0,0 0-2 0,11 0-1 15,-4 0 21-15,-7 0 5 0,0 0 1 0,7 0 0 16,-7 0-32-16,0 0-6 0,7 0-2 0,-7 0 0 16,0 0-32-16,0 0-6 0,7 9-2 0,-7-9 0 15,0 0-14-15,0 0-10 0,0 7 2 0,0 2 0 32,0-9-108-32,-4 9-20 0,1 1-5 0,-1-1-699 0,4 1-139 0</inkml:trace>
  <inkml:trace contextRef="#ctx0" brushRef="#br4" timeOffset="147676.455">21548 18117 864 0,'0'0'76'0,"0"0"-60"16,0 0-16-16,0 0 0 0,0 0 348 0,0 0 68 16,-4-7 12-16,4 7 4 0,0 0-280 0,0 0-55 0,0 0-11 0,0 0-2 15,0 0-16-15,0 0-4 0,0 0 0 0,0 0 0 16,0 0-25-16,-3 10-6 0,3-10-1 0,0 9 0 15,0-9 4-15,0 10 1 0,0-1 0 0,0 0 0 16,0-2-22-16,0 2-5 0,0 0-1 0,-4 1 0 16,4-1-9-16,0 1 12 0,-3-1-12 0,3 4 12 15,-4-10-4-15,4-3 0 0,0 0 0 0,0 9 0 16,0 1-8-16,0-10 0 0,0 0 9 0,0 0-9 16,0 0 0-16,0 0 9 0,0 0-9 0,0 0 0 15,0 0 18-15,0 0-3 0,0 0-1 0,0 0 0 16,7 0 4-16,-7 0 1 0,7-4 0 0,0-2 0 15,4-3-5-15,-4-1-1 0,0-5 0 0,0 5 0 16,0 1-13-16,4-1 8 0,-1-8-8 0,1 11 0 16,-8-5 8-16,8 2-8 0,3-5 0 0,0 5 0 15,-7 4 8-15,4-3-8 0,3 6 0 0,0-7 0 0,0 4 9 0,-7 3-9 16,0-4 8-16,4-2-8 0,6 0 0 0,-6 9 0 16,-4-7-9-16,0 7 9 0,7-3 0 0,-3-3 0 15,-1 6 0-15,-10 0 0 0,0 0 0 0,7 0 9 16,8 9-9-16,-8-9 8 0,-7 0-8 0,7 10 0 15,3 2 0-15,-3 1 0 0,-7-4 8 0,7 1 0 16,-3 5 0-16,-1-5 0 0,1-1-8 0,-4 7 0 16,0-4 0-16,3-2 0 0,1 2 0 0,0 1 0 15,-8-7 0-15,0 4-11 0,8-1 11 0,-4-6 0 16,0 3 0-16,0-6 0 0,0 10 0 0,0-10 0 16,0 0 0-16,0 0 0 0,-7 6 0 0,7-6 0 15,0 0 0-15,0 0 0 0,0 0 9 0,0 0 4 0,0 0 1 0,0 0 0 16,7-6-14-16,-7-4 11 0,0 4-11 0,7-3 10 15,0-1-10-15,-3 7 0 0,-4-6 0 0,3-1 8 16,4-2-8-16,-3 2 0 0,-1 1 0 0,4 0 0 16,-3-1 11-16,-1 1 0 0,4-1 0 0,0 1 0 15,-7 0-11-15,4-1 0 0,3-6 0 0,0 7 0 16,-3 0 0-16,-1 2 0 0,4-2 0 0,0 6 0 16,-3-3 0-16,3-4 0 0,-4 7 0 0,1-3 0 15,3 3-8-15,0-4-4 0,-7 7-1 0,7 0 0 16,-3 0 13-16,3 0 0 0,-7 0 0 0,0 0 0 15,0 0 0-15,10 0 0 0,-3 0 0 0,0 0 0 16,-7 0 0-16,0 0 13 0,11 10-1 0,-4-10 0 16,0 9-12-16,0-3-16 0,0-6 3 0,4 4 1 15,-1 5 12-15,1 0 0 0,-8-2 0 0,1 2 0 0,0-3 0 16,-1-3 16-16,1 7-3 0,3-1-1 16,3 7-12-16,-6-7-15 0,-1 1 3 0,-3-1 1 0,0 7 11 0,0-4 0 15,4-5 0-15,-4 8 0 0,-4-2 0 0,4-4 0 16,7 1 0-16,-3-1 0 0,-8 4 8 0,4-4 3 15,4 0 1-15,-1-5 0 0,4 2-12 0,-7-6 0 16,0 0 0-16,0 0 0 0,7 3-12 0,-7-3-5 16,0 0-1-16,0 0 0 15,0 0-6-15,0 0-2 0,0 0 0 0,0 0 0 16,-7 0-73-16,4 0-14 0,-1-9-3 0,1-1-844 16,-11 1-169-16</inkml:trace>
  <inkml:trace contextRef="#ctx0" brushRef="#br4" timeOffset="149377.122">22098 17235 403 0,'-14'0'36'0,"14"0"-36"0,0 0 0 0,0 0 0 15,0 0 172-15,0 0 27 0,0 0 5 0,0 0 2 16,0 0-99-16,0 0-20 0,-4-6-4 0,4 6-1 15,0 0 26-15,0 0 6 0,0 0 1 16,0 0 0-16,0 0-24 0,0 0-5 0,0 0-1 0,0 0 0 16,0 0-17-16,0 0-4 0,7 0-1 0,-7 0 0 15,0 0-1-15,7 6 0 0,4 4 0 0,0-1 0 16,3 1-7-16,-4-4-2 0,1 3 0 0,3 1 0 16,7-7-11-16,-3 13-2 0,-4-7-1 0,4 7 0 0,3-7-17 15,3 0-3-15,-2 10-1 0,-1-3 0 16,3-4-3-16,1 10-1 0,3-3 0 0,1 3 0 0,-8 0 14 0,3 0 4 15,1 3 0-15,0-6 0 0,-4 6-32 0,-3 0 8 16,3-3-8-16,0 3 0 0,-3-6 14 0,-4 9 0 16,3-3 0-16,-2 4 0 0,6 5 6 0,-11 1 0 15,-3-1 1-15,4-6 0 0,10 0-21 0,-10 1 0 16,-4 5 0-16,0-2-8 0,-4-1 24 0,4 0 4 16,4-9 2-16,-4 3 0 0,-14 0-10 0,7-3-1 15,7-6-1-15,-7 9 0 0,0-12-1 0,0 2 0 16,0 4 0-16,4 0 0 0,-1-3 0 0,-6-1 0 15,-1-2 0-15,0 6 0 0,4-4-9 0,-3 1 8 16,-8-3-8-16,1 5 8 0,6-2 0 0,1 3-8 0,-8-10 12 16,-3 7-4-16,3 0-8 0,4-4 0 15,0 4 9-15,-3-7-9 0,-4 4 0 0,3 3 9 0,4-1-9 0,0-2 0 16,-4-4 11-16,1 7-11 0,-1-7 10 0,4 7-10 16,4-7 8-16,-4 1-8 0,-1-1 0 0,1 1 0 15,7-4 9-15,-3 3-9 0,-4-6 8 0,7 4-8 16,0-7 8-16,-4 3-8 0,1 3 0 0,-1-3 8 15,1 3-8-15,3-6 0 0,0 0 0 0,0 0 0 16,-7 0 0-16,7 0 0 0,0 0 0 0,0 0-11 16,-7 0-38-1,0-6-8-15,0 3-2 0,7 3 0 0,-4-6-118 0,0 3-24 0,-3-4-5 0</inkml:trace>
  <inkml:trace contextRef="#ctx0" brushRef="#br0" timeOffset="199617.416">6625 10355 345 0,'0'0'31'0,"0"0"-31"16,0 0 0-16,0 0 0 0,0 0 64 0,0 0 6 15,0 0 2-15,-3 7 0 0,-1-7-42 0,4 0-8 16,0 0-2-16,0 0 0 0,-10 0 60 0,10 0 12 16,0 0 3-16,-8 0 0 0,8 0-18 0,0 0-3 15,-7 0-1-15,7 0 0 0,0 0 11 0,0 0 3 16,0 0 0-16,0 0 0 0,0 0-14 0,0 0-2 16,-7 0-1-16,7 0 0 0,0 0-27 0,0 0-6 15,0 0-1-15,0 0 0 0,0 0-27 0,0 0-9 16,0 0 0-16,0 0 0 0,0 0 22 0,0 0-2 15,0 0-1-15,0 0 0 0,0 0 7 0,0 0 2 16,0 0 0-16,7 3 0 0,4-3 8 0,-4 0 1 16,4 0 1-16,-1 0 0 0,1 6-8 0,3-6-2 0,-3 0 0 15,3 0 0-15,0 0-2 0,3 0-1 0,-6 0 0 0,3 0 0 16,0 0-25-16,-3 0 8 0,-1 0-8 0,1 0 0 16,3-6 0-16,-10 6 0 0,3 0 0 0,-7 0 0 15,14 0 0-15,-11 0 0 0,8 0 0 0,-1 0 0 16,1-3 0-16,0 3 0 15,3-7 0-15,-4 7 0 16,8 0-17-16,-4 0-9 0,4 0-2 0,-8 0 0 0,8 0 8 0,-8 7 2 0,5-4 0 0,-1-3 0 16,-7 0 0-16,3 6 0 0,1-3 0 0,-4-3 0 31,-7 0-88-31,0 0-18 0,4 7-3 0,-4-7-465 0,0 0-92 0</inkml:trace>
  <inkml:trace contextRef="#ctx0" brushRef="#br0" timeOffset="200652.147">6551 10606 1105 0,'0'0'48'16,"-7"0"12"-16,0 0-48 0,3 7-12 0,-6-4 0 0,10-3 0 15,0 0 30-15,0 0 4 0,0 0 1 0,0 0 0 0,0 0 14 0,0 0 3 16,0 0 1-16,0 0 0 0,0 0-11 0,0 0-2 16,0 0-1-16,0 0 0 0,0 0 9 0,0 0 3 15,0 0 0-15,0 0 0 0,0-3 6 0,0 3 2 16,0 0 0-16,0 0 0 0,0 0-16 0,0 0-3 16,0 0-1-16,0 0 0 0,0 0 16 0,3-7 3 15,8 7 1-15,3 0 0 0,0 0-12 0,4 0-3 16,-8-3 0-16,8 3 0 15,0 0-13-15,6-6-3 0,1 6-1 0,0 0 0 0,3 0-14 0,-3 0-2 16,-1 0-1-16,5 0 0 0,-5-3-10 0,1 3 0 16,0-6 0-16,-11 6 8 0,7 0-8 0,-10 0 0 15,3-7 0-15,0 4-11 16,-4 3-17-16,1 0-3 0,0 0-1 0,-11 0 0 16,7 0-162-16,-7 0-33 0,7 0-6 0,0 0-2 0</inkml:trace>
  <inkml:trace contextRef="#ctx0" brushRef="#br0" timeOffset="201852.002">6593 14890 1587 0,'-10'0'70'0,"3"0"15"0,-4 0-68 0,4 0-17 16,-7 6 0-16,3-3 0 0,4-3 24 0,-3 0 2 15,3 0 0-15,3 0 0 0,-3 0-17 0,7 0-9 16,0 0 10-16,0 0-10 0,0 0 36 0,0 0 2 15,0 0 0-15,0 0 0 0,0 0 5 0,0 0 1 16,0 0 0-16,7-3 0 0,-7 3-15 0,11 0-2 16,-1 0-1-16,1 0 0 0,-4 3 10 0,7-3 3 15,-3 0 0-15,3 7 0 0,-4-7-1 0,-3 0 0 16,11 0 0-16,0 0 0 0,-1 3-19 0,1-3-4 16,0 0-1-16,6 0 0 0,1 0 5 0,0 0 1 15,-8 0 0-15,8 0 0 0,3 0-20 0,-3 0 0 16,0 0 0-16,-4 0 0 0,0-3 0 0,0 3 0 0,0 0 0 0,-3-7 0 31,3 7-19-31,-3 0-7 0,-4 0-2 0,0 7 0 16,-3-7-100-16,-1 3-20 0,-3-3-4 0</inkml:trace>
  <inkml:trace contextRef="#ctx0" brushRef="#br0" timeOffset="202588.268">6488 15229 2077 0,'0'0'45'0,"0"0"10"0,0 0 1 0,0 0 4 0,0 0-48 0,0 0-12 15,0 0 0-15,0 0 0 0,0 0 12 0,0 0 1 16,0 0 0-16,10 9 0 0,-10-9 9 0,11 0 2 16,3 6 0-16,-4-6 0 0,5 0 16 0,2 0 4 15,1 0 1-15,-1 0 0 0,8 0 5 0,3-6 1 16,-3 6 0-16,0 0 0 0,3-3-32 0,4-3-7 16,-4 6 0-16,-3 0-1 0,-1-10-11 0,1 10 0 15,3-9-12-15,-3 9 12 16,0-7-68-16,-8 4-7 0,4-3-1 0,4 6 0 15,-7-3-128-15,3 3-25 0,0 0-6 0,0 0-551 0</inkml:trace>
  <inkml:trace contextRef="#ctx0" brushRef="#br0" timeOffset="203521.497">6406 17198 518 0,'0'0'46'0,"0"0"-37"0,0 0-9 0,0 0 0 16,0 0 235-16,0 0 45 0,0 0 8 0,0 0 3 15,8 0-150-15,2 0-29 0,-3-6-7 0,0 6-1 16,4 0-18-16,3 0-4 0,-4 0-1 0,1-4 0 16,3-2-34-16,4 6-7 0,-1 0-2 0,8-6 0 15,-7 6-9-15,6 0-1 0,8-3-1 0,-4 3 0 16,-3 0-5-16,3 0-1 0,1 0 0 0,2 0 0 15,-6 0-10-15,-7 3-3 0,6 3 0 0,-6-6 0 16,7 6-8-16,-11-2 0 0,0-4 0 0,0 6-11 16,-3-3-35-1,3-3-7-15,-4 6-2 0,1-6 0 0,-4 3-136 0,0 4-27 0,-7-7-6 0,11 0-599 16</inkml:trace>
  <inkml:trace contextRef="#ctx0" brushRef="#br0" timeOffset="204187.383">6424 17502 172 0,'0'0'8'0,"0"0"1"0,0 0-9 0,0 0 0 16,0 0 0-16,0 0 0 0,-3-6 339 0,3 6 65 15,0 0 14-15,0 0 2 0,0 0-344 0,0 0-76 16,0 0 0-16,10 0-12 0,1 0 47 0,-4 0 9 0,7 0 1 0,-4 0 1 16,-2 0 62-16,2 0 13 0,4 0 3 0,-3 6 0 15,6-6-46-15,-6 3-9 16,7-3-1-16,3-3-1 0,-7 3-31 0,7 0-5 0,4 3-2 0,-4-3 0 16,0 0-14-16,7 0-3 0,1 6-1 0,2-6 0 15,-6 0-29-15,3 4-6 0,4-4 0 0,-7 6-1 31,3-6-149-31,4 0-30 0,-11 0-5 0</inkml:trace>
  <inkml:trace contextRef="#ctx0" brushRef="#br0" timeOffset="211559.486">4195 7947 864 0,'-8'6'76'0,"1"-6"-60"0,-3 4-16 0,-4-4 0 31,3 0-20-31,1 6-8 0,-5-3 0 0,8-6-1 0,4 3 55 0,3 0 11 0,0 0 3 0,0 0 0 15,0 0 64-15,0-6 12 0,10-4 4 0,-6 7 0 16,7-3-45-16,-1-4-9 0,1 10-2 0,-8-3 0 16,8-3-22-16,-1 0-5 0,5 3-1 0,-5 3 0 15,-6-7 4-15,3 4 0 0,0-3 0 0,0 6 0 16,-7 0 12-16,10-3 2 0,-10 3 1 0,0 0 0 16,0-7 11-16,0-2 2 0,0 6 1 0,0-3 0 15,0-4-10-15,0 4-3 0,0-3 0 0,-7-1 0 16,7-9-32-16,-3 10-6 0,3-7-2 0,0-3 0 15,0 1 26-15,0 2 5 0,0-3 1 0,0-6 0 0,0 6-38 16,0 0-10-16,0 1 0 0,0-1 0 0,0 0 20 0,-7-3-1 16,7 3 0-16,0 7 0 0,-4-4 7 0,4-3 2 15,-3 3 0-15,3 4 0 0,0-10-8 0,0 9 0 16,0-2-1-16,-7 5 0 0,7-8-5 0,0 2-1 16,0 3 0-16,0-5 0 0,0-4-1 0,0 3-1 15,0 6 0-15,0-2 0 0,0-1-11 16,0 3 0-16,0-2 0 0,0-1 0 0,0 7 0 0,0-1 0 15,0-2 0-15,0 2 0 0,0 1 0 0,0-4 0 16,0 4 0-16,0 6 0 0,7-7 0 0,-7 4 0 16,-7-3 0-16,7-1 0 0,0 4 9 0,0 3 0 15,0-3 0-15,0 6 0 0,-4-4-1 0,4-2 0 0,0 6 0 0,0-3 0 16,0-3-8-16,-7 3 12 0,7-4-12 0,0 7 12 16,0-3-12-16,-3-3 0 0,3 3 9 0,0-4-9 15,0 1 0 1,0 3 8-16,0-3-8 0,0 6 0 0,0 0 0 0,0 0 0 15,-8-10 0-15,8 10 0 0,0 0 0 0,0 0 0 0,0 0 0 0,-3 7 0 16,-1-7 0-16,-6 3-12 0,10 3 12 0,-14-3-12 16,7 10 12-16,-4-4-8 0,8 1 8 0,-12-1-8 15,5-6 8-15,-1 7 0 0,1 5 0 0,-1-5 0 16,8-1 0-16,-8 0 0 0,0-2 0 0,8-4 0 16,-4 3 0-16,0 4 0 0,0-1 0 0,3-3 0 15,-3-3 0-15,4 7 0 0,3-1 0 0,-11 1 0 16,8-4 0-16,3 3 0 0,-8 1 0 0,5-1 0 15,3 0 0-15,0 1 0 0,0-4 0 0,0-6 0 0,0 0 0 0,0 0 0 16,0 0 0-16,0 0 0 16,0 0 0-16,0 0 9 0,0 0-9 0,0 0 0 0,0 0 11 0,0 0-11 15,3-6 10-15,5 3-10 0,-1-4 9 0,0-2-9 16,3 6 8-16,-10-7-8 0,11-5 0 0,-11 9 8 16,14-7-8-16,-11 4 0 0,4-7 0 0,-3 7 0 15,0-1 0-15,3 1 0 0,3-7 0 0,-10 7 0 16,0 5 8-16,4-2-8 0,3-3 0 0,-7 3 0 15,0-4 0-15,0 7 0 0,7-3 0 0,-7 3 0 16,0-4 0-16,7-2 0 0,-7 9 0 0,0 0 0 16,0 0 0-16,0-10 0 0,0 10 0 0,3 0 0 15,4-9 0-15,-7 9 0 0,4 0 9 0,7-6-9 16,-1 6 10-16,-6 0-10 0,-4 0 9 0,7 0-9 0,7 0 8 0,-4 0-8 16,-6 0 0-16,7 6 8 0,-1-6-8 0,-6 3 0 15,3 3 0-15,7 4 8 0,-11-1-8 0,8 1 0 16,0-1 0-16,-1-3 8 0,1 4-8 0,-4-7 0 15,3 9 8-15,4-8-8 0,-3 5 0 0,7 0 8 16,-11 1-8-16,3-4 8 16,4-3-8-16,4 4 8 0,-7-1-8 0,-4-3 0 0,10 6 0 0,-10-2 8 15,11-4-8-15,-7 3-9 0,3-3 9 0,-4 7-13 16,4-4-67 0,1 9-12-16,6-2-4 0,-7 3 0 0,7 3-64 0,4-1-12 0,-8 7-4 0</inkml:trace>
  <inkml:trace contextRef="#ctx0" brushRef="#br4" timeOffset="-211164.718">1997 8421 403 0,'0'0'36'0,"0"0"-36"0,-7 0 0 0,3 0 0 0,-6 0 118 16,6 0 17-16,-7 0 3 0,1 6 1 15,10-6-57-15,-4 3-11 0,-3-3-3 0,7 0 0 0,0 0-3 0,0 0-1 16,-3 6 0-16,3-6 0 0,0 0-27 0,0 0-5 16,0 0-2-16,0 0 0 15,3 10 10-15,-3-10 1 0,7 9 1 0,-3-3 0 0,-4-6 17 0,10 4 3 16,1 2 1-16,-7-3 0 0,-4-3-23 0,10 0-5 15,1 6-1-15,-1-6 0 0,4 0-6 0,-10 0 0 16,7 0-1-16,-1 0 0 0,4 0 1 0,-3 0 0 16,-1 0 0-16,1 0 0 0,3 0-7 0,-3 0-1 15,-1 0 0-15,8-6 0 0,-8 6-20 0,5-3 0 16,2-3 0-16,1 6 0 0,3 0 0 0,-7-4 0 16,7-2 0-16,-7 6-8 0,1-3 0 0,2-3 0 15,-3 6 0-15,-3 0 0 0,3 0-12 0,0-6-1 0,-3 6-1 0,3-4 0 31,3 4-8-31,-10 0-2 0,4 0 0 0,3 0 0 16,-7 0-104-16,4-6-20 0,3 6-5 0,-11 0-1 0</inkml:trace>
  <inkml:trace contextRef="#ctx0" brushRef="#br4" timeOffset="-210611.592">1947 8715 748 0,'0'0'33'0,"0"0"7"0,-7 0-32 0,4 7-8 0,3-7 0 0,-11 0 0 16,8 0 104-16,-4 3 18 0,-4-3 4 15,7 6 1-15,1-6-110 0,-4 0-17 0,7 0-12 0,-4 6 1 16,4-6 11-16,0 0 0 0,0 0 10 0,0 0-10 16,0 0 76-16,0 0 8 0,0 0 3 0,14 0 0 15,-14 0 15-15,11 0 3 0,-11 0 1 0,14 0 0 16,0 4-44-16,4-4-9 0,-4 0-1 0,0 0-1 16,-3 0-22-16,3 0-4 0,7 0-1 0,-7 0 0 15,0 0 4-15,4 0 1 0,-4 0 0 0,0 0 0 16,0 0-9-16,4 6-1 0,-4-6-1 0,0 0 0 15,0 0-2-15,4 3-1 0,-4-3 0 0,0 0 0 16,7 0-15-16,-7 0 0 0,-3 0 0 0,3 0-10 16,0-3 10-16,-3 3 0 0,3-6 0 0,-7 6 0 15,-7 0-47-15,0 0-4 0,3 0-1 0,-3 0 0 16,0 0-32-16,0 0-6 16,11-4-2-16,-11 4 0 0,0-6-124 0,4 0-26 0</inkml:trace>
  <inkml:trace contextRef="#ctx0" brushRef="#br4" timeOffset="-209895.948">3207 8198 748 0,'0'0'33'0,"-7"-3"7"15,3-3-32-15,-3 3-8 0,4-4 0 0,3 7 0 16,0-3 211-16,-7-3 40 0,3-4 8 0,4 10 1 0,0-9-184 0,-4 3-36 16,4-4-8-16,0 7-2 0,4-3-14 0,0-3-4 15,-4-1 0-15,7 1 0 0,-7-1-12 0,0 1 0 16,0-1 0-16,0 1 0 0,0-7 10 0,0 7-1 15,0 3 0-15,-11-4 0 0,7 7 27 0,-6-6 6 16,-1 2 1-16,1-2 0 0,-4 9-19 0,0-9-4 16,3 9-1-16,-3-10 0 0,-4 10 10 0,4 0 3 15,0 0 0-15,0 0 0 0,-4 0-12 0,8 0-3 16,-4 3 0-16,-1 4 0 0,5-1-9 0,6-3-8 16,-6 3 9-16,-1-3-9 0,8 7 0 0,-8-4 0 15,4 4 0-15,3-1 0 0,1 0 0 0,-4 7 0 16,3-3 0-16,-3-4 9 0,4 7 10 0,3 3 1 15,-7-1 1-15,3-2 0 0,4 3 8 0,-3 0 2 0,-4 6 0 0,3 0 0 16,4 3-11-16,0-3-3 0,-7 3 0 0,3 1 0 16,4-4-5-16,-3 3 0 0,-4-3-1 0,3 3 0 15,-3 0-11-15,4 7 0 0,3-10 9 0,-4 3-9 16,-6-3 8-16,10 0-8 0,-7-3 8 0,3-3-8 16,4 6 8-16,-7-9-8 0,3 3 8 0,1-4-8 15,-4-2 0-15,3 6 9 0,4-10-9 0,-7 1 0 16,7 5 9-16,-3-5-9 0,3-1 0 0,0 0 9 15,-4-2-9-15,4 2 0 0,0 1 0 0,-7-4 0 16,7-6-12-16,0 3-5 0,0-3-1 0,0 0 0 16,0 0-102-1,0 0-21-15,-3 6-4 0,3-6-531 0,0 0-107 0</inkml:trace>
  <inkml:trace contextRef="#ctx0" brushRef="#br4" timeOffset="-209426.876">2642 8499 2491 0,'0'0'110'0,"-10"0"23"0,3-6-106 0,3 12-27 0,-10-6 0 16,7 0 0-16,3 0 8 0,4 0-8 0,-7 0 0 0,7 0 8 16,-3 0-8-16,3 0 0 0,0 0 0 0,0 0 0 15,0 0 0-15,0 0 0 0,0 0 0 0,0 0 0 16,0 0 0-16,10 0-11 0,1 0 11 0,-4 0-8 16,4 0 26-16,-1 0 6 0,1 0 0 0,-1-6 1 15,1 6 24-15,-4 0 5 0,11-3 1 0,-4 3 0 16,-4 0-4-16,5 0-1 0,-1-7 0 0,7 7 0 15,-11 0-34-15,8-3-6 0,0-3-2 0,-1 6 0 16,1-3-8-16,-4-3 0 0,4 6 0 0,-1-10 0 16,-3 10 0-16,1-9 0 0,-1 9 0 0,-4 0 0 15,8-6-30-15,-15 6-8 0,-3 0-2 0,0 0 0 16,0 0-25-16,11 0-6 0,-11 0-1 0,0 0 0 16,11 0-96-16,-11 0-19 0,0 0-4 0,7 0-456 15,0 6-91-15</inkml:trace>
  <inkml:trace contextRef="#ctx0" brushRef="#br4" timeOffset="-208380.634">3101 8819 1094 0,'0'0'48'0,"3"-6"11"0,-3 3-47 0,8-4-12 15,-8-2 0-15,3 3 0 0,-3 2 168 0,0 4 31 0,0 0 6 0,0 0 2 16,4-6-167-16,-4 6-32 16,0 0-8-16,0 0 0 0,0 0 0 0,0 0-10 0,0 0 10 0,0 0-12 15,0 0 12-15,0 6 9 0,0-6-1 0,0 10-8 16,0-1 48-16,0 7 4 0,0-4 0 0,0 4 0 16,0 0 9-16,0-4 3 0,0 7 0 0,0-3 0 15,0 3-20-15,0 0-4 0,-4-4-1 0,4 4 0 16,0 0-13-16,0-4-2 15,0 1-1-15,0-3 0 0,0 6-23 0,0-10 0 0,-3 7 0 0,3-1 0 32,0-5-21-32,0-1-9 0,-8 1-2 0,5-1 0 0,3 0-91 15,0 1-18-15,0-10-4 0,0 0-760 0</inkml:trace>
  <inkml:trace contextRef="#ctx0" brushRef="#br4" timeOffset="-207912.525">3369 8822 2070 0,'-3'-9'92'0,"3"9"18"0,0 0-88 0,0 0-22 16,0 0 0-16,0 0 0 0,0 0 44 0,0 0 5 15,0 0 1-15,0 0 0 0,0 0-59 0,0 0-12 16,0 0-3-16,0 9 0 0,-8 0 24 0,5 7 0 15,-1-6-9-15,4 5 9 0,-10-2-16 0,10-4 0 16,-11 7 0-16,1 0 0 0,6-4 16 0,-6 4 0 16,2-1 0-16,1-2 0 0,-3 3 31 0,3-4 9 0,3-2 3 0,4 5 0 15,-3-5-16-15,-4 5-3 16,7-5-1-16,0-1 0 0,0 1-11 0,7 5-1 0,-4-5-1 0,1 2 0 16,3-5-10-16,3 2 0 0,-6 0 0 0,7-2 0 15,3-4 0-15,-4-3 0 0,1 0 0 0,-1 0 0 16,8 0 0-16,0 0 0 0,-4-10 0 0,-4 1 0 15,8 3 0-15,-4-4 8 0,4 1-8 0,-8-4 0 16,4-2 28-16,-3-1 1 0,-4 3 0 0,4-2 0 16,-4-4 3-16,-4 3 0 0,4 7 0 0,-7-10 0 15,0 6 6-15,0-2 2 0,0-1 0 0,0 7 0 16,-7-4-32-16,-3-3-8 0,6 7 0 0,-10 0 0 16,7-1 0-16,-4 4 0 0,-3-3 0 0,4 5 8 15,-1-2-8-15,4 6 0 0,0-9 0 0,3 9 0 16,-10-7 0-16,7 7-13 0,7 0 1 0,0 0 1 15,-3 0-59-15,3 0-12 0,0 0-2 0,-7-9-1 32,7 0-104-32,0 6-21 0,7-4-4 0</inkml:trace>
  <inkml:trace contextRef="#ctx0" brushRef="#br4" timeOffset="-206443.676">4008 7910 57 0,'0'0'0'0,"0"0"0"0,0 0 0 0,0-7 0 16,7 7 0-16,-7 0 0 0,0 0 12 0,0 0-4 0,0 0 0 0,0 0 0 15,0 0 44-15,0 0 9 0,0 0 2 0,0 0 0 16,0 0 32-16,0 0 6 0,0 0 2 0,0 0 0 16,-7-3 10-16,7 3 3 0,0 0 0 0,0 0 0 15,0 0 8-15,0 0 3 0,0 0 0 0,0 0 0 16,0 0-29-16,7-6-6 0,-7 6 0 0,0 0-1 15,0 0-26-15,0 0-5 0,0 0 0 0,0 0-1 16,0 0-23-16,3-3-4 0,-3 3 0 0,0 0-1 0,0 0-18 16,0 0-3-16,0 0-1 0,0 0 0 0,0 0 2 0,0 0 0 15,0 0 0-15,-10 3 0 0,3 3 5 0,-4-3 2 16,4 4 0-16,0-4 0 0,0 3 7 0,-4 3 2 16,4 7 0-16,-11-7 0 0,8 4-1 0,3-4 0 15,-4 7 0-15,1 0 0 0,6-4-12 0,-6 4-2 16,-1 3-1-16,0 0 0 0,1 6-2 0,-1-6 0 15,8-4 0-15,-8 4 0 0,8 0-9 0,-8 6 10 16,4-6-10-16,3 6 10 0,1-6 12 0,3 6 2 16,0-3 1-16,-7 3 0 0,7 3-25 0,0 3 0 15,-4-2 0-15,4-7 0 0,0 9 0 0,0-3 0 16,0 0 0-16,0-3 0 0,4 4 0 0,-4-4 13 16,7 3-1-16,-7-9-1 0,3 6-11 0,1-6 0 15,3 6 0-15,-7-6 8 0,11 6 10 0,-8-7 2 0,8 1 0 0,-8 6 0 16,8-6-20-16,-1 6 0 0,1-3 8 0,0 3-8 15,3-6 10-15,-4-3-2 0,4 3 0 0,-3-4 0 16,-8 4-8-16,8-6-11 0,0 2 3 0,-8 1 0 16,8-3-6-16,-4-4-1 0,0 3 0 0,3-8 0 31,-10-4-126-31,8 9-26 0,-8-9-5 0,7 0-547 0,3 0-109 0</inkml:trace>
  <inkml:trace contextRef="#ctx0" brushRef="#br4" timeOffset="-205996.079">4276 8170 1324 0,'0'0'59'0,"0"0"12"0,0-10-57 0,0 10-14 16,-7 0 0-16,7 0 0 0,0 0 154 0,0 0 28 0,0 0 6 0,0 0 0 15,0 0-145-15,0 0-30 0,0 0-5 0,0 0-8 16,0 0 0-16,7 10 8 0,-4-4-8 0,8 4 0 15,-11-1 24-15,3 0 1 0,4 7 1 0,-7-3 0 16,4 2 46-16,-1 4 8 0,4 0 3 0,-7-3 0 16,0 2-2-16,0 1 0 0,0 6 0 0,0-6 0 15,0 6-32-15,0-3-6 0,0 3-2 0,0-6 0 16,4 6-18-16,-4-6-4 0,0 6-1 0,0-6 0 16,7 0-10-16,-7-1-8 0,0 4 12 0,0-3-12 15,0-6 9-15,0 2-9 0,0 4 0 0,0-9 9 16,0 5-9-16,0-5 0 0,4-1 0 0,-8 1 8 15,4-1-8-15,0-3 0 0,0 4 0 0,0-10 0 16,0 0 0-16,0 3 0 0,0 6 0 0,0-3 8 16,0-6-40-16,-7 10-9 0,7-10-2 0,0 0 0 15,0 0-29-15,0 0-7 0,0 0-1 0,0 0 0 16,0 0-100-16,0 0-20 0,7-10-4 0</inkml:trace>
  <inkml:trace contextRef="#ctx0" brushRef="#br4" timeOffset="-205129.777">4244 8198 230 0,'0'0'20'0,"0"0"-20"16,-4-3 0-16,4 3 0 0,0-6 383 0,0-4 72 15,-7 7 14-15,7 3 3 0,7-6-372 0,-7 3-74 0,0-4-15 0,0-2-3 16,0 3-8-16,0 3 0 15,4-4 8-15,-1 4-8 0,-3 3 27 0,8-6 1 0,-8 6 0 0,3-3 0 16,4-3 20-16,-3 6 4 0,-4 0 0 0,10 0 1 16,1 0 11-16,-1 0 3 0,-6-4 0 0,6-2 0 15,1 6-9-15,0-3-2 0,3-3 0 0,-4 6 0 16,8-7-12-16,0 4-2 0,-4-3-1 0,-4 6 0 16,4-3-14-16,1-3-3 0,-1 2-1 0,3 4 0 15,-10-6-11-15,4 6-3 0,7-3 0 0,-4 3 0 16,-4-6-9-16,4 6 0 0,-3 0 0 0,0 6 8 15,-4-3-8-15,3-3 0 0,-10 0 0 0,7 6 0 16,0-2 0-16,-7-4 0 0,7 9 0 0,4-3 0 16,-11-3 0-16,0 10 0 0,0-13 0 0,0 9 0 0,0-5 0 0,-7 5 0 15,3 0 0-15,-6-2 0 0,6 2 0 0,-6-3 8 16,-8-3-8-16,11 7 8 0,-4-4-8 0,1-3 0 16,-1 7 9-16,1-4-9 0,3 3 0 0,-11-6 0 15,4 4 0-15,3 2 8 0,-3-3-8 16,0-2 0-16,3 2 0 0,1-3 0 0,-1 6 0 0,1-9 0 15,10 0 0-15,-4 7 0 0,4-7 0 0,0 0 0 16,0 0 0-16,0 0 8 0,0 0-8 0,0 0 0 16,0 0 0-16,0 0 0 0,0 0 0 0,0 0 0 15,0 0 0-15,4 3 0 0,3 3 0 0,3-6 0 16,-6 0 0-16,6 6 0 0,1-3 0 0,-7-3 0 16,-4 0 0-16,7 0 0 0,7 0 0 0,-11 0 0 15,-3 0 0-15,7 7 0 0,0-4 0 0,4-3 0 16,-4 6 0-16,-3-3-8 0,-4-3 8 0,7 10 0 0,0-10 0 0,3 9 0 15,-3-3 0-15,7-6 0 0,-3 10 0 0,0-1 0 16,-4-3 0-16,3-2 0 0,-3 2 0 0,0-3 0 16,4 6 0-16,-4-2 0 0,-7-7 0 0,3 9 0 15,1 0 0-15,-4 1 0 0,0-1 0 0,0 1 0 16,0-1 11-16,0-3-3 0,0 4 0 0,0-1 0 16,0 1 2-16,0 5 0 0,4-5 0 0,-4-1 0 15,0 7-10-15,0-4 0 0,3-2 0 0,-3 5 0 16,0-5 0-16,0-1 0 0,4 1 8 0,-4-1-8 15,0 0 0-15,0-9 0 0,0 7 0 0,0-7 8 16,-4 9-8-16,-3 1 12 0,0-10-12 0,0 9 12 16,-4-3-12-16,4-3 12 0,-3 7-12 0,-8-10 12 15,4 9-4-15,3-3-8 0,4-6 12 0,-10 10-4 0,-1-4-8 16,0-3 0-16,4 7 0 0,-3-4 8 0,-1-3-8 16,4 3 0-16,0-3 0 0,0 4 0 0,-4-4 0 0,4-3 0 15,0 0 0-15,0 6 0 0,3-6-10 16,-7 0-1-16,11 0 0 0,-10-6 0 15,10 6-20-15,-4 0-4 0,1-3-1 0,-1 3 0 16,0-7-87-16,1 7-17 0,3-3-4 0,0-3-1 16,3-3-85-16,-6 6-17 0,10-13-3 0,0 16-1 0</inkml:trace>
  <inkml:trace contextRef="#ctx0" brushRef="#br4" timeOffset="-203944.238">4844 8725 403 0,'0'0'36'15,"0"0"-36"-15,0 0 0 0,0 0 0 16,0 0 249-16,0 0 43 0,0 0 9 0,0 0 2 0,0 0-163 0,10 6-32 16,-6 0-6-16,-4-6-2 15,0 0-28-15,7 4-5 0,-7-4-2 0,7 9 0 0,-7-9-14 0,3 6-3 16,1 4-1-16,-1-7 0 0,5 6-18 0,-8 1-3 15,3 2-1-15,-3 1 0 0,7-4 18 0,-7 7 3 16,0-1 1-16,0-2 0 0,-7 6-19 0,7-4-3 16,-3 4-1-16,3-3 0 0,0-3 16 0,-8 2 4 15,8 1 0-15,-3-4 0 0,-1-2-26 0,4 5-5 16,0-5-1-16,0-1 0 0,-3 7-12 0,3-13 9 16,0-3-9-16,0 10 8 0,0-10-8 15,0 0-11-15,0 0 3 0,0 0 0 16,0 0-52-16,0 0-9 0,0 0-3 0,0 0 0 15,-4 0-99-15,4 0-20 0,-3-10-4 0</inkml:trace>
  <inkml:trace contextRef="#ctx0" brushRef="#br4" timeOffset="-203372.359">5196 8339 1263 0,'0'0'56'0,"0"0"12"0,0 0-55 0,0 0-13 16,0 0 0-16,0 0 0 0,-3 6 48 0,-1-2 6 16,-6 5 2-16,10-3 0 0,-11 4-39 0,8-1-7 15,3 0-2-15,0 1 0 0,0-4 40 0,0 4 7 16,3-1 1-16,1-6 1 0,3 7 3 0,-7-4 0 16,3 3 0-16,4 1 0 0,-3-1 13 0,-1 0 3 15,1-2 1-15,-1 2 0 0,1-3-13 0,3 4-2 16,-7-1-1-16,4 1 0 0,-4 2-28 0,0-6-5 15,7 10-2-15,-7-7 0 0,0 4-13 0,3 3-2 16,1-7-1-16,3 10 0 0,-7-3 1 0,0-4 0 0,3 4 0 0,4 0 0 16,-7-4 1-16,4 4 1 0,-4-7 0 0,3 7 0 15,-3-4 10-15,4-2 1 0,-4 5 1 0,0-5 0 16,0 6-13-16,0-7-4 0,0 0 0 0,-4-6 0 16,4 7-8-16,0-10 8 0,0 6-8 0,-3 4 8 15,3-1 0-15,-4-3 0 0,4-6 0 0,0 3 0 16,-7 4-8-16,4-4 0 0,-4 6 0 0,3-3 0 15,1-6 0-15,-4 10 0 0,-4-10 0 0,4 0 0 16,0 6 0-16,3-3 0 0,-6-3 0 0,-4 0 0 16,3 0-13-16,1-3 1 0,-1-3 1 0,0-4 0 15,1 1-41-15,3 0-8 0,0-7-1 0,3 7-1 16,-10-10-141-16,3 3-28 16,1-3-5-16</inkml:trace>
  <inkml:trace contextRef="#ctx0" brushRef="#br4" timeOffset="-202893.696">5136 8198 2545 0,'4'-9'56'0,"-4"6"11"0,0-4 2 0,0-2 3 0,0 6-57 0,0-4-15 15,0-2 0-15,0 9 0 0,0 0 12 0,0 0 0 16,0 0 0-16,0 0 0 0,0 0-3 0,0 0-1 15,14 0 0-15,-10 0 0 0,-4 0-8 0,7 0 0 16,-7 0 0-16,14 6-11 0,-4-3 11 0,-10-3-8 0,0 0 8 0,7 0-8 31,0 7-16-31,-7-7-4 0,0 0 0 0,0 0 0 16,11 3-131-16,-11-3-26 0,0 0-6 0,4 6-722 0</inkml:trace>
  <inkml:trace contextRef="#ctx0" brushRef="#br4" timeOffset="-201540.632">5609 8330 230 0,'0'0'20'0,"0"0"-20"0,0 0 0 0,0 0 0 16,0 0 213-16,4 0 39 0,3 6 7 0,0-3 1 16,3-3-123-16,-3 0-25 0,-7 0-4 0,8 0-2 15,2 0-31-15,-3 6-7 0,-7-6 0 0,11 4-1 16,-4-4-18-16,-7 0-3 0,7 9-1 0,-7-9 0 16,7 6 12-16,-4-3 3 0,-3-3 0 0,0 0 0 15,4 10-4-15,-1-4 0 0,5 3 0 0,-8-2 0 16,0-4 10-16,0 6 2 0,0-9 0 0,0 10 0 15,0-1-23-15,3 1-4 0,-3-4-1 0,7 3 0 0,-7 1-14 0,0 5-3 16,0-12-1-16,0 13 0 0,4-7 6 0,-1 1 2 16,-6-1 0-16,3 1 0 0,-4-1-18 0,4-3-3 15,0-6-1-15,0 10 0 16,0-10 1-16,0 9 0 0,0-9 0 0,0 0 0 0,0 0 3 0,0 0 0 16,0 0 0-16,0 0 0 0,0 0 4 0,0 0 2 15,0 0 0-15,0 0 0 0,0 0 2 0,0 0 1 16,0 0 0-16,4 0 0 0,3-9-4 0,-4-1-1 15,8 1 0-15,-11-7 0 0,3 7-16 0,1-10 10 16,-1 3-10-16,1 4 8 0,-1-4 0 0,5-3-8 16,-5 4 12-16,4-4-4 0,-7 6-8 0,7-2 0 15,-3 5 9-15,3-5-9 0,0 11 0 0,-4-5 0 16,1 3 0-16,-4 6 0 0,7-10 0 0,3 10 0 16,-10 0 0-16,0 0 0 0,4 0 0 0,3-6 0 0,-7 6 0 0,7 6 0 15,-7-6 0-15,7 0 0 16,4 10 0-16,-11-4-8 0,7-3 8 0,-4 13 0 0,4-7 0 0,0 1 0 15,-7 5 0-15,4-2 0 0,-4-4 0 0,7 10 0 16,-7-9 0-16,4 5 0 0,-1-5 0 0,-3-1 0 16,0-9 0-16,4 9 11 0,3 1-3 0,-7-10 0 15,0 0-8-15,7 6 0 0,-7-6 0 0,0 0 8 16,0 0-8-16,7 6 12 0,3-3-12 0,-3-3 12 16,-3-9-12-16,3 9 10 0,-3-6-10 0,-1 3 10 15,1-4-1-15,3 4 0 0,0-6 0 0,-7 3 0 16,3-7-9-16,4 1 8 0,0 2-8 0,0-2 8 15,4-4-8-15,-7 6 0 0,-1 1 0 0,4 0 0 0,4-1 0 0,-4 4 0 16,-4-3 9-16,4 5-9 0,0-2 0 0,4 6 0 16,-11 0 0-16,0 0-12 0,0 0 12 0,7-3 0 15,4-3 0-15,-4 6-8 0,-7 0 8 0,10 0 0 16,4 0 0-16,-10 0 0 0,-4 0 0 16,7 9 0-16,0-9 0 0,4 10-8 0,-1-1 8 0,-3 0 0 15,7-2 0-15,-3 8 0 16,-8-2 0-16,8 3 0 0,0-4 0 0,-8 4 0 0,4 3 0 0,7-4 0 15,-10 4 0-15,6 0 0 0,1-3 0 0,-7 2 0 16,3-2 0-16,3-3 0 0,-3 2 0 0,0-2 0 16,0 3 0-16,0-7 0 0,4 0 0 0,-8 1 0 15,5-1 0-15,-8-3 0 0,7 4 0 0,-4-1 0 16,-3-9 0-16,4 7 0 0,-4-7-16 0,10 3 0 16,-10-3-1-16,0 0 0 15,4 6-20-15,-4-6-4 0,0 0-1 0,0 0 0 16,0 0-54-16,3 0-12 0,-3 0-1 0,0 0-1 15,0 0-68-15,7-6-14 0,4 3-2 0</inkml:trace>
  <inkml:trace contextRef="#ctx0" brushRef="#br4" timeOffset="-200775.184">6029 7696 1555 0,'0'0'138'16,"0"0"-110"-16,0 0-28 0,0 0 0 0,0 0 116 0,0 0 17 0,14 7 4 0,-3-7 1 16,-4 3-107-16,3-3-22 0,1 0-9 0,-1 9 8 15,1-9 14-15,3 6 2 0,-7-2 1 0,7 5 0 16,-3-3 2-16,3 4 0 0,-3-1 0 0,-1 0 0 15,4 1 30-15,-3-1 7 0,7 1 0 0,-4 5 1 16,3-5-10-16,-6 9-3 0,7-4 0 0,-4 4 0 16,3 0-18-16,-6 6-4 0,6-6-1 0,-2 6 0 0,6-6 0 0,-7 9 0 15,4-3 0-15,6-6 0 0,-10 9-12 0,7-6-2 16,-6 0-1-16,2 3 0 0,1-6-2 0,-4 6 0 16,0-6 0-16,-3 6 0 0,-1-6 1 0,1 6 0 15,-8-3 0-15,4 3 0 16,-3 0-1-16,3-3-1 0,-3 3 0 0,-1-6 0 0,-3 0 8 0,0 6 1 15,0-7 1-15,0 7 0 0,0-6-2 0,0 0-1 16,0 3 0-16,7-3 0 0,-7-7-7 0,0 14-2 16,0-11 0-16,0 4 0 0,0 0 6 0,-7-3 1 15,7-4 0-15,-3 4 0 0,3-1-8 0,-4-2 0 16,4 3-8-16,-4-7 12 0,-3 0-12 0,7 1 0 16,0-1 8-16,-10 7-8 0,3-13 0 0,0 6 8 0,0 1-8 0,3 2 0 15,-10-2 0-15,3-7-16 0,1 6 1 0,-4 1 1 16,3 5-5-16,-6-5-1 0,2-1 0 0,-2-2 0 31,6 2-29-31,-10 0-7 0,7-5 0 0,-7 2-1 16,3-3-99-16,8-3-20 0,-1 0-4 0</inkml:trace>
  <inkml:trace contextRef="#ctx0" brushRef="#br4" timeOffset="-146278.438">843 5370 982 0,'0'0'44'0,"0"0"8"0,0 0-41 0,0 0-11 0,0 0 0 0,0 0 0 16,0 0 37-16,0 0 6 0,0-4 1 0,0 4 0 15,0 0-24-15,4-6-4 0,3-3 0 0,-4 9-1 16,-3 0 19-16,0 0 4 0,4 0 1 0,-4 0 0 16,7-10-9-16,-7 10-2 0,3 0 0 0,-3 0 0 15,0 0 32-15,0 0 7 0,0 0 1 0,7-9 0 16,-7 9 5-16,0 0 2 0,0 0 0 0,0 0 0 15,0 0-24-15,0 0-5 0,0 0-1 0,0 0 0 16,0 0-19-16,0 0-4 0,0 0-1 0,0 0 0 16,0 0 0-16,0 0 0 0,0 0 0 0,0 9 0 0,0 1-1 0,0-10-1 15,0 0 0-15,0 9 0 0,4 7-3 0,-4-7-1 16,7 1 0-16,-3-1 0 0,-4 0 10 0,3 7 3 16,4-6 0-16,-7 8 0 0,4-8-28 0,3 9 0 15,-7 3 0-15,3-1 0 0,-3 1 12 0,0 0-4 16,0 3 0-16,4 4 0 0,-4-4-8 0,7 3 8 15,-7 0-8-15,3 7 8 16,8-10-8-16,-4 3 8 0,-3 0-8 0,6 4 8 0,-6-10 0 0,6 3 0 16,1 0 0-16,-8-6 0 0,8-1-8 0,-1 7 0 15,1-12 0-15,-7 9 8 0,6-10-8 0,-6-2 12 16,3 6-12-16,-4-7 12 0,4 0-12 0,-3 1 0 0,3-4 0 16,-4 3 0-16,-3-9 22 0,0 0 2 0,0 0 1 15,0 0 0-15,0 0 1 0,0 0 0 0,0 0 0 0,0 0 0 16,0 0-10-16,0 0-3 0,0 0 0 0,0 0 0 15,0-6 7-15,4-3 2 0,3-1 0 0,-3 1 0 16,3 0-3-16,-4-7-1 0,-3 3 0 0,11-5 0 16,-8-4-18-16,8 0 0 0,-4-3 0 0,-4-1 0 15,8 8 0-15,-7-7 0 0,3 6 0 0,-4 0 0 16,1 3 8-16,3-3-8 0,-4 1 0 0,4 8 0 16,-3-5 12-16,-4 5-4 0,0 1 0 0,-4-1-8 15,4 1 0-15,0 9 0 0,0 0 0 0,0 0 0 16,0-6 0-16,0 6 0 0,0 0 0 0,0 0 0 15,0 0 0-15,0 0 0 0,0 0 0 0,0 0-9 16,-10 0 9-16,-1 0 0 0,1 0 0 0,-1 6 0 16,7 0 0-16,-10-3 0 0,-3 7 0 0,3-1 0 0,-1 1 0 15,-6-4 9-15,4 3-1 0,-8 10-8 16,-3-10 0-16,0 7 0 0,-8-6 0 0,1 8 0 0,-4-2 0 0,14-3 0 16,-10 2 0-16,0 4-9 15,0 0 9-15,-1-3 0 0,8 2 10 0,-4 1-10 0,-3-3 0 0,-4 3 0 16,4-1 0-16,3 1 0 0,4-3 0 0,7-7 0 15,-4 7-8-15,11-3 8 0,-7-7 0 0,7 3 0 16,0 1 0-16,3-1 0 0,-3-3 0 0,3-2 0 16,4 2 0-16,4-3 0 0,-1 3 0 0,4-6 0 15,0 0 0-15,0 0 0 0,0 0 0 0,0 0 0 16,0 0 0-16,0 0 0 0,7 3 0 0,4 4 0 16,0-7 0-16,3 0 9 0,-4 0-9 0,4 0 0 15,4 0 0-15,-4-7 0 0,0 7 0 0,7-3 0 0,-7-3 0 0,8 3 0 16,-8-3 0-16,0 2 0 0,3-2 0 0,-2 3 0 15,-1-3 0-15,-4 3 0 0,4-4 8 0,-3 1-8 16,3 3 0-16,0-3 0 0,4 6 0 0,-4-4 0 16,7-2 8-16,-7 3-8 15,-3 3 8-15,3-6-8 0,0 6 0 0,0 0 0 0,-3-10 0 0,-1 10 0 16,1 0 0-16,3-3 0 0,-3-3 0 0,-11 6 0 16,0 0 0-16,0 0 0 0,0 0 0 0,0 0 0 15,0 0 0-15,0 0 0 0,0 0 0 0,0 0 0 16,0 0 0-16,0 0 0 0,0 0 0 0,0 0 8 15,0 0-8-15,0 0 0 0,-11 0 0 0,7 6 0 16,4-6 0-16,-7 0 0 0,-3 3 0 0,6-3 8 16,1 0-8-16,-8 0 0 0,11 0 0 0,-10 0 0 15,6 0 0-15,-3 0 0 0,4 0 0 0,-8 0 8 0,4 0-8 16,7 0 8-16,-4-9-8 0,4 9 8 16,-3 0 17-16,3 0 3 0,0-9 1 0,0-1 0 0,0 1-29 0,3-7 0 15,-3 7 0-15,4-7 0 0,3 3 0 16,-4-2 8-16,5-4-8 0,-5 3 0 0,4-3 18 0,-3 1-2 15,-1-1-1-15,4 0 0 0,-7-6-1 16,11 6 0-16,-8-6 0 0,1-9 0 0,3 5-1 0,-4-5 0 16,8 6 0-16,-4 3 0 0,0 6 4 0,0-10 1 15,4 14 0-15,-4-13 0 0,0 2-5 0,3 8-1 16,1-7 0-16,-7 6 0 0,6 0-12 0,1 0 8 16,-8 3-8-16,8-2 0 0,-8 5 0 0,4-9 0 15,-3 13 0-15,-4-10 0 0,0 10 0 0,0-7 0 0,0 6 0 16,0 1 0-1,-4 0-36-15,-3-1-14 0,4 1-2 0</inkml:trace>
  <inkml:trace contextRef="#ctx0" brushRef="#br4" timeOffset="-110360.62">9313 4156 543 0,'-10'0'24'0,"6"-3"5"0,1 3-29 0,-8-6 0 0,4 6 0 0,0 0 0 16,0-10 0-16,-4 10 0 0,4-3 0 0,-3-3 0 15,3 6-8-15,-4-3 8 0,4-4-12 0,-4-2 12 16,4 9 58-16,-3-3 18 0,3 3 4 0,-4-13 1 16,1 10 28-16,-1 3 6 0,0 0 1 0,1 0 0 15,-1 0-32-15,4-6-7 0,-3 6-1 0,3 0 0 0,0-3-35 0,7 3-7 16,-8 0-2-16,8 0 0 0,0 0-13 0,0 0-3 15,0 0-1-15,0 0 0 0,0 0 1 0,0 0 0 16,0 0 0-16,11-7 0 0,3 7 4 0,0 0 0 16,4 0 1-16,3 0 0 0,4 0-1 0,7 0 0 15,-1 0 0-15,1 0 0 0,3 0 4 0,-3-9 0 16,3 9 0-16,1 0 0 0,-8 0-7 0,4 0-1 16,-8 0 0-16,1 0 0 0,-4 0-16 0,-3 0 10 15,-1 0-10-15,-2 0 8 0,-1 0-8 0,-7 0 8 16,0 0-8-16,-7 0 8 0,10-3 0 0,-10 3 0 15,0 0 0-15,0 0 0 0,0 0 15 0,0 0 2 16,0 0 1-16,0 0 0 0,0 0 10 0,0 0 1 16,-10 3 1-16,3-3 0 0,-4 0-18 0,1 9-4 0,-1-9-1 15,0 0 0-15,-3 0-5 0,-3 0-1 0,-8 0 0 0,4 0 0 16,-4 0-9-16,0 0 8 0,1 0-8 0,-12 0 8 16,5 0-8-16,-5 0 0 0,1 0 9 0,3 0-9 15,1 0 21-15,-1 0 0 0,0-9 0 0,4 9 0 16,0 0-21-16,3 0 0 0,4 0 0 0,3 0 0 15,-7 0 0-15,11 0 0 0,0 0 0 16,7 0 0-16,-3 0 8 0,3 0 0 0,7 0 0 0,0 0 0 16,0 0-8-16,7 9 8 0,3-9-8 0,1 0 8 15,6 7-8-15,5-4 0 0,-1 3 0 0,3-6 0 16,8 0 0-16,3 3 9 0,4 4-9 0,0-7 0 16,0 0 11-16,7 6-11 0,-4-12 10 0,4 6-10 15,0 0 0-15,0 0 0 0,-11-7 0 0,7 7 0 16,1 0 0-16,-8 0 0 0,0 7 0 0,0-7 0 0,4 0 0 0,-4 6 0 15,-3-6 8-15,4 3-8 0,-8-3 0 0,3 0 0 16,-2 6 0-16,-1-3 0 0,-3-3 0 0,-4 7 8 16,-4-7-8-16,1 3 0 0,-4-3 0 0,0 6 0 15,-14-6 0-15,0 0 0 0,0 0 0 0,0 0 0 16,0 0 0-16,0 0 0 0,0 0 0 0,0 0 0 16,-7 3 8-16,-3-3-8 0,-4 6 9 0,-1-6-1 15,-6 0 0-15,0 0 0 0,-7-6 0 0,0 6 0 16,-4-3 0-16,0-3 0 0,0 6 12 0,-3-3 3 15,3-4 0-15,-6 7 0 0,2 0-12 0,1 0-3 16,-4 0 0-16,4-3 0 0,-4 3-8 0,0 0 0 16,4 0 0-16,0-6 8 0,-1 6-8 0,5 0 0 0,6-3 0 0,0 3 0 15,1 0 0-15,6 0 0 16,4 0 0-16,3-6 8 0,1 6 0 0,10 0 0 0,0 0 0 0,0 0 0 16,0 0 7-16,0 0 1 0,0 0 0 0,0 0 0 15,0 0-7-15,10-7-1 0,8 7 0 0,0-3 0 16,3 3-8-16,0 0 0 0,4-6 0 0,-1 3 0 15,8 3 0-15,-4-7 0 0,4 7 0 0,-4 0 0 16,0 0 0-16,4 0-17 0,-7 0 4 0,0 0 1 16,-1 0 12-16,-3 0 16 0,-3 0-3 0,0 0-1 15,-1 0-12-15,-2 0 0 0,2 0 0 0,-10 0 0 16,4 0 0-16,-4 0 0 0,-4 0 0 0,-3 0 0 16,0 0 0-16,0 0-16 0,0 0 3 0,0 0 1 15,0 0 28-15,0 0 7 0,-10 0 1 0,-1 0 0 16,1 0-4-16,-4 0 0 0,-1 0 0 0,-2 0 0 0,-4 0-20 15,-1 0 9-15,-2 0-9 0,-4 0 0 0,-1 0 15 0,5-9-4 16,-8 9-1-16,4 0 0 0,-8-3-2 0,5 3-8 16,2 0 12-16,5 0-4 0,-5 0-8 0,8 3 0 15,11-3 0-15,-8 0 0 16,7 0-40-16,11 0-9 0,0 0-3 0,0 0-824 16,11 9-166-16</inkml:trace>
  <inkml:trace contextRef="#ctx0" brushRef="#br4" timeOffset="-62957.602">8220 6966 288 0,'0'0'25'0,"0"0"-25"0,7 0 0 0,-4 0 0 16,-3 0 189-16,0 0 33 0,7-3 6 0,-3 3 2 15,6-7-110-15,-6 7-23 0,-4 0-4 0,7 0-1 16,0 0-25-16,-7 0-6 0,0 0-1 0,0 0 0 16,11 0-16-16,-4 7-4 0,3-4-1 0,4-3 0 15,-6 0 8-15,2 0 1 0,8 6 1 0,-8-6 0 0,4 3-13 0,1-3-4 16,6 0 0-16,-7 0 0 0,3 0-6 0,5 6-2 16,-5-12 0-16,1 6 0 15,3 6 2-15,-3-6 0 0,-1 0 0 0,5 0 0 0,-1 0-3 0,-4 0-1 16,4 0 0-16,1 0 0 0,2-6-5 15,-2 6-1-15,2 0 0 0,-3 0 0 0,-3 0 4 16,3 0 0-16,0 0 0 0,4 0 0 0,-4 0-1 0,4 0 0 16,-4 0 0-16,7 0 0 0,-3-3 5 0,0 3 0 15,3-6 1-15,0 3 0 0,-3-4-2 0,0 4-1 16,3-3 0-16,0-4 0 0,4 4-4 0,-4 3-1 16,4-3 0-16,-4 3 0 0,-3-4-2 0,3 4-1 15,0-3 0-15,0 6 0 0,-3-3-14 0,3-3 11 0,-3 6-11 16,7 0 10-16,-11 0-10 0,7 0 0 15,-3 0 0-15,-4 0 0 0,4 0 0 0,-1 0 0 0,1 0 8 0,0 0-8 16,3-4 0-16,-3-2 0 0,-1 6 0 0,4-6 0 16,4 3 15-16,-4-4-3 0,-3 7 0 0,3 0 0 15,-3-9 0-15,3 9 0 0,-3 0 0 0,3 0 0 16,-7-3-12-16,4-3 11 0,-4 6-11 0,4-3 10 16,-4 3-10-16,-3 0 0 0,3-7 0 15,0 7 8-15,0 0-8 0,4 0 0 0,-7 0 0 0,3 0 8 16,-4 0-8-16,5 0 0 0,6 0 9 0,-7 0-9 15,-3 0 0-15,-1 0 9 0,8 0-9 0,-4 0 0 16,0 0 11-16,-3 0-11 0,3 0 10 0,0-3-10 16,7 3 12-16,-3-6-3 0,-4 6-1 0,0-10 0 15,4 10-8-15,-4-6 12 0,-3 3-12 0,3-3 12 16,-3 3-3-16,3-4 0 0,4 4 0 0,-8-3 0 0,1 6 8 16,3-3 2-16,4-3 0 0,-4 6 0 0,-3 0-19 0,3 0-11 15,3-10 2-15,5 10 0 0,-1 0 9 0,0 0 0 16,-3-6 0-16,3 3 0 0,7 3 0 15,-6 0 0-15,-5-7 0 0,1 7 0 0,0 0 0 0,3 0 0 16,-7-9 0-16,0 9 0 0,-3 0 0 0,6-3 0 16,1-3 0-16,-4 2 0 0,-3-2 10 0,7 3-2 15,6-3-8-15,-2 6 12 0,-8-10-12 16,4 10 9-16,6-6-9 0,5 3 8 0,-1 3-8 0,-7-6 8 16,4 6-8-16,-4 0 8 0,0 0-8 0,0 0 0 15,1-3 0-15,-5 3 0 0,1-7 0 0,3 7 0 16,-3-3 8-16,0-3-8 0,-1 6 0 0,-2-3 0 15,2-3 0-15,1 6 0 0,-4-4 0 0,0-2 0 16,0 6 0-16,4-6 0 0,0 3 0 0,0 3 8 0,-1 0-8 0,1-7 0 16,0 7 8-16,-1 0-8 0,5-3 8 0,-5 3-8 15,1-6 8-15,-4 6-8 0,4-3 0 0,-1-3 8 16,1 6-8-16,0-4 0 0,0 4 0 0,-1-6 8 16,-3 6-8-16,4-3 0 0,0-3 0 0,-1 6 0 15,1-10 0-15,0 10 0 0,0 0 8 0,-4 0-8 16,3-6 0-16,1 6 0 0,-4-3 0 0,4 3 0 15,-7 0 0-15,6-6 12 0,-3 6-12 0,1 0 12 16,-1 0-12-16,4 0 0 0,-1 0 0 0,1-3 0 16,0 3 0-16,-1 0 0 0,5-7 0 0,-1 7 0 15,-4-3 0-15,5 3 0 0,-5 0 0 0,5-6 8 16,-5 6-8-16,1 0 0 0,-4-3 0 0,4 3 0 16,0-7 0-16,-1 7 12 0,-3 0-12 0,1-3 12 15,-1-3-4-15,0 6-8 0,0 0 12 0,4 0-4 0,-4-6-8 0,0 3 0 16,4 3 0-16,-1-7 0 15,1 7 0-15,0 0 0 0,3 0 0 0,0-3 0 0,-7-3 0 0,8 6 0 16,-5 0 0-16,8-3 0 0,-4 3 0 0,1-6 0 16,-5 6 0-16,4 0 0 0,-3-4 0 0,0 4 0 15,0-6 0-15,-1 6 0 0,-3-3 12 0,4-3-4 16,0 6 0-16,-4 0 0 0,4-3-8 0,-1-4 0 16,5 7 0-16,-5 0 0 0,-3 0 0 0,4-6 0 15,3 6 0-15,-3-3 0 0,7 3 0 0,-4 0 0 16,-3 0 0-16,3 0 0 0,0 0 0 0,-3 0 0 0,0 0 0 15,-4 0 0-15,3 0 8 0,1 0 0 0,0 0 0 0,-4 0 0 16,4 0-8-16,-1-6 0 0,1 6-12 0,0 0 12 16,-1 0 0-16,1 0 0 0,0-3 0 0,3 3 0 15,0 0 0-15,-3 0 0 0,3 0 0 0,0 0 0 16,1 0 0-16,-1 0 0 16,0 0 0-16,-3 0 0 0,-1 0 0 0,5 0 0 0,-5-7 8 0,1 7-8 15,3 0 0-15,1 0 0 0,-1 0 0 0,4 0 0 16,-1-3 0-16,-3-3 0 0,1 6 0 0,-1 0 0 15,-3 0 0-15,3-3 0 0,4 3 0 0,-4-7 0 16,0 7 8-16,0 0-8 0,-3 0 0 0,3 0 8 16,-3 0-8-16,0 0 10 0,3-3-10 0,0 3 10 15,0-6-10-15,0 6 0 0,-3 0 0 0,3-9 0 16,4 9 0-16,-4 0 0 0,4 0 9 0,0 0-9 16,0 0 0-16,-1 0 0 0,-2 0 0 0,-1 0 0 0,0 0 0 15,0 0 0-15,0 0 0 0,1-7 0 0,-1 7 8 0,0-3-8 16,0-3 10-16,1 6-10 0,2 0 0 0,5-3 0 15,-8 3 0-15,4-6 0 0,3 6 0 0,-3 0 0 16,3-4 0-16,0 4 0 0,-3-6 0 0,3 6 8 16,0 0-8-16,-6 0 0 0,-1 0 0 0,4-3 8 15,-4 3-8-15,4-6 0 0,-4 6 8 0,4 0-8 16,6-3 0-16,-2 3 0 0,2-7 0 0,1 7 8 16,-3 0-8-16,2 7 0 0,-2-7 0 0,2 3 0 15,-2-3 0-15,-1 0 0 0,4 0 0 0,0 0 0 16,-1 0 0-16,1 0 0 0,7-3 0 0,-7 3 0 15,0 0 0-15,3 0 0 0,-3 3 0 0,3-3 0 0,-3 0 0 0,0-3 0 16,0 3 8-16,-1 0-8 16,-2 0 0-16,6-7 0 0,-3 7 9 0,0 0-9 0,-1 0 8 15,1 0-8-15,0 0 0 0,3 7 0 0,1-7 0 0,-4 3 0 16,3-3 0-16,-3 6 0 0,-1-6 0 0,1 0 0 16,0-6 0-16,3 6 0 0,-3 0 0 0,0 0 0 15,-4 0 0-15,4 0 0 0,7 0 8 0,-4 0-8 16,1 0 0-16,-1 6 0 0,4-3 0 0,-4-3 0 15,0 0 0-15,1 0 0 0,3 0 0 0,0 0 0 16,-4 0 0-16,7 6 0 0,-3-2 8 0,-4-4-8 16,1 9 0-16,-1-9 0 0,-3 9 0 0,0-9 0 15,-4 7 0-15,0-4 0 0,4 3 9 0,0-6-9 16,-4 0 0-16,4 6 0 0,3-3 0 0,-3-3 0 16,0 7 0-16,3-4 0 0,-3-3 0 0,0 6 0 15,3-3 0-15,-7-3 0 0,4 0 0 0,-3 0 0 0,2 0 14 16,5 0-2-16,-1 0 0 0,-3-3 0 0,-4 3-12 0,4 0 0 15,-4 0 0-15,-3 0 0 0,3 0 0 0,1 0 9 16,-5 0-9-16,-3 0 8 0,-3 0-8 0,0 0 0 16,0 0 9-16,-1 0-9 0,-3 0 0 0,1 0 8 15,-1-6-8-15,0 6 0 0,0 0 10 0,0 0-2 16,-3 0-8-16,3 0 12 0,-3 0-12 0,-1 0 0 16,5 0 0-16,-8 0 0 0,3 0 0 0,-6 0 0 15,-1 0 0-15,1 0 0 0,3 0 9 0,-3 0-1 16,-1 0 0-16,-3 0 0 0,0 0-8 0,4 0 0 0,0 0 0 15,-11 0 0-15,7-3 0 0,-7 3 0 16,7-7 0-16,0 7 0 0,-7 0 0 0,7 0 0 0,-7 0 0 16,10 0 0-16,-10 0 0 0,7 0 0 0,-7 0 0 0,0 0 0 31,0 0-39-31,0 0-9 0,0 0-3 0,0 0 0 16,7 0-187-16,-7 0-38 0</inkml:trace>
  <inkml:trace contextRef="#ctx0" brushRef="#br4" timeOffset="-19871.899">6756 12952 172 0,'0'0'16'0,"0"0"-16"16,-11 0 0-16,4 9 0 0,0-9 112 0,-4 0 19 16,-3 7 4-16,4-4 1 0,10-3-43 0,-7 0-8 15,0 6-1-15,7-6-1 0,0 0-39 0,0 0-8 16,0 0-2-16,-4 3 0 0,-10-3-16 0,14 0-3 16,0 0-1-16,0 0 0 0,0 0-3 0,0 0-1 0,0 0 0 0,0 0 0 15,14 0 2-15,-7-3 1 0,4-3 0 0,-1 6 0 16,1-3 23-16,3-4 4 0,-3 7 0 0,-1-6 1 15,4 3-23-15,0 3-5 0,4-6-1 0,-4 6 0 16,4-10-3-16,3 10-1 0,-3-9 0 0,3 6 0 16,0-4-8-16,4-2 8 15,-8 6-8-15,8-10 8 0,-7 4 25 0,3 0 5 0,0-1 1 0,4 1 0 16,-8-1-26-16,8 1-5 16,0-7 0-16,3 7-8 0,-3-1 23 0,-1 1-3 0,1 0 0 0,0-1 0 15,-1 4 14-15,-2-3 2 0,2-1 1 0,-3 1 0 16,1-1-29-16,-1 1-8 0,-4 3 0 0,5-4 0 31,-1 1 8-31,-4 6-8 0,8-4 8 0,-4-2-8 16,-3 0 0-1,3 2 8-15,-3 4-8 0,3-3 0 0,-4-4 0 0,5 7 8 0,-5-3-8 0,-3 6 0 0,4-9 0 0,-4 9 0 0,-3-3 0 0,6-4 0 16,-6 1 0-16,7 3 0 0,-8-3 0 0,4 6 0 0,0-4 0 16,4-2 0-16,-11 6 0 0,4-3 8 0,-1-3-8 0,1 6 0 15,-1 0 0-15,1-3 0 0,0-4 0 0,-1 7 0 16,4-3 0-16,-7-3 8 15,4 6-8-15,-4-3 0 0,4-3 0 0,-1 6 0 0,1 0 0 0,-4-7 0 16,0 7 0-16,7 0 0 0,-7-3 0 0,0 3 0 16,-7 0 0-16,7 0 0 0,4-6 0 0,-1 6 0 15,1 0 0-15,-4 0 0 0,3 0 0 16,-2 0 0-16,2-3 0 0,-3 3 0 0,-7 0 0 0,11 0 0 16,3 0 0-16,-11 0 0 0,4-7 0 0,0 7 0 15,1-3 0-15,-1-3 0 0,3 6 0 0,-3 0 0 16,-7 0 0-16,11 0 0 0,-8-3 0 0,-3 3 0 15,0 0 0-15,0 0 0 0,7-6 0 0,-7 6 0 16,0 0 0-16,0 0 8 0,0 0 1 0,0 0 1 0,0 0 0 0,0 0 0 16,0 0 11-16,0 0 3 0,0 0 0 0,0 0 0 15,0 0-7-15,0 0-1 0,0 0 0 0,0 0 0 16,0 0-8-16,0 0-8 0,-3 0 9 0,3 0-9 16,0 0 20-16,-4-10-1 0,1 10-1 0,-4-9 0 15,3 9-5-15,-3-6-1 0,0 6 0 0,0 0 0 16,-4-4-12-16,4-2 8 0,-3 6-8 0,3 0 0 15,-4 0 12-15,4 0-4 0,0-3-8 0,-3 3 12 16,2-6 0-16,1 6 0 0,4 0 0 0,-8 0 0 16,11 0-12-16,-7-3-8 0,0 3 8 0,0 0-13 15,7 0 13-15,0 0 0 0,-7 0 0 0,7 0 0 16,0 0 0-16,0 0 8 0,-3 0 0 0,3 0-8 16,-8 0 0-16,8 0 0 0,-7 3 0 0,7-3 0 0,-3-3 0 0,3 3 0 15,-7 0 0-15,7 0 0 16,-7 0 0-16,7 0 0 0,0 0 0 0,0 0 0 0,0 0 12 0,0 0-4 15,0 0 0-15,0 0-8 0,0 0 0 0,0 0 0 16,0 0 0-16,0 0-12 0,0 0 12 0,0 0 0 16,0 0 0-16,0 0 0 0,0 0 0 0,14-7 0 15,-7 7-8-15,0 0 8 0,-7 0 0 0,11 7 0 16,-1-7 0-16,1 3 0 0,3-3 0 0,-11 6 0 16,-3-6-9-16,11 0 9 0,-4 0 0 0,-7 0 0 15,0 0 0-15,11 0 0 0,-11 0 0 0,0 0 0 16,0 0 0-16,0 0 0 0,7 0 0 0,0 3 0 15,-7-3 0-15,0 0 0 0,0 0 0 0,7 0 0 0,0 10 0 0,0-10 0 16,-7 0 0-16,7 6 0 0,0 3 0 0,0-9 0 16,-7 0 0-16,4 10 0 15,-4-10 0-15,7 9-8 0,0-3 8 0,-7-6 0 0,0 0 0 0,0 0 0 16,0 0 0-16,3 3 0 16,-3-3 0-16,0 10 0 0,0-10 0 0,0 0 0 0,-3 6 0 0,-1 4 0 15,-3-1 0-15,4-9 0 0,3 0 0 0,-4 9 8 16,-3-2-8-16,3-4 0 0,4-3 0 0,-3 9 0 15,-1-3 0-15,-3-2 0 0,4 2 0 0,3-6 0 16,0 0 0-16,-7 9 0 0,0 1 0 0,0-4 0 16,3-3 0-16,1 6 0 0,-1 1 0 0,-3-4 0 15,4 4-22-15,-5-1-6 0,8 0 0 16,-7 1-621-16,4-1-124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2:39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8195 6455 115 0,'0'0'0'0,"0"0"10"0,0 0-10 0,0 0 0 0,0 0 0 0,0 0 0 16,0-7 56-16,4-2 8 0,-1 9 3 0,4-10 0 15,-7 10-52-15,4-3-15 0,3-3 0 0,0-3 8 16,0 2 4-16,-4 4 2 0,4-3 0 0,0-3 0 16,-7 9-14-16,0 0-8 0,4-4 8 0,-4 4-13 15,0 0 41-15,0 0 9 0,0-6 2 0,0 6 0 16,0 0-4-16,0 0-1 0,0 0 0 0,0 0 0 16,0 0-11-16,0 0-3 0,0 0 0 0,4-9 0 15,3 6 17-15,-4-4 3 0,-3 7 1 0,4-6 0 16,10 3-16-16,-11-3-3 0,4 3-1 0,0-4 0 15,-7 7-13-15,0 0-8 0,7 0 8 0,-7 0-8 16,0 0 0-16,0 0 8 0,0 0-8 0,0 0 0 16,0 0 12-16,0 0-1 0,0 0-1 0,0 0 0 15,0 0 13-15,0 0 2 0,-7 7 1 0,4-4 0 0,3-3-26 0,-7 6 0 16,0-3-12-16,7-3 12 0,0 0 0 0,0 0 0 16,-7 6 0-16,3 1 0 0,4-7 0 0,0 0 0 15,0 0 0-15,0 0 0 0,0 0 0 0,0 0 0 16,0 0 0-16,0 0 0 0,-3 3 13 0,3-3-2 15,0 0-1-15,7 15 0 0,3-5-10 0,-3-7 8 16,0 6-8-16,4-2 8 0,0-4-8 0,3 3-12 16,-4-6 2-16,4 6 1 15,-3-3-15-15,0-3-4 0,-4-3 0 0,7 3 0 0,-11-6 20 0,4 6 8 16,-7 0-8-16,0 0 8 0,0 0 11 0,7 0 7 16,0-9 2-16,-7 9 0 0,0 0 12 0,0-7 2 0,0 7 1 0,0 0 0 15,0 0-12-15,-7 0-3 16,0-3 0-16,0 3 0 0,7 0-33 0,-10 0-7 0,-1 3-2 0,0-3 0 15</inkml:trace>
  <inkml:trace contextRef="#ctx0" brushRef="#br0" timeOffset="3487.084">18475 7599 932 0,'14'-9'41'0,"-10"9"9"0,3-3-40 0,0 3-10 16,-4 0 0-16,-3 0 0 15,0 0 56-15,0 0 10 0,7-7 2 0,-3 7 0 0,-4 0-46 0,7 0-9 16,-7 0-1-16,3 0-1 0,1-6 1 0,-4 6 1 15,0 0 0-15,3-3 0 0,5 3-13 0,-8 0 0 16,0 0 0-16,0 0 0 0,0 0 47 0,0 0 3 16,0 0 1-16,0 0 0 0,0 0 19 0,-8 0 4 0,-2 0 1 0,-4 0 0 15,3 0-35-15,1 0-6 0,-4 3-2 0,-1 3 0 16,-2-6-5-16,-1 0-2 0,0 7 0 0,1-4 0 16,-1-3-5-16,1 6 0 0,-8-3-1 0,4-3 0 15,-4 6-9-15,0-2-2 0,1 2 0 0,-1-3 0 16,-7-3-8-16,7 6 10 0,-3-3-10 0,4 4 10 15,-5-7 5-15,8 0 1 0,0 0 0 0,7 0 0 16,0 0 3-16,7 0 1 0,0 0 0 0,7 0 0 16,0 0 7-16,0 0 1 0,0 0 1 0,10 0 0 15,8 0-3-15,7 0-1 0,-1-7 0 0,5 7 0 16,6 0-25-16,4 0 0 0,-1 0 8 0,5 0-8 16,6 0 0-16,4 0 0 0,0 0 0 0,3 0 8 15,-3 0-8-15,4 0 0 0,-1 0 0 0,1 0 0 16,-4 0 0-16,-4 0 0 0,0 0 0 0,1-3 0 0,-4 3 0 0,-1-6 8 15,-2 6-8-15,-4-3 0 16,-4 3 0-16,-3-6 0 0,-8 6 8 0,-3-4-8 0,-6-2 29 16,-1 6 4-16,-4-3 1 0,-10 3 0 0,4-6 18 0,-4 6 4 15,0 0 1-15,-4-3 0 0,-3-4-17 0,-7-2-4 16,0 3-1-16,-4 2 0 0,-6-2-21 0,-1 3-4 16,0 3-1-16,-3-6 0 0,-7 6-9 0,0 0 0 15,-1 0 0-15,-3 0 0 0,1 0 0 0,-5 0 0 16,1 0 0-16,-4 6 0 0,0-6 0 0,0 3 0 15,-3-3 0-15,3 6 0 0,-3-2 0 0,-1 2 0 16,4-3 0-16,1 3 0 0,2 1 0 0,4-4 0 16,1 3 0-16,2-3 0 0,1-3 0 0,3 6 0 15,1-6 0-15,-1 4 8 0,7-4-8 0,0 0 0 0,8 0 0 0,-1 6 8 16,4-3 7-16,4-3 1 0,-1 0 0 16,0 0 0-16,8 0-16 0,3 0-16 0,0 0 3 0,0 0 1 15,0 0 12-15,0 0 0 0,0 0 12 0,10 0-12 16,5 0 0-16,-1 0 0 0,7 0 0 0,3 0 0 31,1 0-93-31,0 0-13 0,3 0-2 0,4 0-690 0,3 0-138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4:33.8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4064 9847 691 0,'0'0'61'0,"-4"-3"-49"16,-3-3-12-16,4 6 0 0,-8 0 132 0,8 0 23 0,-4-6 5 0,3 3 0 16,4 3-78-16,-7-7-16 0,7 4-3 0,0-3-1 15,0-3-1-15,7 5 0 0,-3-2 0 0,3 6 0 16,0-9-9-16,3 6-3 0,1-4 0 0,3 7 0 16,4-9-3-16,-4 9-1 0,4-6 0 0,10 6 0 15,-4-3-15-15,1-4-3 0,0 4-1 0,10-3 0 16,0-4 1-16,1 10 0 0,2-9 0 0,1 0 0 15,4 2 1-15,6-2 0 0,0 9 0 0,-3-9 0 16,4-1 3-16,-8 7 1 0,11-3 0 0,-4 3 0 16,11-10 6-16,0 10 2 0,0 3 0 0,0 0 0 0,4 0-7 15,-4 0-1-15,7-6 0 0,-7 6 0 16,14-3-19-16,-4-4-4 0,1 4-1 0,3-3 0 0,4 6-8 0,-1-10 8 16,8 7-8-16,-1-9 8 0,-2 2 5 0,2 7 1 15,1-3 0-15,0 6 0 16,-8-9-14-16,1 5 0 0,-1-2 8 0,1-3-8 0,0 9 0 0,-4-3 9 15,3-4-9-15,-6 1 8 0,3 3 20 0,-3-7 3 16,3 4 1-16,-7-3 0 0,3 9-32 0,-3 0 0 16,-3-10 0-16,-1 10 0 0,1-3 0 0,-1-3 14 15,1 6-4-15,-1 0-1 0,1 0-1 0,-1 0 0 16,-3 0 0-16,0 0 0 0,-7 0-8 0,4 0 10 16,3 0-10-16,-4 0 10 0,0 0-10 0,1 0 0 0,-1 0 0 15,1 0 0-15,-11 0 0 0,-1 0 0 16,1-6 8-16,-3 6-8 0,-1-3 0 0,0 3 0 0,1 0 0 0,-5-7 0 15,1 7 0-15,0-3 0 0,-7 3 0 0,3-6 0 16,-3 6 0-16,-4 0 0 0,0 0-14 0,1 0 5 31,-8 0-16-31,0 6-3 0,-4-3-1 0,1 4 0 16,-4-4-105-16,4 3-21 0,-4 3-4 0</inkml:trace>
  <inkml:trace contextRef="#ctx0" brushRef="#br0" timeOffset="9702.057">4565 11390 1591 0,'-11'-6'70'0,"11"6"15"0,-14 0-68 0,14-3-17 16,-7 3 0-16,7 0 0 0,0 0 33 0,0 0 3 0,0 0 1 0,0 0 0 15,0 0 3-15,7-6 0 0,7 6 0 0,0 0 0 16,8 0 3-16,-8 0 1 0,7 0 0 0,4 0 0 16,-8 0-15-16,8 6-2 0,3-6-1 0,-3 3 0 15,0-3 9-15,3 6 1 0,7-6 1 0,-3 10 0 16,3-4-9-16,4-3-1 0,0 3-1 0,3-2 0 15,7 2 10-15,-6-3 3 0,3-3 0 0,-1 6 0 16,5-6-11-16,-1 0-3 0,1 0 0 0,6-6 0 16,8 6 18-16,3-3 3 0,-7-3 1 0,0 6 0 15,0 0-21-15,3-4-4 0,4 4-1 0,-7 0 0 16,7 0 2-16,0 0 0 0,4 4 0 0,-8-4 0 16,4 6-3-16,7-6 0 0,-10 0 0 0,3 0 0 15,7 0-20-15,-11 0 0 0,11-6-12 0,-3 6 4 16,0 0 8-16,-4-4 0 0,7-2 0 0,-4 6 8 0,8-9-8 15,-4 2 12-15,-4 4-4 0,5-3 0 16,-5 3 3-16,-3-3 1 0,4 2 0 0,-4-2 0 0,10 3-1 16,-10 3 0-16,0-6 0 0,-3 6 0 0,-8 0-11 0,4 0 12 15,4-3-12-15,-4 3 12 0,7 0-12 0,-7 0 0 16,0 3 0-16,0-3 8 0,0 0-8 0,-7 0 0 16,0 0 0-16,3 0 0 0,-3-3 0 0,3 3 8 15,-3 0-8-15,0 0 0 0,4-7 0 0,-4 7 8 16,-4 0-8-16,0-3 0 0,1-3 0 0,-4 6 8 15,3-6-8-15,0 3 0 0,-6-4 10 0,3 7-10 16,3-3 12-16,0-3-12 0,-3 6 14 0,0 0-4 16,-7-3-1-16,0 3 0 0,-1 0-9 0,-2-7 8 15,-5 7-8-15,5 0 8 0,3 0-8 0,-4 0 0 0,0 0 0 16,4 0 8-16,0 0-8 0,-4 0 0 16,0 0 9-16,4 0-9 0,-4 0 8 0,1 0-8 0,-1 0 10 0,0-3-10 15,0 3 8-15,1-6-8 16,-1 6 0-16,4-9 0 0,3 9 9 0,-3-10-9 0,-4 4 8 0,-3 6-8 15,0-3 8-15,0-3-8 0,-1 6 0 0,-3-4 8 16,-3 4-8-16,-4-6 8 0,8 6-8 0,-5 0 8 16,-6 0-8-16,3 0 0 0,-3 0 0 0,-1 0 0 15,5 6 0-15,-8-6 0 0,-4 0 0 0,1 0 0 16,-1 0 0-16,1 0 0 0,-4 0 0 0,-3 0 0 16,3 0 0-16,0 0 0 0,-7 0 0 0,0 0 0 15,0 0 0-15,0 0 0 0,3 0 0 0,-3 0 0 16,0 0-17-16,0 0-6 0,0 0-1 0,0 0 0 15,0 0-136-15,0 0-27 0,0 0-5 0,0 0-1032 16</inkml:trace>
  <inkml:trace contextRef="#ctx0" brushRef="#br0" timeOffset="12703.407">16768 12347 403 0,'0'0'36'0,"0"0"-36"0,7 0 0 0,-7 0 0 15,0 0 134-15,0 0 20 0,0 0 4 0,0 0 1 16,0 0-79-16,7 0-15 0,-7 0-3 0,0 0-1 16,0 0-22-16,0 0-5 0,0 0-1 0,0 0 0 15,0 0 13-15,0 0 2 0,0 0 1 0,0 0 0 0,-11 6 29 0,4-6 6 16,-4 0 0-16,1 0 1 0,-4 3-13 16,3-3-4-16,-3 0 0 0,-4 0 0 0,1 0-7 0,-1 0-1 15,0 0-1-15,-6 0 0 0,-4 0-31 16,-4 6-5-16,0-6-2 0,-3 4 0 0,0-4-4 0,-8 6-1 15,1-6 0-15,0 0 0 0,-1 0 10 0,1 0 2 16,0 3 0-16,3-3 0 0,-4 0-7 0,5-3-1 16,2 3 0-16,-6 0 0 0,7-6 4 0,-4 6 0 15,7-4 0-15,-3-2 0 0,0 6-6 0,3 0-1 16,0-3 0-16,4 3 0 0,3 0-1 0,-3 0-1 16,0 0 0-16,3 0 0 0,0 0-15 0,1 0 8 15,2 3-8-15,-2-3 0 0,3 0 0 0,3 6 0 16,-3-2 0-16,3-4 0 0,1 0 0 0,2 6 0 0,1-6 0 0,0 0 0 15,4 0 8-15,3 0-8 0,-1 0 0 0,1 0 9 16,4 0 1-16,3 0 0 0,0 0 0 0,0 0 0 16,0 0 14-16,0 0 4 0,0-6 0 0,0 6 0 15,3-10-11-15,1 7-1 0,3-3-1 0,-3-4 0 16,6 7-15-16,-3-3 9 0,0 3-9 0,4-4 8 16,-1-2-8-16,5 3 8 0,-5 3-8 0,4-4 8 15,4-2-8-15,-4 6 0 0,4-3 0 0,-1-4 8 16,4 1-8-16,1 3 12 0,-5-4-12 0,4 1 12 15,1-1-3-15,-1 7 0 0,0-3 0 0,4-4 0 16,-4 4-9-16,0 3 10 0,-3-3-10 0,-1 6 10 16,1-3-10-16,-4-4 0 0,0 7 0 0,0 0 0 15,-3 0 0-15,-1-3 0 0,1 3 8 0,-4-6-8 16,-7 6 0-16,7 0 8 0,-7 0-8 0,0 0 8 16,0 0 0-16,0 0-8 0,0 0 12 0,0 0-4 0,0 0 0 0,0 0 0 15,0 0 0-15,-7 0 0 0,-4 0-8 0,1 6 0 16,-1-3 0-16,-3-3 0 0,0 10 0 0,-4-10 0 15,1 6 0-15,-1 3 0 0,0-5 0 0,-3 2 0 16,4 3 0-16,-1-2 0 0,0-4 0 0,1 6 0 16,3-3 0-16,-4 4 0 0,4-7 0 0,-4 9 0 15,4-8 0-15,0 5 0 0,-4 0 8 0,4 1-8 16,0-1 8-16,-4 4-8 0,4-4 0 16,0 4 0-16,-7-4 0 0,7 1-11 0,-4-4 11 0,1 3 0 15,6 1 0-15,-3-1 0 0,3-3 0 0,1-3 0 16,6-3 0-16,-3 7 0 0,7-7 0 0,0 0 8 15,0 0-8-15,-3 3 0 0,3-3 12 0,0 0-3 0,0 0 0 0,0 0 0 16,0 6-9-16,3 4-9 0,4-1 9 0,0-3-13 16,4 4 13-16,0-1 8 15,3-6 0-15,3 7-8 0,4-4 11 0,1 3-11 16,2 1 10-16,-3-4-10 0,8-3 12 0,-1 3-3 0,0 4-1 0,7-7 0 16,1 3-8-16,3-6 0 0,-4 3 0 0,7 4 0 31,0-7-53-31,1 0-7 0,-4 0 0 0,-1 0-1 0,1 0-198 15,-11 0-39-15,36-19-8 0,-18-6-2 0</inkml:trace>
  <inkml:trace contextRef="#ctx0" brushRef="#br0" timeOffset="17691.831">6823 15181 1854 0,'-32'-25'82'15,"18"16"17"-15,0 0-79 0,-7-7-20 0,-1 6 0 0,5 1 0 16,-15-7 0-16,7 7 0 0,1 0 0 0,-5-1-9 16,-2 1-25-16,2-1-5 0,-2 4-1 0,2-3 0 15,-2 6 10-15,3-4 2 0,-1 4 0 0,8 3 0 16,0-6 44-16,3 6 10 0,4 0 2 0,0 0 0 0,11 6 51 0,3-6 10 16,0 10 3-16,0-7 0 0,14 6-26 0,3 4-5 15,12-4-1-15,-1-6 0 0,7 7 7 0,14-4 1 16,8-3 0-16,6-3 0 0,15 6-23 0,3-3-4 15,7-3-1-15,8 0 0 16,13 0 4-16,0 0 0 0,1 0 0 0,6 7 0 0,11-7-2 0,0 3 0 16,-7 3 0-16,7 3 0 0,4 1-26 0,-1-1-6 15,1 1-1-15,3-1 0 0,0 7 0 0,3-7 0 16,1 1 0-16,3-1 0 0,0 7 6 0,0-13 1 16,-3 9 0-16,3-8 0 0,0 5 2 0,0-3 1 15,-7 4 0-15,0-7 0 0,-7-3 1 0,-3 6 1 16,-4-3 0-16,-15 3 0 0,-6 4-5 0,-11-10 0 0,8 6-1 15,-12-3 0-15,-6-3-2 0,-11 7 0 0,-3-7 0 0,-8 0 0 16,0-7-4-16,-6 7-1 0,-11 0 0 0,3 0 0 16,4 0-8-16,-11 0 0 0,-17 0 0 0,3 0 0 15,0 0 0-15,0 0 0 0,-3-3 0 0,-4 3 0 16,0 0 0-16,4 0 0 0,3 0-8 0,-3 3 8 16,3-3-18-16,0 7 1 0,7-4 0 15,-3 6 0 1,3 0-150-16,4-2-29 0,28 12-7 0,-11-13-1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5:22.83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6505 7019 172 0,'-21'0'16'0,"10"0"-16"15,-6 0 0-15,-1 0 0 0,1 0 137 0,-1 0 25 16,-3-3 5-16,0-3 1 0,3 6-86 0,-7 0-17 16,4 0-3-16,0-4-1 0,3 4-29 0,1-6-7 15,-1 6-1-15,4 0 0 0,-4 0-24 0,4 6 8 0,0-2-8 0,0-4 0 16,3 0 20-16,-6 9 0 0,-1-9-1 0,4 6 0 16,-7-3 27-16,7 7 6 15,-4-4 0-15,11 3 1 0,-11-2 11 0,8-4 1 0,3 6 1 0,0-9 0 16,0 7-12-16,0-4-2 15,7-3-1-15,0 0 0 0,0 0-9 0,0 0-2 0,3 9 0 0,4-3 0 16,4-2 3-16,3-4 0 0,0 6 0 0,7-6 0 16,0 0-16-16,4 3-3 0,-7 3-1 0,3 0 0 15,0-2 3-15,7-4 1 0,-3 9 0 0,0-9 0 16,6 6-11-16,-6-3-1 0,3 4-1 0,4-4 0 16,-4-3 2-16,7 0 0 0,1 0 0 0,3 0 0 15,3 0 12-15,0-3 4 0,1 3 0 0,6-7 0 16,7 7-8-16,-6-3-2 0,-4-3 0 0,7 6 0 15,3-9-5-15,-10 9-1 0,10 0 0 0,-3-4 0 16,0 4 12-16,4 0 1 0,-5 0 1 0,1 0 0 16,-3 4-30-16,3-4 0 0,3 0 0 0,-10 0 0 0,7 0 0 0,3-4 16 15,-3 4-4-15,4-6 0 0,-4 6 0 0,0 0-1 16,-1 0 0-16,5 0 0 0,-4 0 1 0,0 0 1 16,7-9 0-16,0 9 0 0,3-6-13 0,1 6 11 15,-4 0-11-15,-4-4 10 16,1-2-10-16,-1 6 0 0,0-3 0 0,-3-3 0 0,0 6 8 0,7-3-8 15,-7-4 0-15,0 7 8 0,0 0 4 0,0 0 1 16,-7-3 0-16,3-3 0 0,1 6 1 0,2 0 0 16,1 0 0-16,0 0 0 0,0 0-5 0,4 0-1 15,-4 0 0-15,0 0 0 0,-1 0 0 0,1 0-8 16,0 0 12-16,4-3-4 0,3 3-8 0,-4-7 0 0,-3 7 0 16,3 0 0-16,-3 0 0 0,0 0 0 15,-3 0 0-15,-1 0 0 0,4 0 0 0,0 0 0 0,0 0 0 0,3 0 0 16,-6 0 12-16,3 0-4 0,0 0 0 0,-1 7 0 15,-6-4-8-15,4-3 0 0,3 0 9 0,0 0-9 16,-8 0 0-16,5 0 0 0,6 0 0 0,1 0 8 16,-4 6-8-16,-1-3 0 0,-2-3 0 0,-1 0 0 15,8 0 0-15,-4 0 0 0,-8 0 0 0,8 0 8 16,11 0-8-16,-8 0 0 0,1 0 0 0,-4 0 8 16,-4 0-8-16,0 0 0 0,1 0 0 0,-1 0 8 15,1 0-8-15,-1-3 11 0,0-3-11 0,1 6 12 16,-1 0 0-16,1-3 0 0,-1 3 0 0,-3 0 0 15,-4 0-1-15,1 0 0 0,-5 0 0 0,1-7 0 16,0 7-11-16,0 0 12 0,3 0-12 0,-3 0 12 0,-4-6-12 0,0 6 10 16,4 0-10-16,-3 0 10 0,-1 6-10 15,-3-6 10-15,-4 0-10 0,0 0 10 0,-3 0-10 0,-1 0 0 16,-2 0 0-16,-1 0 0 0,-4 0 0 0,1 0 0 16,-4 0 0-16,0 0 0 0,0 0 0 0,-3 0 0 15,-1 0 0-15,-2 0 0 0,-8 0 0 0,10 0 0 16,-3 0 0-16,0 0 0 0,-7 0 0 0,0 0 0 15,7 0 0-15,0 0 0 0,-7 0 0 16,7 0 0-16,-7 0 0 0,7 0 0 16,1 0-32-16,2 7 0 0,-3-7 1 0,4 3 0 15,-4-3-126-15,3 0-26 0,1 0-5 0</inkml:trace>
  <inkml:trace contextRef="#ctx0" brushRef="#br0" timeOffset="2265.688">9627 8973 1094 0,'0'0'97'0,"0"0"-77"15,0 0-20-15,0 0 0 0,0 0 173 0,0 0 31 16,0 0 7-16,0 0 1 0,0 0-161 0,0 0-32 15,-3 9-7-15,-1-3 0 0,1 4-12 0,3-10 0 16,-7 3 9-16,0 6-9 0,0-3 8 0,0 4-8 16,-4-4 10-16,-3-3-10 0,-4-3 40 0,1 10 1 15,-8-4 1-15,0-3 0 0,-3 3 14 0,0-2 4 16,-8 2 0-16,5-3 0 0,-12-3-5 0,1 6-1 16,7-6 0-16,-4 0 0 0,-3 6 8 0,3-12 2 15,-4 6 0-15,1-9 0 0,0 3-32 0,-4 2-7 16,0-5-1-16,4 3 0 0,-1-4 13 0,1 7 3 15,3-3 0-15,-3-10 0 0,7 7-26 0,-1 6-5 0,1-7-1 0,3-5 0 16,-6 5-8-16,2-5 0 0,1 5 0 0,0 1-11 16,3-4 11-16,-3-3 9 0,6 10-1 0,-6-6-8 15,3-4 17-15,1 7-3 0,2-1-1 0,5-6 0 16,-1 7 3-16,0 0 1 0,4-1 0 0,4-5 0 16,-1 5 0-16,4 1 0 0,-4-1 0 0,4 1 0 15,3-4-3-15,1 1-1 0,-4 2 0 0,7 1 0 16,0 0-5-16,-4-1-8 0,4 1 11 0,0-1-11 15,0 4 9-15,7-3-9 0,-11-1 0 0,8 1 9 16,-1 0-9-16,-3-1 0 0,7 1 0 0,0 2 8 16,-7 4-8-16,4-6 0 0,-1 3 0 0,4 6 0 15,0-4 0-15,0 4 0 0,0 0 0 0,-3-6 0 16,3 6 0-16,0 0 0 0,0 0 0 0,0 0 0 16,0 0 0-16,0 0 0 0,0 0 0 0,0 0 0 15,0 0 0-15,0 0 0 0,0 0 0 0,0 0 0 0,0 0 0 0,0 0 0 16,0 0 0-16,0 0 8 0,0 0-8 0,0 0 0 15,-7 6 0-15,3-2-11 0,4-4 11 0,-7 0 0 16,0 6 0-16,-4-3 0 0,4-3 0 0,0 0 0 16,0 0 0-16,4 0 0 0,-8 0 0 0,4 0 0 15,0 0 0-15,3 0 0 0,-3 0 0 0,0 0 0 16,0-3 0-16,7 3 8 0,0 0-8 0,-7 3 0 16,-3-3 0-16,3 0 0 0,3 6 0 0,-3-3 0 15,0 4 0-15,-4 2 0 0,1 7 0 0,-4-4-8 16,3 4 8-16,0-3 0 0,1 2 0 0,-1 4 0 15,1-10 0-15,-1 7-8 0,4-6 8 0,7-1 0 0,-7 0 0 16,7 1 0-16,0-10 0 0,0 0 0 0,0 0 0 0,7 6 0 16,-7-6 0-16,4 0 8 0,3-6-8 0,0 6 8 15,3-10 0-15,4 1 0 0,4-4 0 16,-7-2 0-16,6-1-8 0,-3 4 11 0,4-10-11 0,-7 3 12 16,6 0-4-16,-3 0-8 0,4-6 12 0,-4 6-4 15,7 0 4-15,-7 4 0 0,0-4 0 0,-3 0 0 16,3 3-12-16,-3 7 0 0,-1-10 0 0,1 10 0 15,-4-7 8-15,0 7 0 0,0-1 0 0,4 1 0 16,-8-1-8-16,4 7 0 0,0-3 0 0,4 0 0 16,-11 6 0-16,0 0 0 0,3-3 0 0,4 3 0 15,1 3 0-15,2 3 0 0,1 3 0 0,-4 1 0 16,7 6 0-16,-11-4-11 0,8 4 3 0,3-1 0 16,0 4 8-16,4-6 0 0,-11 2 0 0,11 4 0 0,-1-9 0 15,1 5 0-15,-4-5 0 0,4-1 0 0,3 1 0 0,0-4 0 16,4-3 0-16,-1 3 0 0,8-3 11 15,0-3-3-15,3 0 0 0,0 0 0 0,1-3-8 0,2-3 0 16,1 3 9-16,0-7-9 16,3 1-62-16,11-7-17 0,-10 7-3 0,-5-7-1352 0</inkml:trace>
  <inkml:trace contextRef="#ctx0" brushRef="#br1" timeOffset="27351.158">26095 13726 288 0,'0'0'25'0,"0"0"-25"16,0 0 0-16,0 0 0 0,0 0 212 0,0 0 36 16,0 0 8-16,0 0 2 0,-7-6-198 0,3 3-40 15,4 3-8-15,-3-6-2 0,-1 6-10 0,1-6-14 16,3 6 3-16,-4-4 1 0,4 4 39 0,0-6 8 16,-3 3 2-16,3-3 0 0,0 6 5 0,0-3 2 15,-7-4 0-15,7 7 0 0,0 0-2 0,-4-3 0 16,-6-3 0-16,3 6 0 0,-1 0 10 0,-2-3 2 15,-4-4 0-15,3 7 0 0,-3-6-10 0,-4 3-2 0,4 3 0 0,0 0 0 16,-3 0-4-16,-1 0 0 0,4 0-1 0,-7-6 0 16,3 6-7-16,-3 0-2 0,0 0 0 0,0 0 0 15,-1-3-22-15,1 3-8 0,-3-7 0 16,-1 7 9-16,0-3-1 0,4-3-8 0,-7 3 12 0,3-3-4 16,-3 6-8-16,3-4 0 0,0-2 0 15,-3 6 0-15,0 0 11 0,-4 0 0 0,4 6 0 0,0-2 0 16,0-4 18-16,-1 0 4 0,1 0 1 0,3 0 0 15,-3 6-26-15,0-6-8 0,0 3 0 0,0-3 0 16,-1 0 15-16,5 0-1 0,-5 0 0 0,5 0 0 16,3 0-5-16,-4 0-1 0,-3-3 0 0,-1 3 0 15,5-6-8-15,3 6 0 0,-4 0 9 0,4 0-9 16,0 0 8-16,-1 0-8 0,5 0 8 0,-1 0-8 16,-3 0 0-16,3 0 8 0,1 0-8 0,-1 6 0 15,-3-3 8-15,3 3-8 0,-3-6 10 0,0 3-10 0,0 4 8 0,3-4-8 16,-7-3 0-16,4 6 0 0,4-6 9 0,-5 3-9 15,5 3 8-15,-1-6-8 0,0 7 22 0,1-4-1 16,3-3 0-16,0 6 0 0,-1-3-21 0,1-3-8 16,4 0 0-16,3 0 0 0,0 0 20 0,0 0 5 15,7 0 1-15,0 0 0 0,-7 0-6 16,0 0-2-16,7 0 0 0,0 0 0 0,0 0-10 0,0 0 0 16,0 0 0-16,-8 10 0 15,8-10 0-15,-3 6 0 0,3-6 0 0,-7 3 0 0,3 3 0 0,1 4 0 16,-1-1 0-16,1-3 0 0,3 4 0 0,-4-1 0 15,1 4 0-15,-1-7 0 0,4 10 0 0,-3-4 0 0,3 4-12 0,-4-7 12 16,4 10 0-16,0 0 0 0,0-3 0 16,0 3 0-16,4-1 0 0,-1 1 0 0,-3 3 8 0,4 0-8 15,-1 3 0-15,1 3 0 0,-4-3 0 0,3 10 0 16,1-4 0-16,-4 10 0 0,0-3 0 0,0-1 0 16,0 7 0-16,0 0 0 0,0 0 0 0,3 0 0 15,-3-6 0-15,4 5 0 0,-1-2 0 0,-3-3 0 16,0 6 8-16,0-7-8 0,4 7 0 0,-4-6 8 15,0 3-8-15,0-4 8 0,0 1-8 0,0 6 8 16,0-10-8-16,0 4 10 0,0-4-10 0,0 1 10 16,0-1-10-16,3-2 0 0,1 2 9 0,0 1-9 15,-1-1 8-15,1 1-8 0,-1-4 10 0,4 4-10 16,-7-1 25-16,4-6-1 0,3 7 0 0,-4-10 0 16,1-3-24-16,3 9-19 0,-4-12 3 0,1 6 1 15,3-6 15-15,-4-6 0 0,1 8 0 0,0-8 0 0,3 6 11 16,-4-10-11-16,1 7 10 0,-1-7-10 15,-3 7 9-15,0-7-9 0,4 1 8 0,-1-1-8 0,-6 1 12 0,3-1-4 16,0 0 0-16,3 1 0 0,1-4-8 0,-4-3 0 16,3 4 9-16,1 2-9 0,-1 0 0 0,4-9 0 15,-7 0 0-15,4 10 8 0,-1-4-8 16,1-3 0-16,0 7 0 0,-4-10 8 0,0 0-8 0,3 6 0 16,-3-6 0-16,7 9 0 0,-7-9 0 0,0 0 8 15,0 0-8-15,0 0 0 0,0 0 0 0,4 10 9 16,-4-10-9-16,7 0 0 0,-7 0 13 0,7 9-4 15,0-9-1-15,-7 0 0 0,10 6 0 0,-3-3 0 16,0-3 0-16,1 7 0 0,2-4-8 0,1 3 0 16,-11-6 0-16,7 3 0 0,3 4 0 0,-3-7 0 0,4 6 0 0,-4-3 0 15,0-3 8-15,0 0-8 0,4 6 0 0,-11-6 8 16,7 0-8-16,3 3 0 0,-3-3 0 16,4 0 0-16,0 0 9 0,-1 0-9 15,1 0 10-15,-1 0-10 0,1 0 9 0,0 0-9 0,3 0 8 0,-4 0-8 16,8 0 19-16,-4 0-2 0,4 0 0 0,-1 0 0 15,1 0-26-15,3 0-6 0,4 0-1 0,-1 0 0 16,-2 0 16-16,2 0 0 0,-3-3 0 0,4 3 0 16,0 0 0-16,0 0 10 0,-1 0-10 0,1 3 8 15,0-3 2-15,-1 0 0 0,1 7 0 0,0-7 0 16,-4 0-10-16,4 3 0 0,-1-3 0 0,1-3-11 16,0 3 11-16,6 0 8 0,-2-7-8 0,6 7 11 15,0 0-3-15,4-3-8 0,0 3 12 0,3 0-4 16,0 0-8-16,1 0 0 0,-4 0 9 0,3-6-9 0,0 6 0 15,1 0 8-15,2 0-8 0,1-3 0 0,0-3 0 0,0 6 0 16,0 0 0-16,0 0 0 0,0 0 0 16,-4 0 0-16,0 6 0 0,-3-3 0 0,-4-3 8 0,4 0-8 15,-4 0 10-15,1 0-10 0,3 0 0 16,-1 0 0-16,8 0-8 0,-3 0 8 0,-5 0 0 0,1 0 0 16,3 0 0-16,-3 0 0 15,4 0 9-15,-5 0-1 0,1 0 0 0,4 0 0 0,-1 0-8 0,0-3 0 16,1-3 0-16,2 6 0 0,1 0 0 0,0 0 8 15,0 0-8-15,-4 0 0 0,4 0 0 0,-3 0 0 16,-1 0 8-16,-3 0-8 0,-1 0 0 0,5 0 0 16,-4 0 0-16,3 0 0 0,-3 0 0 0,3 0 0 0,0 0 0 15,-3 0 0-15,0 0 0 0,3 0 0 0,-6 0 0 0,2 0 0 16,1 0 0-16,0 0 0 0,3 0 0 0,1 0 0 16,3 0 0-16,3-7 8 0,-3 7-8 0,0 0 8 15,3 0-8-15,-3 0 0 0,0 7 0 0,-4-7 0 16,0 6 0-16,-3-6 0 0,7 3 0 0,-4-3 0 15,1 0 0-15,3 0 0 0,-4 6-9 0,4-3 9 16,-7-3 0-16,3 10 0 0,0-10 0 0,-3 6 0 16,0-3 0-16,-4 3 0 0,1-2 0 0,2-4 0 15,1 0 0-15,3 0 0 0,1 6 0 0,-1-6 0 16,0 0 0-16,1 3 0 0,-4 3 0 0,3 1 0 16,-3-4 0-16,-4 3 9 0,4-3-9 0,-4 3 8 15,0-3-8-15,1 4 0 0,-1-7 0 0,4 3-11 16,0-3 11-16,-1 6 0 0,1-3 0 0,0 4 0 15,0-7 0-15,-4 0 0 0,4 6 0 0,-4-3 0 0,0-3 0 0,4 0 0 16,-4 0 0-16,1 0 0 0,-1 0 0 0,7 0 0 16,-3 0 0-16,0 0 0 0,3 0 0 15,-3 0 0-15,0 0 0 0,-4 6 0 0,0-3 0 0,1-3 0 16,-1 7 0-16,0-4 0 0,-3-3 0 0,0 6 0 16,0-3 0-16,-1-3 0 0,1 0 0 0,3 0 0 15,1 0 0-15,2 0 0 0,8 0 0 0,-7 0 0 16,3 0 0-16,-3 6 0 0,-3-6 0 0,2 4 0 15,-6-4 0-15,3 0 8 0,-3 0-8 0,0 0 0 16,3 0 0-16,0 0 8 0,1 0-8 0,2 0 0 0,1 0 0 16,0 0 0-16,3 0 0 0,-3 0 8 15,0 0-8-15,0 0 0 0,-4 6 0 0,4-6 0 0,-7 0 0 16,-1 0 0-16,5-6 0 0,-1 6 0 0,4 0 0 0,-4 0 8 16,4 0-8-16,0 0 0 0,-1-4 0 15,1 4 0-15,-3-6 0 0,-5 6 0 0,5 0 0 0,-5 0 0 16,-2 0 0-16,2 0-8 0,-2-3 0 0,2 3 0 15,1-6 8-15,3 6 12 0,-3-3-2 0,0-4-1 16,7 7-9-16,-8 0 0 0,1 0 0 0,0-3 0 16,3 3 0-16,-3-6 0 0,0 6 0 0,-4 0 0 15,0 0 0-15,-3-3-16 0,-1 3 4 0,-2-6 1 16,-1 6 20-16,-4 0 4 0,5 0 1 0,-1-7 0 16,-4 4-14-16,5 3 0 0,-5-6 0 0,4 6 0 15,1 0 0-15,-1-3 8 0,0-4-8 0,-3 4 0 16,-1 3 0-16,4-6 0 0,-3 6 0 0,3-3 0 15,0 3 8-15,4 0-8 0,-4 0 0 0,7 0 9 0,-3 0 4 0,-4 0 1 16,0 0 0-16,1 0 0 0,-8 3-26 0,3-3-6 16,-3 0-1-16,1 0 0 0,-1 6 19 15,-4-6 0-15,1 0 0 0,-1-6 0 0,-3 6 0 0,1 0 0 16,-5 0 0-16,-3 0 0 0,7 0 9 16,-7 0-9-16,4 0 8 0,-4 0-8 0,0 0 20 0,7-9-2 15,0 9 0-15,-4-10 0 0,1 4-18 0,-1 3 0 16,4-3 0-16,0-4 0 0,1 1 0 0,-5-1 0 15,4 1 12-15,0 0-12 0,0-7 15 0,0 6-4 16,0-8-1-16,-3 2 0 0,3-3 5 0,-4 0 1 16,4-6 0-16,-3 6 0 0,3-3-16 0,-3 1 0 15,-4-1 0-15,3-4-10 0,-3 1 24 0,0-3 5 0,0 3 1 0,-3-3 0 16,3-7-20-16,0 7 0 0,-4-6 0 0,1-1 0 16,-1-2 11-16,4 2 1 0,-4-3 1 0,-3-5 0 15,4 8-13-15,3-3 0 0,-4 1 0 0,1-4 0 16,-1 3 0-16,4 1 0 0,0-4 0 0,-3 3 0 15,3-6 0-15,0 10 0 0,0-4 0 0,0 4-10 16,0-4 10-16,0 4 0 0,0 5 8 0,0-5-8 16,0 6 0-16,0-7 0 0,0 7 0 15,0-3 0-15,0 2 0 0,0 1 0 0,0 0 0 0,0-6 0 16,0 8 0-16,0-2-12 0,0 0 2 0,0-6 0 16,0 5 10-16,0-5 14 0,3 6-3 0,-3-4-1 15,4 4-10-15,-4 0 0 0,3 3 0 0,1-4 0 16,-4 4 0-16,3 0 0 0,-3 6 0 0,0-2 0 15,0-5 0-15,0 11 0 0,0-4 0 0,0 0 0 0,0 3 0 16,0-2 0-16,0-1 0 0,-3 3 0 0,3-3 0 16,0 7 0-16,0-10 0 0,0 9 0 0,-4-2 0 0,4 5 0 15,0-5 0-15,0 5 0 0,0-2 0 0,0-4 0 16,0 0 0-16,0 7 0 0,-3-1 0 0,3 1 0 16,0 0 0-16,-4 5 0 0,4-2 0 0,0 6-17 15,0 0 4-15,0 0 1 0,-3-9-7 0,3 9-1 16,-7 0 0-16,7 0 0 0,0 0 20 0,-11 0 0 15,4 0 0-15,0 0 9 0,-4 0-9 0,4 6 0 16,0-3 0-16,0 7 0 0,-3-10 0 0,3 6 0 16,-4-3 0-16,0 3-11 0,1-3 11 0,-1-3 0 15,-3 7 0-15,4-4 0 0,-4 3 0 0,-1-6 0 0,1 0 0 16,-7 3 0-16,3 3 0 0,-3-6 0 16,-3 0 8-16,2 7-8 0,-2-4 0 0,-1-3 0 0,-3 0 0 0,0 6-12 15,-1-6 12-15,-2 3 0 16,-1-3 0-16,-7 0 0 0,4 10 0 0,3-10 0 0,-3 0 0 0,3 0 0 15,-3 6 0-15,-1-6 0 0,-2 0 0 0,-1 0 0 16,0-6 0-16,-3 6 0 0,3-3 0 0,-3 3 0 16,-1-7 0-16,1 7 0 0,7 0 10 0,-4-3-10 15,4-3 0-15,-4 6 0 0,0 0 0 0,0 0 0 16,-3 0 0-16,-1 0-8 0,-6-3 8 0,3 3 0 16,0 3 0-16,1-3 0 0,-1 0 0 0,3 0 0 15,-3 0 0-15,1 6 0 0,-5-3 9 0,1-3-9 16,-4 0 0-16,4 7 0 0,-1-7 0 0,1 3 0 15,-1-3 0-15,4 0 0 0,1 0 0 0,6 0 0 16,-4 0 0-16,-2 0 0 0,-1 0 0 0,-4-3 0 16,5 6 0-16,-5-3 0 0,-6-3 0 0,6 3 0 15,1 0 0-15,0-7 0 0,3 7 0 0,-4 0 0 16,1 0 0-16,-4-3 0 0,-3 3 0 0,-1-6 0 0,-6 6 0 0,3 0 0 16,3 0 0-16,1 0 0 0,-1 0 0 0,1 6 0 15,-1-12 0-15,4 12 0 0,1-6 0 0,-1 0 0 16,0 0 0-16,0 0 0 0,7-6 0 0,-3 6 0 15,3-3 0-15,3 3 0 0,-3-7 0 0,1 7 0 16,-5 0 0-16,1 0 0 0,-1-9 0 0,1 9 0 16,-4-6 0-16,7 6 0 0,-3 0 0 0,7 0 0 15,-4-3 0-15,3 3 0 0,-2-7 0 0,2 7 0 16,-3 0 0-16,-3 0 0 0,3 0 0 0,0 0 0 0,4 0 0 16,-4 0 0-16,7 0 0 0,0 0 0 0,1 0 0 0,-1 0 0 15,4 0 0-15,-4 7 0 0,3-4 0 0,-2-3 0 16,-1 0 0-16,4 0 0 0,-8 0 0 0,1 0 0 15,0 0 0-15,3 0 12 0,0 0 0 0,4 0 0 16,-1 0-12-16,5 0-17 0,-1 0 4 0,0 0 1 16,0 6 12-16,1-6 0 0,-5 0 0 0,5 9 0 15,-5-9 0-15,-2 0 0 0,-1 7 0 0,0-4 0 16,4-3 0-16,-1 0 0 0,1 0 0 0,3 6 0 16,1-6 0-16,-1 0 0 0,0 0 0 0,0 0 0 15,1 0 0-15,-5 0 0 0,1 0 0 0,3 0 0 16,-3 0 0-16,3 0 16 0,-3 0-3 0,0 0-1 15,3 0-12-15,-3-6-16 0,6 6 3 0,-2 0 1 16,2 0 12-16,1 0 8 0,0 0 0 0,3 6-8 0,-3-6 0 0,3 0 0 16,-3-6-10-16,0 6 10 0,3 0 0 0,-3 0 0 15,0 0 0-15,3 0 0 0,-3 0 0 0,0 0 0 16,-1 0 0-16,5-3 0 0,-4 3 0 0,-1 0 0 16,5 0 0-16,-1 0 0 15,0 0 0-15,1 0 0 0,-1 0 0 0,0 3 0 0,0-3 0 0,1 6 0 16,-8-3 0-16,7 4 0 0,-3-4 0 0,0-3 0 15,0 6 0-15,3-3 0 0,0-3-9 0,1 0 9 16,-1 6 0-16,4-6 0 0,-4 0 0 0,4 0 0 16,0 0 0-16,3 0 0 0,0 4 9 0,-3-4 3 15,4 0 0-15,-1 0 0 0,0 0-12 0,1 0-17 16,3 0 4-16,-4 0 1 0,4 0 12 0,0-4 13 16,0 4-2-16,-1 0-1 0,5 0-10 0,-4 0-14 15,3 0 3-15,1 0 1 0,-1 0 18 0,0 0 3 0,1 0 1 0,3 0 0 16,0 0-21-16,3 0-4 0,-3 0-1 0,7 0 0 31,0 0-141-31,0 0-28 0,0 0-5 0,0 0-1185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6:55.0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5913 4761 0 0,'0'0'0'0,"0"0"0"15,0 0 0-15,0 0 0 0,0 0 57 0,0 0-12 0,0 0 10 16,0 0 1-16</inkml:trace>
  <inkml:trace contextRef="#ctx0" brushRef="#br0" timeOffset="243.388">5927 4796 806 0,'0'0'36'0,"0"0"7"15,-4 0-35-15,4 0-8 0,0 0 0 0,0 0 0 0,-3-7 120 16,3 7 21-16,0 0 5 0,0 0 1 0,0 0-100 0,0-3-20 16,0 3-4-16,0 0-1 0,0 0-22 0,0 0 9 15,0 0-9-15,0 0 0 0,0 0 8 0,0 0-8 16,0 0 0-16,0 0 0 0,0 0 15 0,0 0-4 16,0 0-1-16,0 0 0 0,0 0 23 0,0 0 5 15,0 0 1-15,0 0 0 16,0 0-4-16,0 0-1 0,0 0 0 0,0 0 0 0,0 0-13 0,0 0-2 15,0 0-1-15,0 0-542 16,0 0-108-16</inkml:trace>
  <inkml:trace contextRef="#ctx0" brushRef="#br0" timeOffset="1752.098">13423 4539 1609 0,'0'0'71'0,"-7"0"15"16,0-10-69-16,7 10-17 0,0 0 0 0,0 0 0 16,0 0 59-16,0 0 8 0,0 0 1 0,0 0 1 0,0 0-22 0,0 0-5 15,11 0-1-15,-4 0 0 0,3 0-10 0,4-3-3 16,-3 3 0-16,3 0 0 0,-3 0-5 0,-1 3-2 16,1-3 0-16,-1 0 0 0,1 0 10 0,-4 10 1 15,0-10 1-15,0 6 0 0,-7-6 15 0,4 9 4 16,-1-6 0-16,4 4 0 0,-7 2-28 0,4 0-4 15,-1-2-2-15,4 2 0 0,-7 1 20 0,4 2 4 16,3 1 1-16,-3-1 0 16,3 4-16-1,-4-4-3-15,4 10-1 0,0-9 0 16,0 6 7-16,0-4 2 0,0 14 0 0,0-14 0 0,-3 4-17 0,3 6-3 0,-3-6-1 0,6 0 0 0,-3 0-11 16,4-1 10-16,-8 8-10 0,4-8 10 0,0-2-10 0,-3 3 0 15,3 6 0-15,-3-6 0 0,-1 0 0 0,-3-1 0 0,0-2 11 16,0 9-11-16,0-6 16 0,4 0-2 15,-4 6-1-15,0-3 0 0,0 0-1 0,-4 0-1 0,4-7 0 0,-3 4 0 16,-1-3 5-16,0-4 2 0,4 4 0 0,-3 3 0 16,3-10-4-16,0 7-1 0,-4-7 0 0,1 7 0 15,-1-3-13-15,1-4 0 0,-1 0 0 0,-3 1 0 16,4-1 0-16,-4 4 0 0,3-4 0 0,1-6 0 16,-4 7 8-16,0-1 0 0,-4-3-8 0,0 4 12 15,4-4-12-15,-3-3 0 0,-1 7 0 0,-3-10 0 16,0 9 0-16,3-3 11 0,-3-3-11 0,0-3 10 15,0 7-1-15,0-7 0 0,0 0 0 0,3 0 0 16,-3 0 6-16,0 0 1 0,0 0 0 0,0-7 0 16,0 7-16-16,0 0 0 0,-1 0 0 0,1 0 0 15,0-3 0-15,0-3 0 0,-4 6 0 0,1-3-10 0,-1-3 18 16,1 6 3-16,-1-10 1 0,0 7 0 0,1-3-12 0,2 0 0 16,-2 2-10-16,3-2 10 0,3-3-12 0,4 9 12 15,0-10-13-15,-4 1 5 16,4-7-25-16,0 13-5 0,0-6-1 0,4 2 0 15,-4-2-94-15,3 0-19 0,1-1-4 0,-1 1-1 16,4 9-78-16,0 0-15 0</inkml:trace>
  <inkml:trace contextRef="#ctx0" brushRef="#br0" timeOffset="2318.626">14164 5081 1785 0,'0'0'159'0,"0"0"-127"0,-7 0-32 0,-4-6 0 15,11 6 116-15,-7 0 16 0,0 0 4 0,0-3 1 16,0 3-94-16,0 0-19 0,7 0-4 0,-7 0-1 15,0 3-8-15,-4 3-2 0,4-6 0 0,-3 9 0 16,-1-2-9-16,1-4 0 0,3 6 0 0,-4 1 0 16,0-1-8-16,1-3 8 0,-1 10 0 0,1-3 0 15,-1 2 0-15,0-2 10 0,4 2-1 0,-3 4 0 16,3-3 13-16,0 3 2 0,3 0 1 0,1-4 0 0,-1 4-7 16,1 0-2-16,3 0 0 0,3-4 0 0,1 4 0 15,3 0 0-15,0-3 0 0,3-7 0 16,4 7-4-16,4-4 0 0,-4-2-1 0,7-4 0 0,1-3-11 0,-1-3 10 15,0 0-10-15,4 0 10 0,-1 0-10 0,1-9 0 16,-4 9 9-16,0-10-9 0,0 1 14 0,1-7-2 16,-1 4 0-16,-4-4 0 0,-2-3-12 0,2 0 0 15,-6 4 0-15,3-4 0 0,-7 0 28 0,0 0 0 16,0 0 0-16,-3-2 0 0,-4 2 4 0,0 0 0 16,-4 0 0-16,1 3 0 0,-1 7-14 0,-3-4-2 15,-4-2-1-15,-3 5 0 0,4 4-15 0,-4-3 9 16,-1-1-9-16,1 1 8 0,0 6-8 0,0-4 0 0,4-2 0 15,-5 3 0-15,1 3 0 0,4 3 0 16,-1-7 0-16,1 7 0 0,-1-3-17 0,0-3 4 0,8 3 1 0,-4-3 0 31,3 6-56-31,4 0-10 0,0 0-2 0,0 0-1 16,0 0-107-16,0 0-22 0,0 0-4 0,0-10-752 0</inkml:trace>
  <inkml:trace contextRef="#ctx0" brushRef="#br0" timeOffset="2598.42">14580 5090 1566 0,'0'0'69'0,"0"0"15"0,0 0-68 0,0 0-16 15,0 10 0-15,-3-1 0 0,-1 1 64 16,-3-1 10-16,4 1 2 0,-1 2 0 0,1 1-4 0,-1-4 0 15,1 0 0-15,-4 7 0 0,3-7 0 0,4 10 0 16,0-9 0-16,0 5 0 0,0 1-6 0,0-3-2 16,4 5 0-16,-4-2 0 0,0 0-23 0,3-4-5 15,1 7 0-15,-1-9-1 0,-3 5-24 0,4 1-11 16,-1-4 10-16,1-2-10 0,-1-1 0 0,1-2 8 16,-4-7-8-16,3 9 0 0,-3-9-11 0,0 0-5 15,0 0 0-15,0 0-1 16,0 0-126-16,0 0-25 0,7-3-4 0,-3-3-843 0</inkml:trace>
  <inkml:trace contextRef="#ctx0" brushRef="#br0" timeOffset="2779.5">14711 4833 230 0,'0'0'20'0,"-4"-3"-20"0,1-3 0 0,-4 6 0 16,7 0 577-16,-4-3 111 0,4 3 23 0,0 0 4 15,0 0-572-15,0 0-115 0,0 0-28 0,0 0 0 32,0 0-59-32,0 0-17 0,4 9-4 0,3 1-1 0,-4-1-45 0,8 0-9 0,-4 1-1 15,4-1-528-15,-1 1-104 0</inkml:trace>
  <inkml:trace contextRef="#ctx0" brushRef="#br0" timeOffset="3169.954">14757 5144 1094 0,'-4'9'48'0,"4"-9"11"0,-7 10-47 0,7-1-12 15,0-9 0-15,0 9 0 16,4 1 173-16,-4-1 33 0,3 4 6 0,1-4 2 0,-4 4-138 0,3-7-28 16,1-3-6-16,-1 3-1 0,1 4-1 0,3-1 0 15,-4-3 0-15,-3-6 0 0,0 0-10 0,0 0-2 16,0 0-1-16,0 0 0 0,7 4 1 0,-7-4 1 16,0 0 0-16,11 6 0 0,-11-6 19 0,7 0 3 15,-7 0 1-15,11-6 0 0,-1-4 3 0,4-5 1 16,-3 5 0-16,3 1 0 0,0-10-26 0,0 0-5 15,0 3-1-15,1-2 0 0,2-1 7 0,-3 3 1 16,0 7 0-16,0-10 0 0,1 9-32 0,-1 1 0 0,-4 0 0 0,1 2 0 16,-1 7 12-16,5-3-4 0,-5 3-8 0,1-6 12 15,-4 12-12-15,3-3 9 0,1-3-9 0,0 10 8 16,-1-4-8-16,1 3 10 0,-1 7-10 0,1-3 10 16,-1-4-10-16,1 1 0 0,3 5 9 15,0 4-9-15,0-10 8 0,-3 7-8 0,3 3 8 0,-3 0-8 16,-4-10 13-16,0 7-1 0,0-7-1 0,0 10 0 15,3-10-11-15,-2 7 0 0,-1 0 9 0,0-4-9 16,0-2 0-16,3-1 0 0,-3 1 0 0,-3 2 0 16,-4-12-51-16,7 3-14 0,-7-3-3 0,7 0-1 15,0 0-94-15,-3 0-18 0,3-3-4 0,-4-3-543 16,1-10-108-16</inkml:trace>
  <inkml:trace contextRef="#ctx0" brushRef="#br0" timeOffset="3503.097">15744 4645 403 0,'0'0'36'0,"0"0"-36"16,0 0 0-16,0 0 0 0,0 0 409 0,0 0 75 15,0 0 16-15,8 10 2 0,-5-1-361 0,4 7-72 0,-3 2-14 0,-1 1-3 16,4 0 4-16,-3 3 2 16,3 6 0-16,-4-3 0 0,4-3-31 0,0 13-7 15,1-1 0-15,-1-9-1 0,-4 7-6 0,1-7-1 0,-1 9 0 0,1-9 0 16,-1-3-4-16,-3 3-8 16,4 4 11-16,-1-4-11 0,1-6 8 0,-4 6-8 0,0-7 0 0,3 1 0 15,-3-3 0-15,0-7 0 0,0 10 0 0,0-9 0 31,0-1-28-31,0-9-12 0,0 0-2 0,0 0-1 16,-3 6-178-16,3-6-36 0,0 0-7 0,-21-15-2 0</inkml:trace>
  <inkml:trace contextRef="#ctx0" brushRef="#br0" timeOffset="3737.431">15307 5009 2602 0,'0'0'57'0,"0"0"12"0,0 0 3 0,0 0 1 0,0 0-58 0,0 0-15 16,0 0 0-16,0 0 0 0,4-6 60 0,3 6 10 15,3 0 2-15,4 0 0 0,4-10-4 0,3 10 0 16,0-3 0-16,8-3 0 0,-1 6-30 0,3-10-6 16,1 10-2-16,4-9 0 0,-1 3-10 0,4 3-1 15,-1-4-1-15,1-2 0 16,0 6-10-16,0-3-8 0,3 2 9 0,-3-2-9 0,0 6 0 0,-4-3 0 16,0-3 0-16,-6-1 0 15,2 4-30-15,-2 3 1 0,-5 0 0 0,4-9 0 16,1 3-79-16,-5-4-16 0,5 10-4 0,2-9 0 15,1 6-89-15,0-4-19 0,3-2-3 0</inkml:trace>
  <inkml:trace contextRef="#ctx0" brushRef="#br0" timeOffset="4873.79">17748 4946 864 0,'-3'0'76'0,"-8"0"-60"0,1 0-16 0,-1-6 0 16,-3 6 177-16,3 0 33 0,1 0 6 0,3 0 2 15,-4 0-153-15,0-3-30 0,1 3-7 0,-1 0 0 16,1 0 39-16,3 0 8 16,-4 0 1-16,4 3 1 0,4-3-11 0,3 0-2 0,0 0-1 0,0 0 0 15,0 0-29-15,0 0-6 0,0 0 0 0,3 9-1 16,4-9 5-16,4 10 2 0,-1-10 0 0,4 6 0 15,0-3 2-15,4 3 1 0,3-6 0 0,0 0 0 16,8 0 12-16,-1 0 3 0,7-9 0 0,0 9 0 16,4-6-26-16,4 6-5 0,6 0-1 0,0 0 0 15,4 0-4-15,-3-3-2 0,-1-4 0 0,4 7 0 16,0 0-4-16,0-3-1 0,3 3 0 0,-3-6 0 16,4 6-9-16,-1 0 0 0,-3 0-10 0,0 0 10 15,-4 0 0-15,1-3 0 0,-1-3 8 0,4 6-8 16,0 0 0-16,-4-4 0 0,1-2 0 0,-1 6 0 15,0 0 10-15,-3 0-10 0,-3-3 8 0,-5 3-8 0,1-6 12 16,-3 6-2-16,2-7-1 0,-2 4 0 0,-1 3-9 16,-3 0 8-16,-4 0-8 0,-3-6 8 0,3 3-8 0,-7-3 8 15,-7 6-8-15,4-10 8 0,-4 7 11 16,0-3 1-16,-7 6 1 0,0-3 0 0,0-4 0 0,-3-2 0 16,-4 3 0-16,0 3 0 0,-4-4-6 0,4-2-2 15,-3 0 0-15,-4-1 0 0,-1-6-5 0,1 13 0 16,-3-12-8-16,-4 2 12 0,0-3-12 0,-4 7 8 15,0-7-8-15,1 4 0 0,-4-4 10 0,-1 7-10 16,-2-1 10-16,2 4-10 0,-2-3 0 0,-1-1 8 16,4 10-8-16,-4-3 0 0,1-3 0 0,2 6 0 0,-2 0 0 0,3 0 0 15,-1 0 0-15,5 0 0 0,3 6-9 0,-1-3 9 16,1-3 0-16,4 0 0 0,3 10-8 0,3-10 8 16,4 0 0-16,0 0 0 0,0 0 0 0,0 0 0 15,0 0-8-15,7 6 8 0,0 3 0 0,4-6-9 16,-1 4 9-16,5-1 0 0,2-3-9 0,1 3 9 15,3-3 0-15,-3 7 0 0,3-4 0 0,4 4 0 16,-4-7 0-16,3 6 0 0,1-9 0 0,0 6 0 16,-1 1 0-16,1-4 0 0,3 6 0 0,-3 1-11 15,0-10 11-15,-8 9 0 0,1-3 0 0,-4-3 0 16,4 4 0-16,-4 2 0 0,-7 1 0 0,4-4 0 16,3-3 0-16,-4 6 0 0,-3 1 0 0,4-4 0 15,-4-3 0-15,4 10 0 0,-8-4 0 0,4 4 0 16,-3-7 0-16,-1 3 0 0,1-6 8 0,-4 10-8 15,0-4 8-15,-4 1-8 0,1-1 10 0,-4 1-10 0,-4-1 11 0,0 0-11 16,-6 7 12-16,3-3-12 0,-4-4 11 0,0 7-11 16,-3-7 10-16,-3 7-10 0,6-4 15 0,-7-2-3 15,4 5-1-15,0-5 0 0,7-1-11 0,0 7-11 16,3-13 3-16,4 7 0 16,0 2-18-16,7-9-3 0,0-3-1 0,0 0 0 15,7 6-125-15,4-6-25 0,10-6-4 0,3 3-1052 0</inkml:trace>
  <inkml:trace contextRef="#ctx0" brushRef="#br0" timeOffset="5639.87">21294 4727 1555 0,'0'0'138'16,"0"0"-110"-16,0 0-28 0,0 0 0 15,-4 0 105-15,4 0 16 0,-7-3 3 0,0-4 1 0,0 4-66 0,0 3-14 16,7 0-2-16,-11 0-1 0,1 0-19 0,-1 0-4 16,1 3-1-16,-1-3 0 15,-7 7-18-15,4-4 8 0,-3-3-8 0,-5 0 0 0,-2 6 28 0,-1-3-2 16,4 3 0-16,0 1 0 16,-4-4 31-16,0 6 7 0,1 1 0 0,2-4 1 0,1 3-26 0,-3 1-6 15,2-1-1-15,1 7 0 0,4-7-5 0,-5 4-2 16,8 2 0-16,-3 4 0 0,6-3-11 0,-3-4-2 15,7 10-1-15,-4-9 0 0,4 6-11 0,4-4 0 16,-1 1 0-16,4-3 0 0,0 2 0 0,4-5 0 16,3-1 0-16,3 1 0 0,1-4 0 0,3-3 0 15,0 3 0-15,0-6 0 0,8 3 8 0,-1-6 0 0,0 3 0 0,4-6 0 16,-1 3 5-16,4-7 1 0,1 1 0 0,2-4 0 16,1 4 3-16,0 0 1 0,0-10 0 0,-1 0 0 15,5 10-18-15,-8-7 0 0,0-3 0 0,-3 3 0 16,0 4 8-16,-1-7 2 0,-3 3 0 0,-6 1 0 15,2 2 2-15,-6 4 1 0,-4-7 0 0,0 7 0 16,-4-1 8-16,1 10 2 0,-4 0 0 16,0 0 0-16,0 0-13 0,0 0-2 0,0 0-8 0,0 0 12 15,-4 0-12-15,1 0 0 0,-4 0 0 0,-4 0 0 16,4 10 0-16,0-4 0 0,-3-3 0 0,2 7 0 16,-2-1 0-16,-1 0 0 0,4-2 0 0,-3 2 0 15,-4 0 0-15,3 7 0 0,-3-3 0 0,3 2 0 16,1-5 0-16,-4 9 12 0,-1-1-3 0,5 1-1 15,-4-3 1-15,3 9 0 0,-3-6 0 0,0 0 0 0,3 6-9 16,-3-7 0-16,4 1 9 0,-1 6-9 0,1 0 0 0,2-3 0 16,1-3 0-16,-3 6 8 0,6-6-8 0,-3 3 0 15,0-3 0-15,0 0 0 0,0 0 0 0,4 9 0 16,-1-13 0-16,-3 1 0 0,7-3 0 0,-4 5 0 16,4-2 0-16,4 0 0 0,3-4 0 0,-3-2 0 15,-1-1 0-15,8 7 0 0,-1-7 0 0,4 1-13 16,4-1 3-16,0 0 1 15,-1-2-19-15,4 2-3 0,4-3-1 0,0 4 0 16,0-7-49-16,-1-3-11 0,1 0-1 0,0 0-757 16,-8 0-151-16</inkml:trace>
  <inkml:trace contextRef="#ctx0" brushRef="#br0" timeOffset="6189.144">21883 4686 1324 0,'0'0'118'0,"0"0"-94"0,-11-6-24 0,4 6 0 16,7 0 328-16,-7 0 62 0,-7 0 12 0,3 0 2 16,1 9-330-16,3 0-66 0,0 1-8 0,-4-1-13 15,-6 7 13-15,2 3-9 0,5 0 9 0,-1 6-8 16,-10 3 8-16,3-3 0 0,4 3 0 0,0-3 8 15,0 4-8-15,0-4-12 0,3-7 4 0,1 11 0 16,3-14 8-16,3 4 0 0,-3-9 0 0,4 8 0 16,3-8 8-16,0-4 3 0,3 3 1 0,1 1 0 0,6-4 12 0,1-3 4 15,7-3 0-15,-1-3 0 16,4-3-10-16,0 6-2 0,8-10 0 0,-1 1 0 0,-3-7-6 0,6 7-2 16,5-4 0-16,-5-2 0 0,-2-4-8 0,-1 0 0 15,-3-6 0-15,-1 0 0 16,4-3 0-16,-6 3-12 0,-1-4 2 0,-4 11 1 0,1-1 9 0,-4 0 12 15,-3 3-2-15,-4 7-1 0,-4 3 13 0,4-4 2 16,-3 7 1-16,-4 3 0 0,0 0 2 0,0 0 0 16,0 0 0-16,0 0 0 0,0 0-12 0,-4 13-3 15,8 2 0-15,-4 1 0 0,0-3-12 0,0 12 0 16,-4-7 0-16,8 11 0 0,-1-4 14 0,-3 0 3 16,-3-3 1-16,-4 9 0 0,3-3 7 0,-3-9 2 0,11 6 0 0,-4-6 0 15,3 9-7-15,-3-9-2 0,7 6 0 0,-3 0 0 16,-4-6-18-16,3-3 0 0,8-4 8 0,0 4-8 31,-4-7-32-31,3-5-11 0,8 8-1 0,0-9-1 16,3-6-83-16,-4-3-16 0,1-4-3 0,7 1-726 0,3-7-146 0</inkml:trace>
  <inkml:trace contextRef="#ctx0" brushRef="#br0" timeOffset="6573.183">22631 4918 403 0,'0'0'17'0,"-7"3"5"0,0-3-22 0,7 0 0 16,0 0 0-16,0 0 0 0,-4 6 519 0,4-6 99 15,0 0 20-15,0 0 4 0,7 0-514 0,4 0-104 16,3 0-24-16,3-6 0 0,5 6 8 0,-1-9-8 16,-7 2 12-16,7 4-12 0,7-6 9 0,-3 3-9 15,-7-7 0-15,-1-3 9 0,1 7-9 0,3 0 0 16,0-7 0-16,-7-3 0 0,4 3 16 0,-4 4 8 15,4-7 2-15,-8-3 0 0,1 3 11 0,-1 0 3 16,-2 1 0-16,-1 8 0 31,-4-5-18-31,1 5-3 0,-8 1-1 16,1-1 0-16,-1 4-18 0,-7-3 10 0,-3 9-10 0,0-3 8 0,4 3-8 0,-8 3-11 16,-7 3 3-16,1-3 0 0,6 10 8 0,-3-1 0 0,0 4 0 0,-4 3 0 0,4-1 0 0,0 8 9 15,10-8-1-15,-3 11-8 0,-4-4 23 0,8 3-3 16,6 0 0-16,-3 7 0 0,4-17-4 0,-1 8 0 0,4 2-1 0,0-3 0 15,7-6-15-15,0 6 0 0,-7-6 0 0,7-1 0 16,0-2 0-16,4 3 0 0,-4-10 0 0,0 7 0 31,4-7-54-31,3-5-7 0,10 2-2 0,-2-6 0 16,-8 0-106-16,7 0-22 0,7-10-4 0,0 4-560 0,1-3-112 0</inkml:trace>
  <inkml:trace contextRef="#ctx0" brushRef="#br0" timeOffset="7053.87">23174 4777 1267 0,'0'0'56'0,"0"0"12"0,0 9-55 0,0 1-13 0,0-1 0 0,-4 7 0 0,4-4 153 0,0 4 28 16,-3 0 6-16,3 6 1 0,0-7-103 15,-4-5-20-15,4 9-4 0,-3-1-1 0,3-2-20 0,-4 0-5 16,4-4-1-16,0 7 0 0,4-3-2 0,-4-7 0 15,3 7 0-15,1-7 0 0,-1 4 22 0,1-4 4 16,0 4 1-16,-1-4 0 0,1-6-14 0,-1 7-2 16,-3-10-1-16,0 0 0 0,0 0-2 0,0 0 0 15,0 0 0-15,0 0 0 0,0 0 5 0,0 0 1 16,0 0 0-16,0 0 0 0,0 0-16 0,0-10-3 16,-3 1-1-16,3-1 0 0,-4 1-10 0,1-7-1 0,3 4-1 0,0-4 0 15,0-3-4-15,-4 4-1 0,4-4 0 0,4-6 0 16,-4 6-9-16,3-3 0 0,1 0 0 0,-1 0 0 15,1-3 0-15,3 6 12 0,-4-6-2 16,4 6 0-16,0 4 5 0,0-4 1 0,4 3 0 0,0 4 0 16,-1-4-16-16,1 6 0 0,3-2 0 0,0-1 0 15,0 4 0-15,4 0 0 0,-4-1 0 0,3 7-10 16,1-3 10-16,-4-4 0 0,-3 10-9 0,3-6 9 16,-7 6 0-16,4 0-9 0,-1 0 9 0,-3 0 0 15,-7 0 0-15,11 0 0 0,-4 6 0 0,0 4 0 16,0-10-18-16,0 9-3 0,4 1-1 0,-1-10 0 15,1 6-44-15,-1 3-9 0,-3-9-1 0,7 3-1 16,-3 4-71-16,0-7-13 0,-1 6-3 0,1-3-1 16,-1-6-85-16,-3-3-17 0,11-1-3 0,-18 7-1 15</inkml:trace>
  <inkml:trace contextRef="#ctx0" brushRef="#br0" timeOffset="7456.671">23738 4736 633 0,'0'0'56'0,"0"0"-44"0,0 0-12 0,0 0 0 15,0 0 240-15,0 0 47 0,0 0 9 0,0 0 1 16,7 0-201-16,-3-3-40 0,-4 3-8 0,11-6-1 16,-4 6 11-16,0 0 2 0,-7 0 1 0,7 9 0 15,-7-9 11-15,7 6 1 0,3 1 1 0,-6-4 0 16,3 6 4-16,0-9 1 0,-7 0 0 0,7 10 0 16,0-1-21-16,0-3-4 0,0-3-1 0,4 10 0 15,-1 0-8-15,1-4-1 0,0 0-1 0,-1 7 0 16,1 0-28-16,3-4-6 0,4 7-1 0,3-3 0 15,-4-1-8-15,4-2 0 0,1 6 0 0,-1-4 0 16,0-5 0-16,0 9 0 0,-3-10 0 0,-1-3 0 16,-2 4-14-16,-1-1 5 0,0 1 1 0,0-10 0 15,0 0-37-15,0 0-7 0,-3 0-2 0,3 0 0 16,0-4-74-16,4-2-14 0,-4-3-3 0,3-1-592 16,1-5-119-16</inkml:trace>
  <inkml:trace contextRef="#ctx0" brushRef="#br0" timeOffset="7726.53">24571 4520 2714 0,'-11'-3'120'0,"4"3"25"0,0 0-116 0,0 3-29 16,0-3 0-16,0 0 0 0,4 9 15 0,-4-9-3 16,-1 10-1-16,1-1 0 0,-7 0 10 0,4 7 3 15,-4-7 0-15,0 10 0 0,-8 6-24 0,5 4 0 16,-4-4 0-16,-4 3 0 0,0 6 33 0,-3 4 9 0,0-3 2 0,-4 2 0 15,4 4 5-15,-4-3 2 0,0-1 0 0,0 7 0 16,-3-9-16-16,3 8-3 0,1-5-1 16,2 3 0-16,-2-13 2 0,3 10 1 0,-1-4 0 0,8 1 0 15,-4 2-34-15,4-2 0 0,4-7 0 0,3 0-12 16,-1 7 12-16,1-10 0 0,7 0 0 0,-3-3 0 16,3 3 0-16,3-6 10 0,1 0-10 0,-1 3 8 31,4-10-96-31,0 4-19 0,4-7-4 0,-1 1-1 0,1-1-49 0,3-9-11 15,3 9-1-15</inkml:trace>
  <inkml:trace contextRef="#ctx0" brushRef="#br0" timeOffset="9409.029">3881 4931 1432 0,'0'0'64'0,"0"0"12"0,0 0-60 0,0 0-16 16,3-4 0-16,-3 4 0 0,0 0 78 0,7-6 13 15,-3-3 2-15,-4 9 1 0,0 0-53 0,10 0-10 16,-6-10-3-16,3 10 0 0,0 0-12 0,0-9-4 15,-7 9 0-15,3-6 0 0,8 6-12 0,-4-10 11 16,-3 1-11-16,-4-1 10 0,3 1 12 0,4 3 2 0,-7-4 1 0,0 7 0 16,0-6 10-16,-7-1 1 15,7 1 1-15,0 3 0 0,-3-4 1 0,3 4 0 0,-11-3 0 0,8 9 0 16,-5-10-4-16,-2 1-1 0,3 6 0 0,-4-4 0 16,1 1-3-16,-4 3-1 0,3-3 0 0,-3 6 0 15,3 0-7-15,1 0-2 0,-1 0 0 0,1 6 0 16,-5-3-8-16,5 3-3 0,-1 4 0 0,4-1 0 15,-3 1-9-15,-1 5 0 0,-3 4 9 0,3-3-9 16,1 3 0-16,-1-1 0 0,1 1 0 0,-1 6 0 16,4 0 0-16,-11-3 0 0,11 10 0 0,-3-4 0 15,-1 0 0-15,-3 0-10 0,3 13 10 0,4-13-13 16,0 10 24-16,0-4 5 0,7-5 0 0,-3 5 1 16,3 1-1-16,0-1-1 0,0-6 0 0,3 1 0 15,4-4-15-15,-3 3 9 0,6-9-9 0,1 0 8 0,-4 6 0 0,4-10 0 16,-1-2 0-16,1 3 0 15,3-7-8-15,0 10-16 0,4-19 4 0,-4 9 1 16,7-3-45-16,4-6-10 0,-1 0-2 0,1 0 0 16,10-6-96-16,-6 3-20 0,6-3-4 0,0-4-724 15</inkml:trace>
  <inkml:trace contextRef="#ctx0" brushRef="#br0" timeOffset="10059.644">4255 4830 1933 0,'0'0'85'0,"0"0"19"0,0 0-84 0,0 0-20 15,0 0 0-15,0 0 0 0,0 0 27 0,0 0 1 16,0 0 0-16,10 3 0 0,-10-3-17 0,4 10-3 0,3 5-8 0,0 1 12 16,0 3 18-16,3 0 3 15,-6 0 1-15,-1 9 0 0,4-3-6 0,-7 3-2 0,4-3 0 0,3 3 0 16,-7 4 11-16,4-4 3 0,3 0 0 0,-7 0 0 16,3-3 3-16,1 4 1 0,3-14 0 0,-4 14 0 15,4-11-18-15,-3-2-3 0,6 3-1 0,-6 0 0 16,3-4-13-16,-7 4-9 0,4-3 12 0,3-4-12 15,0-2 0-15,0 6 0 0,-4-7 0 0,4 10 0 32,-3-13-29-32,-1 3-13 0,4 1-2 0,-7-1-1 0,0-2-119 0,0-7-23 0,0 0-5 15,0 0-437-15,0 0-88 0</inkml:trace>
  <inkml:trace contextRef="#ctx0" brushRef="#br0" timeOffset="10558.353">4240 4727 2487 0,'-10'-13'55'0,"3"7"11"0,0 3 2 0,0-4 2 0,-4-2-56 0,8 9-14 15,3-9 0-15,0 9 0 0,-8 0 0 0,8 0 0 16,0 0 0-16,0 0 0 0,0 0 0 0,0 0 0 16,0-10 0-16,0 10 0 0,8 0 9 0,-5-9-1 15,4 3 0-15,4 6 0 0,-4-10-8 0,3 10 0 0,1-3 0 0,0-3 0 16,-1 6 0-16,4-3 0 0,7-4 9 0,-7 7-9 16,8 0 16-16,-5 0-2 0,8 7 0 0,-4-4 0 15,4-3 4-15,0 6 1 0,-1-3 0 16,1 7 0-16,7-4 1 0,-8 3 0 15,-2-6 0-15,2 4 0 0,4 2-20 0,-6 7 0 0,2-4 0 0,-10-2 0 16,8 5 0-16,-12 4 0 0,8-3 0 0,-4-4 0 16,4 4 0-16,-8 3 0 0,4 0 0 0,-3-4 0 15,-4 1 0-15,0-3 0 0,4 2 0 0,-8-5-9 16,4 5 9-16,-7-5 16 0,0-1-4 0,0-6-1 16,0 7-11-16,-7-1 10 0,-4-3-10 0,1 4 10 15,3-4-2-15,-14-3 0 0,7 7 0 0,-8-4 0 16,1 3-8-16,4-9 0 0,-8 0 0 0,0 0 0 0,1 3 0 15,2 4 8-15,-2-7-8 0,2 0 8 0,1 0-8 0,4 0 0 16,-4 0 0-16,6 0 8 16,1 0-27-16,-3 0-5 0,3-7-2 0,-1 7 0 15,5-3-118-15,-1 3-24 0,1 0-5 0,3 0-1 16,7 0-10-16,0 0-1 16,0-15-1-16,0 5 0 0</inkml:trace>
  <inkml:trace contextRef="#ctx0" brushRef="#br0" timeOffset="10909.469">5334 4636 2718 0,'0'0'120'0,"-7"0"25"0,0 0-116 0,3 6-29 0,-3 7 0 0,7-4 0 15,-10 0 8-15,10 4-8 0,-7-1 0 0,7 7 9 16,-4-3-9-16,1 3 8 0,3 0-8 0,0-4 8 16,0 14-8-16,0-4 0 0,0-7 0 0,0 11 0 15,0-11 0-15,0 14 0 0,-7-10 0 0,7 3 0 16,0 9 0-16,0-9 0 0,-4-3 0 0,4 10 0 16,0-10 0-16,0 3 0 0,0 3 0 0,0-3 0 15,0 3 0-15,0-9 0 0,4 3 0 0,3-3 0 16,-7 0 8-16,3 0-8 0,1-10 8 0,3 10-8 15,-4-10 0-15,4-3-20 0,-7-6 3 0,0 0 1 16,0 0-128-16,0 0-26 0,0 0-5 0,4-6-1 16,3-3-72-16,-4-10-16 0,1-16-2 15,-4 4-1-15</inkml:trace>
  <inkml:trace contextRef="#ctx0" brushRef="#br0" timeOffset="11226.642">4928 4645 1152 0,'0'0'102'0,"-3"-3"-82"0,3-3-20 0,0 6 0 16,0 0 316-16,0 0 60 0,0 0 11 0,0 0 2 15,0 0-301-15,7 0-60 0,10 0-12 0,-2 6-2 16,6-3 11-16,-7-3 3 0,11 10 0 0,3-10 0 15,0 0-4-15,4 6 0 16,3-6 0-16,0 3 0 0,1-3-9 0,-5 0-3 0,5 6 0 0,-5-6 0 16,5 0 16-16,-5 0 4 0,5-6 0 0,-1 3 0 15,-7-3-32-15,7 6 0 0,-3 0 0 0,-4-10 0 16,4 1 0-16,-4 6-16 0,-3-4 3 0,7 1 1 31,-7-3-17-31,-4 6-3 0,3-4-1 0,1 4 0 0,0-3-132 0,-1 3-27 0,-2 3-4 0,2-7-510 16,1 7-102-16</inkml:trace>
  <inkml:trace contextRef="#ctx0" brushRef="#br0" timeOffset="13063.731">7285 5134 921 0,'0'0'40'0,"0"0"10"0,0 0-40 0,0 0-10 16,0 0 0-16,0 0 0 15,0 0 224-15,0 0 44 0,0 0 8 0,0 0 1 0,0 0-198 0,7 0-40 16,-7 0-8-16,11 10-2 0,-4-10-13 0,3 6-4 16,-3-3 0-16,4-3 0 0,-4 6 32 0,10-2 7 15,-6-4 1-15,3 0 0 0,0 0-25 0,7 0-5 16,-10 0-1-16,7 0 0 0,-1 0 27 0,1 0 6 16,3 6 1-16,-3-6 0 0,-1 3-19 0,8 3-4 0,-4-3-1 15,4 4 0-15,0-4-4 0,-1 3-1 16,1-3 0-16,3 3 0 0,4 1-9 0,3-4-1 0,-3-3-1 0,3 6 0 15,4-3-6-15,0-3-1 0,0 0 0 0,0 10 0 16,3-10-8-16,0 0 10 0,8 0-10 0,-1 0 10 16,-7 0 1-16,4-10 0 0,0 10 0 0,3 0 0 15,-6-9-3-15,-4 9 0 0,-1-3 0 0,1-4 0 16,4 1 3-16,-5 3 0 0,5 3 0 0,3-6 0 16,-4 6-11-16,0-3 10 0,1 3-10 15,2 0 10-15,-2-7-1 0,-1 7 0 0,0-3 0 0,-3 3 0 16,-4-6-1-16,8 6-8 0,-4-3 12 0,-1 3-4 15,1-6 0-15,-7 2-8 0,3-2 12 0,-3 3-4 16,0-3-8-16,3 6 10 0,-3 0-10 0,-4-6 10 16,0 2-10-16,4 4 10 0,-7-6-10 0,6 6 10 15,-2 0-10-15,-1-3 0 0,-3 3 0 0,-1 0 0 0,8 0 0 16,-7 0 0-16,6 0 8 0,-6 0-8 0,3 0 0 16,-3 0 0-16,0 0 0 0,-1-6 0 0,1 6 0 0,3 0 0 15,-3 0 0-15,-4 0 0 0,0 0 0 0,1 0 0 16,-1-10 0-16,-4 10 8 0,5 0-8 0,-1-3 0 15,-4-3 0-15,4 6 8 0,-3 0 1 0,3-3 0 16,0-4 0-16,1 1 0 0,-1 3 0 0,0 3 0 16,-3-9 0-16,3 9 0 0,7-7 1 0,-10 4 0 15,-8-3 0-15,8 3 0 0,-1-3-10 0,1 6 12 16,-4-4-12-16,-7-2 12 0,-7 6-12 0,7 0 10 16,4-3-10-16,-11 3 10 0,-7-6-10 0,7 6 0 15,14 0 0-15,-7-7 8 0,-7 7-8 0,0 0 0 0,7-3 0 16,0 3 8-16,4 0-8 0,-11 0 8 0,0-9-8 0,7 3 8 15,0 6 0-15,0 0 0 16,-7 0 0-16,0-10 0 0,7 1 0 0,-4 9 0 0,-10-10 0 0,0 4 0 16,0 3 0-16,4-3 0 0,-4-4 0 0,-4 7 0 15,-6-3 0-15,9-3-8 0,8-1 12 0,-3 1-4 16,-15-1-8-16,8 10 0 0,3-15 9 0,0 5-9 16,0 7 8-16,-4-6-8 0,0 2 10 0,4-2-10 15,0 3 0-15,-3-4 0 0,-4 7 0 0,3-6 0 16,0 3 8-16,1 2-8 0,-1-2 0 0,1 3 0 15,-4-3 0-15,3-1 8 0,4 4-8 0,-4 3 0 16,4 0 0-16,0 0 0 0,7 0 0 0,0 0 0 16,0 0 0-16,0 0 0 0,0 0 0 0,0 0 0 15,0 0 0-15,0 0 0 0,0 0 0 0,0 0 0 16,0 0 0-16,4 10-12 0,-1-1 12 0,1-3-13 0,3 4 13 0,3-7 0 16,1 6 0-16,-4 1 0 0,4-4 0 15,-1 3 0-15,11 1 0 0,-3-1 10 0,-4 1-10 0,7-4 0 16,0 3 0-16,1-6-11 15,-5 10 11-15,4-10 0 0,4 7 10 0,0-1-10 0,0 0 0 0,-1 1 0 16,-6-4 0-16,7 3 0 0,-4 1 0 0,-4-1 0 16,-3 1 0-16,-3-1 0 0,3-3 0 0,-3 4 0 15,-1-1 10-15,-3 1-2 0,0-1-8 0,-3 0 0 16,3 7 0-16,-7-7 0 0,0 1 0 0,0-1 0 16,0 1 0-16,0-1 0 0,-7 1 0 0,3 5 0 15,4-5 0-15,0 8 0 0,-3-8 0 0,-1 5 0 16,-3 4 0-16,0-9 0 0,4 5 0 0,-8 1 12 0,-3-3-4 15,0 2 0-15,-4-2-8 0,1 3 12 0,-1-7-4 0,-3 10 0 16,-4-10-8-16,4 7 0 0,7-7 8 0,-7 1-8 16,-7-1 0-16,3 0 0 0,14 1 0 15,-3-4 8-15,-4 4-8 0,8-4-15 0,-4-3 4 0,7 6 1 32,0 1-88-32,-4-10-18 0,1 0-3 0,10 0-832 0,0 0-166 0</inkml:trace>
  <inkml:trace contextRef="#ctx0" brushRef="#br0" timeOffset="21141.614">6876 4325 1137 0,'0'0'50'0,"0"0"11"0,0 0-49 0,0 0-12 0,0 0 0 0,0 0 0 15,0 0 17-15,0 0 1 0,0 0 0 0,10-3 0 16,-3 3-8-16,0 0-2 0,-7 0 0 0,11 0 0 16,-4-6 0-16,4 3-8 0,3-3 12 0,-11 6-4 15,8 0-8-15,-4-10 8 0,7 7-8 0,-3-3 8 16,3 3 32-16,-7-4 5 0,3 1 2 0,1-3 0 0,-4 5 10 0,4-2 3 16,3 3 0-16,-7-6 0 0,3 2-6 0,1-2-1 15,3 9 0-15,-3-3 0 0,-1-10 1 0,-3 10 0 16,7-3 0-16,-3-4 0 0,-1 1-11 0,5 0-3 15,-5-1 0-15,4-5 0 0,-3 5-10 0,6 1-2 16,-2-1-1-16,2 1 0 0,1-7-13 0,0 13-2 16,-1-13-1-16,4 7 0 0,0-3 1 0,-6-1 1 15,2 0 0-15,4 4 0 0,-3-7 1 0,0 7 0 16,-1 6 0-16,1-13 0 0,3 7-1 0,0 2 0 16,0-5 0-16,1 2 0 0,-1-2-1 0,0 3-1 15,4-4 0-15,-1 4 0 0,1 2 2 0,-7-2 1 0,6-7 0 0,1 13 0 16,3-6-1-16,-3-7 0 0,-4 7 0 15,4-1 0-15,0 1-4 0,-1-7-1 16,1 7 0-16,3-1 0 0,-3-2-8 0,0-4 8 0,-1 0-8 0,4 4 8 16,4-4-8-16,-4 7 12 0,1-7-12 0,-1 7 12 15,0-1-2-15,0-2 0 0,1-1 0 0,-1 10 0 16,-4-13 3-16,5 7 1 0,-5 0 0 0,1 5 0 16,0-8-6-16,-1 9 0 0,5-7-8 0,-12 4 12 15,8-3-12-15,-4-1 0 0,4 1 0 0,0 6 0 16,6-10 8-16,-10 10-8 0,8-6 0 0,2 2 0 15,1-2 8-15,-4 0-8 0,4-1 0 0,-4 1 9 16,1-1-9-16,-1 1 0 0,0-1 0 0,-3 1 8 16,-1 3-8-16,1 3 8 0,3-10-8 0,-6 10 8 15,-1-6-8-15,0 2 10 0,4-2-10 0,-1 0 10 0,1 5-2 16,3-2 0-16,-3-3 0 0,3 2 0 16,0-2-8-16,4 9 0 0,-7-9 0 0,-1-1 0 15,5 10 0-15,2-9 0 0,-2 9 0 0,-5-3 0 0,1-4 0 0,0-2 0 16,-1 9 0-16,1-6 0 15,-4-4 0-15,0 10 0 0,4-9 0 0,-4-1 0 0,-3 7 0 0,3-9 0 16,4 9 0-16,0-7 0 0,-4 4 0 0,3-3 0 16,1 9 0-16,0-10 0 0,-1 7 0 15,1-3 8-15,0 6-8 0,0-7 0 0,-4 4 8 0,3-3-8 16,-2 3 0-16,2 3 8 0,1-9-8 0,-4 2 0 16,4 7 0-16,-4-9 0 0,-3 6 0 0,3-4 8 15,0-2-8-15,4 3 0 0,-4 6 0 0,0-10 0 16,4 7 8-16,-1-3-8 0,5 6 0 0,-1-9 8 15,-3 5-8-15,-1-2 8 0,-3 3-8 0,1-3 0 0,2 6 9 0,-6-7-9 16,-4 4 8-16,4-3-8 0,6 6 10 0,-3-3-10 16,-3 3 0-16,3-6 0 0,0 3 0 0,1-4 0 15,-1 7 0-15,0-9 0 0,-3 6 0 0,-1-4 0 16,8 4 0-16,0-3 0 0,-4 6 0 0,-4-6 0 16,5 3 0-16,-1-4 0 0,3 4 0 0,-6-3 0 15,-4 6 11-15,4 0-11 0,7-9 12 0,-8 9-12 16,-6 0 8-16,6 0-8 0,8-4 0 0,-4 4 0 15,0-6 0-15,1 6 0 0,-1 0 0 0,3 0 0 16,1 0 9-16,-4-3-9 0,-3-3 0 0,3 6 9 16,4 0-9-16,0-7 0 0,-8 7 0 0,1 0 0 15,6-3 0-15,-2-3 0 0,-1 3 0 0,-4 3 0 16,-2 0 0-16,2 0 0 0,8-6 8 0,-4 2-8 0,-7 4 0 0,0 0 0 16,11-6 0-16,-4 6 8 0,4 0-8 0,-4 0 12 15,4 0-12-15,-1-9 12 16,1 9-12-16,0 0 0 0,-1 0 9 0,1-3-9 0,0-4 0 0,0 7 0 15,-1 0 0-15,1-3 8 0,0-3-8 0,3 6 0 16,0-6 0-16,-3 6 0 0,-1-3 0 0,1-4 0 16,0 7 0-16,0-3 8 0,-4 3-8 0,-4 0 0 15,1 0 0-15,3-6 8 0,0 6-8 16,1 0 0-16,2 0 0 0,1 0 0 0,-4 0 0 0,4 0 0 16,-1-9 0-16,1 9 8 0,0 0-8 0,0 0 0 15,-1-4 0-15,1-2 8 0,3 6-8 0,-3 0 0 16,0-3 0-16,3 3 0 0,4-6 0 0,-4 6 0 15,-4 0 0-15,1 0 8 0,-4 0-8 0,4 0 0 0,0 0 0 0,-4 0 0 16,-4 0 0-16,5-7 0 0,-1 7 0 0,0 0 0 16,-3 0 0-16,3 0 0 0,0 0 0 0,0 0 0 15,-3 0 0-15,6-3 0 0,-2 3 0 0,2-6 8 16,-3 6-8-16,4-3 0 0,0 3 0 0,0 0 0 16,-1 0 0-16,1 0 0 0,-4 0 0 0,0 0 0 15,0 0 0-15,1 0 9 0,2 0-9 0,-3 0 0 16,1 0 8-16,-1 0-8 0,0 0 0 0,0 3 0 15,0 3 0-15,-3-3 0 0,3-3 0 0,0 0 0 16,-3 0 0-16,3 0 0 0,4 0 0 0,-4 0 0 16,4 0 0-16,-1 0 0 0,5 0 0 0,-5 0 0 15,4 0 8-15,-3-3-8 0,3 3 0 0,-3-6 0 16,3 6 0-16,4 6 8 0,-4-12-8 0,1 12 0 16,-1-6 12-16,-4 0-12 0,5 0 12 0,-1 0-12 15,-3 0 8-15,-1 0-8 0,1 0 0 0,3-6 0 0,-3 6 8 0,3 0-8 16,0-3 0-16,1 3 0 15,-1 0 0-15,0 0 0 0,0 0 8 0,4 0-8 0,0 0 0 0,-1 0 0 16,-2 0 0-16,2 0 0 0,1 0 9 0,0 0-9 16,-4 0 0-16,0 0 9 0,4 0-9 0,-4 0 0 15,4 0 0-15,0 0 8 0,0 0-8 0,-1 0 0 16,1 0 0-16,0 0 8 0,3 0-8 0,-3 3 0 16,0-3 0-16,-1 6 0 0,1-3 0 0,-4-3 0 15,-3 0 8-15,3 7-8 0,-3-7 0 0,0 6 0 16,-1-3 0-16,1-3 0 0,3 6 0 0,0-2 0 15,1-4 0-15,-1 0 0 0,4 9 0 0,-4-9 0 0,4 6 0 16,-4-6 0-16,4 0 0 0,-1 3 0 0,5-3 0 0,-5 7 0 16,1-7 0-16,-4 3 8 0,1-3-8 0,-5 6 0 15,5-6 0-15,-5 0 0 0,1 6 0 0,0-3 0 16,-1-3 0-16,5 7 0 0,-1-4 0 0,0-3 0 16,-3 9 0-16,6-9 8 0,-2 6-8 0,2 4 0 15,-6-10 0-15,3 3 0 0,4 6 8 0,-4-9-8 16,4 7 0-16,-7 2 0 0,3-9 0 0,0 10 8 15,0-10-8-15,1 9 0 0,-1-3 0 0,0-3 0 16,4 4 0-16,0-4 0 0,-1 3 0 0,1 3 0 16,0-2 0-16,0-4 0 0,-4 6 0 0,7-9 0 15,0 10 0-15,-3-4 0 0,0-6 0 0,0 9 0 16,-4-6 0-16,0 4 0 0,0-1 0 0,4-3 0 0,0 7 0 0,-1-1 12 16,5-9-12-16,-1 9 12 15,0-2-12-15,1-4 0 0,-1 3 0 0,0 0 0 16,0-3 0-16,1 7 0 0,-1-10 0 0,-3 9 0 0,3-9 0 0,0 10 0 15,1-4 0-15,2-6 0 0,-2 9 0 0,2-6 0 16,-2 4 0-16,-1 2 0 0,-3 1 0 16,3-1 0-16,-3 0 0 0,0 1 0 0,-4-4 0 0,-4 3 0 15,5 1 0-15,-5 6 0 0,1-7 0 0,3 0 0 16,-3 1 0-16,0-1 0 0,-1 1 0 0,1-1 0 16,0-9 0-16,3 9 0 0,-3 1 0 0,3-4 0 15,-3 4 0-15,3-1 0 0,-3 0 0 0,-1-2 0 16,1 2 0-16,0-6 0 0,-1 10 0 0,1-10 0 15,0 6 0-15,-4-3 8 0,4 4-8 0,-8-1 0 16,4 1 0-16,1-1 8 0,-5 1-8 0,1 8 12 0,3-11-12 16,-3 2 12-16,3 7-12 0,-4-13 0 0,1 6 0 0,3 1 0 15,0-1 0-15,1 0 0 0,-1 1 0 0,0 2-11 16,0-2 11-16,0-7 0 0,-3 6 0 0,3 1 0 16,-3-4 0-16,6 10 8 0,-2-13-8 0,-1 6 0 15,3-2 0-15,-2 2 8 0,-5-6-8 0,4 6 0 16,-3 1 9-16,3-4-9 15,-3 4 12-15,-1-1-12 0,1 0 8 0,0-2-8 0,-1 2 0 0,5-6 0 16,-5 10 0-16,4-10 8 0,-3 6-8 0,3-2 0 16,0-4 0-16,0 6 0 0,-3 1 0 0,3-4 0 15,0 3 10-15,1-3-10 0,-1-2 8 0,0 5-8 16,4 0 0-16,-4 7 8 0,0-13-8 0,-3 10 0 16,3-4 0-16,-4 1 8 0,1-1-8 0,0 0 0 15,-4-5 0-15,0 5 0 0,0-3 0 0,-3 4 0 16,3-1 0-16,-4 0 0 0,1-2 8 0,-1 2-8 0,1-9 0 0,0 10 0 15,-4-4 0-15,3-3 0 0,1 6 0 0,-4-9 0 16,7 10 0-16,-3-4 0 0,-4-3 0 0,3 3 0 16,4-2 8-16,-3 2-8 0,0-3 12 0,-1-3 1 15,1 0 0-15,-1 6 0 0,1-6-13 0,-1 7-13 16,-3-4 2-16,4-3 1 0,-4 0 10 0,-3 0 0 16,-4 0 0-16,0 0 0 0,0 0 14 0,7 0 2 15,-7 0 0-15,0 0 0 0,0 0-16 0,0 0 0 16,7 0 0-16,-7 0-10 0,0 0 10 0,0 0 0 15,3-3 8-15,1-4-8 0,-4-2 0 0,0 3 8 16,0-4-8-16,0 1 0 0,0-1 0 0,0 1 9 0,-4 6-9 0,1-13 0 16,3 7 8-16,0-7-8 0,-4 3 0 0,1 1 0 15,-4-1 8-15,3-2-8 0,1 2 0 0,-8 4 0 16,4-7 0-16,0 0 0 16,0 4 0-16,-4-4 0 0,4 10 0 0,-3-7 0 0,3 4 0 0,-4 0 0 15,4 2 0-15,0-2 0 0,-4-1 0 0,8 1 0 16,-4 9 0-16,0-6 0 0,-4-4 0 0,4 10 0 15,0 0 0-15,7 0 0 0,-7-9 0 0,7 9 0 16,-7 0 0-16,7 0 0 0,0 0 0 0,-7 0 0 16,7 0 0-16,0 0 0 0,0 0 0 0,0 0 0 15,0 0 0-15,0 0 0 0,0 0 0 0,0 0 0 16,0 0 0-16,0 0 0 0,3 9-8 0,4 1 8 16,-3-1 0-16,3 4 0 0,0-4 0 0,0 1 0 15,-3-1 0-15,3 0 0 0,0 1 0 0,-4-1 0 16,4 1 0-16,0-1 0 0,-3 0 0 0,3-2 0 15,0 2 0-15,-3-9 0 0,3 10 0 0,0-4 0 0,-7-6 0 0,7 3 0 16,0 6 0-16,3 1 0 0,-3-4 0 0,0-3 0 16,0 7 0-16,1-4 0 15,-1-3 0-15,0 3 0 0,-7-6 0 0,7 10 0 0,-7-10 0 0,3 6 0 16,-3-6 0-16,7 3 0 16,-7-3 0-16,4 9 0 0,-4-9-8 0,0 7 8 0,0-7 0 0,-4 9 0 15,4-9 0-15,-3 3 0 0,-4 4 0 0,3-1 0 16,-3-3 0-16,4 6 0 0,-4-9 0 0,-1 10 0 15,1-4 0-15,0-3 0 0,-3 7 0 0,-1-4 0 16,1-3 0-16,-1 3 0 0,0 4 0 0,1-4 0 16,-4-3 0-16,3 6 0 0,1-2 0 0,-5 2 0 0,5-9 0 0,-1 10 0 15,-3-1 0-15,4 0 0 0,-4-2 0 0,-1-4 0 16,5 6 0-16,-4-3 0 0,0-2 0 0,-1 5 0 16,-2-3 0-16,3 1 0 0,0-4 0 0,-4 6 0 15,4-9 0-15,-4 9 0 0,1-9 0 0,2 7-9 16,-2-4-3-16,-1 3 0 0,4-6 0 0,-4 0 0 31,4 3-13-31,-3-3-3 0,6 0-1 0,-3 0 0 16,0 0-87-16,0-3-18 0,3 3-3 0,4-9-1186 0</inkml:trace>
  <inkml:trace contextRef="#ctx0" brushRef="#br0" timeOffset="23078.615">16919 1644 1094 0,'0'0'48'0,"-3"0"11"0,3 0-47 0,0 0-12 0,-7 0 0 0,0-6 0 15,7 6 147-15,0 0 27 0,0 0 6 0,0 0 0 16,0 0-55-16,0 0-11 0,0 0-2 0,0 0-1 31,0 0-111-31,0 0-31 0,0 0-1 0,7 6-1 0,3-3 42 0,1 4 9 0,-4-7 2 0,0 0 0 16,4 3 8-16,-1 6 3 0,1-3 0 0,-1 4 0 16,-3-1-3-16,4 7 0 0,-4-7 0 0,0 7 0 15,0-3 8-15,4 12 0 0,-4-13 1 0,0 10 0 16,0 0-10-16,0 0-3 0,0 0 0 0,0 3 0 15,0 0-6-15,0 3-2 0,0-3 0 0,0 4 0 16,-3-1-6-16,3-3-2 0,0 0 0 0,0-3 0 16,-4 3 0-16,4-6-8 0,1 6 12 0,-1-12-4 0,0 2 7 0,-4-5 1 15,1 5 0-15,-1-5 0 0,4 2 0 0,-3-5 1 16,-4-7 0-16,0 0 0 0,0 9-4 0,0-9-1 16,0 0 0-16,0 0 0 0,0 0 6 0,0 0 1 15,3 6 0-15,-3-6 0 0,0 0 0 0,0 0 0 16,0 0 0-16,0 0 0 0,0 0 2 0,0 0 1 15,0 0 0-15,0 0 0 0,0 0 2 0,7 0 0 16,0-6 0-16,1-3 0 0,-1 2-9 0,-4-2-2 16,4-1 0-16,-3 1 0 0,-1-10-4 0,1 4-1 15,3-4 0-15,-4 0 0 0,4-6-8 0,-3 6 12 16,6-9-12-16,-2 3 12 0,-1-3-12 0,0 9 8 16,3-16-8-16,1 16 8 0,-1-15-8 0,5 9 0 15,-5 6 0-15,4-9 8 0,-3 3-8 0,-4-4 0 0,3 11 0 0,-3-7 8 16,4 12-8-16,-7-3 0 0,3-9 9 0,-4 16-9 15,1-7 0-15,-4 4 8 0,3 2-8 0,1 4 0 16,-1-7 0-16,1 7 0 0,-4 3 0 0,0-10 0 16,3 10 0-16,-3 3 0 0,4-9 0 0,-4 9 0 15,0-6-9-15,0 6 0 0,0 0 0 0,0 0 0 32,0 0-24-32,0 0-5 0,0 0-1 0,0 0 0 0,0 0-113 15,0 0-22-15,0 0-5 0,0 0-622 0,3 6-125 0</inkml:trace>
  <inkml:trace contextRef="#ctx0" brushRef="#br0" timeOffset="23938.582">18517 1459 864 0,'0'0'76'0,"0"0"-60"15,-3 0-16-15,-4-3 0 0,0-3 260 0,0 6 48 16,-4-3 11-16,8 3 1 0,-5-7-275 0,8 7-55 16,-7 0-11-16,0 0-3 15,-3 0-12-15,3-6-2 0,0 6-1 0,-4 6 0 16,4-6 7-16,-4 0 0 0,-3 0 1 0,4 7 0 0,-4-4 18 0,0-3 3 0,-1 6 1 0,-2-3 0 15,-1-3 33-15,0 0 6 16,1 10 2-16,-1-10 0 0,-3 6 26 0,0-6 6 0,-4 9 0 0,4-9 1 16,0 0 5-16,-4 3 1 15,-3 4 0-15,0-1 0 0,7-3-44 0,-4-3-9 0,4 10-2 0,0-1 0 16,-8-9 9-16,8 6 2 0,0 4 0 0,-4-7 0 16,4 3-4-16,0-3-1 0,3 3 0 0,1 1 0 15,3-4-11-15,-1 6-3 0,1-9 0 0,0 10 0 16,4-10 0-16,-1 0-8 0,0 0 12 0,4 0-4 15,4 6 14-15,3-6 2 0,-7 0 1 0,7 0 0 16,0 0 6-16,0 0 1 0,0 0 0 0,0 0 0 16,0 0-13-16,0 0-3 0,0 0 0 0,7 3 0 15,-7-3-2-15,7 9-1 0,-7-9 0 0,7 13 0 0,0-10-13 0,4 7 0 16,-4-1-9-16,0-9 9 0,-7 0 0 0,10 16 0 16,-10-16 13-16,7 3-4 15,0 3-9-15,-7-6 0 0,7 9 0 0,-3 1 0 0,-4-10 0 0,7 9-11 16,0 7 3-16,-3-7 0 0,3 1 32 0,-4-1 6 15,1 10 2-15,3-10 0 0,-4 1-32 0,4 5 0 16,-3 1 0-16,-1 3 0 16,1-10 10-16,0 7-10 0,3 6 10 0,-4-6-10 0,1-4 8 0,-1 4-8 15,-3 9 0-15,0-6 9 0,0 0-9 0,-3 6 0 16,3-6 0-16,-4-1 8 0,1 1-8 0,3 3 0 16,-4-9 9-16,1 2-9 0,-1-2 0 0,4 3 8 15,-4 2-8-15,4-2 0 0,-3-7 0 0,3 1 8 16,3-1-8-16,-3 1 0 0,0-1 0 0,4 7 8 0,-4-16-8 0,0 3 0 15,0-3 0-15,4 9 9 0,-4-9-9 0,7 7 0 16,-7-7 9-16,3 9-9 0,-3-9 0 0,0 0 9 16,4 6-9-16,-4-6 8 0,0 0-8 0,0 0 8 15,0 0-8-15,10 3 10 0,-3 7-10 0,0-4 10 16,-7-6-10-16,11 0 10 0,-4 3-10 0,4 3 10 16,-1-6-10-16,1 0 8 0,-1 0-8 0,4 0 8 15,1 0-8-15,-1 0 0 0,0 0 0 0,3 0 8 16,1 0-8-16,3-6 0 0,-3 3 0 0,3 3 8 15,-3 0-8-15,-1-6 0 0,-3 6 0 0,0-10 0 16,4 10-12-16,-7-9-5 0,3 9-1 0,0-9 0 16,-3 2-16-1,3 7-3-15,-4-9-1 0,1 6 0 0,-4-4-21 0,3-2-4 0,-3 9-1 0,1-9 0 16,-1-1-73-16,-4 7-15 0,-3-9-4 0,4 8-546 16,-4-2-110-16</inkml:trace>
  <inkml:trace contextRef="#ctx0" brushRef="#br0" timeOffset="24289.594">17872 1952 1036 0,'-4'0'92'0,"-3"-4"-73"0,0 4-19 0,4-6 0 15,-4 3 179-15,3 3 32 16,-3 0 6-16,7 0 2 0,0 0-153 0,0 0-30 0,0 0-7 0,0 0-1 16,0 0 10-16,0 0 2 0,0 0 0 0,0 0 0 15,0 0-26-15,0 0-5 16,0 0-1-16,14 0 0 0,0 0 17 0,4 0 3 0,-4 3 1 0,7 3 0 16,0-12 13-16,-3 6 2 0,3 0 1 0,0-3 0 15,4 3 3-15,-7 0 1 0,6 0 0 0,-3-6 0 16,-3 6 0-16,3-10 0 0,-3 7 0 0,3-3 0 15,-3 6-39-15,-1-10-10 0,1 10 0 0,-4-6 0 16,4 6 0-16,-4 0-17 0,0-3 4 0,4-3 1 16,-4 3-66-16,3 3-13 15,-3-7-2-15,4 4-643 0,0-3-129 0</inkml:trace>
  <inkml:trace contextRef="#ctx0" brushRef="#br0" timeOffset="25138.577">18934 2218 633 0,'0'0'28'0,"0"0"6"0,0 0-34 0,0 0 0 0,0 0 0 0,0 0 0 15,0 0 191-15,0 0 31 0,0 0 6 0,0 0 2 16,7 0-163-16,-7 0-33 0,7 0-6 0,0 9-2 16,0-2-14-16,3-4-2 0,1 6-1 0,0 7 0 15,-1-7-9-15,1 7 0 0,-1-3 0 0,1-1 0 16,-1 1 0-16,-2 2 12 0,2-2-12 0,-3-4 12 16,4 7-12-16,-4-7 0 0,-7 7 0 0,3-3 0 15,-3-7 9-15,0 10 7 0,-10-4 0 0,3-2 1 0,0-1 15 0,0 0 4 16,-8 4 0-16,1-1 0 15,0 4-28-15,0-6-8 0,0-1 0 0,0 0 0 16,-4 10-48-16,4-13-12 0,4 4-4 0,-5-7-429 16,1 6-87-16</inkml:trace>
  <inkml:trace contextRef="#ctx0" brushRef="#br0" timeOffset="26008.74">19865 1933 1094 0,'0'0'97'0,"0"0"-77"16,0 0-20-16,0 0 0 0,0 0 124 0,0 0 22 15,7 0 4-15,4 0 1 0,-1-10-115 0,-3 10-22 16,4 0-5-16,-1-3-1 0,1-3 9 0,0 6 2 16,-1-3 0-16,4-4 0 0,0 1-3 0,0 6 0 15,4-3 0-15,0-3 0 0,-1 3-5 0,-3 3-2 0,4-10 0 16,-4 4 0-16,0-3 12 0,-3 9 3 0,0-4 0 0,-1-2 0 16,1 3 22-16,-4 3 5 0,0-12 1 0,-4 12 0 15,4-4-9-15,-7 4-2 0,0 0 0 0,0-6 0 16,4 3-25-16,-4-3-6 0,-4-7-1 0,4 7 0 15,-3-4-9-15,-4 4 8 0,3-3-8 0,-3 6 8 16,0-4 0-16,0-2 0 0,0 0 0 0,0 5 0 16,-7-2 0-16,3 6-8 0,-3 0 12 0,0-3-4 15,-4 6-8-15,1-3 0 0,-1 10 0 0,-3-1 0 16,3-3 0-16,-3 7 0 0,4-4 0 0,-5 7 0 16,5 3 0-16,-1-4 0 0,4-5 0 0,0 9 0 15,-4-1 0-15,8 1 0 0,-4 3 0 0,-1 0 0 0,5 0 0 0,-1 0 8 16,1 3 2-16,-1 0 0 0,4 3 6 0,0-9 2 15,0 0 0-15,3 0 0 0,8-3 2 0,-4 2 1 16,3-2 0-16,5-3 0 16,-1 2-5-16,3 4-2 0,4-10 0 0,4 1 0 0,-4-1-2 0,7-2 0 15,-3-1 0-15,7-3 0 0,-1-3-4 0,4 0-8 16,4-3 11-16,0-3-11 16,3-1-16-16,0-2-9 0,1 6-3 0,-4-4 0 15,3-2-41-15,-3 9-9 0,-4-9-2 0,0-1 0 16,-3 7-84-16,-1-9-18 0,-6 8-3 0,3-2-624 0</inkml:trace>
  <inkml:trace contextRef="#ctx0" brushRef="#br0" timeOffset="26876.667">20937 1707 716 0,'0'0'32'0,"0"0"6"16,0 0-30-16,0 0-8 0,0 0 0 0,0 0 0 15,0 0 100-15,0 0 18 0,0 0 4 0,0 0 1 0,-7 0-59 0,0 3-12 16,7-3-3-16,-7 6 0 16,0-6-4-16,7 0-1 0,-3 3 0 0,-4 4 0 0,3-1 3 0,4-6 0 15,-7 0 0-15,0 3 0 0,0 3-17 0,0-2-3 16,0 5-1-16,-4 0 0 16,4 1 6-16,-3-4 2 0,-5 3 0 0,5 1 0 0,3-1 6 0,-4 1 2 15,4-1 0-15,-3 1 0 0,-5 2-9 0,5-9-1 16,3 7-1-16,-4-1 0 0,1 7-9 0,3-7-2 15,0 0 0-15,3 1 0 0,4-1-8 0,-4 7-3 16,-3-3 0-16,0-1 0 0,0 1-9 0,0-4 0 16,-3 7 9-16,-1-4-9 0,1-5 0 0,-1 8 0 0,0-2 0 15,4 2-8-15,-3-5 8 0,-1-1 14 0,1 1-3 16,2-1-1-16,-2-3-10 0,3 4-11 0,0-7 3 0,0 6 0 16,3-2 8-16,1-1 0 0,3-6 0 0,0 0 0 31,0 0-23-31,0 0-9 0,0 0-1 0,0 0-1 15,0 0-34-15,0 0-6 0,0 0-2 0,0 0 0 16,0 0-120-16,0 0-25 0</inkml:trace>
  <inkml:trace contextRef="#ctx0" brushRef="#br0" timeOffset="27225.683">20549 1779 864 0,'-3'-9'38'0,"3"9"8"0,-4-7-37 0,4 4-9 16,-3-3 0-16,3 6 0 0,0 0 284 0,0 0 56 15,0 0 10-15,0 0 2 0,0 0-254 0,0 0-51 16,7 0-11-16,0 0-1 0,0 0-35 0,3 0-12 16,1 9 0-16,0-2 0 0,-1-4 12 0,1 6 0 15,3 7 0-15,-3-7 0 16,-4 7 0-16,3-7 0 0,8 7 8 0,-4-3-8 0,-4 2 16 0,5-2-1 15,-5 2 0-15,4 1 0 0,0-3 5 0,1 2 0 16,-5 1 1-16,4-3 0 0,0 2-10 0,0-2-3 16,1-4 0-16,-5 7 0 0,8-7-8 0,-8 7 12 15,4-7-12-15,1-5 12 0,-5 8-12 0,4-2 0 0,0-7 0 0,-3 6 0 32,-4-9-39-32,4 9-13 0,-4-2-2 0,3-7-1 15,1 3-151-15,-1-3-30 0</inkml:trace>
  <inkml:trace contextRef="#ctx0" brushRef="#br0" timeOffset="27994.29">21417 1788 1371 0,'0'0'30'0,"0"0"6"0,0 0 2 0,0 0 1 0,0 0-31 0,0 0-8 16,0 0 0-16,0 0 0 0,0 0 12 0,0 0 2 16,4-6 0-16,-4 6 0 0,0 0-14 0,0-3 0 15,3-3 0-15,-3 6 0 0,0 0 0 0,4-3-10 0,-1-4 10 0,1-2-8 16,-4 9 8-16,0 0 0 0,0 0 8 16,3-9-8-16,-3 5 64 0,0-2 8 0,0 6 1 0,0 0 1 15,-3-3 24-15,3-10 5 0,0 13 1 0,-4 0 0 16,-3-3-64-16,4 3-13 0,-4-6-3 0,0 3 0 15,0 3 7-15,-1 0 1 16,1 0 0-16,-3 3 0 0,-4 3-32 0,3-6 0 0,-3 3 0 0,0-3 0 16,-4 7 0-16,4-1-15 0,0-3 3 0,-4 7 1 15,1-1 11-15,3-9 0 0,0 16 0 0,-1-13 0 16,1 6 11-16,4 7-3 0,-4 3 0 0,3-4 0 16,0 1 10-16,4-3 2 0,-3 5 0 0,3 1 0 15,0-3-6-15,3 3-1 0,1-4 0 0,3 4 0 16,-4 0-4-16,8-3-1 0,-1-4 0 0,4 4 0 15,-3-7 14-15,3 1 2 0,3 5 1 0,1-11 0 16,0-4-25-16,-1 12-9 0,4-12 0 0,0 0 0 0,-3-6 9 0,0 0 11 16,3 2-3-16,-4-2 0 0,4 3 11 15,0-3 1-15,-3-7 1 0,0-2 0 0,-1 8-13 0,-3-2-8 16,0-4 8-16,-3-2-8 0,3 5 11 0,-4-5-3 16,4 2 0-16,-3-3 0 0,0 4 0 0,-4-1-8 15,3 4 12-15,-3 6-4 0,4-7 14 0,-4 10 2 16,0 0 1-16,0 0 0 0,0 0-13 0,0 0-4 15,0 0 0-15,0 0 0 0,0 0-8 0,3 10 0 16,4-7 0-16,-3 6 0 0,3 4 0 0,0-1 0 16,0-2 0-16,0 5 0 0,0-5 0 0,0 5 8 15,0-2-8-15,4 3 8 0,-4-4-8 0,3 4 0 16,1 3 0-16,-4-10 0 0,4 1 0 0,-4 2-16 0,0-9 4 0,3 16 1 31,-6-19-25-31,3 6-6 0,0-3-1 0,0 4 0 16,4-14-123-16,-4 4-25 0,0-3-5 0</inkml:trace>
  <inkml:trace contextRef="#ctx0" brushRef="#br0" timeOffset="28393.852">21855 1770 1407 0,'17'-10'62'0,"-10"4"14"16,0 6-61-16,-3 0-15 0,-1-9 0 0,4 5 0 16,1-2 72-16,-8 6 12 0,0 0 3 0,3-3 0 0,1-3-35 0,-4 6-6 15,0 0-2-15,0-7 0 16,0 4 3-16,0 3 0 0,0 0 0 0,-7-9 0 0,-4 3-17 0,4 6-3 16,7 0-1-16,-7 0 0 0,-4-10-14 0,1 10-4 15,3 10 0-15,0-10 0 0,-4 0 4 0,-3 6 0 16,0-3 0-16,3 3 0 0,4-3 12 0,0 4 2 15,-7 2 1-15,3-3 0 0,4 7 2 0,0-7 1 16,-3 4 0-16,-1-1 0 0,-3 0-4 0,3 7-1 16,4-3 0-16,0 2 0 0,-3-5-15 0,6 5-10 15,1-2 12-15,-1 3-12 0,1 2 12 0,-1-2-4 16,8 3 0-16,-1-6-8 0,4 2 16 0,-3 4-4 0,3-10-1 16,3 1 0-16,8 6-11 0,-4-7 12 0,-3 0-12 0,-1 7 12 15,11-13-20-15,-6 3-4 16,-1-2-1-16,3-4 0 15,-3 0-30-15,4 0-5 0,3 0-2 0,-3 0 0 16,-1-4-25-16,1-5-5 0,7 3 0 0,-4-4-1 16,0 1-105-16,-3 0-21 0,3 2-4 0,0-5-1 0</inkml:trace>
  <inkml:trace contextRef="#ctx0" brushRef="#br0" timeOffset="28744.858">22257 1425 1267 0,'17'0'56'0,"-17"0"12"0,0 0-55 0,0 0-13 16,0 0 0-16,0 0 0 0,0 0 192 0,0 9 36 15,-3-3 8-15,3 10 0 16,10 3-174-16,-6-7-35 0,-4 1-7 0,0 0-2 0,4 5-18 0,-1 1 0 15,-3 3 0-15,0 0-9 0,-3 0 9 0,3 0 0 16,3 6 0-16,-3-3 0 0,-7 0 9 0,3 0 4 16,12 4 1-16,-1-11 0 0,-7 1 3 0,0 6 1 15,3-6 0-15,4 0 0 0,0-3-10 0,-3-4-8 16,-8 4 9-16,4 3-9 0,11-10 11 0,-4 1-11 0,-14 2 12 16,7-9-12-16,3 7 0 0,-3-10 0 15,0 0 0-15,0 0 0 16,0 0-52-16,0 0-15 0,11 0-2 0,-8-10-893 0</inkml:trace>
  <inkml:trace contextRef="#ctx0" brushRef="#br0" timeOffset="28976.5">21975 1625 2070 0,'0'0'92'0,"0"0"18"0,-11-6-88 0,7 3-22 0,4 3 0 0,0 0 0 15,0 0 48-15,0 0 4 0,0 0 2 0,0 0 0 16,0 0-35-16,7 3-7 0,-7-3-2 0,11 0 0 15,7 6 34-15,-1-2 6 0,-3-8 2 0,4 4 0 16,7 0-22-16,-4 0-4 0,4-6-1 0,-4 6 0 16,-4-3 11-16,8 3 3 0,3 0 0 0,-3-6 0 15,-11-1-23-15,4 7-5 0,10 0-1 0,-3-3 0 0,-8 3-10 16,5 0 0-16,-8 0 0 0,7 0 0 16,0 0-104-16,-3-6-24 0,-1 3-4 0,1 3-604 15,7 0-120-15</inkml:trace>
  <inkml:trace contextRef="#ctx0" brushRef="#br0" timeOffset="29459.568">23488 1644 2120 0,'0'0'94'0,"0"0"19"0,0 0-90 0,0 0-23 16,0 0 0-16,0 0 0 0,0 0 34 0,0 0 2 15,0 0 1-15,7 10 0 0,-7-10-19 0,7 3-4 16,-3 6-1-16,3 4 0 15,-4-4-13-15,1 4 0 0,-1 2 0 0,1-5 0 0,-1 5 17 0,-3-2-2 16,4 6-1-16,-8-10 0 0,4 13 18 0,-3-3 4 16,3-6 1-16,-4-1 0 0,1 1-23 0,3 2-5 15,-4-5-1-15,1-1 0 0,-1 0-8 0,1 1 8 16,-1-1-8-16,1 1 8 0,3-4-21 0,0 3-5 16,0-9-1-16,0 0 0 15,0 0-115-15,0 0-23 0,0 0-5 0,0 0-770 0</inkml:trace>
  <inkml:trace contextRef="#ctx0" brushRef="#br0" timeOffset="29637.276">23569 1440 2055 0,'0'0'45'0,"0"0"10"0,0 0 1 0,0 0 2 0,0 0-46 0,0 0-12 0,4 10 0 0,3-1 0 16,0 1-88-16,3-10-19 0,1 6-4 0,-1-3-690 16</inkml:trace>
  <inkml:trace contextRef="#ctx0" brushRef="#br0" timeOffset="30081.196">23968 1798 1324 0,'0'0'59'0,"0"0"12"0,0 0-57 0,0 0-14 15,-4 0 0-15,-3 9 0 0,4 1 215 0,-4-4 40 16,7 3 8-16,0-5 1 0,-4 8-203 0,1-9-41 16,3 7-8-16,-4-1-1 0,0 7 5 0,1-13 2 15,3 6 0-15,3-3 0 0,-3 4-18 0,0-10 0 16,0 6 0-16,0-6 0 0,0 0 13 0,0 0-1 15,0 0 0-15,0 0 0 0,0 0 21 0,0 0 4 0,0 0 1 0,4-9 0 16,0-4-5-16,-1 4-1 0,1-4 0 0,-1-2 0 16,4 2-1-16,0-9-1 0,-3 3 0 0,6-6 0 15,-3 13-19-15,4-13-11 0,0-1 12 0,-1-2-12 16,1 9 10-16,3 4-10 0,-4-4 8 0,1 6-8 16,0 4 0-16,3-7 0 0,-7 10 0 0,3-3 0 15,1-1 0-15,-1 7 0 0,1-3 0 0,0 3 0 16,-1-4 0-16,1 7 0 0,-4 0 0 0,0 7 0 15,4-4 0-15,-1 3 0 0,1-3-9 0,-1 13 9 16,-3-7 0-16,4 7 0 0,-1-3 0 0,-2 2 0 16,-1 4 0-16,3 0 0 0,-3 0 0 0,0-4 9 15,4 4-9-15,-4 0 0 0,0 0 0 0,0 3 0 16,4 0 0-16,-4-7 0 0,0 1 12 0,0-3-4 16,3-4-28-1,-3 7-5-15,0-7-2 0,-3-6 0 0,-4-3-162 0,7 6-33 0,4-6-6 0</inkml:trace>
  <inkml:trace contextRef="#ctx0" brushRef="#br0" timeOffset="30545.727">24899 1280 403 0,'4'-3'36'0,"-1"-6"-36"15,1 3 0-15,-1-4 0 0,1 4 418 0,-1-3 77 0,4-4 15 0,0-3 3 16,0 10-405-16,0-3-82 0,1-4-16 0,2-3-10 16,-6 7 11-16,3-7-11 0,0 7 10 0,0-10-10 15,-4 10 0-15,1-1 0 0,-1-5 0 0,1 12-10 16,-4-4 10-16,-4-2 0 0,1-1-9 16,-4 7 9-16,-4-3 0 0,1 0 12 0,-4 6-2 0,-1 0 0 15,-2 0 7-15,-1 0 2 0,0 6 0 0,1 0 0 16,-1-3 1-16,1 7 1 0,2-1 0 0,-2-2 0 15,6 2-13-15,-3 0-8 0,4 10 8 0,-1-3-8 16,0 9 15-16,1-3-2 0,-1 3 0 0,4 0 0 16,4 3 3-16,-1-9 1 0,1 16 0 0,-4-7 0 15,3 6-17-15,-3 4 0 0,3-4 8 0,4 10-8 16,-3-6 10-16,-1-4-2 0,4 10 0 0,-3-6 0 16,3-4-8-16,3 4 10 0,1-7-10 0,3 1 10 15,0-1 14-15,0-3 2 0,0-9 1 0,4 9 0 0,-1-3-27 0,1-6 0 16,-1 6 0-16,1-9 0 0,0 6 0 0,-1-13 0 15,1 1 0-15,-1 6 0 16,1-7-30-16,-4-9-11 0,4 9-3 0,-4-9 0 16,3 0-134-16,1-3-27 0,-4-3-6 0</inkml:trace>
  <inkml:trace contextRef="#ctx0" brushRef="#br0" timeOffset="30827.606">24603 1666 2134 0,'0'0'95'0,"0"0"19"0,0 0-91 0,0 0-23 0,0 0 0 0,0 0 0 16,0 0 14-16,0 0-2 0,0 0 0 0,0 0 0 15,0 0 12-15,0 0 1 0,0 0 1 0,0 0 0 16,0 0-2-16,0 0-1 0,0 0 0 0,7 0 0 15,0 6 11-15,3-6 2 0,1 7 1 0,0-4 0 16,-1-3-37-16,4 0 0 0,0 0 0 0,1 0-8 16,6 0 16-16,0 0 4 0,0 0 1 0,4-3 0 15,-1 3-38-15,5-7-8 16,2 7-2-16,1-6 0 0,-4 6-85 0,4 0-18 0,0 0-3 0,3-3-779 16</inkml:trace>
  <inkml:trace contextRef="#ctx0" brushRef="#br0" timeOffset="31245.351">25220 1672 2156 0,'0'0'96'0,"0"0"19"0,0 0-92 0,0 0-23 16,0 0 0-16,0 0 0 0,7 0 36 0,-7 0 4 16,0 0 0-16,11 0 0 0,-4 0-24 0,0 0-5 15,3 0-1-15,-3 0 0 0,4 0-10 0,0-6 0 16,-4 6 0-16,3-3 0 0,-3-3 0 0,4 3 0 15,3-7 0-15,-3 4 0 0,-1-3-10 0,1-4 10 16,-4 0 0-16,0 10-9 0,0-6 19 0,0-7 4 0,0 7 1 0,-3-1 0 16,3-5 21-16,-4 12 4 0,1-13 0 0,-4 7 1 15,7-1-29-15,-4 7-12 0,-3 3 8 0,-3-13-8 16,3 13 0-16,0 0 0 0,-7 0 0 0,3-3 0 16,-6 3 0-16,3 3 0 0,-4-3 0 0,-3 0 0 15,0 7 0-15,0-1 0 0,-4-6 0 0,4 3 0 16,0 16 0-16,0-13 0 0,0 7 0 0,3 2 0 15,-3-5 0-15,3 9 0 0,-3-1 0 0,4 4 0 16,-1 0 10-16,4-3-10 0,0 6 12 0,3 3-12 16,-3-2 15-16,4-1-4 0,3-7-1 0,3 1 0 15,-3 6-10-15,7-9 12 0,0 6-12 0,0-6 12 16,4-4-12-16,3 4 0 0,-3-7 0 0,3 1 8 31,0-4-29-31,0 3-7 0,4-9 0 0,-1 0-1 0,1 0-26 0,0 0-5 0,-1-6 0 0,4 3-1 16,4-3-163-16,-4-7-32 0,18-12-6 0,-7 0-2 0</inkml:trace>
  <inkml:trace contextRef="#ctx0" brushRef="#br0" timeOffset="31614.417">25675 1807 403 0,'0'0'17'0,"0"0"5"0,-3 10-22 0,-1-1 0 15,1 1 0-15,3 2 0 0,-4-3 395 0,4 4 74 16,0-7 15-16,4 7 4 0,-1-4-370 0,1-3-74 16,-4 4-14-16,3-1-3 0,-3-9-27 0,7 10 0 0,-7-10 8 0,4 6-8 15,-4-6 0-15,0 0 0 0,0 0 0 0,0 0 0 16,0 0 31-16,7-6 4 0,0-4 1 0,-4 1 0 16,1-1 40-16,-4 4 8 0,0-6 1 0,0-4 1 15,0 7-38-15,-4-4-8 0,1-3-2 0,-1-9 0 16,4 6-8-16,0 1-2 0,-3 2 0 0,3-6 0 15,0 6-6-15,0-9-2 0,0 6 0 0,0 1 0 16,0 2-6-16,0-3-2 0,0 3 0 0,3 4 0 16,-3-4-12-16,0 4 0 0,4-1 8 0,-1 1-8 15,1 2 0-15,-1-5 11 0,1 5-11 0,3 7 10 16,-3-3-10-16,3-1 0 0,0 4 0 0,0-3 0 16,0 3 0-16,0-3-17 0,0 6 2 0,3 0 1 15,-2 0-2-15,-1 0-1 0,0 0 0 0,0 6 0 16,-7-6-83-16,10 3-17 0,-3 3-3 0,0-3-1 15,0 10-108-15,1-13-22 0</inkml:trace>
  <inkml:trace contextRef="#ctx0" brushRef="#br0" timeOffset="32445.467">26000 1657 748 0,'0'0'67'0,"0"0"-54"16,0 0-13-16,0 0 0 0,0 0 200 0,7 0 36 15,-7 0 8-15,0 0 2 0,0 0-155 0,7 0-31 16,0 0-7-16,-7 0-1 0,0 0-15 0,10 0-3 16,1-3-1-16,-4 3 0 0,-7 0-16 0,11 0-3 0,-1 0-1 0,1 0 0 15,-1-10 18-15,5 4 3 0,-1 6 1 0,0-9 0 16,0 9-3-16,0-10 0 0,0 7 0 0,4-10 0 16,-1 10-7-16,-2-6-1 0,-1-7-1 0,3 7 0 15,-3-7 4-15,-3 7 1 0,3-10 0 0,-7 10 0 16,0-1 0-16,0-6 1 0,0 7 0 0,0 0 0 15,-7-1-13-15,0 7-4 0,0-3 0 0,0 6 0 16,-7-3 1-16,0-4 0 0,-3 7 0 0,-1 0 0 16,0 10-13-16,-3-10-12 0,0 9 3 0,-3 1 0 15,3-4 9-15,-1 3 0 0,1 1 0 0,-3-1 0 16,-1 10 0-16,4-3 0 0,0-7 0 0,0 7-8 16,-4 6 8-16,0-7 0 0,4 1 0 0,0 6 0 15,0-3 0-15,3-4 0 0,4 14 0 0,0-14 0 16,0 4 0-16,4 0 9 0,3 0 0 0,3 3 0 15,1 0 20-15,3-7 4 0,0 1 1 0,0-3 0 0,7 2-34 16,-3-2 0-16,-1-4 0 0,4 7 0 16,-3-7-26-16,3 1-2 0,-3-10-1 0,3 6 0 15,-4-3-3-15,1-3 0 0,0-3 0 0,-1 3 0 16,1-6-128-16,-1-4-25 0,4 7-6 0,1-13-1 0</inkml:trace>
  <inkml:trace contextRef="#ctx0" brushRef="#br0" timeOffset="32912.852">26465 1591 2516 0,'0'0'112'0,"0"0"22"0,-3 9-107 0,3-6-27 0,0 10 0 0,0 0 0 0,0-4 0 0,3 7-11 16,-3-7 1-16,0 7 0 0,0-4 10 0,0 4 0 0,4-4 10 0,-1 4-10 15,1-6 0-15,-4 5 0 0,4-5 0 0,-4-10 0 16,3 12 11-16,-3-12-1 0,0 0 0 0,4 6 0 16,-4-6-10-16,0 0 0 0,0 0 0 0,0 0 0 15,0 0 24-15,0 0 2 0,0 0 1 0,0 0 0 16,0 0 16-16,7 0 3 0,0-6 1 0,3-3 0 16,-6 6-20-16,6-7-4 0,-3-5-1 0,4 2 0 15,0-3-3-15,3 1-1 0,0-14 0 0,-4 14 0 16,1-4-18-16,3-3 0 0,0 6 0 0,0-9 0 15,0 6 0-15,-3 1 0 0,0 2 0 0,-4-3 0 0,0 16 0 16,0-10 0-16,0 4 8 0,0 6-8 0,-7 3-9 16,3-6-6-16,8-4-1 0,-4 10 0 0,-7 0 26 0,7 0 5 15,4 10 1-15,-1-10 0 16,1 6-39-16,-1-3-7 0,-3 6-2 0,4 4 0 0,0-10 32 0,-4 16 0 16,0-3 0-16,0 2 0 0,0 1 0 0,-4 6 0 15,1-9 0-15,-1 6 0 0,-3-3 0 16,4 6 0-16,0-6 0 0,-4-1 0 0,3-2-16 0,1 3 4 15,-1 0 0-15,1-4 0 16,-1 1-52-16,1-3-9 0,-1-4-3 0,4 1 0 16,0-4-19-16,0 0-4 0,7-3-1 0,-3-3 0 15,3 0-116-15,0 0-24 0,18-3-5 0,-4-9-467 0</inkml:trace>
  <inkml:trace contextRef="#ctx0" brushRef="#br0" timeOffset="33312.184">27326 1572 2134 0,'0'0'47'0,"4"-6"9"0,-4 3 3 0,3-4 1 0,4 1-48 0,-3-3-12 0,3 9 0 0,-4-3 0 15,4-7 0-15,1 4 9 0,-5 6-9 0,1-13 8 16,-1 7-8-16,-3 3 0 0,4-10-12 0,-4 13 12 15,-4-3-33-15,1-6 1 0,-4 9 0 0,-1-6 0 16,-2 6 16-16,-1-10 3 0,-3 1 1 0,0 9 0 0,0 0 27 0,0 0 5 16,0 0 2-16,0 0 0 0,-4 0 23 0,0 9 5 15,4-9 1-15,4 16 0 0,-1-7-7 0,4 7 0 16,-7-3-1-16,3 2 0 0,-3 4-6 0,4 0-1 16,-4 0 0-16,3-1 0 0,-3 8-25 0,3-1-11 15,1-7 8-15,3 11-8 0,-4-11 12 0,4 4-4 16,0-3 0-16,3-6 0 0,1 2-8 0,3 4 8 15,3-3-8-15,1-3 8 0,3-1 4 0,4-3 0 16,-4 4 0-16,10-7 0 0,4 4-12 0,1-7 0 16,-5 6-10-16,8-3 10 0,7-6-21 0,-1 7 1 15,1-7 1-15,0 3 0 16,0-3-100-16,-1 0-20 0,1-3-4 0,0-4-520 0,0 7-104 16</inkml:trace>
  <inkml:trace contextRef="#ctx0" brushRef="#br0" timeOffset="33799.456">27742 1688 2059 0,'0'0'45'0,"0"0"10"0,0 0 1 0,0 0 2 0,0 0-46 0,0 0-12 0,0 0 0 0,0 0 0 16,0 0 45-16,0 0 7 0,0 0 2 0,11-6 0 15,-4 6-36-15,4 0-7 0,3 0-2 0,0 0 0 0,-4-3-9 0,5 3 0 16,-1-7 0-16,-4 7 0 16,4-6 0-16,1-3 0 0,-5 9 0 0,1-3 0 0,-1-7 17 0,1 4 2 15,-1-3 0-15,-3-1 0 0,1 1 14 0,2-1 3 16,-3 1 1-16,0-7 0 16,-3 4-20-16,3-4-4 15,-4 0-1-15,4 7 0 0,-3-10-12 0,-1 3-8 0,1 4 8 0,-4-4-13 0,-4 7 13 0,4-1 0 16,-3 4 0-16,-1 3 0 0,4 3 0 0,-7-6 0 15,0 6-8-15,-3 0 8 0,-4 0 0 0,3 9 0 16,-7-3 8-16,4 4-8 0,0 9 0 0,0-4 0 16,-4 1 0-16,1 6 0 0,3-3 10 0,-4 6-10 15,0 3 8-15,1-3-8 0,3 10 18 0,-4-7-2 16,0-3 0-16,1 3 0 0,3-3-16 0,-1-3 0 16,1 3 0-16,4 0 0 0,3-9 35 0,0 6 0 0,3-6 0 0,1-4 0 15,6 1-12-15,1-1-3 0,3 4 0 0,3-7 0 16,4-5 20-16,4 8 3 0,7-9 1 0,7-3 0 15,3 10-30-15,4-10-6 0,3 0 0 0,4 0-8 16,3 0 8-16,8 0-8 0,3 0 0 0,7 0 0 31,-7 0-35-31,3-4-10 0,-3-2-3 0,-3 6 0 16,-5 0-192-16,5-3-40 0,49-19-7 0,-32-6-1 0</inkml:trace>
  <inkml:trace contextRef="#ctx0" brushRef="#br0" timeOffset="51741.329">13399 9929 403 0,'0'0'36'0,"0"0"-36"0,0 0 0 0,3 0 0 0,-3 0 144 0,7-3 21 16,-7 3 5-16,7-6 1 0,0 6-117 0,-3-4-23 15,-4 4-5-15,10-6-1 0,-10 6-1 0,7 0-1 16,-3 0 0-16,-4 0 0 0,0 0 29 0,7-9 7 15,-7 9 1-15,0 0 0 0,7 0 14 0,-7 0 3 16,0 0 1-16,4-10 0 0,-4 10 2 0,0 0 0 16,0 0 0-16,0 0 0 0,-4-6-17 0,4 6-3 15,-7-3-1-15,7 3 0 0,-7 0-31 0,0 0-7 16,-4 0-1-16,4 3 0 0,-3 3-7 0,-1-6-1 16,0 7-1-16,-3-4 0 0,4 3 3 0,-4-3 1 15,0 7 0-15,-4-4 0 0,0-3 1 0,4 6 1 0,-3-2 0 16,-1 2 0-16,4 1-9 0,-4-1-8 15,4 0 12-15,3-2-12 0,1-4 8 0,3 3-8 0,0 3 0 0,0 1 0 16,7-10 8-16,0 0-8 0,-4 0 0 16,4 0 0-16,0 0 0 0,0 0 0 0,4 9 8 0,-4-9-8 15,0 0 9-15,7 6-1 0,3-2-8 0,1 2 12 16,-1-3-4-16,1 3 0 0,0-3-8 0,-1 4 12 16,1 2-12-16,-1-9 0 0,1 10 8 0,0-4-8 15,-1-3 0-15,1 6 0 0,-1-2 0 0,1 2 0 16,-1 0 0-16,-2 1 0 0,2-1 0 0,-6 1 0 15,3-1 0-15,0 0 11 0,0 4-11 0,0-4 10 16,-4 1-10-16,4-1 0 0,-3 1-10 0,0-1 10 16,-1 0 0-16,1 1 0 0,-1-1 0 0,1 1 0 15,-4-4 15-15,3 3-4 0,1-6-1 0,-4-3 0 0,0 13 4 16,0-10 1-16,0 7 0 0,-4-1 0 0,4-3 10 0,0-6 3 16,-7 10 0-16,4-7 0 0,-4 3-28 0,3 3 0 15,0 1 8-15,-3-4-8 0,0-3 8 0,0 4-8 16,0-4 12-16,4 6-4 0,-8-3-8 0,4-2 0 15,-4 2 0-15,1-6 8 0,-4 9-8 0,3-9 10 16,-3 10-10-16,0-10 10 0,-4 6-10 0,4-6 0 16,-3 3 9-16,2-3-9 0,5 6 0 0,-4-6 0 15,-4 0 0-15,1 0 0 0,2 0 0 0,-2 0-18 16,3-6 3-16,0 6 1 16,-1-3-22-16,1 3-5 0,4 0-1 0,-1-6 0 15,1 6-35-15,-1 0-7 0,4 0-2 0,0-4 0 16,0-2-149-16,3 6-29 0,4 0-7 0,-7-9-1 0</inkml:trace>
  <inkml:trace contextRef="#ctx0" brushRef="#br0" timeOffset="52391.648">13924 9982 1324 0,'0'0'118'0,"0"0"-94"15,0 0-24-15,0 0 0 0,-7-3 151 0,4-3 25 16,3 6 6-16,0 0 1 0,-11-3-135 0,7-3-28 15,-3 2-4-15,7 4-2 0,-7 0-6 0,0 0-8 16,-3-6 11-16,-1 12-11 0,4-2 0 0,-4 5 0 16,-3-9-10-16,0 9 10 0,0 1 0 0,0-4 8 15,0 10 2-15,-4-4 0 0,1-2 34 0,3 5 8 16,-4 1 0-16,7 3 1 0,-3-7-32 0,4 13-6 16,-4-6-2-16,3 0 0 0,0-3 4 0,4 3 1 15,4-1 0-15,-1-2 0 0,4 3-2 0,0-3-1 16,4-4 0-16,3-3 0 0,3 7 0 0,-3-6 0 15,1-4 0-15,-1-3 0 0,0 6-15 0,0-9 8 0,3 0-8 0,1 0 0 16,3 0 12-16,0-3-4 0,0-3-8 0,-3 3 12 16,3-3 4-16,-4-4 1 0,1 1 0 0,0 2 0 15,-1-2 8-15,1 0 2 0,-4-1 0 0,3 1 0 16,-3-7-5-16,1 7-1 0,-1-4 0 0,0-2 0 16,0-4-21-16,3 3 0 0,-6 4 0 0,3-7 0 15,0 3 0-15,-4 0 0 0,1 4 0 0,3-4 0 16,-3 0 0-16,-1 7 12 0,1 0-2 0,-1-1-1 15,-3 1 32-15,0-1 7 0,0 10 0 0,0 0 1 16,0 0-33-16,0 0-8 0,0 0 0 0,0 0-8 16,7 10 0-16,0-1 0 0,-3 1 0 0,3-1 0 15,-4 7 0-15,4 3 0 0,0-1 0 0,-3-2 0 16,3 3 0-16,0 0 0 0,-3-1 0 0,-1 8 0 16,4-8 8-16,-3-2-8 0,3 3 0 0,-4 0 0 15,4-4 0-15,-3 1 0 0,-1-3 0 0,5-4 0 0,-5 7 0 0,1-7 0 16,-1 0-8-16,1-2 8 15,-1-4-88-15,-3-3-12 0,0 0-3 0,0 0 0 16,0 0-88-16,0 0-17 0,0 0-4 0</inkml:trace>
  <inkml:trace contextRef="#ctx0" brushRef="#br0" timeOffset="52992.869">14153 10095 1785 0,'0'0'159'0,"0"0"-127"0,-7 3-32 0,7 7 0 16,-7-4 151-16,4 3 24 0,-1 1 5 0,4-1 0 16,0 1-132-16,0-1-28 15,0 0-4-15,0 4-2 0,0-4-14 0,4 1 0 0,-1-1 0 0,1-6 0 16,-1 7 0-16,4-4 0 0,-7-6 0 0,0 0 9 16,4 9 12-16,-4-9 3 0,7 0 0 0,-7 0 0 15,0 0 12-15,4 0 2 0,6 0 1 16,-6 0 0-16,-4 0 0 0,7-9 0 0,-4 3 0 0,1-4 0 15,-1 1-12-15,4-4-3 0,0-2 0 0,4 5 0 16,-4-5-12-16,4-4-4 0,-1 3 0 0,1 4 0 16,3-4-8-16,-3 3 0 0,-1 4 9 0,1-4-9 15,-4 4 0-15,3 6 0 0,-3-3 0 0,4 6 0 16,-4 0 0-16,4 6 0 0,-1-3 0 0,1 3 0 16,-4 4 0-16,3-1 0 0,-3 1 0 0,4 5-8 0,-4-2 8 15,0 2 0-15,0-5 8 0,0 6-8 0,0-7 11 0,-3 0-3 16,3 1 0-16,-4-4 0 0,-3-6 3 0,7 3 0 15,-7-3 0-15,8 10 0 0,-8-10 3 0,10 0 1 16,-3 0 0-16,4-4 0 0,-4-2-4 0,3 3-1 16,1-10 0-16,0 4 0 0,-4 0-10 0,3-1 8 15,1-9-8-15,-1 4 8 0,1 5-8 0,0-8 0 16,-1 5 0-16,1-9 8 0,-1 13-8 0,-3-10 0 16,0 9 0-16,0-5 0 0,1 12 0 0,-1-7 0 15,-4 4 0-15,4 3 0 0,-7 3 0 16,0 0 0-16,7 0 0 0,0 3 0 0,-7-3 0 0,7 0 0 15,7 6 0-15,-3-3 0 0,-11-3 0 0,7 10 0 16,4-4 0-16,-1 3 0 0,1 1-9 0,-1-1 9 0,-3 1 0 0,1 5 0 16,2-5 0-16,1 9 0 15,-8-4 0-15,4-2 0 0,0 9 0 0,0-10 0 0,-3 7 0 0,-1-3 0 16,4 3 0-16,1-4 0 0,-5-2 0 0,4 2 0 16,0-5-15-16,-3-1 1 0,3 1 0 0,0-1 0 31,-4-3-68-31,-3-6-14 0,11 3-2 0,-11-3-1 15,0 0-113-15,0 0-24 0,0 0-4 0</inkml:trace>
  <inkml:trace contextRef="#ctx0" brushRef="#br0" timeOffset="53709.942">15060 10007 2314 0,'0'0'103'0,"0"0"21"0,0 0-100 0,0 0-24 16,-3 7 0-16,3-4 0 0,0 6 15 0,0 1-3 15,0-1 0-15,0 0 0 0,0 7-21 0,3 0-5 16,1-4-1-16,-1 4 0 0,-3 0 15 0,4 3 0 16,-1-1 0-16,-3 1 0 0,4 6 0 0,-4-6 10 15,3 9-2-15,-3-9 0 0,0 6 24 0,0 0 4 16,4-6 0-16,-4 9 1 0,0-9 1 0,3 6 0 15,-3-6 0-15,0 6 0 0,0-6 5 0,0 6 1 16,4-6 0-16,-1 6 0 0,-3-6-33 0,0 0-11 16,4-1 0-16,-4 1 9 0,3-9-9 0,-3 5 0 0,0-5 9 0,0 5-9 15,0-12 9-15,0-3-9 0,0 10 12 0,0-10-12 16,0 0 13-16,0 0-4 0,0 0-1 0,0 0 0 16,0 0 36-16,0 0 6 0,0 0 2 0,-7-10 0 15,4 1-8-15,-1-3 0 0,1-4-1 0,-1-9 0 16,4 3-35-16,-3-3-8 0,3-10 0 15,-4 7 0-15,4-6 0 0,-3-1-17 0,3 1 4 0,3 5 1 16,-3-8 12-16,4-1 0 0,-1-3 0 0,-3 7 0 16,4-4 0-16,-1 1 16 0,1-4-1 0,-1 3-1 15,4 4-14-15,-3-4 0 0,3 13 0 0,0-10 0 16,0 13-30-16,4-3-2 16,-4 0-1-16,3 13 0 0,1-4 33 0,0-3 0 0,-1 10 0 0,1-7 0 15,-1 7 0-15,-3 6 0 0,4-4 0 0,-1-2 0 16,-2 3-12-16,2 6 12 0,1 0-12 0,3 6 12 15,0-6-12-15,4 9 4 0,-1-2 8 0,1 2-13 0,-1 0 13 0,1 4 0 16,-4-4 0-16,4 7-9 0,-4 0 9 0,0-4 0 16,-3 4 0-16,-1 3 0 0,1-4 0 0,-1 4 0 15,-6-6 0-15,-1 9 0 0,5-10 0 0,-8 4 0 16,3 3 0-16,-3 0 0 0,0-10 0 16,-3 7 0-16,3 3 0 0,-4-10 0 0,0 0 0 0,1 1 0 15,-1-4 0-15,-3 3 0 0,4 1 0 16,-4-1 0-16,0-9 0 0,0 7 8 0,0-4-8 0,0 3 9 15,-4-6-9-15,0 0 10 0,-3 0-10 0,4 0 8 16,-4-6-8-16,-1 6 8 0,-2 0-8 0,3 0 0 0,3 0 9 16,-3 0-9-16,-7-3 0 0,3 3 0 15,8 0-10-15,-8 0 10 0,4 0-26 0,3 0 2 16,1 0 0-16,3 0 0 16,0 0-109-16,0-7-22 0,7 7-4 0,0 0-617 0,0 0-124 0</inkml:trace>
  <inkml:trace contextRef="#ctx0" brushRef="#br0" timeOffset="54393.119">15677 9133 1234 0,'0'0'55'0,"0"0"11"0,0 0-53 0,0 0-13 0,0 0 0 0,0 0 0 16,0 0 75-16,0 0 12 0,0 0 2 0,4 3 1 15,3 9-39-15,-3-2-8 0,-1-7-2 0,1 6 0 16,-1 1 22-16,4 5 4 0,-3-5 1 0,-1 5 0 16,1-2-19-16,-1 3-3 0,4 2-1 0,-3 7 0 15,-1-6-21-15,4 6-5 0,-3-3-1 0,0 10 0 16,-1-4 11-16,-3 0 3 0,4 0 0 0,-1 7 0 15,1-7 18-15,-1 7 4 0,-3-7 1 0,4 6 0 0,-4 1-11 0,3-7-1 16,1 3-1-16,-4-2 0 0,0-1-12 0,0-3-2 16,0-3-1-16,3 3 0 0,-6 0-11 0,3-6-3 15,0 9 0-15,0-12 0 0,0 9-13 0,3-13 0 16,-3 4 0-16,4 0 0 0,-8-4 0 0,4-2-8 16,0-1 8-16,4-3 0 15,-1 4-46-15,1-10-2 0,-4 0-1 0,0 0 0 16,0 9-134-16,0-9-26 0,0 0-6 0,0 0-721 0</inkml:trace>
  <inkml:trace contextRef="#ctx0" brushRef="#br0" timeOffset="55045.258">16041 9847 576 0,'0'0'25'0,"0"0"6"16,0 0-31-16,0 0 0 0,0 0 0 0,0 0 0 15,0 0 224-15,0 0 40 0,0 0 7 0,0 0 1 16,3 10-187-16,-3-10-37 0,0 0-8 0,0 0-2 15,0 0 42-15,0 0 9 0,0 0 2 0,0 0 0 16,0 0-11-16,0 0-3 0,0 0 0 0,0 0 0 0,0 0-10 0,0 0-3 16,0 0 0-16,0 0 0 0,7 0-35 0,4 6-7 15,-11-6-2-15,7 0 0 0,4 0 10 0,-1-6 2 16,-3 6 0-16,0 0 0 0,7-3-16 0,-3-4-4 16,0 4 0-16,-1-3 0 0,1-3-4 0,-1 2-8 15,4-2 11-15,-3 0-11 0,3-1 10 0,0 1-10 16,0-1 8-16,-3 1-8 0,3 0 0 0,0-1 8 15,-3 1-8-15,3-7 0 0,-4 7 10 0,1-1-10 16,0 1 12-16,-4-1-12 0,0-5 21 0,0 5-2 16,0 4-1-16,-4 3 0 0,1-3-4 0,-1-4-1 0,-3 7 0 15,0-3 0-15,0-4-5 0,0 10-8 0,4 0 11 0,-8-9-11 16,-3 9 0-16,0-6 0 16,7 6 0-16,-7 0 0 0,-7 0-12 0,4 6 12 0,-1-6-13 0,-3 9 5 15,3 1 8-15,-3-4 11 0,4 7-3 16,-5-4 0-16,1 7-8 0,4-1 0 0,-1-2 0 0,-3 3 0 15,4 2-11-15,-1 1-1 0,0 0 0 0,1 6 0 16,-1-6 12-16,4 0 0 0,0 6 0 0,0-6 0 16,3-4 0-16,1 10 0 0,-1-6 0 0,4 6 0 15,-3-3 0-15,3-6 0 0,0 3 8 0,0 0-8 16,3-4 10-16,1 1-2 0,-4-3-8 0,7 2 12 16,-3-2 2-16,3-7 0 0,3 10 0 0,1-7 0 15,-1 1-1-15,4-7 0 0,4 6 0 0,0-9 0 16,3 6-5-16,4-3 0 0,-1-3-8 0,1 7 12 15,0-7-12-15,-1 0-10 0,1 0 2 0,3 0 0 16,-3 0-24 0,0 0-5-16,-4-7-1 0,0 4 0 0,0 3-144 0,-3-6-29 0,-4-3-5 0</inkml:trace>
  <inkml:trace contextRef="#ctx0" brushRef="#br0" timeOffset="56379.08">16947 9568 748 0,'0'0'67'0,"0"0"-54"16,0 0-13-16,4-6 0 0,0-3 255 0,-4 6 48 0,0-4 9 0,3-2 3 15,-3 3-233-15,0 6-46 0,7-4-10 0,-3-2-2 16,-4 6-6-16,7-9-2 0,-4 9 0 0,-3 0 0 15,7-10-7-15,-3 7-1 0,-1-3-8 0,-3 6 12 16,0 0-12-16,0 0 0 0,0-9 0 0,0 9 0 16,0 0 24-16,0 0-2 0,-3-7 0 0,-1 7 0 15,-3 0 27-15,0 0 6 0,-3 7 1 0,-1-4 0 16,0 3-8-16,-3 3 0 0,4 1-1 0,-1-4 0 16,1 3-32-16,-5 1-7 0,5-1 0 0,-1 1-8 15,1 5 0-15,-1-2 0 0,-3-4 0 0,7 1 0 16,0 5 0-16,0-5 0 0,0-4 0 0,0 4 0 15,3-7 0-15,4 6 0 0,0-9 0 0,0 0 0 16,0 0 0-16,0 6 0 0,0 4 0 0,7-4 0 16,-3-3 0-16,3-3 8 0,3 6-8 0,1-6 0 15,-4 0 12-15,4 0-4 0,3 0 0 0,-4 0-8 0,4 4 19 16,1-4-3-16,-5 0-1 0,4 0 0 0,7 6-15 0,-3-3 0 16,-4-3 0-16,4 6 0 15,3-3 0-15,-3 4 0 0,3-4 0 0,-7 3 0 0,4 3 0 0,-1-2 0 16,1-4 0-16,-4 6 0 0,4 1 0 0,-8-4 0 15,4 3 0-15,-3 1 0 0,-1-4 8 0,1 3 0 16,-7 1-8-16,3-7 12 0,-4 13 11 0,1-7 1 16,-4 0 1-16,0 7 0 0,0-3-7 0,-4-4-2 15,1 7 0-15,-4-7 0 0,3 7-3 0,-7-4-1 16,4 4 0-16,-3-6 0 0,-4 5-12 0,3-2 0 16,-3 9 0-16,0-10 0 0,0 4 0 0,0-7 0 15,-4 1 0-15,0-1 0 0,-3 1 0 0,0-4 0 16,0-3 0-16,-4-3 0 15,0 6-100-15,-3-6-22 0,0 0-5 0,-4 0-635 0,1 0-127 0</inkml:trace>
  <inkml:trace contextRef="#ctx0" brushRef="#br0" timeOffset="58063.417">14718 6154 864 0,'0'0'76'0,"0"0"-60"0,-11 6-16 0,-3-6 0 31,4 0-28-31,-1 0-9 0,0 0-2 0,1 0 0 0,-1 0 27 0,4 0 12 0,0 0-12 0,0-6 12 16,0 6-8-16,7 0 8 0,0 0 0 0,-3-10 0 16,-1 7 9-16,4 3 7 0,0 0 0 0,0 0 1 15,-4-6 63-15,4 6 13 0,0 0 3 0,0 0 0 16,0 0-13-16,0 0-3 0,0 0 0 0,0 0 0 16,0 0-7-16,0 0-1 0,0 0-1 0,0 0 0 15,0 0-3-15,0 0-1 0,0 0 0 0,0 0 0 16,0 0 9-16,0 0 1 0,0 0 1 0,0 0 0 15,0 0-14-15,0 0-2 0,0 0-1 0,0 0 0 16,0 0-21-16,0 0-5 0,0 0-1 0,0 0 0 16,0 0-18-16,0 0-4 0,0 0-1 0,0 0 0 15,0 9-11-15,0-3 8 0,0-2-8 0,0-4 8 16,0 9-8-16,0 0 8 0,0 1-8 0,0 5 8 16,0-5 4-16,0 5 1 0,0-2 0 0,4 9 0 0,0-3 3 0,-1 3 1 15,-3 3 0-15,4 3 0 16,-1 3-1-16,4-2 0 0,0-1 0 0,0 6 0 0,0-5-3 0,0 5-1 15,4 1 0-15,-4-1 0 0,0 4-12 0,4-1 9 16,-4 4-9-16,3-3 8 0,-6 6-8 0,-1 0 0 16,1-1 0-16,-4 4 0 0,0 0 0 0,0-3 0 15,3 0 8-15,-3 0-8 0,-3 0 0 0,3 0 0 16,0-6 0-16,0 6 0 0,3-7 0 0,-3 4 0 16,0-3 9-16,0-1-1 0,4-2 20 0,-1-1 5 15,-3 1 1-15,0-4 0 0,4 4-23 0,0-1-11 16,-1 1 10-16,1 2-10 0,-4-2 8 0,3 2-8 0,-3-2 0 0,4-1 9 15,-1 4-9-15,-3 3 0 16,-3-4 0-16,3 1 0 0,0-4 0 0,0 4 0 16,-4-3 0-16,4-1 0 0,-3 4 0 0,3-4 0 0,-7-6 0 0,3 7 0 15,4-7 0-15,-4-3 0 0,1 3 9 16,-1-6-9-16,1 0 8 0,-1-3-8 0,1-3 8 0,3 3-8 16,-4-1 13-16,1-2-1 0,6 3-1 0,-6-3 0 15,-1-4-3-15,4 4 0 0,0-7 0 0,4 7 0 16,-4-7-8-16,3 1 0 0,-3-1 9 0,4 1-9 15,-1-1 8-15,1-3-8 0,-4-6 8 0,0 10-8 16,0-10 8-16,0 3-8 0,0-3 8 0,0 0-8 16,0 0 8-16,0 0-8 0,0 0 10 0,0 0-10 15,0 0 19-15,0 0-3 0,0 0 0 0,0 0 0 16,0 0 7-16,-7 0 1 0,7 0 0 0,0-3 0 0,-4-7-14 0,1 4-2 16,-1-3-8-16,4-1 12 0,-3 1-12 0,3-1 0 15,-7-5 8-15,3 5-8 0,1 1 0 0,-1-1 0 16,1-5 0-16,-4 5 0 0,3 1 0 0,-3-4 0 15,3 1 0-15,-3 2 0 0,0-2 0 0,0-4 0 16,0 7 0-16,4-1 0 0,-4 1 0 0,0 0 0 16,-1-1 0-16,5 4 0 0,-4-4 0 15,3 1 0-15,1 9 0 0,3 0 0 0,-7-9 0 0,7 9 0 16,0 0 0-16,0 0 0 0,0 0 0 0,0 0 0 16,0 0 0-16,0 0 0 0,0 0 0 0,-4 3 0 15,1 9-13-15,3-9 4 0,0 7 9 0,3 6 0 16,1-7 0-16,-1 4 0 0,1 2-9 0,-1 1 0 15,4-4 0-15,0 4 0 0,4 0 9 0,-7-4 0 16,3 7 0-16,0-3 0 0,0-1 0 0,0-2 0 0,0 3 0 0,0-7-8 16,0 7 8-16,0-4 0 0,-3-2 0 0,3-4 0 15,-4-3 0-15,4 3 0 0,0 4 0 0,-7-10 0 16,0 0 10-16,11 0-2 0,-1 0-8 0,1 0 12 16,-11 0 2-16,7-6 0 0,4 2 0 0,3-5 0 15,0 0-2-15,0-1 0 0,0-5 0 0,0 5 0 16,4-6 0-16,-1-2-1 0,1-1 0 0,0 0 0 15,-1-6 1-15,1 6 1 0,0-6 0 0,-1-3 0 16,1 3-13-16,3 6 0 0,0-6 0 0,0 3 0 16,-3 3-8-16,3-3 8 0,4 10 0 0,0-4 0 15,-1-3-20-15,5 10 4 0,-1-1 0 0,0 4 0 32,0-3-77-32,4 5-15 0,-4-2-4 0,4-3-821 0,3 9-165 0</inkml:trace>
  <inkml:trace contextRef="#ctx0" brushRef="#br0" timeOffset="60565.914">7507 10572 403 0,'0'0'17'0,"-10"6"5"16,2-6-22-16,1 0 0 0,-7 0 0 0,4 0 0 15,-1 0 228-15,1 0 40 0,-5 0 9 0,8 0 2 0,-3 3-157 0,-1-3-31 16,4 7-7-16,-3-7 0 0,6 0-23 0,-3 6-4 16,3-3-1-16,4-3 0 0,0 0-18 0,0 0-4 15,-7 0-1-15,7 0 0 0,0 0-11 0,0 0-2 16,0 0-1-16,0 0 0 16,0 0 22-16,0 0 5 0,7 9 1 0,1-2 0 0,2-4-5 15,1 6-1-15,3-9 0 0,3 6 0 0,-9-2-14 0,9 2-3 16,1 0-1-16,6-3 0 0,-2 4-5 0,2-4-1 15,1-3 0-15,3 6 0 0,4-3-5 0,0 3 0 16,3-3-1-16,-7 4 0 0,11-4 5 0,-4 3 2 16,1-3 0-16,6 4 0 0,-7-1-2 0,-3-3 0 0,0-3 0 15,3 0 0-15,0 0 4 0,4-3 0 16,3-3 0-16,8 6 0 0,-11-10-1 0,6 10 0 0,1 0 0 0,4-6 0 16,3 3-2-16,-7-4 0 15,-1 4 0-15,8-6 0 0,4 3-6 0,-4-7-2 0,0 7 0 0,3-4 0 16,0 4-9-16,-3-3 12 0,0 6-12 0,0-4 12 15,0-2-12-15,-3 6 0 0,2-3 0 0,1-4 8 16,-3 4-8-16,-1 6 0 0,4-3 0 0,0-4 0 16,-7 7 0-16,0 0 0 0,0 0 0 0,-4 0 0 15,4 0 0-15,0 0 0 0,-1 0 0 0,5 0 8 16,-4 0-8-16,3-3 8 0,0 3-8 0,1 0 8 16,-1-6-8-16,1 6 0 0,-4-3 0 0,6-3 0 15,5 2 0-15,-8-2 10 0,-3-3-10 0,7 3 10 16,3 2-10-16,1-2 0 0,-15 3 0 0,1-6 0 15,2 2 9-15,-6 4-9 0,-3-3 10 0,-5 6-10 0,1-9 14 0,0 9-3 16,10-7-1-16,-10 7 0 0,-7-3-10 0,3 3 0 16,11 0 0-16,-1-6 0 15,1 3 0-15,0-4 8 0,-7 4-8 0,-4-3 0 0,7 6 9 16,-3-9-9-16,-7 5 10 0,3-2-10 0,4-3 20 0,-4-1-1 16,-7 4-1-16,4-3 0 0,-4 6-18 0,-3-7-17 15,-1 4 3-15,-6-4 1 0,-4 1 21 0,3 3 5 16,8 3 1-16,-7-4 0 0,-8 4-1 0,1-3 0 15,13-3 0-15,-6 9 0 0,-8-10-13 0,5 1 0 16,-1 2 8-16,0-2-8 0,3 6 0 0,-6-3 0 16,-4-4 0-16,0 7 0 0,10-6 0 0,-6 2 8 15,-11-2-8-15,7 3 0 0,-4-4 0 0,4 1 0 16,0 0 8-16,-10-1-8 0,-11 1 0 0,6 2 9 0,22-2-9 0,-10 0 8 16,-15-1-8-16,8 7 0 0,3-6 0 0,3-4 0 15,-10 10 0-15,3-3 0 0,4-4 0 0,4 1 0 16,3 0 0-16,-4 5 0 0,-6-2 0 0,10 6 0 15,0 0 0-15,0 0 0 0,-4-3 0 0,4 3 0 16,0 0 0-16,0 0 0 0,0 0 0 16,0 0 0-16,0 0 0 0,0 0-9 0,0 0 9 0,0 0 0 15,0 0-9-15,0 0 9 0,7 9 0 0,0 1-9 16,-3-1 9-16,3 1 0 0,3-1 0 0,5 0-8 16,2-2 8-16,-6 2 0 0,-11 1 0 0,7-1 0 15,7-6 0-15,-3 3 0 0,-11-6 0 0,3 10 0 16,4-1 0-16,0 1 0 0,-3-1 0 0,-1-3 0 15,-6 4 0-15,6-7 0 0,8 6 0 0,-8-3 0 0,-13 4 0 0,10-1 0 16,7 1 0-16,-4-1 0 0,-6 0 0 0,-1 4 0 16,1 0 0-16,3-4 0 0,3 0 0 0,-3 7 0 15,-7 0 0-15,0-4 0 0,11 4 0 0,-11-3 0 16,-4 2 0-16,-3 4 0 0,0-3 0 0,3 3 0 16,-3-1 0-16,-7-2 0 0,0-3 0 0,3 2 0 15,8 1 0-15,-4-4 0 0,-4 4 0 0,0-6 0 16,8 8 0-16,-1-8 0 0,0-1 0 0,1 7 0 15,-1-7 0-15,1 7 0 0,6-7 0 0,-3 4 0 16,-7-4 0-16,0 7-12 16,10-7-21-16,-6 10-5 0,-4-3-1 0,-7-7 0 15,3 10-62-15,0-3-13 0,1-4-2 0,-8 4-1 16,-7 0-83-16,4-7-17 0</inkml:trace>
  <inkml:trace contextRef="#ctx0" brushRef="#br0" timeOffset="61715.575">2501 10562 2026 0,'0'0'90'0,"0"0"18"0,-7 0-86 0,7 0-22 16,0 0 0-16,0 0 0 0,0 0 0 0,0 0 0 15,0 0-10-15,0 0 10 0,0 0 0 0,0-3 0 16,0 3 10-16,7-6-2 0,-3-3 5 0,3 5 2 15,-7 4 0-15,0 0 0 0,3-6-5 0,-3 6-1 16,0 0 0-16,0 0 0 0,7 10 3 16,-3-1 0-16,-4 0 0 0,0 7 0 0,0 3 11 0,3-3 2 15,-3 2 1-15,0 8 0 0,0-5 17 0,0-2 3 16,7 6 1-16,-7 0 0 0,4-6-7 0,-4 0-2 0,7 0 0 16,-3-3 0-16,6 2-21 0,-10-2-4 15,4-7-1-15,3 1 0 0,-4-1 4 0,4 1 1 0,-7-10 0 16,4 0 0-16,-4 0-1 0,0 0-1 0,10 0 0 0,-10 0 0 15,11-10 2-15,-7 1 1 0,6-1 0 0,-10 1 0 16,11 0-10-16,-11-7-8 0,10 0 12 0,-6 4-12 16,-1-4 0-16,4 7 0 0,4-10 0 0,-7 9 0 15,6 4 0-15,-10-3 0 0,4 6 0 0,3 3 0 16,3 0 0-16,-3 9 0 0,0-6 0 0,4 13 0 16,-4-7 0-16,4 10 0 0,-1 0 0 0,1-3 10 15,-1-1-10-15,4-2 0 0,-3 2 0 0,0 4 0 16,-8-9 0-16,8 5 0 0,-1-5 8 0,1-1-8 15,-8-6 10-15,8 4-10 0,-11-1 12 0,11-3-12 16,-4-3 31-16,0 0-1 0,-7 0 0 0,10-3 0 16,-6-3-2-16,6-4-1 0,1 4 0 0,0-3 0 15,3-1-5-15,-11 1-1 0,4-1 0 0,-3-5 0 0,6 2-7 16,-10-6-2-16,11-3 0 0,-7 3 0 16,-4-2-2-16,7-5-1 0,-7 8 0 0,3-7 0 0,-3-4-9 0,0 4 8 15,4 0-8-15,-4 3 8 0,7-3-8 0,-7 9 0 16,0-2 0-16,0-1 0 0,0 3-18 0,3 7-2 15,-3-4-1-15,0 4 0 16,7-4-75-16,-7 4-16 0,0 9-2 0,0 0-1 16,4-10-61-16,-4 10-13 0,10 0-3 0,-6-3 0 15,-4 3 80-15,10 0 16 0,1 0 4 0,0 3-454 16,-1-3-90-16</inkml:trace>
  <inkml:trace contextRef="#ctx0" brushRef="#br0" timeOffset="62148.894">3521 10465 403 0,'0'0'17'0,"0"0"5"0,0 0-22 0,0 0 0 0,0 0 0 0,0 0 0 16,0 0 320-16,0 0 60 0,0-3 12 0,0 3 3 15,0 0-314-15,0 0-62 0,0 0-19 0,0 0 8 16,0 0-8-16,-7 3 0 0,3 4 0 0,-6-7 0 16,6 9 0-16,-7-9-11 0,-3 9 11 0,4 1-8 15,-1-1 8-15,-3 1 0 0,3-4 8 0,-3 9-8 16,-7-2 39-16,7-4 3 0,-4 10 1 0,4 3 0 15,0-3 11-15,-7 0 2 0,7 0 1 0,0 6 0 16,3-6-27-16,1 6-6 0,-1-7 0 0,8 8-1 16,-4-8-12-16,3 1-3 0,4 0 0 0,4 0 0 15,-4-4 0-15,7 4-8 0,3 0 12 0,-6-3-4 16,6-4 1-16,1 4 0 0,-1 0 0 0,5-7 0 0,-5 1 0 0,1-1 0 16,3-3 0-16,0-3 0 0,7-3 7 0,-7 0 2 15,7 0 0-15,-7-3 0 0,4-9 4 0,0 2 1 16,-1 1 0-16,1-1 0 0,-4-8 2 15,0 8 1-15,-3-5 0 0,-1-4 0 0,1 0-1 0,3 3 0 16,-10-3 0-16,3 1 0 0,-4-1 5 16,4-6 1-16,-7 6 0 0,4-6 0 0,-8 3-11 0,4 0-3 15,-7 0 0-15,4-3 0 0,-4 6-1 0,3 0-1 16,-6-3 0-16,-1 3 0 0,0 7-15 0,4-4 0 16,-3 1 0-16,-1 5 0 0,-3 7 0 0,7-6 0 15,-4 2 0-15,4-2 0 16,0 6-23-16,4-3-7 0,-4 6-2 0,3-7 0 15,4 4-44-15,0 3-8 0,0 0-3 0,0 0 0 16,0 0-187-16,0 0-38 0,0 0-7 0,0 0-1 0</inkml:trace>
  <inkml:trace contextRef="#ctx0" brushRef="#br0" timeOffset="62553.263">3810 10911 2314 0,'0'0'51'0,"0"0"10"0,-7 6 3 0,3-3 1 0,1-3-52 0,3 0-13 0,-7 0 0 0,7 0 0 0,0 0 0 0,0 0 11 16,0 0-11-16,0 0 10 0,0 0-10 0,0 0 0 15,-4 0 9-15,4 0-9 0,-10 0 36 0,6 0 4 16,-3-9 0-16,4 5 0 0,-4-2 6 0,3-3 2 15,-3-1 0-15,0 1 0 0,0 3 18 0,3-4 4 16,-3-2 1-16,4-4 0 0,-1 0-28 0,-3 4-6 16,4-4-1-16,-4-3 0 0,3 0-12 0,-3 1-4 15,3-7 0-15,1 9 0 0,3-3-4 0,-7 0 0 16,3 4-1-16,4 5 0 0,0-2 1 0,0 2 0 16,0 4 0-16,0 6 0 0,0 0-16 0,0-9 0 15,0 9 8-15,11-7-8 0,-4 4 0 0,4 3 0 16,-1 0-12-16,1 0 12 0,3 0-15 0,7 0 4 15,-10-6 1-15,6 6 0 0,1 0-6 0,0 0 0 0,-1 0-1 16,-3 0 0 0,4 0-15-16,0 0-4 0,-4 0 0 0,-4 0 0 15,4 0-21-15,-3-3-5 0,10 3-1 0,-7 0 0 16,-3-7-93-16,6 4-20 0,5-6-3 0,-8 3-531 0,7-4-106 0</inkml:trace>
  <inkml:trace contextRef="#ctx0" brushRef="#br0" timeOffset="62899.957">4216 9945 2516 0,'-11'-10'112'0,"11"10"22"0,0 0-107 0,0 0-27 16,0 0 0-16,0 0 0 0,0 0 11 15,0 0-3-15,0 0-8 0,11 3 12 0,-11 7-12 0,7 6 0 16,3 2 0-16,-3-2 0 16,0 3 0-16,1 6 0 0,2 0 0 0,-6 3 0 0,3 0 0 0,-4 7 0 15,1-7 0-15,3 0 0 0,-4 7 0 0,4-1 0 16,-7 1 0-16,4-4 0 0,-4 4 0 0,3-1 0 16,4 4 0-16,-7-4 0 0,4 1 20 0,-4-1-1 15,7-5-1-15,-3 5 0 0,3-6-10 0,-4 7-8 16,1-7 12-16,3 0-12 0,3-3 0 0,-6 0 0 15,6-6 0-15,-6 0 0 16,3 0-24-16,4-4-9 0,-4-5-2 0,3 6 0 16,-3-7-100-16,0-6-20 0,4-3-4 0,0 0-1 0</inkml:trace>
  <inkml:trace contextRef="#ctx0" brushRef="#br0" timeOffset="63550.581">5009 10534 1868 0,'0'0'83'0,"0"0"17"0,0 0-80 0,-10 0-20 0,3-9 0 0,0 9 0 16,0 0 29-16,3-6 3 0,-6 2 0 0,6 4 0 0,-7-6-16 0,1 6-4 15,-1 0 0-15,1 0 0 0,-1 0-12 0,-3 6 0 16,3-6 0-16,-3 10 0 0,0-4 0 0,0 3 0 15,-4-5 0-15,8 5 0 0,-4 0 16 16,0 1 1-16,0-4 0 0,-1 4 0 0,5-1 31 0,-1 7 5 16,-3-4 2-16,-3 4 0 0,2 0-31 0,5 2-7 15,-1 1-1-15,4 0 0 0,-3 6-6 0,-1-6-2 16,4 6 0-16,7-3 0 0,-4 3-8 0,4-6 0 16,4 6 0-16,0-6 0 0,3 6 0 0,0-6 0 15,3-4 0-15,-3-2 0 0,4-4 28 0,-1-2 3 16,5 2 1-16,-5-9 0 0,4 0-20 0,-3 0-3 15,3-6-1-15,4 3 0 0,-8-4 7 0,4-5 1 16,0-4 0-16,0 0 0 0,4-2 19 0,-4-1 4 0,0 0 1 0,0 0 0 16,-3-6-17-16,-4-3-3 15,7 0-1-15,-3-4 0 0,-4-5-9 0,0 2-2 0,-4 1 0 0,4-4 0 16,-7 0-8-16,4-6 0 0,-8 1 0 0,4 5 0 16,-7-3 0-16,4 3 0 0,-4 4 0 0,0-4 0 15,-4 1 0-15,-3 5 0 0,7-5 12 0,-4 12-4 16,1-4-8-16,3 4 0 0,-4 7 0 0,4-1 0 15,0 3 34-15,7-3 5 0,-7 10 1 0,4-1 0 16,3 4-32-16,0 6-8 0,0 0 0 0,0 0 0 16,0 0 0-16,0 0-12 0,-8 13 4 0,5-1 0 15,-1 4 8-15,4-4 0 0,0 10 0 0,0 0 0 16,4 3-12-16,-1 1-1 0,5 2 0 0,-5 6 0 16,4-6 13-16,0 7 0 0,4 3 12 0,3-4-12 0,4 13 16 0,-1-3-3 15,1-3-1-15,6 0 0 0,1 2-4 0,0 1-8 16,-4-3 11-16,-3 0-11 0,3 0 8 15,0-4-8-15,4-2 0 0,-1-1 0 0,-6-6 0 0,0 7 0 16,6-7 8-16,-10 0-8 0,8-2 0 16,-8 2-11-16,0-3 2 0,7 3 0 15,-10-9-70-15,6 6-13 0,1-6-4 0,-4-10-725 16,4 1-146-16</inkml:trace>
  <inkml:trace contextRef="#ctx0" brushRef="#br0" timeOffset="74074.884">17699 9684 878 0,'0'0'39'0,"0"0"8"0,0 0-38 0,-4 4-9 15,-6 2 0-15,3-6 0 0,0 3 68 0,0-3 12 16,7 0 3-16,0 0 0 0,-11 0-31 0,11 0-7 16,0 0-1-16,0 0 0 0,0 0-9 0,0 0-3 0,0 0 0 0,0 0 0 15,0 0 0-15,0 0 0 0,0 0 0 0,0 0 0 16,0 0-16-16,0 0-3 0,11 0-1 0,-1 0 0 15,-10 0 30-15,7 0 6 0,4-3 0 0,-4 3 1 16,0-6-12-16,4 6-2 16,-4-4-1-16,3 4 0 0,-3-6 1 0,-7 6 0 0,11 0 0 0,-4 0 0 15,-7 0 21-15,10 0 5 0,-3 0 1 0,1-3 0 16,-8 3-30-16,10 0-5 0,-3-6-2 0,0 6 0 16,0 0 11-16,0-3 1 0,7-4 1 0,-3 7 0 15,0-9-18-15,3 3-3 0,3 3-1 0,-6-4 0 16,0-2 3-16,3-1 0 0,3 1 0 0,4 3 0 15,1-4-2-15,-1 1 0 0,-4 0 0 0,5 5 0 16,2-2 7-16,-6-3 0 0,3-1 1 0,0 1 0 16,-3-1-10-16,3-5-3 0,0 5 0 0,-3 1 0 15,3-7 8-15,0 4 2 0,4-4 0 0,0-3 0 0,-4 4 3 16,3 2 1-16,-2-3 0 0,2-2 0 0,1-1-2 0,3 3-1 16,0-3 0-16,4 0 0 0,-4 1 7 0,1-7 2 15,-1 6 0-15,0-6 0 0,0 6-20 0,1-6-4 16,-1 0-8-16,0 3 12 0,-3-3-3 15,3 0-1-15,-3-4 0 0,-1 4 0 0,5-3 1 0,-1 9 0 16,0-6 0-16,0-3 0 16,-3 3 7-16,3 6 0 0,0-6 1 0,1 3 0 0,-1-3-7 0,-4 9-2 15,5-6 0-15,-5-3 0 0,1 9 0 0,0-5-8 16,-4-5 12-16,4 8-4 0,-4-7 0 0,3-1-8 16,-2-2 12-16,2-6-4 0,1 5 1 0,7 1 0 15,-4-6 0-15,4-4 0 0,-4 4-9 0,0-1 12 0,7-2-12 0,-3 2 12 16,0-3-12-16,0-2 12 0,-1 8-12 0,1-2 12 15,-4-7-12-15,1 10 0 0,-5-10 9 0,1 6-9 16,3 7 12-16,-3-9-1 0,-4 11-1 0,-3-8 0 16,6 6-10-16,-2 3 0 0,-1 3 0 0,-4-3-11 15,5-4 11-15,-1 4 0 0,-4 0 0 0,1 6 0 16,3-9 0-16,-3 0 0 0,3-3 0 0,4 2 8 16,-8-5-8-16,5 6 0 0,2-7 0 0,1 7 0 15,-4-7 0-15,4 1 0 0,-4 3 0 0,-3-4 0 16,3 7 0-16,0-3 0 0,-3-1 0 0,-1 1 0 15,1 3 0-15,-1-1 9 0,1 4-9 0,-4-3 0 16,-3 3 0-16,3-3 0 0,-7 3 0 0,4 3 0 16,-4 0 0-16,0 3 0 0,0 0 0 0,0-6 0 15,0 6 0-15,0 0 0 0,0 4 0 0,0-4 0 0,4 0 0 16,-4 3 0-16,0-6 0 0,3 4 0 16,1-4 0-16,-4 3 13 0,-4 0-2 0,8-6-1 0,3 6-10 0,-3 0 0 15,-4 1 0-15,3-8 8 0,1 8-17 0,0 2-4 16,-4-12-1-16,3 9 0 0,-3 0 14 0,0-6 16 15,4 9-3-15,-4-2-1 0,0-1-12 0,-3 9 0 16,-1-5 0-16,1 2 0 0,-1-3 0 0,1 7 0 16,-4-7 0-16,3 4 0 0,-3-4 0 0,0 7-13 15,4-1 2-15,-4 1 1 0,0-7 18 0,0 7 3 16,0-1 1-16,0 1 0 0,0 3-12 0,0-4 0 16,0 1 0-16,0 9 0 0,0-3 0 0,0-7 0 15,0 4 0-15,0-3 0 0,0 9 0 0,0-10 0 16,0 1 0-16,0 3 0 0,0-4-12 0,-4 1 1 15,4-1 1-15,0 7 0 0,-3-9 10 0,-1 9 14 0,4-7-3 16,-3 4-1-16,3-4-10 0,0 7 0 0,-4-3 0 0,4 3 0 16,0 3-8-16,-3-6-1 15,3 3 0-15,0 3 0 0,0 0 9 0,-4-7 0 0,0 1 0 0,-3 3 0 16,7 3 0-16,0 0 0 0,-3 0 0 0,-4 3 0 16,0-3 0-16,0 6 0 0,-4-6 0 0,4 10 0 15,0-10 0-15,-4 9 0 0,1-3 0 0,-1 4 0 16,1 2 0-16,-4-5 0 0,-1 8-9 0,1-2 9 15,0 2 0-15,-3-5 0 0,6 6 0 0,-3-4 0 16,3-2 0-16,1-1 0 0,-1 0 0 0,4 1 0 16,0 2 0-16,0-9 0 0,7 7 0 0,-4-1 0 15,4-9 0-15,0 0 0 0,0 0 0 0,0 0 0 16,0 0 0-16,0 0 0 0,0 0 0 0,11 0 8 0,0 0-8 16,-4 0 0-16,3-3 0 0,1-3 8 0,3 6-8 0,0-10 0 15,0 1 0-15,0 0 8 0,0 2-8 0,1-2 0 16,-5 6-10-16,4-3 10 0,-3-4 0 0,-1 1 0 15,4-1 0-15,-3 4 0 0,0 3 0 0,-4-3 0 16,3 2 0-16,1-2 0 16,-4 3 0-16,0 3 0 0,0-6 0 0,0 6 0 0,-7 0 0 0,11-3 0 15,-4 3 0-15,0-7 0 0,3 7 0 0,-3 0 0 16,-7 0 0-16,11 0 0 0,-4 7 0 0,4-4 0 16,-1-3 0-16,-3 6 0 0,4-3 0 0,-4 3-9 15,4-2 9-15,3 2 0 0,-4 3 0 0,1 1 0 16,3-4 0-16,0 3 0 0,0 1 0 0,0-7 0 15,-3 13 0-15,3-7 0 0,0 0 0 0,-3 7 0 0,-1-7 0 0,1 1 0 16,-1-1 0-16,1 7 0 0,0-7 0 16,-1 1 0-16,-6 2 0 0,6-5 0 0,-6 2 0 0,-1 0 0 15,4 1 0-15,-3-1 0 0,-1 1-9 0,4-1 9 32,1 4-110-32,-1-1-18 0,3-2-3 0,-3-1-829 0,4 7-167 0</inkml:trace>
  <inkml:trace contextRef="#ctx0" brushRef="#br0" timeOffset="76891.198">20669 8882 748 0,'0'0'67'0,"0"0"-54"0,0 0-13 0,0 0 0 16,0 0 132-16,0 0 24 0,4-7 5 0,-4-2 1 16,3 0-126-16,1 5-24 0,-4 4-12 0,0-6 10 15,-7-10-10-15,7 13 0 0,3-3 0 0,1-3 0 16,-1 6 32-16,-3 3 4 15,0 0 0-15,0 0 1 0,0 0 40 0,-3-7 8 0,3 7 2 0,0 0 0 16,0 0-42-16,-4-3-8 0,4 3-1 0,-7-6-1 16,0 6-6-16,0 0-1 0,0 0 0 0,0 6 0 15,-4-3-5-15,1-3-2 0,3 0 0 0,-4 7 0 16,1-4-1-16,-1 3 0 0,0-3 0 0,1 3 0 16,-4-3 0-16,3 4-1 0,4 2 0 0,0 1 0 15,0-4-7-15,4 3 0 0,-5-6-1 0,5 7 0 16,-1-1-11-16,1 7-11 0,-4-7 3 0,3 7 0 15,1-3 8-15,-1-4 11 0,1 7-3 0,-4-7 0 0,3 7-8 16,1-4-11-16,-1-2 3 0,1 5 0 0,3 1 8 16,-4-7 9-16,4 1-1 0,0-1-8 0,0 1 8 0,0-10-8 15,0 0 0-15,4 9 0 0,-4-9 20 0,7 6-2 16,-7-6-1-16,10 10 0 0,1-10 18 0,-1 3 3 16,1-3 1-16,0-3 0 15,3 3-26-15,0-7-5 0,0-2 0 0,0 6-8 0,0-3 12 0,-3-4-12 16,3 1 12-16,-4-1-12 0,1 1 10 0,0 0-10 15,-1-1 8-15,-3-2-8 0,4 2 9 0,-8 1-9 16,1-1 10-16,-1 7-10 0,1-6 15 0,-1-1-3 16,-3-2-1-16,4 3 0 0,3-1 13 0,0 1 4 15,-7-1 0-15,0 1 0 0,7 3-12 0,0 2-3 16,-7-2 0-16,0 6 0 0,7-9-13 0,-7 9 0 0,0 0 0 0,0 0 0 16,4-3 0-16,-4 3 0 0,10 3 9 0,-3-3-9 15,-7 0 0-15,7 0 0 0,0 9 0 0,1-3 0 16,-5-2 0-16,1 8 0 0,-1-9 0 0,4 7 0 15,0 5 0-15,-3-5 0 0,-1-1 0 0,1 7 0 16,3-7 11-16,0 4-3 0,0-4-8 0,0 1 12 16,0 5-12-16,0-5 0 0,0-1 0 0,0 7 0 15,0-7 0-15,0 1 0 0,0-1 0 0,0 0 0 16,4 1 0-16,-4-1 0 0,0-2 0 0,0 2 0 16,0-3 0-16,0-3 0 0,-7-3 0 0,7 10 0 15,-3-4-36-15,3-3-12 0,-7-3-4 0,3 10 0 16,-3-10-18-16,0 0-4 15,0 0-1-15,8 0 0 0,-8 0-152 0,0 0-30 0,14-4-7 16,-14 4 0-16</inkml:trace>
  <inkml:trace contextRef="#ctx0" brushRef="#br0" timeOffset="79904.026">21146 8963 1382 0,'0'0'61'0,"-4"0"13"0,4-9-59 0,0 3-15 15,-4-4 0-15,4 10 0 0,-3-3 228 0,3 3 44 16,0 0 8-16,0-6 1 0,0-4-225 0,0 10-44 15,0 0-12-15,0 0 0 0,0 0 0 0,0 0 0 0,0 0 0 0,0 0 0 16,0 0 8-16,0 0-8 0,0 0 8 0,0 0-8 16,0 0 0-16,0 0 0 0,0 0 0 0,0 0 0 15,0 0 36-15,0 0 3 0,0 0 0 0,0 0 0 16,0 0 9-16,0 0 1 0,0 0 1 0,0 0 0 16,0 0-9-16,0 0-1 0,0 0-1 0,0 0 0 15,0 0-12-15,0 0-3 0,0 0 0 0,0 0 0 16,0 0-15-16,0 0-9 0,0 0 10 0,0 7-10 15,0-7 8-15,0 0-8 0,0 0 0 0,0 0 0 16,0 0 0-16,7 3 0 0,-7-3 0 0,0 0 0 16,7 0-32-16,-7 0 1 15,7-3 0-15,-3-4-831 0,-4-2-166 0</inkml:trace>
  <inkml:trace contextRef="#ctx0" brushRef="#br0" timeOffset="83596.428">21184 8822 345 0,'7'-9'15'0,"-7"9"4"0,0 0-19 0,0 0 0 0,0 0 0 0,0 0 0 15,0 0 354-15,-10-3 67 0,3-4 14 0,7 7 2 16,0 0-345-16,0 0-68 0,0 0-15 0,0 0-9 15,0 0 0-15,0 0 0 0,0 0 0 0,0 0 0 16,3-3 31-16,1-3-1 0,3 6 0 0,3 0 0 0,5 0 22 0,-5 0 4 16,4 9 0-16,-3-9 1 0,3 10 6 0,-3-4 1 15,-1 3 0-15,-3 1 0 0,0 5-42 0,-3 4-8 16,-4-6-2-16,-4 12 0 16,-3 0 6-16,0-6 1 0,0 9 0 0,-7-3 0 0,3 3 9 0,-3 1 1 15,-3-4 1-15,2 3 0 0,1 3-22 0,4-3-8 16,-4 1 0-16,0-4 0 0,3-3 0 0,0 3 0 15,1 3 0-15,3 3 0 0,-4-9 0 0,4 3 8 16,0-6-8-16,4 6 9 0,3-6 7 0,-4 0 2 16,4-3 0-16,-4-1 0 0,4-2 5 0,0 2 1 15,0-5 0-15,4-1 0 0,-4-9-1 0,0 10 0 16,0-10 0-16,0 0 0 0,0 0-9 0,0 0-2 0,0 0 0 0,0 0 0 16,0 0 8-16,0-10 2 0,0 1 0 0,0-7 0 15,0 4-7-15,0-10-2 0,0 3 0 0,0 0 0 16,0-9-5-16,0 3-8 0,0-3 11 0,0-1-11 15,4-5 9-15,-4 9-9 0,3-10 0 16,1 7 9-16,-1-6-9 0,1 5 0 0,3-5 0 0,-4 2 0 16,4 7 0-16,-3-3 0 0,3-3 0 0,0 3 0 15,0-1 0-15,-3 4 10 16,3-3-10-16,0 3 10 0,0 0-10 0,3 6 0 0,-3 0-10 0,0-6 10 16,4 6 0-16,-4 1-9 0,4 2 9 0,3 3 0 15,-4-2 0-15,8-4-10 0,-4 9 10 0,0 1 0 16,0 0-10-16,0 2 10 0,0-2-8 0,-3 9 8 15,3 0-9-15,0 0 9 0,-3 0-10 0,-1 9 10 16,1-2-9-16,0-4 9 0,-1 6-8 0,4 1 8 16,-7 2 0-16,4 1-10 0,3-4 10 0,-7 7 0 0,0-7 0 0,4 10-8 15,-4-10 8-15,-4 7 0 0,1-3 0 0,3 2 0 16,-4 1 0-16,5-4 0 0,-8 4 0 0,0 3 0 16,0-3 0-16,-4-4 0 0,0 4 0 0,1 0 0 15,-4-4 0-15,3 4 0 0,-3 3 0 0,-3-4 8 16,-1-2-8-16,1-4 9 0,-1 1 7 0,-3 5 2 15,0-5 0-15,-4-4 0 0,4 3-18 0,-4-5 0 16,1 2 0-16,-1-6 0 16,-3 3-18-16,3-3-7 0,1-3-2 0,3 3 0 15,-4-6-5-15,4 6-2 0,0-10 0 0,3 7 0 16,-3-3-18-16,7-4-3 0,-4 7-1 0,8-3 0 16,3-4-106-16,7 4-22 0,0 6-4 0,7-9-844 0</inkml:trace>
  <inkml:trace contextRef="#ctx0" brushRef="#br0" timeOffset="84297.302">21819 8857 1364 0,'0'0'60'0,"0"0"13"0,-10 0-58 0,10 0-15 0,0 0 0 0,0 0 0 15,-7-4 46-15,7 4 6 0,0 0 2 0,0 0 0 0,-4-6 15 0,4 6 3 16,0 0 1-16,0 0 0 16,7-6-10-16,-7 6-3 0,0 0 0 0,0 0 0 0,0 0-28 15,0 0-5-15,0 0-2 0,0 0 0 0,0 0 7 0,0 0 2 16,0 0 0-16,0 0 0 0,-3 16 2 0,-1-7 0 15,11 7 0-15,-7-4 0 0,-3 13 0 0,-4-6 0 16,7 6 0-16,0-6 0 0,0 9-12 0,-7-3-1 16,-4 4-1-16,4 5 0 0,10-6-2 0,-6 4-1 15,-11-4 0-15,3 0 0 0,8 0-6 0,-1-3-1 16,1 4 0-16,-4-4 0 0,0-7 4 0,-1 8 1 16,8-8 0-16,-3-2 0 0,-4-3-7 0,3 2-2 15,4-5 0-15,0-1 0 0,-3 1 2 0,3-10 0 0,0 0 0 0,0 0 0 16,0 0 16-16,0 0 3 0,-11-4 1 0,8-5 0 15,-1-7-7-15,-3 7-2 0,0-7 0 0,-3-3 0 16,2-6-12-16,-2 3-9 0,3-12 12 0,0 9-12 16,0-10 10-16,0 4-10 0,3-10 8 0,1 4-8 15,-1-1 0-15,1-3 0 0,10-3 0 16,-4-3 0-16,-3 10 0 0,7-4 0 0,0 3 0 0,0-6 0 16,4 10 0-16,-1-4-9 0,-2 4 9 0,6-1-10 15,3 4 10-15,-6-1-10 0,-4 4 10 0,3 3-10 16,8 3 10-16,-7 6 0 0,-4-2-9 0,0 11 9 15,-4-2-9-15,4 0 9 0,11 9-12 0,-7 0 12 16,-1 9-15-16,1 0 4 0,10 1 1 0,-3 5 0 16,-1 4 10-16,1 0-10 0,0-3 10 0,-1 9-10 15,4-6 10-15,-7 6 0 0,-3-3-9 0,0 3 9 0,-1-6 0 0,1 6 0 16,-8-6 0-16,-3 6 0 0,0-7 0 0,0 11 0 16,0-11 0-16,-7 8 0 0,4-8 10 0,-4 1 0 15,3-3 0-15,-6 3 0 0,-1-4-2 0,0-2-8 16,4-7 12-16,-3 4-4 0,-4-1-8 0,0-3 10 15,-1-3-10-15,1 4 10 0,-3-4-10 0,-1-3 0 16,0 0 0-16,4-3 0 0,7 3 0 0,-3-7-17 16,-8 4 4-16,0-6 1 15,8-1-135-15,-1-2-26 0,4-1-6 0,0-2-586 16,0 5-118-16</inkml:trace>
  <inkml:trace contextRef="#ctx0" brushRef="#br0" timeOffset="84748.004">22204 8926 1094 0,'-18'0'48'0,"18"0"11"0,0 0-47 0,0 0-12 0,-7 3 0 0,0 6 0 15,4-3 272-15,3-6 53 0,0 0 11 0,-7 4 1 16,-1 5-269-16,8-9-53 0,0 0-15 0,0 0 0 15,0 0 14-15,0 0-2 0,0 0 0 0,0 0 0 16,4-3 26-16,-4 3 5 0,0 0 1 0,7-6 0 16,4-4 16-16,-4 1 4 0,-7-1 1 0,3 1 0 15,4-7-1-15,-3 7-1 0,-4-4 0 0,-4-2 0 0,4-1-27 0,4 3-4 16,-1-5-2-16,-6 2 0 0,-1-3-12 0,1 0-2 16,10 4-1-16,-4-4 0 0,-10 3-15 0,11-3 11 15,3 4-11-15,3-4 10 0,-6 6-10 0,3-2 0 16,0-4 0-16,4 3 8 0,6-3-8 0,-6 10 0 15,-4-7 0-15,0 4 0 16,4 2 0-16,-1 4 0 0,-10-4 0 0,4 1 0 0,-4 9-26 0,0 0 2 16,7 0 1-16,-7 0 0 15,0 0-48-15,10 0-9 0,4 0-3 0,1 9 0 16,-5-2-86-16,1-4-18 0,3 3-3 0,3-3-1 16,-2 7-2-16,-5-4-1 0,4-3 0 0,-3 3 0 15,6-6 84-15,-6 10 17 0,-7-10 3 0,6 9 1 16,1-9-24-16,-4 6-5 0,-7-6-1 0,0 0 0 15,7 4 40-15,0-4 8 0,0 6 2 0,-7-6 0 0</inkml:trace>
  <inkml:trace contextRef="#ctx0" brushRef="#br0" timeOffset="85165.73">22694 8562 172 0,'21'0'16'0,"-21"0"-16"0,0 0 0 0,0 0 0 16,0 0 316-16,0 0 61 0,0 0 12 0,0 0 3 15,0 0-196-15,0 0-38 0,0 0-8 0,0 0-2 16,0 0-51-16,0 0-10 0,0 0-3 0,-7 0 0 15,4 9-40-15,-4-3-8 0,-4-2-1 0,4 5-1 16,4 0-22-16,-4 1-4 0,-4 2 0 0,0 1-8 16,4-4 10-16,0 7-10 0,-7-3 8 0,4 2-8 15,-5 4 14-15,5-3-2 0,-1 3-1 0,1-1 0 16,-1 1 9-16,4-3 3 0,4 9 0 0,-1-6 0 0,0 0-6 0,1-1-1 16,6 1 0-16,1-3 0 0,3 3-3 0,0-4-1 15,0-5 0-15,4-1 0 0,3 1-3 0,-4-4-1 16,1-3 0-16,7-3 0 15,3 0-8-15,-4 0 0 0,5-9 0 0,-1 5 0 0,0-8 20 0,4 3 1 16,3-4 1-16,-7-3 0 0,-3 1-4 0,6-4-1 16,5 6 0-16,-1-2 0 0,-11-4-9 0,1 0-8 15,-4 3 9-15,0-3-9 0,0 1 12 0,-7 2-3 16,-3-3-1-16,0 3 0 0,-1-2 5 0,-6 5 1 16,-5-3 0-16,-2 1 0 0,-1 5-1 0,-3 1 0 15,-3 0 0-15,-5-7 0 0,1 13-13 0,0-4 0 16,3 4 0-16,-3-3 0 0,-7 6 0 0,7 0 0 15,3 0 0-15,4-3 0 0,-4 3 0 0,4 0-12 0,7 0 3 16,7 0 0 0,-3 0-38-16,3 0-7 0,-7 0-2 0,7 0 0 15,0 0-124-15,0 0-24 0,0 0-6 0,0 0-518 0,10-6-103 0</inkml:trace>
  <inkml:trace contextRef="#ctx0" brushRef="#br0" timeOffset="85564.904">23513 8581 2350 0,'0'0'52'0,"0"0"10"0,0 0 2 0,-7 0 3 0,7 0-54 0,-7 0-13 16,7 0 0-16,-8 6 0 0,1-3 0 0,0 3 0 16,0-3 8-16,0 4-8 0,-3 2 0 0,3 1 0 15,-4 5 0-15,0-2 0 0,-6-4 13 0,3 7 3 16,0 3 1-16,-4-1 0 0,0-2 24 0,-3 9 5 15,4-6 1-15,-5 0 0 0,1 0 2 0,4-1 1 16,-5 4 0-16,1-3 0 0,7 0-22 0,-4 0-4 0,4 0 0 0,4 0-1 16,-1-10-23-16,4 7 0 15,0-7 0-15,0 0-8 0,7 1-10 0,0-10-2 0,0 0 0 0,0 0 0 32,0 0-44-32,7-3-10 0,0-4-2 0,4-2-696 0,-4 0-140 0</inkml:trace>
  <inkml:trace contextRef="#ctx0" brushRef="#br0" timeOffset="85815.403">23160 8483 2286 0,'0'0'50'0,"0"0"10"0,0 0 3 16,0 0 1-16,0 0-51 0,7 10-13 0,0-4 0 0,4 3 0 16,-4 7 54-16,3-3 8 0,1-4 2 0,3 7 0 0,4 3 0 0,-4-1 0 15,0-2 0-15,3 3 0 16,1 0-37-16,0-4-7 0,-1 4-2 0,4 6 0 0,-6-6-3 0,2 0-1 15,-3 0 0-15,0-4 0 0,1 4-14 16,-1 0 9-16,0 0-9 0,-4 3 8 0,1-3 10 0,0-7 2 16,-1 10 0-16,1-3 0 15,-4-6-39-15,3 2-7 0,-3 4-2 0,4-10 0 16,-4 7-131-16,0-7-26 0,4 1-6 0,-1-4-882 16</inkml:trace>
  <inkml:trace contextRef="#ctx0" brushRef="#br0" timeOffset="86074.141">23957 9079 2739 0,'0'0'60'0,"0"0"13"0,-3 0 3 0,-4 0 0 0,0 0-60 0,7 0-16 0,0 0 0 0,0 0 0 16,0 0 0-16,-4 10 8 0,4-10-8 0,0 0 0 16,0 0 8-16,7 9-8 0,-3 0 0 0,3 1 9 15,-7-10-33-15,3 6-6 0,-3-6-2 0,0 0 0 16,0 0-9-16,0 0-3 0,7 3 0 0,-7-3 0 16,0 0-41-1,0 0-9-15,7 0-2 0,4 0-583 0,-4 0-117 0</inkml:trace>
  <inkml:trace contextRef="#ctx0" brushRef="#br0" timeOffset="86499.742">24737 8678 2275 0,'0'0'100'0,"0"0"22"0,0 0-98 0,0 0-24 0,0 0 0 0,0 0 0 15,0 0 43-15,0 0 3 0,0 0 1 0,0 0 0 16,3 9-31-16,1 1-5 0,-1-1-2 0,-3 0 0 16,4 1 5-16,-4 6 1 0,3 2 0 0,-3 1 0 15,0 3 4-15,-3 0 1 0,3-3 0 0,-4 6 0 16,1 0 28-16,3-6 7 0,-4 6 1 0,1-6 0 16,3 6-39-16,-4-6-7 0,4-1-2 0,0 1 0 15,0-3-8-15,0-3 0 0,4 2 0 0,-1-9 0 16,-3-6-120-16,0 0-20 0,11 4-4 0,-4-4-968 15</inkml:trace>
  <inkml:trace contextRef="#ctx0" brushRef="#br0" timeOffset="86643.909">24726 8418 3063 0,'0'0'68'0,"-3"-7"13"0,-1-2 3 0,1 6 2 0,-1-4-69 0,4 7-17 15,0 0 0-15,0 0 0 0,0 0-16 0,7 10-8 16,0-4 0-16,4-3-1 16,-1 7-130-16,4-1-25 0,1-3-6 0,-5 4-949 0</inkml:trace>
  <inkml:trace contextRef="#ctx0" brushRef="#br0" timeOffset="87100.951">25040 8784 2228 0,'-7'10'99'0,"7"-10"20"0,-3 0-95 0,-1 9-24 0,1-2 0 0,-1-4 0 15,4-3 18-15,0 9-1 0,-4 0 0 0,4-2 0 16,4 2-17-16,0 1 0 0,-4-10 0 0,-4 9 0 16,4 0 15-16,-4 1-4 0,4-1-1 0,0-3 0 15,0-6 10-15,0 0 1 0,8 10 1 0,-8-10 0 16,0 0 9-16,0 0 1 0,0 0 1 0,0 0 0 0,0 0 21 0,7-10 4 15,0 10 1-15,-4-6 0 0,8-3-27 0,-4-1-4 16,-4 1-2-16,4-4 0 0,0-2 10 0,4 5 1 16,-4-8 1-16,4 2 0 0,-4 0-30 0,3-3-8 15,1 10 0-15,3-10 0 0,-3 10 0 0,3-7 0 16,0 7 0-16,-4 6 0 0,5-4 0 0,-5-2 0 16,1 9 0-16,-1 0-8 0,-3-6 8 0,4 6 0 15,-4 6 0-15,4-6 0 0,-1 6 0 0,-3-3 0 16,0 4 0-16,4-4-8 0,-8 6 8 0,4 0 0 15,0 1 0-15,1 6 0 0,-5 2 16 0,4-2-2 16,-3-3 0-16,-1 9 0 0,1-4-3 0,3-5-1 16,-4 9 0-16,4-3 0 0,0-1-10 0,0-2 8 0,4-3-8 15,0 6 8-15,-1-10-8 0,1 3-11 0,-1 1 3 0,4-4 0 32,1 1-39-32,-5-1-7 0,1-3-2 0,-4-6 0 15,3 4-95-15,-3 2-19 0,0-16-4 0,1 10-909 0</inkml:trace>
  <inkml:trace contextRef="#ctx0" brushRef="#br0" timeOffset="87583.655">26166 8295 2188 0,'0'-12'195'0,"0"5"-156"15,-4-2-31-15,4 0-8 0,-4 2 96 0,4-2 19 16,0 0 3-16,4-1 1 16,0 1-136-16,-1-1-27 0,-3-5-6 0,4 2-1 15,-1-6 3-15,1 4 1 0,-1-4 0 0,1-6 0 16,-4 6-8-16,0 0-1 0,0 0-1 0,0-3 0 0,-4 3 27 0,-3 1 6 15,4 2 0-15,-4 7 1 0,-1-4 53 0,-2 7 10 16,-1-4 3-16,1 7 0 0,-8-3 13 0,0 6 2 16,-3 0 1-16,4 0 0 0,-5 6-18 0,-2 4-3 15,3-1-1-15,-1 4 0 0,5-4-17 0,-4 13-4 0,-1 0-1 0,5-3 0 16,-1 6-15-16,4 3 0 0,-4 7 0 0,4-7 0 16,0 6 13-16,0 1 3 0,4 2 1 0,-1 4 0 15,0 3 15-15,1-3 4 0,-1 3 0 0,4 0 0 16,-3-1-13-16,3 1-3 0,-1-6 0 0,5 6 0 15,-4-10-9-15,3 10-3 0,1-6 0 0,3-4 0 16,0 4 7-16,0-7 1 0,0 1 0 0,3-7 0 16,-3 3 2-16,4-3 1 0,-1 0 0 0,1-6 0 31,-1-6-40-31,5 2-8 0,-5 1-2 0,1-3 0 0,-1-7-5 0,1-3-2 16,-1 3 0-16,-3-6 0 0,0 0-101 0,0 0-20 0,11 0-4 0,-8-6-871 15</inkml:trace>
  <inkml:trace contextRef="#ctx0" brushRef="#br0" timeOffset="87865.745">25439 8662 1843 0,'0'0'81'0,"0"0"18"0,0 0-79 0,0 0-20 16,3-9 0-16,1 6 0 0,6-7 222 0,1 4 41 16,3 3 8-16,0-3 1 0,4 2-226 0,3-2-46 15,0 6-8-15,0-6-3 0,4 6 2 0,-4-3 0 0,4 3 0 16,0-7 0-16,-4 7-7 0,4-3-2 0,-4-3 0 0,0 6 0 31,0-3-16-31,-3-3-3 0,3 6-1 0,-4 0 0 16,-2-4-78-16,2-2-15 0,1 6-3 0,-4 0-1 15,0 0-80-15,4 0-16 0,-4 6-3 0,3-2-1 0</inkml:trace>
  <inkml:trace contextRef="#ctx0" brushRef="#br0" timeOffset="88238.514">26084 8722 1036 0,'0'0'46'0,"0"0"10"16,0 0-45-16,0 0-11 0,0 0 0 0,0 0 0 15,7-7 284-15,4 7 54 0,3 0 11 0,0-3 3 16,0-3-271-16,0 6-53 0,4-3-12 0,-4-3-1 0,4 6-5 0,-4-10-1 16,4 7 0-16,-4-3 0 15,3-4-9-15,-3 4 0 0,-3 3-10 0,3-3 10 0,-3-4 0 0,-1 1 8 16,-3 6 1-16,0-3 0 0,-3-4 8 0,3 4 2 16,-7 6 0-16,-3-3 0 0,-1-4-2 0,0 4 0 15,-3 3 0-15,0-6 0 0,-3 6-17 0,-1 0 0 16,4 0 0-16,-3 0 0 0,-1 9 0 0,-3-9 13 15,3 10-4-15,1-4-1 0,-1 4 20 0,-3 5 3 16,3-2 1-16,-3 2 0 0,0 4-8 0,0 0-2 16,0 0 0-16,3 6 0 0,1 0-3 0,-1 3-1 15,1-3 0-15,3 4 0 0,-4-4-10 0,7-7-8 16,4 8 9-16,0-8-9 0,0 1 16 0,0 0-4 16,4-3 0-16,3-4 0 0,0 4-12 0,4 0-16 15,-1-7 3-15,4 0 1 16,4-5-26-16,0 5-5 0,3-9-1 0,0-3 0 15,0 3-102-15,-3-6-21 0,-1-4-4 0,1 1-518 0,-4 6-104 0</inkml:trace>
  <inkml:trace contextRef="#ctx0" brushRef="#br0" timeOffset="88584.072">26536 8900 2530 0,'0'0'112'0,"-4"4"24"15,-3 2-109-15,0 3-27 0,4 7 0 0,-1-7 0 16,-3 1 47-16,7-1 4 0,0 7 1 0,0-4 0 0,0-2-42 0,0-1-10 16,0-9 0-16,0 0 0 0,0 0-14 0,0 6-5 15,0-6-1-15,0 0 0 0,0 0 20 0,0 0 0 16,0 0 0-16,0 0 0 0,0 0 36 0,0 0 0 16,4-6 1-16,-4-3 0 0,-4-1 11 0,4 1 1 15,0-10 1-15,0 10 0 0,0-7-22 0,0-3-4 16,0 0 0-16,4 1-1 0,-1-7 8 15,1 6 1-15,3-6 1 0,3 0 0 0,1 6-33 0,3-3 0 16,-3-3 0-16,3 0 0 0,-7 6 0 0,3-6 0 16,5 6 0-16,-1 0 0 0,-4 10 0 0,1-7 0 15,-1 7 10-15,1-1-10 16,-4 1-31-16,4-1-11 0,-1 10-2 0,1-6-1 16,-4 6-104-16,3 0-21 0,1 6-4 0,0-2-614 0,3 2-124 15</inkml:trace>
  <inkml:trace contextRef="#ctx0" brushRef="#br0" timeOffset="88936.271">26903 8750 172 0,'0'0'16'0,"0"0"-16"0,0 0 0 0,0 0 0 15,0 0 443-15,0 0 85 0,0 0 18 0,10 0 3 16,5 6-397-16,-1-3-79 0,0-3-16 0,0 0-3 16,4-3-33-16,-1-3-6 0,4 6-2 0,-3-3 0 15,-4-3-13-15,4-4 0 0,-1 4 0 0,1 3 0 16,-7-4 0-16,-1-2 0 0,-3 0 0 0,4 6 0 15,-8-7 17-15,1-2 1 0,-1 2 0 0,1 1 0 16,-8-1 16-16,4 1 3 0,0 0 1 0,-3-1 0 16,6 10-6-16,-3 0-2 0,-10-6 0 0,-1 3 0 0,-3 3-15 0,4 3-3 15,-5 3-1-15,-2 0 0 0,-1-2-11 0,0 11 0 32,4-2 0-32,-3-4-11 0,3 7 11 0,0 3 0 0,-1-4 0 31,1 4-8-31,4 0 8 0,-1 0 11 0,4 6-3 0,0 0 0 0,0-3 7 0,3 3 1 0,-3-6 0 0,7 6 0 0,0 0-7 0,0-6-1 15,4 0 0-15,-1-1 0 0,4-2-8 0,1 3 0 16,-1-3 0-16,3-7 0 0,1 0-14 0,3-5-5 16,0 5-1-16,4-9 0 15,-1 6-108-15,1-12-21 0,7 6-5 0,-8-3-1 16,4-7-51-16,-6 1-10 0</inkml:trace>
  <inkml:trace contextRef="#ctx0" brushRef="#br0" timeOffset="89318.925">27344 8769 1728 0,'0'0'153'0,"0"0"-122"0,-7 6-31 0,0 3 0 15,3 1 226-15,4-1 39 0,-7 7 8 0,4-4 2 16,3 4-220-16,-4 3-44 0,1-3-11 0,-1-4 0 16,4-2 8-16,0 5 0 0,-4 1 0 0,4-7 0 15,0-9-8-15,0 10 0 0,0-1 0 0,0-9 0 16,0 0 12-16,0 0 0 0,0 0 0 0,11 0 0 15,0 0 25-15,-1 0 6 0,-3-9 1 0,4-1 0 16,-1 1-27-16,5 0-5 0,-5-7 0 0,1 0-1 16,-1-3 0-16,1 1 0 0,-1-1 0 0,5 0 0 15,-5-6-11-15,1 0 0 0,3 3 0 0,-4-3 8 0,5 0-8 16,-5 6 0-16,1 0 0 0,-1 3 0 0,-6 4 0 0,3-4 10 16,0 10-10-16,0-4 10 0,0 7 13 0,0 3 2 15,-7 0 1-15,11 3 0 0,-4 4-17 0,3 2-9 16,4 1 10-16,-3-1-10 0,0 7 14 0,3-4-3 15,0 4-1-15,0 3 0 16,0-4-10-16,-3-2 10 0,3 9-10 0,0-3 10 0,-4-7-10 0,1 13 0 16,0-9 9-16,-1 3-9 0,1-4 0 0,-1-2-10 15,-6 6 1-15,6-4 0 16,-6-5-93-16,3 6-18 0,-3-7-4 0,3 0-1 16,-7-9-104-16,3 4-21 0,-3-4-4 0,11 0-1 0</inkml:trace>
  <inkml:trace contextRef="#ctx0" brushRef="#br0" timeOffset="89703.54">28131 8684 2160 0,'0'0'96'0,"0"0"19"0,3-6-92 0,1-4-23 0,-1 4 0 0,-3 6 0 15,4-3 31-15,-1-3 1 0,1-4 1 0,-1 1 0 16,-3 0-33-16,4-1 0 0,-1 1-10 0,-3 2 10 15,0-2 0-15,4 0 0 0,-1-1 0 0,1-5 0 16,-4 5-10-16,0 1 10 0,0 9 0 0,0-3-9 16,0 3 33-16,-7-7 6 0,0 7 2 0,-7 0 0 15,3 0 20-15,-3 7 4 0,-4 2 0 0,4 0 1 0,-3 1-9 16,-1-1-1-16,4 1-1 0,-4-1 0 0,4 7-12 0,0-7-2 16,0 7-1-16,3-4 0 0,4 7-12 0,0-3-3 15,-3 0 0-15,6-4 0 0,-3 7 5 0,7 3 1 16,-4-3 0-16,4-1 0 0,4 8-8 0,-1-5-2 15,1 5 0-15,3-8 0 0,0 7-12 0,-3 1 0 16,3-4 0-16,3-1 0 0,-3-2 0 0,4-6 0 16,-4 2 0-16,7 1 0 15,-3-3-39-15,3-4-10 0,3 1-3 0,1-4 0 16,0 3-132-16,3-9-28 0,7 0-4 0,0 0-2 0</inkml:trace>
  <inkml:trace contextRef="#ctx0" brushRef="#br0" timeOffset="90151.962">28392 8778 2764 0,'0'0'61'0,"0"0"13"0,0 0 2 0,0 0 1 0,0 0-61 0,7 0-16 0,3 0 0 0,4 0 0 16,-3 0 0-16,3 0 0 0,-3 0-9 0,3 0 9 15,0 0-22-15,3-3 2 0,-2-3 0 0,-1 6 0 16,0-3 6-16,0-4 2 0,0 4 0 0,0-3 0 16,-3-3 28-16,-1-1 5 0,1 4 2 0,-1-4 0 15,1 1 14-15,3 0 3 0,-3-1 1 0,-1-5 0 16,-3 5-10-16,4-2-3 0,-4-4 0 0,4-3 0 16,-4 3-13-16,0 4-3 0,0-7-1 0,0-3 0 0,-4 10-11 0,-3-4 0 15,0-3 0-15,-3 10 0 16,-4-1 0-16,0 1 0 0,0 3 0 0,-4 2 0 0,-3 4 0 0,-4 4-9 15,1 2 9-15,-4 6-10 0,-1-2 10 16,-2 12 0-16,2-3 0 0,1-1 8 0,0 7 10 0,4-3 2 16,-1 4 1-16,0-1 0 0,4 3 7 0,0 0 0 15,7-3 1-15,0 3 0 0,3-3-6 0,4 4-2 16,0-1 0-16,4-3 0 0,3 3-11 0,0-6-2 16,4 0-8-16,-1-3 12 0,1 6-1 0,3-9-1 15,0-4 0-15,4 4 0 0,3-7-10 0,3 1 0 0,5-4-12 16,2-3 12-16,12-3-24 0,-1 0 4 15,0 0 0-15,4-3 0 16,4-3-120-16,3 3-24 0,0-7-5 0,-1-6-1090 0</inkml:trace>
  <inkml:trace contextRef="#ctx0" brushRef="#br1" timeOffset="108874.567">13857 6091 1688 0,'0'0'75'0,"0"0"15"0,0 0-72 0,0 0-18 0,0 0 0 0,0 0 0 16,0 0 48-16,0 0 7 0,0 9 1 0,0-9 0 15,0 0-38-15,0 10-7 0,0-1-2 0,0-3 0 16,4 4 2-16,-1-1 0 0,-3 7 0 0,0-7 0 16,4 1 5-16,-4-1 0 0,3 0 1 0,-3 7 0 15,0-3 5-15,4-4 1 0,-4 7 0 0,3-1 0 16,-3-2 20-16,4 3 4 15,-4 2 1-15,0 1 0 0,0-3-4 0,0 3-1 0,0 6 0 0,0-6 0 16,0 9-10-16,0-3-1 0,0-6-1 0,0 9 0 16,0-3 13-16,0 0 4 0,0-3 0 0,3 3 0 15,1 0-32-15,-4 0-7 0,3-3-1 0,1 10 0 16,3-10-8-16,-3 3 0 0,-1 3 0 0,1-3 8 16,-1 3-8-16,-3 0 0 0,4-2 0 0,-1 2 8 15,-3-3-8-15,4 0 0 0,-4-3 0 0,0 3 8 0,-4 0-8 0,4 0 10 16,0-3-10-16,-3 3 10 15,3-6 2-15,-4 6 1 0,4 0 0 0,-3-3 0 0,3 3 9 0,0 0 2 16,-4-6 0-16,4 6 0 0,4-3-5 0,-4 3-1 16,0 0 0-16,0-3 0 0,0 3-18 0,0-6 8 15,0 6-8-15,0-6 0 0,0 6 9 0,0-6-9 16,0 0 0-16,0 0 9 0,0 3-9 0,0-4 0 16,-4-5 9-16,4 3-9 0,-3 2 0 0,3 1 0 15,-4-3 0-15,4 0 8 0,-4-4-8 0,1 7 8 16,-1-3-8-16,4-1 8 0,0 4 3 0,-3-6 1 15,3 9 0-15,0-4 0 0,-4-5-4 0,4 9-8 16,-3-10 12-16,3 7-4 0,-4-3-8 0,4 3 0 16,0 0 9-16,0-4-9 0,0 1 0 0,0-4 9 15,4 7-9-15,-4-3 0 0,0 0 8 0,0-4-8 0,3 7 0 0,-3-10 0 16,4 7 8-16,-4 0-8 0,0-4 0 0,0-2 0 16,0 5 0-16,-4 1 0 0,4-3 0 0,-3 2 0 15,3 1 16-15,0-3-4 0,-4 2-1 0,4-5 0 16,-7 8-11-16,7-2 0 0,-3-3 0 0,3 2-11 15,0 1 11-15,0-3 0 0,0 2 0 0,0-2 0 16,0-1 12-16,3 1-1 0,-3-4-1 0,4 7 0 16,-1-7-10-16,1 1 0 0,-4-1-12 0,3 7 12 15,1-7 0-15,-4 1 0 0,3-1 0 0,-3-3 0 16,0-3 8-16,4 7-8 0,-4-1 8 0,3 1-8 16,-3-1 8-16,0-3-8 0,0 4 8 0,4-1-8 15,-4-9 0-15,0 10 0 0,4-1 0 0,-4 0 0 16,3 1 0-16,1-4 0 0,-4-6 0 0,0 16 0 0,3-7 0 0,-3 1 0 15,0-1 0-15,0-9 0 0,0 9 0 0,0-9 0 16,0 10 0-16,0-10 0 0,0 9 8 0,0-2-8 16,0-7 0-16,0 9 8 0,0-9-8 0,0 0 8 15,0 0-8-15,0 0 8 0,0 0-8 0,0 0 8 16,0 3-8-16,0-3 8 0,0 0 3 0,0 0 0 16,0 0 0-16,0 0 0 0,0 0-11 0,0 0 0 15,0 0 9-15,0 0-9 0,-7 0 10 0,4-3-2 16,-5-3-8-16,1-4 12 0,0 7-12 0,0-3 0 15,0-4 8-15,4 1-8 0,-4 0 0 0,0-7 0 16,0 7 0-16,3-7 0 0,-3 3 0 0,0-2 0 16,0 2 8-16,0-3-8 0,0 1 14 0,3 2 0 0,-3-3 0 15,4 1 0-15,-4 2-14 0,0-2 0 0,-1-4 0 0,1 3 0 16,4 4-12-16,-4-4 2 16,0-3 0-16,0 10 0 0,0-7 10 0,3 7 0 0,-3-1 0 0,4 1-8 15,-5-1 8-15,5 4 0 0,-4-3 0 0,3 6 0 16,4-4 0-16,-3 4 0 0,3 3 0 0,0 0-8 15,0 0 8-15,0 0 0 0,0 0 0 0,0 0 0 16,0 0-9-16,0 0 9 0,0 0-10 0,0 0 10 16,0 0 0-16,7 0-9 0,3 0 9 0,1 3 0 15,0 4-12-15,3 2 4 0,-4 0 0 0,4 1 0 16,-3 5 8-16,0-2 0 0,3 3 0 0,-4 2-8 16,1 8 8-16,-1-8 0 0,1 1 0 0,0 6-8 15,-1-6 8-15,-3 0 0 0,4 0 0 0,-4-4 0 16,0 1 0-16,0-3 0 0,-3-4 0 0,3 0 0 15,-4 1 0-15,-3-10 0 0,0 0 0 0,0 0 0 0,4 6 0 0,-4-6 0 16,0 0 0-16,0 0 0 0,0 0 9 0,0 0-9 16,7 6 12-16,-7-6-12 0,0 0 21 0,7-6-2 15,0 0-1-15,3 3 0 0,-3-7-2 0,1-5-1 16,2-10 0-16,-3 6 0 0,4 0-15 0,-1-9 11 16,1 3-11-16,0-4 10 0,3 1-10 0,-4-3 0 15,1 9 0-15,3-10 8 16,-4 11-8-16,5-5 0 0,-1 1 0 0,0 7 0 15,-4-8-40-15,5 8-8 0,2-1 0 0,1 0-944 16,-1 3-189-16</inkml:trace>
  <inkml:trace contextRef="#ctx0" brushRef="#br1" timeOffset="113528.791">6191 6003 633 0,'0'0'28'0,"0"0"6"0,0-3-34 0,-3-3 0 0,3 6 0 0,0 0 0 16,0 0 236-16,0 0 40 0,0 0 8 0,-4-10 1 15,4 7-204-15,0 3-41 0,0 0-8 0,0 0-1 16,0 0 1-16,0 0 1 0,0 0 0 0,0 0 0 16,0 0 3-16,0 0 1 0,7 0 0 0,11 0 0 15,-11 0-22-15,4 0-5 0,-1 3-1 0,4-3 0 0,-3 6 4 0,3-2 1 16,-3 5 0-16,3-3 0 16,3 4 3-16,-6-1 1 0,3 0 0 0,-3 1 0 0,3-1 2 0,0 1 0 15,-4 5 0-15,4-5 0 0,1-1 3 0,-5 7 1 16,4-7 0-16,4 10 0 0,-8-9-14 0,8 8-2 15,-4-2-8-15,7 3 12 0,-3-4-4 0,3 4-8 16,0 0 11-16,1 0-11 0,-1 0 16 0,3 6-4 16,1-9-1-16,0 2 0 0,-4 7 2 0,7-3 1 15,-3-6 0-15,3 9 0 0,0-6-6 0,-3 6 0 16,3-6-8-16,4 0 12 0,-7-1-12 0,10 1 0 16,-7 0 0-16,4 3 0 0,0 0 9 0,-1-6-9 15,1 3 8-15,3 6-8 0,4-7 16 0,0 7-1 16,-4-6-1-16,4 0 0 0,3 6-5 0,-6-6-1 15,-1 0 0-15,4 0 0 0,3-1 0 0,-3-2 0 0,3 3 0 0,1 0 0 16,-1-4-8-16,0 11 10 0,1-14-10 16,-1 7 10-16,-3 3-10 0,0-3-12 0,3-10 2 0,-10 10 1 15,3-3 17-15,0-4 4 0,4 4 1 0,0 3 0 16,3-4 2-16,-3-2 0 0,0 3 0 0,0 2 0 16,-1-2 5-16,5-3 2 0,-8 2 0 0,4 1 0 15,0-4-14-15,-4 4-8 0,4 3 8 0,-4-3-8 16,7-4 0-16,1 4 8 0,-1 0-8 0,-3-4 0 15,0 4 0-15,-1-7 0 0,1 7 0 0,4-4 0 16,-8 4 0-16,0-3 0 0,0 2 0 0,1 4 8 16,-5-3-8-16,5-4 0 0,-5 4 0 0,5 3 0 15,3-4 0-15,-1-2 0 0,-2 3 0 0,-1 3 0 16,11-4 0-16,-4-5 0 0,0 8 0 0,-3-2 0 16,0-6 0-16,0 2 0 0,-4 4 0 0,0-7 8 0,1 1-8 0,2 5 0 15,-2-5 0-15,3 8 0 16,-4-8 9-16,0-1-9 0,0 7 12 0,1 0-12 0,-5-4 31 0,5-2-1 15,-5-1 0-15,1 7 0 0,0-1-30 0,0-2 0 16,-4 3 0-16,4-7 0 0,-1 7 0 0,1-4 0 16,7-2 0-16,0 5 9 0,-11-5-9 0,7 5 0 15,-3-2 0-15,7-4 8 0,3 7-8 0,-7-7 0 16,-3 10 0-16,0-9 0 0,7-1 0 0,-8 7 0 16,-2-7 0-16,-1 7 0 0,4-7 0 0,-1 1 0 15,5-1 0-15,-8 0 0 0,-10 1 0 0,6-1 0 16,12 1 0-16,-12-1 0 0,-3 7 8 0,8-7-8 0,2 1 8 0,1-1-8 15,-4 0 10-15,1-2-10 0,-1 2 12 0,0 0-12 16,4-2 20-16,-4-4-4 0,-3 6 0 0,3-2 0 16,4-4-3-16,-1 6-1 0,-2-3 0 0,-5-3 0 15,1 4-4-15,0-1 0 0,-1-3-8 0,-2 7 12 16,-5-4-12-16,1 3 8 16,3-6-8-16,-3 4 0 0,-4 2 0 0,0-9 8 0,4 9-8 0,-4-2 0 15,3 2 0-15,-3-6 0 0,0 4 0 0,1-4 0 16,-1 6 0-16,0-9 0 0,0 6 0 0,0-2 0 15,0 2 0-15,0-6 0 0,0 9 0 0,-3-9 0 16,3 0 8-16,0 0-8 0,0 6 0 0,-3-6 0 16,3 4 8-16,-3-4-8 0,-1 0 0 0,1 6 0 15,-1-6 0-15,1 3 0 0,-1-3 0 0,1 6 0 16,0-6 0-16,-1 0 0 0,1 3 0 0,-1-3 0 16,1 7 0-16,0-4 0 0,-1-3 0 0,-3 6 0 0,4-6 0 15,-4 6 0-15,3-3 0 0,-10-3 0 0,0 0 0 16,0 0 0-16,0 0 0 0,7 0 0 0,-7 0 0 0,11 7 0 15,-4-4 8-15,-7-3-8 0,7 0 11 0,-7 0-1 16,0 0 0-16,0 0 0 0,7-10 12 0,-3 10 2 16,-1-9 1-16,1 9 0 0,-1-9-9 0,-3 2-3 15,0-2 0-15,-3 0 0 0,-1-1-13 0,1 1 11 16,-1-1-11-16,1-5 10 0,-4 5-10 0,0 1 0 16,7-4 9-16,-7 1-9 0,-4 2 0 0,4-2 9 15,0 2-9-15,0-5 0 0,0 5 8 0,0 4-8 16,0-6 0-16,0 2 0 0,0 4 0 0,3-4 0 15,0 1 0-15,1 0 0 0,-1 2 0 0,1-2 0 16,-1 0 0-16,4 5 0 0,-3-2 0 0,-1-3 0 0,4 9 0 0,0 0 0 16,0-10 0-16,0 10 0 0,0 0 0 0,0 0 0 15,0 0 0-15,0 0 0 0,0 0 0 0,0 0-9 16,0 0 9-16,0 0-12 0,0 0 12 0,0 0-12 16,11 10 12-16,-4-10-8 0,4 9 8 0,-1 1-8 15,4-4 8-15,0-3 0 0,-3 6 0 0,-1 1 0 16,5-4 0-16,-1 3 0 0,0 1 0 0,0-1 0 15,4 1 0-15,-1 5 0 0,1-5 0 0,-1 5 0 16,-2-2 0-16,-1-4 0 0,0 1 0 0,0 5-8 16,-3 1 8-16,3-3 0 0,-4-4-9 0,1 1 9 15,-4 5 0-15,3-5 0 0,1-1 0 0,-4 0 0 16,0 1 0-16,0-4 0 0,0 3 0 0,0 1 0 16,0-4 0-16,0 4 0 0,0-7 0 0,-3 6 0 15,3-3 0-15,0-2 0 0,0 2 0 0,0 3 0 16,-3-3 0-16,3-2 0 0,-7-4 0 0,7 6 0 0,-7-6 0 0,3 9 0 15,-3-9 0-15,0 0 0 0,0 3 0 0,0-3 0 16,4 10 0-16,-4-10 0 0,0 0 0 0,-7 12 0 16,3-2 0-16,-3-7 0 0,0 3 0 0,-3-3 0 15,-1 4 0-15,-3-4 8 0,0-3-8 0,-4 6 8 16,-3-6-8-16,0 0 8 0,0 3 0 0,-4-3 0 16,-7 0 0-16,0 0 0 0,-3 0-8 0,3 0 8 15,1 0-8-15,-1 0 8 0,0 0-8 0,0 6 8 16,1-6-8-16,-1 4 8 0,4 2-8 0,0-6 0 15,3 6 0-15,0-3 0 0,0-3 0 0,4 10 0 16,-3-10 0-16,-1 6 0 16,0-3-28-16,0 3-7 0,8-3-1 0,-4 4-1 15,-11 2-139-15,11-3-27 0,7 4-5 0</inkml:trace>
  <inkml:trace contextRef="#ctx0" brushRef="#br1" timeOffset="119516.834">17593 9170 864 0,'0'0'76'0,"-3"0"-60"16,-1 0-16-16,0 6 0 0,-3-2 76 0,4-4 12 0,-4 0 2 0,7 0 1 16,0 0-67-16,0 0-12 0,-7 0-4 0,7 0 0 15,0 0 20-15,0 0 3 0,0 0 1 0,0 0 0 16,0 0-16-16,0 0-4 0,10-4 0 0,-3-2 0 16,4 3 5-16,-4-3 1 0,4 6 0 0,-1-3 0 15,1-4 19-15,-4 7 4 0,0 0 1 0,3 0 0 16,1 0 0-16,-4-3 0 0,0 3 0 0,4 0 0 15,-4 0 0-15,3 0 0 0,-3 0 0 0,4 0 0 16,0-6 8-16,-4 6 2 0,3 0 0 0,1-9 0 16,-1 2-2-16,1 7 0 0,0-9 0 0,-1 6 0 15,4-7-17-15,0 1-3 0,1-1-1 0,2-2 0 16,4 3-6-16,-3-4-2 0,-4-3 0 0,4 7 0 0,3-1 4 0,-3-5 1 16,3 5 0-16,0 1 0 15,4 0-7-15,-4-1-2 0,0-5 0 0,-3 5 0 0,3 1 19 16,0-1 4-16,-4 1 1 0,1-1 0 0,0 4-24 0,-1-3-5 15,1-1 0-15,0 1-1 0,-1 0 6 0,1-1 2 16,0-6 0-16,-1 7 0 0,1 0 1 0,-4-4 0 16,4-3 0-16,-1 1 0 0,4 2 2 0,1-2 1 15,-5-4 0-15,4 0 0 0,4 0-7 0,0-3 0 16,-1 0-1-16,1-3 0 0,3 0-5 0,1-3-1 16,-1 3 0-16,4 3 0 0,-8-3-9 0,5 0 0 15,2-4 0-15,-6 4 0 0,3 6 8 0,0-6-8 16,1 7 0-16,-1-1 8 0,4-6 0 0,-8 12-8 15,1-6 12-15,-4 4-4 0,4-1 0 0,0 3-8 16,-8-2 12-16,4-1-4 0,1 7-8 0,-5-4 12 16,-6-3-12-16,3 7 12 0,0-7-3 0,-3 7 0 0,-4 0 0 0,3-10 0 15,1 3 7-15,-4 3 2 0,3-12 0 0,5 0 0 16,-5 3-18-16,4-3 0 0,4 0 0 0,-4-3 0 16,4 3 0-16,-1 3 0 0,4-3 0 0,1 0 0 15,-1 6 0-15,0-6 0 0,0 6 0 0,0 0 0 16,0 4 0-16,1 5 0 0,-5-9 0 0,1 10 0 15,-4-7 0-15,-3 7 0 0,-1-1 0 0,1-2 0 16,-1-4 0-16,-3 7 0 0,4-1 0 0,0-5 0 16,-1-1 0-16,1 3 0 0,-1-2 0 0,1-4 0 15,3 0 11-15,-3 3-11 0,3-2 10 0,0-1-10 16,3 0 0-16,1-6 0 0,3 0 0 0,-3 6 0 16,-1-6 0-16,1 3 0 0,3-3 8 0,-3 6-8 15,0-6 0-15,-1 6 0 0,1-6 0 0,-1 6 0 0,1 1 0 0,-4-8 0 16,0 8 0-16,0-7 9 15,1 6-9-15,-5 0 10 0,1 0-10 0,-1-6 10 16,1 6-10-16,-1-6 10 0,-2 6-10 0,2 0 10 0,-3 1-10 0,0-1 0 16,0-3 0-16,4 3 0 0,-1-3 8 15,1-3-8-15,-4 6 0 0,7-6 8 0,0 6-8 0,-3 0 0 16,3 1 0-16,0-4 0 0,0 9 0 0,0-2 0 16,-3-4 0-16,3 3 0 0,-3 3 0 0,3-2 0 15,-4 5 0-15,1-5 0 0,-1 5 0 0,-2 1 0 16,-1-1 0-16,0 1 0 0,-4-7 0 0,4 7 0 15,-3 0 0-15,-1-1 0 0,1 1 0 0,-1-1 0 16,-3 1 0-16,4 3 0 0,-1-4 0 0,1-2 0 16,-4 2 0-16,0-5 0 0,3 5 0 0,-3 1 0 0,0-1 0 0,0-5 0 15,0 5 0-15,0 4 0 0,4-3 0 0,-4-1 0 16,0 10 0-16,0 0 0 16,0 0 0-16,0 0 0 0,0-9 0 0,0 9 0 15,0 0 0-15,0-10 0 16,0 1 0-16,0 9 0 0,0 0 0 0,0-9 0 0,-4 2 0 0,4 7 0 0,0-9 0 15,0 9 0-15,-3-9 0 0,3 9 0 0,0-4 0 0,0 4 0 16,-4-9 0-16,1 0 0 0,3 2 0 0,0 7 0 16,-4-9 0-16,4 9 0 0,-3-6 0 0,-1 2 0 15,1-2 0-15,3 6 0 0,-7-9 0 0,3 6 0 16,-3-4 0-16,7 7 0 0,-7 0 0 0,4-9 0 16,-5 9 0-16,8 0 0 0,0 0 0 0,-3 0 0 15,3 0 0-15,-7-6 0 0,7 6 0 0,0 0 0 16,0 0 0-16,-7 0 0 0,7 0 0 0,-7 6 0 0,0-6 0 0,0 6 0 15,0-3 0-15,0-3 0 0,0 10 0 0,-4-10 0 16,-3 9 0-16,3 1 0 0,1-4 0 0,-1 3 0 16,-7 1 0-16,4-1 0 0,-3 1 0 0,3 5 0 15,-1-5 0-15,5-1 0 0,-8 0 0 0,4 1 0 16,7-4 0-16,-4 4-11 0,1-7 11 0,-1 3 0 16,1 3 0-16,10-9 0 0,-4 7 0 0,4-7 0 15,-7 9 0-15,7-9 0 0,0 0 0 0,0 0 0 16,0 0 0-16,0 0 0 0,0 0 0 0,7 3 0 15,-7-3 0-15,11 0 0 0,-1 0 0 0,1-3 0 16,3-3 0-16,0 3 0 0,-3-10 0 0,-1 4 8 16,8 6-8-16,-4-7 8 0,0-6-8 0,4 7 0 15,-1 0-8-15,-2 2 8 0,2-2 8 0,-3 0 6 0,0 5 2 0,1-2 0 16,-1-3-16-16,0-1 0 0,-4 10 0 0,4-6 0 16,1 3 0-16,-1 3 0 15,-4-6 0-15,1 6 0 0,-1 0 0 0,1-4 0 0,0 4 0 0,-4 0 0 16,-7 0 0-16,7 4 0 0,-7-4 0 0,0 0 0 15,7 0 0-15,-7 0 0 0,7 6 0 0,-4-3 0 16,1 3-14-16,-1 4-2 0,1-4-1 0,-1 3 0 16,1 1 17-16,3-1 0 0,-7-9 0 0,7 10 0 15,4 5 0-15,-1-2 0 0,1-4 0 0,-4 7 0 16,4-7 0-16,-4 7 0 0,3-7 0 0,-3 4 0 16,0 3 13-16,-3-7 3 0,3 7 1 0,-4-4 0 15,1-2-26-15,-1-1-6 0,-3 7-1 0,4-7 0 16,-4 1 16-16,0-1 0 0,0 0 0 0,-4-2 0 15,4 2-42-15,0-9-6 0,0 9 0 0,0-9-1 16,0 0-209-16,7 10-42 16,8-10-8-16,-1-19-1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19:29:49.7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5122 3958 1382 0,'0'0'123'0,"0"0"-99"0,0 0-24 0,0 0 0 0,0 0 198 0,0 0 34 0,7 16 8 0,-7-13 0 16,4 13-191-16,-1 0-38 0,5 6-11 0,2 9 0 16,1-3 0-16,-4 10 0 0,0 3-13 0,3-1 5 15,1 14 8-15,3-4-8 0,0 3 8 0,7 4-8 16,-10 5 8-16,7 10-13 0,3 7 5 0,-7-1 8 16,7 4-12-16,-10 9 12 0,13-4-10 0,-10 4 10 15,8 13-12-15,-5 2 12 0,4-5-13 0,1 21 5 16,-8 4 8-16,0 2 0 0,0 4 0 0,4 3 8 15,-4 9 4-15,-4 6 0 0,1 1 1 0,3 3 0 16,-4 6 3-16,5-1 0 0,-1 5 0 0,0 2 0 16,3-3-16-16,-2 6 8 0,2 0-8 0,4 10 0 15,1 0 27-15,-5 0-1 0,1 6 0 0,7-7 0 16,-15 1 14-16,8 0 2 0,-1 0 1 0,-3-1 0 16,1 1-32-16,-1 0-11 0,-4 0 0 0,-3-1 9 0,7 7 7 15,-14-3 2-15,0 0 0 0,0-9 0 0,0 2 6 16,0-2 0-16,-7-4 1 0,4-6 0 0,-4-3-17 0,3-10-8 15,1 4 8-15,3-3-8 0,-7-10 0 0,7 0 0 16,-4-3 8-16,1-6-8 0,-1-7 8 0,1 0 0 16,-1-2 0-16,4-4 0 0,0-6 7 0,-7-3 1 15,3-4 0-15,4-9 0 0,0 4-16 0,-7-13 0 16,4-1 0-16,-1-5 0 0,1-4 0 0,-1-3 0 16,1-6 8-16,3 4-8 0,-11-4 0 0,4-13 0 15,4 7 8-15,-1-10-8 0,-3 0 8 0,4 1-8 16,-5-1 11-16,1-6-11 0,0 6 8 0,4-2-8 15,-4-8 0-15,3 1 0 0,1-6 32 0,-1 6 0 16,1-7 0-16,-1-2 0 0,4 3-32 0,0-4 0 16,-10 4 0-16,2-4 0 0,5 1 0 0,-1-1-12 0,1-6 0 15,-4 7 0-15,7-7 12 0,-7 0 16 0,7-3-3 16,-4 4-1-16,1-11-12 0,-1 8-10 0,1-8 2 0,-1 1 0 16,4-3 8-16,0 0 0 0,-10-4 10 0,10-2-10 15,0-10 28-15,0 6-1 0,0-6 0 0,-11 9 0 16,7-3-2-16,4-6 0 0,0 0 0 0,-7 4 0 15,-3-4-9-15,3 0-3 0,7 0 0 0,-7-4 0 16,3 4-13-16,-6-6 8 0,3 6-8 0,7 0 0 16,-8-6 0-16,8 3 0 0,-7 3 0 0,7 0 0 15,0 0 0-15,0 0 0 0,-3-6 0 0,3 6 0 16,0 0 0-16,0 0 0 0,-7-4 0 0,7-2 0 16,0 3 9-16,0 3-9 0,-4-9 8 0,4 2-8 15,4 4 11-15,-4-3-3 0,7-4-8 0,-4 4 12 16,4-3-12-16,1 6 0 0,9-4 8 0,-6 4-8 0,3-3 0 0,4 3 0 15,3-3 0-15,3 2 0 16,1-2 0-16,7 6 0 0,-7-6 0 0,10 6 0 0,0 0 0 0,0 0 0 16,8 0 0-16,-1 0 0 0,7 6 0 0,4-6 0 15,0 0-8-15,7 6 8 0,-3-2 0 0,10-4-8 16,3 0 8-16,1 0 0 0,6 0 0 0,1-4 0 16,10-2 0-16,4 0 0 0,7 3 0 0,7-4 0 15,10-2 0-15,0 0 0 0,8-4 0 0,3-3 0 16,3 7 0-16,1 0 0 0,3-7 0 0,4 7 0 15,-1-1 0-15,11 1 0 0,0 2 0 0,8-2 0 16,-1 6-8-16,11-3 8 0,10-4 0 0,4 7 0 0,7-3 0 0,7 3 0 16,7-4 0-16,4-2 0 0,-8 3 0 0,8 3 0 15,10-4 0-15,0 4 0 0,0-3 0 0,4-3 0 16,3 9 0-16,1-10 0 0,6 1 0 0,4 2 0 16,3 4 0-16,-3-3 0 0,3 3 8 0,1-3-8 15,-1 6 0-15,4-4 0 0,0-2 0 0,3 6 0 16,1 0 0-16,-4 0 0 0,-1 0 0 0,-2 6 0 15,-1-2 0-15,1 2 0 0,-5-3 0 0,1 6 0 16,7-2 9-16,0-4-9 0,7 9 8 0,-11-2-8 16,1-7 15-16,-4 6-3 0,-1 1 0 0,-2 5 0 15,6-5-12-15,-7-1 0 0,1 1-12 0,-8-1 12 16,-3 7 0-16,-8-7 0 0,-6 10 0 0,3-10 0 16,-3 7 0-16,-8 3 0 0,-3-3 0 0,-7-4 0 15,-10 4 0-15,-1-1 0 0,0 4 8 0,-3-6-8 16,-3 2 0-16,-15 1 0 0,-11-3 0 0,-6 6-10 0,-4-10 10 0,-3 7 0 15,-1 2 8-15,-10-2-8 0,-14 0 0 0,0-4 0 16,3 7 0-16,-7-3 8 0,-6 3-8 0,-12-4 0 16,-3-2 0-16,-6 3 8 0,-5 2-8 0,-3 1 0 15,4-3 8-15,-11-7-8 0,-4 7 0 0,-3-7 0 16,-4 1 0-16,-3-1 0 0,-7 1 0 0,0-10 8 16,0 9-8-16,-1-9 8 0,1 0-8 0,-3 6 0 15,2-6 0-15,-2-6 0 0,-1 6 0 0,0-3 0 16,-3-3 8-16,-4 6-8 0,-3-7 0 0,0 4 9 15,-4-3-9-15,0-4 0 0,-7 1 12 0,0 6-4 16,0-6 0-16,-3 2-8 0,-1-8 18 0,-3 5-3 16,-3 1-1-16,-1-4 0 0,5-2-6 0,-8-1-8 15,3-3 11-15,-3 0-11 0,0-6 13 0,-3 3-4 16,3-9-1-16,-4-1 0 0,0-8-8 0,1 2 12 0,-4-6-12 0,0-9 12 16,0 0-12-16,0-1 12 0,-4-2-12 0,4-7 12 15,-3-6-12-15,2 6 0 0,1-9 0 0,0-6 0 16,0-4 8-16,0 1 0 0,4-7 0 0,-1-3 0 15,-3-6 0-15,4 0 0 0,-1-4 0 0,1-2 0 16,3-7-8-16,0-3 8 0,-4 3-8 16,4-6 8-16,0-6-8 0,0 3 10 0,4-7-10 0,-4-5 10 15,0-4-10-15,0 3 0 0,3-3 0 0,-3-9 0 16,0 0 0-16,0-3 0 0,-3-1 0 0,3-9 0 16,-4-3 0-16,0 1 0 0,4 2 0 0,-7-9 0 15,7-4-11-15,-3 7 11 0,-1-12-8 0,1 5 8 16,3-2 0-16,0-4-8 0,-4 4 8 0,8 2 0 15,-4 1 0-15,7 0 0 0,-4 6 0 0,4-7 0 16,1 4 0-16,2 3 8 0,-3-6-8 0,4 2 8 0,3 4-8 16,0 3 0-16,0 1 0 0,0-1 8 0,0 6-8 0,4 0 0 15,-4-2 0-15,0 2 0 0,-3 3 0 0,3 7 0 16,-4 3 0-16,1-3 0 0,-4 3 0 0,0 6 0 16,0 0 0-16,0 3 0 0,-3 7 0 0,-1-1 0 15,-3 7 0-15,4 3-8 0,-4 3-4 0,0 7-1 16,0 5 0-16,0 4 0 0,0 0 13 0,0 6 0 15,3 3 0-15,-3 0 0 0,4 7 8 0,3-1 4 16,-4 4 0-16,5 3 1 0,-1 6-13 0,0 0 0 16,0 12 0-16,0-2 0 0,0 2 0 0,3 4 0 15,-3 6 0-15,1-3 0 0,-1 3-14 0,0 6 1 0,0 3 0 0,-4 1 0 16,4 2 13-16,-3 7 0 0,-1-3 0 0,1 9 0 16,-8 3 8-16,4-6-8 0,-3 0 12 15,-1 6-12-15,1 0 0 0,-4 3 0 0,3-2 0 0,-3-1 0 16,0 0 0-16,-4 3 0 15,4-3 0-15,0 4 0 0,0-4 0 0,-3 3 0 0,-1 4 0 0,4-4 0 16,-4-3 0-16,1 3 0 0,-4 7 0 0,3-10 0 16,-6 10-9-16,-1-7 9 0,0 13-8 0,-3-13 8 15,-7 7 0-15,0 6 0 0,-8-3 0 0,1-4 0 16,-7 4 0-16,-4-4 0 0,-3 10 0 0,-1-3 0 16,-3-3 0-16,-7 3 0 0,-3-3 0 0,-4 6-8 15,-7-10 8-15,0 10 0 0,-4-9 0 0,-3 6 0 16,-7-10 0-16,-1 10 0 0,-2-13 0 0,-1 7 0 15,0 0 0-15,-3-1 0 0,-4 1 0 0,-7-7 0 16,4 7-8-16,-4-1 8 0,-7 1-8 0,-3-1 8 0,-4 1 0 0,0 0 0 16,-7 2 0-16,-7-11 8 0,-4 8-8 0,1 4 0 15,3-4 0-15,-4 1 0 0,-6 0 0 0,-5 5 0 16,1-5 0-16,0 3 0 0,-4 3 0 0,-3-10 0 16,3 10 0-16,-3-6 0 0,4 2 0 0,-8-2 0 15,-3 6 0-15,-1-4 0 0,1-2 0 16,-4 3 0-16,0 3 0 0,4-4 0 0,-4 4 0 0,8-3 0 15,-5 6 0-15,1 0 0 0,-14-9 0 0,-1 9 0 16,1 0 0-16,-1 0 0 0,8 0 0 0,-4 0 0 16,-7 0 0-16,4 0 0 0,3 0 0 0,4 9-10 15,-1-9 10-15,1 0-10 0,0 0 10 0,-1 0 0 16,5 0 10-16,-5 0-10 0,1 0 0 0,0 6 0 0,3-6 0 0,0 0 0 16,4 0 0-16,-1 0 0 0,-6 0 0 0,7 3 0 15,3-3 0-15,0 0 0 0,-7 7 0 0,1-4 0 16,-1-3 0-16,4 6 8 0,3 3-8 0,-3-2 0 15,-1-4 0-15,5 6 0 0,-5-9 0 0,5 10 0 16,2-4 0-16,1 3 0 0,-4-2 0 0,11-7 0 16,11 3 0-16,-1 3 0 0,0-3 0 0,-6-3 0 15,3 6 0-15,3-2 0 0,4-4 0 0,3 0 0 16,1 0 0-16,3 9 0 0,3-18 0 0,5 9 0 16,-1 0 0-16,0 0 0 0,3 0 0 0,1 0 0 15,-1 0 8-15,1 0-8 0,3 0 0 0,0 9 9 16,0-9-9-16,-7 0 0 0,7 0 0 0,4 6 0 15,7-3 0-15,-11-3 0 0,0 7 0 0,4-4 0 16,-1-3 0-16,4 6 0 0,-3-6 0 0,3 0 0 16,8 0 0-16,2 6 0 0,-3-2 0 0,8-4 0 0,3 0 0 0,-1 0 0 15,5 0 0-15,6 0 0 0,0 0 0 0,11 0 0 16,-3 0 0-16,-4 0 0 0,7 0 0 0,-4 0 0 16,4 6 0-16,0-3 0 0,4-3 0 0,3 9 8 15,0-9-8-15,0 0 8 0,0 7-8 0,3-4 0 16,4 3 0-16,1-6-11 0,2 3 11 0,1 3 0 15,3 1 0-15,4-7 0 0,6 0 0 0,1 3 0 16,3-3 0-16,4 0 0 0,-4 0 0 0,8 0 0 16,-5 0 8-16,5 0-8 0,-1 0 11 0,4 0-3 15,0-3 0-15,3 3 0 0,0-7-8 0,4 1 0 16,0 3 0-16,0 3 0 0,7-9 8 0,-4 2 0 16,1 7 0-16,3-9 0 0,7 6-8 0,0-3 0 0,-7 2 0 0,3-2-11 15,4 6 11-15,0 0 0 16,0 0 0-16,-10-6 0 0,10 6-12 0,0 0-1 0,0 0 0 0,-4 6 0 31,-7 0-62-31,4 4-12 0,4 2-2 0,3 4-1 16,-11 0-106-16,8-4-20 0</inkml:trace>
  <inkml:trace contextRef="#ctx0" brushRef="#br1" timeOffset="35618.538">7084 10515 0 0,'0'0'0'0,"0"0"0"0,0 0 0 0,0 0 0 16,0 0 231-16,0 0-47 0,0 0 38 0,0 0 7 16,0 0-145-16,7 0-28 0,-7 0-7 0,7 0-1 15,-7 0-17-15,7-6-4 0,4 6-1 0,-4 0 0 16,3-3-26-16,-3-3 8 0,-7 6-8 0,7-3 0 15,4-4 12-15,-11 7-4 0,0 0 0 0,0 0 0 16,10-3 64-16,-6-3 12 0,-4 6 2 0,0 0 1 16,0 0 17-16,0 0 4 0,0 0 1 0,0 0 0 15,0 0-36-15,0 0-7 0,0 0-2 0,-7 0 0 0,7 0-11 0,0 0-2 16,0 0-1-16,0 0 0 0,-7-3-34 0,7 3-8 16,-7-6 0-16,3-4-8 0,-3 4 12 0,7 6-12 15,-7 0 12-15,0-10-12 0,4 10 16 0,-4-3-4 16,-4-3-1-16,4 6 0 0,7-3 29 0,-11 3 5 15,4 0 2-15,0 0 0 0,0 3-9 0,7-3-2 16,0 0 0-16,-3 0 0 0,-11 6-16 0,6-3-3 16,8-3-1-16,-3 0 0 0,3 0-7 0,-7 0-1 15,7 0-8-15,0 0 12 0,0 0 7 0,0 0 1 16,0 0 0-16,0 0 0 0,0 0 3 0,0 0 1 16,-7 7 0-16,7-7 0 0,0 0-6 0,0 0-1 15,-4 3 0-15,4-3 0 0,0 0-9 0,-7 0-8 16,7 0 12-16,-3 6-12 0,3 4 14 0,0-10-4 0,-4 6-1 0,1 3 0 15,3 1-9-15,0-1 0 0,-7 0 0 0,3 1 0 16,4-1 8-16,-3 1 0 0,-1-1 0 0,0 0 0 16,1 1-8-16,3 6 0 0,-11-7 9 0,8 0-9 15,-4 7 9-15,3-7-9 0,-3 7 12 0,4-3-12 16,-4-4 14-16,0 0-4 0,0 7-1 0,3-6 0 16,-3-1-9-16,0 0 12 0,3 7-12 0,-3-7 12 15,4 1-12-15,-4-4 0 0,0 4 9 0,3-7-9 16,4-3 0-16,-3 9 8 0,-1 0-8 0,-3-9 0 15,7 0 0-15,0 0 9 0,0 10-9 0,0-10 0 16,0 0 11-16,0 0-11 0,0 0 10 0,0 0-10 16,-7 6 19-16,7-6-3 0,0 0 0 0,0 0 0 15,0 0-2-15,0 0-1 0,0 0 0 0,0 0 0 0,0 0-13 0,0 0 9 16,0-6-9-16,0 6 8 0,0 0-8 0,0 0 0 16,0-10 9-16,0 10-9 31,0 0 8-31,0 0-8 0,0 0 10 0,0 0-10 0,0 0 8 0,7-3-8 0,-7 3 0 0,0 0 0 0,0 0 0 0,4-6 0 15,3 3 0-15,0-3 0 0,3 6 8 0,-3-3-8 16,4-4 0-16,3 7 9 0,-7-3-9 0,4-3 0 16,-1 6 9-16,4-6-9 0,4 2 8 0,-7 4-8 15,3 0 8-15,0-6-8 0,7 6 0 0,-7 0 8 16,4 0-8-16,3 0 0 0,-7 0 0 0,7 0 0 16,0 0 0-16,-3 0 8 0,0 0-8 0,6 0 0 15,-6 6 0-15,7-6 0 0,3 0 0 0,-3 0 0 16,-1 4 0-16,1-4 8 0,3 0-8 0,-3-4 8 15,3 4-8-15,0-6 8 0,4 6-8 0,-4-3 9 0,0-3-9 0,1 6 10 16,6 0-10-16,-7-3 0 0,0 3 9 0,1 0-9 16,2 0 8-16,-2 0-8 0,-5 3 10 0,5-3-10 15,-5 6 0-15,1-3 0 0,-4 3 0 0,0-6 0 16,4 4 0-16,-11 2 0 0,4-6 0 0,-1 6 0 16,1-3 0-16,3-3 0 0,-7 0 0 0,4 0 0 15,3 0 0-15,0 0 0 0,0 0 11 0,1-3-11 16,-1 3 12-16,0-6-4 0,4 6 0 0,-8 0-8 15,-3-6 11-15,7 6-11 0,-10-4 10 0,3 4-10 16,-3 0 0-16,-1-6 8 0,4 6-8 0,-6 0 0 16,-8 0 9-16,0 0-1 0,10-3 0 0,-10 3 0 15,0 0-8-15,0 0 0 0,0 0 0 0,7-6-11 16,-7 6 11-16,11 0 11 0,-11 0-3 0,0-10 0 0,3 7 10 16,1-3 2-16,-4-3 0 0,0-1 0 0,0 4-10 0,-4 3-2 15,4-7 0-15,0 1 0 0,0 0-8 0,-3-1 0 16,3-2 0-16,0 2 0 0,0 1 0 0,0-1 0 15,-7 1 0-15,7 0 0 0,0-1 8 0,0 1 0 16,-4-1 0-16,1 1 0 0,3-1-8 0,0 1 0 16,0-3 0-16,-4 2 0 0,4 7 0 0,0-6 0 15,0 2 0-15,0-2 0 0,4 0 0 0,-1-7 0 16,1 6 0-16,3 1 0 0,-7 0 0 0,7-1 0 16,-4 1 0-16,4-1 0 0,0 1 0 0,-7 0 0 15,4 2 0-15,-1 4 0 0,-3 3 0 0,0 0 0 16,4-6-10-16,-4 6 10 0,0 0 0 0,0 0-9 15,0 0 9-15,0 0 0 0,0 0 0 0,0 0-8 0,4-10 8 0,-4 10 0 16,0 0 0-16,0 0 0 16,0 0 0-16,0 0-8 0,0 0 8 0,0 0 0 0,0 0 0 0,0 0 0 15,0 0 0-15,0 0 0 0,0 0 0 0,0 0 0 16,0 0 0-16,0 0 0 0,-8 0 8 0,5-6-8 16,-1 3 9-16,-10 3-9 0,4 0 12 0,-8 0-12 15,0 0 14-15,1 0-4 0,-4 0-1 0,-1 0 0 16,-13 0-9-16,7 3 0 0,7 3-10 0,-11-6 10 15,4 7-8-15,-4-4 8 0,4 3 0 0,3-3-9 16,-7-3 9-16,1 7 0 0,-1-4 0 0,0 3 0 16,4-3 0-16,-11-3 12 0,4 6-4 0,0-2 0 15,3-4-6-15,0 6-2 0,0-6 0 0,1 6 0 16,2-3 0-16,-2-3-12 0,2 6 12 0,-2-2-13 16,2-4 13-16,1 6 0 0,-4-3 0 0,4 3 0 0,0-3 0 0,0 7 0 15,0-10 9-15,3 6-9 0,0-6 8 0,0 10-8 16,8-4 0-16,-4-3 8 0,7-3-8 0,-4 0 0 15,0 6 0-15,1-3-10 0,3-3 10 0,3 0-8 16,-3 0 8-16,3 0-8 0,1 0 8 0,3 0 8 16,0 0-8-16,7 0 11 0,-11-3-11 0,11 3 0 15,0 0 0-15,-7-6-11 0,7 6 11 0,0 0 0 16,0 0 0-16,0 0 0 0,0 0 0 0,0 0 0 16,0 0 0-16,0 0 0 0,0 0 0 0,0 0 0 15,0 0 0-15,0 0 0 0,0 0 0 0,0 0 0 16,0 0 0-16,0 0 0 0,0 0 0 0,0 0 0 15,0 0 0-15,0 0 0 0,0 0-11 0,0 0-3 0,0 0-1 0,0 0 0 32,0 0-53-32,0 0-10 0,0 0-2 0,0 0-1 15,0 0-124-15,0 0-25 0,0 0-5 0</inkml:trace>
  <inkml:trace contextRef="#ctx0" brushRef="#br1" timeOffset="45999.977">7542 10346 403 0,'0'0'36'0,"0"0"-36"0,0 0 0 0,0 0 0 15,0 0 225-15,0 0 39 0,0 0 7 0,0 0 1 16,0 0-177-16,0 0-36 0,0 0-7 0,0 0-2 15,0 0-37-15,0 0-13 0,0 0 9 0,0 0-9 16,0 0 35-16,0 0 1 0,0-6 1 0,0 6 0 16,0 0 4-16,0 0 1 0,0 0 0 0,4-3 0 0,-1-4-2 0,-3 7-1 15,8-3 0-15,-8 3 0 0,10-6-14 0,-10 6-2 16,4 0-1-16,-4 0 0 0,3-3-10 0,4-3-3 16,-7 6 0-16,0 0 0 0,0 0 6 0,0 0 1 15,0 0 0-15,0 0 0 0,0 0 20 0,0 0 4 16,0 0 0-16,0 0 1 0,4 0 10 0,-4 0 1 15,0 0 1-15,3-10 0 0,4 10-21 0,0-9-4 16,-7 2 0-16,0 4-1 0,0 3-4 0,7-6-1 16,-3 6 0-16,-4 0 0 0,0-9-11 0,0 9-3 15,3-3 0-15,-3 3 0 0,0 0-8 0,0 0 0 16,0 0 0-16,0 0 0 0,0 0 12 0,0-7-4 16,0 7 0-16,0 0 0 0,0-3 4 0,0 3 1 0,0 0 0 15,0 0 0-15,-3-6 7 0,3-4 2 0,0 10 0 0,0 0 0 16,0 0-2-16,0-6-1 0,0 3 0 0,0 3 0 15,-4-6-6-15,4 3-1 0,0 3 0 0,0-7 0 16,0 4-12-16,0 3 9 0,0-6-9 0,0-3 8 16,0 5-8-16,0 4 0 0,0 0 0 0,4-6 8 15,-4 3-8-15,0 3 0 0,0-6 0 0,0 6 0 16,0 0 0-16,3-7 0 0,-3-2 0 0,4 6 8 16,-4 3-8-16,0-6 0 0,0 3 0 0,0-4 0 15,0-2 12-15,0 9-2 0,7-3-1 0,-7-4 0 16,-7-2-1-16,7 3 0 0,0 6 0 0,0-3 0 15,7-4 2-15,-7 7 0 0,0-9 0 0,0 9 0 16,0-9-1-16,4 5 0 0,-4 4 0 0,0-9 0 16,3 3-1-16,1-4-8 0,-1 4 12 0,-3 6-4 15,0 0-8-15,4-9 12 0,-4-1-12 0,3 1 12 0,1-1-12 0,-1 1 0 16,-3 3 9-16,0-4-9 0,0 1 0 0,0 0 8 16,7-1-8-16,-7 1 0 0,0-1 0 0,0 1 8 15,0-7-8-15,0 7 0 0,0-7 0 0,0 7 8 16,0-10-8-16,0 9 0 0,0-8 0 0,0 8 9 15,0-5-9-15,0 2 0 0,0-3 10 0,0 1-10 16,0 5 8-16,0-2-8 0,0-4 10 0,0 7-10 16,0-1 12-16,0-5-12 0,0 5 8 0,0-2-8 15,0-4 0-15,4 7 0 0,-8-7 8 0,4 6-8 16,0-8 0-16,4 2 0 0,-4 3 0 0,0-2 0 16,0-4 0-16,0 9 0 0,3-5 8 0,-3-4-8 15,-3 3 9-15,3-2-9 0,0-4 11 0,0 0-11 16,0 9 12-16,0-6-12 0,-4-3 10 0,8 3-10 15,-1 1 8-15,-3-1-8 0,0 3 0 0,0-3 8 0,0 1-8 0,4 2 0 16,-4-3 0-16,3 0 0 0,-3 4 8 16,4-4-8-16,-4 0 0 0,7 3 8 0,-7-3-8 0,0 1 8 15,4-1-8-15,-1 0 10 0,-3-6-10 0,4 9 10 16,3-3-10-16,-7 1 10 0,3-1-10 0,-3 0 10 16,4-6-10-16,-1 6 0 0,-3-6 9 0,7 6-9 15,-7-6 0-15,0 6 0 0,0 0 0 0,4 1 8 16,-4-1-8-16,0-3 0 0,-4 3 0 0,4 0 8 15,7 0-8-15,0 4 0 0,-10-4 0 0,6 0 8 16,1 3-8-16,3-2 0 0,-7-7 0 0,4 6 0 16,-1 0 0-16,1 0 0 0,-1 3 0 0,1-2 8 15,-4-7-8-15,3 6 8 0,-3-3-8 0,4-3 8 0,-1 6-8 0,4-6 0 16,-3 6 0-16,-1-6 0 0,1 6 0 0,-1 3 0 16,1-2 0-16,3-1 0 0,-3 3 0 0,-1-3 0 15,-3 0 0-15,4 4 0 0,-4 2 0 0,3-2 0 16,-3-4 0-16,0 3 0 0,0 3 0 0,4-2 0 15,-8 2 0-15,4-9 0 0,4 10 0 0,-4-4 0 16,0-3 0-16,3 4 0 0,1 2 0 0,-1-3 0 16,4-2 0-16,-7 2 0 0,7-3 0 0,-3 0 0 15,-1 0 0-15,1 4 0 0,3-4 0 0,-4 0 0 16,1 3 0-16,0-2 0 0,3 2 0 0,-7 3 0 16,3-2 0-16,1-1 0 0,-1 4 0 0,4-4 0 15,-7 6 0-15,0-2 0 0,4-10 0 0,-1 13 0 16,-3-4 0-16,0-3 0 0,0 7 0 0,4-7 0 0,-4 4 0 0,7-4 0 15,0 0 0-15,-7 4 0 0,0-4 0 0,7 4 0 16,-7-4 0-16,4 0 0 0,3-3 0 0,-4 10 0 16,1-10 0-16,-1 10 0 0,1-7 0 0,-1-3 0 15,1 4 0-15,-1 2 0 0,4-6 0 0,-3 4 0 16,3-1 0-16,-7 3 0 0,7-2 0 0,-4-1 0 16,-3 3 0-16,8-2 0 0,-8 5 0 0,3-8 0 15,4 8 0-15,-3 1 0 0,-1-7 0 0,1 7 0 16,3-7 0-16,-4 7 0 0,1-4 0 0,3 4 0 15,-4-7 0-15,4 6 0 0,1-5 0 0,-5 2 8 16,1-2-8-16,3-1 0 0,0 3 0 0,0-5 0 16,0 2 0-16,0 0 0 0,0 4 0 0,-4-4 0 15,1-3 0-15,3 10 0 0,0-7 0 0,-3 4 8 16,6-4-8-16,-6 6 0 0,-1-5 0 0,8 2 0 16,-11-2 0-16,7-1 0 0,-4 6 0 0,4 1 0 0,-3-10 0 0,0 10 0 15,-1-1 0-15,4-5 0 0,-3 5 0 0,-1 1 0 16,4 0 0-16,-3-7 0 0,3 6 0 0,-7-2 8 15,7-4-8-15,-4 7 8 0,1-7-8 0,-1 7 0 16,4-4-8-16,-3-3 8 0,3-2 0 0,-3 2 0 16,-1 3 0-16,4-2 8 0,4 5-8 0,-11-5 0 15,3 2 0-15,1-3 0 0,3 7 0 0,-4-7 0 16,4 7-8-16,-3-4 8 0,3 4 0 0,-3 0 0 16,3-4 0-16,-4 4 0 0,8-1 0 0,-11 1 0 15,7-4 0-15,-4-2 0 0,4-1 0 0,0 3 0 0,-3-2 0 16,3 5 0-16,-3-5 0 0,-1 5 0 0,4 1 0 15,4-4 8-15,-11-2-8 0,7 5 0 0,-4 1 0 0,4-7 0 16,0 7 0-16,0-1 0 0,-3 1 0 0,0-1 0 16,3 1 0-16,0 3 0 0,0-4 0 0,0 1 0 15,0 0 0-15,-4 2 0 0,4-2 0 0,0-1 0 16,0 7 0-16,1-6 0 0,-1 3 0 0,-4-4-8 16,4 4 8-16,0-3 0 0,-3 5 0 0,6-5 0 15,-10 3 0-15,7-4 0 0,-3 1 0 0,-1 3 0 16,1 3 0-16,3-4 0 0,-3-2 0 0,-1-1 0 15,1 7 0-15,3-6 0 0,-4 3 0 0,4-4 0 16,-7 1 0-16,7 3 0 0,0-4 0 0,0 7 0 16,0-6 0-16,1 2 0 0,-1-2 0 0,0 0 0 15,0 2 0-15,3 4 0 0,-6-3 0 0,3 3 0 0,3-4 0 16,-2-2 0-16,-1 9 0 0,0-9 0 16,0 9 0-16,3-4 0 0,-3-2 0 0,0 0 0 0,0 6 0 0,0-3 0 15,1-3 0-15,2 2 0 0,4-2 0 0,-10 3 0 16,3-3 0-16,0-4 8 0,3 7-8 15,1-3 0-15,0-4 0 0,-1 10 0 0,1-6 0 0,-1-3 0 16,1 9 0-16,-4-3 0 0,4-4 0 0,-1-2 0 16,-6 6-8-16,3-3 8 0,0-4 0 0,3 10 0 15,-3-6 0-15,1 3 8 0,-8 3-8 0,10-6 0 16,-3 2-8-16,0-2 8 0,-7 6 0 0,11-9 0 16,-1 6 0-16,-3-4 8 0,0-2-8 0,1 3 0 15,2 2-8-15,-6-2 8 0,3 3 0 0,3-3 0 16,-6 6 0-16,6-10 0 0,-3 1 0 0,1 9 0 15,-1-9 0-15,0 5 0 0,0-2 0 0,0 0 0 0,0-4 0 0,0 10 0 16,-4-9 0-16,4 6 0 0,0-3 0 0,1-4 8 16,-1 7-8-16,0-3 0 0,3-4-8 0,1 10 8 15,-1-9 0-15,1 3 0 0,-4-4 0 0,4 7 0 16,3-3 0-16,0-3 0 0,-4 2 0 0,1 4-8 16,3-3 8-16,0 3 0 0,0-4 0 0,-3 7 0 15,-4-3 0-15,0-3 0 0,0 3 0 0,4-3 0 16,-4 3 0-16,0-4 0 0,3 7 0 0,-3-3 0 15,4-3 0-15,0 0 0 0,-1 2 0 0,4-2 0 16,-3 3 0-16,-1-3 0 0,5 6 0 0,-5-10 0 16,1 7 0-16,-1-3 0 0,1 3 0 0,3-3 0 15,-3 6 0-15,-4-7 0 0,3 4 10 0,1-3-10 16,-1 3 0-16,1-4 0 0,0 7 0 0,-4-3-10 16,3-3 10-16,-3 3 0 0,4-3 0 0,-1 2 0 0,1-2 0 0,0 3 0 15,-1-3 0-15,1-4 0 0,-1 4 0 0,1 3 0 16,0-3 0-16,-1-4 0 0,1 7 0 0,3-6 0 15,-4-4 0-15,4 10 0 0,1-6 0 0,2-1 0 16,1 1 0-16,-4-1 0 0,0 1 0 0,4-7 0 16,-4 10 0-16,0-3 0 0,0-1 0 0,4-2 0 15,-1-4 0-15,1 7 8 0,-4-1-8 0,4-5 0 16,-1 5 0-16,-3 1 0 0,4-1 0 0,-4-5 0 16,0 5 0-16,-3-9 8 0,3 4-8 0,4 2 0 15,-8-2 0-15,4 2 0 0,0-3 0 0,1 1 0 16,-1-4 0-16,0 3 0 0,3 4 0 0,-2-4 0 15,-1-3 0-15,7 10 0 0,0-7 0 0,-3-3 0 0,-1 7 0 16,1-4 0-16,3 0 0 0,0-3 0 0,-3 10 0 16,0-10 0-16,-11 10 0 0,10-7 0 0,1-3 0 0,0 10 0 15,-11-7 0-15,7 4 0 0,7 2 0 0,0-5 0 16,-10 5 0-16,3-5 0 0,7 5 0 0,-7-2 0 16,4-1 0-16,-1 1 0 0,1 2 0 0,0 1 0 15,3-7 0-15,-4 7 0 0,-3-1 0 0,8-5 0 16,2 2 8-16,-3-3-8 0,-3 1 8 0,3 2-8 15,-7-3 0-15,11 4 0 0,0-4 0 0,-1 1-8 16,-6-4 8-16,7 3 0 0,3 3 0 0,4-2 0 16,-8 5 0-16,8-2 0 0,-4-4 0 0,1 0 0 15,2 4 0-15,-6-4 0 0,3 1 0 0,4 5 0 16,3-2 0-16,-3-4 0 0,-4 13 0 0,8-13 0 16,-1 7 0-16,-3 2 0 0,-1-5 0 0,5 3 0 0,-5-4 0 15,5 4 0-15,-1-1 0 0,-3 7 0 0,3-6 0 0,-3 2 0 16,3-2 0-16,-3 6 0 15,7-13 0-15,-4 10 0 0,4-4 0 0,-4 1 0 0,0 0 0 0,4-1 0 16,7 4 0-16,-7-3 0 0,0-1 0 0,3 1 0 16,-3 6 0-16,-4-7 0 0,4 1 0 0,0-4 0 15,3 10 0-15,0-13-8 0,1 7 8 0,2 0 0 16,-2 5 0-16,3-8 0 0,-1 9 0 0,-2-3 0 16,-1-4 0-16,-3 7 0 0,3-6 0 0,1 2 0 15,2-5 0-15,1 5 0 0,-3-2 0 0,-1 3 0 16,4 3 0-16,-4-4 0 0,-3 7 0 0,3-9 0 15,-3 9 0-15,0 0 0 0,0-3 0 0,0-3 0 0,-4 6 0 0,4 0 0 16,-4-4 0-16,4-2 0 0,0 6 0 16,-1 0 0-16,-2 0 0 0,-1 0 0 0,4 6 0 15,-1-2 0-15,1 2 0 0,0-3 0 0,0-3 0 0,-4 9 0 16,4-9 0-16,-4 7 0 0,4 2 0 0,0-9 0 16,0 3 0-16,-1 10 0 0,-2-10 0 15,3 3-8-15,3-3 8 0,-3 7 0 0,3-1 0 0,-7 1 0 16,4-1 0-16,-4-3 0 0,-3 0 0 0,3 4 0 15,1-7 0-15,-1 6 0 0,0 1 0 0,1-4 0 16,-1 4 0-16,-3-1 0 0,6 0 0 0,1 1 0 16,-4-1 0-16,-3 1 0 0,0-4 0 0,3 3 0 15,-7 1 0-15,1-1 0 0,-1 0 0 0,0-2 0 16,0 2 0-16,1 1 0 0,2-1 0 0,-2 0 0 16,2-2 0-16,-2 2 0 0,-1-6 0 0,3 7 0 15,1-1 0-15,0 7 0 0,-4-7 0 0,4 0 0 0,-4 7 0 0,4-13 0 16,-4 10 0-16,0-1 0 0,-3-2 0 0,3-1 0 15,-3 1 0-15,0-1 8 0,3 4-8 0,0-4 0 16,0 3 0-16,1-5 0 0,-5 2 0 0,4-9 0 16,-3 16 0-16,3-13-8 0,1 6 8 0,-1 1 0 15,-3-1 0-15,3 1 0 0,0-1 0 0,-3 7 0 16,-4-7 0-16,4 1 0 0,-1 5 0 0,-3-12 0 16,4 10 0-16,-4-4 0 0,0-6 0 0,1 7 0 15,2-4 0-15,1-3 0 0,3 7 0 0,0-10 0 16,4 6 0-16,-4-3 0 0,4-3 0 0,-4 6 0 15,4-6 0-15,0 0 0 0,3 7 0 0,-3-4 0 16,3-3 0-16,-7 0 8 0,4 0-8 0,-4-3 0 16,1-4 0-16,-1 7 0 0,4 0 0 0,-1-6 0 0,1 3 0 0,0-3 0 15,0 6 0-15,-1-3 0 0,5-4 0 0,-5 7 0 16,5-3 0-16,-5-3 0 0,5 6 0 0,-5-3 8 16,1-4-8-16,3-2 0 0,-3 6 0 0,3-3 0 15,1-4 0-15,3 1 0 0,-4 3 0 0,0-4 0 16,0 1 0-16,-3-7 0 0,3 7 0 0,-3 5 0 15,3-5 0-15,1 3 0 0,-5-4 0 0,1 1 8 16,-4 6-8-16,1-10 0 0,-1 10 0 0,4-13 0 16,-4 16 0-16,4-12 8 0,-1-4-8 0,1 10 8 15,-4-3-8-15,8-1 0 0,-5 1 0 0,1-1 0 16,3 7 0-16,4-6 0 0,0-4 0 0,-4 10 0 16,4-3 0-16,-4-4 0 0,4 1 0 0,-4 6 0 15,4-6 0-15,0 2 0 0,0 1 0 0,0-3 0 16,-1-1 0-16,5 7 0 0,-4-3 0 0,3-4 0 0,-3 7 0 0,3-3 0 15,-7 3 0-15,4-13 0 16,0 16 0-16,0-9 0 0,0 2 0 0,-1-2 0 0,5 0 0 0,-4-1 0 16,-1 4 0-16,1 3 0 0,3-3 0 0,-3 2 0 15,4-2 0-15,-5 3 0 0,-2-3 0 0,2 3 0 16,-2-4 0-16,3 4 0 0,-1-3 0 0,1 3 0 16,0 3 0-16,3-13 0 0,1 10 0 0,3 3 0 15,-1 0 0-15,-2 0 0 0,-4-6 0 0,3 3 0 16,-3-4 0-16,-1 7 0 0,5 0 0 0,3-9 0 15,-4 9 0-15,4-9 0 0,0 9 0 0,3 0 0 16,-3-10 0-16,-4 10 0 0,1 0 0 0,-1 0 0 16,-3-6 0-16,3 6 0 0,0 0 0 0,1 0 0 0,3-3 0 0,-4-3 0 15,-7 6 0-15,4 0 0 0,3 0 0 0,4 6 0 16,-3-3 0-16,-1-3 0 0,-3 6 0 0,0-6 0 16,-1 6 0-16,-2-2 0 0,2-4 0 0,1 0 0 15,4 9 0-15,2-9 0 0,-2 9 0 0,-1-9 0 16,0 10 0-16,1-4 0 0,-4-3 0 0,3 10 0 15,-7-10 0-15,4 6 0 0,0 1 0 0,0-1 0 16,6 1 0-16,-2-1 0 0,-1-3 0 0,-3 4 0 16,3 8 0-16,-3-11 0 0,-4 5 0 0,-3 1-8 15,-4-1 8-15,-3 4 0 0,7-3 0 0,-1-4 8 16,-6 7-8-16,3 2 0 0,1-2 0 0,-1 0 0 16,4-4 0-16,-1 7 0 0,-6 0 0 0,7-3 0 15,3 2 0-15,-3-2 0 0,-7 0-8 0,3-4 8 16,0 7 0-16,4 0 0 0,-1 3 0 0,-2-3 0 15,-5 6 0-15,5-6 0 0,-5-7 0 0,1 7 0 16,0 3 0-16,-4-3 0 0,4 0 0 0,3-1 0 16,-7 1 0-16,4 0 0 0,3 3 0 0,0 0 0 0,0 0 0 15,1 0-8-15,-5 6 8 0,1-3 0 0,3 0 0 0,0 0 0 16,4-3 0-16,-4-3 0 0,1 6 0 0,-5 0 0 16,1 4 0-16,0-11 0 0,-4 7 0 0,3 4 0 15,-6-14 0-15,3 4 0 0,-3 0 0 0,3 0 0 16,-3-4 0-16,3 4 0 0,-3 0 0 0,3-3 0 15,-4 3 0-15,5-1 0 0,-5-2 0 0,4 3 8 16,0 0-8-16,-3-4 8 0,0 4-8 0,-1-3 0 16,1-4 0-16,0 4 0 0,-4 3 0 0,3 0 0 15,-2-10 0-15,-1 7 0 0,0 3 0 0,0-4 0 0,-4 4 0 0,5-3 0 16,-5-4 0-16,1 4 0 0,-1-7 0 0,1 10 0 16,-4-9 0-16,0 8 0 0,4-8 0 0,-4 6 0 15,-4-7 8-15,4 10 0 0,0-10 0 0,0-3 0 16,0 10-8-16,0-6 0 0,1-1-8 0,-1 3 8 15,0-5 0-15,0 2 0 0,3 1 0 0,-3-1 8 16,0 10-8-16,4-10 0 0,-4-3-8 0,4 10 8 16,-4-3 0-16,3 2 0 0,4-5 0 0,-3 5 8 15,0 4-8-15,-1-6 0 0,4 2 0 0,-3 4 0 16,-4-3 0-16,3-3 0 0,1 2-8 0,0 1 8 16,-4-4 0-16,-4 7 0 0,8-3 0 0,-8 3-8 15,4-4 8-15,-3 4 0 0,3-3 0 0,-4-4-8 16,5 7 8-16,-1-3 0 0,0 3 0 0,0-4 8 15,0-2-8-15,0 3 0 0,0-1 0 0,0-2-8 16,0 6 8-16,0-4 0 0,4 4 0 0,-4-3 8 0,0-7-8 16,-4 10 0-16,4-3 0 0,0-4 0 0,-3 4 0 0,-1 3 8 15,4-4-8-15,-3-2 8 0,0 3-8 0,3-1 0 16,-7-2 0-16,3 3 0 0,4-7 0 0,-7 0 0 16,4 1-11-16,-1-1 11 0,-3 1 0 0,4-1 0 15,-4 4 0-15,3-4 10 0,-3 0-10 0,0 1 0 16,4 2 0-16,-4-5 0 0,3 2 0 0,1 7 0 15,-4-7 0-15,3-6 0 0,1 7 0 0,-4-1 0 16,0 4 0-16,3-1-11 0,-3-6 11 0,0-6 0 16,0 13 8-16,4-4-8 0,-4-2 0 0,0 2 0 15,0-9 0-15,0 9 0 0,0 1 0 0,0-4 0 0,0-6 0 0,-4 10-8 16,4-1 8-16,0 0 0 16,0-9 0-16,0 10 0 0,-3-1 0 0,-1-3 0 15,4 4 0-15,-3-7 0 0,3 6 0 0,-4-2 0 0,1 2 8 0,3 1-8 16,0-10 0-16,0 9 0 0,-4-3 0 15,4 4 0-15,0-7 0 0,0 6 0 0,0 4 0 0,0-10 0 16,-3 6 0-16,3 1 0 0,-4-4 0 0,4 3 0 16,-3 1 0-16,3-7 0 0,0 9 0 0,0-2 0 15,-4-7 0-15,4 6 0 0,-3 1 0 0,-1-1 0 16,1-3 0-16,3 4 0 0,-7-1 0 0,7-2 0 16,-4 2 0-16,0-6 0 0,4-3 0 0,0 9 0 15,-7-2 0-15,7 2 0 0,0-9 0 0,0 10 0 16,-3-1 0-16,3-9 0 0,-4 9 0 0,4-9 8 15,-3 10-8-15,3-10 12 0,0 6-4 0,-4 3 0 16,4-9-8-16,0 10-10 0,-7-1 10 0,7-9-13 0,0 7 13 16,0-7 8-16,-7 9 0 0,4 0-8 0,-1 1 0 0,1-1 0 15,-1-3 0-15,1-2-12 0,-5 5 12 0,8 0 0 16,0-9 0-16,-7 10 0 0,4-4 0 0,3-3 0 16,0-3 0-16,-4 6 0 0,1 4 0 0,-1-1 0 15,-3 1 0-15,7-4 0 0,0-6 0 0,-3 9 0 16,-1-5 0-16,-3 5 0 0,4-3 0 0,3 4 0 15,-7-1 10-15,3-3-10 0,1 4 0 0,3-7 0 16,0 6 0-16,3-2 0 0,-3 2 0 0,0 0 0 16,-3 1 0-16,3-1 0 0,-8-3 0 0,8 4 0 15,0-7 0-15,-3 9 8 0,3-2-8 0,-4-1 0 16,4 1 0-16,-3-1-11 0,-1-6 11 0,1 10 0 0,3-10 8 0,-4 6-8 16,1 1 0-16,3-1 0 0,-4 1 0 0,4 5 0 15,0-5 0-15,-3-1 0 0,-1 0 0 0,1 1 0 16,3-4-12-16,0 4 2 0,0-1 1 0,-4 7 0 15,4-7 17-15,-3 0 3 0,3 1 1 0,-4-1 0 16,1 7-12-16,3-4 0 0,-4-2 0 0,0-1 0 16,1 7 0-16,-1-7 0 0,-3 1 0 0,0-1 0 15,4 7-12-15,-1-7 1 0,1 1 1 0,-4-1 0 16,3 1 10-16,1-1 0 0,-1-3 0 0,4 4 0 16,-3-1 8-16,-4 0 3 0,3 1 1 0,0-1 0 15,1 1-12-15,-1-1 0 0,1 7 0 0,-1-7 0 16,1 7 0-16,-4-4 0 0,3 4 0 0,-3 0 0 15,4 3 0-15,-1-1-17 0,-3 1 4 0,0-3 1 16,0 3 12-16,3-1 16 0,-6 1-3 0,6-3-1 16,-3 3-12-16,0 0 0 0,0-4 0 0,4 4 0 0,-4 0 0 0,-4 0 0 15,4-4 0-15,0 4 0 0,-4 0 0 0,4-3 0 16,0 3 0-16,-3-4 0 0,3-2 0 0,-4 2 0 16,4 1 0-16,-4-3 0 0,1 2 0 0,-1-5 0 15,4 9 0-15,-3-4 0 0,-1 4 0 0,0 0 0 16,1 0 0-16,-1 6 0 0,-3 0 0 0,3-3 0 15,-3 3 0-15,4 0 0 0,-4 0 0 0,3-3 0 16,4 3 0-16,-4 3 0 0,1-3 0 0,-1 0 0 16,4-3 0-16,0 4 0 0,0-8 0 0,0 1 0 15,-4 6 0-15,4-6 0 0,0 0 21 0,0 3-1 16,0-3-1-16,0-7 0 0,-3 13-30 0,3-6-5 16,-4 0-2-16,4 6 0 0,0 0 29 0,0 0 5 15,-4-3 2-15,1 3 0 0,6 3-18 0,-3 1 0 0,-4 5 0 0,4-9 0 16,-3 10 0-16,3-7 0 0,-4 0 0 0,4-3 0 15,-3 3 0-15,3-2 0 0,-1 2 0 16,1-3 0-16,4 3 0 0,-4-9 0 0,0 6 0 0,0 3 0 16,0-3-11-16,0-6-5 0,0 0-2 0,-1 0 0 15,1 6 18-15,-3-6 0 0,3 6 0 0,0-6 0 16,-4-1 0-16,1 7 0 0,3-6 0 0,-1-3 0 16,-2 3 0-16,3 0 0 0,-4-1 0 0,4-2 0 15,4 3 0-15,-1-10 0 0,-6 7 0 0,-1-7 0 16,7 10 0-16,-3-9 0 0,-3-1 0 0,-1 7 0 15,1-7 16-15,3 7 0 0,0-4 0 0,-4-2 0 16,-3-1-16-16,0 7 0 0,10-1 0 0,-6-2 0 16,-5 3 0-16,1-7 0 0,4 10 0 0,3-3 0 0,-4 2-9 15,-3-2-2-15,-4 3 0 0,8 0 0 16,-1-4 11-16,1 4 0 0,-12 0 0 0,8 0 0 0,4 0 0 0,-4-4 0 16,0 1 0-16,-1-3 0 15,1 5 0-15,0-2 0 0,4 0 0 0,-4-4 0 0,-4 7 0 0,4-3 0 16,0-1 0-16,0-2 0 0,-4 6 0 0,0-4 9 15,-3 4-9-15,3-3 0 0,1 3 11 0,-1-4-11 16,-6 4 10-16,6 0-10 0,7-3 0 0,-6 3 0 16,-8-7 0-16,0 4 0 0,4-1 0 0,-4-2 0 15,1-4-10-15,-1 7 10 0,0 0 0 0,1-4 8 16,2-2 0-16,1-1 0 0,-3 7-8 0,6-7 0 16,0 1-8-16,1-4 8 0,-4-3 0 0,6 3 0 0,-2-6 0 0,3 3 0 15,3-3 0-15,-3 7 8 0,0-7-8 0,0 0 8 16,7 0-8-16,-4-7 9 0,-7 7-9 0,8 0 10 15,-1 0-10-15,1-3 0 0,-8 3 0 0,0-6 8 16,4 3-8-16,0 3 8 0,4-6-8 0,-4 6 8 16,-8 0-8-16,1-3 0 0,7 3 0 0,-4-7 0 15,-6 7 0-15,3 0 0 0,-1 0 0 0,5 0 3 16,-4 0-3-16,-1 0 0 0,5-3 0 0,-1 3-10 16,-3-6 10-16,3 6 0 0,1 0 0 0,3-6 0 15,-4 2 0-15,0 4 0 0,1 0 0 0,-4-6 0 16,-1 6 0-16,-2 0 0 0,-1 0 0 0,-3 0 0 15,3 0 0-15,0 0 0 0,-10 0 0 0,3 0 0 16,1 6 0-16,-1-2 0 0,-3 2 0 0,3-6 0 16,-3 9 0-16,-1-9 0 0,-3 7 0 0,4-4 0 0,-7-3 0 0,3 6 0 15,4-3 0-15,-1-3 8 0,-2 0-6 16,2 0-2-16,-2 6 0 0,6-6 0 0,-3 0 0 0,3 3 0 16,-3-3 0-16,3-3 0 0,0 3 0 0,-3-6 0 15,3 6 0-15,-7-3 0 0,4-3 0 0,-4 3 0 16,0-4 0-16,-3 7 0 0,3-9 0 0,-3 9 0 15,3 0 0-15,0-6 0 0,4 2 0 0,0-2 0 16,-4 6 0-16,-3-3 0 0,-1-3 0 0,1 3 0 16,0-4 0-16,3 7 0 0,0-9 0 0,4 9 0 15,-4-9 0-15,0 9 0 0,7-10 0 0,1 10 0 16,-1-6 0-16,0 3 0 0,4-4 0 0,0-2 0 16,-1 6 0-16,1-3 0 0,0-4 0 0,-4 7 0 15,-3-3 0-15,3 0 0 0,0-4 0 0,4 7 0 0,0-6 0 0,3 2 0 16,-3-2 0-16,3 0 0 15,1 9 0-15,2-10 0 0,-2 4 0 0,3-4 0 0,-1 7 0 0,1-6 0 16,-3-1 0-16,2 4 0 0,-2-3 0 0,-1-1 0 16,0 1 0-16,-3 0 0 0,3-1 0 0,-6 1 0 15,2-4 0-15,1 4 0 0,4-1 0 0,-5 7 0 16,1-6 0-16,3 3 0 0,1-4 0 0,3 1 0 16,-4 2 0-16,0 4 0 0,4-3 0 0,0-3 0 15,3 6 0-15,1-4 0 0,-1 4 0 0,4-3 0 16,-4 3 0-16,4-4 0 0,-4-2 0 0,1 3 0 15,3 6 0-15,-4-10 0 0,0 7 0 0,-3-3 0 16,4 3 0-16,-5-3 0 0,1-4 0 0,-3 10 0 16,-1-9 0-16,7 2 0 0,-3 4 0 0,3-3 0 15,-3 3 0-15,0-3 0 0,0 3 0 0,0-4 0 0,0 4 0 0,3-3 0 16,-3-4 0-16,3 4 0 0,0 3 0 0,1-3 0 16,-4 3 0-16,3-4 0 0,0-2 0 0,1 0 0 15,-4 5 0-15,-1-5 0 0,1-4 0 0,0 10 0 16,-7-3 0-16,3-3 0 0,-7 5 0 0,4-2 0 15,3-3 0-15,-3-1 0 0,0 4 0 0,-4 3 0 16,-3-6 0-16,3-1 0 0,1 4 0 0,-1-3 0 16,0-1 0-16,0 1 0 0,4-1 0 0,-4 1 0 15,1-7 0-15,2 7 0 0,-6-1 0 0,0-5 0 16,-4 5 0-16,0 1 0 0,-3-1 0 0,-1 1 0 16,5 0 0-16,-1-1 0 0,0 1 0 0,4-1 0 15,-4-5 0-15,0 5 0 0,-7 1 0 0,0 0 0 0,-3-7 0 16,0 3 0-16,-1-2 0 0,1 5 0 0,0-5 0 0,-1 5 0 15,4-9 0-15,-3 4 0 0,-1-4 0 0,-6 0 0 16,-4 0 0-16,4 4 0 0,-4-4 0 0,3 0 0 16,4 3 0-16,-3-3 0 0,6 4 0 0,-6-4 0 15,-4 0 0-15,0 0 0 0,0 4 0 0,0-4 0 16,-3 0 0-16,3 3 0 0,0-3 0 0,3 7 0 16,1-4 0-16,-4 1 0 0,-7-4 0 0,0 0 0 15,7 3 0-15,-4 4 0 0,4-4 0 0,4-3 0 16,-4 0 0-16,0 1 0 0,-4-7 0 0,4 9 0 15,-3-6 0-15,-1 0 0 0,4 3 0 0,4 0 0 16,-4 0 0-16,0 4 0 0,0-4 0 0,0-6 0 16,-3 6 0-16,3 0 0 0,0 0 0 0,3 1 0 0,-3-1 0 15,7-3 0-15,0 3 0 0,1 0 0 0,-1 0 0 16,0 4 0-16,0-4 0 0,-4 0 0 0,1-6 0 0,-4 6 0 16,3 0 0-16,1 4 0 0,0-4 0 0,-1-6 0 15,4 3 0-15,-3-3 0 0,-4 0 0 0,3 3 0 16,1-3 0-16,3 6 0 0,0 3 0 15,0-3 0-15,4 1 0 0,-4-1 0 0,-7-3 0 0,3 3 0 16,-3 0 0-16,1 3 0 0,2 4 0 0,1-4 0 16,-1-3 0-16,1 4 0 0,3 2 0 0,-4-2 0 15,-6-4 0-15,6 3 0 0,8 4 0 0,0-4 0 16,-11-3 0-16,7 3 0 0,0-2 0 0,3-1 0 16,1 3 0-16,-4-3 0 0,-7 0 0 0,4-6 0 15,10 6 0-15,0 1 0 0,-7 2 0 0,4-3 0 0,-1 7 0 0,4-4 0 16,4 0 0-16,-4-3 0 0,0 7 0 15,4-4 0-15,3 1 0 0,-3-4 0 0,-7 9 0 0,-1-5 0 16,4 5 0-16,0-2 0 0,1-4 0 0,2 7 0 16,1-1 0-16,3-5 0 0,0 5 0 0,4 1 0 15,0-1 0-15,-4 1 0 0,0-7 0 0,4 7 0 16,3-1 0-16,0 1 0 0,-3 0 0 0,0-1 0 16,0 4 0-16,3-3 0 0,-4-1 0 0,5 1 0 15,3 6 0-15,-4-10 0 0,0 10 0 0,0-7 0 16,1 4 0-16,-1-3 0 0,-4-1 0 0,1 1 0 15,3 0 0-15,1-1 0 0,-1 4 0 0,0 3 0 16,0-4 0-16,1-2 0 16,-1 6 0-16,0-6 0 0,4 2 0 0,0-2 0 0,3-1 0 0,-3 4 0 15,0-3 0-15,-1-1 0 0,1 1 0 0,-4 6 0 16,1-10 0-16,2 4 0 0,-2 6 0 0,2-7 0 16,-2 4 0-16,-1-3 0 0,4-1 0 0,0 4 0 0,-1 3 0 0,5-7 0 15,-5 4 0-15,5-3 0 0,3 6 0 16,-1-4 0-16,1-2 0 0,0 6 0 0,-4-3 0 0,4-4 0 15,0 4 0-15,3 6 0 0,-6-10 0 0,6 7 0 16,-7-3 0-16,8-3 0 0,-8 5 0 0,7-2 0 16,1-3 0-16,-1 9 0 0,0-6 0 0,4-4 0 15,4 10 0-15,-1-3 0 0,1-3 0 0,-1 3 0 16,0-4 0-16,1 7 0 0,3-3 0 0,0-3 0 16,-4 6 0-16,1-3 0 0,3-3 0 0,-4 6 0 15,4-7 0-15,0 4 0 0,0 3 0 0,7 0 0 0,-7-6 0 0,0 6 0 16,-4 0 0-16,11 0 0 15,0 0 0-15,0 0 0 0,0 0 0 0,0 0 0 0,-3-3 0 0,3 3 0 16,0 0 0-16,0 0 0 16,-4-7 0-16,4 7 0 15,-4-3-67-15,4 3-13 0,0 0-2 0,-3-6-1474 0</inkml:trace>
  <inkml:trace contextRef="#ctx0" brushRef="#br2" timeOffset="85426.988">26000 5250 518 0,'0'0'23'0,"0"0"5"0,0 0-28 0,0 0 0 16,0 0 0-16,0 0 0 0,0 0 146 0,0 0 24 16,0 0 5-16,0 0 1 0,0 0-124 0,0 0-24 15,0 0-4-15,0 0-2 0,-4-6 0 0,4 6 0 16,0 0 0-16,0 0 0 0,0 0 10 0,0 0 1 16,7-3 1-16,-3-3 0 0,-4 6 24 0,7 0 5 15,0-10 1-15,0 7 0 0,0-3 0 0,-7 6 1 16,0 0 0-16,7 0 0 0,4 6-2 0,-11-6-1 0,0 0 0 0,0 0 0 15,0 0 0-15,0 0 0 0,0 0 0 0,0 0 0 16,-11 3-5-16,8 7-1 16,3-10 0-16,-8 6 0 0,-2-3-23 0,6 7-5 0,-3-4 0 0,0 3-1 15,0 1-11-15,0-1-3 0,4 0 0 0,-1 1 0 16,-3 6-2-16,4-7-1 0,-5 10 0 0,5-10 0 16,-1 7-10-16,-3 0 12 0,4-4-12 0,-4 4 12 15,3-7-12-15,-3 7 8 0,4-4-8 0,-4-2 8 16,0 5-8-16,-1 1 0 0,5-3 0 0,-1-4 0 15,-3 7 10-15,4-7-10 0,3 7 12 0,-4-7-12 16,4 4 8-16,0-4-8 0,4-3 0 0,-4 4 0 16,3 6 12-16,1-7-2 0,3 0 0 0,-4 1 0 15,5-1-1-15,-1-3 0 0,0-2 0 0,0 5 0 16,3 0-9-16,1-9 10 0,-1 7-10 0,1-4 10 16,-4-3-10-16,7 0 10 0,-3 6-10 0,3-3 10 15,-4-3-10-15,-2 0 0 0,2 0 9 0,1 0-9 0,-4 0 0 0,3 0-8 16,-3-3 0-16,0-3 0 15,-7 6-45-15,0 0-9 0,0 0-2 0,0 0 0 16,11-3-86-16,-7-7-18 0,-4 4-3 0,3-3-1 16,-3 9 64-16,4-10 13 0,-1 1 3 0,-3-1 0 15,0 1-7-15,4 0-1 0,-1-1 0 0,1-2 0 16,-1 2-10-16,4 1-2 0,-3 9-1 0,-4-13 0 16,0 7-10-16,0-3-1 0</inkml:trace>
  <inkml:trace contextRef="#ctx0" brushRef="#br2" timeOffset="85876.466">25746 5445 2358 0,'0'0'52'0,"0"0"10"0,-7 3 2 0,3-3 3 16,4 0-54-16,0 0-13 0,0 0 0 0,0 0 0 0,0 0 20 0,7 6 0 15,7-3 1-15,0-6 0 0,1-3-1 0,6 6 0 16,-4 0 0-16,5-3 0 0,2-3 0 0,1-1 0 16,3 4 0-16,0-3 0 0,-3 3-1 0,0-4-1 15,-1 7 0-15,1-3 0 0,0-3-10 0,-4 6-8 16,-3-3 9-16,-1 3-9 0,-3-6 0 0,-3 6-12 16,0-3 1-16,-1-4 0 15,1 7-77-15,-1 0-16 0,-3-9-4 0,0 9 0 16,-7 0-96-16,11-6-20 0,-4 2-4 0,4-2-536 0</inkml:trace>
  <inkml:trace contextRef="#ctx0" brushRef="#br2" timeOffset="86225.431">26494 5498 1836 0,'0'0'81'0,"0"0"17"15,0 0-78-15,0 0-20 0,0 0 0 0,0 0 0 0,-4 3 24 0,4-3 0 16,0 10 1-16,0-10 0 0,0 9 23 0,4 0 5 15,-1-2 1-15,-3 2 0 16,0 1 14-16,0-1 2 0,4 0 1 0,-1 1 0 0,-3 5-3 0,0-5 0 16,0-1 0-16,0 7 0 0,0-3 8 0,-3 2 0 15,-1-5 1-15,1 8 0 0,-4 1-14 0,0-3-3 16,-1 3-1-16,1-4 0 0,0-5-30 0,0 5-5 16,0-2-2-16,0 3 0 0,0-4-22 0,4 4 8 15,3 0-8-15,-4-7 0 0,1 0 0 0,3 1 0 16,3-1 0-16,1 1-12 15,-1-1-21-15,1 0-5 0,3 1-1 0,0-4 0 16,0-3-85-16,3-3-16 0,1 0-4 0,0-3-669 16,-1-3-134-16</inkml:trace>
  <inkml:trace contextRef="#ctx0" brushRef="#br2" timeOffset="87394.742">27136 5285 403 0,'0'0'36'0,"0"0"-36"0,0 0 0 0,0 0 0 0,0 0 294 0,0 0 52 16,0 0 10-16,0 0 3 0,10-6-243 0,-10 6-48 16,0 0-9-16,0 0-3 0,7 0 2 0,0 0 0 15,-7 0 0-15,11 0 0 0,0-4-6 0,-1 4-2 16,-3-6 0-16,7 6 0 0,-3 0-24 0,3 0-5 16,-3 0-1-16,3 0 0 0,0-3-12 0,0 3-8 15,0-6 8-15,0 6-8 0,0-6 12 0,4 2-3 16,-4 4 0-16,0 0 0 0,4-6-9 0,-1 6 0 15,-3 0-10-15,4-3 10 0,0-3-13 0,3 6 3 16,0-10 1-16,-3 10 0 0,3-3-10 0,4-3-1 16,-4-4-1-16,0 10 0 15,0 0-28-15,0-6-6 0,-7 3-1 0,4 3 0 16,-4-6-161-16,0 6-33 0,-14 0-6 0,0 0-2 0</inkml:trace>
  <inkml:trace contextRef="#ctx0" brushRef="#br2" timeOffset="87888.961">27026 5486 1983 0,'0'0'88'0,"0"0"18"0,0 0-85 0,0 0-21 0,0 0 0 0,7 0 0 15,4 0 44-15,0-4 5 0,-1 4 1 0,1 0 0 16,3 0-4-16,3 0-1 0,1 0 0 0,3 0 0 15,4 0-25-15,3-6-6 0,4 6-1 0,-4 0 0 16,4-3-13-16,-4 3 0 0,4-6 0 0,0 6 0 16,-4 0 0-16,0 0 0 0,0-10 0 0,1 7 0 31,-1-3-132-31,3-3-25 0,-2 9-6 0,-1-10-440 0,0 4-88 0</inkml:trace>
  <inkml:trace contextRef="#ctx0" brushRef="#br2" timeOffset="89383.381">28631 5003 997 0,'0'0'44'0,"0"0"9"0,0 0-42 0,0 0-11 0,0 0 0 0,0 0 0 16,0 0 59-16,0 0 9 0,0 0 3 0,0 0 0 16,8-10-3-16,-8 10-1 0,7 0 0 0,-7 0 0 15,0 0-30-15,0 0-5 0,0 0-2 0,0 0 0 16,0 0-18-16,0 0-4 0,7 0-8 0,-7 0 12 16,0 0-12-16,0 0 0 0,0 0 8 0,0 0-8 15,0 0 10-15,0 0-1 0,-7 10 0 0,0-10 0 16,-4 9 13-16,4-3 2 0,0-3 1 0,-4 4 0 15,1 2 13-15,-1 1 2 0,4-4 1 0,-4-3 0 16,-3 6-14-16,4 1-3 0,-1-1-1 0,1-3 0 16,-1 4-15-16,0-1-8 0,1 1 8 0,6-4-8 15,-3-3 8-15,4 3-8 0,-1-2 8 0,4-4-8 16,0 0 0-16,0 6 0 0,4 3 0 0,-4-9-8 0,0 0 8 16,7 6-8-16,0-2 8 0,0 2-8 0,0-3 8 0,0 3 0 15,4-3 0-15,-4 4 0 0,0-4 0 0,3 3 0 16,1-3 0-16,-1 3 0 0,1 4 0 0,0-4 0 15,-1-3 0-15,1 7 11 0,3-1-11 0,-4-3 10 16,-2-2-10-16,2 2 10 0,1 3-10 0,-4 1 12 16,0-4-12-16,0 3 12 0,0-6-12 0,-4 7 10 15,1 6-10-15,-4-7 10 0,0-3-2 0,0 7-8 16,0-13 12-16,0 9-4 0,-4 1 16 0,1 5 2 16,-4-5 1-16,3-1 0 0,-3-3-8 0,0 4-2 15,0-7 0-15,0 6 0 0,-3-2 2 0,2 2 0 0,-2 0 0 16,3 1 0-16,-4-1-6 0,1-3-1 15,-1-2 0-15,4 2 0 0,-4 3-12 0,1-2 0 0,-1-4 0 0,4 3 0 16,-3-3 0-16,3 3-15 0,-4-3 3 0,7-3 1 31,-3 0-27-31,-3 0-6 0,6 0 0 0,-3-3-1 16,4 3-171-16,-4-6-35 0</inkml:trace>
  <inkml:trace contextRef="#ctx0" brushRef="#br2" timeOffset="91264.819">29111 5235 1627 0,'4'-10'36'0,"-4"10"7"0,7 0 1 0,0 0 2 0,3-3-37 0,-2 3-9 16,6 0 0-16,0-6 0 0,0 6 38 0,3-3 6 15,1 3 0-15,0-7 1 0,-4 7-4 0,4 0-1 16,-4-6 0-16,3 6 0 0,1-3-11 0,0 3-2 16,-1 3-1-16,-3-3 0 15,4 0-54-15,-4 0-10 0,0-3-2 0,0 3-1 16,0 0-99-16,0 0-19 0,-3 0-4 0,-4-6-1 0</inkml:trace>
  <inkml:trace contextRef="#ctx0" brushRef="#br2" timeOffset="91580.041">29037 5404 1785 0,'0'0'79'0,"0"0"17"0,-7 0-77 0,7 0-19 15,0 0 0-15,0 0 0 0,0 0 77 0,0 0 12 16,0 0 3-16,11 0 0 0,-1 6-74 0,4-6-18 16,4 0 0-16,3-6 0 0,4 6 9 0,3 0-1 15,4 0-8-15,0-3 12 0,-4-3-26 0,7 6-6 16,0 0 0-16,1 0-1 15,-5-3-148-15,1-4-30 0,25-2-5 0,-19-1-2 0</inkml:trace>
  <inkml:trace contextRef="#ctx0" brushRef="#br2" timeOffset="110766.561">8251 6313 864 0,'0'0'76'0,"0"0"-60"0,0 0-16 0,0 0 0 15,0 0 285-15,0 0 55 0,0 0 10 0,0 0 2 16,0 0-296-16,-7 7-56 0,-3-7-17 0,-4 3-1 31,0-3-24-31,0 6-5 0,-4-3-1 0,4 4 0 0,-4-4 33 0,4-3 7 0,3 0 8 0,4 0-13 16,4 0 48-16,3 0 9 0,0 0 3 0,0 0 0 16,0 0 21-16,0 0 4 0,0-3 0 0,7-7 1 15,3 4-25-15,-2-4-4 0,-1 1-2 0,0 0 0 16,3 2-12-16,1-2-2 0,-11 6-1 0,3-7 0 15,1 4 14-15,-1-3 3 0,-3-1 1 0,0 4 0 16,-3-3-25-16,-1 5-4 0,1-2-2 0,3-3 0 0,-7-1 2 0,0 1 1 16,0-7 0-16,3 7 0 0,1-4-2 0,-1-2-1 15,1 5 0-15,3-5 0 0,3 5 3 0,1-2 1 16,-1-4 0-16,1 0 0 0,3 7-6 0,0-10 0 16,0 10-1-16,-4-7 0 0,4 3 0 0,-3 4 0 15,-1-7 0-15,1 7 0 0,-4-7 1 0,0 7 0 16,4-1 0-16,-4-2 0 0,-4 3-4 0,4-4-8 15,-4 4 12-15,4 5-4 0,-3-5-8 0,-1 0 8 16,1 2-8-16,3-2 8 0,0 0-8 0,0 9 0 16,0 0 0-16,0 0 0 0,0 0 0 0,0 0 0 15,0 0 0-15,0 0-11 0,0 0 11 0,7 9-12 16,0 0 12-16,-3 1-12 0,-1-1 12 0,1 1 0 16,-1 5-9-16,4-5 9 0,-3 8 0 0,3-8 0 0,0 6 0 0,0 2 0 15,0-2 0-15,-4-3 0 0,-6 2 0 16,3 4 0-16,3-10 0 0,4 10 0 0,-7-9 0 0,0 5 0 15,4 1 0-15,-4-3 0 0,4 2 0 0,-4-5 0 16,0-1 0-16,3 1 0 0,1-1 0 0,-4 0 0 16,0-2 0-16,0 2 0 0,0 0 0 0,0-9 0 15,3 10 0-15,-3-10 0 0,0 0 0 0,0 0 0 16,0 0 0-16,0 0 0 0,0 0 0 0,0 0 0 16,0 0 8-16,0 0-8 0,0 0 8 0,0 0-8 15,0 0 11-15,0 0-3 0,-3-10-8 0,-1 1 12 16,1 0-12-16,3 2 8 0,0-2-8 0,-4-4 0 15,0-2 8-15,-3-4-8 0,14 3 0 0,-7-3 9 16,0 1-9-16,0-1 0 0,0-6 0 0,4 6 0 16,0 0 0-16,-4-6 0 0,0 0 8 0,3 6-8 0,-3 0 0 0,4 4 0 15,-8-4 0-15,4 0 0 16,0 3 12-16,0 4-4 0,-3 2 0 0,-1 1 0 0,0-1-8 0,4-2-9 16,0 9 9-16,0-3-13 0,-7 2 13 0,0-2 0 15,7 6 0-15,0 0 0 0,0 0 0 0,0 0 0 16,0-3-8-16,0 3 8 0,0 0 0 0,0 0 15 15,0 0-3-15,0 0-1 0,0 0-20 0,0 0-4 16,0 0-1-16,0 0 0 0,0 9 14 0,0-5 0 16,0 11 0-16,0-5-9 0,-3 5 9 0,-1-2 0 15,8 6 0-15,-4 6-8 0,-4-6 8 0,4 6 0 16,-3-7 0-16,3 8 0 0,0-8 0 0,0 7 0 16,-7-6 0-16,3 0 0 0,4 0 0 0,0 0 0 0,-3 3 0 15,-1-4 0-15,4 1 0 0,0-3 0 0,0-3 0 16,-3 5 0-16,3-2 0 0,-4 3 0 0,4-4 0 0,0-5 0 15,-7 6 0-15,7-4 0 0,-3-6 0 0,3 4 0 16,0-10 0-16,0 0 0 0,0 0 0 16,0 0 0-16,0 0 8 0,0 0-8 0,0 0 8 0,0 0-8 15,0 0 10-15,-8-10-2 0,1 4-8 0,0-3 12 16,4-7-12-16,3 3 11 0,-11-5-11 0,8-4 10 16,-1 3-10-16,1 0 12 0,-1-9-12 0,4 3 12 15,-3 0-12-15,3 3 0 0,0-6 9 0,3 2-9 16,-3-2 0-16,0-3 0 0,0 9 0 0,4-3 8 15,-1 0-8-15,-3 6 0 0,-3 3 0 0,3-3 0 16,0 1 0-16,0 2 0 0,-4 3 0 0,4-2 0 16,-3 5 0-16,3-5 0 0,-4 5 0 0,4 1 0 15,-3 6 0-15,3 3 0 0,0-7 0 0,0 7 0 0,0 0 0 0,0 0 0 16,0 0 0-16,0 0-8 0,0 10 8 0,0-1-13 16,3 7 5-16,1 3 8 0,-1 0-9 15,1-4 9-15,-4 10 0 0,3-3 0 0,1 3 0 0,-1 0 0 16,-3-6 0-16,4 6 0 0,-4-3 0 0,0-6 0 15,0 3 0-15,0 0 0 0,0-4 0 0,0 1 0 16,-4-4 0-16,1 4 0 0,3-6-12 0,-4 5-3 16,4-2 0-16,0-4 0 15,0 1-116-15,4-4-23 0,-4 3-5 0,7-2-1068 0</inkml:trace>
  <inkml:trace contextRef="#ctx0" brushRef="#br2" timeOffset="112451.703">11994 3949 115 0,'0'0'10'0,"0"0"-10"0,0 0 0 0,0 0 0 16,0 0 118-16,-3 0 22 0,-8 0 4 0,4-3 0 15,7 3-99-15,-3-6-20 0,-8 6-4 0,4-4-1 16,0-2 28-16,-4 0 6 0,4 6 1 0,0-3 0 16,0-3 47-16,4 6 10 0,3 0 1 0,-4 0 1 15,-3-4-14-15,7 4-4 0,-7 4 0 0,0-4 0 16,7 0-52-16,-7 6-12 0,0-3-1 0,0 3-1 15,-4 0-17-15,4-2-3 0,0 2-1 0,0-3 0 16,-3 6-9-16,3-2 0 0,-4-4 9 0,0 3-9 16,8-6 8-16,-8 3-8 0,8 4 8 0,3-7-8 15,-7 6 34-15,7-6 2 0,0 0 1 0,0 0 0 16,0 0 23-16,0 0 5 0,0 0 1 0,7-6 0 0,3-1-30 0,4 7-7 16,1-3-1-16,2 3 0 0,1 0-16 0,3-6-4 15,4 3-8-15,3-4 12 0,0 7-12 0,0 0 11 16,1-9-11-16,2 6 10 0,-2-3-10 0,2 6 0 15,1-10 0-15,0 10 0 0,-4-6 0 0,0 3 0 16,-7-3 0-16,-3 2 0 0,3-2 0 0,-7 3 0 16,-3-3 9-16,-1 3-9 0,-2 3 14 0,-8 0-2 15,0 0 0-15,0 0 0 0,0 0 15 0,0 0 2 16,0 0 1-16,-8-7 0 0,1 7-11 0,-7 0-3 16,4 0 0-16,-4 0 0 0,-4 0-7 0,0 0-1 15,-6 0-8-15,2 0 12 0,-6 7-12 0,4-4 9 16,-1-3-9-16,-3 9 8 0,-1-9 0 0,1 10 0 15,0-10 0-15,0 9 0 0,-4-9 0 0,7 6-8 0,-3 0 12 0,7-2-4 16,-4 2 8-16,8-3 0 16,-1 6 1-16,0-9 0 0,8 0-17 0,-1 0 0 0,4 0 0 0,4 7 0 15,3-7 0-15,0 0 0 0,0 0-13 0,0 0 5 16,0 0 8-16,0 0 9 0,10 0-1 0,1 0-8 16,6 0 13-16,1-7-4 0,0 7-1 0,6 0 0 15,1-9-8-15,3 9 0 0,4-9 0 0,0 9 0 16,-4-10 0-16,7 4 0 0,1 6 0 0,-5-9-11 15,5 9 11-15,-8-10 0 0,4 10 10 0,-4-3-10 16,-4-3 10-16,1 3-10 0,-7 3 10 0,-1-7-10 16,-2 7 11-16,-5-3-11 0,-3-3 12 0,-7 6-12 15,0 0 20-15,0 0-2 0,0 0-1 16,0 0 0-16,0 0 7 0,-7 0 0 0,-3 0 1 0,-5 6 0 16,1-3-15-16,-3-3-10 0,-4 0 12 0,-4 7-12 0,0-4 10 0,-3 3-10 15,-4-3 8-15,4-3-8 0,3 10 8 0,-3-10-8 16,-4 9 0-16,4-9 8 0,0 6-8 0,3 0 0 15,0-2 0-15,4 2 8 0,0-3-8 0,3 6 0 16,4-9 0-16,4 0 0 0,3 0 0 0,7 0 0 16,0 0 8-16,0 0-8 0,0 0 0 0,0 0 0 15,7 7 0-15,3-4 0 0,4-3 0 0,4 0 8 16,3-3-8-16,0 3 8 0,8-7-8 0,-1 7 0 16,-3-9 9-16,6 6-9 0,1-3 0 0,0-4 8 15,-7 4-8-15,3-3 0 0,-7 9 0 0,0-10 0 16,0 7 0-16,-10-3 0 0,-1 6 0 0,1-3 11 15,-4-4-1-15,-7 7 0 0,0 0 18 0,0 0 3 16,0 0 1-16,0 0 0 0,0 0-16 0,-3-3-2 0,-1-3-1 0,-7 6 0 16,4-3-1-16,-7 3 0 0,-3 0 0 0,-5 0 0 15,5 0-12-15,-8 3 9 0,4-3-9 0,0 9 8 16,0-2-8-16,-1-4 0 0,1 6 0 0,0 1 0 31,7-1-48-31,0-3-12 0,0 4-3 0,7-4 0 16,0-3-151-16,7-3-30 0</inkml:trace>
  <inkml:trace contextRef="#ctx0" brushRef="#br2" timeOffset="113938.942">18002 4137 172 0,'0'0'16'0,"-7"6"-16"0,0-2 0 0,0-4 0 16</inkml:trace>
  <inkml:trace contextRef="#ctx0" brushRef="#br2" timeOffset="114922.756">17907 4169 676 0,'0'0'30'0,"0"0"6"15,7 0-28-15,-3 0-8 0,3 0 0 0,-7 0 0 0,0 0 46 0,0 0 8 16,0 0 2-16,0 0 0 0,0 0-2 0,0 0 0 16,0 0 0-16,0 0 0 0,0 0 15 0,0-7 3 15,-4 1 1-15,4 6 0 0,0 0 3 0,0 0 0 16,0 0 0-16,0 0 0 0,0 0-24 0,0 0-4 16,0 0 0-16,0 0-1 0,0 0-1 0,0 0 0 15,0 0 0-15,0 0 0 0,0 0-2 0,0 0-1 16,0 0 0-16,0 0 0 0,0 0 1 0,0 0 0 15,0 0 0-15,0 0 0 0,0 0 6 0,0 0 2 16,0 0 0-16,0 0 0 0,0 0-1 0,0 0 0 16,4 0 0-16,3 0 0 0,0 0-6 0,0 0-1 0,0 0 0 15,0 6 0-15,7 1-31 0,0-4-13 16,0 6 11-16,4 0-11 0,-4 7 8 0,0-16-8 0,7 16 0 0,-7-7 9 16,4 4-9-16,0 2 0 0,3-2 0 0,-4 9 8 15,5-3-8-15,2-7 10 0,-6 4-10 0,3 3 10 16,7-10-1-16,-3 7 0 0,0-7 0 0,-1 7 0 15,8-3 9-15,0 2 2 0,-7-12 0 0,6 13 0 16,-2-7-20-16,-1 1 0 0,0-1-11 0,0 1 11 16,-3-1 0-16,0 4 0 0,-4-4 10 0,0 4-2 15,-3-13-8-15,-1 9 12 0,1-3-4 0,-7-3 0 16,-1 4-8-16,1-1 12 0,-8-3-4 0,4-3 0 16,-7 0 0-16,0 0 0 0,0 0 0 0,0 0 0 15,0 0 3-15,0 0 1 0,0 0 0 0,0 0 0 16,0 0 3-16,0 0 1 0,0-9 0 0,0 2 0 15,-3 4-8-15,-4-12-8 0,-4 5 11 0,4 1-11 0,-7-7 12 0,0 7-4 16,-7-10 0-16,-1 9-8 16,1-2 0-16,-3-4 0 0,-5 1 0 0,1-4 0 0,0 9 0 0,-4-5 0 15,-3 5 0-15,7 7 0 0,-4-13 0 0,0 7 0 16,4 6 0-16,0-10 0 0,3 10 0 0,0-6 0 16,-3 3 0-16,3-7 0 0,1 7 0 0,3-4 0 15,-4 4 0-15,0-3 0 0,4 5 0 0,0-2 0 16,3 3 0-16,1-3 0 0,6 6 0 0,-3-3 0 15,3-4 0-15,4 7 0 0,0 0 0 0,7 0 0 16,-3 0 0-16,3 0 0 0,0 0-8 0,0 0 8 16,0 0 0-16,0 0-9 0,0 10 9 0,3-1-8 15,1 7 8-15,-1-7-8 0,8 10 8 0,3-3 0 16,0-4-9-16,4 4 9 0,3 0 0 0,0-4 0 0,0 7 0 0,0-3 0 16,1-7 0-16,2 7 0 0,-3-7 0 0,1 1 0 15,-1-1 0-15,0 0 0 0,-3 1 0 16,-1-4 0-16,1-3 0 0,-1 7 0 0,1-4 0 0,0-3 0 15,-4-3 0-15,0 6 0 0,0-6 0 0,0 0 0 16,-3 0 0-16,-1-6 0 0,1 6 0 0,0 0 8 16,-4 0-8-16,0 0 0 0,-7 0 0 0,0 0 0 15,0 0 0-15,0 0 8 0,0 0-8 0,0 0 0 16,0 0 0-16,0 0 8 0,0 0-8 0,-7-9 0 16,-4 6 0-16,0-4 8 0,1 4-8 0,-1-6 0 15,-3 2 0-15,0-2 8 0,-4 0-8 0,8-1 0 16,-8 1 0-16,4-7 8 0,0 7-8 0,0-7 0 15,0 7 8-15,0-4-8 0,3 4 0 0,0-7 8 0,-3 13-8 0,4-13 0 16,-1 7 0-16,4-7 8 16,-3 7-8-16,2 6 0 0,1-10 0 0,0 4 0 0,4 5 0 0,-4-2 0 15,3 3 0-15,-3-3 0 0,7 6 0 0,0 0 0 16,0 0 0-16,0 0 0 16,0 0-34-16,0 0 1 0,0 0 0 0,-3 0 0 15,3 0-131-15,-7 6-27 0,3-3-5 0</inkml:trace>
  <inkml:trace contextRef="#ctx0" brushRef="#br2" timeOffset="138630.821">6294 15254 1821 0,'-18'-16'80'0,"11"7"18"0,0 9-78 0,-7-10-20 0,0 4 0 0,7 3 0 15,-4-7 13-15,4 4-1 0,7-3 0 0,-11-1 0 16,11 1 25-16,0-1 5 0,0 4 1 0,0 3 0 16,-7-3-43-16,7 6 0 0,0 0-8 0,0 0 8 15,0 0 0-15,0 0 0 0,0 0 0 0,0 0 8 16,0 0 19-16,0 15 3 0,-7 1 1 0,4 3 0 16,-1-7 18-16,1 14 4 0,-8-1 1 0,4 0 0 15,3 3-25-15,1-6-5 0,3 9 0 0,-11-9-1 16,4 10-11-16,7-11-3 0,-3 5 0 0,3-1 0 15,-4-7-9-15,4 1-9 0,4-3 9 0,-4-3-13 16,0-7-128-16,3 3-26 0,4-3-5 16,4-2-725-16</inkml:trace>
  <inkml:trace contextRef="#ctx0" brushRef="#br2" timeOffset="139445.427">7031 15166 2131 0,'0'0'189'0,"-11"6"-151"0,1-3-30 0,-4 3-8 15,-1 4 143-15,1 9 27 0,0 0 6 0,4 6 0 16,-4 0-142-16,3 3-34 0,4 0 0 0,0 0 0 16,3 4-28-16,-3-4-7 0,7 0-1 0,0-3-1 15,0-6-95-15,7 0-18 0,-7 0-4 0,4-4-1 16,3-5-11-16,-7 5-2 0,7-5-1 0,-7-10-583 15</inkml:trace>
  <inkml:trace contextRef="#ctx0" brushRef="#br2" timeOffset="139624.955">7158 15282 2480 0,'0'0'55'0,"-7"9"11"0,3-2 2 0,-3 5 1 0,0 4-55 0,4 3-14 0,-1 6 0 0,1-7 0 16,-4 1 0-16,3 0 0 0,0 0 0 0,4 3 0 31,0-10-144-31,4 4-29 0,7-7-6 0,-8 1-741 0</inkml:trace>
  <inkml:trace contextRef="#ctx0" brushRef="#br2" timeOffset="139820.965">7461 15219 2419 0,'0'0'107'0,"0"0"22"15,-3 10-103-15,-1 5-26 0,-3-2 0 0,7 2 0 16,-7 4 123-16,7 0 19 0,0-3 4 0,0 3 1 16,7 6-159-16,-7-7-32 0,4 1-7 0,-1-3-1 15,4-4-105-15,0 4-22 0,-3-6-4 0,6 5-1 16,-6-12-99-16,3 4-20 0,-7-7-4 0,14-7-1 0</inkml:trace>
  <inkml:trace contextRef="#ctx0" brushRef="#br2" timeOffset="139983.996">7849 15059 1670 0,'0'0'148'0,"0"6"-118"15,-3-2-30-15,-1 5 0 0,-6 7 196 0,3 2 34 16,-4 1 6-16,4 6 2 0,0 0-185 0,0 4-37 15,-4-4-7-15,11 3-1 0,-7 0-8 0,7 0-10 16,-3-2 10-16,6-1-13 16,4-7-143-16,-3 1-28 0,3 0-5 0,7-10-2 0</inkml:trace>
  <inkml:trace contextRef="#ctx0" brushRef="#br2" timeOffset="140152.597">8054 15119 2980 0,'0'0'66'0,"-7"9"14"0,0 4 2 0,-4 2 1 0,4 10-67 0,0-3-16 0,0 0 0 0,4 0 0 15,3 3-29-15,-4 1-10 0,4-5-1 0,4-5-1 16,-1 3-137-16,4 0-27 0,0-4-6 0,4-5-836 16</inkml:trace>
  <inkml:trace contextRef="#ctx0" brushRef="#br2" timeOffset="140323.408">8491 15112 3056 0,'0'0'68'0,"0"0"13"0,-7 16 3 0,-3-3 1 0,3 9-68 0,-4 0-17 16,4 3 0-16,4 0 0 0,-1-3 0 0,0 3 0 15,4-6 0-15,4 6 0 16,0-6-50-16,-1-1-17 0,1 1-3 0,3-3-1 15,0 0-111-15,3-4-22 0,-3-6-5 0</inkml:trace>
  <inkml:trace contextRef="#ctx0" brushRef="#br2" timeOffset="140499.77">8869 15087 3178 0,'0'0'141'0,"0"0"29"0,-7 10-136 0,-4 5-34 0,-3 11 0 0,4-8 0 16,6 1-10-16,-3 0-9 0,0 6-1 0,7-6-1 16,3-3-114-1,1-4-22-15,-1 4-5 0,5-7-1054 0</inkml:trace>
  <inkml:trace contextRef="#ctx0" brushRef="#br2" timeOffset="140665.617">9056 15185 3441 0,'0'0'152'0,"-11"6"32"0,-3-3-147 0,-4 13-29 15,4-1-8-15,4 4 0 16,-1 0-35-16,4 0-8 0,7 0-1 0,4 6-1 16,-1 3-134-16,4-3-26 0,0 3-6 0</inkml:trace>
  <inkml:trace contextRef="#ctx0" brushRef="#br3" timeOffset="147304.486">7627 10381 403 0,'0'0'36'0,"0"0"-36"0,0 0 0 0,0-7 0 0,0 4 266 0,0 3 46 15,4-6 10-15,-4-4 2 0,3 4-204 0,-3 3-40 16,0 3-8-16,4-6-1 0,-1 3-34 0,1-4-6 16,-4 4-2-16,3-3 0 0,-3 6-16 0,-3-9-3 15,3-1-1-15,-4 10 0 0,1-9 17 0,-4 9 3 16,3-7 1-16,-3 7 0 0,-7 0 22 0,3 0 5 15,-3 7 1-15,4-7 0 0,-8 9-29 0,7-3-5 16,-3-2-2-16,4 2 0 0,-1-3 7 0,1 3 2 0,-1-3 0 0,7-3 0 16,-6 10-15-16,3-10-2 15,0 6-1-15,7-6 0 0,0 0-3 0,-4 3-1 16,4 3 0-16,0-6 0 0,-3 10-9 0,3-4 10 0,0-6-10 0,3 10 10 16,-3-7-10-16,4 6 0 0,-4-9 0 0,0 10 0 15,0-10 0-15,7 6 0 0,-7-6 8 0,7 6-8 16,-7-6 0-16,10 3 0 0,-3-3 0 0,1 0 8 15,2 0 5-15,-6 0 1 0,3 0 0 0,3-9 0 16,4 3 12-16,-10 2 2 0,7-2 1 0,-1-3 0 16,-6-1-6-16,3 1-2 0,3-1 0 0,4 1 0 15,-7 0-6-15,0-1-2 0,4-5 0 0,-4 5 0 16,0-6-13-16,-3 7 9 0,-1-3-9 0,4 2 8 16,-10 1 4-16,3 2 0 0,-4-2 0 0,1 3 0 15,-1 3 12-15,1-4 2 0,-4 7 1 0,-4-3 0 16,4 6-6-16,-4-3-1 0,1 0 0 0,-1 10 0 0,1-4-20 0,-1-3 0 15,0 3 0-15,4 4 0 0,-7-1 0 0,4 1 0 16,6-1-8-16,-3 0 8 0,7-2 0 0,-7 8-10 16,4-5 10-16,3-1 0 0,3 4-10 0,4-7 10 15,-7 3-8-15,4 7 8 0,3-6 0 0,0-1 0 16,-4-6 0-16,11 3 0 0,-10 4 0 0,7-10 0 16,-1 6 0-16,-3-3 0 0,4-3 0 0,6 0 0 15,-10 6 0-15,11-6 8 0,-14-6-8 0,6 6 8 16,4-3-8-16,-7-3 8 0,4 0 0 0,-4 2 0 15,0-2 0-15,0-3 0 0,0-1-8 0,-3 1 12 16,-4-1-4-16,0-5 0 0,-4 5 0 0,1 1 0 16,-4 0 0-16,3-1 0 0,-7 1 0 0,1-1 1 0,-1 1 0 0,-3 0 0 15,0 2 3-15,0 4 0 0,3-3 0 0,-6 6 0 16,-1 0-12-16,4 0 0 0,3 0 0 0,-3 9 0 16,4-9 0-16,3 10 0 0,3-1 0 0,-10 0 0 15,10 4 0-15,1 0 0 0,3-4 0 0,-4 0 0 16,8 7-10-16,-1-7 10 0,1 7 0 0,0-6-9 15,6-1 9-15,-6-6 0 0,-1 7 0 0,8-4 0 16,-4 0 0-16,3-3 0 0,1-3 0 0,3-3 0 16,-7-3 0-16,4 6 8 0,-1-6-8 0,1-4 8 15,-1 7 0-15,5-6 0 0,-5-1 0 0,1-6 0 16,-1 7 1-16,1-7 1 0,-4 4 0 0,0-4 0 16,0 0-10-16,-7-2 0 0,4 5 0 0,-4-9 0 15,-4 13 14-15,1-10 4 0,-1 6 1 0,-3-2 0 16,0 5-9-16,3 4-2 0,-3 3 0 0,-7-3 0 15,0 12 0-15,0-3-8 0,-4 3 12 0,4 4-4 0,0 5-8 0,-3-2 0 16,2 3-10-16,1-4 10 0,0 4-9 0,7 3 9 16,-7-4-8-16,3 4 8 0,11-3 0 0,-10-4-8 15,6 4 8-15,1 0 0 0,3-4 0 0,3-2 0 16,1-1 0-16,6 1-8 0,-10-4 8 0,11 3 0 16,3-9 0-16,-7 0 8 0,4 0-8 0,6-3 11 15,-2-3-11-15,2-4 12 0,-3 4-12 0,0-3 10 16,4-4-10-16,-4-3 10 0,0 1-10 0,0 2 8 15,-3-2-8-15,3 2 8 0,-10 0-8 0,3 1 8 16,-4-4-8-16,1 7 8 0,-4-1-8 0,0 1 8 16,0 0-8-16,-7-1 8 0,7 4-8 0,-7-3 0 0,3 9 9 0,-7-4-9 15,4 4 0-15,0 4 0 16,0-4 0-16,-3 9 0 0,-1-3 0 0,4 4 0 16,-7-1 0-16,3 0-8 0,1 7 8 0,3-6 0 0,0 2-9 0,3-6 9 15,1 4 0-15,3-1 0 0,-4 1 0 16,4-10 0-16,0 0-8 0,0 0 8 0,7 6 0 0,4-3 0 15,-4-3 0-15,3 6 0 0,1-6 0 0,3 0 0 16,-7-6 0-16,7 6 0 0,0 0 0 0,-3 0 0 16,3-3 0-16,-7-3 0 0,4 6 0 0,-1 0 0 15,1-4 0-15,-1-2 0 0,-10 6 0 0,11 0 0 16,0-9 8-16,-4 2-8 0,-4 4 0 0,1-3 8 16,-1 3-8-16,4-6 0 0,-14 2 9 0,7-2-9 15,-7 6 8-15,0-4-8 0,4-2 8 0,-4 9-8 16,3-6 0-16,-7 3 0 0,4-4 0 0,0 7 0 15,-10 0 0-15,6 7 0 0,4-4 0 0,-7 3-8 0,3 3 8 0,-6 1-10 16,3-1 10-16,3 1-10 0,0 5 10 0,4-5 0 16,0-1-9-16,0 7 9 0,4-7 0 0,-1 1 0 15,4-1-9-15,0-9 9 0,4 3 0 0,-4-3 0 16,7 6 0-16,3 1 0 0,-6-4 0 0,6-3 0 16,1 0 0-16,3-3 0 0,-3-4 0 0,-1 1 0 15,1 3 0-15,3-3 0 0,-7 6 0 0,0-10 0 16,0 7 8-16,0-3-8 0,0 6 9 0,-7 0-1 15,0-9 0-15,0 9 0 0,0 0-8 0,0 0 0 16,0 0 0-16,0-10 0 0,0 10 0 0,0 0 0 16,0 0 0-16,0 0 8 0,0-3-8 0,0 3 10 15,0 0-10-15,-7-6 10 0,7 6-10 0,0 0 0 0,0 0-10 0,0 0 10 32,0 0-59-32,-3-7-5 0,-1 4-2 0,4 3-926 0,0-6-184 0</inkml:trace>
  <inkml:trace contextRef="#ctx0" brushRef="#br3" timeOffset="156620.259">7666 10330 230 0,'0'0'20'0,"0"0"-20"16,0 0 0-16,0 0 0 0,0 0 93 0,0 0 15 15,0 0 2-15,0 0 1 0,0 0-75 0,0 0-16 0,-4 7-2 0,4-7-1 16,0 0-17-16,0 0 0 0,0 0 0 0,0 0 0 16,0 0 21-16,0 0 1 0,0 0 0 0,0 0 0 15,0 0 28-15,0 0 6 0,0 0 0 0,0 0 1 16,0 0 4-16,0 0 1 0,0 0 0 0,0 0 0 16,0 0-16-16,0 0-3 0,0 0-1 0,0 0 0 15,0 0-15-15,0 0-3 0,0 0-1 0,0 0 0 16,0 0 1-16,0 0 1 0,0 0 0 0,0 0 0 15,0 0-25-15,0 0 0 0,0 0 0 0,0 0 0 16,0 0 0-16,4-7 0 0,3 4 0 0,0-3 0 31,0 6-33-31,0-3-12 0,-3-3-3 0,-4 6 0 0</inkml:trace>
  <inkml:trace contextRef="#ctx0" brushRef="#br3" timeOffset="158870.692">7676 10268 784 0,'0'0'35'0,"0"0"7"0,0 0-34 0,0 0-8 16,-7 0 0-16,7 0 0 0,-7 6 0 16,7-3 0-16,-10-3 0 0,10 0-11 15,-7 0-70-15,7 0-15 0,0 0-2 0,0 0-1 16,0 0 27-16,0 0 6 0,0 0 1 0,0 0 0 0,0 0 80 0,0 0 16 16,0 0 3-16,0 0 1 0,-7 0 87 0,0 6 18 15,3-3 3-15,4-3 1 0,0 0-27 0,0 0-5 16,0 0 0-16,0 0-1 0,0 0-19 0,0 0-4 15,0 0-1-15,0 0 0 0,0 0-36 0,0 0-7 16,0 0-2-16,0 0 0 0,0 0-28 0,0 0-6 16,0 0 0-16,0 0-8 0,0 0 16 0,0 0-4 15,0 0-1-15,0 0 0 0,0 0 19 0,0 0 4 0,0 0 1 0,0 0 0 16,0 0 8-16,0 0 1 0,0 0 1 0,0 0 0 16,0 0-1-16,0 0 0 0,0 0 0 0,-7 0 0 15,0 0-10-15,7 0-2 0,0 0-1 0,0 0 0 16,0 0-7-16,0 0-2 0,0 0 0 0,0 0 0 15,0 0-10-15,0 0-3 0,0 0 0 0,0 0 0 16,0 0 3-16,0 0 0 0,0 0 0 0,0 0 0 16,0 0 9-16,0 0 3 0,0 0 0 0,0 0 0 15,-7-3 2-15,7 3 1 0,0 0 0 0,0 0 0 16,0 0-6-16,0 0-1 0,0 0 0 0,0 0 0 16,0 0-10-16,0 0-2 0,0-6-8 0,0 6 12 15,0-9-4-15,0 6 0 0,0 3-8 0,3-7 12 16,-3-2 3-16,4 6 0 0,3-10 0 0,0 10 0 15,-7-6 4-15,4-1 1 0,-1 1 0 0,1-7 0 0,6 7-1 16,-3-7 0-16,0-3 0 0,0 7 0 0,0-10-4 16,4 3-1-16,-4 0 0 0,0-6 0 0,7 6-14 0,-3 0 9 15,3-6-9-15,0 7 8 0,0-1 0 0,4-6 0 16,3 6 0-16,-10-6 0 0,6 6-8 0,1 0 0 16,-1-6 0-16,-2 6 0 0,2 0 0 0,-3 4 0 15,0 2 0-15,-3-3 0 0,0 7 0 0,-1 0 0 16,1-1 0-16,-8 1 0 0,8 3 0 0,-11-4 0 15,7 10 0-15,-7 0 0 0,0 0 0 0,0 0 0 16,3-9-9-16,-3 9 9 0,0 0 0 0,0 0 0 16,0 0 0-16,0 0 0 0,0 0 0 0,0 0 0 15,0 0 0-15,0 0 0 0,0 0 0 0,0 0 0 16,0 0 0-16,0 0 0 0,0 0 0 0,0 0-8 16,0 0 8-16,0 0 0 0,0 0 0 0,0 0 0 0,0 0 0 0,0 0 0 15,0 0 0-15,0 0 0 0,0 0-8 0,0 0 8 16,0 0 0-16,0 0 0 0,0 0 0 0,0 0 0 15,0 0 0-15,0 0 0 0,0 0 0 0,0 0 0 16,0 0 0-16,0 0-8 0,0 0 8 0,0 0-10 31,0 0-83-31,0 0-17 0,0 0-3 0,0 0-1114 0</inkml:trace>
  <inkml:trace contextRef="#ctx0" brushRef="#br3" timeOffset="160551.105">8008 9697 1101 0,'0'0'48'0,"0"0"12"16,0 0-48-16,0 0-12 0,0 0 0 0,0 0 0 16,0 0 42-16,0 0 6 0,0 0 2 0,0 0 0 0,0 0-30 15,0-9-7-15,0 9-1 0,4-4 0 0,-4-2 0 0,0 6-1 16,3-9 0-16,1 6 0 0,-4 3-11 0,3-7 12 16,-3 7-12-16,4-9 12 0,-4 9 7 0,0 0 1 15,0 0 1-15,0 0 0 0,0 0 28 0,0 0 6 16,0 0 1-16,0 0 0 0,-7 3-17 0,-4 3-3 15,4-6-1-15,-4 7 0 0,1-4 1 0,-1 3 1 16,1-3 0-16,-1 3 0 0,1-2 3 0,-1 2 0 16,4-6 0-16,-4 3 0 0,4-3-4 0,-3 0-1 15,3 0 0-15,7 0 0 0,0 0-6 0,0 0-1 16,-7 0 0-16,-1 0 0 0,8 0-10 0,0 0-2 16,0 0-1-16,0 0 0 0,0 0-7 0,0 0-8 15,0 0 11-15,0 0-11 0,0 0 0 0,0 0 0 0,0 0 0 16,0 0 0-16,4-9 0 0,-4 9 0 0,0 0 0 0,11 0 0 15,-8-4 0-15,11-2 0 0,-14 3 0 0,11-3 0 16,-11 6 0-16,7 0 0 0,0-10 0 16,4 10 0-16,-4-6 9 0,-4 3-9 0,-3 3 0 0,4-6 9 15,3 3-9-15,-7 3 10 0,3-7-10 0,-3 7 10 16,0 0-10-16,0 0 0 0,0 0 0 0,0 0 0 16,0-3 0-16,0 3 0 0,0 0 0 0,0 0 0 15,0 0 0-15,0 0 0 0,0 0 0 0,0 0 0 16,0 0 10-16,0 0-10 0,0 0 12 0,0 0-12 15,0 0 19-15,0 0-3 0,0 0-1 0,0 0 0 16,-7 0-3-16,0 3-1 0,4-3 0 0,-4 0 0 16,7 0 5-16,-8 0 2 0,5 7 0 0,-8-7 0 0,4 0 2 0,0 0 1 15,7 0 0-15,-7 0 0 16,0-7-3-16,0 7-1 0,0 0 0 0,0 0 0 0,0 0-6 0,0 0-2 16,0 0 0-16,3 0 0 0,-3 0-9 0,0 7 0 15,0-7 9-15,0 0-9 0,7 0 0 0,0 0 0 16,0 0 0-16,0 0 0 0,0 0 0 0,0 0 0 15,0 0 0-15,0 0 0 0,0 0 0 0,0 0-10 16,4 9 10-16,-1-6 0 0,-3-3 0 0,4 6-8 16,3 4 8-16,3-1 0 0,-6-3 0 0,3-2 0 15,-7-4 0-15,14 6 0 0,-11-3 0 0,5-3 8 16,-8 0-8-16,0 0 12 0,0 0-12 0,10 0 0 16,-10 0 0-16,0 0-10 0,0 0 18 0,7 0 3 15,0-9 1-15,0 5 0 0,-3-2 2 0,-1-3 1 0,8 6 0 0,-11-4 0 16,3-2 1-16,1 3 1 0,0 3 0 0,-4-7 0 15,3 4-4-15,-3 6-1 0,0-10 0 0,0 10 0 16,0 0-3-16,0 0-1 0,-3-9 0 0,-1 9 0 16,4 0-8-16,0 0-11 0,0 0 3 0,-4-6 0 15,1 6 8-15,3 0 9 0,-11 0-1 0,4 6-8 16,0-6 8-16,-3 6-8 0,3-3 0 0,3 4 0 16,-3-4 0-16,3 3 0 0,1-3 0 0,3-3 0 15,0 0 0-15,0 10 0 0,0-10 0 0,0 0 0 16,3 6 0-16,-3-6-9 0,0 0 1 0,8 9 0 15,-1-2 8-15,-4-4 0 0,-3-3 0 0,14 6 0 16,-10-3 0-16,3 3-8 0,0-6 8 0,-7 0-8 16,7 4 8-16,0-4 0 0,-7 0 0 0,11 6 0 0,-4-6 0 0,-7 0 0 15,0 0 0-15,7 0 0 0,0 0 0 0,-7 0 0 16,3-6 0-16,-3 6 0 0,7 0 0 0,-7 0 9 16,4-10-9-16,-4 7 0 0,0 3 12 0,7-6-12 15,-7-4 12-15,-7 1-12 0,7 9 12 0,0 0-12 16,-7-6 12-16,7 6-12 0,-4-3 12 0,-3-4-4 15,7 7 0-15,-7 0-8 0,0 7 0 0,0-7 0 16,0 3 0-16,0-3 0 0,7 6 0 0,-11 3 0 16,4-9 0-16,0 10-9 0,0-4 9 0,4-3 0 15,-4 3 0-15,7-6 0 0,-4 4 0 0,4-4 0 16,0 0 0-16,0 0 0 0,0 0 0 0,0 0 0 16,0 0 0-16,0 0 0 0,0 0 0 0,0 0 0 15,0 0 0-15,7 6 0 0,0-3 0 0,0 3 0 0,-7-6 0 0,11 0 0 16,3 3 0-16,-7 4 0 0,4-14 0 15,-1 7 0-15,-3-3 0 0,0 3 0 0,0-6 0 0,-7 6 0 16,4-3 0-16,3-3 0 0,-7 6 8 0,0-4-8 16,0-2 8-16,0-3-8 0,0 9 8 0,0-10-8 15,0 1 0-15,0 3 0 0,-11 3 0 0,8-4 0 16,-4-2 12-16,0 9-1 0,3-10-1 0,-3 10 0 16,0 0-10-16,0-3 0 0,3-3 9 0,4 6-9 15,-3 0 0-15,3 0 0 0,0 0 0 0,0 0-8 16,-7 9 8-16,7-9 0 0,0 0 0 0,-7 7 0 15,3-4 0-15,4 6 0 0,0-9-9 0,0 7 9 16,0-7 0-16,0 0 0 0,0 9-9 0,0-9 9 16,0 0 0-16,11 0-10 0,-4 9 10 0,0-9-8 15,4 7-36-15,-4-7-6 0,3-7-2 0,1 7 0 16,3 0-124-16,-7-6-24 0,7 3-6 0,-3-3-851 16</inkml:trace>
  <inkml:trace contextRef="#ctx0" brushRef="#br3" timeOffset="161734.98">8033 9550 460 0,'0'0'41'0,"0"0"-33"0,0 0-8 0,0 0 0 16,0 0 132-16,0 0 24 0,0 0 4 0,0 0 2 15,0 0-130-15,-4 3-32 0,-3-3 0 0,7 0 0 16,-3 9 0-16,3-9 0 0,-7 0-15 0,7 0 5 16,0 0 10-16,0 0 0 0,0 0 0 0,0 0 0 15,0 0 13-15,0 0 5 0,0 0 1 0,0 0 0 16,0 0 37-16,0 0 8 0,0 0 2 0,0 0 0 16,0 0 3-16,0 0 1 0,0 0 0 0,0 0 0 0,0 0-2 0,0 0-1 15,0 0 0-15,0 0 0 0,0 0-28 0,0 0-6 16,-4 10-1-16,4-4 0 0,-3-3-22 0,-1 6-10 15,0-2 8-15,4-7-8 0,-3 9 0 0,3 0 0 16,0-9 0-16,0 0 0 0,0 0 0 0,0 0 0 16,0 7 0-16,0-7 0 0,0 0 0 0,0 0 0 15,0 0 8-15,0 0-8 0,0 0 8 0,0 0-8 16,0 0 12-16,0 0-4 0,0 0 20 0,0 0 4 16,0 0 1-16,0 0 0 0,0 0-5 0,0 0-2 15,0 0 0-15,0 0 0 0,0 0-16 0,7-7-10 16,0 7 12-16,4-3-12 0,-11 3 18 0,0 0-3 0,0 0-1 0,0-6 0 15,3 0-14-15,-3 6 0 16,0-3 0-16,0 3-10 0,-3-10 22 0,-1 4 4 0,-6 6 0 0,2-3 1 16,-2-3-1-16,3 6-1 15,-7 0 0-15,3 0 0 0,-3 0 5 0,0 0 2 0,3 6 0 0,1-3 0 16,-4 3 4-16,3-3 1 0,0 7 0 0,8-4 0 16,-11 10-27-16,7-4 0 0,3-2 0 0,-3 5 0 15,4-5 0-15,3 5 0 0,0-2 0 0,0-4 0 16,3 1 0-16,4 2 0 0,-3-2 0 0,3-7 0 15,0 6 0-15,0-9 0 0,0 7 0 0,0-7 0 16,-7 0 0-16,11 0 8 0,-1-7-8 0,-3 7 8 16,4-9-8-16,-4 6 12 0,0-4-12 0,0-2 12 15,0 3-12-15,0-4 8 0,-3 1-8 0,-1 0 8 16,4-1-8-16,-3 1 0 0,-1-1 9 0,1 1-9 16,-4 3 0-16,7 3 0 0,-7-7 0 0,0 4 0 15,0 3 0-15,0 3 0 0,0 0-12 0,0 0 4 16,0 0-24-16,0 0-5 0,0 0-1 0,0 0 0 15,-7-7-117-15,7 7-23 0,0 0-5 0</inkml:trace>
  <inkml:trace contextRef="#ctx0" brushRef="#br3" timeOffset="165436.928">7997 9581 403 0,'0'0'17'0,"0"0"5"0,0 0-22 0,0 0 0 16,0 0 0-16,0 0 0 0,0 0 95 0,0 0 14 16,0 0 3-16,0 0 1 0,0 0-35 0,0 0-7 15,0 0-2-15,0 0 0 0,0 0-4 0,0 0-1 16,0 0 0-16,0 0 0 0,0 0-15 0,0 0-3 15,8 6-1-15,-8-6 0 0,0 0 5 0,0 0 1 16,0 0 0-16,0 0 0 0,0 0-9 0,0 0-2 0,0 0 0 0,0 0 0 16,0 0 12-16,0 0 3 0,0 0 0 0,0 0 0 15,0 0-1-15,0 0 0 0,0 0 0 0,0 0 0 16,0 0-21-16,0 0-4 0,0 0-1 0,0 0 0 16,0 0 4-16,0 0 0 0,0 0 0 0,0 0 0 15,0 0-5-15,0 0-1 0,0 0 0 0,0 0 0 16,0 0-5-16,0 0-1 0,0 0 0 0,0-6 0 15,0 6 3-15,0 0 0 0,0 0 0 0,0 0 0 16,0 0 6-16,0 0 2 0,0 0 0 0,0 0 0 16,0 0-22-16,0 0-9 0,0 0 8 0,0 0-8 15,0 0 12-15,0 0-4 0,0 0 0 0,0 0 0 16,0-3-8-16,0 3 8 0,0 0-8 0,0 0 8 16,0 0 0-16,0 0 0 0,0 0 0 0,0 0 0 15,0 0-8-15,-4-10 0 0,4 10 0 0,0 0 0 16,0 0 28-16,0 0 3 0,0 0 1 0,0 0 0 15,0 0-20-15,0 0-4 0,-4-6-8 0,4 6 12 0,0-9-4 0,0 9 0 16,0 0-8-16,-3 0 12 0,3 0-1 0,0 0-1 16,0 0 0-16,0 0 0 0,-4-10-2 0,4 10 0 15,0 0 0-15,0 0 0 0,0 0-8 0,0 0 0 16,-3-9 0-16,-4 3 0 0,7 6 0 0,0 0 0 16,-7-10 0-16,7 10 0 0,0 0 0 0,0 0 0 15,0-3 0-15,0 3 0 0,0 0 22 0,0 0 9 16,0 0 1-16,0 0 1 0,0 0-21 0,-4-6-4 15,4 6 0-15,-3-3-8 0,-1-4 0 0,4-2 0 16,0 9 0-16,0 0 0 0,0 0 10 0,0 0-10 0,0 0 8 0,0 0-8 16,0 0 0-16,0 0 8 0,-3-6-8 0,3 6 0 15,0 0 0-15,0 0 8 0,0-3-8 0,0 3 0 16,0 0 12-16,0-7-2 0,0 4-1 0,0 3 0 16,0 0-9-16,0 0 0 0,0-6 0 0,0 6 0 15,0-9 8-15,0 9 4 0,0-4 0 0,0 4 0 16,0-6-12-16,0 6 0 0,0-9 0 0,0 9 0 15,0 0 0-15,0-10 0 0,-4 4 12 0,4 6-4 16,0-3 14-16,0 3 2 0,0-6 1 0,0-4 0 16,0 10-25-16,-3-3 0 0,3-3 0 0,-4-4 0 15,4 1 0-15,-3 3 0 0,3 3 0 0,0-4 0 16,-7-2 0-16,3-1 0 0,-3 1 0 0,7 0 0 16,-7-1 0-16,3 1 12 0,1 3-4 0,-4-4 0 15,3 7-8-15,4-3 0 0,-14-4 0 0,7 1 8 16,4 3-8-16,-1 3 0 0,-3-4 0 0,7 4 0 0,-11-6 0 15,8 2 0-15,-1 4 0 0,1-3 0 0,-1 6 0 0,-3-3 0 16,0-3 0-16,7 3 0 0,-3-4 0 0,3 7 0 16,-4-6 0-16,4 6 0 0,0 0 0 0,-3-3 0 15,-1 3 0-15,4 0 0 0,0 0 0 0,0 0 0 16,-3-6 0-16,3 6 0 0,0 0 0 0,0 0 0 16,0 0 0-16,-4-4 0 0,4-2 0 0,0 6 0 15,0 0 0-15,0 0 0 0,-7-3 0 0,7 3 0 16,0 0 0-16,0 0 0 0,-4-6 0 0,4 6-11 15,-3-3 3-15,3 3 0 0,0 0 8 0,0 0 11 16,-4-7-3-16,4 7 0 0,0 0-8 0,0-3-11 16,-3-3 3-16,3 6 0 0,0 0 8 0,0 0 11 0,0 0-3 15,-4-9 0-15,4 2-8 0,0 7 0 0,0 0 0 16,0 0 0-16,-10-9 0 0,6 9 0 0,4 0 0 0,-3-3-11 16,-1-4 11-16,1 4 0 0,3 3 8 0,0 0-8 15,-4-6 0-15,4 6-8 0,-3-9 0 0,3 9 0 16,0 0 8-16,0-4 8 0,-4-2-8 0,-3 0 11 15,7 6-11-15,0 0 0 0,-4-3-10 0,1-3 10 16,-1 2 0-16,1-2 0 0,-1 3 0 0,-3-3 0 16,0 6 0-16,7 0 10 0,0 0-10 0,0 0 8 15,0 0-8-15,0 0 0 0,0 0-12 0,0 0 12 16,0 0-12-16,0 0 12 0,0 0-12 0,0 0 12 16,0 0-8-16,0 0 8 0,0 0 0 0,0 0 0 15,0 0 0-15,0 0 0 0,0 0 0 0,0 0 0 16,0 0-9-16,4 9 9 0,6 1 0 0,-10-4 0 15,0 3-8-15,4 1 8 0,-4-10 0 0,0 9 0 0,0 0 0 0,0 1 0 16,-4-1 0-16,4-2 0 0,0 2 0 0,0 0 0 16,0 1 0-16,0-10 0 0,0 6 0 0,0-6 0 15,-7 9 0-15,4-5 0 0,3-4 0 0,0 0 0 16,-4 6 0-16,4-6 0 0,0 0 0 0,0 0 0 16,0 0 0-16,0 0 0 0,0 0 0 0,0 0 0 15,0 0 0-15,0 0 0 0,0 0 0 0,0 0 8 16,0 0-8-16,0 0 0 0,0 0 0 0,0 0 8 15,0 0-8-15,0 0 0 0,0 0 0 0,-3-6 0 16,-4 6 8-16,7 0-8 0,0 0 0 0,-7-4 0 16,3-2 0-16,4 6 0 0,0-9 0 0,0 9 0 0,0-10 0 0,0 7 0 15,-7-3 0-15,7 6 0 0,7-9 0 16,-7 2 0-16,0-2 0 0,4 6 0 0,-1-7 0 0,1 4 0 16,3-3 0-16,-4 5 0 0,1-8 0 0,-1 9 0 15,4-3 0-15,-7 6 0 0,0 0 0 0,0-10 0 16,0 1 0-16,0 6 0 0,0 3 0 0,0 0 0 15,0-7 0-15,0-2 0 0,7 3 0 0,-7 6 0 16,4-4 0-16,-4 4 0 0,7-6 0 0,-7 6 0 16,7-9 0-16,-7 9 0 0,0 0 0 0,7 0 0 15,4-3 0-15,-11 3 0 0,0 0 0 0,10-7 0 16,-3 7 0-16,0 0 0 0,4-3 0 0,0 3 0 16,-4-6 0-16,3 6 0 0,4 0 0 0,-7 0 0 15,11 0 0-15,-11 0 0 0,7 0 0 0,0 0-10 16,-7-3 10-16,4 3 0 0,-4 3 0 0,4-3 0 15,-11 0 0-15,7 0 0 0,-7 0 0 0,0 0 0 0,10-3 0 0,-10 3 0 16,0 0 0-16,0 0 0 0,0 0 0 0,0 0 8 16,0 0-8-16,0 0 8 0,0 0-8 0,0 0 0 15,0 0 0-15,0 0 0 0,0 0 0 0,0 0 0 16,0 0 0-16,0 0 0 0,0 0 0 0,-7 3 0 16,4-3 0-16,-4 6-8 0,3-6 8 0,4 0 0 15,-7 0 0-15,0 3 0 0,0-3 0 0,3 7 0 16,-3-4 0-16,0 3 0 0,0-3 0 0,-3-3 0 15,2 6 0-15,-2-6 0 0,-1 4 0 0,4 2 0 16,-7-6 0-16,0 0 8 0,-4 9-8 0,4-9 0 16,7 7 0-16,-3-4 0 0,-1-3 0 0,4 0 0 15,-4 6-8-15,4-3 8 0,0 3 0 0,7-6 0 0,0 4 0 0,0-4 0 16,-10 6 0-16,6-6 0 0,-3 3 0 0,7-3 0 16,0 0 0-16,-7 6 0 0,7-6 0 0,-3 6 0 15,3-6 0-15,-4 4 0 0,4-4 0 0,0 0-8 16,0 0 8-16,0 0 0 0,0 0 0 0,0 0 0 15,0 0 0-15,0 0 0 0,0 0 0 0,0 0 0 16,0 0 0-16,0 0 0 0,0 0 0 0,0 0 0 16,0 0 0-16,0 0 0 0,0 0 0 0,0 0 0 15,0 0 0-15,0 0 0 0,0 0 0 0,0 0 8 16,0 0-8-16,0 0 0 0,0 0 0 0,0 0 0 16,0 0 0-16,0 0 0 0,0 0 8 0,0 0-8 15,0 0 0-15,0 0 0 0,0 0 0 0,0 9 0 16,0-9 0-16,0 0 0 0,0 0-8 0,0 0 8 15,0 0 0-15,0 0 9 0,0 0 0 0,0 0 0 16,0 0-9-16,0 0 0 0,0 0-12 0,0 0 12 16,0 0 0-16,0 0 0 0,0 0 0 0,0 0 0 0,0 0 0 0,0 0 0 15,0 0 0-15,-14 0 0 0,14 0 0 0,0 0 0 16,0 0 0-16,0 0 0 0,0 0 0 0,0 0 0 16,-7-9 0-16,7 9 0 0,0 0 0 0,0 0 8 15,0 0 0-15,0 0 0 0,0 0-8 0,0 0-11 16,0 0 3-16,0 0 0 0,0 0 8 0,0 0 0 15,0 0 0-15,0 0 0 0,-4 0 0 0,4 0 0 16,0 0 0-16,0 0 0 0,0 0 0 0,0 0 0 16,0-10 0-16,0 10 0 0,0 0 0 0,0 0 11 15,0-6-3-15,0 6 0 0,0 0-8 0,0 0-11 0,0 0 3 0,0 0 0 16,0 0 8-16,0 0 0 0,0 0 0 16,0-3 0-16,0-3 0 0,0 6 0 15,0 0 0-15,4-4 0 0,-1-2 0 0,1 3 0 0,-4 3 0 0,0 0 0 16,7-6 0-16,0 6 9 0,-7-3-9 15,0 3 10-15,0 0-10 0,4-7 0 0,-1 7-10 0,-3 0 10 16,0 0 0-16,0 0 0 0,0 0 8 0,0 0-8 16,0 0 0-16,0 0 0 0,4-3 0 0,-4 3 0 15,0 0 0-15,3-6 0 0,1 6-9 0,-4 0 9 16,3-10 0-16,-3 10 0 0,0 0 0 0,4-6 11 16,-1 3-11-16,-3 3 0 0,0 0-10 0,7-6 10 15,-3 3 0-15,-4 3 0 0,0-7 11 0,0 7-3 16,0 0-8-16,7-3-8 0,-7 3 8 0,0 0-12 15,0 0 12-15,0 0 8 0,0-6-8 0,0 6 11 16,-4-9-11-16,4 9 0 0,4-10 0 0,-1 10 0 0,-3-9 0 0,0 3 10 16,-3 2-10-16,3-2 10 0,0 6-10 15,3-9 12-15,-3 9-12 0,4-10 12 0,3 1-12 0,-7 3 10 16,0 2-10-16,0-2 10 0,4-3-10 0,-1-1 0 16,-3 1 0-16,4 6 8 0,-1-7-8 15,1 4 0-15,-1-3 0 0,-3 2 8 0,0-2-8 0,0 0 0 16,4 6 9-16,-4-7-9 0,3-6 0 0,-3 10 0 15,0-3 0-15,7 6 8 0,-7-7-8 0,0 1 8 16,0-1-8-16,0-2 8 0,4 2-8 0,-1 1 0 16,-3 0 0-16,0-1 0 0,4 1 0 0,-4-1 0 15,0-5 0-15,3 5 0 0,1 1 0 0,-4 0 0 16,0-1-8-16,0-6 8 0,0 13 0 0,7-6 0 16,-7-7 0-16,0 7 8 0,0-1-8 0,0 4 0 0,0-3 0 0,0 6 0 15,4-4 0-15,-1-2 0 0,1 9 0 0,-4-10-8 16,3 7 8-16,-3 3 0 15,0 0 0-15,7-6 8 0,-7 6-8 0,4-6 0 16,-4 6-8-16,3-3 8 16,-3 3 0-16,7-7 0 0,-7 7 0 0,0 0 0 0,0 0 0 0,0 0 0 0,0 0 0 0,0 0 0 15,0 0 0-15,0 0 0 0,0 0 0 0,0 0 0 16,0 0 0-16,0 0 0 0,0 0 0 0,0 0 0 16,0 0 0-16,0 0-10 0,0 0 10 0,0 0 0 15,0 0 0-15,0 0-8 0,0 0 8 0,0 0 0 16,0 0 0-16,0 0 0 0,0 0 0 0,0 0 9 15,0 0-9-15,0 0 0 0,0 0 0 0,0 0 0 16,0 0 0-16,0 0 0 0,0 0 0 0,0 0 0 16,0 0 0-16,0 0 0 0,0 0 0 0,0 0-11 0,0 0 11 15,4 7 0-15,3-4 0 0,-4 9-8 0,-3-12 8 0,4 10 0 16,3-7 0-16,-7 6-8 0,3 1 8 0,-3-1 0 16,4-3 0-16,-4-6 0 0,0 10 0 0,0-1 0 15,0-9 0-15,0 0 0 0,0 0 0 0,4 10 0 16,-4-10 0-16,0 0 0 0,0 0 0 0,0 0 0 15,0 0 0-15,7 6 0 0,-7-6 0 0,7 3 0 16,-7-3 8-16,10 0-8 0,-3-3 11 0,-7 3-3 16,7-6 0-16,4 6 0 0,-11-10-8 0,7 7 0 15,-3-3 0-15,-4-4 0 0,3 4 0 0,-3-3 0 16,4 6 0-16,-4-4-11 0,0-2 11 0,0 6 0 0,0-4 0 0,0 7 0 16,-4-9 0-16,4 3 0 15,-3-4 0-15,3 10 0 0,0 0 0 0,0 0 0 16,-4 0 0-16,4 0 0 0,-4-9 0 0,4 9 0 0,-3-3 0 0,3 3 0 15,0 0 0-15,0 0 0 0,-7 0 0 0,7 0 0 16,-7-6 0-16,7 6-8 0,-7 0 8 0,3 0-8 16,-6 6 8-16,3-3 0 0,0 3 0 0,3-3 0 15,0 4 0-15,1-4 0 0,-4 3 0 0,0 0 0 16,7-6 0-16,-4 3-8 0,4-3 8 0,-3 10-8 16,3-10 8-16,-4 6 0 0,4-6 0 0,0 0 0 15,0 0 0-15,0 0 0 0,0 0 0 0,0 10 0 16,0-10 0-16,0 0 0 0,0 0 8 0,0 0-8 15,0 0 0-15,0 0 0 0,0 0 0 0,0 0 0 16,0 0 0-16,0 0 0 0,0 0 0 0,7 3 0 16,4-3 0-16,-4 0 0 0,0 0 0 0,-7 0 0 0,4-3 0 0,3-4 0 15,0 4 0-15,-4-3 8 0,-3 6-8 0,7-10 0 16,-7 10 0-16,0 0 8 16,0-9-8-16,0 9 0 0,0-6 0 0,0 3 0 0,-7-4 0 0,7 7 0 15,-3-3 0-15,-1-3 0 0,-3 6 0 0,0-3 9 16,3 3-9-16,1 0 10 0,-8 0-10 0,4 0-11 15,0 0 3-15,0 0 0 0,0 3 8 0,0-3 0 16,0 0 0-16,4 6 0 0,-1-3 0 0,4-3 0 16,0 0 0-16,0 0 0 0,-11 0 0 0,11 0 0 15,0 0-9-15,0 0 9 0,0 0 0 0,0 0 0 16,0 0 0-16,0 10 0 0,0-10 0 0,0 0 0 16,0 0 0-16,0 0 0 0,11 6 0 0,-4 3 0 0,-7-9 0 15,11 0 0-15,-4 0 0 0,3 0 0 0,-3 0 0 0,-3 0 0 16,3 0 0-16,-7 0 0 0,0 0 0 0,0 0 0 15,0 0 0-15,7-9 0 16,-7 9 8-16,0 0-8 0,3-6 0 0,-3 6 0 0,0 0 0 0,0 0 0 16,0 0 0-16,4-3 0 0,-4 3 0 0,0 0 0 15,0 0 0-15,0 0-12 0,0-7 2 0,0 7 1 32,0 0-93-32,0 0-18 0,0 0-4 0,0 0-1 0,-4-9-152 15,4 9-31-15</inkml:trace>
  <inkml:trace contextRef="#ctx0" brushRef="#br3" timeOffset="166976.004">7789 8446 172 0,'0'0'16'0,"0"0"-16"0,0 0 0 0,0 0 0 16,0 0 160-16,0 0 28 0,0 0 7 0,0 0 1 16,0 0-142-16,0 0-28 0,0 0-6 0,-7 9 0 15,7-9-20-15,0 0 0 0,0 0 0 0,0 0 0 16,-7 0 0-16,7 0 10 0,0 0-10 0,0 0 8 15,0 0 51-15,0 0 9 0,-3 0 3 0,3 0 0 16,0 0 19-16,0 0 4 0,-7-3 1 0,0-3 0 16,7 6-18-16,0 0-3 0,0 0-1 0,0 0 0 15,0 0-26-15,0 0-6 0,-7 0-1 0,7 0 0 16,0 0-25-16,0 0-6 0,0 0-1 0,0 0 0 0,-4 0-8 16,4 0 0-16,0 0 0 0,0 0 0 15,0 0 9-15,0 0 0 0,0 0 0 0,0 0 0 0,0 0 9 0,0 0 2 16,0-10 0-16,0 10 0 0,0 0 19 0,0 0 4 15,0 0 1-15,0 0 0 0,0 0-31 0,0 0-5 16,0 0-8-16,0 0 11 0,0-6-11 0,0 6 8 16,0-3-8-16,0-3 8 0,0 3 5 0,0 3 1 15,0 0 0-15,0 0 0 0,0 0-14 0,0 0 9 16,0-7-9-16,0 7 8 0,4 0-8 0,-4 0 0 16,0 0 0-16,0 0 0 0,0 0 0 0,0 0 0 15,0 0 9-15,0 0-9 0,0 0 29 0,0 0 2 16,0 0 0-16,0 0 0 0,0 0-19 0,0 0-3 15,0 0-1-15,0 0 0 0,0 0-8 0,3-9 12 0,-3 9-12 0,4 0 12 16,-4 0-12-16,0 0 0 0,0 0 0 0,0 0 0 16,0 0 0-16,0 0 0 15,0 0 0-15,0 0 0 0,0 0 0 0,0 0 0 0,0 0 0 0,0 0 0 16,0 0 0-16,7-10 0 0,0 10 0 0,-7 0 0 16,0 0 0-16,0 0 0 0,0 0 0 0,0 0 0 15,0 0 0-15,0 0 0 0,0 0 0 0,0 0 0 16,0 0 0-16,0 0 0 0,0 0 0 0,0 0 0 15,0 0 0-15,0 0 0 0,0 0 0 0,0 0-11 16,10-3-188 0,-6-3-37-16</inkml:trace>
  <inkml:trace contextRef="#ctx0" brushRef="#br3" timeOffset="167972.88">7909 8411 57 0,'0'0'0'0,"4"0"0"0,-4 0 0 0,0 0 0 15,-4-3 216-15,4 3 37 0,0 0 8 0,0 0 2 16,-7 0-163-16,7 3-33 0,-7-3-7 0,0 7 0 16,7-7-19-16,0 0-3 0,-3 0-1 0,3 0 0 15,0 0 47-15,0 0 10 0,0 0 2 0,0 0 0 16,0 0 0-16,0-7 0 0,0 4 0 0,0-3 0 15,3-4-36-15,1 1-6 0,-1 0-2 0,4 2 0 16,-7-2-6-16,4 0-2 0,-1-4 0 0,1-3 0 16,-1 10-4-16,1-6 0 0,3-4-1 0,-7 6 0 15,0 1-4-15,3-7-1 0,1 7 0 0,-4-4 0 16,0-2-10-16,4 5-3 0,-4-5 0 0,0 5 0 16,3-9-4-16,-3 10-1 0,4-7 0 0,-1-2 0 15,-3 5-1-15,4-3-1 0,-1 1 0 0,1 2 0 0,-1-3-2 0,1-2-1 16,-1 8 0-16,1-6 0 0,-1 7-11 0,8-7 0 15,-11 7 0-15,3 0 8 0,1-1-8 0,3 1 0 16,-3-1 0-16,-1 7 0 0,-3 3-8 0,7-6-4 16,-7 6-1-16,0 0 0 0,0 0 13 0,0 0 16 15,0 0-3-15,0 0-1 0,0 0-12 0,0 0 0 16,4-6 0-16,-4 6 0 0,0 0 0 0,0 0 0 16,0 0 0-16,0 0 0 0,0 0 0 0,0 0-13 15,0 0 2-15,0 0 1 16,0 0-30-16,0 0-5 0,0 0-2 0,0 0 0 15,0 0-140-15,0 0-28 0,0 0-5 0,7 0-745 0</inkml:trace>
  <inkml:trace contextRef="#ctx0" brushRef="#br3" timeOffset="168570.877">8015 7919 864 0,'-10'0'38'0,"2"-6"8"0,5 6-37 0,-1 0-9 16,1 0 0-16,-4 0 0 0,0 0 126 0,3 0 23 16,4 0 5-16,0 0 1 0,0 0-92 0,-3-3-19 15,-1-4-3-15,4 7-1 0,0 0-16 0,0 0-3 16,0 0-1-16,4-9 0 0,-1-1 19 0,1 1 3 16,3 0 1-16,0-1 0 0,0 4 17 0,0-3 4 15,-3-1 1-15,3 1 0 0,-4-1 7 0,4 1 2 16,-3 0 0-16,-1 2 0 0,1-2-4 0,-1-1-1 15,1-2 0-15,3-4 0 0,-14 10-20 0,7-7-4 16,7 4-1-16,-7-7 0 0,3 7-24 0,-3 0-4 16,0-7-2-16,0 6 0 0,0-2-5 0,0-4-1 15,0 1 0-15,-3 2 0 0,3-3-8 0,0 1 10 0,0 5-10 0,0-9 10 16,0 10-10-16,0-10 0 16,0 3 0-16,-7 7 8 0,7-3 4 0,0-1 0 0,0 4 0 0,0-1 0 15,0 1-12-15,0 6 0 0,0 3 0 0,7-10 0 16,-7 4 0-16,0 6-9 0,0 0 9 0,0 0 0 15,0 0 0-15,0 0 0 0,0 0 0 0,0 0 0 16,0 0 0-16,0-9 0 0,3-1-8 0,-3 10 8 16,0 0 0-16,0 0-10 0,0 0 10 0,0 0-8 15,0 0-5-15,0 0-1 0,7 0 0 0,-7 0 0 16,0 0-25-16,0 0-5 0,8-6 0 0,-8 6-1 16,0 0-18-16,0 0-3 0,0 0-1 0,0 0 0 15,0 0-4-15,0 0-1 0,0 0 0 0,0 0 0 16,3 0-38-16,-3 0-8 0,0 0-2 0,0 0 0 0</inkml:trace>
  <inkml:trace contextRef="#ctx0" brushRef="#br3" timeOffset="169256.227">8075 7439 1879 0,'0'0'41'0,"0"0"9"0,0 0 2 0,0 0 0 0,0 0-41 0,0 0-11 16,0 0 0-16,0 0 0 0,0 0 46 0,0 0 7 15,0 0 2-15,0 0 0 0,0 0-8 0,0 0-2 0,0 0 0 0,0 0 0 16,0 0-10-16,0 0-3 0,0 0 0 0,0 0 0 16,0 0 6-16,0-9 1 0,0 6 0 0,0 3 0 15,0 0 1-15,0 0 1 0,-7-7 0 0,7 7 0 16,0 0-18-16,-3-3-4 0,-1-3-1 0,0-3 0 15,4 9-8-15,-3 0-2 0,-4-10 0 0,7 10 0 16,0 0 1-16,0 0 0 0,0 0 0 0,0 0 0 16,-11-6-9-16,11 6 8 0,0 0-8 0,0 0 8 15,0 0-8-15,0 0 8 0,0 0-8 0,0 0 8 16,0 0-8-16,0 0 0 0,0 0 0 0,0 0 0 16,0 0 0-16,0 0 10 0,0 0-10 0,0 0 10 15,0 0 6-15,0 0 2 0,0 0 0 0,0 0 0 16,0 0 4-16,0 0 1 0,0 0 0 0,0 0 0 15,-3 0-7-15,3 0 0 0,0 0-1 0,0 0 0 0,7-10-6 0,0 7-1 16,-4-3 0-16,4-3 0 0,4-1-8 0,0 1 10 16,-4 3-10-16,3 2 10 0,1-5 1 0,3 0 0 15,-3-7 0-15,3 7 0 0,0-1 5 0,0 1 2 16,0-1 0-16,0 1 0 0,-3-7-18 0,3 7 8 16,3 3-8-16,-2-4 0 0,-1-2 0 0,3 2 0 15,4 1 0-15,-3-7 0 0,3 10 0 0,0-7 0 16,-3 4 0-16,0-7 0 0,-1 7 0 0,1-1-9 15,0 1-1-15,-4 0 0 0,3-1 10 0,-6-6 14 16,0 7-3-16,-1 3-1 0,1-4-10 0,-1 1 0 16,1 0 0-16,-4 5 0 0,4-2 0 0,-4-3-11 15,0 2 3-15,0-2 0 0,-4 6 8 0,4-3 9 0,0 3-1 0,-3-4-8 16,3 4 0-16,0-3 0 0,-4 6-12 0,5-3 3 16,-5-4 9-16,4 7 9 0,-3-6-1 0,-4 6-8 15,0 0 0-15,0 0 0 0,7-3 0 0,-7 3 0 31,10 0-33-31,-10 0-14 0,0-6-2 0,0 6-1 16,4 0-73-16,3-3-14 0,0-4-3 0,-7 7-662 0,0 0-132 0</inkml:trace>
  <inkml:trace contextRef="#ctx0" brushRef="#br3" timeOffset="169457.822">8763 6937 57 0,'0'0'0'0,"0"0"0"15,-4 0 0-15,-3 0 0 0,7 0 59 0</inkml:trace>
  <inkml:trace contextRef="#ctx0" brushRef="#br3" timeOffset="170613.494">8735 6912 460 0,'0'0'20'0,"0"0"5"0,0 0-25 0,0 0 0 0,0 0 0 0,0 0 0 16,0 0 250-16,0 0 45 0,0 0 9 0,0 0 1 15,0 0-209-15,0 0-41 0,0 0-9 0,0 0-2 16,0 0-28-16,0 0-5 0,0 0-2 16,0 0 0-16,0 0 0 0,0 0 0 0,0 0 0 0,0 0 0 15,0 0-9-15,0 0 10 0,0 0-10 0,0 0 10 16,0 0 18-16,0 0 4 0,0 0 1 0,0 0 0 16,0 0 12-16,0 0 3 0,0 0 0 0,0 0 0 15,0 0-4-15,0 0 0 0,0 0 0 0,0 0 0 16,0 0-21-16,0 0-5 0,0 0-1 0,0 0 0 15,0 0-1-15,0 0 0 0,0 0 0 0,0 0 0 0,0 0-8 16,0 0-8-16,0 0 9 0,0 0-9 0,0 0 12 0,0 0-3 16,0 0-1-16,0 0 0 0,0 0 8 0,0 0 2 15,0 0 0-15,0 0 0 0,0 0 10 0,0 0 1 16,0 0 1-16,0 0 0 0,0 0-6 0,0 0 0 16,0 0-1-16,0 0 0 0,0 0-6 0,0 0-1 15,0 0 0-15,0 0 0 0,0 0-1 0,0 0-1 16,-4-9 0-16,4 9 0 0,0-3 2 0,0 3 1 15,0 0 0-15,-7-6 0 0,0-4 5 0,7 10 1 16,0 0 0-16,0 0 0 0,-3-9 3 0,3 2 1 16,-4 4 0-16,4 3 0 0,-3-6-1 0,3 6 0 15,-7-9 0-15,7 9 0 0,-4-3-6 0,0-4 0 16,1-2-1-16,-1-1 0 0,-3 1-1 0,4 3 0 16,-1-4 0-16,-3 1 0 0,-3 6-4 0,6-13-1 0,-3 7 0 15,0-1 0-15,-4 1-1 0,4-1-1 0,0-5 0 0,-7-1 0 16,4 7-11-16,-1-10 10 0,0 6-10 0,1-2 10 15,-1-1-10-15,1 3 10 0,-1-5-10 0,1 2 10 16,-5-3-10-16,8 0 0 0,-3-3 0 0,3 10 0 16,0-7 0-16,-7-3 0 0,3 10 8 0,4-4-8 15,3-3 0-15,-3 3 8 0,0 7-8 0,0 0 8 16,4-1-8-16,-4 7 0 0,3-3-12 0,1-4 12 16,-1 10-8-16,4 0 8 0,-3-6 0 0,3 6 0 15,0 0 0-15,0 0 0 0,0 0-9 0,0 0 9 16,0 0 0-16,0 0-8 0,0 0 8 0,0 0 0 15,0 0 0-15,0 0 0 0,0 0 0 0,0 0 0 16,0 0 0-16,0 0 0 0,0 0 0 0,0 0 0 0,0 0 0 16,0 0 19-16,0 0-3 0,0 0 0 15,0 0-24-15,-4-3-6 0,4-3-1 0,0 6 0 0,-4 0 15 0,4-3 0 16,-3-4 0-16,3 7 0 0,0 0 12 0,-4-3 1 16,-3-3 1-16,7 6 0 0,0 0-14 0,0 0-18 15,-7 0 4-15,7 0 1 0,-3-3 13 0,3 3 0 16,0 0 0-16,-7-7 0 0,7 7 0 0,0 0 0 15,0 0 0-15,0 0 0 0,0-3 0 0,0 3 0 16,0 0 0-16,0 0 0 0,0 0 0 0,0 0 0 16,0 0-8-16,0 0 8 0,0 0 0 0,0 0 0 15,0 0 0-15,0 0 0 0,0 0 0 0,0 0 0 16,0 0 0-16,0 0 0 0,0 0 0 0,0 0 0 0,0 0 0 0,0 0 0 16,0 0 0-16,0 0 0 0,0 0-8 0,0 0 8 15,0 0 0-15,0 0 0 16,0 0 0-16,0 0-9 0,7 3 9 0,0-3 0 0,-7 0-9 0,10 7 9 15,-10-7-8-15,0 0 8 0,0 0-10 0,0 0 10 16,0 0-8-16,0 0 8 0,0 0 0 0,4 3-9 16,-4-3 9-16,0 0 0 0,0 0 0 0,0 0 0 15,0 0 0-15,0 0 0 0,0 0 0 0,0 0 0 16,0 0 0-16,0 0 0 0,0 0 0 0,0 0-8 16,0 0 8-16,0 0 0 0,0 0 8 0,0 0-8 15,0 0 0-15,0 0 0 0,0 0 0 0,0 0 0 16,0 0 0-16,0 0 0 0,0 0 0 0,0 0-8 15,0 0 8-15,0 0 0 0,0 0 0 0,0 0 0 16,0 0 0-16,0 0 0 0,0 0 0 0,0 0 0 16,0 0 0-16,0 0 0 0,0 0 0 0,0 0 8 15,0 0-8-15,0 0 0 0,0 0 0 0,0 0 0 0,0 0 0 0,0 0 0 16,0 0 0-16,7 0-8 0,-7 0 8 0,0 0 0 16,0 0 0-16,0 0-8 0,0 0 8 0,7 6 0 15,-7-6 0-15,0 0 0 0,0 0 0 0,0 0 0 16,4 10 0-16,-4-10 0 0,0 0 0 0,0 0-8 15,0 0 0-15,0 0 0 0,0 0-13 0,0 0-3 16,0 0 0-16,3 3 0 16,-3-3-89-16,0 0-19 0,0 0-3 0,0 0-725 15,0 9-144-15</inkml:trace>
  <inkml:trace contextRef="#ctx0" brushRef="#br3" timeOffset="171933.206">8375 6386 345 0,'0'0'31'0,"0"0"-31"15,0 0 0-15,0 0 0 0,0 0 296 0,0 0 52 16,0 0 12-16,0 0 1 0,0 0-281 0,0 0-57 15,0 0-11-15,0 0-3 0,0 0-9 0,0 0 8 16,0 0-8-16,0 0 8 0,0 0 5 0,0 0 1 16,0 0 0-16,0-10 0 0,0 10 13 0,0-9 2 15,0-1 1-15,0 10 0 0,0-9 20 0,-4 3 4 16,4 3 1-16,0 3 0 0,0 0-9 0,0 0-2 16,0-7 0-16,-10 4 0 0,6-3-9 0,1 3-3 15,-1-7 0-15,1 4 0 0,-4 0-1 0,0 3-1 16,3-4 0-16,1-2 0 0,-1 6 11 0,1-3 3 0,3-4 0 0,-4 7 0 15,4-3 2-15,0-4 1 0,0-5 0 0,0 5 0 16,4 1-9-16,-4-1-2 0,0 1 0 0,3 0 0 16,-3-1-6-16,4 1-2 0,-1-7 0 0,-3 7 0 15,4-10-8-15,-1 9-3 0,1-5 0 0,-4-4 0 16,7 3-8-16,-7 4-1 0,0-4-8 0,0-3 12 16,0 4-12-16,0 2-8 0,-7-6 8 0,7-3-13 15,-7 3 23-15,3 1 5 0,1-1 1 0,-1-6 0 16,1 6 0-16,-1 3 1 0,0-3 0 0,-3 1 0 15,0 2-17-15,7 3 0 0,-3-5-8 0,3 2 8 16,-7 0 0-16,7-3 0 0,0 1 13 0,0 2-4 16,-7 3-1-16,3-2-8 0,1 2 12 0,3-3-4 15,0 1-8-15,0 5 10 0,0 1-10 0,-4 0 10 16,8-1-10-16,-8 1 0 0,1-1 9 0,-1 4-9 0,8-3 0 0,-1-1 0 16,-6 7 0-16,-1-3 0 0,4-4 0 0,0 4 0 15,0-3 0-15,-3 9 0 0,-1-10 0 0,0 1 0 16,4 6 0-16,-7-3 0 0,0-4 0 0,7 1 0 15,0 2 0-15,0-2 0 0,0 6 0 0,0-3 0 16,-3-4 0-16,3 1 0 0,0-1 0 0,0 4 0 16,0-3 0-16,0 9 0 0,3-10 0 0,1 1 0 15,-1 6 0-15,-3-3 0 0,0 6 0 0,0-10 0 16,0 4 0-16,0 6 0 0,0 0 0 0,0-3 0 16,0-4 0-16,0 7 0 0,0 0 0 0,0 0 0 15,0 0 0-15,0 0 0 0,0 0 0 0,0 0 0 0,0 0 0 16,0 0 0-16,0 0 0 0,0 0 0 0,0-9 0 15,0 9 0-15,0 0 0 0,0 0 0 0,0 0 0 0,0 0-8 16,0 0 8-16,0 0 0 0,0-3 10 0,0 3-10 16,0 0 0-16,0 0 0 15,0 0 0-15,0 0 0 0,0 0 0 0,0 0 0 0,-3-6-8 0,3 6 8 16,0 0-15-16,0 0 1 0,0 0 0 0,0 0 0 31,0 0-67-31,0 0-14 0,0 0-2 0,0 0-1 16,0 0-62-16,0 0-13 0,0 0-3 0,0 0-553 0,0 0-111 0</inkml:trace>
  <inkml:trace contextRef="#ctx0" brushRef="#br3" timeOffset="173626.93">8371 6072 1137 0,'0'0'50'0,"0"0"11"0,0 0-49 0,0 0-12 0,0 0 0 0,0 0 0 16,0 0 17-16,0 0 1 0,0 0 0 0,0 0 0 15,0 0-18-15,0 0 0 0,0 0 0 0,0 0 0 16,0 0 0-16,0 0 0 0,0 0 0 0,0 0 0 15,0 0 40-15,0 0 4 0,0 0 0 0,0 0 1 16,-10 0 16-16,3 0 3 0,0 6 1 0,-7-3 0 16,-4-3-1-16,4 7-1 0,3-4 0 0,1 3 0 15,-4 3-32-15,-1-5-7 0,1 5 0 0,4 7-1 16,3-7-11-16,-4 7-3 0,1-4 0 0,-1 4 0 16,7 3-9-16,1 0 0 0,-1 3 9 0,1-4-9 15,3-5 0-15,3 3 9 0,-3 2-9 0,4 1 0 0,-1-3 10 0,5 0-10 16,-1-4 8-16,-4 4-8 0,4-7 9 0,0-6-9 15,4 4 10-15,-4 2-10 0,0-9 10 0,3 0-10 16,-6 0 10-16,3-9-10 0,4 2 32 0,3 4 0 16,-7-6 0-16,10-1 0 0,-9-5 2 0,6 5 1 15,0-5 0-15,-4 2 0 0,4-3-6 0,-7 1-1 16,1 2 0-16,-1-2 0 0,0 5-10 0,0-2-2 16,-7-4-1-16,3 10 0 0,1-4-2 0,-4 1 0 15,0-1 0-15,0 1 0 0,-4 0 4 0,1 2 1 16,3 4 0-16,0-3 0 0,0 6-4 0,-11-3-1 15,4-3 0-15,0 6 0 0,0 0-1 0,3-4 0 0,-10 4 0 16,4 0 0-16,3 0-12 0,-4 0 0 16,1 4 0-16,2 2 0 0,-9-3 0 0,10-3 0 0,-4 9 0 0,4-9 0 15,0 10 0-15,4-4 16 0,-5 0-4 0,8-3 0 16,-7 7-12-16,4-4 0 0,3-6 0 0,0 9 0 16,0-5-14-16,3 5 4 0,4-3 1 0,-7 4 0 15,8-1 9-15,-5 1 0 0,1-4 0 0,3 3 0 16,7-6 0-16,-7 4 0 0,3 2 0 0,5-9-8 15,2 6 8-15,1-6 0 0,-1-6 0 0,1 6 0 16,0 0 0-16,-1 0-10 0,1-9 10 0,-4 2 0 16,0-2-8-16,-3 6 8 0,-1-7 0 0,-3 4 0 15,4-3 0-15,-7-1 0 0,-4 1 0 0,3 3 0 16,-6-4 0-16,3 1 12 0,-8-4 0 0,1 1 0 16,0 2-3-16,-7-2-1 0,4 2 0 0,-8 1 0 15,4 0 3-15,-7 2 0 0,0-2 0 0,-1 9 0 16,-2-6-11-16,-1 6 8 0,7 0-8 0,1 6 8 15,-8 3-8-15,4-2 0 0,0 5 0 0,3-2 0 0,4-1 0 16,0 0 0-16,7 7-14 0,-7 3 5 16,10-4-101-16,4-2-20 0,4 3-4 0</inkml:trace>
  <inkml:trace contextRef="#ctx0" brushRef="#br3" timeOffset="175944.977">8347 5423 712 0,'0'0'32'0,"0"0"6"0,0 0-30 0,0 0-8 0,0 0 0 0,0 0 0 15,-11 6 87-15,8-3 16 0,-8 4 3 0,4 2 1 16,3-9-50-16,-3 6-9 0,0-3-3 0,-3 7 0 15,3-10-33-15,7 0-12 0,0 0 9 0,0 0-9 0,0 0 18 0,0 0-2 16,0 0 0-16,0 0 0 0,0 0 12 0,0 0 1 16,0 0 1-16,0 0 0 0,7-10 18 0,-7 7 3 15,0-3 1-15,3-3 0 0,1-1 18 0,-4 4 4 16,-7-4 1-16,7 7 0 0,0-6 2 0,-7 0 1 16,3 2 0-16,1-2 0 0,-8-7-33 0,8 7-6 15,-1-1-2-15,4 1 0 0,-4 0-9 0,4-7-3 16,0 3 0-16,-7 4 0 0,0 3 4 0,4-4 1 15,-1 1 0-15,1-7 0 0,-4 7-12 0,0-1-2 16,3-2-1-16,1-4 0 0,-1 10-3 0,1-4-1 16,-1 7 0-16,1-6 0 0,-1 3-2 0,4 6 0 15,0 0 0-15,0 0 0 0,-7-10-9 0,7 10 8 0,0 0-8 16,0 0 8-16,0 0 7 0,0 0 1 0,0 0 0 0,0 0 0 16,0 0-16-16,0 0 0 0,0 0 8 0,0 0-8 15,0 0 0-15,0 0-13 0,0 0 2 0,0 0 1 16,0 0 20-16,0 0 4 0,0 0 1 0,0 0 0 15,0 0-15-15,0 0 0 0,0 0 0 0,0 0 0 16,-7 10 0-16,7-10 0 0,0 0 0 0,0 0 0 16,0 9 0-16,0-9 9 0,0 0-9 0,0 0 8 15,0 0-8-15,0 0 0 0,0 0 0 0,3 0 0 16,4 0 0-16,-7 0 0 0,0 0 0 0,0 0 0 16,8 0 10-16,-8 0 0 0,0 0 0 0,0 0 0 15,0 0 2-15,0 0 0 0,0 0 0 0,0 0 0 16,-4-9-12-16,4 9 12 0,0 0-12 0,0 0 12 15,0 0-12-15,0 0 0 0,7 0 0 0,0-10 0 16,0 10 0-16,-3 0 0 0,-4 0-9 0,3-9 9 16,8 9 0-16,-11 0 0 0,0 0 0 0,0 0 9 0,3-10-9 0,1 10 0 15,-4 0 0-15,0 0-11 0,0 0 11 0,0 0 8 16,0 0-8-16,0 0 11 0,0 0-11 0,0 0 0 16,0 0-12-16,0 0 12 0,0 0 0 0,0 0 0 15,0 0 0-15,0-6 0 0,0 6-8 0,0 0 8 16,0 0 0-16,3-3 0 0,4-3 0 0,-7 6 0 15,0 0 0-15,0 0 0 0,0 0 0 0,0 0 8 16,0 0 2-16,7 0 0 0,-7 0-10 0,0 0-11 16,0 0 3-16,0 0 0 0,0 0 8 0,0 0 0 15,0 0 0-15,0 0 0 0,0 0 0 0,0 0 0 16,0 0 0-16,0 0 0 0,0 0 24 0,0 0 6 16,0 0 2-16,0 0 0 0,0 0-32 0,0 0 0 0,0 0 0 0,0 0 0 15,0 0 10-15,0 0-1 0,0 0 0 0,0 0 0 16,0 0-1-16,0 0 0 0,0 0 0 0,0 0 0 15,0 0 0-15,0 0-8 0,0 0 12 0,0 0-4 16,0 0-8-16,0 0 0 0,0 0 9 0,0 0-9 16,0 0 8-16,0 0-8 0,0 0 8 0,0 0-8 15,0 0 0-15,0 0 8 0,0 0-8 0,0 0 0 16,0-10 0-16,0 10 0 0,0-3 0 0,0-3 0 16,0 3 0-16,0 3 0 0,0 0 0 0,0 0 0 15,-7-7 0-15,7-2 9 0,7 3-9 0,-7 6 10 16,0-3-10-16,0 3 0 0,0 0-12 0,0 0 12 15,0 0 0-15,-7-7 10 0,7 4 1 0,0 3 0 16,0 0-11-16,0 0-17 0,-7 0 4 0,7 0 1 0,-3-6 12 16,-4 12 0-16,-4-3 0 0,4-3 0 0,-3 7 0 0,3-4 0 15,7-3 0-15,-8 9 0 0,-6 4 10 0,11-4-2 16,-8-6 0-16,1 7 0 0,-1-1-8 0,4 1-11 16,-4 2 3-16,4-3 0 0,-3 1 8 0,3 2 0 15,-4-2 0-15,1 5-8 0,3-5 8 0,-1-1 0 16,1 1 0-16,4-4 0 0,-4-3 12 0,7-3 0 15,0 0 1-15,0 0 0 0,-4 6 4 0,4-6 1 16,0 0 0-16,0 0 0 0,0 0-18 0,11-6 0 16,-1-3 0-16,1-1 0 0,3 1 0 0,0-1-14 15,0 1 2-15,0 0 1 0,1-7 19 0,2 7 4 16,-3-1 1-16,0 1 0 0,1-7-13 0,-5 7 0 0,1-1 0 0,-4 1 0 16,0-1 0-16,3 1-13 0,-3 3 2 0,-7-4 1 15,4 1 10-15,0 6 11 0,-1-7-3 0,-3 4 0 16,0 3-8-16,0 3-11 0,4-6 3 0,-4 6 0 15,0 0 8-15,0 0 12 0,0-7-2 0,0 7-1 16,0 0-9-16,0 0-12 0,0 0 2 0,0 0 1 16,0 0 9-16,0 0 11 0,-4 13-3 0,4-13 0 15,0 3-8-15,0 7 0 0,0-1 0 0,-3 0 0 16,3-2 0-16,0-4 0 0,0-3 0 0,0 0 0 16,0 0 0-16,0 0 8 0,0 9-8 0,0-9 0 15,0 0 9-15,0 0-9 0,10 6 10 0,-10-6-10 16,18 0 8-16,-11 0-8 0,-7 0 0 0,7 0 9 15,3 0-9-15,-10 0 0 0,8 0 0 0,2-6 0 16,-10 6 0-16,11 0 0 0,-11 0 0 0,7-3 8 16,3 3-8-16,4 0 0 0,-14 0 0 0,7 3 0 15,1-3-13-15,2 0 1 0,1 0 1 0,-1 0 0 16,4 0-85-16,-3-3-16 0,0 3-4 0,3 0-1 16,-7 0-43-16,3-6-8 0,1 3-1 0,-1-4-1 15,-2-2-35-15,-1 6-7 0,0-3-2 0,-7-4 0 0</inkml:trace>
  <inkml:trace contextRef="#ctx0" brushRef="#br3" timeOffset="180115.558">8237 4981 979 0,'0'0'87'16,"0"0"-70"-16,0 0-17 0,0 0 0 16,-3-7 151-16,3 7 26 0,0 0 6 0,0 0 1 0,-7 0-85 0,7 0-17 15,0 0-3-15,0 0-1 0,0 0-10 0,0 0-1 16,0 0-1-16,0 0 0 0,0-9-11 0,0 9-3 16,0 0 0-16,0 0 0 0,0 0-11 0,0 0-2 15,3-6-1-15,4 6 0 0,-7 0-23 0,7 0-5 16,4 0-1-16,-4 0 0 0,7 0 4 0,0 0 1 15,7-3 0-15,-10 3 0 0,7 0 22 0,3 0 5 16,-4-7 1-16,5 7 0 0,-1 0-11 0,0-3-3 16,-3 3 0-16,3 0 0 0,0 0-11 0,4 0-2 15,-8 0-1-15,8 0 0 0,-4-6 6 0,4 6 2 16,0 0 0-16,6-3 0 0,1 3-22 0,3 0 0 16,4 0 0-16,-4 0 0 0,8 0 0 0,-1 3-20 0,4-3 4 0,-4 0 1 15,4 0 15-15,4 0 0 0,2 0 0 16,1 0 0-16,4 0 16 0,-4 0-4 0,0 6-1 0,-4-6 0 15,0 3-11-15,1 4 0 0,-4-4 0 0,-4-3 0 16,0 0 0-16,-3 6-14 0,3-6 2 0,-3 0 0 16,-7 0 12-16,3 0 16 0,-3 0-3 0,0 0-1 15,-4 0-12-15,-3 3 0 0,-1 3 0 0,-2-6 0 16,-1 0 9-16,-7 0-1 0,0 0 0 0,0 0 0 16,-3 0-8-16,-1 0 0 0,-3 0 0 0,0 0 0 15,-7 0 0-15,0 0 10 0,0 0-10 0,0 0 10 16,11 0 0-16,-11 0 0 0,0 0 0 0,0 0 0 15,0 0 6-15,0 0 2 0,0 0 0 0,0 0 0 16,0-9 2-16,0 3 1 0,0 6 0 0,-4-3 0 16,4 3-11-16,0 0-2 0,-7-7-8 0,7 7 12 15,0 0-12-15,0 0 0 0,-3-3 8 0,3 3-8 16,0 0 0-16,0 0 0 0,0 0 0 0,0 0 0 0,0 0 0 0,0 0-15 16,0 0 5-16,0 0 1 0,0 0 9 0,0 0 0 15,0 0 0-15,0 0 0 0,0 0 0 0,0 0 0 16,0 0 0-16,0 0 0 0,0 0 0 0,0 0 11 15,0 0-3-15,7 3 0 0,-7-3-8 0,10 0-12 16,-10 0 2-16,0 0 1 0,0 0 9 0,0 0 14 16,0 0-3-16,0 0-1 0,0 0-10 0,0 0 0 15,0 0 0-15,0 0 0 0,0 0 0 0,0 0-9 16,0 0 9-16,0 0-13 0,0 0 13 0,0 0 0 16,0 0 0-16,0 0 0 0,0 0 0 0,0 0 0 15,0 0 0-15,8 7 0 0,-8-7 0 0,0 0 0 0,0 0 0 0,0 0 0 16,0 0 9-16,0 0-9 0,10 3 0 15,-10-3 9-15,0 0 3 0,0 0 0 0,0 0 0 0,7 0 0 16,-7 0-1-16,7-3 0 0,-7 3 0 0,7-7 0 16,-7 7 1-16,7-3 0 0,-3-6 0 0,3 3 0 15,-4-4-1-15,4-6 0 0,1 13 0 0,-1-12 0 16,3-4 0-16,1 0 0 0,-1 0 0 0,4-6 0 16,4 6-3-16,0-15-8 0,3-1 12 0,4 4-4 15,6 0-8-15,-2-7 8 0,-5 0-8 0,4 4 8 16,1-1-8-16,-1 1 0 0,-10-1 0 0,-1 7 0 15,-3 0 0-15,4 3 8 0,-4 3-8 0,0-3 0 16,-3 9 0-16,-1-3 0 0,4 4 0 0,-3 5 0 16,-4 1 0-16,0-1 0 0,4 7 0 0,-4-6 0 15,3 9 0-15,-3-13 0 0,-3 10 0 0,3-3 0 0,4 3 0 16,-4-4 0-16,-7 7 0 0,0 0 0 0,7 0 0 16,-4-9 0-16,-3 9 0 0,4-9 0 0,-8 6 0 0,4 3 0 15,4-7 9-15,-4 7-9 0,-4-9 8 0,4 9-8 16,4-6 10-16,-4 6-10 0,0-10 9 0,-4 1-9 15,4 9 8-15,0 0-8 0,4-10 0 0,-4 10 8 16,3-3-8-16,-3 3 0 0,7-6 8 0,-7 6-8 16,0 0 0-16,0 0 8 0,0 0-8 0,0 0 0 15,0 0-10-15,0 0 10 0,0 0 0 0,0 0 0 16,0 0 0-16,0 0 0 0,0 0 0 0,0 0 0 16,0 0 0-16,0 0 0 0,0 0 0 0,0 0 0 15,4-3 0-15,-4 3-9 0,7-6 9 0,-7 6 0 16,0 0 0-16,0 0 0 0,7-7 0 0,0 7 0 0,-7 0 0 0,7 0 0 15,0 0 0-15,4 0 0 0,-1 0 0 0,4 7 0 16,-7-1 0-16,8-6 0 0,2 0 0 16,-3 3 0-16,-7-3 0 0,11 6 0 0,7-3 0 0,-4 4 8 15,-7-4-8-15,4 6 0 0,3-9-11 0,4 10 11 16,6-4 0-16,1-3 0 0,0 3 0 0,0 1 0 16,-1-4 0-16,5 6 0 0,-8-9 0 0,7 0 0 15,0 0 0-15,1 9 0 0,2-9 0 0,1 0 0 16,-7 0 0-16,7 0 0 0,3 0 0 0,0 0 0 15,1 0 0-15,-1 0 0 0,-3 0 0 0,0 0 0 16,0 0 0-16,-4 0 0 0,-3 0 0 0,-1 0 0 16,-2 0 0-16,-1 0 0 0,-4 0 0 0,5 0 0 15,-5 0 8-15,-2 0-8 0,-5 0 0 0,-3 0 0 16,4 0 0-16,-8 0 0 0,5 7 0 0,-5-7 0 0,1 9 0 16,-1-9 0-16,-3 0 0 0,4 0 0 0,-11 0 0 0,4 0 0 15,-4 0 0-15,0 0 0 0,0 0 8 0,0 0-8 16,0 0 0-16,0 0 0 0,0 0 0 0,0 0 8 15,0 0-8-15,0 0 0 0,0 0 11 0,0 0-11 16,0 0 10-16,0 0-10 0,0 0 10 0,0 0-10 16,0 0 10-16,0 0-10 0,7 0 8 0,-7 0-8 15,0 0 0-15,0 0 9 0,7-9-9 0,-7 9 0 16,0 0 0-16,0 0 0 0,0 0 0 0,0 0 0 16,0 0 0-16,0 0 0 0,0 0 0 0,0 0 0 15,0 0 0-15,3-7 0 0,-3 7 0 0,0 0 0 16,0 0 0-16,0 0 0 0,0 0 0 0,7 0 0 0,-7 0 0 0,7-9 0 15,-7 9 0-15,0 0-14 16,4 0 2-16,3-9 0 0,0 9 12 0,-7 0 16 0,0 0-3 0,0 0-1 16,7-10-3-16,-7 10-1 0,0 0 0 0,0 0 0 15,3 0-8-15,-3 0-11 0,11-6 3 0,-11 6 0 16,0 0 8-16,0 0 0 0,11 0 0 0,-4-3 0 16,-7 3 0-16,7-6 0 0,-7 6 0 0,7 0 0 15,0-4 0-15,3-2 0 0,-10 6 8 0,8 0-8 16,2-3 8-16,-3-3-8 0,4 3 8 0,-4-4-8 15,7 4 0-15,-4-3 0 0,1 3-10 0,3-10 10 16,4 10 0-16,-1-6 0 0,5 2 0 0,-1-5 0 16,3 3 0-16,8-4 0 0,-4 4 0 0,4-1 0 15,-4 1 8-15,8-4-8 0,-1 4 0 0,4-7 0 16,0 7 0-16,-4-7 0 0,0 7 0 0,4-7 0 16,-4 7 0-16,4-4 0 0,7-3 0 0,0 4 0 15,-4-4 0-15,7 0 0 0,-3-2 0 0,0 2 0 0,-3 7 0 16,-1-4 0-16,0-3 0 0,1 4 0 0,-1-4 0 0,0 0 0 15,1 4 0-15,-5-4 0 0,1 7 0 0,-7-1 0 16,0 1 0-16,-4 0 0 0,0 2 0 0,-3-2 0 16,-4 6 0-16,-3-4 0 0,3 1 0 0,-7 3 0 15,4 3 0-15,-11 0 0 0,3 0 0 0,-3-6 0 16,-7 6 0-16,7-3 0 0,-7 3 0 0,0 0 0 16,0 0 0-16,11 0 0 0,-11 0 0 0,0 0 0 15,0 0 0-15,0 0 0 0,0 0 0 0,0 0 0 16,0 0 0-16,0 0 0 0,0 0 0 0,0 0 0 0,0 0 0 0,0 0 0 15,0 0 12-15,0 0-3 16,0 0-1-16,0 0 0 0,0 0-8 0,0 0 0 0,0 0 0 0,0 0 0 16,0 0 0-16,0 0 0 0,0 0 0 0,0 0 0 15,0 0 0-15,0 0 0 0,0 0 0 16,0 0 0-16,0 0 0 0,0 0 0 0,0 0 0 0,0 0 0 16,0 0 0-16,0 0 0 0,0 0 0 0,0 0 0 15,0 0 0-15,0 0-11 0,0 0 3 0,3 9 0 16,1-9 8-16,3 9 0 0,-4 1 0 0,5-1 0 15,-5-2 0-15,4 2 0 0,0-6 0 0,0 6 0 16,0 1 0-16,0-4 0 0,0 4 0 0,4 8 0 16,0-11 0-16,-4 2 0 0,0 7 0 0,3-13 0 15,1 13 0-15,-1-7 0 0,1 4 0 0,3-4 0 16,-3 3 0-16,3 1 0 0,0-4 0 0,0 7 0 16,7-13 0-16,-3 10 0 0,-1-1 0 0,1-2 0 0,0-1 0 15,-1 7 0-15,5-7 0 0,-1 1 0 0,-4-1 0 16,8 7 0-16,-4-7 0 0,0 7 0 0,4-4 0 0,-4-2 0 15,-3 5 0-15,3-2 0 0,-3 3 0 0,3-7 0 16,-7 7 0-16,0-4 0 0,0 4 0 0,0-7 0 16,0 10 0-16,-3-9 0 0,0-1 0 0,3 7 0 15,-4-7 0-15,4 0 0 0,-7 1 0 0,4-4 0 16,0 4 0-16,-1-4 0 0,1-3 0 0,-1-3 0 16,-3 6 0-16,4-3 0 0,-4-3 0 0,4 0 11 15,-8 0-11-15,4 0 12 0,0 0-12 0,0 0 0 16,0-3 0-16,0-3 0 0,1 6 0 0,-1-3 0 0,-4 3 0 15,4-6 0-15,-3-1 10 0,3 4-10 16,3 3 12-16,-6-9-12 0,3 2 16 0,3-2-4 0,-2 0-1 0,2 6 0 16,-3-10-8-16,4 13-3 0,-1-9 0 0,1-1 0 15,0 7 0-15,-1-3 0 0,4-4 0 0,0 10 0 16,4-9 0-16,-4 6 0 0,0-10 0 0,0 10 0 16,0-3 0-16,4-4 0 0,-7 10 0 0,3-9 0 15,3 0 0-15,-3-1 0 0,4 1 0 0,0-1 0 16,-1-5 0-16,5 5 0 0,-1-2 0 0,3-4 0 15,1 0 0-15,3 4-8 0,4-4 8 0,-7 1 0 16,-1-4 0-16,1 6 0 0,0-2 0 0,0 5 8 16,-1-6-8-16,-3 7 0 0,1-4 0 0,-5 1 0 15,1 3 0-15,-4 5 0 0,0-2 0 0,-3-3 0 16,-1 6 0-16,-3-4 0 0,0 7 0 0,-7 0 0 16,0 0 0-16,0 0 0 0,0 0 0 0,11 0 0 15,-11 0 0-15,0 0 0 0,11 7 0 0,-8-4 0 16,-3-3 0-16,7 9 0 0,0 1 0 0,-3-1 0 0,3-3-10 0,-4 10 2 15,-3-4 0-15,4 4 0 16,-4 0 8-16,0-4 0 0,0 7 0 0,0-3 0 0,0-1 0 0,-4 7 0 16,4-6 0-16,0 0 0 0,0-4 0 0,0 7 0 15,4 0 0-15,-4-3 0 0,0 2 0 0,3 1 0 16,1 6 0-16,-1-6 0 0,1 0 0 0,-4 6 0 16,3-6 0-16,1 3 0 0,0-3 0 0,3-1 0 15,-4 1 8-15,4 0-8 0,-3-3 0 0,3-4 0 16,0 4 0-16,0 3-8 0,0-3 8 0,3-4 0 15,-2 4 8-15,2-7-8 0,1 1 8 0,-4 5-8 16,3-12 8-16,1 10-8 0,3-4 0 0,-3 1 0 0,3-7 0 0,0 3 0 16,0-3 0-16,4-3 0 0,-4 0 0 0,3 0 8 15,-3 0-6-15,1 0-2 0,-1-3 0 0,0-3 0 16,3 3 0-16,1-4 0 0,-4 4 0 0,4-6 0 16,-1-4 0-16,-2 10 0 0,6-12 0 0,-4 5 0 15,-3 1 0-15,4-7 0 0,3 4 0 0,-3-4 0 16,0-3 0-16,-1 3 0 0,4-2 0 0,-3-1 0 15,3 3 0-15,0 3 0 0,-3-2 0 0,3 5 0 16,-3-2 0-16,3-4 0 0,0 0 0 0,0 7 0 16,-3 0 0-16,3-7 0 0,-7 7 0 0,4-1 0 15,-1 1 0-15,8-1 0 0,-4 1 0 0,4 6 0 16,0-10 0-16,-1 10 0 0,1-3 0 0,0 3 0 16,-4-4 0-16,4 7 0 0,-4-9 0 0,-4 9 0 15,1-3 0-15,0 3 0 0,-1 0 0 0,-2 3 0 0,2-3 0 0,1 9 0 16,-4-9 0-16,4 7 0 0,-1-4 0 15,1 3 0-15,-1-6 0 0,5 10 0 0,-5-4 0 0,4-3 0 16,4 6 0-16,-4-2 0 0,0 2 0 0,1-6 0 16,2 7 0-16,1-4 0 0,-4-3 0 0,4 10 0 15,3-10 0-15,-3 3 0 0,-1-3 0 0,5 6 0 16,-5-9 0-16,5 0 0 0,2 7 0 0,5-7 0 16,-5 3 0-16,1-3 0 0,3 0 0 0,-3 0 0 15,0 6 0-15,0-6 0 0,-1 0 0 0,1 0 0 16,0 0 0-16,0 3 0 0,-4 4 0 0,0-1 0 15,0-6 0-15,1 0 0 0,2 3 0 0,1-3 0 16,3 0 0-16,1 0 0 0,-1 0 0 0,0 0 0 0,0 0 0 16,1 0 0-16,6-3 0 0,-3 3 0 0,3 0 0 15,1-13 0-15,-1 10 0 0,4 3 0 0,3-9 0 16,1 2 0-16,-5-2 0 0,5 6 0 0,10-6 0 0,0-4 0 16,0 4 0-16,0-1 0 0,3 7 0 0,1-6 0 15,3 2 0-15,0-2 0 0,3 9 0 0,-3-3 0 16,-3 3 0-16,-1-6 0 0,1 12 0 0,-1-6 0 15,4 0 0-15,4 0 0 0,-1 3 0 0,-3-3 0 16,-3 9 0-16,-1-9 0 0,-3 7 0 0,4-4 0 16,-1 6 0-16,1-3 0 0,-1-2 0 0,4 5 0 15,-3-3 0-15,-1 1 0 0,-6-4 0 0,3 6 0 16,7 0 0-16,-7 1 0 0,0-4 0 0,0-6 0 16,3 10 0-16,-3-4 0 0,0-6 0 0,0 3 0 15,-3-3 0-15,3 0 0 0,3 0 0 0,1 6 0 16,3-3 0-16,0-3 0 0,-4 0 0 0,1 7 0 0,-4-4 0 15,3-3 0-15,-3-3 0 0,4 3 0 0,3 3 0 16,-7-3 0-16,-7 6 0 0,-4-6 0 0,-3 3 0 0,-4 3 0 16,0-2 0-16,-3-4 0 0,-10 0 0 0,2 6 0 15,1-3 0-15,0-3 0 0,-8 0 0 0,1 0 0 16,-4 0 0-16,0 0 0 0,-3 0 0 0,0-3 0 16,-11 3 0-16,3 0 0 0,8-6 0 0,-7 6 0 15,-11 0 0-15,0 0 0 0,10 0 0 0,-3-10 0 16,-7 10 0-16,0 0 0 0,-3 0 0 0,3 0 0 15,3-9 0-15,-3 9 0 0,0-3 0 0,0-4 0 16,7-2 0-16,-7 9 0 0,0 0 0 0,0 0 0 16,0 0 0-16,4 0 0 0,6-3 0 0,-10 3 0 0,0 0 0 0,0 0 0 15,7 0 0-15,-7 0 0 0,-3 0 0 16,3 0 0-16,0 0 0 0,0 0 0 0,0 0 0 16,0 0 0-16,0 0 0 0,0 0 0 0,0 0 0 0,0 0 0 15,0 0 0-15,0 0 0 0,14 0 0 0,-3 0 0 16,-1 3 0-16,1-3 0 0,-1 9 0 0,8-9 0 15,0 10 0-15,-1-1 0 0,1 1 0 0,0-1 0 16,6 7 0-16,-3-7 0 0,1 7 0 0,-1-4 0 16,0 4 0-16,7 0 0 0,0-4 0 0,1 7 0 15,-5-3 0-15,8 3 0 0,7 6 0 0,-4-7 0 16,-3 8 0-16,3 2 0 0,8 0 0 0,-5-3 0 16,1 10 0-16,-4-1 0 0,1-3 0 0,-1 10 0 15,-3-3 0-15,3-4 0 0,0 10 0 0,4-6 0 16,0-1 0-16,-4 4 0 0,4-3 0 0,-4 6 0 15,1-10 0-15,-1 4 0 0,-3-4 0 0,-1 4 0 0,-2-4 0 0,-1 1 0 16,-4-1 0-16,1-2 0 0,-4 2 0 0,0-9 0 16,1 4 0-16,-1-4 0 0,0 3 0 0,-3-9 0 15,-1 0 0-15,-3 3 0 0,0-10 0 0,1 4 0 16,-5-1 0-16,1-2 0 0,-4-4 0 0,0 1 0 16,0-10 0-16,-4 9 0 0,-3-9 0 0,0 0 0 15,0 0 0-15,0 0 0 0,0 0 0 0,-3 6 0 16,3-6 0-16,-7 4 0 0,0 2 0 0,3-6 0 15,-3 0 0-15,0 0 0 0,7 0 0 0,0 0 0 16,-7 0 0-16,0 6 0 0,0-3 0 0,3-3 0 16,-3 7 0-16,4-4 0 0,-4 3 0 0,3 3 0 0,-3 1 0 0,4-1 0 15,-4 1 0-15,3 8 0 0,1-2 0 16,-4 3 0-16,-1 6 0 0,1-3 0 0,0 3 0 0,0 10 0 16,0-1 0-16,0 1 0 0,0-4 0 0,0 13 0 15,4-10 0-15,-4 13 0 0,3-6 0 0,0 6 0 16,1 6 0-16,-4 1 0 0,7-10 0 0,0 9 0 15,0 3 0-15,3-5 0 0,1-4 0 0,3-4 0 16,-3 8 0-16,3-4 0 0,0 0 0 0,0 3 0 16,0-3 0-16,3-3 0 0,-3 0 0 0,0 0 0 15,0-7 0-15,1 7 0 0,-1-6 0 0,0-4 0 16,-4 1 0-16,1-7 0 0,-1 7 0 0,1-7 0 16,-4 0 0-16,3-3 0 0,-3 0 0 0,0 3 0 15,0-9 0-15,0 0 0 0,0-3 0 0,0-1 0 16,0-2 0-16,0-7 0 0,0 4 0 0,0-10 0 15,0 9 0-15,0-9 0 0,0 0 0 0,0 0 0 16,0 0-49-16,0 0-10 0,0 0-1 0,0-9-996 16,0-7-198-16</inkml:trace>
  <inkml:trace contextRef="#ctx0" brushRef="#br2" timeOffset="188603.863">7578 10224 990 0,'0'0'44'0,"0"0"8"16,0 0-41-16,0 0-11 0,0 0 0 0,0 0 0 0,0 0 134 0,0 0 25 16,0 0 5-16,0 0 0 0,0 0-76 0,0 0-16 15,0 0-4-15,0 0 0 0,0 0-44 0,0 0-10 16,0 0-2-16,0 0 0 0,0 0 4 0,0 0 1 16,0 0 0-16,-4 6 0 0,1 3-2 0,3-9-1 15,-4 0 0-15,4 0 0 0,0 0-14 0,-7 10 8 16,0-10-8-16,7 0 0 0,0 0 10 0,0 0-10 15,0 0 10-15,0 0-10 0,0 0 19 0,0 0-3 16,0 0 0-16,0 0 0 0,0 0 14 0,0 0 2 0,0 0 1 0,0-3 0 16,0-10-21-16,0 13-12 0,0 0 12 0,0 0-12 15,0-3 8-15,0 3-8 16,0 0 0-16,0 0 0 0,0 0 0 0,0 0 0 0,-7-6 8 0,3 6-8 16,-10 0 8-16,7 0-8 0,-3 0 12 0,-1 0-12 15,0 0 14-15,4 0-4 0,-7 0-1 0,4 6 0 16,3-6 18-16,-4-6 3 0,4 6 1 0,7 0 0 15,-3 0 4-15,-1 0 1 0,4 0 0 0,0 0 0 16,0 0-18-16,0 0-3 0,0 0-1 0,7 0 0 16,7 0-6-16,-3 0-8 0,-1-10 11 0,4 10-11 15,1-3 10-15,-1-3-10 0,0 3 8 0,3-3-8 16,-6-4 0-16,3 7 8 0,-3-3-8 0,-1-4 0 16,-3 4 12-16,0-3-2 0,0 6-1 0,-3-4 0 0,-4 7 3 15,0 0 1-15,0 0 0 0,0 0 0 0,-4-3 8 0,-3-3 2 16,0 6 0-16,7 0 0 0,-7 0-7 0,-3 0-2 15,-1 0 0-15,4 6 0 0,0-3-14 0,0-3 0 16,3 0 0-16,4 0 0 0,0 0 0 0,0 0 0 16,0 0 0-16,0 0 0 0,0 0 0 0,0 0 0 15,0 0 0-15,0 0 0 0,0 0 8 0,0 0 0 16,4 0-8-16,7 0 12 0,-1 0-12 0,1 0 0 16,-1 0 0-16,4 0 0 0,-3 0 8 0,3 0-8 15,-7 0 0-15,4 0 9 0,-4 0-9 0,3 0 0 16,-10 0 0-16,7 0 8 0,0 7-8 0,4-7 0 15,-11 0 0-15,0 0 0 0,0 0 0 0,0 0 0 16,0 0 0-16,0 0 0 0,0 0 0 0,0 0 0 16,0 0 9-16,0 0-9 0,0 0 13 0,-7 9-1 0,7-9-1 0,0 0 0 15,0 0 6-15,-7 0 2 16,-4 3 0-16,11-3 0 0,-14 0 2 0,14 0 1 0,-7 0 0 0,7 0 0 16,-7-3-5-16,0-3-1 0,7 3 0 0,-11-4 0 15,4 4 0-15,4-3 0 0,-1-4 0 0,4 1 0 16,-7-7-1-16,7 7-1 0,-3-10 0 0,-1 3 0 15,1-2 0-15,3-1 0 0,-7-6 0 0,3-3 0 16,1-1-2-16,-1 4-1 0,-10-9 0 0,7 5 0 16,-4-5-3-16,1 6 0 0,-1-10 0 0,-3 4 0 15,0-4 0-15,0 4-8 0,-4-10 12 0,4 9-4 16,-4 7-8-16,1-7 8 0,-1 7-8 0,-7-6 8 16,8 9-8-16,-1-4 0 0,-3 4 0 0,3-3 0 15,-3 0 0-15,4 9 0 0,-5-6 0 0,5 6 0 0,6 0 12 16,-3 4-4-16,4-4 0 0,-1 3 0 0,4-3-8 15,-4 10 0-15,4-7 0 0,0 4 0 0,4-4 0 0,-4 7 0 16,7-1 0-16,-7 1 0 0,-1 3 0 16,5-4 8-16,-1 7-8 0,4 3 0 0,0-6 0 0,0 6 0 15,0 0 8-15,0 0-8 0,0 0 0 0,0 0 0 16,0 0 0-16,0 0 0 0,0 0 0 0,0 0 0 16,0 0 0-16,0 0 0 0,0 0 0 0,0 0 0 15,0 0 0-15,0 0 0 0,0 0 0 0,0 0 0 16,-3-3 0-16,3 3 0 0,0 0 0 0,0 0 0 15,0 0 0-15,0 0 0 0,0 0 8 0,0 0-8 16,0 0 8-16,0-7-8 0,0 7 0 0,0 0 0 16,0 0 8-16,0 0-8 0,0 0 0 0,0 0 0 0,0 0 0 0,0 0 0 15,0-3 0-15,0 3 0 0,-7-6 8 0,3-4-8 16,1 10 0-16,3 0 0 0,0 0 0 0,0-6 8 16,0-3-8-16,0 6 10 0,0 3-10 0,0-7 10 15,0-2-10-15,0 0 12 0,3 5-12 0,1-2 12 16,-4 0-12-16,7 3 10 0,-7-7-10 0,7 1 10 15,0 0-10-15,4-7 8 0,-11 0-8 0,7 7 8 16,3-4-8-16,-3-2-11 0,4-4 3 0,-11 3 0 16,7-3 17-16,0 0 4 0,4 1 1 0,-4-7 0 15,3-1-6-15,8 8-8 0,-4-11 11 0,4 4-11 16,3 3 0-16,-4-9 0 0,8 3 0 0,0 3-9 16,-1-4 9-16,1 4 0 0,3-3 0 0,-3 0 0 15,3 0 0-15,4 3 0 0,-4 0 0 0,-3-1-8 16,3 8 8-16,-3-1 0 0,0 6 0 0,-4-2 0 15,0-1 0-15,-3 7 0 0,-4-1 0 0,3 1 0 0,-10-1 0 0,4 4 0 16,0-3 0-16,3-1 0 0,-4 7-11 0,4-3 0 16,-3-4 0-16,0 10 0 0,-4-9 11 0,3 9 0 15,4-6 0-15,-7 3 0 0,0-4 0 0,4 7 14 16,-4 0-3-16,-7 0-1 0,7-3-10 0,-7 3 0 16,0 0 0-16,7-6 0 0,-7 6 0 0,0 0 0 15,0 0 0-15,0 0 0 0,0 0 8 0,0 0-8 16,0 0 0-16,0 0 8 0,0 0-8 0,0 0 12 15,0 0-12-15,0 0 12 0,0 0-12 0,0 0 0 16,0 0 0-16,0 0 0 0,-3-3 0 0,3-3 0 16,-7 6 0-16,-1-4 0 0,5-2 8 0,-11 6 0 15,3 0 0-15,-6-3 0 0,3-3-8 0,-8-1 0 16,8 4 0-16,-3-3 0 0,-1-3 0 0,0 5 0 0,-3-2 0 0,7-3-11 16,-11-1 11-16,4 1 0 0,0 0 8 0,3-1-8 15,1-6 8-15,-1 4-8 0,-3-4 8 0,3 1-8 16,1-4 0-16,-1 0 8 0,7 0-8 0,-10-6 0 15,7 0 0-15,0 6 8 0,3-3-8 0,-3 0 0 16,4 0 0-16,-1-3 0 0,1 6 0 0,-1-6 8 16,0 7 0-16,1-8 0 0,3 8 0 0,-4-7 0 15,1 6-8-15,3-6 0 0,0-4 0 0,-1 11 0 16,-2-8 0-16,3 8 0 0,0-7 0 0,3 6 0 16,-3-3 0-16,0 0 0 0,4 3 0 0,-1 0 2 15,4 0-2-15,-3 1 0 0,3-1 0 0,0-3 0 16,0 9 0-16,3-2 0 0,-3-1 0 0,4 3 0 15,-1-2 0-15,-3 5 0 0,4-2 0 0,-1-1 0 16,4 4 0-16,-3-1 0 0,3 1 0 0,-7 0 0 0,7-1-10 0,-4 1 2 16,1 3 0-16,-1-4 0 0,5 7 8 0,-8-3 0 15,0 3 0-15,0 3 0 16,3-7 0-16,-3 7 0 0,0 0 0 0,0 0 0 0,0-9 0 0,0 9 11 16,0 0-3-16,4 0 0 0,-4 0-8 0,0-10 0 15,0 10 0-15,0 0 0 0,0 0 0 0,0 0 0 16,3-6 0-16,-3 6 0 0,0-3 0 0,0 3 0 15,7-6 0-15,0 3 7 0,-7-4-7 0,4 4 0 16,3-3 0-16,-4-3 0 0,4 5-9 0,0-2 9 16,0-3-13-16,8 2 5 0,-1-2 8 0,0 0 0 15,3-1 0-15,-6 1 0 0,10-7 0 0,0 7 0 0,4-10 0 0,3 10 0 16,1-10 0-16,2 9 0 0,8-5 0 0,-4 2 0 16,1-3 0-16,2 1 0 0,8-4 0 0,-7 6 0 15,0-2 0-15,3-1 0 0,-10-3 0 0,0 7 0 16,-1-10 0-16,5 12 0 0,-1-8 0 0,-7 2 0 15,0 3 0-15,1-2 0 0,2 2 10 0,-6-3-10 16,-7 1 8-16,6 5-8 0,-9-2 0 0,-1-4 9 16,3 0-9-16,-3 7 0 0,-3-4 0 0,0-2 0 15,3 5 0-15,-7 1 0 0,0-7 0 0,3 7 3 16,-6-10-3-16,3 10 0 0,-3-7 0 0,3-3 0 16,-4 10 0-16,8-7 0 0,-11 4 0 0,3-4 0 15,4 3 0-15,-7-2 0 0,0-4 0 0,-3 3 0 16,3-3 0-16,-4 4 0 0,1-4 0 0,3 0 0 15,0 0 0-15,-7 0 0 0,3 4 0 0,1-4 0 16,-1 0 0-16,1-6 0 0,-5 9 0 0,8-6 0 0,-3-3 0 0,-1 6 0 16,4-6 0-16,0 7 0 0,0-8 0 0,0 8 0 15,4-7 0-15,-1-4 0 0,5 11 0 0,-1-8 0 16,0-2 0-16,0 9 0 0,-4-9 0 0,8 3 0 16,-1 0 0-16,-3-3 0 0,4 3 0 0,0-4 0 15,-1 4 0-15,4 3 0 0,-3-9 0 0,3 3 0 16,-3 3 0-16,-1-3 0 0,1-1 0 0,-1-5 0 15,1 9 0-15,0-3 0 0,-1 2 0 0,4-2 0 16,0 3 0-16,-3 6 0 0,-1-9 0 0,1 9 0 16,7-6 0-16,-1 6 0 0,-3 4 0 0,4-7 0 15,3 0 0-15,-10 9 0 0,3-2 0 0,0 2 0 16,0-3 0-16,-3 7 0 0,-1 3 0 0,-3-4 0 0,0 7 0 0,-3-3 0 16,0 6 0-16,3-3 0 0,-7 3 0 0,0 0 0 15,0 0 0-15,3 9 0 0,-3-6 0 0,4 7 0 16,-1 5 0-16,-3-5 0 0,7-1 0 0,-7 1 0 15,0 5 0-15,4-5 0 0,-1-1 0 0,1 7 0 16,-1-4 0-16,4-2 0 0,0-1 0 0,-3-3 0 16,7 4 0-16,-1-1 0 0,-3 1 0 0,0-1 0 15,0 0 0-15,0-2 0 0,4-4 0 0,0 3 0 16,-4-3 0-16,3 3 0 0,1 1 0 0,-4-4 0 16,7-3 0-16,-4 0 0 0,1 0 0 0,-4 0 0 15,4 6 0-15,3-3 0 0,-4-3 0 0,5 0 0 16,-1 10 0-16,0-10 0 0,0 0 0 0,0 6 0 15,7-3 0-15,0 3 0 0,0-2 0 0,4 2 0 16,0 0 0-16,3 3 0 0,-7-5 0 0,7 5 0 16,1-3 0-16,-1-3 0 0,4 4 0 0,-1-4 0 0,-2 3 0 0,2 4 0 15,-2-10 0-15,-1 6 0 0,-3-6 0 0,3 0 0 16,-4-6 0-16,5 6 0 0,2-7 0 0,1 4 0 16,0-6 0-16,0 2 0 0,3 4 0 0,0-3 0 15,0 3 0-15,4-7 0 0,0 4 0 0,-4-3 0 16,4-7 0-16,-4 7 0 0,1-4 0 0,-1-3 0 15,0 7 0-15,8-7 0 0,-1 7 0 0,-3-4 0 16,-7-2 0-16,3-1 0 0,-3 7 0 0,-4-10 0 16,0 0 0-16,-7 3 0 0,-3 4 0 0,-1-4 0 15,5 0 0-15,-5 4 0 0,-6-4 0 0,-1-3 0 16,8 4 0-16,0-4 0 0,-8 6 0 0,4-9 0 0,0 10 0 0,-3-7 0 16,3-6 0-16,-3 6 0 0,-1 0 0 0,1-6 0 15,3 10 0-15,0-14 0 0,-7 4 0 0,0 6 0 16,7-6 0-16,0 7 0 0,-6-11 0 0,-1 11 0 15,-4-1 0-15,4-6 0 0,4 9 0 0,-1-3 0 16,-10 0 0-16,7 1 0 0,4-1 0 0,0 0 0 16,-4 3 0-16,0 1 0 0,3-14 0 0,1 14 0 15,10-4 0-15,-10 0 0 0,-4 0 0 0,3 4 0 16,11-4 0-16,-10 0 0 0,-7 3 0 0,3-3 0 16,0 10 0-16,3-10 0 0,1 10 0 0,-4-7 0 15,0 7 0-15,0-7 0 0,4 7 0 0,-1-1 0 16,-6 1 0-16,-1-1 0 0,4 7 0 0,4-3 0 15,-4 3 0-15,0-10 0 0,-7 13 0 0,11-3 0 16,3 3 0-16,-4-6 0 0,-10 6 0 0,7-10 0 0,7 10 0 16,-3 0 0-16,-4-9 0 0,4 9 0 0,-4-3 0 0,3-3 0 15,1 3 0-15,-1-4 0 16,-3 1 0-16,1 3 0 0,6-3 0 0,-4-4 0 0,-3 7 0 16,4-3 0-16,-1-4 0 0,5 1 0 0,-8 6 0 0,3-10 0 15,1 10 0-15,-1-13 0 0,4 7 0 16,1 0 0-16,-8-7 0 0,3 7 0 0,8-4 0 0,-4-3 0 15,-3 4 0-15,-1-4 0 0,1 0 0 0,3-2 0 16,0-1 0-16,-3 0 0 0,-8 3 0 0,4 4 0 16,11-4 0-16,-4 0 0 0,-4 7 0 0,-3-4 0 15,8 1 0-15,-1 2 0 0,-4 1 0 0,-3 6 0 16,0-3 0-16,4-4 0 16,3 10 0-16,-7-3 0 0,-7 3 0 0,0 0 0 0,11 0 0 0,-11 0 0 15,0 0 0-15,7 3 0 0,0 7 0 0,0-1 0 0,-4 0 0 0,4 1 0 16,-3 2 0-16,0 1 0 0,3-4 0 0,0 7 0 15,0 0 0-15,0-4 0 0,-4 4 0 0,4-3 0 16,4 2 0-16,-4-5 0 0,4 8 0 0,-1-11 0 16,1 2 0-16,-1 7 0 0,4-13 0 0,1 6 0 15,-1 1 0-15,3-1 0 0,-3-3 0 0,1-2 0 16,-1 5 0-16,0-3 0 0,3 0 0 0,-3-2 0 16,1 5 0-16,2 0 0 0,1-9 0 0,-4 7 0 15,4-4 0-15,-4 3 0 0,-4-6 0 0,4 0 0 16,-3 0 0-16,7 0 0 0,-4 0 0 0,3 0 0 15,-2 0 0-15,2 0 0 0,1 0 0 0,-1 0 0 16,1 0 0-16,0-6 0 0,-1 6 0 0,5-3 0 16,-8 3 0-16,3 0 0 0,1 0 0 0,-4 0 0 0,0 0 0 15,7 0 0-15,-7 0 0 0,8 0 0 0,-1 0 0 0,3 9 0 16,-2-9 0-16,2 0 0 0,5 0 0 0,-1 3 0 16,3-3 0-16,1 7 0 0,0-1 0 0,0-6 0 15,3 3 0-15,0-3 0 0,1 6 0 0,-5-3 0 16,5-3 0-16,-1 7 0 0,4-4 0 0,-1-3 0 15,1 6 0-15,0-3 0 0,0-3 0 0,0 0 0 16,0 0 0-16,-1 0 0 0,-2 10 0 0,2-10 0 16,-6 0 0-16,3 6 0 0,-3-3 0 0,0-3 0 15,0 6 0-15,3-6 0 0,-3 10 0 0,3-10 0 16,0 0 0-16,-3 9 0 0,-4-9 0 0,4 9 0 16,-4-9 0-16,4 0 0 0,0 7 0 0,-1-7 0 0,-2 3 0 0,-1-3 0 15,0 0 0-15,4 0 0 0,-4-3 0 0,0-4 0 16,1 7 0-16,2 0 0 0,1-9 0 0,0 0 0 15,0-1 0-15,-1 4 0 0,1-3 0 0,0-1 0 16,3 1 0-16,0-1 0 0,1 1 0 0,-5-7 0 16,1 13 0-16,-4-13 0 0,1 7 0 0,-5 0 0 15,-3-7 0-15,1 7 0 0,-5-1 0 0,4 1 0 16,-6 6 0-16,-1-4 0 0,3-2 0 0,-3 6 0 16,-3-13 0-16,3 16 0 0,-3-9 0 0,-1 2 0 15,4-2 0-15,0 0 0 0,-3-1 0 0,3 1 0 16,0-1 0-16,-3 1 0 0,6-7 0 0,-2 7 0 15,-1-7 0-15,0 13 0 0,0-13 0 0,0 7 0 16,4 0 0-16,-8-7 0 0,4 6 0 0,-3 1 0 16,0 0 0-16,-1-1 0 0,-6 1 0 0,3 6 0 15,0-10 0-15,0 10 0 0,-7 3 0 0,3-6 0 16,1-4 0-16,-4 10 0 0,7-9 0 0,-7 9 0 0,0 0 0 0,0 0 0 16,0 0 0-16,0 0 0 0,0 0 0 0,3-3 0 15,-3 3 0-15,11-6 0 0,-11 6 0 0,0 0 0 16,0 0 0-16,7 0 0 0,-7 0 0 0,0 0 0 15,0 0 0-15,11-10 0 0,-11 10 0 0,0 0 0 16,0 0 0-16,0 0 0 0,7 0 0 0,-7 0 0 16,0 0 0-16,0 0 0 0,0 0 0 0,10 0 0 15,-10 0 0-15,0 0 0 0,0 0 0 0,7-6 0 16,-7 6 0-16,7 0 0 0,-7 0 0 0,0 0 0 16,7-10 0-16,1 7 0 0,-1-3 0 0,-7 6 0 15,3-9 0-15,-3 9 0 0,7-3 0 0,0-4 0 16,-3-2 0-16,3 9 0 0,-7 0 0 0,3-3 0 0,1-10 0 0,-1 10 0 15,1-6 0-15,-1 2 0 0,1 7 0 0,3-9 0 16,-3 0 0-16,-1 9 0 0,1-10 0 0,-4 10 0 16,3-6 0-16,-3 6 0 0,4 0 0 0,3-10 0 15,-7 10 0-15,3-3 0 0,4-3 0 0,-7 6 0 16,4 0 0-16,-1-3 0 0,1-3 0 0,-4 6 0 16,3-4 0-16,1-2 0 0,-4 6 0 0,3-3 0 15,1-3 0-15,0 3 0 0,-4 3 0 0,3-13 0 16,-3 10 0-16,4-3 0 0,-4-4 0 0,3 1 0 15,-3 0 0-15,0 5 0 0,0-8 0 0,0 9 0 16,0-4 0-16,0-2 0 0,0 0 0 0,0-1 0 16,0 1 0-16,0-1 0 0,0 1 0 0,0 0 0 15,0-7 0-15,0 6 0 0,4-5 0 0,3 5 0 0,-4 1 0 0,1-10 0 16,-1 3 0-16,1 4 0 0,-1-4 0 0,4 4 0 16,-3-4 0-16,3 0 0 15,-3 7 0-15,3 0 0 0,-4-4 0 0,1 0 0 0,-4 4 0 0,3 6 0 16,1-3 0-16,-1-4 0 0,-3 10 0 0,4 0 0 15,-1-9 0-15,-3 9 0 0,0 0 0 0,4-3 0 16,-4 3 0-16,3-7 0 0,-3 7 0 0,7 0 0 16,-7 0 0-16,0 0 0 0,4-9 0 0,-4 9 0 15,7 0 0-15,-7 0 0 0,0 0 0 0,0-6 0 16,0 6 0-16,3-10 0 0,-3 10 0 0,4-3 0 16,-4-3 0-16,0-3 0 0,0 9 0 0,0 0 0 15,0-10 0-15,0 10 0 0,0 0 0 0,0-3 0 16,0 3 0-16,0-6 0 0,0 6 0 0,0 0 0 0,0 0 0 0,0-7 0 15,0 7 0-15,-4-3 0 16,4 3 0-16,0 0 0 0,0-9 0 0,0 9 0 0,0 0 0 0,0 0 0 16,0-10 0-16,0 10 0 0,0 0 0 0,0 0 0 15,0 0 0-15,0-6 0 0,0 6 0 0,0 0 0 16,0 0 0-16,0 0 0 0,0-9 0 0,0 9 0 16,0 0 0-16,0 0 0 0,0 0 0 0,0 0 0 15,0 0 0-15,0 0 0 0,0 0 0 0,4 0 0 16,-4 0 0-16,0 0 0 0,0 0 0 0,7-10 0 15,-7 10 0-15,4 0 0 0,-1-9 0 0,1 9 0 16,-1-6 0-16,1-4 0 0,3 10 0 0,-7-3 0 16,3-3 0-16,-3-3 0 0,7-1 0 0,-3 1 0 15,-4 2 0-15,7 4 0 0,-4-6 0 0,1 9 0 16,-4-10 0-16,0 4 0 0,0-3 0 0,4-1 0 0,-1 1 0 0,-3 3 0 16,0 3 0-16,4-4 0 15,-4 4 0-15,3-3 0 0,-3-7 0 0,4 7 0 0,-4-3 0 0,0 2 0 16,0 4 0-16,0-3 0 0,0 3 0 0,0 3 0 15,0-10 0-15,0 10 0 0,0 0 0 0,0 0 0 16,0 0 0-16,0 0 0 0,0 0 0 0,0 0 0 16,0 0 0-16,0 0 0 0,0 0 0 0,0 0 0 15,0 0 0-15,0 10 0 0,0-1 0 0,-4 1 0 16,4-1 0-16,-3 0 0 0,-1 7 0 0,1-3 0 16,-5-1 0-16,-2 1 0 0,-1-4 0 0,1 7 0 15,-4-4 0-15,-1 4 0 0,1-6 0 0,0 5 0 16,-3-2 0-16,-1-7 0 0,0 10 0 0,4-4 0 15,0-2 0-15,0-4 0 0,3 3 0 0,-3-6 0 16,4 4 0-16,-1 2 0 0,4-9 0 0,0 6 0 0,0-2 0 0,7-4 0 16,-7 0 0-16,7 0 0 0,0 0 0 0,-4-10 0 15,1 10 0-15,3 0 0 16,-4-9 0-16,4 2 0 0,0-2 0 0,0 6 0 0,4-13 0 0,-1 7 0 16,4-1 0-16,-3 1 0 0,3 3 0 0,0-4 0 15,0 1 0-15,0-4 0 0,0-2 0 0,4 8 0 16,-1-5 0-16,1 2 0 0,0 4 0 0,-1-6 0 15,1 2 0-15,-4-2 0 0,3 9 0 0,1-7 0 16,-4 4 0-16,0-4 0 0,0 1 0 0,0 9 0 16,0-9 0-16,0 9 0 0,0-7 0 0,4 4 0 15,-4-3 0-15,4 6 0 0,-1-3 0 0,1 3 0 16,-4 0 0-16,3 3 0 0,1-3 0 0,7 9 0 0,-1-9 0 0,1 13 0 16,0-1 0-16,3 4 0 0,-4-3 0 0,5 2 0 15,-1 4 0-15,-4 0 0 0,1 3 0 0,0 0-10 16,-1-3 10-16,-3 6-8 15,4 0-86-15,0-6-17 0,-1 9-3 0,1-12-1402 16</inkml:trace>
  <inkml:trace contextRef="#ctx0" brushRef="#br4" timeOffset="195128.694">7602 9998 1209 0,'0'0'53'0,"0"0"12"0,0 0-52 0,0 0-13 16,0 0 0-16,0 0 0 0,0 0 177 0,0 0 33 15,0 0 6-15,0 0 2 0,7-6-145 0,-3 6-29 0,-4 0-5 0,14-3-2 16,-14 3 15-16,4-7 2 0,6 4 1 0,4-3 0 15,-3 6-25-15,3-9-5 0,4 5-1 0,6-8 0 16,-6 9-2-16,3-7-1 0,4 4 0 0,3 3 0 16,0-7-10-16,-3 4-3 0,3-3 0 0,-3 6 0 15,3-4 8-15,0 1 2 0,1 3 0 0,-5-3 0 16,4 3-2-16,1-4-1 0,-1 4 0 0,4-3 0 16,-1 3 3-16,-2-7 1 0,-1 4 0 0,0-3 0 15,-3-1 10-15,3 4 3 0,4-7 0 0,-8-2 0 16,1-4 6-16,0 3 2 0,0 4 0 0,-4-10 0 15,3 3-4-15,1-3-1 0,-4-3 0 0,0 6 0 16,1-6-7-16,-5 0 0 0,1 6-1 0,-1 0 0 16,-2 0-10-16,-5 4-1 0,4-4-1 0,-7 0 0 15,-3 4-15-15,3 5 11 0,-4-2-11 0,5-4 10 0,-8 6-2 0,0-5-8 16,0 5 12-16,0 1-4 0,-4-7 0 0,8 7 0 16,-4-1 0-16,0-2 0 0,0-4-8 15,0 7 10-15,-4-7-10 0,4 7 10 0,0-4-10 0,0-2 12 16,0-1-12-16,0-3 12 0,0 0-3 0,0 4 0 15,-4-4 0-15,1 0 0 0,-1-6 2 0,1 6 0 16,3 0 0-16,-4 0 0 0,-3-6-1 0,0 6 0 16,0-6 0-16,-3 3 0 0,3-3-10 0,-8 0 12 15,1-3-12-15,4 3 12 0,-4 0-12 0,-4 6 12 16,0-3-12-16,1 0 12 0,-1 0-12 0,-3 3 12 0,-4-3-12 0,4 4 12 16,-7-1-12-16,3 3 0 0,0-3 0 0,1 1 0 15,-1-1 0-15,0 3 0 0,8 3 0 0,-4-2 0 16,-1-1 0-16,5 4 0 0,3-4 11 0,0 3-11 15,3-2 0-15,-3 5 0 0,3 1 0 0,4-7 0 16,0 7 0-16,0-1 0 0,-4 4 0 0,4 3 0 16,4-6 0-16,-1 2-8 0,1-2 8 0,3-1 0 15,-7 7 0-15,3-3 0 0,4-3 0 0,-3 2 0 16,-4 4 0-16,7-6 0 0,0 3 0 0,3-4 0 16,-3 7 0-16,0-3 0 0,0-4 0 0,4 4 0 15,-1-3 0-15,1 6 0 0,-4 3 0 0,7-7 0 16,-7-2 0-16,7 6 0 0,-4-4 0 0,1-2 0 15,-1 3 0-15,8 3 0 0,-4-4 0 0,0 4 0 16,4-3 0-16,-1-3 0 0,4 5 9 0,4-2-9 16,0-3 0-16,-1-1 0 0,-3 4 0 0,4-3-11 0,7-1 11 0,-4 1 0 15,4-1 0-15,6-5 0 0,-9 5 0 0,2 1 0 16,5-4 0-16,-1-2 0 0,-4 5 0 0,5-5 0 16,-1-4 0-16,0 6 0 0,7-9 0 0,-3 10 0 15,3-13 0-15,-3 9 0 0,0-3 0 0,-4 0 0 16,4 1 0-16,-4-8 8 0,4 8-8 0,-4-1 0 15,-3-6 0-15,-4 6 0 0,0 0 0 0,0 0 0 16,-7 4 9-16,4-4-9 0,-4 3 0 0,-3 4 0 16,-1-4 0-16,-3 7-12 0,0-7 21 0,0 6 5 15,-3 1 1-15,0 0 0 0,-1-1-15 0,-3 4 11 16,0-3-11-16,0 5 10 0,0-2-10 0,0-3 8 16,0 6-8-16,-3-10 8 0,-1 10-8 0,4-7 0 0,-4 4 0 15,1-3 0-15,-1-1 0 0,1 7 0 0,-4-6 8 0,3 3-8 16,1-4 0-16,-1 1 0 15,1 2 0-15,-1-2 0 0,1 6 0 0,-1-6 0 0,4 2 0 0,-7-2 0 16,7 3 0-16,-3-4 0 0,-1 7 0 0,0-3 0 16,1 3 0-16,3 3 0 0,-4-7 0 0,4 7 0 15,0 0 0-15,0 0 0 0,0 0 0 0,0 0 0 16,0-3 0-16,0 3 0 0,0-6 0 0,0 6 0 16,0 0 0-16,0 0 0 0,0 0 0 0,0 0 0 15,0-9 0-15,0 9 0 0,0-10 0 0,0 10 0 16,0 0 0-16,7-9 0 0,-7-1 0 0,4 4 0 15,3-3 9-15,0-7-9 0,-7 7 10 0,4-1-10 16,-1-9 11-16,4 10-11 0,-3-10 12 0,3 0-12 16,-4 0 12-16,1-2-4 0,3-1 0 0,-4-3 1 15,1-1-9-15,0-2 0 0,-1-6 0 0,1-4 0 16,-1 4 0-16,1-1 0 0,-4-3 0 0,3-5 0 0,1 5 0 0,-1-6 0 16,-3 6 0-16,0-2 0 0,4 2 0 0,-1 4 0 15,-3-4 0-15,4-6 0 0,-4 9 0 0,7-8 0 16,0 5 0-16,0-6 0 0,0 6 0 0,-3-2 0 15,6-4 0-15,1 6 0 0,-4 4 0 0,3-4 0 16,1 4 0-16,3 5 0 0,-3-5 0 0,3 6 0 16,-4-7 0-16,1 10 0 0,-1 3 0 0,1-3 0 15,0 0 0-15,-4 6 0 0,-4-6 0 0,1 6 0 16,3 7 0-16,0-10 0 0,-7 12 0 0,3-2 0 16,1 2 0-16,3-5 0 0,-3 11 0 0,-1-8 0 15,-3 9 0-15,0-3 0 0,0 6 0 0,0-10 0 0,0 10 0 0,0 0 0 16,0 0 0-16,0 0 0 0,0 0 0 0,0 0 0 15,0 0 0-15,0 0 0 0,0 0 0 16,0 0 0-16,0 0 0 0,0 0 0 0,0 0 0 0,0 0 0 16,-11 0 0-16,11 0 0 0,0 0 0 0,0 0 0 15,0 0 0-15,0 0 0 0,-3-3 0 0,3 3 0 16,-7-9 0-16,3 2 0 0,-3-2 0 0,4-1 0 16,3 4 0-16,0-3 0 0,-4-1 0 0,4 1 0 15,0 6 0-15,4-7 0 0,-4-2 0 0,3 9 0 16,-3-7 0-16,4 4 0 0,3-3 0 0,0-1 0 15,0 7 0-15,0-9 0 0,4 8 0 0,-4-5 0 16,7 3 0-16,0-4 0 0,0 1 0 0,4 0 0 16,3-1 0-16,4 4 0 0,3-4 0 0,0 7 0 15,0-3 0-15,-3-3 0 0,3-1 0 0,4 1 0 16,3-1 0-16,4 1 0 0,3-7 0 0,1 7 0 0,-1-7 0 0,4 7 0 16,3-1 0-16,-3 1 0 0,-4 0 0 0,4-1 0 15,4 1 0-15,-1-1 0 0,7-5 0 0,1 5 0 16,3 1 0-16,-7 0 0 0,-7-1 0 0,3 4 0 15,7-4 0-15,-3 7 0 0,-7-6 0 0,4 3 0 16,-1-4 0-16,4 1 0 0,-4-1 0 0,1 1 0 16,-1-7 0-16,1 7 0 0,6-7 0 0,-7 4 0 15,-3-4 0-15,-7 3 0 0,3-2 0 0,-3-1 0 16,-7 7 0-16,0-13 0 0,-1 6 0 0,1 0 0 16,3-2 0-16,-10-1 0 0,-11 3 0 0,7-3 0 15,1 0 0-15,-1 1 0 0,-11-1 0 0,1 0 0 0,3 3 0 16,-3-9 0-16,3 6 0 0,-7 1 0 15,0-1 0-15,3 3 0 0,-3-3 0 0,1 4 0 0,-8-7 0 0,3 0 0 16,4 3 0-16,-3 0 0 0,-1 0 0 0,1-6 0 16,-1 6 0-16,1-6 0 0,3 6 0 0,0 1 0 15,0-1 0-15,0 0 0 0,0-3 0 0,7 0 0 16,-3-3 0-16,-1 6 0 0,1-6 0 0,3 6 0 16,0-6 0-16,0 3 0 0,0-3 0 0,-3 10 0 15,-1-14 0-15,5 14 0 0,-5-4 0 0,4 0 0 16,-7 3 0-16,7 4 0 0,-3-4 0 0,0 7 0 15,-1-1 0-15,1 4 0 0,-1-3 0 0,-3-1 0 16,0 10 0-16,4-3 0 0,-11 3 0 0,4 3 0 16,6-3 0-16,-3 0 0 0,0 6 0 0,0-2 0 15,-3 5 0-15,6-3 0 0,-6 10 0 0,3-4 0 0,4-5 0 16,-4 2 0-16,0 1 0 0,3-1 0 16,1 0 0-16,-4 7 0 0,0-13 0 0,0 13 0 0,4-7 0 0,-1 1 0 15,1 9 0-15,3-13 0 0,4 3 0 0,-1-6 0 16,-3 10 0-16,4-4 0 0,0 1 0 0,-1-7 0 15,-3 6 0-15,0-2 0 0,4-4 0 0,-4-3 0 16,4 9 0-16,-1-9 0 0,-2 0 0 0,6 0 0 16,-4 0 0-16,5 0 0 0,2 0 0 0,1-3 0 15,0-3 0-15,3 6 0 0,0-10 0 0,4 7 0 16,-4-3 0-16,7-4 0 0,-3 7 0 0,0-6 0 16,0 3 0-16,-1-4 0 0,-2-5 0 0,2 5 0 15,5-9 0-15,-1 10 0 0,0-7 0 0,0 7 0 0,4-4 0 0,0 4 0 16,-4-7 0-16,4 0 0 0,0 7 0 0,-4-3 0 15,4-1 0-15,-4 4 0 0,1-1 0 0,-1 1 0 16,0-1 0-16,0 1 0 0,1 6 0 0,2-3 0 16,1-4 0-16,4 4 0 0,-5-4 0 0,8 1 0 15,0 6 0-15,4-3 0 0,-1-4 0 0,0 4 0 16,-3 6 0-16,4-9 0 0,-5 9 0 0,5-10 0 16,-1 10 0-16,4-3 0 0,4-3 0 0,-1 6 0 31,0 0 0-31,1 0 0 0,-4 0 0 0,0 0 0 0,0-3 0 0,3 3 0 0,1 0 0 0,-1 0 0 15,7 0 0-15,-3 0 0 0,-3 0 0 0,-4 0 0 16,0-7 0-16,3 7 0 0,4 0 0 0,0-3 0 16,4-3 0-16,-1 6 0 0,4-3 0 0,-7 3 0 15,0 0 0-15,-3-13 0 0,3 10 0 0,-4 3 0 0,7 0 0 16,-3-9 0-16,0 2 0 0,0 7 0 16,-3-9 0-16,-4 9 0 0,-4-9 0 0,-3 9 0 0,0-10 0 0,-4 4 0 15,4-3 0-15,0-1 0 0,-7 1 0 0,3-1 0 16,-3-2 0-16,0-1 0 0,-1 10 0 0,-2-13 0 15,3 7 0-15,-4 0 0 0,-7-7 0 0,0 7 0 16,-3-1 0-16,-4 1 0 0,0-1 0 0,0 1 0 16,-3-1 0-16,3 1 0 0,-3 3 0 0,0-4 0 15,-1 10 0-15,-3-9 0 0,4 0 0 0,-4 9 0 16,0-10 0-16,0 10 0 0,0 0 0 0,-3 0 0 16,0-6 0-16,-1 6 0 0,1 0 0 0,-1 6 0 15,4-6 0-15,-7 0 0 0,4 6 0 0,-4-2 0 16,4-4 0-16,-1 9 0 0,-3 0 0 0,0-2 0 15,-3 2 0-15,6-6 0 0,-6 10 0 0,3-4 0 0,0 1 0 0,-3 2 0 16,-1 4 0-16,4-1 0 0,-3 7 0 0,-1-6 0 16,-3 0 0-16,4-4 0 0,-4 7 0 0,0 6 0 15,3 3 0-15,-3-12 0 0,0 12 0 0,0 1 0 16,0-4 0-16,-3 9 0 0,-1-6 0 0,1 1 0 16,-1 5 0-16,4-6 0 0,-3 4 0 0,-1-1 0 15,4 4 0-15,0-4 0 0,0-9 0 0,0 6 0 16,0-3 0-16,4 0 0 0,-1 3 0 0,1-9 0 15,-1 6 0-15,1-6 0 0,-1 6 0 0,1-9 0 16,3-4 0-16,0 7 0 0,-3-9 0 0,3 5 0 16,-4-5 0-16,4-1 0 0,-3 1 0 0,3-4 0 15,-4 3 0-15,1-9 0 0,-4 0 0 0,3 10 0 16,-3-10 0-16,7 0 0 0,-7 0 0 0,0 0 0 16,7 6 0-16,0-3 0 0,-7-3 0 0,4 0 0 15,-4 0 0-15,0 0 0 0,7 6 0 0,-7-6 0 0,0 0 0 0,7 0 0 16,-7 0 0-16,0 0 0 0,0 0 0 0,7 0 0 15,0 0 0-15,-7 0 0 0,7-6 0 0,-7 6 0 16,7 0 0-16,-7 0 0 0,7 0 0 0,0 0 0 16,-7 0 0-16,8-3 0 0,-1-3 0 0,-7 6 0 15,7 0 0-15,0-7 0 0,0 4 0 0,0 3 0 16,3 0 0-16,-3 0 0 0,4-9 0 0,3 3 0 16,0 6 0-16,4 0 0 0,-4-10 0 0,4 7 0 15,6-3 0-15,1 3 0 0,0-4 0 0,-1 7 0 16,1-6 0-16,7 3 0 0,0-3 0 0,-1 3 0 15,1-4 0-15,3 7 0 0,1 0 0 0,-1-3 0 0,4-3 0 0,3 3 0 16,0-4 0-16,4 4 0 0,-3-3 0 0,6 3 0 16,0-3 0-16,1-1 0 0,-1 4 0 0,-3-3 0 15,0 3 0-15,3-3 0 0,1-4 0 0,-1 1 0 16,4 6 0-16,-4-10 0 0,8 10 0 0,-8-3 0 16,4 3 0-16,-4-4 0 0,-3 4 0 0,0-3 0 15,0 3 0-15,-4 3 0 0,4-7 0 0,-3 7 0 16,-5-3 0-16,1-3 0 0,0 6 0 0,0 0 0 15,-4 0 0-15,0 0 0 0,-3 0 0 0,-4-3 0 16,1 3 0-16,-5 0 0 0,1-6 0 0,-7-1 0 16,-1 4 0-16,4 3 0 0,-6-6 0 0,2-3 0 15,1-1 0-15,-1 1 0 0,1-1 0 0,0 4 0 16,3-6 0-16,4-4 0 0,-4-3 0 0,0 3 0 16,0 4 0-16,0-4 0 0,0-3 0 0,4 4 0 0,0 2 0 0,3-3 0 15,0 4 0-15,-3-4 0 0,3-9 0 0,0 6 0 16,-3 4 0-16,0 2 0 0,-1-3 0 0,1 4 0 15,0-4 0-15,0 7 0 0,3 2 0 0,-4-5 0 16,1 6 0-16,0-4 0 0,3 10 0 0,-3-6 0 16,-4 3 0-16,4 3 0 0,3-6 0 0,-3 6 0 15,3 0 0-15,0 0 0 0,-3 0 0 0,3 0 0 16,-3 0 0-16,-1 0 0 0,1 9 0 0,0-9 0 16,-1 0 0-16,5 6 0 0,-5-6 0 0,8 0 0 15,0 10 0-15,3-10 0 0,-3 6 0 0,3-3 0 16,0 6 0-16,4-9 0 0,0 10 0 0,0-4 0 15,3-3 0-15,-7 10 0 0,4-4 0 0,-4 1 0 16,8 2 0-16,-4-2 0 0,3-1 0 0,-3 4 0 0,3-1 0 0,-3-3 0 16,3 7 0-16,-6-6 0 0,2-1 0 0,-6 10 0 15,0-10 0-15,0 10 0 0,-4-3 0 0,4 3 0 16,-1-4 0-16,1-5 0 0,3 5 0 0,-3-2 0 16,3-4 0-16,1 10 0 0,-1-6 0 0,4-1 0 15,0 4 0-15,-1-7 0 0,1 7 0 0,-4-7 0 16,1 1 0-16,-1-1 0 0,-7 1 0 0,0-7 0 15,4 6 0-15,-4-3 0 0,-3 1 0 0,3-4 0 16,-3-3 0-16,7 0 0 0,-1 0 0 0,-2 0 0 16,-12 0 0-16,8 0 0 0,3 0 0 0,-3 0 0 15,0-3 0-15,-1 3 0 0,1-7 0 0,0 7 0 16,-1 0 0-16,-6 0 0 0,0 0 0 0,-4 0 0 0,3 0 0 16,-2 0 0-16,-5 7 0 0,-3-4 0 0,4-3 0 0,-4 0 0 15,-7 0 0-15,0 0 0 16,0 0-83-16,0 0-16 0,7 0-3 0,-7 0-1434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22.png"/><Relationship Id="rId42" Type="http://schemas.openxmlformats.org/officeDocument/2006/relationships/image" Target="../media/image31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17.png"/><Relationship Id="rId41" Type="http://schemas.openxmlformats.org/officeDocument/2006/relationships/image" Target="../media/image30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4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19.png"/><Relationship Id="rId44" Type="http://schemas.openxmlformats.org/officeDocument/2006/relationships/image" Target="../media/image33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22.png"/><Relationship Id="rId42" Type="http://schemas.openxmlformats.org/officeDocument/2006/relationships/image" Target="../media/image31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7.png"/><Relationship Id="rId41" Type="http://schemas.openxmlformats.org/officeDocument/2006/relationships/image" Target="../media/image30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4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9.png"/><Relationship Id="rId44" Type="http://schemas.openxmlformats.org/officeDocument/2006/relationships/image" Target="../media/image33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46.png"/><Relationship Id="rId5" Type="http://schemas.openxmlformats.org/officeDocument/2006/relationships/customXml" Target="../ink/ink10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4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3.xml"/><Relationship Id="rId7" Type="http://schemas.openxmlformats.org/officeDocument/2006/relationships/image" Target="../media/image5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3.xml"/><Relationship Id="rId4" Type="http://schemas.openxmlformats.org/officeDocument/2006/relationships/tags" Target="../tags/tag54.xml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58.png"/><Relationship Id="rId4" Type="http://schemas.openxmlformats.org/officeDocument/2006/relationships/image" Target="../media/image240.png"/><Relationship Id="rId9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tags" Target="../tags/tag57.xml"/><Relationship Id="rId7" Type="http://schemas.openxmlformats.org/officeDocument/2006/relationships/image" Target="../media/image6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customXml" Target="../ink/ink21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6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3.png"/><Relationship Id="rId17" Type="http://schemas.openxmlformats.org/officeDocument/2006/relationships/image" Target="../media/image79.png"/><Relationship Id="rId2" Type="http://schemas.openxmlformats.org/officeDocument/2006/relationships/tags" Target="../tags/tag59.xml"/><Relationship Id="rId16" Type="http://schemas.openxmlformats.org/officeDocument/2006/relationships/customXml" Target="../ink/ink22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52.png"/><Relationship Id="rId5" Type="http://schemas.openxmlformats.org/officeDocument/2006/relationships/tags" Target="../tags/tag62.xml"/><Relationship Id="rId15" Type="http://schemas.openxmlformats.org/officeDocument/2006/relationships/image" Target="../media/image78.png"/><Relationship Id="rId10" Type="http://schemas.openxmlformats.org/officeDocument/2006/relationships/image" Target="../media/image51.png"/><Relationship Id="rId4" Type="http://schemas.openxmlformats.org/officeDocument/2006/relationships/tags" Target="../tags/tag61.xml"/><Relationship Id="rId9" Type="http://schemas.openxmlformats.org/officeDocument/2006/relationships/image" Target="../media/image50.png"/><Relationship Id="rId1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customXml" Target="../ink/ink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67.xml"/><Relationship Id="rId7" Type="http://schemas.openxmlformats.org/officeDocument/2006/relationships/image" Target="../media/image8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9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A81C50-2B32-4F0C-828D-A456677CEC70}"/>
                  </a:ext>
                </a:extLst>
              </p14:cNvPr>
              <p14:cNvContentPartPr/>
              <p14:nvPr/>
            </p14:nvContentPartPr>
            <p14:xfrm>
              <a:off x="8657640" y="422640"/>
              <a:ext cx="1287000" cy="74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A81C50-2B32-4F0C-828D-A456677CEC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8280" y="413280"/>
                <a:ext cx="1305720" cy="7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C2C438-BE65-41E8-B5F7-95447B77387C}"/>
                  </a:ext>
                </a:extLst>
              </p14:cNvPr>
              <p14:cNvContentPartPr/>
              <p14:nvPr/>
            </p14:nvContentPartPr>
            <p14:xfrm>
              <a:off x="1446480" y="3407400"/>
              <a:ext cx="4595400" cy="211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C2C438-BE65-41E8-B5F7-95447B7738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7120" y="3398040"/>
                <a:ext cx="4614120" cy="21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≈4/10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4/10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2.5/10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166586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5BC6A1-B113-4BEA-978B-0641E6A64F76}"/>
                  </a:ext>
                </a:extLst>
              </p14:cNvPr>
              <p14:cNvContentPartPr/>
              <p14:nvPr/>
            </p14:nvContentPartPr>
            <p14:xfrm>
              <a:off x="2150280" y="2520000"/>
              <a:ext cx="9925200" cy="324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5BC6A1-B113-4BEA-978B-0641E6A64F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0920" y="2510640"/>
                <a:ext cx="9943920" cy="32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156200" cy="4729164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1/2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1/100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3/100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4/100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I’m not sure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156200" cy="4729164"/>
              </a:xfrm>
              <a:blipFill rotWithShape="0">
                <a:blip r:embed="rId2"/>
                <a:stretch>
                  <a:fillRect l="-3191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3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10DE3A-578D-4C03-AF3E-B701FE5B4545}"/>
                  </a:ext>
                </a:extLst>
              </p14:cNvPr>
              <p14:cNvContentPartPr/>
              <p14:nvPr/>
            </p14:nvContentPartPr>
            <p14:xfrm>
              <a:off x="897840" y="371880"/>
              <a:ext cx="9546840" cy="363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10DE3A-578D-4C03-AF3E-B701FE5B45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480" y="362520"/>
                <a:ext cx="9565560" cy="36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438F1642-94F1-43AF-B72F-0D404F837268}"/>
              </a:ext>
            </a:extLst>
          </p:cNvPr>
          <p:cNvSpPr txBox="1">
            <a:spLocks/>
          </p:cNvSpPr>
          <p:nvPr/>
        </p:nvSpPr>
        <p:spPr>
          <a:xfrm>
            <a:off x="352148" y="990600"/>
            <a:ext cx="11430000" cy="586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sz="900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Inference in 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 is NP-hard.</a:t>
            </a:r>
          </a:p>
          <a:p>
            <a:r>
              <a:rPr lang="en-US">
                <a:ea typeface="ＭＳ Ｐゴシック" pitchFamily="34" charset="-128"/>
              </a:rPr>
              <a:t>No known efficient probabilistic inference in general.</a:t>
            </a: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A12940-8A90-4519-8324-102A67600408}"/>
              </a:ext>
            </a:extLst>
          </p:cNvPr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5E132D59-14AD-4BD0-939A-F0BCAB1480B9}"/>
                </a:ext>
              </a:extLst>
            </p:cNvPr>
            <p:cNvCxnSpPr>
              <a:stCxn id="241" idx="4"/>
              <a:endCxn id="220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4" name="Group 1">
              <a:extLst>
                <a:ext uri="{FF2B5EF4-FFF2-40B4-BE49-F238E27FC236}">
                  <a16:creationId xmlns:a16="http://schemas.microsoft.com/office/drawing/2014/main" id="{C285E205-027D-46F9-BC89-A816F1BEB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28200213-3DEE-4DF8-9B95-536E169206A0}"/>
                  </a:ext>
                </a:extLst>
              </p:cNvPr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2" name="Picture 241" descr="TP_tmp.png">
                <a:extLst>
                  <a:ext uri="{FF2B5EF4-FFF2-40B4-BE49-F238E27FC236}">
                    <a16:creationId xmlns:a16="http://schemas.microsoft.com/office/drawing/2014/main" id="{ACB00073-8FE7-4DAB-AABA-EFDD6CCB3E0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15" name="Group 52229">
              <a:extLst>
                <a:ext uri="{FF2B5EF4-FFF2-40B4-BE49-F238E27FC236}">
                  <a16:creationId xmlns:a16="http://schemas.microsoft.com/office/drawing/2014/main" id="{F4AD0BDE-78D9-45D1-96E4-2C2382AC4C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252E801-5003-47F8-A3DA-07E130F26CCF}"/>
                  </a:ext>
                </a:extLst>
              </p:cNvPr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9" name="Picture 238" descr="TP_tmp.png">
                <a:extLst>
                  <a:ext uri="{FF2B5EF4-FFF2-40B4-BE49-F238E27FC236}">
                    <a16:creationId xmlns:a16="http://schemas.microsoft.com/office/drawing/2014/main" id="{0C55DBD8-F002-4C8E-AA6A-AE5BCA71A5F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17" name="Group 52232">
              <a:extLst>
                <a:ext uri="{FF2B5EF4-FFF2-40B4-BE49-F238E27FC236}">
                  <a16:creationId xmlns:a16="http://schemas.microsoft.com/office/drawing/2014/main" id="{BDB34538-A6DC-4AF1-A9EC-8075378DF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65520D9-94E0-40C3-B2FB-2C0B9F37F4F8}"/>
                  </a:ext>
                </a:extLst>
              </p:cNvPr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6" name="Picture 235" descr="TP_tmp.png">
                <a:extLst>
                  <a:ext uri="{FF2B5EF4-FFF2-40B4-BE49-F238E27FC236}">
                    <a16:creationId xmlns:a16="http://schemas.microsoft.com/office/drawing/2014/main" id="{243EC756-FFF5-430A-8485-DD4168F6EC3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18" name="Group 52235">
              <a:extLst>
                <a:ext uri="{FF2B5EF4-FFF2-40B4-BE49-F238E27FC236}">
                  <a16:creationId xmlns:a16="http://schemas.microsoft.com/office/drawing/2014/main" id="{BAAE511D-ECA8-48BF-AA79-BBB1136B6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BB92154-9D23-47D1-BDBB-972B290DD8C7}"/>
                  </a:ext>
                </a:extLst>
              </p:cNvPr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3" name="Picture 232" descr="TP_tmp.png">
                <a:extLst>
                  <a:ext uri="{FF2B5EF4-FFF2-40B4-BE49-F238E27FC236}">
                    <a16:creationId xmlns:a16="http://schemas.microsoft.com/office/drawing/2014/main" id="{055E1E8C-8701-4CF3-9991-C9D150F9E49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19" name="Group 52238">
              <a:extLst>
                <a:ext uri="{FF2B5EF4-FFF2-40B4-BE49-F238E27FC236}">
                  <a16:creationId xmlns:a16="http://schemas.microsoft.com/office/drawing/2014/main" id="{288AA1E7-3C7E-4A8C-AB91-D88643A74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37A8D874-9233-442B-88B6-C58F7A2012FE}"/>
                  </a:ext>
                </a:extLst>
              </p:cNvPr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0" name="Picture 229" descr="TP_tmp.png">
                <a:extLst>
                  <a:ext uri="{FF2B5EF4-FFF2-40B4-BE49-F238E27FC236}">
                    <a16:creationId xmlns:a16="http://schemas.microsoft.com/office/drawing/2014/main" id="{DE5745F1-00AA-4032-8226-A3BB21909E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0" name="Group 52241">
              <a:extLst>
                <a:ext uri="{FF2B5EF4-FFF2-40B4-BE49-F238E27FC236}">
                  <a16:creationId xmlns:a16="http://schemas.microsoft.com/office/drawing/2014/main" id="{B2106A54-E0FD-4F8E-9709-A3ECB81AB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F0A8DED5-2A3F-4B01-BD4E-51C13645AB50}"/>
                  </a:ext>
                </a:extLst>
              </p:cNvPr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6" name="Picture 225" descr="TP_tmp.png">
                <a:extLst>
                  <a:ext uri="{FF2B5EF4-FFF2-40B4-BE49-F238E27FC236}">
                    <a16:creationId xmlns:a16="http://schemas.microsoft.com/office/drawing/2014/main" id="{8B8E06F6-0934-4268-B183-96208B4135C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1" name="Group 52244">
              <a:extLst>
                <a:ext uri="{FF2B5EF4-FFF2-40B4-BE49-F238E27FC236}">
                  <a16:creationId xmlns:a16="http://schemas.microsoft.com/office/drawing/2014/main" id="{C993E2DA-99D2-463B-8A8F-BF8A4DC59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0E6E9EE1-2F41-4787-ADE4-D1FE8CD777DA}"/>
                  </a:ext>
                </a:extLst>
              </p:cNvPr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3" name="Picture 222" descr="TP_tmp.png">
                <a:extLst>
                  <a:ext uri="{FF2B5EF4-FFF2-40B4-BE49-F238E27FC236}">
                    <a16:creationId xmlns:a16="http://schemas.microsoft.com/office/drawing/2014/main" id="{CE666401-2213-49F3-94DC-6B07E27074A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3" name="Group 52253">
              <a:extLst>
                <a:ext uri="{FF2B5EF4-FFF2-40B4-BE49-F238E27FC236}">
                  <a16:creationId xmlns:a16="http://schemas.microsoft.com/office/drawing/2014/main" id="{B5EF5233-AA04-49D7-9C96-04FC85D20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5F0E4FD5-A07B-4A2D-BCF4-9BD204812CF1}"/>
                  </a:ext>
                </a:extLst>
              </p:cNvPr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1" name="Picture 220" descr="TP_tmp.png">
                <a:extLst>
                  <a:ext uri="{FF2B5EF4-FFF2-40B4-BE49-F238E27FC236}">
                    <a16:creationId xmlns:a16="http://schemas.microsoft.com/office/drawing/2014/main" id="{0C1E6BD1-597D-4B78-AED6-5292E94585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4" name="Group 225">
              <a:extLst>
                <a:ext uri="{FF2B5EF4-FFF2-40B4-BE49-F238E27FC236}">
                  <a16:creationId xmlns:a16="http://schemas.microsoft.com/office/drawing/2014/main" id="{9DAFF4F6-E512-4075-AB57-D3B81A413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968275A-39C5-4F4C-8622-A0FAAA72B4E6}"/>
                  </a:ext>
                </a:extLst>
              </p:cNvPr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9" name="Picture 218" descr="TP_tmp.png">
                <a:extLst>
                  <a:ext uri="{FF2B5EF4-FFF2-40B4-BE49-F238E27FC236}">
                    <a16:creationId xmlns:a16="http://schemas.microsoft.com/office/drawing/2014/main" id="{FAD39966-F040-426F-99D1-B05EF5461D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5" name="Group 229">
              <a:extLst>
                <a:ext uri="{FF2B5EF4-FFF2-40B4-BE49-F238E27FC236}">
                  <a16:creationId xmlns:a16="http://schemas.microsoft.com/office/drawing/2014/main" id="{C931C071-24F9-49D6-B4DC-C7AF66B79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81C75008-4197-4D3D-A3D7-886910815365}"/>
                  </a:ext>
                </a:extLst>
              </p:cNvPr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7" name="Picture 216" descr="TP_tmp.png">
                <a:extLst>
                  <a:ext uri="{FF2B5EF4-FFF2-40B4-BE49-F238E27FC236}">
                    <a16:creationId xmlns:a16="http://schemas.microsoft.com/office/drawing/2014/main" id="{62E41FEA-2AE9-4075-A2A7-2A4C95F61D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6" name="Group 232">
              <a:extLst>
                <a:ext uri="{FF2B5EF4-FFF2-40B4-BE49-F238E27FC236}">
                  <a16:creationId xmlns:a16="http://schemas.microsoft.com/office/drawing/2014/main" id="{C29110E1-6572-496D-A09A-F7B358D1E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4236CBB-B227-4CC9-9EBD-EEDF03ACD05C}"/>
                  </a:ext>
                </a:extLst>
              </p:cNvPr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5" name="Picture 214" descr="TP_tmp.png">
                <a:extLst>
                  <a:ext uri="{FF2B5EF4-FFF2-40B4-BE49-F238E27FC236}">
                    <a16:creationId xmlns:a16="http://schemas.microsoft.com/office/drawing/2014/main" id="{09861AA0-C038-4A57-A2E0-E3671F9E44F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7" name="Group 235">
              <a:extLst>
                <a:ext uri="{FF2B5EF4-FFF2-40B4-BE49-F238E27FC236}">
                  <a16:creationId xmlns:a16="http://schemas.microsoft.com/office/drawing/2014/main" id="{C6126CF8-3B4C-4065-87D3-7B66AD151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5EBB909-A05F-433B-8785-9974E69DCDB5}"/>
                  </a:ext>
                </a:extLst>
              </p:cNvPr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3" name="Picture 212" descr="TP_tmp.png">
                <a:extLst>
                  <a:ext uri="{FF2B5EF4-FFF2-40B4-BE49-F238E27FC236}">
                    <a16:creationId xmlns:a16="http://schemas.microsoft.com/office/drawing/2014/main" id="{C4519CA3-3D1D-41C7-994F-CC82D37B20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29" name="Group 238">
              <a:extLst>
                <a:ext uri="{FF2B5EF4-FFF2-40B4-BE49-F238E27FC236}">
                  <a16:creationId xmlns:a16="http://schemas.microsoft.com/office/drawing/2014/main" id="{86D586F2-5093-4F75-91B5-ACC72C938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F1A9784-22C6-4246-8C0C-334C7776D0BD}"/>
                  </a:ext>
                </a:extLst>
              </p:cNvPr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0" name="Picture 209" descr="TP_tmp.png">
                <a:extLst>
                  <a:ext uri="{FF2B5EF4-FFF2-40B4-BE49-F238E27FC236}">
                    <a16:creationId xmlns:a16="http://schemas.microsoft.com/office/drawing/2014/main" id="{FAEB7F9E-389D-4642-AF10-5DF848D6DD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0" name="Group 241">
              <a:extLst>
                <a:ext uri="{FF2B5EF4-FFF2-40B4-BE49-F238E27FC236}">
                  <a16:creationId xmlns:a16="http://schemas.microsoft.com/office/drawing/2014/main" id="{A24FD1BF-E698-48CF-A3A9-E8EDAEBCA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68DD8BEA-FED4-4A69-B199-EF664B47055D}"/>
                  </a:ext>
                </a:extLst>
              </p:cNvPr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7" name="Picture 206" descr="TP_tmp.png">
                <a:extLst>
                  <a:ext uri="{FF2B5EF4-FFF2-40B4-BE49-F238E27FC236}">
                    <a16:creationId xmlns:a16="http://schemas.microsoft.com/office/drawing/2014/main" id="{0706F4AF-E32E-4905-B9D1-08ED24C16CD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1" name="Group 244">
              <a:extLst>
                <a:ext uri="{FF2B5EF4-FFF2-40B4-BE49-F238E27FC236}">
                  <a16:creationId xmlns:a16="http://schemas.microsoft.com/office/drawing/2014/main" id="{BCEC9FDB-F927-4E1D-BCB1-E2FE1C314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B755D47D-930F-4DC0-AB97-4AC7096D77E4}"/>
                  </a:ext>
                </a:extLst>
              </p:cNvPr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4" name="Picture 203" descr="TP_tmp.png">
                <a:extLst>
                  <a:ext uri="{FF2B5EF4-FFF2-40B4-BE49-F238E27FC236}">
                    <a16:creationId xmlns:a16="http://schemas.microsoft.com/office/drawing/2014/main" id="{9D73E343-4EF0-4C66-96CF-81A66DDC5E1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2" name="Group 247">
              <a:extLst>
                <a:ext uri="{FF2B5EF4-FFF2-40B4-BE49-F238E27FC236}">
                  <a16:creationId xmlns:a16="http://schemas.microsoft.com/office/drawing/2014/main" id="{FC087BCE-F885-4C7B-B148-8C5955AFB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F0DB9F94-5BE1-48E6-A8A2-B01AF5D005D5}"/>
                  </a:ext>
                </a:extLst>
              </p:cNvPr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1" name="Picture 200" descr="TP_tmp.png">
                <a:extLst>
                  <a:ext uri="{FF2B5EF4-FFF2-40B4-BE49-F238E27FC236}">
                    <a16:creationId xmlns:a16="http://schemas.microsoft.com/office/drawing/2014/main" id="{7562EEF9-B5D0-4967-B3D0-CCC3AF80F9D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3" name="Group 204">
              <a:extLst>
                <a:ext uri="{FF2B5EF4-FFF2-40B4-BE49-F238E27FC236}">
                  <a16:creationId xmlns:a16="http://schemas.microsoft.com/office/drawing/2014/main" id="{82F5F8AF-181C-49BC-94B0-12FBFAD1E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F4E3653-691C-4A0D-8513-E567FD6BDE19}"/>
                  </a:ext>
                </a:extLst>
              </p:cNvPr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8" name="Picture 197" descr="TP_tmp.png">
                <a:extLst>
                  <a:ext uri="{FF2B5EF4-FFF2-40B4-BE49-F238E27FC236}">
                    <a16:creationId xmlns:a16="http://schemas.microsoft.com/office/drawing/2014/main" id="{4C331C08-12F6-4F3B-91BD-4B886F6F80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5" name="Group 253">
              <a:extLst>
                <a:ext uri="{FF2B5EF4-FFF2-40B4-BE49-F238E27FC236}">
                  <a16:creationId xmlns:a16="http://schemas.microsoft.com/office/drawing/2014/main" id="{DD09BACD-4B37-4424-B069-1415A7DF2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7478203E-4499-4F59-A981-6A1533E8377B}"/>
                  </a:ext>
                </a:extLst>
              </p:cNvPr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6" name="Picture 195" descr="TP_tmp.png">
                <a:extLst>
                  <a:ext uri="{FF2B5EF4-FFF2-40B4-BE49-F238E27FC236}">
                    <a16:creationId xmlns:a16="http://schemas.microsoft.com/office/drawing/2014/main" id="{BA6BAEAC-5430-4AA5-B7A5-F98F4E2B6F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6" name="Group 201">
              <a:extLst>
                <a:ext uri="{FF2B5EF4-FFF2-40B4-BE49-F238E27FC236}">
                  <a16:creationId xmlns:a16="http://schemas.microsoft.com/office/drawing/2014/main" id="{66B27972-5B72-409F-AFB7-3C716C4F9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9491AF12-5657-43C0-A78B-169878C66211}"/>
                  </a:ext>
                </a:extLst>
              </p:cNvPr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3" name="Picture 192" descr="TP_tmp.png">
                <a:extLst>
                  <a:ext uri="{FF2B5EF4-FFF2-40B4-BE49-F238E27FC236}">
                    <a16:creationId xmlns:a16="http://schemas.microsoft.com/office/drawing/2014/main" id="{09881012-4B31-4A5B-AB9B-282F3973F51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7" name="Group 207">
              <a:extLst>
                <a:ext uri="{FF2B5EF4-FFF2-40B4-BE49-F238E27FC236}">
                  <a16:creationId xmlns:a16="http://schemas.microsoft.com/office/drawing/2014/main" id="{889D2E96-8BDD-4DA9-9DA8-0FD07B82C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63A6566D-2484-42FB-8D9A-725B8DFDDF4B}"/>
                  </a:ext>
                </a:extLst>
              </p:cNvPr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91" name="Picture 190" descr="TP_tmp.png">
                <a:extLst>
                  <a:ext uri="{FF2B5EF4-FFF2-40B4-BE49-F238E27FC236}">
                    <a16:creationId xmlns:a16="http://schemas.microsoft.com/office/drawing/2014/main" id="{7B318855-26CB-4406-9EE0-2C04FD6843E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8" name="Group 210">
              <a:extLst>
                <a:ext uri="{FF2B5EF4-FFF2-40B4-BE49-F238E27FC236}">
                  <a16:creationId xmlns:a16="http://schemas.microsoft.com/office/drawing/2014/main" id="{3880B7F1-8FB4-4F66-BB82-14002437C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988A4C5-2F92-42FC-AC60-083A30DA8BE5}"/>
                  </a:ext>
                </a:extLst>
              </p:cNvPr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89" name="Picture 188" descr="TP_tmp.png">
                <a:extLst>
                  <a:ext uri="{FF2B5EF4-FFF2-40B4-BE49-F238E27FC236}">
                    <a16:creationId xmlns:a16="http://schemas.microsoft.com/office/drawing/2014/main" id="{A27B15A2-BE74-445C-953A-EFB317EFDC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grpSp>
          <p:nvGrpSpPr>
            <p:cNvPr id="139" name="Group 213">
              <a:extLst>
                <a:ext uri="{FF2B5EF4-FFF2-40B4-BE49-F238E27FC236}">
                  <a16:creationId xmlns:a16="http://schemas.microsoft.com/office/drawing/2014/main" id="{040C74FD-A54F-4AA1-A300-2282619C4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4AAF592-8913-4E80-BFB4-04FE5EA3C5E2}"/>
                  </a:ext>
                </a:extLst>
              </p:cNvPr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86" name="Picture 185" descr="TP_tmp.png">
                <a:extLst>
                  <a:ext uri="{FF2B5EF4-FFF2-40B4-BE49-F238E27FC236}">
                    <a16:creationId xmlns:a16="http://schemas.microsoft.com/office/drawing/2014/main" id="{F96B0B58-B660-4938-B348-A02149F602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 xmlns="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 xmlns="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xmlns="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7FCEBB4B-E029-4E9D-BA6E-0E90DE806F3D}"/>
                </a:ext>
              </a:extLst>
            </p:cNvPr>
            <p:cNvCxnSpPr>
              <a:stCxn id="238" idx="4"/>
              <a:endCxn id="220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9B02DBE-B15B-44C5-8CEF-BC570877D973}"/>
                </a:ext>
              </a:extLst>
            </p:cNvPr>
            <p:cNvCxnSpPr>
              <a:stCxn id="235" idx="4"/>
              <a:endCxn id="220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DF24EC7-C425-4614-9E1D-87444C017E35}"/>
                </a:ext>
              </a:extLst>
            </p:cNvPr>
            <p:cNvCxnSpPr>
              <a:stCxn id="241" idx="4"/>
              <a:endCxn id="218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5E355FE4-5C10-4047-9F11-9FB9A4926542}"/>
                </a:ext>
              </a:extLst>
            </p:cNvPr>
            <p:cNvCxnSpPr>
              <a:stCxn id="235" idx="4"/>
              <a:endCxn id="218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DFC5B57-95D9-4FB6-B7E9-B2AD4B2C3AB5}"/>
                </a:ext>
              </a:extLst>
            </p:cNvPr>
            <p:cNvCxnSpPr>
              <a:stCxn id="232" idx="4"/>
              <a:endCxn id="218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89A3771-00BD-4557-ACFA-7352328CE8B2}"/>
                </a:ext>
              </a:extLst>
            </p:cNvPr>
            <p:cNvCxnSpPr>
              <a:stCxn id="238" idx="4"/>
              <a:endCxn id="211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B6EAC81-0EC1-4023-9C11-7427AF96C41E}"/>
                </a:ext>
              </a:extLst>
            </p:cNvPr>
            <p:cNvCxnSpPr>
              <a:stCxn id="229" idx="4"/>
              <a:endCxn id="211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5D131E8D-57E1-49FD-B25D-BC318FD509D8}"/>
                </a:ext>
              </a:extLst>
            </p:cNvPr>
            <p:cNvCxnSpPr>
              <a:stCxn id="222" idx="4"/>
              <a:endCxn id="211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0EAA8179-D359-46A8-B1B3-D64E41FAEE67}"/>
                </a:ext>
              </a:extLst>
            </p:cNvPr>
            <p:cNvCxnSpPr>
              <a:stCxn id="222" idx="4"/>
              <a:endCxn id="202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CEC7C20C-FC7A-4483-83BA-7806571C59A7}"/>
                </a:ext>
              </a:extLst>
            </p:cNvPr>
            <p:cNvCxnSpPr>
              <a:stCxn id="222" idx="4"/>
              <a:endCxn id="205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70BC2DB4-3A0D-42D9-A750-4F54876C9491}"/>
                </a:ext>
              </a:extLst>
            </p:cNvPr>
            <p:cNvCxnSpPr>
              <a:stCxn id="224" idx="4"/>
              <a:endCxn id="202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F7CE179A-1216-407E-9843-D617440F96CF}"/>
                </a:ext>
              </a:extLst>
            </p:cNvPr>
            <p:cNvCxnSpPr>
              <a:stCxn id="229" idx="4"/>
              <a:endCxn id="202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D284EE38-FA69-48F7-896B-5F277F116764}"/>
                </a:ext>
              </a:extLst>
            </p:cNvPr>
            <p:cNvCxnSpPr>
              <a:stCxn id="232" idx="4"/>
              <a:endCxn id="208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BEE8C5F-A3B9-4F1C-91DF-742D354182A4}"/>
                </a:ext>
              </a:extLst>
            </p:cNvPr>
            <p:cNvCxnSpPr>
              <a:stCxn id="229" idx="4"/>
              <a:endCxn id="208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7ECF99AF-5FCB-4F05-AC66-22A4CF688178}"/>
                </a:ext>
              </a:extLst>
            </p:cNvPr>
            <p:cNvCxnSpPr>
              <a:stCxn id="235" idx="4"/>
              <a:endCxn id="21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3736A1-3D51-40E4-AD68-FA61BE483898}"/>
                </a:ext>
              </a:extLst>
            </p:cNvPr>
            <p:cNvCxnSpPr>
              <a:stCxn id="232" idx="4"/>
              <a:endCxn id="21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A0F6FDC-54D9-4ADB-AE79-448AD092CA40}"/>
                </a:ext>
              </a:extLst>
            </p:cNvPr>
            <p:cNvCxnSpPr>
              <a:stCxn id="235" idx="4"/>
              <a:endCxn id="216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EE6D2C50-EE7C-49A0-9875-A5A5AB283CBB}"/>
                </a:ext>
              </a:extLst>
            </p:cNvPr>
            <p:cNvCxnSpPr>
              <a:stCxn id="238" idx="4"/>
              <a:endCxn id="216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885BC7B-6A4E-4539-86AF-FFAEB87E9901}"/>
                </a:ext>
              </a:extLst>
            </p:cNvPr>
            <p:cNvCxnSpPr>
              <a:stCxn id="232" idx="4"/>
              <a:endCxn id="216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36E1924-4570-4D24-A9A0-D0CC5FD56A64}"/>
                </a:ext>
              </a:extLst>
            </p:cNvPr>
            <p:cNvCxnSpPr>
              <a:stCxn id="229" idx="4"/>
              <a:endCxn id="21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D5AB3066-1C79-414D-B817-81CD7C7EB8B8}"/>
                </a:ext>
              </a:extLst>
            </p:cNvPr>
            <p:cNvCxnSpPr>
              <a:stCxn id="224" idx="4"/>
              <a:endCxn id="208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D7B2E5E2-F47B-4220-A282-A4681DF5C965}"/>
                </a:ext>
              </a:extLst>
            </p:cNvPr>
            <p:cNvCxnSpPr>
              <a:stCxn id="224" idx="4"/>
              <a:endCxn id="205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1ABBA13-4802-407D-AA58-78350C51EB7D}"/>
                </a:ext>
              </a:extLst>
            </p:cNvPr>
            <p:cNvCxnSpPr>
              <a:stCxn id="229" idx="4"/>
              <a:endCxn id="205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CB4E7982-9BF7-4755-BDF1-BB0352958460}"/>
                </a:ext>
              </a:extLst>
            </p:cNvPr>
            <p:cNvCxnSpPr>
              <a:stCxn id="220" idx="4"/>
              <a:endCxn id="199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273368B-E159-4BB1-857D-2A1E75735BCF}"/>
                </a:ext>
              </a:extLst>
            </p:cNvPr>
            <p:cNvCxnSpPr>
              <a:stCxn id="218" idx="4"/>
              <a:endCxn id="199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BC93709B-251B-4FC2-9F85-7B08198ED7E7}"/>
                </a:ext>
              </a:extLst>
            </p:cNvPr>
            <p:cNvCxnSpPr>
              <a:stCxn id="214" idx="4"/>
              <a:endCxn id="197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1C49FA81-E6E5-4B37-913E-09E9F60959ED}"/>
                </a:ext>
              </a:extLst>
            </p:cNvPr>
            <p:cNvCxnSpPr>
              <a:stCxn id="208" idx="4"/>
              <a:endCxn id="195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62BF3E2-F1B3-4E43-8D3F-EB2043B3D73D}"/>
                </a:ext>
              </a:extLst>
            </p:cNvPr>
            <p:cNvCxnSpPr>
              <a:stCxn id="202" idx="4"/>
              <a:endCxn id="19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AF51D8FD-5280-4227-9C95-8F237F4007AE}"/>
                </a:ext>
              </a:extLst>
            </p:cNvPr>
            <p:cNvCxnSpPr>
              <a:stCxn id="205" idx="4"/>
              <a:endCxn id="19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6CF7C7A6-1405-4D48-886B-B761EB04FD67}"/>
                </a:ext>
              </a:extLst>
            </p:cNvPr>
            <p:cNvCxnSpPr>
              <a:stCxn id="211" idx="4"/>
              <a:endCxn id="195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CFA2AF49-EDC3-4C57-9149-826D93CD6309}"/>
                </a:ext>
              </a:extLst>
            </p:cNvPr>
            <p:cNvCxnSpPr>
              <a:stCxn id="216" idx="4"/>
              <a:endCxn id="197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00B19B9-0D12-490B-BF9E-60440262CA65}"/>
                </a:ext>
              </a:extLst>
            </p:cNvPr>
            <p:cNvCxnSpPr>
              <a:stCxn id="199" idx="4"/>
              <a:endCxn id="190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348A6A51-58FE-486A-BECC-7727F8BC0C4C}"/>
                </a:ext>
              </a:extLst>
            </p:cNvPr>
            <p:cNvCxnSpPr>
              <a:stCxn id="195" idx="4"/>
              <a:endCxn id="187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E4EAB43D-A49F-446C-B004-597778BDA02B}"/>
                </a:ext>
              </a:extLst>
            </p:cNvPr>
            <p:cNvCxnSpPr>
              <a:stCxn id="192" idx="4"/>
              <a:endCxn id="187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89F90933-4C43-41DC-99C1-8C1677B9B600}"/>
                </a:ext>
              </a:extLst>
            </p:cNvPr>
            <p:cNvCxnSpPr>
              <a:stCxn id="197" idx="4"/>
              <a:endCxn id="190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7435A43-D40D-43F3-94DA-71CE33BA2C13}"/>
                </a:ext>
              </a:extLst>
            </p:cNvPr>
            <p:cNvCxnSpPr>
              <a:stCxn id="187" idx="4"/>
              <a:endCxn id="185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26190F33-5114-4F57-9F5E-CF5DD4CBA083}"/>
                </a:ext>
              </a:extLst>
            </p:cNvPr>
            <p:cNvCxnSpPr>
              <a:stCxn id="190" idx="4"/>
              <a:endCxn id="185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08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Tue 4/16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Adjusted Plan: Out Wednesday, due 5/2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1BA016-DC53-4D4A-9ED7-5EA97160F1C8}"/>
                  </a:ext>
                </a:extLst>
              </p14:cNvPr>
              <p14:cNvContentPartPr/>
              <p14:nvPr/>
            </p14:nvContentPartPr>
            <p14:xfrm>
              <a:off x="2261880" y="2413800"/>
              <a:ext cx="1521720" cy="45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1BA016-DC53-4D4A-9ED7-5EA97160F1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2520" y="2404440"/>
                <a:ext cx="1540440" cy="4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4F55C9-0A69-481D-AC50-50732EA1AD38}"/>
                  </a:ext>
                </a:extLst>
              </p14:cNvPr>
              <p14:cNvContentPartPr/>
              <p14:nvPr/>
            </p14:nvContentPartPr>
            <p14:xfrm>
              <a:off x="1794600" y="967680"/>
              <a:ext cx="8830440" cy="474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4F55C9-0A69-481D-AC50-50732EA1AD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240" y="958320"/>
                <a:ext cx="8849160" cy="47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254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1: Get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24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2: Convert this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264920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/>
              <a:t>If random() returns </a:t>
            </a:r>
            <a:r>
              <a:rPr lang="en-US" sz="2400" i="1" dirty="0"/>
              <a:t>u</a:t>
            </a:r>
            <a:r>
              <a:rPr lang="en-US" sz="2400" dirty="0"/>
              <a:t> = 0.83, then our sample is </a:t>
            </a:r>
            <a:r>
              <a:rPr lang="en-US" sz="2400" i="1" dirty="0"/>
              <a:t>C</a:t>
            </a:r>
            <a:r>
              <a:rPr lang="en-US" sz="2400" dirty="0"/>
              <a:t> = blue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after sampling 8 times:</a:t>
            </a:r>
            <a:endParaRPr lang="en-US" sz="24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9850"/>
              </p:ext>
            </p:extLst>
          </p:nvPr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91312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515112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DCBA9F-D52A-4E3D-9A4D-4EC33183F270}"/>
                  </a:ext>
                </a:extLst>
              </p14:cNvPr>
              <p14:cNvContentPartPr/>
              <p14:nvPr/>
            </p14:nvContentPartPr>
            <p14:xfrm>
              <a:off x="8123040" y="2468160"/>
              <a:ext cx="2333160" cy="279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DCBA9F-D52A-4E3D-9A4D-4EC33183F2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3680" y="2458800"/>
                <a:ext cx="2351880" cy="281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900CB4-6956-44E4-8FDD-6FD54B362C31}"/>
                  </a:ext>
                </a:extLst>
              </p14:cNvPr>
              <p14:cNvContentPartPr/>
              <p14:nvPr/>
            </p14:nvContentPartPr>
            <p14:xfrm>
              <a:off x="4066560" y="2191680"/>
              <a:ext cx="7773840" cy="224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900CB4-6956-44E4-8FDD-6FD54B362C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82320"/>
                <a:ext cx="7792560" cy="22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330CB1-8BD8-450A-9D22-DF56E433E600}"/>
                  </a:ext>
                </a:extLst>
              </p14:cNvPr>
              <p14:cNvContentPartPr/>
              <p14:nvPr/>
            </p14:nvContentPartPr>
            <p14:xfrm>
              <a:off x="1951920" y="1905840"/>
              <a:ext cx="1519200" cy="187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330CB1-8BD8-450A-9D22-DF56E433E6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560" y="1896480"/>
                <a:ext cx="1537920" cy="189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516769-9A1C-4905-9283-89D54E72ABB9}"/>
                  </a:ext>
                </a:extLst>
              </p14:cNvPr>
              <p14:cNvContentPartPr/>
              <p14:nvPr/>
            </p14:nvContentPartPr>
            <p14:xfrm>
              <a:off x="3110400" y="1485000"/>
              <a:ext cx="7005600" cy="176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516769-9A1C-4905-9283-89D54E72AB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1040" y="1475640"/>
                <a:ext cx="7024320" cy="177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,)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2F5463-D98C-4615-BD8B-016E600F0E24}"/>
                  </a:ext>
                </a:extLst>
              </p14:cNvPr>
              <p14:cNvContentPartPr/>
              <p14:nvPr/>
            </p14:nvContentPartPr>
            <p14:xfrm>
              <a:off x="230040" y="2526840"/>
              <a:ext cx="3628440" cy="133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2F5463-D98C-4615-BD8B-016E600F0E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80" y="2517480"/>
                <a:ext cx="3647160" cy="13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1CF4FD-9636-4FF2-A6AE-2EBB1D61B29B}"/>
                  </a:ext>
                </a:extLst>
              </p14:cNvPr>
              <p14:cNvContentPartPr/>
              <p14:nvPr/>
            </p14:nvContentPartPr>
            <p14:xfrm>
              <a:off x="205920" y="900000"/>
              <a:ext cx="11802240" cy="501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1CF4FD-9636-4FF2-A6AE-2EBB1D61B2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6560" y="890640"/>
                <a:ext cx="11820960" cy="50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9E7C-2317-419A-9A4F-80C8DB9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Algorithm: Multiply likelihood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80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190139" cy="23104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ea typeface="ＭＳ Ｐゴシック" pitchFamily="34" charset="-128"/>
              </a:rPr>
              <a:t>w = 1.0</a:t>
            </a:r>
          </a:p>
          <a:p>
            <a:r>
              <a:rPr lang="en-US" sz="2800" kern="0" dirty="0">
                <a:ea typeface="ＭＳ Ｐゴシック" pitchFamily="34" charset="-128"/>
              </a:rPr>
              <a:t>for </a:t>
            </a:r>
            <a:r>
              <a:rPr lang="en-US" sz="2800" kern="0" dirty="0" err="1">
                <a:ea typeface="ＭＳ Ｐゴシック" pitchFamily="34" charset="-128"/>
              </a:rPr>
              <a:t>i</a:t>
            </a:r>
            <a:r>
              <a:rPr lang="en-US" sz="2800" kern="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kern="0" dirty="0">
                <a:ea typeface="ＭＳ Ｐゴシック" pitchFamily="34" charset="-128"/>
              </a:rPr>
              <a:t>Set w = w * P(x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 | Parents(X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))</a:t>
            </a:r>
          </a:p>
          <a:p>
            <a:r>
              <a:rPr lang="en-US" sz="2800" kern="0" dirty="0">
                <a:ea typeface="ＭＳ Ｐゴシック" pitchFamily="34" charset="-128"/>
              </a:rPr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55320" y="127254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474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2" y="452628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E88113-E28A-460D-B205-3F37CDB8DD22}"/>
                  </a:ext>
                </a:extLst>
              </p14:cNvPr>
              <p14:cNvContentPartPr/>
              <p14:nvPr/>
            </p14:nvContentPartPr>
            <p14:xfrm>
              <a:off x="1265040" y="1572840"/>
              <a:ext cx="6170040" cy="88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E88113-E28A-460D-B205-3F37CDB8DD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55680" y="1563480"/>
                <a:ext cx="6188760" cy="90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838DD7-4797-410C-A578-43386ADB669B}"/>
                  </a:ext>
                </a:extLst>
              </p14:cNvPr>
              <p14:cNvContentPartPr/>
              <p14:nvPr/>
            </p14:nvContentPartPr>
            <p14:xfrm>
              <a:off x="178920" y="1405800"/>
              <a:ext cx="3426840" cy="516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838DD7-4797-410C-A578-43386ADB6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560" y="1396440"/>
                <a:ext cx="3445560" cy="518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ja-JP" altLang="en-US" sz="2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AE673E-9C90-44BE-99CF-3A698727BBA0}"/>
                  </a:ext>
                </a:extLst>
              </p14:cNvPr>
              <p14:cNvContentPartPr/>
              <p14:nvPr/>
            </p14:nvContentPartPr>
            <p14:xfrm>
              <a:off x="4437360" y="3487680"/>
              <a:ext cx="5650560" cy="287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AE673E-9C90-44BE-99CF-3A698727BB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00" y="3478320"/>
                <a:ext cx="5669280" cy="289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245B01-28E5-41BD-8BC3-8D2861C74BA9}"/>
                  </a:ext>
                </a:extLst>
              </p14:cNvPr>
              <p14:cNvContentPartPr/>
              <p14:nvPr/>
            </p14:nvContentPartPr>
            <p14:xfrm>
              <a:off x="3284280" y="2446560"/>
              <a:ext cx="3718800" cy="160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245B01-28E5-41BD-8BC3-8D2861C74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4920" y="2437200"/>
                <a:ext cx="3737520" cy="162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answer with rejection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D4649D-E2A3-46CE-9471-9EE8F0028D30}"/>
                  </a:ext>
                </a:extLst>
              </p14:cNvPr>
              <p14:cNvContentPartPr/>
              <p14:nvPr/>
            </p14:nvContentPartPr>
            <p14:xfrm>
              <a:off x="122040" y="1775160"/>
              <a:ext cx="10554120" cy="5005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D4649D-E2A3-46CE-9471-9EE8F0028D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680" y="1765800"/>
                <a:ext cx="10572840" cy="50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A55D55-CD5A-4053-9170-C16D4C432950}"/>
                  </a:ext>
                </a:extLst>
              </p14:cNvPr>
              <p14:cNvContentPartPr/>
              <p14:nvPr/>
            </p14:nvContentPartPr>
            <p14:xfrm>
              <a:off x="1480680" y="55800"/>
              <a:ext cx="10602360" cy="467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A55D55-CD5A-4053-9170-C16D4C4329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1320" y="46440"/>
                <a:ext cx="10621080" cy="46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DC5E72-8E6D-49BD-A797-A95468C9E0D6}"/>
                  </a:ext>
                </a:extLst>
              </p14:cNvPr>
              <p14:cNvContentPartPr/>
              <p14:nvPr/>
            </p14:nvContentPartPr>
            <p14:xfrm>
              <a:off x="3370680" y="2829240"/>
              <a:ext cx="4537800" cy="372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DC5E72-8E6D-49BD-A797-A95468C9E0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1320" y="2819880"/>
                <a:ext cx="4556520" cy="373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Review: Bayes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</a:rPr>
                  <a:t>Joint distributions 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 answer any query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𝑏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𝑐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𝑃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𝑐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800" b="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Break down joint using chain rule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E88510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With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i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 rotWithShape="0">
                <a:blip r:embed="rId2"/>
                <a:stretch>
                  <a:fillRect l="-965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525000" y="4191000"/>
            <a:ext cx="2074815" cy="2294326"/>
            <a:chOff x="5410200" y="3500735"/>
            <a:chExt cx="2074815" cy="2294326"/>
          </a:xfrm>
        </p:grpSpPr>
        <p:cxnSp>
          <p:nvCxnSpPr>
            <p:cNvPr id="6" name="AutoShape 6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" name="AutoShape 6"/>
            <p:cNvCxnSpPr>
              <a:cxnSpLocks noChangeShapeType="1"/>
              <a:stCxn id="10" idx="5"/>
              <a:endCxn id="12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  <a:stCxn id="10" idx="3"/>
              <a:endCxn id="11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8" idx="3"/>
              <a:endCxn id="9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21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15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C259C1-9AF7-4437-8EE4-5F45EB2CF5AB}"/>
                  </a:ext>
                </a:extLst>
              </p14:cNvPr>
              <p14:cNvContentPartPr/>
              <p14:nvPr/>
            </p14:nvContentPartPr>
            <p14:xfrm>
              <a:off x="538560" y="1761480"/>
              <a:ext cx="7162920" cy="73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C259C1-9AF7-4437-8EE4-5F45EB2CF5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200" y="1752120"/>
                <a:ext cx="7181640" cy="7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ED78B4-9B0A-4B4B-8188-77D2F6F69FD6}"/>
                  </a:ext>
                </a:extLst>
              </p14:cNvPr>
              <p14:cNvContentPartPr/>
              <p14:nvPr/>
            </p14:nvContentPartPr>
            <p14:xfrm>
              <a:off x="4084200" y="2610360"/>
              <a:ext cx="3693600" cy="153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ED78B4-9B0A-4B4B-8188-77D2F6F69F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4840" y="2601000"/>
                <a:ext cx="3712320" cy="155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655C38-6D34-40BB-85B4-5D959A252CED}"/>
                  </a:ext>
                </a:extLst>
              </p14:cNvPr>
              <p14:cNvContentPartPr/>
              <p14:nvPr/>
            </p14:nvContentPartPr>
            <p14:xfrm>
              <a:off x="9873000" y="6006240"/>
              <a:ext cx="246600" cy="50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655C38-6D34-40BB-85B4-5D959A252C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3640" y="5996880"/>
                <a:ext cx="265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A90505-67E4-4B1A-861E-300D0A85DA3E}"/>
                  </a:ext>
                </a:extLst>
              </p14:cNvPr>
              <p14:cNvContentPartPr/>
              <p14:nvPr/>
            </p14:nvContentPartPr>
            <p14:xfrm>
              <a:off x="2796480" y="535320"/>
              <a:ext cx="8692200" cy="545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A90505-67E4-4B1A-861E-300D0A85DA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7120" y="525960"/>
                <a:ext cx="8710920" cy="547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76E9B9-12B2-40F9-A606-D34F70D5B53A}"/>
                  </a:ext>
                </a:extLst>
              </p14:cNvPr>
              <p14:cNvContentPartPr/>
              <p14:nvPr/>
            </p14:nvContentPartPr>
            <p14:xfrm>
              <a:off x="8413920" y="2170080"/>
              <a:ext cx="3490200" cy="1041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76E9B9-12B2-40F9-A606-D34F70D5B5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4560" y="2160720"/>
                <a:ext cx="3508920" cy="10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713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900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099" y="1058021"/>
            <a:ext cx="271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>
                <a:solidFill>
                  <a:schemeClr val="tx2"/>
                </a:solidFill>
              </a:rPr>
              <a:t>j, 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3D8160-42F8-413A-AFE3-BDE17A3DA66E}"/>
                  </a:ext>
                </a:extLst>
              </p14:cNvPr>
              <p14:cNvContentPartPr/>
              <p14:nvPr/>
            </p14:nvContentPartPr>
            <p14:xfrm>
              <a:off x="104040" y="961200"/>
              <a:ext cx="11017800" cy="576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3D8160-42F8-413A-AFE3-BDE17A3DA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80" y="951840"/>
                <a:ext cx="11036520" cy="57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47453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397001"/>
            <a:ext cx="8253219" cy="4729164"/>
          </a:xfrm>
        </p:spPr>
        <p:txBody>
          <a:bodyPr/>
          <a:lstStyle/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 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2" y="1447800"/>
            <a:ext cx="10287000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D, Z, A, B C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C8AC88-D4F0-49F6-BCA1-3C1F7E433AA3}"/>
                  </a:ext>
                </a:extLst>
              </p14:cNvPr>
              <p14:cNvContentPartPr/>
              <p14:nvPr/>
            </p14:nvContentPartPr>
            <p14:xfrm>
              <a:off x="2950200" y="2279520"/>
              <a:ext cx="3967920" cy="46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C8AC88-D4F0-49F6-BCA1-3C1F7E433A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0840" y="2270160"/>
                <a:ext cx="398664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17551</TotalTime>
  <Words>3449</Words>
  <Application>Microsoft Office PowerPoint</Application>
  <PresentationFormat>Widescreen</PresentationFormat>
  <Paragraphs>980</Paragraphs>
  <Slides>54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Calibri</vt:lpstr>
      <vt:lpstr>Arial</vt:lpstr>
      <vt:lpstr>Times New Roman</vt:lpstr>
      <vt:lpstr>Calibri Light</vt:lpstr>
      <vt:lpstr>Cambria Math</vt:lpstr>
      <vt:lpstr>Wingdings</vt:lpstr>
      <vt:lpstr>Office Theme</vt:lpstr>
      <vt:lpstr>Warm-up as you walk in</vt:lpstr>
      <vt:lpstr>Announcements</vt:lpstr>
      <vt:lpstr>AI: Representation and Problem Solving </vt:lpstr>
      <vt:lpstr>Review: Bayes Nets</vt:lpstr>
      <vt:lpstr>Variable Elimination Example</vt:lpstr>
      <vt:lpstr>Example</vt:lpstr>
      <vt:lpstr>Example</vt:lpstr>
      <vt:lpstr>Variable Elimination order matters</vt:lpstr>
      <vt:lpstr>VE: Computational and Space Complexity</vt:lpstr>
      <vt:lpstr>VE: Computational and Space Complexity</vt:lpstr>
      <vt:lpstr>Worst Case Complexity? Reduction from SAT</vt:lpstr>
      <vt:lpstr>Polytrees</vt:lpstr>
      <vt:lpstr>Bayes Nets</vt:lpstr>
      <vt:lpstr>Quick Question</vt:lpstr>
      <vt:lpstr>Warm-up as you walk in</vt:lpstr>
      <vt:lpstr>Quick Question</vt:lpstr>
      <vt:lpstr>Approximate Inference: Sampling</vt:lpstr>
      <vt:lpstr>Inference vs Sampling</vt:lpstr>
      <vt:lpstr>Motivation for Approximate Inference</vt:lpstr>
      <vt:lpstr>Motivation for Approximate Inference</vt:lpstr>
      <vt:lpstr>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Piazza Poll 1</vt:lpstr>
      <vt:lpstr>Piazza Poll 2</vt:lpstr>
      <vt:lpstr>Probability of a sample</vt:lpstr>
      <vt:lpstr>Prior Sampling</vt:lpstr>
      <vt:lpstr>Example</vt:lpstr>
      <vt:lpstr>Rejection Sampling</vt:lpstr>
      <vt:lpstr>Rejection Sampling</vt:lpstr>
      <vt:lpstr>Rejection Sampling</vt:lpstr>
      <vt:lpstr>Piazza Poll 3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Piazza Poll 4</vt:lpstr>
      <vt:lpstr>Piazza Poll 5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1112</cp:revision>
  <cp:lastPrinted>2018-11-27T13:42:27Z</cp:lastPrinted>
  <dcterms:created xsi:type="dcterms:W3CDTF">2018-10-11T11:39:27Z</dcterms:created>
  <dcterms:modified xsi:type="dcterms:W3CDTF">2019-04-17T17:35:59Z</dcterms:modified>
</cp:coreProperties>
</file>