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1219" r:id="rId2"/>
    <p:sldId id="776" r:id="rId3"/>
    <p:sldId id="663" r:id="rId4"/>
    <p:sldId id="1208" r:id="rId5"/>
    <p:sldId id="1218" r:id="rId6"/>
    <p:sldId id="444" r:id="rId7"/>
    <p:sldId id="445" r:id="rId8"/>
    <p:sldId id="446" r:id="rId9"/>
    <p:sldId id="447" r:id="rId10"/>
    <p:sldId id="1216" r:id="rId11"/>
    <p:sldId id="448" r:id="rId12"/>
    <p:sldId id="449" r:id="rId13"/>
    <p:sldId id="450" r:id="rId14"/>
    <p:sldId id="1206" r:id="rId15"/>
    <p:sldId id="463" r:id="rId16"/>
    <p:sldId id="1207" r:id="rId17"/>
    <p:sldId id="1209" r:id="rId18"/>
    <p:sldId id="467" r:id="rId19"/>
    <p:sldId id="1210" r:id="rId20"/>
    <p:sldId id="1211" r:id="rId21"/>
    <p:sldId id="401" r:id="rId22"/>
    <p:sldId id="413" r:id="rId23"/>
    <p:sldId id="1212" r:id="rId24"/>
    <p:sldId id="420" r:id="rId25"/>
    <p:sldId id="432" r:id="rId26"/>
    <p:sldId id="403" r:id="rId27"/>
    <p:sldId id="421" r:id="rId28"/>
    <p:sldId id="458" r:id="rId29"/>
    <p:sldId id="459" r:id="rId30"/>
    <p:sldId id="465" r:id="rId31"/>
    <p:sldId id="404" r:id="rId32"/>
    <p:sldId id="405" r:id="rId33"/>
    <p:sldId id="434" r:id="rId34"/>
    <p:sldId id="406" r:id="rId35"/>
    <p:sldId id="422" r:id="rId36"/>
    <p:sldId id="460" r:id="rId37"/>
    <p:sldId id="435" r:id="rId38"/>
    <p:sldId id="408" r:id="rId39"/>
    <p:sldId id="409" r:id="rId40"/>
    <p:sldId id="423" r:id="rId41"/>
    <p:sldId id="466" r:id="rId42"/>
    <p:sldId id="410" r:id="rId43"/>
    <p:sldId id="461" r:id="rId44"/>
    <p:sldId id="462" r:id="rId45"/>
    <p:sldId id="411" r:id="rId46"/>
    <p:sldId id="1217" r:id="rId47"/>
    <p:sldId id="1213" r:id="rId48"/>
    <p:sldId id="415" r:id="rId49"/>
    <p:sldId id="416" r:id="rId50"/>
    <p:sldId id="457" r:id="rId51"/>
    <p:sldId id="418" r:id="rId52"/>
    <p:sldId id="1214" r:id="rId53"/>
    <p:sldId id="412" r:id="rId54"/>
    <p:sldId id="1215" r:id="rId55"/>
  </p:sldIdLst>
  <p:sldSz cx="12192000" cy="6858000"/>
  <p:notesSz cx="7010400" cy="92964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12.png"/><Relationship Id="rId41" Type="http://schemas.openxmlformats.org/officeDocument/2006/relationships/image" Target="../media/image2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14.png"/><Relationship Id="rId44" Type="http://schemas.openxmlformats.org/officeDocument/2006/relationships/image" Target="../media/image27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2.png"/><Relationship Id="rId41" Type="http://schemas.openxmlformats.org/officeDocument/2006/relationships/image" Target="../media/image2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4.png"/><Relationship Id="rId44" Type="http://schemas.openxmlformats.org/officeDocument/2006/relationships/image" Target="../media/image27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53.xml"/><Relationship Id="rId7" Type="http://schemas.openxmlformats.org/officeDocument/2006/relationships/image" Target="../media/image3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5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0.png"/><Relationship Id="rId5" Type="http://schemas.openxmlformats.org/officeDocument/2006/relationships/tags" Target="../tags/tag62.xml"/><Relationship Id="rId15" Type="http://schemas.openxmlformats.org/officeDocument/2006/relationships/image" Target="../media/image57.png"/><Relationship Id="rId10" Type="http://schemas.openxmlformats.org/officeDocument/2006/relationships/image" Target="../media/image39.png"/><Relationship Id="rId4" Type="http://schemas.openxmlformats.org/officeDocument/2006/relationships/tags" Target="../tags/tag61.xml"/><Relationship Id="rId9" Type="http://schemas.openxmlformats.org/officeDocument/2006/relationships/image" Target="../media/image38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67.xml"/><Relationship Id="rId7" Type="http://schemas.openxmlformats.org/officeDocument/2006/relationships/image" Target="../media/image6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6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≈4/10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4/10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2.5/10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166586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156200" cy="4729164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1/2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1/100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3/100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4/100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I’m not sure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156200" cy="4729164"/>
              </a:xfrm>
              <a:blipFill rotWithShape="0">
                <a:blip r:embed="rId2"/>
                <a:stretch>
                  <a:fillRect l="-3191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3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438F1642-94F1-43AF-B72F-0D404F837268}"/>
              </a:ext>
            </a:extLst>
          </p:cNvPr>
          <p:cNvSpPr txBox="1">
            <a:spLocks/>
          </p:cNvSpPr>
          <p:nvPr/>
        </p:nvSpPr>
        <p:spPr>
          <a:xfrm>
            <a:off x="352148" y="990600"/>
            <a:ext cx="11430000" cy="586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sz="900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Inference in 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 is NP-hard.</a:t>
            </a:r>
          </a:p>
          <a:p>
            <a:r>
              <a:rPr lang="en-US">
                <a:ea typeface="ＭＳ Ｐゴシック" pitchFamily="34" charset="-128"/>
              </a:rPr>
              <a:t>No known efficient probabilistic inference in general.</a:t>
            </a: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A12940-8A90-4519-8324-102A67600408}"/>
              </a:ext>
            </a:extLst>
          </p:cNvPr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5E132D59-14AD-4BD0-939A-F0BCAB1480B9}"/>
                </a:ext>
              </a:extLst>
            </p:cNvPr>
            <p:cNvCxnSpPr>
              <a:stCxn id="241" idx="4"/>
              <a:endCxn id="220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4" name="Group 1">
              <a:extLst>
                <a:ext uri="{FF2B5EF4-FFF2-40B4-BE49-F238E27FC236}">
                  <a16:creationId xmlns:a16="http://schemas.microsoft.com/office/drawing/2014/main" id="{C285E205-027D-46F9-BC89-A816F1BEB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28200213-3DEE-4DF8-9B95-536E169206A0}"/>
                  </a:ext>
                </a:extLst>
              </p:cNvPr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2" name="Picture 241" descr="TP_tmp.png">
                <a:extLst>
                  <a:ext uri="{FF2B5EF4-FFF2-40B4-BE49-F238E27FC236}">
                    <a16:creationId xmlns:a16="http://schemas.microsoft.com/office/drawing/2014/main" id="{ACB00073-8FE7-4DAB-AABA-EFDD6CCB3E0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15" name="Group 52229">
              <a:extLst>
                <a:ext uri="{FF2B5EF4-FFF2-40B4-BE49-F238E27FC236}">
                  <a16:creationId xmlns:a16="http://schemas.microsoft.com/office/drawing/2014/main" id="{F4AD0BDE-78D9-45D1-96E4-2C2382AC4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252E801-5003-47F8-A3DA-07E130F26CCF}"/>
                  </a:ext>
                </a:extLst>
              </p:cNvPr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9" name="Picture 238" descr="TP_tmp.png">
                <a:extLst>
                  <a:ext uri="{FF2B5EF4-FFF2-40B4-BE49-F238E27FC236}">
                    <a16:creationId xmlns:a16="http://schemas.microsoft.com/office/drawing/2014/main" id="{0C55DBD8-F002-4C8E-AA6A-AE5BCA71A5F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17" name="Group 52232">
              <a:extLst>
                <a:ext uri="{FF2B5EF4-FFF2-40B4-BE49-F238E27FC236}">
                  <a16:creationId xmlns:a16="http://schemas.microsoft.com/office/drawing/2014/main" id="{BDB34538-A6DC-4AF1-A9EC-8075378DF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65520D9-94E0-40C3-B2FB-2C0B9F37F4F8}"/>
                  </a:ext>
                </a:extLst>
              </p:cNvPr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6" name="Picture 235" descr="TP_tmp.png">
                <a:extLst>
                  <a:ext uri="{FF2B5EF4-FFF2-40B4-BE49-F238E27FC236}">
                    <a16:creationId xmlns:a16="http://schemas.microsoft.com/office/drawing/2014/main" id="{243EC756-FFF5-430A-8485-DD4168F6EC3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18" name="Group 52235">
              <a:extLst>
                <a:ext uri="{FF2B5EF4-FFF2-40B4-BE49-F238E27FC236}">
                  <a16:creationId xmlns:a16="http://schemas.microsoft.com/office/drawing/2014/main" id="{BAAE511D-ECA8-48BF-AA79-BBB1136B6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BB92154-9D23-47D1-BDBB-972B290DD8C7}"/>
                  </a:ext>
                </a:extLst>
              </p:cNvPr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3" name="Picture 232" descr="TP_tmp.png">
                <a:extLst>
                  <a:ext uri="{FF2B5EF4-FFF2-40B4-BE49-F238E27FC236}">
                    <a16:creationId xmlns:a16="http://schemas.microsoft.com/office/drawing/2014/main" id="{055E1E8C-8701-4CF3-9991-C9D150F9E49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19" name="Group 52238">
              <a:extLst>
                <a:ext uri="{FF2B5EF4-FFF2-40B4-BE49-F238E27FC236}">
                  <a16:creationId xmlns:a16="http://schemas.microsoft.com/office/drawing/2014/main" id="{288AA1E7-3C7E-4A8C-AB91-D88643A74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37A8D874-9233-442B-88B6-C58F7A2012FE}"/>
                  </a:ext>
                </a:extLst>
              </p:cNvPr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0" name="Picture 229" descr="TP_tmp.png">
                <a:extLst>
                  <a:ext uri="{FF2B5EF4-FFF2-40B4-BE49-F238E27FC236}">
                    <a16:creationId xmlns:a16="http://schemas.microsoft.com/office/drawing/2014/main" id="{DE5745F1-00AA-4032-8226-A3BB21909E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0" name="Group 52241">
              <a:extLst>
                <a:ext uri="{FF2B5EF4-FFF2-40B4-BE49-F238E27FC236}">
                  <a16:creationId xmlns:a16="http://schemas.microsoft.com/office/drawing/2014/main" id="{B2106A54-E0FD-4F8E-9709-A3ECB81AB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0A8DED5-2A3F-4B01-BD4E-51C13645AB50}"/>
                  </a:ext>
                </a:extLst>
              </p:cNvPr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6" name="Picture 225" descr="TP_tmp.png">
                <a:extLst>
                  <a:ext uri="{FF2B5EF4-FFF2-40B4-BE49-F238E27FC236}">
                    <a16:creationId xmlns:a16="http://schemas.microsoft.com/office/drawing/2014/main" id="{8B8E06F6-0934-4268-B183-96208B4135C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1" name="Group 52244">
              <a:extLst>
                <a:ext uri="{FF2B5EF4-FFF2-40B4-BE49-F238E27FC236}">
                  <a16:creationId xmlns:a16="http://schemas.microsoft.com/office/drawing/2014/main" id="{C993E2DA-99D2-463B-8A8F-BF8A4DC59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0E6E9EE1-2F41-4787-ADE4-D1FE8CD777DA}"/>
                  </a:ext>
                </a:extLst>
              </p:cNvPr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3" name="Picture 222" descr="TP_tmp.png">
                <a:extLst>
                  <a:ext uri="{FF2B5EF4-FFF2-40B4-BE49-F238E27FC236}">
                    <a16:creationId xmlns:a16="http://schemas.microsoft.com/office/drawing/2014/main" id="{CE666401-2213-49F3-94DC-6B07E27074A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3" name="Group 52253">
              <a:extLst>
                <a:ext uri="{FF2B5EF4-FFF2-40B4-BE49-F238E27FC236}">
                  <a16:creationId xmlns:a16="http://schemas.microsoft.com/office/drawing/2014/main" id="{B5EF5233-AA04-49D7-9C96-04FC85D20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5F0E4FD5-A07B-4A2D-BCF4-9BD204812CF1}"/>
                  </a:ext>
                </a:extLst>
              </p:cNvPr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1" name="Picture 220" descr="TP_tmp.png">
                <a:extLst>
                  <a:ext uri="{FF2B5EF4-FFF2-40B4-BE49-F238E27FC236}">
                    <a16:creationId xmlns:a16="http://schemas.microsoft.com/office/drawing/2014/main" id="{0C1E6BD1-597D-4B78-AED6-5292E94585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4" name="Group 225">
              <a:extLst>
                <a:ext uri="{FF2B5EF4-FFF2-40B4-BE49-F238E27FC236}">
                  <a16:creationId xmlns:a16="http://schemas.microsoft.com/office/drawing/2014/main" id="{9DAFF4F6-E512-4075-AB57-D3B81A413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968275A-39C5-4F4C-8622-A0FAAA72B4E6}"/>
                  </a:ext>
                </a:extLst>
              </p:cNvPr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9" name="Picture 218" descr="TP_tmp.png">
                <a:extLst>
                  <a:ext uri="{FF2B5EF4-FFF2-40B4-BE49-F238E27FC236}">
                    <a16:creationId xmlns:a16="http://schemas.microsoft.com/office/drawing/2014/main" id="{FAD39966-F040-426F-99D1-B05EF5461D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5" name="Group 229">
              <a:extLst>
                <a:ext uri="{FF2B5EF4-FFF2-40B4-BE49-F238E27FC236}">
                  <a16:creationId xmlns:a16="http://schemas.microsoft.com/office/drawing/2014/main" id="{C931C071-24F9-49D6-B4DC-C7AF66B79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81C75008-4197-4D3D-A3D7-886910815365}"/>
                  </a:ext>
                </a:extLst>
              </p:cNvPr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7" name="Picture 216" descr="TP_tmp.png">
                <a:extLst>
                  <a:ext uri="{FF2B5EF4-FFF2-40B4-BE49-F238E27FC236}">
                    <a16:creationId xmlns:a16="http://schemas.microsoft.com/office/drawing/2014/main" id="{62E41FEA-2AE9-4075-A2A7-2A4C95F61D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6" name="Group 232">
              <a:extLst>
                <a:ext uri="{FF2B5EF4-FFF2-40B4-BE49-F238E27FC236}">
                  <a16:creationId xmlns:a16="http://schemas.microsoft.com/office/drawing/2014/main" id="{C29110E1-6572-496D-A09A-F7B358D1E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4236CBB-B227-4CC9-9EBD-EEDF03ACD05C}"/>
                  </a:ext>
                </a:extLst>
              </p:cNvPr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5" name="Picture 214" descr="TP_tmp.png">
                <a:extLst>
                  <a:ext uri="{FF2B5EF4-FFF2-40B4-BE49-F238E27FC236}">
                    <a16:creationId xmlns:a16="http://schemas.microsoft.com/office/drawing/2014/main" id="{09861AA0-C038-4A57-A2E0-E3671F9E44F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7" name="Group 235">
              <a:extLst>
                <a:ext uri="{FF2B5EF4-FFF2-40B4-BE49-F238E27FC236}">
                  <a16:creationId xmlns:a16="http://schemas.microsoft.com/office/drawing/2014/main" id="{C6126CF8-3B4C-4065-87D3-7B66AD151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5EBB909-A05F-433B-8785-9974E69DCDB5}"/>
                  </a:ext>
                </a:extLst>
              </p:cNvPr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3" name="Picture 212" descr="TP_tmp.png">
                <a:extLst>
                  <a:ext uri="{FF2B5EF4-FFF2-40B4-BE49-F238E27FC236}">
                    <a16:creationId xmlns:a16="http://schemas.microsoft.com/office/drawing/2014/main" id="{C4519CA3-3D1D-41C7-994F-CC82D37B20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29" name="Group 238">
              <a:extLst>
                <a:ext uri="{FF2B5EF4-FFF2-40B4-BE49-F238E27FC236}">
                  <a16:creationId xmlns:a16="http://schemas.microsoft.com/office/drawing/2014/main" id="{86D586F2-5093-4F75-91B5-ACC72C938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F1A9784-22C6-4246-8C0C-334C7776D0BD}"/>
                  </a:ext>
                </a:extLst>
              </p:cNvPr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0" name="Picture 209" descr="TP_tmp.png">
                <a:extLst>
                  <a:ext uri="{FF2B5EF4-FFF2-40B4-BE49-F238E27FC236}">
                    <a16:creationId xmlns:a16="http://schemas.microsoft.com/office/drawing/2014/main" id="{FAEB7F9E-389D-4642-AF10-5DF848D6DD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0" name="Group 241">
              <a:extLst>
                <a:ext uri="{FF2B5EF4-FFF2-40B4-BE49-F238E27FC236}">
                  <a16:creationId xmlns:a16="http://schemas.microsoft.com/office/drawing/2014/main" id="{A24FD1BF-E698-48CF-A3A9-E8EDAEBCA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68DD8BEA-FED4-4A69-B199-EF664B47055D}"/>
                  </a:ext>
                </a:extLst>
              </p:cNvPr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7" name="Picture 206" descr="TP_tmp.png">
                <a:extLst>
                  <a:ext uri="{FF2B5EF4-FFF2-40B4-BE49-F238E27FC236}">
                    <a16:creationId xmlns:a16="http://schemas.microsoft.com/office/drawing/2014/main" id="{0706F4AF-E32E-4905-B9D1-08ED24C16C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1" name="Group 244">
              <a:extLst>
                <a:ext uri="{FF2B5EF4-FFF2-40B4-BE49-F238E27FC236}">
                  <a16:creationId xmlns:a16="http://schemas.microsoft.com/office/drawing/2014/main" id="{BCEC9FDB-F927-4E1D-BCB1-E2FE1C314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B755D47D-930F-4DC0-AB97-4AC7096D77E4}"/>
                  </a:ext>
                </a:extLst>
              </p:cNvPr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4" name="Picture 203" descr="TP_tmp.png">
                <a:extLst>
                  <a:ext uri="{FF2B5EF4-FFF2-40B4-BE49-F238E27FC236}">
                    <a16:creationId xmlns:a16="http://schemas.microsoft.com/office/drawing/2014/main" id="{9D73E343-4EF0-4C66-96CF-81A66DDC5E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2" name="Group 247">
              <a:extLst>
                <a:ext uri="{FF2B5EF4-FFF2-40B4-BE49-F238E27FC236}">
                  <a16:creationId xmlns:a16="http://schemas.microsoft.com/office/drawing/2014/main" id="{FC087BCE-F885-4C7B-B148-8C5955AFB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F0DB9F94-5BE1-48E6-A8A2-B01AF5D005D5}"/>
                  </a:ext>
                </a:extLst>
              </p:cNvPr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1" name="Picture 200" descr="TP_tmp.png">
                <a:extLst>
                  <a:ext uri="{FF2B5EF4-FFF2-40B4-BE49-F238E27FC236}">
                    <a16:creationId xmlns:a16="http://schemas.microsoft.com/office/drawing/2014/main" id="{7562EEF9-B5D0-4967-B3D0-CCC3AF80F9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3" name="Group 204">
              <a:extLst>
                <a:ext uri="{FF2B5EF4-FFF2-40B4-BE49-F238E27FC236}">
                  <a16:creationId xmlns:a16="http://schemas.microsoft.com/office/drawing/2014/main" id="{82F5F8AF-181C-49BC-94B0-12FBFAD1E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F4E3653-691C-4A0D-8513-E567FD6BDE19}"/>
                  </a:ext>
                </a:extLst>
              </p:cNvPr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8" name="Picture 197" descr="TP_tmp.png">
                <a:extLst>
                  <a:ext uri="{FF2B5EF4-FFF2-40B4-BE49-F238E27FC236}">
                    <a16:creationId xmlns:a16="http://schemas.microsoft.com/office/drawing/2014/main" id="{4C331C08-12F6-4F3B-91BD-4B886F6F80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5" name="Group 253">
              <a:extLst>
                <a:ext uri="{FF2B5EF4-FFF2-40B4-BE49-F238E27FC236}">
                  <a16:creationId xmlns:a16="http://schemas.microsoft.com/office/drawing/2014/main" id="{DD09BACD-4B37-4424-B069-1415A7DF2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7478203E-4499-4F59-A981-6A1533E8377B}"/>
                  </a:ext>
                </a:extLst>
              </p:cNvPr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6" name="Picture 195" descr="TP_tmp.png">
                <a:extLst>
                  <a:ext uri="{FF2B5EF4-FFF2-40B4-BE49-F238E27FC236}">
                    <a16:creationId xmlns:a16="http://schemas.microsoft.com/office/drawing/2014/main" id="{BA6BAEAC-5430-4AA5-B7A5-F98F4E2B6F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6" name="Group 201">
              <a:extLst>
                <a:ext uri="{FF2B5EF4-FFF2-40B4-BE49-F238E27FC236}">
                  <a16:creationId xmlns:a16="http://schemas.microsoft.com/office/drawing/2014/main" id="{66B27972-5B72-409F-AFB7-3C716C4F9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9491AF12-5657-43C0-A78B-169878C66211}"/>
                  </a:ext>
                </a:extLst>
              </p:cNvPr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3" name="Picture 192" descr="TP_tmp.png">
                <a:extLst>
                  <a:ext uri="{FF2B5EF4-FFF2-40B4-BE49-F238E27FC236}">
                    <a16:creationId xmlns:a16="http://schemas.microsoft.com/office/drawing/2014/main" id="{09881012-4B31-4A5B-AB9B-282F3973F51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7" name="Group 207">
              <a:extLst>
                <a:ext uri="{FF2B5EF4-FFF2-40B4-BE49-F238E27FC236}">
                  <a16:creationId xmlns:a16="http://schemas.microsoft.com/office/drawing/2014/main" id="{889D2E96-8BDD-4DA9-9DA8-0FD07B82C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63A6566D-2484-42FB-8D9A-725B8DFDDF4B}"/>
                  </a:ext>
                </a:extLst>
              </p:cNvPr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1" name="Picture 190" descr="TP_tmp.png">
                <a:extLst>
                  <a:ext uri="{FF2B5EF4-FFF2-40B4-BE49-F238E27FC236}">
                    <a16:creationId xmlns:a16="http://schemas.microsoft.com/office/drawing/2014/main" id="{7B318855-26CB-4406-9EE0-2C04FD6843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8" name="Group 210">
              <a:extLst>
                <a:ext uri="{FF2B5EF4-FFF2-40B4-BE49-F238E27FC236}">
                  <a16:creationId xmlns:a16="http://schemas.microsoft.com/office/drawing/2014/main" id="{3880B7F1-8FB4-4F66-BB82-14002437C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988A4C5-2F92-42FC-AC60-083A30DA8BE5}"/>
                  </a:ext>
                </a:extLst>
              </p:cNvPr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89" name="Picture 188" descr="TP_tmp.png">
                <a:extLst>
                  <a:ext uri="{FF2B5EF4-FFF2-40B4-BE49-F238E27FC236}">
                    <a16:creationId xmlns:a16="http://schemas.microsoft.com/office/drawing/2014/main" id="{A27B15A2-BE74-445C-953A-EFB317EFDC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139" name="Group 213">
              <a:extLst>
                <a:ext uri="{FF2B5EF4-FFF2-40B4-BE49-F238E27FC236}">
                  <a16:creationId xmlns:a16="http://schemas.microsoft.com/office/drawing/2014/main" id="{040C74FD-A54F-4AA1-A300-2282619C4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4AAF592-8913-4E80-BFB4-04FE5EA3C5E2}"/>
                  </a:ext>
                </a:extLst>
              </p:cNvPr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86" name="Picture 185" descr="TP_tmp.png">
                <a:extLst>
                  <a:ext uri="{FF2B5EF4-FFF2-40B4-BE49-F238E27FC236}">
                    <a16:creationId xmlns:a16="http://schemas.microsoft.com/office/drawing/2014/main" id="{F96B0B58-B660-4938-B348-A02149F602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FCEBB4B-E029-4E9D-BA6E-0E90DE806F3D}"/>
                </a:ext>
              </a:extLst>
            </p:cNvPr>
            <p:cNvCxnSpPr>
              <a:stCxn id="238" idx="4"/>
              <a:endCxn id="220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9B02DBE-B15B-44C5-8CEF-BC570877D973}"/>
                </a:ext>
              </a:extLst>
            </p:cNvPr>
            <p:cNvCxnSpPr>
              <a:stCxn id="235" idx="4"/>
              <a:endCxn id="220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DF24EC7-C425-4614-9E1D-87444C017E35}"/>
                </a:ext>
              </a:extLst>
            </p:cNvPr>
            <p:cNvCxnSpPr>
              <a:stCxn id="241" idx="4"/>
              <a:endCxn id="218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5E355FE4-5C10-4047-9F11-9FB9A4926542}"/>
                </a:ext>
              </a:extLst>
            </p:cNvPr>
            <p:cNvCxnSpPr>
              <a:stCxn id="235" idx="4"/>
              <a:endCxn id="218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DFC5B57-95D9-4FB6-B7E9-B2AD4B2C3AB5}"/>
                </a:ext>
              </a:extLst>
            </p:cNvPr>
            <p:cNvCxnSpPr>
              <a:stCxn id="232" idx="4"/>
              <a:endCxn id="218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89A3771-00BD-4557-ACFA-7352328CE8B2}"/>
                </a:ext>
              </a:extLst>
            </p:cNvPr>
            <p:cNvCxnSpPr>
              <a:stCxn id="238" idx="4"/>
              <a:endCxn id="211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B6EAC81-0EC1-4023-9C11-7427AF96C41E}"/>
                </a:ext>
              </a:extLst>
            </p:cNvPr>
            <p:cNvCxnSpPr>
              <a:stCxn id="229" idx="4"/>
              <a:endCxn id="211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5D131E8D-57E1-49FD-B25D-BC318FD509D8}"/>
                </a:ext>
              </a:extLst>
            </p:cNvPr>
            <p:cNvCxnSpPr>
              <a:stCxn id="222" idx="4"/>
              <a:endCxn id="211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EAA8179-D359-46A8-B1B3-D64E41FAEE67}"/>
                </a:ext>
              </a:extLst>
            </p:cNvPr>
            <p:cNvCxnSpPr>
              <a:stCxn id="222" idx="4"/>
              <a:endCxn id="202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CEC7C20C-FC7A-4483-83BA-7806571C59A7}"/>
                </a:ext>
              </a:extLst>
            </p:cNvPr>
            <p:cNvCxnSpPr>
              <a:stCxn id="222" idx="4"/>
              <a:endCxn id="205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70BC2DB4-3A0D-42D9-A750-4F54876C9491}"/>
                </a:ext>
              </a:extLst>
            </p:cNvPr>
            <p:cNvCxnSpPr>
              <a:stCxn id="224" idx="4"/>
              <a:endCxn id="202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F7CE179A-1216-407E-9843-D617440F96CF}"/>
                </a:ext>
              </a:extLst>
            </p:cNvPr>
            <p:cNvCxnSpPr>
              <a:stCxn id="229" idx="4"/>
              <a:endCxn id="202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D284EE38-FA69-48F7-896B-5F277F116764}"/>
                </a:ext>
              </a:extLst>
            </p:cNvPr>
            <p:cNvCxnSpPr>
              <a:stCxn id="232" idx="4"/>
              <a:endCxn id="208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BEE8C5F-A3B9-4F1C-91DF-742D354182A4}"/>
                </a:ext>
              </a:extLst>
            </p:cNvPr>
            <p:cNvCxnSpPr>
              <a:stCxn id="229" idx="4"/>
              <a:endCxn id="208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7ECF99AF-5FCB-4F05-AC66-22A4CF688178}"/>
                </a:ext>
              </a:extLst>
            </p:cNvPr>
            <p:cNvCxnSpPr>
              <a:stCxn id="235" idx="4"/>
              <a:endCxn id="21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3736A1-3D51-40E4-AD68-FA61BE483898}"/>
                </a:ext>
              </a:extLst>
            </p:cNvPr>
            <p:cNvCxnSpPr>
              <a:stCxn id="232" idx="4"/>
              <a:endCxn id="21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A0F6FDC-54D9-4ADB-AE79-448AD092CA40}"/>
                </a:ext>
              </a:extLst>
            </p:cNvPr>
            <p:cNvCxnSpPr>
              <a:stCxn id="235" idx="4"/>
              <a:endCxn id="216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EE6D2C50-EE7C-49A0-9875-A5A5AB283CBB}"/>
                </a:ext>
              </a:extLst>
            </p:cNvPr>
            <p:cNvCxnSpPr>
              <a:stCxn id="238" idx="4"/>
              <a:endCxn id="216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885BC7B-6A4E-4539-86AF-FFAEB87E9901}"/>
                </a:ext>
              </a:extLst>
            </p:cNvPr>
            <p:cNvCxnSpPr>
              <a:stCxn id="232" idx="4"/>
              <a:endCxn id="216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36E1924-4570-4D24-A9A0-D0CC5FD56A64}"/>
                </a:ext>
              </a:extLst>
            </p:cNvPr>
            <p:cNvCxnSpPr>
              <a:stCxn id="229" idx="4"/>
              <a:endCxn id="21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D5AB3066-1C79-414D-B817-81CD7C7EB8B8}"/>
                </a:ext>
              </a:extLst>
            </p:cNvPr>
            <p:cNvCxnSpPr>
              <a:stCxn id="224" idx="4"/>
              <a:endCxn id="208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7B2E5E2-F47B-4220-A282-A4681DF5C965}"/>
                </a:ext>
              </a:extLst>
            </p:cNvPr>
            <p:cNvCxnSpPr>
              <a:stCxn id="224" idx="4"/>
              <a:endCxn id="205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1ABBA13-4802-407D-AA58-78350C51EB7D}"/>
                </a:ext>
              </a:extLst>
            </p:cNvPr>
            <p:cNvCxnSpPr>
              <a:stCxn id="229" idx="4"/>
              <a:endCxn id="205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CB4E7982-9BF7-4755-BDF1-BB0352958460}"/>
                </a:ext>
              </a:extLst>
            </p:cNvPr>
            <p:cNvCxnSpPr>
              <a:stCxn id="220" idx="4"/>
              <a:endCxn id="199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273368B-E159-4BB1-857D-2A1E75735BCF}"/>
                </a:ext>
              </a:extLst>
            </p:cNvPr>
            <p:cNvCxnSpPr>
              <a:stCxn id="218" idx="4"/>
              <a:endCxn id="199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BC93709B-251B-4FC2-9F85-7B08198ED7E7}"/>
                </a:ext>
              </a:extLst>
            </p:cNvPr>
            <p:cNvCxnSpPr>
              <a:stCxn id="214" idx="4"/>
              <a:endCxn id="197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1C49FA81-E6E5-4B37-913E-09E9F60959ED}"/>
                </a:ext>
              </a:extLst>
            </p:cNvPr>
            <p:cNvCxnSpPr>
              <a:stCxn id="208" idx="4"/>
              <a:endCxn id="195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62BF3E2-F1B3-4E43-8D3F-EB2043B3D73D}"/>
                </a:ext>
              </a:extLst>
            </p:cNvPr>
            <p:cNvCxnSpPr>
              <a:stCxn id="202" idx="4"/>
              <a:endCxn id="19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AF51D8FD-5280-4227-9C95-8F237F4007AE}"/>
                </a:ext>
              </a:extLst>
            </p:cNvPr>
            <p:cNvCxnSpPr>
              <a:stCxn id="205" idx="4"/>
              <a:endCxn id="19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6CF7C7A6-1405-4D48-886B-B761EB04FD67}"/>
                </a:ext>
              </a:extLst>
            </p:cNvPr>
            <p:cNvCxnSpPr>
              <a:stCxn id="211" idx="4"/>
              <a:endCxn id="195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CFA2AF49-EDC3-4C57-9149-826D93CD6309}"/>
                </a:ext>
              </a:extLst>
            </p:cNvPr>
            <p:cNvCxnSpPr>
              <a:stCxn id="216" idx="4"/>
              <a:endCxn id="197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00B19B9-0D12-490B-BF9E-60440262CA65}"/>
                </a:ext>
              </a:extLst>
            </p:cNvPr>
            <p:cNvCxnSpPr>
              <a:stCxn id="199" idx="4"/>
              <a:endCxn id="190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348A6A51-58FE-486A-BECC-7727F8BC0C4C}"/>
                </a:ext>
              </a:extLst>
            </p:cNvPr>
            <p:cNvCxnSpPr>
              <a:stCxn id="195" idx="4"/>
              <a:endCxn id="187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E4EAB43D-A49F-446C-B004-597778BDA02B}"/>
                </a:ext>
              </a:extLst>
            </p:cNvPr>
            <p:cNvCxnSpPr>
              <a:stCxn id="192" idx="4"/>
              <a:endCxn id="187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89F90933-4C43-41DC-99C1-8C1677B9B600}"/>
                </a:ext>
              </a:extLst>
            </p:cNvPr>
            <p:cNvCxnSpPr>
              <a:stCxn id="197" idx="4"/>
              <a:endCxn id="190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7435A43-D40D-43F3-94DA-71CE33BA2C13}"/>
                </a:ext>
              </a:extLst>
            </p:cNvPr>
            <p:cNvCxnSpPr>
              <a:stCxn id="187" idx="4"/>
              <a:endCxn id="185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26190F33-5114-4F57-9F5E-CF5DD4CBA083}"/>
                </a:ext>
              </a:extLst>
            </p:cNvPr>
            <p:cNvCxnSpPr>
              <a:stCxn id="190" idx="4"/>
              <a:endCxn id="185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08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Wed 4/17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Adjusted Plan: Out Wednesday, due 5/2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</p:spTree>
    <p:extLst>
      <p:ext uri="{BB962C8B-B14F-4D97-AF65-F5344CB8AC3E}">
        <p14:creationId xmlns:p14="http://schemas.microsoft.com/office/powerpoint/2010/main" val="102125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1: Get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24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2: Convert this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264920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/>
              <a:t>If random() returns </a:t>
            </a:r>
            <a:r>
              <a:rPr lang="en-US" sz="2400" i="1" dirty="0"/>
              <a:t>u</a:t>
            </a:r>
            <a:r>
              <a:rPr lang="en-US" sz="2400" dirty="0"/>
              <a:t> = 0.83, then our sample is </a:t>
            </a:r>
            <a:r>
              <a:rPr lang="en-US" sz="2400" i="1" dirty="0"/>
              <a:t>C</a:t>
            </a:r>
            <a:r>
              <a:rPr lang="en-US" sz="2400" dirty="0"/>
              <a:t> = blue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after sampling 8 times:</a:t>
            </a:r>
            <a:endParaRPr lang="en-US" sz="24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9850"/>
              </p:ext>
            </p:extLst>
          </p:nvPr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91312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515112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,)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9E7C-2317-419A-9A4F-80C8DB9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Algorithm: Multiply likelihood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80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190139" cy="23104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ea typeface="ＭＳ Ｐゴシック" pitchFamily="34" charset="-128"/>
              </a:rPr>
              <a:t>w = 1.0</a:t>
            </a:r>
          </a:p>
          <a:p>
            <a:r>
              <a:rPr lang="en-US" sz="2800" kern="0" dirty="0">
                <a:ea typeface="ＭＳ Ｐゴシック" pitchFamily="34" charset="-128"/>
              </a:rPr>
              <a:t>for </a:t>
            </a:r>
            <a:r>
              <a:rPr lang="en-US" sz="2800" kern="0" dirty="0" err="1">
                <a:ea typeface="ＭＳ Ｐゴシック" pitchFamily="34" charset="-128"/>
              </a:rPr>
              <a:t>i</a:t>
            </a:r>
            <a:r>
              <a:rPr lang="en-US" sz="2800" kern="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kern="0" dirty="0">
                <a:ea typeface="ＭＳ Ｐゴシック" pitchFamily="34" charset="-128"/>
              </a:rPr>
              <a:t>Set w = w * P(x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 | Parents(X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))</a:t>
            </a:r>
          </a:p>
          <a:p>
            <a:r>
              <a:rPr lang="en-US" sz="2800" kern="0" dirty="0">
                <a:ea typeface="ＭＳ Ｐゴシック" pitchFamily="34" charset="-128"/>
              </a:rPr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55320" y="127254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474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452628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answer with rejection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Review: Bayes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</a:rPr>
                  <a:t>Joint distributions 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 answer any query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𝑏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𝑐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𝑃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𝑐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800" b="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Break down joint using chain rule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E88510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With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i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 rotWithShape="0">
                <a:blip r:embed="rId2"/>
                <a:stretch>
                  <a:fillRect l="-965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525000" y="4191000"/>
            <a:ext cx="2074815" cy="2294326"/>
            <a:chOff x="5410200" y="3500735"/>
            <a:chExt cx="2074815" cy="2294326"/>
          </a:xfrm>
        </p:grpSpPr>
        <p:cxnSp>
          <p:nvCxnSpPr>
            <p:cNvPr id="6" name="AutoShape 6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6"/>
            <p:cNvCxnSpPr>
              <a:cxnSpLocks noChangeShapeType="1"/>
              <a:stCxn id="10" idx="5"/>
              <a:endCxn id="12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  <a:stCxn id="10" idx="3"/>
              <a:endCxn id="11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8" idx="3"/>
              <a:endCxn id="9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21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15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44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713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900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099" y="1058021"/>
            <a:ext cx="271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>
                <a:solidFill>
                  <a:schemeClr val="tx2"/>
                </a:solidFill>
              </a:rPr>
              <a:t>j, 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53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397001"/>
            <a:ext cx="8253219" cy="4729164"/>
          </a:xfrm>
        </p:spPr>
        <p:txBody>
          <a:bodyPr/>
          <a:lstStyle/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 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2" y="1447800"/>
            <a:ext cx="10287000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D, Z, A, B C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14747</TotalTime>
  <Words>3449</Words>
  <Application>Microsoft Office PowerPoint</Application>
  <PresentationFormat>Widescreen</PresentationFormat>
  <Paragraphs>980</Paragraphs>
  <Slides>54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Calibri</vt:lpstr>
      <vt:lpstr>Arial</vt:lpstr>
      <vt:lpstr>Times New Roman</vt:lpstr>
      <vt:lpstr>Calibri Light</vt:lpstr>
      <vt:lpstr>Cambria Math</vt:lpstr>
      <vt:lpstr>Wingdings</vt:lpstr>
      <vt:lpstr>Office Theme</vt:lpstr>
      <vt:lpstr>Warm-up as you walk in</vt:lpstr>
      <vt:lpstr>Announcements</vt:lpstr>
      <vt:lpstr>AI: Representation and Problem Solving </vt:lpstr>
      <vt:lpstr>Review: Bayes Nets</vt:lpstr>
      <vt:lpstr>Variable Elimination Example</vt:lpstr>
      <vt:lpstr>Example</vt:lpstr>
      <vt:lpstr>Example</vt:lpstr>
      <vt:lpstr>Variable Elimination order matters</vt:lpstr>
      <vt:lpstr>VE: Computational and Space Complexity</vt:lpstr>
      <vt:lpstr>VE: Computational and Space Complexity</vt:lpstr>
      <vt:lpstr>Worst Case Complexity? Reduction from SAT</vt:lpstr>
      <vt:lpstr>Polytrees</vt:lpstr>
      <vt:lpstr>Bayes Nets</vt:lpstr>
      <vt:lpstr>Quick Question</vt:lpstr>
      <vt:lpstr>Warm-up as you walk in</vt:lpstr>
      <vt:lpstr>Quick Question</vt:lpstr>
      <vt:lpstr>Approximate Inference: Sampling</vt:lpstr>
      <vt:lpstr>Inference vs Sampling</vt:lpstr>
      <vt:lpstr>Motivation for Approximate Inference</vt:lpstr>
      <vt:lpstr>Motivation for Approximate Inference</vt:lpstr>
      <vt:lpstr>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Piazza Poll 1</vt:lpstr>
      <vt:lpstr>Piazza Poll 2</vt:lpstr>
      <vt:lpstr>Probability of a sample</vt:lpstr>
      <vt:lpstr>Prior Sampling</vt:lpstr>
      <vt:lpstr>Example</vt:lpstr>
      <vt:lpstr>Rejection Sampling</vt:lpstr>
      <vt:lpstr>Rejection Sampling</vt:lpstr>
      <vt:lpstr>Rejection Sampling</vt:lpstr>
      <vt:lpstr>Piazza Poll 3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Piazza Poll 4</vt:lpstr>
      <vt:lpstr>Piazza Poll 5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1110</cp:revision>
  <cp:lastPrinted>2018-11-27T13:42:27Z</cp:lastPrinted>
  <dcterms:created xsi:type="dcterms:W3CDTF">2018-10-11T11:39:27Z</dcterms:created>
  <dcterms:modified xsi:type="dcterms:W3CDTF">2019-04-17T17:37:55Z</dcterms:modified>
</cp:coreProperties>
</file>