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1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5.xml" ContentType="application/vnd.openxmlformats-officedocument.presentationml.notesSlide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956" r:id="rId2"/>
    <p:sldId id="776" r:id="rId3"/>
    <p:sldId id="663" r:id="rId4"/>
    <p:sldId id="957" r:id="rId5"/>
    <p:sldId id="1185" r:id="rId6"/>
    <p:sldId id="970" r:id="rId7"/>
    <p:sldId id="971" r:id="rId8"/>
    <p:sldId id="972" r:id="rId9"/>
    <p:sldId id="973" r:id="rId10"/>
    <p:sldId id="1186" r:id="rId11"/>
    <p:sldId id="974" r:id="rId12"/>
    <p:sldId id="1179" r:id="rId13"/>
    <p:sldId id="1183" r:id="rId14"/>
    <p:sldId id="1184" r:id="rId15"/>
    <p:sldId id="347" r:id="rId16"/>
    <p:sldId id="388" r:id="rId17"/>
    <p:sldId id="459" r:id="rId18"/>
    <p:sldId id="460" r:id="rId19"/>
    <p:sldId id="461" r:id="rId20"/>
    <p:sldId id="390" r:id="rId21"/>
    <p:sldId id="1180" r:id="rId22"/>
    <p:sldId id="346" r:id="rId23"/>
    <p:sldId id="353" r:id="rId24"/>
    <p:sldId id="1181" r:id="rId25"/>
    <p:sldId id="1182" r:id="rId26"/>
    <p:sldId id="272" r:id="rId27"/>
    <p:sldId id="343" r:id="rId28"/>
    <p:sldId id="299" r:id="rId29"/>
  </p:sldIdLst>
  <p:sldSz cx="12192000" cy="6858000"/>
  <p:notesSz cx="7010400" cy="92964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F9C"/>
    <a:srgbClr val="E88510"/>
    <a:srgbClr val="AE7C42"/>
    <a:srgbClr val="F2B800"/>
    <a:srgbClr val="D60093"/>
    <a:srgbClr val="00A44A"/>
    <a:srgbClr val="00863D"/>
    <a:srgbClr val="0000FF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83" d="100"/>
          <a:sy n="83" d="100"/>
        </p:scale>
        <p:origin x="96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19:11:53.7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7849 14184 691 0,'-3'0'61'0,"3"0"-49"0,0 0-12 0,0 0 0 16,-4 7 156-16,4-7 28 0,0 0 5 0,-7 3 2 15,0-3-158-15,7 0-33 0,0 0 0 0,0 0 0 32,0 0-39-32,0 0 0 0,0 0 0 0,0 0 0 0,0 0 30 0,0 0 9 0,0 0 0 0,0 0 0 15,0 0 21-15,0 0 11 0,0 0 3 0,0 0 0 16,0 0-17-16,0 6-3 0,0-6-1 0,0 0 0 16,0 0 29-16,7 9 5 0,-7-5 2 0,7 5 0 15,0-3-22-15,-3 4-4 0,-1-1 0 0,8-9-1 16,-8 9 14-16,5-2 3 0,2-4 1 0,-3 6 0 15,4-2-33-15,-1-4-8 0,1 3 0 0,0 3 0 16,-1 1 8-16,1-4 0 0,-1-3 0 0,8 7 0 0,-8-4-8 0,1 3 0 16,3 1 9-16,0-1-9 15,0 0 0-15,4-2 0 0,-4-4 0 0,4 6 8 0,-1-2 3 0,1 2 1 16,0-3 0-16,6-3 0 0,1 7 22 0,0-4 5 16,-8 3 1-16,5-5 0 0,6-4-23 0,-3 6-4 15,3-3-1-15,-4 3 0 0,1-3 15 0,0 4 2 16,0-7 1-16,-1 6 0 0,-3-3-6 0,4-3-2 15,-4 0 0-15,0 9 0 0,4-9-22 0,-4 7 0 16,-3-4 0-16,3-3-12 0,7 0 12 0,-7 0 9 16,4 6-1-16,0-6-8 0,0 3 13 0,-1-3-4 15,4 0-1-15,4 0 0 0,-7 0 4 0,10 7 0 16,-10-7 0-16,10 0 0 0,-10 0-12 0,3 0 0 16,0 0 9-16,4 0-9 0,-7 0 0 0,3 0 0 0,-3 0 0 0,6-7 0 15,-6 7 0-15,3-3 9 16,1 3-9-16,-1-6 0 0,-7 6 14 0,4-3-4 0,-4-4-1 0,3 4 0 15,1-3 7-15,0-3 0 0,0 2 1 0,-1-2 0 16,-3 6-6-16,1-3-2 0,-1-4 0 0,0 1 0 16,0-1 0-16,-3 1 0 0,6-7 0 0,-2 7 0 15,-5-1-9-15,4-2 12 0,1-4-12 0,-1 1 12 16,0 5-12-16,-3-2 0 0,-1-4 0 16,1 0 0-16,-1 7 0 0,-2-1 0 0,-1-2 8 0,0-4-8 15,-4 1 10-15,-3 5 0 0,0-2 0 0,1-4 0 16,-5 0-10-16,1 7 8 0,-4-10-8 0,0 10 8 15,-4-10 2-15,4 9 0 0,0-5 0 0,0-4 0 16,-7 9-10-16,7 1 8 0,-4-7-8 0,1 7 8 0,-1-7-8 0,-3 7 0 16,0-1 0-16,0 7-11 0,4-6 3 0,-4 3 0 15,0-4 0-15,0 7 0 0,-4-3-3 0,4 6 0 16,-4-10 0-16,-3 10 0 0,4 0 11 0,-4-6 0 16,3 6 0-16,0-3 8 0,-3-3-8 0,0 6 0 15,4-3-8-15,-5 3 8 0,5-7 0 0,-8 7-8 16,4 0 8-16,0 0 0 0,-4 0 0 15,1-3 0-15,-4 3 0 0,3-6 0 0,0 6 0 0,1 0-8 16,-8 0 8-16,4 0 0 0,3 6 0 0,1-3 0 16,-1-3 0-16,-3 0-8 0,0 7 8 0,-1-4 0 15,1-3 0-15,0 6 0 0,0-3 0 0,0-3 0 16,7 6 0-16,-1-2 8 0,-2 2-8 0,3 0 0 16,-4-3-8-16,4-3 8 0,3 0 0 0,-3 10 0 0,0-10 9 15,0 6-9-15,0-3 0 0,3 3 0 0,-3-3 0 0,0-3 0 16,0 10 0-16,3-10 0 0,-3 0 0 0,4 6 0 15,-8-3 0-15,8 4 0 0,-5-1 0 0,5-3-12 16,-4 6 12-16,3-2 0 0,-6-4 0 0,6 6-9 16,0-3 9-16,-3-2 0 0,-3 8 0 0,2-9 0 15,8 7 0-15,-3-1 0 0,-1-3 0 0,4-3 0 16,-3 7 0-16,-1-4 0 0,4 4 0 0,-4-1 0 16,1 0 0-16,-1 1 0 0,4-1 0 0,-3-3 0 15,-5 10 0-15,5-3 0 0,-1-7 0 0,4 3 0 16,-7-5 0-16,4 5 0 0,-1 0 0 0,0 4 0 15,1-4 0-15,6 1 0 0,-10-1 0 0,4-6 0 16,3 7 0-16,-4 2 0 0,0-2 0 0,4-7 0 16,-7 6 0-16,4 1 0 0,3-4 0 0,0 3 0 15,-4 1 0-15,0-1 0 0,4 0 0 0,-3 1 0 0,-1-1 0 0,1-2 0 16,-1 2 0-16,0 0 0 0,-3 1 0 0,4-1 0 16,-8 1 0-16,7-4 0 0,4 3 0 0,-10-6 0 15,10 10 0-15,-11-10 0 0,7 6 0 0,4 1 0 16,-10-1 0-16,3-2 8 0,-4 2-8 0,7 0 0 15,1-2 0-15,-4-4 0 0,0 6 0 0,0 1 0 16,-1-10 0-16,1 9 0 0,-3-3 9 0,3 1-9 16,-1-4 12-16,1-3-12 0,0 9 10 0,0-3-10 15,-4-3 8-15,4 4-8 0,4-7 0 0,-4 3 8 16,3-3-8-16,-3 6 0 0,0-3 0 0,3-3 0 16,1 0 8-16,-1 7-8 0,-3-7 0 0,3 0 0 0,8 3 0 0,-11 3 0 15,3-6-14-15,4 0-2 0,-3 6 0 0,-1-3 0 31,4-3-133-31,-11 0-27 0</inkml:trace>
  <inkml:trace contextRef="#ctx0" brushRef="#br0" timeOffset="3258.452">9620 14122 172 0,'0'0'8'0,"0"0"1"16,0 0-9-16,0 0 0 0,0 0 0 0,0 0 0 15,0 0 84-15,0 0 14 0,0 0 3 0,0 0 1 16,0-7-102-16,0 7-29 0,0 0-2 0,0-3 0 0,-3-3 45 0,3 3 9 15,0 3 1-15,0 0 1 16,0 0 5-16,0-7 1 0,0 7 0 0,0 0 0 0,0 0-6 0,0 0-1 16,0 0 0-16,0 0 0 0,-4-3-24 0,4 3 0 15,-7-6 0-15,7 6 0 0,0 0 22 0,-3-3-1 16,3-3 0-16,0 6 0 0,0 0-21 0,0 0-10 16,0 0 1-16,0 0 0 15,-4-3-20-15,4 3-4 0,-3-7-1 0,3 7 0 16,0 0-45-16,0 0-9 0,0 0-1 0,0 0-1 0,0 0 72 0,0 0 18 15,0 0 0-15,0 0 0 0,0 0 83 0,0 0 20 16,0 0 4-16,0 0 1 0,-11 0-10 0,11 0-2 16,0 0 0-16,0 0 0 0,0 0-42 0,0 0-9 0,0 0-1 0,0 0-1 15,0 0-43-15,0 0 0 0,0 0 0 0,0 0 0 16,0 0 0-16,0 0 0 0,0 0 0 0,0 0 0 16,0 0 0-16,0 0 0 0,0 0 0 0,0 0 0 15,0 0 0-15,0 0 0 0,0 0 0 0,0 0 0 16,0 0 31-16,0 0 7 0,0 0 2 0,0 0 0 15,0 0-7-15,0 0-1 0,0 0 0 0,0 0 0 16,0 0 22-16,0 0 4 0,0 0 1 0,0 0 0 16,11 0-18-16,-11 0-3 0,0 0-1 0,0 0 0 15,3 0-45-15,-3 0-10 0,0 0-2 0,0 0 0 16,0 0 8-16,0 0 2 0,0 0 0 0,0 0 0 16,0 0 10-16,0 0 0 0,0 0 0 0,0 0-8 15,0 0 8-15,0 0 0 0,-3 0 8 0,3 0-8 0,0 0 0 16,0 0 9-16,-7 0-9 0,7 0 0 0,0 0 0 0,0 0-19 15,0 0 3-15,0 0 0 16,0 0-134-16,0 0-26 0,0 0-6 16,0 0-1-16</inkml:trace>
  <inkml:trace contextRef="#ctx0" brushRef="#br0" timeOffset="5953.252">9169 14059 172 0,'0'0'16'0,"0"0"-16"0,0 0 0 0,0 0 0 16,0 0 80-16,0 0 12 0,0 0 4 0,0 0 0 31,0 0-114-31,0 0-22 0,0 0-5 0,0 0-1 0,0 0 8 0,0 0 2 0,0 0 0 0,0 0 0 16,0 0 100-16,0 0 20 0,3-6 4 0,-3 6 0 15,0-4 10-15,0 4 2 0,0-6 0 0,0 6 0 0,4-9-40 0,-4 9-8 16,0-3-2-16,0 3 0 0,0 0-29 0,0 0-5 16,0-7-2-16,0-2 0 15,0 0-40-15,0 9-8 0,0-7-2 0,0 4 0 0,0 3 9 0,0-6 2 16,-4 3 0-16,4 3 0 16,-3-7 25-16,-1 4 0 0,1-3 0 0,3 6 11 0,-4 0 29 0,-3-3 7 15,4-3 1-15,3 6 0 16,0 0-6-16,-4 0-1 0,-3 0 0 0,0 0 0 0,7 0-8 0,-7 0-1 15,0-3-1-15,0 3 0 0,7 0-22 0,-7-7-9 16,0 7 8-16,0 0-8 0,-4-3 0 0,4-3 0 16,0 6 0-16,0 0 0 0,-4-6 15 0,4 2-3 15,0 4 0-15,-3-6 0 0,2 6 29 0,-2-3 6 16,-4-3 1-16,3 3 0 0,4-4-31 0,-7 7-5 0,3-3-2 16,4-3 0-16,-3 6-10 0,-1-3 0 15,4-3 0-15,-10 6 8 0,13-7-8 0,-7 4 0 0,1 3 0 0,-1-6 0 16,4 3 0-16,-3-4 0 15,-1 7-9-15,0 0 9 0,1-3 0 0,3-3 0 0,0 6 0 0,3-3 0 16,-10 3 0-16,7-6 0 0,-4 6 0 0,4 0 9 16,7 0-9-16,-7-4 0 0,0-2 0 0,7 6 0 15,0 0 10-15,0 0 0 0,-7 0 0 0,7 0 0 16,0-9 8-16,-7 9 2 0,0-6 0 0,7 6 0 16,-7-4-20-16,7 4 0 0,0 0 0 0,0 0 0 15,-7 0 14-15,7 0-1 0,0 0 0 0,0 0 0 16,0 0-28-16,0 0-5 0,-3 0-2 0,3 0 0 15,0 0 22-15,-8 0 0 0,8 0-9 0,0 0 9 16,0 0 0-16,-3 0 0 0,-4 0 0 0,7 0 0 16,0 0 0-16,0 0 0 0,0 0 0 0,0 0 0 0,0 0 0 0,0 0 0 15,0 0 8-15,-7 4-8 0,3 2 9 0,4-6-9 16,0 0 8-16,0 6-8 0,-7 3 8 0,4-5-8 16,-1 2 8-16,4-6-8 0,0 0 15 0,-7 3-3 15,0 3 0-15,4-3 0 0,-5 4-12 0,8-7 0 16,-7 3 0-16,0-3 0 0,4 6 0 0,3-6 0 15,-4 3 0-15,-3 4 0 0,0-7 0 0,7 0 0 16,0 0 0-16,-3 0 0 0,-4 9 0 0,7-9 0 16,0 0 0-16,-4 0 0 0,4 0 0 0,-3 9 0 15,3-9 0-15,0 0 0 0,0 0 0 0,0 0 0 16,-4 7 0-16,4-7 0 0,0 0 0 0,0 0 0 16,0 0 0-16,0 0 0 0,0 0 0 0,0 0 0 0,0 0 0 0,0 0 0 15,0 0 0-15,0 0 0 0,0 0 0 0,0 0 0 16,0 0 0-16,0 0 0 0,0 0 0 0,0 0 0 15,0 0-8-15,0 0-5 0,0 0-1 0,7 3 0 16,0 6 22-16,-7-9 5 0,0 0 1 0,7 6 0 16,7-6-14-16,-10 4-16 0,-4-4 3 0,0 0 1 15,10 6 12-15,-10-6 0 0,0 0 0 0,7 6-9 16,-7-6 9-16,11 3 12 0,0 4-2 0,-4-4-1 16,-7-3-1-16,10 0-8 0,1 6 12 0,-1-6-4 15,-2 3-8-15,-8-3 8 0,0 0-8 0,10 6 8 16,1-3-8-16,-1 4 0 0,4-4-12 0,-3 3 12 15,0 4 0-15,-1-4 0 0,4-3 0 0,-10 6 8 16,3 1-8-16,0-4-17 0,-7-6 4 0,0 3 1 16,0 7 12-16,0-10 0 0,7 6 0 0,-4 3 0 15,-3-9 0-15,0 0 8 0,0 0 0 0,8 10-8 16,-1-4-16-16,-4-3-9 0,-3-3-3 16,0 0 0-16,7 9-25 0,-7-9-6 0,7 7-1 0,-7-7-633 15</inkml:trace>
  <inkml:trace contextRef="#ctx0" brushRef="#br0" timeOffset="7593.161">9148 14219 288 0,'0'0'12'0,"0"9"4"0,0-9-16 0,0 10 0 0,0-10 0 0,0 0 0 16,0 0 98-16,-4 9 17 0,0 0 3 0,4-9 1 15,-3 10-119-15,3-10-28 0,0 0-3 0,-4 9-1 16,-3-2 2-16,4 2 0 0,-4-3 0 0,3-3 0 0,-3 7 56 16,0-10 11-16,4 9 3 0,-1-3 0 15,-3-2 20-15,4-4 5 0,3 0 1 0,-8 6 0 0,8-6-2 0,-7 3 0 16,0-3 0-16,0 6 0 0,4-6-41 0,-4 10-9 15,-4-4-2-15,1-3 0 0,-1-3-12 0,0 9 0 16,4-9 0-16,-3 0 0 0,-1 0 0 0,1 7 0 16,3-7 0-16,-4 3 0 0,4-3 9 0,-4 6-1 15,8-3 0-15,-4-3 0 0,3 0-8 0,-3 7 0 16,-3-7 9-16,10 0-9 0,0 0 12 0,0 0-3 16,0 0 0-16,0 0 0 0,0 0 28 0,0 0 6 15,0 0 1-15,0 0 0 0,0 0-29 0,0 0-6 16,0 0-1-16,10 0 0 0,-10 0-8 0,7 0 0 0,0 0 0 15,4 0 0-15,-1 0-9 0,-3 0 9 0,-7 0-12 0,11 0 12 16,3 0 0-16,-10 0 0 0,3 0 0 0,3 0 0 16,1 0 0-16,-1 0 0 0,-2-7 0 0,2 7 0 15,-3 0 19-15,4 0 10 0,-1-3 3 0,1-3 0 16,0 6-5-16,3-3-1 0,0-4 0 0,0 4 0 16,-4-3-26-16,5 6 0 0,-1-3 0 0,0-3 0 15,0 6 0-15,0-10 0 0,-7 4 8 0,4 3-8 16,3-3 0-16,-4 6 10 0,-3-10-10 0,4 7 10 15,-4-3 24-15,4-4 5 0,-4 7 1 0,0-3 0 16,0-3 5-16,-4 2 2 0,4 4 0 0,0-3 0 16,-7 6-15-16,4-3-2 0,3-7-1 0,0 4 0 15,-3-3-29-15,-1-1-8 0,1 4-1 0,-4-3 0 16,7 5 9-16,-7 4 12 0,0 0-2 0,0-9-1 16,0 3-18-16,0 6-4 0,0 0-1 0,0 0 0 0,0-10 14 0,0 10 0 15,0 0 0-15,0 0 0 0,0-3 0 0,0 3 0 16,0 0 0-16,0 0 0 0,0 0 0 0,0 0-9 15,0 0 9-15,0 0-8 0,0 0 0 0,0 0 0 16,0 0 0-16,0 0 0 16,0 0-19-16,0-6-3 0,0-4-1 0,0 10 0 15,0 0-113-15,0-6-22 0,0-6-5 0,0-4-1 0</inkml:trace>
  <inkml:trace contextRef="#ctx0" brushRef="#br0" timeOffset="55372.944">2635 13604 2199 0,'0'0'48'0,"0"0"11"0,-3-3 1 0,-8-3 2 0,1-1-50 0,-1 4-12 15,7 3 0-15,-6-6 0 0,-1 6 0 0,1-3-8 16,-1-3 8-16,4 3-13 15,-4-4-13-15,1 7-2 0,-4-9-1 0,3 6 0 0,1-4 13 0,6-2 4 16,-6 3 0-16,10 3 0 0,-11-4 60 0,11 4 13 16,0 3 3-16,0 0 0 0,0 0 5 0,11-6 2 15,-1 3 0-15,4-3 0 0,-3 6-43 0,6 0-9 16,8 0-2-16,3 0 0 0,-3 0-7 0,10 0-2 16,4 6 0-16,0-6 0 0,7 3 10 0,10-3 2 0,1 6 0 15,10-3 0-15,-4 4-7 0,8-4-1 0,-1-3 0 16,4 6 0-16,8-6-12 0,-1 9 0 15,-7-9 0-15,3 0 0 0,1 7 21 0,0-7-1 0,6 0-1 0,1 0 0 16,3 0 9-16,-3 0 3 0,-1-7 0 0,1 7 0 16,0 0-5-16,-1 0-1 0,1 0 0 0,-4 0 0 15,-3-6-2-15,-8 6-1 0,5-3 0 0,-8 3 0 16,-4 0-22-16,-3-6 0 0,0 6 0 0,-4 0 0 16,-3-3 0-16,-7-4 0 0,0 7 0 0,-11 0-8 15,-6 0 8-15,2 0 0 0,-6 0 0 0,-7 0 0 16,3-3 0-16,0 3 0 0,-10 0 0 0,3 3 0 15,0-3-110 1,0 0-20-16,-7 7-4 0,4-7-1 0</inkml:trace>
  <inkml:trace contextRef="#ctx0" brushRef="#br0" timeOffset="87557.991">7338 17336 633 0,'0'0'28'0,"0"0"6"0,0 0-34 0</inkml:trace>
  <inkml:trace contextRef="#ctx0" brushRef="#br0" timeOffset="90135.462">6466 17166 1324 0,'0'0'118'0,"0"0"-94"0,0 0-24 0,0 0 0 15,0 0 241-15,0 0 44 0,0 0 9 0,0 0 2 16,0 0-244-16,0 0-52 0,0 0 0 0,0-3-12 16,0 3-14-16,0 0-3 0,7-6-1 0,-7 6 0 15,0 0 5-15,0 0 1 0,0 0 0 0,0 0 0 0,0 0 43 0,0 0 9 16,0 9 1-16,0 7 1 0,0 3 7 0,0 0 2 15,0 0 0-15,4 6 0 16,-4 3 1-16,0-3 0 0,0 3 0 0,4-3 0 0,-1 3-13 0,-3 7-3 16,0-10 0-16,4 3 0 0,-1-3-2 0,-3-6-1 15,7 6 0-15,-7-3 0 0,0-6-21 0,0 3-16 16,4 0 2-16,-4-4 1 0,0 1 21 0,3-4 4 16,-3-2 0-16,4 6 1 15,-4-13-45-15,0 9-8 0,0-9-3 0,0-3 0 16,0 0 1-16,0 0 0 0,0 0 0 0,0 0 0 15,0 0-26-15,0 0-4 0,0 0-2 0,0 0 0 16,0 0-105-16,3-9-21 0,11-26-4 0,-3-2 0 0</inkml:trace>
  <inkml:trace contextRef="#ctx0" brushRef="#br0" timeOffset="90652.067">6283 16969 806 0,'0'0'72'0,"0"0"-58"0,0-10-14 0,4 7 0 16,-4-3 325-16,7-3 63 0,-7 2 12 0,7-2 2 16,-4-4-296-16,4-2-59 0,4-1-12 0,3 7-3 0,-4-10 7 0,8 6 1 15,0-2 0-15,3-1 0 16,-3 7-29-16,3-10-11 0,3 9 8 0,1 1-8 0,0 0 0 0,0-1 0 15,-1 1 0-15,-3 2 0 0,1 1 12 0,2 3-2 16,1 3-1-16,0 0 0 0,6 0-9 0,-6 0 0 16,0 9 0-16,-4-2 8 0,0 2 1 0,0 1 0 15,0-1 0-15,1 0 0 0,-1 10-9 0,-4 0 0 16,1 0 0-16,0 3 0 0,-1 0 0 0,1-4 0 16,-4 8 0-16,4-8 0 0,-1-2 0 0,1 9 0 15,0-3 0-15,-11-6 0 0,7 3 0 0,-7-1 0 16,0-2 0-16,0 0 0 0,-7-4 27 0,0 4 3 15,0-3 1-15,-4 2 0 0,1 1-31 0,-11-4 8 16,3-2-8-16,1 6 0 0,-12-7 0 0,1 7 0 0,4-4 0 0,-8-2 0 16,-3 5 0-16,-4-5 0 15,4 5 0-15,-4-5 0 0,-3-1 0 0,-1 1 0 0,5-1 0 0,2-9 0 16,-2 6 0-16,6-3 0 0,7-3 0 0,-10 0 0 16,7 0 0-16,0-3 0 0,0 3 0 0,0 0 0 15,3-6 0-15,-7 6 0 0,8 0 0 0,-1 0 0 31,4-3-23-31,-4 3-7 0,8 0-2 0,-5 0 0 0,5 0 10 0,3 0 2 0,3 0 0 0,-3-6 0 32,7 6-127-32,0 0-25 0,4-10-4 0</inkml:trace>
  <inkml:trace contextRef="#ctx0" brushRef="#br0" timeOffset="91211.164">8029 16448 1670 0,'0'0'148'0,"0"0"-118"0,0 0-30 0,0 0 0 16,0 0 197-16,-3 3 34 0,-4-3 6 0,7 0 2 31,-4 7-249-31,4-7-50 0,-7 3-9 0,4 6-3 16,-5-9 9-16,1 10 2 0,4-4 0 0,-4 3 0 0,0 1 50 0,-4 5 11 0,-3-5 0 0,0-1 0 15,0 7 54-15,0-3 8 0,-4 5 2 0,0-2 0 16,1 3-7-16,-1 0-1 0,-3 6 0 0,0 0 0 15,-4-3-26-15,4 3-6 0,-4 3 0 0,1 7-1 16,-5-1-11-16,8 1-3 0,0 2 0 0,0-2 0 16,3-1-9-16,1 4 0 0,3-4 0 0,-1-5 0 15,5 5 24-15,3-6 7 0,-4 7 1 0,8-1 0 16,-1-6-20-16,-6 7-3 0,2-7-1 0,1 7 0 16,0 2-8-16,0-2 0 0,4-7 0 0,-4 0 0 15,3 4 12-15,4-10 0 0,-3 3 0 0,3 0 0 16,0-6 0-16,0-1 0 0,3 7 0 0,1-6 0 15,-1 0-12-15,4 0 0 0,0-3 0 0,0 2 0 0,4-2 0 16,3 3 0-16,-7 0 0 0,4-4 0 0,6-2 0 16,-6 3-11-16,7 2 3 0,-4-2 0 15,3-3-37-15,1 2-7 16,-4 1-2-16,0-7 0 0,4 1 2 0,3-7 1 0,-10 6 0 0,6-2 0 16,-6-4-21-16,10 3-4 0,0-12 0 0,4 3-1 15,0-4-11-15,-1-2-1 0,1 6-1 0,0-7-775 0</inkml:trace>
  <inkml:trace contextRef="#ctx0" brushRef="#br0" timeOffset="91586.226">8213 16862 979 0,'0'0'43'0,"0"0"9"0,0 0-41 0,0 0-11 0,0 0 0 0,0 0 0 16,0 0 349-16,0 0 68 0,0 0 14 0,-4 10 2 16,-3-1-394-1,4-3-79-15,3-6-16 0,-7 10-4 0,-1 5 40 0,1-2 8 0,0 3 2 0,4 2 0 16,-4 8 33-16,-4-4 6 0,1 3 2 0,-1 0 0 15,4 3 18-15,-4 0 4 0,1 3 1 0,-1-2 0 0,1 8-6 0,-1-2-2 16,0-1 0-16,1 1 0 16,-1 2-27-16,1 1-6 0,-1-3-1 0,1-7 0 0,-1 3-12 0,4-3 0 15,-7-3 0-15,7-3 0 0,-4-3 0 0,4-3 0 16,4 0 0-16,-1-4 0 0,1-2-10 0,-1-4-5 16,4-6-1-16,0 0 0 15,0 0-138-15,0 0-28 0,0 0-6 0,0 0-844 0</inkml:trace>
  <inkml:trace contextRef="#ctx0" brushRef="#br0" timeOffset="91936.845">8177 16825 2545 0,'0'0'112'0,"0"0"24"0,0 0-108 0,0 0-28 0,0 0 0 0,11 0 0 16,3 0-8-16,-3 3-8 0,3 3 0 0,-4-6-1 31,4 9-11-31,-6 1-1 0,-5 6-1 0,4-4 0 0,0 4 55 0,4 3 11 0,-11 6 3 0,3 0 0 16,1-3 16-16,-1 9 3 0,4 0 1 0,4 1 0 16,-7-1-24-16,6 4-5 0,8-1-1 0,-8 4 0 15,4-4-5-15,1 1 0 0,-1 2-1 0,0-2 0 16,3 2-7-16,-6-2-2 0,0-7 0 0,3 7 0 15,-4-7-14-15,4 3 8 0,-10-9-8 0,3 3 0 16,0 4 0-16,0-8 0 0,0-2 0 0,-3-6 0 16,3 3-26-1,-4 2-11-15,1-8-3 0,-1-1 0 0,-3-9-63 0,0 0-13 0,0 0-2 0,0 0-1 16,0 0-91-16,0 0-18 16,0 0-4-16,-7-19-1 0</inkml:trace>
  <inkml:trace contextRef="#ctx0" brushRef="#br0" timeOffset="92185.941">8128 17424 2898 0,'0'0'64'0,"0"0"12"0,0 0 4 0,0 0 1 0,0 0-65 0,0 0-16 0,0 0 0 0,11 0 0 16,-1 0-11-16,1-4-5 0,3 4-2 0,-4-6 0 15,5 6 18-15,-1 0 0 0,0 0 0 0,-4 0 0 16,4 0 0-16,-3 0 8 0,-4 0-8 0,4 0 12 16,-11 0-12-16,10-6 11 0,11 3-11 0,-6-4 10 15,6 7-24-15,-4 0-5 0,1-3-1 0,7 3 0 32,-1-6-107-32,-6 6-21 0,3 0-5 0,0 0-586 0,1-3-117 0</inkml:trace>
  <inkml:trace contextRef="#ctx0" brushRef="#br0" timeOffset="92554.306">8876 17546 345 0,'0'0'31'0,"-7"3"-31"16,0 6 0-16,3-2 0 0,4-4 443 0,-3 6 82 15,-1 1 17-15,4 5 3 16,11-5-545-16,-4-1-105 0,-4 1-23 0,4-1-5 16,-3 7 72-16,3-7 14 0,0 0 3 0,-3 7 1 0,-1-6 135 0,-3 8 28 15,7-2 4-15,-7-3 2 0,0 2 5 0,0 4 1 0,0 0 0 16,0 6 0-16,0-6-74 0,-7 0-14 16,0 6-4-16,4-7 0 0,-1 8-30 0,0-8-10 15,-3-2 0-15,-3-3 0 0,3 12 0 0,0-10 0 0,3-2 0 0,-6 3 0 31,3-7-37-31,0 0-8 0,-1 1-2 0,1-4 0 16,4-6-61-16,3 0-13 0,-11-6-3 0,4 3-897 0</inkml:trace>
  <inkml:trace contextRef="#ctx0" brushRef="#br0" timeOffset="92829.556">9296 16912 2833 0,'0'0'62'0,"0"10"13"0,-7 2 2 0,0 4 3 0,3 0-64 0,-3 6-16 16,7 3 0-16,0 0 0 15,0-3-22-15,7 3-8 0,0 3-2 0,4-3 0 16,-11 3-7-16,10-2-1 0,-3 2-1 0,4-3 0 0,-4 9 33 0,0-5 8 16,4-1 0-16,-4-3 0 0,-7 3 0 0,0 3 0 15,3-2 0-15,-3-7 8 0,0 3-8 0,0-6 0 16,-3 6-8-16,3-7 8 16,0 1-84-16,0-3-12 0,0-7-3 0,0 1 0 15,3-1-92-15,1 1-18 0,-4-10-4 0,0 0-555 0</inkml:trace>
  <inkml:trace contextRef="#ctx0" brushRef="#br0" timeOffset="93507.537">9133 16853 1612 0,'0'0'144'0,"0"0"-116"0,0 0-28 0,0 0 0 16,0 0 328-16,0 0 59 0,11 0 12 0,-4 0 2 0,4 0-340 16,3-3-61-16,3-4-26 0,5 7 2 15,-1 0-12-15,3-3-3 0,1-3 0 0,-4 6 0 0,4 0 23 0,0 0 5 16,-4 0 1-16,4 0 0 0,6 0 10 0,-6 0 0 16,3 0 0-16,-3 0 0 0,0 6 11 0,-4-6-3 15,0 3 0-15,-3-3 0 0,3 7-8 0,-7-4 0 16,0-3 0-16,-3 9 0 0,-4 1 0 0,0-1 0 15,-4-3 0-15,1 4 0 0,-8-1 0 0,1 7-11 16,-4-7 3-16,-4 4 0 0,-3 2-4 0,-7-5 0 16,0 6 0-16,-4-4 0 0,0-2 12 0,0 5 0 15,-3-5 0-15,4-1 0 0,-1 0 0 0,0-2-8 16,4 2 8-16,0-3-8 0,3-2 8 0,1 2 0 16,2-3 8-16,5-3-8 0,-1 0 0 0,11 0 0 0,0 0 0 15,0 0 0-15,0 0 0 0,0 0-15 0,0 0 3 0,0 0 0 31,0 0-23-31,0 0-4 0,11 0-1 0,-1 6 0 0,5-3 28 0,-1-3 12 0,0 7-10 0,3-7 10 16,1 3 0-16,3 3 0 0,0-3 0 0,1-3 0 16,-5 6 0-16,4-2 0 0,8 2 10 0,-12 3-10 15,4 1 0-15,1-1 0 0,2-3 0 0,1 4 0 16,0-1 0-16,-1 7 0 0,-2-4 0 0,2-2 0 16,1 5 0-16,-4 4 0 0,0-9 10 0,-7 8-10 15,4-2 0-15,-4 0-12 0,-3-4 0 0,-1 7 0 16,-3-3 12-16,-3 3-9 0,-4-4 9 0,0-5-8 15,-4 5 8-15,1-2 16 0,-4-4-4 0,0 1-1 16,-4-1 0-16,1 7 0 0,-1 0 0 0,0-4 0 16,-3-2-11-16,-3 5 0 0,-1 1 0 0,0-4 0 15,1-2 0-15,-4 6 0 0,-1-7 0 0,1 7 0 0,-4-4 0 0,1-2-9 16,-1-4 9-16,-3-3 0 0,3 3 0 16,-3 4 11-16,3-4 0 0,1-3 0 0,-1-3-11 0,0 0-16 15,0 0 4-15,4 0 1 0,4 0 2 0,-8 0 0 16,4 0 0-16,7 0 0 15,-4 0-112-15,4 0-23 0,0 0-4 0,0-3-840 16</inkml:trace>
  <inkml:trace contextRef="#ctx0" brushRef="#br0" timeOffset="93868.81">10178 17602 172 0,'0'0'16'0,"0"0"-16"0,0 0 0 0,3 10 0 16,-3-10 466-16,11 6 90 0,-4-3 19 0,0 7 3 15,3-4-507-15,-2 3-102 0,2 1-20 0,-3 5-4 16,-3-2 39-16,3 3 16 0,-4-1-12 0,-3 4 12 16,-3 0 41-16,-1 0 16 0,1-1 3 0,-1 1 1 15,-6 3 55-15,3 0 10 0,-4-3 2 0,4 3 1 16,-4-10-87-16,1 7-18 0,3 3-3 0,0-3-1 0,-4-6-20 0,7 2-8 16,-3 4 0-16,0-3 0 15,4-4-36-15,-4-2-6 0,3 2-2 0,1 1 0 16,-1-4-16-16,1 1-3 0,3-10-1 0,-4 0 0 15,4 0-57-15,0 0-12 0,0 0-3 0,0 0-740 0</inkml:trace>
  <inkml:trace contextRef="#ctx0" brushRef="#br0" timeOffset="94403.192">11038 17041 806 0,'22'0'36'0,"-22"0"7"0,0 0-35 0,0 0-8 0,0 0 0 0,7-9 0 16,7-1 331-16,-4 1 64 0,-6-1 13 0,-1 1 2 31,4-7-397-31,4 4-79 0,-4-4-16 0,-3 0-3 0,-1-2 85 0,1-1 18 0,3 3 3 0,-7-3 1 15,-7 7 54-15,3-4 12 0,8 7 1 0,-4-1 1 16,-4 1 3-16,4 3 1 0,-3-4 0 0,3 10 0 16,0 0-59-16,-7 0-12 0,-8 0-3 0,5 0 0 15,6 0-20-15,-6 10-18 0,-11-4 3 0,3 3 1 16,0 1 14-16,4 5 0 0,-7-2 0 0,0 6 0 16,-7-4 0-16,3 10-9 0,7-6 1 0,1 0 0 0,-4 9 8 0,3-3 0 15,4-6 0-15,-4 9 0 16,4 4 0-16,0-1 0 0,3 0 0 0,1 1 0 0,6-1 0 0,-3 1 0 15,-3 8 0-15,3-2 0 0,-1-4 0 0,5 1 11 16,-4-1-3-16,0-2 0 0,0 2-8 0,3-5 0 16,1 2 0-16,-4-9 0 0,3 3 0 0,1 0 0 15,6-12 0-15,-3 8 0 0,0-8 0 0,4 3 8 16,3-7-8-16,0 1 8 0,3-1-8 0,1 0-17 16,7 1 4-16,3-10 1 15,7 6-39-15,0-3-7 0,-7 3-2 0,8-6 0 16,6 4-28-16,0-4-5 0,-10 0-2 0,7 0-589 15,6 0-119-15</inkml:trace>
  <inkml:trace contextRef="#ctx0" brushRef="#br0" timeOffset="94817.071">11575 17674 691 0,'21'7'30'0,"-21"-7"7"0,0 0-29 0,0 0-8 15,0 0 0-15,0 0 0 0,10 3 415 0,-10-3 81 16,0 0 17-16,7 6 3 16,4-3-478-16,0 4-96 0,-11 8-19 0,7-2-4 15,-4-4-3-15,8 7-1 0,-8 3 0 0,-3-1 0 0,0 1 85 0,4 6 16 16,-1 4 4-16,-6-4 1 0,-1 3 39 0,1 3 7 0,3-9 1 0,0 3 1 15,-4 10-24-15,1-13-5 0,-4 3 0 0,0 0-1 16,7-6-16-16,-7 0-3 0,-8-1-1 0,5-2 0 31,6-7-42-31,1 1-8 0,-8-4-1 0,-3-3-1 16,-4-3-135-16,4 0-28 0,-3-9-4 0,-11-4-2 0</inkml:trace>
  <inkml:trace contextRef="#ctx0" brushRef="#br0" timeOffset="95338.393">12065 16815 2602 0,'0'0'116'0,"0"0"23"0,0 0-111 0,0 0-28 0,0 0 0 0,-4 10 0 31,1-1-20-31,3 7-10 0,3-4-2 0,1 7 0 16,0 6-42-16,-1-6-9 0,1 6-1 0,-1 3-1 0,4-3 49 0,-3 10 11 0,-1-1 1 0,1-2 1 16,-1 8 47-16,1-2 10 0,-4 0 2 0,3 6 0 15,1-10 21-15,-1 10 5 0,-3-6 1 0,4-4 0 16,-4 4-38-16,0-4-7 0,3-5-2 0,1-4 0 16,-4 3-40-16,4-9-9 0,-1 3-2 0,1-10 0 15,3 4-147-15,-4-7-30 0,-3-9-5 0,0 0-2 0</inkml:trace>
  <inkml:trace contextRef="#ctx0" brushRef="#br0" timeOffset="95788.794">11825 16655 2808 0,'0'0'62'0,"0"0"13"0,0 0 2 0,0 0 1 0,0 0-62 0,4-6-16 0,-1 3 0 16,4-3 0-1,4 2-121-15,-1-2-27 0,8 6-6 0,0 0-1 16,3 0 97-16,0 0 19 0,-3 0 4 0,3 6 1 0,-4-2 42 0,5 5 8 0,-5-3 1 0,1 10 1 16,-4-3 33-16,4 5 6 0,-4-2 2 0,7 3 0 15,0 0-23-15,0 6-5 0,-3 0-1 0,7 3 0 16,-1 0-20-16,-3-3-10 0,4 10 10 0,-4-7-10 15,0 7 0-15,-3-1 0 0,3-3 0 0,-3 1 0 16,0-4-27-16,-4 0 2 0,-4 0 0 0,1 4 0 16,-1-10 25-16,-3 9 0 0,1-3 0 0,-5 1 0 15,-6-4 10-15,3 3 1 0,-8-3 0 0,1-3 0 16,0 3-2-16,-3-6 0 0,-1-4 0 0,-6 4 0 16,2-3 5-16,-2-3 1 0,-4-4 0 0,3 3 0 15,-3 1-15-15,0-4 11 0,0 1-11 0,-1-1 10 0,1-2-10 16,0 2 10-16,3 0-10 0,-3 1 10 0,7-4-10 0,0-3 0 15,-4 7 0-15,1-10 0 16,3 6 0-16,-4-3-12 0,7-3 4 0,-3 0 8 0,7 0-25 0,-3 0 2 16,-1-3 1-16,4-3 0 15,0 6-187-15,-4-4-38 0,-3-14-7 0,4 2-2 0</inkml:trace>
  <inkml:trace contextRef="#ctx0" brushRef="#br0" timeOffset="96353.959">12629 17511 1324 0,'-7'-6'118'0,"7"6"-94"16,0 0-24-16,0 0 0 0,0 0 205 0,0 0 37 16,0 0 7-16,0 0 2 0,0 0-190 0,0 0-37 15,7 10-8-15,1-1-2 0,2-3 9 0,-3 4 1 16,0-1 1-16,0 0 0 0,0 1 16 0,0-1 3 15,0 7 1-15,0-7 0 0,1 7-33 0,-8-3-12 16,7 8 0-16,-7-8 9 0,0 6-9 0,0-3 0 16,0 2-12-16,0 1 12 0,-4-3-16 0,1 0 4 0,-5-4 0 0,5 7 1 15,-4-10 11-15,0 7-13 0,0-7 5 16,-4 7 8 0,4-7-32-16,0-5 0 0,-3 2 1 0,-1-3 0 15,0-3-134-15,1 0-27 0,-1 0-6 0,1-3-1 0</inkml:trace>
  <inkml:trace contextRef="#ctx0" brushRef="#br0" timeOffset="97072.006">13635 16800 1764 0,'0'0'78'0,"0"0"16"0,3-10-75 0,1 1-19 16,-4-1 0-16,0 1 0 0,0 0 0 0,0-7 10 15,3 6-10-15,-6 1 8 0,-4 3-8 0,3 3 10 16,-3-4-10-16,0 7 10 0,-3 0-2 0,-4 7 0 15,-1-4 0-15,-2 3 0 0,-1-3 39 0,-3 3 7 16,0 4 2-16,0-1 0 0,-1-2-4 0,1 2-1 0,-3 0 0 0,-1 1 0 16,4 5-15-16,-4-5-4 0,4-1 0 0,-4-6 0 15,1 7-21-15,2 2-11 16,1-9 10-16,-4 7-10 0,1-1 0 0,-1 1 0 0,0-4 0 0,1 3 0 16,-1 1 9-16,4-1-9 0,0 1 8 0,7-1-8 15,-4 0 0-15,4 1 0 0,3 2 0 16,1 1 0-16,-1-4 0 0,4 1 0 0,0-1 9 0,0-3-1 15,3 4 20-15,4-10 4 0,-3 9 0 0,3-9 1 16,0 10-10-16,0-4-3 0,3 3 0 0,1-6 0 16,-4-3-6-16,3 10-2 0,1 6 0 0,3-7 0 15,-3 0-12-15,-1 1 0 0,1-1 0 0,-1 1 0 16,4 5 0-16,0 1 0 0,0-4 0 0,-3 4 0 16,3 0 0-16,0 3-10 0,0-7 2 0,-3 4 0 15,3 3 8-15,-4-1 0 0,1 8 0 0,-1-8 0 16,-3-2 0-16,0 3 0 0,0 0 0 0,0-4 0 15,-3-2 0-15,3 3 11 0,0-1-3 0,-4-2 0 0,1 2 20 16,-1 1 3-16,1-3 1 0,3 2 0 0,-4-5-32 0,-3 5 0 16,3-2 0-16,1 3 0 0,3-4 12 0,-4-5-3 15,1 2-1-15,3 7 0 0,0-7-8 0,0 0 0 16,0-9 0-16,0 4 0 0,0-4 0 0,0 0 8 16,3 9-8-16,-3-9 8 0,0 0 10 0,7 6 2 15,4 0 0-15,0-2 0 0,-1-4 9 0,1 0 3 16,3 0 0-16,0-4 0 0,0-2-20 0,4 6-3 15,-4-6-1-15,3 3 0 0,1 3-8 0,0-6 0 16,3 2 0-16,-3-2 0 0,-1 6 0 0,1-3-9 16,-1-3 9-16,1 6 0 0,0-10-9 0,-4 10 9 15,0-3 0-15,0-3-9 16,-3-3-44-16,-1 2-9 0,1 4-2 0,-1-3 0 16,1-4-144-16,-4-2-28 0,4-4-7 0</inkml:trace>
  <inkml:trace contextRef="#ctx0" brushRef="#br0" timeOffset="97319.955">12887 17345 1497 0,'0'0'133'0,"0"0"-106"0,7 6-27 0,0-6 0 15,0 0 347-15,4 0 64 0,3 0 13 0,3 0 2 16,12 0-405-16,2 0-81 0,5-6-16 0,3 6-3 16,3-9 3-16,0 9 1 0,-3-3 0 0,0 3 0 0,-4-7 48 0,-3 7 10 15,-4 0 1-15,0 0 1 0,-7 0 15 0,1 0 8 16,-5 7 0-16,-3-7-8 16,0 0-60-16,1 0-20 0,-5 3-3 0,1-3-592 15,3-3-118-15</inkml:trace>
  <inkml:trace contextRef="#ctx0" brushRef="#br0" timeOffset="97856.623">13367 16132 230 0,'0'0'20'0,"0"0"-20"0,0 0 0 0,3 6 0 15,-3-6 499-15,4 9 95 0,-1 1 19 0,1-1 4 16,-1 1-482-16,8 5-97 0,-4-5-19 0,11 8-4 15,-4 1-35-15,0-3-8 0,7 3 0 0,0 6-1 16,0-6 29-16,4 9 0 0,0-3-8 0,-1 3 8 0,1-3-8 0,0 3 8 16,-4 1-13-16,0 5 5 0,4-6 30 15,0 7 6-15,-4-1 2 0,3 4 0 0,-2 6-6 0,-1-3 0 16,0-1-1-16,0 4 0 0,-3 7-3 16,-1-8 0-16,-2-5 0 0,2 0 0 0,1 6 3 0,-1-4 0 15,-2-2 0-15,-1 0 0 0,0-4-31 0,3 4-7 16,-6 6-1-16,0-10 0 0,-1 4 26 0,-3-4 5 15,-3 1 1-15,-4 2 0 0,0-8-16 0,0 5 0 16,-4 1 0-16,-3-7 0 0,0 3 0 0,-3-3 14 16,-1 1-4-16,-3-1-1 0,0-3-9 0,-4 3 0 15,0-3 0-15,1-6 0 0,3 6 0 0,-4-6 0 0,0 0 0 0,4-4 0 16,-3-5 0-16,3-1 0 16,3 1 0-16,0-10 0 15,1 0-53-15,-1 0-3 0,1-3-1 0,-4-4 0 16,-1-8-140-16,1 5-28 0</inkml:trace>
  <inkml:trace contextRef="#ctx0" brushRef="#br0" timeOffset="98304.69">14930 17270 2948 0,'0'0'65'0,"0"0"14"0,0 0 2 0,0 0 1 0,0 0-66 0,10 0-16 15,-3-6 0-15,4 3 0 16,-1-4-48-16,4-2-12 0,1 3-4 0,2 2 0 16,-3-2 10-16,4-3 2 0,-4 9 0 0,4-3 0 0,-4-4 52 0,3 7 18 15,1 0 0-15,0 0 0 0,-1 0 29 0,5 0 5 0,-1 0 2 0,0 7 0 16,4-7-40-16,-1 3-14 0,-3-3 9 0,4 0-9 15,3 0 0-15,1 0 0 0,-1 0-12 0,0-3 12 32,-3 3-108-32,-1-7-15 0,-2 7-2 0,-1-3-623 0,0-3-124 0</inkml:trace>
  <inkml:trace contextRef="#ctx0" brushRef="#br0" timeOffset="98625.071">14887 17515 921 0,'0'0'82'0,"0"0"-66"16,0 0-16-16,7 6 0 0,-7-6 427 0,0 0 81 16,11 0 17-16,-1 0 3 0,-2-6-436 0,2 6-92 15,1-4-11-15,3-2-5 16,0 3-16-16,0-3-2 0,4 6-1 0,-1-3 0 0,4 3 21 0,-3-7 4 16,10 7 1-16,-3 0 0 0,3 0 39 0,4 0 8 15,3 0 2-15,-3 0 0 0,0 7-29 0,3-7-11 16,4 0 8-16,-4 0-8 0,-3 0 0 0,-4 3 0 0,0-3 0 0,-3 0 0 31,-4 0-152-31,-3-3-24 0,-1 3-4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19:42:06.77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11504 17380 1101 0,'18'-10'48'0,"-18"10"12"0,0 0-48 0,0 0-12 16,-4-9 0-16,8-1 0 0,3 4 38 0,-7 6 6 0,-4-3 0 0,4 3 1 16,7-6-45-16,-7 6-13 0,-7-3-1 0,7 3 0 15,0 0-2-15,0 0 0 0,0 0 0 0,-3-7 0 16,-8 7 16-16,11 0 0 0,0 0 0 0,0 0-9 15,-10 0 9-15,10-3 16 0,0 3-4 0,0 0-1 16,0 0 17-16,0 0 4 0,0 0 1 0,0 0 0 16,10 0-9-16,-10 0-1 0,-3-6-1 0,3 6 0 15,10 0 19-15,-10 0 4 0,0 0 1 0,-3 0 0 16,-4 0-19-16,7 0-4 0,0 0-1 0,0 0 0 16,0 0-22-16,0 0 0 0,14 0 0 0,0 0 8 15,-4 0-8-15,1 0 0 0,3 0 0 0,7 0 0 16,0 0 8-16,1 0 1 0,-1 0 0 0,0 0 0 15,4-3-1-15,-4-3 0 0,0 6 0 0,4-4 0 16,-4-2-8-16,4 6 0 0,-4-6 9 0,-4 6-9 16,5 0 0-16,-1-3 0 0,-4 3 0 0,4 3 0 15,-3-3 0-15,0 6 8 0,-1-6-8 0,1 6 0 0,-4-2 23 0,4-4 0 16,-1 0 0-16,-2 0 0 0,-1 6-12 0,-4-3-3 16,4-3 0-16,-3 0 0 0,0 6-8 0,-1-6 0 15,4 3 9-15,-7-3-9 0,-7 0 8 0,11 0-8 16,-4 0 10-16,0 0-10 0,-7 0 43 0,0 0 2 15,0 0 1-15,3 0 0 0,-3 0-26 0,0 0-4 16,8-3-2-16,-8 3 0 0,0 0 5 0,0 0 1 16,0 0 0-16,7-6 0 0,-4-3 8 0,-3 5 1 15,0 4 1-15,0-6 0 0,-3 0-22 0,3 6-8 16,0 0 0-16,-4-10 0 0,1 7 11 0,-5-3-11 16,1 3 12-16,0-3-12 0,0 6 11 0,0-3-11 15,-3-4 10-15,-1 4-10 0,1-3 9 0,-1 6-9 0,-3-10 8 16,3 10-8-16,-3-6 11 0,0 3-3 0,-4-3-8 0,4 3 12 15,0-4-12-15,4 4 11 0,-1-3-11 0,0-3 10 16,1 5-10-16,-1-2 8 0,4 0-8 0,0 3 8 16,0-4-8-16,0 7 0 0,3-3 9 0,4 3-9 15,-3-6 0-15,3 6 8 0,-4-3-8 0,1-3 0 16,3 6 0-16,0 0 0 0,0 0 0 0,0 0 0 16,-4 0 0-16,4 0 0 0,0 0 0 0,0 0 0 15,0 0 0-15,4-10 0 0,3 10 0 0,7 0 0 16,-3-3-10-16,3 3 10 0,0 0-12 0,0 0 12 15,4 3-9-15,-4-3 9 0,0 0 0 0,0 10-9 16,0-10 9-16,0 0 0 0,0 6 0 0,-3-3 0 16,-1-3 0-16,1 6 0 0,0-3 8 0,-4 4-8 15,3-7 0-15,1 3 0 0,-8 3 0 0,8-6-8 16,-4 6 8-16,0-2 0 0,4-4 0 0,-4 9 0 0,3-9 0 16,-3 6 0-16,4-3 0 0,0 4 0 0,-4-4 0 0,0-3 0 15,-7 0 0-15,3 9 0 0,8-3 0 0,-8 4 0 16,-3-10 0-16,0 0 0 0,4 6 0 0,-1-3 0 15,-3 7 0-15,0-10-8 0,0 0 8 0,0 9 0 16,0-3 0-16,-3 4 0 0,3-1 0 0,-4-3 9 16,1 7-9-16,-1-4 0 0,-3 1 9 0,4-1-9 15,-4-3 0-15,0 13 9 0,3-9-9 0,-3 5 8 16,-4-5-8-16,4-1 8 0,-3-3-8 0,3-2 0 16,-4 5 9-16,4-3-9 0,0-3 9 0,0 4-9 15,0-4 12-15,0 3-12 0,0-3 9 0,0-3-9 0,0 6 0 0,0-6 9 16,-4 0-25-16,0 0-4 0,1 4-2 0</inkml:trace>
  <inkml:trace contextRef="#ctx0" brushRef="#br0" timeOffset="1447.788">332 17345 172 0,'0'0'8'0,"0"0"1"16,0 0-9-16,0-3 0 0,0-3 0 0,0-4 0 0,0 7 296 0,0 3 56 0,0 0 12 0,7-6 3 16,-4 3-299-16,8-3-60 0,-8-4-8 0,8 4-10 15,-1 3-6-15,5-4 0 0,2-2-1 0,-3 6 0 16,0-3 7-16,-3-4 2 0,3 10 0 0,0-9 0 15,4 9 8-15,-4-10 14 0,-3 10-3 0,3-6-1 16,-4 6 19-16,4-3 4 0,1-3 1 0,2 6 0 16,-10 0-13-16,11 0-2 0,-4-3-1 0,0 3 0 15,0-7-4-15,-3 7-1 0,3 0 0 0,4-3 0 16,-4 3 10-16,7-6 1 0,-7 6 1 0,7 0 0 16,-3-3-17-16,3-3-8 0,-7 6 8 0,7 0-8 0,-7-4 0 0,0 4 0 15,4-6 0-15,-11 6 0 0,4 0 9 16,-1 0 3-16,1-6 1 0,-8 6 0 15,-3 0 9-15,7-3 2 0,-7 3 0 0,0 0 0 0,4-7 10 0,-4 7 2 16,0 0 1-16,0 0 0 0,7 0-5 16,-7 0 0-16,0 0-1 0,0 0 0 0,0 0-7 0,0-9 0 15,0 9-1-15,0 0 0 0,0 0-23 0,0 0 0 16,0-9 0-16,0 9 8 0,0 0-8 0,0-4 0 16,0 4 0-16,0-6 0 0,0-3 0 0,0 9 9 15,4-10-9-15,-8 4 10 0,4-3-1 0,-7 6 0 16,7-4 0-16,-4-2 0 0,4 6-9 0,-7-3 0 0,4-4 9 0,3 4-9 15,-7-4 9-15,3 7-9 16,4-3 12-16,-10-3-12 0,6 5 9 0,4-2-9 0,-7-3 0 0,4-1 9 16,-1 4-9-16,-3-3 0 0,7 6 0 0,-4-4 0 15,-3-2 0-15,4-1 0 0,-4 10 0 0,3-9 0 16,1 3 0-16,-8 3 0 0,4-4 0 0,4 7 0 16,3 0 0-16,-4 0 0 0,-3 0 0 0,7 0 8 15,0 0-8-15,-11 0 0 0,8 0 0 16,-8 0 8-16,11 0-8 0,0 0 0 0,0 0-10 0,0 0 10 15,0 0-12-15,0 0 12 0,0 0-13 0,0 0 5 16,0 0 8-16,4 7 0 0,-4-7 0 0,7 9 0 16,3-3-10-16,1-3 0 0,-7 7 0 0,6-4 0 15,4-3 0-15,-3 7 0 0,3-10 0 0,-3 9 0 16,3-9-3-16,0 6-1 0,3-2 0 0,-2 2 0 16,-5 3 5-16,4-9 1 0,0 10 0 0,4-4 0 0,-4 3 8 15,-3-6 0-15,3 7 0 0,0-4-8 0,-4 4 8 0,1-1 0 16,3 0 0-16,-3-2 0 0,-1 2 0 0,1 0 0 15,-8 1 0-15,8-1 0 0,0 1 0 0,-8-1 0 16,1 0 0-16,-4 1 0 0,7 2 0 0,-7-2 0 16,3-1 0-16,-3 1 0 0,-3 2 0 0,3-6 0 15,0 4 8-15,-7-1-8 0,3 1 16 0,-6 5-2 16,6-5 0-16,-3-1 0 0,3 1-14 0,-6-1 11 16,10-3-11-16,-4 4 10 0,4-10-10 0,-10 3-11 15,3 6 3-15,3-3 0 16,-6 10-127-16,-1-3-25 0,-3-4-4 0,0 0-2 0</inkml:trace>
  <inkml:trace contextRef="#ctx0" brushRef="#br0" timeOffset="4952.976">18919 18744 403 0,'0'0'36'0,"0"0"-36"0,0 0 0 0,0 0 0 16,0 0 214-16,4-7 36 0,-4 7 7 0,4-3 2 15,-4 3-158-15,0 0-31 0,0 0-6 0,0-6-2 16,0 6-38-16,0 0-8 0,-4-9-2 0,4 9 0 16,0 0-14-16,-4-3 9 0,4 3-9 0,0 0 8 15,0 0-8-15,-3-7 0 0,3 7 0 0,0 0 0 16,0 0 26-16,0 0 0 0,0 0 0 0,0 0 0 16,0 0 15-16,0 0 3 0,0 0 1 0,0 0 0 15,-4 0-9-15,4 0-3 0,0 0 0 0,0 0 0 16,0 0-3-16,0 0-1 0,0 0 0 0,0 0 0 15,0 0 8-15,0 0 2 0,0 0 0 0,0 0 0 16,0 0-39-16,7-9 0 0,-7 9 0 0,8 0-8 16,-1-3 20-16,3-4 4 0,-10 7 0 0,7 0 1 0,4-6 1 15,-1 3 0-15,5 3 0 0,-5 0 0 0,1-6 1 0,3 6 0 16,0 0 0-16,-4 0 0 0,5 0-2 16,-5 0 0-16,8-3 0 0,-4 3 0 0,0-7 3 0,0 7 0 15,0 0 0-15,0-3 0 0,4 3-3 0,-4 0 0 16,0-6 0-16,0 6 0 0,4 0-17 0,-4 0 0 15,4 0 0-15,-4 0-9 0,0 0 9 0,0 6 0 16,0-6 8-16,0 3-8 0,0-3 0 0,1 0 0 16,-1 0 0-16,-4 0 0 0,4-3 0 0,0 3 0 15,1-6 0-15,2 6 0 0,-3 0 0 0,0-3 0 16,-3-3 0-16,7 6-12 0,-8 0 2 0,4-4 0 16,0-2 0-16,-3 6 0 15,0 0-110-15,-1 0-23 0,-3 0-4 0,4 0-523 0,3 6-105 16</inkml:trace>
  <inkml:trace contextRef="#ctx0" brushRef="#br0" timeOffset="5787.772">21163 18672 172 0,'0'0'8'0,"0"0"1"0,0 0-9 0,0 0 0 16,-7-7 0-16,7 7 0 0,0 0 336 0,-7 0 64 15,4-3 14-15,3 3 2 0,0 0-299 0,-8 0-60 16,5-6-12-16,3 6-2 0,0 0-32 0,0 0-11 16,0 0 0-16,0 0 9 0,0 0 19 0,0 0 3 15,0 0 1-15,7-3 0 0,-3-3 10 0,3 6 2 16,7-4 1-16,-4 4 0 0,4 0-13 0,4-6-4 16,0 6 0-16,-1 0 0 0,4 6-4 0,-3-6-2 15,3 0 0-15,0-6 0 0,1 12 4 0,-1-6 1 16,0 0 0-16,0 0 0 0,-3 4 1 0,3-4 1 15,-3 0 0-15,6 6 0 0,-6-3-13 0,7-3-2 0,-8 0-1 0,8 6 0 16,-4-6-13-16,4 0 0 0,-4 3 0 0,0-3 0 16,0 0 0-16,4 0 0 0,-4 0 0 0,-3 0 0 15,-1 7 0-15,-2-7 0 0,9 0 0 0,-6 3 0 16,-4-3-13-16,4 0-3 0,-1 6 0 0,1-6 0 31,-4 0-166-31,4 9-34 0,-8-9-6 0</inkml:trace>
  <inkml:trace contextRef="#ctx0" brushRef="#br0" timeOffset="7039.884">7796 18806 806 0,'0'0'72'0,"0"0"-58"16,-7 0-14-16,0 0 0 0,7 0 160 0,0 0 30 15,-10-6 6-15,3 3 0 0,3-3-142 0,1 3-29 16,-1-4-5-16,1-2-2 0,3 0-18 0,-4-1 10 15,4 1-10-15,0-1 8 0,-7 4-8 0,7-3 0 0,7-1-10 0,-7 1 10 16,4 6 0-16,-4-4 0 0,0 7 0 0,0 0 0 16,7-9 16-16,-7 9 8 0,0 0 3 0,0 0 0 15,7 0-4-15,-7 0-1 0,0 0 0 16,0 0 0-16,0 0-12 0,10 0-2 0,-10 0-8 0,7 0 12 16,-7 0 27-16,11 0 5 0,3 3 0 0,-7-3 1 15,4 0 3-15,-1 0 1 0,4 0 0 0,-3 0 0 16,3 0-26-16,0 0-6 0,0 0-1 0,4 6 0 15,-4-6-16-15,0 0 0 0,4 0 0 0,-4 0 0 16,3 0 0-16,-2 0-9 0,2 7 1 0,1-4 0 16,-4-3-21-1,0 6-4-15,4-3-1 0,-4-3 0 0,3 7-23 16,-2-4-5-16,6-3-1 0,0 9-498 0,0-9-100 0</inkml:trace>
  <inkml:trace contextRef="#ctx0" brushRef="#br0" timeOffset="7586.072">9980 18590 979 0,'0'-6'87'16,"0"6"-70"-16,-7 0-17 0,4 0 0 0,-1 0 236 15,0 0 43-15,1 0 9 0,-1 0 1 0,4 0-230 0,0 0-47 16,0 0-12-16,0 0 0 0,4 0 0 0,3 0 0 16,4 0 0-16,-1-3 0 0,1 3 17 0,6-7-1 15,1 1 0-15,0 3 0 0,3 3 9 0,0-6 2 16,0 6 0-16,4-3 0 0,3-4-27 0,0 7 8 16,-3 7-8-16,7-4 0 0,7-3 0 0,-4 6 0 15,-3-6 0-15,-1 9-11 16,1 1-17-16,0-1-3 0,0 1-1 0,-4-1 0 15,-7 7-144-15,4-1-28 0,31 7-7 0,-21-3-1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19:46:55.3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24656 8198 864 0,'0'0'76'0,"0"0"-60"16,0 0-16-16,0 0 0 0,0 0 86 0,0 0 14 15,0 0 4-15,0 0 0 0,0 0-88 0,7-9-16 0,-7 9 0 16,0 0-8-16,0 0 8 0,0 0 0 0,0 0 0 16,0 0 0-16,0 0 0 0,0 0 0 15,0 0 0-15,0 0 8 0,3-10 16 0,-3 10 4 0,0 0 1 0,0 0 0 16,0 0 12-16,0 0 3 16,0 0 0-16,0 0 0 0,0 0-13 0,0 0-3 0,0 0 0 0,0 0 0 15,0 0-7-15,0 0-1 0,-3 0-1 0,3 0 0 16,0 0-8-16,-7 0-2 0,0-3 0 0,0 3 0 15,3 0-1-15,-3 0-8 0,0 3 12 0,-4-3-4 16,1 0 2-16,-1 7 0 0,1-4 0 0,-5-3 0 16,1 6 14-16,0-3 4 0,0-3 0 0,0 6 0 15,0-6 12-15,0 3 4 0,-4 4 0 0,1-1 0 16,2-3-24-16,-6 3-5 0,4-2-1 0,-5 2 0 16,5 3-14-16,-4-6 8 0,3 4-8 0,-3-4 0 15,0 3 8-15,-1 3-8 0,1 1 0 0,0-4 0 16,4-3 0-16,-5 7 8 0,1-4-8 0,0-3 0 0,0 3 9 0,-4 4-1 15,4-1 0-15,-4 1 0 0,-3-1 0 0,3 7-8 16,1-7 12-16,3 0-4 16,-4 7-8-16,0-6 8 0,-3-1-8 0,3 0 8 0,1 7-8 15,-1-7 0-15,4 4 0 0,3-4 8 0,-3 7-8 0,0-7 0 16,0 1 0-16,-1 6 8 0,1-4 0 0,4 4 0 16,-5-7 0-16,5 1 0 0,-8 5 6 0,4-5 1 15,-4-1 0-15,4 1 0 0,-4-1-1 0,4 7 0 16,0-7 0-16,-4 0 0 0,4 7-14 0,-4-3 11 15,4 2-11-15,0-2 10 0,3 3-10 0,1-1 0 16,-1-2 0-16,-3 6 0 0,3-4 0 0,-3 1 0 16,4 3 0-16,-5 0 0 0,5-4 0 0,-1 4 0 0,-7 0 0 15,4 0 0-15,4 0 0 0,-5-4 0 0,1 4 9 0,-3 0-9 16,-5-4 0-16,1 4 9 0,7-3-9 0,0 3 0 16,-7 0 11-16,6 6-11 0,1-6 10 0,4-1-10 15,-5 1 12-15,1 6-4 0,-3-6-8 0,2 6 12 16,8-6-12-16,-3 6 9 0,-4-3-9 0,3 3 8 15,4 0-8-15,-4 0 0 0,0-3 0 0,4 10 8 16,0-4-8-16,-3 0 0 0,6-3 0 0,-7-3 0 16,1 9 0-16,3-9 0 0,3 10 0 0,0-10 0 15,-6 9 0-15,3-3 0 0,0 0 0 0,0 1 0 16,-4-4 0-16,4 9-17 0,-11 1 4 0,7-7 1 16,8 6 12-16,-4-2 16 0,-7 2-3 0,-1 7-1 15,5-10 8-15,3 4 2 0,0-7 0 0,-1 4 0 16,5-4-12-16,-1 0-2 0,8-3-8 0,-8 3 12 15,1-3-12-15,3 0 0 0,7-3 0 0,-4 10 0 0,0-10 0 16,1 9 11-16,-1-3-11 0,4 1 10 0,4-1-10 16,-4 3 0-16,-7-3 0 0,7 1-11 0,3-1 11 0,1-3 0 15,-4 0 8-15,0 3-8 0,0-3 0 0,3-3 0 16,-3 3 0-16,0 3 0 0,0-2 0 0,0-1 0 16,11-3 0-16,-7 3 0 0,-4-6 0 0,7-4 0 15,3 13 8-15,-3-9-8 0,0-3 0 0,0 9 0 16,0-12 0-16,8 2 8 0,6 4-8 0,-7 0 0 15,-11-3 0-15,4 2 0 0,4-2 0 0,3-3 8 16,-7 2-8-16,0 4 0 0,4-3 0 0,3-4 0 16,-4 4 0-16,5 0 8 0,-8-4-8 0,7-2 0 15,3 5 0-15,-2 1 8 0,-1-4-8 0,-4-2 0 16,8-1 0-16,3 7 8 0,-7-7-8 0,4 1 0 0,-1-1 8 16,1 1-8-16,0-1 0 0,3-3 8 15,-4 4-8-15,1-4 0 0,7 3 8 0,-4-5-8 0,0 2 8 0,4 3-8 16,0-6 8-16,-1 4-8 0,1-7 8 0,0 9-8 15,-4-9 0-15,7 6 0 0,0-3 0 0,4-3 8 16,-4 7-8-16,-3-4 0 0,7-3 0 0,-8 6 8 16,1-3-8-16,3-3 0 0,-3 0 0 0,3 7 0 15,-3-7 8-15,0 3-8 0,-1-3 8 0,1 0-8 16,3 0 0-16,0 0 0 0,1 0 0 0,-1 0 0 16,0 0 15-16,4 0 5 0,3-3 0 0,-3 3 1 15,0 0-21-15,-1 0 0 0,-2-7 0 0,2 4 0 16,-2-3 0-16,2 6 16 0,-2-3-4 0,2-4-1 15,1 4-11-15,3-3 0 0,1 0-12 0,-5 3 12 16,1-4 0-16,-4 7 0 0,4-3 0 0,-4-3 0 0,4 3 0 0,-4-3 0 16,-3 2 0-16,3-2 0 15,0 3 0-15,-3-3 12 0,7-1-4 0,-4 4 0 0,0-3-8 0,0 6 0 16,4-9 0-16,-4 5 8 0,4-5 4 0,-4 3 1 16,4-4 0-16,0 1 0 0,0 3-13 0,-4-4 0 15,7 7 8-15,-7-6-8 0,1 2 0 0,-1-2 0 16,0 0 0-16,-3 2 0 0,-1 4 0 0,-2-3 0 15,2 3 0-15,-3-3 0 0,4 2 0 0,-4-2 0 16,1-3 0-16,-1 9 0 0,0-10 0 0,0 7 0 16,4-3 0-16,-4 0 0 0,-3-4 8 0,-1 10 0 15,1-3-8-15,3-3 12 0,-3 3-12 0,-1-4 0 0,1 4 0 0,0-3 0 16,-1 6 0-16,1-9 0 0,-4 9 0 0,0-10-10 16,-3 10 10-16,3 0 0 0,-4-6 0 15,4 6 0-15,-3 0 0 0,3-3-8 0,-3-3 8 0,-4 6-8 16,3 0 8-16,-3 0-10 0,0 0 10 0,0-4-10 15,1 4 10-15,2 0 0 0,-3-6 0 0,4 6 0 16,-4 0 0-16,7 0 0 0,-3-3 0 0,-1 3 0 16,1-6 0-16,3 6 0 0,-4 0 0 0,1-3 0 15,0-4 0-15,3 7 0 0,-7 0 0 0,3 0 0 16,1-3 0-16,-1-3 0 0,-2 6 0 0,-8 0 8 16,7 0-8-16,0 0 0 0,0 0 0 0,-7 0 8 15,0 0-8-15,0 0 8 0,0 0-8 0,0 0 8 16,0 0 0-16,0 0 0 0,0 0 0 0,0 0 0 15,0 0 12-15,0 0 4 0,0 0 0 0,0 0 0 16,0 0-24-16,0 0 0 0,0-6 0 0,0 6 0 16,0-3 0-16,-4-4 0 0,-3-2 0 0,0 6 0 0,-4-7 10 0,1 4-2 15,-1-10-8-15,1 7 12 0,-4 0-12 0,-1 5 0 16,1-5 0-16,4 3 0 16,-4-4 0-16,0 7 0 0,3-3 0 0,-3-3 0 0,-4 2 8 0,4 4-8 15,0-3 0-15,0-4 9 0,0 10-9 16,0-9 8-16,-4 9-8 0,0-3 8 0,4-3-8 0,0 6 0 15,-7-7 0-15,7 4 0 0,3 3 0 0,-3 0 0 16,4 0 0-16,3 0 0 0,0 0 0 0,-4 0 0 16,7 0 0-16,4 0 0 0,0 0-11 0,0 0 11 15,0 0-8-15,0 0 8 0,0 0-9 0,0 0 9 16,0 0-10-16,0 0 10 0,0 0-12 0,7 0 12 16,4-6-13-16,-4 6 5 0,7 0 8 0,-3 0 0 0,3 0 8 15,0 0-8-15,0 0 0 0,0 0 0 0,4 0 0 0,-4 6 0 16,0-6 0-16,0 0 0 0,4 0 0 0,-4 0 0 15,0 0 0-15,0 0-15 0,0 0 3 0,0 0 0 16,4 0 12-16,-7 0 0 0,3 0 0 0,-4 0 0 16,4 0 0-16,-3 0 0 0,0 0 0 0,3 3 0 15,-4-3 0-15,1 7 0 0,-1-7 0 0,1 0 0 16,0 0 0-16,-1 0 0 0,4 6 0 0,0-3 0 16,-3-3 0-16,0 0 0 0,-1 0 0 0,-3 6 0 15,4-3 0-15,-1-3 0 0,1 7 0 0,-4-7 0 16,4 3 0-16,-4 3 0 0,-7-6 0 0,0 0 0 15,0 0-8-15,3 3 8 0,-3-3 0 0,4 7-9 0,-4-7 9 0,3 9 0 16,-3 0 0-16,0 1 0 16,0-10 0-16,-3 6 0 0,-4 3 0 0,3-5 8 0,-3 5-8 0,4-3 9 15,-8 4-9-15,4-4 10 16,0-3-2-16,-4 6-8 0,1-2 12 0,3-4-4 0,-4 6 1 0,0-2 0 16,1 2 0-16,-8 0 0 0,4 1 2 0,0-1 0 15,0 1 0-15,0 5 0 0,0-5-3 0,0-1-8 16,-1 7 12-16,5-7-4 0,-4 1-8 0,3-1 0 15,1-3 9-15,-1 4-9 0,4-7 0 0,-4 6 9 16,4-9-9-16,0 6 0 0,0-2 8 0,0-4-8 16,7 0 0-16,-7 9 0 0,7-9 8 0,-7 0-8 15,4 6 0-15,-5-6 0 0,1 3 0 0,7-3 0 16,-3 7 0-16,-4-7 0 0,3 0 0 0,-3 9 0 16,4-9 0-16,-4 6-12 15,3-3-20-15,4-3-3 0,0 0-1 0,-7 7 0 16,7-7-24-16,-3 9-6 0,-1-6-1 0,4-3 0 15,0 0-177-15,0 0-35 0</inkml:trace>
  <inkml:trace contextRef="#ctx0" brushRef="#br0" timeOffset="5802.949">28286 6662 730 0,'0'0'32'0,"0"0"8"0,-4 0-32 0,-3-4-8 16,4 4 0-16,-4 0 0 0,0 4 64 0,-1-4 11 15,8 0 2-15,0 0 1 0,0 0-36 0,0 0-7 0,0 0-2 0,0 0 0 16,0 0 17-16,0 0 3 0,-7-4 1 0,7 4 0 16,0 0 13-16,0 0 2 15,0 0 1-15,0 0 0 0,0 0-8 0,0 0-2 0,0 0 0 0,0 0 0 16,11-6-28-16,0 0-7 0,-1 3-1 0,1 3 0 15,3-7-9-15,3 7-3 0,1-9 0 0,3 9 0 16,0-3 12-16,1 3 3 0,-1-6 0 0,0 2 0 16,4-2-4-16,-4 6-1 0,7 0 0 0,-3-3 0 15,3-3-8-15,4 6-2 0,-4 0 0 0,7-3 0 16,0 3-3-16,4-7-1 0,0 7 0 0,0 0 0 16,0 0 0-16,0 0 0 0,-1 0 0 0,1 0 0 15,0 0-8-15,0 0 12 0,7 7-12 0,-4-4 12 16,0-3-4-16,1 0 0 0,-1 6 0 0,4-3 0 15,3 3 4-15,-6-2 0 0,-1 5 0 0,0-3 0 16,-3-3-12-16,0 7 0 0,-4 2 9 0,0-2-9 16,4-1 0-16,-4 4 0 0,4-4 0 0,0 7 0 15,-4-1 0-15,1-2 0 0,-1 3 0 0,-3-1 0 0,-1-2 0 0,1 6 0 16,0-4 8-16,-4 4-8 0,4 0 8 0,-4 6-8 16,-3-6 8-16,3 6-8 0,0-6 0 0,0 9 8 15,-3-9-8-15,7 6 0 0,-4 0 0 0,0-6 0 16,-7 6 0-16,8-6 8 0,-5 9-8 0,5-9 0 15,-1 6 0-15,-7 3 8 0,0-3-8 0,0 3 0 16,1-2 0-16,-5 2 0 0,4-3 8 0,-7 3-8 16,1-3 10-16,-1 3-10 0,-4 1 9 0,1 2-9 15,-1-3 8-15,1 0-8 0,0-3 10 0,-4 1-10 16,0-4 12-16,0 9-12 0,-4-9 14 0,1 3-4 16,3 3-1-16,-4-3 0 0,1 0-1 0,3-3-8 0,-7 10 12 0,3-10-4 15,1 3 4-15,0 0 0 16,-1-6 0-16,1 6 0 0,-4-3-2 0,3 3 0 0,-3 0 0 0,-3-3 0 15,3 3-10-15,0 0 10 0,-4 0-10 16,-3-3 10-16,0 3-10 0,0 3 8 0,3-3-8 0,-6 4 8 16,3-4-8-16,0 3 10 0,-4-9-10 0,4 6 10 15,0 3-10-15,-4-3 0 0,1 3 0 0,3-9 8 16,-4 6-8-16,4 0 8 0,-3-6-8 0,-1 6 8 16,4-6 2-16,-4 0 0 0,-3 0 0 0,4-1 0 15,-1-2-10-15,0 0 0 0,1-4 0 0,-4 7 0 16,3-3 0-16,1 3 10 0,-8-4-10 0,0-2 10 15,4 3-10-15,-3-1 0 0,-1-2 0 0,0 2 8 16,-3-5 0-16,7 9 0 0,0-10 0 0,0 0 0 0,0 1 3 16,0 2 0-16,3 1 0 0,0-7 0 0,4 4-11 0,-3-7 0 15,-1 6 0-15,1-3 0 0,3 10 0 0,-1-13 8 16,1 7 0-16,0-4 0 0,0-3-8 0,0 7 0 16,4-4 0-16,-4 3 0 15,3-9 0-15,-3 10 0 0,4-4 0 0,-4-3 0 0,-1 3 0 0,5-3 12 16,-1 7-12-16,1-4 12 0,3-6-12 0,-4 3 0 15,-3 3 0-15,4-2 8 0,3-4 0 0,0 0 0 16,-4 6 0-16,4-6 0 0,0 0-8 0,0 0 0 16,0 0 0-16,-7 0 0 0,7 0 0 0,-3 9 0 15,3-9 0-15,-4 7 0 0,4-7 0 0,-3 3 0 16,3-3 0-16,-4 6-11 0,4-6 11 0,-3 3 11 16,3-3-3-16,-8 6 0 0,8-6-8 0,0 0 0 0,0 0 0 0,0 0 0 15,0 0 28-15,0 0 3 0,-3 0 1 0,3 0 0 16,-4 4-20-16,4-4-4 0,-7-4-8 0,7 4 12 15,-3-6-2-15,3 6-1 0,-7 0 0 0,3-9 0 16,1 6 5-16,-1-7 1 0,1-2 0 0,3 2 0 16,-7 1-3-16,3-4 0 0,4-2 0 15,-3-4 0-15,3 3-4 0,0-3 0 0,0 0-8 0,0 4 12 16,0-4-12-16,0 0 8 0,0 3-8 0,0-2 0 16,0 5 0-16,0-3 0 0,0 1 0 0,-4 2 0 15,4-2 0-15,0 5 8 0,-3 1-8 0,3-1 0 16,-4 1 0-16,4 3 0 0,0-4 0 0,0 10 0 15,-4-3 0-15,4 3 0 0,0 0 0 0,0 0 0 16,0 0-8-16,0 0 8 0,0 0-12 0,0 0 12 0,0 0-16 0,0 0 4 16,-3 10 1-16,-1 2 0 0,4-3 2 15,-3 7 0-15,3 3 0 0,-4 0 0 0,1 0 9 0,-1 6-8 16,1-7 8-16,-1 4-8 0,1-3 8 0,3 3 0 16,-4 3 0-16,1-6 0 0,3-3 0 0,-4 3 0 15,4-1 0-15,0-2 0 0,4-3 0 0,-1 2 0 16,-3-5 0-16,4-1 8 0,-1 1-8 0,1-4 9 15,-1 3-9-15,1 1 10 0,-1-1-10 0,1-3 8 16,-1 4-8-16,4-7 8 0,-3 6-8 0,0-2 0 16,3 2 0-16,0-3-11 0,0-3 25 0,3 4 5 15,-3-7 1-15,0 3 0 0,4-3-2 0,3 0 0 16,0 0 0-16,4-10 0 0,-1 10 2 0,8-3 0 16,0-9 0-16,3 2 0 0,0 1-4 0,1-1 0 15,-1-2 0-15,0-4 0 0,4 7-6 0,-4-7-2 0,-3 4 0 0,3-4 0 16,-3 0-8-16,3 4 0 0,-7-4 0 0,0-3 8 15,-3 10-8-15,3-7 0 0,-3 4 0 16,-4-4 0-16,0 0-13 0,0 7-8 0,0-4-2 0,-3-2 0 31,-1 5-199-31,1 1-40 0</inkml:trace>
  <inkml:trace contextRef="#ctx0" brushRef="#br0" timeOffset="10074.974">29584 5768 1796 0,'0'0'80'0,"0"0"16"0,0 0-77 0,0 0-19 0,0-6 0 0,0 6 0 16,0 0 26-16,0 0 2 0,0 0 0 0,0 0 0 15,0 0-19-15,0 0-9 0,0 0 10 0,0-4-10 16,0 4 0-16,0 0 0 0,0 0 0 0,0 0 0 15,0 0 10-15,-4-6-10 0,4 6 10 0,-7 0-10 16,0-3 36-16,-3 3 0 0,3 3 1 0,-4-3 0 16,1 6-14-16,-5-2-3 0,-2 2-1 0,-1 3 0 15,0-9-3-15,1 10 0 0,-8-1 0 0,4 0 0 16,3-2 2-16,1-4 0 0,3 6 0 0,3-2 0 16,-3 2 2-16,0-9 1 0,3 9 0 0,1-2 0 15,3-4-13-15,0 3-8 0,7-6 8 0,0 0-8 16,-8 3 0-16,8-3 0 0,-3 10 0 0,3-10 0 0,0 6-11 0,0-6 11 15,0 0-13-15,0 0 5 0,0 0 0 16,0 0 0-16,3 3 0 0,8 10 0 0,-4-10 8 0,-3 6 0 16,3-3 10-16,0 4-10 0,0-7 0 0,0 3 0 15,3-3-13-15,5 4 4 0,-5 2 9 0,1-3 0 16,3-3 8-16,-4 7-8 0,5-4 0 0,-5-3 0 16,1 3-10-16,-1-2 10 0,1 2 0 0,-1-3 0 15,-6-3 8-15,3 6-8 0,0-6 0 0,0 10 0 16,-7-10-8-16,4 6 8 0,3-3 0 0,-7-3 0 15,0 0 0-15,3 9 0 0,4-2 0 0,-7-7-8 16,4 9 8-16,-4-9 0 0,3 3 0 0,-3 7 0 16,0-4 0-16,0 3 0 0,-3 1 0 0,3-10 0 15,0 9 0-15,0-3 0 0,0-6 0 0,-4 4 9 16,1 5-9-16,-1-3 12 0,4-6-12 0,-7 10 0 16,0-10 0-16,4 9 0 0,-4-9 0 0,-1 6 0 0,-2-2 0 0,3-4 8 15,-7 9-8-15,3-9 0 0,1 6 0 0,3-3 8 16,-4-3-8-16,0 7 0 0,1-7 0 0,-1 0-11 15,1 3-4-15,6 3-1 0,-3-6 0 0,-4 0 0 32,4 0-9-32,0 0-3 0,0 0 0 0,4 0 0 15,-4 0-48-15,7 0-9 0,0 0-3 0,0 0-489 0,-4-9-99 0</inkml:trace>
  <inkml:trace contextRef="#ctx0" brushRef="#br0" timeOffset="11124.946">29711 5492 345 0,'0'0'31'0,"0"0"-31"15,0 0 0-15,0 0 0 0,11 0 248 0,-4-6 43 0,0 2 9 0,3 4 1 16,1 0-197-16,-1 0-40 0,-3 0-8 0,1 4-2 16,-1 2-6-16,0 0 0 0,0-3-1 0,0 7 0 15,-4-4-38-15,1 3-9 0,-4 1 0 0,0 5 0 16,0-2 8-16,0 6-8 0,-4-4 12 0,4 4-4 15,-3 0 4-15,-1 6 0 0,1 0 0 0,3-3 0 16,-4 3 16-16,1 0 4 0,-1 0 1 0,1 4 0 16,3-7 4-16,-4 3 1 0,1 0 0 0,-1 0 0 15,0-3-13-15,1-3-2 0,3 3-1 0,-4-10 0 16,4 4 0-16,-3-7 0 0,3 7 0 0,0-7 0 16,-4 1-1-16,4-1 0 0,0-9 0 0,0 0 0 15,-3 3-4-15,3-3-1 0,0 0 0 0,0 10 0 16,0-10-16-16,0 0 8 0,0 0-8 0,0 0 0 15,0 0 12-15,0 0-12 0,0 0 12 0,7 0-12 16,3-3 25-16,1-4-1 0,0-2-1 0,-1-1 0 16,4 1-7-16,0-3 0 0,1-4-1 0,-8 0 0 15,3-3-15-15,4 1 9 0,-3 2-9 0,-1-3 8 0,1 7-8 16,0-4 0-16,-4 0 0 0,3 7 8 0,-3-1 1 0,0 7 0 16,-7 3 0-16,7-6 0 0,4-3-9 0,-4 9 0 15,-7 0 0-15,11 0 0 0,-1 3 0 0,1 3 0 16,-1 3 0-16,1-2 0 0,0-4 0 0,-1 6 0 15,1 1 0-15,-1-1 0 0,-3-3 0 0,4 4 0 16,-4-1 0-16,0-3 8 0,0 7-8 0,-3-4 0 16,3-2 0-16,-4 8 0 0,1-5 0 0,-1-1 0 15,1 0 0-15,-4 1 0 0,0-1 0 0,3-2 0 16,-3 2-14-16,0-6 5 16,0 6-44-16,0 1-9 0,0-10-2 0,0 9 0 15,0-9-147-15,0 0-29 0,0 0-7 0,0 0-565 0</inkml:trace>
  <inkml:trace contextRef="#ctx0" brushRef="#br0" timeOffset="11627.161">30346 5831 864 0,'0'0'38'0,"0"0"8"16,-11 0-37-16,8 0-9 0,-4 0 0 0,0 0 0 16,0 3 310-16,0 3 60 0,0-6 12 0,7 0 2 0,-7 0-300 15,7 0-60-15,-8 0-12 0,1 9-2 0,-3-9-10 0,3 7 0 16,-4-4 0-16,4 3 0 0,0-3 0 0,-4 7 0 16,4-1 0-16,0 4 0 0,0-4 0 0,0 0 0 15,0 4-14-15,0-4 5 0,4 7 9 0,-1-7 0 16,4 7 0-16,4-3 0 0,-4-4 0 0,3 4 8 15,4-1-8-15,0-3 11 0,0 1-3 0,0-1-8 16,4 1 12-16,0-4-4 0,3 3-8 0,0-2 12 16,0-4-12-16,4 3 12 0,-4-3 4 0,3-3 0 15,1 0 1-15,0 0 0 0,-4 0 7 0,0-3 0 16,-4 3 1-16,1-6 0 0,-4-4-13 0,4 10-2 16,3-9-1-16,-4 3 0 0,-3 3 8 0,4-4 2 15,-4 4 0-15,0-6 0 0,0 2-10 0,-3-2-1 0,-1 0-8 16,1-1 12-16,-1 1 16 0,-3 3 4 0,0-7 0 0,-3-3 0 15,-1 7-16-15,-3-7-4 0,0 7 0 0,-4-4 0 16,1-2 0-16,-1 5 0 0,4-5 0 0,0 5 0 16,0 1-4-16,-3-1 0 0,-5 1-8 0,5 0 12 15,-4 2 0-15,0-2 0 0,3-1 0 0,0 7 0 16,1-3-12-16,-1 3-12 0,4 3 3 0,0 0 0 31,7 0-30-31,-7 0-5 0,4 0-2 0,3 0 0 0,0 0-27 16,0 0-6-16,0 0-1 0,0 0 0 0,0 0-119 15,0 0-24-15,0 0-5 0,3 9 0 0</inkml:trace>
  <inkml:trace contextRef="#ctx0" brushRef="#br0" timeOffset="12077.591">30582 6110 921 0,'-10'15'40'0,"6"-15"10"0,1 10-40 0,-1-1-10 16,1 1 0-16,-1-1 0 0,4 0 196 0,0-2 38 16,0 2 7-16,0-9 2 0,-3 6-185 0,3-6-37 15,0 0-7-15,0 0-2 0,0 0 36 0,0 0 6 16,0 0 2-16,0 0 0 0,0 0 9 0,0 0 3 16,0 0 0-16,0 0 0 0,0 0-44 0,0 0-8 15,0 0-1-15,7-6-1 0,0-3 13 0,-4-1 2 16,1 1 1-16,-4-1 0 0,3-5 4 0,-3 5 1 15,4-5 0-15,-1-4 0 0,-3 0-21 0,4 3-4 0,-1-3-1 0,4 1 0 16,-3-1 19-16,3 0 3 0,-3-6 1 0,3 6 0 16,0 0-32-16,0-6 8 0,-4 6-8 0,4 4 0 15,0-10 8-15,0 12 0 0,-3-3-8 0,3 4 12 16,0-4-12-16,0 7 0 0,-3-1 0 0,3 1-10 16,0-7 10-16,0 7 0 0,0 3 8 0,-4 2-8 15,4-2 0-15,0 6-15 0,4-3 3 0,-4 3 0 31,4 0-13-31,3 0-3 0,-7 0 0 0,3 3 0 0,1-3-3 0,0 6-1 0,-1-6 0 0,1 10 0 16,-1-4-81-16,-3-3-17 0,4 7-3 0,-4-4-1 16,0 3-78-16,0-5-15 0,-7-4-3 15,21 15-1-15</inkml:trace>
  <inkml:trace contextRef="#ctx0" brushRef="#br0" timeOffset="12811.646">31277 5529 518 0,'0'0'23'0,"0"0"5"0,0 0-28 0,0 0 0 0,0 0 0 0,-7 7 0 15,4 2 360-15,-4 1 68 0,3-1 12 0,1 0 4 16,-1 1-356-16,1 5-72 0,-5 4-16 0,5-3 0 16,-4 3 0-16,3 0 0 0,-3 6 0 0,4 3 0 15,-4-3 17-15,3 3-1 0,-3 7-1 0,0-7 0 16,0 0 9-16,0-3 1 0,3 3 1 0,-3-2 0 15,0 2-12-15,0-9-2 0,0 6-1 0,0-7 0 16,0 1-11-16,4-3 0 0,-4 3-10 0,3-10 10 16,0 7-64-16,1-7-8 0,-4 1 0 0,3-1-562 15,1-3-112-15</inkml:trace>
  <inkml:trace contextRef="#ctx0" brushRef="#br0" timeOffset="13043.619">30850 5893 2163 0,'0'0'96'0,"0"0"20"0,0 0-93 0,0 0-23 16,11-9 0-16,-4 9 0 0,-7 0 23 0,14-6 0 15,4 6 0-15,3 0 0 0,0 0 1 0,0 0 1 16,0 0 0-16,1-4 0 0,2 4-12 0,-2-6-2 16,-5 6-1-16,4-3 0 0,0-3-10 0,-3 6 0 15,3-3 0-15,-7-4 0 0,4 7-24 0,-4 0-1 16,-3 0 0-16,3 0 0 15,-4-3-26-15,1-3-5 0,-4 6 0 0,7 0-1 16,-3 0-15-16,-1-6-4 0,-3 12 0 0,4-6 0 16,-4 0-153-16,0 0-31 0,7 0-7 0,-3 0-1 0</inkml:trace>
  <inkml:trace contextRef="#ctx0" brushRef="#br0" timeOffset="13562.033">31775 5972 172 0,'0'0'16'0,"0"0"-16"16,0 0 0-16,0 0 0 0,0 0 328 0,7-7 64 15,0-2 12-15,-4 3 2 0,1-4-327 0,-1 7-66 16,1-6-13-16,-4-1 0 0,3 4 13 0,-3-3 5 16,0-1 1-16,-3 1 0 0,-1 3 25 0,4-4 6 15,0 7 1-15,-3-3 0 0,-4 3-7 0,3-4 0 16,4 7-1-16,-7 0 0 0,0 0-7 0,0 0 0 15,-3 0-1-15,2 0 0 0,1 7-12 0,-3-4-3 0,-4-3 0 0,0 6 0 16,0 3-4-16,-4-5-2 16,4 2 0-16,-4 3 0 0,0 1-14 0,1-1 11 0,-1 7-11 15,1-7 10-15,-1 1-10 0,4-1 0 0,3 7 9 0,4-7-9 16,-7 4 21-16,7-4 0 0,3 7 0 0,4-7 0 16,0 7 4-16,0-4 1 0,0-2 0 0,4 5 0 15,3-5-14-15,0 5-4 0,-3-2 0 0,3 0 0 16,3-1-8-16,1-2 0 0,-1-1 0 0,1 7 0 15,3-7 0-15,-3 0 0 0,-1 1 0 0,1-1 0 32,3 1-41-32,-3-10-14 0,6 6-2 0,-3-3-1 0,0 3-67 0,1 1-14 0,2-14-2 0,-3 7-456 15,0 0-91-15</inkml:trace>
  <inkml:trace contextRef="#ctx0" brushRef="#br0" timeOffset="14109.711">32046 5918 1728 0,'-3'3'153'0,"3"-3"-122"16,0 0-31-16,0 0 0 0,-4 7 124 0,4-4 18 15,-7 6 4-15,4-2 1 0,-1-4-122 0,-3 3-25 16,0 3 0-16,-4 7 0 0,4-7 0 0,-3-5 0 15,3 11 0-15,0-5 9 0,0-1-9 0,0 0 0 0,3 1-10 0,1-1 10 16,-1 7 0-16,4-7 0 0,0 1 0 0,0-1 0 16,0 1 11-16,4-4-11 0,-1 3 10 0,1 1-10 15,3-4 20-15,-4-3-1 0,1 3-1 0,-4-6 0 16,0 0-6-16,10 4-2 0,-3 2 0 0,-7-6 0 16,0 0 16-16,0 0 3 0,7 3 1 0,4-3 0 15,0 0-30-15,-1-3 0 0,1-3-8 0,-1 6 8 16,1-4 0-16,0-2 17 0,3 3-1 0,0-3-1 15,3-4-3-15,1 4-1 0,-4-3 0 0,4 5 0 16,-4-2-11-16,0-3 8 0,-7 6-8 0,7-4 8 16,-3 4-8-16,-1-3 0 0,1 0 0 0,-4 3 0 15,0-4 8-15,0 7-8 0,-3-3 0 0,-4 3 8 16,0 0 5-16,0 0 1 0,0 0 0 0,0 0 0 16,0 0 7-16,0 0 2 0,0 0 0 0,0 10 0 15,0-1-10-15,-4 0-1 0,4 1-1 0,-3 5 0 0,3-5-11 0,-4 6 0 16,4-4 0-16,0-2 8 0,0 8-8 0,4-2 0 15,-1-7 0-15,-3 7 0 0,4-3 8 0,-1-4 0 16,1 7 0-16,-1-7 0 0,1 1-8 0,-1-1-11 16,4 0 3-16,0-2 0 15,-3-4-29-15,-1 3-6 0,4 0-1 0,4-3 0 16,-4-6-81-16,4 3-17 0,-1 0-3 0,4-6-1 16,-3-3-48-16,3 2-10 0,0 4-1 0,0-6-1 0</inkml:trace>
  <inkml:trace contextRef="#ctx0" brushRef="#br0" timeOffset="14371.484">32678 5714 2523 0,'-11'10'56'0,"4"-10"11"0,0 9 2 0,4-2 2 0,-4 2-57 0,-1 4-14 0,-2-4 0 0,6 7 0 15,1 2 10-15,-4 1-1 0,0 3 0 0,0 0 0 16,3 3 0-16,1-6 0 0,3 6 0 0,-4-6 0 16,4 6-9-16,-7-6 0 0,4 6 0 0,-1-6 0 15,0 0 0-15,1-4 0 0,3 4 8 0,0-6-8 16,0 2 0-16,0 4 0 0,-4-3 0 0,1-4 0 16,3-2 0-16,-4 5 0 0,1-5 0 0,-1-1 0 15,1 1-9-15,3-4-4 0,0-6-1 0,0 0 0 16,0 0-107-16,0 0-22 0,0 0-4 0,0 0-836 15</inkml:trace>
  <inkml:trace contextRef="#ctx0" brushRef="#br0" timeOffset="14612.134">32219 5793 2354 0,'0'0'52'0,"0"0"10"0,0 0 2 0,0 0 3 0,7-6-54 0,4 6-13 15,-4 0 0-15,7 0 0 0,0 0 47 0,4 0 6 16,-1 0 2-16,8 0 0 0,3 0 2 0,1 0 1 0,9-4 0 0,-2 4 0 16,-5 0-30-16,8 0-7 15,0 0-1-15,-4 4 0 0,1-4 10 0,-5 0 2 0,5 6 0 0,-8-6 0 16,-4 0-32-16,5 3 0 0,-1-3 0 16,-3 0 0-1,-1 0-82-15,1 0-22 0,-4 0-5 0</inkml:trace>
  <inkml:trace contextRef="#ctx0" brushRef="#br1" timeOffset="44319.296">19745 8233 633 0,'-14'-4'56'0,"10"-2"-44"16,-3 3-12-16,-3-3 0 0,-1-4 193 0,1 10 37 15,2-6 7-15,-2-3 2 0,3 6-148 0,0-4-30 16,-4 7-5-16,8-3-2 0,3 3-25 0,-7 0-5 15,0-6 0-15,0 6-1 0,7 0 9 0,0 0 3 16,0 0 0-16,0 0 0 0,0 0 10 0,0 0 3 16,0 0 0-16,10 0 0 0,1 0 0 0,3 6 0 15,0-6 0-15,7 3 0 0,0-3 23 0,4 7 5 16,3-7 0-16,7 3 1 0,1-3-8 0,6 0-1 0,7 6-1 0,11-3 0 16,7-3-13-16,4 6-2 0,3-6-1 0,7 3 0 15,7 4-11-15,4-7-1 16,3 0-1-16,1 6 0 0,2-3-12 0,1-3-2 0,7 0-1 0,0 0 0 15,3 0-9-15,1 6-2 0,-5-6 0 0,5 4 0 16,-1-4-2-16,-7 0-1 0,-6 0 0 0,-8 0 0 16,-7 0-1-16,4 6-8 0,-1-3 12 0,-6-3-4 15,-11 6 2-15,0-6 0 0,0 3 0 0,-7-3 0 16,-7 7-2-16,-4-7 0 0,1 3 0 0,-1-3 0 16,0 6-8-16,-10-6 12 0,-3 6-12 0,-1-3 12 15,0-3-12-15,-7 7 0 0,-6-7 0 0,-1 3 8 16,-4-3-8-16,-3 0 10 0,-3 0-10 0,-4 0 10 15,-7 0-10-15,0 0 10 0,7-3-10 0,-7 3 10 16,0 0-10-16,0 0 12 0,-3-7-12 0,3-2 12 16,0 3-12-16,-4 3 0 0,1-4 0 0,-1 4 0 31,4-3-28-31,0 6 0 0,0 0-1 0,0 0 0 0,0-9-130 0,0 9-25 0,-7 0-6 0</inkml:trace>
  <inkml:trace contextRef="#ctx0" brushRef="#br1" timeOffset="46101.643">20525 8430 2257 0,'0'0'49'0,"-7"-3"11"0,7-3 1 0,-7-4 3 0,3 1-51 0,4-1-13 0,-7 7 0 0,7 3 0 16,0 0 54-16,0 0 8 0,0 0 2 0,0 0 0 15,0 0-42-15,0 0-8 0,0 0-2 0,0 0 0 16,7 3-12-16,-3 7 0 0,-1 6 0 0,4-4 0 16,-3 4 0-16,3 3-10 0,3-1 2 0,-3 7 0 15,0-6 8-15,0 10 14 0,0 2-3 0,1 3-1 16,-5-2 8-16,1 9 2 0,-4-4 0 0,0 10 0 16,0 6 8-16,0 1 1 0,-7 5 1 0,-1-2 0 15,-2 6-30-15,3-1 0 0,-4-2 0 0,-3 12 0 16,-3 0 0-16,2 6-13 0,1 4 1 0,-3-4 0 15,3 4 22-15,-4-1 5 0,4 1 1 0,0 12 0 16,0-3-8-16,3-3-8 0,-3-4 11 0,3 4-11 16,1 0 15-16,3 3-4 0,0-3-1 0,0-7 0 15,-1 1-10-15,1-4 0 0,-3 4-10 0,3-1 10 16,-4 4 0-16,1-10 0 0,-1 4 0 0,-3-7 0 16,0 6 9-16,0-6 2 0,0 0 0 0,-1 7 0 0,1-7 7 0,0-6 2 15,0 3 0-15,0-7 0 0,0 1-11 0,0 0-1 16,0 0-8-16,0-4 12 0,3-2-2 0,0 2-1 15,-3-12 0-15,4 3 0 0,3-9-9 0,0 3-9 16,0 0 9-16,3 0-13 0,-3-6 13 0,3-4 8 16,4-6 0-16,-3 7-8 0,-1-10 12 0,4 3-4 15,-3-3 0-15,3 3-8 0,0-9 11 0,-4 0-11 16,4 3 10-16,-3-9-10 0,3 2 20 0,-4 1-3 16,4-4 0-16,0 4 0 0,0-3 5 0,-3-4 1 15,3 7 0-15,0-7 0 0,0 1-9 0,0-1-2 0,0 7 0 0,0-7 0 16,0 0-12-16,7-2 0 15,-7-4 0-15,0-3 0 0,3 9 0 0,4-2 0 0,-3-4 0 0,-4-3 0 16,0 0 26-16,11 6-1 16,-1-6 0-16,1 0 0 0,-4 0 6 0,3 0 1 0,1-6 0 15,-1 6 0-15,5-3-8 0,-1-4-2 0,0 7 0 0,3-3 0 16,1-3-10-16,7-4-3 0,-4 10 0 0,4-3 0 16,6-3-1-16,-2 3-8 0,2-3 12 0,5 6-4 15,-1 0-8-15,4-7 0 0,7 7 0 0,-1 0 0 16,5 0 0-16,3 7 0 0,3-7 0 0,4 0 0 15,0 6 0-15,-3-3 0 0,-1-3 0 0,4 0 0 16,0 0 0-16,3 0 0 0,5 0 0 0,-5 0 0 16,1 0 0-16,-5 0 0 0,-2 0 0 0,-1 0 0 15,4-3 0-15,-3 3 0 0,-8-6 0 0,1 6 0 16,2 6 0-16,-6-3 0 0,-3-3 0 0,-5 0 0 16,-2 6 0-16,3-3 0 0,-8-3 0 0,1 7 0 15,-4-4 0-15,1-3 0 0,2 6 0 0,-3-3 0 0,-3-3 0 16,3 0 0-16,8 0 0 0,-5 0 0 0,-2 0 0 0,-1 0 0 15,-3 0 0-15,3 0 0 0,4 0 0 0,-1 0 0 16,-10 0 0-16,4 0 8 0,3-3-8 16,-3 3 0-16,-7-6 0 0,-1 6 8 0,-3-3-8 0,1 3 0 15,-5 0 0-15,1-7 0 0,-8 7 0 0,4 0 0 16,4 0 0-16,-4 0 0 0,-7 0 0 0,7 0 0 16,0-3 8-16,0 3-8 0,-7 0 0 0,0 0 8 15,0 0-8-15,11-6 8 0,-4 6 0 0,3 0-8 0,-10 0 12 16,0 0-4-16,11-3-8 0,-8-3 12 15,5-1-12-15,-8 7 12 0,0 0-12 0,7-3 0 0,0-3 9 0,0 6-9 16,-7 0 0-16,0 0 0 0,7-3 0 0,0-3 8 16,-7 6-8-16,0 0 0 0,0 0 0 0,0 0 8 15,3-10-8-15,-3 10 0 0,0 0 0 0,0 0 0 16,4-3 0-16,-4 3 0 0,-7-6 0 0,3-4 0 16,1 1 0-16,-1 3 0 0,1-4 0 0,-8 7 0 15,1-6 0-15,-5 2 0 0,8-2 0 0,-3 0 0 16,-1-1 0-16,1 1 0 0,3-1 0 0,-1 4-8 15,1-3 8-15,0 6 0 0,0-4 0 0,7 7 0 16,0 0 0-16,0 0 0 0,-3-6 0 0,3 6-8 16,0 0 8-16,0 0 0 0,0 0 0 0,0 0 0 15,0 0 0-15,0 0-10 0,0 0 10 0,0 0-10 16,0 0 10-16,10 6-13 0,12-6 5 0,-8 7 8 16,0-4-11-16,7-3 11 0,4 9-8 0,-1-3 8 0,-3-2-8 0,4 5 8 15,0-3-8-15,0-3 8 0,6 4 0 16,-6 2-8-16,-11-3 8 0,7-3 0 0,0 4-9 0,-3-4 9 15,-4 6-10-15,-7-9 10 0,0 10 0 0,4-10 0 16,-4 6 0-16,-7-6 0 0,0 0 0 0,0 9 0 16,0 1 0-16,0-1-9 0,-4 1 9 0,1-1-8 15,-1-3 8-15,1 4-8 0,-1-1 8 0,-3 0 0 16,-3 1 0-16,3-1 0 0,7 7 0 0,-7-7 0 16,-4 7 8-16,-3-3-8 0,7-4 0 0,-7 7 8 15,-4 2-8-15,0-2 0 0,-3 3 0 0,0 0 8 16,3 0-8-16,-3-1 0 0,-7-2 0 0,7 3 0 0,3 0 0 15,1-4 0-15,-5 4 15 0,5-3-2 16,3-7 0-16,0 10 0 0,-1-9-13 0,5 5 9 16,-4-2-9-16,7-7 8 0,7 3-8 0,-7 1 0 0,0-1 0 15,0-3 0-15,7-2 0 0,0 5-11 0,0-3 1 0,0 4 0 32,0-4-112-32,0-3-22 0,3 7-5 0,4-4-1280 0</inkml:trace>
  <inkml:trace contextRef="#ctx0" brushRef="#br1" timeOffset="210602.515">19565 763 1778 0,'0'0'79'0,"0"0"16"0,0 0-76 0,0 0-19 0,0 0 0 0,0 0 0 16,0 0 36-16,0 0 4 0,0 0 1 0,0 0 0 15,0 0-29-15,0 0-12 0,0 0 8 0,-3 0-8 16,3 0 12-16,-8-9-4 0,8 9 0 0,-7 0 0 0,0-3 7 0,0-4 1 15,-3 7 0-15,-1 0 0 0,1 0-8 16,-1 0 0-16,0 0-8 0,-3 0 12 0,4 0 36 0,-4 7 8 16,3-7 0-16,-3 3 1 0,-4-3-11 0,4 9-2 15,-3-9-1-15,2 0 0 0,1 0-3 0,-3 9-1 16,3-2 0-16,-4-7 0 0,0 9-17 0,-3-9-3 16,3 3-1-16,-3 7 0 0,0-4 8 0,-4 0 2 15,1 7 0-15,-1-4 0 0,0 1-28 0,1-1 0 16,2-3 0-16,1 4 0 0,0 8 0 0,0-2 0 15,0-6 8-15,3 5-8 0,-3-2 8 0,3 6-8 16,1 6 12-16,3 0-4 0,0-3-8 0,-4 3 8 16,4-6-8-16,0 6 8 0,0 0-8 0,-1 0 10 15,1-3-10-15,4 6 10 0,-4-3 1 0,3 0 0 0,0-6 0 0,1 9 0 16,-1-9-11-16,4 6 8 0,-3 0-8 0,3-6 8 16,0 9 0-16,-1-9 0 0,1 6 0 0,4 0 0 15,-1-6 13-15,1 6 3 0,3-3 0 0,0 3 0 16,0 0-14-16,3 0-2 0,1-3-8 0,-1 3 12 15,4 4-4-15,1-11 0 0,-1 4-8 0,0 0 12 16,3-3-1-16,1-3-1 0,3 9 0 0,-3-12 0 16,-1 2-2-16,4 4-8 0,-3 0 12 0,3-4-4 15,-4 1-8-15,5 3 12 0,-1-6-12 0,3 2 12 16,-3 4 0-16,1-3 0 0,2-4 0 0,1 4 0 16,-1 3 1-16,5-10 1 0,-1 1 0 0,0 5 0 15,4-5-2-15,-1 5-1 0,-2-2 0 0,2-4 0 16,1-2-3-16,0 2 0 0,-1 0 0 0,1 1 0 0,0-4-8 15,-1 3 10-15,-2-9-10 0,-1 4 10 0,0-4-2 0,0 0 0 16,4 0 0-16,-4 0 0 0,0 0 3 0,7 0 0 16,-3-4 0-16,3 4 0 0,0-9-2 0,1 9 0 15,-1-6 0-15,0-4 0 0,4 7-9 0,-4-3 12 16,-3-3-12-16,3 2 12 0,0-2-1 0,-3 6 0 16,-4-7 0-16,0-5 0 0,4 5-11 0,-4 1 0 15,-3-1 0-15,-1 1 0 0,-2-7 12 0,2 4-4 16,1-4 0-16,-4 0 0 0,0-2 0 0,4 5 0 15,-4-3 0-15,0 1 0 0,4-7-8 0,-4 0 0 16,-4 3 9-16,4-3-9 0,0-3 9 0,4 0-9 16,-4 0 12-16,0 6-12 0,0-3 11 0,4-3-11 15,-7-3 10-15,-1 6-10 0,-3-6 0 0,4 9 0 0,-4 0 0 16,-4-6 0-16,1 0 0 0,-4 6 0 0,7 0 0 0,-7 0 0 16,0 4 0-16,0-7 0 0,0 0 9 0,0 3-9 15,0 0 0-15,0 0 0 0,-7 4 0 0,3-14-11 16,4 11 11-16,-3-8 11 0,-1 8-3 0,1-7 0 15,-1-4-8-15,-3 11 0 0,4-8 0 0,-4 1 0 16,-4 7 0-16,4-11 0 0,0 11 8 0,0-8-8 16,0 8 0-16,0-1-14 0,-4 3 3 0,4-3 1 15,-3 0 10-15,3 4 14 0,-4-4-3 0,0 3-1 16,1 7-18-16,-1-1-4 0,-3-8-1 0,0 8 0 16,0-5 13-16,0 11 15 0,-4-11-3 0,4 5-1 15,-4 1-11-15,4 0 0 0,0-1 0 0,0 1 0 16,-4-7 0-16,4 7-12 0,4-1 4 0,-4 4 8 15,-1-3 0-15,5-1 0 0,-4 1 0 0,0-1 0 16,3 1 0-16,1 3 12 0,-1-4 0 0,0 7 0 16,1 3-12-16,-1-9 0 0,-3 9 0 0,3-7 0 0,4 7-16 0,-3 0 2 15,-1 0 0-15,-3 0 0 16,4 0-57-16,-5 7-11 0,5-7-2 0,-4 9-1 16,0-6-130-16,0 4-25 0,3-4-6 0</inkml:trace>
  <inkml:trace contextRef="#ctx0" brushRef="#br1" timeOffset="211935.995">20482 1447 1915 0,'0'0'84'0,"0"0"19"0,0 0-83 0,-7 3-20 15,0-3 0-15,0 0 0 0,7 0 42 0,0 0 4 16,-3 0 1-16,-8 0 0 0,4 0-35 0,-4 0-12 16,4-3 9-16,4 3-9 0,-4 0 0 0,0 0 0 15,3 0 0-15,4 0 0 0,-7-7 0 0,7 7 0 16,0 0 0-16,0 0 0 0,-3 0 40 0,3 0 4 0,0 0 0 0,0 0 0 16,0 0 16-16,0 0 3 0,0 0 1 0,0 0 0 15,0 0-26-15,0 0-5 0,0 0-1 0,0 0 0 16,0 0 10-16,0 0 2 0,0 0 0 0,0 0 0 15,0 0-20-15,0 0-3 0,7 0-1 0,3 0 0 16,4-6 10-16,0 6 2 0,-3 0 0 0,7 0 0 16,-1 0-20-16,-3 0-3 0,4-3-1 0,0 3 0 15,-1-6-8-15,1 6 0 0,0 0 0 0,3 0 0 16,-4 0 0-16,1 0 0 0,3 0 0 0,0-3 0 16,4 3 11-16,0 0-3 0,-1 0-8 0,1-7 12 15,0 4-12-15,-4-3 9 0,4 6-9 0,-1 0 8 16,1 0-8-16,-4 0 12 0,4 0-12 0,3 0 12 15,-3 0-12-15,0 0 12 0,-1 0-12 0,4 0 12 16,4 0-12-16,-7 0 10 0,3 0-10 0,0 0 10 16,1 0-10-16,-5 0 8 0,1 0-8 0,0 0 8 15,-4 0 0-15,4 0 0 0,-4 0 0 0,0-10 0 0,-3 10-8 0,-1 0 12 16,4 0-12-16,-3 0 12 0,-4 0-12 0,4 0 0 16,-1 0 9-16,5 0-9 0,-5 0 0 0,1 0 0 15,-1 0 0-15,5-3 8 0,6 6-8 0,-7-3 0 16,-3-3 0-16,3 3 8 0,0-6 0 0,0 6 0 15,0 0 0-15,-3 0 0 0,-7-3 0 0,3 3 1 16,7 0 0-16,-7 0 0 0,-7-6-1 0,4-1-8 16,6 7 12-16,-6 0-4 0,-1 0-8 0,1-3 0 15,-4 3 9-15,4-6-9 0,-1 3 12 0,1 3-1 16,-11 0-1-16,3-6 0 0,4-4-1 0,-7 10 0 16,4-3 0-16,-8-3 0 0,4 6 7 0,0-10 0 15,-3 4 1-15,-4-3 0 0,-7 6-6 0,3-7-2 0,4 4 0 0,-4-4 0 16,-3 1-9-16,4 6 0 0,3-10 9 15,-4 10-9-15,-3-3 0 0,3-3 0 0,1-1 0 0,-1 1 8 16,8 6-8-16,-4-10 0 0,-7 4 0 16,6 6 0-16,5-7 0 0,-1 4 0 0,-10-4 0 0,4 1 0 15,-4 6 0-15,7-10 0 0,-1 10 0 0,1 3 0 16,-7-9 0-16,7 9 0 0,7 0 0 0,0 0 0 16,-7-6 0-16,7 6 0 0,0 0-8 0,0 0 8 15,0 0-9-15,0 0 9 0,0 0-10 0,0 0 10 16,4 9-12-16,-1 0 12 0,1-2-13 0,3-1 5 15,3 3 8-15,1 4-12 0,0-13 12 0,-1 6-12 16,1 4 12-16,3-7-8 0,0 6 8 0,0-3-8 0,-3 1 8 16,3-4 0-16,3 6 0 0,1 1 0 0,-11-4 0 0,4-6 0 15,-1 9 0-15,4-6 0 0,-3 4 0 0,-4-1 8 16,0-3-8-16,0 6 8 0,4 1-8 0,-4-4 0 16,-7-6 0-16,3 10 0 0,1-7 0 0,-1 6 0 15,1-3 0-15,-4 4 0 0,-4-1-17 16,4 1-2-16,7-4 0 0,-7-3 0 0,-7 6 31 0,7 4 7 15,4-10 1-15,-4 6 0 0,-4 1-20 0,4-4 0 16,-3 4 0-16,-1-7 0 0,4 6 0 0,-7 4 0 16,-3-1 0-16,3-2 0 0,7-1 0 0,-7 0 12 15,-4 4-4-15,0-4-8 0,4 4 12 0,-3-7-12 16,3 4 12-16,-7-7-12 0,-1 6 8 0,5-3-8 0,6 4 0 16,-6-10 0-16,-1 9 0 0,1-9 0 15,10 0 8-15,-4 10-8 0,-3-10 0 0,7 0 0 0,0 0 0 0,0 0 0 31,0 0-20-31,0 0-5 0,-11-10-1 0,11 10 0 16,0 0-146-16,0 0-30 0,0-9-6 0,4-1-1060 0</inkml:trace>
  <inkml:trace contextRef="#ctx0" brushRef="#br1" timeOffset="213073.652">23163 675 2253 0,'0'0'49'0,"0"0"11"0,-3 0 1 0,-1-3 3 0,4 3-51 0,-7 0-13 15,0 0 0-15,0 0 0 16,-3 0-23-16,-1 0-7 0,0 3-2 0,-3-3 0 0,0 0 52 0,-3 7 11 0,2-4 1 0,1-3 1 16,-3 6-21-16,-4 0-4 0,-1-3 0 0,1 7-8 15,7-1 30-15,-11-3-1 0,-6-2 0 0,6 5 0 16,4 7 15-16,-4-7 2 0,-3 7 1 0,0-7 0 16,-1 4-5-16,5 2-1 0,-4 4 0 0,-1 0 0 15,-2-3-13-15,2 9-4 0,5-3 0 0,-5 3 0 16,-2 3-13-16,2 7-3 0,5-10-8 0,3 3 12 15,-1 0-12-15,1-3 11 0,0 3-11 0,7 7 10 16,7-10-2-16,0 0 0 0,-7 3 0 0,3-9 0 16,8 6-8-16,-4-3 8 0,0 3-8 0,-4 3 8 15,4-6 9-15,7 7 2 0,0-4 0 0,0 3 0 0,-4-3-9 0,4-3-2 16,7 6 0-16,-3 7 0 0,-8-17 11 0,8 8 1 16,3 2 1-16,4-3 0 0,-1 9-12 15,1-15-9-15,-1 6 12 0,1-3-12 0,10 0 30 0,-7 0-1 16,-3 0 0-16,6 0 0 0,1-6-29 0,3-4 0 15,-7 13 0-15,0-9 0 0,4 3 0 0,-4-4 8 16,4-2-8-16,-1 6 0 0,-2-10 8 0,6 7 0 16,3 3-8-16,-2-4 12 0,-1-11-1 0,3 8-1 15,1-2 0-15,7 2 0 0,3 4-2 0,0-13-8 16,1 3 12-16,-1-3-4 0,4 4-8 0,-4 2 12 16,-7-3-12-16,4-3 12 0,0 7 16 0,-4-10 3 15,0 6 1-15,4-6 0 0,-7-6-32 0,3 6 0 0,0-10-8 16,4 10 8-16,0-3 0 0,-4-3 17 0,4 3-1 0,3-3-1 15,-7-1-15-15,7 7 0 0,-3-9 0 0,-4 6 0 16,4-13 23-16,-4 7 1 0,4-1 1 0,-4 7 0 16,1-9-25-16,-1 2 0 0,0 1 0 0,4-4-11 15,-4 4 11-15,0-4 0 0,0 4 10 0,1-4-10 16,-1-2 0-16,0 2 0 0,0 1 0 0,-3-1 0 16,3-6 0-16,-3 3 0 0,-4-2 0 0,0 2 0 15,0-6 0-15,1 6 0 0,-5-9 0 0,4 0 0 16,-7 6 21-16,4-9-1 0,-4 0-1 0,0 0 0 15,-3 3-5-15,3-10-1 0,-3 7 0 0,-1 0 0 16,1 3-13-16,-8 0 0 0,4-1 0 0,0 8 0 16,-3-4 0-16,-1 0 0 0,-3 3 0 0,0 0 0 15,0 0 0-15,4-6 0 0,-8 6 0 0,4 4 0 16,-3-4 0-16,-1-3 0 0,1-3 0 0,-1 0 0 16,-3 0 0-16,4 6-8 0,-4-3 8 0,-4-9-13 0,4 2 13 0,-3 4 0 15,-1-3 0-15,0 9-9 0,-3-6 9 0,0 6 0 16,0 0 10-16,0-6-10 0,-4 10 0 0,4 2-8 15,-7-3-1-15,3-2 0 0,1 8 9 0,-4-5 0 16,3 5 0-16,-7 1 0 0,1-4 0 0,-1 1 0 16,4 9-8-16,-1-7 8 0,1 4 0 0,-3 3-10 15,6-4 10-15,-3-2 0 0,0 9 0 0,3-9-8 16,-3 6 8-16,0-4 0 0,3 1 0 0,0 6 0 16,1 0-8-16,-4-9 8 0,-1 9-12 0,1-4 2 15,0-2 0-15,-4 6 0 0,4-9 10 0,0 9 12 16,-4 0-2-16,4-10-1 0,0 10-9 0,0 0 0 15,3 0 0-15,1-3 0 0,2 3 0 0,1 0-16 0,4-6 4 0,-1 6 1 32,1 0-34-32,-1 0-7 0,0 6-2 0,1-6 0 15,3 0-92-15,0 0-18 0,0 0-4 0,0 0-1140 0</inkml:trace>
  <inkml:trace contextRef="#ctx0" brushRef="#br1" timeOffset="214388.77">24589 1378 2156 0,'0'0'48'0,"-7"0"9"0,3-7 3 0,-3 7 0 16,0-3-48-16,0 3-12 0,0 0 0 0,0 0 0 0,-4 0 8 0,1 0 0 15,3 0 0-15,-4 0 0 0,0 0-8 0,4 0 0 16,-7 0 0-16,7 0 0 0,0 0 0 0,0 0 0 15,7 0 0-15,0 0 0 0,0 0 0 0,0 0 13 16,11 0 0-16,-1-6 0 0,1 6 15 0,3 0 2 16,-4 0 1-16,5 0 0 0,2-3 16 0,1 3 3 15,3 0 1-15,0 0 0 0,4 0-3 0,-4 0 0 16,0-6 0-16,4 6 0 0,3 0-12 0,0 0-4 16,1 0 0-16,-1 0 0 0,4 0-1 0,3-10-1 15,4 10 0-15,-1 0 0 0,1-9-10 0,0 9-1 16,3 0-1-16,-3-3 0 0,0-4-7 0,0 7-2 15,-4 0 0-15,0-6 0 0,4 6-9 0,-4-3 0 16,4-3 9-16,0 6-9 0,-4 0 8 0,4-3-8 0,-4 3 8 0,1-7-8 16,-5 7 12-16,1 0-1 0,0-3-1 0,-4 3 0 15,0-6 2-15,1 6 0 0,-5 0 0 0,1 0 0 16,0 0-12-16,-1 0 12 0,-2-10-12 0,2 10 12 16,1-3-12-16,-4-3 0 0,4 6 0 0,-8-3 8 15,1 3-8-15,3 0 0 0,0-6 0 0,1-1 8 16,-8 7 4-16,0 0 0 0,3-3 0 0,-2 3 0 15,-5 0 1-15,4 0 1 0,-3 0 0 0,-1 0 0 16,1-6-5-16,-4 6-1 0,4-3 0 0,-4 3 0 16,3-6-8-16,-3 6 8 0,-7 0-8 0,7 0 8 15,-7 0-8-15,0 0 0 0,4-10 0 0,-4 10 8 16,7-9 1-16,-7 9 0 0,0-3 0 0,0 3 0 16,4-7 4-16,-8 1 1 0,4-3 0 0,-4 6 0 15,1-7-2-15,-4 4-1 0,3-4 0 0,-3 1 0 0,0 0-11 16,-3-1 0-16,-1 1 9 0,0-7-9 0,1 7 0 15,-1-1 9-15,-3 4-9 0,0-3 0 0,0 9 0 16,0-3 0-16,3-4 0 0,-3-2 0 0,0 9 0 0,3-10 0 16,1 10 0-16,-1 0 0 0,4 0 0 0,7 0 0 15,0 0 0-15,0 0 0 0,-7 0-10 0,0 0 10 16,7 0-10-16,0 0 10 0,0 0-13 0,0 0 3 16,0 0 1-16,0 0 0 0,0 0 1 0,0 10 0 15,-3-10 0-15,3 9 0 0,3-2 8 0,4-4-13 16,-3 6 5-16,6-3 8 0,1 4-16 0,-1-4 4 15,8-3 0-15,3 7 1 0,-3-4 3 0,0 3 0 16,3-6 0-16,-4 4 0 0,1-1 8 0,-4-3 0 31,4 3 0-31,-1-3-8 0,-2 7 8 0,-5-10 0 0,1 6 0 0,-1 4 0 0,-3-10 0 0,4 3 0 16,-11-3 0 0,0 0 0-16,7 6 0 0,-7-6 0 0,3 9 8 0,1 1-8 0,0-1 12 0,-1 1-3 0,1-4 0 0,-4-6 0 15,0 12 0-15,-4 1 0 0,4-10 0 0,0 16 0 16,-3-13-9-16,-1 4 12 0,-3 2-12 0,3-6 12 15,-3 4-4-15,4 9-8 0,-4-13 12 0,-4 6-4 16,4 1 0-16,0-4-8 0,-3 4 12 0,-5-4-4 16,5 1 3-16,-1 5 0 0,-3-5 0 0,4 9 0 15,-1-10-11-15,0 0 0 0,4 4 0 0,0-4 0 16,-3 4 0-16,6-7 0 0,-3 4 0 0,4-7 0 16,-1 3-32-16,4-6-4 0,0 0-2 0,0 0 0 15,0 0-130-15,0 0-27 0,0 0-5 0,0 0-655 16,11-6-131-16</inkml:trace>
  <inkml:trace contextRef="#ctx0" brushRef="#br1" timeOffset="-214209.437">27344 675 806 0,'0'0'36'0,"0"0"7"0,0 0-35 0,-4-3-8 0,1 3 0 0,3 0 0 15,0 0 273-15,-4-9 53 0,1 9 10 0,3 0 3 16,0 0-287-16,0 0-52 0,0 0-22 0,0 0 2 16,-4-7 20-16,-3 7 0 0,0 0 0 0,0 0 8 15,-4-9 0-15,1 9 0 0,-4 9 0 0,3-9 0 16,-3 7 33-16,-7-7 7 0,3 9 0 0,-6-6 1 16,2 7 11-16,-2 2 1 0,-1 1 1 0,4 2 0 15,-4-2-15-15,0 3-3 0,4 2-1 0,0 1 0 16,3 3-23-16,-3 0-5 0,4-3-1 0,-5 6 0 0,1 3 14 0,0-3 4 15,0 4 0-15,0 5 0 0,-4-6-32 0,0 7 0 16,-3-7 0-16,0 7 0 0,3-4 0 0,-6 0 0 16,-1 1-11-16,-3-4 11 0,3-3 0 0,7 3 13 15,0-6 0-15,1 3 0 0,3 3 1 0,6-3 0 16,1 1 0-16,0-8 0 0,4 17-2 0,-1-10 0 16,0 3 0-16,8-6 0 0,-4 13 16 0,7-17 2 15,-4 17 1-15,8-7 0 0,-1-3-18 0,4 0-3 16,0-6-1-16,4 9 0 0,3-3 4 0,0-6 1 15,4 6 0-15,3-6 0 0,0 0-5 0,7 0-1 16,4-4 0-16,0 4 0 0,0 6 19 0,-1-9 3 0,5-3 1 16,-4 2 0-16,-1-2-23 0,1-4-8 15,0 7 0-15,0-7 9 0,-1 7-1 0,1-7 0 0,3 1 0 16,1-4 0-16,2 4 4 0,1-7 0 0,-7 6 0 0,7-3 0 16,-4-3 0-16,0-3 0 0,-3 0 0 0,0-3 0 15,0-3 16-15,-1-3 3 0,-2 6 1 0,-1-7 0 16,0-2-18-16,-3-1-3 0,-1-3-1 0,5 4 0 15,-1-10 2-15,0 3 0 0,4 0 0 0,0-6 0 16,-1-3-12-16,1 3 12 0,-4-3-12 0,0-7 12 16,-3-3-12-16,-4 4 10 0,4-1-10 0,-4-2 10 15,0-1-10-15,-3-3 0 0,-4 4 9 0,0-1-9 16,-3 4 8-16,-1-1-8 0,1 1 10 0,-4 5-10 16,0 1 8-16,0 0-8 0,-3-3 0 0,-1 2 9 15,1 1-9-15,-4-6 0 0,0 6 0 0,-4-7 0 16,1 1 0-16,-1-1 0 0,1 7 0 0,-4-7 0 0,-1 7 0 15,1 3-17-15,-3-3 4 0,-1 3 1 0,1 3 12 0,-4 6 10 16,-1-9-2-16,1 12 0 0,-3-12-8 0,-1 10 0 16,4 2 0-16,-4 4 0 0,1-7 0 0,-1-3 0 15,0 13-8-15,1-7 8 0,3 7 0 16,-4-3 0-16,0-10 0 0,4 13 0 0,0-4 0 0,0 7 0 16,-4-6 0-16,4 2 0 0,0-2-9 0,4 0 9 15,-5 9 0-15,5-10 0 0,-1 10-20 0,1-6 2 16,-1 6 1-16,-3-3 0 15,3-3-122-15,-3 6-24 0,0 0-5 0,0 6-1204 0</inkml:trace>
  <inkml:trace contextRef="#ctx0" brushRef="#br1" timeOffset="-213406.801">24225 1199 1522 0,'0'0'68'0,"0"0"13"0,0 0-65 0,0 0-16 0,0 0 0 0,0 0 0 15,0 0 66-15,0 0 10 0,0 0 1 0,0 0 1 16,0 0-14-16,0 0-2 0,0 0-1 0,0 0 0 16,0 0 21-16,-3 3 4 0,-8 3 1 0,4 4 0 15,-3-1-11-15,-1 1-1 0,0-4-1 0,1 3 0 16,-4-6-19-16,-4 13-4 0,0-7-1 0,1 1 0 0,-4 6-10 15,-4-4-1-15,0 1-1 0,0-1 0 16,-3 4 0-16,0 3 0 0,-4-1 0 0,1-2 0 0,-1 6 0 0,0 3 0 16,0 0 0-16,1 4 0 0,-1-1-6 0,0 6-2 15,-3-6 0-15,3 7 0 0,-3-7-3 0,-1 7-1 16,-2-4 0-16,2-9 0 0,1 6-6 0,0-3 0 16,-4 4-1-16,7-4 0 0,1 0-19 0,2-7 10 15,1 11-10-15,3-14 8 0,4 4-8 0,0 0 0 16,3-3 0-16,-3-4 8 0,7 4-8 0,0 9 0 15,0-12 0-15,3-1 0 0,-3 1 0 0,7-4-14 16,0 7 2-16,0-13 0 16,4 3-28-16,-1-3-4 0,-3 4-2 0,7-7 0 15,0 0-78-15,0 0-16 0,0 0-4 0,0 0 0 16,0-7-42-16,3-5-9 0,1-4-1 0,3-6-835 0</inkml:trace>
  <inkml:trace contextRef="#ctx0" brushRef="#br1" timeOffset="-212906.49">24144 932 864 0,'0'0'76'0,"0"0"-60"0,0-9-16 0,-3 3 0 16,-1-4 318-16,1 10 61 0,3 0 12 0,0 0 2 0,0 0-269 0,-8-3-53 16,1 3-11-16,0 0-3 0,0 0 1 0,0 0 0 15,-3 3 0-15,3-3 0 0,-4 10-26 0,0-4-4 16,-3 3-2-16,0 1 0 0,4-1 14 0,-4 1 4 16,-4 5 0-16,0 4 0 0,-3-3-20 0,0-4-3 15,-4 13-1-15,1 1 0 0,-5-1 17 0,1 3 3 16,-4-3 1-16,1 3 0 0,-1 0-16 0,-3 7-3 15,-1-7-1-15,-3 10 0 0,-6-4 7 0,2 1 2 16,-3-1 0-16,1 1 0 0,-1 5-5 0,3-5-1 16,1-1 0-16,3 4 0 0,4-3-9 0,0-1-3 15,3-6 0-15,0 0 0 0,0 7-4 0,4-16-8 16,0 6 11-16,0 0-11 0,0 0 15 0,-1-3-4 16,1-3-1-16,7 3 0 0,0 0-10 0,0-7 0 15,-8 1 0-15,12-3 0 0,6 5 0 0,-3-8 0 0,-4 6 0 0,4-7 0 16,0 0 0-16,4 1 0 0,-1-4 0 0,0 3-11 15,4-9-11-15,-3 4-2 0,10-4-1 0,-4 0 0 32,-3 0-19-32,7 0-3 0,0 0-1 0,0 0 0 15,0 0-41-15,0 0-9 0,0 0-2 0,4-4 0 16,6-11-44-16,-3 2-8 0,-3-2-3 0,10-4-612 0,7-6-122 0</inkml:trace>
  <inkml:trace contextRef="#ctx0" brushRef="#br1" timeOffset="-212500.673">23675 779 1440 0,'0'0'64'0,"0"0"12"0,0 0-60 0,-7 0-16 15,3 0 0-15,-3 0 0 0,0 0 242 0,0 0 46 16,0 0 8-16,0 3 3 0,0 3-243 0,3-3-48 16,-6 7-8-16,-1-4 0 0,1 3 12 0,-1 10 6 15,-3-9 2-15,0 12 0 0,-7-1 22 0,3-2 5 16,0 3 1-16,-3 6 0 0,0-2 6 0,-4 2 2 16,1 0 0-16,-4 7 0 0,3-7-7 0,-3 6-1 0,-4-6 0 0,4 1 0 15,-4-4-8-15,0 9-1 0,4-6-1 0,-4 1 0 16,-7-4-7-16,1 9-2 0,2-6 0 0,1 1 0 15,-7 5-6-15,3-6-2 0,0 7 0 0,4-7 0 16,3 7-10-16,0-4-3 0,-3-9 0 0,10 6 0 16,1-3-8-16,2 0 8 0,-2-6-8 15,3 0 8-15,3 0-8 0,0-4 0 0,4 4 0 0,-3-3 0 16,2-7-9-16,1 1-4 0,7-4-1 16,-3-3 0-1,-4 7-60-15,3-10-12 0,4 9-2 0,0-9-1 16,0-9-43-16,0 9-9 0,-4-4-2 0,4-2 0 0,4 3-45 0,-1-13-8 15,-3 7-3-15</inkml:trace>
  <inkml:trace contextRef="#ctx0" brushRef="#br1" timeOffset="-212053.59">23386 779 921 0,'0'0'82'0,"0"0"-66"0,-4 0-16 16,-3 0 0-16,0-7 273 0,0 7 51 15,0 0 11-15,0 0 1 0,-4 0-231 0,1 0-46 0,-1 0-10 0,1 7-1 16,-1-7 20-16,0 0 5 0,1 0 1 0,-4 3 0 15,3 3-15-15,-3-6-3 0,3 3-1 0,1-3 0 16,-4 10-11-16,0-4-3 0,3 0 0 0,-3-3 0 16,-4 7-1-16,4 5-1 0,-7-11 0 0,3 11 0 15,-6 4-4-15,-5-3-1 0,1 6 0 0,0 3 0 16,-4-6-12-16,0 15-2 0,-3-9-1 0,3 3 0 16,1 7 7-16,-1 3 2 0,0-7 0 0,4-3 0 15,7 0-8-15,0 7-2 0,-1-10 0 0,5-3 0 16,-1-3-18-16,4 6 10 0,3 0-10 0,1-6 8 15,-4-1-8-15,7 1 0 0,3 0 0 0,-3-3 0 16,0 3-31 0,0-4-8-16,7 1-1 0,0-3-1 0,0 2-106 0,0-2-21 0,0 2-4 15,4 4-1112-15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19:53:23.35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21590 2209 345 0,'0'0'31'0,"0"0"-31"0,0 0 0 0,11-10 0 16,-1 7 136-16,-3-9 22 16,0 8 4-16,-3-2 1 0,3 3-66 0,0-3-13 0,-7 6-2 0,0-10-1 15,3 1-15-15,1 6-3 0,0-10-1 0,-4 4 0 16,-4 6-7-16,4-13-2 0,4 16 0 0,-1-12 0 16,-10 5 4-16,7-2 1 0,0-1 0 0,0 4 0 15,-4-3 2-15,1-1 1 0,-1 7 0 0,1-3 0 16,3-3-14-16,-4 2-3 0,-6-2-1 0,3 9 0 15,0-3-15-15,0-4-2 0,-8 4-1 0,1 3 0 16,0-6-8-16,0 6-1 0,0 0-1 0,0 6 0 16,-4-6 15-16,4 10 3 0,0-10 1 0,0 3 0 15,-4 6-18-15,1-2-3 0,-1 8-1 0,0-2 0 16,-3 2-12-16,4 4 0 0,-8 6 0 0,4-3 0 16,0 3 0-16,-1 0-8 0,1-6 8 0,0 9-13 15,0-2 13-15,3 2 0 0,1-9 0 0,3 3 0 0,3 0 0 16,0-4 0-16,4 4 0 0,4 0 0 15,-4-6 0-15,7 12 0 0,-4-9 0 0,1 6 0 0,3 0 0 0,3-6 15 16,-3 9-3-16,4 0-1 0,-4-6 16 0,7 7 3 16,0-11 1-16,3 7 0 0,-3-3-15 0,8 0-2 15,-1-3-1-15,3 0 0 0,4 0-13 0,1 0 9 16,-1-10-9-16,0 7 8 0,7-1-8 0,-3-2 8 16,0-7-8-16,3-3 8 0,-3 7-8 0,-1-4 8 15,8-6-8-15,-4 6 8 0,-3-3-8 0,7-3 10 16,-4 0-10-16,4 0 10 0,3-3 3 0,-3-3 1 15,-4 6 0-15,4-6 0 0,3 3 2 0,-3-4 1 0,-4 4 0 0,0-3 0 16,-3-3-17-16,3-1 10 0,4 1-10 0,-8-1 8 16,-6 1 4-16,7-1 0 0,3-5 0 0,-3 2 0 15,-1-2-4-15,-2-1-8 0,6-3 12 0,0 3-4 16,0-6 8-16,-3-3 0 0,-4 10 1 0,7-4 0 16,1-9-2-16,-5 3-1 0,-3-4 0 0,1 11 0 15,-1-8-3-15,0 1-1 0,-7 3 0 0,-3-3 0 16,-1 6 2-16,1-6 1 0,-1 7 0 0,-6-1 0 15,-4 3 2-15,3-6 0 0,1 0 0 0,-4 3 0 16,-7-6-4-16,3 6-1 0,1-2 0 0,-4-1 0 16,0 3-10-16,-4-9 0 0,-7 9 0 0,8 3 0 15,3-6 0-15,-7 6 0 0,-11 1 0 0,4-4 8 16,0 3-8-16,0 4 0 0,-1-4 0 0,-2-3 0 0,-5 16 0 16,5-13 0-16,-1 7 0 0,0 3 0 0,-3-7 0 0,0 4 0 15,10 2 0-15,-3 1 0 0,-7 3 0 0,0-3 0 16,-1 6 0-16,5-3 0 0,-1 3 0 0,0-7 0 15,-3 7 0-15,3-3 0 0,4 3 0 0,0-6 0 16,-7 6 0-16,3 0 0 0,4 0 0 0,0 0 0 16,0 0 0-16,0 0 0 0,-1-9 0 0,5 9 0 15,-1 0 0-15,0 0 0 0,1-4 0 0,3-2 0 16,0 6 0-16,-1 0 0 0,1 0 0 0,0-3-14 16,4 3 3-16,-4 0 1 15,3 0-22-15,0 0-5 0,1 0-1 0,-4 0 0 16,3 0-103-16,4 3-21 0,0-3-4 0,0 0-646 0,3 10-128 0</inkml:trace>
  <inkml:trace contextRef="#ctx0" brushRef="#br0" timeOffset="1469.572">23259 782 288 0,'0'0'12'16,"0"0"4"-16,0 0-16 0,0 0 0 0,0 0 0 0,0 0 0 16,0 0 318-16,0 0 61 0,0 0 12 0,0 0 2 15,0 0-275-15,0 0-55 0,0 0-11 0,0 0-3 16,0 0 2-16,-4 6 0 0,-3-3 0 0,7-3 0 16,-3 10-24-16,-5-4-5 0,1-6-1 0,0 9 0 0,-3 1-21 0,3-1 9 15,0-3-9-15,-4 4 0 0,1-1 27 0,-1 1-2 16,4-1 0-16,-7 7 0 0,0-4 15 0,0 4 2 15,-1 3 1-15,-6 0 0 0,4 15-14 0,-5-6-2 16,1 7-1-16,-3-7 0 0,2 7-10 0,-2-1-3 16,-8 1 0-16,0-1 0 0,11-3 1 0,-4 4 0 15,-6-7 0-15,2-3 0 0,5 3-2 0,-1 7-1 16,7-10 0-16,-3 0 0 0,-3 3-3 0,6-3 0 16,0 4 0-16,4-4 0 0,-7-3 1 0,7-4 0 15,0 8 0-15,0-8 0 0,0 1-1 0,-1 3 0 16,1-3 0-16,0-7 0 0,4 4-8 0,-5 3 0 15,-2-3 0-15,3-4 8 0,3 4-8 0,1 3 0 0,-8-4 9 0,0-5-9 16,4-1 11-16,4 1-3 16,6-1 0-16,-7 7 0 0,-6-13 8 0,6 6 0 0,4-3 1 0,0 4 0 15,-10-4 1-15,6-3 0 0,4 7 0 0,3-4 0 16,-3-3-5-16,0 3-1 16,-3-2 0-16,6-4 0 0,1 12-12 0,-1-9 9 0,-7 3-9 0,4-2 8 15,4-4-8-15,-4 9 0 0,0-9 9 0,0 6-9 16,0-6 0-16,0 3 0 0,7-3 0 0,-11 7 8 15,0-7-8-15,4 3 8 0,7-3-8 0,0 0 8 16,-7 0-8-16,0 0 11 0,7 0-11 0,0 0 12 16,0 0 4-16,0 0 0 0,0 0 1 0,0 0 0 15,0 0 5-15,0 0 1 0,-7 0 0 0,0-3 0 16,7 3-7-16,0 0 0 0,-7-7-1 0,0-2 0 16,0 0-15-16,3 5 0 0,4-5 8 0,0 3-8 15,-10-4 0-15,6 4 9 0,1-3-9 0,-1-1 8 16,1 1-8-16,-1-1 0 0,4 4 9 0,-3-3-9 15,6-1 0-15,-6 1 0 0,-1 0 0 0,1-1 0 0,6 7 8 0,-3-9-8 16,-3 2 8-16,-1 7-8 0,1-3 0 16,3-4 0-16,0 1 0 0,0-1-8 0,-4 4 8 0,4-3 0 15,4 6 0-15,-1-13 0 0,-6 16 0 0,3-13 0 16,3 4 0-16,1-4 0 0,-4 10 0 0,0-6 0 16,3-7 0-16,4 13 0 0,-3-6 0 0,-1 2 0 15,-3-2 0-15,0 0 0 0,7 9 0 0,-7 0 0 16,0-16 0-16,0 16 0 0,0 0 0 0,0 0 0 15,0 0 0-15,0 0 0 0,0 0-9 0,0 0 9 0,0 0-10 16,0 0 10-16,0 0-12 0,-7 0 3 0,7 16 1 0,0-13 0 16,0 6 8-16,0 7-12 0,0-7 12 0,0 7-12 15,7-4 12-15,-7 4 0 0,0-6 0 0,0 5 0 16,7-2 0-16,-3 2 0 0,-4 1 0 0,0-3-8 16,0 2 8-16,0-5 11 0,3-1-3 0,-3 10 0 15,0-13-8-15,4 7 0 0,3-4 0 0,-3-3 0 16,-4 4 0-16,3-1 0 0,4 1-10 0,4-4 10 15,-1 3 0-15,-3-5 12 0,-3-4-1 0,7 12 0 16,3-9-11-16,-4-3-9 0,-10 0 9 0,11 6-13 16,3-2 13-16,0-4 0 0,-3 0 0 0,-4 9 0 15,3-9 0-15,4 0 0 0,4 0 0 0,-7 0 0 16,-11 0 0-16,10 0 0 0,8 0 0 0,-8 0 0 16,-3-9 8-16,4 9-8 0,-4 0 0 0,4 0 0 15,-1-4 0-15,-3 4 0 0,-7 0 0 0,7-6 0 0,7 6 0 0,-6-3 10 16,-8 3-10-16,0 0 8 0,3 0-8 0,-3 0 0 15,0 0-12-15,0 0 12 0,-3-12-13 0,3 12 5 16,0 0 8-16,0 0-13 0,-8-4-7 0,8 4-2 16,0 0 0-16,0 0 0 15,0 0-69-15,0 0-13 0,0 0-4 0,0 0 0 16,8 0-81-16,-8 0-17 0,0 0-3 0,0 0-776 0</inkml:trace>
  <inkml:trace contextRef="#ctx0" brushRef="#br0" timeOffset="2170.115">22214 1977 864 0,'11'0'38'0,"-11"0"8"0,0 0-37 0,0 0-9 0,0 0 0 16,4 0 0-16,6 0 230 0,-10 0 44 0,0 0 9 0,11 9 1 15,3-9-217-15,-4 0-44 0,-10 0-9 0,7-9-2 16,4 9 21-16,0 0 4 0,3 0 1 0,-4-4 0 15,-3-2 14-15,7 3 4 0,4-3 0 0,-4 0 0 16,0 2-23-16,0-2-4 0,4 3-1 0,0-3 0 16,3 6 13-16,-3-10 3 0,-1 1 0 0,1 9 0 15,7-10 6-15,-4 4 2 0,-7-3 0 0,7 6 0 16,4-7-16-16,-4 4-4 0,0-7 0 0,0 4 0 16,0-3-5-16,0 8-2 0,4-5 0 0,-4 3 0 15,-7-4-14-15,8 1-3 0,-1 6-8 0,0-4 12 16,-3 1-12-16,-4 3 0 0,0-3 0 0,-4 6 0 0,5-3 0 0,-1 3 0 15,-7-7 0-15,0 4 0 16,0 3-39-16,0 0-7 16,-7 0-2-16,0 0 0 0,7-6-109 0,-7 6-23 0,3 0-4 0,1-9-526 15,-1 9-106-15</inkml:trace>
  <inkml:trace contextRef="#ctx0" brushRef="#br0" timeOffset="3355.707">24007 255 518 0,'0'0'46'0,"-4"0"-37"16,-3 0-9-16,0 0 0 0,0 0 185 0,0 0 35 15,0 0 8-15,3 0 0 0,-3 0-150 0,-3 0-30 16,3 0-7-16,-4 0-1 0,-3 0-31 0,3 0-9 16,4 6 0-16,-3-6 0 0,-1 0 0 0,0 0 0 15,-3 3 0-15,7-3 8 0,-3 7 13 0,-1-7 3 16,-3 0 1-16,0 3 0 0,3-3 29 0,-3 0 6 15,4 6 0-15,-1-6 1 0,0 0 4 0,-3 6 1 16,7-2 0-16,-3-4 0 0,-1 9-22 0,1-9-4 16,2 0 0-16,-2 9-1 0,3-9-20 0,-4 7-4 0,1-4-1 15,-1 3 0-15,0-3-6 0,1 7-8 0,-1-4 11 0,-3 3-11 16,4 1 16-16,-1 5-4 0,-3-5-1 0,3-7 0 16,1 13-11-16,-4 2 10 0,3-2-10 0,-3-3 10 15,3 12-10-15,4-10 0 0,-3-2 0 0,-1 3 0 16,1 2 12-16,-1 1-4 0,0-3 0 15,1 3 0-15,3 0 0 0,0-4-8 0,-4 4 12 0,4 6-4 16,0-12 3-16,0 2 0 0,3 10 0 0,1-12 0 16,-4 3 9-16,3 2 1 0,4-2 1 0,-3-3 0 15,-1 12-14-15,1-10-8 0,-1-2 10 0,1 3-10 16,3 9 8-16,0-13-8 0,0 10 0 0,3 0 9 16,1-3 13-16,3-3 2 0,-4 9 1 0,8-6 0 15,-1-1 12-15,1 1 3 0,3-3 0 0,-3 0 0 16,3-4-20-16,0 4-4 0,0 3-1 0,4-10 0 15,-4 10-3-15,3-10 0 0,1 1 0 0,0-1 0 0,-1 4-12 0,1-1 0 16,0-2 0-16,-1-1 0 0,4 0 0 0,-3 4 0 16,0-10 0-16,-1 6 0 0,1 1 10 0,3-1-10 15,0-2 10-15,1-4-10 0,-1 6 13 0,0-3-3 16,4-6-1-16,-1 10 0 0,1-10 0 0,0 9 0 16,-1-9 0-16,1 10 0 0,-4-10 2 0,4 0 0 15,-4 0 0-15,0 6 0 0,0-6 5 0,1 0 0 16,-5 0 1-16,4 0 0 0,1-6-1 0,-5 6-1 15,4-10 0-15,-3 7 0 0,0-3-3 0,3 3 0 16,-4-4 0-16,5-2 0 0,-1 3 0 0,3-4 0 16,-6 1 0-16,3-10 0 0,4 10 0 0,-4-7-1 15,4-3 0-15,-4 0 0 0,-3 4-11 0,3-4 12 16,-4-3-12-16,1 6 12 0,0-9 0 0,-4 6 0 0,0-6 0 0,-3 3 0 16,-1 0-12-16,1 4 0 0,-4-11 0 0,0 14 0 15,-4-4 0-15,1 0 0 0,-1 0 0 0,1 3 8 16,-4-5-8-16,-4-1 0 0,1 12 0 0,-1-18 0 15,-3 9 0-15,4 3 0 0,-4-12 8 0,0 9-8 16,3-6 0-16,-3 10 0 0,-4-7 0 0,4-3 0 16,0 6 0-16,0-6 0 0,-3 6 0 0,3 0 0 15,0-6 0-15,0 6 0 0,-1 0 0 0,-6 4 0 16,0-10 0-16,0 12 0 0,0-3 0 0,0 7 0 16,0-10 0-16,0 10 0 0,-4-1-9 0,0-5 9 15,-3 5 0-15,0 1-10 0,3-1 10 0,-3 1-8 16,0 3 8-16,0 3 0 0,0-4-9 0,0-2 9 15,-1 9 0-15,1-9-9 0,4 5 9 0,-5-2 0 16,5 0-8-16,-4 6 8 0,0 0 0 0,6-3 0 16,-2 3 0-16,3 0-8 0,0-7 8 0,6 7 0 0,-2-3 0 0,3 3 0 15,-4 0 0-15,8-6 0 0,3 6-12 0,-4 0 12 16,4 0-12-16,0 0 12 0,-7 0-26 0,7 0 2 16,-3 0 0-16,3 0 0 15,0 0-69-15,0 0-14 0,0 0-2 0,0 0-1 16,0 0-162-16,0 0-32 0</inkml:trace>
  <inkml:trace contextRef="#ctx0" brushRef="#br0" timeOffset="4906.006">24585 1208 172 0,'0'0'16'0,"0"0"-16"0,0 0 0 0,0 0 0 16,0 0 322-16,0 0 62 0,0 0 12 0,0 0 2 15,0 0-281-15,0 0-56 0,-7 0-11 0,7 0-2 16,0 0-3-16,0 0 0 0,0 0 0 0,0 0 0 15,0-6-15-15,0 6-3 0,0 0-1 0,0 0 0 16,0 0-14-16,0 0-2 0,0 0-1 0,0 0 0 16,0 0 13-16,0 0 2 0,0 0 1 0,0 0 0 15,0 0 10-15,11 0 1 0,-8 6 1 0,8 4 0 16,-4-1-7-16,0 1-2 0,0-4 0 0,0 3 0 16,0 1 4-16,0-1 1 0,0-3 0 0,-3 7 0 15,3-7-15-15,0 4-3 0,0-7-1 0,0 6 0 16,-4 4-2-16,4-1 0 0,1-2 0 0,-1 5 0 15,0-12 16-15,0 10 4 0,3-1 0 0,-3-2 0 16,0 6-32-16,0-4 8 0,4 1-8 0,0-1 0 16,-4 4 0-16,3-4 9 0,4 1-9 0,-3 0 8 15,0 12 2-15,-1-13 0 0,4 4 0 0,-3-7 0 0,3 7 0 0,-4-4 0 16,1 1 0-16,0 0 0 0,-1-4-1 0,1 7 0 16,-1-7 0-16,1 0 0 0,0 1 1 0,-1 9 0 15,4-13 0-15,-3 3 0 0,-1 1-10 0,1-1 0 16,-4 1 0-16,4-1 0 0,-4 0 18 0,0-2 2 15,0 2 0-15,3-6 0 0,-3 3-29 0,1 4-6 16,-5-4-1-16,4-3 0 0,-3 7 26 0,-4-10 5 16,7 6 1-16,0-3 0 0,0 3-16 0,-4-6 0 15,-3 0 0-15,7 4 0 0,-7-4 0 0,7 6 0 16,0 0 0-16,-7-6 0 0,0 0 0 0,0 0 0 16,0 0-12-16,4 0 12 0,-4 0 0 0,0 0 0 15,0 0 0-15,11 3 9 0,-11-3-1 0,0 0 0 0,0 0 0 0,0 0 0 16,0 0 7-16,0 0 1 15,0 0 0-15,3 0 0 0,-3 0-3 0,0 0 0 0,0 0 0 0,0 0 0 16,0 0-13-16,0 0 0 0,0 0 0 0,11 0 0 16,-11 0 15-16,7-3-3 0,-7 3-1 0,3 0 0 15,-3 0 7-15,4-12 2 0,-1 8 0 0,1-2 0 16,-4 3-2-16,3-3 0 0,1-4 0 0,-1 1 0 16,-3-7-6-16,0 7-2 0,0 6 0 0,4-13 0 15,-4 3-10-15,0 4 0 0,-4-7 0 0,4 1 8 16,4 2-8-16,-4-3 0 0,0-2 0 0,0 2 8 15,0-6-8-15,0 6 0 0,0-9 0 0,0 6 0 16,0 4 0-16,-4 2 8 0,4-2-8 0,0 2 8 16,-3 0-8-16,3 1 0 0,-4-4 0 0,4 7-11 0,0-1 11 15,4 4 0-15,-4-3 0 0,0 6 0 0,3-7 0 0,-3 10-8 16,0 0 8-16,0 0-8 0,0-6 8 0,0 6 0 16,0 0 8-16,0 0-8 0,0 0 0 15,0 0-12-15,0 0 2 0,0 0 0 0,0 0 10 0,0 0-12 16,0 0 12-16,0 0-12 0,0 6 12 0,4 4-10 15,-4-7 10-15,4 6-10 0,-1 7 10 0,-3-7-13 16,0 7 5-16,4-7 8 0,-1 1-12 0,-3-1 12 16,0 10-10-16,4-3 10 0,-4-4-9 0,3 4 9 15,1 3-8-15,-4-4 8 0,0 1 0 0,3-3-8 16,1-4 8-16,-4 7 0 0,3-7 0 0,-3 0 0 16,4 1 0-16,-1-1 0 0,1 7 0 0,-4-7 0 0,3-6 0 0,1 10 0 15,3-10 0-15,-4 16 0 0,1-13 0 0,0 4 0 16,-1-7 0-16,4 6 0 0,-7-3 0 0,4 4-8 15,-4-10 8-15,7 9 0 0,-7-9 0 0,3 10 0 16,-3-10 8-16,0 6 1 0,0-6 0 0,4 9 0 16,-4-9-9-16,0 0-9 0,0 0 9 0,0 0-13 15,0 0 13-15,0 0 0 0,0 0 0 0,0 0 0 16,0 0 0-16,0 4 0 0,0-4 0 0,0 0 0 16,0 0 8-16,-4 12-8 0,4-12 0 0,-3 3 0 15,3-3 9-15,0 0-1 0,-7 10-8 0,0-10 12 16,0 9-12-16,-1-9 0 0,1 6 8 0,-3-3-8 15,-1 4 0-15,-3-7 0 0,0 3 0 0,0-3 0 16,-4 6 0-16,4-3 0 0,-7-3 0 0,3 6 0 16,1-6 10-16,-1 10-10 0,-3-10 10 0,3 0-10 15,1 6 11-15,-5-3-11 0,8-3 12 0,-3 0-12 0,-1 0 9 16,0 10-9-16,8-10 0 0,-4 0 9 0,0 0-9 0,0 0 0 16,-1-10 0-16,5 10 8 0,-1 0 0 0,1 10-8 15,-1-10 12-15,4 0-4 0,-4 0-8 0,4 0 0 16,0 0 0-16,0 0 0 0,0 0 0 0,7 0-12 15,0 0 4-15,0 0 8 16,0 0-76-16,0 0-7 0,-7 0-1 0,7 0-1 16,0 0-144-16,0 0-29 0</inkml:trace>
  <inkml:trace contextRef="#ctx0" brushRef="#br0" timeOffset="5823.494">25700 1995 403 0,'0'0'36'16,"0"0"-36"-16,0 0 0 0,0 0 0 16,0 0 323-16,0 0 57 0,-4 7 12 0,4-7 3 15,0 0-317-15,-3 0-63 0,-4-7-15 0,0 7 0 16,0 0 0-16,-4 0 9 0,0 0-9 0,1 7 10 16,-1-7 0-16,-3 0 0 0,0 0 0 0,0 3 0 0,0-3 10 0,-7 0 3 15,0 9 0-15,-1-9 0 0,-2 7 29 0,-1-1 5 16,0-3 2-16,1 6 0 0,-1 1-8 0,4-1-2 15,-4 1 0-15,4 2 0 0,0 10-1 0,-4-6-1 16,4-4 0-16,-4 1 0 0,4-1-27 16,-4 13-4-16,4-9-2 0,-4-3 0 0,8 12-6 0,-8-13-8 15,4 10 11-15,0-3-11 0,3 0 0 0,0 0 0 16,4 6 0-16,4-13 0 0,-4 13 8 0,3-6-8 16,1-3 0-16,2 3 0 0,-2 6 8 0,3-13-8 15,3 13 0-15,1-9 0 0,-1 3 31 0,4 0-1 0,4 0 0 0,-1-1 0 16,1-2-16-16,-1 9-3 15,4-12-1-15,4 2 0 0,3 4-10 0,0 0 0 0,0-3 0 16,0 2 0-16,4 1 0 0,-4-3 8 0,0 3-8 0,4 6 8 16,3-13-8-16,-3 10 0 0,-1-3 0 0,1-6 0 15,0 2 0-15,-1 4 0 0,4-3 0 0,-3-4 0 16,0 4 8-16,-4-6 0 0,3-1 0 0,1 0 0 16,3 7-8-16,0-7 8 0,1-2-8 0,-1-4 8 15,3 6 0-15,-2-9 0 0,-1 7 0 0,4-4 0 16,-1-3-8-16,4 6 0 0,-3-12 0 0,0 3 0 15,7-4 27-15,-8 7 3 0,4-9 1 0,1-1 0 16,-1 1-17-16,-3 0-3 0,3-1-1 0,0-5 0 16,-3-4 14-16,3 9 4 0,-3-5 0 0,-1-4 0 15,1 6-4-15,0-9 0 0,-1 13 0 0,1-10 0 16,0 3-11-16,0 7-2 0,-4-4-1 0,0-2 0 0,0 2-10 0,0-2 0 16,-3 5 0-16,-4-6 0 0,0-2 12 0,0 2-4 15,0 3 0-15,-3-5 0 0,-1-4 4 0,1 3 0 16,0-3 0-16,-1 0 0 0,-3 3-1 0,0-9 0 15,0 9 0-15,0-9 0 0,0 6-2 0,-3-6 0 16,3 3 0-16,-7 6 0 0,0-9-9 0,-3 3 12 16,-1-4-12-16,-3 10 12 0,-4-15-12 0,1 9 8 15,-1 6-8-15,-3-3 8 0,0-3-8 16,-4-3 0-16,4 6 0 0,-7 3 0 0,-7 0 0 0,3 4 0 16,4 2 0-16,3-6 0 0,-6 4-8 0,2-1 8 15,1 13 0-15,0-13 0 0,0 3 0 0,3 4 0 16,1-3-9-16,-4 8 9 0,3-2 0 0,0 3 0 15,-3-3-8-15,3-4 8 0,1 10 0 0,-1-3-8 0,-3 3 8 0,3 0 0 16,-3 0-16-16,0 3 4 0,0-3 1 0,0 0 0 31,0 10-17-31,-1-10-3 0,-2 0-1 0,3 6 0 16,-1-6-66-16,1 0-14 0,-4 0-2 0,4 0-1 16,0 0-108-16,4-6-21 0,-26-7-5 0,15-3-1 0</inkml:trace>
  <inkml:trace contextRef="#ctx0" brushRef="#br0" timeOffset="6406.681">24613 788 1771 0,'0'0'78'0,"0"0"17"0,0 0-76 0,-7 0-19 0,4 0 0 0,3 0 0 15,0 0 61-15,0 0 9 0,-7 0 2 0,0 0 0 16,3 3-30-16,-3 4-6 0,-4-4 0 0,4 3-1 15,-3 3 8-15,-4 1 1 0,-4-1 1 0,0 1 0 16,-6-1 1-16,-1 7 0 0,0 2 0 0,-3-2 0 16,0-3-3-16,0 12-1 0,-1-6 0 0,1 6 0 15,-4 3 11-15,4-3 3 0,0 3 0 0,0-9 0 16,0 3-18-16,-1-3-3 0,5 6-1 0,-1-13 0 16,4 14-23-16,0-14-11 0,-1 10 10 0,1-3-10 0,0-7 0 15,4 1 0-15,-5-1 0 0,1-2 0 0,4 6-12 0,-1-13-8 16,4 6-1-16,-4-3-1 15,4 4-114-15,-4-10-24 0,8 6-4 0,-4-3 0 16,0-3-40-16,3-3-7 0,4-3-1 0,-4-4-600 16</inkml:trace>
  <inkml:trace contextRef="#ctx0" brushRef="#br0" timeOffset="6775.028">24282 710 1904 0,'0'0'84'0,"0"0"18"0,0 0-82 0,0 0-20 0,0 0 0 0,0 0 0 16,0 0 81-16,0 0 12 0,0 0 3 0,0 0 0 16,0 0-60-16,0 0-12 0,0 0-3 0,0 0 0 15,0 0 26-15,0 0 5 0,-4 0 0 0,-3 0 1 16,0 0-33-16,0 9-8 0,-4-9 0 0,-3 6-1 15,4-2 1-15,-4-4 1 0,0 9 0 0,-4-3 0 16,0 1 25-16,1 5 5 0,-5-12 1 0,1 16 0 16,-3-7 5-16,-5 1 2 0,1-1 0 0,-4 10 0 15,1-4-30-15,-5 4-5 0,5 0-2 0,-5 0 0 16,5 0-6-16,-1 6-8 0,0-6 11 0,4 15-11 16,0-15 8-16,3 0-8 0,-3 6 0 0,3-6 0 15,4 3 0-15,3 0 0 0,1-7 0 0,2 1 0 16,1-7 0-16,0 4 0 0,4-7-15 0,3 4 5 15,3-7-101-15,1 6-20 0,3-9-4 0,0 0-1 16,0 0-107-16,0 0-21 0</inkml:trace>
  <inkml:trace contextRef="#ctx0" brushRef="#br0" timeOffset="7106.358">24299 512 2520 0,'0'-9'112'0,"0"-1"22"0,0 4-107 0,-3 6-27 0,3-9 0 0,0 9 0 16,3 0 49-16,-3 0 5 16,0 0 1-16,0 0 0 0,0 0-43 0,0 0-12 0,-10 9 0 0,-1 1 8 15,1-1 6-15,-1-3 2 0,-3 13 0 0,0-10 0 16,-4 10-6-16,1-3-1 0,-1 3 0 0,-3-4 0 15,-4 4 10-15,0 0 1 0,-3 0 1 0,0 0 0 16,0 6-1-16,-4-6-1 0,-3-4 0 0,3 13 0 16,4-12-9-16,3 3-2 0,-7 0 0 0,8 0 0 15,-5-4-8-15,8 13 0 0,-4-12 0 0,4 3 0 16,4 0 9-16,-1 0-9 0,0-4 10 0,4 4-10 16,4 6 0-16,-4-12 8 0,3-7-8 0,0 13 0 15,1-10-12-15,3-2-6 0,-4-4-1 0,1-3 0 16,-1 9-124-16,0-9-25 0,1 6-4 0,-1-6-963 15</inkml:trace>
  <inkml:trace contextRef="#ctx0" brushRef="#br0" timeOffset="7523.916">24243 449 1695 0,'0'0'75'0,"0"0"16"0,0 0-73 0,0 0-18 0,0 0 0 0,0-6 0 16,0 6 92-16,-4-3 16 0,1-3 2 0,3 6 1 15,0 0-63-15,-7-3-13 0,0-4-3 0,0 7 0 16,0-9-7-16,-4 9-1 0,0 0-1 0,4 0 0 15,-7 0 1-15,0 9 0 0,0-9 0 0,0 7 0 16,-4-7 14-16,1 9 3 0,-4 4 1 0,-4-7 0 16,0 13 20-16,0-10 4 0,-3 7 1 0,-4-7 0 15,1 10-11-15,-1-3-3 0,0-7 0 0,0 4 0 16,1 2-17-16,-1 4-3 0,4-9-1 0,-4-1 0 16,4 3-7-16,-4 1-1 0,4-4-1 0,0 1 0 15,3-1-5-15,0-2-1 0,4 2 0 0,0-3 0 0,7-3-17 16,-4 7 8-16,4-1-8 0,3-3 0 15,-3-2-44-15,0 2-16 0,4-3-4 0,6 3 0 16,-3 1-156-16,7-7-31 0,0 0-6 0,0 0-2 0</inkml:trace>
  <inkml:trace contextRef="#ctx0" brushRef="#br0" timeOffset="17552.168">28385 6323 1324 0,'0'0'59'0,"-8"-10"12"0,5 10-57 0,3 0-14 0,0 0 0 0,-4 0 0 16,1-9 152-16,3 9 28 0,0 0 6 0,0 0 1 16,-7 0-104-16,7 0-21 0,0 0-4 0,0 0-1 15,0 0-16-15,0 0-3 0,0 0-1 0,3-9 0 16,4 2 4-16,0-2 1 0,4 9 0 0,0-9 0 16,-1 9-10-16,4-4-1 0,0-2-1 0,1 6 0 15,2 0 3-15,-3 0 1 0,4-3 0 0,0-3 0 16,3 6-18-16,-4 0-3 0,1 0-1 0,0-3 0 15,3 3 13-15,-4-7 3 0,5 7 0 0,-1 0 0 16,0 0 0-16,0 0 0 0,0 0 0 0,4 0 0 16,0 0-12-16,-1 0-3 0,5 0 0 0,-5 7 0 15,5-7-5-15,-5 3 0 0,4 3-8 0,1-3 12 16,-5 3-12-16,1-2 0 0,0 5 0 0,-1 0 0 0,1-2 0 0,3 2 0 16,1 7 0-16,-5-7 0 0,4 4 0 0,1-4 0 15,-1 4 0-15,-3-1 0 0,6-2 11 0,-2 8-11 16,2-8 12-16,1 5-12 0,-4 1 15 0,1-3-4 15,-5 2-1-15,4-5 0 0,1 5 1 0,-1-2 0 16,0-4 0-16,0 7 0 0,-3-7-3 0,7 7 0 16,-4-3 0-16,4-4 0 0,-4 7-8 0,0-1 0 15,4-2 0-15,-4-4 0 0,-3 7 0 0,0 3 0 16,-1-3 8-16,-3-4-8 0,1 4 0 0,-1 3 0 16,-4-1 0-16,1-2 8 0,3 9 1 0,-3-6 0 15,-4 0 0-15,0 0 0 0,7-1-9 0,-3 4 10 16,0-3-10-16,-1 0 10 0,-3 0-10 0,4 0 8 15,-4-1-8-15,0-2 8 0,4 3-8 0,-4 0 0 0,4-4 0 16,-4 11 0-16,3-8 0 0,-3 1 0 0,0-3 0 16,1 3 0-16,-1 0 0 0,-4-1 0 0,1-2 0 0,-1 3 0 15,5 0 0-15,-5-1 0 0,-3 1 0 0,4 6 8 16,-4-6-8-16,0 0 12 0,3 6-12 0,-2-6 12 16,-1-3-12-16,0 9 0 0,0-7 0 0,3 8 8 15,-6-8-8-15,3 1 8 0,0 0-8 0,0 6 8 16,0-6-8-16,0 0 0 0,-3 0 0 0,-1-1 0 15,1-2 0-15,-4 3 0 0,3-3 10 0,1 2-10 16,-1 1 0-16,1 0 0 0,-1-3 0 0,-3 2 0 16,0 1 0-16,4-3 0 0,-4 3 0 0,3 0 0 15,-6-1 0-15,3 4 0 0,3-3 0 0,-3-6 0 16,0 9 0-16,0-4 0 0,0-5 0 0,-3 9 0 0,3-3 0 0,0-7 0 16,0 4 0-16,-4 3 0 0,4-10 13 0,0 10-4 15,-3-10-1-15,3 7 0 16,-4 3-8-16,1-3 0 0,3-7 0 0,-4 10 0 0,1-3 0 0,-1-4 0 15,1 4 0-15,-4-7 0 0,3 10 0 0,1-10 0 16,-1 7 0-16,0-7 0 0,-3 7 0 0,0-6 0 16,4-1 0-16,-1 0 0 15,1 1 0-15,-4-1 10 0,3 1-10 0,1-1 10 0,-1 0-10 0,1 1 10 16,-4-4-10-16,3 10 10 0,0-13-10 0,1 6 0 16,-4-2 0-16,3 2 0 0,-3-6 0 0,4 7 0 15,-1 2 8-15,-3-9-8 0,0 7 0 0,4-1 0 16,-1 0 0-16,-3-2 0 0,0 2 0 0,0 0 0 15,7 1 0-15,-4-4 0 0,1-3 0 0,-1 7 0 0,4-10 0 0,0 6 0 16,-3 3 8-16,3-9-8 0,0 0 0 0,0 4 8 16,0-4-8-16,-4 12 0 0,4-9 0 0,0-3 0 15,-3 10 0-15,-1-4 0 0,4 3 0 0,-3-6 0 16,-4 4 0-16,7-7 0 0,0 9 0 0,-4-3 0 16,4-6 0-16,-3 10 0 0,3-10 0 0,0 0 0 15,-7 3 0-15,7-3 0 0,0 0 8 0,-4 9-8 16,4-9 0-16,-4 10 0 0,-3-10 0 0,4 9 8 15,3-9-8-15,-7 6 0 0,7-6 0 0,-4 10 0 16,-6-10 0-16,3 9 0 0,3-2 0 0,-3-4 0 16,7-3 0-16,-3 6 0 0,3-6 0 0,0 0 0 15,0 0 0-15,-7 3 0 0,-1 3 8 0,8-6-8 16,0 0 0-16,0 0 0 0,-7 3 0 0,7-3 8 16,-3 0-8-16,3 0 0 0,-7 7 0 0,7-7 0 15,-7 0 0-15,7 0 8 0,-7 0-8 0,7 0 0 0,-11-7 12 0,8 7-4 16,-4-3 0-16,-1-6 0 0,5 3 5 0,-1-4 1 15,1 1 0-15,-1-7 0 0,1 4-4 0,-1-4-1 16,1-3 0-16,-1 3 0 0,1-2-9 0,3-1 8 16,-4-6-8-16,1 12 8 0,-1-6-8 0,4-3 0 15,-3 10 0-15,3-7 0 0,-4 3 0 16,4 1-17-16,0 2 4 0,-3-3 1 0,-1 7 12 0,4 0 0 16,0-1 0-16,0 1 0 0,0 3 0 0,0-4 13 15,0 1-2-15,0-1-1 0,4 4-10 0,-4-3-11 16,0-1 3-16,0 7 0 0,3-3 8 0,-3 6 0 15,0 0 0-15,0 0 0 0,0 0 0 0,0 0 0 16,0 0 10-16,0 0-10 0,-3 6 0 0,3 4-10 16,3 2 0-16,-3 4 0 0,0 3 10 0,4 6-13 0,-1 0 5 0,1-3 8 15,-1 3-8-15,1 0 8 0,-1-3 0 0,4 3 0 16,0-6 0-16,-3-4 0 0,-1 4 0 0,4 0 0 16,-3 0 0-16,3-3 0 0,-3-1 0 0,-1-2 0 15,4 2 0-15,-3 1 0 0,3-3 0 0,-4-4 0 16,1 0 0-16,3 7 0 0,0-6 0 0,0-1 0 15,0 0 0-15,0 1 0 0,4-4 0 0,-1-3 8 16,1 3 0-16,-1-6 0 0,1 4 0 0,3 2 0 16,0-12 3-16,0 6 0 0,4-4 0 0,0 4 0 15,3-6 1-15,3-3 1 0,-2-1 0 0,2 1 0 16,1 0 2-16,0-1 0 0,3-6 0 0,-3 7 0 16,3-10-7-16,0 4 0 0,0 2-8 0,4-3 12 15,-4-2-8-15,4 2-4 0,0 3 0 0,0-2 0 16,-4-4 0-16,0 3 0 0,-3 7 0 0,-1-4 0 0,5 4 0 0,-5-7 0 15,-6 7 0-15,3 2 0 0,-3-2 0 16,-1 0 0-16,-6-1 0 0,3 1-10 16,-7-1-67-16,0 4-14 0,0-3-2 0,-3-4-1447 15</inkml:trace>
  <inkml:trace contextRef="#ctx0" brushRef="#br0" timeOffset="26109.328">20197 8000 1555 0,'0'0'68'0,"-4"-9"16"0,-7 6-68 0,4-3-16 0,4-4 0 0,-1 4 0 16,1 3 250-16,-1-3 46 0,4 6 10 0,0 0 2 16,0 0-245-16,0 0-49 0,0 0-14 0,0 0 0 15,-3 6 0-15,-1 3 0 0,-3 1-11 0,0 5 11 16,4 4-17-16,-4 0 4 0,-1 0 1 0,1 6 0 15,0 0 12-15,4 3 0 0,-1 0 0 0,1 10 0 0,-4-3 0 16,7 5 0-16,0 1 8 0,0 9-8 0,3-3 19 0,-3 7 0 16,4-1 0-16,-1 0 0 0,4 1-1 0,-3 8 0 15,-1-2 0-15,4 6 0 0,4 3-9 0,-7 3-1 16,-1-6-8-16,-3 12 12 0,7-6-12 0,-7 7 0 16,0 2 0-16,0 1 0 0,-3 5 0 0,3-5 8 15,0 6-8-15,-4 0 0 0,1-1 0 16,3-2 0-16,3 3 0 0,-3 3 0 0,0-7 0 0,-3 1 0 15,3 3 0-15,0-7 0 0,-4 7 0 0,4-6 0 16,-3-4 0-16,3 4 0 0,-4-1 8 0,0-2 3 16,-3 2 0-16,4-9 0 0,-1-3 8 0,1 3 1 15,-4-9 1-15,7 0 0 0,-4-4 8 0,1-2 2 16,3 2 0-16,0-5 0 0,0-7-15 0,0 6-2 0,3-6-1 16,1-3 0-16,-4-3-5 0,3 0-8 15,-3 2 11-15,4-8-11 0,-1 9 8 0,1-10-8 0,-4 4 0 0,0-4 0 16,0 1 0-16,3-1 0 0,-3-2 0 0,0-7 0 15,0 3 0-15,0-3 0 0,-3 0 8 0,-1-6-8 16,1 0 0-16,3 0-9 0,0-4 1 0,-4-5 0 16,4 9 17-16,0-4 4 0,0-2 1 0,0-4 0 15,-3 7 3-15,3 0 1 0,0-4 0 0,0 4 0 16,3-7-18-16,-3 10 0 0,0-10 0 0,0 7 0 16,0 0 0-16,0-4 0 0,0-2-8 0,0 9 8 15,4-4 0-15,-4 1 0 0,0-4 0 0,0-2 10 16,-4 6-10-16,4-7 0 0,0 10 0 0,0-10 0 0,0 1 0 0,0-1 8 15,0 4 2-15,4-4 0 16,-4 0-10-16,3-5-9 0,-3-4 9 0,0 9-13 16,0-9 13-16,0 0 13 0,0 0-2 0,0 6-1 0,0-6 9 0,0 10 1 15,0-10 1-15,4 9 0 16,-4-9-7-16,3 6-2 0,-3-6 0 0,0 10 0 0,4-7-12 0,-4-3 0 16,3 9 0-16,1 1 0 0,-4-10 0 0,7 6 0 15,0-6 0-15,0 9 0 0,0-9 0 0,-7 0 8 16,0 0-8-16,7 7 0 0,4-4 12 0,-1-3-4 15,1 0-8-15,-4 0 12 0,11 0-3 0,-4 0-1 16,0 0 0-16,4 0 0 0,-1 0 0 0,4 6 0 16,1-3 0-16,2-3 0 0,1 0-8 0,3 6 0 15,4-6 0-15,3-6 0 0,4 6 0 0,0 0 0 16,3-9 0-16,4 9 0 0,0-10 0 0,3 10 0 16,1-9 0-16,-5 3 8 0,1-4-8 0,-3 7 0 0,-1-3 0 15,0-4 0-15,1 7 0 0,3-3 0 0,-8 6 0 0,5-3 0 16,-1-3 0-16,-3 6 0 15,0 0 0-15,-4 0 0 0,4 0 0 0,-4 0 10 0,-3 0-10 0,3 0 10 16,-3 0-10-16,7 0 0 0,-4-7-10 0,-3 7 10 16,-4-3 0-16,7 3 0 0,7 0 0 0,-10 0 0 15,-7 0 0-15,3 0 0 0,7 0 0 0,-6 0 0 16,-1 3 0-16,-7-3 0 0,-3 7 0 0,3-7 0 16,0 0 0-16,-3 0 0 0,-8 0 0 0,4 6 0 15,-3-6 0-15,-1 0 0 0,-2 0 11 0,-1 0-3 16,-7 0-8-16,7-6 0 0,0 6 0 0,-7 0 0 15,0 0 0-15,7 0 9 0,3-7-1 0,-3 4-8 16,-7 3 12-16,7-6-4 0,0 6 0 0,8-3-8 0,-5-3 0 0,1 2 0 16,-4 4 0-16,3-6 0 0,5 6 0 0,-5 0 0 15,1 0 0-15,-1-3 0 0,1 3 0 0,-1-6 0 16,1 6 0-16,-11 0 0 0,0 0 0 0,4 0 0 16,6-3 0-16,-10 3 0 0,0 0 0 0,0 0 8 15,11-7-8-15,-8-2 10 0,-3 9-10 0,0 0 0 16,7-6 0-16,0 2 8 0,0-2 7 0,-3-3 1 15,-8 6 0-15,8-4 0 0,7-2-8 0,-4 6-8 16,-11-10 11-16,4 10-11 0,4-6 0 0,-4-1 0 16,-4-5 0-16,-3 5 0 0,-4 1 0 0,4-1 0 15,0 1 0-15,-7 0 0 0,-7-1 0 0,7-5 0 0,3 5 0 16,-3 4 0-16,-7-4 0 0,0 1 0 16,3 0-12-16,4-1 3 0,0 4 9 0,0 3 0 0,0-3 0 0,3 2 8 15,4-2-8-15,0 3 0 0,-3-3 0 0,2 3 0 16,1-4 0-16,4 7 0 0,3 0 0 0,-7-3 8 15,3-3-8-15,4 6 0 0,0 0 0 0,0 0 0 16,-7 0 0-16,7 0-8 16,0 0 8-16,0 0-8 0,11 0-1 0,-4 0 0 0,3 6 0 0,5-3 0 15,6 4 9-15,-4-4-10 0,1 6 10 0,3-3-10 16,11 4 10-16,0-1-12 0,-4 1 12 0,-3-1-12 16,3 0 12-16,4-2 0 0,-4 2 0 0,-4-6 0 15,-2 10 0-15,2-10 0 0,5 6 0 0,-8 1 0 16,-4-4 0-16,1-3 0 0,-4 7 0 0,4-10 0 15,-4 6 0-15,-4 3 0 0,1-2 0 0,0-4 0 16,3 6 0-16,-7-3 0 0,0 4 0 0,0-7 0 16,0 6 0-16,0 4 0 0,0-4 0 0,-3 1 0 0,-1 2 0 0,1-2 0 15,-1 5 0-15,1-5 0 0,-4 5 0 0,0-2 0 16,0-4 0-16,-4 7 0 0,-3-7 0 0,4 7 0 16,-1-7 0-16,4 1 0 0,-3-1 0 0,-5 7 0 15,1-7 8-15,4 1-8 0,3-10 8 0,-7 3-8 16,-4 6 10-16,1 4-10 0,-1-4 10 0,4-6-10 15,-7 7 10-15,-4-1-10 0,4 1 8 0,-3-4-8 16,-1 3 0-16,-3 1 9 0,-7-1-9 0,6-3 0 16,5 4 0-16,-1-1 0 0,-3-6 0 0,7 4 0 15,3-1 0-15,4-3 0 0,7-3 0 0,-7 6-17 16,-3-6 2-16,10 0 1 16,0 0-130-16,0 0-25 0,-4 0-6 0,-3-6-1209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19:56:02.62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20927 603 1648 0,'0'0'73'0,"0"0"15"0,0 0-70 0,3-9-18 0,1-1 0 0,-1-5 0 16,1 12 34-16,-4 3 3 0,0-10 1 0,3 1 0 16,-6-7-15-16,3 7-3 0,-4-7-1 0,1 13 0 15,-1-7 0-15,-6 4 0 0,3-3 0 0,0-1 0 16,-4 10-9-16,0 0-2 0,1 0 0 0,-4 10 0 15,3-10 9-15,-3 9 2 0,0-3 0 0,0 4 0 16,0-1 1-16,-7 1 1 0,-1-1 0 0,1 10 0 16,-3-10 0-16,2 16 0 0,-2-6 0 0,-1 0 0 15,-3 6-4-15,0 0-1 0,3 0 0 0,-3 3 0 16,3-2-2-16,0 2-1 0,4-6 0 0,3 12 0 0,-3-15 0 16,4 15 0-16,-1-5 0 0,4 11 0 0,3-2 0 0,1-3 0 15,3 2 0-15,0-2 0 0,3-1-13 0,1-6 11 16,-1 1-11-16,4-4 10 0,4 3-10 0,-1-3 0 15,1-6 0-15,6 0 0 0,-3 6 0 0,4-6 0 16,3-1 0-16,0-2 0 0,0 3 15 0,4 0-3 16,-1-4 0-16,5 4 0 0,-1 0 0 0,0-3 0 15,4 3 0-15,3-4 0 0,-3-2-1 0,3 2-1 16,4 1 0-16,-1-3 0 0,1 2-2 0,0-12-8 16,0 10 12-16,-1-4-4 0,-3 4 3 0,4-7 0 15,0-3 0-15,0 4 0 0,-1-7 6 0,5 0 2 16,-1 0 0-16,0 0 0 0,1-7 5 0,2 4 2 15,-2-3 0-15,-1 6 0 0,0-9-10 0,1-1-1 0,-1 7-1 0,-3-10 0 16,-1 10-2-16,-2-6 0 0,-5-7 0 0,1 7 0 16,0-1-12-16,-1 1 0 0,-3 0 0 0,1-7 0 15,2 7 28-15,1-4 4 0,-7 0 0 0,3 1 0 16,-4-4-11-16,5-3-1 0,-1 4-1 0,-4-4 0 16,-10 0-1-16,8 3 0 0,2-2 0 0,-3-4 0 15,0 0-6-15,-3 3 0 0,7-9-1 0,-4 9 0 16,-4-9-11-16,1 3 10 0,-4-1-10 0,4 1 10 15,-1 7-10-15,-3-4 8 0,-7 0-8 0,0 3 8 16,7-6-8-16,-3 12 0 0,-8-2 0 0,-3-7 8 16,-3 6-8-16,3 0 0 0,3-3 0 0,-7 4 8 15,-3 2-8-15,0-12 0 0,7 16 0 0,-7-7 0 16,-4-3 0-16,1 0 0 0,6 4 0 0,1 2 0 0,-4-3 0 16,-1-2 0-16,1 2 0 0,0 3 0 15,4-2 0-15,-4-4 0 0,-4 10 0 0,0-1 8 0,4 1-8 0,-4-7 0 16,1 7 0-16,3-1 0 0,-7 4 0 0,3-3 0 15,0 5 0-15,1-2 0 0,-5-3 0 0,1 9 0 16,0-10 0-16,0 1 0 0,-4 3 0 0,1 3 0 16,-1-4 0-16,0 4 0 0,4-3 0 0,-4 3 0 15,4-4 8-15,-4-2-8 0,1 0 0 0,3 5 0 16,3-2 0-16,0 0 0 0,1-3 0 0,-1 5 0 16,0-2 8-16,8-3-8 0,-8-1 0 0,4 7 0 15,0-3 0-15,0 0 0 0,3 6 0 0,1-10 0 16,-4 10 0-16,3-3 0 0,0 3-12 0,4 0 3 15,-3 0 0-15,3 0 0 16,3 3-105-16,4-3-21 0,0 0-4 0,0 0-710 0,4 10-143 0</inkml:trace>
  <inkml:trace contextRef="#ctx0" brushRef="#br0" timeOffset="1351.914">21661 1654 2228 0,'0'0'99'0,"0"0"20"0,0 0-95 0,0 0-24 0,0 0 0 0,0 0 0 16,3 3 23-16,-3-3 0 0,0 0 0 0,0 0 0 15,7 0-23-15,4 9 0 0,-4-9 0 0,-7 0-12 16,0 0 12-16,0 0 0 0,10 0 10 0,-10 0-10 15,0 0 0-15,0 0 8 0,7 0-8 0,4 6 0 16,0 1 14-16,-11-7 0 0,0 0 0 0,7 3 0 16,3 6 29-16,1 7 5 0,-11-7 2 0,3-6 0 15,8 13-14-15,0-6-2 0,-8 5-1 0,4-2 0 16,-3 2-17-16,3 1-4 0,7-3-1 0,-4 2 0 16,-6 1-11-16,6-3 0 0,5 2 9 0,-1-2-9 15,3 2 13-15,-3 1-1 0,1 3-1 0,-1-10 0 16,3 7-1-16,1-3 0 0,-7 2 0 0,3-2 0 15,3 3-10-15,-3-1 0 0,1-2 0 0,-5 2 0 0,4 4 0 0,0 0 0 16,-3-3 0-16,-1-4 0 0,1 1 0 0,0-1 0 16,6 7 0-16,-6-3 0 0,-1 0 0 0,1-4 0 15,10 4 0-15,-7-4 0 0,0 1 0 0,-3-1 0 16,0 4 0-16,3-7 0 0,7 1 0 0,-7-1 8 16,-7 1 0-16,4-1 0 0,6 7 1 0,-3-13 0 15,-7 6 0-15,0 4 0 0,1-10-1 0,2 6-8 16,1 1 12-16,-1-1-4 0,-3-3-8 0,4-2 8 15,0 2-8-15,-8 3 8 0,-3-9-8 0,0 0 10 0,7 7-10 16,0-4 10-16,0 6-1 0,-3-3 0 16,-4-6 0-16,7 4 0 0,0 2 2 0,0-6 0 0,-7 0 0 0,0 0 0 15,10 0 4-15,-10 0 1 0,0 0 0 16,0 0 0-16,0 0 1 0,4 0 1 0,7 0 0 0,-11 0 0 16,0 0-1-16,3-10 0 0,4 4 0 15,-3-3 0-15,-1-1 1 0,-3 1 0 0,4 3 0 0,-1-4 0 16,-3 1-2-16,4-10 0 0,-4 3 0 0,0 7 0 15,3-10-8-15,-3 0-8 0,-3 4 9 0,-1-4-9 16,1-3 8-16,-1 0-8 0,4 3 0 0,0-3 0 16,0 0 0-16,0 3 8 0,0 1-8 0,-3-1 0 15,-1 3 0-15,1 4 0 0,6 2 0 0,-3-2 0 16,-3 2 0-16,3 1 0 0,0-1 0 0,0 10 0 16,3-3 0-16,-3 3-12 0,0 0 3 0,0 0 0 15,0 0 1-15,0 0 0 0,0 0 0 0,0 0 0 0,7 3-8 0,-3 7-2 16,-4-10 0-16,3 6 0 0,1 3 9 0,-1 7 9 15,4-3-13-15,0-4 5 0,-3 7 8 0,3-4 0 16,0 1 0-16,0-1 8 0,0 4-17 0,0-3-3 16,0 2-1-16,4-5 0 0,3 8 21 0,-3-8 5 15,-8 6 1-15,4 2 0 16,4-8-26-16,-1 5-6 0,-10-5-1 0,7 9 0 0,-3-10 19 0,-1 7 0 16,5-7-8-16,-5 1 8 0,-6-1 0 0,6 0 0 15,4 7 0-15,-3-7 0 0,-4 1 0 0,3-1 0 16,4 1 0-16,-3-1 0 0,6-3 0 0,-3 4 0 15,-3-7 0-15,6 6 0 0,1-2 0 0,-7-1 0 16,-4-6 0-16,0 0 0 0,10 3 0 0,-10-3 9 16,0 0-9-16,0 0 8 0,0 0-8 0,-3 9 0 0,3-9 0 0,-4 10 0 15,-6-10 0-15,2 6 0 0,1 4 9 0,0-7-9 16,0-3 10-16,-3 6-2 0,-1-6-8 0,1 6 12 16,-5-3-4-16,5 4 0 0,-4-4-8 0,0-3 12 15,7 9 0-15,-4-9 0 0,-7 0 0 0,4 6 0 16,4-2-4-16,-4 2 0 0,-4-3-8 0,-3-3 12 15,0 9-12-15,-4-9 0 0,7 7 0 0,-6 2 0 16,-5-9 12-16,5 9-4 0,2 1-8 0,1-10 12 16,-3 6-3-16,-1 4-1 0,7-7 0 0,1 3 0 15,-1 3-8-15,4-2 0 0,-7 5 0 0,7-12 0 16,3 16 0-16,0-13 0 0,-3 3 0 0,0-3 0 31,7 4-19-31,0-1-5 0,0-3-2 0,0 3 0 0,-7-3-73 0,10-3-14 0,4 0-3 0,0 0-1 16,0 0-103-16,0 0-20 0,18 0-4 0,3 0-435 15,0 0-87-15</inkml:trace>
  <inkml:trace contextRef="#ctx0" brushRef="#br0" timeOffset="2101.161">23477 2375 2718 0,'0'0'60'0,"0"0"12"0,0 0 2 0,0 0 2 0,-7-6-60 0,0 6-16 0,0-7 0 0,0 7 0 31,7 0-20-31,-7 0-6 0,-7 0-2 0,0 0 0 0,0 0 15 0,-4 7 2 0,0-1 1 0,-6-3 0 16,3 6 10-16,-4 7 0 0,0-7 0 0,1 1 0 15,2 9 0-15,-2-4 0 0,-1 7 0 0,-3 0 0 16,0-3 33-16,3 0 3 0,4 9 0 0,-8 0 0 16,-2-3-21-16,-1 4-4 0,4-4-1 0,0 9 0 15,-8-6-10-15,8 7 0 0,3-7 9 0,1 0-9 16,2-2 0-16,-2 2 0 0,3 6 0 0,3-15 0 15,7 6 13-15,1 0-1 0,-1-6-1 0,1 9 0 0,6-12-11 0,4 3 12 16,0 0-12-16,0 6 12 0,0-7-12 16,7 1 0-16,4 0-12 0,-1 3 12 0,-3-9-12 15,7 5 12-15,11-2-10 0,3 0 10 16,-6-4-9-16,2 4 9 0,4 0-8 0,4-7 8 0,7 4 0 0,-4-4 0 16,-3 0 0-16,-4 1 0 0,8-4 0 0,-5-6 8 15,1 6-8-15,0-6 0 0,0-6 24 0,3 6 0 16,0 0 0-16,0-6 0 0,4-4 0 0,0 1 1 15,-4 0 0-15,4-1 0 0,-4 1-8 0,-3-10-1 16,0 3-1-16,0-3 0 0,-4 4-4 0,0-4-1 16,-3-9 0-16,3 3 0 0,-7-4-2 0,4 4 0 15,0-3 0-15,-4 0 0 0,0 3 15 0,-3 0 2 0,-1-3 1 0,1-1 0 16,-4 4-17-16,0-9-9 0,-3 15 10 0,3-9-10 16,-4 9 12-16,-3-6-3 0,4 0-1 0,-8 12 0 15,-3-12 1-15,0 9 0 0,-3-2 0 0,-1-1 0 16,1 0-9-16,-1 3 10 0,-3-3-10 0,0 1 10 15,-7 2-10-15,4 3 0 0,-5-5 0 0,1 2 8 16,-3 0-8-16,3 7 0 0,-8-10 0 0,5 3 0 16,-1 7 0-16,-3 6 0 0,-4-13 0 0,4 16 0 15,-4-9 0-15,1-1 0 0,-5 10 0 0,5-9 0 16,-1 9 0-16,-3-6 0 0,0 6 0 0,3-4 0 16,4 4-9-16,-4 0 9 0,7-9 0 0,1 9 0 15,3-6-19-15,0 6 3 0,3-10 1 0,0 7 0 16,4-3-86-16,0 3-18 0,4-3-3 0,-4-4-755 15,7 1-151-15</inkml:trace>
  <inkml:trace contextRef="#ctx0" brushRef="#br0" timeOffset="3568.458">24966 1268 1152 0,'0'0'51'0,"0"0"10"0,0 0-49 0,-7 0-12 16,-4 3 0-16,1-3 0 0,3 9 228 0,0 1 42 15,-4-4 9-15,4 4 1 0,-3-1-232 0,-5 0-48 16,5 1-8-16,-1 9-3 0,-3-10 11 0,0 7 0 16,0 2 0-16,0-2 0 0,0 6 0 0,-4 3 0 15,4 0 0-15,0 4 0 0,-4-1 8 0,1 6 4 16,-5 7 1-16,1-10 0 0,-3 4 10 0,2-1 1 15,-6 4 1-15,3-10 0 0,-6 7-1 0,6-1 0 16,-3 1 0-16,3-7 0 0,0 0 10 0,1 3 2 16,3-2 0-16,-4-1 0 0,4 6-17 0,-4-8-3 15,4 2-1-15,3-3 0 0,-3 3-5 0,3-3-1 16,1-3 0-16,-1-6 0 0,0 3-9 0,1-4 0 0,-1 4 0 16,1-6 8-16,2-1-8 0,-2 1 10 0,-1 2-10 0,1-5 10 15,2 2-10-15,1-5 8 0,-3 2-8 0,3 0 8 16,3 1 4-16,0-4 1 0,1-3 0 0,3 3 0 15,0-2 6-15,0-4 1 0,-4 6 0 0,4-6 0 16,0 0-3-16,-4 6 0 0,4-6 0 0,7 0 0 16,0 0-6-16,0 0-2 0,-3 0 0 0,3 0 0 15,0 0-9-15,-7-6 12 0,0 6-12 0,0-6 12 16,3 6-1-16,4 0 0 0,0 0 0 0,0-4 0 16,-3-5 2-16,3 3 1 0,0-4 0 0,3 1 0 15,-3 0-3-15,0-7-1 0,4 13 0 0,3-13 0 16,-4 4-10-16,4-4 0 0,0 6 9 0,4-5-9 15,-4-4 0-15,-4 3 0 0,5 7 0 0,-1-4 8 16,-4 7-8-16,1-13 0 0,3 16 0 0,-4-9 0 0,1 8 0 16,-4-5 8-16,3 3-8 0,-3 6 8 15,0 0-8-15,0 0 12 0,0 0-4 0,0 0 0 0,0 0-8 0,0 0 0 16,0 0 0-16,0 0 0 0,0 0 0 16,0 0 0-16,0 0 0 0,0 6 0 0,0 3 0 0,4 7-16 15,-1-6 4-15,1 2 0 0,-1 4 12 0,1-4 0 16,3 4 0-16,0 3 0 0,4-4 0 0,-4 4 0 15,0 0 0-15,3-3 0 0,-3-4 0 0,0 4 8 16,0 3-8-16,1-4 8 0,2-5-8 0,-3 6 0 16,-3-4 0-16,3 4 8 0,0-4 0 0,0-5 0 15,0 8 0-15,0-2 0 0,0-4 4 0,0 1 0 16,0-4 1-16,0 3 0 0,0 1 5 0,0-1 1 16,0 1 0-16,0-4 0 0,0-3 3 0,4 3 1 0,0-3 0 0,-1-3 0 15,1 0-4-15,-1 7-1 0,4-7 0 0,-3 0 0 16,3-7-18-16,-3 7 0 0,3 0 0 0,-4-3 0 15,5-3 16-15,-5 6 0 0,1-3 0 0,-1-3 0 16,1-4-16-16,-4 10 0 0,0-9 0 0,0 9 0 16,-3-10 0-16,-1 1-19 0,1 3 4 0,3 3 1 31,-7-7-74-31,3-6-14 0,1 7-3 0,3 0-1 0,-4-7-161 16,1-3-32-16,10-19-6 0,0 4-2 0</inkml:trace>
  <inkml:trace contextRef="#ctx0" brushRef="#br0" timeOffset="4526.273">25679 290 1501 0,'0'0'66'0,"0"-4"14"0,0-2-64 0,3 0-16 0,-3 3 0 0,-3-7 0 16,-1 4 55-16,4-3 7 0,-3-1 2 0,-1 7 0 15,1-3-34-15,-4 0-6 0,-1-4-2 0,5 10 0 16,-4-3 6-16,0-3 0 0,-4 3 1 0,1-4 0 16,-1 7 1-16,1-9 0 0,-1 9 0 0,-3 0 0 15,0 0 6-15,-4 0 0 0,4 0 1 0,-4 0 0 16,-3 9 0-16,4-9 0 0,-5 7 0 0,1 2 0 15,-4-6-2-15,4 13-1 0,0-7 0 0,0 10 0 16,0 0-6-16,-4-3-2 0,4 9 0 0,-4-7 0 16,4 1-14-16,-4 9-2 0,-3-2-1 0,3 8 0 15,1-9-9-15,-1 3 0 0,0 10 0 0,1-10 8 16,3 7 2-16,3-7 0 0,0-3 0 0,8 3 0 0,-1 7 3 16,1-7 1-16,2 6 0 0,5-5 0 0,-1 5-6 0,4-9 0 15,0 13-8-15,4-4 12 0,3 4 2 0,-3 3 0 16,3-4 0-16,0 1 0 0,7-3-14 0,0-4 0 15,0-3-9-15,4 0 9 0,-1 1 0 0,1-4 8 16,3 3 1-16,-3-9 0 0,3 3 2 0,0 0 0 16,-3-4 0-16,3-2 0 0,-4 3 2 0,1 0 1 15,3-10 0-15,-3 7 0 0,0 3-6 0,-1-4-8 16,1-5 11-16,3-1-11 0,4 1 39 0,-1 5 1 16,1-5 0-16,0-7 0 0,3 3-17 0,4-3-3 0,-4 3-1 15,7-6 0-15,1 0 13 0,-1-6 4 16,0 6 0-16,-3-9 0 0,0 6-36 0,-1-7 0 15,5 4 0-15,-5-3 0 0,-2-4 8 0,2-3 2 0,1 7 0 0,0-10 0 16,-4 3-2-16,4-2-8 16,-4-8 12-16,4 1-4 0,-4-3-8 0,4 3 0 0,-8 3 9 0,-2-3-9 15,-1-3 10-15,0-7-2 0,-3 17-8 0,-1-17 12 16,-3 7-4-16,-3 0-8 0,-1-4 11 0,1 4-11 16,-4 0 9-16,-3 0-9 0,-1 2 0 0,1-2 9 15,-4 3-9-15,0 0 0 0,-4-9 0 0,1 15 8 16,-1-6-8-16,1 3 0 0,-4-6 0 0,-1 2 0 15,-2 1 0-15,3 0 0 0,-4 6 0 0,1-9 0 16,-1 9 0-16,-3-6 0 0,-4 7 0 0,4-1 0 16,-3 3-9-16,-1-3 9 0,-7 4 0 0,1 5 0 15,-5-9-8-15,5 4 8 0,-1 2 0 0,0 4 0 16,-3-7-8-16,3 3 8 0,1 1 0 0,-5 9 0 0,5-13-8 0,-4 7 8 16,-1-1 0-16,5 1 0 0,-1 3 0 0,0-4 0 15,1 7 0-15,2-6 0 0,1 2 0 0,4-2 0 16,-1 9 0-16,0-9 0 0,1-1 0 0,3 10-8 15,-4-6 8-15,4 3 0 0,-4-4 0 0,4 4-8 16,3-3 8-16,1 6 0 0,-1-9-26 0,1 9 2 16,3 0 0-16,0-10 0 15,0 10-130-15,-1 0-26 0,1 0-4 0,-3-3-1036 0</inkml:trace>
  <inkml:trace contextRef="#ctx0" brushRef="#br0" timeOffset="9009.055">21449 791 1324 0,'0'0'118'0,"0"0"-94"16,0 0-24-16,0 0 0 0,0 0 108 0,0 0 18 16,0 0 3-16,0 0 1 0,-4 0-74 0,4 0-16 0,-10 0-2 0,10 0-1 15,-7 0 3-15,7 0 0 0,-7 0 0 0,0 0 0 16,0 0-20-16,0 7-4 0,-4-4-1 0,4-3 0 15,0 6-1-15,-4 3 0 0,1 1 0 0,-4-1 0 16,-1-3 3-16,1 7 1 0,0-7 0 0,-3 13 0 16,-5-3 10-16,1-4 1 0,-3 4 1 0,-1 3 0 15,0 6-4-15,-3 3-1 0,3-3 0 16,1 3 0-16,-5 1-13 0,1 5-2 0,0-6-1 0,3 7 0 16,0-10-9-16,1 3 0 0,-1-3 9 0,7-6-9 15,1 0 11-15,-1 0-3 0,1 3 0 0,6-10 0 16,0 4-8-16,4-7 0 0,-3 7 0 0,3-13-11 15,3 3 11-15,-3 7 0 0,4-13 0 0,-4 6-8 16,3 4-148-16,4-10-30 16,0 0-6-16,-7-10 0 0</inkml:trace>
  <inkml:trace contextRef="#ctx0" brushRef="#br0" timeOffset="9442.5">20687 725 1785 0,'0'0'159'0,"0"0"-127"15,0 0-32-15,0 0 0 16,0 0 72-16,0 0 9 0,7 4 2 0,4 5 0 0,-4-3-72 0,3 1-11 15,1 5-9-15,-1-3 9 0,4 1 0 0,-3-1 0 0,0 1 0 0,3 5 0 16,-4 4 0-16,1-9 0 0,3-1 0 0,-3 7 0 16,3 2 12-16,-4-2 3 0,4-3 1 0,-3 2 0 15,3 4 12-15,-3-3 4 0,-1 3 0 0,4 6 0 16,-3-13 9-16,0 4 3 0,3 3 0 0,0 0 0 16,0-4-12-16,4 4-3 0,-4 0 0 0,3-3 0 15,-3 2-8-15,4-8-1 0,0 9-1 0,-4-4 0 16,3 1-7-16,-2 3-2 0,-1-7 0 0,0 4 0 15,3-7-10-15,-3 7 0 0,-3-3 9 0,3-4-9 16,-3-3 11-16,3 4-3 0,0-1 0 0,-3 1 0 16,-1-4-8-16,1-3 0 0,3 3 0 0,-4-6 0 15,1 0 0-15,0 0 0 0,-1 0 0 0,1 0 0 16,-1 0-23-16,-3-6-3 0,0 3-1 0,1 3 0 16,-1 0-145-16,0-6-30 0,-4 6-6 0</inkml:trace>
  <inkml:trace contextRef="#ctx0" brushRef="#br0" timeOffset="10555.528">25375 594 115 0,'0'0'10'0,"0"0"-10"0,0 0 0 0,0 0 0 15,0 0 379-15,0 0 73 0,0 0 16 0,0 0 2 16,0 0-364-16,0 0-73 0,0 0-14 0,0 0-3 16,0 0-16-16,0 0 0 0,0 0 0 0,0 0 0 15,0 0 0-15,7 9 0 0,-7-9 0 0,4 6 0 16,-1-2 8-16,1 5 0 0,-4 3-8 0,3 1 12 16,1-4 3-16,3 1 0 0,-7-1 0 0,4 7 0 0,3-7-1 0,-4 10 0 15,1-13 0-15,-1 7 0 16,-3-7 15-16,0 13 3 0,4-10 1 0,-1 1 0 0,-3-1 0 0,0 1 0 15,4-4 0-15,-1 3 0 0,1 1-2 0,-4-10-1 16,3 9 0-16,4-3 0 0,1-2-8 0,-1 5-2 16,-7-9 0-16,7 6 0 0,0 1 0 0,3-4-1 15,4-3 0-15,-3 9 0 0,-4-9-4 0,4 0-1 16,-4 0 0-16,3 0 0 0,-3 0-5 0,4 0-1 16,-4 0 0-16,0 0 0 0,4-9 1 0,-4 9 0 15,0-3 0-15,-4-4 0 0,4 1 19 0,0 6 3 16,-3-9 1-16,3 5 0 0,0-2-16 0,-4-3-2 0,5 9-1 0,-5-13 0 15,4 1 1-15,0 2 0 0,0 1 0 0,0-1 0 16,-3 1-5-16,3-10-1 0,-4 10 0 0,4-1 0 16,-3-5 0-16,3 5 0 0,-3-5 0 0,3 5 0 15,-4-2-8-15,4-4 8 0,0 3-8 0,0 1 8 16,-3-1-8-16,3-2 0 0,0 5 0 0,-4 1 0 16,5 0 0-16,-5-1 0 0,4 1 0 0,-3 2 0 15,3-2 0-15,-4 0 0 0,1-1 0 0,-1 4 0 16,1-3 0-16,-1-1 0 0,1 1 0 0,-1 9 0 15,4-10 0-15,-3 1 0 0,-4 9-9 0,4-6 9 16,-4 6-13-16,0 0 1 0,0 0 0 0,0 0 0 16,3 0-71-16,-3 0-13 0,0 0-4 15,0 0 0-15,0 0-138 0,0 0-28 0,0 0-6 16,-7 15 0-16</inkml:trace>
  <inkml:trace contextRef="#ctx0" brushRef="#br0" timeOffset="10965.439">25626 879 115 0,'0'0'0'0,"0"0"10"0,0 0-10 0,0 0 0 0,0 0 0 0,-4 0 0 16,4 0 436-16,0 0 86 0,-10 9 17 0,10-9 3 16,-7 0-437-16,7 0-87 0,0 0-18 0,0 0 0 15,-4 7 0-15,4-7 10 0,0 0-2 0,0 0 0 16,0 9 4-16,-3-6 0 0,3-3 0 0,0 10 0 15,-4-4 18-15,1 3 4 0,3 1 1 0,0-1 0 16,-4-3 15-16,4 4 3 0,-7-1 1 0,3 1 0 16,1 9-19-16,3-10-4 0,-4 0-1 0,1 7 0 15,-1 3-14-15,1-3-2 0,-1-7-1 0,1 7 0 16,-4-4-13-16,3 4 0 0,1-7 8 0,-1 7-8 16,1-7 0-16,-1 4 0 0,4-7 0 0,-4 4 0 0,1-1 0 15,3-6-18-15,0-3 4 0,0 0 1 16,0 0-138-16,7 13-27 0,0-10-6 15</inkml:trace>
  <inkml:trace contextRef="#ctx0" brushRef="#br0" timeOffset="11859.308">28649 663 2142 0,'0'0'95'0,"0"0"19"0,0 0-91 0,0 0-23 0,0 0 0 0,0 0 0 15,-7 9 0-15,7-9 9 0,0 0-9 0,-7 0 0 16,7 0 0-16,-7 3 0 0,-4-3 0 0,4 7 0 16,4-4 0-16,-4 3 0 0,-4 3 0 0,4 1 0 15,-4-1 0-15,1 1 0 0,-1-1 0 0,1 7 0 16,-1 2 28-16,1-2 0 0,-5-3-1 0,1 2 0 16,0 10 9-16,0-6 1 0,-4 0 1 0,4 9 0 15,-3-3 7-15,3 0 2 0,-4 1 0 0,0 2 0 16,4 0-21-16,-7 0-4 0,3-3-1 0,-3 10 0 0,4-10-13 15,-1-3-8-15,4-3 8 0,-4 6-8 0,1 0 8 0,2-13-8 16,1 10 8-16,0-9-8 0,-3 6 15 0,6-4-2 16,-3-5 0-16,3 9 0 0,1-10-13 0,3 0-12 15,-4 7 3-15,4-7 0 0,-4 1 9 0,8 6 0 16,-4-13 10-16,0 3-10 0,3-3 12 0,1 3-4 16,-1 1-8-16,1-4 12 15,3-3-53-15,0 0-11 0,-4 6-3 0,4-6 0 16,0 0-36-16,0 0-7 0,0 0-2 0,0 0 0 15,0 0-104-15,0 0-20 0,7-9-5 0</inkml:trace>
  <inkml:trace contextRef="#ctx0" brushRef="#br0" timeOffset="12444.79">28067 672 518 0,'-7'0'46'0,"7"0"-37"16,-4 0-9-16,4 0 0 0,0 0 208 0,0 0 40 16,0 0 8-16,0 0 2 0,0 0-172 0,0 0-34 15,0 0-8-15,0 0 0 16,0 0-2-16,0 0 0 0,0 0 0 0,0 0 0 0,0 0 20 0,0 0 4 16,0 0 1-16,0 0 0 0,0 0-10 0,4 3-1 15,-1 7-1-15,5-4 0 0,-5 13-11 0,1-10-1 16,-1 1-1-16,4 5 0 0,-3 4-3 0,3-10-1 15,-4 7 0-15,8-3 0 0,-4 2-22 0,4 10-5 16,-1-12-1-16,1 12 0 0,-1-9 9 0,4 3 1 0,0-1 1 16,4 11 0-16,-4-4 11 0,4 3 3 0,-4-3 0 0,0 3 0 15,0-3-35-15,0 4 0 0,0-11-10 0,1 4 10 16,-1 0 0-16,-4-3 16 0,1-3 0 0,3 3-1 16,0-4-1-16,-3 1 0 0,-1-13 0 0,1 16 0 15,3-13-3-15,-4 7-1 0,1-7 0 0,0 3 0 16,-1-2 18-16,1-4 3 0,-1 6 1 0,-3 1 0 15,4-4-32-15,-4-6 0 0,0 9 0 0,-3-9 0 16,6 3 0-16,-10-3 0 0,0 0 0 0,4 0 0 16,3 7-11-16,-7-7-8 0,0 0-1 0,7 0-1 15,-7 0-63-15,0 0-12 0,0 0-2 16,0 0-1-16,0 0-69 0,0 0-15 0,0 0-2 0,7-7-747 16</inkml:trace>
  <inkml:trace contextRef="#ctx0" brushRef="#br0" timeOffset="13293.742">29312 431 172 0,'-3'0'16'0,"-1"-7"-16"15,-3 7 0-15,4 0 0 0,-1-9 204 0,1 9 39 16,-1 0 7-16,4 0 2 0,0-9-142 0,0 9-28 15,0 0-6-15,0 0 0 0,0 0 0 0,0 0 1 16,0-4 0-16,0 4 0 0,0 0-5 0,0 0 0 16,4-6-1-16,-4 6 0 0,10-6 3 0,-10 6 1 15,0 0 0-15,0 0 0 0,11 6-27 0,-8 0-4 0,-3 7-2 16,0 3 0-16,0-4-17 0,4 4-3 0,-8 3-1 0,4 6 0 16,-3-6-5-16,3 9 0 0,-4-3-1 0,4 3 0 15,0-9 1-15,0 6 1 0,0 3 0 0,-3-6 0 16,3 6 4-16,0-9 1 0,0 9 0 0,-4-9 0 15,4 6 1-15,0 4 0 0,-3-4 0 0,-1 9 0 16,1-15-2-16,3 9 0 0,-4 4 0 0,-3-4 0 16,4 0-4-16,-1 7-1 0,0-10 0 0,1 3 0 15,3-3-3-15,0-3-1 0,-4-3 0 0,4 6 0 16,-3 0-12-16,3-6 0 0,-4-1 0 0,4-2 0 16,0 3 0-16,0 0 0 0,0 0 0 0,-3-4 0 15,3-5 12-15,0-1 2 16,0 10 1-16,0-13 0 0,0 7-15 0,0-4 9 15,0-3-9-15,3 1 8 0,-3-7 5 0,0 0 1 0,4 3 0 0,-4-3 0 16,3 9-38-16,-3-9-7 0,0 0-1 0,0 0-1 16,0 0 1-16,0 0 1 0,7-9 0 0,1-1 0 15,-1 4-138-15,0-6-28 0,3-4-6 0,-3 3-480 16,7-9-96-16</inkml:trace>
  <inkml:trace contextRef="#ctx0" brushRef="#br0" timeOffset="13710.421">29722 396 2246 0,'0'0'200'0,"0"0"-160"0,0 0-32 0,0 0-8 16,0 0 89-16,0 0 17 0,0 0 3 0,0 0 1 15,-4 10-102-15,0-1-20 0,1 0-4 0,3-2 0 16,0 5 16-16,0 4-8 0,-4 3 8 0,4-4 0 16,-3-2 0-16,3 3 0 0,-4 9 0 0,4-13 0 15,-3 13 0-15,3 0 14 0,0-6-2 0,-4 9-1 16,1-9 21-16,-1 6 4 0,-3 0 0 0,4 4 1 16,-1-4-7-16,-3 3-2 0,0 6 0 0,0-5 0 15,0-1 7-15,3 6 1 0,1 4 0 0,-4 3 0 16,3-4-21-16,1 1-4 0,-4-3-1 0,7-4 0 15,-4 0-2-15,1-6 0 0,-1 4 0 0,1-4 0 16,-1-7 0-16,4 8 0 0,0-8 0 0,0-2 0 0,0 3-8 0,0-7 0 16,-3 4 0-16,3-7 0 0,3 7-9 0,-3-6-4 15,0 2-1-15,0-6 0 16,4 4-37-16,-4-1-7 0,0 1-2 0,3-4 0 16,1 3-32-16,-4-9-6 0,0 0-2 0,3 3 0 15,1 10-92-15,-4-13-20 0,0 0-3 0,0 0-1 16</inkml:trace>
  <inkml:trace contextRef="#ctx0" brushRef="#br0" timeOffset="14143.052">28900 1629 2055 0,'-22'-4'91'0,"15"4"19"0,0 4-88 0,-3-4-22 0,-1 0 0 0,4 0 0 16,0 0 8-16,0 9-8 0,0-9 8 0,3 0-8 15,-3 0 14-15,7 0-2 0,0 0 0 0,0 0 0 16,0 0 24-16,0 0 5 0,11 0 1 0,-1 0 0 15,5 6 22-15,2-3 5 0,4-3 1 0,1 7 0 16,6-7-5-16,-4 0-1 0,8-7 0 0,-4 4 0 16,4 3-32-16,0-6-6 0,7 6-2 0,0-9 0 0,3 5 12 0,0-2 3 15,8 3 0-15,-1-3 0 0,0-1-10 0,1 4-1 16,-4-6-1-16,0 3 0 0,-1-4-15 0,5 1-4 16,-4-1 0-16,3 4 0 0,4-3 0 0,-7 6-8 15,-4-13 12-15,0 16-4 0,-3-13 4 0,-3 4 1 16,-5 3 0-16,-2-1 0 0,-5-2-13 0,1 6 0 15,-4-3 0-15,-3-4 0 16,-1 10-23-16,1-9-7 0,-4 6-2 0,-3-4 0 16,-1 7-94-16,-3-6-19 0,4-3-4 0,-1 6-1 15,-2-4-123-15,2-2-25 0</inkml:trace>
  <inkml:trace contextRef="#ctx0" brushRef="#br0" timeOffset="14760.777">30614 663 1674 0,'0'0'36'0,"0"0"8"16,0 0 2-16,0 0 2 0,0 0-39 0,0 0-9 0,0 0 0 0,0 0 0 0,0 0 29 15,0 0 4-15,0 0 1 0,0 0 0 0,0 0 3 0,0 0 1 16,0 0 0-16,0 0 0 16,0 0-1-16,0 0 0 0,0 0 0 0,0 0 0 0,4 3-14 0,-1 6-3 15,-3 1-1-15,0-4 0 0,0 13 21 0,0-4 5 16,0-2 1-16,0 3 0 0,-3 2-26 0,3-2-6 15,3 3-1-15,1 0 0 0,-4 0 21 0,3 3 4 16,1-1 1-16,-4-5 0 0,3-3-15 0,4 2-4 16,-3 4 0-16,-1-9 0 0,1-1 20 0,3 7 3 15,0 3 1-15,0-10 0 0,0 0-10 0,-3-2-2 16,3-4 0-16,0-3 0 0,-4 6 10 0,1-6 2 16,3 0 0-16,0-6 0 0,0 6 6 0,4-3 2 15,-4-7 0-15,3 1 0 0,-3 3-36 0,4-13-6 0,-1 9-2 16,1-5 0-16,0 5 3 0,-1-9 0 0,1 4 0 0,-1 2 0 15,1-3-11-15,3-2 0 0,-7-1 0 0,4 3 0 16,-1-6 0-16,1 0 0 0,-1 10 0 0,1-13 0 16,-7 6 0-16,6 3 0 0,1-12 8 0,-1 12-8 15,-3-3 0-15,0 1 0 0,0 2 0 0,0-3 0 16,4 0 0-16,-4 4 0 0,-3 2 0 0,3-3 0 16,0-6 0-16,0 10 0 0,-4 3 8 0,1-1-8 15,-1 1-10-15,1-4-4 0,-1 1-1 0,-3 8 0 16,0-2-20-16,0 6-4 15,0-3-1-15,0 3 0 0,0 0-30 0,0 0-6 0,8-9-2 0,-8 9 0 16,0 0-97-16,0 0-19 0,0 0-4 0,3 0-507 16,4 0-102-16</inkml:trace>
  <inkml:trace contextRef="#ctx0" brushRef="#br0" timeOffset="15359.817">30790 1152 1638 0,'0'0'72'0,"0"0"16"0,0 0-71 0,0 0-17 0,0-13 0 0,0 13 0 16,0 0 55-16,0 0 7 0,-3-3 2 0,3 3 0 16,0 0-32-16,0-9-7 0,0 3-1 0,0 6 0 15,0 0 7-15,0 0 1 0,-4-13 0 0,4 13 0 16,0 0-4-16,0 0 0 0,-3-9 0 0,3 9 0 15,-4-7 5-15,4 7 1 0,0 0 0 0,0 0 0 16,-3-6 11-16,3 6 3 0,0 0 0 0,0 0 0 16,-7-9-2-16,7 9 0 0,0 0 0 0,0 0 0 15,0 0-10-15,0 0-1 0,0 0-1 0,0 0 0 16,0 0-2-16,0 0 0 0,0 0 0 0,0 0 0 0,0 0-1 0,0 0-1 16,0 0 0-16,-4 9 0 0,1-3-30 0,-1-6 0 15,4 0 0-15,0 10 0 16,-3 9 8-16,3-13-8 0,-4 6 0 0,1 4 9 15,3 3-9-15,-4 0 12 0,4-4-12 0,0 14 12 0,0-11 0 0,0 4 0 16,0 0 0-16,0-3 0 0,4 6-12 0,-4 0 0 16,3-6 0-16,4 6 8 0,-3-3 19 0,-1 3 3 15,1-6 1-15,-4 3 0 0,3 0-17 0,1-6-3 16,-1-4-1-16,1 4 0 0,-4 3-10 0,3-4 8 16,1 1-8-16,-1-7 8 0,-3 4-8 0,0-7 0 15,4 4 0-15,-4-7 8 0,0-3-8 0,4 9 0 0,-1-3 0 0,-3-6 0 31,0 0-65-31,0 0-9 0,0 0-2 0,4 7-832 0,-4-7-168 16</inkml:trace>
  <inkml:trace contextRef="#ctx0" brushRef="#br0" timeOffset="47705.924">20472 3482 529 0,'0'0'23'0,"0"0"5"0,0 0-28 0,10 0 0 0,4 0 0 0,1 0 0 16,-1 0 16-16,7 0-4 0,0 0 0 0,4-6 0 15,-1 6-46-15,1 0-10 0,7 0-1 0,-4 0-1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0:00:49.52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10142 11309 676 0,'0'0'30'0,"0"0"6"0,0 0-28 0,0 0-8 16,0 0 0-16,0 0 0 0,0 0 10 0,0 0 1 15,0 0 0-15,0 0-323 16</inkml:trace>
  <inkml:trace contextRef="#ctx0" brushRef="#br0" timeOffset="796.566">10132 11337 288 0,'0'0'12'0,"0"0"4"0,0 0-16 0,0 0 0 16,0 0 0-16,0 0 0 0,7-6 255 0,0 3 48 16,-7 3 9-16,0 0 3 0,0 0-191 0,7 0-37 15,0-7-8-15,0 7-2 0,-7 0-23 0,0 0-5 16,11 0-1-16,-4-3 0 0,-4 3-28 0,4-6-7 0,0 6-1 0,-3-3 0 16,6 3 0-16,-10 0 0 15,0 0 0-15,8 0 0 0,-1 0 16 0,-7 0 2 0,0 0 1 0,0 0 0 16,0 0 22-16,0 0 5 0,0 0 1 15,0 0 0-15,0 0-1 0,0 0 0 0,0 0 0 0,0 0 0 16,0 0 4-16,0 0 1 0,0 0 0 0,0 0 0 16,0 0-44-16,0 0-9 0,0 0-2 0,7 0 0 15,-7 0-8-15,0 0 0 0,0 0-12 0,7 9 12 16,7-6-10-16,-7 7 10 0,-4 2 0 0,1 1-9 16,-1-4 9-16,4 7 0 0,1-4-9 0,-5 4 9 15,-6 0 0-15,10 3 0 0,3-1 0 0,-3 1 0 16,-3 0 0-16,-1 6 0 0,8 0 10 0,3 0-10 15,-3-3 16-15,-4 3-4 0,3 4-1 0,8-4 0 16,3 3-11-16,-7 0 8 0,-7 3-8 0,4-9 8 0,10 10-8 0,-3-10 0 16,-8 3 0-16,1 3 0 0,-4-12 0 15,7 9 0-15,-4-6 0 0,1-1 0 16,-4-8 10-16,0 9-10 0,7-10 12 0,-3 0-12 0,-8 1 11 0,1-4-11 16,3 0 10-16,4-2-10 0,-1-4 24 15,-3 0 0-15,-7 0-1 0,11-10 0 0,-1 1 7 0,1-1 2 16,-11-5 0-16,3-4 0 0,5-6-17 0,-1 6-3 15,-7-9-1-15,0 3 0 0,0-10 4 0,0 7 1 16,3 0 0-16,-3-7 0 0,-7 7 0 0,7 0 0 16,7-4 0-16,-3 10 0 0,-1-3-29 0,1 10-6 15,-1 5-1-15,4 1 0 0,0-1 8 0,-7 10 0 16,0 0 1-16,7 10 0 0,8-4-1 0,-1 4-1 0,-4 2 0 16,1 4 0-16,-1 3 5 0,1-1 8 0,3 7-13 0,-3-6 5 15,-4 0 8-15,0 3 0 0,7-3 0 0,-4 0 0 16,-10-1 0-16,11-2 0 0,3-3 0 0,0 2 0 15,-3 4 0-15,-1-9 0 0,5 5 0 0,-1-5 0 16,7-1 0-16,-4 1 0 16,-9-4 0-16,6-3 0 0,3 3 0 0,-3-3 11 0,-3-3-11 0,-4 0 12 15,0 0 1-15,4-3 1 0,-4-3 0 0,0-3 0 16,-7-1 13-16,3 1 2 0,8-7 1 0,-4-3 0 16,-7 0-2-16,3-6 0 0,1 3 0 0,7-9 0 15,-4-7-8-15,-4 4-1 0,-3-1-1 0,4-9 0 16,3 7-4-16,-4 2-1 0,-6-2 0 0,3 2 0 15,3 7-5-15,1-6-8 0,-8 5 11 0,1 1-11 16,-1-3 10-16,4 9-10 0,0-3 8 0,-3 6-8 16,-4-6 0-16,3 6 0 0,8 3-9 0,-4 4 9 0,-7-4-20 0,7 0 4 15,0 7 0-15,7 0 0 16,-4-1-16-16,1 1-2 0,-4-4-1 0,3 7 0 16,4-3-61-16,0 2-12 0,-7 7-2 0,0 0-1 15,0 0-63-15,0 0-13 0,0 0-2 0</inkml:trace>
  <inkml:trace contextRef="#ctx0" brushRef="#br0" timeOffset="2569.504">11381 12281 979 0,'-22'0'87'0,"22"0"-70"0,0 0-17 0,0 0 0 16,11 0 206-16,-11 0 38 15,0 0 7-15,11 0 1 0,10 0-172 0,-4 0-34 0,-17 0-7 0,15 3-2 16,9-3-23-16,-3 0-5 0,1 0-1 0,-1 6 0 16,-4-3-8-16,8-3 8 0,0 7-8 0,-1-4 8 15,-2 3 3-15,2 3 0 0,5 1 0 0,-1-1 0 16,-4 1 1-16,1 5 1 0,3-5 0 0,1 5 0 15,-1-2-2-15,0 3-1 0,0-4 0 0,4 4 0 16,0 0 6-16,-4-4 0 0,4 4 1 0,-1 3 0 16,1-1 11-16,0-2 1 0,3 3 1 0,-3 0 0 0,0 0-13 15,3 6-2-15,-3 0-1 0,3 0 0 16,0-3-14-16,1 6 0 0,-5 3 0 0,5-2 0 0,-1-4 0 0,0 3 0 16,0-3 0-16,1-3 0 0,-4 3 0 0,-1 3 0 15,-3-3 0-15,1-6 0 0,-1 6 9 0,-3 0-1 16,3-3 0-16,0-3 0 15,-3 6 9-15,-1 0 2 0,1 0 0 0,3-3 0 0,1-6 3 0,-5 9 1 16,1-3 0-16,0-6 0 0,-1 9-6 0,1-3-1 16,-4-7 0-16,-3 10 0 0,3-3-6 0,0 4-2 15,0-8 0-15,1 1 0 0,-1 6 4 0,-4-6 0 16,5-3 0-16,-5 3 0 0,-3-1-12 0,0-2 0 16,4 9 0-16,-4-6 0 0,0-7 0 0,0 4 0 15,0 0 0-15,-3 3 0 0,7-7 12 0,-8 10 0 0,4-9 0 0,-3 2 0 16,3 1-4-16,-3-3 0 0,-1 2 0 0,1-2 0 15,3-4 4-15,-3 4 0 0,-1-4 0 16,1 1 0-16,-4-1-4 0,0-6 0 0,0 3 0 0,0 4 0 16,0-1 13-16,0 1 3 0,0-4 0 0,0-3 0 15,0 6-24-15,0-9 0 0,-7 0-12 0,11 10 4 16,-1-10 8-16,1 6 8 0,-11-6-8 0,0 0 11 16,7 3-3-16,0 4-8 0,0-7 12 0,0 6-4 15,-3-3 2-15,-4-3 0 0,0 0 0 0,7 0 0 16,-7 0-2-16,0 0-8 0,0 0 12 0,7 9-4 15,0-9 2-15,0 0 0 0,-7 0 0 0,7 0 0 16,-7 0-10-16,0 0 0 0,0 0 9 0,7 0-9 16,-7 0 0-16,7 0 8 0,-7 0-8 0,0 0 0 15,0 0 9-15,0 0-9 0,0 0 12 0,0 0-12 0,0 0 22 0,0 0-2 16,0 0-1-16,0 0 0 16,0 0-5-16,7 0-1 0,-7 0 0 0,0 0 0 0,7-3-1 0,-7 3-1 15,7-6 0-15,-7 6 0 0,4 0-11 0,-4 0 0 16,7-9 0-16,-7 9 8 0,7 0-8 0,0-10 0 15,-3 4 0-15,-4 6 0 0,0 0 0 0,0 0 0 16,0 0 0-16,3-3 0 0,1-4 0 0,3 4 8 16,-7-3-8-16,0 6 0 0,3-9 10 0,1 5-10 15,-1-5 12-15,-3 3-12 0,4-4 12 0,-4 4-12 16,0-3 12-16,0-1-12 0,-4 1 16 0,4 0-4 16,0-1-1-16,0-6 0 0,0 7-11 0,0 0 8 15,-3-10-8-15,-1 9 8 0,4-5-8 0,0 2 0 0,-3-3 0 16,-1 1 8-16,1 2-8 0,3-2 0 0,0-4 9 0,-4 3-9 15,1-3 0-15,-1 7 0 0,-3-4 0 0,3 0 0 16,-3-2 0-16,0-1 9 0,0 3-9 0,0 4 10 16,-3-4-10-16,3-3 12 15,-4 10-12-15,4-7 12 0,-4 3-12 0,8-2 0 0,-8 5 0 0,4 4 0 16,-3-3 0-16,-1-1 0 0,7 1 0 0,-3-1 0 16,-3 1-9-16,6 3 9 0,1 3 0 0,-1-4 0 15,1 4-8-15,-4-3 8 0,7 6 0 0,0 0 0 16,0 0-12-16,0 0 12 0,0 0-12 0,0 0 12 15,0 0-15-15,0 0 4 0,0 0 1 0,0 9 0 16,0 1-6-16,0-1 0 0,3 7-1 0,1-1 0 16,-4-2-1-16,3 3 0 0,4 3 0 0,0-4 0 15,0-2 3-15,4 2 1 0,0-5 0 0,-1 9 0 0,4-10 5 0,0 7 1 16,0-7 0-16,1 1 0 0,2 5 8 0,-3-2 0 16,0-4 0-16,1 7-8 0,2-7 8 0,-3 7 0 15,-3-7 0-15,3 7-8 0,0-3 17 0,-3 2 4 16,3-2 1-16,0-7 0 0,-3 10-14 0,3-4 0 15,-4-2 0-15,-3 5 0 0,4-5 0 0,-1 5 0 16,-3-5 0-16,1-1 0 0,-1 1 0 16,0-1 0-16,-4 1 0 0,-3-10 0 0,4 6 0 0,-4-6 0 15,0 0 0-15,0 0 0 0,0 0 0 0,3 9-13 16,-3-9 4-16,0 0 1 0,-3 3 8 0,-1 7 12 16,1-1-2-16,-8-3-1 0,4-2-9 0,0 2 0 15,-4 0 0-15,-3-3 8 0,4 3 2 0,-4-2 0 16,-1 2 0-16,1-3 0 0,0-3-1 0,-3 6 0 0,2-3 0 15,-2 4 0-15,3-4-9 0,0-3 0 0,-4 6 0 0,0-6 8 16,4 10 0-16,-3-10-8 0,-1 9 12 0,0-9-4 16,1 6-8-16,3-3 0 0,-4 4 0 0,0-4 0 15,-3 6 0-15,3-9 0 0,1 6 0 0,3 4 0 16,-4-4 8-16,0-3-8 0,4 7 0 0,-3-4 8 16,6-3-17-16,1 3-4 0,-1-3-1 0,-3 4 0 15,3-4-6-15,4 3-2 0,-3-6 0 0,-1 0 0 31,8 3-128-31,-5 4-26 0,8-7-4 0,0 0-651 0,-3 9-129 0</inkml:trace>
  <inkml:trace contextRef="#ctx0" brushRef="#br0" timeOffset="3365.825">15395 13908 1209 0,'0'0'108'0,"0"0"-87"15,0 0-21-15,0-3 0 0,-7-3 208 0,4-3 36 16,-1-1 8-16,1 1 2 0,-1-1-174 0,-3 1-34 15,0-7-7-15,0 7-2 0,-4-1-25 0,1 1-12 16,-1-7 10-16,1 7-10 0,-1-7 12 0,-3 7-4 16,3-4-8-16,-3 4 12 0,0-7 6 0,-4 7 1 15,1 3 0-15,-1 2 0 0,-3-2 2 0,0 3 1 16,-4 3 0-16,4 0 0 0,-4 3 6 0,1 3 2 16,-5 4 0-16,-2 5 0 0,2-2-7 0,-6 3-2 15,-4 3 0-15,0-1 0 0,1 7-8 0,-1 4-1 16,0-1-1-16,4 6 0 0,3-5 12 0,0 5 2 15,4-9 1-15,7 10 0 0,-4 2-6 0,8-9 0 16,-1 7-1-16,7 3 0 0,-3 6-19 0,7-4 0 0,0-2 0 16,4 0 0-16,3-4 0 0,0 1 0 0,0-7 0 0,3 6 0 15,1-6 17-15,6 1-3 0,1 2-1 0,-1-3 0 16,5-3 8-16,2-3 2 0,4 10 0 0,4-10 0 16,0 0 1-16,3 0 0 0,4-7 0 0,3-2 0 15,0 2-4-15,8 1 0 0,-5-6 0 0,1-7 0 16,4 3-11-16,-1-3-9 0,0-3 12 0,1 0-12 15,6-3 0-15,0-3 0 0,-6-4-12 0,2 1 3 16,-2-1-74 0,-1-5-14-16,-3 5-3 0,-4-8-1 15,-3 5-98-15,3-9-19 0,-7 3-4 0</inkml:trace>
  <inkml:trace contextRef="#ctx0" brushRef="#br0" timeOffset="4034.893">17300 10907 1490 0,'0'0'66'0,"0"0"14"0,0 0-64 0,0 0-16 16,0-6 0-16,0 6 0 0,4-9 71 0,-4 9 11 15,0 0 2-15,0-3 1 0,0-4-69 0,0-2-16 16,0 9 0-16,0 0 0 16,0 0 11-16,0 0 1 0,-4-6 0 0,-3 2 0 0,7 4 32 0,-7 0 8 15,0 4 0-15,-4 2 1 0,4 3 15 0,-3 7 4 16,-1-3 0-16,1 2 0 0,-4 4-4 0,-4 0 0 16,4 6 0-16,0 3 0 0,0 0 2 0,-4 7 0 15,4-4 0-15,-4 1 0 0,1 2-19 0,-5-6-4 16,-2 7-1-16,-1-1 0 0,4 1-37 0,-4-7-9 15,-7 10 0-15,4-7 0 0,0 0 0 0,7 4 0 16,0-7 0-16,-1 3 0 0,1-2 0 0,7-4 0 16,4-3 0-16,-1-7 0 15,4 4-23-15,0-9-3 0,7-10-1 0,0 0 0 16,0 0-109-16,0 0-23 0,0 0-4 0,10-13-938 0</inkml:trace>
  <inkml:trace contextRef="#ctx0" brushRef="#br0" timeOffset="4316.86">17336 10766 1785 0,'0'0'159'0,"0"0"-127"0,0 0-32 0,0 0 0 16,-8 7 258-16,5-4 46 0,-1 6 8 0,8 7 3 15,-1-7-257-15,5 10-58 0,2 0 0 0,4 0 0 16,0 6 0-16,0 0 0 0,4 3 0 0,3 0-9 0,0 7 9 0,4-1 0 15,0 4 0-15,-1-4 0 0,1 10 11 0,0-6 4 16,0 3 1-16,-4-4 0 0,-4-2-16 0,1 2 0 16,0 1 0-16,-1-3 0 0,-3-7 0 0,-3 6 0 15,7 7 0-15,-11-10 0 0,0 4 0 0,3-7 0 16,-6-3 0-16,-1 3 0 16,4-6-48-16,-7-3-13 0,0-6-3 0,0 2 0 15,-3 4-195-15,-4-9-39 0,-14-4-8 0,0-6-2 0</inkml:trace>
  <inkml:trace contextRef="#ctx0" brushRef="#br0" timeOffset="4539.501">17029 11343 3020 0,'0'0'134'0,"0"0"27"0,0 0-129 0,0 0-32 0,0 0 0 0,0 0 0 16,7 3 25-16,0-3-1 0,0 7-1 0,3-4 0 15,4 3-23-15,1-3 0 0,2-3-12 0,1 6 4 16,3-2 8-16,4-4 0 0,-1 6 0 0,5-6 0 16,-1 0 0-16,0 0-12 0,7 0 12 0,-3-6-12 31,-4 6-17-31,4 0-4 0,3 0-1 0,-3 0 0 0,3 0-30 16,-6 0-7-16,-1 0-1 0,-3 0 0 0,-1 0-113 0,1 0-23 0,0 0-5 15,-4 0-451-15,0 6-91 0</inkml:trace>
  <inkml:trace contextRef="#ctx0" brushRef="#br0" timeOffset="5484.906">16711 12406 2466 0,'0'0'109'0,"0"0"23"0,0 0-106 0,0 0-26 0,0 0 0 0,4-6 0 16,-1-3 39-16,4 5 2 0,-3-2 1 0,3 0 0 16,-4 3-42-16,-3 3-24 0,0 0 4 0,0 0 0 15,0 0 4-15,0 0 0 0,0 0 1 0,0 0 0 16,0 0 15-16,0 9 0 0,-3 10 0 0,-4-3-9 15,0-4 49-15,-4 10 9 0,1-3 3 0,-1 0 0 16,-3 9 4-16,0-3 0 0,-4 0 1 0,0 7 0 16,-3 2-23-16,0 1-5 0,-4-1-1 0,1-6 0 15,-5 10-20-15,1-4-8 0,0-5 0 0,0 5 9 16,0-6-9-16,3 4 0 0,-3-4 0 0,-1 0-11 16,5-3 11-16,3 0 0 0,-1-3 8 0,8-3-8 15,-7 3 8-15,7-3-8 0,3 0 8 0,-3-1-8 16,4-2 11-16,-1-3-3 0,1 2 0 0,-1 1 0 15,4-7 2-15,-4 4 0 0,1-7 0 0,-1 4 0 0,1-1-10 0,-1 1 0 16,-3-1 0-16,0 0 0 0,3 1 0 0,-3-4 0 16,0 10 8-16,-4-7-8 0,1 0 0 0,3-5 0 15,-4 5-9-15,4 0 9 0,0-2 0 0,0 2 8 16,3-3 0-16,-3-2 1 0,3 2 1 0,1-3 0 16,-1-3 0-16,1 0 0 0,3 6 5 0,0-6 1 15,3 3 0-15,4-3 0 0,0 0 3 0,0 0 1 16,0 0 0-16,-7 0 0 0,7 0 2 0,0-9 1 15,0 9 0-15,-4-3 0 0,-3-13-7 0,4 7-2 16,6-7 0-16,-6 7 0 0,-1-10-5 0,1 0-1 16,3 3 0-16,0-2 0 0,-4 5-8 0,1-9 0 15,-1 9 9-15,1-5-9 0,3 2 0 0,-4 0 0 0,-3 4 0 16,4-4 0-16,-1 7 0 0,0-1 0 16,-3 1 0-16,0 3 0 0,4-4 0 0,-4 10 0 0,3-9 0 15,1 9 0-15,-4-10 0 0,7 10 0 0,0 0 0 0,0 0-8 16,-4 0 8-16,4 0 0 0,0 0 0 0,0 0 0 15,0 0 0-15,0 0 0 0,0 0 0 0,0 0-8 16,0 0 8-16,0 0 0 0,0 0-9 0,0 0 9 16,11 7-9-16,-4 2 9 0,3 4-12 0,-3-4 12 15,0 13-12-15,4-10 12 0,0 7-12 0,-4 0 12 16,0 6 0-16,0-6-8 0,3 6 8 0,1 0 0 16,0-6 0-16,-4 9 0 0,3-9 0 0,1 3 0 15,-1-3 0-15,-3-7 0 0,4 4 0 0,0 3 0 16,-1-10 0-16,-3 1 0 0,0-1 0 0,4 0 0 15,-4-2 0-15,0 2 9 0,-7-9-9 0,7 0 12 16,0 10 8-16,0-10 1 0,-7 0 1 0,11 0 0 16,-4 0-5-16,3 0-1 0,1-4 0 0,0-2 0 0,-4 6-8 0,3-3-8 15,-3-3 9-15,4 6-9 0,-1 0 8 0,1-7-8 16,0 4 0-16,3-3 0 0,-4 3 0 0,4-3 0 16,0 6 0-16,-3-3 0 0,3-4 0 0,0-2 0 15,0 9 0-15,1-10 0 0,-5 4 0 0,4 3-10 16,0-6 10-16,0 2-12 0,-3-2-10 0,3 0-2 15,4-4-1-15,-1-3 0 16,-2 1-86-16,2-4-17 0,1 0-3 0,3-6-1255 0</inkml:trace>
  <inkml:trace contextRef="#ctx0" brushRef="#br0" timeOffset="6501.809">17671 10443 403 0,'0'0'36'0,"-7"-6"-36"16,3-3 0-16,1 5 0 0,-1-2 214 15,0-3 36-15,-3-1 7 0,4 4 2 0,-1-3-158 0,-3-1-31 16,-3 1-6-16,3-1-2 0,-4 1 14 0,1 3 4 16,-1-4 0-16,-3 7 0 0,0-3 1 0,0-3 1 15,-1 5 0-15,1-2 0 0,-7 6-32 0,4-3-6 16,2-3-2-16,-2 6 0 0,-1 0-14 0,-3 0-4 16,0 0 0-16,0 0 0 0,-4 9-14 0,0-3-10 0,1-2 12 15,-1 5-12-15,0 0 20 0,1 1-4 0,-1-4 0 0,-3 13 0 16,-1-10 8-16,-2 10 2 0,-1-3 0 0,-3 12 0 15,-4-3-14-15,4 3-4 0,-4 1 0 0,3 5 0 16,1 1 0-16,3 2-8 0,8 4 12 0,-1-3-4 16,7-1 6-16,-3-2 1 0,7 2 0 0,4 7 0 15,-1-3-3-15,7 6-1 0,1-3 0 0,3 9 0 16,3-6-11-16,1 3 10 0,-1-3-10 16,5-3 10-16,2 0-10 0,1 10-11 0,3-7 3 0,0 6 0 15,4 0 8-15,3 1 0 0,3-1 0 0,5 0 0 16,2-9 0-16,1 3 12 0,3-3-4 0,4 0 0 15,0 0-8-15,3-7 8 0,-3 7-8 0,0 0 8 16,3 0 3-16,1-6 1 0,-1 6 0 0,0-10 0 16,4 4-12-16,-4-4 0 0,1-5 0 0,-1 5 0 15,0-9 0-15,1 0 13 0,-4-3-3 0,-1-6-1 0,1 3 35 16,0-1 6-16,3-8 2 0,1-4 0 16,-1 4-28-16,4-4-6 0,0-3-1 0,3-3 0 0,-3 0 15 0,0-9 2 15,-4 2 1-15,4-2 0 0,-4-1-23 0,1-2-12 16,-1-4 12-16,0-9-12 0,1 6 14 0,-4-9-4 15,-1 0-1-15,5-7 0 0,-5-5 6 0,1 2 1 16,-3-6 0-16,-5-3 0 0,-2 3-2 0,2 0 0 16,-2-3 0-16,-5-6 0 0,-3 0-4 0,1-7-1 15,-1 4 0-15,-4-4 0 0,1 4 3 0,-7-4 0 16,-1 4 0-16,-3-4 0 0,0 7-4 0,-3-1-8 0,-1 1 12 16,-6-3-4-16,-4-4-8 0,0 7 10 15,-7-1-10-15,-1 7 10 0,-6 0-10 0,-3-3 0 0,-5 6 0 16,-2-3 0-16,-5 3-8 0,-2 0 8 15,-5-3-10-15,1 3 10 0,-4 1 0 0,-3 5 0 0,-4-3-8 0,0 10 8 16,3-4 0-16,-3 7-12 0,-3-3 12 0,0 9-12 16,-1-3 12-16,1 0-9 0,-1 6 9 0,4 3-8 15,-3 7 8-15,7-1 0 0,-1 1 0 0,-3-1 0 16,0 1 0-16,0 9 0 0,4 0 0 0,-4 0 0 16,0 0-16-16,4 9 1 0,-4-2 1 0,7 2 0 15,4 1-66 1,-4-1-14-16,3-6-2 0,5 13-1 0,-5-7-66 0,5 1-13 0,-5 5-2 0,8-5-1 15</inkml:trace>
  <inkml:trace contextRef="#ctx0" brushRef="#br0" timeOffset="7518.692">15526 13667 403 0,'0'0'36'0,"0"0"-36"15,0 0 0-15,0 0 0 0,-4-10 326 0,1 1 58 16,-1 3 12-16,1-4 3 0,-1-2-289 0,1-4-58 15,-1 7-11-15,1-7-2 0,-1-3-26 0,0 10-5 16,-3-10 0-16,4 3-8 0,-4 4 32 0,0-4-1 16,-4 0 0-16,1 4 0 0,-1-4 10 0,-3 4 3 15,3-4 0-15,-6 7 0 0,-4-1 12 0,-1-5 2 16,-2 5 1-16,-1 1 0 0,-3-1-11 0,-4 4-3 16,0-3 0-16,-3 5 0 0,0-2-1 0,-4 6 0 0,0 0 0 0,-3 0 0 15,-1 0-28-15,-2 6-7 16,-5-2-1-16,1 5 0 0,-1 0 20 0,5 4 3 0,-1 0 1 0,3 2 0 15,-3-2-20-15,4 2-3 0,0 4-1 0,3 0 0 16,-3-3-8-16,-1 9 0 0,1-3 0 0,0 12 0 16,-1-6-16-16,1 13 2 0,0-3 0 0,3 6 0 15,0 9 14-15,4-6 10 0,-4 6-2 0,4 1 0 16,-1 5-22-16,5 4-5 0,-1 0-1 0,4 3 0 16,3 3 5-16,0-10 1 0,1-2 0 15,10 2 0-15,3-12 14 0,4 7 0 0,7-1 0 0,7 3 0 16,4-2 8-16,-1-1-8 0,8 0 12 0,3-9-12 15,-3 6 0-15,6-9 0 0,8 0 0 0,-4-4-12 16,7-2 12-16,4 3 0 0,0-10 0 0,7 6 0 16,7-2 0-16,-4-4 10 0,4-6-2 0,0 3 0 15,0 0 0-15,3-6-8 0,4 0 12 0,4-10-4 0,3 0 7 16,0-9 1-16,0 0 0 0,4 0 0 0,-8-9-6 0,4-3-1 16,4-4 0-16,-1-3 0 0,4-6 11 0,0-3 1 15,-3-1 1-15,-1-2 0 0,-2 3 10 0,-5-10 1 16,1 1 1-16,-5-7 0 0,5-6-25 0,-4 3-9 15,-4-13 0-15,-3 4 9 0,-3-4 3 0,-8 3 1 16,0-2 0-16,-6-4 0 0,-5-3-4 0,-6-3-1 16,-4-3 0-16,-3 3 0 0,-8 3 10 0,-2 4 2 15,-1-1 0-15,-7 3 0 0,-4-2-2 0,-3 8 0 16,-4-8 0-16,1 8 0 0,-8 7 0 0,-3 3 0 16,-4 0 0-16,-3 7 0 0,-4-4-8 0,-3 3-2 15,-4 4 0-15,-7 6 0 0,4 0-8 0,-4 2 0 16,0 8 0-16,1-1-11 0,-5-6 3 0,1 9 0 0,-1-3 0 0,1 0 0 15,0 4 8-15,-1 5-10 0,1-2 10 0,3 2-10 16,0 1 10-16,4 3-8 0,-1-4 8 0,5 4-8 31,2 6-23-31,1-9-4 0,0 5-1 0,-4-2 0 16,0 3-98-16,0-3-20 0,-7 6-4 0,4 0-1146 0</inkml:trace>
  <inkml:trace contextRef="#ctx0" brushRef="#br0" timeOffset="8434.773">11374 10704 1094 0,'7'-10'48'0,"0"4"11"0,-4-4-47 0,-6 7-12 0,-11-6 0 0,-1 3 0 15,5-7 326-15,-1 1 63 0,-3 2 13 0,0-2 2 16,0-4-341-16,0-3-63 0,3 10-24 0,-3-7 0 31,-11 7-8-31,8-4-3 0,6-3 0 0,-6 7 0 0,-8-7 15 0,0 7 2 0,1 0 1 0,2-1 0 16,1 1 9-16,-7-1 8 0,-7 1-12 0,-1 3 12 15,5-4 17-15,-5 1 11 0,-6 9 1 0,-4-6 1 16,4 2 15-16,0-2 3 0,-8 6 1 0,1 0 0 16,-11 6 3-16,3-6 1 0,8 10 0 0,-4-10 0 15,0 9-23-15,4 1-5 0,-1-4-1 0,4 6 0 16,1-2-16-16,-5-1-8 0,-3 7 0 0,0 9 8 0,4-6-8 16,-4 6 0-16,4 3 0 0,-1 0 0 15,1 7 0-15,3 2 0 0,4 7-10 0,-4 0 10 0,4 0 0 0,-1 9 0 16,4 4-8-16,8 3 8 15,2 2 0-15,5 1 0 0,3 0 0 0,3-1 0 0,7 7 0 0,1-3 0 16,6 6 0-16,1-3 0 0,6 10 0 0,4-7 0 16,4-6 0-16,3 3 0 0,0 3 0 0,4-9 0 15,6-1 0-15,5 1 0 0,-5 0 0 0,5-10 0 16,6 0 0-16,-3-9 0 0,3 0 0 0,7-6 0 16,1 2 8-16,6-2-8 0,4-3 12 0,3-7-2 15,4 0 0-15,-3 0 0 0,-1-3 10 0,8-6 3 16,-1-3 0-16,11-7 0 0,4 7-11 0,-1-13-3 15,-2-3 0-15,-1-3 0 0,7-3 0 0,-4-10 0 0,-10 7 0 0,7-10 0 16,4-3 4-16,-4-3 1 0,-7-3 0 0,-10-4 0 16,-8 4 11-16,4-7 3 0,0-2 0 0,-11-7 0 15,-14 0 2-15,8-3 1 0,6-6 0 0,-10-7 0 16,-8 7-4-16,-2-4-1 0,-1-2 0 0,0 2 0 16,0-2-8-16,-7-4-2 0,-7-3 0 0,0 7 0 15,4-4 0-15,-8 0-1 0,-6 7 0 0,-1-4 0 16,-6 4 0-16,-1-4 0 0,-3 7 0 0,-7-1 0 15,-7-2-7-15,0 6-8 0,3-3 11 0,0 6-11 16,-14 3 0-16,8 0 0 0,-1 9 0 0,0-2 0 16,-3-1 0-16,0 3-9 0,-4-2 9 0,0 2-12 15,4 1 4-15,-8 6 0 0,-3-4 0 0,4 10 0 16,3-3 8-16,0 6-8 0,-3 4 8 0,0 2-8 16,3-2-50-16,7 5-10 0,1 4-1 0,-5 6-1 15,1-3-153-15,0 6-30 0</inkml:trace>
  <inkml:trace contextRef="#ctx0" brushRef="#br0" timeOffset="103537.303">23114 10954 673 0,'0'0'29'0,"0"0"7"0,-4-3-28 0,4-3-8 0,-3-3 0 0,3-1 0 16,0 1 20-16,0 3 4 0,-4-4 0 0,1 7 0 16,3-3 6-16,0-4 2 0,0 1 0 0,0-1 0 0,0 4-7 0,3-3-1 15,1-1 0-15,-1 1 0 16,-3 6 28-16,0-3 6 0,4-4 1 0,0 4 0 15,-4 3 14-15,3-4 3 0,-3 7 1 0,0 0 0 0,0 0 10 0,0 0 1 16,0 0 1-16,0 0 0 0,0 0 1 0,0 0 0 16,0 0 0-16,0 0 0 0,0 0-18 0,0 0-4 15,0 0-1-15,0 0 0 0,0 0-14 0,0 10-2 16,0-1-1-16,0 4 0 0,-3-4-32 0,6 4-6 16,1-4-2-16,-4 7 0 0,3 3-10 0,-3 0 0 15,7-4 9-15,-3 10-9 0,-1-3 0 0,4 3 9 16,-3 4-9-16,-1 5 0 0,4-6 39 0,-3-3 1 15,3 4 0-15,-3-4 0 0,3 3-23 0,-4-3-4 16,4-6-1-16,-3 6 0 0,-1-6 9 0,4-1 2 16,-3-2 0-16,3-6 0 0,0 5 8 0,0-5 1 15,0-1 1-15,0 0 0 0,4-5-9 0,-1-4-3 0,4 0 0 16,0 0 0-16,4 0-8 0,-4-4-1 16,4-2-1-16,-1-3 0 0,1-4-3 0,0-2-8 0,-1-1 12 15,-2-3-4-15,2-6-8 0,-3 3 0 0,-3-3 0 16,3 0 8-16,-3 3-8 0,-1-9 0 0,-3 9 0 0,4-3 0 15,-4-1 0-15,3 8 0 0,-3 2 8 0,1 3-8 16,-5-2 0-16,4 5 0 0,-3 10 0 0,-4 0 0 16,0 0 0-16,0 0-11 0,7 0 11 0,0 10-8 15,0-1 8-15,0 1 0 0,0-1 0 0,3 7 0 16,1-1 0-16,-4 4 0 0,0-6-8 0,0 2 8 16,0 4 0-16,0 0 0 0,-3-3 0 0,3-1 8 15,-4-2-8-15,1 3 0 0,0-1 0 0,-1-2 0 16,-3-4 0-16,4 7 0 0,-1-7 0 0,1 1 0 0,-4-1 10 15,3 0-2-15,1 1-8 0,3-4 12 0,-7-6-12 16,3 10 8-16,8-1-8 0,-4-3 0 0,0-3 0 0,0 4 8 16,4-4-8-16,-4 3 0 0,3-3 0 0,-3-3 0 15,-7 0 8-15,11 0-8 0,-4 0 0 0,4 0 8 16,-11 0-8-16,10 0 0 0,-10 0 12 0,7-3-3 16,4-3-1-16,-4 6 0 0,-4-10 9 0,4 1 2 15,4 3 0-15,-4-4 0 0,0 1-1 0,0-1 0 16,4-8 0-16,-1 8 0 0,-3-9-4 0,4 4-1 15,0-10 0-15,-1 6 0 0,-3 0-5 0,4 0 0 16,-1 0-8-16,-3-6 12 0,4 7 4 0,-4 2 0 16,4-3 0-16,-1 0 0 0,-3 0-7 0,0 4-1 0,-3-4 0 0,3 3 0 15,0-3-8-15,0 1 8 0,-3 2-8 0,3 3 8 16,-4-2-8-16,4-4 8 0,-3 3-8 0,3-3 8 16,-4 7-8-16,4-10 0 0,-3 3 0 0,-1 0 0 15,4-6 0-15,-3 6 0 0,3 1 0 0,0-1-11 16,-3 3 11-16,-1-3 0 0,1 4 0 0,-1 5 0 15,1 1-10-15,-1-1-3 0,-3 1-1 0,0 9 0 32,0 0-51-32,0 0-11 0,0 0-1 0,0 0-1 15,0 0-82-15,0 0-17 0,0 16-3 0</inkml:trace>
  <inkml:trace contextRef="#ctx0" brushRef="#br0" timeOffset="104171.307">25153 10544 2329 0,'-3'0'51'0,"-1"0"10"0,-3-4 3 0,0 4 2 0,3 4-53 16,4-4-13-16,0 0 0 0,0 0 0 0,-3 6 10 0,-1 3-1 16,4-9 0-16,4 10 0 0,-1 2 20 0,1 4 4 15,-1 3 1-15,1-4 0 16,-1 4 9-16,1 6 1 0,-4-6 1 0,0 6 0 0,4-3 16 0,-8 3 3 16,4 0 1-16,-4-3 0 0,1 3-13 0,-1 4-4 15,-3 2 0-15,4-3 0 0,-4 7-23 0,0-7-5 16,0 0 0-16,0 0-1 0,3 7-7 0,1-10 0 15,-1 3-1-15,1-3 0 0,-1 3-11 0,0-2 10 16,4 2-10-16,4-9 10 0,-4 6-10 0,4-7 0 16,-4 1 0-16,0-3 8 0,0 3-8 0,0-4 0 15,3-2-12-15,-3 3 12 16,0-7-38-16,0 1 0 0,0-4 0 0,0-6 0 16,0 0-96-16,0 0-19 0,0 0-4 0,0 0-1 15,0 0-64-15,7-6-13 0,-3-20-2 0,3 4-1 0</inkml:trace>
  <inkml:trace contextRef="#ctx0" brushRef="#br0" timeOffset="104572.291">25633 10428 2570 0,'0'0'114'0,"0"0"23"16,0 0-109-16,0 0-28 0,0 0 0 0,0 0 0 0,0 0 12 0,0 0-2 16,0 0-1-16,0 0 0 0,7 9-9 0,-7-9 0 15,3 9 0-15,4 1 0 0,-3-1 0 0,0 7 0 16,-1 0 0-16,-3 2 0 0,4 7 47 0,-1-3 7 16,-3 10 2-16,4-1 0 0,-4 1-2 0,0-1 0 15,0 3 0-15,-4 1 0 0,1-1-30 0,3-5-5 16,-4 8-2-16,1-2 0 0,-5-1 11 0,5 4 3 15,-1-4 0-15,-3 1 0 0,4-7-17 0,-4 7-3 16,3-7-1-16,-3 6 0 0,0-6-10 0,0 1 0 16,4-4 0-16,-4 3 0 0,-4-6 0 0,4 0 0 15,-4-6 0-15,4 2 0 0,-3 1 0 0,3-3 0 0,3-7 0 16,-3 10 0 0,3-9-23-16,1-1-6 0,-1-3-2 0,1-3 0 15,3-3-65-15,0 0-12 0,-7 7-4 0,3-7 0 16,4 0-116-16,0 0-24 0</inkml:trace>
  <inkml:trace contextRef="#ctx0" brushRef="#br0" timeOffset="105024.708">24617 11516 2887 0,'0'0'128'0,"-7"0"26"0,0 0-123 0,0 0-31 16,7 0 0-16,0 0 0 0,0 0 8 0,0 0-8 15,7 0 0-15,7 0 9 0,0 0-9 0,4-7 0 16,3 4 0-16,3 3 0 0,5 0 25 0,6-6 3 15,0 6 1-15,8-3 0 0,2-3 2 0,5 6 0 16,-4-3 0-16,3-4 0 0,-7 4-11 0,1 3-1 16,-4-6-1-16,-1 6 0 0,-2 0 2 0,2 0 0 15,-2 0 0-15,3 0 0 0,-1 0-5 0,-2 0-1 16,2 0 0-16,1 0 0 0,0 0-2 0,0 0-1 0,-4 0 0 16,0 0 0-16,1 0-11 0,-5 0 12 15,1 0-12-15,0-3 12 0,-7 3-12 0,3 0 0 0,-3 0 0 0,-1-7 0 16,-3 7 0-16,1 0 0 0,-1 0 8 0,-4 0-8 15,-3 0 0-15,4 0 0 0,-7 0-10 0,3-3 10 16,-4-3-26-16,-3 6 1 0,-7 0 0 0,0 0 0 31,0 0-95-31,7-6-18 0,-7 6-4 0,0 0-738 0,0-3-148 0</inkml:trace>
  <inkml:trace contextRef="#ctx0" brushRef="#br0" timeOffset="105556.492">27414 10525 1324 0,'0'0'59'0,"-3"0"12"0,3 0-57 0,-7 0-14 0,7-6 0 0,-4 6 0 16,1 0 272-16,3 0 52 0,0 0 11 0,0 0 1 15,-4-4-267-15,4 4-53 0,0 0-16 0,0 0 0 16,0 0 0-16,0 10 0 0,0-1 0 0,-3 1 0 16,3 5 23-16,-4-2 1 0,-3 9 1 0,0-3 0 15,-4 3 35-15,1 3 6 0,-4 3 2 0,-4-3 0 16,-3 3-4-16,-4 4-1 0,4-4 0 0,-4 0 0 15,-3 6-15-15,3 4-2 0,-3-10-1 0,4 13 0 16,-1-6-23-16,0-4-5 0,0 10-1 0,1-13 0 16,6 10-16-16,1-7 10 0,-1 0-10 0,7-6 8 15,1 4-8-15,-1-4 0 0,1 0 0 0,2-6 0 0,1-1 0 16,0 1-12-16,-3 0 4 0,6-3 8 16,-3-7-35-16,4 1 1 0,-1 5 0 0,-3-12 0 15,4 4-77-15,3-7-15 0,0 0-3 0,0 0-1 16,0 0-101-16,0 0-20 0</inkml:trace>
  <inkml:trace contextRef="#ctx0" brushRef="#br0" timeOffset="105957.564">27330 10588 2282 0,'0'0'50'0,"0"0"10"0,0-10 3 0,0 4 1 0,0 6-51 0,7 0-13 0,0 0 0 0,0 0 0 31,0 0-30-31,-7 0-9 0,7 6-1 0,0-3-1 0,0 4 50 0,0-1 11 0,-3-3 1 0,3 6 1 16,-4 1 59-16,1-1 12 0,3 1 3 0,-4 5 0 16,1 4 9-16,-1 0 3 0,1-3 0 0,3 9 0 15,-3-3-62-15,3 3-12 0,-4-7-2 0,4 8-1 16,0 2 1-16,-3-3 1 0,3 3 0 0,0-3 0 15,3 3-20-15,-2 7-4 0,-1-1-1 0,0 1 0 16,-4-4-8-16,8 4 12 0,-4-7-12 0,-4 6 12 16,4-5-2-16,0 5 0 0,0-9 0 0,-3 3 0 15,3-2-10-15,-3-1 12 0,3-3-12 0,-4-7 12 16,-3 4-12-16,4 0 0 0,-1-3 0 0,1-1 0 0,-4-2 0 16,0 3 0-16,3-4 0 0,-3-6 0 0,4 4-18 0,-4-10-6 15,0 0 0-15,0 0-1 16,0 0-128-16,0 0-26 0,0 0-5 0,0 0-652 15,-7 0-130-15</inkml:trace>
  <inkml:trace contextRef="#ctx0" brushRef="#br0" timeOffset="106224.674">26920 11255 2577 0,'0'0'114'0,"0"0"24"0,0 0-110 0,0 0-28 0,0 0 0 15,0 0 0-15,0 0 43 0,0 0 3 0,15 4 1 0,-1-4 0 16,7 0 6-16,4 0 2 0,6 0 0 0,8 0 0 16,0 0-15-16,7 0-4 0,0 6 0 0,0-3 0 15,-4-3-6-15,4 0-2 0,-7 0 0 0,3 6 0 16,-7-6-5-16,4 0-2 0,-7 0 0 0,-1 0 0 15,1 0-11-15,-4 0-2 0,1 0-8 0,-8 0 12 16,3 3-24-16,-6-3-6 0,-4-3-1 0,0 3-940 16,-7 0-188-16</inkml:trace>
  <inkml:trace contextRef="#ctx0" brushRef="#br0" timeOffset="141566.116">20867 14256 1609 0,'0'0'71'0,"0"0"15"0,0 0-69 0,0 0-17 16,0 0 0-16,0 0 0 0,0 0 52 0,0 0 6 16,0 0 2-16,0 0 0 0,0 0-48 0,7-3-12 15,-7 3 0-15,0 0 0 0,0 0 0 0,0 0 8 0,0 0-8 0,0 0 8 16,0 0 13-16,3 3 3 0,4 7 0 0,-3-1 0 16,0-2 16-16,-1 8 4 0,-3-2 1 0,4 2 0 15,-1-2-19-15,-3 9-4 16,4-10-1-16,-1 7 0 0,-3-3-6 0,4 9-2 0,-1-6 0 0,1 0 0 15,-1 6 10-15,1-6 1 16,-1 6 1-16,4-3 0 0,-7 3-8 0,4 0-1 0,-1-3-1 0,1 3 0 16,-1 0-5-16,-3 0-1 0,4-3 0 0,-4 3 0 15,0 0-9-15,4-6 0 0,-4 0 0 0,0-4 0 16,3-2 0-16,-3 3 0 0,0-7 0 0,0 0-11 16,4 1 11-16,-4-10 9 0,0 0-1 0,0 0-8 15,0 0-17 1,0 0-11-16,0 0-1 0,0 0-1 0,0 0-100 0,0 0-20 0,0 0-4 15,0 0-709-15</inkml:trace>
  <inkml:trace contextRef="#ctx0" brushRef="#br0" timeOffset="142293.755">20722 14128 288 0,'0'0'25'0,"0"0"-25"0,-7 0 0 0,7 0 0 16,0 0 463-16,-3-6 87 0,3 6 18 0,0-10 3 16,3 4-474-16,4-4-97 0,0 1-14 0,0 0-6 31,4 6-17-31,-1-7-4 0,-2-2-1 0,2 8 0 0,1-2 29 0,-1-3 13 0,1-1-12 0,-1 7 12 16,-3-3 0-16,8-3 0 0,-5 9 0 0,1-10 0 15,3 4 9-15,0 3-9 0,0-4 10 0,-3 7-10 16,6-3 9-16,-3-3-9 0,4 3 8 0,0-3-8 15,3 6 12-15,0-3-4 0,-3-4 0 0,3 7 0 16,-4-3-8-16,5 3 0 0,-1-6 0 0,4 6 8 0,-4 0-8 0,-4 6-16 16,4-3 4-16,-3-3 1 15,0 10 11-15,-1-4 0 0,1-3 0 0,-4 6 0 16,0-2 0-16,0 2 8 0,0 1-8 0,-3-1 11 0,-4 0-11 0,4 1 10 16,-1-1-10-16,-3 7 10 0,0-7 8 0,0 7 2 15,1-4 0-15,-1-2 0 0,-4 6-20 0,4-7 0 16,-3 7 0-16,-4-7 0 0,3 0 13 0,1 1-4 15,-4 6-1-15,0-7 0 0,0 0-8 0,0 1 8 16,-4-1-8-16,4 1 8 0,-3 5 4 0,-1-5 0 16,-3-1 0-16,4 1 0 0,-4-1-4 0,-1 0 0 15,1 1 0-15,0-1 0 0,-3 1 4 0,-1 5 0 16,1-5 0-16,-1-1 0 0,-3-3 2 0,0 4 1 16,0-7 0-16,0 6 0 0,-4-9 13 0,0 7 2 15,1-7 1-15,-1 9 0 0,4-9-5 0,-4 9-1 16,1-9 0-16,-1 0 0 0,0 7-17 0,1-4-8 15,-1-3 8-15,4 0-8 0,0 6 9 0,0-6-9 0,0 0 10 16,0 3-10-16,3-3 0 0,0 0 0 0,1 0 0 16,-1 0 0-16,1 0 16 0,3 0-4 0,-1 0 0 0,1 0 0 15,0 0-12-15,-3 0 0 0,6 0 0 0,4 0 0 32,-7 0-29-32,7 0-9 0,-3 6-2 0,3-6 0 15,0 0 7-15,0 0 1 0,-7 4 0 0,7-4 0 0,-4 6-146 0,4 3-29 0,0-9-5 16</inkml:trace>
  <inkml:trace contextRef="#ctx0" brushRef="#br0" timeOffset="144114.485">22059 13783 1364 0,'0'0'30'0,"0"0"6"0,0 0 2 0,0 0 0 0,0 0-30 15,0 0-8-15,0 0 0 0,0 0 0 0,0 0 0 0,0 0-12 0,0 0 4 0,0 0 0 31,0 0-20-31,0 0-3 0,0 0-1 0,0 0 0 0,0 0 52 0,0 0 9 0,0 0 3 0,-7 9 0 16,4 1-10-16,-1-4-2 0,4-6 0 0,-7 9 0 16,0-5 24-16,0 8 5 0,7-12 1 0,-11 9 0 15,1-5 12-15,3 5 2 0,3 0 1 0,-3 1 0 16,-3-1-38-16,-1 7-8 0,0-7-2 0,4 1 0 16,0-1-17-16,-3 7 0 0,-8 0 0 0,7-4 0 15,1 4 12-15,-1-4 0 0,-6 4-1 0,-1 3 0 16,4 0 13-16,0 3 4 0,-4-4 0 0,1-5 0 15,-1 9-3-15,4 0 0 0,10-3 0 0,-6 6 0 16,-4-6-8-16,3-4-1 0,0 10-1 0,8-3 0 16,-8 3-15-16,8 0 0 0,-4-6 0 0,3 9 0 15,4-2 0-15,-7-1 8 0,0-3-8 0,4 3 9 16,-1-7 3-16,0 8 1 0,-3-1 0 0,0-3 0 0,0 3 9 16,4-7 2-16,-1 8 0 0,1-1 0 0,-4-3 1 0,3 3 1 15,8 0 0-15,-4-6 0 0,0 9-5 0,3-9-1 16,4-4 0-16,-3 10 0 0,-1-3-10 0,1 0-2 15,3 0-8-15,3-3 12 0,8 6-12 0,-4 0 0 16,-7-6 8-16,4 6-8 0,3-6 0 0,0 0 11 16,-3 0-11-16,-1 6 10 0,-3-7 11 0,4 8 3 15,3-8 0-15,-3 1 0 0,-4-3-24 0,3 3 0 16,4-4-10-16,0-2 10 0,-3 6 20 0,0-4 10 16,3 1 2-16,-4-3 1 0,4-4-33 0,-3 7-11 15,0-7 0-15,-1 1 0 0,4-1 19 0,0 0 3 16,-3 1 1-16,-4-4 0 0,4-3-12 0,3 3 0 15,-4 1 0-15,-3-4 0 16,-7-3-79-16,11 0-17 0,3 0-4 0,0 0-1008 0</inkml:trace>
  <inkml:trace contextRef="#ctx0" brushRef="#br0" timeOffset="146354.182">23566 13968 633 0,'0'0'56'0,"0"0"-44"0,0 0-12 0,0 0 0 15,0 0 187-15,0 0 35 0,0 0 7 0,0 0 2 16,0 0-204-16,0 0-41 0,0 0-8 0,0 0-2 31,0 0-22-31,0 0-5 0,0 0-1 0,0 0 0 0,0 0 74 0,0 0 14 0,0 0 4 0,0 0 0 16,0 0 24-16,0 0 6 0,0 0 1 0,-4 3 0 15,4 6-2-15,0 1 0 0,-3 6 0 0,3-7 0 16,3 0-7-16,-3 1-2 0,0 5 0 0,0 1 0 16,0-3-30-16,0 5-6 0,0-2-2 0,0 3 0 15,-3 6 16-15,3-6 3 0,0 6 1 0,-4-3 0 16,4 3-16-16,0 3-3 0,-4 7-1 0,1-7 0 15,3 6 1-15,-4-8 0 0,1 8 0 0,3-6 0 0,-4 0 5 0,1-2 0 16,3 2 1-16,-4 0 0 16,1 6 14-16,-1-8 2 0,4 2 1 0,0 6 0 0,-3 1-22 0,-1-7-5 15,1 0-1-15,3-3 0 0,-7 10-6 0,3-13-2 16,1 3 0-16,-1-6 0 0,0 6-10 0,1-6 0 16,-1-1 0-16,1-2-11 0,-1 3 19 0,4-10 3 15,-3 7 1-15,3-7 0 0,0 1-12 0,-4-1 0 16,4 1 0-16,-3-1-11 0,3-9-7 0,0 9-2 15,0-9 0-15,0 0 0 16,0 0-30-16,0 0-6 0,0 0-2 0,0 0 0 16,0 0-109-16,0 0-21 0,0 0-5 0,0 0-1 0</inkml:trace>
  <inkml:trace contextRef="#ctx0" brushRef="#br0" timeOffset="147113.731">24391 14382 1267 0,'0'0'112'0,"0"0"-89"16,0 0-23-16,0 0 0 0,0 0 208 0,0 0 36 15,0 0 8-15,0 0 2 0,7-3-196 0,-7 3-39 16,7-7-8-16,-3-2-2 0,-4 6 8 0,3-3 2 16,1-4 0-16,-4 10 0 0,0 0 9 0,0-9 1 15,0 3 1-15,0-4 0 0,0 1 15 0,0-1 3 0,-4 1 1 0,4 0 0 16,-3-1-1-16,-1-6-1 0,-3 7 0 0,4 0 0 16,-4-1-28-16,3 4-6 0,-3-3-1 0,0-1 0 15,-4 1-4-15,4 6 0 0,0-4-8 0,0 4 12 16,-3 3-12-16,-1 0 0 0,4 3 0 0,-4-3 0 15,1 7 0-15,-1-4 0 0,1 6 0 0,-1 7 0 16,4 3 0-16,-4-1 0 0,-3 1-8 0,0-3 8 16,0 9-8-16,3-6 8 0,-6 6-12 0,3-3 12 15,0-6 0-15,-1 9 12 0,5-7 0 0,-4 1 0 16,3 0 21-16,4-3 4 0,-3 3 1 0,-1-4 0 16,4-2-21-16,0 6-4 0,3-4-1 0,-3 4 0 15,4-3 0-15,-1 3 0 0,1-1 0 0,3 1 0 16,0 0-4-16,0 6 0 0,3-6-8 0,-3 6 12 15,4-6-12-15,-1 0 0 0,4-4 0 0,-3 4 0 16,3 0 0-16,0-3 0 0,0 2 0 0,0-2 0 16,0-3 0-16,4-4 11 0,-1 4-3 0,1-1-8 0,-1-2 0 15,5-1 0-15,-5-3-10 16,4-3 10-16,0 4 0 0,1-4 18 0,-1 3-2 0,0-6 0 0,3 0-16 0,-3 0 0 16,1 0 0-16,-1 0-9 15,3 0-20-15,-3-6-4 0,1 3-1 0,-1 3 0 16,-4 0-113-16,1-7-22 0,-1 4-5 0,1-3-603 15,-4 3-121-15</inkml:trace>
  <inkml:trace contextRef="#ctx0" brushRef="#br0" timeOffset="147995.815">24490 13811 2095 0,'0'0'92'0,"0"0"20"0,0 0-89 0,0 0-23 0,0 0 0 0,0 0 0 16,0 0 40-16,7 0 4 0,3 6 1 0,1-6 0 16,0 4-54-16,-1 2-11 0,4-6-3 0,-3 0 0 15,3 9 23-15,-3-3 0 0,3-2 0 0,0 5 0 16,0 0-8-16,4 1-1 0,-1-1 0 0,1 4 0 15,0-1 9-15,3-2 0 0,0 5 8 0,0-5-8 16,0 9 8-16,-3-1-8 0,3-2 8 0,-3 9-8 16,-4-3 31-16,3 3 1 0,-3-6 1 0,1 6 0 15,-5 3-1-15,1-3 0 0,-1 4 0 0,-3-4 0 0,0 3 0 0,1-3-1 16,-1 3 0-16,0 1 0 0,-7 2-6 0,3-9-1 16,4 9 0-16,-3-3 0 0,-4-6 6 0,0 10 1 15,0-4 0-15,-4 0 0 0,4 4-31 0,0-1 0 16,-3 0 0-16,3 1 0 0,-4 2 0 0,1 1 0 15,-1-1 0-15,-6 1 0 0,2-4 25 0,1 3-1 16,0 1 0-16,0-7 0 0,-7 0-12 0,4 7-4 16,-1-10 0-16,0 3 0 0,1 0 26 0,-1-3 5 15,1 1 1-15,-1-8 0 0,1 11-15 0,-1-11-2 16,-3 4-1-16,3-3 0 0,1-6-22 0,3 2 0 16,-4 4 0-16,0-3 0 0,4-7 0 0,-3 1 0 15,-1-7 8-15,1 9-8 0,-1-8 28 0,0 5 0 0,-3-9 1 0,0 6 0 31,4-6-45-31,-4 3-8 0,-4-3-3 0,0 0 0 0,4 0 4 0,0 0 1 0,-4 0 0 0,1 0 0 32,6 0-29-32,-3 0-5 0,0 0-2 0,3 7 0 15,1-7-90-15,3 3-19 0,0-3-3 0,0 0-896 0</inkml:trace>
  <inkml:trace contextRef="#ctx0" brushRef="#br0" timeOffset="154035.053">22634 14137 1220 0,'0'0'54'0,"0"0"11"0,0 0-52 0,0 0-13 0,0 0 0 0,0 0 0 16,0 0 172-16,0 0 32 0,0 0 7 0,0 0 1 16,0 0-124-16,0 0-24 0,0 0-4 0,0 0-2 15,0 0-47-15,0 0-11 0,0 0 0 0,0 0 0 16,0 0-13-16,0 0-3 0,-3 3 0 0,3-3 0 15,0 10 26-15,0-10 5 0,-4 6 1 0,1 3 0 16,3-5 14-16,-4 8 3 0,1-2 1 0,-1-1 0 16,-3 0 18-16,3 1 4 0,-3 2 1 0,0 4 0 15,-3-7 6-15,3 10 1 0,-4-3 0 0,4 9 0 16,-7-12-36-16,3 12-6 0,1 0-2 0,-1-3 0 0,-6 3-3 0,-1 3-1 16,0-3 0-16,1 3 0 0,-1 4 10 0,-3-4 2 15,-4 0 0-15,4 7 0 0,3-7 0 0,1 0 1 16,-11 3 0-16,6-9 0 0,5 10-15 0,-1-10-3 15,4 3-1-15,0-6 0 0,-11-1-10 0,11 4 0 16,3-9 0-16,1 6 0 0,-4-10-8 0,3 4-8 16,8-10 0-16,-4 6-1 0,0 1-6 0,3-4-1 15,-3-3 0-15,7-3 0 16,0 0-52-16,0 0-12 0,0 0-1 0,0 0-1 16,7-9-116-16,0-1-23 0,-7 1-5 0,4-10-709 0</inkml:trace>
  <inkml:trace contextRef="#ctx0" brushRef="#br0" timeOffset="154766.357">22708 14078 115 0,'0'0'10'0,"0"0"-10"16,0 0 0-16,0 0 0 16,0 0 324-16,0 0 62 0,-7 0 13 0,7 0 2 0,0 0-274 0,0 0-55 15,0 0-12-15,0 0-1 0,0 0-44 0,0 0-15 16,0 0 9-16,0 0-9 0,0 0 0 0,0 0 0 16,0 0 0-16,0 0 0 0,-3 6 27 0,3-6 6 15,0 0 2-15,3 9 0 0,1 1 14 0,-4-1 3 16,0-9 1-16,0 0 0 0,3 3 15 0,-3-3 2 0,0 7 1 15,0-7 0-15,0 0-20 0,0 0-4 0,0 0-1 0,0 0 0 16,0 0-26-16,0 9-4 0,4 0-2 0,-4-9 0 16,-7 7 6-16,7-7 2 0,3 3 0 0,-6 6 0 15,-1 1-2-15,1 2 0 0,3-2 0 0,0-1 0 16,0 4-12-16,0-4-8 0,-4 7 8 0,4-7-8 16,4 0 11-16,-4 7-3 0,-4-6 0 0,1 5 0 15,6-2-8-15,-3 2 12 0,-3-5-12 0,-1 9 12 16,1-4-12-16,3-2 12 0,3 3-12 0,-3 2 12 15,-3 7-12-15,-1-6 0 0,8 0 0 0,-1 0 0 16,-6-3 0-16,3 12 0 0,0-9 0 0,7 6 0 16,-4 0 0-16,-3-6 0 0,-3-1 8 0,6 7-8 15,1-6 12-15,-1 0-4 0,-6 0 0 0,-1-3 0 16,4 2 5-16,4-2 1 0,-8-3 0 0,1-4 0 16,-1 7 0-16,4-7 0 0,4 1 0 0,-8-1 0 0,-3 0-14 0,0 1 0 15,11 2 0-15,-4-2 0 0,-4-1 0 0,1-6 0 16,3 7 0-16,3-4 0 15,1 3-20-15,-4-9-9 0,0 10-3 0,0-10 0 0,3 6 7 0,-3-6 1 16,0 9 0-16,0-9 0 16,0 4-16-16,0-4-4 0,0 0 0 0,0 0 0 15,-7 9-6-15,7-9-2 0,0 0 0 0,0 0 0 16,0 0-111-16,0 0-22 0,0 0-5 0,0 0-686 0</inkml:trace>
  <inkml:trace contextRef="#ctx0" brushRef="#br0" timeOffset="155599.398">22345 14639 115 0,'0'0'0'0,"-7"6"10"0,-7-3-10 0,7-3 0 0,7 0 0 0,-7 7 0 16,-4-4 446-16,4-3 87 0,7 0 18 0,0 0 3 15,-7 0-434-15,7 0-88 0,0 0-16 0,0 0-4 16,0 0-12-16,0 0 0 0,0 0 0 0,0 0 0 16,14 0 29-16,-3 6 7 0,-11-6 2 0,0 0 0 0,7 3 5 0,0-3 1 15,-7 0 0-15,0 0 0 0,0 0-3 0,10 6 0 16,8-2 0-16,-4-4 0 0,-7 6-5 0,7-6 0 15,4 3-1-15,0-3 0 0,-8 0-9 0,4 0-2 16,4 0 0-16,0-3 0 0,-1 3 13 0,1 0 3 16,-8-6 0-16,8 2 0 0,3-2-32 0,0 3-8 15,-7-3 0-15,4 3 0 0,-4-4 0 0,4-2 0 16,-4 3-8-16,0 3 8 0,-3-4 0 0,-1 7-8 16,4-3 8-16,0-3 0 0,-14 6-10 0,8 0 10 15,2-3-12-15,1 3 12 16,-1-7-49-16,-10 7-3 0,0 0-1 0,11 0 0 15,3 0-171-15,-7 0-35 0,-7 0-6 0,0 0-2 0</inkml:trace>
  <inkml:trace contextRef="#ctx0" brushRef="#br0" timeOffset="160053.382">25728 14435 1821 0,'0'0'40'0,"0"0"8"0,0 0 1 0,0 0 3 0,0 0-41 0,0 0-11 0,0 0 0 0,0 0 0 0,0 0 38 0,0 0 6 15,0 0 0-15,0 0 1 0,0 0-13 0,0 0-4 16,0 0 0-16,0 0 0 0,0 0-2 0,0 0-1 16,0 0 0-16,0 0 0 0,0 0-5 0,7 6 0 15,-7-6-1-15,7 4 0 0,0 2 5 0,0-6 0 0,-7 0 1 0,7 3 0 16,-7-3 14-16,7 6 2 15,4-6 1-15,0 0 0 0,-1 3 3 0,1-3 1 0,-4 0 0 0,3 0 0 16,5 7-11-16,-5-7-3 0,4-7 0 0,-3 7 0 16,3 0-10-16,0-3-2 0,0 3-1 0,4 0 0 15,-1 0-3-15,5-6 0 0,-5 6 0 0,4-3 0 16,1 3-16-16,-1 0 10 0,-4 0-10 0,1 0 8 16,3 0 4-16,-3 0 0 0,-1 0 0 0,1 3 0 15,0-3-12-15,-4 0 0 0,0 0 0 0,4 0 0 16,-4 6 0-16,0-6-17 0,0-6 4 0,-4 6 1 15,5 0 12-15,-5 0 0 0,1 0 0 0,-1-3 0 16,1 3 0-16,0 0 0 0,-1 0 0 0,-3 0 0 16,4 0-11-16,-8 0 1 0,4 0 0 0,-7 0 0 15,0 0-22-15,0 0-5 0,11 0-1 16,-11 0 0-16,0 0-30 0,0 0-7 0,0 0-1 0,0 0 0 16,0 0-108-16,0 0-21 0,0 0-5 0,0 0-672 15</inkml:trace>
  <inkml:trace contextRef="#ctx0" brushRef="#br0" timeOffset="161105.8">25725 14639 712 0,'0'0'32'0,"0"0"6"16,0 0-30-16,0 0-8 0,0 0 0 0,0 0 0 15,0 0 159-15,0 0 30 0,0 0 7 0,0 0 0 0,0 0-67 0,0 0-13 16,0 0-4-16,0 0 0 0,0 0-19 0,0 9-4 15,0-9-1-15,0 0 0 0,0 10 16 0,0-10 4 16,0 0 0-16,0 0 0 0,0 9-42 0,0-9-8 16,0 6-2-16,0-6 0 0,0 0-37 0,0 0-8 15,0 0-2-15,10 4 0 0,-3 2 5 0,4-3 1 16,-4 3 0-16,0-6 0 0,3 0-15 0,1 0 9 16,0 0-9-16,-1 0 8 0,1 7 20 0,3-4 3 15,0-3 1-15,0 0 0 0,0 0-23 0,0 6-9 16,4-3 8-16,-4-3-8 0,0 6 8 0,0-2-8 0,8-4 8 15,-5 0-8-15,-3 0 14 0,4 0-2 0,3 0-1 16,4 0 0-16,-4 0 2 0,4-4 1 0,-1-2 0 0,-3 6 0 16,4-9-14-16,-4 9 11 0,1-3-11 0,-1-4 10 15,0 1-10-15,-4 3 0 0,1 3 0 0,-4-6 0 16,0 6-12-16,0 0 1 0,-3 0 1 16,-4 0 0-1,0 0-14-15,4 0-4 0,-4 0 0 0,-7 0 0 16,0 0-9-16,7 0-3 0,-7 0 0 0,7 0 0 15,-7 0-25-15,0 0-6 0,7 0-1 0,-7 0 0 16,11 0-104-16,-11 0-20 0,0 0-5 0</inkml:trace>
  <inkml:trace contextRef="#ctx0" brushRef="#br0" timeOffset="163473.813">27086 14049 1188 0,'0'0'52'0,"0"0"12"0,0 0-52 0,0 0-12 16,0 0 0-16,0 0 0 0,0 0 96 0,0 0 17 0,0 0 3 0,0 0 1 16,0 0-39-16,0 0-8 15,7 0-2-15,-7 0 0 0,0 0-12 0,7 4-4 0,-3 8 0 0,-1 1 0 16,1-4 24-16,0 7 4 0,-4 3 0 0,3 9 1 15,1-3-1-15,-1 3-1 0,-6-3 0 0,-1 10 0 16,8-1-31-16,-4-2-7 0,-4 2-1 0,1 1 0 16,3 2-17-16,-4-2-4 0,4-1-1 0,-4 1 0 15,-3-4 2-15,4 3 1 0,-1 1 0 0,1-1 0 16,-1 4 0-16,1-10 0 0,-1 7 0 0,1-7 0 16,-4 7-21-16,7-10 0 0,-4 3 0 0,4-9 0 15,-3-4 0-15,3 4 0 0,-4 0 0 0,1-10 0 16,6 1 0-16,-3-4 0 0,0-6 0 0,0 0 0 15,0 0-34-15,0 0-8 0,0 0-2 0,0 0 0 16,-3-9-111-16,6-1-22 0,4-9-5 0,-3-6-886 16</inkml:trace>
  <inkml:trace contextRef="#ctx0" brushRef="#br0" timeOffset="164025.403">26952 13977 345 0,'0'0'31'0,"0"0"-31"16,0 0 0-16,-7-6 0 0,4 3 361 0,3 3 67 16,0 0 12-16,-4-6 4 0,4-4-346 0,0 7-69 0,4-3-13 0,3-4-4 15,0 4 7-15,0 3 1 0,0-6 0 0,3 2 0 16,1 7 59-16,3-9 12 0,-3 9 2 0,-1-3 1 15,4-3-23-15,1 6-5 0,6-7-1 0,-4 4 0 16,5 3-33-16,-1-6-6 0,0 6-2 0,0 0 0 16,7-3-24-16,-3-4 0 0,0 7 0 0,-1 0 0 15,1 7 0-15,0-4 0 0,-4-3 0 0,4 6 0 16,3-6 0-16,-4 3 0 0,-2 4 0 0,2-1 0 16,5-3-11-16,-1 6-7 0,-4-2-2 0,-2 2 0 15,-1 0 20-15,0 1-10 0,0-1 10 0,-3 7-8 16,-1-7 8-16,-2 4 0 0,-5 3-9 0,1-7 9 15,-4 7 0-15,0-4 0 0,-4 4 0 0,4 3 0 16,-7-4 15-16,0-5-3 0,-3 9 0 0,3-4 0 16,-4-2 5-16,-3 2 1 0,0 1 0 0,-3-3 0 15,6 2-18-15,-6-5 0 0,-5-1 0 0,5 7 0 0,-8-7 12 16,4 1 3-16,-4-1 0 0,1 1 0 0,-4-1-3 16,-1 7 0-16,1-4 0 0,0-2 0 0,-4-1-12 0,1-3 0 15,-1 4 0-15,0-1 0 0,4-3 28 16,-3-3 2-16,-1-3 1 0,4 0 0 0,-4 0-15 0,4 0-4 15,0 0 0-15,-1 0 0 0,-2 0-12 16,3-3 11-16,3-3-11 0,0 6 10 0,-3-3-10 0,4-3 0 16,2 6 9-16,-2-7-9 0,3 4 0 0,3 3 0 15,0-6 0-15,4 6-8 16,0-3-32-16,0 3-7 0,7 0-1 0,0 0 0 16,0 0-149-16,0 0-31 0,7 0-5 0</inkml:trace>
  <inkml:trace contextRef="#ctx0" brushRef="#br0" timeOffset="164891.244">28480 13676 1663 0,'0'0'73'0,"0"0"16"0,0 0-71 0,-7 0-18 0,3 7 0 0,-3-4 0 15,4-3 62-15,3 0 9 0,-7 6 1 0,3-3 1 16,-3 3-61-16,0-2-12 0,3 2 0 0,-3 3 0 16,4 1 0-16,-4-4 0 0,3-3 12 0,1 6-4 15,-4 1 13-15,3-1 3 0,-3 7 0 0,0-7 0 0,0 7-4 0,-4-3 0 16,1 2 0-16,-1 4 0 0,1 0 24 0,-1-3 5 16,-3 2 1-16,0 7 0 0,0-6 19 0,0 6 4 15,-4-6 1-15,0 0 0 0,1 9-30 0,3-3-5 16,-1 0-2-16,1 4 0 0,0-4-24 0,-3 3-5 15,6 0 0-15,-3-3-8 0,3 10 0 0,1-7 0 16,-1 6 0-16,4-5 0 0,-4-1 9 0,4 3-9 16,-3 1 0-16,3-7 9 0,0 9 3 0,0-6 1 15,0 7 0-15,3-7 0 0,-3 7-4 0,4-1-1 16,-1 1 0-16,0-4 0 0,1 3 4 0,3 1 0 16,0-1 0-16,3-5 0 0,1-4-4 0,0-3-8 0,3 3 12 0,0 0-4 15,3-6 14-15,-3-1 2 16,4 1 1-16,-1 0 0 0,1-3-25 0,0 3 0 0,3-1 0 0,3-2 0 15,-3 3 0-15,4-3-14 0,0 2 2 0,-1 1 0 16,5-3 12-16,-5 3-12 0,4-4 12 0,1-2-12 31,-5 6-13-31,1-4-3 0,3 4 0 0,-3-3 0 16,-1-4-112-16,1 4-24 0,0 3-4 0,-4-3-555 0,0-7-111 0</inkml:trace>
  <inkml:trace contextRef="#ctx0" brushRef="#br0" timeOffset="166040.627">28896 14209 172 0,'0'0'8'0,"0"0"1"0,4-6-9 0,-1-3 0 16,1 6 0-16,-4-4 0 0,3-2 209 0,4 3 40 15,0 2 8-15,-3-2 2 0,-1-3-198 0,-3 9-39 16,0 0-8-16,4-3-2 0,-4 3 88 0,0 0 18 15,0 0 3-15,0 0 1 0,0 0-10 0,0 0-1 16,0 0-1-16,0 0 0 0,0 0-24 0,0 0-5 16,-7 3-1-16,3 6 0 0,-3 7-9 0,0 0-3 15,0-4 0-15,-3 7 0 0,-1 3-41 0,0 0-9 16,-3 3-2-16,0 3 0 0,0-3 0 0,-7 3 0 16,3 1 0-16,-3 2 0 0,3-9 15 0,-3 9 2 15,0-2 1-15,-4-1 0 0,4-3 0 0,0 3 0 16,0 0 0-16,3-3 0 0,1 0-11 0,2 1-3 0,-2-4 0 15,3 3 0-15,3 0-20 0,-3-6 0 16,0-1 0-16,3-2 0 0,4-3 0 0,-3-4 0 16,6 7 0-16,-3-7 0 15,0 0-31-15,0 1-10 0,3-10-3 0,4 0 0 16,0 0-79-16,0 0-16 0,0 0-3 0,0 0-1 16,0 0-30-16,0 0-7 0,11 0 0 0,-4-10-386 0,4 1-77 0</inkml:trace>
  <inkml:trace contextRef="#ctx0" brushRef="#br0" timeOffset="166477.039">29016 14131 1324 0,'0'0'118'0,"0"0"-94"0,0 0-24 0,0 0 0 0,0 0 152 0,0 0 25 16,0 0 6-16,0 0 1 0,0 0-116 0,0 0-22 16,7 0-5-16,-7 0-1 0,0 0-23 0,11 0-5 15,-4 0 0-15,-7 0-1 0,7 6 21 0,-7-6 4 16,3 10 0-16,4-1 1 0,-3 0 18 0,3 10 3 16,-7-3 1-16,3-3 0 0,1 5-3 0,-4 4 0 15,0-3 0-15,0 0 0 0,3 9-25 0,1-3-6 16,-4-6-1-16,4 9 0 0,-1-3-3 0,1 0-1 15,-1-6 0-15,1 9 0 0,3-2-10 0,-4-1-2 0,4-3-8 0,-3 3 12 16,3-7-2-16,-4 8-1 16,4-8 0-16,-3 7 0 0,0-6-9 0,-1 0 0 0,1 0-10 0,-4-3 10 15,3 2 0-15,-3-2 8 0,0-3 1 0,0-4 0 16,0 4-24-16,0-10-5 0,0-3 0 0,0 0-1 31,0 9-100-31,0-9-20 0,0 0-4 0,0 0-619 0,0 0-123 0</inkml:trace>
  <inkml:trace contextRef="#ctx0" brushRef="#br0" timeOffset="166760.583">28698 14702 1706 0,'0'0'76'0,"0"0"15"16,0 0-73-16,0 0-18 0,0 0 0 0,0 0 0 0,0 0 27 0,0 0 1 15,0 0 1-15,0 0 0 0,0 0-29 0,0 0 8 16,11-10-8-16,-11 10 0 0,0 0 82 0,0 0 14 16,7 0 2-16,0 0 1 0,0 0 41 0,0-6 9 15,4 6 2-15,-1 0 0 0,1-3-95 0,3 3-18 16,0-6-4-16,0 6-1 0,4-4 4 0,0-2 1 16,-1 3 0-16,1-3 0 0,3 3-26 0,0-4-12 15,0 4 10-15,1-3-10 0,-1 0 0 0,0 3 0 16,-3-4 0-16,3 4 0 0,0-3 0 0,4 3 0 15,-4-4 0-15,3-2 0 0,-2 9 0 0,-1-3-8 16,-4-3 8-16,1 3 0 0,0-4 0 0,-1 1 0 16,1 3 0-16,-4-3 0 15,0 6-92-15,0-4-16 0,-3-2-2 0,-1 3-1 16,-2-3-134-16,-1 6-27 0,3-10-6 0,-10 10-1 0</inkml:trace>
  <inkml:trace contextRef="#ctx0" brushRef="#br0" timeOffset="169380.696">29757 13864 403 0,'0'0'36'0,"0"0"-36"15,0 0 0-15,0 0 0 0,0 0 84 16,0 0 9-16,0 0 3 0,0 0 0 0,0 0-68 0,0 0-12 15,7 0-4-15,-4-3 0 0,-3 3 4 0,7-6 1 16,-7 6 0-16,8-3 0 0,-8 3 74 0,0 0 14 16,0 0 3-16,0 0 1 0,0 0-1 0,0 0 0 15,0 0 0-15,0 0 0 0,0 0-44 0,0 0-10 16,0 0-2-16,0 0 0 0,0 0-33 0,7 3-7 16,-7-3-2-16,0 0 0 0,0 0-1 0,0 0 0 15,0 0 0-15,0 0 0 0,0 0 18 0,0 0 3 0,7 6 1 0,0-3 0 16,-4 4 3-16,-3-7 1 0,0 0 0 0,0 0 0 15,11 3-5-15,-8 3-1 0,-3-6 0 0,0 0 0 16,4 10 3-16,-4-10 0 0,0 6 0 0,3 3 0 16,-3-6-4-16,0 7-1 0,0-10 0 0,0 9 0 15,0-3-16-15,0 4-3 0,0-1-8 0,4 7 12 16,-4-7-12-16,0 4 11 0,0 3-11 0,0-7 10 16,3 10 1-16,-3-4 0 0,-3 11 0 0,6-5 0 15,1 5 3-15,-1 2 1 0,-3-3 0 0,0 3 0 16,0 7-15-16,0-7 8 0,4 6-8 0,0 4 0 15,-12-4 40-15,8 1 3 0,0 3 0 0,0-4 0 16,-3 1-22-16,-1 2-4 0,-3 4-1 0,4-3 0 0,3-1-7 16,-7 7-1-16,3-9-8 0,-3 2 12 15,4 4 17-15,-1-10 3 0,1 4 1 0,-4-1 0 0,3-5-21 0,1-4-12 16,-1 0 12-16,4-3-12 0,-7 0 0 0,7-4 0 16,0 1 0-16,3-6 0 0,-3 9 0 0,0-10 0 15,0-2 0-15,4 5 0 0,-4-5 0 0,0-1 0 16,0 7 0-16,0-13 0 0,0-3 0 0,4 9 0 15,-4-9-9-15,0 0 9 16,0 0-53-16,0 0-6 0,0 0-1 0,0 0 0 16,0 0-196-16,0 0-39 0,0 0-8 0,0-28-1 0</inkml:trace>
  <inkml:trace contextRef="#ctx0" brushRef="#br0" timeOffset="170146.768">30349 14247 921 0,'0'0'82'15,"0"0"-66"-15,-7-3-16 0,4-3 0 16,3 6 364-16,0 0 68 0,-4-7 15 0,4 7 2 16,0-3-341-16,4-6-69 0,-1-1-14 0,1 4-2 15,-1-3 3-15,1 6 1 0,-4 3 0 0,0 0 0 0,0 0-9 0,0 0-2 16,7-7 0-16,-7 7 0 0,0 0-1 0,0 0-1 16,0 0 0-16,4 10 0 0,-1-1 16 0,-3 7 3 15,0 3 1-15,0-1 0 16,4 1-22-16,-1 6-12 0,-3 0 12 0,4-3-12 0,-4 10 16 0,3-4-4 15,-3 0-1-15,0-3 0 0,0 3 13 0,4-2 2 16,-1 2 1-16,-3-3 0 0,4 0-11 0,-1-3-1 16,1-6-1-16,3 9 0 0,-4-7-2 0,5-5 0 15,-1 3 0-15,0 3 0 0,0-10-2 0,-4 0-1 16,4-2 0-16,-3 2 0 0,3-3-1 0,-7-6-8 16,0 0 12-16,0 0-4 0,7 0 4 0,0-6 0 15,0 0 0-15,0 3 0 0,0-4-12 0,0-5 0 0,-3-4 0 16,3 7 0-16,-4-10 0 0,4 3 0 0,0 4 0 0,0-4 8 15,-3 0-8-15,3 7 0 0,-3-1-12 0,3 7 12 16,0-3-12-16,0 6 12 0,-7 0-12 0,7 9 12 16,0-2-18-16,3-4 4 0,-3 6 1 0,-3 1 0 15,3 2 13-15,-3 1 0 0,3-4 0 16,-4 1-9-16,1 5 9 0,-1-5 0 0,4-1 0 0,0 1 0 16,-3-1 8-16,3 0-8 0,-4-2 8 0,5 2-8 15,-5-3 9-15,1-3-9 0,-4-3 12 0,3 10-12 16,4-4 14-16,-7-6-4 0,0 0-1 0,7 3 0 15,0-3 7-15,4 0 0 0,-4-3 1 0,0 3 0 16,0-6 3-16,0 6 0 0,4-10 0 0,-4 7 0 16,7-9-3-16,-4 2 0 0,1-2 0 0,0-4 0 0,3 4-3 15,0-4-1-15,0-3 0 0,0-6 0 0,-3 9-5 16,3-6 0-16,0-3-8 0,0 0 12 16,0 6-12-16,0-6 9 0,-10-3-9 0,6 3 8 0,-3 3-8 0,0-3 0 15,0-3 0-15,-3 3 0 0,-4 0 0 0,3 6 0 16,1-6 0-16,0 6 0 0,-4 0 0 0,0 0-14 15,3 0 5-15,-3 4 1 16,4-4-22-16,-4 9-4 0,0 1-1 0,3-7 0 16,1 7-58-16,-1 0-12 0,-6 2-3 0,6-2 0 15,4 6-32-15,0-4-6 0,-3-2-2 16,-1 9 0-16,4 0-115 0,0 0-23 0,-7 0-5 0,11 6-1 16</inkml:trace>
  <inkml:trace contextRef="#ctx0" brushRef="#br0" timeOffset="170604.262">31189 14862 1209 0,'0'0'108'0,"0"0"-87"16,0 0-21-16,0 0 0 0,0 0 400 0,0 0 75 16,-3 3 15-16,3-3 3 0,0 0-397 0,0 12-79 15,0-2-17-15,3-1 0 0,-3 4 0 0,0-7-14 16,0 3 5-16,0 7 1 0,-3-3 8 0,3 2 11 16,-7-2-3-16,-1 2 0 0,5 4-8 0,-4-3 0 15,0 3 0-15,0-4 0 0,3-2 0 0,-3 3 0 16,0-7 0-16,0 7 0 0,0-4 0 0,3-2 0 15,-3-4 0-15,4 3 0 16,-4-2-30-16,7-7-8 0,0 0-2 0,0 0 0 16,0 0-102-16,0 0-21 0,0-13-4 0,3 4-924 0</inkml:trace>
  <inkml:trace contextRef="#ctx0" brushRef="#br0" timeOffset="171130.019">31891 14209 1342 0,'0'0'60'0,"7"-6"12"0,-7 6-58 0,0 0-14 15,7 0 0-15,-7 0 0 0,0 0 205 0,0 0 39 16,0 0 7-16,0 0 1 0,0 0-92 0,0 0-18 16,0 0-4-16,0 0-1 0,0 0-65 0,0 0-14 15,0 0-2-15,0 0-1 0,0 0-39 0,-3-3-7 16,-1-3-1-16,1-4-8 0,3 10 11 0,-4 0-11 16,-3-3 10-16,7 3-10 0,-7 0 10 0,0 0-10 15,-4 3 10-15,4-3-10 0,-3 10 9 0,-4-4-9 16,3 3 8-16,0 1-8 0,-3 9 9 0,4-4-9 0,-4 4 10 0,0-6-10 15,-1 12 15-15,1-6-3 16,4-4-1-16,-1 10 0 0,1-3 2 0,-5 3 1 0,5 0 0 0,-1-6 0 16,1 9 0-16,-1-9 0 0,1 6 0 0,2 0 0 15,1-6 2-15,4 9 0 0,-4-9 0 16,3-3 0-16,-3 9-2 0,7-6 0 0,-3 0 0 0,3 0 0 16,0-1-14-16,3-2 8 0,1-7-8 0,3 7 0 15,0-3 0-15,3-7 0 0,1 3 0 0,0 1 0 16,3-4 0-16,7-3 0 0,-7 3 0 0,7-2 0 15,-3-4 0-15,3 0 0 0,4-4 0 0,-4-2-10 16,4 6-9-16,-1-3-1 0,1-3-1 0,3 6 0 16,-3-10-78-16,3 10-15 0,-3-9-3 15,-1 3-1 1,1 3-86-16,-4-7-16 0,4 1-4 0,-4-7-1 0</inkml:trace>
  <inkml:trace contextRef="#ctx0" brushRef="#br0" timeOffset="172062.216">31930 13560 518 0,'0'0'46'0,"0"0"-37"16,0 0-9-16,0 0 0 0,3-9 132 0,-3 9 24 16,8 0 4-16,-1-10 2 15,-7 10-153-15,0 0-30 0,0 0-7 0,0 0 0 0,0 0 71 0,0 0 14 16,0 0 3-16,0 0 1 0,0 0 99 0,0 0 20 16,0 0 4-16,7 10 1 0,3-4-54 0,-3-3-11 15,0 7-3-15,0-1 0 0,4-3-49 0,-4 4-9 16,4 9-3-16,-4-10 0 0,7 10-23 0,0-10-5 15,0 7 0-15,0 3-1 0,7-4 10 0,-3 1 3 0,7-3 0 0,-4 5 0 16,0 1-16-16,4 3-4 0,-1-3 0 16,5 0 0-16,-1 0-8 0,0 6-3 0,0-6 0 0,0 6 0 15,-3-7-9-15,0 11 0 0,-4-4 9 0,4 3-9 16,-4-3 14-16,-4 3-2 0,-2 0 0 0,-5 7 0 16,1-7 7-16,-1 7 1 0,4-10 0 0,1 0 0 15,-5 3-4-15,1 0-1 0,-1 1 0 0,1-4 0 16,-4 3 0-16,4-3 0 0,-4 3 0 0,0-3 0 15,0 10-7-15,0-7-8 0,-7 0 11 0,3 4-11 16,1-1 23-16,-1 0-3 0,-6 1 0 0,-1-1 0 16,4 0-10-16,-3 1-2 0,-4-4-8 0,-4 6 12 15,4-5-12-15,-4 5 8 0,1-6-8 0,-4 7 0 16,-4-7 10-16,4 7-10 0,-4-7 10 0,4 0-10 16,0 3 16-16,0-2-4 0,0-4 0 0,0 3 0 15,0-9 6-15,3 9 1 0,-3-3 0 0,0-6 0 0,3 6-8 16,1-6-2-16,3 0 0 0,-4-1 0 15,1-2-9-15,2 3 0 0,1-3 9 0,0-4-9 0,-3 4 0 0,3-1 0 16,-4-2 0-16,4 3 8 0,0-7-8 0,-4 0 0 16,4 7 0-16,0-6 0 0,0-1 0 0,0-6 0 15,-3 7 0-15,3-4 0 0,3 3 0 0,-3-3-10 16,0-2 10-16,3-4 0 0,-3 0-18 0,4 0 3 16,-4 0 1-16,7 0 0 15,0 0-106-15,-4 0-20 0,-3-4-5 0,4-2-1186 0</inkml:trace>
  <inkml:trace contextRef="#ctx0" brushRef="#br0" timeOffset="204603.212">20228 15871 2332 0,'-10'0'104'0,"10"0"20"0,-7 0-99 0,0 0-25 16,0 0 0-16,-1-3 0 0,-2-3 44 0,6 6 4 16,4 0 1-16,0 0 0 15,0 0-97-15,7-3-19 0,11-3-4 0,3-4-1 0,0 4 50 0,4 3 10 16,3-4 1-16,4 4 1 0,0-3 67 0,7 3 14 16,-1 3 2-16,12 0 1 0,3 3-41 0,3-3-8 15,8 0-1-15,-1 0-1 0,8 0-12 0,-4 6-3 16,3-3 0-16,8-3 0 0,3 0 6 0,0 7 1 0,0-4 0 0,-3-3 0 15,0-3 9-15,-1 3 1 0,4-7 1 0,0 7 0 16,-3-9 3-16,0 9 1 16,6-3 0-16,-6-3 0 0,3 6 1 0,7-3 0 0,11-4 0 0,0-2 0 15,-11 3-12-15,7 2-3 0,8-5 0 0,2 3 0 16,8-4-8-16,-3 1-8 0,-1 0 12 0,0 2-12 16,4-2 8-16,-3-1-8 0,-8 7 0 0,-3-3 0 15,3 3 0-15,-7-3 0 0,-7-4 0 0,-3 10 0 16,-11-6 10-16,-3 3-10 0,-4-3 8 0,-7 6-8 15,0 0 23-15,-4-4-1 0,-3 4 0 0,-3-6 0 16,-8 6-2-16,0 0-1 0,-3 0 0 0,-7-3 0 16,3 3-9-16,-7 0-2 0,4-6 0 0,-4 6 0 15,0-3 0-15,1 3-8 0,2 0 12 0,1 0-4 16,0 0-8-16,-4-7 0 0,-3 7 0 0,0 0 8 16,3 0-8-16,0 0 0 0,-7 0 0 0,0 0 0 15,-3 7 0-15,0-7 0 0,-4 0 0 0,0 0 0 0,-4 3 0 16,1-3-9-16,-4 6 9 0,0-3-13 15,-3 3-78-15,3-2-15 0,-4 5-3 0,-3 7-1223 16</inkml:trace>
  <inkml:trace contextRef="#ctx0" brushRef="#br0" timeOffset="210527.171">26966 15853 1796 0,'-14'9'40'0,"7"0"8"0,0-9 1 0,0 10 1 0,0-4-40 0,0-3-10 15,0 3 0-15,3-2 0 16,4-4-75-16,0 0-17 0,0 0-3 0,11 9-1 0,0-3 96 0,3 4 32 16,-7-4 0-16,7-3 0 0,-4 3 59 0,5-6 11 15,-5 3 2-15,4-3 1 0,0 7 19 0,4-4 4 16,0-3 1-16,3 0 0 0,0 0-60 0,0 6-12 16,4-6-2-16,-1 0-1 0,8 0-18 0,0 0-3 15,3 0-1-15,1-6 0 0,2 6-32 0,1-10-11 16,0 7 0-16,7-6 0 0,7 0 11 0,3 2 0 15,1-2 0-15,-1 3 0 0,1 6 18 0,2-10-1 16,-6 10 0-16,7 0 0 0,0 0-17 0,4 0 0 0,-1 0 0 0,4 0 0 16,-3 6 0-16,-1-2 15 0,-3 2-2 0,0-6 0 15,4 0 11-15,-1 3 1 0,8-3 1 0,-1 0 0 16,-3 6 9-16,0-6 1 0,1 0 1 0,-1 0 0 16,-4 0-17-16,8-6-4 0,-1 6-1 0,1 0 0 15,-1 6 11-15,1-6 2 0,-4 7 1 16,0-4 0-16,0-3-29 0,0 6 8 0,11-3-8 0,-4 3 0 15,-4-3 0-15,1 4 0 0,-4-4-12 0,0 3 12 16,0-3 0-16,0 4 0 0,0-7 12 0,3 6-3 16,1-3 7-16,-4 3 0 0,-3-3 1 0,-1-3 0 15,1 7 0-15,3-7 0 0,3 3 0 0,1-3 0 16,-1 6-5-16,-6-3-2 0,-1-3 0 0,-3 0 0 16,0 0-10-16,4 6 0 0,3-2 9 0,3-4-9 0,-3 0 8 15,0 6-8-15,-3-6 10 0,-4 0-10 0,3 0 0 0,1 3 0 16,-1-3 0-16,1 6 0 0,-4-6 0 0,-4 10 0 15,-3-10 0-15,-7 6 0 16,0-3 0-16,-7 3 0 0,-1-2 0 0,-2 2 0 0,-5-3 10 0,1 3-10 16,-4-6 10-16,1 10-10 0,-1-10 16 0,-3 6-2 15,-1-3-1-15,-3-3 0 0,4 6-1 0,-4-6-1 16,0 3 0-16,4-3 0 0,0 0 0 0,0-3 0 16,-4 3 0-16,3 0 0 0,-2-6-11 0,-1 6 8 15,0 0-8-15,0-3 8 0,-3-3-8 0,-1 6 0 16,-3 0 0-16,4-7 0 0,-7 7 0 0,3-3 0 15,-4 3 0-15,1 0 0 0,-4 0 0 0,4 0 0 16,-4 3 0-16,-7-3 0 0,0 0-16 0,3 7 5 0,-3-7 1 0,0 0 0 31,0 0-18-31,0 9-3 0,0 0-1 0,0-2 0 16,0-4-116-16,-3 6-24 0,3-3-5 0</inkml:trace>
  <inkml:trace contextRef="#ctx0" brushRef="#br0" timeOffset="-181754.885">26444 13799 403 0,'0'0'17'0,"4"-7"5"0,3 4-22 0,-4-3 0 0,-3-3 0 0,4-7 0 16,-1 3 252-16,1-2 45 0,-4 2 10 0,3-3 1 16,-3 7-266-16,0-7-54 0,-3 7-10 0,-1 6-2 15,4-4 0-15,-3-2 1 0,3 3 0 0,0 6 0 16,0 0 85-16,0 0 17 0,0 0 3 0,0 0 1 16,0 0 27-16,-7 6 6 0,7 10 0 0,-4-4 1 0,1 4-13 0,-1 3-4 15,1 0 0-15,-1-1 0 0,-3 1-4 0,0 6 0 16,0 0-1-16,-4 4 0 0,4-1-50 0,0-3-9 15,-3 3-3-15,-1-3 0 0,4 3-13 0,-3 7-4 16,-1-7 0-16,-3 13 0 0,0-3-8 0,-4-1-8 16,4 7 12-16,-4 0-12 0,-3 6 23 0,4-3-3 15,-8 0 0-15,4 3 0 0,-4 4 8 0,0-1 2 16,-3 3 0-16,0-2 0 0,0 9 2 0,-1-4 1 16,1-2 0-16,3 2 0 0,4-2-3 0,4-4-1 15,-5-3 0-15,8-3 0 0,-3 6-17 0,3-6-3 16,3 4-1-16,0-7 0 0,-3-7 0 0,7 1 0 15,-3-4 0-15,3-6 0 0,0-2-8 0,3-1 0 16,-3-13 9-16,3 4-9 16,1 0-48-16,-4-13-13 0,3 3-3 0,4-6-1 15,0 0-145-15,-7-6-29 0</inkml:trace>
  <inkml:trace contextRef="#ctx0" brushRef="#br1" timeOffset="-163074.628">24507 986 2278 0,'-3'0'50'0,"-1"0"10"0,-3 0 3 0,4 0 1 0,-4 0-51 0,3 0-13 15,1 9 0-15,3-9 0 0,-4 0 0 0,4 0 0 0,0 0-12 0,0 0 12 16,0 0 0-16,0 0-8 0,0 0 8 0,0 0 0 16,0 0-8-16,11 10 8 15,-4-4-12-15,3 3 12 0,1-9 0 0,0 3 0 0,-4 7 0 0,0 2 0 16,3 1 0-16,-3 3 0 0,4-4 0 0,-8 4 0 15,5 9 20-15,-1-6 2 0,0-1 0 0,0 8 0 16,0-8 17-16,-4 11 3 0,1-11 1 0,3 4 0 16,0 0-31-16,-4-3-12 0,1 6 11 0,3 0-11 15,-3-6 17-15,3 6-2 0,-4-6-1 0,1 0 0 16,3 6 3-16,0-13 1 0,0 4 0 0,0 3 0 16,-4-3 6-16,4-4 2 0,1 1 0 0,-5-1 0 15,4 4-6-15,-3-7 0 0,3-6-1 0,-4-3 0 16,1 13-3-16,-1-10-1 0,-3-3 0 0,0 0 0 15,0 0 0-15,11-3 0 0,-4-3 0 0,0-4 0 0,0 4 5 0,0-3 2 16,0-10 0-16,0 3 0 0,0 4-8 0,0-4-2 16,0-6 0-16,-3 0 0 0,3 0-2 0,4-3-1 15,-8 6 0-15,1-6 0 16,3 9-1-16,0-2-8 0,-4-4 12 0,4 0-4 0,0 3-8 0,-3 0 0 16,3 3 9-16,0 4-9 0,-4-4 0 0,5 4 0 15,-1-1 0-15,0 1 0 0,0 2 0 0,0 4 0 16,0-4 0-16,0 10-8 0,0-3 0 0,0-3 0 15,-7 6 0-15,7 9 0 0,-3-9 8 0,3 10 0 16,-4 6 0-16,1-4 0 0,6 4 0 0,-6 3 0 16,3-4 0-16,0 4-8 0,0 0 8 0,0 6 0 0,0-6 0 0,0 6 0 15,0 0 0-15,4-3 0 0,-4-6 0 16,3 2 0-16,-3 1 0 0,4 6 0 0,0-9 0 0,-4-3 0 16,3 2 0-16,1-2 0 0,-1-4 0 0,-3 4 0 15,4-10 0-15,-4 6 0 0,4-9 0 0,-1 10 0 16,-3-4 0-16,0-3 0 0,4 3 0 0,-4-6 8 15,0 0 0-15,-7 0 0 0,7-6 0 0,4 3 0 16,-8-3 3-16,4-4 1 0,0 1 0 0,0-1 0 16,0 1 0-16,1 0 1 0,-5-1 0 0,4-5 0 15,-3 2 1-15,3-3 0 0,-4-9 0 0,4 6 0 16,-3 4-3-16,-1-4-1 0,1-3 0 0,3-3 0 16,-4 0-1-16,5 0 0 0,-5-4 0 0,4 4 0 15,0-3-9-15,0 3 10 0,0-3-10 0,0-7 10 16,0 7-10-16,0 3 0 0,0 6 0 0,-3-3 0 15,3 0 0-15,0 10 0 0,-3-4 0 0,-1-3 0 16,-3 4 0-16,4 5 0 0,-4-9 0 0,3 10 0 0,-3 3 0 0,0-4-11 16,0 7 11-16,0-3-12 15,0 3-16-15,4-4-3 0,-1-2-1 0,1 9 0 16,-1-9-81-16,4 9-17 0,-3-3-3 0,7 3-1 16,-1-7-79-16,1 7-16 0,3 7-3 0</inkml:trace>
  <inkml:trace contextRef="#ctx0" brushRef="#br1" timeOffset="-162037.241">26240 772 921 0,'0'0'40'0,"-4"0"10"0,-3 0-40 0,7 0-10 15,-3 0 0-15,3 0 0 0,0 0 144 0,0 0 26 16,0 0 6-16,0 0 0 0,0 0-108 0,0 0-21 15,0 0-5-15,0 0-1 0,0 0 19 0,10 0 4 16,1 0 1-16,-4 7 0 0,-7-7-7 0,7 0-2 16,3 0 0-16,-3 9 0 0,0-6-1 0,-3 7-1 15,3-4 0-15,-3 3 0 0,-1 10-12 0,1-9-2 16,-4 12-1-16,3-1 0 0,-3-5-14 0,0 3-2 16,4 9-1-16,-1-9 0 0,-3 6 6 0,4 3 0 15,-1-3 1-15,-3 4 0 0,4-4 0 0,-1 9 0 0,1-9 0 0,-4 4 0 16,7-11-8-16,-4 11-1 0,-3-11-1 15,4 7 0-15,0 1-5 0,-1-8-1 0,1 1 0 16,3 6 0-16,-4-9-13 0,1 6 9 0,-1-3-9 0,1-4 8 16,-1 4-8-16,-3 6 0 0,4-6 0 0,-1 0 8 15,1 0-8-15,-1-4 0 0,1 4 0 0,-1 6 0 16,1-9 0-16,-1-3 8 0,1-4-8 0,0 7 0 16,3-4 0-16,-4-6 0 0,1 1 0 0,-4-7 0 15,3 3 0-15,-3-3 0 0,0 0 0 0,0 0-11 16,0 0-18-16,0 0-4 0,0 0-1 0,4 0 0 15,-1-10-137-15,1 4-27 0,-1-3-6 16,-3 6-823-16</inkml:trace>
  <inkml:trace contextRef="#ctx0" brushRef="#br1" timeOffset="-161423.528">26748 826 1324 0,'0'0'59'0,"0"0"12"0,0 0-57 0,0 0-14 0,0 0 0 0,0 0 0 16,0 0 107-16,-4 9 18 0,4-9 4 0,0 0 1 15,0 0-87-15,-3 6-18 0,3-6-3 0,0 4-1 16,-4 5 28-16,1-3 6 0,6 4 1 0,1-1 0 16,-1 7-20-16,1-7-4 0,-1 1-1 0,1-1 0 0,3 10 11 0,-4-10 2 15,1 7 1-15,-1 0 0 0,1-4-1 0,-1 4 0 16,-3 6 0-16,4-7 0 0,-4 4-7 0,0 0-1 16,0-3-1-16,0 3 0 0,0-1 0 0,3 4 0 15,-3-3 0-15,0-6 0 0,0 12-14 0,4 0-2 16,-4-13-1-16,3 4 0 0,1 3-6 0,0 0-2 15,-1-4 0-15,1 4 0 0,3 0-10 0,0-3 0 16,-4-1-12-16,4-2 12 0,0 3 18 0,0-4 11 16,0 1 3-16,-3-1 0 0,3-2-32 0,-3 5 0 15,-1-12 0-15,4 10 0 0,-3 0 0 0,-1-4 0 16,-3 0 0-16,0 1 0 0,0-1 0 0,0-3 0 0,0-6 0 16,4 10 0-1,-4-10-20-15,0 0-9 0,0 0-3 0,0 0 0 16,0 0-96-16,0 0-20 0,0 0-4 0,0 0-955 0</inkml:trace>
  <inkml:trace contextRef="#ctx0" brushRef="#br1" timeOffset="-160940.744">26116 1773 1785 0,'0'0'159'0,"-10"6"-127"16,-1-6-32-16,0 0 0 0,1 3 96 15,3-3 12-15,7 0 4 0,0 0 0 0,0 0-92 0,-11 6-20 16,-3 1 0-16,7-4 0 0,7-3 0 0,0 0 0 15,-7 6 0-15,7-6 0 0,0 0 16 16,0 0 4-16,0 0 1 0,0 0 0 0,0 0 6 0,0 0 1 16,11 0 0-16,-1-6 0 0,4 6 15 0,0-3 3 15,4-4 1-15,3 1 0 0,4 3 5 0,0-3 0 16,3 3 1-16,4-4 0 0,-1-2-17 0,1 9-3 16,3-13-1-16,8 7 0 0,2-3 6 0,1-1 1 0,0 1 0 0,0-7 0 15,3 7-19-15,-3-1-4 0,0 1-1 0,0 0 0 16,0-7 4-16,-4 7 1 0,4-4 0 0,3 0 0 15,-3 4 1-15,-3 0 1 0,3-1 0 0,-8 1 0 16,5 6-22-16,-5-4 0 0,-6 1 0 0,-4 6 0 16,4-9 0-16,-7 9 0 0,-7 0 0 0,-1 0 0 31,1 0-20-31,-8 0-6 0,5-3-1 0,-5 6 0 0,1-3 3 0,-4 0 0 0,0 0 0 0,3 0 0 31,-6 9-63-31,6-9-12 0,-2-9-2 0,2 9-1 16,1-3-122-16,-1 3-24 0,4-16-4 0,4 7-2 0</inkml:trace>
  <inkml:trace contextRef="#ctx0" brushRef="#br1" timeOffset="-159690.236">29129 130 2314 0,'0'0'51'0,"0"0"10"0,0 0 3 0,0 0 1 0,-4-10-52 15,4 10-13-15,0 0 0 0,-3-3 0 0,3 3 0 0,-4-6 0 16,1 0 0-16,3 6-10 0,0 0 10 0,-7-10 0 15,7 10 0-15,-4 0 0 0,4 0 0 0,-7 0 0 16,7 0 0-16,-7 0 0 0,0 6 0 0,3-2 0 16,4-4 0-16,-3 6 0 0,-1 3 16 0,1 1 4 15,-1 5 2-15,1-5 0 0,3-1 27 0,0 10 6 16,0-3 1-16,0-4 0 0,0 4 0 0,3 3 1 16,-3 6 0-16,0-6 0 0,4 15-9 0,-4-9-3 15,0 13 0-15,0-1 0 0,0 4-29 0,0 6-7 16,3 0-1-16,-3 7 0 0,-3 5-8 0,3-2 0 0,0 2 9 0,-4 7-9 15,1 12 10-15,3 1-2 0,-4-7-8 0,1 0 12 16,3 0-12-16,0-9 0 0,0 6 8 0,3-3-8 16,-3-4 34-16,4 7 4 0,-4-6 1 0,3 0 0 15,1 0-5-15,-4-10-1 0,3 10 0 0,1-4 0 16,-1-2-20-16,1 5-4 0,0-8-1 0,-1-1 0 16,4 0-8-16,-3-6 0 0,3 3 0 0,-4-6 0 15,4 3 12-15,0-3-4 0,0 3 0 0,0-3 0 16,1 0-8-16,-5 0 10 0,4-6-10 0,-3 2 10 15,-1-5 2-15,1-4 0 0,-1-6 0 0,-3 4 0 16,7-11-12-16,-7 4 0 0,4-3 0 0,-4-9 0 16,0-1 12-16,0-3-2 0,0-3-1 0,0-3 0 15,0 0-9-15,0 0-11 0,0 0 3 0,-4-3 0 16,-3-9-69 0,4 2-14-16,-1 1-2 0,-3 0-1 0,4-4-54 0,-4 0-12 0,3 1-1 0,0 2-1042 15</inkml:trace>
  <inkml:trace contextRef="#ctx0" brushRef="#br1" timeOffset="-158555.869">29986 895 691 0,'0'0'61'0,"0"0"-49"16,0 0-12-16,0 0 0 0,0 0 146 0,7 0 26 15,-7 0 6-15,0 0 1 0,0 0-111 0,0 0-21 16,7-7-5-16,-7 7-1 0,0 0 36 0,7 0 7 16,-7 0 2-16,4-9 0 0,3 0 3 0,-7 9 1 15,0 0 0-15,0-3 0 0,3-10 10 0,1 4 3 16,-8 5 0-16,4-2 0 0,4-3-44 0,-4-1-9 0,-4 7-2 0,4-3 0 15,-3-3-11-15,3 2-2 16,-4-2-1-16,1 6 0 0,-1-4-6 0,-3-2-2 0,4 0 0 0,-1-1 0 16,-3 4-6-16,-3 3-2 0,2-3 0 0,1 6 0 15,-7-4-10-15,4 8-8 0,-8-4 9 0,4 9-9 16,0-3 0-16,-7 4 8 0,-4 8-8 0,0-2 0 16,1 3 0-16,2 0 0 0,-2 6 0 0,3 3 0 15,-1-9 8-15,1 0 0 0,4 6-8 0,-1 0 12 16,4 3 0-16,3-9-1 0,1 0 0 0,3 6 0 15,-4 0 0-15,4 0 0 0,0 3 0 0,0-3 0 16,0 4 1-16,3-11 0 0,1 17 0 0,-1-10 0 16,4-3 0-16,0 6 0 0,4-3 0 0,-4 0 0 15,3 0-2-15,1-3 0 0,-1-3 0 0,1 6 0 16,3-6-2-16,-4 3 0 0,5-9 0 0,-1 5 0 16,0-2 0-16,0 0 0 0,0-4 0 0,-4 4 0 15,4-7-8-15,-3 7 12 0,3-13-12 0,-4 7 12 0,1-1-12 0,-4-3 12 16,4 4-12-16,-4-10 12 0,0 0-3 0,3 3 0 15,-3-3 0-15,0 0 0 0,0 0-9 0,0 0 10 16,0 0-10-16,0 0 10 0,0 0-10 0,0 0 10 16,0 0-10-16,0 0 10 0,0 0-10 0,0 0 10 15,0 0-10-15,0 0 10 0,0 0-10 0,0 0 0 16,0 0 0-16,0 0 8 0,0 0-8 0,0 0 0 16,0 0 0-16,0 0 0 0,0 0 0 0,0 0 0 15,0 0 0-15,0 0 0 0,0 0 0 0,0 0 0 16,0 0 0-16,0 0 0 0,0 0 0 0,0 0 0 15,0 0 0-15,0 0 0 0,0 0 0 0,0 0 0 16,0 0 0-16,0 0 0 0,0 0 0 0,0 0 0 0,0 0 0 16,0 0 0-16,0 0 0 0,0 0 0 15,0 0 0-15,0 0 0 0,0 0 0 0,0 0 0 0,0 0 0 0,0 0 0 16,0 0 0-16,0 0 0 0,4 6 0 16,-4-6 0-16,0 0-11 0,3 3 11 0,-3-3-8 0,0 0 8 15,0 0-20-15,4 6 2 0,-1 1 0 0,-3-7 0 31,0 0-38-31,0 0-7 0,0 0-1 0,0 0-1 16,0 0 8-16,7 3 1 0,0-3 1 0,-7 0 0 0,7 0 39 0,4 0 7 0,-4 0 9 0,0 0-13 16,0 0 13-16,0 0 0 0,4 0 0 0,-4 0 0 15,-7 0 11-15,7 0-2 0,-7 0 0 0,7 0 0 16,-7 0-49-16,0 0-11 0,0 0-1 16</inkml:trace>
  <inkml:trace contextRef="#ctx0" brushRef="#br1" timeOffset="-156669.985">28275 738 518 0,'0'0'23'0,"0"0"5"0,0 0-28 0,-7 6 0 16,-3-6 0-16,10 0 0 0,0 0 381 0,0 0 71 0,-8 7 15 0,8-7 2 16,0 0-347-16,-3 3-70 0,-4 6-13 0,3 0-3 15,1 1-22-15,-1-1-4 0,4 1-1 0,-3 2 0 16,-1 1 19-16,1 6 4 0,3-4 1 0,0 4 0 15,-4 0-17-15,4 0-3 0,-3 6-1 0,3 0 0 16,0 3 14-16,-4-3 2 0,-3 13 1 0,-4-10 0 16,-3 13 10-16,-3-4 1 0,-4 1 1 0,3 3 0 15,-3-4-8-15,0 1-1 0,-1-3-1 0,5-1 0 16,-4 4-13-16,7-13-2 0,3 9-1 0,0-15 0 16,8 6-15-16,-1-3 9 0,4-6-9 0,4 3 8 15,-4-4-16-15,7-12-4 0,0 10-1 0,4-13 0 16,3-6-179-1,3-1-35-15</inkml:trace>
  <inkml:trace contextRef="#ctx0" brushRef="#br1" timeOffset="-156320.293">28169 710 1440 0,'0'0'128'0,"-3"0"-103"16,-4 0-25-16,7 0 0 0,0 0 177 0,0 0 31 15,0 0 5-15,0 0 2 0,0 0-150 0,10 0-29 16,-3 9-7-16,4 1-1 0,0-1 16 0,6 4 4 16,-3-1 0-16,0 4 0 0,1 3-33 0,-1-1-7 15,3 1 0-15,-6 0-8 0,-1 6 24 0,1 3-1 0,-4-3-1 0,0 4 0 16,-3 5 10-16,-1-6 3 0,1 7 0 0,-1-1 0 15,-3 4 0-15,4-4 0 0,-1 4 0 0,1-3 0 16,-1-4-5-16,4-3-1 0,-3 0 0 0,3 7 0 16,4-7-16-16,-4-3-3 0,3 3-1 0,1 1 0 15,-4 2-9-15,7-9 8 0,-7-3-8 0,4 3 8 16,-1 0-8-16,-3-7 0 0,0 1 0 0,4-3 8 16,-4-4-25-16,0 0-6 0,0-2-1 0,-3-4 0 15,-4-3-204 1,0 0-42-16</inkml:trace>
  <inkml:trace contextRef="#ctx0" brushRef="#br1" timeOffset="-156083.016">27979 1459 2188 0,'0'0'195'0,"0"0"-156"16,0 0-31-16,14 0-8 0,0 0 92 0,7 10 18 15,4-20 3-15,7 10 1 0,-4 0-59 0,4 0-12 16,-1 0-3-16,8-3 0 0,-4 3-18 0,1 0-4 16,-5 0-1-16,5 3 0 0,-4-3-7 0,-4 0-2 15,-4 0 0-15,-2 0 0 16,-1 0-65-16,-4 0-14 0,-2 0-2 0,-8 0-1112 0</inkml:trace>
  <inkml:trace contextRef="#ctx0" brushRef="#br1" timeOffset="-153085.819">20546 1716 1382 0,'0'0'61'0,"0"0"13"0,0 0-59 0,0 0-15 15,0 0 0-15,0 0 0 16,0 0 170-16,3-6 31 0,1-3 7 0,-1-1 0 0,-3 10-101 0,0-9-21 16,0-7-4-16,4 7-1 0,-4-1-21 0,3 1-5 15,1-10-1-15,3 3 0 0,0-2-30 0,0-1-7 16,4 0-1-16,-1 0 0 0,1-6-4 0,-1 0 0 16,-2-3-1-16,2 3 0 0,4-4-11 0,0 1 0 15,0-6 0-15,-3 6 0 0,3-10 0 0,-3 7 8 16,-1-13-8-16,1 6 12 0,-8 10 5 0,8-7 2 15,-7 10 0-15,3-3 0 0,-7 3 17 0,0 6 3 16,3 0 1-16,-3 4 0 0,4 5-27 0,-4-9-5 16,-4 19 0-16,4 0-8 0,4-9 0 0,-4 9 0 15,0 0 0-15,0 0 0 0,10 6 0 0,1-3 0 0,-1 7-10 16,1 5 10-16,0-2-10 0,3 3 10 0,-4 9 0 0,1-13-9 16,-1 13 9-16,1 4 0 0,0-4-9 0,-4 9 9 15,0-6 0-15,0 1 0 0,0-4 0 0,-4 9 0 16,1-15 0-16,-1 16 0 0,-3-7 0 0,0 6 0 15,0-6 0-15,0 1 0 0,4-4 0 0,-1 9 8 16,-3-9-8-16,7 4 0 0,-3-11 0 0,3 1 0 16,-3 6 0-16,6-9 0 0,1-3 0 0,-1-4 0 15,-3 7 12-15,8-16-2 0,-1 3-1 0,0-3 0 16,0-3 19-16,3-7 4 0,-2 4 1 0,2-7 0 16,1-2-3-16,0-4-1 0,-4 3 0 0,0-9 0 15,0 3-4-15,0-3-1 0,0 0 0 0,-3-6 0 0,-1-1-8 16,1 1-1-16,-1 0-1 0,1-7 0 0,-4 3-14 0,0-2 9 15,-3-4-9-15,3 3 8 0,-4 4-8 0,1-4 8 16,-1 13-8-16,-3-9 8 0,0 12-8 0,4-13-11 16,-1 16 3-16,-3 4 0 0,-3-10-7 0,3 15-1 15,0-2 0-15,0-4 0 16,3 16-78-16,-3-9-16 0,4-1-3 0,-4 4-1 16,7 3-83-16,-7 3-17 0,7-6-3 0,0 6-503 15,4-4-100-15</inkml:trace>
  <inkml:trace contextRef="#ctx0" brushRef="#br1" timeOffset="-152535.454">21766 1086 1134 0,'-21'-3'50'0,"21"3"10"0,0 0-48 0,0 0-12 0,0 0 0 0,0 0 0 16,0 0 126-16,0 0 22 0,0 0 5 0,0 0 1 15,-10-6-32-15,10 6-6 0,0 0-2 0,0 0 0 16,-11 6-46-16,4-3-8 0,0 3-3 0,0 4 0 16,-4 9-45-16,1-4-12 0,-4 1 0 0,3-4 0 15,0 7 0-15,4-3 0 0,-7 0 0 0,7-4 0 16,0 4 0-16,0-4 0 0,0 4 0 0,4 3 0 0,-5-3 0 0,5-4 0 15,-1 4 0-15,4 3 0 16,-3-1 0-16,-1-2 0 0,4 9 12 0,4-6-4 0,-8 0-8 0,4 6 12 16,4-13-12-16,-1 10 12 0,4 0-12 0,1-3 0 15,-5-3 0-15,4 3 0 0,4-4 10 0,3-12-10 16,-4 10 12-16,5-13-12 0,6 3 26 0,-7-3-2 16,3-3 0-16,1-10 0 0,-4 10 16 0,4-12 2 15,7 5 1-15,-4-9 0 0,-4 4 5 0,1-4 2 16,3 0 0-16,0-6 0 0,-3-3-15 0,0 3-3 15,-8 6-1-15,4-9 0 0,0 3-11 0,-3-10-3 16,-4 7 0-16,-3 0 0 0,3 3-9 0,-4-4-8 16,-3 1 9-16,0 0-9 0,-3 3 12 0,-1 0-4 15,-3 0-8-15,0 6 12 0,-7 0-12 0,3 3 0 0,1 4 0 0,-4 6 0 16,-8-4 0-16,8 1 0 0,0 9 0 0,0-3-10 16,-4 6 10-16,4-3-10 0,0 0 10 15,7 0-10-15,7 0-7 0,0 0-2 0,-7 9 0 0,7-9 0 31,0 0-74-31,-7 0-15 0,-4 10-4 0,4-4 0 16,0-6-102-16,7 0-21 0,0 0-4 0,-7 12-1 0</inkml:trace>
  <inkml:trace contextRef="#ctx0" brushRef="#br1" timeOffset="-151918.472">22010 390 403 0,'-32'-13'36'0,"14"7"-36"0,1-3 0 0,-8-1 0 0,-10 7 388 0,0-3 70 16,3 0 14-16,-7 2 4 0,0-2-360 0,-3 6-72 15,-4 0-15-15,0-3-2 0,-3 3-11 0,-1 3-3 16,-6-3 0-16,-4 10 0 0,-4-10-13 0,-3 12 0 15,4-9 0-15,3 16 0 0,0-10 0 0,-4 1-8 16,1 6 8-16,-4 9 0 0,-4-7 0 0,1 11 14 16,-4-1-2-16,3 6-1 0,8 1 8 0,-4 3 1 15,-4-4 1-15,4 4 0 0,4 2 12 0,-1 7 3 16,4-12 0-16,4 18 0 0,3 1-20 0,3-1-3 0,4 3-1 0,1-2 0 16,2 8-12-16,-3-2 8 0,8-4-8 0,2 4 0 15,1-4 10-15,7 7-10 0,3-10 10 0,11 10-10 16,7-3 0-16,3-4 0 0,4-3 0 0,11 1 0 15,7 5 0-15,10-15 9 0,0 3-9 0,11-3 12 16,0 0-4-16,7 0 0 0,7-16 0 0,6 7 0 16,12-10 11-16,3-3 1 0,7-3 1 0,4-4 0 15,7-5-4-15,-1-1-1 0,8-9 0 0,0 0 0 16,0-9 5-16,-1-4 1 0,8-3 0 0,-3-9 0 16,2 0 12-16,1-3 2 0,-3 6 1 0,-5-19 0 15,-2 7-19-15,-5-4-4 0,1-6-1 0,-7 7 0 16,-4-13 9-16,-7-4 2 0,-3-2 0 0,-4-4 0 0,0 4 0 15,-11-4 1-15,-10-3 0 0,-4 1 0 16,1 5-5-16,-12-5 0 0,-6-1-1 0,-7-6 0 16,-4 3-3-16,-4-3-1 0,1 16 0 0,-8-4 0 0,-6 7 20 0,-8-3 4 15,4 6 1-15,-7-3 0 0,-7 3-24 0,-4 3-5 16,-3 0-1-16,0 9 0 0,-4-2-10 0,-7 8 0 16,-3 1 0-16,-4 6 0 15,0 3-19-15,-7 1 4 0,-3 8 1 0,-11 4 0 16,-4 6-14-16,-6 0-2 0,-4 0-1 0,-1 6 0 15,5 4-71-15,-1-1-14 0,1 7-4 0,6-4-786 16,0-2-158-16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0:06:23.6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26063 7919 172 0,'7'0'8'0,"-7"0"1"0,7 0-9 0,-7 0 0 0,4-6 0 0,-4 3 0 16,0 3 273-16,7 0 53 0,-4-7 10 0,1 7 3 15,-4-3-207-15,0 3-42 0,4-6-8 0,-4 6-2 16,0 0 10-16,0 0 2 0,3-3 0 0,-3 3 0 16,0 0-2-16,0-7 0 0,0 4 0 0,0 3 0 15,0 0-39-15,0 0-8 0,0 0-2 0,0 0 0 0,-7 0-25 0,7 0-6 16,0 0-1-16,-11 0 0 0,4 3-9 0,-3 7 8 16,3-4-8-16,-7 4 8 0,-4-1-8 0,4 7 0 15,0-4 0-15,0-2 0 0,0 5 10 0,-1 4 3 16,-2 0 1-16,3-3 0 0,0 2 5 0,-1 1 1 15,-2 0 0-15,-1 3 0 0,1-3 2 0,-1 0 1 16,-3 6 0-16,0-3 0 0,3-4-7 0,-3 8-2 16,0-1 0-16,-1 0 0 0,1-3-6 0,-3 3-8 15,2 3 11-15,-2-3-11 0,3-6 16 0,3 6-3 16,-3 0-1-16,-4-3 0 0,4 3-12 0,0 3 8 16,-4-9-8-16,7 6 0 0,-3-6 0 0,4 0 8 15,-1 3-8-15,4-10 0 0,0 7 0 0,-4-3 8 0,4-7-8 0,3 7 0 16,-3-4 0-16,7-5 0 0,-3 2 0 0,3 1 0 15,-1-10-8-15,1 9-8 0,4-3-2 0,3-6 0 32,0 0-82-32,0 0-16 0,-4 3-3 0,4-3-1 15,0 0-58-15,0 0-12 0,0 0-2 0,0 0-672 0</inkml:trace>
  <inkml:trace contextRef="#ctx0" brushRef="#br0" timeOffset="653.555">25485 7894 115 0,'0'0'10'0,"0"0"-10"16,0 0 0-16,0 0 0 0,0 0 220 0,0 0 43 15,0 0 8-15,0 0 1 0,0-3-191 0,0 3-38 16,0 0-8-16,0 0-2 0,0 0 59 0,0 0 12 16,0 0 3-16,0 0 0 0,0 0-8 0,0 0-2 15,0 0 0-15,0 0 0 0,0 0 7 0,0 0 2 0,0 0 0 0,0 0 0 16,0 0-33-16,0 0-6 15,0 0-2-15,0 0 0 0,0 0-37 0,0 0-8 0,0 0-2 0,0 0 0 16,0 0-8-16,0 0-2 0,0 0 0 16,0 0 0-16,7 0 12 0,-7 0 3 0,0 0 0 0,0 0 0 15,0 0-10-15,0 0-1 0,3 9-1 0,-3-9 0 16,0 0-2-16,4 3 0 0,6 4 0 0,-6 2 0 16,-4-9 7-16,0 9 0 0,0-9 1 0,3 10 0 15,1-1 2-15,-1 1 0 0,1-1 0 0,0 0 0 16,3 7-3-16,-4-7-1 0,1 7 0 0,3-6 0 15,0 5-15-15,0-2 11 0,0 6-11 0,0-4 10 16,4 4-10-16,-1 9 0 0,1-6 0 0,3 0 8 16,0 3 5-16,0 0 1 0,0-3 0 0,4 3 0 15,-4 4-6-15,0-4 0 0,0 3-8 0,0-3 12 16,-3 0 8-16,-1-3 0 0,4 3 1 0,-6-6 0 0,2 6-21 0,1-6 0 16,-4 0 0-16,0-4 0 0,0 4 0 0,0-3 0 15,0-4 0-15,0-2 0 0,0 6 0 0,-3-7 0 16,3 0 10-16,0 1-10 0,-4-1 8 0,4-3-8 15,0 4 0-15,0-1 9 0,-3-2-9 0,3-4 0 16,0 3 0-16,0-3 8 0,0 6-8 0,0-9 8 16,4 0-8-16,-4 7 8 0,0-7-8 0,0 0 0 15,-7 0 0-15,7 0 8 0,4 0-8 0,-4 0-11 16,0 0 3-16,-7 0 0 16,0 0-83-16,0 0-16 0,0 0-3 0,0 0-770 15,0-7-155-15</inkml:trace>
  <inkml:trace contextRef="#ctx0" brushRef="#br0" timeOffset="3787.463">29630 7279 1364 0,'0'0'60'0,"7"-3"13"0,-4-3-58 0,4 3-15 0,-3-4 0 0,3 4 0 16,-3-3 18-16,3 6 1 0,0-3 0 0,0-3 0 15,0 6 18-15,0 0 4 0,3 0 1 0,-10 0 0 16,7 0-12-16,-7 0-2 0,0 0-1 0,8 0 0 16,-1 9 0-16,-7-9 0 0,0 0 0 0,3 9 0 15,1 1 31-15,-1-1 6 0,-3 4 2 0,0-1 0 16,0 4-1-16,-3 3 0 0,3 0 0 0,0-1 0 16,0 1-18-16,0 6-4 0,0 4-1 0,0 5 0 15,0-6-11-15,0 13-3 0,0-6 0 0,3 2 0 16,1 1-2-16,-1 6-1 0,-3 0 0 0,0 3 0 15,0-3-8-15,0 6-1 0,0-3-1 0,0 3 0 16,-3-3 1-16,3 0 1 0,-4-3 0 0,1 0 0 0,3 9 4 16,-4-9 1-16,1 3 0 0,3 3 0 0,-4-6 18 0,1 3 4 15,-1-3 1-15,4 3 0 0,-4-3-29 0,1 0-7 16,-1 6-1-16,1-9 0 0,-1 3 12 0,4 6 3 16,-3-3 0-16,-1-3 0 0,4-6-23 0,0 2 8 15,-3-12-8-15,-1 10 0 0,1-13 9 0,3 3-9 16,0-2 12-16,0 2-12 0,-4-9 11 0,1 3-11 15,3-4 10-15,-4 1-10 0,4-9 21 0,0 8-1 16,-3-2-1-16,-1-3 0 0,1-7-19 0,3 3 0 16,-4 1 0-16,4-1 0 0,-3 0-10 0,3-2-2 15,0-7-1-15,0 0 0 0,0 0-10 0,0 0-1 16,0 0-1-16,0 0 0 16,-8 0-136-16,1 0-27 0,7 0-6 0,-7-7-960 0</inkml:trace>
  <inkml:trace contextRef="#ctx0" brushRef="#br0" timeOffset="6493.334">30374 8035 403 0,'7'0'36'0,"-7"0"-36"15,0 0 0-15,0 0 0 0,0 0 233 16,0 0 40-16,0 0 8 0,0 0 2 0,0 0-147 0,0 0-30 15,0 0-6-15,0 0 0 0,7 9-46 0,-3 1-9 16,-1 5-1-16,-3-2-1 0,-3 3-43 0,3 9 0 16,0-6 0-16,-4 6 0 0,4-3 0 0,0 3 0 15,-3 3 0-15,3 3 0 0,3-2 0 0,-6-1 0 16,-1 6 0-16,4-6 0 0,0-2 0 0,-3-4 0 16,3 3 0-16,0 0 0 0,-4-7 0 0,4 1 0 15,-3 0 0-15,3-3 0 0,-4-1 0 0,1-2 0 16,-1-7 0-16,4 4 8 0,0-10-17 0,0 0-4 0,0 0-1 0,0 0 0 31,0 0-35-31,0 0-7 0,0 0-2 0,-7-7-721 0</inkml:trace>
  <inkml:trace contextRef="#ctx0" brushRef="#br0" timeOffset="6890.956">30222 7875 2246 0,'0'0'49'0,"0"0"11"0,0 0 1 0,0-9 3 0,0-1-52 0,4 4-12 0,3-3 0 0,-3-1 0 16,6 1 35-16,1-1 4 0,-1 1 1 0,4 0 0 15,1-1-28-15,-1 1-4 0,3-1-8 0,1 4 11 16,-7-3-11-16,3 2 0 0,7 4 0 0,0-3 0 0,-3-3-8 0,3 9 8 16,-4-4 0-16,5 4 0 0,-5 0-10 0,1 0 10 15,3 4-13-15,-7-4 5 0,0 6 8 0,4-3 0 16,-4 3 0-16,-3-3 0 0,-4 4 0 0,0 2 0 15,3 7 0-15,-3-7 0 0,0 1 0 0,-3 5 8 16,3-2-8-16,-3 6 8 0,-1-4-8 0,1 4 0 16,-1-3 8-16,1-4-8 0,-8 4 0 15,4 3 0-15,0-4 0 0,0-2 0 0,-3 3 0 0,-1-1 8 16,-3-2-8-16,0 3 0 0,3-7 8 0,-6 7-8 16,-1-4 8-16,1-2-8 0,-1 5 8 0,-3-5-8 15,0-1 8-15,0 1-8 0,-4-1 0 0,4 0 9 16,-4-2-9-16,1 2 0 0,-4 0 9 0,3-2-9 0,4-4 0 15,0-3 9-15,-4 6-23 0,7-6-5 0,-3 0-1 0,0 0 0 32,4 0-35-32,-4-6-7 0,-1 6-2 0,1-3 0 15,4-4-108-15,-4 7-21 0,3 0-5 0,0-3-322 0,4 3-64 0</inkml:trace>
  <inkml:trace contextRef="#ctx0" brushRef="#br0" timeOffset="7439.094">30854 8305 1152 0,'0'0'51'0,"0"0"10"0,0 0-49 0,0 0-12 16,0 0 0-16,0 0 0 0,0-3 204 0,0 3 37 15,0-7 8-15,0-2 2 0,-4 6-180 0,1-4-36 16,-1-2-7-16,4 9-2 0,-7-6-14 0,0 3-2 16,-3 3-1-16,-1-7 0 0,4 7-9 0,-7 0 0 15,3 7-10-15,-3-7 10 0,4 3-8 0,-4 3 8 16,-4 3 0-16,4 1-9 0,0 6 9 0,0-4 0 16,-1-3 0-16,1 7 8 0,0 3 2 0,4 0 1 15,3-4 0-15,0 1 0 0,3-3 0 0,0 2 0 16,1 4 0-16,-1-9 0 0,4 5-11 0,4-5 0 15,-4-10 0-15,3 9 8 0,1 0-8 0,3 1 12 16,-7-10-12-16,7 6 12 0,4-3 2 0,-4 4 1 0,3-14 0 16,-3 7 0-16,4 0 9 0,-4-3 1 15,4-3 1-15,-1-4 0 0,-3 1-1 0,4 3 0 0,-4-4 0 0,0 7 0 16,0-6-10-16,0 3-3 0,-3-4 0 0,-1-5 0 16,4 5 12-16,-3 1 3 0,-1-1 0 0,1 1 0 15,-4-1-2-15,0 10 0 0,7-3 0 0,-7 3 0 16,0 0-9-16,0 0-1 0,0 0-1 0,0 0 0 15,0 0-14-15,3 0 0 0,8 3 8 0,-8-3-8 16,-3 0 0-16,8 10 0 0,-5-1 0 0,4 1 0 16,-3-1 0-16,-1-3 0 0,4 4 0 0,-3-1 0 15,-4 1 0-15,7 5 0 0,-4-12 0 0,1 13-10 16,-1-7-3-16,-3-9-1 0,4 10 0 0,-1-4 0 16,1 4-75-16,-4-10-15 15,0 0-4-15,0 0 0 0,7 3-137 0,-7-3-28 0,14 6-6 0,-14-6-1 0</inkml:trace>
  <inkml:trace contextRef="#ctx0" brushRef="#br0" timeOffset="7806.832">30917 8505 1591 0,'0'0'35'0,"0"0"7"0,4 3 2 0,-4-3 0 0,0 0-35 0,4 10-9 16,-1-1 0-16,1-2 0 0,3-4 0 0,0 6 0 15,-4-3 9-15,1 4-9 0,3-1 39 0,0 1 3 16,-7-10 1-16,0 6 0 0,7 3 30 0,-4-6 7 15,-3-3 0-15,0 0 1 0,0 0 4 0,0 10 1 0,0-10 0 0,0 0 0 16,0 0-34-16,0 0-6 0,0 0-2 0,4 6 0 16,3 4-23-16,-7-10-5 0,0 0 0 15,0 0-1-15,0 0 2 0,0 0 1 0,7 0 0 0,0-10 0 16,-3 10 6-16,3-9 0 0,-4 2 1 0,-3-2 0 16,4-4 2-16,-4-2 0 0,-4-1 0 0,4-3 0 15,0 0 6-15,0 4 2 0,0-4 0 0,0 0 0 16,-3-6-23-16,3 6-4 0,0 0 0 0,3-6-8 15,-3 7 18-15,0-1-3 0,4 3-1 0,-4-3 0 16,7 7-14-16,-4-4 0 0,1 0-9 0,-1 7 9 16,4 0-36-16,1-1 0 15,-1 1-1-15,-4-1 0 16,4 4-31-16,4 6-5 0,-4-3-2 0,-4 3 0 0,-3 0-136 0,11 3-27 0,-1-3-6 0,-2 6-668 16</inkml:trace>
  <inkml:trace contextRef="#ctx0" brushRef="#br0" timeOffset="8206.964">31256 8383 288 0,'0'0'25'0,"0"0"-25"16,0 0 0-16,4 6 0 0,3-3 269 0,-7-3 49 16,0 0 10-16,10 7 1 0,-3-4-168 0,-7-3-33 15,7 0-8-15,0 0 0 0,1 0-24 0,-1 0-4 16,0 0 0-16,3 0-1 0,-10 0-43 0,11 0-9 15,-1-3-2-15,1-4 0 0,0 4-25 0,-1-3-4 0,1 6-8 0,-1-6 11 16,1 3-11-16,-4-4 12 16,0-2-12-16,0 6 12 0,-3-7 5 0,-1 4 2 0,1-3 0 15,-4-1 0-15,0 4-9 0,0-3-2 16,-4-1 0-16,-3 1 0 0,0 6 2 0,0-4 0 0,-4-2 0 0,1 9 0 16,-4 0-2-16,-4 0-8 0,4 0 12 0,0 0-4 15,-4 0-8-15,1 9 0 0,2-2 0 0,1 2-11 16,0 1 11-16,4 2 0 0,-1-3 0 0,0 7 0 15,1 0 0-15,3 3 0 0,0-1 0 0,3-2 0 16,4 6 0-16,0-6 0 0,0 9 8 0,0-13-8 16,4 10 0-16,-4-9 0 0,3 6 0 0,4-4 0 15,-3 1 0-15,-1-3 0 0,4-4 0 0,-3 7 8 16,7-7-8-16,-4 1 0 0,0-4 0 0,3 3 0 16,-3-6-14-16,4 7-1 0,-1-10 0 0,1 9 0 15,0-9-23 1,-1 6-5-16,1-6-1 0,-4 0 0 0,3-6-87 0,-3 6-17 0,1 0-4 0,-5-3-454 15,-3 3-90-15</inkml:trace>
  <inkml:trace contextRef="#ctx0" brushRef="#br0" timeOffset="8977.759">31630 8339 288 0,'0'0'25'0,"0"0"-25"16,0 0 0-16,0 0 0 0,-3 10 372 0,3-10 70 16,-4 9 14-16,4 0 2 0,-4-2-348 0,1 2-70 15,-1 7-13-15,1-7-3 0,6 4-24 0,-3-4 0 16,-3 1 0-16,-1 5 0 0,4-5 0 15,0-1 0-15,-3 0 0 0,3-9 0 0,0 7 27 0,0 2 4 16,0-9 1-16,0 0 0 0,-4 9 2 0,4-9 1 16,0 0 0-16,0 0 0 0,0 0-2 0,0 0 0 0,0 0 0 0,0 0 0 15,0 0 4-15,11 0 1 16,-4-9 0-16,0 3 0 0,4 3-16 0,-4-7-3 0,3-5-1 0,-3 5 0 16,0-9-8-16,4 1-2 0,-4 2 0 0,0-3 0 15,0 3-8-15,0 4-14 0,0-4 3 0,0 0 1 16,-3 7 10-16,3 6 0 0,-7 3-9 0,7-6 9 15,0 6 0-15,0 6 15 0,0-3-3 0,0 3 0 16,4 10 16-16,-1-3 2 0,1 2 1 0,-1-2 0 16,1 2-31-16,3 1 0 0,-3-3 0 0,-1 2 0 15,4 4 12-15,-3 0-3 0,3-3-1 0,0-1 0 16,0-2-8-16,-3 3-9 0,3-4 9 0,0 4-13 16,-3-1 13-16,-1-2 0 0,-3-4 0 0,-3 1 0 15,3 2-19-15,-7-12 3 0,0 0 0 0,3 10 0 16,-3-10-36-1,0 0-6-15,0 0-2 0,0 0 0 0,0 0-205 0,0 0-42 0,0 0-8 0,15-10-1 16</inkml:trace>
  <inkml:trace contextRef="#ctx0" brushRef="#br0" timeOffset="9208.547">32142 7957 2246 0,'0'0'200'0,"0"9"-160"16,0-3-32-16,0 13-8 0,0-3 100 0,0-4 20 0,3 13 3 15,-3 0 1-15,4-3-106 0,-1 4-18 16,-3-1-9-16,0 3 1 0,0 0 8 0,0-3 0 0,0 3 0 0,4-3 8 16,-4 4-23-16,3 5-4 0,-3-9-1 0,4 0 0 15,-1-3 10-15,-3 3 2 0,0 0 0 0,4-6 0 31,-1 0-32-31,1 0-7 0,-4-3-1 0,0-4 0 16,3 4-20-16,-3-7-5 0,0 1-1 0,-3-1-593 0,3-9-118 0</inkml:trace>
  <inkml:trace contextRef="#ctx0" brushRef="#br0" timeOffset="9460.798">31888 8273 2840 0,'0'0'126'0,"0"0"26"0,0 0-122 0,0 0-30 16,0 0 0-16,10 3 0 0,4-3 44 0,0 7 2 16,1-7 1-16,6 3 0 0,-4-3-33 0,4 0-6 15,-6 0-8-15,6 0 11 0,-4-3-11 0,5-4 0 16,-1 7 0-16,0 0 0 0,0-3-18 0,0-3 1 16,0 6 0-16,-3 0 0 15,0 0-26-15,-4 0-5 0,0 0 0 0,4-6-1 16,-4 6-20-16,0 0-4 0,-4 0-1 0,4 0 0 15,-3 0-82-15,0 0-17 0,-1 0-3 0,-3 0-1 16,0 0-35-16,4 0-6 0</inkml:trace>
  <inkml:trace contextRef="#ctx0" brushRef="#br0" timeOffset="10125.588">32755 8123 1324 0,'0'0'59'0,"0"0"12"0,0 0-57 0,0 0-14 16,0 0 0-16,0 0 0 0,0 0 193 0,0 0 36 15,0 0 7-15,0 0 2 0,0 0-182 0,0 0-36 16,-7 0-7-16,-3 0-1 0,-1 0 4 0,1 0 2 15,-8 3 0-15,4-3 0 0,-7 6 21 0,3-3 4 16,0 4 1-16,4-7 0 0,-3 9 25 0,3-9 6 16,7 6 1-16,7-6 0 0,-4 3-52 0,0 4-9 15,-3-4-3-15,7-3 0 0,0 0-12 0,0 0 0 16,0 0 0-16,0 0 0 0,0 0 0 0,0 0 0 16,0 0 0-16,0 0-10 0,7 0 2 0,4 0 0 0,0 0 0 15,3 0 0-15,-4 0 8 0,1 0 0 0,3 0 0 16,-3 0 8-16,-1 0-8 0,1 0 0 0,-4 0 0 0,3 6-8 15,1-3 8-15,0-3-10 0,-1 10 10 16,1-4-10-16,-1-3 10 0,1 6 0 0,-1 4 10 0,1 0-10 16,0-4 0-16,-1 0-10 0,1 7 0 0,-1 0 0 15,1-4 10-15,0 7 14 0,-1-3-3 0,1 3-1 16,-4 6-10-16,0-7 0 0,3 1 0 0,-6 0 0 16,-1-3 0-16,1 3 0 0,-4-1 0 0,0-2 0 15,0 0 8-15,-4-4 0 0,-3 4 0 0,4-7 0 16,-8 7-8-16,4-3 8 0,-3-4-8 0,-1 0 8 15,-3 7 0-15,3-6-8 0,-6-1 12 0,3 0-4 16,-4 1-8-16,0-4 8 0,1 3-8 0,-1-5 8 16,-7 2-8-16,4 0-16 0,0-3 4 0,3 4 1 15,1-4-153-15,-8-3-30 0,0 0-6 0,1 0-825 16</inkml:trace>
  <inkml:trace contextRef="#ctx0" brushRef="#br0" timeOffset="15912.013">26663 7966 802 0,'0'0'36'0,"-4"0"7"0,-3 0-35 0,0 0-8 0,4 0 0 0,-1 0 0 16,-3 0 172-16,4 0 32 15,3 0 6-15,-4 0 2 0,1 0-100 0,-4-3-19 0,0 3-4 0,7 0-1 16,0 0-44-16,0 0-10 0,-8 3-2 0,5-3 0 16,3 0-22-16,0 0-10 0,0 0 8 0,-4 6-8 15,-3-6 15-15,7 0-3 0,4 10 0 0,-1-1 0 16,-6 0 15-16,3 1 2 0,3 6 1 0,1-7 0 16,-8 7 5-16,1-4 1 0,3 4 0 0,3-4 0 15,1 10-6-15,-4-3-1 0,-7-6 0 0,7 12 0 16,-4-6-4-16,4 6-1 0,-3 0 0 0,-4 3 0 15,-4 0-5-15,8 7-2 0,-4-7 0 0,3 6 0 16,-7 1-2-16,4-1-1 0,0-2 0 0,0 9 0 16,0-13-4-16,0 9-1 0,4-5 0 0,-1-4 0 0,4 0-9 0,-3 0 0 15,-1-2 0-15,4-1 0 16,0-7 0-16,0 1 0 0,0 0 0 0,4-10 0 0,-4 7-9 0,3-6-7 16,-3-1-2-16,4-3 0 15,-4-6-142-15,0 0-28 0,0 0-5 0</inkml:trace>
  <inkml:trace contextRef="#ctx0" brushRef="#br0" timeOffset="16280.583">26822 7991 1796 0,'0'0'80'0,"0"0"16"0,0 0-77 16,0 0-19-16,0 0 0 0,0 0 0 0,0 0 23 0,0 0 1 0,0 0 0 0,0 0 0 15,0 0-4-15,7 9 0 0,0-2 0 0,-4 2 0 16,1 1 16-16,-1-1 4 0,-3 0 0 0,4 10 0 16,-4 0 2-16,0-3 1 0,0 9 0 0,0-6 0 15,3 9-23-15,-3 0-5 0,4-3-1 0,-4 3 0 16,0 4 10-16,0-1 1 0,0 4 1 0,0-1 0 15,0 1-1-15,-4-7 0 0,4 6 0 0,4-6 0 16,-4 1-13-16,0 2-4 0,-4-9 0 0,4 3 0 16,0 3-8-16,0-3 0 0,0 1 0 0,0-5 0 15,0-5 0-15,0 3-11 0,0 0 3 0,0-4 0 16,0-5-97-16,0 6-19 0,0-7-4 0,0 0-849 16</inkml:trace>
  <inkml:trace contextRef="#ctx0" brushRef="#br0" timeOffset="16830.095">26218 8982 1954 0,'0'0'43'0,"0"0"9"0,0 0 1 0,0 0 3 15,0 0-45-15,0 0-11 0,0 0 0 0,0 0 0 16,0 0 18-16,8 6 2 0,2-3 0 0,-3-3 0 0,4 0-1 0,-1-3 0 16,4-3 0-16,-3 6 0 15,7-3 20-15,-4-3 4 0,-4 6 1 0,8 0 0 0,-4 0-16 0,4 6-2 16,-1-3-1-16,1-3 0 0,3 0 12 0,0 0 3 15,4 0 0-15,-4 6 0 0,0-6-7 0,4 3-1 16,-4-6 0-16,4-3 0 0,3 6 10 0,0-3 2 16,4-3 0-16,0-4 0 0,-4 4-20 0,4-3-3 15,-4-1-1-15,0 7 0 0,4-6-20 0,-7 2 0 16,3-2 0-16,-3-1 0 0,3 4 0 0,-3 3 8 16,-1-3-8-16,1 3 0 0,-4-4-12 0,0 4-8 15,-7-3 0-15,4 6-1 16,0-9-117-16,-8 9-23 0,1-4-5 0,-1-2-553 0,-3 6-110 15</inkml:trace>
  <inkml:trace contextRef="#ctx0" brushRef="#br0" timeOffset="20651.52">18673 5090 691 0,'-25'0'30'0,"14"7"7"0,-3-7-29 15,0 3-8-15,0-3 0 0,-4 0 0 16,8 0 253-16,-1 0 50 0,1 0 9 0,-1 0 3 0,0 0-253 0,4 0-50 16,7 0-12-16,0 0 0 15,-7 0 0-15,0 0 0 0,7 0 10 0,-3 0-10 0,-4-3 14 0,7 3-2 16,-7 0-1-16,7 0 0 0,0 0-11 0,0 0 8 16,0 0-8-16,0 0 8 0,0 0 2 0,0 0 0 15,0 0 0-15,10 3 0 0,8 3 20 0,-1-3 4 16,5-3 1-16,-1 0 0 0,3 0 17 0,1 0 4 15,7-3 1-15,0-3 0 0,3 3 6 0,0-4 1 16,8 7 0-16,-1-9 0 0,4 3-32 0,3 3-7 16,1-4-1-16,-1 7 0 0,4-3-4 0,0-3 0 15,0 3-1-15,-4-3 0 0,4 6 1 0,0-4 1 16,7-2 0-16,0 3 0 0,3-3-13 0,-3 6-8 0,0-7 8 0,4 7-8 16,-4-3 17-16,3 3-1 0,4 0 0 0,0 0 0 15,4 0-3-15,-1 0-1 0,1 0 0 0,3-6 0 16,0 3-4-16,4-3-8 0,-4 6 11 15,3-10-11-15,5 1 15 0,-1 9-4 0,-7-10-1 0,3 4 0 16,5 3 5-16,-1-3 1 0,-4-4 0 16,1 10 0-16,0-3-16 0,-1-3 0 0,-3 3 0 0,4-3 0 15,6 6 0-15,-6-4 0 0,-4-2 12 0,-3 6-3 16,-1-3-9-16,1-3 8 0,-1-1-8 0,-3 4 8 16,0 3-8-16,4 0 10 0,3-6-10 0,-3 6 10 15,-11-3-2-15,3 3 0 0,8 0 0 0,-4-6 0 16,0 6-8-16,0 0 0 0,3 0 0 0,-3 6 8 15,-7-12-8-15,0 6 0 0,0 0 0 0,-3 0 0 16,3 0 0-16,-4 0 0 0,-3 0 0 0,-4 0 0 0,4 0 11 0,-7 0-3 16,0 0-8-16,-4 6 12 0,-3-6-12 15,0 3 8-15,3 3-8 0,-3-6 0 0,0 0 9 0,3 0-9 16,-6 0 8-16,2 3-8 0,5-3 0 0,-1 7 8 16,-3-7-8-16,3 0 0 0,-7 6 0 0,1-3 0 15,-5-3 8-15,1 0-8 0,-4 0 0 0,-3 0-16 16,3 0 4-16,-3 0 1 0,0 0 21 0,-1 0 4 15,-6 0 1-15,7 0 0 0,-4 0-15 0,-3 0 0 16,3 0 8-16,-7 0-8 0,4 0 0 0,-4 0 0 16,0 0 0-16,0 0 0 0,-4 0 0 0,5 0 0 15,-5 0 0-15,1 0 0 0,-4-3 0 0,3-3 0 16,-3 6-8-16,-7 0 8 16,7-7-89-16,-7 7-11 0,0 0-3 0,0 0-754 0,0-3-151 0</inkml:trace>
  <inkml:trace contextRef="#ctx0" brushRef="#br0" timeOffset="22483.706">21922 5012 1324 0,'-22'-3'59'0,"22"3"12"0,0 0-57 0,0 0-14 0,0 0 0 0,0 0 0 16,0 0 156-16,0 0 28 0,11 0 5 0,-11 0 2 15,0 0-150-15,0 0-29 0,4 9-12 0,-1 1 8 16,-3-1-8-16,0 1-17 0,-3 5 4 0,6-2 1 16,1 2 12-16,-4 4 13 0,-11 6-2 0,8-6-1 15,3 9-10-15,-4-3-14 0,-3 4 3 0,3-4 1 16,1 0 18-16,3 3 3 0,3 0 1 0,-3-3 0 15,0 4-12-15,7-1 0 0,4-3 0 0,3 3-11 16,-7-3 22-16,7 3 4 0,4-6 1 0,0 0 0 16,-1 3-2-16,8 1 0 0,-4-4 0 0,7 3 0 15,4 0 19-15,0-7 4 0,0 8 1 0,3-4 0 0,4 3-30 16,3 0-8-16,-3-3 0 0,3 3 0 0,-3 0 0 0,3 0 0 16,4-3 0-16,-4-6 0 0,4 9 8 0,7-7 0 15,4 1 0-15,3 0 0 0,3-3 0 0,-3-4 0 16,4 10 0-16,-1-9 0 0,1 6 0 0,-1-4 0 15,4 4 0-15,-3-3 0 0,6-4 25 0,-3 4 6 16,0 3 1-16,-3-10 0 0,3 10-13 0,0-3-3 16,3-1 0-16,1-2 0 0,-1 3-12 0,1-1-4 15,-4-2 0-15,0-4 0 0,4 1 20 0,-4-1 3 16,3 4 1-16,1-4 0 0,-1 4-32 0,1-4 0 16,-1 0 0-16,-3 7 0 0,1-7 0 0,-1 1 0 0,0-4 0 0,7 4 0 15,-4-7 12-15,4 6-3 16,-7-3-1-16,4 1 0 0,-1-4-8 0,5-3 0 0,-1 6 0 0,0-3 0 15,3-3 0-15,-3 0 0 0,0 0 0 0,-3 0 0 16,0 0 0-16,-1-3 8 0,-3-3-8 0,0 6 8 16,-3 6 0-16,-1-6 0 0,-3 0 0 0,-3 0 0 15,-1 0 4-15,-3 3 0 0,7-3 0 0,-4 0 0 16,1 0-12-16,-1 6 0 0,-3-2 0 0,4-4 0 16,-4 6 0-16,-4-6 0 0,4 3 0 0,0-3 0 15,3 0 0-15,1 0 0 0,3 0 0 0,0 6 0 16,-4-3 0-16,-3-3 0 0,0 0 0 0,-7 7 0 15,0-4 0-15,-1 3 0 0,-2 0 0 0,3-3 0 16,-4 7 0-16,-3-1 0 0,3 1 0 0,-3 5 0 16,-4-5 0-16,0 5 0 0,-3-2 0 0,0 3 0 15,0-1 0-15,-4-2 0 0,0 6 8 0,0-4-8 16,1 4 0-16,2 0 0 0,-2 6 0 0,2-6 0 0,-2 0 0 16,-5 6 0-16,1-6 0 0,0 6 0 0,-4-6-9 0,4 6 9 15,-1-7 0-15,-3 8 0 0,1-5 0 0,-1 1 0 16,-4 0 0-16,-3-3 0 0,4 6 0 0,-4-6 8 15,-3 0-8-15,-1 6 0 0,1-6 0 0,-4 3 0 16,4 0 0-16,-4 3 0 0,0 0 0 0,0-3 0 16,0 9 0-16,0-9 0 0,-4 3 0 0,4-6 0 15,1 0 0-15,-5 6 0 0,1-6 0 0,-1 6 0 16,1-6 0-16,-1-1 0 0,-3-2 0 0,0 3 0 16,0 0 11-16,0 0-11 0,-3-4 8 0,-1 4-8 0,4 0 0 15,-3-3 0-15,-1-1 8 0,4-2-8 16,-3 3 0-16,-1 2 0 0,4-2 8 0,-4-3-8 0,1 2 0 0,-1 4 0 15,1-3 0-15,3-4-14 0,-4 4 2 16,1 3 1-16,-1 0 11 0,1-4 0 0,-1-5 0 0,1 8 0 16,-1-2 8-16,4-6 3 0,-3 5 1 0,3-2 0 15,-4-4 6-15,4 7 2 0,0-7 0 0,0 1 0 16,0-1-20-16,-3 0 0 0,3 7 0 0,-4-6 0 16,4-1 0-16,-3 0 0 0,-1 1 0 0,0 5 0 15,1-2-11-15,-1-7-5 0,1 10-2 0,-1-7 0 16,-3 1 18-16,4-1 0 0,-4 1 0 0,3-1 0 15,1 0 0-15,-1 1 0 0,1-4 0 0,-1 4 0 16,4-7 0-16,0-3 0 0,-3 9 0 0,3-9 0 16,0 6 8-16,0-6-8 0,0 0 0 0,0 10 0 15,0-10 8-15,0 0-8 0,0 0 0 0,0 0 9 0,0 0-9 0,0 0 10 16,0 6-10-16,0-6 10 0,0 0 2 16,0 0 0-16,0 0 0 0,0 0 0 0,0 0-12 0,0 0 0 15,0 0 0-15,0 0 0 0,0 0 23 0,0 0-1 16,0 0 0-16,0 0 0 0,-4-6-2 0,1-4-1 15,-5 4 0-15,5-3 0 0,-4-4-6 0,0-3-1 16,0 1 0-16,-4 5 0 0,4-8-12 0,-3 8 11 16,-1-9-11-16,-3 4 10 0,0 2-10 0,3-3 10 15,4 1-10-15,4 5 10 0,-4-2-10 0,-4 2 0 16,4 1 0-16,0-4 0 0,0 4 0 0,0 6 0 16,0-3 0-16,0 2 0 0,3-2 0 0,4 6 0 15,0 0 0-15,0 0 0 0,-7 0 0 0,7 0 0 16,0 0-11-16,-4-3 11 0,-3 3 0 0,7 0-8 0,0 3 8 0,-3 7 0 15,-1-1-16-15,4-3 3 0,7 13 0 0,0-3 0 16,-3-4 13-16,7 4-12 0,-4 3 12 0,0-4-12 16,3-2 4-16,1 3 8 0,3-1-13 0,0-2 5 15,7 3 8-15,-3-7 0 0,0 10 0 0,-1-10 0 16,1 1 0-16,-1-1 0 0,-2 0 0 0,2 4 0 16,-3-10 0-16,0 7 0 0,-3-1 0 0,3-9 0 15,-3 6 0-15,-1-3 8 0,1-3-8 0,-1 0 8 16,1 7 2-16,0-7 1 0,-1-7 0 0,1 7 0 15,-1 0 0-15,1 0 0 0,0 0 0 0,3-3 0 16,-4 3 0-16,4-6 0 0,-3-3 0 0,3-1 0 16,-3 7 3-16,3-10 1 0,0 4 0 0,0 0 0 15,0-4 3-15,0-3 1 0,4-2 0 0,-4 2 0 16,-7 3-6-16,4-12-1 0,-1 10 0 0,1-7 0 16,3-3-12-16,-4 6 8 0,1-6-8 0,0 6 0 15,-1-6 0-15,4-3 0 0,-7 9 0 0,4-6 0 0,0 9 0 16,-1-3 0-16,-3 0 0 0,0 10-10 15,0-7-45-15,0 13-9 0,-3-6-1 0,3-1-1 16,-4 4-163-16,-3 6-33 0</inkml:trace>
  <inkml:trace contextRef="#ctx0" brushRef="#br0" timeOffset="89458.894">11564 9327 1209 0,'-25'-6'53'0,"15"6"12"0,10 0-52 0,-4-3-13 16,1-4 0-16,3 7 0 0,0-6 186 0,7 3 34 15,7-3 8-15,4-4 0 0,-4 10-184 0,3-3-36 16,12-3-8-16,-1 6 0 0,0 0 0 0,7 0 8 15,4 0-8-15,3 0 11 0,8-10 4 0,3 10 1 0,7-3 0 0,0-3 0 16,3 0-16-16,4 3 8 0,-3 3-8 16,6-7 0-16,-3 7 8 0,7-9-8 0,4 9 0 0,0 0 9 15,-4-3-9-15,3-4 0 0,-3 4 0 0,7-3 0 16,1-3 0-16,2 6 0 0,-6-4 11 0,3-2-11 16,0 3 15-16,-7 2-3 0,0-11-1 0,4 5 0 15,0 1 8-15,3 0 1 0,-11 2 1 0,1-2-680 16,-4-1-136-16</inkml:trace>
  <inkml:trace contextRef="#ctx0" brushRef="#br0" timeOffset="90057.894">18196 9026 1209 0,'-7'-6'53'0,"7"6"12"16,0-4-52-16,0 4-13 0,0 0 0 0,4-6 0 15,6-3 270-15,4-1 51 0,4 7 11 0,7-6 1 0,7-1-264 0,3 4-53 16,7 0-16-16,8 6 8 16,6-3 13-16,4-3 3 0,7 6 0 0,0 6 0 0,7-6-24 0,4 3 0 15,-1 3-12-15,8 4 4 0,0-4 8 0,-4 3 12 16,-4-6-2-16,5 7-1 0,-1-1-9 0,3 1-12 16,5 2 2-16,-5 1 1 15,1-4-123-15,10 7-25 0,4-7-5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0:08:54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14792 7812 1584 0,'-14'-15'70'0,"7"12"14"0,-4-4-67 0,1-2-17 15,-1-1 0-15,0 1 0 0,1 0 40 0,-4-1 4 16,0-5 0-16,0 5 1 0,-4 1-34 0,0-1-11 0,1 1 0 0,-5 0 0 16,5-1 14-16,-4 4-4 0,-4-4-1 0,0 1 0 31,-3 6-32-31,0-3-6 0,0-1-2 0,-4 4 0 0,-3 3 23 0,-1 0 8 0,-2-6 0 0,-1 6-9 16,-4 6 24-16,5-6 5 0,-8 10 0 0,3-10 1 15,1 9 28-15,-4 0 6 0,-3-2 1 0,-4 2 0 16,0 1-3-16,-3-1 0 0,3 7 0 0,0-4 0 15,-4 7-25-15,4-3-4 0,0 2-2 0,-3 1 0 16,-4 3-22-16,4 0 0 0,3-3 0 0,0 6 8 16,-7 0-8-16,3 3 0 0,1-3 0 0,6 4 0 15,-2-1 0-15,6 3 0 0,0-3 0 0,0 7 0 16,4-4 0-16,-4 10 11 0,0-3-3 0,4 6 0 16,3 3 8-16,0 6 2 0,4-3 0 0,-1 3 0 15,8 1-18-15,3 2 8 0,8-2-8 0,-4-1 0 0,7-6 8 0,7 12-8 16,-1-5 0-16,5-1 0 15,6-6 0-15,1 6 0 0,3-9 0 0,7 6 0 0,0-9 14 0,4 0-4 16,3-3-1-16,4-1 0 0,7 7 23 0,-1-3 4 16,-3-3 0-16,1-4 1 0,2 1-25 0,5-4-4 15,-5 0-8-15,1-3 11 0,0 1 17 0,3-4 4 16,1-6 1-16,-1 9 0 0,0-9-18 0,4-4-4 16,0 4-1-16,0-3 0 0,3-4-2 0,-3 4 0 15,3 0 0-15,0-4 0 0,-3 4 6 0,3-7 1 16,-3 10 0-16,7-9 0 0,0 8-15 0,0-2 0 15,3-7 0-15,4 1 0 0,0-1 12 0,0 1 7 16,0-4 1-16,-4-3 0 0,1 3-12 0,-4-6-8 16,3 0 12-16,-3 0-12 0,0 0 20 0,0-9-4 0,-4 9 0 0,4-6 0 15,0-4 9-15,3 1 2 0,-3-1 0 0,0 1 0 16,-4 0-9-16,0-7-2 0,1 3 0 0,-1-5 0 16,4 2-4-16,-4-3-2 0,1-6 0 0,2 6 0 15,1-6 4-15,-3 0 1 0,-1 3 0 0,0-3 0 16,-3-3-7-16,3 0 0 0,-6-4-8 0,-1 4 12 15,-3-6-12-15,3-1 11 0,-7 7-11 0,0-7 10 16,1 4 2-16,-1-4 1 0,-3-8 0 0,-1 8 0 16,-3-3 3-16,-3-5 1 0,-7 5 0 0,-1-6 0 15,-3-6 4-15,0 3 1 0,0-7 0 0,-7 7 0 16,0-6-6-16,-3 0-2 0,6 0 0 0,-6-7 0 16,-4 7-14-16,-4-1 11 0,4-2-11 0,-3 3 10 15,-8 2-10-15,0 4 10 0,-3 0-10 0,4 3 10 16,-5 1-10-16,-2-1 0 0,-1 9 0 0,0-3 8 15,1-2-8-15,-8 2 0 0,0 4 0 0,-10 5 0 0,-1-5 0 0,-2 6 0 16,-5-1 0-16,-3 4 0 0,-3 0 0 0,3 6-11 16,0-9 11-16,0 13-8 0,-3-4 8 0,-1 0 0 15,1 3 0-15,3 4 0 0,3-4 0 0,5 0 0 16,-1 4 0-16,0 2 0 0,7-5 0 0,0 5 0 16,0-5 0-16,4 5 0 15,3 1-12-15,-3-1 0 0,3-8 0 0,1 8 0 16,-1 4-73-16,7-4-15 0,0 1-4 0,4 6 0 15,4-3-105-15,6 6-22 0,0 0-4 0,4-3-1 0</inkml:trace>
  <inkml:trace contextRef="#ctx0" brushRef="#br0" timeOffset="1053.849">20638 7797 2602 0,'-11'-13'116'0,"4"7"23"0,-4-4-111 0,1 7-28 0,-4-3 0 0,7-3 0 16,-4-1 40-16,0 4 4 0,-3-3 0 0,4 5 0 15,-4-2-44-15,-1-3 0 0,1 9 0 0,0-10 0 16,-3 4 0-16,-5 3 0 0,5-3 0 0,-4 3 0 15,-4-4 0-15,0 4 0 0,-3-3 0 0,0 6 8 16,-4-3-8-16,4 3 0 0,-4-7-12 0,0 7 12 16,-6 7 0-16,-1-7 0 0,3 3 0 0,1 3 8 15,-4-3-8-15,4 7 8 0,-4 5-8 0,-7-5 8 16,1 9 0-16,-5-4-8 0,-3 13 12 0,0 1-4 16,-3 5-8-16,3-6 0 0,0 7 0 0,4 6 0 15,3-4 0-15,-4 7 0 0,5 0-9 0,-5 0 9 16,1 3 0-16,3 6 0 0,7 1 0 0,-3-1 0 15,3 3 0-15,4 4 0 0,3-4 0 0,0 7 0 0,4-3 0 0,0 2 0 16,0 1 0-16,3 6 0 0,0-3 0 16,4-3 0-16,3-1 0 0,4 7 0 0,4-12 0 0,3 12 0 15,0-6 0-15,7 9 0 0,0-10 0 0,10 1 9 16,1 6-9-16,3-6 8 0,7-10-8 0,0 4 12 16,7-4-12-16,4 0 12 0,3 0-2 0,1-2 0 15,2-4 0-15,5 0 0 0,3 3 11 0,3-12 3 16,0-1 0-16,4-2 0 0,-3-1-24 0,3-9-15 15,3-3 3-15,4 3 0 0,4-6 12 0,-1-3 13 16,4-7-2-16,0 1-1 0,0-1 9 0,7-3 1 16,4-3 1-16,-1-3 0 0,5-3 1 0,-1-3 0 15,0-3 0-15,0-1 0 0,0-9-6 0,0 4-2 0,0-4 0 0,-3 0 0 16,0-6 4-16,-4 3 1 0,-7-9 0 16,0-4 0-16,0 4 5 0,-4-4 2 0,-3-9 0 0,-3 10 0 15,-4-4 1-15,-4-6 0 0,-7 10 0 0,-3-13 0 16,-4-3 3-16,-3-4 1 0,-4 1 0 0,-6-3 0 15,-5-7-31-15,1 3 0 0,-4 4 0 0,-7-4 0 16,0 4 8-16,-3-4-8 0,-4-2 0 0,0 8 0 16,-4-8 0-16,-3 8 0 0,4 1 0 0,-8 0 0 15,0 6 16-15,1 0-4 0,-4-4 0 0,0 7 0 16,-4-3-12-16,-7 0 8 0,1 3-8 0,-5 1 0 16,-2-8 0-16,-5 8 0 0,1 5 0 0,-4 0 0 15,-7-3 0-15,4 10 0 0,-4-3 0 0,0-1 0 16,-3 7-11-16,-4-7-1 0,-7 7-1 0,4 0 0 15,-1-3 13-15,4-1 0 0,-3 1 0 0,3 3 0 0,7 3 0 0,0-4 0 16,4 4 0-16,-1-3 0 0,8 3 0 0,0-3 12 16,0 3-3-16,-1 3 0 0,1-3-9 0,3 0-14 15,4 6 3-15,3 0 1 16,-3 0-79-16,3-6-16 0,-6 6-3 0,2 0-870 16,1 1-174-16</inkml:trace>
  <inkml:trace contextRef="#ctx0" brushRef="#br0" timeOffset="3585.913">15452 14808 2098 0,'-7'-9'93'0,"3"3"19"16,1 3-89-16,-4-4-23 0,3-2 0 0,-3 6 0 0,0-7 52 0,0 4 7 16,0-3 1-16,0 2 0 15,-4-2-60-15,4 6 0 0,-4-3 0 0,-3 2-14 16,0-2-14-16,0-3-2 0,0 9-1 0,0-10 0 0,3 10 11 0,-6-6 3 15,-8 3 0-15,4-3 0 0,0 2 17 0,-4-2 0 16,-3 6 0-16,3-3 0 0,0-3 31 0,-3-4 6 16,3 10 2-16,-6-9 0 0,2 9 26 0,-2-9 6 15,-5 9 1-15,1-7 0 0,-4 4-29 0,1-3-6 16,-5 3-1-16,1-4 0 0,0 7-16 0,-1-3-3 16,-3 3-1-16,1-6 0 0,2 6-3 0,-6 0-1 15,-4 0 0-15,0 6 0 0,0-3-12 0,4-3 0 0,-4 7 8 16,0-4-8-16,0 6 16 0,-4-2 1 15,5 8 0-15,-1-2 0 0,0 2-3 0,0 4-1 0,0 0 0 0,3 0 0 16,1 6-13-16,3 10-10 0,0-7 2 0,4 6 0 16,3 4 8-16,4 3 0 0,-4-1 0 15,0 11 0-15,4 2 0 0,0 3 11 0,0 4-3 0,-1 3 0 16,4 2-8-16,8-2-12 0,-4-3 2 0,6 2 1 16,1 1 9-16,11-3 0 0,3-4 0 0,3 4 0 15,1-4 0-15,6-2 0 0,8-1 0 0,3-6 0 16,3 6 20-16,1 1 10 0,7-1 2 0,3-3 0 15,0 3-24-15,7-6-8 0,1 7 0 0,3-10 0 16,-1 3 0-16,5-7 0 0,3-2 0 0,3-4 0 16,0 1 0-16,8-4-18 0,3-6 2 0,3 4 1 15,-3-4 15-15,4 0 0 0,10-3 0 0,0 0 0 16,3-3 16-16,5-7-3 0,-1 4-1 0,7-7 0 16,-3-3-12-16,-1-2-8 0,4-4 8 0,1 0-13 15,-1-10 24-15,-7 7 5 0,0-10 0 0,0 4 1 0,0-10 4 0,-3 0 1 16,3 1 0-16,-3-7 0 0,-4-1-2 0,-4-2 0 15,5 0 0-15,-8-6 0 0,-4-4 4 0,1-6 1 16,-4 0 0-16,-8 0 0 0,1-9 2 0,-10 6 0 16,-1-6 0-16,-7-7 0 0,-6 7-6 15,-5-10-1-15,-6-3 0 0,-4-3 0 0,-3-6-8 0,-4 6-3 16,-7 0 0-16,-4 3 0 0,-3-3-9 0,-7 6 0 16,-7-9 0-16,-4 9 0 0,-3 1 8 0,-4-1-8 15,-7 3 12-15,-3 7-4 0,-4-3-8 0,4 9 0 16,-4-7-12-16,4 4 12 0,-4-3 0 0,0 6 0 15,3-3 0-15,1 6 0 0,0 6 0 0,-8 0 0 0,-2 4 9 16,2-1-9-16,4 1 0 0,-3 12 0 0,-1-3 0 0,5 0-12 16,-1 12 12-16,0-2-13 0,0-4 5 0,-3 13 8 15,3-4-26-15,-4 1 2 0,5 9 1 0,-1 0 0 32,-4 0-59-32,4 6-12 0,1-3-2 0,6 7-1 15,3 5-116-15,1 4-23 0,7-3-5 0</inkml:trace>
  <inkml:trace contextRef="#ctx0" brushRef="#br0" timeOffset="4472.56">19897 14871 2527 0,'10'-16'112'0,"-6"7"23"0,-1 0-108 0,1-1-27 15,-4 1 0-15,3-1 0 0,-3 4 22 0,0 6-1 16,0-9 0-16,0 9 0 0,-7 0-21 0,0-3-13 0,-3-4 1 0,-4 4 1 16,-11 3 11-16,0 3-13 0,-10-3 5 0,-4 7 8 15,-7-4-9-15,-3-3 9 0,-8 6 0 0,-3-3 0 16,4 3 0-16,-8-6 12 0,1 7 0 0,-4-4 0 16,-4-3 22-16,1 9 4 0,-4-9 1 0,0 10 0 15,7-4-4-15,3 3-1 0,1 1 0 0,3-1 0 16,0 7 16-16,3 3 3 0,1-7 1 0,3 13 0 15,4-6-25-15,-1 12-5 0,4-2 0 0,0-1-1 16,-3 6-6-16,0 4-1 0,-1 6 0 0,1 0 0 16,3 3-27-16,4-3-5 0,-1 9-2 0,5-3 0 15,2-3 4-15,1 0 1 0,7 7 0 0,3-1 0 16,4 6 13-16,3-2 13 0,1 6-2 0,6-1-1 16,0-2-10-16,8 3 0 0,3-1 0 0,3 1 8 15,1-3-8-15,10 2 0 0,4 1 0 0,6-7 0 0,1 4 0 0,3-4 0 16,4-2 8-16,7-1-8 0,7 0 8 0,3-6-8 15,1 7 0-15,-1-1 8 0,7 0-8 0,1-2 0 16,3-4 0-16,3-7 8 0,8-2-8 0,3 0 0 16,0-4 0-16,4-6 8 0,3-9-8 0,3 6 12 15,1-9-12-15,3-4 12 0,0-2-12 0,1-4 12 16,-5-6-12-16,5 0 12 0,2-6-4 0,-3-4 0 16,-3-2 0-16,0-4 0 0,-1-9 2 0,1 6 0 15,0-15 0-15,-1 6 0 0,1-7 6 0,-4-3 0 16,-3-5 1-16,-1-4 0 0,1-4 1 0,-4 4 0 15,0 3 0-15,-3-9 0 0,-8 6-8 0,-3-3-2 0,-3-3 0 16,-8-1 0-16,-7 7 3 0,1-6 0 0,-8 0 0 16,0 6 0-16,-6-4 1 0,-5-2 1 0,-6 6 0 0,-4-6 0 15,-7 3-4-15,-3-7-1 0,-8-2 0 0,-10 5 0 16,-4-2-8-16,-3 3 0 0,-4-1 0 0,1 1 0 16,-8 0-8-16,4 6 8 0,-4-4-10 0,-3-2 10 15,-1 6 0-15,1-3 12 0,3 3-1 0,-3 3 0 16,-7 0-1-16,-1 0 0 0,1 6 0 0,0 4 0 15,-1 3-10-15,1-4-17 0,0 1 4 0,-4 5 1 16,0-2 12-16,-3 9 0 0,-1-3 12 0,-3 0-12 16,-3 6 0-16,-4 0 0 0,7-6 0 0,-3 6-12 15,-1 4 1-15,4 5 1 0,-3-2 0 0,3 2 0 16,4 1-1-16,3 3 0 0,0-4 0 0,0 4 0 16,7 3 11-16,0-3-8 0,4 6 8 0,3 0-8 15,1-4-41-15,2 4-8 0,5 0-2 16,-1 0 0-16,-3 4-68 0,3-4-13 0,4 6-4 0,-4-6-724 15,4 3-144-15</inkml:trace>
  <inkml:trace contextRef="#ctx0" brushRef="#br0" timeOffset="8848.084">21893 11321 864 0,'0'-3'76'0,"-3"-6"-60"0,-11 2-16 0,3-5 0 15,4-1 236-15,0 4 45 0,-7-4 9 0,3 4 2 16,1-7-240-16,3 7-52 0,-4-7 0 0,-6 7 0 16,-5-1-25-16,1 1 1 0,4 0 0 0,-1-1 0 15,-10 4 24-15,3-3 0 0,0 9 0 0,-3-4 11 16,0-2 29-16,-4 6 7 0,-3 0 1 0,0 0 0 0,-11 6 4 0,3-2 2 16,-3 5 0-16,1-3 0 0,-8 4-21 15,0-1-4-15,7 7-1 0,-3-4 0 16,3 4-12-16,-4 3-2 0,1 0-1 0,0-1 0 0,-4 7-3 0,0 1-1 15,0 2 0-15,-4 0 0 0,1 3 7 0,3 1 2 16,0 9 0-16,-3-4 0 0,3 1-18 0,0 6 10 16,0-4-10-16,0-2 8 0,4 9-8 0,3-6 12 15,3 3-12-15,-3 3 12 0,4-3-12 0,3 9 8 16,4 0-8-16,3 4 8 0,1-4-8 0,2 7 0 16,1-7 9-16,3 0-9 0,4 1 8 0,7-7-8 15,-3 6 10-15,9-6-10 0,5 6 16 0,6-3-4 16,8-3 0-16,3 4 0 0,7-4 11 0,8-3 1 15,2-7 1-15,8 7 0 0,7-3-8 0,7 0-1 0,10-7-1 0,1 10 0 16,3-9-5-16,7 2-1 0,-3-2 0 0,6-1 0 16,4 1-9-16,4-4 0 0,0-6 9 0,3 3-9 15,-7-3 10-15,4-6-2 0,3 0-8 0,0-10 12 16,4 7 5-16,-8-6 1 0,1-1 0 0,0-3 0 16,3-3 20-16,-3-6 4 0,-8 3 1 0,1-9 0 15,-4 3 5-15,-4-4 2 0,-6-9 0 16,-1 4 0-16,4-14-9 0,-7 4-1 0,4 3-1 0,-4-9 0 15,-4-7-9-15,-3 1-2 0,4-7 0 0,-4 0 0 16,-4 0-6-16,-3 0-2 0,3 0 0 0,-3-9 0 16,-4-4-12-16,-3-2-8 0,0 2 8 0,0-2-8 15,0 2 11-15,-4-2-3 0,-10-4 0 0,-1 7 0 16,1-13-8-16,-11 6 0 0,-3 0 0 0,-1 7 0 16,-6-4 0-16,-1 4 0 0,-6-4 0 0,-1 7 0 15,-6 0 0-15,3-4 0 0,-4 4 0 0,-3 0 0 0,-7-1 0 16,0 1-11-16,3 0 3 0,-3 9 0 0,0 0 8 0,0 0 0 15,-8 6 0-15,-2 4-8 0,2-1 8 0,-6 7 0 16,-7-6 0-16,-1 5-8 0,1 4 8 0,-4 6-13 16,-7-6 5-16,-3 7 8 0,-8-1-12 0,1 9 12 15,3-5-12-15,-4 5 12 0,1-2-10 0,-1 5 10 16,8-2 0-16,-1 6-9 0,1-3 9 0,3 6 0 16,4-7 0-16,-1 7 0 0,8-3 0 0,0 6 0 15,-1 4 0-15,5-7 0 16,2 6-24-16,1-3-4 0,0 6 0 0,-4-2 0 15,4 2-112-15,-4-6-22 0,-7 7-5 0,0 5-1141 0</inkml:trace>
  <inkml:trace contextRef="#ctx0" brushRef="#br0" timeOffset="9823.749">13998 11196 2804 0,'0'0'62'0,"-7"-3"13"0,0-4 2 0,0-2 1 0,-4 9-62 0,4-9-16 0,0-1 0 0,4 4 0 15,-4 3 9-15,0-7-1 0,0 1 0 0,3 3 0 16,-6-4-8-16,3 1 0 0,-1-7 0 0,-2 7 0 16,-1-1 0-16,1-2 0 0,-4-4 0 0,-1 7 0 15,-2-7 0-15,-1 4 0 0,-3-4 0 0,0 0 0 16,-4 7 0-16,-7-4 0 0,1-2 0 0,-8 5 8 15,-3-5-8-15,-8 11 0 0,1-5 0 0,-11 3 0 16,-11 6 0-16,-3-3 0 0,-11 6 0 0,1-3 0 16,-4 9 0-16,-4 1 0 0,-3 5 0 0,-1 1 0 15,5-4 30-15,2 14 4 0,5-1 1 0,3-3 0 16,-4 9-13-16,0-3-2 0,11 7-1 0,4-4 0 16,-1 10-19-16,8-4 0 0,-4 1 8 0,7 6-8 0,0 0 0 0,3 6 0 15,1-3-13-15,-1 6 5 0,4 1-3 16,4 2 0-16,7 4 0 0,-1-4 0 0,-2 4 11 0,9 2-8 15,4 7 8-15,-3-3-8 0,0 3 8 0,3-3 0 16,7-6 0-16,4-4 8 0,7 7-8 0,4-10 0 16,-1 7 0-16,8-7 0 0,13 0 0 0,4 4 0 15,-3-4 0-15,10-3 0 0,7-3 8 0,11-3-8 16,0 0 8-16,14-6-8 0,3-4 11 0,11 1-3 16,14-7 0-16,4 6 0 0,0-12 3 0,6 3 0 15,8-6 0-15,0-3 0 0,0 0-11 0,7-4 0 16,-4-2 0-16,4-1 0 0,0-9 0 0,-4 0 15 0,0 0-3 15,0 0 0-15,1-3-12 0,-4-7 11 0,-8 4-11 0,-3-6 10 16,-3-4-1-16,-4 0 0 16,0-3 0-16,-3-6 0 0,-7 3 15 0,-4-3 2 0,-4-3 1 0,-3-6 0 15,-11-1 6-15,1-9 2 0,-8-3 0 0,-3-3 0 16,0 3 1-16,-4-6 0 0,-3-1 0 0,-4-8 0 16,-10-1-19-16,-1-6-3 0,1 3-1 0,-7-6 0 15,-1 0-5-15,1-3-8 0,-8 9 11 0,1-3-11 16,-8-3 10-16,1-1-10 0,-1 11 8 0,-3-1-8 15,0 0 0-15,-7 4 8 0,0 5-8 0,-4 7 0 16,1 4 0-16,-5-5 0 0,1 5 0 0,-3-1 0 16,-5 9 0-16,1-2 0 0,-7 2 0 0,0 1 0 15,-4 5-14-15,-4 4-2 0,1 3 0 0,-7-3 0 16,-1 10 16-16,-3-4-9 0,0 9 9 0,1 1-8 16,-1 0-23-16,-4 2-4 0,1 7-1 0,-4 0 0 15,-7 0-96-15,3 0-19 0,-6 10-4 0,13-4-1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0:09:41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8664 5134 403 0,'0'0'17'0,"0"0"5"0,-7 0-22 0,7 0 0 15,0 0 0-15,0 0 0 0,-3-6 163 16,-4 6 28-16,0 0 5 0,7 0 2 0,-8-3-135 0,5 3-27 16,-8 0-6-16,4-6-1 0,7 6 49 0,-7 0 10 15,0 0 1-15,-3 0 1 0,3 0 3 0,0 0 1 16,-4 0 0-16,4 0 0 0,-4 0 8 0,1 0 2 16,-1 0 0-16,1 6 0 0,-1-3-49 0,0-3-10 15,1 0-1-15,-1 6-1 0,1-6 3 0,-4 4 1 0,-1 2 0 0,1-6 0 16,4 9-2-16,-8-9 0 0,0 6 0 0,1-2 0 15,3 2-20-15,-4 3-4 16,0-6-1-16,1 4 0 0,-8 2-5 0,4 0-2 0,0 1 0 0,-4-1 0 16,0 1 9-16,1-1 2 0,2-3 0 0,5 4 0 15,-11 5-12-15,6-2-1 0,1-4-1 0,0 7 0 16,-4 3-10-16,8 0 0 0,-4-4 0 0,3 11 8 16,-3-5-8-16,3-2 12 0,-3 6-12 0,7 0 12 15,-4 1-12-15,4-5 0 0,0 14 0 0,0-7 0 16,3-3 0-16,4 4 0 0,-7 5 0 0,11-6 0 15,-1 4 0-15,1-4 0 0,3 0 0 0,-4 0 8 16,4 7-8-16,-3-10 0 0,3 3 0 0,-4 0 0 16,8-3 0-16,-1 0 0 0,-3-6 0 0,7 6 0 15,4-3 0-15,-1-6 0 0,1 9 0 0,7-6 8 16,-1 0 4-16,4 0 0 0,4-4 0 0,-4 4 0 0,11-10-12 0,-11 10 0 16,7-9 0-16,1 5 8 15,-5 1-8-15,8-7 0 0,3 1 0 0,1-1 0 0,-1-6 0 0,0 4 0 16,0 2 0-16,1-9 0 0,6 0 0 0,-3 0 8 15,0 0-8-15,-1 0 8 0,-2-9 12 0,2 2 1 16,1-2 1-16,0 0 0 0,0-4-10 0,0-3-1 16,3 1-1-16,-3 2 0 0,-4-3-10 0,4-2 0 15,0-7 0-15,-4 3 8 0,0-4 1 0,1-2 0 16,-1-3 0-16,0 3 0 0,-10-10-1 0,7-3-8 16,-4 4 12-16,0-1-4 0,-7-3-8 0,4 4 10 15,-7-1-10-15,3-3 10 0,-7 10-1 0,0 0 0 16,-4-1 0-16,1 1 0 0,-7 3 7 0,-4 2 2 0,0-2 0 0,0 3 0 15,-4-3-6-15,-3 9-2 0,0-6 0 0,-4-3 0 16,1 9-10-16,-4-6 0 0,0 6 9 0,-4 0-9 16,0-6 8-16,1 6-8 0,-1 4 10 0,-3-14-10 15,0 11 0-15,0 2 0 0,-4-3-11 0,0 10 11 16,-3-7-9-16,0 7 9 0,-4-10 0 0,4 9 0 16,-1 1-9-16,1 0 9 0,0 2 0 0,-4 4-9 15,1-3 1-15,2 3 0 0,5 3 0 0,-1-6 0 31,0 6-23-31,4 0-4 0,7 0-1 0,0 0 0 0,0 0-64 0,0 6-12 16,0-6-4-16,6 0 0 0,1 0-60 0,0 3-12 0,0-3-2 0</inkml:trace>
  <inkml:trace contextRef="#ctx0" brushRef="#br0" timeOffset="1217.391">9409 5708 864 0,'0'0'76'0,"0"0"-60"15,0 0-16-15,-7-3 0 0,-4-3 209 0,11 6 39 16,-7-3 8-16,0-4 2 0,0 7-208 0,7 0-42 15,0 0-8-15,0 0 0 0,0 0 10 0,0 0 3 16,-4-3 1-16,4 3 0 0,0 0-6 0,0 0-8 16,0 0 11-16,0 0-11 0,7-6 18 0,0 6-3 15,-7 0-1-15,11 0 0 0,0 0 34 0,3 0 8 16,-4 0 0-16,1 0 1 0,3 6 11 0,4-6 3 16,-1 3 0-16,4-3 0 0,1 0-13 0,-1 0-2 15,0 0-1-15,4 0 0 0,-1 0-11 0,4-3-1 16,1-3-1-16,-1 6 0 0,4 0-30 0,-1-3-12 15,5-3 11-15,-1 6-11 0,-3-4 9 0,3-2-9 16,7 6 8-16,-6 0-8 0,2-6 0 0,-2 6 0 0,3-3 8 16,-4 3-8-16,0 0 0 0,0 0 0 15,1-6 0-15,-1 6 0 0,4-4 8 0,-8 4-8 0,-2-6 12 16,-5 3-4-16,8 3-8 0,0-6 0 0,-7 6 0 0,-1-10 8 16,-3 10-8-16,1 0 10 0,2-3-10 0,-3-3 10 15,-6 6-1-15,6 0 0 0,0-6 0 0,0 2 0 16,-3 4-9-16,-4-6 0 0,3 6 0 0,1 0 8 15,0 0-8-15,-1-3 8 0,-10 3-8 0,4-6 8 16,10 6-8-16,-10 0 0 0,-1 0 0 0,-3-10 0 16,0 10 19-16,-3-3-2 0,3-3 0 0,-7 6 0 15,0 0 4-15,0 0 1 0,4-9 0 0,-4 5 0 16,-7-2-1-16,3 0 0 0,0-4 0 0,1 7 0 16,-4-3-8-16,3-3-1 0,-6-1-1 0,-1 1 0 0,8-1-3 0,-4 4-8 15,-8-3 12-15,1 9-4 0,4-13-8 0,-1 7 10 16,1-3-10-16,-4-1 10 0,-1 4-10 0,5 3 0 15,3-4 0-15,0 4 0 0,-11-3 0 0,7 3 0 16,8-3 0-16,-8 6 0 16,1-10 0-16,6 10 0 0,4 0 8 0,0 0-8 0,0 0 0 0,-7-3 0 15,0-3 0-15,7 6 0 0,0 0 0 0,0 0 0 16,-3-6 0-16,3 6 0 0,0 0-8 0,0 0 8 16,0 0-10-16,0 0 10 0,0 0-10 0,0 0 10 15,10 0-10-15,-10 0 10 0,0 0-12 0,11 6 12 16,3-6-13-16,4 9 5 0,-8-9 8 0,4 10-12 15,4-4 12-15,0-3-12 0,-1 3 12 0,-3-3-8 16,0 4 8-16,0-4-8 0,4 3 8 0,-4-3 0 0,-7 4 0 16,0 2 0-16,7 0 0 0,-3 1 0 15,-7-10 0-15,-1 9-8 0,1-3 8 0,-1 4 0 0,8-1 0 0,-8 1 0 16,-6-4 0-16,-1 3 0 0,11 1 0 0,-3-1 0 16,-8 1 0-16,1-1 0 0,3 0 0 0,3 1 0 15,1-1 0-15,-4 7 0 0,-11-7 0 16,8 1 0-16,3-1 0 0,-7 1 0 0,-7-1 0 0,-1 3 8 15,8-2-8-15,-3 2 9 0,3-2-9 0,-7-1 10 16,-4-3-10-16,7 4 10 0,1 6-10 0,-1-7 10 16,-6-6-10-16,6 3 0 0,4-2 0 0,3 2 8 15,-3-3-8-15,0 3 0 0,0 0 0 0,7-6 0 16,0 0-15-16,0 0-5 0,-10 0 0 0,6 0-1 16,4 0-94-16,0 0-18 0,0 0-4 0,0 0-679 15,0 0-136-15</inkml:trace>
  <inkml:trace contextRef="#ctx0" brushRef="#br0" timeOffset="2116.8">12065 5125 633 0,'0'0'56'0,"0"0"-44"0,0 0-12 0,0 0 0 15,0 0 213-15,-4-6 41 0,1-4 8 0,-1 7 2 0,-3-3-164 0,7 6-33 16,0 0-7-16,-7-3 0 0,-3-4-24 0,3 1-5 15,0 3-1-15,-4 3 0 0,0-6 12 0,1 3 2 16,-4 3 1-16,3 0 0 0,1 0 15 0,-5 0 2 16,1 0 1-16,0 0 0 0,-3 0-1 15,-1 0 0-15,-3 3 0 0,0 3 0 0,-4-3-30 0,0 3-7 16,-3 4-1-16,0 9 0 0,0-13 7 0,-1 7 1 16,-9 2 0-16,6 4 0 0,11 6-23 0,-8-6-9 15,-9 6 8-15,6 0-8 0,11-3 0 0,-4 6 0 16,-3 7 0-16,3-10 0 0,4 9 0 0,0-5 0 15,7 5 0-15,0-6 0 0,-4 7 0 0,4 2 0 16,10-8 12-16,1 11-4 0,-4-11-8 0,3 8 8 16,8-2-8-16,-1-1 8 0,8 4-8 0,-4-4 0 0,-4-5 0 0,8 2 0 15,7-3 0-15,-4-3 0 0,-7-3 0 0,7 3 0 16,4 0 0-16,3-3 0 0,-4 3 0 0,4-6 0 16,-6 0 11-16,9 3-3 0,5-3-8 0,-1-7 12 15,0 4-12-15,7 0 0 0,4-7 0 16,3 0 0-16,-3 1 0 0,7-7 0 0,0 3 0 0,3-6 0 15,4 0 0-15,0-6 0 0,4 3 8 0,-1-7-8 16,-3-5 13-16,3 5 0 0,1-8 0 0,-4 2 0 16,-4-3 9-16,4 0 2 0,0-6 0 0,-4-3 0 15,1 3 4-15,-4-3 2 0,-1-1 0 0,-2-5 0 16,-4 6-2-16,-4-7 0 0,-3 10 0 0,-4-9 0 16,0 5-2-16,-3-5-1 0,-1 3 0 0,-2-1 0 15,-8 1-5-15,0 0 0 0,3-1-1 0,-6 1 0 0,-4 3-19 16,0-1 8-16,-3-5-8 0,-1 9 0 0,-3-13 8 15,-3 10-8-15,-1-3 0 0,-3 12 0 0,-3-19 0 0,-5 13 0 16,1-3 0-16,-7 9 0 0,0-6 0 0,-4 0 0 16,-3 6 0-16,-4 0 0 0,1 4-9 0,-1 5-3 15,-3-9 0-15,-4 10 0 0,0-1 12 0,0 1 0 16,0 3 0-16,4 3-8 0,-4-4 8 0,4 7 0 16,0 0 0-16,3 0-8 0,0 0 8 0,0 0 0 15,4 0-9-15,0 0 9 0,3 0-16 0,1 0 2 16,-1 0 0-16,0 0 0 15,8 0-62-15,-1 0-12 0,0 0-2 0,8 0-1 16,-4 0-63-16,3 0-13 0,0 0-2 0</inkml:trace>
  <inkml:trace contextRef="#ctx0" brushRef="#br0" timeOffset="3422.263">13106 5508 172 0,'0'0'16'0,"0"0"-16"0,-14 0 0 0,-1 0 0 0,1 3 271 0,0-3 51 0,4 0 10 0,-4 0 3 16,3 0-214-16,-3 0-42 0,3 0-9 0,4 0-2 15,0 0-4-15,0 0-2 0,7 0 0 0,0 0 0 0,0 0-18 16,0 0-4-16,0 0-1 0,0 0 0 0,0 0-13 0,0 0-2 16,0 0-1-16,7 6 0 0,4-6 1 0,3 3 1 15,4-3 0-15,3 6 0 0,7-6 12 0,0 3 3 16,0-3 0-16,1 0 0 0,6 0-16 0,0 0-4 16,0 0 0-16,4 0 0 0,0 0-8 0,0 0-1 15,3 0-1-15,0 0 0 0,4-3 8 0,0-3 2 16,0 6 0-16,3-3 0 15,4-3-9-15,-3 3-2 0,-4-4 0 0,-1 7 0 0,1-3 6 0,0-3 1 16,-3 0 0-16,2 2 0 0,1-2 8 0,-3-3 3 16,-5 9 0-16,1-10 0 0,4 7-4 0,-8-3-1 15,4 6 0-15,-4-9 0 0,-3 9 1 0,-1 0 0 16,-2-7 0-16,-1 4 0 0,-7 3-3 0,4 0 0 0,-4-6 0 16,4 3 0-16,-8 3-1 0,1-7-1 0,-1 7 0 0,1 0 0 15,0-3-1-15,-4 3 0 0,-4-6 0 0,1 6 0 16,0-3-5-16,-8-3 0 0,4 6-1 0,-7 0 0 15,0 0 5-15,0 0 2 0,4-10 0 0,-8 1 0 16,-3-1-3-16,0 4-1 0,0-3 0 0,-4-1 0 16,1 1-14-16,3-7 9 0,-7 7-9 0,3-1 8 15,1 1-8-15,-5 0 10 0,1-1-10 0,0 1 10 16,0-1-10-16,4 1 0 0,-5 3 0 0,1-4 0 16,4 1 0-16,-4-1 0 0,-1 4 0 0,5 3 0 15,-4 3 0-15,0-6 0 0,7 3 0 0,-7 3 0 16,3 0 0-16,0 0-9 0,1 0 9 0,3 3 0 15,0-3-10-15,0 6 10 0,0-3-8 0,7-3 8 16,0 0-15-16,0 0 3 0,-4 6 0 0,4-6 0 0,0 0-1 0,4 10 0 16,3-4 0-16,0-3 0 0,3 7 5 0,1-4 8 15,3-3-13-15,0 7 5 16,0-4-5-16,4 3-1 0,-1-9 0 0,5 10 0 0,-1-4 4 0,0 3 1 16,0-6 0-16,-3 4 0 0,-1-4 1 0,1 3 0 15,-4 4 0-15,4-4 0 0,-4-3 8 0,-4 6 0 16,1 1 0-16,0-10 0 0,-1 9 0 0,-3-3 0 15,0 4 0-15,-3-4 0 0,3-3 0 0,0 7 0 16,0-4 0-16,-3-3 0 0,-4-3 0 0,0 0 0 16,7 9 0-16,-7-9 0 0,0 7 0 0,0-7 0 15,7 9 0-15,0 1 0 0,-4-1 0 0,-3 0 0 16,-3 1 0-16,3-10 0 0,0 6 10 0,-4 3-2 0,-6 1-8 16,-1-1 12-16,0 7 0 0,1-7-1 15,-4-6 0-15,0 7 0 0,0 2-11 0,-1-8 12 0,1 5-12 0,0 0 12 16,0 1-12-16,3-10 0 0,1 9 0 15,-1-9 0-15,1 6 0 0,3-6-11 0,3 4 1 0,4-4 0 32,0 0-110-32,0 0-23 0,0 0-4 0,0 0-659 0,0-4-132 0</inkml:trace>
  <inkml:trace contextRef="#ctx0" brushRef="#br0" timeOffset="4037.368">15628 4940 748 0,'0'0'33'0,"0"0"7"0,0 0-32 0,-7-3-8 16,3 3 0-16,-6-6 0 0,3 6 388 0,0 6 76 15,-4-6 16-15,-3 3 2 0,-4 3-396 0,1-3-86 16,-11 7 0-16,-1-4-14 0,-2 10 2 0,-5-4 1 16,1 4 0-16,-4-4 0 0,0 10 1 0,1 0 0 15,-1 3 0-15,0 4 0 0,4-4 42 0,-1 9 8 16,-2 1 1-16,2 2 1 0,1 1-30 0,3 6-12 16,1 0 8-16,-1 0-8 0,0 3 8 0,7 3-8 0,1-6 8 15,3 3-8-15,-4 0 0 0,7 3 8 0,1-6-8 0,2-6 0 16,5 6 9-16,-1-7-9 31,4 4 10-31,4-10-10 31,3 1 13-31,3-4-3 0,4 0-1 0,4-3 0 0,3 0 2 0,0-3 0 0,0-3 0 16,7 6 0-16,8-6 8 0,6 6 1 0,0-6 1 0,8 0 0 0,-1 6-61 0,4 3-13 0,10-12-3 0,-3 2 0 0,4-2 56 16,2-6 0-16,1-1 16 0,0-6-4 0,-3 3 26 0,-1-6 6 0,1-6 0 0,-1-3 1 15,4-1 21-15,0 1 4 0,-3-10 1 0,3 3 0 16,0-12-37-16,-4 3-7 0,0-3-2 0,-3 0 0 15,-3-7 12-15,-1 1 3 0,4-4 0 0,-7-6 0 16,-7 0-25-16,0 0-5 0,-1-3-1 0,-6 0 0 16,0 3 13-16,-7 0 2 0,-1 0 1 0,-10 1 0 0,0 8-5 15,-3-3 0-15,-7 4-1 0,-1-1 0 0,-3-2-7 16,-3 12 0-16,-8-13-1 0,0 10 0 0,-3 3-11 0,-3 0 12 16,-1-10-12-16,0 7 12 0,-3 0-12 0,0 3 0 15,-4-4 0-15,-3 4 0 0,0 3 0 0,-4-3 0 16,-3 10 0-16,3-4 0 0,-7 3 0 0,4 4 0 15,-7-4 0-15,-1 7 0 0,-6-1 0 0,3 1-9 16,-3-1 9-16,3 4 0 0,0-3 0 0,4 9-8 16,3-10 8-16,0 10 0 0,4-3 0 0,3-3 0 15,0 6 0-15,1 0 0 0,-1 0-13 0,4-3 1 16,-4 6 0-16,4-3 0 16,-1-3-169-16,5-4-34 0</inkml:trace>
  <inkml:trace contextRef="#ctx0" brushRef="#br0" timeOffset="8186.638">12876 5420 979 0,'-3'3'87'0,"-4"3"-70"0,0-6-17 0,0 0 0 16,0 0 240-16,-4 3 44 0,4 4 8 0,0-7 3 15,-4 0-137-15,1 0-27 0,-1 6-6 0,1-3-1 16,-4 3-67-16,-1-3-13 0,-6 7-4 0,4-10 0 16,-8 9-16-16,4 1-3 0,-4 5-1 0,0-5 0 15,-6 8 4-15,-5-2 0 0,5 0 0 0,-5 6 0 16,1-7 16-16,0 4 3 0,-1 6 1 0,1-6 0 16,-4 9-8-16,-3-3 0 0,0 1-1 0,3 2 0 15,0 0-8-15,0 0-2 0,-3-3 0 0,3 4 0 16,0 2-11-16,4-9-2 0,0 3-1 0,3 3 0 15,4-9-11-15,0 6 0 0,-1-9 0 0,5-4 0 16,6 4 0-16,-3 3-11 0,0-4 11 0,3-5-12 16,7-7-41-16,1 10-9 0,3-10-2 0,0-3 0 15,0 6-94-15,7-6-19 0,0 0-4 0,7-9-1 16,0-7-16-16,7 0-3 0,25-28-1 0,-4-3-615 16</inkml:trace>
  <inkml:trace contextRef="#ctx0" brushRef="#br0" timeOffset="8556.308">12795 5269 2790 0,'0'0'124'0,"0"0"24"0,-7-3-118 0,4-3-30 0,-4 0 0 0,3 2 0 15,4 4 38-15,0 0 2 0,-3 0 0 0,-4 0 0 16,7 0-29-16,-11 0-11 0,-3-6 8 0,0 12-8 15,0-6 0-15,-8 10-20 0,1-4 3 0,-7-3 1 16,-4 7 16-16,4 5 0 0,-11-5 0 0,0 9 0 16,1-1 0-16,-1 1 9 0,0 3 1 0,-3 0 0 15,-4-3 26-15,-4 6 6 0,-2 0 1 0,-1 0 0 16,0-3-3-16,0 3 0 0,0 3 0 0,-4-3 0 16,-3 4-6-16,4 5-2 0,-4-6 0 0,4 7 0 15,3-7-22-15,-4-3-10 0,-3 3 8 0,7 1-8 16,11-4 0-16,3 0 0 0,-3-6 0 0,7-1 0 15,6-2 0-15,8-6 0 0,-3-1-12 0,6 0 12 16,0 1-76-16,8-10-7 0,3 0-1 0,-4 0-1 16,0-3-73-16,4-4-14 0,14-2-4 0,-3 0 0 15,-1-1-119-15,5-6-24 0,9-18-5 0,8 12 0 0</inkml:trace>
  <inkml:trace contextRef="#ctx0" brushRef="#br0" timeOffset="8939.251">12686 5109 1324 0,'0'0'118'0,"0"0"-94"16,0 0-24-16,0 0 0 0,0 0 267 0,0 0 49 0,0 0 9 0,0 0 3 15,0 0-257-15,0 0-51 0,0 0-11 0,0 0-1 16,-7 0-8-16,-4 0 0 0,-3 0-8 0,0 10 8 16,-4-10 0-16,1 6 0 0,-8-3 0 0,0 3 8 15,-6 4 10-15,-5-1 2 0,1 1 1 0,-4-1 0 16,0 0 43-16,-3 7 9 0,0 3 2 0,-4 0 0 15,-3-10 7-15,-1 7 2 0,-3 3 0 0,0-1 0 16,4-2-50-16,0 3-10 0,-1 0-1 0,4-4-1 0,4 4-10 16,-4-3-1-16,-3-4-1 0,6 4 0 0,8 0-10 0,0-4 8 15,-8-2-8-15,5-1 8 0,2 7-8 0,5-7 0 16,-1-2 0-16,0-4 0 0,7 3-13 0,4-3 1 16,0 3 1-16,3-3 0 15,-3-3-109-15,7 0-21 0,7 0-5 0,0-3-1157 0</inkml:trace>
  <inkml:trace contextRef="#ctx0" brushRef="#br0" timeOffset="91556.296">5496 5777 1670 0,'0'0'74'0,"0"0"15"0,-3-6-71 0,3 6-18 0,3-3 0 0,1-3 0 15,3 6 137-15,3-4 24 0,12-2 5 0,-8 3 1 16,10-3-147-16,1-4-28 0,0 10-7 0,7-9-1 15,-4 3-2-15,7 2-1 0,4-2 0 0,0 3 0 16,3-3 5-16,0-4 1 0,8 7 0 0,-8-3 0 0,4 3 13 0,0-3 0 16,3 6 0-16,1-4 0 0,-5 4 13 0,1 0 6 15,0 0 1-15,-4 0 0 0,4 0 12 0,0 0 4 16,0 4 0-16,3-4 0 16,1 0-10-16,-8 0-2 0,11 0 0 0,-11 0 0 0,11 0-13 0,-10 0-3 15,3-10-8-15,-4 10 12 16,0 0 0-16,1 0 0 0,-8 0 0 0,4 0 0 0,-4 0 5 0,-7 0 1 15,4 0 0-15,-7 0 0 0,-1 0 1 0,-6 6 0 16,0-2 0-16,-1-4 0 0,1 0-19 0,-8 6 10 16,5-3-10-16,-8-3 8 0,0 6 0 0,-7-6 0 15,0 0 0-15,0 0 0 0,10 3 7 0,-10-3 1 16,0 0 0-16,0 0 0 0,0 0 9 0,0 0 3 16,0 0 0-16,0 0 0 0,4-3-1 0,-4 3 0 0,7-6 0 0,-7-3 0 15,7 5-8-15,-7-2-2 0,3-3 0 0,-3 3 0 16,0 6-17-16,0-4 10 0,0-5-10 0,0 3 8 15,0-4-8-15,-3 1 0 0,-4-1 0 0,7 4 8 16,-11-3-8-16,4-1 12 0,-3 1-12 0,3 6 12 16,-4-7-3-16,0-2 0 0,1 2 0 0,-4 1 0 15,0 0-1-15,-4-1 0 0,11 1 0 0,0 3 0 16,-4 2 0-16,1-5-8 0,3 3 12 0,0-4-4 16,-1 1-8-16,5 9 12 0,-4-9-12 0,7 2 12 15,-7 4-12-15,7-3 0 0,0 3 0 0,0 3 8 16,0-7-8-16,0 7 0 0,0 0 0 0,0 0 0 15,7 0-17-15,0 0 4 0,4 0 1 0,-11 0 0 16,0 0 4-16,10 7 8 0,4 2-13 0,-3-6 5 16,3 4 8-16,-4 2 0 0,5 0 0 0,2-9-8 15,-3 10 8-15,8-4 0 0,-12-3 0 0,8 3 0 0,-4 4 0 16,3-4 0-16,-2-3 0 0,-1 7 0 16,0-1 0-16,-4-3 0 0,-3 4 0 0,1-7 0 0,-1 3 0 0,-4 4-10 15,4-1 10-15,-7 0 0 0,0 1 0 0,-7 5 0 16,0-5 0-16,4-1 0 0,-5 7 0 0,-2-3 0 15,-4-4 0-15,3 7 0 0,-3 2 0 0,3-8 0 16,-10 5 0-16,7 4 0 0,-3-3 0 0,-5-3 0 16,5-4 0-16,-4 7 0 0,6-1 0 0,1-2 0 15,0-4 0-15,-3 1 0 0,3 5 0 0,-4-5 0 16,7-4-11-16,-6-3 11 16,-5 3-207-16,5-6-33 0</inkml:trace>
  <inkml:trace contextRef="#ctx0" brushRef="#br0" timeOffset="92258.715">4988 5573 2203 0,'11'-12'97'0,"-11"12"21"0,0-6-94 0,0-4-24 16,0 4 0-16,3 3 0 0,-3-7 33 0,0 1 3 15,7 3 0-15,-7-7 0 0,4-3 3 0,3 7 1 16,-7-7 0-16,0 4 0 0,4-4-12 0,-4 0-3 15,-4-2 0-15,4-1 0 0,0 3-12 0,-7-3-2 16,3 1-1-16,-3 2 0 0,-3 3 11 0,3-2 3 16,-4 2 0-16,-3-3 0 0,-7 1-4 0,7 5 0 15,-11 1 0-15,4 6 0 0,-4-4-20 0,1 7 0 16,-12 10 0-16,5-1 0 0,-5 1 0 0,-3-1 0 16,-6-3-10-16,2 10 10 0,-3-3-8 0,8 5 8 15,-8-2 0-15,3 9 0 0,5-6 0 0,2 0 0 0,8 6 0 16,-7-3 0-16,10 3 0 0,-7 3 0 0,4 4-13 0,3-1 4 15,1 3-3-15,-4 10 0 0,3-6 0 0,7 12 0 16,-3-3 12-16,7 3 0 0,0-3-9 0,7 7 9 16,7-10-11-16,7 3 3 0,0-4 0 0,10 1 0 15,1-6-8-15,7 3 0 0,7-7-1 16,-4-2 0-16,7-1 6 0,7-9 2 0,-3 3 0 0,7-9 0 16,3-4 9-16,4-2 0 0,7-4 0 0,0-3 0 15,0-3 0-15,0-3 12 0,0-3-2 0,7-7-1 16,-7-3 19-16,4-2 4 0,-4-1 1 0,0-6 0 15,-4-4 5-15,-3 1 1 0,-4-3 0 0,4-7 0 16,-14 4 7-16,7-10 2 0,-11 0 0 0,1-3 0 16,-5 3-16-16,-2-9-2 0,-1 6-1 0,-7-3 0 15,-10 2-3-15,-4 1-1 0,0-3 0 0,-7 6 0 16,-7-3-12-16,0-3-2 0,-15 3-1 0,1 3 0 0,-4 0-2 0,-3 0 0 16,-7 13 0-16,0 0 0 0,-8-7-8 0,-6 4 0 15,-4 5 9-15,4 14-9 0,-11-14 8 0,7 11-8 16,0 8 8-16,-4-5-8 0,5 5 0 0,2 1 0 15,4-1 0-15,-3 10 0 0,3 0 0 0,0 0 0 16,7 0-12-16,1 10 4 16,2-4-70-16,-6 7-14 0,7-4-2 0,6 7-1 15,5 2-101-15,-1 1-21 0,4 0-4 0</inkml:trace>
  <inkml:trace contextRef="#ctx0" brushRef="#br0" timeOffset="93623.473">16651 5573 1209 0,'0'0'108'0,"0"0"-87"16,0 0-21-16,-10 10 0 0,2-10 231 0,1 0 41 15,4 0 9-15,3 0 2 0,0 0-227 0,-7 0-44 16,3 6-12-16,4-6 0 0,-7 3 0 0,7-3-11 15,0 0 3-15,0 0 0 0,0 0-7 0,0 0-1 16,0 0 0-16,0 0 0 0,0 0 7 0,0 0 1 16,0 0 0-16,0 0 0 0,11 6 17 0,-4-6 4 15,3 0 1-15,5 0 0 0,-1 0 26 0,3 0 4 16,5-6 2-16,2 6 0 0,8-9 4 0,3 9 1 16,4-10 0-16,3 10 0 0,11-9-6 0,-3 9-1 15,3-9 0-15,-4 9 0 0,7-10-24 0,4 10-4 0,0-6-2 16,4 3 0-16,-4 3-4 0,0-7-1 15,0 7 0-15,0-3 0 0,-7 3 0 0,0-6 0 0,3 3 0 0,-3-3 0 16,-4 6-9-16,4-10 10 31,-3 10-10-31,-4-9 10 0,-4 9-10 16,4-6 0-16,-4 2 9 0,-3 4-9 0,3 0 14 0,-3-6-2 0,0 6 0 0,0-3 0 0,-1-3 4 0,-2 6 1 0,-1 0 0 0,-3 0 0 16,-8 0-8-16,1 0-1 0,0 0-8 0,-1 0 12 15,-2 0-12-15,-8 0 11 0,3 0-11 0,-6-10 10 16,0 10 6-16,-4 0 2 0,-7 0 0 0,0 0 0 15,7-3-2-15,-4-3-1 0,-3 6 0 0,0-9 0 16,-3 2-1-16,-1-2 0 0,1-1 0 0,-8-2 0 16,0-4-14-16,1 7 11 0,-4-7-11 0,0 7 10 15,0-4-10-15,-1-2 0 0,-2 5 9 0,-1 1-9 16,1 2 8-16,-5-2-8 0,5 0 8 0,3-1-8 16,-4 1 9-16,4-1-9 0,-4 4 12 0,4 3-12 0,0-3 0 15,3 6 0-15,-3 0 0 0,4-10 0 16,-1 7 0-16,4-3 0 0,-4 12 0 0,4-6-9 15,-3-6 9-15,3 6 0 0,0 0 0 0,3 0 0 0,4 0 0 0,-7 0 0 16,7 0 0-16,0 0-8 0,0 0 8 0,0 0 0 16,0 0 0-16,0 0 0 0,0 0 0 0,0 0 0 15,0 0 0-15,11 6 0 0,-1-3-24 0,4-3 1 16,4 0 0-16,0 10 0 0,3-10 7 0,0 6 2 16,0-3 0-16,0 3 0 0,1 4 3 0,2-4 1 15,-3-3 0-15,1 7 0 0,-1-1 10 0,3 0-13 16,-2-2 5-16,-5 2 8 0,1 10 0 0,-4-10 0 0,0 1 0 0,-3-1 0 15,-4 7 0-15,-4-7 0 0,-3 7 0 16,0-4 0-16,-3-2-10 0,-1 6 10 0,-3-7-13 0,0 10 5 16,0-10 20-16,-4 1 5 0,1 2 1 0,-4 1 0 15,0-4 0-15,0 0 0 0,3-2 0 0,0 2 0 16,1 1-5-16,-1-1-1 0,1 0 0 0,-1 1 0 16,4-4-12-16,-7 3 8 0,0 1-8 0,0-1 0 15,3 1 0-15,-3-1 0 0,3 1 0 0,-3-4 0 31,4 3-34-31,-1-3 0 0,4-2 0 0,0 5 0 16,0-3-32-16,7-6-6 0,0 0-2 0,0 0 0 16,0 0-103-16,0 0-21 0,14-6-4 0</inkml:trace>
  <inkml:trace contextRef="#ctx0" brushRef="#br0" timeOffset="94205.088">19590 4956 2368 0,'0'-25'105'0,"0"15"22"0,-4-9-102 0,4 4-25 15,0-4 0-15,0 0 0 0,4 3 56 0,-1 4 5 16,-3-4 2-16,4 7 0 0,-4-1-49 0,0 4-14 16,0 6 0-16,-4-9 8 0,-3 9-8 0,-3 0-10 15,-4 0 10-15,-4 6-13 0,0 3 0 0,-3 1 0 16,-7 9 0-16,0-1 0 0,-8-2-3 0,1 12-1 15,-7-3 0-15,-1 4 0 0,-2-4 17 0,-1 0 11 16,-4 3-2-16,-3 0 0 0,0 0 47 0,4 7 10 0,3-1 2 0,4 1 0 16,0 2-36-16,3 1-6 0,0-3-2 15,4 9 0-15,3-7-24 0,7 4 0 0,4-3 0 0,3-1 0 16,8 4 8-16,-1-3-8 0,8 5 12 0,3-5-4 16,3-3-8-16,8 8 0 0,-1-5-12 0,8-3 12 15,3 2 0-15,4-2 0 0,0-7 0 0,6 3 0 16,8-2 0-16,4-4 0 0,2-3 0 0,8-7 12 15,7 4-2-15,4-3 0 0,-1-4 0 0,4-5 0 16,0 2 10-16,0-3 3 0,4-6 0 0,-1-6 0 16,12 6 3-16,-8-9 1 0,-4-1 0 0,4-6 0 15,-3-2 7-15,-1-1 2 0,5-6 0 0,-5-3 0 16,1-7-15-16,-8 1-2 0,1-4-1 0,-8-6 0 16,-3 0 17-16,0-3 3 0,0-3 1 0,-4 3 0 15,-6-6-24-15,-8 9-5 0,-7 0-1 0,-3-3 0 0,-1 3-9 16,-9 0 12-16,-5 0-12 0,-3 0 12 15,-3 6-1-15,-4 1 0 0,-7-4 0 0,-4 10 0 16,-3-4-11-16,-7 1 0 0,-7-1 9 0,-1 7-9 0,-2 0 0 0,-5 3 0 16,1 0 0-16,0-4 0 0,-4 4 0 0,0 3 0 15,-7-3 0-15,7 10-8 0,-3-4 8 0,0 3-8 16,3 4 8-16,-3-4-8 0,3 6 8 0,0 1 0 16,4 0 0-16,0-1-8 15,-1 10-51-15,1 0-9 0,0 0-3 0,-8 0 0 16,-6 0-99-16,-4 3-20 0,-53 10-4 0,18-10-1 0</inkml:trace>
  <inkml:trace contextRef="#ctx0" brushRef="#br0" timeOffset="172453.21">5457 11964 777 0,'0'0'34'0,"0"0"8"0,0 0-34 0,0 0-8 0,0 0 0 0,0 0 0 15,0 0 106-15,0 0 19 0,0 0 4 0,-3-9 1 16,3 9-26-16,0-3-6 0,0 3-1 0,-7-7 0 0,0 4-21 0,3-3-5 15,1 3-1-15,3 3 0 0,-4-6-31 0,-3 2-7 16,7 4 0-16,0 0-1 0,-3-6-11 0,-8 6-1 16,8-6-1-16,3 6 0 0,-11 0-10 0,4 0-8 15,-4 6 9-15,4-6-9 0,-3 6 8 0,-4-2-8 16,-4 5 0-16,4 0 9 0,-7 1 1 0,3 5 0 16,-7 1 0-16,1-3 0 0,-5 5 30 0,-2 8 5 15,2-1 2-15,1 3 0 0,0 0-23 0,7-3-5 16,-4 10-1-16,0-7 0 0,4 6 10 0,0-5 3 15,7-1 0-15,0 6 0 0,0-5-18 0,3 5-3 16,4 1-1-16,0-1 0 0,7 4-9 0,0-4 0 16,0 4 0-16,0 6 0 0,0-10 0 0,7 10 0 0,0-6 0 0,4-4 0 15,3 1 0-15,0-7 0 0,7 6 0 16,4-5 0-16,-4-4 0 0,4-3 8 0,3-7-8 0,4 4 8 16,-1 0 0-16,1-10-8 0,0 4 12 0,7-10-4 15,-4 6 7-15,0-9 1 0,1 0 0 0,6-9 0 16,0 0 12-16,1-1 2 0,2 1 1 0,1-7 0 15,0 4-4-15,-3-4-1 0,-1-3 0 0,0 0 0 16,1-6-10-16,-8 0-1 0,0-3-1 0,-3 3 0 16,0-10 2-16,-4 7 0 0,0-6 0 0,-3-4 0 15,-1 3 8-15,-9 1 3 0,-1-4 0 0,0 4 0 16,-4 3-15-16,-3-1-2 0,-7-5-1 0,0 8 0 16,-10-5 6-16,3-1 1 0,0 7 0 0,-11-6 0 15,0-1-4-15,1 7-1 0,-4 0 0 0,3-1 0 16,-7-2-11-16,1 3 0 0,2 3 0 0,-2-3 8 15,-1 9-8-15,0 0 0 0,-3 0 0 0,0-3 0 0,0 10 0 0,-1-4 0 16,5 7-8-16,3-7 8 16,-4 6 0-16,0 7-9 0,0-6 9 0,1 3 0 0,3 2-12 0,-1-2 4 15,5 3 8-15,-1 3-13 0,1-6-9 0,-5 6-2 16,8 6 0-16,-3-6 0 16,3 3-27-16,-1-3-5 0,5 6-2 0,-1-2 0 15,1 2-129-15,3 3-25 0,0-6-6 0,7 7-792 0</inkml:trace>
  <inkml:trace contextRef="#ctx0" brushRef="#br0" timeOffset="173287.773">8897 12033 1094 0,'14'-9'48'0,"-14"9"11"0,7-7-47 0,0-2-12 16,0 0 0-16,4-1 0 0,0 1 176 0,-1-1 34 15,4-5 6-15,-3 5 2 0,-1 1-183 0,-3-4-35 16,0-2-11-16,1 5 0 0,-5-5-1 0,-3 5-1 16,0 1 0-16,0-1 0 0,-7 1 29 0,0 3 7 0,0 3 1 0,-4-4 0 15,-3 4 31-15,-7 3 6 0,0 0 2 0,-4 3 0 16,-3 4-28-16,-4 2-6 0,0 4-1 0,-3 2 0 15,0 4-13-15,0-3-3 0,-1 12-1 0,5-9 0 16,-1 15-11-16,4-6 0 0,-1 7 9 0,5-1-9 16,-5 4 0-16,8 6 0 0,4 0-12 0,-8-6 4 15,7 5 8-15,1 1 0 0,6 0 0 0,4-6 0 16,7 6 0-16,0-10 11 0,0 10-11 0,7-6 12 16,4-4-12-16,-1 4 0 0,4-4 0 0,4-5 0 15,3-4 0-15,0 3 0 0,8-12 0 0,2 2 0 16,-6 1 0-16,10-9 0 0,-3-1 11 0,3-3-11 15,-3 1 21-15,7-7-1 0,7-7-1 0,3-2 0 16,-7 3 27-16,4-4 6 0,-3-9 0 0,-1-6 1 16,4 7 9-16,-4-11 2 0,4-5 0 0,-4-4 0 0,1 4-32 15,-4-4-5-15,-4-3-2 0,-3 4 0 0,3-1 7 0,-7-3 0 16,-7 4 1-16,-3-1 0 0,0-3-14 0,-4 4-3 16,-14-1-1-16,3 3 0 0,-6-2 21 0,-4 2 4 15,0 1 0-15,-8 6 1 0,-2-1-32 0,-4 4-9 16,-1 0 0-16,-6 0 0 0,-4 6 0 0,1 1 0 15,-5 2 0-15,5 3 0 0,-1-2-17 0,0 5-2 16,0 1 0-16,4-1 0 0,0 4 19 0,0-3-12 16,3 9 12-16,0-3-10 15,1-4-16-15,3 4-3 0,3 3-1 0,0 0 0 16,-3 0-110-16,7 0-23 0,3 3-4 0,4-3-613 16,4 7-122-16</inkml:trace>
  <inkml:trace contextRef="#ctx0" brushRef="#br0" timeOffset="174055.666">12160 11870 806 0,'0'0'72'0,"0"0"-58"15,4-6-14-15,-1-4 0 0,1 4 242 0,-1 3 46 16,1-3 8-16,-1-4 3 0,1 7-216 0,-1-3-43 16,5-4-9-16,-5 7-2 0,4-3-5 0,-7 0-2 15,4 3 0-15,-4 3 0 0,0 0 13 0,0 0 2 0,0 0 1 0,-4-7 0 16,-3 4-6-16,-4 3 0 0,1 0-1 0,-4 3 0 15,-4-3-11-15,-3 10-3 0,0 2 0 0,-7 1 0 16,-8 6-17-16,1-4 0 0,3 10 0 0,-3-3 0 16,0 4 0-16,3-1 0 0,0 3 0 0,4 6 0 15,0-5 0-15,3 5 0 0,0 4 0 0,8-4 0 16,6 4 0-16,1-4 0 0,-8 1 0 0,7-1 0 16,8-6 0-16,-1 7 8 0,1-7-8 0,3 0 0 15,0-2 0-15,7 2 0 0,0-3 0 0,3 0 0 16,1-3 12-16,3 3-4 0,7-6 0 0,4 0-8 15,0 3 0-15,6-10-11 0,1 4 0 0,7-7 0 16,3 1 35-16,1-1 6 0,-1-9 2 0,7 6 0 16,1-6-16-16,-1-6-4 0,4 6 0 0,-3-9 0 15,-5-1 16-15,5-6 4 0,-1 7 0 0,-3-10 0 0,3 4 0 0,-3-7 0 16,-3-3 0-16,-5 6 0 0,-2-6 0 0,-1 0 1 16,-3-4 0-16,-8 1 0 0,-2-6 1 0,-5-1 0 15,-3-3 0-15,-3 1 0 0,-1-4-16 0,-2-3-3 16,-5 7-1-16,-6-7 0 0,-1 6 15 0,-3 4 3 15,-7-4 1-15,0 3 0 0,-4 7-33 0,0-6 0 16,-6 9 0-16,-1-4 0 0,0 11 0 0,-3-8 0 16,0 1 0-16,-4 7 0 0,4-1 0 0,-4 3 0 15,0 7 10-15,1-10-10 16,2 9-23-16,-2 1-9 0,3 0-3 0,-1 2 0 16,5 7-22-16,-1-3-5 0,4-3-1 0,0 6 0 15,3 6-117-15,0-3-24 0,4 7-5 0</inkml:trace>
  <inkml:trace contextRef="#ctx0" brushRef="#br0" timeOffset="174888.757">16168 11864 1666 0,'-11'-6'74'0,"11"6"15"0,-3-4-71 0,-4-2-18 0,3 3 0 0,-3-3 0 15,0 3 23-15,0-7 1 0,-4 4 0 0,1 3 0 16,-1-4-24-16,1 4-10 0,-4-3 1 0,-1 6 0 16,-2-6 9-16,-1 3 0 0,-7 3 10 0,1 3-10 15,-1 3 56-15,-3 0 4 0,0-3 2 0,-4 7 0 16,-3 6-5-16,-1-4-1 0,-3 4 0 0,1 3 0 16,-1 6-29-16,-3-6-7 0,6 9 0 0,-3-3-1 15,1 9 5-15,-1-5 0 0,4 5 1 0,-1 1 0 16,5-4-17-16,2 10-8 0,5-4 8 0,-5-2-8 15,5 2 0-15,3-2 0 0,-1-1 0 0,8 1 0 16,0-7 0-16,7 7 0 0,-3-7 0 0,6 0 0 16,0 7 0-16,4-7 0 0,4 0 9 0,0 3-9 15,6-2 19-15,4-1-1 0,4-3 0 0,3 0 0 0,4-3 7 0,3 0 2 16,7-10 0-16,4 7 0 0,0-3-5 16,7-7-1-16,3 1 0 0,0-4 0 0,1-3 8 0,3-3 2 15,0 0 0-15,3-3 0 0,4-6-3 0,-3-4-1 16,-1 4 0-16,-7-4 0 0,1-6 13 0,-1-3 2 15,-3 0 1-15,3-9 0 0,1 3-10 0,-1-7-1 16,-3 4-1-16,0-10 0 0,0 4-5 0,-4-1-1 16,0-3 0-16,-6-3 0 0,-5 3-13 0,-2-2-2 15,-8-8-1-15,0 4 0 0,-3-3-9 16,-4 9 12-16,-7 1-12 0,0-4 12 0,-7 0-12 0,-4 6 0 16,1 4 0-16,-11 2 0 0,0-2 0 0,-1-1 0 15,-9 7 0-15,-1-6 0 0,-7 9 0 0,1-4-9 0,-5 4 9 16,1 6 0-16,7 1-8 0,-4 8 8 0,4-5 0 15,-4 5 0-15,4 1 0 0,-4-1 0 16,7 10 0-16,1-6 0 16,-1 12-108-16,0-6-16 0,4 10-2 0,4-4-1 15,-5 3-154-15,8 1-31 0</inkml:trace>
  <inkml:trace contextRef="#ctx0" brushRef="#br0" timeOffset="176073.191">13240 12284 1530 0,'-11'0'68'0,"4"-3"13"0,-3 3-65 0,-1-6-16 0,-3 6 0 0,3-4 0 16,-3-2-36-16,-3 6-12 0,-5-6-1 0,5 3-1 15,-4 3-66-15,-1-6-14 0,1 6-2 0,4 0-1 16,-1 0 117-16,0-4 24 0,4 4 5 0,-3 0 1 16,2-6 110-16,1 6 21 0,7 0 5 0,0 0 1 0,0 0-51 0,0 0-11 15,7 0-1-15,0 0-1 0,0 0-49 0,0 0-10 16,11 0-1-16,6 6-1 0,4-2-10 0,4-4-1 15,7 6-1-15,3-6 0 0,0 3 2 0,11 3 1 16,4 4 0-16,-1-10 0 0,1 9-9 0,2-3-8 16,5-3 9-16,-1-3-9 0,1 7 12 0,6-4-3 15,-3-3-1-15,4 0 0 0,-1 6 13 0,1-6 3 16,-4 0 0-16,0 0 0 0,3-6 17 0,-3 6 4 16,4 0 1-16,-1-3 0 0,1 3 2 0,-4-7 1 15,-4 7 0-15,1-3 0 0,-1 3-21 0,-3-6-4 16,0 3 0-16,-4-3-1 0,1 6-8 0,-1 0-2 15,-3-4 0-15,0 4 0 0,-11-6-1 0,0 6 0 0,1 0 0 0,-5 0 0 16,-6 0-4-16,0 0 0 0,-1-6-8 0,-6 6 12 16,3 0 4-16,-7 0 0 0,4 0 0 0,0 0 0 15,-8-3-4-15,4 3-1 0,-3 0 0 0,-1 0 0 16,1 0-3-16,-4 0 0 0,-7 0 0 0,7 0 0 16,0 0 1-16,-7 0 0 0,0 0 0 0,0 0 0 15,0 0 23-15,0 0 4 0,0 0 0 0,0 0 1 16,0 0-24-16,-3-6-5 0,3-4 0 0,-4 7-8 15,-6-3 12-15,6-4-12 0,-7 1 12 0,1 3-12 16,-1 2 12-16,-3-5-4 0,4 3 0 0,-5 3-8 16,1-7 8-16,4 4-8 0,-4 3 0 0,3-3 0 15,-3 2 8-15,3-2-8 0,4 6 0 0,-3-6 0 16,-1 3 0-16,4 3 0 0,7 0 0 0,-7-7 0 0,0 7 0 0,0 0 0 16,7 0 0-16,0 0 0 0,0 0 0 0,0 0 0 15,0 0 0-15,0 0 0 16,0 0 0-16,0 0 0 0,-4-9 0 0,4 9 0 0,0 0 0 0,0 0 0 15,0 0 0-15,0 0-9 0,-3-3 1 0,3 3 0 16,0 0 0-16,0 0 0 0,0 0 8 16,7-6-8-16,3 6 8 0,1 0-8 0,-4 0 8 0,4 0 0 15,-1 0 0-15,4 0 0 0,-3 6-11 0,3-3 0 16,-3-3 0-16,3 6 0 0,-4-3 11 0,4 4 0 16,-3-4 8-16,3 3-8 0,0 4 0 0,-3-4 0 15,3-3 0-15,-7 6 0 0,4 1 0 0,-1-4 0 16,1 3 0-16,-4-5 0 0,-4 8 0 0,1-2 0 15,-1-1 0-15,-3 0 0 0,-3 1 0 0,3 5 0 0,-4-2 0 16,-3-4 0-16,4 1 0 0,-4-1 0 0,-4 7 0 0,4 0 0 16,-3-4-10-16,-1-2-6 0,0 5-2 0,4 1 0 15,-7-4 29-15,4-2 5 0,-1-1 2 0,0 4 0 16,1-4-18-16,3 1 0 16,-4-7 0-16,4 6 0 0,-3-3 0 0,-1-2 0 0,0 2 0 0,1-3 0 31,-1 3-132-31,-3-6-31 0,-4-6-5 0</inkml:trace>
  <inkml:trace contextRef="#ctx0" brushRef="#br0" timeOffset="177175.938">9723 12337 1836 0,'-22'0'81'0,"12"7"17"0,3-7-78 0,-4 3-20 0,1-3 0 0,-1 0 0 16,7 0 25-16,4 0 2 0,-7 0 0 0,7 0 0 16,0 0-27-16,0 0 0 0,0 0 0 0,0 0 0 15,11 0 0-15,0 0 0 0,3-3 0 0,0-4 0 16,7 7 27-16,0 0 6 0,4 0 2 0,3 0 0 0,4-3 13 0,0 3 4 15,-1-6 0-15,5 6 0 0,2 0-20 0,1 0-4 16,0 0-1-16,0 0 0 0,3 0-3 0,0 0 0 16,1 0 0-16,6 0 0 0,11 0 3 0,-10 0 0 15,-8 0 0-15,4-3 0 16,10-4 0-16,-6 7 0 0,-5-6 0 0,-2 3 0 0,-1-3-3 0,4 3 0 16,3-4 0-16,-6 4 0 0,-8-3-12 0,0-3-2 15,15 5-1-15,-12-2 0 0,-2-3 5 0,-5 3 1 16,5 6 0-16,-1-10 0 0,-3 10-15 0,-4-9 0 15,-10 6 0-15,3-4 0 0,0-2 12 0,0 9 0 16,-14-10 0-16,7 4 0 0,4 3 16 0,-4-3 4 0,-3 3 0 0,-1-4 0 16,1-2-20-16,3 6-3 0,4-3-1 0,-4 2 0 15,-4-2-8-15,1 6 0 16,6-9 0-16,1 9 0 0,-7 0 0 0,-1-7 0 0,-3 7 0 0,4 0 0 16,0-3 0-16,-4 3 0 0,-7 0 0 0,0 0 0 15,10-6 0-15,-10 6 0 0,-10 0 0 0,3 0 0 16,-1 0 0-16,-2-3 0 0,-4 3 0 0,-4-6 0 15,-3 6 0-15,3-3 10 0,1-4-10 0,-1 7 10 16,0 0-2-16,1-3-8 0,-1-3 12 0,0 6-4 16,1-6 0-16,-1 2-8 0,1 4 12 0,2-6-4 15,5 3-8-15,-4-3 0 0,-7 6 0 0,6-3 8 16,5-4-8-16,-1 4 0 0,-6-3 0 0,3 6 0 16,-1-3 0-16,5-3 0 0,3 6 0 0,0 0 0 15,-7 0 16-15,7 0-3 0,7 0 0 0,0 0 0 16,0 0-13-16,0 0-12 0,10 0 3 0,1 0 0 15,-1 0-3-15,4 0-1 0,-3 0 0 0,7 0 0 16,3 0 13-16,0 0 0 0,-7 9 0 0,4-9 0 0,3 0 0 0,0 6 0 16,-7-3 0-16,0 4 0 0,-7-4 0 15,4 3 0-15,7-3 0 0,-1 3 0 0,-10 4 0 0,4-1 0 16,7 1 0-16,-4-1 0 0,-7 0 0 0,3 1 0 16,8 2 0-16,-4 1 0 0,-3-4 0 0,-1 1 0 15,-6 5-8-15,3 1 8 0,7-3 0 0,-11 2 0 16,-10-5 0-16,4 9 0 0,-1-10 0 0,1 10 0 15,-8-10 0-15,-3 7 0 0,-4-7 8 0,8 7-8 16,3-3 0-16,-7-4 0 0,-4 3 0 0,4 1 0 16,7-4 0-16,-4-2 0 0,-3-4-13 0,4 3-3 0,-5-3-1 0,8 4 0 31,0-7-93-31,-7 0-18 0,-3 0-4 0,-1-7-1054 0</inkml:trace>
  <inkml:trace contextRef="#ctx0" brushRef="#br0" timeOffset="178441.355">6064 12569 1382 0,'0'0'123'0,"14"-3"-99"0,-3-3-24 0,-4 3 0 16,4 3 161-16,3-6 27 0,7 6 6 0,0-7 1 15,4 4-159-15,3 3-36 0,0-6 0 0,4 6 0 16,0-3 0-16,3-4 8 0,-10 7 0 0,10 0-8 15,0 0 18-15,-7 0-3 0,8-3-1 0,-5 3 0 0,5 0 28 0,-1 0 6 16,7 0 0-16,-3-6 1 0,0 6 3 16,0 0 0-16,0 0 0 0,-1 0 0 15,-2 0-28-15,6 0-6 0,-10 0-1 0,7 6 0 0,-4-6-5 0,4 0-2 16,-4 0 0-16,4 0 0 0,7 0 0 0,-4 0 0 16,0 0 0-16,1-6 0 0,2 6 9 0,-2 0 1 15,-1-3 1-15,0-3 0 0,1 6-21 0,-1-3 0 16,0-4 0-16,-6 7-12 0,6-6 12 0,-7 3 0 15,-3 3 0-15,-4-6 0 0,4 6 10 0,-4 0-2 16,-10-4-8-16,3-2 12 0,0 6 7 0,-7 0 1 16,-3-3 0-16,3 3 0 0,-3 0 1 0,-1-6 1 15,-3 6 0-15,4 0 0 0,-4-3-8 0,0-4-2 0,0 7 0 16,0-9 0-16,0 9-4 0,0-3-8 0,0-3 11 0,-3-1-11 16,-4 7 10-16,7-3-10 0,0-3 8 0,-7 3-8 15,0-4 12-15,0-2-4 0,0 0 0 0,0 5 0 16,3-2 4-16,-6-3 0 0,3 3 0 0,-7-4 0 15,0 1-4-15,3-1 0 0,-3 1 0 0,0-1 0 16,-3 4-8-16,-5-3 8 0,5-1-8 0,-8 1 8 16,4-4-8-16,-4-2 12 0,1 5-12 0,-4 1 12 15,-1 0 8-15,1-1 1 0,7-6 1 0,-7 7 0 16,3 3-22-16,4-4-8 0,-3 1 0 0,6 6 0 16,4-3 8-16,-7-4 0 0,3 1 0 0,1 9 0 15,3-7 0-15,0 4 0 0,3-3 0 0,4 6-8 16,-3-3 0-16,-1-3 0 0,4 6 0 0,0 0 0 15,0 0-2-15,0 0 0 0,4 0 0 0,6-3 0 16,1 3-1-16,6 0 0 0,1 0 0 0,3 0 0 0,4 3 3 16,3-3 0-16,4 0 0 0,0 9 0 0,-4-3 8 15,4-3-10-15,-8 4 10 0,4-4-10 0,-3 3 10 0,0 4 0 16,0-4 0-16,-4-3 0 0,-4 6 0 0,1-2-8 16,0-4 8-16,-4 3 0 0,0 3 0 0,-4-5 0 15,5 8 0-15,-1-9 0 0,0 7 0 0,-11-1 9 16,8-3-9-16,-1 4 0 0,-6-7 8 0,3 3-8 15,0 4 0-15,0-1 0 0,4 0 0 0,-11 1 0 16,0-4 0-16,7 3 0 0,-4 1 0 0,4-1 0 16,-7 7 0-16,7-7 0 0,-7 1 8 0,0-1-8 15,0 1 0-15,-7 5 0 0,-3-5 12 0,3-1-12 16,7 1 12-16,-7 5-12 0,0-2 16 0,-4-4-4 16,4 1-1-16,-4-1 0 0,1 4 4 0,-4-4 1 0,3-6 0 15,1 6 0-15,-1-2 1 0,0-4 1 0,1 3 0 0,-8-3 0 16,8 4-6-16,-5-7-2 0,5 6 0 0,3-3 0 15,-7-3-10-15,0 6 0 0,3-3 0 0,4-3 8 16,-4 7-8-16,1-4 0 0,3-3 0 0,-4 6 0 16,1-3 0-16,-5-3 0 0,5 6-11 0,-1-2 11 15,1-4-20-15,-1 6 0 0,-3-3 1 0,3 3 0 32,1 4-57-32,-1-10-11 0,4 9-2 0,-7-3-1 0,7-3-138 0,4 4-27 0</inkml:trace>
  <inkml:trace contextRef="#ctx0" brushRef="#br0" timeOffset="181045.653">5454 13237 806 0,'0'0'72'0,"0"0"-58"0,0 0-14 0,0 0 0 16,0 0 181-16,0 0 34 16,0 0 6-16,0 0 2 0,0 0-179 0,0 0-35 0,3 0-9 0,-3 0 0 15,0 0 0-15,0 0 0 0,8 0 0 0,6 3 0 16,-14-3 40-16,3 7 5 0,8-7 2 0,-4 9 0 16,0-3 30-16,0-2 7 0,-4 5 0 0,5 0 1 15,-1 1-24-15,0-1-5 0,-4 7 0 0,4-1-1 16,0-2-37-16,-3 9-7 0,3 0-2 0,0-3 0 15,-4 6-9-15,4 3 0 0,1 7 0 0,-1-1 0 16,-7 10 0-16,3-6 0 0,4 5 0 0,-7 5 8 16,4 2-8-16,-1-3-11 0,1-3 3 0,3 0 0 15,0-7 8-15,3 13 0 0,-2-12 0 0,-1 6 0 0,-4 0 0 16,4 0 9-16,-7-7-9 0,0 7 0 0,7 0 11 0,-7-6-11 16,4-1 10-16,-1 4-10 0,-3-3 21 0,0-4-1 15,4 4-1-15,-4-4 0 16,0-5 0-16,7 5 0 0,-7 1 0 0,0-1 0 0,3 1-4 0,-3-4-1 15,4-6 0-15,-1 3 0 0,1 4-14 16,-1-4 9-16,5-6-9 0,-8 3 8 0,3-6-8 0,4 6 0 16,-7-6 0-16,0-1 0 0,0-2 0 0,0 3 0 15,0-3 0-15,0-7 0 0,0 10 18 0,-7-10 2 16,7 1 0-16,0-1 0 0,0 0 16 0,-3 1 3 16,3 5 1-16,0-5 0 0,0-4-13 0,0 4-3 15,-8-7 0-15,5 6 0 0,6 4-24 0,-3-1 0 16,-3-6 0-16,3 4 0 0,0 2 0 0,0-5 0 0,0 2 0 15,-4 1 0-15,1-1 0 0,3 0 0 0,-4-2 0 0,4-7 0 16,-3 3 0-16,3-3 0 0,0 0 0 0,-7 6 0 16,7-6 36-16,-7 0 3 0,-4-6 0 0,1 3 0 15,-1-4-14-15,0-2-2 0,-3 0-1 0,4-1 0 16,-1-6 2-16,1 4 1 0,-5-7 0 0,1-3 0 16,0 3-5-16,4 0 0 0,-4-6-1 0,3 7 0 15,0-1-11-15,1 0-8 0,6 3 9 0,-6 4-9 16,-4-4 0-16,6 0 0 0,-2 7 0 0,3-4 0 15,3 4 0-15,-3 0 0 0,0-4 0 0,4 10-10 16,3-3 10-16,-7 3 0 0,0-7-9 0,7 4 9 16,0 3 0-16,-7-4 0 0,7-2 0 0,0 9 0 15,0-6 0-15,0 6 0 0,0 0-9 0,0 0 9 16,0 0 0-16,0 0-12 0,0 0 12 0,0 0-10 16,7 6-2-16,-4 3 0 0,8 7 0 0,-1-3 0 15,-3 2-3-15,4 4-1 0,7 6 0 0,-4-6 0 0,-4 6-4 0,4-3 0 16,0 3-1-16,8 0 0 0,-8 3 5 0,7-9 0 15,-11 6 1-15,8-6 0 0,-4 0 15 0,4 6 10 16,-4-6-2-16,0-3 0 0,-3-7-8 0,3 7 0 16,0-4 0-16,-4-5 0 0,1-4 0 0,-4 3 0 15,4-6 0-15,3 0 0 0,-7 0 20 0,3-6 3 16,1-4 0-16,-4 7 0 0,7-13 9 16,-3 1 1-16,-1 2 1 0,4-12 0 0,-3 6-11 0,-4-6-3 15,4 0 0-15,-4-3 0 0,3 3-20 0,-3 3 8 16,4-6-8-16,0 3 0 0,-4-10 0 0,7 10 8 15,-7-3-8-15,3 3 0 0,1 6 0 0,-4-9 0 16,4 9 0-16,3 0 0 0,-7-6 0 0,3 6 0 0,1 3 0 0,0-2 0 16,-1 2-9-16,-6 7 9 15,3-4-10-15,0-3 10 16,3 10-70-16,-3 3-8 0,4-3-2 0,-11 6 0 16,0 0-118-16,0 0-24 0,7 0-5 0,0 6-1 0</inkml:trace>
  <inkml:trace contextRef="#ctx0" brushRef="#br0" timeOffset="181929.346">5838 15407 403 0,'0'0'36'0,"0"0"-36"0,0 0 0 0,0 0 0 15,-7-9 371-15,0 9 67 0,4-10 14 0,-1 10 2 16,1-6-357-16,-4 3-71 0,3-3-14 0,1 6-4 16,-4 0-8-16,-4 0 0 0,0-3 0 0,1 3 0 15,-4 0 0-15,0 0 8 0,-8 0-8 16,5 3 8-16,-8-3 28 0,0 6 4 0,-3-3 2 0,4 3 0 15,-5 4 27-15,5-4 6 0,-1 4 1 0,0-1 0 16,-7 0-15-16,8 1-2 0,3 5-1 0,-4-2 0 16,7 6-58-16,-6-4 0 0,-1 4-17 0,4 0 4 15,-4 6-6-15,0 0-1 0,1 3 0 0,-8 1 0 16,7-1 10-16,1 6 2 0,2-2 0 0,5-1 0 16,-4-6 8-16,6 10 0 0,5-7 8 0,-4 6-8 15,3-5 0-15,1-1 0 0,6 6 0 0,4-5 0 0,0-4 0 0,0 3 0 16,7-3 0-16,4 3 0 0,3-3 0 0,3 0 0 15,-6-6 0-15,14 6 0 0,-1-3 0 0,1-3 0 16,3 3 0-16,4-9 0 0,-4 2 0 0,4 4 0 16,-4-10-9-16,8 1 9 0,-5-1 0 0,5-2 0 15,-1-7 8-15,4 0-8 0,-4 0 15 0,0 0-3 16,0-7 0-16,1 4 0 0,3-6 10 0,-4-1 2 16,-7-5 0-16,4 5 0 0,3-5 3 0,-10-4 1 15,-1 0 0-15,1 0 0 0,0 0 3 0,-4-6 1 16,4 6 0-16,-8-6 0 0,1 0-4 0,7-3 0 15,-15 0 0-15,8 0 0 0,-7-4-8 0,3-5-3 16,-4 8 0-16,1-5 0 0,-1 6-8 0,-6-7-1 16,3 1-8-16,-7-1 12 0,0 7-4 0,0-7-8 0,0 7 11 15,0 3-11-15,-7-3 12 0,3 3-4 0,-10 6 0 16,4-9-8-16,-8 3 0 0,4 6 0 0,-7-6 0 0,0 6 0 16,-1-6 0-16,-2 6 0 0,-8 0 0 0,4 0 10 15,-4 4-10-15,4-4 0 0,-4 0 0 0,4 3 0 16,-4 7 0-16,7-3-11 0,1-4 1 0,-1 6 0 15,0 1 10-15,4 3 0 0,3-4 0 0,8 1 0 16,-4 9-9-16,3-9-7 0,1 9 0 0,-1 0-1 16,11 0-75-1,-3 0-14-15,3 0-3 0,0 0-1 16,0 0-68-16,0 9-14 0,0 0-2 0,7 1-486 0,3 5-96 0</inkml:trace>
  <inkml:trace contextRef="#ctx0" brushRef="#br0" timeOffset="183113.576">8834 12986 864 0,'24'0'76'0,"-20"0"-60"0,-4 0-16 0,0 0 0 16,7 0 59-16,-7 0 9 0,0 0 1 0,0 0 1 0,0 0-30 0,0 0-5 15,0 0-2-15,0 0 0 0,0 0 63 0,0 0 12 16,10-6 2-16,-10 6 1 0,0 0-3 0,0 0 0 16,0 0 0-16,0 0 0 0,0 0-60 0,4 10-12 15,-1-1-2-15,1 7-1 0,0-7-18 0,-1 16-4 16,1-3-1-16,-1 9 0 0,4-2-10 0,-7 8 0 16,0 4 0-16,0-3 0 0,4 9 0 0,-4-3 0 15,3 0 0-15,-3 6 0 0,0-3 22 0,0 6-1 16,0 0 0-16,0 4 0 0,0 2-21 0,-3 4 0 15,-1 0 0-15,4 0 8 0,0 6 15 0,-7-4 3 16,0 4 1-16,4 3 0 0,3 1-16 0,0-4-3 16,-8-4-8-16,5 4 12 0,3-12-3 0,0 6-1 15,0-1 0-15,-4-8 0 0,1 5 11 0,3-5 1 0,3-7 1 0,1 3 0 16,-1-13-21-16,1 7 9 0,3-9-9 0,0-4 0 16,0 0 24-16,0-9-3 0,-3 3 0 0,3 1 0 15,-4-14 15-15,4 10 4 0,-3-9 0 0,-1-4 0 16,1 0-16-16,-4-2-4 0,4 2 0 0,-4-9 0 15,0 0 20-15,0 0 3 0,0 0 1 0,0 0 0 16,0 0-17-16,0 0-3 0,0 0-1 0,0 0 0 16,-8-6 13-16,8-4 4 0,-3 7 0 0,3-6 0 15,-4-1-22-15,4 1-4 0,-7 3-1 0,4-4 0 16,-1-5 2-16,1 5 0 0,-1 1 0 0,-3-1 0 16,7-5-5-16,-7 5-1 0,0-2 0 0,-4-4 0 15,1 4-9-15,-1-4 8 0,4 0-8 0,0 4 8 16,-7-4-8-16,7 0-14 0,0 4 3 0,0-4 1 0,-4-3 18 15,4 4 3-15,0 5 1 0,-3 1 0 0,-1-1-12 0,4 1 0 16,-4 0 0-16,4 2 8 16,4-2-8-16,-4 0 0 0,3 5 0 0,-3-2 0 0,4 3 0 15,3 3 0-15,0 0 0 0,0 0 0 0,-4-6-12 0,4 6 0 16,0 0-1-16,0 0 0 0,0 0-1 0,-3 9 0 16,-1 1 0-16,4-1 0 0,-3 10-2 0,3 6 0 15,-4-6 0-15,4 6 0 16,0 3-12-16,4-3-4 0,-4 0 0 0,7-3 0 0,-4 3 32 0,11 0 0 15,-10-6 0-15,6 6 0 0,1-6 0 0,0 0-9 16,-1 0 9-16,4-1 0 0,-3-2 0 0,3 0 0 16,-3-7 0-16,-1 4 0 0,4-7 0 0,-10 3 0 0,10 1 0 15,0-10-8-15,-3 6 34 0,6-6 7 0,-10 3 2 16,7-6 0-16,4-3-22 0,-4 3-4 16,-3-4-1-16,3-2 0 0,3 3 13 0,-2-4 3 0,-1-2 0 0,3-4 0 15,-3 0 6-15,4-2 2 16,-4-1 0-16,0 3 0 0,0-3-20 0,0-3-3 0,1 0-1 0,-1-6 0 15,0 3-8-15,0 3 8 0,0-3-8 0,0 0 8 16,0-3-8-16,0 0 12 0,0-1-12 0,1-2 12 16,-1 12-12-16,-4-9 0 0,4 9 0 0,-3-6 0 15,0 6 0-15,3 0 0 0,-11 1-10 0,4-4 10 16,0 12-25-16,-3-2 1 0,3-4 0 0,-4 7 0 16,-6 2-88-1,3 7-16-15,7 0-4 0,-7 0-1 0,0 0-147 0,0 0-28 0</inkml:trace>
  <inkml:trace contextRef="#ctx0" brushRef="#br0" timeOffset="183799.078">9077 15504 1785 0,'0'0'159'0,"0"0"-127"0,-4-6-32 0,1 3 0 15,-1-3 204-15,4 3 36 0,-3-7 6 0,3 4 2 16,0-3-218-16,0 5-43 0,-4-8-9 0,8 9-2 31,-4-4-25-31,0-2-6 0,0 6-1 0,0 3 0 0,0 0 26 0,0 0 5 0,0 0 1 0,-7 0 0 16,-4 3 24-16,-3-3 8 0,-4 9 0 0,-3-2 0 16,0 2-8-16,-7 7 0 0,-4-4 8 0,4 7-8 15,-4 3 17-15,-3 0-1 0,0 3 0 0,-1 0 0 16,5 3 13-16,-5 1 3 0,5 5 0 0,-1 1 0 15,4 2-32-15,3-2 0 0,0 2 0 0,8 7 0 16,-1-9 0-16,7 2 0 0,-3-2 0 0,11 3 0 16,3-4 8-16,0-9 6 0,7 10 1 0,3-7 0 0,-3 0-15 0,8-9 0 15,-1 6 0-15,0 3 0 0,3-9 0 0,5 6 9 16,-5-6-9-16,8-3 8 0,0 2 26 0,3-8 5 16,4-1 1-16,-1 1 0 0,5-4-21 0,2 3-4 15,1-9-1-15,4 7 0 0,-1-7 19 0,0-7 4 16,-3 1 1-16,3-3 0 0,4-1-2 0,0-9-1 15,-4 7 0-15,4-10 0 0,-3 3-7 0,-1-6 0 16,-3 3-1-16,0-3 0 0,-4 0-5 0,4 3-1 16,-15-3 0-16,1-3 0 0,-4-4 2 0,0 4 0 15,-3-6 0-15,-4 5 0 0,0-8-23 0,-7-4 8 16,4 3-8-16,-4 4 0 0,-7-4 0 0,0 1 0 16,-4 2 0-16,-3 1 0 0,0-1 15 0,-7 7-2 0,4 3 0 15,-8-3 0-15,0 3-13 0,-3 3 0 16,-4-4 0-16,1 8 0 0,3-7 16 0,-4 6 0 0,0 3 0 0,0 4 0 15,1 2-28-15,-1-6-4 0,4 7-2 0,-4 0 0 16,4 2 6-16,3-2 0 0,1 9 1 0,3-9 0 16,-4 9-10-16,7 0-3 0,4-4 0 0,-3 4 0 31,3-6-70-31,0 6-14 0,-4 0-4 0,4 0 0 16,4 0-120-16,-5 0-25 0</inkml:trace>
  <inkml:trace contextRef="#ctx0" brushRef="#br0" timeOffset="185052.983">12086 12714 1324 0,'0'0'118'0,"0"0"-94"0,0 0-24 0,0 0 0 16,0 0 247-16,0 0 45 0,0 0 8 0,7 6 3 15,0-3-241-15,0 3-48 0,0 10-14 0,4-7 0 16,0 4 0-16,-4 3-18 0,3 9 2 0,-3-7 1 0,4 1 15 0,-4 10 0 16,3-4 0-16,-6 0 0 0,0 3 0 0,3 0 0 15,-4 7 0-15,1 2 0 0,-4-2 0 0,0 2 0 16,0 4 0-16,3-3 0 0,-3 12 20 0,4-9 11 16,-4 9 1-16,0-3 1 0,3 6-25 0,-3 7-8 15,0-4 0-15,4-2 0 0,3 8 10 0,-7 1-2 16,7 0 0-16,0-1 0 0,-4-2-8 0,5 3 0 15,2-1 0-15,-3-5 0 0,4 6 0 0,-1-1 0 16,1-2 0-16,-4-4 0 0,4 4 0 0,-4-7 0 16,-4 1 0-16,8-1 0 0,-4 0 0 0,-4-6 8 15,-3 7-8-15,4-11 8 0,-1 1 0 0,1 3 0 16,-4-6 0-16,0-3 0 0,0-1-8 0,3-2 0 16,-3-7 0-16,0 3 0 0,0-2 0 0,4-4 8 0,-4-3-8 0,3 3 8 15,-3-6 26-15,0-1 5 16,4-8 1-16,-4 6 0 0,4-7-23 0,-4 0-4 0,0 1-1 0,0-4 0 15,0-6 7-15,0 0 1 16,0 0 0-16,0 0 0 0,0 0 26 0,0 0 6 0,0 0 0 0,0 0 1 16,0 0 3-16,0 0 1 0,0 0 0 0,3-6 0 15,1-4-25-15,-4 1-4 0,0 0-2 0,0-1 0 16,3-6-3-16,-3 7-1 0,0 0 0 0,0-4 0 16,0-3-22-16,-3 7 8 0,3-7-8 0,-4 7 0 15,4-10 0-15,-7 3 0 0,3 4 0 0,-3-7 0 16,4-3 0-16,-4 3 0 0,0 0 0 0,-4 1 0 15,4-1 0-15,-3 3 0 0,2-3 0 0,-2 4 0 16,-1-4 0-16,4 9 0 0,0-8 0 0,0 11 0 16,0-2 0-16,-3 0 0 0,2-1 0 0,1 1 0 0,0 9-12 15,-3-10-6-15,-1 4-2 0,4 3 0 0,0 3 2 16,4 0 0-16,-8 3 0 0,4-3 0 0,3 6 0 16,1 1 0-16,-4 2 0 0,3-6 0 0,1 7 7 0,3-1 2 15,-4 7 0-15,4-7 0 16,0 0-18-16,4 7-3 15,-1-3-1-15,1-4 0 0,-1 4 23 0,1-1 8 0,-1-2 0 0,4-1-9 0,0 7 9 0,1-7 0 16,-5 0 0-16,4 7 8 0,0-6-8 0,4-1 0 16,-8 0 0-16,4 1 0 0,-3-1 0 0,6 1 0 15,-2-1 0-15,2 0-8 0,-3-2 8 0,4 2 0 16,-4 0 0-16,3-9 0 0,-3 10 24 0,0-4 8 16,4-3 0-16,-4-3 1 0,0 0-25 0,0 0-8 0,0 7 0 15,0-14 0-15,0 7 14 0,4-3-1 0,-4-3 0 0,4-4 0 16,-1 7 15-16,1-9 4 15,-1 2 0-15,1-2 0 0,3-4-5 0,-3 4-1 0,3-10 0 0,3 3 0 16,-2 0-10-16,-1-6-1 0,3 3-1 0,1-9 0 16,-4 2-6-16,4 4 0 0,-4-3-8 0,0 0 12 15,4 0-12-15,-4-4 0 0,0 10 0 0,-4-3 0 16,1 0 0-16,-1 6 0 0,-2-6 0 0,-1 6 0 16,0 1 9-16,0 2-9 0,-4 3 8 0,4-2-8 15,-3-4 8-15,3 3-8 0,0 4 8 0,-4-4-8 16,1 7 0-16,0-7-14 0,3 7 2 0,-4-1 0 15,1 1-7-15,-4-1-1 0,3 7 0 0,1-3 0 16,-4 6-72-16,0 0-16 0,0 0-2 16,0 0-1-16,0 0-117 0,0 0-23 0,3 9-5 0</inkml:trace>
  <inkml:trace contextRef="#ctx0" brushRef="#br0" timeOffset="185729.927">12612 15326 1497 0,'3'0'133'0,"-3"-7"-106"0,-7 4-27 0,4-3 0 16,-4-3 214-16,0-1 38 0,3 7 7 0,-3-3 1 16,0-4-190-16,3 4-38 0,-3 3-8 0,4 3-2 15,-8-6-10-15,4 6-1 0,0 0-1 0,-3 0 0 16,-4 0 3-16,-1 0 1 0,1 6 0 0,-3 3 0 15,-1 1-14-15,0 6 0 0,-6-7 0 0,3 3 0 16,-4 10 10-16,-3 0-1 0,-4-3 0 0,0 6 0 16,-3 3 11-16,0-2 3 0,3 2 0 0,0 3 0 15,0 1-23-15,1-1 0 0,2 0 0 0,5 4 0 16,-1 5 0-16,4-2 0 0,0 0 0 0,6 3 0 0,1-4 0 0,4 1 0 16,-1 3 0-16,8-4 0 0,-1-2 0 0,1 2 0 15,3-2 0-15,0-7 0 16,0 10 0-16,3-7 0 0,1-3 0 0,3 7 0 0,0-7 0 0,3 0 0 15,1-3 0-15,3 3 0 0,4-9 0 0,-1-3 0 16,8 3 0-16,-4-4 0 0,4-5 8 0,3-7 1 16,7 3 0-16,1-3 0 0,6-3 36 0,0-3 7 15,-3-3 2-15,3 3 0 0,4-13-17 0,0 7-3 16,0-10-1-16,0 0 0 0,0-6-8 0,0 6-1 16,-4-6-1-16,-3-3 0 0,-4 3-3 0,0 3-1 15,-3-9 0-15,-7 2 0 0,-1 4 5 0,-2-12 0 16,-1 8 1-16,-4-11 0 0,-2 8 4 0,2-9 1 0,-6 4 0 0,3 2 0 15,-4 1-19-15,-6-4-11 0,0 10 12 0,-4-6-12 16,0 5 8-16,-4-2-8 0,0 9 0 0,-6-3 0 16,-1 0 8-16,1 6-8 0,-4-9 0 0,-8 9 0 15,1 0 0-15,0-3 0 0,-4 3 0 0,-3 1 0 16,0-1 0-16,-4 3 0 0,4 4 0 0,0-4 0 31,0 6-28-31,3 1 0 0,0 3 0 0,0 3 0 16,4-4-16-16,4-2-4 0,-4 6 0 0,6-3 0 0,5 2-100 15,-1-2-21-15,8 6-4 0,-1-9-1056 0</inkml:trace>
  <inkml:trace contextRef="#ctx0" brushRef="#br0" timeOffset="186881.241">16037 12952 2718 0,'0'0'120'0,"0"0"25"0,0 0-116 15,0 0-29-15,0 0 0 0,0 0 0 0,0 0 0 0,0 0 0 16,0 0 0-16,7 9 0 15,0 1-31-15,4-1-12 0,-7 7-2 0,6-4-1 0,-6 4 34 0,3 3 12 16,0 6-9-16,0 0 9 0,-4 3 0 0,4 0 0 16,-3 7 0-16,3 3 0 0,-4 2 12 0,-3-2 8 15,4 6 2-15,0 0 0 0,-4 0 11 0,0 3 3 16,0 0 0-16,0 6 0 0,-4 0-16 0,0 10-4 16,1-10 0-16,-1 10 0 0,1-3-6 0,-1-4-2 15,4 7 0-15,-3-4 0 0,-1 7-8 0,4 3 0 16,0-6 0-16,0-3 0 0,0-4 8 0,0 7-8 0,4-10 12 0,-1 0-4 15,-3 1-8-15,4-7 8 0,-1 3-8 16,1-3 8-16,-4 3 11 0,0-12 1 0,3-1 1 0,-3-2 0 16,0-1-11-16,0-5-2 0,0-4-8 0,0 0 12 15,0-3 9-15,0-7 2 0,0 4 0 0,0 0 0 16,0-10-13-16,4 1-2 0,-4 2-8 0,0-2 12 16,0-7-4-16,0 6-8 0,0-9 11 0,0 0-11 15,0 0 14-15,0 0-4 0,0 0-1 0,0 0 0 16,0 0 20-16,0 0 4 0,0 0 1 0,0 0 0 15,0-9 1-15,-4-1 0 0,4-5 0 0,-3 5 0 16,-4-8-19-16,3 5-3 0,1-3-1 0,-1-2 0 16,1 2-12-16,-4-3 9 0,3-6-9 0,1 6 8 15,-4 0-8-15,0 1 0 0,0-8 0 0,-1 8 0 16,1-1 0-16,0 0 0 0,-3-3 0 0,3 10 0 16,-7-7 0-16,3-3 0 0,-3 9 0 0,3-2 0 0,-6-4 0 0,3 3-11 15,-8 7 11-15,5-4-8 0,-1 4 8 0,4-1 0 16,3-2 0-16,4 9-8 0,-3-4 8 0,3-2 0 15,0 9-9-15,0-3 9 0,0-4-10 0,7 7 10 16,0 0-13-16,0 0 5 0,-4 10-6 0,1 6-1 16,-1-7 0-16,8 10 0 0,-4 0 2 0,7 6 0 15,0 0 0-15,-4 3 0 0,4-3 13 0,0 3-9 16,4 7 9-16,-4-7-8 0,3 7 8 0,1-7 0 16,0 0 0-16,-1-3 0 0,1 0 0 0,-1-3 0 15,-3 3 0-15,4-6 0 0,-4 6 0 0,4-6 0 16,-1 0 0-16,1-4 0 0,-1 4 17 0,1-3 3 15,0-7 0-15,3 1 0 0,0 5-8 0,-4-11-2 0,5 5 0 0,2-3 0 16,1-6 7-16,-1 0 2 0,5-6 0 0,-1-3 0 16,0-1 4-16,4-6 1 0,-1 4 0 0,1-4 0 15,0-9-4-15,-1 3-1 0,-2-9 0 0,2 3 0 16,4-7-11-16,4-3-8 0,-4 1 12 0,-3-4-12 16,3 3 8-16,-3-5-8 0,0-1 0 0,-4-3 0 15,0 9 0-15,0-3 0 0,-7 7 0 0,0 5 0 16,1-5 0-16,-5 12-12 0,1-3 3 0,-4 0 1 15,3 6-8-15,-3 0 0 0,1 4-1 0,-5-4 0 16,4 9-59-16,0-8-11 0,0 8-2 16,-3 1-903-16,3 2-180 0</inkml:trace>
  <inkml:trace contextRef="#ctx0" brushRef="#br0" timeOffset="187581.175">16376 15345 2250 0,'0'0'100'0,"0"0"20"0,0 0-96 0,0 0-24 0,0 0 0 16,0 0 0-16,-4-10 48 0,4 10 4 0,0 0 2 0,0 0 0 16,0 0-35-16,0 0-7 0,-3 0-2 0,-4 0 0 15,0 0-10-15,0 6 0 0,-4-2 0 0,-6 2 8 16,-1-3-16-16,-3 6-4 0,-4 7-1 0,0-7 0 15,-6 10 40-15,2-3 8 0,-6 3 1 0,0 0 1 16,-4-1 12-16,0 7 3 0,-3-6 0 0,3 10 0 16,4-8-24-16,-1 8-5 0,5-4-1 0,-1 6 0 15,4-6-13-15,7 13-9 0,-1-4 12 0,1 1-12 16,11 2 0-16,-1 4 0 0,1-3-12 0,6-1 3 16,4-2 9-16,4 3 11 0,6-4-3 0,-3-6 0 15,4 7-8-15,3-7 0 0,3 7 0 0,5-10 0 0,-1 3 0 16,0-3 8-16,4 3-8 0,3-3 8 0,7-6 9 15,-3 0 2-15,3 0 0 0,4-4 0 0,0-5 13 0,0-1 2 16,3-3 1-16,0-6 0 0,4 0 1 0,0-6 1 16,-4 3 0-16,4-6 0 0,0-7-10 0,3 0-3 15,-3 4 0-15,-7-7 0 0,0-6 14 0,-4 0 2 16,0-3 1-16,1-1 0 0,-4-2-13 0,-4-7-4 16,-4 4 0-16,5-4 0 0,-5-6-24 0,-6 7 0 15,0-4 0-15,-4-6 0 0,-4 3 0 0,-3 0 0 16,0 0 0-16,-7 7 0 0,0-7 0 0,-3 9 0 15,-1 4 0-15,-6-4 0 0,-4 1 0 0,0 9 0 16,3-4 0-16,-3 1 0 0,-4 3 0 0,4 0 0 16,0 3 0-16,0-3 0 0,0 9 0 0,0-2 0 0,3 8 0 0,-3-6 0 15,0 7 15-15,0 0-3 0,0-1 0 0,0 7 0 16,-1-3-12-16,-2-4-16 0,-1 10 3 0,-7-6 1 31,1 6-51-31,-4 6-9 0,-4-6-3 0,0 7 0 16,0-4-53-16,4-3-12 0,0 0-1 0,-7 6-1 0</inkml:trace>
  <inkml:trace contextRef="#ctx0" brushRef="#br0" timeOffset="192753.61">6703 9901 1036 0,'0'0'46'0,"0"0"10"0,0 0-45 0,0 0-11 16,0 0 0-16,-14 0 0 0,3-3 212 0,11 3 41 16,0 0 8-16,0 0 2 0,-10 3-223 0,2 3-40 15,1-3-18-15,0 3 2 16,-3-2-33-16,3 5-7 0,0-3 0 0,-4 4-1 0,4-1 33 0,-4 1 8 15,1-1 0-15,-1 0 1 0,1 1 15 0,-1 5 0 0,1-5 0 0,2 5 0 16,1-2 33-16,4 9 0 0,-8-3 0 0,4 3 0 16,0-7-19-16,0 11-4 0,0-8-1 0,4 11 0 15,-5-11-9-15,8 7 0 0,-7 1 0 0,7-8 0 16,-3 1 8-16,3 6 0 0,0-12 0 0,0 9 0 16,0-10 13-16,3 7 3 0,4-9 0 0,-7 5 0 15,0-5-1-15,8-1 0 0,-5 0 0 0,1 1 0 16,-1-4-23-16,4-3 0 0,-3 4 0 15,-1-1-8-15,1-3 18 0,3 3 4 0,0-3 1 0,3-3 0 16,-2 0-3-16,2 7-1 0,4-4 0 0,4-3 0 16,-8 0-3-16,5 0 0 0,-1 0 0 0,7 0 0 15,-11 0-8-15,8-3 10 0,0 3-10 0,-1-7 10 16,-3 7-10-16,4 0 0 0,-7-9 0 0,3 9 0 16,-4 0 0-16,1-3 0 0,3-3 0 0,-3-1 0 15,-4 4 0-15,3-3 0 0,-3 6 0 0,4-10 0 16,-11 10-15-16,7 0 2 0,0-3 0 0,0-3 0 15,0 3-33-15,4-3-6 0,-8-4-2 0,1 10-535 16,-1-9-107-16</inkml:trace>
  <inkml:trace contextRef="#ctx0" brushRef="#br0" timeOffset="193101.525">6198 10161 1555 0,'0'0'138'0,"0"0"-110"0,0 0-28 0,0 0 0 16,0 0 92-16,0 0 14 0,0 0 2 0,0 0 1 31,0 0-109-31,11-3-20 0,-4 3-4 0,11 0-2 0,-8-6 14 0,8 6 4 0,3 0 0 0,-7-3 0 16,7 3 51-16,4-7 10 0,-4 7 3 0,0-3 0 15,0-3-26-15,4 6-5 0,7 0-1 0,-11-3 0 16,4-4-8-16,-1 7-3 0,5 0 0 0,2 0 0 16,-13 0-13-16,7 0 0 0,-1-6 0 0,-2 6 0 15,-1 6-26-15,0-6-8 0,-3 0-2 0,3 0 0 16,-11 0-131-16,4 7-26 0,1-7-6 0,-1 0-1 0</inkml:trace>
  <inkml:trace contextRef="#ctx0" brushRef="#br0" timeOffset="194152.09">10407 9916 2023 0,'14'-6'44'0,"-7"6"10"0,-7 0 2 0,0 0 0 0,0 0-44 0,0 0-12 15,0 0 0-15,0 0 0 0,-10 0 0 0,10 0 0 16,3 0 0-16,-3 0 0 15,-11 0-24-15,4 0-9 0,7 0-3 0,0 0 0 0,0 0 22 0,-7 10 4 16,-7-1 1-16,4 7 0 0,-1-7 9 0,1 1 0 16,-8 8 10-16,-3-2-10 0,0 3 15 0,-1 0-3 0,1-1-1 0,0 8 0 15,-4 2-1-15,1-3 0 0,-1 0 0 0,4 3 0 16,-4-3 6-16,7-3 2 0,1 3 0 0,3 0 0 16,-4-6 10-16,7 6 1 0,-3-6 1 15,7 6 0-15,4-6 4 0,-1 0 1 0,1 0 0 0,3-1 0 16,3-2-35-16,4 0 0 15,-3-4 0-15,-1-2 0 0,8-1 13 0,0 1-4 0,-1-4-1 0,1 3 0 16,3-3-8-16,0-2-11 0,0-4 3 0,4 0 0 31,-4 0-36-31,0 0-6 0,7-4-2 0,-3-2 0 0,-1-3-137 16,-3-1-28-16,15-8-6 0,2-7-1 0</inkml:trace>
  <inkml:trace contextRef="#ctx0" brushRef="#br0" timeOffset="194453.148">9977 10186 1173 0,'0'0'25'0,"0"0"6"0,0 0 1 0,0 0 2 0,0 0-34 0,0 0 0 16,0 0 0-16,0 0 0 0,7 6 62 0,0-2 6 15,-7-4 0-15,14 0 1 0,0 0 34 0,0 6 6 16,0-3 2-16,4-3 0 0,-1 0-32 0,1 0-7 16,0 0 0-16,-1 0-1 0,1-3-43 0,3 3-8 15,4-6-1-15,-4 6-1 0,0-4-18 0,4-2 0 16,0 6 0-16,6-3 0 0,1-3 0 0,-4 6-12 0,-3-7 12 0,3 7-12 16,7-3-10-16,-3 3-2 0,-11 0 0 0,1-6 0 31,6 6-120-31,0 0-24 0,-7 0-4 0,-3 0-2 0</inkml:trace>
  <inkml:trace contextRef="#ctx0" brushRef="#br0" timeOffset="200339.735">5507 15479 230 0,'0'0'20'0,"0"0"-20"16,0 0 0-16,0 0 0 0,0 0 362 0,0 0 68 16,0 0 14-16,0 0 2 0,7-3-359 0,-7 3-72 15,0-6-15-15,0 6 0 16,3-9-28-16,5-1-3 0,-8 10-1 0,0 0 0 0,-8 0 32 0,8 0 0 0,0 0 0 0,0 0 0 16,0 0 64-16,0 0 12 0,0 0 2 15,0 0 1-15,0 0-19 0,-3 6-4 0,3 7-1 0,0-4 0 16,-7 7-22-16,0 0-4 0,0 3-1 0,3-1 0 15,-6 1-3-15,-4 6-1 0,-4-3 0 0,0 3 0 16,1 4 3-16,-1 2 0 0,-7 0 0 0,1 1 0 16,-1-1-15-16,4 3-4 0,-11 1 0 0,4-7 0 15,3 4 0-15,-7-4-8 0,4-3 12 0,3-3-4 16,4-3-8-16,7 6 10 0,-7-10-10 0,7-2 10 31,3-4-49-31,8 7-9 0,-15-10-3 0,11-3 0 0,7-3-119 16,0 0-24-16,0 0-5 0,0 0-657 0</inkml:trace>
  <inkml:trace contextRef="#ctx0" brushRef="#br0" timeOffset="200640.318">5644 15630 1094 0,'4'-3'97'0,"0"-10"-77"15,3 4-20-15,-7 6 0 0,10-7 165 0,-10 1 30 16,7-1 5-16,-3 4 2 15,3-3-202-15,0 3-28 0,-7 6-12 0,0 0-3 16,0 0-4-16,0 0-1 0,0 0 0 0,0 0 0 0,0 0 39 0,0 0 9 16,-11 6 0-16,4-6 0 0,0 3 71 0,-3 3 16 15,-5 4 3-15,8-1 1 0,-7 0 3 0,4 7 1 16,-4-7 0-16,-8 10 0 0,5 0-24 0,-1-3-5 16,1 3-1-16,-1 6 0 0,4-6-15 0,0-1-3 0,-8 11-1 0,5-4 0 15,-1 0-22-15,1 0-5 16,-1 3-1-16,0-6 0 0,1 9-18 0,-1-9 0 0,4 3 0 0,3 0 0 15,-10-6 0-15,11 6-20 0,-1-12 2 0,0 9 1 32,4-10-51-32,0 4-9 0,4-7-3 0,3 1 0 15,0-10-136-15,0 0-28 0,10 0-6 0,-3 0-1 0</inkml:trace>
  <inkml:trace contextRef="#ctx0" brushRef="#br0" timeOffset="200895.827">5944 15727 1555 0,'0'0'138'0,"-7"3"-110"16,-3 4-28-16,3 2 0 15,3-3 283-15,-3 4 51 0,7-1 10 0,-7 4 3 16,7-4-323-16,-4 7-64 0,4-1-12 0,-7-2-4 0,7 3 36 0,-3 2 6 15,-4 1 2-15,3-3 0 0,1 3 3 0,-11-1 1 16,7-2 0-16,3 3 0 0,-14 0 8 0,8 0 0 16,3-4 0-16,-11 4 0 0,11 0-12 0,-11-3 0 15,8-1 0-15,-4-2 0 16,3-4-158-16,4 7-32 0,-3-7-6 0</inkml:trace>
  <inkml:trace contextRef="#ctx0" brushRef="#br0" timeOffset="201518.653">8735 15649 691 0,'0'0'61'0,"-4"9"-49"0,-6 1-12 0,3-4 0 16,0 3 396-16,0 1 76 0,-4-1 15 0,4 0 3 16,3 1-392-16,-3 6-78 0,0-7-20 0,0 7 0 15,0-4 0-15,0 4 0 0,0 0-11 0,0-4 11 16,-4 7 0-16,4-3 11 0,-3-1 0 0,3 4 0 15,-4-6-11-15,1 9 0 0,2-4 0 0,1-5 0 16,0 9-10-16,-3-3-7 0,3-7-2 0,3 4 0 16,1 0-25-16,-1-4-6 0,4-2-1 0,0-1 0 15,4-3-160-15,-4-6-32 16,7 0-6-16,3 3-2 0</inkml:trace>
  <inkml:trace contextRef="#ctx0" brushRef="#br0" timeOffset="201782.4">9236 15639 2977 0,'-7'7'65'0,"-4"2"14"0,-3-6 2 0,0 7 3 0,0 5-67 0,0-5-17 0,0 5 0 0,-1-2 0 15,5 3 0-15,-1 2 0 0,1 1 0 0,-1-3 0 16,4 9 0-16,-4-3 0 0,1 3 0 0,-1 0 0 15,1-3 0-15,-1 9 0 0,-3-2 0 0,3-1 0 16,-6 0 0-16,3-3 0 0,0 0 0 0,-1 3 0 16,1-9 0-16,4 6 0 0,-1-6 0 0,4 0 0 31,0-3-94-31,4-7-13 0,-1 7-2 0,4-7-1 16,4-6-96-16,3 4-19 0,-7-7-4 0</inkml:trace>
  <inkml:trace contextRef="#ctx0" brushRef="#br0" timeOffset="202556.382">9218 15689 1670 0,'0'0'74'0,"-7"4"15"0,0 2-71 0,0-3-18 16,-4 3 0-16,1-3 0 0,-1 4 282 0,1-4 53 15,3 3 10-15,-4-3 3 0,4 4-286 0,0 2-62 16,-4-3 0-16,4-3-9 0,-3 7 0 0,3-4 0 16,-4-3 0-16,4 7 0 0,0-4 9 0,-4 10-13 15,4-7 5-15,0 0 8 0,0 4-11 0,-7-4 11 16,3 7-8-16,4 0 8 0,-3-4-8 0,-1 4 8 0,4 0-8 15,0-4 8-15,0 7-15 0,4-3 3 16,-5 2 0-16,5-8 0 16,6 5-108-16,1-5-22 0,0-1-4 0,3 1-1 15,3-1-5-15,4-3 0 0,0-2-1 0,4-4-687 0</inkml:trace>
  <inkml:trace contextRef="#ctx0" brushRef="#br0" timeOffset="202892.44">9423 15683 1728 0,'0'0'153'0,"0"0"-122"16,-14 6-31-16,3-2 0 0,0 2 288 0,4-3 52 15,0 6 11-15,0-2 1 0,0-4-277 0,4 6-56 16,-4-2-11-16,0 8-8 0,3-5 0 0,1 2 0 16,-1 4 8-16,0 0-8 0,1-4 0 0,-4 7-17 15,3 3 4-15,-3 0 1 0,-3 3 12 0,-1 3 0 16,-3-3 0-16,0 3 0 0,0-3 0 0,0 1 0 15,0-4 0-15,-4 3 0 0,4-7 0 0,0 1 0 0,0-3 0 0,-1 3 0 32,5 0-60-32,-1-4-10 0,4-5-2 0,0-1 0 15,4 7-171-15,-1-13-34 0</inkml:trace>
  <inkml:trace contextRef="#ctx0" brushRef="#br0" timeOffset="203191.702">9130 15620 1670 0,'0'0'74'0,"-7"0"15"16,0 0-71-16,0 0-18 0,-4-6 0 0,1 6 0 15,3-3 290-15,-1 3 54 0,1 0 12 0,0 0 1 16,0 0-320-16,0 3-64 0,0 3-13 0,0-6-2 0,0 10 14 0,0-1 4 15,-7 1 0-15,3 9 0 0,1-4 24 0,-1 4 0 16,-6 0 0-16,-1 6 0 0,-3 3 11 0,3-3 7 16,0 3 2-16,4-2 0 0,4-1 3 0,-1-3 1 15,-3 3 0-15,3 0 0 0,4-6-6 0,0-1-1 16,4 1 0-16,3 0 0 16,3 3-133-16,4-9-28 0,0 2-4 0,11-5-1008 0</inkml:trace>
  <inkml:trace contextRef="#ctx0" brushRef="#br0" timeOffset="203691.495">12231 15514 2426 0,'0'0'108'0,"0"0"21"0,-7-10-103 0,0 10-26 16,3-6 0-16,-3 3 0 0,4-3 36 0,-4 3 3 15,-1-4 0-15,1 7 0 16,4-3-75-16,-4 3-16 0,0 0-2 0,0 0-1 0,0 3 36 0,-4 7 7 0,-3-1 2 0,0 7 0 16,7 0 18-16,-7 6 3 0,0-1 1 0,-1 1 0 15,1 3 26-15,0 4 6 0,-3 5 0 0,-1-6 1 16,4 4-22-16,3-1-5 0,4-6-1 0,-3 10 0 16,-1-7-17-16,0-3 0 0,8-3 0 0,-1 3 0 31,-3-6-102-31,4 3-27 0,3-10-6 0</inkml:trace>
  <inkml:trace contextRef="#ctx0" brushRef="#br0" timeOffset="203998.465">12439 15611 2754 0,'-11'19'60'0,"4"-10"13"0,-3 1 3 0,-4 5 1 0,0-2-61 16,-1 12-16-16,5-6 0 0,-4 6 0 0,0 3 0 0,-1-3-13 16,5 3 2-16,-1 4 1 15,1-4-18-15,-4 0-3 0,3-3-1 0,4 4 0 0,-4-11 32 0,1 7 0 16,3-6 0-16,-4 6 0 0,8-12 0 0,-4 12 0 15,0-9 0-15,-1-4 0 0,1 4-11 0,0 0 11 16,4-4-12-16,-1-2 12 16,1-1-182-16,3-3-30 0,0-6-5 0,7 3-2 0</inkml:trace>
  <inkml:trace contextRef="#ctx0" brushRef="#br0" timeOffset="204300.87">12827 15746 57 0,'-7'9'0'0,"3"1"0"15,-3-10 0-15,-3 9 0 0,6 1 0 0,-3-4 0 0,0 3 648 16,0 1 124-16,4-1 24 0,-4 0 6 15,3 7-668 1,-3-6-134-16,0 8-26 0,0-2-6 0,-4-3 32 0,1 9 0 0,-1-10 0 0,-3 7 0 0,0 3-9 0,0-3 1 16,-7-1 0-16,3 1 0 0,0 0 8 0,1 0 0 15,-1 3 0-15,0-3 8 16,-3-7-8-16,4 7 0 0,2 3 0 0,5-3-8 16,-4-10-86-16,7 10-17 0,-4-3-3 0,11-4-648 15,0 4-130-15</inkml:trace>
  <inkml:trace contextRef="#ctx0" brushRef="#br0" timeOffset="204913.694">16140 15573 2822 0,'0'0'62'0,"0"0"13"0,0 0 2 0,0 10 3 0,-4-7-64 0,1 6-16 15,-1 1 0-15,-3-4 0 0,3 3 0 0,-3 1-12 0,0 6 3 0,4-4 0 16,-8-2 9-16,4 5 0 0,0 1 0 0,-3-4 0 16,-1 4 0-16,0 3 0 0,1 0 0 0,-4 0 0 15,3 6 8-15,-3-7 3 0,0 1 1 0,0 6 0 16,-4-6 6-16,4 6 2 0,-4 0 0 0,1-3 0 15,-1 3-20-15,7-6-9 0,1 0 1 0,-1 3 0 32,1-3-87-32,3-7-17 0,3 4-3 0,8 0-1 15,-4-4-152-15,7-2-30 0,14 5-6 0,4-15-2 0</inkml:trace>
  <inkml:trace contextRef="#ctx0" brushRef="#br0" timeOffset="205197.303">16556 15523 3020 0,'-14'10'134'0,"7"-4"27"0,-7-3-129 0,-1 7-32 16,1 5 0-16,-3-5 0 0,3 8 0 0,0 1-16 15,-4 6 2-15,4-6 0 16,3 6-30-16,-3 3-7 0,-4 4-1 0,1-1 0 0,3-6 37 0,0 3 15 16,-4 4-12-16,7-4 12 0,-3 0 0 0,4 0 0 15,-1-2 0-15,0-1 0 0,1-3 0 0,-1 3 0 0,4-6 0 0,0-4 0 16,0 4 0-16,0-3 0 0,4-4 0 0,-1 4 0 31,4-7-91-31,0 1-13 0,0-1-4 0,7 1 0 16,0-4-148-16,7-6-31 0,11 0-5 0,3-10-2 0</inkml:trace>
  <inkml:trace contextRef="#ctx0" brushRef="#br0" timeOffset="205454.379">16602 15605 1209 0,'0'0'108'0,"-4"6"-87"0,-3 3-21 0,0-9 0 16,4 10 441-16,-4-10 84 0,3 9 17 0,-3 1 3 15,3-1-442-15,-3 1-89 0,0 5-14 0,4 1-10 0,-8 3-6 0,1 0 0 16,-1 9-1-16,-3-3 0 0,0 3 3 0,-4 7 1 16,1-7 0-16,2 0 0 0,5 6-4 0,-4-8-1 15,0-1 0-15,3-3 0 16,4 3-29-16,0-6-5 0,-4-4-2 0,8-5-794 15,3 8-160-15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0:17:07.74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15261 9728 2246 0,'0'0'200'0,"0"0"-160"0,0 0-32 0,0 0-8 15,0 0 64-15,7 3 12 0,-7-3 3 0,11 10 0 16,6-4-300-16,8-3-60 0,25-3-12 16,-8-9-3-16</inkml:trace>
  <inkml:trace contextRef="#ctx0" brushRef="#br0" timeOffset="26015.779">8636 8518 288 0,'0'0'25'0,"-4"0"-25"0,-3 0 0 0,0 6-123 15</inkml:trace>
  <inkml:trace contextRef="#ctx0" brushRef="#br0" timeOffset="26882.12">8079 8490 403 0,'-4'0'36'0,"-3"0"-36"15,-4 0 0-15,1 0 0 0,3 0 134 0,-4 0 20 16,1 3 4-16,-1-3 1 0,0 0-131 0,1 6-28 16,-4-6 0-16,3 6 0 0,-3-3 0 0,0 4-10 15,7-4 10-15,-7-3-8 0,3 6 8 0,-6-3 0 16,2 4 0-16,-2-4 0 0,6 3 0 0,-3-3 0 16,-3 3 0-16,-1-6 0 0,7 4 24 0,-3 2 6 0,0-6 2 0,0 0 0 15,-4 0 21-15,4 0 5 0,0 0 1 0,-4 0 0 16,4 0-12-16,-7-6-3 0,7 6 0 0,-4-4 0 15,4 4-20-15,-3 0-4 0,-1 0 0 0,0 0-1 16,4 4-6-16,-3-4-1 0,-1-4 0 0,7 4 0 16,-6 0 30-16,6 0 6 0,-3 0 0 0,0-6 1 15,3 6 0-15,1-3 0 0,3 3 0 0,0-6 0 16,3 6-21-16,-10 0-5 0,11 0-1 0,3 0 0 16,-8 0-12-16,8 0-2 0,-10 0-8 0,10 0 12 15,0 0 10-15,0 0 2 0,0 0 0 0,0 0 0 16,0 0 24-16,0 0 6 0,0 0 1 0,0 0 0 15,0 0-26-15,0 0-5 0,0 0 0 0,0 0-1 16,0 0 1-16,10 0 1 0,1 0 0 0,-4 0 0 16,7 6-4-16,-3-3-1 0,6-3 0 0,-6 6 0 15,3-6-10-15,4 0-2 0,-1 4-8 0,1-4 12 0,0 6-12 0,6-6 8 16,-6 0-8-16,3 0 0 0,4 0 9 0,0 0-9 16,-1 0 8-16,8-6-8 0,-4 6 20 0,4-4-2 15,3 4 0-15,-3 0 0 0,3 0-1 0,-3-6 0 16,0 6 0-16,0-3 0 0,-4-3-5 0,7 6 0 15,-3-10-1-15,3 7 0 0,-3-3-2 0,0 3 0 16,-1-4 0-16,5 7 0 0,-1-3 2 0,0-3 0 16,0 6 0-16,1 0 0 0,-5 0-11 0,1 0 0 15,0 6 0-15,0-6 0 0,-4-6 0 0,4 6 0 16,-1 0-8-16,1-6 8 0,3 6 0 0,4-3 12 16,-7-4-2-16,3 4 0 0,-3 3-10 0,3-6 0 15,4 6 0-15,-7-3 0 0,3 3 0 0,-3-6 12 16,-4 12-12-16,4-6 12 0,-4-6 9 0,-3 6 3 0,3 0 0 0,0 0 0 15,0 0-24-15,1 0 0 0,-5-4 0 0,5-2 0 16,-5 6 0-16,5 0-20 0,-8-3 4 0,3 3 1 16,1 0 24-16,0 0 5 0,-1-6 1 0,-2 6 0 15,-1 0-15-15,0 0-10 0,0 0 2 0,-3 0 0 16,-1 0 8-16,5 0 0 0,-12 6 0 0,8-6 0 16,-4 0 0-16,-3 0 8 0,3 0-8 0,-4 0 0 15,4-6 0-15,-3 6 8 0,-4 0-8 0,4-10 0 16,-1 10 12-16,-3-6-1 0,0 3-1 0,4-3 0 15,-1 3 1-15,-3-4 0 0,1 4 0 0,-1-3 0 16,-4 6-11-16,4-3 0 0,0-4 0 0,-3 4 0 16,-4 3-99-16,3-6-21 0,1 0-5 15</inkml:trace>
  <inkml:trace contextRef="#ctx0" brushRef="#br0" timeOffset="28344.218">7098 17565 2156 0,'-11'-10'96'0,"8"4"19"15,-1 3-92-15,4 3-23 0,0 0 0 0,0-6 0 16,0 6 14-16,0 0-2 0,0 0 0 0,0 0 0 16,7-4-38-16,4-2-8 0,-4 0-2 0,4 6 0 0,3-3 13 0,3-3 3 15,-3-4 0-15,8 7 0 0,2-3 20 0,1 3 8 16,-4-4 0-16,7-2 0 0,4 3 4 0,0 2 0 15,0-2 0-15,6-3 0 0,-2-1 16 0,2 7 4 16,8-6 1-16,4 3 0 0,-1 2-5 0,4-2-2 16,7 6 0-16,-7-9 0 15,0 2-11-15,3 7-3 0,1-9 0 0,-1 9 0 0,4 0 4 0,4-3 1 16,-4-3 0-16,0 3 0 0,3-4 1 0,-3-2 0 16,0-1 0-16,4 4 0 0,-1-3 8 0,1 6 2 15,-1-4 0-15,4-2 0 0,-3 0-8 0,-1 5-2 16,-3-2 0-16,0-3 0 0,-4 2-7 0,4 4-2 15,-3-3 0-15,-1 3 0 0,-3 3-1 0,-3-6 0 0,-1 6 0 0,-7 0 0 16,-3 0-8-16,-4 6 8 0,-6-3-8 0,-1-3 8 16,-3 6-8-16,-4-3 0 0,-4-3 9 0,5 0-9 15,-5 0 12-15,-3 0-3 0,0 0 0 0,1 0 0 16,-5 0 9-16,4-3 2 0,-3-3 0 0,-1 6 0 16,1-9-10-16,-4 6-2 0,0-4 0 0,0-2 0 31,0 3-29-31,-3-4-7 0,3 7 0 0,-4-6-1 15,1 2-159-15,-1 4-31 0,-3-3-6 0</inkml:trace>
  <inkml:trace contextRef="#ctx0" brushRef="#br0" timeOffset="49461.619">8625 10481 345 0,'0'0'31'0,"0"0"-31"0,0 0 0 0,0 0 0 15,0 0 88-15,-3-9 12 0,-1 9 3 0,4 0 0 16,0 0-43-16,-7-10-9 0,7 10-2 0,0 0 0 16,0 0 20-16,0 0 4 0,-7 0 1 0,7 0 0 15,0 0-15-15,0 0-3 0,0 0-1 0,0 0 0 16,0 0-41-16,0 0-14 0,0 0 9 0,0 0-9 15,0 0 0-15,0 3 0 0,7 4 0 0,-7 2 0 16,0-9 8-16,0 9-8 0,0 1 8 0,0 5-8 16,0-5 27-16,0 5 0 0,0-2 0 0,0-4 0 0,-7 7 6 0,7 0 2 15,0-4 0-15,-3 7 0 0,-1-3-9 0,4 3-2 16,-3-1 0-16,3 1 0 16,0 6-5-16,0 0-2 0,0 1 0 0,3-5 0 0,1 5 4 0,-1 2 1 15,-3 3 0-15,7 1 0 0,-7-1-11 0,0 0-3 16,4 10 0-16,-1-10 0 0,-3 4-8 0,4-1 0 15,-1 4 0-15,-3 3 0 0,0-7 0 0,0-2 0 16,0 2 0-16,-3-6 0 0,3 7 0 0,-4-1 0 16,-3 1 0-16,7-1 0 0,0-2 0 0,-7 8 10 15,4-8-10-15,-1 9 10 0,1-7-2 0,-1-3-8 16,-3 4 12-16,7-7-4 0,-3 7-8 0,3-10 10 16,-4 0-10-16,4-3 10 0,0 3-10 0,-3 0 10 15,3-6-10-15,0 0 10 0,0 6-10 0,0-7 0 0,0 1 0 0,0 0 8 16,0 6-8-16,0-6 0 15,0 0 0-15,3 0 8 0,-3 3-8 0,4-10 0 0,-4 7 0 0,0 3 0 16,3-3 0-16,-3-1 0 0,0 1 0 0,0 0 0 16,4-3 0-16,-4-1 0 0,0-2 0 0,0 3 0 15,0-7 12-15,0 0-2 0,0 1-1 0,0-1 0 16,0-9 9-16,0 0 2 0,0 0 0 0,0 10 0 16,0-10-1-16,0 0 0 0,0 0 0 15,0 0 0-15,0 0 21 0,0 0 5 0,0 0 1 0,0 0 0 16,0 0 0-16,-7-3 0 0,3-4 0 0,-3-2 0 15,3-1-21-15,-3 1-4 0,0 0-1 0,7-7 0 16,-14 7 0-16,7-7 0 0,0 3 0 0,-3-2 0 16,-1 2 8-16,4-3 2 0,-4 1 0 0,4 2 0 0,-3-2-18 15,-1 5-3-15,1-6-1 0,-1 4 0 0,0-4-8 0,1 1 0 16,3 5 0-16,-4 1 0 16,4-4 0-16,-4 4 0 0,4-7 0 0,0 7 0 0,0 2 0 0,4-2 0 15,-4 0 0-15,0 6 0 0,3-4 0 0,1-2 0 16,-1 3 0-16,4 6 0 0,-3-4-9 0,3 4 9 15,0 0 0-15,0 0 0 0,0 0-12 0,0 0 12 16,0 0-12-16,3 10 12 0,4-1 0 0,4 7 0 16,-8-4 0-16,8 4 0 0,-1 3 0 0,1 0 0 15,3-4 0-15,-3 11 0 0,3-8-16 0,0 1-2 16,-3 0-1-16,-1-3 0 0,1-4 19 0,3 4 0 16,-4 0 0-16,1-4 0 0,0-2 0 0,-1-1 0 15,-3-3 0-15,4 4 0 0,-1-1 0 0,-6-3 0 0,3 4 0 0,0-7 0 16,-7-3 0-16,0 0 0 0,0 0 8 0,7 0-8 15,0 0 29-15,-7 0 0 0,0 0 0 0,11 0 0 16,-8-3 7-16,4-4 0 0,0-2 1 0,0 0 0 16,0-1-15-16,0 1-3 0,1-7-1 0,-5 4 0 15,4-4-18-15,0 0 0 0,0 4 0 0,0-4 0 16,0-3 0-16,0 3-16 0,0 4 2 0,4-7 0 31,-4-3-78-31,4 10-15 0,-1-7-3 0,1-6-688 0,-1 9-138 0</inkml:trace>
  <inkml:trace contextRef="#ctx0" brushRef="#br0" timeOffset="50959.909">11201 10224 115 0,'0'0'10'0,"0"0"-10"15,0 0 0-15,0 0 0 0,0 0 156 0,0 0 30 16,0 9 6-16,0-3 0 0,0-6-61 0,0 10-13 16,0-10-2-16,0 9-1 0,3-2-35 0,-3-7-6 15,0 9-2-15,4-6 0 0,-1 3-28 0,-3 4-5 16,-3-4-2-16,3-3 0 0,0 7-9 0,3-1-3 16,-3-3 0-16,0 4 0 0,-3-7 9 0,-1 3 2 15,8 3 0-15,-1 1 0 0,-6-1 0 0,3 1 1 0,0 5 0 0,0 1 0 16,-4-3-8-16,4 5-1 0,4 1-1 15,-1 6 0-15,1 0-9 0,-4 4-2 0,0 5 0 0,0 1 0 16,10-1-8-16,-6-3-8 0,-8 10 12 0,4-3-12 16,0-1 0-16,0 4 0 0,4-3 0 15,-8 6 0-15,1-7 0 0,3 7 0 0,7-6 0 0,-7 3 0 16,-7-4 8-16,7 1-8 0,0 3 0 0,3-4 0 16,-3-2 11-16,0 2-11 0,0-8 10 0,4 11-10 15,3-5 22-15,-7-4-2 0,0 10 0 0,0-10 0 16,7 10-11-16,-3-3-9 0,-4 6 12 0,0-7-12 15,-7 4 8-15,3-3-8 0,8-1 0 0,-1-2 0 16,-3 3 0-16,0 2 0 0,4-5 0 0,-8-4 0 16,1 4 8-16,-1-1-8 0,8 1 0 0,-4-7 0 15,0 0 8-15,0-3-8 0,-4 0 9 0,8-6-9 16,-1 6 18-16,1-12-2 0,-8 6-1 0,8-10 0 16,-1 7 2-16,1-7 1 0,-8-3 0 0,4 4 0 0,0-10-2 0,0 3-1 15,0-3 0-15,0 0 0 0,0 6 2 0,0-6 1 16,0 0 0-16,0 0 0 0,-7 9-6 15,7-9-2-15,0 0 0 0,4 7 0 16,-4-7-10-16,0 0 0 0,0 3 9 0,0-3-9 0,10 9 0 0,-10-9 0 16,0 0 0-16,0 0 0 15,0 0 0-15,0 0 0 0,0 0 0 0,0 0 8 0,0 0 4 0,0 0 0 16,0 0 1-16,0 0 0 0,-7 0 10 0,7 0 1 16,0 0 1-16,0 0 0 0,-3 0-10 0,3 0-3 15,0 0 0-15,0 0 0 0,0 0-12 0,0 0 0 16,0 0 8-16,0 0-8 0,0 0 10 0,-4-3-1 15,-3-3 0-15,3-4 0 0,4 10 3 0,0-6 0 16,-7-3 0-16,4 6 0 0,3 3 13 0,-7-7 3 0,3-2 1 0,-3 0 0 16,-7-1-29-16,7 1 0 0,4 3 0 0,-1 2 0 15,-7-2 12-15,1-3-4 0,-1-1-8 0,4 7 12 16,0-3-12-16,-3-4 0 0,3 1 0 0,-1 3 0 16,8-4 0-16,-3 7 0 15,-8-6 0-15,4 3 0 0,7 6 0 0,0-10 8 0,-7 1-8 0,0-1 0 16,4 1 0-16,3 3 0 0,0-4 0 0,-7 1 0 15,-4 3 0-15,7 2 0 0,4 4-8 0,0 0 8 16,-3-9 0-16,3 9 0 0,0 0 0 0,0 0 0 16,0 0 0-16,0 0-8 0,3-6 8 0,8 3-13 15,0 3 13-15,-11 0 0 0,0 0-10 0,0 0 10 16,14-7 0-16,-14 7 0 0,0 0 0 0,0 0 0 16,0 0-9-16,0 0 9 0,0 0 0 0,7 7 0 15,-7-7 0-15,10 3 0 0,1 12 8 0,0-5-8 0,-11 6 0 0,3-4 0 16,8 4 0-16,-4 3 0 0,0-1 0 0,-4-2 0 15,1 3 0-15,6-3 0 0,1-4 0 0,-7 4 0 16,3-7 0-16,-4 7 0 0,11-13 0 0,-7 6 0 16,-7-9 0-16,0 0 0 0,7 7 0 0,0-4 0 15,0-3 0-15,-7 0 0 0,0 0 12 0,0 0-3 16,15 0-1-16,-5-3 0 0,-6-4 4 0,-1 4 1 16,8-3 0-16,-1-3 0 0,1-1 6 0,-4-5 1 15,0 2 0-15,7-3 0 0,7-3-3 0,-3 4 0 16,-11-4 0-16,7 6 0 0,7-9-17 0,-7 4 8 15,-3-7-8-15,3 6 0 0,0 0 8 0,0-6-8 0,0 6 0 16,-3 0 0-16,-4-6 0 0,4 6 0 16,3 1 0-16,-4-8 0 0,-3 8-12 0,0-7-4 0,4 6 0 0,0-10 0 31,-4 4-80-31,3 7-16 0,-6-11-3 0,6 11-1 16,8-8-128-16,-4 8-25 0</inkml:trace>
  <inkml:trace contextRef="#ctx0" brushRef="#br0" timeOffset="52111.314">14577 10346 1785 0,'0'0'159'0,"-4"0"-127"0,4 0-32 0,0 0 0 16,-3 0 76-16,3 0 8 0,0 0 3 0,0 0 0 15,0 0-60-15,0 0-12 0,0 0-3 0,0 0 0 16,0 0-12-16,0 9 0 0,0-2 0 0,3 5-10 15,1-2 10-15,3-1-8 16,-4 7 8-16,4 3-8 0,0-1 8 0,1 8 0 0,2 2 0 0,-3-3 0 16,0 3 0-16,0 0 0 0,0 7 0 0,-3-1 8 15,3 4-8-15,-7 3 12 0,3-4-4 0,1 1 0 16,-4 3 0-16,0 3 1 0,-4-4 0 0,1 4 0 16,-1 0 4-16,4 6 1 0,-3-3 0 0,3 0 0 15,-4 4 0-15,1-4 0 0,3-4 0 0,0 1 0 16,0 0-5-16,0 0-1 0,3 3 0 0,1-3 0 0,-4-6-8 15,0 6 0-15,7 0 0 0,-4-10 0 0,1 10 0 0,0-6 8 16,-4 2-8-16,3-2 0 0,4 0 0 0,-3-4 0 16,-4 4 0-16,3-4 0 0,4 1 8 0,-3 2-8 15,-4-8 0-15,0 5 8 0,0-9 12 0,0 3 1 16,3-3 1-16,-3-6 0 0,0 6-2 16,0-6 0-16,4 0 0 0,-4-3 0 0,0-7-9 0,3 7-3 15,-3-4 0-15,4-2 0 0,-1-1 0 0,1 1-8 16,-4-1 12-16,3-3-4 0,1 4 6 0,-1-1 1 15,-3-9 0-15,4 6 0 0,-4-6-1 0,4 3 0 16,-4-3 0-16,0 0 0 0,3 10 2 0,-3-10 1 0,0 0 0 0,0 0 0 16,0 0-9-16,0 0-8 15,0 0 9-15,0 0-9 0,4 6 15 0,-4-6-3 0,0 0-1 0,0 0 0 16,0 0 1-16,0 0 0 0,0 0 0 0,0 0 0 16,0 0-4-16,0 0 0 0,-4-6 0 0,1-4 0 15,3 1 9-15,-4 0 2 0,-3-1 0 0,-4 1 0 16,4-7-6-16,-3 7-1 0,-1-4 0 0,-3-3 0 15,3 1-12-15,-3 2 0 0,4-6 8 0,-1 4-8 16,1-1 9-16,-5-3-1 0,5 0 0 0,3 4 0 16,-4 5-8-16,4-2 0 0,-3-4 9 0,3 0-9 15,0 7 0-15,-1-3 0 0,1-4 0 0,0 6 0 16,4-5 0-16,-4 5 0 16,0-2 0-16,3-4 0 0,-3 7 0 0,4-1 0 15,-4 1 0-15,3 0 0 0,-3-1 0 0,3-2 0 0,1 8 0 0,3-5 0 16,-7 3 0-16,7 6 0 0,0 0 0 0,0 0 0 15,0 0 0-15,0 0 0 0,0 0-12 0,0 0 4 0,0 0-1 0,0 0 0 16,3 6 0-16,4 3 0 16,4 1 9-16,0 6 0 0,-4 2 8 0,0 1-8 0,3 6 0 0,1-6 0 15,-1 6 0-15,5-3 0 16,-5-3 0-16,4 6 0 0,-3-6 0 0,3 0 0 0,0 6 0 0,0-6 0 16,0-4 0-16,4 4 0 0,-4-3-15 0,0-4-1 15,0 4 0-15,4-7 0 0,-8 1 26 0,5-1 5 16,-1-3 1-16,0-2 0 0,0 2-6 0,0-6-1 15,0 3 0-15,0-6 0 0,0 3 11 0,0-6 1 16,4 2 1-16,-4-2 0 0,0-3 10 0,0-4 3 16,1-3 0-16,-1 1 0 0,0-4-22 0,0 0-4 0,-4-6-1 0,5 6 0 15,-5-6 0-15,1 3 0 0,-1-3 0 0,1 0 0 16,0-3-8-16,-4 3 0 0,3 6 0 0,-3-6 8 16,-3 6-8-16,3 0-17 0,-4 0 4 0,1 1 1 31,-1 2-25-31,1-3-5 0,-1 3-1 0,-3 4 0 15,0-4-98-15,4-3-20 0,-1 4-4 0,1-4-638 16,0 6-127-16</inkml:trace>
  <inkml:trace contextRef="#ctx0" brushRef="#br0" timeOffset="55883.218">17639 10685 2286 0,'0'0'50'16,"-11"9"10"-16,1 7 3 0,3-4 1 0,-7 7-51 0,-1 6-13 0,1-6 0 0,4 6 0 16,3 3 0-16,-4-9-10 0,1 13 2 0,2-10 0 15,5 9 8-15,-1-3 0 0,1 0 0 0,-1 7 0 16,4-7 8-16,0 7 3 0,0-7 1 0,0 6 0 0,0 4-12 0,0-4 12 16,0 4-12-16,-3 3 12 0,-4-4 11 0,3 7 2 15,1 3 1-15,-1 7 0 16,-3-10-5-16,4 9-1 0,-4-3 0 0,3-3 0 0,1 0-12 0,-1-3-8 15,0 0 10-15,1 0-10 16,6-7 28-16,-3 7-1 0,-3-3 0 0,3-3 0 0,0-4 3 0,3-6 1 16,1 7 0-16,3-13 0 0,-3 9-15 0,-1-9-2 15,4 3-1-15,0-6 0 0,-3 6-5 0,-1-6-8 16,1 0 11-16,-4-4-11 0,3 4 8 0,-3 0-8 16,-3-3 0-16,3 3 0 0,0-1 0 0,-4-2 0 15,1 3 0-15,3-3 0 0,-4-4 9 0,1 4-1 0,-1-7-8 16,1 7 12-16,-4-7-12 0,7 1 0 0,0-7 8 15,-4 3-8-15,-3 4 0 0,7-10 0 0,0 0 0 16,0 0 0-16,0 0 9 0,0 0-1 0,0 0 0 0,0 0 0 16,0 0 23-16,0 0 4 0,-7 0 1 0,7 0 0 15,0 0-16-15,-4-10-4 0,-3 4 0 0,0-7 0 16,0 4-4-16,0-7-2 0,-3 1 0 0,-5 5 0 16,5-9-10-16,-1 1 0 0,-3 2 0 0,4-3 0 15,-4-6 0-15,3 6 0 0,0-3 0 0,1 0 8 16,-4 3-8-16,7 1 0 0,-4-1 0 0,4 3-11 15,0-3 34-15,3 4 6 0,1 2 2 0,3 4 0 16,-4-7-31-16,4 7 0 0,0-1 0 0,4 1 0 16,-1 2 0-16,-3 7 0 0,0 0 8 0,7-3-8 15,4 3 0-15,0 3 0 0,-1-3 0 0,1 7 0 16,-1 8-28-16,4-2-4 0,-3 6-2 16,3-4 0-16,-3 11 34 0,-1-4 0 0,4-1 0 0,1 1 0 0,-5-3 0 0,-3 6 9 15,4-6-9-15,-4-3 8 0,3 3-8 0,5-1 0 16,-5-2 0-16,1 3 0 0,-1-10 0 0,1 7 0 15,-1-7 0-15,1-5 0 0,-4 2 24 0,4 3 2 16,-1-9 1-16,1 7 0 0,-1-7-11 0,1-7-1 16,0 7-1-16,-1-9 0 0,-3 3 4 0,4 2 1 15,-4-5 0-15,3 0 0 0,-3-7 9 0,4 7 1 16,-4-7 1-16,0 6 0 0,0-2-22 16,0-4-8-16,0 1 0 0,-3-4 0 0,-1 6 0 0,4-3 0 15,-3 1-8-15,0 2 8 16,3-2-28-16,-4-1 0 0,4 7 1 0,0-4 0 15,0-3-65-15,0 7-12 0,7-7-4 0,1 7-802 16,2-1-161-16</inkml:trace>
  <inkml:trace contextRef="#ctx0" brushRef="#br0" timeOffset="56884.337">22243 10258 2026 0,'0'0'90'0,"0"0"18"0,0 0-86 0,0 0-22 0,-7 0 0 15,7 0 0-15,0 0 13 0,-4 10-1 0,-3-1-1 0,7 7 0 16,0 3-11-16,4-1 0 0,3 7 0 16,-7 4 0-16,0 5 0 0,3-6 0 0,8 13 0 0,-4-3 0 15,-7 6 0-15,3 3 0 0,4 3 0 0,-3-3 0 16,-1 6 0-16,-3 1 0 0,0 5 0 0,4-2 0 15,-8 5 26-15,1 1 0 0,-8 6 0 0,4-6 0 16,7-1 26-16,-7 1 6 0,-7 0 1 0,0 0 0 16,7-1-7-16,-4 1-2 0,-3-7 0 0,0 4 0 15,0-7-19-15,3 1-4 0,4-7-1 0,0-3 0 16,-7 6-5-16,7-13-1 0,4 10 0 0,3-12 0 16,-7-1 0-16,3-5-1 0,0-1 0 0,4-3 0 15,0 0-2-15,-3-6 0 0,-1 0 0 0,4 0 0 0,4-4 3 0,-8-5 1 16,-3-1 0-16,4-3 0 0,3-6 4 0,0 0 1 15,0 0 0-15,0 0 0 0,-7 3 10 0,7-3 1 16,0 0 1-16,-7-9 0 0,-4 0-10 16,4-10-1-16,7 3-1 0,-7-3 0 0,4-9-14 0,-1 3-4 15,-3-3 0-15,3 3 0 0,4-4-8 0,0 4 0 16,-7 7 0-16,7-8 8 0,4 8-8 0,-4-1 0 16,-7 3 0-16,3 7 0 0,4-4 0 0,-3 4 0 15,-1-1-9-15,-3-5 9 0,0 8 0 0,0-2 0 16,7 0 0-16,-3 5 0 0,-8-2 0 0,7 3-12 15,4 3 12-15,0 0-13 0,-3-6 13 0,3 6 0 16,0 0 0-16,0 0-9 0,0 0 0 0,0 0 0 16,0 9 0-16,3 1 0 0,4 5-2 0,1-2 0 0,-5 9 0 0,4 0 0 15,0 3 11-15,0-6-8 0,0 6 8 0,0 3-8 16,-3 0 8-16,3-3 0 0,7 3-9 0,-7-2 9 16,0-8 0-16,0 7 0 0,7-6 0 0,-3 0 0 15,-1-3 0-15,1-1 0 0,0-2 0 0,-1-4 0 16,4 1 0-16,-3-4 0 0,-4 3 8 0,7-2-8 15,0-4 12-15,0-3-2 0,-3 0-1 0,-4 0 0 16,7 0 3-16,0 0 1 0,-7 0 0 0,-7 0 0 16,0 0 3-16,11-10 1 0,3 4 0 0,-3 3 0 15,-4-6-1-15,3-1 0 0,8 4 0 0,3-7 0 16,-7-2 0-16,0-1-1 0,4-3 0 0,-1 0 0 16,5-6 1-16,-8 3 0 0,0 0 0 0,3-6 0 15,1 0-8-15,0 3-8 0,-8-3 11 0,1 0-11 0,3 2 8 0,4-2-8 16,-4 3 0-16,0 0 0 0,-4-3 0 15,8 3 0-15,3 6-12 0,-3-9 3 16,0 12-145-16,3-3-29 0,3 0-5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0:15:55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17678 917 2206 0,'0'0'98'0,"0"0"20"0,0 0-94 0,0 0-24 0,0 0 0 0,0 0 0 16,0 0 20-16,0 0-1 0,0 0 0 15,0 0 0-15,0 0-19 0,0 0 0 0,0 0 0 0,0 0 0 16,0 0 9-16,10 6-1 0,-10-6-8 0,7 6 12 16,-3-3-12-16,-1 7 9 0,4 5-9 0,-3-2 8 15,0 3 12-15,-1 3 3 0,1-1 0 0,-1 7 0 16,-3 1 5-16,4-8 2 0,-1 11 0 0,-3-11 0 16,4 7-4-16,-1 1-1 0,1 2 0 0,-1-3 0 15,-3 0-25-15,4-3 8 0,-1-3-8 0,1 6 0 16,-4 0 31-16,3-6 1 0,-3-1 0 0,4 8 0 15,-1-8-32-15,1 1 0 0,3 6 0 0,-3-9 0 16,-1-3-20-16,1 12-9 0,-1-16-3 0,1 0 0 0,-1 1 7 0,1-1 1 16,-4-9 0-16,3 10 0 15,-3-10-117-15,0 0-23 0,0 0-5 0,0 0-779 16</inkml:trace>
  <inkml:trace contextRef="#ctx0" brushRef="#br0" timeOffset="600.436">17688 613 1094 0,'0'0'97'0,"0"0"-77"0,0 0-20 0,-3 6 0 15,-4-3 173-15,3 3 31 0,-3-6 7 0,4 6 1 16,-4-2-151-16,-1 5-29 0,8-9-7 0,0 0-1 16,-7 0 12-16,7 0 3 0,0 0 0 0,0 0 0 15,-3 0-18-15,3 0-3 0,0 0-1 0,0 0 0 16,0 0-8-16,0 0-1 0,0 0-8 0,0 0 12 16,0 0 10-16,0 0 2 0,0 0 0 0,0 0 0 15,0 0-24-15,0 0 0 0,0 0 0 0,0 0 0 16,0 0 19-16,0 0 2 0,0 0 1 0,0 0 0 15,7 0 5-15,4 9 1 0,-1-2 0 0,1-7 0 16,3 3 2-16,3 3 1 0,-2-6 0 0,6 3 0 0,0-3-12 16,4 7-3-16,-1-4 0 0,5-3 0 15,-5 0-16-15,1 6 0 0,3-6 8 0,0 6-8 0,-3-3 0 0,0 7 0 16,-1-1 0-16,-6-3 0 0,0-2 0 0,-4 5 0 16,-4 7 0-16,1-7 0 0,0 7 0 0,-4-7 0 15,0 1 0-15,-4-1 0 0,4 0-9 0,-3 1 1 16,-1 5 0-16,1-11 0 0,-1 11 8 0,-3-5 0 15,0-1 8-15,-3 7-8 0,3-7 0 0,-7-6 0 16,3 7 0-16,-3-4-8 0,0 3 8 0,0 1 0 16,-7-1 0-16,3-3 0 0,-3-2 0 0,-3 2 0 15,3-3 8-15,-1 3-8 0,-2 1 8 0,-1-4-8 16,-3 6 10-16,3-9-10 0,-3 0 0 0,4 0 0 16,-1 0 0-16,0 0 0 0,1 0 0 0,-1 0 8 15,4 0-8-15,0 0 0 0,0 0 0 0,0 10 0 0,-1-10 0 0,5 0 0 16,-4 0 0-16,3 0-15 15,1 0 3-15,-1 0 1 0,4 6-10 0,-4-6-3 0,4 9 0 0,4-9 0 32,-4 3-79-32,3 4-16 0,1 2-3 0,3-3-859 0</inkml:trace>
  <inkml:trace contextRef="#ctx0" brushRef="#br0" timeOffset="1384.989">18658 518 806 0,'4'-12'72'0,"-4"12"-58"0,3 0-14 0,5-3 0 16,-5-3 145-16,-3 6 27 0,0 0 4 0,0 0 2 15,7-4-108-15,-3-2-22 0,-4 6-4 0,0 0 0 16,7 0-2-16,-4-9 0 0,-3 9 0 0,0 0 0 15,0 0-18-15,0 0-4 0,0 0-1 0,0 0 0 16,0 0-19-16,0 0 0 0,0 0 0 0,0 0 0 16,0 0 10-16,0 0-10 0,-3 0 8 0,-4 9-8 15,0-3 0-15,0 4 0 0,-4-7 0 0,0 3 0 16,4 4 17-16,-7-1 8 0,0 7 2 0,-4-7 0 0,4 4 6 0,0 2 2 16,-3 4 0-16,2-3 0 0,1-1-8 0,-3 7-2 15,6-6 0-15,-3 3 0 0,3 0-12 0,1 0-2 16,-4 3-1-16,3-1 0 0,1-5-10 0,-1 3 0 15,-3 9 0-15,3-9 8 0,1 6-8 0,-1-6 0 16,1 0 0-16,3 6 0 0,-1 3 0 0,1 7 0 16,0-17 0-16,0 17 0 0,0-10 0 0,4 3 0 15,-4 0 0-15,3-3 0 0,-3 4 0 0,4 2 0 16,-5-3 0-16,5 0 0 0,-1 7 11 0,4-7-3 16,0-3-8-16,0 3 12 0,4-2 15 0,-1 2 2 15,1-3 1-15,3 0 0 0,0-3 10 0,4-3 3 16,-4 3 0-16,7 0 0 0,-4-7 2 0,5 4 1 0,2 0 0 0,1-3 0 15,-1-4-17-15,5-6-3 0,-1 10-1 0,0-3 0 16,4-7-25-16,-1 3 0 0,5-6 0 0,2 10 0 16,-2-10-21-16,-5 3 0 0,4-2 0 0,-3 5 0 31,0-9-101-31,-4 6-20 0,0 4-4 0,0-10-883 0</inkml:trace>
  <inkml:trace contextRef="#ctx0" brushRef="#br0" timeOffset="6825.489">18729 986 1004 0,'0'0'44'0,"0"0"10"0,0 0-43 0,0 0-11 16,0 0 0-16,0 0 0 0,0 0 8 0,0 0-8 15,0 0 12-15,0 0-4 0,0 0-8 0,0 9 0 0,0 7 0 0,0-7 0 16,-4-6 12-16,4 7 9 0,-3 2 3 0,3 1 0 15,0-13 6-15,-4 16 2 0,4-16 0 0,0 3 0 16,-3 12 31-16,-1-5 6 0,4-1 2 0,0 1 0 16,-3-1-18-16,3 0-3 0,0 4-1 0,0-1 0 15,0-2-36-15,0 6-13 0,-4-13 9 0,4 12-9 16,0-5 0-16,0-1 0 0,-3 7 0 0,-1-7 0 16,1 7 0-16,-1-7 0 0,1 4-14 0,-4-7 5 31,3 7-36-31,1-4-7 0,-1-3-2 0,0 4 0 0,1-4-2 15,-1-3-1-15,4-3 0 0,0 0-337 0,0 0-67 0</inkml:trace>
  <inkml:trace contextRef="#ctx0" brushRef="#br0" timeOffset="7503.967">18553 1161 766 0,'0'0'34'0,"0"0"7"0,0 0-33 0,0 0-8 16,0 0 0-16,0 0 0 0,0 0 40 0,10 3 7 15,-3-3 1-15,-7 0 0 0,0 0 24 0,11 0 6 16,-4 0 1-16,3 10 0 0,-2-10 6 0,2 0 2 15,-10 0 0-15,11 0 0 0,-1 0-19 0,1 0-4 0,-4 0-1 0,3 0 0 16,1 0-42-16,-4 0-8 0,4 0-1 0,-1 0-1 16,1-10-25-16,-4 10-5 15,4 0-1-15,-4 0 0 16,3-3-45-16,-3-3-10 0,4 6-1 0,-4-3-391 0,0 3-77 0</inkml:trace>
  <inkml:trace contextRef="#ctx0" brushRef="#br0" timeOffset="8239.894">18990 813 1555 0,'0'0'68'0,"-7"0"16"0,3 0-68 0,-3 0-16 16,7 0 0-16,0 0 0 0,0 0 129 0,0 0 23 15,0 0 4-15,0 0 0 0,0 0-128 0,0 13-28 16,-3-4 0-16,3-3 0 0,0-2 0 0,0 5 0 16,0-3-8-16,0 13 8 0,0-3 0 0,0-7 0 15,0 4 0-15,-4 12 0 0,4-6-11 0,-3 6 11 16,3-6-10-16,0-1 10 0,-4 7 0 0,1 1 0 16,3-1 0-16,-4-3 0 0,4-4 0 0,0-2 0 15,0 3 0-15,0-3 0 0,4-4 0 0,-1 4 0 16,-3-7 10-16,4 7-10 0,-4-7 11 0,3-6-3 15,1 10-8-15,-4-13 12 0,3 3-12 0,-3-3 0 16,0 0 0-16,0 0 0 0,0 0 8 0,0 0-8 0,0 0 0 0,0 0 0 16,0 0 8-16,0 0-8 0,0 0 0 0,0 0 0 15,0 0 10-15,7-3-10 0,1 3 10 0,2-13-10 16,-3 10 0-16,0-6 8 0,4-7-8 0,-1 7 0 16,-3-1 0-16,0-5 0 0,-3 12-12 0,3-13 12 15,0 6-10-15,0 1 10 0,0 6-8 0,-3-10 8 16,-4 10 0-16,0 3 0 0,7-9 0 0,3 3-8 15,-6-4 8-15,3 10 0 0,-7 0 0 0,14-3 0 16,-3-3 0-16,3 6 0 0,-4-3 0 0,1-4-8 16,0 7 8-16,-4 0 0 0,3 0-9 0,1 0 9 15,-4 7-9-15,3-4 9 0,-3 6-12 0,1 1 12 16,-1-4-20-16,0 3 4 0,0 7 0 0,0-13 0 16,-4 16 8-16,1-10 8 0,3 1-12 0,-4-1 12 15,1-3 0-15,-1 10-8 0,-3-16 8 0,0 13 0 0,4-7 0 0,-1 3 0 16,-3-6 0-16,4 10 0 0,-4-13 0 0,0 3 0 15,0 6 0-15,0-9 0 0,0 0 0 0,0 10 9 16,0-10-9-16,-7 6 12 0,7-6-12 0,0 0 0 16,-4 10 0-16,-3-10 0 0,4 3 0 0,-4-3 13 15,0 6-3-15,0-3-1 0,-4-3-9 0,1 0 8 16,-5 0-8-16,5 0 8 0,-4-3 0 0,3-3-8 16,-3 6 12-16,0 0-4 0,0-3 8 0,-4 3 0 15,4-10 1-15,-4 4 0 0,8 6-17 0,-4-10 0 16,0 7 0-16,-1-3 0 0,5 3-12 0,-4 3-7 15,3-6-1-15,4-1 0 16,-3 7-19-16,-1 0-4 0,0 0-1 0,1 0 0 16,-1 0-10-16,4 0-2 0,0 0-1 0,7 0 0 15,-7 7-122-15,7-7-24 0</inkml:trace>
  <inkml:trace contextRef="#ctx0" brushRef="#br0" timeOffset="8798.599">19456 1362 1548 0,'0'0'34'0,"0"0"7"0,0 0 2 0,0 0 0 0,0 0-35 0,0 0-8 16,3 6 0-16,-3-6 0 0,7 3 28 0,0 4 4 0,0-1 1 0,-3-3 0 16,-4-3 3-16,7 0 0 0,4 9 0 0,-1-9 0 15,-3 10-16-15,4-1-4 0,-4-2 0 0,3-4 0 16,-6 6-6-16,3 4-2 0,4-10 0 0,-4 6 0 16,0 1 8-16,-7-1 2 0,0 0 0 0,3 4 0 15,1-10 10-15,-1 3 1 0,1 7 1 0,-4-4 0 16,3-2-15-16,1 2-3 0,-4 0-1 0,0 7 0 15,0-3-3-15,3 2-8 0,-3-5 12 0,-3-1-4 16,-8 10 1-16,8-3 0 0,3-7 0 0,-4 0 0 16,-3 7-1-16,0-3 0 0,0-7 0 0,0 3 0 15,0 1-8-15,0-4 0 0,-4-3 9 0,4 7-9 16,0-1 0-16,0-9-13 0,4 6 1 0,-4-3 1 16,-4-3-25-16,11 0-4 15,0 0-2-15,0 0 0 0,-7 0-116 0,0-3-23 0,3-3-5 0</inkml:trace>
  <inkml:trace contextRef="#ctx0" brushRef="#br0" timeOffset="10097.349">19974 1111 1036 0,'0'0'46'0,"-7"0"10"15,0 0-45-15,0 0-11 0,7 0 0 0,-7 0 0 16,-4 0 244-16,11 0 46 0,0 0 10 0,0 0 1 0,-7 0-239 0,7 0-48 15,0 0-14-15,0 0 0 0,0 0 8 0,0 0-8 16,0 0 0-16,0 0 9 16,0 0-9-16,0 0 10 0,0 0-10 0,0 0 10 0,0 0-10 0,0 0 0 15,0 0 0-15,7-3 0 16,-7 3 0-16,11 0 0 0,0-6 0 0,-1 6 0 0,4 0 24 0,0 0-1 16,-3 0 0-16,3 0 0 0,0 0-23 0,0-3-15 15,0 3 3-15,-3 0 0 0,3-7-1 0,-3 7 0 16,-1 0 0-16,4 0 0 15,1 0-31-15,-5 0-7 0,1 0-1 0,-1 0 0 16,4 0-148-16,-3 0-29 0,-4 0-7 0</inkml:trace>
  <inkml:trace contextRef="#ctx0" brushRef="#br0" timeOffset="10666.529">20525 1074 691 0,'0'0'61'0,"0"0"-49"0,0 0-12 0,0 0 0 15,0 0 273-15,7 0 52 0,0-7 11 0,0 7 1 16,3 0-244-16,1-9-49 0,0 9-9 0,-1-10-3 15,1 10-43-15,-1-3-9 0,4 3-1 0,-3-6-1 16,0 6 6-16,-1 0 0 0,-3-6 1 0,0 3 0 0,4-4 15 0,-1 4-12 16,-3-6 12-16,1 9-12 0,-1-6 12 0,3-4-9 15,-3 10 9-15,-3-9-8 0,-1-1 17 0,1 4 4 16,-1 3 1-16,1-3 0 0,-4 2 26 0,0-2 4 16,-4-3 2-16,4-1 0 0,-3 1-21 0,-1 3-4 15,-6-4-1-15,6 7 0 0,-3-6-20 0,4 2 0 16,-4-2 0-16,-1 0 0 0,-2 9 0 0,-1-10-8 15,4 10 0-15,-3-6 0 0,-4 6-4 0,-1 0 0 16,5-3 0-16,-4 3 0 0,0 0 12 0,-4 3-10 16,0-3 10-16,4 6-10 0,-3 1 10 0,3-4 0 15,-4 15 0-15,0-8 0 0,4-1 0 0,0 1 0 16,-4 15 0-16,4-10 0 0,-3 4 0 0,-1 0-8 0,4 6 8 16,0-6 0-16,0 9 0 0,0-3 8 0,3-6 0 15,4 6 0-15,-4-9 3 0,8 6 1 16,3-6 0-16,0-4 0 0,0 4-3 0,3 3 0 0,4-4 0 0,-3-5 0 15,6-1 1-15,-2 0 0 0,2 1 0 16,4-4 0-16,0-3 1 0,4 4 0 0,0-4 0 0,-1-3 0 16,4 0-2-16,1 0 0 0,-1 0 0 0,0 0 0 15,0 0-9-15,4 0 0 0,-1 0 0 0,-2 0 0 32,-8-3-27-32,0 3-10 0,7 0-3 0,0-7 0 0,-7 4-27 15,4-3-5-15,-4 6-2 0,0-10 0 0,0 7-113 0,-3-3-22 16,-4 3-5-16</inkml:trace>
  <inkml:trace contextRef="#ctx0" brushRef="#br0" timeOffset="11278.687">21033 1309 518 0,'0'0'23'0,"0"0"5"0,0 0-28 0,0 0 0 15,7 9 0-15,0-3 0 0,3 1 243 0,-3-4 43 16,4 3 9-16,-4-3 1 0,4 13-233 0,-1-13-47 16,1 3-16-16,-1 4 9 0,1-1-9 0,0 0 0 15,-4 1 0-15,0 6 0 0,0-4 0 0,-4 1 0 16,1-1 0-16,-1 4 0 0,-3-7 9 0,0 7 0 15,-3-3 0-15,-1-4 0 0,-3 7 32 0,0-4 7 16,0 4 0-16,-4 3 1 0,1-4-8 0,-1 1-1 16,-3-7-1-16,4 4 0 0,-5 3-15 0,5-4-2 15,-1-6-1-15,1 4 0 0,-1-1-21 0,1-9-13 16,6 10 1-16,-3-10 1 16,0 6-15-16,0-6-3 0,0 0-1 0,3 0-541 0,-3-6-108 15</inkml:trace>
  <inkml:trace contextRef="#ctx0" brushRef="#br0" timeOffset="13018.742">21449 1067 864 0,'0'0'76'0,"0"0"-60"0,-4 7-16 0,4-7 0 16,0 0 144-16,0 0 27 0,0 0 5 0,0 0 0 15,-3 0-110-15,3 0-22 0,0 0-5 16,0 0-1-16,0 0 3 0,0 0 1 0,0 0 0 0,10 0 0 15,1 0-18-15,0 0-4 0,-1 0-1 0,4 0 0 16,4-7-19-16,-4 7 0 0,-3-9 8 0,6 9-8 16,1-10 0-16,0 10 0 0,-4-9 0 0,0 9 0 15,3-6 0-15,-2 6-17 0,2-10 3 0,-6 7 1 16,-8 3-132-16,8-9-27 0,3 3-4 0,0 6-2 16</inkml:trace>
  <inkml:trace contextRef="#ctx0" brushRef="#br0" timeOffset="13698.158">22126 870 1407 0,'0'0'62'0,"0"0"14"0,-3-3-61 0,3 3-15 0,0 0 0 15,0 0 0-15,0 0 67 0,0 0 10 0,0 0 3 0,0 0 0 16,0 0-8-16,0 0 0 16,-4-7-1-16,1 1 0 0,3 6-34 0,0 0-6 0,-7 0-2 0,-4-9 0 15,7 9-29-15,-3 0 0 0,0 0 0 0,0 0 0 16,-7 0 0-16,7 0 0 0,0 0 0 0,0 6 0 16,-4-3 0-16,1-3 0 0,3 6 0 0,0 1 0 15,0-4 0-15,-4 15 0 0,1-11 0 0,-1 5 0 16,0-2 0-16,1 5 0 0,-4 4 0 0,7-9 0 15,0 5 0-15,3 4 0 0,-7-3 0 0,4-4 0 16,4 4 0-16,-1 3 0 0,-3-10 0 0,7 1 0 16,-3 5 0-16,-1-5 11 0,8 9-11 0,-1-13 10 15,-6 3-10-15,3-6 0 0,7 10 0 0,0-10-11 16,-7-3-12-16,7 9-2 0,-7-9-1 0,11 0 0 16,3 10 16-16,-7-10 10 0,-7 0-12 0,10 0 12 15,4 0 0-15,-3 0 0 0,-11 0 0 0,7 0 9 0,0-10 15 0,0 1 4 16,0 9 0-16,0-3 0 0,-3-10 8 0,3 4 3 15,3 0 0-15,-6-1 0 0,-1 1-15 0,5-7-4 16,2 7 0-16,-3-1 0 0,0-9-20 0,0 4 9 16,-3 2-9-16,-1-2 0 0,8 5 0 0,-4-9 0 15,-7 10 0-15,0-1 0 0,3-5 0 0,1 5 0 16,-8 1 8-16,1 3-8 0,-1-4 0 0,1 7 10 16,3 3-10-16,0 0 8 0,-11-9 4 0,11 9 0 15,0 0 0-15,0 0 0 0,-3 0-12 0,3 0 0 16,0 0 0-16,0 0 0 0,0 0 0 0,0 9 0 15,3-6 0-15,1 13 0 0,6-7 10 0,-3 10-10 0,-7-9 12 16,0 12-12-16,0 0 19 0,4-7-3 0,3 10-1 16,0-3 0-16,-3 3 8 0,-1-6 1 0,4 6 1 0,-3-6 0 15,-4 0-13-15,3 0-2 0,8-4-1 0,-4 4 0 16,-4-3-9-16,8-4 10 0,0 1-10 0,-4-4 10 16,0 4-10-16,3-4-9 0,-3 1 9 0,4-4-13 31,7-3-40-31,-8 3-8 0,-10-6-2 0,0 0-1002 0</inkml:trace>
  <inkml:trace contextRef="#ctx0" brushRef="#br0" timeOffset="14783.092">22497 1299 748 0,'0'0'67'0,"0"0"-54"16,0 0-13-16,0 0 0 0,0 0 144 0,0 0 27 15,0 0 5-15,0 0 0 16,0 0-123-16,0 0-25 0,0 0-4 0,0 0-2 0,10 7 11 0,-3-4 3 16,0 6 0-16,-7-9 0 0,4 6-26 0,3 4-10 15,0-1 8-15,-3 1-8 0,-1-4 0 0,4 6 0 16,0 4 0-16,-3 3 0 0,3-10 0 0,-4 7 0 15,1 0 0-15,-1-4 0 0,1 13 23 0,-1-9-1 16,-6-3 0-16,-1 2 0 0,8 4 2 0,-8 0 1 16,-3 0 0-16,0-4 0 0,-3 1-6 0,3-3-2 15,-4 2 0-15,-3-2 0 0,-4 2-6 0,8 1-2 0,-1-3 0 16,0-4 0-16,-3 0-9 0,4-2 0 0,3-1 0 0,0-3-11 31,7-3-124-31,-7 0-25 0,-7 0-4 0,14 0-496 0</inkml:trace>
  <inkml:trace contextRef="#ctx0" brushRef="#br0" timeOffset="20736.168">22765 923 115 0,'0'0'10'0,"0"0"-10"16,0 0 0-16,0 0 0 0,-7 0 149 0,7 0 28 15,0 0 6-15,0 0 1 0,0 0-112 0,0 0-21 16,0 0-5-16,0 0-1 0,0 0 23 0,0 0 4 15,0 0 0-15,0 0 1 0,0 0-7 0,0 0-2 16,0 0 0-16,0 0 0 0,0 0-26 0,0 0-6 16,-4 9 0-16,4-9-1 0,0 0-19 0,0 0-4 0,0 0-8 0,0 0 12 15,-7 10 10-15,7-10 2 0,0 0 0 0,7 0 0 16,4 0 16-16,-11 0 3 16,3 0 1-16,8 0 0 0,-4 0 9 0,0 0 3 0,-7 0 0 0,11-10 0 15,-1 10-33-15,1 0-7 0,-11 0 0 0,10-3-1 16,1-3 2-16,3 6 1 0,-7 0 0 0,0 0 0 15,-3-6-6-15,6 3-2 0,4 3 0 0,-3-7 0 16,-4 7 11-16,4 0 3 0,3 0 0 0,-4 0 0 16,1-3-24-16,-4 3 0 0,3 0 0 0,1 0 0 15,0 0 0-15,-1 0 0 0,-3-6 0 0,4 6 0 16,-1 0 0-16,1 0-20 0,0 0 4 0,-4-3 1 16,3 3 15-16,-3 0 16 0,4 0-3 0,-1 0-1 15,-10 0-12-15,8-7-16 0,2 7 3 0,-3 0 1 16,-7 0 21-16,7 0 5 0,-7 0 1 0,0 0 0 0,7 0-15 0,-7 0 0 15,0 0 0-15,11-9 0 0,-11 9-16 0,0 0 0 16,0 0 0-16,7 9 0 16,-7-9-26-16,0 0-5 0,0 0-1 0,7 0 0 15,-7 0-178-15,7 7-36 0,-7-7-7 0</inkml:trace>
  <inkml:trace contextRef="#ctx0" brushRef="#br0" timeOffset="21693.978">23449 860 1558 0,'0'0'69'0,"0"0"15"0,0 0-68 0,0 0-16 0,0 0 0 0,0 0 0 16,0 0 13-16,0 0-1 0,0 0 0 0,0 0 0 16,-7 0 1-16,4 10 0 0,-1-1 0 0,1 0 0 15,-1-2 29-15,-3 2 6 0,0-6 0 0,-4 7 1 16,8 5-30-16,-4-5-7 0,0 5 0 0,0-2-1 15,3 3 5-15,-3 3 0 0,3-13 1 0,-3 6 0 16,4-2 19-16,-1-4 3 0,1 3 1 0,-1 1 0 0,4-10-1 0,0 9 0 16,0-9 0-16,0 0 0 15,0 0-9-15,0 0-2 0,4 7 0 0,-4-7 0 0,0 0-4 0,0 0-2 16,0 0 0-16,7-7 0 0,3-2-1 0,-2-1 0 16,-1 1 0-16,0 3 0 0,3-4-5 0,-3 1-2 15,4 0 0-15,-1-10 0 0,1 9-14 0,-4-5 0 16,0 5 0-16,4 1 0 0,-4-4 0 0,3 1 0 15,-3 2 0-15,0 7 0 0,1 3 0 0,-1-9-10 16,-7 9 10-16,3-7-12 0,-3 7 12 0,11 0 0 16,-11 0 8-16,0 0-8 0,0 0 0 0,7 0 0 15,-7 0 0-15,0 0 0 0,0 0 0 0,10 0 0 0,1 10-10 16,-4-4 10-16,-7-6 0 0,4 3 0 0,-1 13 10 0,4-7-2 16,-7 1-8-16,4 5 11 0,-4-5-11 0,0-1 12 15,3 1-12-15,-3-1 0 0,0 1 9 0,4-1-9 16,-4-9 9-16,0 0-9 0,0 0 12 0,3 6-12 15,4 4 16-15,-7-10-4 0,0 0-1 0,7-7 0 16,-7 7-2-16,11 0 0 16,-1-3 0-16,-2-3 0 0,-1-3 11 0,0-1 3 0,-4 1 0 0,4-1 0 15,-3 4-23-15,3-3 0 0,-4-1 0 0,1 1 0 16,-1-1 0-16,1 1 0 0,-1 0 0 0,1-1 0 16,3 4 0-16,-3-4-10 0,-1 1 1 0,1 9 0 15,-4 0 9-15,7-9 0 0,0-1 0 0,-4 10-8 16,4-6 8-16,0 3 0 0,-3-3 0 0,3 2-8 15,0 4 8-15,0-6 0 0,-7 6-9 0,7 0 9 16,0 0 0-16,0 0 16 0,4 0-2 0,-4-9-1 0,0 9-24 0,0 9-5 16,4-9 0-16,-8 6-1 0,-3-6 17 0,11 4 14 15,-4 5-2-15,0-3-1 0,3 4 5 0,-6-1 2 16,6 0 0-16,1-2 0 0,-7 2-8 0,3-6-2 16,0 7 0-16,0-4 0 0,-4 0-8 0,4-3 0 15,-3 7 9-15,3-1-9 0,-7-9 0 0,7 6 8 16,-3-2-8-16,-1 5 0 0,4-3 0 0,-3 4 0 15,-4-1 0-15,0 7 0 0,0-7 9 0,0 1-9 16,0-1 12-16,0 0-12 0,3 1 0 0,-3-1 0 16,0-2-15-16,0-7 5 0,4 3-10 0,-4-3-1 15,0 0-1-15,0 0 0 16,0 0-18-16,0 0-4 0,3 9-1 0,-3-9 0 16,0 0-13-16,0 0-2 0,0 0-1 0,0 0 0 15,0 0-82-15,0 0-16 0,0-9-3 0,0 9-709 0</inkml:trace>
  <inkml:trace contextRef="#ctx0" brushRef="#br0" timeOffset="22234.418">24215 1202 1036 0,'0'0'46'0,"0"0"10"0,0 0-45 0,0 0-11 0,7 6 0 0,-7-6 0 15,7 0 175-15,0 10 33 0,0-4 6 0,-4-3 2 16,4 7-156-16,-3-4-32 0,3 3-5 0,-3-6-2 16,-1 10-3-16,1-10-1 0,-1 6 0 0,-3 1 0 15,0 6-6-15,0-13-2 0,0 6 0 0,0 7 0 16,-3-7-1-16,3 7 0 0,0-7 0 0,-4-6 0 16,8 13 4-16,-8-7 1 0,4 7 0 0,0-3 0 15,0-4 6-15,0 4 1 0,0-1 0 0,-3-2 0 16,3-1-10-16,-4 0-2 0,4-2 0 0,-3-1 0 15,-1-3-8-15,0 7 0 0,4-10 0 0,0 9 0 16,0-9-120-16,0 0-19 0,0 0-4 0,0 0-669 16</inkml:trace>
  <inkml:trace contextRef="#ctx0" brushRef="#br0" timeOffset="22643.099">24564 907 1954 0,'0'0'87'0,"0"0"17"0,0 0-83 0,0 0-21 0,0 0 0 0,0 0 0 16,0 0 41-16,0 0 4 0,0 0 1 0,0 0 0 15,0 0-30-15,0 0-7 0,0 0-1 0,0 0 0 16,0 0-8-16,0 0 0 0,7 0 0 0,0 0-11 15,-3 7 11-15,3-4 0 0,-7-3 0 0,7 0 0 16,0 0 0-16,0 6 0 0,0-6 8 0,0 0-8 16,3 0 0-16,-2 0 0 0,-8 0 0 0,10-6 0 15,1 6 0-15,-4 0 0 0,3 0 0 0,-3 0-8 16,0 0-20-16,1 0-3 0,-1 0-1 0,0 0-884 16</inkml:trace>
  <inkml:trace contextRef="#ctx0" brushRef="#br0" timeOffset="23245.512">25065 895 288 0,'0'0'25'0,"0"0"-25"0,0 0 0 0,0 0 0 16,0 0 288-16,0 0 52 0,0 0 10 0,0 0 2 15,0 0-215-15,0 0-43 0,-4 3-9 0,4-3-1 16,0 0-17-16,0 6-3 0,0-3-1 0,0-3 0 0,0 0-41 0,0 10-8 16,0-4-2-16,-3 3 0 0,6 1-12 0,-3-10 0 15,0 9 0-15,4 1 0 0,-1-1 0 0,1 4 0 16,-1-1 0-16,1 4 0 0,-4-7 0 0,4 4 0 15,-1 2-12-15,-3 4 12 0,4-3 0 0,-4 0 0 16,3 6 0-16,-3-7 0 0,0 1 0 0,0-4 0 16,0 4 10-16,0-3-2 0,0-4 4 0,0 7 2 15,-7 3 0-15,7-10 0 0,-3 0 6 0,3 7 0 16,-4-7 1-16,0 1 0 0,4-1-21 0,-3 1 0 16,3-1 0-16,0 4 0 0,-4-4 0 0,1 4 0 15,-4-7 0-15,3-3 0 0,-3 3 0 0,0-3 0 0,4 10 0 0,-4-13 0 31,7 0-31-31,-11 3-10 0,0 6-3 16,-3-9 0 0,0 10-18-16,4-10-4 0,-4 0-1 0,-1 0 0 0,1 0-97 0,4-10-19 0,-1 1-4 0,-3 6-1 15</inkml:trace>
  <inkml:trace contextRef="#ctx0" brushRef="#br0" timeOffset="23454.105">25157 663 1152 0,'0'0'51'0,"0"0"10"0,-4-7-49 0,1-2-12 16,3 9 0-16,0 0 0 0,0 0 344 0,0 0 67 15,0 0 13-15,0 0 2 16,0-9-376-16,0 9-75 0,0 0-15 0,0 0-4 15,0 0 2-15,0 0 0 0,0 0 0 0,0 0 0 16,0 0-138-16,0 0-27 0,0 0-5 0</inkml:trace>
  <inkml:trace contextRef="#ctx0" brushRef="#br0" timeOffset="25275.632">25202 199 403 0,'0'0'36'0,"0"0"-36"15,0 0 0-15,0 0 0 0,0 0 205 0,0 0 35 16,0 0 6-16,0 0 2 0,0 0-129 0,0 0-26 16,0 0-5-16,0 0 0 0,0 0-29 0,0 0-6 15,0 0-1-15,0 0 0 0,0 0-16 0,0 0-4 16,0 0-1-16,0 0 0 0,0 0-17 0,11 0-3 16,-4 0-1-16,4 0 0 0,-4 0 2 0,-7 0 0 15,10 0 0-15,1 3 0 0,-4 3-12 0,4-3 0 16,-1-3 0-16,1 10 8 0,-4-4-8 0,0 3 0 15,3 1 0-15,1-1 8 0,-4 7 4 0,4-13 1 16,-1 13 0-16,1-7 0 0,-1 7 0 0,4-4 0 16,-3 10 0-16,7 0 0 0,-4-3-13 0,3 6 11 0,-2 0-11 0,-5-6 10 15,4 9-10-15,0-9 8 0,0 15-8 0,1-5 8 16,-5-4 0-16,1 3 0 0,-1-3 0 0,1 3 0 16,-4 7 16-16,0-16 4 0,0 15 0 0,-3-6 0 15,-1 7-16-15,1-7-4 0,-1 6 0 0,1-5 0 16,-1 11 0-16,-6-11 0 0,-1 8 0 0,1-2 0 15,-1 6 0-15,1-4-8 0,-4 1 12 0,0-10-4 16,-4 7 7-16,-3-4 1 0,0-9 0 0,0 6 0 16,3-3 14-16,-3 0 3 0,-4-6 1 0,4 0 0 15,-7 0-9-15,3 3-1 0,4-10-1 0,0 7 0 16,-4-10-23-16,8 7-13 0,-1-6 1 0,1-1-752 16,-1 0-152-16</inkml:trace>
  <inkml:trace contextRef="#ctx0" brushRef="#br0" timeOffset="68390.958">25756 788 403 0,'0'0'36'0,"0"0"-36"0,0 0 0 0,0 0 0 16,0 0 273-16,0 0 48 0,0 0 10 0,0 0 1 15,4 0-252-15,-4 0-50 0,0 0-10 0,0 0-3 16,0-9 16-16,0 9 3 0,0 0 1 0,0 0 0 16,7-7-21-16,-4 7-4 0,8-9 0 0,0 9-1 15,-1-9 10-15,4 9 3 0,4-3 0 0,0-4 0 0,3 7-4 0,0-6 0 16,4 6 0-16,3-3 0 0,-3-3-9 0,3 6-3 15,0-4 0-15,0 4 0 0,0-6-8 0,-3 6 0 16,3 0 0-16,-3 0 8 0,-4-9-8 0,0 9 0 31,1 0 0-31,-1 0 0 0,-4 0 0 0,1 0 8 0,-4 0-8 0,0 0 0 16,-3 0-49-16,-4 0-15 0,3 0-4 0,-3 0 0 0</inkml:trace>
  <inkml:trace contextRef="#ctx0" brushRef="#br0" timeOffset="68873.519">25770 995 979 0,'0'0'87'0,"0"0"-70"0,0 0-17 0,0 0 0 0,0 0 161 0,0 0 29 15,0 0 6-15,0 0 0 0,0 0-121 0,0 0-25 16,0 0-5-16,0 0-1 0,11 0-2 0,0-9-1 16,3 6 0-16,0-4 0 0,3 7 7 0,1 0 0 15,3-6 1-15,0 6 0 0,4 0-3 0,0-3-1 16,0-3 0-16,3 6 0 0,-4-4-15 0,5 4-3 16,-5 0-1-16,1-6 0 0,0 6-16 0,-4 0-10 15,0 0 12-15,0 0-12 0,0 6 0 0,1-6 0 16,-1 0 0-16,0 4 0 15,0 2-115-15,-3-3-20 0,3-3-4 0</inkml:trace>
  <inkml:trace contextRef="#ctx0" brushRef="#br0" timeOffset="75445.818">8657 4350 748 0,'0'0'67'0,"0"0"-54"0,0 0-13 0,0 0 0 16,0 0 140-16,0 0 24 0,0 0 6 0,0-3 1 0,0-3-119 0,0 3-23 15,0-10-5-15,-3 10 0 0,3-6 42 0,-4 3 9 16,4-4 1-16,-3 1 1 0,-4 6-29 0,-1-4-5 15,5 1-2-15,-4 6 0 0,-4-3 2 16,1 3 0-16,-4-6 0 0,0 6 0 0,3 0-43 0,0 0 0 16,-10 0 0-16,4 0 0 0,2 0 0 0,-6 0 0 15,4-4 0-15,-8 4 0 0,0 0-10 0,1-6 10 16,-5 6-13-16,1 0 5 0,0-3 8 0,-4 6 8 16,0-3-8-16,1 0 11 0,-1 0 1 0,-3 0 0 15,3 6 0-15,-3-6 0 0,-4 0 21 0,3 0 5 16,-2 0 1-16,-1 4 0 0,-3-4-13 0,-1 0-2 15,-3 6-1-15,4-3 0 0,0 3-15 0,-1 4-8 16,-3-1 8-16,4 1-8 0,-4-1 17 0,4 0-1 0,3 4 0 16,-10-4 0-16,-4 4 8 0,11-4 0 15,-8 10 1-15,4-6 0 0,0-1-2 0,1 4-1 0,-1 3 0 0,0-1 0 16,3-2-7-16,-2-3-2 0,2 2 0 0,1 4 0 16,0 6-13-16,6-15 11 0,-6 8-11 0,3-2 10 15,4 3-10-15,0 0 0 0,6 0 0 0,-6-4 0 16,3 13 0-16,4-9 0 0,-4 6 0 0,4 4 8 15,-4-14-8-15,4 14 0 0,4-4 0 0,-5 3 0 16,1-3 0-16,0 0 0 0,0-3 0 0,3 6 0 16,0 7 0-16,8-17 8 0,-8 14-8 0,4-10 8 15,7 12 0-15,-8-9 0 0,8 10 0 0,-7-7 0 16,7 0-8-16,0 1 0 0,3 2 0 0,-3-3 0 16,7 10 0-16,-3-13 0 0,3 9 0 0,0-5 0 15,3-1 0-15,-7-3 8 0,11 3-8 0,-7-3 0 16,0 3 0-16,0-3 0 0,4 10 0 0,-4-7 0 15,0 0 0-15,3 7 0 0,-3-10 0 0,7 3 0 16,-7 0 0-16,3-2 0 0,4 2 8 0,0-9-8 0,0 6 0 16,0 0 0-16,11-6 0 0,-11 6 0 0,7-7 8 0,4 1-8 15,3 6 0-15,-4-6 8 0,8 0-8 0,-4 0 8 16,4 6-8-16,10-6 8 0,-10 6 0 0,6 3-8 16,1-3 12-16,3 3-4 0,0-3-8 0,1 4 8 15,2-1-8-15,1-3 8 0,0 3-8 0,3 0-14 16,-3-3 3-16,3 4 1 0,1-7 10 0,-1 0 0 15,7-4 0-15,0 7 0 0,-3-6 0 0,7-3 9 16,0 3 0-16,3 0 0 0,1-4-9 0,3-2 0 0,-4 3-10 16,4-7 10-16,0 7 0 0,3-7 0 0,1 0 11 0,-1 1-3 15,11-1-8-15,-3 1 11 0,3-4-11 0,-7-3 12 16,10 6-12-16,4-2 0 0,-10-7 0 0,10 3 0 16,-3 3 0-16,-1-12 8 0,-3 6-8 0,4-3 12 15,-1 3-12-15,1-7 0 16,3 4-10-16,-7-3 10 0,3-3 0 0,-3-1 0 0,-3 1 11 0,-1-1-3 15,5-5-8-15,-1 2 9 0,-4-2-9 0,1-4 10 16,6 3 6-16,-3-3 0 0,0-6 1 0,-3 3 0 16,-1-3-5-16,4-3-2 0,-3-7 0 0,3 10 0 15,-4-9 8-15,1 2 2 0,-4-2 0 0,-7-1 0 16,7 1-20-16,-15 6 0 0,12-7 0 0,-4-2 0 16,0 8 13-16,0-5-1 0,-4-1 0 0,0 1 0 15,-6 6-2-15,-4-7-1 0,-1-2 0 0,-2 2 0 16,-5 1 2-16,1-4 0 0,0 3 0 0,0 1 0 0,-8 6 6 15,1-7 2-15,-4 4 0 0,7-4 0 0,-3 1-5 0,-4 9-1 16,-14-13 0-16,4 10 0 0,3-3-1 0,-3 2-1 16,-11-8 0-16,-4 9 0 0,1-4-2 0,-1 4 0 15,-3-7 0-15,-4 7 0 0,-6-6-9 0,-1 5 0 16,8-5 0-16,-5 6 8 0,-6 3-8 16,4-13 8-16,-5 13-8 0,5-3 8 0,-1 3 2 0,-7-13 0 15,1 13 0-15,-1-10 0 0,-3 7-10 0,0-6 0 16,-4 6 0-16,0-1 0 0,-3 4 0 0,0 0-9 15,-8-3 9-15,1 0-13 0,0 9 13 0,-1-6 0 16,-3 0 0-16,1 6-9 0,2 0 9 0,-6 0 0 16,-8 4-9-16,1-4 9 0,-1 3 0 0,-3 7-9 15,1-4 9-15,-1 4 0 0,0-1-8 0,0 4 8 0,-4-3 0 16,4-1 0-16,-10 10-8 0,6-9 8 0,1 3 0 16,-1 6 0-16,4 0 0 0,0-10-8 0,0 10 8 0,0-3 0 15,-3-3 0-15,3 6 0 0,0 0-8 0,-7 0 8 16,7 0-22-16,0 6-1 0,7-3 0 0,-14-3 0 31,0 10-118-31,0-4-24 0,-7 3-5 0</inkml:trace>
  <inkml:trace contextRef="#ctx0" brushRef="#br0" timeOffset="81429.541">4985 5511 864 0,'-11'0'76'0,"11"0"-60"15,0 0-16-15,0 0 0 0,-7 0 114 0,0-3 20 16,7-4 4-16,-11 7 1 0,4 0-67 0,4 0-12 16,-8-3-4-16,8-3 0 0,-8 6-56 0,4 0 0 15,0 0 0-15,-3 0-14 0,-1-6 14 0,0 6 10 16,1 0-2-16,-1 0 0 0,4 0-8 0,-11-4 0 15,4 4 0-15,4 0 0 0,-4 0 62 0,0 0 7 16,-1 0 2-16,5 0 0 0,-8 0-6 0,4 0-1 16,0 0 0-16,0 0 0 0,3-6-8 0,-3 6-3 0,-7 0 0 0,7 0 0 15,-4 0-39-15,4-3-14 0,-3 3 9 0,-1 0-9 16,0 0 24-16,-3 0-1 0,7-6 0 0,-7 6 0 16,-4 0 5-16,4 0 0 0,3 0 1 0,-6 0 0 15,-5 0-5-15,12 0-2 0,-8 0 0 0,4 0 0 16,0 0-1-16,3 0 0 0,0 0 0 0,4 0 0 15,-3 0-2-15,6 0-1 0,-7 0 0 0,1 0 0 16,3 0-18-16,-4 0 0 0,4 0 8 0,0 0-8 16,-11 6 0-16,8-3 0 0,-1 3 0 0,-3-2 0 15,-4 2 0-15,4 3 0 0,3-2 0 0,4-4 0 16,-14 6 0-16,10 0 0 0,-6-2 10 0,2 2-10 16,-2-3 16-16,3 4-1 0,3-7-1 0,-3 6 0 15,7 1 1-15,-8-10 0 0,8 9 0 0,-7-3 0 16,7 4-15-16,-7-1 11 0,3 1-11 0,1-1 10 15,-1-3-10-15,0 4 0 0,4-1 9 0,0 1-9 0,-7 5 0 0,7-2 0 16,0-4 0-16,-4 1-8 0,4 5 8 0,3 1 0 16,-3-3 0-16,4 2 0 0,6-5 0 0,-6 8 0 15,-1 1-12-15,7-3 4 0,4 0 8 0,-7-4 0 16,4 4 0-16,-1 3 0 0,4-4 0 0,0-2 0 16,0 3 8-16,-7-1-8 0,4-2 8 0,3 6-8 15,0-4 10-15,0 1-10 0,0-4 0 0,-7 4 0 16,14-6 0-16,-7 8 0 0,0-2 0 0,3-3 0 15,-3 2 0-15,7 1 0 0,-7-3 0 0,7 2 14 16,0-5-2-16,4 8-1 0,-7-2-11 0,-1-3 0 0,4 2 0 0,4 1 0 16,-8-3 0-16,8-4 0 0,3 7 11 15,-3-1-11-15,-1-2 0 0,4-4 0 16,0 1 0-16,4-1 0 0,0 4 11 0,-1-1-11 0,1-6 12 0,3 4-12 16,-7-7 11-16,7 6-11 0,-3-2 10 15,0-4-10-15,-1 3 9 0,1 3-9 0,0-2 8 0,3-4-8 16,0 3 11-16,4-3-3 0,-8 4-8 0,4-4 12 15,4 3-12-15,-4-6 0 0,4 3 8 0,-11 3-8 16,7-6 9-16,4 10-1 0,0-10 0 0,-4 0 0 16,3 0-8-16,1 6 8 0,-7-6-8 0,7 3 8 15,-4-3 2-15,3 0 0 0,-2 0 0 0,-1-3 0 16,3 3-10-16,-6-6 10 0,7 6-10 0,-1 0 10 16,5 0-10-16,-5-3 0 0,5-4 9 0,-5 7-9 15,-3-6 0-15,4 3 9 0,0 3-9 0,-4-6 0 16,7 6 8-16,-3 0-8 0,-4 0 0 0,4-3 0 15,-1 3 9-15,-2-7-9 0,2 7 0 0,-3-3 9 16,4-3-9-16,-7 6 0 0,-1-3 0 0,1-4 0 0,3-2 8 0,-3 0-8 16,3 2 8-16,0-2-8 0,0 6 21 0,4-7-1 15,-11 4 0-15,11-3 0 0,-11-1-20 0,7 1 0 16,-7 3 0-16,7-4 0 0,-10 1 9 0,3-1-9 16,-3 1 12-16,6 0-12 0,1 2 12 0,0-2-4 15,3 0 0-15,-7-1-8 0,7 1 8 0,-3-1-8 16,-1 4 0-16,-6-3 0 0,7-1 8 0,-8 1-8 15,4-1 0-15,-3 1 0 0,-4 0 10 0,7-1-10 16,-3 1 8-16,-4-1-8 0,0 1 13 0,3 0-2 16,-6-4-1-16,3 4 0 0,0-4 5 0,0 4 1 15,-3-7 0-15,3 7 0 0,-4-7-3 0,1 3 0 0,3-2 0 0,-4 5 0 16,4-5-4-16,-7 2-1 0,0-3 0 0,0-2 0 16,4 2-8-16,-4 3 0 0,0-2 9 0,0-1-9 15,3 3 0-15,-3-2 8 0,0-4-8 16,-3 3 0-16,3-3 0 0,-4 7 0 0,4-4 0 0,-7 1 8 15,4 2-8-15,3-3 8 0,-7-3-8 16,3 10 8-16,1-7-8 0,-4 4 0 0,3-4 0 0,-3 1 0 16,0 2 0-16,3-3 0 0,-3 7 0 0,0-1 8 15,4-5-8-15,-11 5 0 0,7 1 0 0,3 0 0 16,-7-7 0-16,4 6 0 0,0 1 0 0,-3 0 0 16,-1-1 0-16,8 1 9 0,-8-1-9 0,0 1 10 15,1 3-10-15,-1-4 0 0,1 10 0 0,3-9 0 16,-4 6 0-16,-7-3 0 0,4 6-8 0,0-7 8 15,0 4 0-15,0 3 0 0,3 0-9 0,-6 0 9 0,-1 0 0 0,4 0 0 16,-7 0-8-16,0 0 8 0,3 3 0 0,-3-3 0 16,-4 0 0-16,4 7 0 0,0-7 0 0,3 0 0 15,-6 6 0-15,2-3 0 0,1-3 0 0,4 0-8 16,-5 6 8-16,8-3 0 0,-7-3 0 0,0 0 0 16,3 10 0-16,-3-10 0 0,4 0 0 0,-1 0 0 15,0 6 0-15,-3-3 0 16,0-3-81-16,3 6-13 0,1-2-2 0,-8 2-1339 0</inkml:trace>
  <inkml:trace contextRef="#ctx0" brushRef="#br0" timeOffset="85416.865">13042 4466 403 0,'0'0'36'0,"0"0"-36"0,0 0 0 0,-7-3 0 16,0-3 230-16,0 6 39 0,0-3 8 0,7 3 2 15,-7-6-203-15,3-1-40 0,1 4-8 0,3 3-1 16,-7 0-9-16,3-6-2 0,4 6 0 0,-7-3 0 16,4-3-16-16,-1 6 0 0,1 0 8 0,-4-10-8 15,0 10 24-15,-1 0 0 0,1-3 1 0,0 3 0 16,0-6 28-16,-3 6 6 0,-1 0 1 0,1 0 0 15,-5 0-12-15,1 0-3 0,0 0 0 0,-3 0 0 16,2 0-30-16,-2 0-7 0,-1 6 0 0,-3-6-8 16,0 3 8-16,0-3-8 0,-4 0 0 0,0 0 0 15,1 0 11-15,-1-3-11 0,0 3 10 0,1-6-10 16,-1 12 9-16,-3-3-9 0,3-3 8 0,4 0-8 16,0 10 17-16,-1-10-1 0,-2 6-1 0,3 3 0 0,3-9 17 0,0 3 3 15,-3 10 1-15,0-10 0 0,0 3-10 0,0 4-2 16,-4-1 0-16,4-6 0 0,-4 7-8 0,0-1-3 15,1-3 0-15,-1 4 0 0,0-1 5 0,-3 1 1 16,0 5 0-16,3-12 0 0,-3 13-19 0,0-7-19 16,-1 1 4-16,5-1 1 0,-1 1 23 0,0-1 5 15,1 7 1-15,3-7 0 0,-1 1-15 0,1 5 0 16,-3-12 0-16,2 13 0 0,5 0-13 0,-8-4 1 16,0-2 0-16,1 5 0 0,2 1 20 0,1-3 5 15,-3 2 1-15,-1-5 0 0,-3 9-14 0,3-4-12 16,4-2 3-16,-4 2 0 0,-7 4 9 0,8-3 0 15,6-7 0-15,-3 10 0 0,3-3 0 0,4-4 0 0,0-2 0 0,3 5 0 16,4-5 8-16,-3 9 0 16,3-4 0-16,0 1 0 0,3-3-8 0,-6 5-12 0,-5-2 4 0,5 3 0 15,-1 0 8-15,1-4 0 0,-4 14 0 16,-4-4 0-16,0 0 0 0,1 3-8 0,3 0 8 0,-4 0 0 16,-7-2 0-16,11 2 0 0,11-9 0 0,-4 6 0 15,-4-7 0-15,4 8 0 0,0-8 12 0,7 1-4 16,7-3-8-16,-4 3 8 0,-6-1-8 0,10 4 8 15,0-3-8-15,0-6 0 0,-7 12 0 0,0-6 0 16,7 0 0-16,-3 6 0 0,-1 0 0 0,1-7 0 16,-8 11 0-16,8-10 0 0,6 15 0 0,-3-6 0 15,-10 4 0-15,6-4-12 0,4 0 4 0,0 0 0 16,4 4 8-16,3-10 0 0,-3 0 0 0,3-4 0 0,3 4 0 16,1-6 0-16,-7 3 0 0,6-4 0 0,5-5 0 0,-1-1 0 15,-4 7 0-15,1-7 8 16,0 4 3-16,-1-4 1 0,1-2 0 0,0 2 0 0,-4 0-12 0,3 7 0 15,4-7-12-15,-3 1 12 16,-7 6 0-16,3-4 0 0,7 4 0 0,4-4 0 0,3 4 0 0,-3-7 0 16,-8 1 0-16,4 6 0 0,8-7 8 0,-5 7-8 15,-3-7 0-15,1 0 8 0,2 4-8 0,-3-4 8 16,4-2-8-16,0 2 8 0,-4-3-8 0,4-3 8 16,-4 7-8-16,4-1 8 0,-1-2 1 0,1-4 0 15,-4 3 0-15,0 3 0 0,0-2 2 0,1-4 0 16,-1 6 0-16,0-3 0 0,0 4 5 0,4-7 0 15,0 3 1-15,3-3 0 0,-4 4 2 0,1-7 0 16,0 0 0-16,3 0 0 0,-3 3-2 0,3 3 0 0,0-6 0 0,0 0 0 16,4 0-7-16,0 0-2 0,0 0 0 0,3 0 0 15,-3 9-8-15,3-9 0 0,-3 7 0 0,3-4 0 16,-3 3 0-16,-1-3 0 0,1 4 0 0,-4-4 0 16,1-3 0-16,-5 6 0 0,5-3 0 0,-5 3 0 15,5-6 0-15,-5 7 0 0,4-4 0 0,4-3 0 16,-7 0 0-16,3 6 0 0,0-6 8 0,1 0-8 15,-1 0 0-15,0 0 0 0,0-6 0 0,0 6 8 16,-3 0 0-16,3-3-8 0,1-4 12 0,-5 7-4 16,1-6 4-16,0 3 1 0,-1-3 0 0,-2 6 0 15,2-3 2-15,1-4 0 0,0-2 0 0,-1 9 0 16,1-10-15-16,0 7 0 0,-1-3 0 0,5 0 0 16,-12 3 0-16,8-4 9 0,0 4-9 0,-1-3 8 15,1 3-8-15,0-3 0 0,-1 2 9 0,5-2-9 0,-8 3 0 0,3-3 0 16,1 3 0-16,0-4 0 0,0 1 0 0,-4 3 0 15,0-6 0-15,0-1 0 0,0 4 0 0,4-4 12 16,-4-5-4-16,4 5 0 0,-8 1 6 0,8 0 2 16,-4-1 0-16,0 1 0 15,1-1-2-15,-1-5 0 0,3 5 0 0,-2 1 0 0,2-4-14 0,1-2 8 16,-4 5-8-16,4-5 0 16,0 5 0-16,-4-2 0 0,0-4 0 0,-3 6 0 0,3 1 0 0,-4 0 0 15,1-7 0-15,-4 7 0 0,4-7 11 16,-1 7-11-16,5-1 12 0,-8-9-12 0,3 10 9 0,-3-7-9 15,1 4 0-15,2-4 9 0,-3 0 2 0,0-3 0 16,1 1 0-16,2-7 0 0,4 6-3 0,-7-6 0 0,1 3 0 0,-5-3 0 16,4 0-8-16,-3-4 10 0,3 4-10 15,0-3 10-15,-3 3-10 0,-1-3 0 0,1-1 9 0,-1 4-9 16,1-3 12-16,0 9-1 0,-1-6-1 0,-3 0 0 16,0 6-2-16,-3-3 0 0,3-3 0 0,-4 0 0 15,4 0-8-15,-3 6 0 0,-4-9 0 0,3 3 0 16,-3-3 0-16,4 3 0 0,-4 3 0 0,-4-3 0 15,4 0 0-15,-3 0 0 0,-1 6 0 0,1-10 0 16,-4 4 0-16,3 3 0 0,1-3 0 0,-4 10 0 16,0-4 0-16,0 0 0 0,0 0 0 0,-1 4 0 15,1-4 0-15,-3 3 0 0,-4-3 0 0,0 0 0 16,0 4 0-16,-1 2 0 0,1-2 0 0,-3-4 0 16,-1 3 0-16,0-3 0 0,-3 7 0 0,0-4 0 15,0-3 0-15,0 4 0 0,0 5 0 0,-1-9 0 0,1 10 0 0,4-7 0 16,-5-3 0-16,1 10 0 0,0-7 0 0,0 4 0 15,0-4 0-15,0 7 0 16,-4-1 0-16,0-5 0 0,0 5 0 0,-3-2 0 0,4-1 0 0,-5 4 0 16,1-1 0-16,-4 7 0 0,4-6 0 0,-4 2 0 15,-3-2 0-15,3 0-11 0,-3 2 11 0,3 4 0 16,-6-6 0-16,2 3 0 0,-3 6 0 0,1-10 0 16,-8 1 0-16,3 9 8 0,5-3-8 0,2-4 0 15,-2 1-8-15,-1 6 8 0,3 0 0 0,5-3 0 16,-5-3 0-16,1 6 0 0,3-3-8 0,1-4 0 15,-5 7 0-15,1-3 0 0,-4-3 8 0,8 3 14 16,-5-4-3-16,1 7-1 0,-4-3-10 0,-3 3 0 0,0-6 0 0,3 6 0 16,-4 0 0-16,5 0 0 0,-1 0 0 0,0 0 8 15,0 0-8-15,-3 0 0 0,0 0 0 0,-8 6-11 32,1-3-53-32,-8 4-10 0,4-4-2 0,-10 6-863 0,-4 1-172 0</inkml:trace>
  <inkml:trace contextRef="#ctx0" brushRef="#br0" timeOffset="88659.029">20077 6571 1587 0,'0'0'35'0,"0"0"7"0,0-7 2 0,0 7 0 0,-4-3-35 0,4-3-9 0,0 6 0 0,-3-3 0 16,3 3 23-16,0 0 2 0,0 0 1 0,-8-7 0 16,1 4 10-16,4-3 3 0,-8 6 0 0,4-6 0 15,0 3-5-15,-3 3-1 0,-1 0 0 0,0-7 0 16,1 7 13-16,-1-3 2 0,-6-3 1 0,3 6 0 16,-4 0-9-16,0-3-1 0,1-3-1 0,-5 6 0 15,1-4-10-15,0 4-1 0,-4-6-1 0,4 6 0 16,-7 0 8-16,3 0 2 0,1 0 0 0,2 0 0 15,1 0-4-15,0 6-1 0,-7-2 0 0,3 2 0 16,1-3-18-16,-5 3-3 0,-2-3-1 0,2 4 0 16,5 2-9-16,-1-3 0 0,-3-3 0 0,3 7 8 15,-3-4-8-15,3-3 0 0,-3 7 0 0,0-4 0 0,-1-3 0 16,5 3 0-16,-4 4-14 0,3-4 5 0,-3-3 33 16,3 7 6-16,0-4 2 0,4 3 0 0,-4-6-32 0,4 13-13 15,0-10 1-15,3 4 0 0,-3-1 25 0,4 4 6 16,-1-4 1-16,4 7 0 0,-4-1-20 0,4-2 0 15,0 3 0-15,0 3 0 0,0-1 0 0,0 1 0 16,3 6 0-16,0-9 0 0,1 3 0 0,-1 0 0 16,4-4 0-16,-3 4 0 0,3-3 0 0,0 3 0 15,0-7 0-15,-1 4 0 0,1 3 0 0,4-1 0 16,-4-2 0-16,3-7 0 0,1 10 0 0,-1-3 10 16,1-3-10-16,3-4 8 0,0 7 2 0,3-1 0 15,1-2 0-15,3 3 0 0,-4-7-10 0,8 7 0 0,-4-4 0 0,4-2 8 16,-1 5 0-16,4 4 0 0,0-10 0 0,0 1 0 15,4 6-8-15,3 2 0 0,0-8 0 0,4-1 0 16,0 7 0-16,0-7 8 0,6 7-8 0,-2-7 8 16,6 1-8-16,-3-1 8 0,-1 1-8 0,1-1 8 15,7 0-8-15,-4 1-11 0,-3-4 3 0,0-3 0 16,-1 7 8-16,1-4 0 0,3 3 0 0,1 1 0 16,-5-4 8-16,8-3 3 0,0 3 1 0,0-3 0 15,-4 4 4-15,0-4 2 0,4 3 0 0,-4-3 0 16,1 4-18-16,-4 2 0 0,-1 0 8 0,-3-9-8 15,4 10 0-15,-4-10 0 0,1 6 0 0,-1-3 0 16,4-3 9-16,3 0-1 0,-3 0-8 0,-1 0 12 16,-2 0-3-16,2 0-1 0,5 0 0 0,-5 0 0 15,5-3 8-15,-5-3 0 0,1 6 1 0,0-10 0 0,0 10-17 0,-1-9 0 16,-2 0 0-16,2-1 0 0,5 4 23 0,-8-4 7 16,0 1 2-16,0 0 0 0,1-1-32 0,-1 1 0 15,-7-1 0-15,0 4 0 0,4-3 0 0,0-1 11 16,3-2-11-16,-7-4 10 0,0 0-1 0,0 7 0 15,4-10 0-15,-4 10 0 0,-3-10-1 0,3 3 0 16,-3-2 0-16,-1 2 0 0,1-3 8 0,-4 6 0 16,0-8 1-16,-3 8 0 0,-1-3-1 0,1-2 0 15,-8 2 0-15,4-3 0 0,0 0-8 0,-3 4-8 16,3-4 12-16,-3 0-12 0,-4 0 8 0,3 3-8 16,-3-2 0-16,4-1 0 0,-4 0 0 0,0 0 0 0,0-6 0 15,0 9 0-15,0 4 12 0,0-4-12 16,0 0 12-16,3 4-12 0,-3-4 8 0,-3-3-8 0,-1 4 0 15,1 5 0-15,3-2 0 0,-7-4 10 0,3 0-10 16,-7 7 8-16,4-4-8 0,0-2 0 0,-7 5 0 0,4 1 0 16,-5 0 0-16,1-1 0 0,-3 1 0 0,-1-1 0 15,-3-2-8-15,3 2 8 16,-3 1 0-16,-4 0 0 0,1-1 0 0,-1 1 0 0,4 6 0 0,3-10 0 16,-6 4 0-16,-1 6 0 0,0-4 0 0,0-2 0 15,-3 6 0-15,4-4 0 0,-8-2 0 0,7 0 0 16,-3 2 0-16,0 4 0 0,-1-3 0 0,-2 3 0 15,2-3 0-15,1 2 0 0,0-2 0 0,-7 6 8 16,-4-3-8-16,7 3 0 0,4 0 0 0,-4 3 0 16,0-3 0-16,1 0 0 0,-5 0 0 0,8 6 0 15,-4-2 0-15,1-4 0 0,-1 6 0 0,0-6 0 16,4 0 0-16,0 0 0 0,0 0-8 0,-1 0 8 16,1 0-46-16,3-6-5 0,-3 6-1 0,0 0-930 15,0 0-186-15</inkml:trace>
  <inkml:trace contextRef="#ctx0" brushRef="#br0" timeOffset="93722.52">10657 7188 990 0,'22'0'44'0,"-22"0"8"0,0 0-41 0,0 0-11 0,0 0 0 0,0 0 0 16,0 0 43-16,0 0 6 0,0 0 2 0,0 0 0 16,0 0-43-16,0 0-8 0,-7-3 0 0,7 3 0 15,0 0 0-15,0 0-12 0,0 0 12 0,-8 0-12 16,-2-6 20-16,-1 6 4 0,4 0 0 0,-3 0 1 16,-8 0 43-16,4 0 8 0,7 0 1 0,0-3 1 15,-11 3 6-15,8 0 2 0,3 0 0 0,-1 0 0 16,1-6-22-16,-3 6-4 0,-8 0 0 0,11 0-1 15,7 0 4-15,-10 0 1 0,-8 0 0 0,4 0 0 0,3 0-26 0,-3-7-5 16,0 7-1-16,-4-3 0 16,4 3 12-16,-3 0 1 0,10 0 1 0,-8 0 0 0,-2 0-26 0,3 0-8 15,3 3 0-15,1-3 0 0,-5 0 11 0,1 0-2 16,4 7 0-16,-1-7 0 0,4 0-9 0,0 6 12 16,-4-6-12-16,1 0 12 0,-1 3-12 0,1-3 0 15,3 0 9-15,-7 6-9 0,3-3 8 0,0-3-8 16,1 7 8-16,-1-4-8 0,-3-3 11 0,4 6-3 15,-1-6 0-15,-3 3 0 0,0-3 0 0,0 6 0 16,3-2 0-16,-3-4 0 0,3 6 16 0,-3-6 4 16,0 0 0-16,0 3 0 0,0 3-16 0,0-6-4 15,0 6 0-15,-4-2 0 0,4-4-8 0,-4 0 0 0,1 6 0 16,3-3 8-16,-1-3-8 0,1 6 0 0,0-3 0 0,-3-3 0 16,2 7 0-16,1-4 0 0,0 3 0 0,0-6 8 15,4 10-8-15,-5-10-9 0,1 9 9 0,0-3-13 16,0-3 13-16,0 7 0 0,0-1 0 0,-4-3 0 15,4 4 0-15,-4-1 0 0,4 1 0 0,-3-4 0 16,3-3 9-16,-4 6-9 0,0 1 0 0,1-4 9 16,3-3-9-16,-8 10 0 0,8-10 9 0,-3 6-9 15,6-2 0-15,-3 2 0 0,7-6 0 0,-7 3 8 16,3-2-8-16,1 5 0 0,-8-3 0 0,7 4 0 16,-3-1 0-16,4 0 0 0,-8 1 0 0,4-4 0 15,0 4 0-15,0 5 0 0,0-5 0 0,3-1-8 16,-3 0 8-16,0 4 0 0,3 0-9 0,-3-1 9 15,4-2 0-15,-1 5 0 0,-3-5 8 0,3 5-8 16,1-2 8-16,-1-4-8 0,4 7 8 0,-4 0-8 0,1-4 0 0,3-2 0 16,-4 5 8-16,4 4-8 0,0-10 0 0,-7 10 10 15,3-3-10-15,1 3 10 0,-1 0-10 0,1-1 0 16,-1-2 0-16,-7 3 0 0,8 0 10 0,-8 6 0 16,4-6 0-16,-4 6 0 0,4-7 2 0,4 8 1 15,-8-1 0-15,4-3 0 0,-4-7-5 0,4 10-8 16,7-6 11-16,-10 0-11 0,6 0 10 0,0 0-10 15,1-4 8-15,-1 4-8 0,4 0 11 0,0 0-3 16,0-4-8-16,0 11 12 0,0-8-4 16,3 1-8-16,1 6 11 0,-4-6-11 0,3 0 12 0,1 0-12 15,-1 6 12-15,4-6-12 0,0-1 8 0,0 7-8 16,-7 1 0-16,4-8 0 0,-1 1 10 0,4 0-10 16,-3 0 8-16,3-3-8 0,0 2 8 0,0 1-8 0,0-3 8 0,0 3-8 15,3-4 10-15,1-5-10 16,-1 9 12-16,4-10-12 0,-3 0 15 0,3 1-4 0,3 5-1 0,1 1 0 15,0-3-10-15,-1-4 12 0,4 7-12 0,0-1 12 16,-3-2-12-16,3 3 0 0,0-4 0 0,-7 10 0 16,11-3 0-16,0 0 0 0,-1 0 0 0,-6-4 0 15,3-2 0-15,4 2 0 0,-1 4 0 0,-6-3 0 16,3-3 18-16,0-4 2 0,0 7 0 0,0-7 0 16,-3 7-20-16,3-4 0 0,0-5 0 0,0 2 0 15,-3 7 0-15,3-7 0 0,0-6 0 0,0 7 0 16,0-1 10-16,-3-3-2 0,3 4 0 0,0-4 0 15,0 3-8-15,0-6-9 0,0 7 9 0,0-1-13 16,1-2 13-16,-1 2 0 0,0 7 0 0,3-4 0 16,-3-2 0-16,1 5 0 0,2-5 0 0,1-1 0 0,-4 7 0 0,0-13 0 15,4 6 0-15,3-2 0 16,-3 2 14-16,3 0-4 0,0-9-1 0,-3 10 0 0,3-10 2 0,-4 6 0 16,4-3 0-16,-3 3 0 0,3-2-11 0,-3 5 0 15,0-3 9-15,-1 4-9 0,-3-4 0 0,4 3 0 16,0 1 0-16,-4 2 8 0,0-5-8 0,7 8 0 15,-7-2 0-15,4-7 0 0,-1 3 0 0,1 1 0 16,3-7 0-16,-3 10 0 0,-1-10 0 0,1 6 0 16,0 1 0-16,-1-4 0 0,1-3 12 0,0 3-3 15,-1-3 0-15,1 4 0 0,0-4 4 0,-1 3 1 16,1-6 0-16,3 0 0 0,0 6-6 0,0-3-8 16,-3-3 11-16,0 7-11 0,3-4 11 0,0-3-11 15,0 6 10-15,0-6-10 0,4 0 0 0,0-6 0 0,3 6 0 0,-7 0 0 16,-3 0 0-16,6 0 0 0,8-10 0 0,-7 10 0 15,-11 0 0-15,4-9 8 0,13 9-8 0,-6-9 0 16,-4 9 13-16,0 0-3 0,4-7-1 0,3 4 0 16,-3-3-9-16,0 3 12 0,-4-3-12 0,4 2 12 15,3-2-4-15,-7-3 0 0,0 9 0 0,0-10 0 16,0 4 0-16,4 3-8 0,3-3 12 0,-10-4-4 16,0 7-8-16,-1-3 8 0,8-4-8 0,-4 1 8 15,-7 0-8-15,7-1 0 0,8 1 9 0,-1-7-9 16,-3 7 0-16,-1-1 8 0,1 1-8 0,0-1 0 15,3 1 8-15,-3 0-8 0,-11-1 8 0,7-2-8 16,4 2 0-16,-1 1 0 0,-6 6 0 0,3-7 0 16,4 4 0-16,-4-3 0 0,4-7 0 0,-4 7 8 15,-4-1-8-15,5 1 0 0,9-1 8 0,-10-5-8 0,-3 5 9 0,3-2-9 16,4-4 12-16,0 4-12 0,-4-4 13 0,4 0-4 16,-4-3-1-16,3 1 0 0,1-8-8 0,-4 8 12 15,0-7-12-15,1-4 12 0,-5 4-12 0,1-3 0 16,-1 0 0-16,1 3 0 0,-4-4 0 0,4 4 8 15,-4 7-8-15,0-8 0 0,-3 8 10 0,-1-7-10 16,1 6 12-16,3 0-12 0,-7-6 16 0,4 6-4 16,-1-3-1-16,-3 0 0 0,0 0-3 0,4-3 0 15,-4 6 0-15,-4-6 0 0,5-3 0 0,-1 3-8 16,-7-10 12-16,7 7-4 0,-4-9-8 0,-3 2 10 16,0 1-10-16,-3-4 10 0,-1 3-10 0,1 1 0 0,-1-4 0 15,-3 10-11-15,-4-6 11 0,4-1 0 0,-3 7 0 0,-1-7 0 16,-3 10-8-16,0-6 0 0,3 0 0 0,-6 9 0 15,-1-10 16-15,0 13 3 0,1-6 1 0,-1 7 0 16,1-1-12-16,-5-6 0 0,1 6-10 0,0 0 10 16,0 0 0-16,-4 0 0 0,-3 1 0 0,0-4 0 15,3 3 0-15,0 0 0 0,1-6 0 0,-5 6-9 16,-6-6 9-16,10 6 0 0,4 0 0 0,4-6 0 16,-12 6 0-16,8 1 0 0,0-1 0 0,0 3 0 15,0 4 0-15,3-4 0 0,-3 7 0 0,7-1 0 16,-4 1 0-16,1-7 0 0,-8 7 0 0,0 6 0 15,4-4-9-15,0-2 9 0,-4 3-10 0,-3 2 10 16,0-2 0-16,7-3-9 0,3 6 9 0,0-4 0 16,-13 4 0-16,6-3 0 0,4-3 0 0,-1 2 8 0,-2 4-8 0,-1-3 0 15,0 3 0-15,8-4 0 16,-1 4 0-16,-3-3 0 0,0 6 0 0,0 0 0 0,7 0 0 0,-8 0 0 16,1 0 0-16,0 6 0 0,3-6 0 0,1 3 0 15,-4-3 0-15,-4 0-8 0,0 7 8 0,8-7 0 16,2 3 0-16,-2-3 0 0,-11 0 0 0,10 0-8 15,11 6 8-15,-4-6 0 16,-3 0-68-16,0 0-8 0,3 3-1 0,8-3-1 16,-4 7-130-16,0-7-25 0,-4 0-6 0</inkml:trace>
  <inkml:trace contextRef="#ctx0" brushRef="#br0" timeOffset="113246.676">17639 13996 1785 0,'0'0'159'0,"0"0"-127"0,0 0-32 0,0 0 0 16,0 0 126-16,0 0 19 0,0 0 4 0,7 3 1 15,-7-3-132-15,7 0-26 0,4 0-6 0,-1 0-1 16,4 0 15-16,-3 0 0 0,3 0 0 0,0 0 0 15,0 0 0-15,4 0 8 0,-4 0-8 0,7 7 10 16,-3-7 18-16,-1 0 3 0,1 6 1 0,0-3 0 16,-1-3 3-16,1 0 1 0,-4 0 0 0,0 6 0 15,0-3-16-15,4-3-4 0,0 0 0 0,-1 0 0 16,-3 0 12-16,4 0 3 0,0 0 0 0,-4 0 0 16,3 0-18-16,-3 0-3 0,1 0-1 0,-1 0 0 15,-4 0-9-15,4-3 0 0,-3 3-12 0,-4-6 12 16,4 6-49-16,-4 0-3 0,-7 0 0 0,7 0 0 15,3-3-40-15,-10 3-8 0,0 0-1 0,7-6-1 16,-7 6 3-16,7 0 1 0,-7 0 0 0,0 0 0 16,0 0-59-16,0 0-12 0,15 0-3 0,-15 0 0 0</inkml:trace>
  <inkml:trace contextRef="#ctx0" brushRef="#br0" timeOffset="113771.836">18912 13943 1036 0,'0'0'92'15,"0"0"-73"-15,0 0-19 0,0 0 0 0,0 0 219 0,0 0 40 16,0 0 8-16,0 0 1 0,0 0-196 0,0 0-39 16,0 0-8-16,7-6-1 15,1 2-24-15,2 4 0 0,-3 0 0 0,7-6 0 0,-3 6 0 0,3 0 0 16,0 0 9-16,4 0-9 0,-4 0 32 0,0 0-1 16,0 0 0-16,4 0 0 0,-1 0 15 0,1 0 3 15,0 6 1-15,-1-6 0 0,4 0 9 0,4 0 1 16,0 0 1-16,0 0 0 0,3 0-15 0,-4 4-3 15,1-4-1-15,0 6 0 0,3-6-30 0,-3 0-12 16,3 0 11-16,0 0-11 0,-3 0 8 0,0 0-8 16,3 6 0-16,-7-6 0 0,0 3 0 0,0-3-12 15,-3 7 1-15,0-4 0 16,-4-3-56-16,0 0-11 0,0 0-2 0,-4 0-1 16,1 0-82-16,0 0-16 0,-1 6-3 0,1-6-726 0</inkml:trace>
  <inkml:trace contextRef="#ctx0" brushRef="#br0" timeOffset="114518.623">20380 13908 1094 0,'0'0'97'0,"0"0"-77"0,0 0-20 0,0 0 0 16,0 0 260-16,0 0 49 0,0 0 10 0,0 0 1 15,0 0-257-15,0 0-52 0,0 0-11 0,0 0 0 16,0 0-11-16,11 0-1 0,-1 0 0 0,1 7 0 16,-1-7 21-16,4 0 4 0,1 0 1 0,-1 0 0 15,3 0 48-15,1 0 10 0,7-7 1 0,-4 7 1 16,0 0-6-16,4 0-2 0,-4 0 0 0,4 0 0 15,-4 0-37-15,0 0-7 0,-4 0-2 0,1 0 0 0,3 0-11 16,0 0-9-16,-3 0 12 0,0 7-12 0,-1-7 0 0,-3 3 0 16,1-3 0-16,-1 0 0 15,-4 6 0-15,4-6 0 0,-3 0 0 0,0 0 0 0,-1 0 0 0,1 3 0 16,3-3 0-16,-4 0 0 16,5 0 0-16,-5 0 12 0,1 0-1 0,-1-3 0 0,4 3 8 0,-3-6 1 15,0 6 1-15,-1-3 0 0,4-4-21 0,-3 7 0 16,-4 0 0-16,3-9 0 15,1 9-24-15,-4 0-10 0,0 0-2 0,-7 0 0 16,0 0 7-16,7 0 1 0,0-3 0 0,-7 3 0 0,0 0 20 0,0 0 8 16,7 0 0-16,-7 0-9 15,0 0-22-15,0 0-4 0,0 0-1 0,0 0 0 16,7 3-94-16,-7-3-19 0,4 6-4 0,-4-6-519 0,7 3-103 0</inkml:trace>
  <inkml:trace contextRef="#ctx0" brushRef="#br0" timeOffset="118056.912">23805 13328 172 0,'0'0'16'0,"0"0"-16"0,0 0 0 0,0 0 0 0,0 0 398 0,0 0 77 15,-3-3 15-15,3 3 3 0,-4-6-382 0,4-4-77 16,-3 4-15-16,-1 3-3 0,1-3-32 0,-1 3-5 16,4-4-2-16,-3 4 0 15,-1-6 23-15,1 3-11 0,-4 2 11 0,3-2-8 0,-3 3 25 0,0-3 6 16,0 6 1-16,0-7 0 0,0 4 5 0,-4-3 2 16,1 6 0-16,-4-3 0 0,3-3 5 0,-3 6 2 15,-4 0 0-15,1-4 0 0,2 4-2 0,-6 0 0 16,4-6 0-16,-8 6 0 0,4 0-4 0,-4-3-2 15,0 3 0-15,-3 3 0 0,0-3-14 0,0 0-2 0,-4 0-1 16,4 0 0-16,0 6-13 0,-4-6 11 0,4 4-11 0,-1 2 10 16,-2-3-10-16,2-3 12 0,-6 6-12 0,7-6 12 15,-4 0-2-15,0 3 0 0,-6 4 0 0,2-7 0 16,5 6 4-16,-5-3 1 0,5 3 0 0,-5-2 0 16,-3 5 1-16,8 0 1 0,-1 1 0 0,4-4 0 15,-8 3-17-15,8 1 0 0,0 5 0 0,0-5 0 16,0-1 0-16,-1 7 0 0,1-3 0 0,3-4 0 15,8 0 0-15,-4 7 0 0,-4-7 0 0,7 10 0 16,4-9 0-16,-3 5 0 0,-8 1 0 0,4-3 0 16,3 2 12-16,4-2-2 0,-4 2 0 0,1-5 0 15,-1 6 0-15,7-4 0 0,1 4 0 0,3-7 0 16,-7 10 2-16,7-3 0 0,0-4 0 0,3 4 0 0,1 0-12 16,-1-4 0-16,0 4 0 0,4 3 0 0,8-4 0 15,-5-2 0-15,-3 9 0 0,4-10 0 0,6 7 0 0,1-3 0 16,-8 3 0-16,8-4 0 0,3-2 0 0,-3 3 0 15,3 2 0-15,-4-2 0 0,1-7 15 0,3 7 1 16,7-3 0-16,0-4 0 0,-3 0 0 0,3 7 0 16,11-6 0-16,-4-1 0 0,4 7-7 0,-4-4-1 15,0-6 0-15,4 4 0 0,3 9 3 0,1-10 0 16,-8 0 0-16,11-2 0 0,6 2-1 0,-2 1 0 16,-4-1 0-16,-1 0 0 0,8-9-2 0,0 10 0 15,0-4 0-15,-4-3 0 0,-3-3 16 0,0 6 2 16,0-6 1-16,0 4 0 0,-1-4-27 0,5 0 0 15,-1 0-12-15,0-4 12 0,1 4 0 0,-1 0 12 0,-3-6 0 16,-4 6 0-16,4 0 4 0,-4-3 0 16,-3-3 1-16,3 3 0 0,-3-4-5 0,3 4-2 0,0-3 0 0,4-3 0 15,0-1 6-15,-4 4 0 16,4 3 1-16,-4-4 0 0,4 4-9 0,0-3-8 0,-4-3 9 0,1 6-9 16,-5-4 9-16,1-2-9 0,-4-1 8 0,-3 4-8 15,7 3 9 1,-8-6-9-16,1 2 10 0,0-2-10 0,0 0 14 0,-1 2-3 0,4-2-1 0,1-1 0 15,-5 1-2-15,1 0-8 0,0-1 12 0,-1-5-4 16,-2 5-8-16,2 1 8 0,-2-1-8 0,-1 1 8 16,3-7-8-16,-2 7 8 0,-5-1-8 0,1-2 8 15,-4-4 0-15,4 1-8 0,-4 2 12 0,-4-3-4 16,1 4 0-16,-4-4 0 0,3 7 0 0,-2-7 0 16,-5-3 0-16,1 4-8 0,3-4 12 0,-7 6-4 0,0-3-8 15,-4-2 0-15,4 2 0 0,-3-3 8 0,-1 0-8 0,-3 4 0 16,0-4 0-16,0 0 0 15,3 3 0-15,-3 4 0 0,0-4 0 0,-3-3 0 0,3 4 0 0,-4 2 0 16,-3-3 0-16,3 1 0 0,-3 2-8 0,0-2 8 16,0 2 0-16,0-3 0 0,-7 1 0 0,0 2 0 15,-1-3-9-15,1 7 9 0,0 0 0 0,0-1 0 16,0-5-8-16,0 11 8 0,-1-2 0 0,-2-3 0 16,3-1 0-16,-1 4 0 0,1-3 0 0,0 5 0 15,0-2 0-15,3 6 0 0,1-3 0 0,-1-3 0 16,0 3 0-16,1-4 0 0,-4 1 0 0,3 6 0 15,-7 0 0-15,8-3 0 0,-8 3-12 0,0 0 2 0,-7 0 0 16,4 0 0-16,3 0 10 0,-6 0 0 0,3 0 10 0,-4 0-10 16,0 0 0-16,0 3 0 0,4 3 0 0,0-6 0 15,3 7 0-15,-3-4 0 0,3-3 0 0,4 6 0 16,-4-3 0-16,4-3 0 0,0 0 0 0,0 0 0 16,0 0-11-16,0-3-5 0,-1-3 0 0,1 3-1 31,-4-4-150-31,-3-8-29 0</inkml:trace>
  <inkml:trace contextRef="#ctx0" brushRef="#br0" timeOffset="121282.778">7571 10346 172 0,'0'0'8'0,"0"0"1"0,-4-6-9 0,-3-4 0 0,0 1 0 0,3 0 0 16,-3-1 459-16,7 1 89 0,-7-7 19 0,0 4 3 15,4-4-394-15,-4-3-80 0,3 3-15 0,1 4-3 16,-1-7-24-16,-3 3-5 0,0-2-1 0,0 2 0 16,3-3-19-16,-10 10-4 0,4-7-1 0,-1 3 0 15,-3-2-15-15,3 5-9 0,-6 1 10 0,-1-7-10 16,1 7 17-16,-8-1-2 0,0 1-1 0,0 0 0 16,-3 2 14-16,-4-2 2 0,4 6 1 0,-3-3 0 15,-8-4-12-15,0 10-3 0,4 0 0 0,-4 0 0 16,4 0 1-16,-4 0 0 0,-4 6 0 0,5-2 0 15,-5 5 4-15,1-3 1 0,3-3 0 0,7 4 0 16,-3-4-12-16,0 6-2 0,3 7-8 0,4-7 12 16,-4 1-12-16,4 5 0 0,-4 4 0 0,4 0 0 0,-4 0 0 0,-3 3 0 15,3 0 0-15,-3-4 9 0,0 8-9 0,-1 2 0 16,-6-3-10-16,7 3 10 0,-4 7 0 0,0-7-9 16,0 6 9-16,4 1 0 0,0-1 0 0,-1 1 0 15,-2-4 0-15,6 4-8 0,4-1 8 0,-1 1 0 16,5-7 0-16,-1 0 0 0,4-3 0 0,0 10 0 15,3-7 0-15,-3 0 0 0,7-3 0 0,-4 13 0 16,8-4 0-16,-5 1 8 0,-2 2-8 0,3 7 0 16,3 0 0-16,1-6 0 0,-5 6 0 0,5 0 0 15,3-7 0-15,0 7 0 0,3-3 0 0,-6-3 0 16,3-1 0-16,0 7 0 0,7 0 0 0,-8-6 0 16,5 6 0-16,-4-4 0 0,0 1 0 0,7 0 0 0,-4-4 0 0,4 1 0 31,0-3 0-31,0-1 0 0,7 1 0 0,4 2 0 0,-11-2 0 0,11-1 8 0,3 4-8 0,-4-4 0 15,1 4 0-15,3-4 9 0,4 1-9 0,-1 3 0 16,8-10 8-16,-7 13-8 0,-1-13 0 0,8 6 0 16,-11-6 0-16,7 1 0 0,-3 5 0 0,3-9 0 15,0 4 0-15,4-4 0 0,-8-3 0 0,8 3 0 16,-4 3 0-16,4-3 0 0,0 0 0 0,6-6 0 16,-6 9 0-16,10-9 0 0,-6-3 0 0,2 2 0 15,5 1 8-15,-1-3-8 0,0 0 0 0,4-4 0 16,-4-2 8-16,1-1-8 0,2 0 0 0,1 4 0 15,4-10 11-15,-8 3-11 0,4-6 10 0,-1 0-10 16,5 0 8-16,-1 0-8 0,4 0 0 0,0-6 9 0,0 6-9 16,3-3 0-16,-3-3 9 0,3-1-9 15,4 4 0-15,4-3 0 0,-11-3 0 0,10-1 8 0,0 1-8 0,1-1 0 16,3 1 0-16,-11-7 0 0,4 7 8 0,0-1-8 16,-4-2 8-16,4-4-8 0,-3 0 8 0,-4-2-8 15,3 2 10-15,-7-3-10 0,4 7 12 0,0-7-4 16,0-3-8-16,-4 3 12 0,-10 0 12 0,7-6 1 15,0 6 1-15,3-9 0 0,-7 9-26 0,0-12 0 16,8 9 0-16,-11-13-11 0,3 10 25 0,-3-9 5 16,3 6 1-16,-3-7 0 0,-4-2-6 0,0 2-1 15,-3-3 0-15,-4-5 0 0,4 5-13 0,-8-6 11 16,-3 6-11-16,4-12 10 0,-4 6 5 0,0-3 1 16,0-3 0-16,-7-3 0 0,0 6-16 0,1 0 11 15,2-3-11-15,-6 3 10 0,-1-4-10 0,1 4 0 0,-1 3 9 0,-3-3-9 16,0-3 0-16,-3-3 8 0,-1 0-8 0,1 6 0 15,-1-7 0-15,-3 7 8 0,0-3-8 0,0 6 0 16,-4-3 0-16,4-3 8 0,-3-3-8 0,-1 6 0 16,-3-7 0-16,0 10 8 0,0-3-8 0,0 3 0 15,0 1 9-15,-4 8-9 0,0-3 12 0,-3 4-12 16,-4-4 10-16,1-3-10 0,3 10 8 0,-1 0-8 16,-6-1 0-16,-4 1 0 0,4 0 0 0,-4-1 0 15,4 10-10-15,-4-3 10 0,1 0 0 0,-1 6-9 16,0-6 9-16,-3 7-8 0,-4-8 8 0,-3 8-8 15,-4-1 8-15,0 3 0 0,0 4 0 0,0-4 0 16,-3 3 0-16,0-2-8 0,3 5 8 0,-4 4 0 16,4-3 0-16,-3 5-10 0,0-2 10 0,3 6 0 15,4-3-9-15,-8 6 9 0,4-3 0 0,-3 10-9 16,3-1-107-16,0 7-20 0,-7 2-5 0,0 8-1315 16</inkml:trace>
  <inkml:trace contextRef="#ctx0" brushRef="#br0" timeOffset="128937.565">6682 17515 403 0,'0'0'17'0,"0"0"5"0,0 0-22 0,0 0 0 15,0 0 0-15,0 0 0 0,-4 0 211 0,4 0 37 16,0 0 8-16,0 0 2 0,-7 0-150 0,0 6-31 0,0-6-5 0,3 0-2 15,-3 0 20-15,4 0 4 0,-4-6 1 0,0 6 0 16,0-4-31-16,3 4-7 0,-6-6-1 0,2 6 0 16,1-3-15-16,0-3-3 0,-3 6-1 0,3 0 0 15,0-3-5-15,-4-4-2 0,1 7 0 0,2 0 0 16,-2 0 9-16,-8 0 1 0,11-3 1 0,-10 3 0 16,2 0-12-16,5-6-2 0,-4 6-1 0,-4 0 0 15,8 0 11-15,-12-6 3 0,8 2 0 0,-3 4 0 16,-1 0-12-16,-3-6-1 0,3 6-1 0,1 0 0 15,-5 0-14-15,1 0-4 0,4 0 0 0,-1 0 0 16,-3 0-8-16,7 0-17 0,-11 0 4 0,7 6 1 16,1-2 12-16,-8 2 0 0,0-6 0 0,4 9 0 15,7 1 0-15,-11-4 0 0,8-3 0 0,-1 7 0 16,-7-1 0-16,8 7 0 0,-1-7 0 0,-3 0 0 16,0 7 0-16,3-3 0 0,-7 2 0 0,8 4 0 0,-1-3 0 0,-7-1 0 15,8-2 0-15,3 6 0 0,0-3 0 0,-1-1 16 16,5 4-3-16,-1-6-1 0,4 9-12 0,4-4-10 15,-1 1 2-15,-3 0 0 0,7 6 8 0,-3-6 0 16,3 6 0-16,3-3 0 0,-3-3-8 0,7 6 0 16,-3 0 0-16,-1 0 0 0,4-6 8 0,4 0-8 15,-4 6 8-15,3-3-8 0,1-7 8 0,0 4 0 16,3 0 0-16,0 0 0 0,4 3 0 0,-8-10 0 16,4 4 0-16,0 3 0 0,0-4 0 0,4-2 0 15,0 3 0-15,-4-7 0 0,3 7 12 0,5-7-1 16,-1 1-1-16,0-7 0 0,0 6-10 0,4-3 0 0,0 4 9 15,-1-4-9-15,1-3 12 0,7 3-3 16,-4-2 0-16,4 2 0 0,-4-6-9 0,4 3 8 0,-1-3-8 0,1 0 8 16,0 0 3-16,-4 0 0 0,4 0 0 0,-4 0 0 15,0 0-3-15,4-3 0 0,-4-3 0 0,4 6 0 16,3-4-8-16,-3-2 8 0,0 3-8 0,-4-3 8 16,4-4-8-16,-1 1 0 0,-2 3 0 0,2-4 0 15,-2 1 8-15,-1-1-8 0,0 7 0 0,-3-9 8 16,0 9 0-16,-1-7-8 0,1 4 12 0,0 3-4 15,3-3-8-15,-3 2 10 0,-1-2-10 0,1 3 10 16,0-3-10-16,-1 3 12 0,1-4-12 0,0-2 12 16,-1 3-12-16,1 3 0 0,-4-7 9 0,0 1-9 15,1-1 0-15,-1-2 0 0,0 2-10 0,0 1 10 16,-3-4 19-16,-1-2 10 0,5-1 3 0,-5 4 0 16,1-4-16-16,-1-3-2 0,-2 0-1 0,2 0 0 15,-3-6-2-15,0 6-1 0,1-6 0 0,-1 0 0 0,0 6 2 0,3 1 1 16,-10-7 0-16,4 6 0 0,0 0-13 0,-1 3 0 15,-3-3 0-15,0 1 0 0,0-1 12 0,-3 3-3 16,3-3-1-16,0 1 0 0,0 2 0 0,-7 3 0 16,4-2 0-16,-1-1 0 0,-3 3 0 0,-3-2-8 15,3 2 12-15,0-2-4 0,-4 5-8 0,4-6 0 16,-11 4 0-16,8-4 8 0,-4 7-8 0,3-1 0 16,-10-5 9-16,4 2-9 0,-1-3 8 0,0 7-8 15,-3-7 8-15,0 4-8 0,0-4 12 0,0 0-3 16,0 4 0-16,3 3 0 0,-6-7-9 0,6 6 0 15,-7 1-12-15,4 0 12 0,0-1 0 0,0 4 0 0,-7-3 0 0,3-1 0 16,1 4 0-16,-8 3 0 0,0 3-9 0,-3-7 9 16,3 7 0-16,4 0 0 0,-14-3 0 0,3 3 0 15,0 3 0-15,-3-3-8 16,3 0 8-16,-3 7 0 0,7-7 0 0,-7 3 0 0,-4 3 0 0,4 0 0 16,-4-2 0-16,7 2 0 0,-3-3 0 0,-1 3 0 15,5-3 0-15,-1 4 0 0,4-4 11 0,0-3-11 16,3 9 11-16,0-3-11 0,0-2 10 0,-6 8-10 15,6-2 9-15,-3-1-9 0,3 0 8 0,-3 1-8 16,3 5 0-16,-3-2-9 0,3-4 0 0,-7 1 0 16,4-1 9-16,4-3-8 0,-8 4 8 0,4-1-8 15,3-9 8-15,4 10 0 0,0-4 0 0,3-3 0 16,-7 3-18-16,4-2 2 0,0-4 0 0,3 6 0 16,1-3-106-16,-1-3-21 0,-7 6-4 0,1-6-1201 15</inkml:trace>
  <inkml:trace contextRef="#ctx0" brushRef="#br0" timeOffset="131170.81">13649 10346 864 0,'0'-9'76'0,"-7"2"-60"0,0 4-16 0,0-6 0 0,0-1 352 0,-4 1 68 16,1-4 14-16,-1 4 2 0,-3 0-344 0,3-1-68 16,-3 1-15-16,4-1-9 0,-8 1-9 0,4 0-9 15,-4-1-2-15,1 4 0 0,-5-3 8 0,-2 5 0 16,3-2 1-16,-8 6 0 0,1 0 11 0,-7 0 0 15,0 6 0-15,-4-2 0 0,0 11 0 0,0-2 0 16,-7 2 10-16,0 4-10 0,1 0 43 0,-1 3 2 16,0 0 1-16,4 6 0 0,-8 13 5 0,1-3 1 0,-4 6 0 15,0 3 0-15,0 6-41 0,0 0-11 0,4 0 0 16,-4 7 0-16,3-7 0 0,1 4 9 0,3 6-9 0,0-1 0 16,-3 1 0-16,3-3 0 0,4-4 0 0,-1 4 0 15,5-4 8-15,2-6-8 0,1 3 0 0,10-5 0 16,1 2 8-16,2-10-8 0,5 4 9 0,3 0-9 15,3-3 10-15,4-3-10 0,4-4 10 0,3-2-10 16,3 2 16-16,4 0-4 0,4-5 0 0,3 5 0 16,7 1 0-16,4 2-1 0,3-2 0 0,4 2 0 15,6 4-11-15,8-3 12 0,4-1-12 0,-1 4 12 16,4-3-12-16,3-4 0 0,1-5 0 0,3 5 0 16,7-6 0-16,3-3 0 0,5 0 0 0,-1-3 0 15,-4-3 0-15,8-3 0 0,3 3 0 0,-3 0 0 16,3-10 0-16,0 7 10 0,-4-7-1 0,1-3 0 15,-4-3 14-15,0-3 2 0,0 0 1 0,-3 0 0 16,3-9-6-16,-4 6 0 0,-3-6-1 0,-3-7 0 0,7 0 9 0,-4 4 3 16,0-13 0-16,-4 6 0 0,1-16-3 0,-4 7 0 15,3-7 0-15,-6-2 0 0,-1-7-5 0,-3-6-2 16,3 3 0-16,-3 3 0 0,-7-9-1 0,0 6-1 16,0-4 0-16,-7-2 0 0,-4 0-4 0,-3-1-1 15,-1 1 0-15,-2 6 0 0,-5-6-2 0,1-1-1 16,-11 7 0-16,4-3 0 0,-8 3-11 0,4 3 8 15,-10 0-8-15,0 0 8 0,-8-3 12 0,0 4 1 16,-3-1 1-16,-7-3 0 0,-7 3-22 0,0 0 9 16,-7 0-9-16,-8 0 0 0,-2 6 0 0,-5-6 0 15,-3 1 0-15,1 5 0 0,-5-3 0 0,1 4 0 16,-1-1 0-16,5 3 0 0,-5 1 0 0,1-1 0 0,-4 7 0 0,3 0 0 16,5 3 0-16,-5 0 0 0,1 6 0 0,-1 0 0 15,1 0 0-15,-4 4 0 0,0-4 0 0,-3 9 0 16,-4-5-8-16,0 5 8 0,0 7 0 0,0-3-9 15,-4-3-9-15,1 9-2 0,3-10 0 0,-7 10 0 16,-4 0-4-16,1 0 0 0,-1 0-1 0,1 0 0 31,-1 0-89-31,4 10-18 0,4-10-3 0,-4 9-798 0,3-9-160 0</inkml:trace>
  <inkml:trace contextRef="#ctx0" brushRef="#br0" timeOffset="141083.398">21467 1763 288 0,'0'0'25'0,"0"0"-25"15,-4-9 0-15,4 9 0 0,0 0 180 0,0 0 30 16,0 0 6-16,0 0 2 0,0 0-150 0,0 0-31 16,7-9-5-16,4 5-2 0,-4-2-15 0,7 6-3 0,0 0-1 0,4 0 0 15,3-3 23-15,3 3 5 0,1 0 1 0,7 0 0 16,10 0-8-16,-3 0 0 0,0-6-1 0,0 6 0 16,6-7 3-16,-2 7 1 0,-4 0 0 0,-4 0 0 15,-3 0-15-15,3 0-2 0,4 0-1 0,-4 0 0 16,-10 0-17-16,3 0 0 0,7 0-13 0,-7 0-477 15,-6 0-95-15</inkml:trace>
  <inkml:trace contextRef="#ctx0" brushRef="#br0" timeOffset="141626.103">22811 1773 172 0,'0'0'8'0,"0"0"1"0,-7 0-9 0,3-3 0 0,4 3 0 0,0 0 0 16,0 0 224-16,0 0 44 0,7 0 8 0,4 0 1 16,6-7-208-16,-3 4-41 0,1-3-9 0,9 6-2 15,1 0 31-15,0 0 7 0,3-9 1 0,-3 9 0 16,3-4 6-16,4-2 2 0,-4 6 0 0,3-3 0 0,1 3-27 15,4 0-5-15,-1-6 0 0,0 6-1 0,4-7-23 16,3 7-8-16,-3 7 0 0,3-1 0 16,-3-6 0-16,0 3-18 0,-4-3 2 0,1 6 1 15,-5-2-37-15,1 5-8 0,0-9-2 0,-4 6 0 16,0-3-81-16,0 4-16 0</inkml:trace>
  <inkml:trace contextRef="#ctx0" brushRef="#br0" timeOffset="145761.753">14199 17273 979 0,'0'0'87'0,"0"0"-70"15,0 0-17-15,0 0 0 0,0 0 237 0,-3 9 44 16,-4-9 9-16,0 7 2 0,-4-4-229 0,4-3-46 16,-4 6-9-16,-3-6-8 0,-3-6 8 0,3 6-8 15,-1 0 0-15,-2 0 0 0,-1 0 0 0,1 0 0 16,-1 0 0-16,-3 0 0 0,3-3 16 0,-3 3 0 16,0 0 0-16,0 0 0 0,-1 3 35 0,-2-3 6 15,-1 0 2-15,-3 6 0 0,0-6-4 0,3 0-1 16,0 0 0-16,1 0 0 15,-8 0-26-15,4 0-6 0,-1 0-1 0,5 6 0 0,-5-12 11 0,5 6 1 16,-1 10 1-16,4-10 0 0,-4 0-18 0,0 0-3 0,1 0-1 0,-4 9 0 16,-1-9-3-16,5 6-1 0,-5-3 0 0,1 7 0 15,-4-1-8-15,4 7 0 0,0-7 0 0,3 7 0 16,1-4 0-16,-1 4 0 0,-3 3 0 0,7-3 0 16,-1-4 0-16,1 10 0 0,4-3 0 0,-1 0 0 15,4 0 0-15,0-1 0 0,3 8 0 0,1-8 0 16,2 1 0-16,1 6 8 15,-3-6-8-15,6 9 8 0,1-3-8 0,-1 0 0 0,1-6 0 0,3 9 0 16,-4-2 0-16,4 2 0 0,-3-3 0 0,3 3 0 16,0 0 8-16,3-3 0 0,-3-6 0 0,4 6 0 15,-1-6 20-15,1 0 3 0,3-3 1 0,3 2 0 16,1 1-20-16,0-3-3 0,3-7-1 0,3 10 0 16,1-9 7-16,3 5 1 0,4-5 0 0,0 8 0 15,-1-2-16-15,1-3 11 0,3-4-11 0,-3 7 10 0,7-1-10 16,-8-2 0-16,1-4 0 0,0 7 0 0,-1 0 0 0,1-4 0 15,-4-2 0-15,4-1 0 0,-4 4 9 0,4-4-9 16,-4 0 10-16,4 1-10 0,-1-1 20 0,-2-6-1 16,2 7-1-16,1-4 0 0,3 3 2 0,-3-9 0 15,3 7 0-15,4-7 0 0,0 3-6 0,-1-3-1 16,1 0 0-16,0 0 0 0,0 6-5 16,-1-6-8-16,1-6 11 0,0 6-11 0,-4 6 0 0,0-6 0 15,4 3 0-15,-4-3 0 0,0 0 0 0,1 0 0 16,-1 0 0-16,0 0 0 0,0 0 15 0,4-3-4 15,0-3-1-15,0 6 0 0,-1-10 4 0,-2 7 1 16,2-3 0-16,-2-3 0 0,-1 2 1 0,0-2 0 0,0 0 0 0,0-1 0 16,4 1-1-16,0-1 0 0,0-5 0 0,-4 5 0 15,4-2-15-15,-4-4 0 0,4 7 0 16,-4-7 0-16,4 3 0 0,-4-2 0 0,-4 5 8 0,1-5-8 16,-4 2 0-16,4-3 9 0,-4 1-9 0,0 2 8 15,-3-2 0-15,3-4-8 0,-3 0 12 0,-1 3-4 16,-2-3-8-16,2 1 0 0,1 2 0 0,-1-3 0 15,1-6 0-15,0 6 13 0,-4 0 0 0,0-6 0 16,4 6-13-16,-4 1 8 0,0-1-8 0,0 3 0 16,-7-3 9-16,4 1-9 0,-1 2 8 0,-3 3-8 15,-3-2 0-15,-4-1 8 0,3 7-8 0,-3-4 0 16,-3-3 0-16,-1-2 8 0,1 8-8 0,-1-6 0 16,1-2 0-16,-4 2 0 0,0 3 0 0,-1-2 0 15,5 2 0-15,-4-2 0 0,0-1 9 0,0-3-9 0,0 6 0 0,0-2 0 16,0 5 0-16,0-5 8 15,0 5-8-15,-4-9 0 0,4 13 0 0,-4-6 0 0,1 2 0 0,-1-5 0 16,1 5 0-16,-1 4 0 16,-3-4 0-16,0 7 0 0,0-6 0 0,0 3 0 0,-1-4 0 0,1 1 0 15,-3 3 0-15,-1 2-8 0,4-2 8 0,0-3 0 16,-4-1 0-16,1 1 0 0,-5 0 0 0,5 5 0 16,-1-8 0-16,0 9 0 0,-3-7 0 0,0 4 0 15,7-3 0-15,-7 6 0 0,3-4 0 0,1-2 9 16,-1 3-9-16,0 2 10 0,1 4-10 0,3-6 0 15,-4 6 0-15,0-3-11 0,-3 3 11 0,7 0 0 16,-7 0 0-16,7 0 0 0,-4 0 0 0,0 0 0 0,-3 0 0 0,0 0-8 16,3 0 8-16,-3 0 0 0,0 0 0 0,-4 0 0 15,4 0 0-15,0 0 0 0,-4 0 0 0,1 0 0 16,-1-6 0-16,4 6 0 0,0-3 0 0,-1-4 0 16,1 7 8-16,0-3-8 0,0-3 8 0,-4 6-8 15,4 0 0-15,0 0 0 0,0-3 0 0,0-3-8 16,-4 6 8-16,4 0 0 0,0 0 0 0,-1 0 0 15,-2 0-10-15,3 0 10 0,-4 6-12 0,0-3 12 32,-7 3-38-32,4-3-1 0,0 4 0 0,0-4 0 15,-8 6-17-15,5-3-3 0,-1-2-1 0,-3 8 0 16,-4-9-40-16,0 7-8 0,-7-10-1 0,0 0-1 0</inkml:trace>
  <inkml:trace contextRef="#ctx0" brushRef="#br0" timeOffset="150662.205">22066 3736 518 0,'0'0'46'0,"0"0"-37"16,0 0-9-16,0 0 0 0,0 0 266 0,0 0 51 15,0 0 11-15,0 0 1 0,7 0-254 0,11 0-51 16,0 0-11-16,3 0-1 0,-4 0 28 0,8-3 5 16,7 3 2-16,3-7 0 0,0 7 0 0,4 0 0 15,-4-9 0-15,11 6 0 0,0-3-11 0,-3 6-3 16,-8-10 0-16,7 10 0 0,11-6-17 0,-7-4-4 15,-11 10-1-15,11-3 0 0,0-3 1 0,3-3 0 16,1-1 0-16,-4 1 0 0,-1 6-12 0,-2-4 0 0,-4-2 0 0,3 3 0 16,-7-4 0-16,4 1 0 0,-4 6 0 0,-3-3 0 15,0-4 0-15,-8 10 0 0,5 0 0 0,-5-6 0 32,-2 6-124-32,-5 6-21 0,1-6-4 0,-8 0-1 0</inkml:trace>
  <inkml:trace contextRef="#ctx0" brushRef="#br0" timeOffset="151162.245">23957 3651 2098 0,'0'0'46'0,"0"0"10"0,0 0 1 0,0 0 3 0,0 0-48 0,0 0-12 16,0 0 0-16,0 0 0 0,7 3 0 0,0 4 0 0,4-7 0 0,-4 3-11 15,3-6 11-15,1 3 0 0,3 0 8 0,0 0-8 16,4-7 36-16,0 7 4 0,-1 0 0 0,4-3 0 16,1-3 5-16,-1 3 2 0,3 3 0 0,-2-7 0 15,2 1-15-15,1 3-4 0,0 3 0 0,-1 0 0 16,5 0-10-16,-1-6-2 0,0 3-1 0,0 3 0 15,4 0-15-15,-4 0 0 0,4 0 8 0,0 0-8 16,3 0-10-16,-3 0-5 0,-1-7-1 0,5 7 0 16,-1 0-20-1,0-9-5-15,4 9-1 0,0-9 0 0,3-1 27 0,1 4 6 0,-5 6 1 0,5-10 0 16,-1 7 8-16,-3-3 0 0,0 3-9 0,-1-3 9 31,-2 6-109-31,-4-3-18 0,-1-4-3 0</inkml:trace>
  <inkml:trace contextRef="#ctx0" brushRef="#br0" timeOffset="151656.43">25813 3610 2113 0,'0'0'93'0,"0"0"20"0,0 0-90 0,0 0-23 0,0 0 0 0,0 0 0 15,0 0 86-15,0 0 13 0,0 0 2 0,7 0 1 16,3 0-54-16,5-9-12 0,2 9-1 0,1 0-1 16,-1 0-20-16,8 0-4 0,7 0-1 0,0 0 0 15,-1 0-9-15,1 0-12 0,7 0 2 0,3 0 1 16,1 0 9-16,-1 0 0 0,0 0 0 0,1 0 0 15,-1 0 0-15,7 0 0 0,-3-3 0 0,0 3 0 0,-4-6 0 0,4 6 0 16,0 0 0-16,-4-10 8 0,4 16-8 0,-7-6 0 16,3-6 0-16,-3 6 0 0,-3 0 0 0,2 0 0 15,1-6 0-15,0 6 0 0,-4 0 0 0,0 6-13 16,-6-6 1-16,-1 0 1 16,-3 6-155-16,-1-2-31 0,-3-4-7 0,-3 6 0 0</inkml:trace>
  <inkml:trace contextRef="#ctx0" brushRef="#br0" timeOffset="152115.402">27901 3626 2746 0,'0'0'60'0,"0"0"13"0,-3-9 3 0,3 9 1 0,0-7-61 0,0-2-16 16,0 9 0-16,7-3 0 0,0-3 12 0,0 2-1 15,3-2 0-15,1 6 0 0,7-6-11 0,-4 6-9 16,3-3 9-16,5 3-13 0,2-7 13 0,4 7 0 16,8 0 0-16,3 0 0 0,-4 0 0 0,4 0 0 15,-1 0 0-15,5 0-9 0,3 0 9 0,-4 0 0 16,0 0 0-16,1 7-8 0,-5-7 8 0,5 0 0 15,6 0 0-15,-6 0 0 16,2 0-34-16,-2 3-5 0,-4-3-1 0,-1 0 0 16,1 0 7-16,-7-3 1 0,0 3 0 0,-8 0 0 15,5 0-142-15,-5 0-28 0,-6-7-6 0,3 7 0 0</inkml:trace>
  <inkml:trace contextRef="#ctx0" brushRef="#br0" timeOffset="152635.636">29856 3645 1497 0,'-18'0'133'0,"11"-3"-106"16,0 3-27-16,0 0 0 0,-4 0 98 0,11 0 14 15,-3-7 4-15,3 7 0 0,0 0-71 0,-7-6-13 0,7 3-4 0,7-6 0 16,0 2 6-16,0 7 1 0,3-12 0 0,8 6 0 16,3 2 5-16,0-2 0 0,4 0 1 0,7 3 0 15,3-4 16-15,4 4 3 0,3-3 1 0,4 6 0 16,7-3 3-16,3-3 0 0,8 6 0 0,3-3 0 15,4-4-11-15,-1 7-1 0,4 0-1 0,0-3 0 16,7-3-26-16,1 6-5 0,2 0 0 16,1 0-1-16,-4 0-19 0,0 0 0 0,0 0 0 0,7-3 0 31,8 3-91-31,-1 0-18 0,-3-7-4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19:14:25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19713 8769 403 0,'0'-3'36'0,"0"3"-36"16,0 0 0-16,0 0 0 0,0-7 68 0,0 4 6 15,-3-3 2-15,3 6 0 0,3-9-33 0,-3 9-7 16,-3 0 0-16,3 0-1 0,0 0-13 0,-4-10-2 15,-3 4-1-15,4 3 0 0,-4-4 5 0,3 7 0 16,-3-3 1-16,0-3 0 0,-7 3 27 0,3 3 6 0,1-6 1 16,3 6 0-16,-11-3-19 0,4-4-3 0,-4 7-1 0,4-9 0 15,-4 9-5-15,4 0-2 0,-3-6 0 0,-1 2 0 16,4 4 11-16,3 0 1 0,-3-6 1 0,4 6 0 16,-1 0-10-16,0 0-1 0,4 0-1 0,-3 0 0 15,3 0-4-15,0 6-1 0,7-6 0 0,0 0 0 16,-7 0-8-16,7 0-1 0,0 0-1 0,0 0 0 15,0 0-15-15,10 0 8 0,4 0-8 0,0 0 0 16,4 0 9-16,3-6-9 0,4 6 8 0,0 0-8 16,-1 0 15-16,5 0-3 0,-1 0 0 0,0 0 0 15,4-3 5-15,3-3 1 0,0 6 0 0,1 0 0 16,-5 0 4-16,5-3 1 0,-1-4 0 0,0 7 0 16,0-3-23-16,1-3 0 0,-1 6 0 0,4 0 0 15,-4 0 8-15,0-3-8 0,1-3 8 0,-1 6-8 16,-3 0 15-16,-4 0-2 0,0 0 0 0,-3 0 0 0,-4 0-4 15,4 6-1-15,-8-6 0 0,5 3 0 16,-5-3-8-16,1 0 8 0,-1-3-8 0,-2 3 8 0,2 0-8 0,-3 0 0 16,4-6 0-16,-4 6 0 0,0 0 0 0,0 0 8 15,0 0-8-15,0-4 0 0,-3 4 12 0,0-6-4 16,-4 6 0-16,-7 0 0 0,7 0 21 0,-7 0 4 16,0 0 1-16,0 0 0 0,0 0-2 0,0-9 0 15,-4 2 0-15,1-2 0 0,-8 0-7 0,4-1-1 16,-7 1-1-16,0-1 0 0,-4 1-23 0,1 0 0 15,-5-1 0-15,1 1 0 0,4-7 0 0,-1 10 0 16,0-4 0-16,1 7-8 0,-1-6 8 0,0-1 0 0,1 4 0 16,3-3 0-16,0-1 0 0,-1 10 0 0,1-6 0 15,4 3-8-15,-1-3 8 0,4 3 0 0,0-4 10 16,0 7-10-16,7 0 0 0,0 0 0 0,0 0 0 0,0 0 0 31,0 0-36-31,0 0-4 0,0 0-1 0,0 0 0 0,7 7 23 0,4-4 5 0,-1 6 1 0,1-3 0 16,3-2 4-16,0 2 8 0,4 3-13 0,-4 1 5 47,7-4 8-47,-3 3 9 0,-1-6-1 0,1 4-8 0,3-4 0 0,-3 3 0 0,3-6-15 0,0 6 5 0,0-3 10 15,-3-3 0-15,3 10 0 0,0-4 0 0,-3-3 0 0,-4 7 0 0,0-10 0 0,-3 9 0 16,-1-3 0-16,1 4 9 0,-4-1-1 0,-4-3-8 16,4 4 0-16,-3-1-11 0,-1 1 0 0,1-1 0 15,-4 1 11-15,0-1 0 0,-4 0 0 0,4 1-8 16,-7 5 8-16,0-5 0 0,4 6 0 0,-8-4 0 15,1-3 12-15,3 1-1 0,-4 2-1 0,0-2 0 0,1-1 1 16,-4 1 0-16,3-7 0 0,1 6 0 0,-1-3-11 0,0-2-16 16,4 2 4-16,-3-6-667 15,3 0-133-15</inkml:trace>
  <inkml:trace contextRef="#ctx0" brushRef="#br0" timeOffset="2866.74">19343 10045 518 0,'0'0'46'0,"0"0"-37"0,0 0-9 0,0 0 0 16,0 0 279-16,-4 9 53 0,4-9 12 0,0 0 1 0,0 0-265 0,0 0-54 15,0 0-10-15,0 0-3 0,4 7-4 0,-4-7-1 16,7 9 0-16,3 1 0 0,-2-10 8 0,2 6 2 15,4-3 0-15,0-3 0 0,4 6 13 0,3-6 2 16,0 0 1-16,4-6 0 0,0 12-22 0,3-6-12 16,0-6 12-16,0 6-12 0,4 0 9 0,-4 0-9 15,1-3 0-15,-1-3 9 0,0 6 2 0,-3 0 0 16,3-4 0-16,-3-2 0 0,-1 6 26 0,1-9 6 16,3 9 1-16,4-10 0 0,0 4-11 0,-1 3-1 0,5-3-1 0,6 2 0 15,-7-2-21-15,4 6-10 16,-4-9 10-16,1 9-10 0,-1-3 0 0,-3-4 0 0,-1 7 0 0,-2 0 0 15,-5 0 0-15,1 0 0 0,0 7 0 0,-4-4 0 16,-3-3 0-16,-4 6 0 0,0-3 0 0,-4-3 0 16,1 0 0-16,0 0 0 0,-4 0 0 0,0 0 0 15,3 0 0-15,-10 0 9 0,0 0-9 0,7 0 12 16,0 0 7-16,0 0 1 0,0-3 1 0,1-3 0 16,-5 3 4-16,1-4 1 0,-1-2 0 0,1 3 0 15,-4-4 11-15,3 7 3 0,-3-3 0 0,0 3 0 16,0-3-32-16,-3-4-8 0,-1 1 0 0,-3-1 0 15,0 4 0-15,-4-3-8 0,1-1 8 0,-4-2-12 16,0-1 12-16,-4 4 9 0,0-1-1 0,1 1-8 16,-1-4 0-16,0-2 0 0,1 5 0 0,-1 4-9 15,4-3 33-15,-4-1 6 0,1 1 2 0,3-1 0 0,-4 1-12 16,4 0-1-16,3-1-1 0,4 1 0 0,-3-1-10 0,-1 4-8 16,4-3 9-16,4 2-9 0,-1 4 0 0,-3-3-12 15,7 3 1-15,0 3 0 0,0 0-6 0,0 0-2 16,0 0 0-16,0 0 0 15,7 3-17-15,0 6-4 0,4-2-1 0,-1 2 0 0,1 0 17 0,3 1 4 16,0-1 1-16,0 1 0 0,-3-1 5 16,6 4 1-16,-3-1 0 0,1-2 0 0,-1-1 13 0,3-3 0 15,1 4 0-15,0-1-9 0,-4 0 9 0,3 1 12 16,1-4-2-16,0-3-1 0,-1 13-1 0,-3-7 0 16,0 1 0-16,-3-1 0 0,3 7-8 0,-3-4 0 0,-4 4-10 15,0 3 10-15,-4-3 0 0,1 2 18 16,-4 1-2-16,0-3-1 0,0-4 3 0,0 10 1 0,0-9 0 0,-4 6 0 15,-3-4-7-15,4-5-2 0,-1 6 0 0,-3-4 0 16,0-3-2-16,0 7 0 0,0-6 0 0,0-1 0 16,-4-3-8-16,4 4 12 0,-3-7-12 0,-1 3 12 15,-3 3-24-15,4-2-5 0,-1-4-1 0,0 6 0 32,-3-9-115-32,0 7-23 0,-4-4-5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19:15:09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1401 13344 1720 0,'0'0'76'0,"-8"0"16"0,-2 0-73 0,-1 0-19 16,1-6 0-16,-1 6 0 0,8 6 41 0,-8-6 5 15,11 0 1-15,-11 3 0 0,1-3-39 0,6 0-8 16,4 0 0-16,0 0 0 0,0 0 0 0,0 0 0 15,0 0 0-15,0 0 0 0,-10 0 8 0,10 0 4 16,-4 0 2-16,4 0 0 0,0 0 35 0,0 0 7 0,0 0 2 0,0 0 0 16,0 0-15-16,7 0-3 0,4 6-1 0,7-6 0 15,-4 0-23-15,10 0-4 0,1 0 0 0,3 0-1 16,4 0 2-16,3-6 1 0,1 6 0 0,2-3 0 16,1-7-6-16,3 4 0 0,4-3-8 0,-3 6 12 15,3-4-12-15,-1 1 8 0,5 3-8 0,-11 3 0 16,6 0 9-16,-6-6-9 0,7 6 8 0,-11-3-8 15,11-4 11-15,-7 7-3 0,0-3-8 0,3 3 12 16,-3 0-1-16,-4-6-1 0,1 6 0 0,-1 0 0 16,-7 0-1-16,7 0 0 0,-3-3 0 0,3 3 0 15,-10-6 12-15,10 6 3 0,-10-10 0 0,3 7 0 16,-3-3 6-16,7-4 2 0,-8 4 0 0,1 3 0 16,0-3-24-16,-1 2-8 0,-2-2 0 0,-8-3 0 15,0 9 18-15,0-10-2 0,-3 10-1 0,3-9 0 16,-4 3 1-16,-3 6 0 0,4-3 0 0,-4-4 0 0,0 7-4 15,-7 0-1-15,0 0 0 0,0 0 0 16,0 0 7-16,4-3 2 0,-4 3 0 0,0-6 0 0,0-4-20 0,0 7 0 16,-4-3 0-16,4-3-9 0,-11 9 9 0,8-10 16 15,-4 4-4-15,3-3-1 0,-3-1-11 0,4 7 0 16,-8-6 0-16,1 2 0 0,-1-2 0 0,4 3 0 16,-4-4 0-16,4 7 8 0,-7-6-8 0,4 2 0 15,-1-2 9-15,4 6-9 16,-11-3 9-16,11-4-9 0,-3 4 12 0,-8 3-12 0,11-3 0 0,-11 6 0 15,11 0 0-15,-10-4-9 0,6 4 9 0,4-6 0 16,-4 6 0-16,1 0-8 0,-1 0 8 0,8 0 0 16,3 0 0-16,0 0 0 0,0 0 0 0,0 0 0 15,0 0 0-15,0 0-8 0,0 0 8 0,0 0 0 16,0 0 0-16,0 0 0 0,3 6 0 0,8 4-15 0,-8-7 4 16,4 3 1-16,4-3 10 0,3 4 0 0,-3-1 0 0,-1-3 0 15,-3 6 0-15,11-2 0 0,-11-4 0 0,11 3 0 16,-8-3-13-16,-3 7-1 0,4-4 0 0,-1-3 0 15,1 3 14-15,0 4 0 0,-1-1 0 0,-6-9 0 16,6 10 0-16,1-4 0 0,-8-3 0 0,8 3 0 16,0 4 11-16,-4-4 1 0,-7-6 1 0,7 12 0 15,-7-5-23-15,3 5-5 0,-3-2-1 0,7-4 0 16,-7 10 16-16,0-7 0 16,0 0 0-16,0 4 10 0,-7-4 2 0,4 7 0 0,3-6 0 0,0-1 0 15,-7 0-12-15,3 1 0 0,1 5 0 0,3-5 0 16,0-10 12-16,0 6 1 0,-7 3 0 0,3 1 0 15,-3-7 5-15,3 6 1 0,1-2 0 0,-8 2 0 0,4 1-11 16,4-1-8-16,-11 0 12 0,7-2-12 0,-4 2 0 0,4 0 0 16,-4 1 0-16,1-1 0 0,-4 1 0 0,3-1-9 15,-3 0-1-15,-4 7 0 16,4-6-117-16,-7 8-23 0,3-2-5 0</inkml:trace>
  <inkml:trace contextRef="#ctx0" brushRef="#br0" timeOffset="-190340.268">3186 15871 979 0,'0'0'87'16,"0"0"-70"-16,-7 0-17 0,7 0 0 15,-8 0 252-15,8 0 46 0,0-3 10 0,0 3 1 16,0-6-262-16,0-3-47 0,4-1-21 0,0 4 1 0,6 3 4 0,1-4 0 15,-1-2 0-15,4 9 0 16,1-9 24-16,6 9 4 0,0 0 2 0,4 0 0 0,-1 0-3 0,1 0-1 16,10 6 0-16,0-3 0 0,11 3-10 0,-7-3 0 15,11 4 9-15,-5-4-9 0,5 3 12 16,6-6-3-16,-3 0 0 0,14 0 0 0,-7 0 7 0,4-6 2 16,-4 6 0-16,3-3 0 0,4 3 11 0,-3-7 3 15,-4 7 0-15,7-3 0 0,-7-3 18 0,0 6 4 16,0-3 1-16,-8-3 0 0,-2 6-32 0,-1 0-7 15,4 0 0-15,-14 6-1 0,0-3-5 0,3-3-1 16,-7 9 0-16,4-2 0 0,0-4-9 0,-7-3 0 16,3 6 0-16,-10-3 0 0,3 4 0 0,-3-7 10 15,-1 6-10-15,1-6 10 0,-4 0 13 0,0 0 2 16,-7 0 1-16,8-6 0 0,-8 6 14 0,-4-7 4 0,1 4 0 0,3-3 0 16,-10-4-16-16,3 1-4 0,7 6 0 15,-11-6 0-15,4-7-5 0,-3 6-2 0,-1 1 0 0,4-7 0 16,4-2-1-16,-7-1-1 0,3-6 0 15,0 6 0-15,3 0-3 0,1 0-1 16,-4-6 0-16,7 6 0 0,-10-6 14 0,10 0 3 0,-4-3 1 0,-3 3 0 16,4-3-19-16,3-1-10 0,-3-5 10 0,-4-1-10 15,0 1 20-15,3 3-3 0,4-4 0 0,-3 1 0 16,0-1-1-16,-4-3-1 0,3 4 0 0,4-1 0 16,4-2-15-16,-8-1 8 0,5-3-8 0,-1 1 0 15,0-1 0-15,3-3 0 0,-2 0 0 0,2 6 0 16,1 1 0-16,-4-4 0 0,0 13 0 0,0-7 0 15,-3 7 0-15,-1 0 0 0,1 9-8 0,0-6 8 0,-8 9 0 16,4-3 0-16,-3 10 0 0,-1-10 0 0,1 10 0 0,-4-1 12 16,3 1-3-16,1 3-1 0,-4-4-8 0,0 10 0 15,0 0 0-15,0 0 0 0,0 0 0 0,0 0-14 16,0 0 3-16,0 0 1 0,0 0 1 0,0 0 0 16,-7 0 0-16,3 7 0 0,-3-4 9 0,0 6-12 15,4 1 12-15,-5-1-12 0,-2 7 12 0,3-7 0 16,0 7-9-16,0-4 9 0,-4 4 0 15,4 0 0-15,-7-4-9 0,0 7 9 0,0-3 0 0,-4 2 0 16,0 1 0-16,-6 3 0 0,6-3 0 0,0-6 0 16,1 2 0-16,-1 1 0 0,1-3 0 0,-1 2 0 15,4-5 0-15,-4-1 0 0,4-3 0 0,3-3 8 0,1 4-8 0,-1-4 0 16,4-3 12-16,7 0-4 16,0 0-8-16,-7-3 12 0,4-4-1 0,3-2-1 0,0 0 0 0,0-7 0 15,0 7-10-15,3-1 0 0,4-2 0 0,0-1 8 16,4 0-8-16,-1-2 0 0,5-4 0 0,2 10 0 15,-6-7 0-15,14 6 0 0,-8-8 0 0,8 8 0 16,-8-5 0-16,8 5 0 0,-7 1 0 0,3-4 0 16,0-2-8-16,-7 8 8 0,4-5 0 0,0-4 0 15,-8 7 0-15,4-1-9 0,-3 1 9 0,-1 3 0 16,-3-4 0-16,4 1 14 0,-4-1-1 0,-3 1 0 16,3 3-13-16,-4 3 0 0,1-4 0 0,3-2-10 15,-7 9 10-15,0 0 11 0,0 0-3 0,0 0 0 16,0 0-8-16,7-3 12 0,0-4-12 0,3 7 12 15,-10 0-12-15,11 0 12 0,0 7-12 0,3-4 12 16,-4-3-12-16,4 9-12 0,-3-2 2 0,3 8 1 0,0-2 9 0,0-4 0 16,-3 7 0-16,0-7 0 0,-1 10 0 0,1-3 0 15,-1-4 0-15,4 4 8 0,-10 0-8 0,3-4 0 16,7 4 8-16,-14 3-8 0,4-1 0 16,3-8 0-16,-7 9 0 0,3-4 0 15,-3 4-72-15,0-3-12 0,-3-7-2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19:18:34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416 10562 864 0,'0'0'76'0,"0"0"-60"15,0-3-16-15,-3-3 0 0,3 3 268 0,-4-3 50 16,-6 6 10-16,3-4 3 16,7 4-288-16,-4-6-58 0,4 6-11 0,-3 0-2 15,-5 0-4-15,8 0-1 0,0 0 0 0,0 0 0 0,0 0 33 0,0 0-8 16,0 0 8-16,0 0 0 0,0 0 40 0,-3 10 11 15,3-4 2-15,3 3 1 0,-3 1-14 0,0-1-4 16,8 10 0-16,-5-10 0 0,1 10-5 0,3-3-2 0,-7 0 0 0,10-4 0 16,-6 7-17-16,-4-3-3 0,3 2-1 15,4-2 0-15,-3-3-8 0,3 9 8 0,-4-10-8 0,5 4 8 16,-5-4 4-16,8 4 1 0,-8 0 0 0,8-4 0 16,-8-6 21-16,4 10 4 0,4-6 1 0,-8-1 0 15,8-6-22-15,-7 7-4 0,6-4-1 0,1-3 0 16,-8 3 32-16,8-6 7 0,-1 0 1 0,1 3 0 15,3-3-20-15,-3-3-4 0,-1 3-1 0,8-6 0 16,0 6-2-16,-4-9 0 0,7 5 0 0,-7-2 0 16,0-3-5-16,7 6 0 0,-7-7-1 0,7-2 0 15,-3 2-3-15,3 1 0 0,-7-4 0 0,11-2 0 16,-4-4 3-16,4 0 0 0,-11 0 0 0,7-3 0 16,-7 3-3-16,8-6 0 0,-12 3 0 0,4-3 0 15,0 0-3-15,4-3-1 0,-4 3 0 0,0-3 0 16,-3 3-3-16,3 3-1 0,0-3 0 0,-3-1 0 0,3 8 4 0,7-7 0 15,-11 6 0-15,12 0 0 0,-8 0-12 0,0 3 0 16,0-2 0-16,4 5 0 0,-4-3-10 0,-4 7 10 16,-3-7 0-16,4 7-9 0,-4-7-7 15,-4 7 0-15,8-1-1 0,-11 1 0 0,4-4 9 0,3-2 8 16,-4 5-12-16,4-5 12 16,-3 5-52-16,-1-9-3 0,-3 10-1 0,0-7 0 15,0-2-102-15,7-1-21 0,-3 3-4 0,3-3-951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19:22:38.4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26511 465 691 0,'0'0'30'0,"0"0"7"0,0 0-29 0,4-6-8 16,3 0 0-16,-7 6 0 0,0 0 151 0,3 0 29 15,-3 0 5-15,4-10 2 0,-4 10-140 0,0 0-28 0,0 0-6 0,0 0-1 16,0 0-12-16,0 0 9 0,0 0-9 0,0 0 8 15,0 0-8-15,0 0-17 0,0 0 4 0,0 0 1 16,0 0-11-16,0 0-1 0,0 0-1 0,0 0 0 16,0 0 25-16,0 0 16 0,0 0-3 0,0 10 0 15,0-10 30-15,0 0 5 0,-4 6 2 0,4-6 0 16,0 0 13-16,0 0 2 0,-3 9 1 0,-1 1 0 16,1-1-26-16,3-9-6 0,-4 6-1 0,4-6 0 15,0 0-18-15,0 10-4 0,0-10-1 0,0 0 0 16,0 3 2-16,0-3 0 0,4 6 0 0,-4-6 0 15,0 0 8-15,0 0 1 0,3 6 1 0,1-2 0 16,-4-4-2-16,3 9-1 0,1 0 0 0,-1 7 0 16,1-6-19-16,-4 5 10 0,-4 7-10 0,1-12 8 15,3 15-8-15,-4 0 12 0,4-13-12 0,-3 13 12 16,3 0-12-16,0-6 0 0,3 0 9 0,1 6-9 16,-4 0 15-16,7-3-2 0,-4-3 0 0,5 6 0 0,-5-6 14 0,1 0 2 15,-1 6 1-15,4-10 0 0,0-2-7 16,-3 3-2-1,-1 3 0-15,1-4 0 0,-1 4-11 0,-3 0-2 16,-3 0-8-16,-4 3 12 0,3 0-12 0,-3-4 8 0,0 4-8 0,0-3 0 0,0 0 8 0,0-3-8 16,3-4 0-16,1 4 0 0,-4-7 8 0,7 7-8 15,-4-13 0-15,4-3 0 0,0 0 8 0,0 0-8 16,0 0 0-16,0 0 0 16,0 0-23-16,0 0-10 0,0 0-3 0,4-3-1009 0</inkml:trace>
  <inkml:trace contextRef="#ctx0" brushRef="#br0" timeOffset="634.66">26377 402 1548 0,'0'0'68'0,"0"0"15"0,0 0-67 0,0 0-16 16,0 0 0-16,4-6 0 0,-1 0 26 0,4-4 2 15,-3 1 0-15,3 0 0 0,0-1-12 0,4 7-1 16,-4-3-1-16,3 0 0 0,-3-4 10 0,7 7 3 15,4-6 0-15,-4 2 0 0,0-2-27 0,4 9 0 16,3-9 0-16,-3-1 0 0,3 4 0 0,-4 3 0 16,5 3 0-16,-1-10 0 0,3 10 0 0,-2-6 0 15,-5 6 0-15,4-9 0 0,-3 9 13 0,3 0 4 16,-3 0 1-16,0 0 0 0,3 0-6 0,-4 0-2 16,-3 9 0-16,1-9 0 0,-1 6-2 0,0 4-8 15,0-7 12-15,-4 3-4 0,5 4 0 0,-5-1-8 16,1 7 12-16,-1-4-4 0,1-2-8 0,3 5 0 0,-3 4 9 0,-4-3-9 15,0-1 0-15,0-2 9 0,0 12-9 0,-4-12 0 16,1 2 10-16,-1 4-10 0,1-3 8 0,-4 3-8 16,-4-1 12-16,-3-2-4 0,4-6 0 0,-4 5 0 15,0-2 4-15,-4 6 1 0,1-4 0 0,-5-5 0 16,5 8-2-16,-4-8-1 0,0-1 0 0,-4 1 0 16,0 2-10-16,1 1 0 0,-1-13 9 0,0 15-9 15,1-11 8-15,-4 2-8 0,3-3 8 0,0 3-8 16,-3-6 14-16,4 0-2 0,-5 7 0 0,5-4 0 15,-4-3 1-15,3 0 0 0,0 0 0 0,4 0 0 16,-3 0-13-16,-1 0 8 0,7-3-8 0,-3 3 0 16,4 3 0-16,-1-3 0 0,0 0 0 0,1 0 0 15,3 0-51-15,0 9-3 0,0-9-1 0,0 0 0 16,7 0-45-16,0 0-8 0,-4 0-3 0,4 0-668 16</inkml:trace>
  <inkml:trace contextRef="#ctx0" brushRef="#br0" timeOffset="1334.02">27707 246 1152 0,'0'0'51'0,"0"0"10"0,0 0-49 0,0 0-12 16,0 0 0-16,0 0 0 16,0 0 101-16,0 0 18 0,0 0 3 0,-3 0 1 0,-8 0-91 0,4-10-19 15,7 10-3-15,-7 0-1 0,-4 0 1 0,1 0 0 16,-1 10 0-16,1-10 0 0,-4 9-10 0,-1-3 0 16,-2 4 0-16,-1-7 0 0,4 13 0 0,-4-7 0 15,1 16-12-15,-4-12 12 0,3 12 0 0,0-10 0 16,1 10 0-16,-5 4 0 0,5-1 17 0,-1 6 11 15,1-15 3-15,-1 16 0 0,0-7 13 0,4 6 4 0,-3-5 0 16,2-1 0-16,1-3-4 0,4 9 0 0,3-5 0 0,0-1 0 16,0-3-16-16,3 9-3 0,1-5-1 0,3 5 0 15,0-9-12-15,3 3-2 0,4-2-1 0,0 2 0 16,4-6-9-16,-1 3 10 0,1 0-10 0,3-6 10 16,-3 9-10-16,-1-6 0 0,4-10 0 0,-3 7 8 15,-1-3-8-15,5-7-9 0,-5 7 9 0,4-3-13 16,-3-4-10-16,3 0-1 0,0 4-1 0,4-4 0 31,-1-6-12-31,5 7-3 0,-5-4 0 0,1 4 0 0,3-10-84 16,0 3-18-16,0-3-3 0</inkml:trace>
  <inkml:trace contextRef="#ctx0" brushRef="#br0" timeOffset="2949.858">28688 870 637 0,'7'0'28'0,"-7"0"6"15,3-3-34-15,1-4 0 0,3 1 0 0,-7 6 0 16,0-9 116-16,0 5 17 0,0-2 3 0,0 6 1 0,0 0-25 15,0 0-6-15,-7-9-1 0,3 9 0 0,-3-10-38 0,7 10-8 16,-7 0-2-16,-3 0 0 16,-1-3-16-16,4 3-3 0,-3 3-1 0,-1-3 0 0,0 0-12 0,-3 0-2 15,0 10-1-15,0-10 0 16,0 0-22-16,0 9 8 0,-4-3-8 0,4-2 0 0,-4 2 0 0,1-3 0 16,-1 13 0-16,-3-7 0 0,0 10 0 0,3 0 0 15,1-4 0-15,2 4 0 0,1-3 9 0,4 3 4 16,-1 0 1-16,4-4 0 0,4-2 9 0,3 12 1 15,3-9 1-15,1-7 0 0,-1 7-9 0,1-4-3 16,3 4 0-16,0-7 0 0,0-9-3 0,0 3-1 16,4-3 0-16,-1 13 0 0,1-13 18 0,-1 0 3 15,1-6 1-15,3-1 0 0,-3 7-31 0,-1-3-13 0,4-6 1 16,0 3 0-16,-3-7 12 0,3 4-9 0,-3-4 9 0,3 1-8 16,-4-4 8-16,1 3 0 0,-4-2 0 0,0-1 0 15,0-3 0-15,0 10 0 0,-3-1 0 0,3-5 8 16,-7 11 0-16,3-11 1 0,-3 5 0 0,0 7 0 15,0 3 6-15,4-6 1 0,-4 0 0 0,0 6 0 16,0 0 7-16,0 0 1 0,0 0 1 0,0 0 0 16,0 0 2-16,0 0 0 0,7 0 0 0,0 6 0 15,0 0-15-15,0-3-4 0,0 7 0 0,0 5 0 16,0-11-8-16,0 5 0 0,-3 7 0 0,3 3 0 16,-4-4 0-16,4 4-9 0,-7 0 9 0,4-3-13 15,-1 2 13-15,1 1 8 0,-4-3 0 0,0-4-8 16,3 4-9-16,-3 3-9 0,4-13-2 0,0 4 0 15,-1-7-78-15,1 3-16 0,-4-6-3 0,10 3-851 16</inkml:trace>
  <inkml:trace contextRef="#ctx0" brushRef="#br0" timeOffset="3384.981">29305 854 403 0,'0'0'17'0,"0"0"5"0,0 0-22 0,0 0 0 16,0 0 0-16,0 0 0 0,4-3 366 0,-4 3 69 0,0 0 13 0,0 0 4 16,3-6-347-16,-3 2-69 0,-3-2-13 0,-4-3-3 15,3 9-8-15,-6-10-2 0,-1 1 0 0,-3 9 0 16,0-6-10-16,-4-4 0 0,4 7 0 0,0 3 0 15,0-9 0-15,-4 9 0 0,4-7 9 0,4 7-9 16,-5 0 28-16,1 0 2 0,0 0 0 0,0 7 0 16,3-4-6-16,-6 3-2 0,3-3 0 0,0 7 0 15,-4 5-10-15,4-5-3 0,-4 5 0 0,4-2 0 16,-4 3 2-16,4 2 0 0,0-2 0 0,4-3 0 16,3 2 9-16,0 4 1 0,3-9 1 0,4 5 0 15,-3 4-10-15,6-3-1 0,1-4-1 0,-1 4 0 16,1-7 0-16,3 10 0 0,-4-3 0 0,4 0 0 15,0-4-10-15,4 4 8 0,-1-4-8 0,-2 1 8 16,2-4-8-16,-3 4 0 0,7-4 0 0,-3-2 0 0,-1-4-9 0,1 6-4 16,0-3-1-16,3 4 0 15,-4-4-30-15,1-3-5 0,3-3-2 0,0 0 0 16,0 0-21-16,0 0-5 0,0 0-1 0,4-9 0 16,-4 6-126-16,4-10-26 0,7 1-5 0,-8-14-1 0</inkml:trace>
  <inkml:trace contextRef="#ctx0" brushRef="#br0" timeOffset="4103.782">29831 870 921 0,'0'0'82'0,"0"0"-66"15,0 0-16-15,-4 0 0 16,-3-3 176-16,0-4 31 0,7 7 6 0,-7 0 2 0,-3-6-157 0,-1 6-31 15,-3-3-7-15,3-3 0 0,-3 6-4 0,0-4-1 16,0 4 0-16,0 0 0 0,3-6-15 0,-3 6 0 16,4 0 8-16,-4 6-8 0,3-6 0 0,0 0 0 15,-3 4 0-15,4 5 0 0,-1-3 0 0,-3 4 8 16,0 8-8-16,0-2 0 0,-4-3 0 0,4 2 8 16,0 4-8-16,-4-3 0 0,4 3 41 0,0 6 6 0,3-13 1 0,1 10 0 15,3 0-2-15,3-12 0 0,1 5 0 0,3 4 0 31,3-3-21-31,4-7-4 0,0 7-1 16,4-13 0-16,3 6-7 0,0 1-1 0,4-4-1 0,-4 4 0 0,4-10-11 0,-1 3 0 0,4-3 0 0,4-3 0 16,-4 3 0-16,4-7 0 0,0 4 0 0,-1-3-11 15,5-4 11-15,-5 1 0 0,1 6 8 0,0-10-8 16,3 4 12-16,-3 0-3 0,-11-1 0 0,3-2 0 16,1-1 21-16,-7 4 4 0,-1-1 1 0,-3-9 0 15,0 10 7-15,-3-7 2 0,-4 4 0 0,-4-4 0 16,1-3-11-16,-4 4-1 0,0-4-1 0,0 9 0 15,-8-5-31-15,1 5 0 0,0-2 0 0,-3-4 0 16,2 7 0-16,1-1 0 0,-3 1 0 0,3-1 0 16,-1 4 0-16,1-3-13 0,0-1 2 0,4 10 1 15,3-9-35-15,-4 3-7 0,4 6-2 0,0-10 0 16,0 10-184-16,3-3-37 0</inkml:trace>
  <inkml:trace contextRef="#ctx0" brushRef="#br0" timeOffset="4652.199">30191 970 2001 0,'-7'0'44'0,"0"6"8"0,3-6 3 0,-3 7 2 0,0-4-45 0,0-3-12 0,0 9 0 0,7-9 0 16,0 0 0-16,0 0 0 16,-4 0 9-16,4 0-9 0,0 0 0 0,0 0 9 0,-7 10-9 0,4-4 0 15,3 3 9-15,-4-6-9 0,4 7 0 0,0 2 9 16,0 1 7-16,-3-4 2 0,3 1 0 0,0-1 0 16,-4 7 9-16,4 3 1 0,0-13 1 0,0-3 0 15,0-3 7-15,4 6 2 0,-4-6 0 0,0 0 0 16,0 0-2-16,0 0-1 0,0 0 0 0,0 0 0 15,7 0-12-15,0-9-3 0,-4 3 0 0,4-13 0 16,-3 9 4-16,3-5 1 0,-3-4 0 0,3 0 0 16,-4 0 0-16,4-6 0 0,-3 6 0 0,-1 0 0 0,1 4-25 15,3-10 0-15,0 12 0 0,0 4 0 0,-4-7 0 0,4 7 0 16,4-1 0-16,-4 4 0 16,4 3-20-16,-4 3-10 0,3 0-2 0,4 3 0 0,-3-3 32 0,3 6 12 15,4 1-1-15,-1-4 0 0,1 6 7 16,0 0 2-16,-1-2 0 0,5 2 0 0,-5-6-20 0,1 7 0 15,3 2 0-15,-7 1 0 0,4-4 13 0,-4 1-4 16,3-1-1-16,-2 7 0 0,-1 3-8 0,-4-4 0 16,4-2 0-16,-3 12 0 0,0-9 0 0,-1-4-9 15,1 4 9-15,-4 3-13 0,0-10-7 0,0 0 0 16,0 4-1-16,-4-10 0 16,5 6-33-16,-8-9-6 0,0 0-2 0,0 0 0 15,7 0-69-15,-4-3-13 0,4-3-4 0,0 6-480 0,0-3-97 0</inkml:trace>
  <inkml:trace contextRef="#ctx0" brushRef="#br0" timeOffset="5141.232">30565 67 1497 0,'0'0'133'0,"0"0"-106"15,0 0-27-15,0-9 0 0,0 9 108 0,0 0 16 16,0 0 3-16,0 0 1 0,0 0-82 0,0 0-16 16,0 0-3-16,10 9-1 0,1-9-4 0,-1 9-1 15,5 7 0-15,-1-3 0 0,0 2-3 0,3 10-1 16,1-12 0-16,3 12 0 0,-3 0-8 0,3 3-1 16,4-3-8-16,-1 0 12 0,5 4-12 0,-5-1 9 0,5 0-9 15,-5-3 8-15,4 10 16 0,-3-7 2 0,0 10 1 16,0-4 0-16,-1 1 17 0,-3 2 4 15,-3-6 1-15,0 1 0 0,-1 2 9 0,-3-5 2 0,1 5 0 0,-5-6 0 16,1 7-42-16,-4-1-8 0,3 4-2 16,1-4 0-16,-4 1-8 0,0 3 8 0,0-10-8 0,0 6 8 15,-3-9-8-15,-1 4 0 0,1 2 0 0,-4-9 0 16,3-3-15-16,-6 6 5 0,-1 0 1 0,-3 0 0 31,0-3-94-31,0-3-18 0,-4 6-4 0,-3 0-605 0,-3-13-121 0</inkml:trace>
  <inkml:trace contextRef="#ctx0" brushRef="#br0" timeOffset="8039.61">20570 390 1544 0,'0'0'68'0,"0"0"15"0,0 0-67 0,8-3-16 0,-5-4 0 0,-3 7 0 16,0 0 44-16,7 0 6 0,0-3 1 0,-7 3 0 16,7 3-31-16,-3 4-7 0,3-4-1 0,0 3 0 15,-7 4-12-15,7 8 0 0,-4-2-9 0,5-3 9 16,-5 12 0-16,4 3 13 0,-3-3-1 0,3 3 0 15,0-3-22-15,0 4-5 0,-4 5-1 0,4-9 0 0,4 0 24 0,-4 3 5 16,-3-9 1-16,3 0 0 0,-4 6 3 0,4-6 1 16,-3 9 0-16,-1-12 0 0,-3 3-8 0,0-1-2 15,0-2 0-15,-3 3 0 0,-1 0-8 0,-3 0 0 16,4 6 0-16,-8-6 0 16,4-4-61-16,0-2-15 0,3 2-2 0,1 4-432 15,3-12-86-15</inkml:trace>
  <inkml:trace contextRef="#ctx0" brushRef="#br0" timeOffset="8456.42">20461 274 2095 0,'0'-13'92'0,"0"13"20"0,4-6-89 0,-1-3-23 0,4-1 0 0,0 1 0 16,0 3 21-16,0 2 0 0,4-5 0 0,3 3 0 16,-3 3-21-16,3-4 0 0,3-2 0 0,1 0 0 15,0-1 0-15,-1 4 0 0,5 3 0 0,-5 3 0 16,4-10 0-16,4 10 0 0,-4-6 0 0,4 6 0 16,0 0 0-16,-1 0 0 0,1 0 0 0,-4 6 0 15,4-6-8-15,-4 10 8 0,-3-7-8 0,3 3 8 16,-4 4 0-16,1-1-10 0,-4 7 10 0,4-4 0 15,-4-2-8-15,0 5 8 0,-7 4 0 0,4-3 0 16,-4-7 0-16,-4 10-8 0,1-10 8 0,-1 7 0 0,-3-3 0 0,0 2 0 16,0 10 0-16,0-12 0 0,-3-1 10 0,-4 1-10 15,0 3 10-15,-4-4-10 0,4 4 11 0,-4 3-11 16,1-10 12-16,-4 1-12 0,3-1 25 0,-3 3-1 16,0-8-1-16,0 5 0 0,0 0-23 0,0-2-15 15,0-7 3-15,-1 0 0 0,-2 0-5 0,3 0-1 16,0 0 0-16,-1 0 0 15,5 0-46-15,-4 0-8 0,0 0-3 0,3 0 0 16,4-7-124-16,-4 7-25 0,-17-9-4 0,11 9-2 0</inkml:trace>
  <inkml:trace contextRef="#ctx0" brushRef="#br0" timeOffset="8989.448">21579 105 748 0,'0'0'33'0,"0"0"7"0,0 0-32 0,0 0-8 16,0 0 0-16,0 0 0 0,0 0 188 0,0 0 35 15,0 0 7-15,-3-10 2 0,-4 10-141 0,7 0-28 16,0 0-6-16,0 0-1 0,0 0-31 0,-7 0-6 15,7 0-2-15,-7 6 0 0,0 4-8 0,0-4-1 16,-4 7-8-16,0-4 12 0,-3-3-12 0,4 7 11 16,-4-1-11-16,-4 1 10 0,0 6-2 0,1 0-8 15,-4-4 12-15,-1 10-4 0,-6 0 18 0,3 4 3 0,1-1 1 0,-4 6 0 16,-4 4-7-16,4 0-2 0,3 6 0 0,0-1 0 16,8-2-3-16,-1 0-1 0,0-7 0 0,4 1 0 15,0 3 7-15,7-4 0 0,0-6 1 0,3 7 0 16,4-7-17-16,4-3-8 0,3 3 0 0,0-3 8 15,0 4-8-15,7-4 8 0,0 0-8 0,4-3 8 16,0 3-8-16,3-6 0 0,0-4 0 0,4 14 0 31,-4-14-31-31,4 1-8 0,-1-4-1 0,-3-2-1 16,1 6-152-16,2-13-31 0</inkml:trace>
  <inkml:trace contextRef="#ctx0" brushRef="#br0" timeOffset="9340.149">21565 390 172 0,'0'0'8'0,"0"0"1"0,0 0-9 0,0 0 0 16,0 0 0-16,0 0 0 0,0 0 412 0,0 12 81 16,0 1 16-16,-3-4 3 0,-1-2-401 0,4 5-81 15,4 10-16-15,-1 0-3 0,-6-3 1 0,6 6 0 16,1-6 0-16,3 6 0 0,-4 3-2 0,4-9 0 0,-3 15 0 0,3-15 0 16,4 16-2-16,-4-16 0 0,0 15 0 15,0-9 0-15,3-6-8 0,1 9 0 0,-7-9 0 0,3 6 8 16,-4-9-8-16,1 3 12 0,-1-1-12 15,1 1 12-15,-8-9-12 0,4-1 8 0,4 7-8 0,3-7 8 32,-7-9-104-32,0 0-22 0,0 0-4 0</inkml:trace>
  <inkml:trace contextRef="#ctx0" brushRef="#br0" timeOffset="14214.188">27591 559 1209 0,'0'0'53'0,"0"0"12"0,-4 0-52 0,4 0-13 16,0 0 0-16,0 0 0 0,0 0 40 0,0 0 6 0,-3 0 1 0,3 0 0 16,0 0-12-16,0 0-3 0,0 0 0 0,0 0 0 15,3-3-7-15,-3 3-1 0,4 0-1 0,-4 0 0 16,0 0 26-16,0 0 6 0,7-9 1 0,-7 9 0 15,0 0-12-15,0 0-3 0,0 0 0 0,0 0 0 16,0 0-1-16,-4 9-1 0,1 4 0 0,3-7 0 16,-4 3-6-16,1 1-1 0,-1-1 0 0,1 1 0 15,-1-1-7-15,1 3-1 0,3-12-1 0,0 13 0 16,0 3-3-16,3-7 0 0,1 1 0 0,-1-1 0 16,1 0-2-16,3 10-1 0,0-13 0 0,3 4 0 15,-3-1-2-15,4 1-1 0,-7-1 0 0,3 7 0 16,3-7-4-16,-3 1-1 0,-3-7 0 0,-1 9 0 15,1 1-9-15,-4-4 0 0,0-3 0 0,0-6 0 16,0 10 10-16,0-10-10 0,3 9 12 0,-3-9-12 16,-3 10 9-16,3-10-9 0,0 0 0 0,0 0 9 0,0 0-9 15,0 0 0-15,0 0 0 0,0 0 0 0,7 9 8 0,-7-9 0 16,0 0 0-16,0 0 0 0,0 0 32 0,0 0 5 16,0 0 2-16,0 0 0 0,3-9-29 0,1-1-6 15,-1 4 0-15,5-3-1 0,-5 5-3 0,4-11 0 16,4 5 0-16,-4-5 0 0,-4 5-8 0,4 7 0 15,4-13 0-15,0 7 8 0,-1-10-8 0,1 13 0 16,-4-7 0-16,0 7 0 0,3-3 0 0,-3-1 0 16,0 1 0-16,-3 3 0 0,3-4 0 0,0 7 0 15,-3-6 0-15,3 9 0 0,-4-7 0 0,4-2 0 16,0 9 0-16,-7 0 0 0,7-9-9 0,-7 9 9 0,7-4 0 0,-7 4 0 16,11-6-9-16,-11 6 9 0,0 0 0 0,11 6-9 15,-4-2 9-15,3 5-13 0,-6-9 5 16,3 9 8-16,-7-9-8 0,7 10 8 0,-4-1 0 0,4 1 0 15,-3 2 0-15,0 1 0 16,-1-4 0-16,1-3 0 0,-1 4 0 0,1-1 0 0,-1-2 0 0,1 5 8 16,-1-3-8-16,-3 1 0 0,4-1-12 0,-1 1 12 15,-3 2 0-15,4 1 0 0,-4-4 0 0,3 1 12 16,-3-1-12-16,0 7 0 0,-3-7 0 0,3 0 0 16,0-2 0-16,0 2 0 0,-4 4 0 0,4-7 0 15,-7 3 8-15,7 1-8 0,-3-1 0 0,-4 1 8 16,3-1-8-16,1-3 0 0,-4 4 0 0,-1-1 0 15,1 1 0-15,0 5 0 0,0-12 0 0,0 7 0 16,0-4 0-16,0 3 0 0,-3 1 0 0,-1-10 0 16,4 9 0-16,-4-9 0 0,1 0 0 0,-1 0 8 0,4 0-8 0,0 0 10 15,-4 0-10-15,1-9 10 16,-1 9-10-16,1 0 12 0,3-10-12 0,-4 7 12 0,-3-3-12 0,3 6 8 16,1-6-8-16,-1-4 8 0,-3 7 0 0,0-6-8 15,3 3 12-15,1-4-4 0,-1 1-8 0,1-1 0 16,-1 1 0-16,1-1 0 0,2 4 0 0,-2-3 0 15,-1-1 0-15,4 7 0 0,0-9-10 0,-3 12 10 16,3-10 0-16,-1 7-9 0,5-3 9 0,-4 3-13 16,3 3 5-16,1-7 8 15,3 7-91-15,0 0-10 0,-4-9-3 0</inkml:trace>
  <inkml:trace contextRef="#ctx0" brushRef="#br0" timeOffset="16192.025">21661 697 172 0,'-18'0'8'0,"18"0"1"0,0 0-9 0,0 0 0 15,0 0 0-15,-7 3 0 0,0 7 108 0,0-10 20 16,3 0 4-16,-3 9 1 0,-3-9-71 0,6 0-14 16,4 0-4-16,0 0 0 0,-7-9 31 0,7 9 5 15,0 0 2-15,4 0 0 0,3-10-41 0,-4 7-8 0,-3-3-1 0,7 0-1 16,4-4 23-16,-4 7 5 0,0-3 1 0,0 3 0 15,0-4 0-15,4-2 0 0,-8 9 0 0,-3 0 0 16,0 0-20-16,4-9-3 0,6-1-1 0,-3 4 0 16,-7 6-13-16,4-9-3 0,6 5-1 0,-3-2 0 15,-7 6-2-15,4-9 0 0,7-1 0 0,-1 7 0 16,1-3-2-16,-4 0-1 0,3-4 0 0,1 7 0 16,10 3-5-16,-7-9-1 0,-7 9 0 0,4-7 0 15,6 7-8-15,-6 0 0 0,0 0 0 0,-4 0 8 16,-7 0-8-16,10 7 0 0,1-4 0 0,-1 3 0 15,-10-6 0-15,8 10 0 0,-1-1 0 0,3 0 0 16,-6 10 0-16,3-13 0 0,0 7 0 0,3-7 0 16,-3 13 0-16,0-10 0 0,1 7 0 0,-1-13 0 0,0 7 0 15,0 5 0-15,-4-5 0 0,4-1 0 16,0 1 0-16,0-1 12 0,-7-3 0 0,0 4 0 0,-7 8-12 0,7-11 0 16,0 5 0-16,-3-2 0 15,-11 2 0-15,3 1 0 0,4 2 0 0,0-5 0 0,-7-1 0 0,-4 10 0 16,4-3 0-16,-3-7 0 0,2 4 0 0,-2 2 0 15,-4 4 0-15,6-13 0 0,5 7 0 0,-4-7 0 16,-4 4 0-16,1-10 0 0,6 9 0 0,0 1 0 16,-3-10 0-16,0 0 8 0,-4-10 0 0,1 10-8 15,3 0 12-15,0-9-4 0,-4-1 2 0,4 10 0 16,0-6 0-16,3 3 0 0,1-3-10 0,-1 2 10 16,0-2-10-16,-3-3 10 0,4 9-10 0,-1-10-11 15,1 10 3-15,3-3 0 16,-4-3-32-16,0 6-5 0,4 0-2 0,0-6 0 15,-3 6-85-15,6 0-16 0,4 0-4 0,0 0-1 0</inkml:trace>
  <inkml:trace contextRef="#ctx0" brushRef="#br0" timeOffset="16999.322">22313 647 864 0,'0'0'38'0,"0"0"8"0,-7 0-37 0,7 0-9 16,0 0 0-16,0 0 0 0,0 0 85 0,0 0 15 15,0-9 4-15,0 9 0 0,0 0-80 0,0 0-16 16,-10-4-8-16,6-2 8 0,4 6 9 0,0 0 3 16,-7-6 0-16,0 6 0 0,0-9 21 0,3 9 5 15,-3-4 1-15,-3 4 0 0,-1-6 4 0,1 6 1 0,10-9 0 0,-11 9 0 16,4 0-12-16,-4 0-3 0,11 0 0 0,0 0 0 15,-7 0-21-15,4 0-4 0,-8 9 0 0,8-3-1 16,3-2-11-16,-7 5 0 0,-4 7 0 0,7-7 0 16,1 7-8-16,-4-4 8 0,-4 4-10 0,4 3 10 15,-3-4 0-15,3-2 0 0,0 3 0 0,-1 2 0 16,-2-8 0-16,3-1 0 0,3 7 0 0,1-7 0 16,-1 1 0-16,1-1 0 0,3 1 0 0,0-4 0 15,0-3 0-15,0 3 0 0,0-6 8 0,3 10-8 16,4-1 0-16,-3 0 8 0,-4-9-8 0,0 0 0 15,7 7 12-15,0-4-4 0,-7-3 0 0,0 0-8 16,7 0 10-16,4 0-10 0,3 0 8 0,-4 0-8 16,-3-3 11-16,7-4-3 0,4 7-8 0,-4-9 12 15,-7 0-12-15,7-1 11 0,8 4-11 0,-5-3 10 16,4 5-10-16,-3-11 10 0,-7 5-10 0,3 1 10 16,3 3 6-16,-6-4 0 0,-4-2 1 0,0 5 0 0,0-11 1 0,0 8 0 15,-3 4 0-15,-8-3 0 0,4-1-5 0,-3 1-1 16,3-1 0-16,-4 1 0 0,-7 3-1 0,4-4-1 15,11 10 0-15,-4 0 0 0,-7-3 0 0,3-3 0 16,4 6 0-16,0 0 0 0,0 0 1 0,0 0 0 16,0 0 0-16,0 0 0 0,11-3-2 0,-4 3 0 15,-7 0 0-15,0 0 0 0,7 3-9 0,4 3 12 16,-1-3-12-16,1 4 12 0,-4-4-12 0,0 12 0 16,7-5-12-16,-7 5 12 0,-3-11 0 0,3 11 0 15,3-5 0-15,1 8 0 0,-8-8 0 0,1-1 0 16,3 7 0-16,-4 3 0 0,8-10 8 0,-7 1-8 15,-1 5 0-15,1 4 8 0,3-10-8 0,-4 1 0 0,1-1 0 16,-4 1-11-16,3-4 11 0,4 0-13 16,-7-6 5-16,0 0 8 15,0 0-132-15,7 0-20 0,0 3-3 0,-7-3-692 0</inkml:trace>
  <inkml:trace contextRef="#ctx0" brushRef="#br0" timeOffset="17293.831">22652 377 2199 0,'14'0'97'0,"-14"0"21"0,0 0-94 0,0 0-24 16,7 3 0-16,4 7 0 15,3-4 17-15,-4 13-1 0,-3-10 0 0,7-2 0 0,4 5-16 0,-4-2 0 16,-7 5-8-16,0 4 8 0,4 0 0 0,0-3 0 16,-8 9 0-16,1-13 0 0,-4 13 10 0,3 0-2 15,1-6 0-15,-4 0 0 0,-11 6-8 0,11-6 0 16,7 9 0-16,-3-9 0 0,-8 6 0 0,4-9 0 16,0 3-9-16,4-1 9 0,3 1 0 0,0-9 0 15,-11 5 10-15,8-5-2 16,10 8-40-16,-11-11-8 0,-6 2-2 0,3-9 0 15,7 3-170-15,-7-3-33 0,0 0-7 0,0 0-2 0</inkml:trace>
  <inkml:trace contextRef="#ctx0" brushRef="#br0" timeOffset="17960.661">22514 566 2019 0,'4'-10'89'0,"-4"10"19"0,0 0-86 0,3-9-22 0,-3 9 0 0,4 0 0 16,3-7 32-16,-4-2 3 0,-3 9 0 0,8 0 0 16,2 0-35-16,-3-9 0 0,0 9 0 0,4 0 0 15,-1 0-8-15,1 0 8 0,0 0 0 0,-4 0-9 16,0 0 9-16,7 0-8 0,0 0 8 0,0 9-8 16,0-9-12-16,0 0-1 0,11 0-1 0,-4 9 0 15,0-2-63-15,0-7-13 0,4 0-2 0,3 0-1 16,4 0 8-16,-4 3 1 0,-3-3 1 0,0 0 0 15,3 0 3-15,-3 0 0 0,-1-3 0 0,-3 3 0 0,1 0 64 0,-5 3 12 16,1 3 4-16,-4-6 0 0,0 0 55 0,0 3 11 16,-3 4 2-16,-4-4 1 0,0-6 14 0,0 3 2 15,-7 0 1-15,0 0 0 0,0 0 4 0,0 0 1 16,0 0 0-16,0 0 0 0,0 0-1 0,0 0 0 16,0 0 0-16,0 0 0 0,0 0-38 0,0 0-7 15,0 0-1-15,0 0-1 0,0 0-24 0,-4 9-11 16,4 0 10-16,-3 1-10 0,-4-1 0 0,0 1 0 15,0 5 0-15,3-5 0 0,-3 8 0 0,-3-2 0 16,-1-3 0-16,0 2-10 0,1 4 10 0,3-9 0 0,-4 5 0 16,4 4-8-16,4-3 18 0,-4-7 4 0,3 4 1 15,4-7 0-15,0 13-15 0,0-10 0 0,4-3 0 0,3-2 0 16,-4 5 0-16,4-3 11 0,0-6-11 0,4 7 10 16,-1-4 1-16,1-3 0 0,3 0 0 0,-3 0 0 15,6 0-11-15,-3-3 0 0,1-4 9 0,2 7-9 16,1 0 0-16,-1-6 0 0,1 6 0 0,0-9 0 15,-1 9 0-15,1-4-10 0,-7-2 10 0,-1-3 0 16,1 9 0-16,-4-10 0 0,0 1 0 0,-4 3 9 16,4-4 11-16,-3 7 1 0,0-6 1 0,-1-7 0 15,-3 7 6-15,0-7 0 0,0 7 1 0,-3-1 0 16,-5-9-10-16,5 4-3 0,-4 2 0 0,3-3 0 16,-3-2-8-16,-3 2-8 0,3-3 9 0,-4 0-9 15,1 4 0-15,-1 2 0 0,-3 4 0 0,3 2 0 16,1-11 0-16,-4 8 0 0,3 10 0 0,0-6 0 15,1 3-47-15,-1 3-2 0,4 0-1 0,0 3-1041 16</inkml:trace>
  <inkml:trace contextRef="#ctx0" brushRef="#br0" timeOffset="18396.997">23477 725 1785 0,'0'0'159'0,"0"0"-127"16,0 0-32-16,0 4 0 0,4 5 118 0,-1 4 18 0,1-1 3 0,3-3 1 16,-3 1-113-16,3-1-27 0,-4 7 0 0,4-7 0 15,-3 10 0-15,-1-13 0 0,1 7-12 0,-1-7 12 16,1 13 0-16,-1-10 0 0,-3-2 0 0,0 2 9 16,-3 1-9-16,3-7-9 0,0-3 9 0,0 0-13 15,0 0 13-15,0 0 0 0,0 0 0 0,0 0 0 16,0 0 13-16,0 0 6 0,0 0 1 0,-4-10 0 15,1 7 18-15,3-6 4 0,-4 2 1 0,4-11 0 16,0 8-16-16,-3-5-3 0,3 5-1 0,0-9 0 16,0 4-12-16,3 2-3 0,-3-3 0 0,4-2 0 15,-1 2-8-15,1 3 12 0,-1-2-12 0,1 5 12 16,3-5-12-16,0 5-11 0,-3 7 3 0,6-6 0 16,-3 2 8-16,4-2 8 0,-1 9-8 0,1-9 11 15,-1 5-11-15,5 4 0 0,-1 0 9 0,0 4-9 16,0-4 0-16,4 0 0 0,-4 9 0 0,3 0 0 0,4-2 0 0,-3 2 0 15,0 1 0-15,-1-1 0 0,-2 10 0 0,2 0-8 16,1-4 8-16,-4 4 0 0,-4-3 0 0,1 6 0 16,-4-7 0-16,0 4 0 0,0-3 0 0,-3 0-8 15,3-4 8-15,-4 7 0 0,4-10 0 0,0 7 0 16,-3-7 0-16,3 1 0 0,-3-1 0 0,3-3-10 16,0-2 10-16,0-4-10 15,-7 0-109-15,7 0-21 0,3 0-5 0,1-4-856 16</inkml:trace>
  <inkml:trace contextRef="#ctx0" brushRef="#br0" timeOffset="25999.184">24317 221 288 0,'0'0'12'0,"0"-10"4"0,0 7-16 0,-4-3 0 16,4 3 0-16,-3-4 0 0,-1-2 53 0,-3 0 8 16,4-1 2-16,-4 4 0 0</inkml:trace>
  <inkml:trace contextRef="#ctx0" brushRef="#br0" timeOffset="26485.491">24109 83 446 0,'0'0'20'0,"-7"-7"4"0,3 7-24 0,-6-9 0 16,3 9 0-16,0-9 0 0,0 5 73 0,-4-2 11 15,0 6 1-15,4 0 1 0,-3-6-34 0,-1 6-6 16,1 0-2-16,-1 0 0 0,4 6 3 0,-4-6 0 16,4 0 0-16,0 0 0 0,7 0 23 0,0 0 5 15,0 0 1-15,0 0 0 0,0 0-12 0,0 0-3 0,0 0 0 0,0 0 0 16,0 0-14-16,7 6-3 0,4-2-1 0,-1 5 0 15,5-9-15-15,2 16-2 0,-3-7-1 0,0-6 0 16,4 13-16-16,0-7-9 0,-4 1 10 0,3 8-10 16,1-2 9-16,0-6-9 0,-1 8 8 0,5-2-8 15,-1 3 0-15,0 0 0 0,-4-1 0 0,5-2 0 16,2 3 0-16,1 0 0 0,-4 0 0 0,4 6 0 16,3-10 15-16,-3-2 10 0,3 12 3 0,-3-9 0 15,3 6 16-15,-3-7 3 0,-1 10 1 0,1-6 0 16,0 0-24-16,-4 6-4 0,-3-12 0 0,-1 12-1 15,-3-10-1-15,0 4 0 0,-3 0 0 0,-4 6 0 16,0-6-18-16,-3 0-16 0,-4 0 4 0,0 6 0 16,0-7 12-16,-4 1 0 0,-3 6 0 0,0 0 0 15,-4-6 11-15,4 9-11 0,-3-12 10 0,-1 3-10 0,1 0 10 0,-1 0-10 16,4 6 10-16,-4 0-10 0,1-13 15 0,3 4-3 16,-4 3-1-16,4-10 0 0,0 1 20 0,-4-1 4 15,1-3 1-15,-1 4 0 0,1-1-11 0,-1 1-1 16,-3-4-1-16,0-3 0 0,-4 3-13 0,1-3-2 15,-1 10-8-15,0-10 12 0,-3 6-12 0,0 1 0 16,0 6 0-16,0-13 0 0,3 6 0 0,0 4 0 16,1-10 0-16,3 6 0 15,0 1-36-15,3-4-3 0,4-6-1 0,7 0-1040 0</inkml:trace>
  <inkml:trace contextRef="#ctx0" brushRef="#br0" timeOffset="42794.796">18718 2102 1335 0,'0'0'59'0,"0"0"13"0,0 0-58 0,0 0-14 16,0 0 0-16,0 0 0 0,0 0 53 0,0 0 8 16,0 0 2-16,0 0 0 0,0 0 5 0,0 0 0 0,0 0 1 0,0 0 0 15,0 0-13-15,0 0-2 0,0 0-1 0,4 6 0 16,-1 4-31-16,5 2-6 15,-1 4-2-15,0 3 0 0,0 0-14 0,0 6 0 0,0 3 0 0,3-3 0 16,-3 9 9-16,0-5-9 0,-3-1 8 0,0 6-8 16,-1 1 0-16,1 3 0 0,-4-4 0 0,0 4 0 15,-4 2 0-15,1-2 0 0,-1 0 0 0,-3-4-11 16,3 1 11-16,-3-1 0 0,4-9 8 0,-1-3-8 16,1 3 0-16,-1-6 0 0,1 6 0 0,-1-12 0 15,4 2-115-15,0-5-21 16,-3-1-4-16,3-9 0 0</inkml:trace>
  <inkml:trace contextRef="#ctx0" brushRef="#br0" timeOffset="43345.115">18546 1923 1094 0,'-4'0'97'0,"-3"-3"-77"16,0-3-20-16,3 6 0 0,4 0 204 0,0 0 38 16,0 0 7-16,0 0 2 0,4-10-191 0,3 4-39 15,-4 3-7-15,5-3-2 0,-1 3 4 0,3-7 0 0,-3 4 0 0,4-3 0 16,-1 5-7-16,5-2-1 0,-1-3 0 0,3 3 0 15,4-4-8-15,1 7 0 0,-1-3 0 0,0-4 8 16,4 1-8-16,-4 9 0 0,0-3 0 0,-3-4 8 16,3 7-8-16,0 0 0 0,-3 0 0 0,3 7 0 15,-4-4 11-15,5-3-3 0,-5 6-8 0,-3-3 12 16,0 7-3-16,1-1-1 0,-1 1 0 0,-4 2 0 16,1-9 3-16,-1 7 0 0,1 5 0 0,0-5 0 15,-1 2 0-15,-3 4 0 0,0-7 0 0,4 7 0 16,-1-3-11-16,1 2 0 0,0-5 0 0,-4 8 8 15,3-8-8-15,1 6 0 0,-8-1-12 0,4 4 12 16,-3-10 0-16,-4 7 8 0,0-3 2 0,-4 2 0 16,1-2 2-16,-4-4 1 0,0 7 0 0,-4-7 0 15,-6 10 1-15,2-9 0 0,5 5 0 0,-1 4 0 16,-6-13-6-16,2 7 0 0,1-4-8 0,0 4 12 0,0-4-12 16,0 4 8-16,0-7-8 0,0 3 0 0,3-9 9 0,1 4-9 15,-4 2 8-15,6-6-8 0,-2 6 8 0,3-6-8 16,-4 0 0-16,4 0 8 0,0 0-8 0,4 0 0 15,-4 0 0-15,0 0 0 16,-1 0-42-16,1 0-7 0,7 0-2 0,-7-6 0 16,0 6-97-16,0 0-19 0,7 0-4 0,-7 0-1 0</inkml:trace>
  <inkml:trace contextRef="#ctx0" brushRef="#br0" timeOffset="44050.922">19812 1795 57 0,'0'0'0'0,"0"0"0"16,0 0 0-16,0 0 0 0,0 0 375 0,0 0 69 16,0 0 15-16,0 0 2 0,0 0-342 0,0 0-69 15,0 0-14-15,0 0-2 0,0 0-34 0,0 0 0 16,0 0 0-16,0 0 0 0,0 0 0 0,0 0 0 16,0 0-8-16,0 0 8 0,-4 3 0 0,-3 6 0 15,0 1 0-15,0-4 0 0,0-3 0 0,0 3 0 0,-7 4 0 16,0-1 0-16,0 1 36 0,0-1 12 0,-7 7 4 0,3-4 0 15,-3 4 3-15,3 3 1 0,4 0 0 0,0 2 0 16,-4 1-19-16,8-3-3 0,-4 6-1 0,3 0 0 16,0 1-17-16,1 2-4 0,-1 0-1 0,1 6 0 15,3-8-11-15,0 2 0 0,0 0 0 0,-1 0 0 16,-2-3 0-16,6 10 0 0,-6-16 0 16,3 15 0-16,3-9 0 0,-3 3 0 0,0-6 0 0,0 13 0 15,3-16 9-15,1 15-9 0,-1-15 10 0,1 12-10 16,3-2 24-16,0-11-2 0,3 11 0 0,1-4 0 15,-1-7-6-15,5 11 0 0,-1-7-1 0,3 6 0 16,1-9-15-16,3 9 8 0,0-9-8 0,4 6 0 16,-4 0 0-16,3-6 0 0,-3 0 0 0,4-1 0 15,3 7 0-15,0-6 0 0,-3 0-12 0,0 3 12 16,-1 0-40-16,5-6 0 16,-5 2-1-16,1 1 0 0,-1-9 2 0,1-1 1 0,-4 0 0 15,0 4 0-15,0 0-7 0,-3-4-2 0,0-9 0 0,3 6 0 16,-4-3-172-16,1-3-34 0</inkml:trace>
  <inkml:trace contextRef="#ctx0" brushRef="#br0" timeOffset="45601.238">20168 2218 172 0,'0'0'16'0,"0"0"-16"16,0 0 0-16,0 0 0 0,0 0 334 0,7 0 64 0,-7 0 13 0,0 0 2 15,0 0-317-15,0 0-64 0,0 0-13 0,0 0-3 16,0 0-16-16,7 0 0 0,-7 0 0 0,0 0 0 15,11 9 8-15,-11-9-8 0,0 0 9 0,4 7-9 16,3 2 32-16,0 1 0 0,-7-1 0 0,3 10 0 16,-6-4 12-16,3-5 2 0,0 9 1 0,0 0 0 15,-7-1-11-15,3 7-3 0,1 0 0 0,-8-6 0 16,0 10-13-16,4-4-4 0,0 3 0 0,4-9 0 16,-4 6-1-16,0 3-1 0,3-3 0 0,-3 3 0 15,4-6-2-15,-1 0-1 0,0 3 0 0,1-6 0 16,3 0-11-16,-4-3 0 0,4-7 9 0,-3 10-9 0,-1-10 0 15,4 7-15-15,-3-13 3 0,-1 6 0 16,1-2-189-16,-1 2-38 0</inkml:trace>
  <inkml:trace contextRef="#ctx0" brushRef="#br0" timeOffset="45913.922">19826 2300 403 0,'0'0'36'0,"0"0"-36"0,0 0 0 0,0 0 0 16,0 0 404-16,0 0 75 0,7-4 14 0,-3-2 3 15,6 3-375-15,-3 3-75 0,0-6-15 0,8 6-3 16,-5-10-12-16,4 10-3 0,-3-3 0 0,6-3 0 15,-2-3-1-15,2 9 0 0,4-10 0 0,1 4 0 16,-5-4 3-16,4 1 0 0,0 0 0 0,1-1 0 16,-5 7 7-16,1-9 2 0,3 2 0 0,0 1 0 15,0-1-12-15,-3 1-1 0,0 0-1 0,-1 2 0 16,5 4-10-16,-8-3 0 0,3 3 9 0,-3-7-9 16,0 4 0-16,-3-3 0 0,0 6 0 0,-1-4 0 15,1 4-16-15,-4-3-4 0,-7 6 0 0,0 0-1 16,7-6-111-16,0 6-21 0,0-4-5 0,-7 4-789 15</inkml:trace>
  <inkml:trace contextRef="#ctx0" brushRef="#br0" timeOffset="46532.42">20669 2068 1933 0,'0'0'42'0,"0"0"9"0,0 0 1 0,-3 12 4 0,-4-9-45 0,3 7-11 0,4-10 0 0,-3 9 0 16,-1 7 16-16,4-4 0 0,0-5 1 0,0 11 0 16,0-2-6-16,4-3-2 0,-4 9 0 0,0-4 0 15,3 1-9-15,-3 0 8 0,0 6-8 0,0-6 8 16,-3 9-8-16,-1-9 0 0,1 6 0 0,-1 0 0 16,-3 0 8-16,0-3 0 0,0-3 0 0,0 6 0 15,-4 0 39-15,4-6 7 0,4 9 2 0,-4-12 0 0,0-4 3 16,-1 4 1-16,5 3 0 0,-4-10 0 15,3 1-39-15,4-4-7 0,-3 3-2 0,3-9 0 0,0 0-2 0,0 0-1 16,0 0 0-16,0 0 0 0,0 0-1 0,0 0-8 16,0-9 12-16,3 3-4 0,1-4-8 15,3 1 0-15,4-13 0 0,-4 0 0 0,0 3 0 0,3 0 0 16,1 4-12-16,-1 2 12 0,-3-3-12 16,4 7 12-16,-4 0-12 0,0 2 12 0,4-2 0 0,-11 9 0 15,0 0 0-15,0 0 0 0,7 6 16 0,0-3-1 16,0 4-1-16,-4 2 0 0,12 0-14 0,-8 1 0 15,3-1 0-15,1 1 0 0,-4 2 0 0,3 1 0 16,1-4 0-16,3 7 9 0,-3-4-1 0,-1 4 0 16,1-7 0-16,-1 10 0 0,-3-9 4 0,4 5 0 15,-4 4 0-15,4-3 0 0,-8-4-12 0,4 4 8 16,-3 3-8-16,-1-3 8 0,4-1-8 0,-7-2 0 0,0-4 9 0,0 1-9 16,0-10-13-16,0 6-7 0,0-6-2 0,0 0 0 31,0 0-160-31,0 0-32 0,0 0-6 0</inkml:trace>
  <inkml:trace contextRef="#ctx0" brushRef="#br0" timeOffset="46842.395">21258 2557 2566 0,'0'0'114'0,"0"0"23"15,0 0-109-15,0 0-28 0,0 0 0 0,0 9 0 0,4 7 0 0,-1-13 0 16,-3 13 0-16,0-7 0 0,0-9 0 0,0 9 0 16,0 7 0-16,0-3 0 0,4-1 0 0,-4 1-11 15,4 2 11-15,-4-2-8 0,3 3 8 0,-3-1 0 16,4-2 0-16,-4 3 0 0,3-7 0 0,-3 0 0 16,0 10 0-16,4-13 0 0,-4 4 0 0,3-1 0 15,-3 1 8-15,0-1-8 0,-3 1 0 0,3-10 9 16,-4 9-9-16,4-3 0 0,0-6 0 0,-3 3 0 15,-1 7 0-15,4-10 0 16,-7 0-102-16,7 0-21 0,0 0-4 0,0 0-1 16,-4 6 35-16,4-6 6 0,0 0 2 0,-3-6 0 15,-4-4-49-15,3 7-10 0,1-3-1 0,3-13-506 0</inkml:trace>
  <inkml:trace contextRef="#ctx0" brushRef="#br0" timeOffset="47936.626">21590 2594 57 0,'0'0'0'0,"-7"7"0"0,7-7 0 0,-4 6 0 15,-3-3 410-15,4 6 77 16,-4 1 15-16,7-4 3 0,0-6-369 0,-4 10-75 0,1-7-14 0,-1 3-3 15,4 3-28-15,0 1-6 0,0-1-1 0,-3 7 0 16,3-13-9-16,0 6 0 0,3 7 0 0,-3-7 0 16,0 1 0-16,4 6 0 0,-4-13 0 0,0 12 0 15,0-5 0-15,0-1 12 0,0 7-2 0,0-16 0 16,0 0 32-16,0 0 6 0,0 0 2 0,0 0 0 16,0 0 3-16,0 0 1 0,0 0 0 0,0 0 0 15,0 0-1-15,0 0 0 0,0 0 0 0,0 0 0 16,0 0-12-16,0 0-2 0,3-16-1 0,-3 7 0 15,-3-1-20-15,-1-5-4 0,8 2-1 0,-4-6 0 16,0-3-13-16,0 10 9 0,0-4-9 0,0-3 8 16,3 1-8-16,-3 2 0 0,0-3 0 0,4 3 0 15,-1 4 8-15,1-4-8 0,-1 7 0 0,1-4 8 0,-1 1 5 0,8 9 1 16,-4-7 0-16,4-6 0 16,-4 7-3-16,3 0-1 0,4 2 0 0,1-2 0 0,-5 6-10 0,1-7 0 15,6 4 0-15,-3-3 0 0,4 6-19 0,-4-4 1 16,-3 7 0-16,6 0 0 15,1 7-35-15,-7-4-7 0,-1 6-2 0,-3-3 0 16,4 4-73-16,-1-1-14 0,-6 1-3 0,3-1-546 16,0 0-109-16</inkml:trace>
  <inkml:trace contextRef="#ctx0" brushRef="#br0" timeOffset="48935.951">22271 2682 1202 0,'28'-9'53'0,"-21"-1"11"0,-7 10-51 0,4-3-13 0,-1-3 0 0,1 0 0 15,6-7 88-15,-6 7 14 0,-4-7 3 0,3-2 1 16,1 8-25-16,-1-5-5 0,-10-4 0 0,4 4-1 15,-4-4-22-15,0 7-4 0,-4-1-1 0,1-6 0 16,-8 7-25-16,4-7-6 0,0 7-1 0,0 6 0 16,-8-3-2-16,1 2-1 0,7 4 0 0,0 4 0 15,-4 2-1-15,1-3-1 0,3 6 0 0,0 4 0 0,-1-1 10 0,1 14 3 16,-3-11 0-16,6 7 0 0,4-3-32 0,-4 6-7 16,-3 0-1-16,4-6 0 15,3 0 16-15,0 6 0 0,0-6 0 0,0-1 0 0,3 8 0 0,0-17 0 16,8 10 0-16,-4 0-9 0,0-10 9 0,4 0 0 15,3 7 0-15,3-6 0 0,-3-1 9 0,4-9 4 16,-1 6 1-16,5-6 0 0,6 0 17 0,-7 0 3 16,3-6 1-16,1-3 0 0,7 5 8 0,-4-5 1 15,-3-4 1-15,-1 1 0 0,4-4-20 0,1 4-4 16,-5-10-1-16,-6 9 0 0,-4-12 4 0,7 9 1 16,0-6 0-16,-3-3 0 0,-8 7 11 0,4-17 3 0,4 10 0 0,-1 6 0 15,-3-15-3-15,0 5 0 0,1 4 0 0,2-3 0 16,-3 6-7-16,0-3-1 0,-10-3-1 0,6 3 0 15,1-3-9-15,3 2-2 0,-11-2 0 0,1-3 0 16,-1 12-16-16,1-9 0 0,-1 9 0 0,1-6 0 16,-8 0 0-16,4 6 0 15,3 7 0-15,1-10 0 0,-4 9 0 0,0-3 0 0,3-2 0 0,1 8-12 16,3 1-11-16,-4-7-1 0,-3 7-1 0,7-1 0 31,4 7-71-31,-8 3-13 0,-3-12-3 0,4 12-712 0,3 0-143 0</inkml:trace>
  <inkml:trace contextRef="#ctx0" brushRef="#br0" timeOffset="49368.45">22782 1886 403 0,'0'0'36'0,"0"0"-36"15,0 0 0-15,0 0 0 0,0 0 363 0,0 0 65 0,0 0 14 16,0 0 2-16,0 0-364 0,0 0-80 0,0 0 0 0,0 0-13 15,0 0 13-15,0 0 16 0,11 0-3 0,-11 0-1 16,0 0 2-16,0 0 0 0,0 0 0 0,7 3 0 16,-3 6-2-16,-4 7 0 0,0-7 0 0,0 10 0 15,7 3 25-15,-4 0 5 0,-3-3 1 0,4 12 0 16,6-3-15-16,-3-2-2 0,-7 5-1 0,4 3 0 16,-1-5 8-16,4 5 2 0,-3 1 0 0,-1 8 0 15,-6-14-7-15,3 8-2 0,7 4 0 0,-3-6 0 16,-8 2-12-16,0 7-2 0,1-6-1 0,3-1 0 15,0 7-11-15,0 0 8 0,-4-9-8 0,1 2 8 16,6-2-8-16,-6-1 8 0,-8 4-8 0,8-7 8 16,3 1-8-16,0-7 0 0,-4 3 0 0,1 3 0 15,-4-2-10-15,7-8-4 0,0 14-1 0,0-16 0 16,-4-4-111-16,4 4-22 0,7-3-5 0,0-7-1 0</inkml:trace>
  <inkml:trace contextRef="#ctx0" brushRef="#br0" timeOffset="55356.216">23474 2591 345 0,'0'0'15'0,"0"0"4"0,0 0-19 0,0 0 0 16,0 0 0-16,10 3 0 15,-10-3 241-15,11 7 45 0,-11-7 9 0,7 6 1 0,0-3-152 0,-7-3-30 16,7 9-6-16,0 1-2 15,-3-1-28-15,-1 1-6 0,1 5 0 0,-1 4-1 0,-3-3-26 0,-3 3-5 16,3-1 0-16,-4 8-1 0,1-8-23 0,3 7-5 16,-4-3-1-16,1 4 0 0,-1-8-2 0,1 7 0 15,-1 0 0-15,1-3 0 0,3 0-8 0,-4 0 0 16,4-6 0-16,-3 12 0 0,-1-12 0 0,4-4 0 16,0 4 0-16,-4 3 0 0,4-10 0 0,-3 1 8 15,3-4-8-15,-4 3 8 0,1 1 1 0,3-10 0 16,0 0 0-16,0 0 0 0,0 0 39 0,0 0 8 15,0 0 2-15,-4-10 0 0,1 7-26 0,3-9-6 0,-4 2-1 0,1 1 0 16,3-13 6-16,0 6 1 0,-4-2 0 0,4-8 0 16,0 1-32-16,4 7 0 0,-4-11 0 0,0 4 0 15,-4-9 0-15,8 6 0 0,-1 2 0 0,1-2 0 16,-4-6 0-16,3 15-15 0,4-9 2 0,0 9 0 16,1-6 2-16,-1 6 1 0,0 0 0 0,0-6 0 15,3 9 1-15,-3 4 0 0,4-4 0 0,0-3 0 16,-1 10 9-16,1 0 0 0,3-1-9 0,0-6 9 15,0 7-9-15,4 0 9 0,-4 2-12 0,7-2 12 16,-3 6-11-16,-1-7 11 0,1 4-10 0,3 6 10 16,-3 0-8-16,-1-9 8 0,-3 9 0 0,1 0-9 15,-5 0 9-15,1 9 0 0,-1-9 0 0,1 6 0 16,-4 4 0-16,-4-7-10 0,1 6 10 0,-1 4 0 0,-3-1 0 0,4 4 0 16,-8-6 0-16,1-1 0 0,-1 10 0 15,1-4 0-15,3-2 0 0,-4 3 0 0,1-7 0 0,-1 10 0 16,1-10 0-16,-1 1 0 0,1 2 0 0,-1 1 0 15,1-4 0-15,-1-3 0 0,-3 4 0 0,0-1 0 16,0-6 0-16,-4 4 0 16,4 2 0-16,-3-9 0 0,-4 9 8 0,3-9-8 0,-3 10 0 0,0-10-10 15,0 0 2-15,-4 0 0 0,4-10-9 0,-4 10-2 16,1-3 0-16,3-3 0 16,-4-3-7-16,4 2-2 0,0-2 0 0,-4 6 0 15,0-13-23-15,4 7-5 0,-3-1 0 0,3 1-1 16,3 3-54-16,-3 3-10 0,3-7-3 0,4 10 0 15,0-6-23-15,7 6-5 0,0 0 0 0,0 0-1 0</inkml:trace>
  <inkml:trace contextRef="#ctx0" brushRef="#br0" timeOffset="55872.606">24324 2557 2300 0,'0'0'51'0,"0"0"10"0,0 0 3 0,0 0 0 0,0 0-52 0,0-10-12 0,0 7 0 0,-3-3 0 16,3 0-9-16,-4 3-5 0,0-7-1 0,1 10 0 0,-1-6-1 0,-3-4 0 16,0 7 0-16,0-3 0 0,-3 6 7 0,3-3 1 15,-4 3 0-15,0 0 0 16,4 3 8-16,-3-3 0 0,-1 9 0 0,1 1 0 0,3-4 22 0,-4 4 3 15,0-1 1-15,1 10 0 0,-1-4-26 0,1-2-14 16,-1 3 2-16,0 2 0 0,1 1 12 0,3-3 10 16,0 0-2-16,3-4 0 0,1 4-8 0,3-4 0 15,0 1 0-15,3-1 8 0,1-2-8 0,-1-1 8 16,-3-9-8-16,7 7 8 0,4-4-8 0,0 3 0 16,-1-6 0-16,-3 0 8 0,4 0 0 0,-1 0 0 15,1-6 0-15,0 6 0 0,-4-3-8 0,3-4 12 16,-3 4-12-16,0-3 12 0,0-4-4 0,0 1-8 15,0 0 12-15,0 2-4 0,-3-2 16 0,3 6 2 0,-3-7 1 16,3 4 0-16,-4-3-3 0,1-1 0 16,3 10 0-16,-4-9 0 0,1 3-5 0,-4 6-2 15,3-3 0-15,-3 3 0 0,0 0-5 0,0 0-2 0,0 0 0 0,0 0 0 16,4-7-10-16,-4 7 10 0,0 0-10 0,0 0 10 16,0 0-2-16,0 0-8 0,0 0 12 0,0 0-4 15,0 0-8-15,0 0 0 0,0 10 0 0,-4 2 0 16,4-2-8-16,0 2 8 0,0-2 0 0,0-1 0 15,0 0 0-15,0 7 0 0,0-7 0 0,0 1 0 16,0-10 0-16,4 9 0 0,-4 1-9 0,3-4 9 16,-3-6-12-16,4 9 0 0,-4-9 1 0,0 0 0 15,3 10-37-15,-3-10-8 16,11 0-2-16,-11 0 0 0,0 0-105 0,7 0-21 0,0 0-4 16</inkml:trace>
  <inkml:trace contextRef="#ctx0" brushRef="#br0" timeOffset="56422.452">24821 2475 1785 0,'0'0'79'0,"0"0"17"0,0 0-77 16,0 0-19-16,0 0 0 0,0 0 0 0,-7-6 39 0,7 6 4 15,0 0 1-15,-3 0 0 0,-4 0-17 0,0 0-3 16,-4 0-1-16,4 0 0 0,0 6-23 0,-4-3 0 0,1-3 0 0,-1 7 0 16,1-7 8-16,-1 9 1 0,1-3 0 0,-1-3 0 15,-3 7 4-15,3-4 1 0,1 4 0 0,-1-7 0 16,1 3-2-16,-1 0-1 0,0-3 0 0,1 4 0 16,3-4-11-16,0-3 0 0,7 0 9 0,0 0-9 15,0 0 0-15,0 0 0 0,-4 9 0 0,4-9 0 16,0 0-10-16,0 0 10 0,0 0-12 0,0 0 12 15,0 0-9-15,0 0 9 0,0 0 0 0,11 0-9 16,-1 0 9-16,1 0 0 0,-1 0 0 0,1 0 0 16,0 6 0-16,-1-6-10 0,1 10 10 0,-1-10-10 15,-10 0 10-15,7 0 0 0,-7 0-9 0,8 0 9 16,2 3 0-16,-10-3 0 0,4 9 0 0,3-2 0 16,-4 2 0-16,1 0 0 0,-1 1 10 0,-3-4-10 15,4 4 12-15,-1-7-4 0,1 3 0 0,-4 3-8 16,3 1 8-16,1-1-8 0,-4-9 0 0,3 6 0 15,-3 4 0-15,4-7 0 0,-4 6 8 0,-4-2-8 0,4-7 8 16,-3 9-8-16,-1 0 12 0,1 1-12 0,-4-4 15 0,0 4-4 16,0-7-1-16,-4 3 0 0,1 3-1 0,-1-2 0 15,4-4 0-15,-7 6 0 0,3-9-9 0,-3 0 10 16,3 6-10-16,1-2 10 0,-1-4-10 0,1 6 8 16,-1-6-8-16,1 0 8 0,-1 0-8 0,0 0-9 15,1 0 9-15,-1-6-13 16,1 2-19-16,-4 4-4 0,3-6-1 0,4 6 0 15,-4-9-35-15,1 9-8 0,3-3 0 0,0-4-496 16,7 7-98-16</inkml:trace>
  <inkml:trace contextRef="#ctx0" brushRef="#br0" timeOffset="57057.481">25160 2422 1551 0,'0'0'34'0,"0"0"7"0,0 0 2 0,0 0 1 0,0 0-36 0,0 0-8 15,0 0 0-15,0 0 0 0,0 0 0 0,0 0 0 16,0 0 0-16,0 0-11 0,0 0 24 0,0 0 5 16,-3 0 1-16,-4 0 0 0,3 0 5 0,-7 0 0 15,4 9 1-15,-7-9 0 0,0 10 18 16,4-1 3-16,-5-9 1 0,1 10 0 0,0-4-5 0,0-3-1 16,0 6 0-16,3-2 0 0,1 2-8 0,-1 0-1 15,1 1-1-15,3-10 0 0,3 6-10 0,4-6-1 16,-7 3-1-16,7-3 0 0,0 0-19 0,0 0 8 15,0 0-8-15,0 0 0 0,0 0 17 0,0 0-3 16,0 0-1-16,0 0 0 0,4 10-25 0,-4-10-4 16,3 6-2-16,-3-6 0 0,0 0 18 0,7 6 0 0,0-3 0 0,4 7 0 15,-4-10 0-15,0 9 19 0,3-9-3 0,1 10 0 16,0-4 6-16,3-3 1 0,0 3 0 0,4-3 0 16,-4 4-15-16,3 2-8 0,-3-3 8 0,4 7-8 15,-4-7 0-15,0 4 0 0,0-7 0 0,0 3 0 16,-3 3 0-16,-4 1 0 0,4-1 0 0,-4 7 0 15,-4-13 0-15,4 6 0 0,-7 4 0 0,4-4-8 16,-1 4 8-16,-3-7 0 0,-3 4 0 0,3-1-8 16,0 0 8-16,0 1 0 0,-4-1 10 0,1 1-10 15,-1-1 0-15,-3 0 8 0,0 4-8 0,0 0 0 16,0-4 0-16,0-3 0 0,-4 7 8 0,4-7-8 16,-3 3 0-16,-1 1 0 0,1-1 0 0,-1-9 0 15,-3 10-14-15,3-4 4 0,-3-6 1 0,4 3 0 16,-4-3-12-16,3 6-3 0,-3-6 0 0,3 0 0 15,1 0-22-15,-1 0-5 0,0-6-1 0,-3 3 0 16,0 3-149-16,4 0-31 0</inkml:trace>
  <inkml:trace contextRef="#ctx0" brushRef="#br0" timeOffset="57572.929">25622 2958 921 0,'0'0'82'16,"0"0"-66"-16,4 6-16 0,6-2 0 15,-3 5 228-15,8 0 43 0,-8 1 8 0,3 2 1 0,1 1-184 0,-1-4-36 16,1 7-8-16,0-4-2 0,-1 4-24 0,-3 3-5 16,0-10-1-16,0 13 0 0,-3 0-6 0,-1-6-2 15,1-4 0-15,-1 4 0 0,1 3 9 0,-4 0 2 16,0-4 0-16,-4 4 0 0,1-3 5 0,3 0 2 16,-4-7 0-16,-3 4 0 0,0-4-10 0,0 0-1 15,0 1-1-15,0-4 0 0,-4 0 4 0,1-2 1 16,3 5 0-16,-7 0 0 0,0-9-23 0,3 0 0 15,-3 7-10-15,0-7 10 16,3 0-124-16,-3 0-19 0,0-7-3 0,3 7-838 0</inkml:trace>
  <inkml:trace contextRef="#ctx0" brushRef="#br0" timeOffset="58707.234">26804 2362 460 0,'0'0'41'0,"0"0"-33"0,0 0-8 0,0 0 0 15,0 0 204-15,0 0 40 0,0 0 7 0,0 0 1 16,7-3-200-16,-7 3-40 0,0 0-12 0,0 0 0 16,0 0 29-16,7-6 0 0,-7 6 0 0,7 0 0 15,-7 0 18-15,0 0 3 0,0 0 1 0,0 0 0 16,4 9-6-16,-4-2-1 0,-4 8 0 0,1-2 0 15,-4 2 10-15,0-5 2 0,-8-1 0 0,5 10 0 16,-8-3-28-16,4 3-4 0,-7-1-2 0,0 8 0 16,0-8 16-16,-1 7 3 0,1-3 1 0,4-6 0 0,-1 9-5 15,0-6-1-15,4 0 0 0,0 6 0 0,4-6-4 0,3-1-2 16,-1-2 0-16,5 3 0 0,3-3-16 0,0-4-3 16,0 4-1-16,0-4 0 0,3 4-10 0,5 3 0 15,-1-13 0-15,0 7 0 0,0-1-9 0,3-2 9 16,1 2 0-16,3-6 0 0,0 4-24 0,4-7 3 15,-4 6 0-15,7-9 0 16,-7 7-23-16,4-7-5 0,-1 0-1 0,1 0 0 16,0-7-43-16,-1 7-9 0,1-3-2 0,-4-3 0 15,4 3-143-15,-4-3-29 0</inkml:trace>
  <inkml:trace contextRef="#ctx0" brushRef="#br0" timeOffset="59039.973">26434 2503 2617 0,'0'0'57'0,"0"0"12"0,0 0 3 0,0 0 2 0,0 0-59 0,0 0-15 0,10 10 0 0,-3-10 0 15,4 0 0-15,-1 0 0 0,5 0 0 0,2 0-10 16,1-10 34-16,3 10 6 0,4-3 2 0,3-3 0 16,0 6-32-16,4 0 0 0,0-9 0 0,-1 9 0 0,1-7 0 0,0 7 0 15,0-3 0-15,-4-3 0 16,0 3 0-16,0 3 0 0,-3-6 0 0,0 2 0 16,-1-2-45-16,5 6-15 0,-5-9-4 0,1 6 0 15,-7-4-109-15,3-2-23 0,-4 3-4 0,1-4-416 16,0 1-83-16</inkml:trace>
  <inkml:trace contextRef="#ctx0" brushRef="#br0" timeOffset="59540.186">27573 1986 1497 0,'0'0'133'0,"0"0"-106"0,0 0-27 0,0 0 0 16,-3 9 225-16,3 1 40 0,3 6 8 0,-3 2 2 16,0 7-240-16,0-9-48 0,0 6-10 0,0 3-1 15,-3 3 24-15,-1-3-8 0,-7 4 8 0,4-1 0 16,-3 6 0-16,3-5 0 0,-7 5 0 0,0-6-8 16,-1 7 8-16,1-4 0 0,-3 1 0 0,3-7 0 15,-4 9 0-15,4-6-8 0,-4 7 8 0,4-16-8 16,-4 9 32-16,4-9 6 0,0 6 2 0,0-6 0 15,4-1-16-15,-5-2-4 0,5 3 0 0,3-13 0 16,3 4-12-16,1-7 9 0,-1 3-9 0,4-6 8 16,0 0 2-16,0 0 0 0,0 0 0 0,0 0 0 15,7-6 0-15,0-4 0 0,0 1 0 0,4-10 0 0,0 3-10 16,-1-2-17-16,4-1 4 0,0-6 1 0,0 12 12 0,4-12-9 16,0 9 9-16,-4 4-8 0,3 2 8 0,-2 4 0 15,-1-3 0-15,0-1 0 0,3 7 8 0,1-3 3 16,-4 6 1-16,0-6 0 0,0 6 16 0,4 6 3 15,-4-6 1-15,-3 0 0 0,3 9-32 0,-4-9 0 16,5 7 0-16,-5-4 0 0,-3 6 0 0,4-3 0 16,-1 4 0-16,1-7 0 0,-4 6 0 0,0 4 14 15,0-4-4-15,-3 4-1 0,3-7-9 0,-4 4 0 16,-3-1 9-16,0 10-9 0,0-10 0 0,0 7 0 16,-3-4 0-16,3 4 8 0,-4-7-8 0,1 7 0 15,3-6 0-15,0-7 0 0,-4 9-10 0,1-9 0 0,3-3 0 0,0 0 0 31,0 0-126-31,0 0-26 0,0 0-5 0,0 0-873 0</inkml:trace>
  <inkml:trace contextRef="#ctx0" brushRef="#br0" timeOffset="60058.913">27961 2735 2617 0,'0'0'116'0,"0"0"24"16,0 0-112-16,0 0-28 0,0 0 0 0,0 0 0 15,0 0 21-15,11 10-1 0,-4-10 0 0,3 0 0 16,5 0-20-16,-5 0 0 0,8 0-12 0,-1-10 4 0,1 7-4 0,0-3-1 16,3 3 0-16,0-3 0 15,0-1-11-15,-3-2-3 0,-1 6 0 0,1-3 0 0,-4-4 19 0,-7 10 8 16,4-9-8-16,-4 6 8 0,-4-4 9 0,-3 7 7 15,0-9 2-15,0 3 0 0,0-4 9 0,0 1 1 16,-3-10 1-16,-4 10 0 0,7-7-13 0,-4 3-4 16,-3-2 0-16,0 5 0 0,-3-5-12 0,-1 12 0 15,-3-7 0-15,-4-6 0 0,4 13-9 0,0-3-5 16,0 6-1-16,0 0 0 0,-4 0 15 0,4 9-12 16,0-9 12-16,-4 16-12 0,4-6 12 0,0-1-9 15,0 10 9-15,0 0-8 0,3-1 8 0,-3 7 0 16,4-6 0-16,3 3 0 0,-4 0 0 0,4 3 9 0,3-6-9 0,-3 6 10 15,4-6-10-15,-1 9 0 16,4-12 0-16,0-4 8 0,0 10-8 0,7-3 0 0,-3-6 0 0,3 2 8 16,0-5-8-16,7 5 0 0,-3-5 9 0,6-1-9 15,1 1 14-15,3-10-2 0,7 9 0 0,4-9 0 16,3 0-12-16,1 0-10 0,-1-3 2 0,7-3 0 31,1 6-40-31,-5 0-8 0,1-7-2 0,0 4 0 0,-7-6-110 0,-1 9-21 0,-2-10-5 0,-1 4-714 16</inkml:trace>
  <inkml:trace contextRef="#ctx0" brushRef="#br0" timeOffset="60807.852">28335 1782 921 0,'0'0'82'0,"0"0"-66"16,0 0-16-16,7-3 0 0,0 3 131 0,4 0 22 15,-11 0 5-15,7 3 1 0,3-3-97 0,1 6-19 16,-4 1-4-16,4-4-1 0,-4 6-6 0,3 7 0 16,1-7-1-16,-1 7 0 0,5-3-31 0,-1 5 0 15,0 1 0-15,3-3 0 0,1 9 0 0,3-6 0 16,4 9 0-16,0-9 0 0,3 6 10 0,0 3 6 16,7-3 0-16,-3 10 1 0,0-7 14 0,3 0 2 15,0 4 1-15,-6-1 0 0,2 0 11 0,-2-3 3 16,2 1 0-16,-2-1 0 0,-8 3-20 0,0 1-3 15,-3-7-1-15,-1 9 0 0,-3-6 6 0,-3 7 1 16,-1-1 0-16,-2 1 0 0,-5 3-31 0,1-10 8 0,-8 9-8 0,1 4 0 16,-1-13 0-16,-3 7 0 15,0-1 0-15,-4-5 0 0,4-1 0 0,0-3 0 0,-3 0 0 16,-1 3 0-16,-7-3 8 0,4 4-8 0,-3-1 11 0,-1 0-11 16,-7-3 17-16,1 3-3 0,-1-9-1 0,0 6 0 15,1 0 4-15,2-6 1 0,-2 9 0 0,3-12 0 16,-1 3-18-16,5-4 8 0,-1-2-8 0,4-4 0 15,0 1-76-15,0-4-23 16,3 4-4-16,1-10-1 0</inkml:trace>
  <inkml:trace contextRef="#ctx0" brushRef="#br0" timeOffset="79843.579">25950 5708 633 0,'0'0'56'0,"0"0"-44"0,0 0-12 0,0 0 0 16,0 0 231-16,0 0 44 0,0 0 9 0,0 0 1 15,0 0-221-15,0 0-44 0,0 0-8 0,0 0-3 16,0 0-9-16,0 0 0 0,-3 6 9 0,3-6-9 0,0 0 23 15,0 10 0-15,0-1 0 0,0-9 0 0,0 10-23 0,3 5 0 16,1-5-12-16,-1-1 4 16,1 10 27-16,-4-3 5 0,3 3 2 0,1-1 0 0,0 1 7 0,-4 0 2 15,0 6 0-15,0 0 0 0,3 3-10 0,-3-3-1 16,-3 4-1-16,3-1 0 0,0 13-6 0,-4-10-1 16,0 10 0-16,4-4 0 0,0 1-8 0,0-3-8 15,0-1 9-15,0 4-9 0,0-7 29 0,8-3 0 16,-5-3 0-16,4-3 0 0,-3 3-29 0,-4-6-13 15,3-3 1-15,1-4 0 0,-4 4 3 0,0-7 1 16,0 1 0-16,0-10 0 16,3 6-146-16,-3-6-29 0</inkml:trace>
  <inkml:trace contextRef="#ctx0" brushRef="#br0" timeOffset="80382.868">25890 5517 2142 0,'0'0'47'0,"7"-6"9"0,-3 6 3 0,3-10 1 0,0 7-48 0,4-3-12 0,3-4 0 0,-4 4 0 16,1 3 13-16,3-3 0 0,-3-4 0 0,-1 7 0 15,-6-3 12-15,6 3 3 0,1-3 0 0,-4-1 0 16,0 4-11-16,0-3-1 0,0 3-1 0,0-4 0 0,0 7-15 0,0 0 0 16,-7 0 0-16,7 0 0 0,7 0 0 0,-3 0 0 15,0 7-9-15,3-4 9 0,-4 3-8 0,4-3 8 16,-3 10 0-16,3-4-9 0,0-6 9 0,0 7 0 16,4-1 0-16,-4 7 0 0,0-7 0 0,0 1 0 15,4 5 0-15,-7-5 0 0,3-1 0 0,-4 1 0 16,4 5 0-16,-3-2 0 0,-4 2 0 0,0 1 0 15,4-3 0-15,-8 2 8 0,8-2-8 0,-8 3 0 16,4 2 0-16,-3-2 8 0,3 3-8 0,-4 0 0 16,1-4 0-16,-4-2 0 0,0 3 0 0,0 2 11 15,0-8-11-15,0 6 12 0,-4-7 3 0,1 10 1 16,-4-10 0-16,3 1 0 0,-3 5-3 0,4-5 0 0,-8-1 0 16,1 0 0-16,3 1 3 0,-1-1 0 0,-6-2 0 0,4-4 0 15,-4 3-16-15,3 3 0 0,-3-2-12 0,-4-4 12 16,4 3 0-16,0-3 0 0,-4 3 12 0,1-2-3 15,3 2-9-15,-4-6 0 0,4 3 0 0,-4 3 0 16,1-6 0-16,-1 0 0 0,4 0 0 0,0 0 0 16,0 0-10-16,0 0-1 0,-1 0 0 0,1-6 0 31,4 6-12-31,-4 0-2 0,3-3-1 0,4 3 0 16,-4 0-29-1,4-6-5-15,0 6-2 0,4 0-608 0,-4-4-122 0</inkml:trace>
  <inkml:trace contextRef="#ctx0" brushRef="#br0" timeOffset="80943.111">26977 5413 1364 0,'0'0'60'0,"0"0"13"0,0 0-58 0,0 0-15 15,0 0 0-15,0 0 0 0,3-9 43 0,-3 9 5 16,0 0 2-16,0 0 0 0,0 0 1 0,0 0 0 0,0 0 0 16,0 0 0-16,0 0-28 0,-10 0-6 0,3 0-1 0,0 6 0 15,0-3-16-15,0 4 0 0,0-4 0 0,0 3 0 16,-1-3 12-16,1 10-2 0,4-4 0 0,-4 4 0 15,0-7-1-15,0 3 0 0,0 7 0 0,-4-3 0 16,4-4 8-16,0 7 2 0,0-7 0 0,-4 10 0 16,1 0 8-16,-1-4 1 0,-3 11 1 0,-4-4 0 15,1 3-12-15,3-7-2 0,0 7-1 0,-4 4 0 16,0-4 29-16,4-6 5 0,-3 9 2 0,2-3 0 16,5 0-37-16,-1-3-13 0,4 3 9 0,4-6-9 15,-4 6 10-15,7 3-10 0,-4-3 12 0,4 0-12 16,0-3 0-16,-3 10 0 0,-1-10 0 0,1 9 0 15,6-3 8-15,-3 0-8 0,-3 7 0 0,3-1 0 16,0-5 10-16,0-1-10 0,3-3 8 0,1 3-8 16,-4 0 32-16,3 4 2 0,4-4 0 0,0-3 0 15,4-3 5-15,-4-6 1 0,3 9 0 0,1-6 0 0,3-1-4 0,4 1-1 16,-4-3 0-16,0-4 0 0,0 4-26 0,4 0-9 16,-4-7 0-16,3 4 9 0,-2-4-9 15,2 4 0-15,-3-4 0 0,-3 0 0 16,3 1-38-16,-3-1-10 0,3 1-1 0,-4-7-1 15,1 3-116-15,-1 4-23 0,1-1-5 0,3 0-739 0</inkml:trace>
  <inkml:trace contextRef="#ctx0" brushRef="#br0" timeOffset="83011.754">27259 5812 921 0,'0'0'82'0,"0"0"-66"16,-10-7-16-16,6 7 0 0,4 0 214 0,0 0 39 16,-11 0 8-16,11 0 2 0,0 0-215 0,0 0-48 15,0 0 0-15,0 0 0 0,-3 7 0 0,3-7-10 16,0 3 10-16,-4 6 0 0,4-2 0 0,-3 2 0 16,3 0 12-16,0 7-3 0,3-3 23 0,-3 2 4 15,0 1 0-15,0 3 1 0,0 0 16 0,0-1 3 0,-3 1 1 0,-1 0 0 16,1 6-15-16,-1-6-3 15,1 6-1-15,-4 3 0 0,-4-3 2 0,4 4 0 16,0-4 0-16,0 0 0 0,-4-3-32 0,8 9-8 0,-1-9 0 0,1 3 0 16,3-6 0-16,-4 0 0 0,-3-4 0 0,4 4 0 15,3 0 0-15,0-10 0 0,-4 7 0 16,1-7 0 0,3 1-42-16,0-10-10 0,0 0-1 0,0 0-1 15,0 0-89-15,0 0-17 0,0 0-4 0</inkml:trace>
  <inkml:trace contextRef="#ctx0" brushRef="#br0" timeOffset="83344.464">26991 5834 1497 0,'0'0'133'0,"0"0"-106"0,0 0-27 0,0 0 0 0,0 0 120 0,0 0 18 15,7-3 4-15,0-4 1 16,-7 7-95-16,11-3-20 0,3-3-3 0,0 6-1 0,4 0 17 0,-4 0 3 16,3 0 1-16,1 0 0 0,0 0-7 0,3-3-2 15,0 3 0-15,0-7 0 0,-3 7 3 0,3 0 0 16,-3 0 0-16,-4-3 0 0,3 6-22 0,-3-6-4 16,-3-3-1-16,3 6 0 0,-3 0-12 0,-1 0 0 15,1 0 8-15,-4 0-8 0,0-3 0 0,4-3 0 16,-4 6 8-16,0-4-8 15,0-2-22-15,0 0-7 0,3 3-2 0,-3-3 0 16,0 6-120-16,4-10-24 0,-4 1-5 0,0 6 0 16,4-4-45-16,-1-2-9 0,-3-1-2 0,0 4 0 0</inkml:trace>
  <inkml:trace contextRef="#ctx0" brushRef="#br0" timeOffset="83878.676">27548 5646 115 0,'0'0'10'0,"0"0"-10"0,0 0 0 0,0 0 0 16,0 0 310-16,0 0 60 0,0 0 12 0,0 0 2 15,0-4-237-15,0 4-48 0,0 0-10 0,0 0-1 16,7-6-65-16,-7 6-13 0,0 0-2 0,0 0-8 15,0 0 16-15,0 0-4 0,8 10-1 0,-1-4 0 16,-4 3 37-16,4 1 8 0,4-1 2 0,-8 7 0 16,4-4 4-16,-3 4 1 0,3 0 0 0,0-4 0 15,0 4-15-15,-3 3-2 0,3-1-1 0,0 1 0 16,0 6-26-16,-4-6-6 0,-3 6-1 0,4 3 0 16,-4-2 1-16,3-1 0 0,1-3 0 0,-4 9 0 0,-4-9 3 15,4 9 1-15,-3-9 0 0,-1 3 0 0,1 4 3 16,3-11 1-16,-7 7 0 0,3 0 0 0,-3-6-9 0,4 0-3 15,-1 0 0-15,1-3 0 0,-1-1 3 16,0-2 0-16,-3-4 0 0,7 1 0 0,-3-1-4 0,3-3-8 16,-4 4 12-16,4-10-4 0,0 0-8 0,0 0 10 15,0 0-10-15,0 0 10 0,0 0-1 0,0 0 0 16,0 0 0-16,0 0 0 0,-3-3 3 0,3-10 1 16,3 4 0-16,1-1 0 0,-4-9-4 0,0 1-1 15,3 2 0-15,1 3 0 0,-1-5-8 0,1 2 0 16,3 0 0-16,-3 4 0 0,3-4 0 0,0 7 0 15,3-1 0-15,-3 1 0 0,0-1 0 0,4 4 0 0,0 3 0 0,-1-3 0 16,1 3 0-16,-1-4 0 16,8 1 0-16,-4 6 0 0,-3 0 0 0,3 0 8 0,0 6-8 15,0-6 12-15,0 0-12 0,-3 10 0 0,3-4-10 0,-4-3 10 16,4 7 0-16,1-1 15 0,-5 0-2 0,1 1 0 16,-1-4-13-16,-3 10 9 0,4-4-9 0,-4-2 8 15,0 5 7-15,-3 4 1 0,3-9 0 0,-4 8 0 16,1-2-16-16,-1 3 0 0,1-3 0 0,-1-4 0 15,1 4 0-15,-4-1 0 0,3-2 0 0,1 3 0 16,-1-1 0-16,-3-2 0 0,4-4 0 0,-1 1 0 16,1-1-19-16,0-3 0 0,-1 4 0 0,-3-10 0 15,0 0-33-15,0 0-8 0,0 0 0 16,0 0-1-16,0 0-142 0,0 0-28 0,0 0-5 0</inkml:trace>
  <inkml:trace contextRef="#ctx0" brushRef="#br0" timeOffset="84140.01">28127 6226 864 0,'0'0'76'0,"0"0"-60"15,0 0-16-15,4 6 0 0,-1 3 349 0,1 7 67 16,-1-3 14-16,1-4 2 0,-1 7-310 0,1-7-62 15,3 7-13-15,-4-4-3 0,1-2 6 0,-1 5 1 16,4 4 0-16,0-3 0 0,0-4-26 0,-3-2-5 16,0 5 0-16,-1 1-1 0,1-3-19 0,-1 2 0 15,1-5 0-15,-1-1 0 0,-3 7 9 0,4-7-9 0,-4 1 0 0,0-1 9 16,0 0-9-16,3 1 0 16,-3-1 0-16,0-9 0 0,0 0-12 0,0 0-5 0,0 0-1 0,0 0 0 31,0 0-126-31,0 0-24 0,0-3-6 0</inkml:trace>
  <inkml:trace contextRef="#ctx0" brushRef="#br0" timeOffset="84313.11">28109 5947 3200 0,'0'0'71'0,"0"0"14"0,0 0 3 0,0 0 1 16,0 0-71-16,0 0-18 0,4-7 0 0,-4 7 0 15,7-9-31-15,-4 9-9 0,5-3-3 0,-8 3 0 16,7 0-98-16,3-7-20 0,-3 7-4 0,0 0-638 16,4 0-127-16</inkml:trace>
  <inkml:trace contextRef="#ctx0" brushRef="#br0" timeOffset="84729.989">28423 6241 115 0,'4'10'10'0,"3"-1"-10"15,-4 1 0-15,4-1 0 0,-3 0 248 0,3 7 47 16,0-7 9-16,4 7 3 0,-4-6-235 0,0-1-48 16,0 7-8-16,0-4-3 0,-4-6-13 0,5 7 0 15,-5-4 0-15,1 7 0 0,-1-7 60 0,-3 1 8 0,7-1 3 0,-7 1 0 16,0-1 62-16,4 4 13 0,-4-13 2 0,0 9 1 16,3 0-33-16,-3-9-6 0,0 0-2 0,0 0 0 15,0 0-40-15,0 0-8 0,0 0-1 0,0 0-1 16,0 0-26-16,0 0-4 0,0 0-2 0,0 0 0 15,0 0-1-15,0 0 0 0,-3-6 0 0,3-3 0 16,0-7-3-16,-4 4-1 0,4-4 0 0,0-3 0 16,-3 0-9-16,3 0-1 0,0 1-1 0,0-4 0 15,0-7-2-15,0 11-8 0,0-7 12 0,0 6-4 16,0 0-8-16,0 0 8 0,0-6-8 0,3 9 8 16,-3-2 0-16,4-1 0 0,-4 9 0 0,0-5 0 15,0 2 0-15,3 4-8 0,1-1 12 0,-1-2-4 16,-3 9-8-16,4-4 0 0,-1-2 0 0,1 9 0 15,-1-3 0-15,4-4 0 0,0 4 0 0,-7 3 0 0,8 0-15 0,2 3 2 16,1-3 0-16,-4 0 0 16,7 7-72-16,0-4-15 0,-3-3-2 0,3 9-1 15,3-9-123-15,1 7-25 0</inkml:trace>
  <inkml:trace contextRef="#ctx0" brushRef="#br0" timeOffset="85581.668">29182 6270 864 0,'0'0'76'0,"0"0"-60"0,0 0-16 0,0 0 0 16,0 0 215-16,0 0 40 0,0 0 8 0,0 0 1 16,0 0-163-16,0 0-33 0,0 0-6 0,-4 0-2 15,-3-4-29-15,0 4-7 0,-3-6 0 0,-1 3-1 16,0-3 9-16,-3 6 1 0,4 0 1 0,-1-3 0 15,-3-4-10-15,0 7-3 0,0 7 0 0,3-4 0 16,-6 3 6-16,2-3 1 0,1 7 0 0,0-1 0 16,-3 0-17-16,2-2-3 0,-2 8-8 0,3-2 12 15,0-4-12-15,3 1 0 0,-3-1 0 0,3 4 0 16,8-1 28-16,-1-2-1 0,-3 5 0 0,4-5 0 16,-1 8-16-16,4-2-3 0,0-3-8 0,0 2 12 15,-3 4-12-15,3-9 0 0,3 5 0 0,1-5 0 16,-1 5 8-16,1-2-8 0,3-7 0 0,3 4 9 15,1-7 5-15,0 3 1 0,-4 3 0 0,3-9 0 0,4 7 6 0,-3-7 2 16,-1 0 0-16,5 0 0 0,-5 3-3 0,1-6 0 16,3-4 0-16,-4 7 0 0,1-6-6 0,3-3-2 15,-3 6 0-15,-1-13 0 0,1 6 16 0,3-8 4 16,0 2 0-16,-3-3 0 0,3 0-32 0,-4 1 0 16,1-8 0-16,0 1 0 0,3 3 8 0,-4-3 8 15,-3 0 1-15,0-3 1 0,4 3-1 0,-8 3 0 16,5-3 0-16,-1 0 0 0,-4 0 13 0,1 3 2 15,-4-3 1-15,3 6 0 0,-3-6-33 0,0 6-12 16,0-6 0-16,4 6 0 0,-4 0 12 0,-4 0 0 16,4 1 0-16,0-7 0 0,0 6 0 0,0-6 16 15,0 6-3-15,0 3-1 0,0-3-12 0,0 1 0 16,0 2 0-16,0-3 0 0,0 6 0 0,0-2 0 0,0-1 0 0,-3 7 0 16,3-4 0-16,-4 1 0 0,4 2 0 0,-3 1 0 15,-1-1 0-15,4 1 0 0,0 6 0 0,0 3 0 16,0 0 0-16,0 0 0 0,0 0 0 0,0 0 0 31,0-6-31-31,0 6 1 0,0 0 0 0,0 0 0 0,0-10 30 0,0 10-9 0,0 0 9 0,0 0 0 16,0 0 0-16,0 0 9 0,0 0 0 0,0 0 0 15,0 0-9-15,0 0-11 0,0 0 3 0,0 0 0 16,0 0 8-16,0 0 0 0,0 0 0 0,0 0 0 16,-7 16 0-16,3-4 0 0,4 4 0 0,-3 3 0 15,3 0 0-15,-4 6 0 0,1-6 0 0,3 9 0 16,0-3 0-16,0 3 0 0,-4 7 0 0,4-7 0 15,4 3 0-15,-4 1 0 0,3-1 0 0,-3 0 0 16,4 1 0-16,-1-4 0 0,1 0 0 0,0 7 0 16,-4-7 0-16,3 6 0 0,-3-5 0 0,0 5 0 0,0 1 0 0,0-7 0 15,-3 0 0-15,3 6 0 0,-8-5 0 0,5 5 0 16,-1-9 0-16,4 3 0 0,-3-2 0 0,3-1 9 16,-4 3 0-16,4-6 0 0,4 3-9 0,-1-6 0 15,1-4 0-15,-1 4 0 0,-3-9 0 0,8 5-9 16,2-5 9-16,-3-7-13 0,0 3 13 0,0 0 0 15,0-2 0-15,4-4 0 16,0 0-24-16,-4 0-1 0,0-4-1 0,3-2 0 16,-6-3-123-16,-1 2-25 0,1-2-5 0,-1 0-959 0</inkml:trace>
  <inkml:trace contextRef="#ctx0" brushRef="#br0" timeOffset="86450.027">29887 5439 2228 0,'0'0'99'0,"0"0"20"16,0 0-95-16,0 0-24 0,0 0 0 0,0 0 0 15,0 0 33-15,0 0 3 0,0 0 0 0,11 9 0 16,-8-3-36-16,5 7 0 0,-5-13 0 0,1 15 0 16,-1 1 0-16,1 3 0 0,-1-7 0 0,4 14 0 0,-3 2 0 0,-1-3 18 15,1 3-2-15,-1 3-1 0,1 1 27 0,-1 9 6 16,4-4 0-16,-3 7 1 0,-1-6 9 0,-3 6 2 16,4-7 0-16,0 7 0 0,-1-3-13 0,1-3-3 15,-4-1 0-15,3 7 0 0,4 0-25 0,-7-6-6 16,4 2-1-16,-4-2 0 0,3 0 0 0,1 2 0 15,-1-2 0-15,-3 0 0 0,0 2-12 0,0-2 0 16,0-3 0-16,0-1 0 0,-3-3 9 0,3 4-9 16,-4-7 8-16,4 7-8 0,0-1 0 0,0-6 0 15,0 4 8-15,0-10-8 0,7 3 0 0,-3 0 0 16,-1-6 0-16,1-1 8 0,3 1-20 0,-4 0-4 16,1-3 0-16,0-7-1 15,3 1-30-15,-4-1-5 0,4 0-2 0,-3-2 0 16,-4-7-122-16,3 3-24 0,-3-3-4 0,0 0-838 0</inkml:trace>
  <inkml:trace contextRef="#ctx0" brushRef="#br0" timeOffset="88217.187">30572 6395 864 0,'0'0'76'0,"0"0"-60"0,0 0-16 0,0 0 0 16,0 0 124-16,3 9 21 0,4-2 5 0,-3 2 1 15,-4-3-102-15,3 4-20 0,1-1-4 0,3 1-1 16,-4-1 5-16,1 10 1 0,0-4 0 0,-4 4 0 15,3 0 8-15,1 0 2 0,-4 6 0 0,0 0 0 16,0-3 24-16,-4 3 6 0,1 3 1 0,-1 7 0 16,4-7-6-16,-7 3-1 0,3 1 0 0,1-7 0 15,-1 3-26-15,1-3-6 0,-1 0 0 0,1-3-1 16,-4 0-15-16,3-3-2 0,-3 0-1 0,4 0 0 0,-1-10-3 16,1 7-1-16,-4-7 0 0,3 0 0 0,4 1-1 15,-4-1-8-15,1-2 12 0,3-7-4 0,0 0 6 0,0 0 1 16,-7 0 0-16,3-7 0 0,-3 4 14 0,4-3 3 15,3-10 1-15,0 4 0 0,-4-7-7 0,4-3-2 16,4 0 0-16,-1-3 0 0,1-10-8 16,-1 7-1-16,1-6-1 0,3-4 0 0,-4 4-14 0,5-4-12 15,-5 3 3-15,1 1 0 0,3-1 9 0,-4-2 0 16,1 2 0-16,-1 1 0 0,4 6 0 0,-3-7 0 16,-1 7 0-16,4-7 0 0,-3 7 0 0,3 0 0 15,4 3 0-15,-4-3-12 0,0 9 12 0,0-6 0 16,3 0 0-16,1 12 0 0,-4-3-16 0,0-2 1 15,4 8 1-15,-1 1 0 0,4-1 6 0,-3 4 8 0,-4 3-13 0,7-3 5 16,0 6 8-16,0 9 0 0,0-3 0 16,4-2-8-16,0 5 8 0,-4 0 0 0,3 7 0 0,1-7-8 15,-4 7 0-15,4-3 0 0,-8 2 0 0,-3 1 0 16,0-3 8-16,1 2 0 0,2-5 0 0,-3 8 0 16,0-8 0-16,-3 6-8 0,-1-4 8 0,1 4 0 15,3-7 0-15,-7 7 0 0,-7-4 0 0,7 4 0 16,0 3 0-16,0-10 8 0,-4 7-8 0,4 0 8 15,-3-7-8-15,3 4 0 0,-4-4 0 0,1 0 0 16,-1-2 0-16,1 2 9 0,-4 0-9 0,3 1 0 16,4-10 0-16,-7 0 0 0,-4 6 0 0,1-3-9 15,-1-3 9-15,-3 7 14 0,-4-7-3 0,1-7-1 16,3 7-10-16,-4-3 8 0,0 3-8 0,1-6 8 16,-1-4-8-16,4 7 0 0,-4-3 0 0,1-3 0 15,3 2-21-15,3-2-7 0,-3-4 0 0,0 7-1 16,3-3-115-16,1-1-24 0,3 1-4 0,3 3-786 15</inkml:trace>
  <inkml:trace contextRef="#ctx0" brushRef="#br0" timeOffset="88833.546">31390 6304 1324 0,'0'0'118'0,"-3"-6"-94"0,-1 3-24 0,-3 3 0 16,4-7 188-16,-5 7 34 0,5-3 6 0,-4-3 2 31,0 6-161-31,0-3-32 0,-4-3-6 0,4 6-2 0,0-4-29 0,0-2 8 16,-4 6-8-16,4-3 0 0,-3-3 0 0,-1 6 0 0,1 0 0 0,-1 0 0 15,4 0 12-15,-4 0-3 0,1 0-1 0,3 9 0 16,-4-3 8-16,4-2 2 0,-7 5 0 0,3 7 0 0,1-7 14 16,-4 10 4-16,3-3 0 0,1 2 0 15,-1 1-17-15,0 0-3 0,4 0-1 0,0 6 0 0,0-9-3 0,4 2-1 16,-1-2 0-16,4-3 0 0,0 5-11 0,0-2 0 15,0-7 0-15,0 1 0 0,7-1 0 0,-3 1 0 16,-4-10 0-16,3 6 0 0,-3-6 0 0,7 3 12 16,0 3-12-16,4 1 12 0,0-7 0 15,-4 0 1-15,3-7 0 0,-3 7 0 0,4 0 3 0,-4-9 0 16,4 3 0-16,-1 3 0 0,1-7-1 0,-1 1 0 16,1-7 0-16,-1 7 0 0,1-7-15 0,-4 3 11 15,0-2-11-15,4-1 10 0,-4 4-10 0,0-4 0 16,-4-3 9-16,4 10-9 0,-3-7 14 0,3 7-2 15,-3 5 0-15,-1-5 0 0,1 3 20 0,-1-4 4 16,1 4 1-16,3 6 0 0,-7 0-29 0,0 0-8 16,10-3 0-16,-3 3 0 0,0 3 0 0,0 3 0 0,0 1 0 15,-3 2 0-15,3 0 9 0,0 1-9 0,-3 2 12 0,-1-2-12 16,-3 5 11-16,7 1-11 0,-7-3 10 0,4 2-10 16,-1 1 9-16,1-3-9 0,3 5 8 0,-4-8-8 15,1 5 0-15,-1 1 0 0,5-3 8 0,-1-4-8 16,0 4-8-16,-4-1-4 0,4-6-1 0,-3 4 0 31,6-7-29-31,-6 6-6 0,-4-9 0 0,7 0-1 0,0 7-32 0,0-7-7 16,-7 0 0-16,7 0-1 0,0-7-117 15,4 4-23-15,-4-3-5 0</inkml:trace>
  <inkml:trace contextRef="#ctx0" brushRef="#br0" timeOffset="89383.929">31877 6179 2246 0,'0'0'49'0,"0"0"11"0,0 0 1 0,0 0 3 0,-4 0-52 0,-3 3-12 15,0 3 0-15,0-6 0 0,-3 9 24 0,3-9 3 16,-4 10 0-16,1-10 0 0,-1 6 20 0,-3-3 4 15,0 3 1-15,3-2 0 0,-3 2-28 0,0 3-4 0,0-2-2 16,3 2 0-16,-3-6-18 0,-4 7 0 0,1-1 8 0,3 0-8 16,0-2 36-16,-1 2 3 15,-2 0 1-15,-1 1 0 0,8-4-20 0,-4-3-3 0,3 4-1 16,0-4 0-16,1-3-4 0,3 6-2 0,0-6 0 0,7 0 0 16,-4 3-10-16,4-3 0 0,0 0 0 0,0 0 0 15,0 0 0-15,0 0 0 0,0 0 0 0,0 0-11 16,14 0 1-16,-7 0 0 0,-7 0 0 0,11 6 0 15,3-6 1-15,-3 0 0 0,-4 0 0 0,0 7 0 16,-7-7 9-16,10 3 0 0,-3 6 0 0,4 1 0 16,-4-4 0-16,0-3 0 0,0 6-9 0,0 1 9 15,0-4 0-15,-3 3 0 0,3 1 0 0,-4-1 0 16,4 1 0-16,-3-4 0 0,-4 3 0 0,3 1 0 16,1-1 11-16,-4-9-3 0,0 10-8 0,0-10 12 15,0 9-3-15,0 0-1 0,-4-2 0 0,4-7 0 16,-3 9-8-16,3-9 0 0,0 0 0 0,0 9 8 0,-4 1 0 0,1-1 0 15,3-9 0-15,0 0 0 0,-4 7-8 0,4-7 8 16,-7 3-8-16,7-3 8 0,-3 9-8 0,-4-3 8 16,3 1-8-16,1-4 8 0,3-3-8 0,-7 6 0 15,-1-3-12-15,1-3 12 16,7 0-38-16,-7 0 0 0,0 0 0 0,0 0 0 16,0 0-158-16,7 0-32 0,0 0-7 0,-3-3-1 0</inkml:trace>
  <inkml:trace contextRef="#ctx0" brushRef="#br0" timeOffset="90019.183">32152 6260 864 0,'0'0'76'0,"0"0"-60"0,0 0-16 0,0 0 0 16,0 0 276-16,0 0 52 0,-3 0 10 0,-1 0 2 15,4 0-262-15,0 0-53 0,-7-3-10 0,4-3-3 16,-1 3 17-16,-3-4 3 0,3 7 1 0,1-6 0 16,-1 3-3-16,4 3-1 0,-3 0 0 0,-4-6 0 15,0 6 6-15,-4 6 1 0,11-6 0 0,-10 0 0 16,-5 9-24-16,1-9-4 0,4 10 0 0,-4-4-8 0,0-3 11 0,-4 7-11 15,4-1 10-15,0 0-10 0,3-2 15 0,-3 2-3 16,3 0-1-16,4-2 0 16,0-4-2-16,0 6 0 0,0-2 0 0,0-4 0 0,7-3-9 0,0 0 10 15,0 0-10-15,0 0 10 0,-7 9-10 0,7-9 0 16,0 0-10-16,0 0 10 0,0 0 0 0,0 0 0 16,7 6 11-16,-3 4-3 0,6-4-8 0,-3-3-10 15,0 3 10-15,4-2-13 0,3 2 13 0,0-3 8 16,-3 3 0-16,-1-3-8 0,4 4 0 0,-3 2 0 15,0 0 0-15,3-9 0 0,-4 10 0 0,1-1 0 16,-1 1 0-16,1-4-9 0,3 3 9 0,-3 1-8 16,3-1 8-16,0 1-8 0,4-1 8 0,-4 7 0 15,-4-7 8-15,4 0-8 0,-3 1 0 0,0 6 0 16,-1-7 0-16,-3 0 0 0,4 7 0 0,-8-7 9 0,1 4-9 0,-1-4 0 16,1 7 28-16,-4-6 0 0,0 5-1 0,-4-5 0 15,4-1-15-15,-7 0-4 0,4 1 0 0,-1-1 0 16,-3 1-8-16,0-1 8 0,0 0-8 0,0-2 8 15,-4 2-8-15,4-3 0 0,-7-2 0 0,4 5 0 16,-1-3 8-16,-3-3 0 0,-7-3 0 0,7 7 0 16,0-4-8-16,-4-3-17 0,4 0 4 0,-4-3 1 15,1-4-25 1,2 7-5-16,5-3-1 0,-4-3 0 16,0-3-138-16,3-1-28 0,4-6-6 0,-4 7-1 0</inkml:trace>
  <inkml:trace contextRef="#ctx0" brushRef="#br0" timeOffset="90702.538">32018 5341 691 0,'0'0'61'0,"0"0"-49"0,-3 0-12 0,3 0 0 16,0 0 404-16,0 0 77 0,0 0 16 0,7 10 3 15,7-1-402-15,0 1-81 0,0 5-17 0,0-5 0 16,7 5 9-16,0-2 3 0,4 3 1 0,0 2 0 0,3 7-5 0,0-6-8 15,4 9 11-15,0-2-11 16,3 2 8-16,0-3-8 0,8 9 0 0,-1-5 0 0,-3 8 0 0,0-2 0 16,3 5 0-16,-3 1 0 0,3 0 0 0,-7-3 0 15,-3 6 8-15,0-7-8 0,0 4 38 0,-8-3 4 16,5-1 1-16,-8-2 0 0,0 9-9 0,0-7-2 16,-3-2 0-16,-4 2 0 0,0-2 4 0,-4-1 1 15,-2 4 0-15,-1 3 0 0,0-10-28 0,-7 10-9 16,0-7 0-16,-7-2 0 0,7 8 10 0,-7-2-10 15,-1 6 8-15,1-6-8 0,-7-4 12 0,4 4-4 16,-4 3 0-16,-1-4 0 0,-2 1 2 0,-1-4 0 16,1-6 0-16,-5 4 0 0,1-4-10 0,0 0 0 15,-4-3 0-15,4 0 0 0,0-3 0 0,0-3 8 16,0 3-8-16,3-3 0 0,-3-6 0 0,7 2-11 0,3-5 1 16,-3-4 0-1,4-3-160-15,-5-3-32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4T03:44:32.6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3475 192 748 0,'-4'0'33'0,"4"0"7"0,0 0-32 0,0 0-8 0,0 0 0 0,0 0 0 16,0 0 81-16,0 0 15 0,0 0 2 0,0 0 1 16,0 0-19-16,0 0-3 0,0 0-1 0,0 0 0 15,-7 7-4-15,7-7 0 0,0 0-1 0,-3 9 0 16,3-6-7-16,0 3-2 0,-7-2 0 0,7 8 0 0,0-9-6 0,-4 7 0 16,4 5-1-16,0-5 0 0,0-1 1 0,4 10 0 15,-8-3 0-15,4-4 0 0,0 4-31 0,0 3-5 16,0-1-2-16,0 4 0 0,0 7 3 0,-7-7 1 15,7 3 0-15,0 0 0 0,0 3 8 0,-3 0 2 16,3-3 0-16,0 4 0 0,0-4-20 0,0 3-4 16,-4-3-8-16,4 3 12 0,0-12-4 0,0 3 0 15,-7 6-8-15,7-13 12 0,0 4-12 0,0 3 0 16,0-10 8-16,-4 1-8 0,4 5 0 0,0-5 0 16,-7-1 0-16,7 0 0 0,-3-2 12 0,-1 2-1 15,4-9 0-15,0 3 0 0,0-3-21 0,0 0-4 16,0 0-1-16,0 0 0 15,0 0-25-15,0 10-4 0,0-10-2 0,0 0 0 16,0 0-21-16,-10 6-4 0,3 0-1 0,7-6 0 16,0 0-19-16,0 0-4 0,-4 0-1 0,4 0-479 0,-10-6-96 0</inkml:trace>
  <inkml:trace contextRef="#ctx0" brushRef="#br0" timeOffset="795.874">3334 183 115 0,'0'0'10'0,"0"0"-10"15,0 0 0-15,0 0 0 0,0 0 211 0,0 0 40 16,0 0 8-16,0 0 1 0,10 0-131 0,1 0-26 0,-11 0-6 0,3-9-1 15,5-1 2-15,2 4 0 16,-6 3 0-16,3-4 0 0,-4 4-18 0,8-3-3 0,-1-3-1 0,-10-1 0 16,7 10-40-16,0-9-8 0,4 9-1 0,-7-6-1 15,6 6-11-15,1 0-3 0,-1-4 0 0,4-2 0 16,-3 6 12-16,3 0 1 0,0-3 1 0,-3 3 0 16,10 0-26-16,-7 0 0 0,-3 0-14 0,-1-6 5 15,4 6 9-15,-3 0 8 0,-11 0-8 0,14 6 11 16,-3-6-2-16,-1 3 0 0,-3-3 0 0,0 10 0 15,-7-10-9-15,11 6 10 0,-4 3-10 0,4 1 10 16,-4-10-10-16,3 15 0 0,-6-12 0 0,6 7 0 16,1-4 0-16,-4 4 0 0,0-1 0 0,4 0 8 15,-8 1-8-15,4-4 0 0,0 3 0 0,4-5 0 16,-4 8 0-16,-4 1 0 0,8-4 9 0,-11-3-9 16,4 4 0-16,3-1 8 0,-4 1-8 0,4-1 0 0,-7 7 14 0,0-7-2 15,4 0 0-15,-4 1 0 0,0 9 1 0,0-10 0 16,-4 0 0-16,4 1 0 0,0-4 6 0,0 13 1 15,-7-10 0-15,4-2 0 0,3 2-20 0,-7-6 0 16,3 7 0-16,-3 5-9 0,3-5 9 0,1-1 16 16,-4-3-4-16,3 4-1 0,-6-1 5 0,6 1 2 15,-6-1 0-15,3 0 0 0,-4-2-3 0,4 2-1 16,-4-6 0-16,-3 4 0 0,4 2 9 0,-1-9 1 16,-3 9 1-16,-4 1 0 0,11-10-13 0,-10 0-4 15,3 0 0-15,-1 9 0 0,1-18-8 0,-7 9 8 16,7 0-8-16,-4 0 8 0,1 9-8 0,-1-9 0 15,4 0 0-15,0 0 0 0,0 0 0 0,3 0 0 0,-3 0 0 0,3 0 0 16,-3 0 0-16,4 0 0 0,-4 6 0 0,3-6 0 16,4 0 0-16,-4 0-11 0,4 4 3 0,-3-4 0 31,10 0-32-31,-7 9-7 0,0-9-1 0,-4 6 0 16,4-6-117-16,7 0-24 0,0 0-5 0</inkml:trace>
  <inkml:trace contextRef="#ctx0" brushRef="#br0" timeOffset="1747.33">4505 42 403 0,'0'0'36'0,"0"0"-36"15,0 0 0-15,0 0 0 0,0 0 131 0,0 0 19 16,0 0 4-16,0 0 1 0,0 0-42 0,-11 6-8 16,4-6-1-16,7 0-1 0,-3 6-31 0,-1-2-5 15,-6-4-2-15,10 0 0 0,0 0-29 0,-7 9-7 16,0 0-1-16,-4-2 0 0,4 2 16 0,-4-6 2 15,4 7 1-15,-3 2 0 0,-4 1 2 0,3 2 1 16,0-5 0-16,1-1 0 0,-1 1-16 0,-3 8-3 16,0-2-1-16,3-3 0 0,1-1 6 0,-4 1 2 0,0 2 0 0,3-2 0 15,1 3 1-15,-1 2 0 0,0 1 0 0,-3-3 0 16,4 3-6-16,-1-4-1 0,8 4 0 0,-12 0 0 16,5 6-8-16,-4 0-1 0,7-3-1 0,3 3 0 15,-6 3 0-15,-1 1 0 0,7-4 0 0,4 3 0 16,-10-3-4-16,10 3-1 0,0-3 0 0,-7 4 0 15,7-7-4-15,0 6-1 0,0-9 0 0,0 9 0 16,7-9-3-16,-7 6-1 0,3 0 0 0,-3-3 0 16,0 3 1-16,7-6 0 0,-7 6 0 0,4 0 0 15,-4-3-9-15,11 3 8 0,-11-6-8 0,3 3 8 16,4 0-8-16,4-4 0 0,-11-5 0 0,7-1 0 16,0 4 8-16,3-6-8 0,-6 2 0 0,7-6 8 15,-1 1-8-15,1 2 0 0,-4 4 0 0,3-7 0 0,1-6 0 16,0 9 0-16,-1-9 0 0,1 3 0 0,3-3-19 0,-4 13 4 15,4-13 1-15,-3 3 0 16,0 3-86-16,-4-3-18 0,10-3-3 0,-10 10-638 16,0-4-127-16</inkml:trace>
  <inkml:trace contextRef="#ctx0" brushRef="#br0" timeOffset="2830.434">4974 221 756 0,'11'0'33'0,"-8"0"7"0,-3 0-32 0,0 0-8 15,11 0 0-15,-11 0 0 0,0 0 84 0,0 0 14 16,0 0 3-16,0 0 1 0,0 0-18 0,0 0-4 16,0 0-1-16,0 0 0 0,0 0-8 0,-7 6-2 15,7-6 0-15,7 9 0 0,-7 1-11 0,0 5-2 0,0-5-1 0,0-1 0 16,0 10 1-16,0-3 0 16,0-4 0-16,0 13 0 0,0 0 0 0,0-6 0 0,3 9 0 0,4-3 0 15,-14 4-28-15,7 5-4 0,0-6-2 0,0 1 0 16,7 5 14-16,-7-3 4 0,0 1 0 0,0-7 0 15,4 9-24-15,3-15-5 0,-7 9-1 0,-7-9 0 16,7 6 2-16,0 0 0 0,0-6 0 0,-4 0 0 16,4 6-12-16,-7-12 12 0,14 12-12 0,-14-10 12 15,7-2-4-15,-3 0-8 0,3-1 12 0,0-2-4 16,0-4-8-16,0 3 0 0,0-9 9 0,0 0-9 16,0 3 0-16,0-3-13 0,0 0 1 0,0 0 1 15,0 0-107-15,0 0-22 0,0-3-4 0,0-6-532 16,3-7-108-16</inkml:trace>
  <inkml:trace contextRef="#ctx0" brushRef="#br0" timeOffset="3286.215">4949 227 1422 0,'0'0'31'0,"0"0"6"0,0 0 2 0,0 0 1 0,0 0-32 0,0 0-8 0,0 0 0 0,0 0 0 15,0 0 81-15,0 0 15 0,11 6 2 0,-4-3 1 16,0-3 5-16,4 10 0 0,-8-10 1 0,11 0 0 16,4 0-10-16,-4 0-3 0,0 0 0 0,0 0 0 15,8 0-48-15,-1-10-11 0,-7 10-1 0,7-3-1 16,-3-3 1-16,3 6 1 0,-7 0 0 0,0-6 0 16,4 6-20-16,-4 0-4 0,-4 0-1 0,4-4 0 15,1 4-8-15,-1-6 8 0,3 6-8 0,-6 6 8 16,3-2-8-16,-3-4 0 0,3 0-12 0,-4 0 12 15,1 6-8-15,3-6 8 0,-10 0 0 0,3 0 0 16,7 0-9-16,-4 0 9 0,-3 6-12 0,4-6 12 16,-1 0-42-16,-2 0-2 0,-8 0 0 0,7-6 0 15,0 6-36-15,-4 0-8 0,-3 0-2 0,0 0 0 16,0 0-124-16,0 0-25 0,0 0-5 0,0 0 0 0</inkml:trace>
  <inkml:trace contextRef="#ctx0" brushRef="#br0" timeOffset="3783.885">4978 638 1328 0,'0'0'29'0,"0"0"7"0,0 0 0 0,0 0 1 16,0 0-29-16,7 0-8 0,-7 0 0 0,0 0 0 0,0 0 104 0,0 0 20 16,7-4 4-16,3 4 1 0,-10 0-30 0,7 0-7 15,-3 0 0-15,3-6-1 0,7 6-7 0,-3 0-2 16,-4 0 0-16,10 0 0 0,-2 0-24 0,6 0-5 16,-7-6-1-16,0 6 0 0,7 0-8 0,-10 0-1 15,6-3-1-15,1 3 0 0,0-6-26 0,-4 6-4 16,3 0-2-16,-6-4 0 0,3 4-2 0,0 0 0 15,0-6 0-15,-3 6 0 0,3-9-8 0,4 9 0 16,-4 0 0-16,-4-10 0 0,-3 10 0 0,4-9 0 16,0 9 0-16,3-6 0 15,-4 3-25-15,4-4-1 0,-3 4 0 0,-1 3 0 16,5-9-110-16,-5 2-23 0,4 7-4 0,-7-9-544 16,4 0-109-16</inkml:trace>
  <inkml:trace contextRef="#ctx0" brushRef="#br0" timeOffset="4815.128">5574 961 230 0,'0'0'20'0,"0"0"-20"16,0 0 0-16,0 0 0 0,0 0 110 0,0 0 18 15,0 0 3-15,0 0 1 0,0 0-60 0,0 0-12 16,0 0-3-16,0 0 0 0,0 0-2 0,0 0-1 16,0 0 0-16,0 0 0 0,0 0-34 0,0 0-6 0,0 0-2 15,0 0 0-15,0 0 32 0,0 0 7 0,0 0 1 0,0 0 0 16,0 0-17-16,0 0-3 0,0 0-1 0,0 0 0 15,0 0 17-15,3 6 3 0,-3-6 1 0,0 3 0 16,0-3 4-16,7 6 0 0,-7 1 1 0,0 5 0 16,8-12 3-16,-8 10 0 0,7-4 0 0,-4 3 0 15,4-6-4-15,-7 7-1 0,7-4 0 0,-3 13 0 16,3-10-24-16,0 1-5 0,3 5-1 0,-10-5 0 16,8 9-13-16,-1-4-4 0,-4-5 0 0,4-1 0 15,-7 10 20-15,4-10 3 0,-4 1 1 0,3-1 0 16,1 7-20-16,-4-7-3 0,-4 7-1 0,4-7 0 15,-3-6-8-15,3 10 8 0,-4-4-8 0,4-6 8 16,0-3 0-16,-7 10 0 0,7-10 0 0,-3 6 0 16,-4 4-8-16,7-10 0 0,-4 0 0 0,4 0 0 0,0 0 0 0,0 0 0 15,-4 3 0-15,4-3 0 16,-10-3-40-16,3 3-9 0,0-7-3 0,3 4 0 16,1-3-137-16,-1-7-28 0,-6-9-6 0,3 4-1 0</inkml:trace>
  <inkml:trace contextRef="#ctx0" brushRef="#br0" timeOffset="6099.697">6671 183 288 0,'0'0'25'0,"0"0"-25"15,0 0 0-15,0 0 0 0,0 0 161 0,0 0 27 16,0 0 6-16,0 0 1 0,0 0-73 0,7-9-14 0,-3 5-4 0,-4 4 0 15,0-6-18-15,3 0-4 0,-3 3-1 0,0 3 0 16,0-10-17-16,0 10-3 0,0 0-1 0,0 0 0 16,4-6-4-16,-4 6 0 0,-7-9-1 0,7 9 0 15,-4-10-3-15,4 10 0 0,-7 0 0 0,-4 0 0 16,4 0-31-16,-3 10-6 0,3-10-2 0,-4 0 0 16,4 9 4-16,-7-9 1 0,7 6 0 0,-4-6 0 15,1 3 15-15,-1 4 3 0,-3-4 1 0,4 3 0 16,-5 4-18-16,1-1-4 0,4-9-1 0,-4 9 0 15,-1 1-2-15,5-4-1 0,-8 3 0 0,4-5 0 16,0 8-11-16,0-9 10 0,0 7-10 0,3-1 10 16,-3 0-10-16,4-2 10 0,-1-4-10 0,4 3 10 15,-4 4-10-15,4-1 10 0,0-9-10 0,0 9 10 16,0-2 8-16,4 2 2 0,3-6 0 0,-7 3 0 0,3-2-20 16,4-4 0-16,0 0 0 0,4 6 0 0,-4-6 0 0,0 9 0 15,0 1 0-15,7-1 0 0,-7-9 0 0,3 6 0 16,4 4 0-16,-3-7 0 0,-4-3 0 0,10 6 0 15,-3-6 0-15,4 10 0 0,-1-1 0 0,-2-9 0 16,2 9 0-16,4-9 0 0,-3 7 0 0,3 2 0 16,-3-9 0-16,-1 3 0 0,4-3 0 0,0 10 0 15,-3-4 0-15,-1-6 0 0,5 9 10 0,-5 1-2 16,1-10 0-16,3 9 0 0,-4-9-8 0,1 6-11 16,3-2 3-16,-7 2 0 0,4-3 8 0,-1-3 8 15,1 6-8-15,0 4 11 0,-1-1-11 0,1-9 0 16,3 9 0-16,-4-2 8 0,5 2-8 0,-5-6 0 15,1 4 0-15,3-4 0 0,-4 3 0 0,1 3 0 16,3 1 0-16,-7 5 0 0,4-11 0 0,-4 5 0 0,-4 3 0 0,4 1 0 16,0-4 0-16,-3 7 0 0,3-13 0 0,0 7 0 15,-7 2 0-15,0 1 8 0,7-4-8 0,-7-3 8 16,4 4-8-16,-4-1 0 0,0 1 0 0,3-1 0 16,-3-9 8-16,0 16 0 0,0-16 0 0,0 3 0 15,0-3-8-15,0 9 8 0,-3 1-8 0,-1-4 8 16,4-6 0-16,-3 9 0 0,-1 1 0 0,-3 5 0 15,0-11-8-15,3 5 0 0,-3-3 0 0,7 4 0 16,-10-1 0-16,3-9 0 0,0 9 0 0,3-2 0 16,-3 2 28-16,-4-6 3 0,1 7 1 0,-1-10 0 15,1 6-32-15,-1 3 0 0,-3-9 0 0,3 10 0 16,4-10 11-16,-3 9-11 0,-4-9 12 0,3 6-12 16,-3-2 15-16,3-4-4 0,1 0-1 0,-4 0 0 0,3 0-2 0,-10 0-8 15,10-4 12-15,-6 4-4 0,6 0-8 0,-6-6 0 16,-1-3 0-16,0 9 0 0,4-10 9 0,0 1 0 15,0 3 0-15,-4-4 0 0,4 7-9 0,4-6 0 16,-5 2 0-16,1-2 0 0,0 9 0 0,0-9 0 16,4 6 0-16,-1-4 0 0,-7 7 0 0,4-6 0 15,0 6 0-15,4 0 0 0,-8-3 0 0,7-3 0 16,4 6 0-16,-3-4 0 0,3 4-12 0,-4 0 3 16,4-6 0-16,0 6 0 0,7-9-4 0,-7 9-1 15,3 0 0-15,4 0 0 16,0-10-33-16,0 10-6 0,0-9-2 0,4 9 0 15,-4 0-206-15,10-6-42 0,12-7-8 0,-5 4-1 0</inkml:trace>
  <inkml:trace contextRef="#ctx0" brushRef="#br0" timeOffset="6766.94">7003 904 288 0,'0'0'12'0,"0"0"4"0,0 0-16 0,0 0 0 0,0 0 0 0,3 3 0 15,1-3 242-15,-4 0 46 0,3 10 8 0,4-10 3 16,4 6-142-16,-4 0-28 0,0-3-5 0,0 7-2 15,4-1-24-15,-4-9-5 0,0 10-1 0,0-4 0 16,7 3-19-16,-7-2-4 0,0 5-1 0,4-2 0 16,-8-4-20-16,1 6-5 0,-1-2-1 0,4 5 0 15,0-5-18-15,-7 6-3 0,0-4-1 0,4 4 0 16,-4 9 8-16,0-13 0 0,0 13 1 0,-4-6 0 16,4 0-15-16,-7-3-3 0,4 3-1 0,-1-4 0 15,1 1 1-15,-1-4 0 0,1-2 0 0,-4 6 0 16,-1-7-11-16,1 0 0 0,4 1 0 0,-8-1 0 0,4 1 8 0,0-4-8 15,0 3 8-15,4-6-8 0,-8-3 0 0,4 13 0 16,3-13 0-16,4 0 0 16,-3 0-29-16,-8 0-2 0,4 0 0 0,0-6 0 15,0-1-161-15,4-2-33 0</inkml:trace>
  <inkml:trace contextRef="#ctx0" brushRef="#br0" timeOffset="7800.326">8005 164 288 0,'0'0'25'16,"0"0"-25"-16,0 0 0 0,0 0 0 15,0 0 148-15,0 0 25 0,0 0 5 0,0 0 1 16,0 0-79-16,0 0-15 0,0 0-3 0,10 0-1 0,-10 0-10 0,0 0-3 15,7 0 0-15,-7 0 0 0,0 0-3 0,0 0-1 16,0 0 0-16,0 0 0 16,4 0-7-16,3 0-1 0,-7 0-1 0,0 0 0 0,0 0-4 0,3 0-1 15,-3 0 0-15,4 6 0 0,-4-6-2 0,7 4 0 16,-7 5 0-16,0 0 0 0,0-9-8 0,0 7-1 16,0 2-1-16,0-6 0 0,0 3-5 0,0-2-1 15,0 2 0-15,0 3 0 0,0 1-2 0,-7 5-1 16,7-5 0-16,-4-1 0 0,1 10-1 0,-1-3 0 15,1 6 0-15,-4 3 0 0,3 0-2 0,-6 3-1 16,2 0 0-16,-2 7 0 0,-1-1 14 0,1 1 2 16,-1-1 1-16,1-2 0 0,-1 2-28 0,-3-6-6 15,3-3 0-15,4 4-8 0,-7-4 20 0,4 0-4 0,-1-6 0 0,0 9 0 16,1-9-5-16,-1-4-2 0,1 4 0 0,-1-3 0 16,4 3-9-16,-7-4 0 15,3-2 9-15,1 2-9 0,3-11 0 0,-4 11 9 0,4-5-9 0,-4-1 0 16,4-9 0-16,0 10 0 0,7-4 0 0,-7-6 0 15,7 0-21-15,-7 9 1 0,0-9 1 0,7 0 0 16,0 0 1-16,0 0 0 0,0 0 0 0,0 0 0 16,-3 3-30-16,3-3-5 15,0 0-2-15,0 0 0 0,0 0-4 0,0 0-1 16,0 0 0-16,0 0 0 0,7-3-108 0,0-6-21 0,-4 3-5 16,4-13-733-16</inkml:trace>
  <inkml:trace contextRef="#ctx0" brushRef="#br0" timeOffset="8333.897">8057 202 172 0,'0'0'16'0,"0"0"-16"16,0 0 0-16,0 0 0 0,0 0 208 0,0 0 38 15,0 0 8-15,0 0 2 0,0 0-110 0,0 0-22 16,0 0-4-16,0 0 0 0,0 0-20 0,0 0-3 16,0 0-1-16,0 0 0 0,0 0-32 0,0 0-6 15,0 0-2-15,0 0 0 0,0 0-7 0,0 0-1 0,0 0-1 0,0 0 0 16,0 0-10-16,0 0-1 0,0 0-1 0,0 0 0 15,0 0-8-15,0 0-2 0,8 6 0 0,-1-3 0 16,-4 7-6-16,4-4-2 0,0 3 0 0,4 1 0 16,-4-1 3-16,3 7 0 0,1-7 0 0,-4 10 0 15,4-3 3-15,-1 2 1 0,1 11 0 0,-4-4 0 16,3-6 0-16,1 9 0 0,-4-3 0 0,0 9 0 16,4-5 3-16,-4 5 1 0,0-6 0 0,0-3 0 15,3-6 2-15,-6 9 1 0,3-9 0 0,0 6 0 16,-3 0-21-16,3-6-10 0,0 9 10 0,-4-9-10 0,4 6 19 15,0-6-3-15,0 0 0 0,-3 6 0 0,0-9-6 0,-1 3-2 16,-3-4 0-16,4-2 0 0,-1 6-8 0,1-10 0 16,-1 7 0-16,1 3-11 0,-4-13 11 0,0-6 14 15,0 0-3-15,7 9-1 0,-7-6-10 0,0-3-14 16,0 0 3-16,0 0 1 0,0 0 1 0,0 0 0 16,0 0 0-16,0 0 0 15,-7 0-95-15,3-3-18 0,1-6-4 0,-4-7-1 16,3 7-150-16,-3-7-31 0</inkml:trace>
  <inkml:trace contextRef="#ctx0" brushRef="#br0" timeOffset="8752.603">7895 710 172 0,'0'0'8'0,"0"0"1"16,0 0-9-16,0 0 0 0,0 0 0 0,0 0 0 15,0 0 267-15,0 0 51 0,0 0 10 0,11 9 3 16,-11-9-163-16,7 0-32 0,-7 0-6 0,14 0-2 0,-14 0-28 0,7 0-5 16,4 0-2-16,-1 0 0 0,-3 6-19 0,4-6-4 15,3 0-1-15,-7 0 0 0,4 0-21 0,-1 0-4 16,4 0 0-16,-3 0-1 0,6 0-1 0,1 0 0 16,0 0 0-16,3 0 0 0,0 0-30 0,4 0-12 15,-8 0 11-15,5 0-11 0,-8 0 9 0,0 0-9 16,10-6 8-16,-13 6-8 0,3 0 8 0,0 0-8 15,0 0 8-15,-3 0-8 0,-4 0 0 0,-7 0-14 16,0 0 2-16,0 0 0 16,7 0-138-16,-7 0-27 0,0 0-6 0,7-9-841 0</inkml:trace>
  <inkml:trace contextRef="#ctx0" brushRef="#br0" timeOffset="9768.886">8841 92 1105 0,'0'0'48'0,"0"0"12"0,0 0-48 0,0 0-12 15,0 0 0-15,0 0 0 0,0 0 66 0,0 0 11 16,0 0 3-16,0 0 0 0,0 0 24 0,0 0 6 16,0 0 1-16,0 0 0 0,0 0-37 0,0 0-7 15,0 0-2-15,0 0 0 0,10 3 2 0,-10-3 0 16,0 0 0-16,0 0 0 0,0 0 1 0,0 10 1 15,7 2 0-15,-3 1 0 0,-4-13-36 0,7 9-7 16,-4-3-2-16,8 4 0 0,-4-1 7 0,4 1 1 16,-1-1 0-16,-3 7 0 0,7-7-20 0,-3 4-3 15,0-1-1-15,6 1 0 0,-6 2 7 0,-1-2 1 16,4 3 0-16,-3 2 0 0,3 1 19 0,0-3 4 16,-3-7 1-16,3 16 0 0,0-12-32 0,-3 3-8 15,3 9 0-15,-4-13 0 0,4 10 8 0,-3 0 0 16,0-6 0-16,-1 3 0 0,1 6 3 0,-4-6 1 0,-4-1 0 0,4 7 0 15,-3-6-2-15,-1 0 0 0,-3 6 0 16,0-6 0-16,0 9-2 0,-3-12-8 0,-1 3 12 0,-3-1-4 16,4 1 2-16,-1 3 0 0,-3 0 0 0,0-3 0 15,0 6-10-15,0 0 8 0,0-12-8 0,3 12 8 16,-3-6-8-16,0-4 8 0,4 4-8 0,-4-3 8 16,0-4-8-16,0 4 8 0,0 3-8 0,0-10 8 15,0-2 3-15,-1 5 0 0,-2-6 0 0,3 4 0 16,0-1-11-16,-4 1 0 0,4-4 0 0,-7-6 8 15,7 9-8-15,0-9 0 0,-4 3 0 0,4-3 0 16,-3 0-30-16,6 0 2 0,-3-3 0 0,0 3 0 16,0-6-62-16,0 3-12 0,3-3-2 0,4 6-1 15,0 0-107-15,0-10-22 0,-3 7-4 0</inkml:trace>
  <inkml:trace contextRef="#ctx0" brushRef="#br0" timeOffset="10602.658">9733 559 345 0,'0'0'31'0,"0"0"-31"16,0 0 0-16,0 0 0 0,0 0 183 0,0 0 30 0,0 0 7 0,0 0 0 16,0 0-80-16,0 0-17 0,0 0-3 0,0 0-1 15,0 0 5-15,0 0 0 0,0 0 1 0,0 0 0 16,0 0-41-16,0 0-8 0,0 0-1 0,7 0-1 16,4 0-14-16,-1 0-4 0,4 0 0 0,-3 0 0 15,7 0-20-15,-1 0-5 0,5 0-1 0,-1-3 0 16,3 3 3-16,5 0 1 0,-1 0 0 0,11 0 0 15,-1 0-18-15,1 0-3 0,-3 0-1 0,-5 0 0 16,-3-9-3-16,-3 9-1 0,0 0 0 0,0-7 0 16,-4 7-8-16,3 0 0 0,-2-9 0 0,-5 9 0 15,4 0 0-15,-3 0 0 0,0 0 0 0,-4 0 0 0,0-9 0 16,4 9 0-16,-8 0 9 0,4 0-9 0,-7 0 0 16,4-4 0-16,-1 4 0 0,1 0 8 0,-7-6-16 0,6 6-4 15,-3 0 0-15,0 0 0 16,-7 0-32-16,7 0-6 0,-7 0-2 0,7-6 0 15,0 6-103-15,0 0-21 0,-7 0-4 0,8-3-473 16,2 3-95-16</inkml:trace>
  <inkml:trace contextRef="#ctx0" brushRef="#br0" timeOffset="11053.488">9835 763 691 0,'0'0'61'0,"0"0"-49"0,0 0-12 0,0 0 0 15,-3 9 145-15,3-9 27 0,0 0 4 0,0 0 2 16,0 0-92-16,0 0-18 0,7 0-4 0,4 7-1 0,-11-7 60 0,17 0 12 16,-3-7 2-16,7 7 1 0,1 0-14 0,2 0-4 15,-2 0 0-15,-1 0 0 0,3-9-44 0,1 9-10 16,3 0-2-16,-3 0 0 0,-4 0-32 0,4 0-6 15,-4-9-2-15,4 9 0 0,-4-3-4 0,4-4-2 16,6 7 0-16,-6-6 0 0,-4 6-18 0,0-9 10 16,4 9-10-16,3-4 8 0,-3 4 8 0,0-6 2 15,-11 6 0-15,7 0 0 0,7 0-30 0,-7 0-7 16,-10-9-1-16,3 9 0 16,0 0-64-16,0 0-12 0,-3 0-4 0,-1 0-692 15,-6-10-138-15</inkml:trace>
  <inkml:trace contextRef="#ctx0" brushRef="#br0" timeOffset="11819.58">11426 362 784 0,'-14'0'35'0,"14"0"7"0,0 0-34 0,0 0-8 0,0 0 0 0,0 0 0 16,-3-10 98-16,3 10 18 0,7-9 3 0,-7 9 1 15,-7-6 8-15,7 6 3 0,0 0 0 0,0 0 0 16,0 0-30-16,0 0-5 0,0 0-2 0,10 0 0 16,5 0-38-16,-8 6-8 0,-11 3-2 0,4 1 0 15,14-1 7-15,-7 7 2 0,-3-1 0 0,-1 7 0 16,1-3-3-16,3 6-1 0,-4 4 0 0,-3-4 0 16,-10 9-1-16,6-6 0 0,8 1 0 0,-4 5 0 0,-4-6-16 0,1 7-3 15,3-7-1-15,0-3 0 0,3 10-1 0,-6-7 0 16,-1 0 0-16,4 6 0 0,7-5-9 0,-7-4-3 15,-10 3 0-15,3-3 0 0,10 3-8 0,-3-3-1 16,-7 1-8-16,4-8 12 0,-4 1-12 0,3 0 0 16,4 3 8-16,-4-10-8 0,-6 4 0 0,6-3 0 15,4-4 0-15,0-3 0 0,-3 1-17 0,3-7-3 16,0 0-1-16,0 0 0 16,7 3-38-16,-7-3-7 0,-4-3-2 0,1-4 0 15,3 1-143-15,0-6-29 0,3-4-5 0</inkml:trace>
  <inkml:trace contextRef="#ctx0" brushRef="#br0" timeOffset="12470.663">11402 286 748 0,'-18'0'67'0,"15"0"-54"0,3 0-13 0,0 0 0 16,0 0 96-16,0 0 16 0,0 0 3 0,0 0 1 15,14-6-21-15,-7 6-4 0,-14 0-1 0,7 0 0 0,10-6 6 0,1 6 0 16,-11 0 1-16,0 0 0 0,0 0-31 0,0 0-6 15,14 0-2-15,0 0 0 0,-7 0 0 0,4 0 0 16,-4 0 0-16,0 0 0 0,-7 0-25 0,14 6-5 16,0-6 0-16,4 6-1 0,6-2 8 0,-2-4 1 15,-5 0 1-15,4 9 0 0,4-9-13 0,-4 9-4 16,0-9 0-16,1 7 0 0,2-7-12 0,-3 9-8 16,-3-9 8-16,0 3-8 0,-1 3 11 0,1-2-3 15,0 2 0-15,-4 3 0 0,-4 1 4 0,4-1 0 16,-6-3 0-16,2 4 0 0,-3-1-12 0,0 1 0 15,0-1 0-15,-3 7 0 0,-1-7 15 0,1 0 1 16,-4 1 0-16,0-1 0 0,0 1-6 0,-4 5-1 16,4-5 0-16,-3-1 0 0,3-3 3 0,-4 7 0 15,1-4 0-15,-1-2 0 0,1 2-12 0,-4-6 10 16,3 4-10-16,1 2 10 0,-4-3-10 0,-1-3 12 0,1 7-12 0,0-10 12 16,0 9-12-16,-3-9 10 0,3 6-10 0,-4-6 10 15,4 4-10-15,-4 5 0 0,-3-9 0 0,4 6 0 16,-4 0 8-16,3-2-8 0,-7 5 0 0,4-9 8 15,-3 0-8-15,-1 0 0 0,4 9-10 0,-4-9 10 16,-6 0 20-16,2 0 9 0,5 7 3 0,-4-4 0 16,-11 3-32-16,7-3 0 0,11 7 0 0,0-10 0 15,0 6 0-15,-4-6 0 0,-3 6 0 0,7-3 0 16,7-3 0-16,-4 10 0 0,-6-10 0 0,3 0 0 16,3 0 0-16,4 0-13 0,-4 0 1 0,4 0 0 15,-3 0-6-15,3-10-1 0,7 10 0 0,0 0 0 16,-7 0-113-16,7 0-24 0,7-3-4 0,0-3-584 15,0 0-116-15</inkml:trace>
  <inkml:trace contextRef="#ctx0" brushRef="#br0" timeOffset="13189.742">12499 246 288 0,'0'0'25'0,"0"0"-25"16,0 0 0-16,0 0 0 0,0 0 170 0,0 0 29 16,0 0 5-16,0 0 2 0,0 0-78 0,0 0-15 15,-4-10-3-15,4 10-1 0,-3 0-4 0,3 0-1 16,0 0 0-16,-7 0 0 0,-4 0-28 0,4 0-7 16,0 10-1-16,0-10 0 0,-4 0-19 0,4 9-4 15,-3-9-1-15,3 6 0 0,0 4-5 0,-4-7-2 16,1 3 0-16,-1 4 0 0,4-1-2 0,-4 7-1 15,1-7 0-15,-1 4 0 0,1-1-2 0,-1 10 0 16,-3-6 0-16,3 3 0 0,-3 6 8 0,0-7 0 16,0 11 1-16,-4-4 0 0,1-6-13 0,-1 15-4 15,4-15 0-15,-4 15 0 0,1-15 12 0,3 9 3 0,-1 1 0 0,5-4 0 16,-1 0-23-16,4-6-5 0,-3 15-1 0,3-15 0 16,0 9 4-16,3-9 1 0,0 6 0 0,1 3 0 15,6-3-6-15,1 0-1 0,0-12 0 0,-1 12 0 16,1-6-8-16,3 0 0 0,3-4 0 0,1 11 0 15,-1-14 0-15,5 10 0 0,-1-3 0 0,3-7 0 16,1 4 0-16,0 3 0 0,-1-3 0 0,1-4 0 16,3 1-20-16,-3-1 4 0,-1-2 1 0,1-1 0 15,0-3-36-15,-1 4-7 0,-3-1-2 0,0-3 0 16,-3-3-80-16,3-3-17 0,-7 10-3 0,4-10-1 16,-8 0-70-16,4 0-13 0,-7 0-4 15,14 0 0-15</inkml:trace>
  <inkml:trace contextRef="#ctx0" brushRef="#br0" timeOffset="13720.324">12584 431 345 0,'0'0'31'0,"0"-7"-31"0,7 7 0 0,-4 0 0 15,-3 0 172-15,0 0 28 0,0 0 5 0,0 0 2 16,4 0-86-16,-4 0-17 0,0 0-3 0,0 0-1 16,0 0 16-16,0 0 4 0,0 0 0 0,0 0 0 15,0 0-34-15,0 0-6 0,0 0-2 0,0 0 0 16,0 0-7-16,0 0-2 0,0 0 0 0,0 0 0 16,0 0-27-16,0 0-6 0,0 0 0 0,0 0-1 15,0 7-14-15,0 2-2 0,0-6-1 0,0 13 0 16,3-7 11-16,1 10 3 0,-4 0 0 0,3-3 0 15,-3 12-12-15,7-3-1 0,-3 3-1 0,-1-9 0 0,1 15-3 16,-1-15-1-16,5 6 0 0,-5 4 0 0,1-4 21 0,-4 3 4 16,3-3 1-16,-3 3 0 0,4-9-24 0,-4 6-5 15,0 0-1-15,0-12 0 0,3 12 0 0,-3-6 0 16,0-4 0-16,0 4 0 0,0-3-10 0,0-4 0 16,-3 4-12-16,3-7 12 0,-4 10 0 0,4-12 0 15,0-4 0-15,0 6 12 0,-3-3-23 0,3-6-4 16,0 0-1-16,0 0 0 15,0 0-92-15,0 0-20 0,0 0-3 0,0 0-676 16,-4-9-135-16</inkml:trace>
  <inkml:trace contextRef="#ctx0" brushRef="#br0" timeOffset="14105.299">12538 465 1796 0,'0'0'80'0,"0"0"16"15,0 0-77-15,0 0-19 0,0 0 0 0,0 0 0 16,0 0 28-16,0 0 3 0,10-6 0 0,1 0 0 15,-1-4 70-15,1 10 15 0,0-3 2 0,3 3 1 0,0-9-36 0,0 2-7 16,4 7-2-16,-1-9 0 0,1 9-24 0,0 0-5 16,-1-9-1-16,1 5 0 0,3-2-19 0,-3 6-4 15,-1-6-1-15,1 6 0 0,0 0 10 0,-4 0 2 16,3 0 0-16,1 0 0 0,0 0-32 0,-4 0-15 16,3 0 2-16,-3 0 0 0,1 0 13 0,-5 0 0 15,4 0 0-15,-3 0 0 0,-1 6 0 0,1-6 0 16,-4 0-15-16,0 0 5 15,0 0-110-15,-7 0-23 0,0 0-4 0,0 0-617 16,0 0-124-16</inkml:trace>
  <inkml:trace contextRef="#ctx0" brushRef="#br0" timeOffset="14521.356">12573 751 864 0,'0'0'38'0,"0"0"8"16,0 0-37-16,0 0-9 0,0 0 0 0,0 3 0 0,4-3 158 0,-1 0 30 16,1 0 5-16,-1 9 2 0,4-9-55 0,0 0-10 15,0 0-2-15,4 0-1 0,-4 0-24 0,4 0-5 16,3 0-1-16,-4 0 0 0,8 0-1 0,-4 0-1 16,4 0 0-16,-4 0 0 0,0 0-56 0,3 9-11 15,1-9-3-15,0 0 0 0,3 0-4 0,-3 0-1 16,3 0 0-16,0 0 0 0,-3-9-12 0,-1 9-8 15,4 0 10-15,-7-9-10 0,4 9 0 0,-4 0 0 16,0 0 0-16,0-3 0 16,-7-4-61-16,4 7-19 0,-4-6-3 0,0 6-1 15,-3-3-182-15,3-3-37 0</inkml:trace>
  <inkml:trace contextRef="#ctx0" brushRef="#br0" timeOffset="15323.068">12940 211 403 0,'0'0'36'0,"0"0"-36"0,0 0 0 0,0 0 0 16,0 0 167-16,0 0 26 0,0 0 6 0,3 10 1 16,-3-4-52-16,0-6-11 0,7 9-1 0,-3 1-1 15,3 5-11-15,0-5-1 0,0-7-1 0,4 13 0 16,-1-7-46-16,1 7-8 0,0-7-3 0,6 4 0 16,1-1-2-16,-1 1-1 0,1 2 0 0,3-5 0 15,-3-1-30-15,7 10-7 0,-1-10-1 0,1 7 0 16,-4-3 16-16,4-1 2 0,0 10 1 0,-4-6 0 15,3 3-25-15,-2-1-5 0,-5-2-1 0,4 3 0 16,-3 0 5-16,-4 0 1 0,4 2 0 0,-4 1 0 16,0-3 12-16,-3 3 2 0,-1 0 1 0,1-3 0 0,-1 6-19 15,1-9-4-15,-1 3-1 0,-2-1 0 0,-1 1 4 0,0-3 1 16,-4 3 0-16,4-1 0 0,-3 1-1 0,-1-3 0 16,1 3 0-16,-1-4 0 0,-3-2-1 0,0 3 0 15,0 3 0-15,-3-4 0 0,3-2 0 0,-7 2-1 16,0 11 0-16,0-14 0 0,-4 4 0 0,0 3 0 15,-3-4 0-15,-3 1 0 0,3-4-11 0,-4 4 12 16,0-3-12-16,1 2 12 0,-1-5-12 0,0 9 0 16,1-13 9-16,-1 3-9 0,4-6 0 0,-4 4 8 15,4-1-8-15,0-6 0 0,0 3 0 0,3-3-13 16,1 0 1-16,-1 0 1 16,1 0-23-16,6-3-5 0,-3 3-1 0,4-13 0 15,3 10-125-15,0-6-26 0,3 3-5 0,1-13-976 0</inkml:trace>
  <inkml:trace contextRef="#ctx0" brushRef="#br0" timeOffset="16107.941">14023 255 633 0,'0'0'56'16,"0"0"-44"-16,0 0-12 0,0 0 0 16,0 0 136-16,7 0 24 0,-7 0 6 0,7 0 1 15,-7 0-47-15,0 0-8 0,0 0-3 0,7 0 0 0,-7 0 6 0,7 6 1 16,0 4 0-16,-3-7 0 0,-4 3-28 0,7 4-4 16,-4-1-2-16,-3 7 0 0,4-4-7 0,-4 4-2 15,3 3 0-15,1 6 0 0,-4-6-25 0,0 6-4 16,0-3-2-16,3 3 0 0,-3 3-6 0,4 6-2 15,-4-5 0-15,3 5 0 0,-3-9-6 0,0 10 0 16,0-7-1-16,0 0 0 0,-3-3-9 0,-1 3-2 16,4-2 0-16,-3 2 0 0,3-3-5 0,-4 3-2 15,1-3 0-15,-1-6 0 0,1 15-1 0,-4-15-8 16,7 0 12-16,-4-3-4 0,1 3-8 0,-1-1 8 16,1 1-8-16,-1-9 8 0,1-1-8 0,3 4 0 15,-4-4 0-15,4-6 0 0,0-3-12 0,0 0-7 16,0 0-1-16,0 0-1 15,0 0-31-15,0 0-5 0,0 0-2 0,0-9 0 16,0 9-131-16,0-16-26 0,7 4-6 0,-7-14-1 0</inkml:trace>
  <inkml:trace contextRef="#ctx0" brushRef="#br0" timeOffset="16706.34">14072 271 1566 0,'0'0'34'0,"0"0"7"0,0 0 2 0,0 0 1 0,0 0-35 0,0 0-9 16,7-10 0-16,-3 10 0 0,-1-6 103 0,-3 6 18 15,7-9 4-15,-7 9 1 0,8-10-42 0,-1 10-9 16,0-3-2-16,0-3 0 0,-7 6-14 0,10-6-3 16,1 6-1-16,-1-4 0 0,-6-2-28 0,7 6-6 15,-1 0-1-15,1 0 0 0,3 0-4 0,-4 0-2 16,1 0 0-16,0 6 0 0,6-2 14 0,-3 2 4 16,0 0 0-16,1-3 0 0,2 7-17 0,-3-10-3 15,4 9-1-15,-4-3 0 0,0 4-2 0,0-1 0 16,0 1 0-16,1-1 0 0,-5 0-9 0,4 7 8 15,-3-13-8-15,3 13 8 0,-4-7 5 0,1 10 1 0,0-3 0 0,-4-7 0 16,3 10-1-16,-3-3 0 16,0-4 0-16,-3 4 0 0,3 3-1 0,-7-4-1 0,4-2 0 15,-4 3 0-15,0 2 0 0,0-2 0 0,-4-3 0 0,0 2 0 16,1-5 2-16,-1 9 1 0,1-10 0 0,-4 3 0 16,0 1-2-16,0-4-1 0,0 1 0 0,3-1 0 15,-3-2-11-15,0 2 12 0,0-3-12 0,-4-3 12 16,4 7-3-16,-3-10 0 0,-4 9 0 0,0-3 0 15,-1-2 3-15,-2-4 1 0,-1 9 0 0,0-9 0 16,-6 6-13-16,3-6 0 0,-1 7 0 0,-2-7 0 16,-1 3 0-16,7-3-8 0,-3 0 8 0,0 0-13 15,7 0 13-15,-4 0 0 0,4-3 0 0,0 3-9 16,4-7-7-16,-1 7-2 0,0 0 0 0,4-6 0 16,7 6-59-16,0 0-12 0,-3 0-3 0,3 0 0 15,0 0-112-15,0-9-24 0,0 5-4 0,3-2 0 0</inkml:trace>
  <inkml:trace contextRef="#ctx0" brushRef="#br0" timeOffset="17424.422">15127 211 460 0,'0'0'20'0,"0"0"5"0,0 0-25 0,0 0 0 15,0 0 0-15,0 0 0 0,0 0 112 0,0 0 16 16,0 0 4-16,0 0 1 0,0 0-48 0,0 0-9 15,0 0-3-15,0 0 0 0,0 0 1 0,0 0 0 16,0 0 0-16,0 0 0 0,0 0-15 0,0 0-3 16,0 0-1-16,0 0 0 0,0 0 4 0,0 0 1 15,0 0 0-15,0 0 0 0,0 0-10 0,-7 6-2 16,4-6 0-16,-1 0 0 0,0 4-4 0,-3-4 0 16,0 0-1-16,4 6 0 0,-1-6-5 0,-6 6-1 15,3-3 0-15,-4 7 0 0,4-10-2 0,0 9-1 16,-4-3 0-16,4 4 0 0,0-1-6 0,-3 1 0 15,-1-1-1-15,4 7 0 0,-4-7 13 0,1 4 2 0,-1 2 1 0,-3 10 0 16,4-6-25-16,-1 9-5 0,-3-9-1 16,3 6 0-16,1 4 7 0,-4-4 1 15,3 9 0-15,-3-6 0 0,7 1 12 0,0 5 4 0,-4-9 0 0,1 3 0 16,6 1-9-16,-3-4-2 0,4 3 0 0,-4-3 0 16,3 9-6-16,4-15-2 0,-4 9 0 0,4 1 0 15,0-4-6-15,0 0-2 0,0-6 0 0,0 6 0 16,4-3-9-16,0 3 12 0,3-6-12 0,3 6 12 15,1 0-12-15,-1-13 0 0,1 13 9 0,3-9-9 16,0-3 8-16,4 2-8 0,-4 1 10 0,4-3-10 16,-4-4 0-16,3 0 0 0,-3-2-8 0,0-1 8 15,1-3-16-15,-5 6 3 0,1-9 1 0,-1 10 0 16,-6-10-93-16,-4 0-19 0,0 0-3 0,0 0-724 16,0 0-145-16</inkml:trace>
  <inkml:trace contextRef="#ctx0" brushRef="#br0" timeOffset="18608.255">15512 274 403 0,'0'0'36'0,"0"0"-36"0,0 0 0 16,0 0 0-16,0 0 137 0,0 0 21 0,0 0 4 0,0 0 1 15,0 0-47-15,0 0-10 0,0 0-2 0,0 0 0 16,0 0-16-16,0 0-3 0,-4 6-1 0,4-6 0 16,-7 6-23-16,4-2-5 0,-5 5 0 0,1-9-1 15,0 9 1-15,4-2 0 0,-8-7 0 0,4 9 0 16,0-6 4-16,0 7 0 0,-3-4 1 0,2 0 0 15,-2-3-29-15,-1 7-5 0,1-1-2 0,-1 0 0 16,1-2 14-16,-1-4 2 0,-3 9 1 0,3-8 0 16,1 5-8-16,-4-9-2 0,3 9 0 0,0-2 0 15,-3-4-1-15,7 3-1 0,0-3 0 0,-3 3 0 16,3-2-15-16,-1-4-3 0,-2 6-1 0,6-6 0 16,-3 9 2-16,0-9 1 0,7 0 0 0,0 0 0 15,-7 0-14-15,7 0 0 0,0 0 8 0,0 0-8 16,0 0 8-16,0 0-8 0,0 0 11 0,0 0-11 0,0 0 8 0,0 0-8 15,0 0 0-15,7 10 0 0,0-1 0 0,0-3 0 16,4-2 0-16,-4 2 0 0,4-3 0 0,-4 3-16 16,0-6 5-16,3 6 1 0,1-2 34 0,3 5 6 15,4-9 2-15,-4 9 0 0,3-9-32 0,-3 7 0 16,1 2 0-16,-1-6 0 0,0-3 0 0,0 10 0 16,0-4 0-16,0 0 0 0,-3-3 0 0,3 7 0 15,-7-1 0-15,3-3 0 0,1-2 12 0,0 2-3 16,-4-3-1-16,0 3 0 0,3 4-8 0,-3-1 0 15,0-9 0-15,1 9 0 0,-1-2 0 0,0-4 0 16,3 3 0-16,-6-3 0 0,6 7 0 0,-6-4 0 16,3-6 0-16,-4 9 0 0,4 1 0 0,-3-10 8 15,0 15-8-15,-4-11 8 0,3 5 3 0,1-3 0 0,-4 4 0 0,-4-1 0 16,1 0-2-16,3 1 0 0,-4-4 0 0,4 4 0 16,-7-7-9-16,3 9 0 0,-3-9 0 0,0 7 0 15,4 5 23-15,-4-11 9 0,0 5 1 0,0-3 1 16,-4-6-34-16,4 10-9 0,0-1-1 0,0-9 0 15,-4 9 10-15,-3-2 12 0,4 2-2 0,-1-6-1 16,-3 4-1-16,0-4 0 0,0 3 0 0,0 0 0 16,-4-3-8-16,0 7 0 0,1-10 0 0,-5 0 0 15,5 9 0-15,-1-9 0 0,4 0 0 0,0 0 0 16,-4 0 0-16,4 0 8 0,-3-9-8 0,2 9 0 16,5-10 0-16,-4 7 0 0,3-3 0 0,4 0 0 15,0-4-8-15,-3 7-4 0,6 3-1 0,-3-6 0 16,7 3-29-16,0 3-6 0,-4-7 0 0,4-2-1 15,0 0-145-15,0-1-29 0,0 10-5 0</inkml:trace>
  <inkml:trace contextRef="#ctx0" brushRef="#br0" timeOffset="19458.982">16041 271 57 0,'0'0'0'0,"0"0"0"0,0 0 0 0,0 0 0 15,0 0 0-15,0 0 0 0,0 0 232 0,0 0 42 0,0 0 8 0,0 0 2 16,0 0-140-16,0 0-27 0,0 0-5 0,0 0-2 16,0 0-10-16,0 0-3 0,0 0 0 0,0 0 0 15,0 0-13-15,0 0-4 0,0 0 0 0,7 9 0 16,-4-3-12-16,-3-2-4 0,0-4 0 0,4 9 0 15,-4 7-9-15,3-7-3 0,1 0 0 0,-4 1 0 16,0 9 0-16,0-10 0 0,0 7 0 0,4-1 0 16,-4-2-22-16,0 12-5 0,0-6-1 0,0 9 0 15,0-9 13-15,0 6 3 0,0 3 0 0,0-3 0 16,0 0-18-16,0 4-3 0,3-4-1 0,-3-3 0 16,-3 3-6-16,3-6 0 0,0 6-1 0,0 0 0 15,0-6 19-15,0-1 4 0,-4 7 1 0,4-6 0 16,0 0-22-16,0-3-4 0,-4 6-1 0,4-7 0 15,0-5 4-15,-3 5 0 0,3-2 0 0,0 3 0 16,-4-7-12-16,4 7 8 0,0-7-8 0,-3-6 8 0,3 7-8 0,-4-4 0 16,4-6 0-16,0 9 0 0,0-9 0 0,0 0 0 15,0 0 0-15,0 0 0 0,0 0-9 0,0 0-4 16,0 0-1-16,0 0 0 16,0 0-25-16,0 0-5 0,0 0 0 0,-3-9-1 15,3 0-80-15,0-1-16 0,0 1-3 0,3-7-1 16,1 7-100-16,-1-7-20 0,8-12-4 0,-4-7-586 15</inkml:trace>
  <inkml:trace contextRef="#ctx0" brushRef="#br0" timeOffset="20008.568">16415 352 403 0,'3'0'36'16,"-3"0"-36"-16,0 0 0 0,0 0 0 15,0 0 239-15,0 0 41 0,0 0 8 0,0 0 1 16,0 0-144-16,0 0-29 0,0 0-5 0,0 0-2 0,0 0-21 0,0 0-4 16,0 0 0-16,0 0-1 0,7 0-26 0,-7 0-5 15,0 0 0-15,0 0-1 0,7 0-4 0,-7 0-1 16,0 0 0-16,0 0 0 0,4 10-27 0,-1-10-6 16,5 9-1-16,-5-3 0 0,1 4 7 0,-4-7 1 15,3 13 0-15,1 2 0 0,-4-8 18 0,3 5 4 16,-3 1 1-16,4 6 0 0,-4-6-18 0,3 12-3 15,-3-3-1-15,0-6 0 0,0 9 19 0,0-3 3 16,0 3 1-16,0-9 0 0,0 6-18 0,0 0-3 16,0-6-1-16,4 9 0 0,-1-9 5 0,1-3 1 15,-4 3 0-15,0 0 0 0,3 3-28 0,-3-10 8 16,4 7-8-16,-1-3 0 0,1-7 12 0,-4 10-4 16,0-4 0-16,-4-11 0 0,4 5-8 0,0-3 0 15,-3 4 0-15,3-1 0 0,0-9 0 0,0 0 0 0,0 0 0 0,0 0 0 16,0 0-13-16,0 0 5 0,0 0 8 0,0 0-13 31,0 0-116-31,0 0-23 0,-4-9-5 0,1-1-1 16,3 4-85-16,-4-7-17 0,4-21-3 0,7 6-1 0</inkml:trace>
  <inkml:trace contextRef="#ctx0" brushRef="#br0" timeOffset="20425.44">16464 343 1609 0,'0'0'71'0,"0"0"15"0,0 0-69 0,0 0-17 15,0 0 0-15,0 0 0 0,0 0 80 0,0 0 13 16,0 0 3-16,0 0 0 0,7 0 41 0,4 0 9 16,-4-6 2-16,0 6 0 0,3 0-60 0,-2 0-11 15,2-4-2-15,1-2-1 0,-1 6-16 0,1-3-3 16,-1 3-1-16,1-9 0 0,3 9-27 0,-3-7-6 16,-1 7-1-16,4-9 0 0,1 9-6 0,-1 0-2 0,0-9 0 15,0 5 0-15,4-2-12 0,-4 6 0 16,3-6 0-16,-3 6 0 0,4 0 0 0,0 0 0 15,-1 0 0-15,-3 0 0 0,1 0 0 0,-1 0 0 0,0 0 0 0,0 0 0 16,-4 0 0-16,1 6 0 0,-4-6 0 0,0 0 0 16,0 0-9-16,-7 0-2 0,0 0 0 0,11 0 0 31,-4 0-93-31,-7 0-20 0,0 0-3 0,0 0-1 0,7 0-108 0,-7 0-23 16,0 0-4-16,7 0-1 0</inkml:trace>
  <inkml:trace contextRef="#ctx0" brushRef="#br0" timeOffset="20826.193">16485 647 633 0,'0'0'56'0,"0"0"-44"16,0 0-12-16,0 0 0 0,4 0 208 0,-4 0 39 16,0 0 8-16,7 0 1 0,-4 0-94 0,4 0-19 0,-7 0-4 15,8 0-1-15,-1 0-9 0,0 0-1 0,0 0-1 0,3 0 0 16,-10 0-50-16,7 9-9 0,0-9-3 0,4 0 0 15,0 0-33-15,-1 0-6 0,1 0-2 0,-4 0 0 16,3 0 12-16,4 0 3 0,-3 0 0 0,0 0 0 16,3 0-28-16,-4 0-11 0,8 0 8 0,-4-9-8 15,-3 9 0-15,3 0 8 0,3 0-8 0,1 0 0 16,-4 0 0-16,4-9 0 0,-4 9 0 0,4 0-11 16,-4-10-20-1,3 10-4-15,-6-6-1 0,7 6 0 0,-4-9-180 0,3 5-37 0,1-2-7 16,0-3-744-16</inkml:trace>
  <inkml:trace contextRef="#ctx0" brushRef="#br0" timeOffset="21544.272">17194 170 1422 0,'0'0'31'0,"0"0"6"0,0 0 2 0,0 0 1 16,-3 4-32-16,-1 5-8 0,1 0 0 0,-1-2 0 15,4-7 95-15,0 9 17 0,-3-6 3 0,3-3 1 16,-4 10-42-16,4-4-8 0,0 3-2 0,4 1 0 0,-4-1-8 0,3-3-1 16,4 4-1-16,-3-7 0 0,3 3-20 0,0 4-4 15,-3-1-1-15,6 0 0 0,1-2 15 0,-1 2 4 16,1-6 0-16,3 7 0 0,4-4-24 0,-1 3-4 15,4 10 0-15,-3-3-1 0,3-7 7 0,0 10 2 16,1 0 0-16,-1 0 0 0,-4-4-12 0,8 10-1 16,-7-6-1-16,-1 9 0 0,1-9-2 0,-4 6-1 15,4 0 0-15,-8 0 0 0,4-3 24 0,-3 4 5 16,-4-8 0-16,0 11 1 0,0-7-25 0,-3-1-6 16,-1-2-1-16,1 6 0 0,-1 0 9 0,-3-6 2 15,-3 0 0-15,3 6 0 0,-4-6-20 0,1 0 0 16,-1 0 8-16,1 3-8 0,-4 0 30 0,0-4 2 0,-1-2 1 15,1 3 0-15,-7-3-33 0,4-4 0 0,-4 4 0 0,-1-7 0 16,5 7 11-16,-4-7-11 0,-4 1 10 0,4-1-10 16,0-3 0-16,0-3 0 0,-4 7-8 0,4-4 8 31,-4-3-28-31,1 4 0 0,3-7 1 0,0 0 0 16,-4 0-92-16,4-10-18 0,3 4-4 0,-3-4-686 0,4 1-137 0</inkml:trace>
  <inkml:trace contextRef="#ctx0" brushRef="#br0" timeOffset="22177.58">18016 337 1094 0,'0'0'97'0,"0"0"-77"0,0 0-20 0,0 0 0 16,0 0 107-16,0 0 17 0,0 0 4 0,0 0 1 15,0 0-41-15,0 0-8 0,0 0-1 0,0 0-1 16,0 0 2-16,0 0 0 0,0 0 0 0,0 12 0 16,0-9-28-16,0 7-4 0,0 5-2 0,4-2 0 15,-4-1 13-15,0 10 2 0,0-6 1 0,0 3 0 16,0 9-6-16,3-9 0 0,-3 15-1 0,0-5 0 0,0 5-24 0,4-9-5 16,-1 10-1-16,-3-7 0 0,0 6 12 0,4-5 3 15,0 5 0-15,-1-9 0 0,-3 3-26 0,0 1-5 16,0-1-1-16,0-3 0 0,-3 3-8 0,3-9 0 15,0 6 9-15,0 0-9 0,0-6 8 0,0 0-8 16,-4 0 8-16,4 3-8 0,0 0 0 0,0-13 8 16,-4 7-8-16,4-7 0 0,0 0 0 0,4 1-10 15,-4-10 1-15,0 0 0 16,0 0-76-16,0 0-15 0,0 0-4 0,0 0 0 16,0 0-80-16,4-19-16 0,3 10-3 0,3-7-1 0</inkml:trace>
  <inkml:trace contextRef="#ctx0" brushRef="#br0" timeOffset="22843.975">17956 246 691 0,'0'0'61'0,"0"0"-49"0,0 0-12 0,0 0 0 16,0 0 247-16,0 0 46 0,0 0 10 0,0 0 1 15,0 0-164-15,4-10-34 0,-1 1-6 0,1 9-2 16,-4 0-2-16,4-6-1 0,3-4 0 0,3 10 0 16,-6-3-57-16,6 3-11 0,-3-6-3 0,4 3 0 0,3 3-12 0,-3 0-2 15,3-7-1-15,0 7 0 0,0 0 19 0,4 0 3 16,-4 0 1-16,3 0 0 0,1 7-32 0,-4-4 0 15,4 3 0-15,-4-3 0 0,0 7 8 0,0-4-8 16,0 3 0-16,0 1 0 0,-3-1 16 0,-1 0-4 16,1 1 0-16,-4 6 0 15,0-7-4-15,0 10-8 0,4-4 11 0,-4 4-11 0,0 0 11 0,0-3-11 16,-4-7 10-16,1 10-10 0,0 6 12 0,-1-12-3 16,-3 2-1-16,0 10 0 0,0-12 1 0,0 3 0 15,-3 2 0-15,-1 1 0 0,0-9 11 0,-3 5 1 16,0 4 1-16,0-9 0 0,-3 5-22 0,3-5 0 15,0-1 0-15,-4 7 0 0,0-13 11 0,1 6-3 16,-4-2 0-16,3-4 0 0,1 3-8 0,-5-6 8 0,5 0-8 0,-4 0 8 16,3 6-8-16,-3-6 0 0,0-6 0 0,0 6 8 15,0 0-8-15,3-6 0 0,-3 6 0 16,0-3 0-16,0-4 0 0,0 7 0 0,3-3 0 0,1-3 0 16,-5 3 0-16,5 3-9 0,6 0 9 0,-3 0 0 15,0-7-8-15,0 7 8 0,0 0 0 0,7 0 0 16,0 0 0-16,-3 0 0 0,-4 0 0 0,7 0 0 15,0 0 0-15,0 0 0 0,-4 0 0 0,4 0 0 16,0 0 0-16,0 0 0 0,0 0 0 0,0 0 0 16,-7 0 0-16,7 0 0 0,0 0 0 0,0 0 0 15,-7 0 0-15,7 0-8 0,0 0 8 0,0 0 0 16,0 0-34-16,0 0-3 0,0 0-1 0,0 0 0 16,0 0-29-16,0 0-5 0,0 0-2 0,0 0 0 15,7-9-86-15,-7 9-18 0,0 0-3 0,0 0-1 16,11 0-9-16,-4 0-1 0,7 0-1 0,-14 0 0 0</inkml:trace>
  <inkml:trace contextRef="#ctx0" brushRef="#br0" timeOffset="23762.344">18969 236 288 0,'0'0'25'0,"0"0"-25"0,0 0 0 0,0 0 0 16,0 0 236-16,0 0 41 0,0 0 9 0,0 0 2 15,0 0-159-15,0 0-31 0,0 0-6 0,0 0-2 16,0 0 12-16,0 0 2 0,0 10 1 0,0-10 0 16,0 0-39-16,0 0-8 0,-7 0-2 0,3 9 0 15,-3-3 1-15,0 4 0 0,0-10 0 0,0 3 0 16,-4 3-10-16,4 4-3 0,-3-1 0 0,-1 0 0 16,1-2 0-16,-1 5-1 0,1-2 0 0,-1 5 0 15,-3-5-22-15,3 8-4 0,-3-2-1 0,4 12 0 16,-5-9 19-16,5 3 3 0,-4 6 1 0,0-3 0 0,0 4-18 15,-1-7-3-15,1 3-1 0,4 3 0 0,-4 6-1 0,3-8 0 16,0 2 0-16,1-3 0 0,3 3 12 0,0-3 3 16,0-6 0-16,0 9 0 0,0-9-20 0,0 6-11 15,3 3 12-15,0-6-12 0,4 0 12 0,0-3-4 16,0 6 0-16,4 0-8 0,3-6 12 0,-3 9-12 16,3-9 12-16,0 6-12 0,3 0 10 0,1-9-10 15,-1 6 8-15,1-6-8 0,0-4 0 0,-1 4 8 16,1 3-8-16,-1-4 0 0,1-5 0 0,0-1 0 15,-1 0 0-15,-3 1 0 0,4-4-9 0,-4 4-7 16,3-10-2-16,1 3 0 16,-4-3-83-16,0 0-17 0,4 0-3 0,-1-3-1 15,-3-4-58-15,7-2-12 0,1 9-3 0</inkml:trace>
  <inkml:trace contextRef="#ctx0" brushRef="#br0" timeOffset="24745.712">19272 377 57 0,'0'0'0'0,"0"0"0"16,0 0 0-16,0 0 0 0,0 0 153 0,0 0 26 16,0 0 5-16,0 0 0 0,0 0-77 0,0 0-16 15,0 0-3-15,4-6-1 0,-4 6-29 0,0 0-6 16,0 0 0-16,0 0-1 0,0 0 9 0,0 0 1 15,3-9 1-15,-3 9 0 0,0 0 6 0,0 0 2 16,0 0 0-16,0 0 0 0,0 0-10 0,0 0-1 16,0 0-1-16,0 0 0 0,0 0 4 0,0 0 1 15,0 0 0-15,0 0 0 0,0 0-8 0,-3 15-2 16,3-5 0-16,-4-7 0 0,1 13-6 0,3 2-2 0,-7-2 0 0,3-3 0 16,-3 12-3-16,0-6-1 0,0-4 0 0,-4 13 0 15,4-9 3-15,-3 6 0 0,-4 0 0 0,0-6 0 16,-1 9-26-16,1 1-5 0,-3-4-1 0,-1 0 0 15,4 3 19-15,-4-3 3 0,1 0 1 0,3 3 0 16,-4-2-15-16,4 2-2 0,0-6-1 0,3 3 0 16,-3 0-2-16,3-6-1 0,1 6 0 0,-1-6 0 15,4-1-5-15,-3 1-1 0,6-9 0 0,-3 5 0 16,0 1-8-16,3-3 0 0,1-4 9 0,-1-3-9 16,1 4 0-16,-1-4 0 0,4-6 0 0,0 0 8 15,0 0-8-15,0 0-13 0,0 0 3 0,0 0 1 16,0 0-34-16,0 0-6 0,0 0-2 0,0 0 0 15,7-13-69-15,0 4-15 0,0 0-2 0,-3-10-1 16,7 3-107-16,-4 4-22 0</inkml:trace>
  <inkml:trace contextRef="#ctx0" brushRef="#br0" timeOffset="25161.604">19353 324 1450 0,'0'0'32'0,"0"0"6"0,0 0 2 0,0 0 1 0,0 0-33 0,0 0-8 0,0 0 0 0,0 0 0 15,0 0 112-15,0 0 20 0,0 0 4 0,0 0 0 16,0 0-39-16,-3 9-8 0,-1 1-1 0,4-1-1 15,0 1-19-15,0-1-3 0,0 0-1 0,0 1 0 16,-3-4-25-16,3 13-6 0,0-10-1 0,0 7 0 16,-4 3 10-16,1 0 2 0,3 6 0 0,0-6 0 15,0 6 6-15,0-3 2 0,0 3 0 0,0-6 0 16,0 15-31-16,0-9-5 0,0-6-2 0,3 9 0 16,-3-9 3-16,4 6 1 0,-4 0 0 0,0 0 0 15,0-3 10-15,0-3 1 0,0 6 1 0,0 0 0 16,0-6-22-16,0 9-8 0,3-9 0 0,-3-3 0 15,0 3 0-15,4-1 8 0,-1-2-8 0,-3 3 0 16,0-3 8-16,0-7 0 0,0 0-8 0,0-2 12 16,0 2-12-16,0-9 0 0,0 0 0 0,0 0 0 15,0 0-37-15,0 0-11 0,0 0-1 0,0 0-1 16,0 0-111-16,0 0-23 0,0 0-4 0,0-16-595 16,-7 10-119-16</inkml:trace>
  <inkml:trace contextRef="#ctx0" brushRef="#br0" timeOffset="25496.708">19029 782 1630 0,'0'0'36'0,"0"0"7"0,0 0 1 0,0 0 3 0,0 0-38 0,0 0-9 0,0 0 0 0,0 0 0 16,0 0 106-16,0 0 19 0,0 0 4 0,10 6 1 16,-3-6-18-16,4 3-3 0,0-3-1 0,-1 0 0 15,4 0-60-15,0 0-13 0,4 0-3 0,-4 0 0 16,7 0 10-16,-3-3 2 0,3 3 0 0,0 0 0 16,-3 0-29-16,3 0-6 0,-3 0-1 0,-1 0 0 15,1-6-8-15,0 6 0 0,-1-3 0 0,1 3 8 16,-7 0-8-16,3 0 0 0,0 0 0 0,0 0 0 15,0 0-40-15,0 0-3 0,-3-7-1 0,-1 7 0 16,4 0-147-16,1-9-29 0,6 0-7 0,-4 9-714 16</inkml:trace>
  <inkml:trace contextRef="#ctx0" brushRef="#br0" timeOffset="26179.881">19946 318 115 0,'0'0'10'0,"0"0"-10"0,0 0 0 0,0 0 0 0,0 0 185 0,0 0 35 15,0 0 8-15,0 0 0 0,0 0-117 0,0 0-24 16,0 0-5-16,0 0-1 0,0 0 19 0,0 0 4 16,0 0 1-16,0 0 0 0,0 0-17 0,0 0-4 15,0 0-1-15,0 0 0 0,0 0-10 0,-3 6-1 16,3-6-1-16,-4 3 0 0,0 7-10 0,4 2-1 15,0 1-1-15,0 2 0 0,0-5-7 0,0 5-2 16,0-2 0-16,4 12 0 0,0-12-1 0,-4 12 0 16,0 0 0-16,3-6 0 0,-3 6-11 0,0 3-2 15,4 0-1-15,-4-9 0 0,3 6-5 0,-3 0-1 16,0 3 0-16,0-3 0 0,-3-6-5 0,3 0-2 16,3 6 0-16,-3-6 0 0,-3 0-5 0,3 6-1 15,-4-6 0-15,4 6 0 0,0-13-5 0,-3 10-2 16,3 0 0-16,-4-3 0 0,4-3-9 0,0 9 10 0,-4-13-10 0,4 4 10 15,-3 3-10-15,3-3 8 16,-4-7-8-16,4 0 8 0,-3 1-8 0,-1-1 0 0,4 1 0 0,0-10 0 16,-3 0 0-16,3 0 0 0,0 0-9 0,0 0 9 31,0 0-80-31,0 0-8 0,0 0-3 0,0 0 0 16,0-10-84-16,0 1-17 0,3-1-3 0,1-8-1 0</inkml:trace>
  <inkml:trace contextRef="#ctx0" brushRef="#br0" timeOffset="26847.097">20472 387 288 0,'0'0'25'0,"0"0"-25"0,0 0 0 0,0 0 0 16,0 0 152-16,0 0 24 0,0 0 6 0,0 0 1 15,0 0-51-15,0 0-9 0,0 0-3 0,0 0 0 16,0-7-8-16,0 7-3 0,0 0 0 0,0 0 0 16,0 0-14-16,0 0-3 0,0 0-1 0,0 0 0 15,0 0-15-15,0 0-4 0,0 0 0 0,0 10 0 0,-4 2-16 0,4 1-4 16,0 6-1-16,0 0 0 0,0-4 5 0,-3 10 2 16,-1-6 0-16,4 16 0 0,-3-13-2 0,-1 3-1 15,1 3 0-15,-1-3 0 0,-3 3-19 0,7 7-4 16,-4-16-1-16,1 6 0 0,-1 0-7 0,1-3 0 15,-1 3-1-15,-3-6 0 0,4 6-11 0,-1 0-3 16,1-13 0-16,-1 10 0 0,1 0 0 0,3-6 0 16,-4-7 0-16,4 10 0 0,-3-3-9 0,-1-4 0 15,4 4 0-15,-3-7 0 0,3 10 0 0,-4-9 0 16,4-1 0-16,-4 7 0 0,1-7 0 0,3 1 0 16,0-10 0-16,-4 6 0 0,4 3 0 0,0-9-12 15,0 0 2-15,0 0 1 16,0 0-85-16,0 0-17 0,0 0-3 0,0 0-1 15,0-9-41-15,4-7-8 0,-1 7-1 0,1-10-554 0,3 3-110 0</inkml:trace>
  <inkml:trace contextRef="#ctx0" brushRef="#br0" timeOffset="27263.983">20511 308 1364 0,'0'0'60'0,"0"0"13"0,0 0-58 0,0 0-15 16,0 0 0-16,0 0 0 0,0 0 72 0,0 0 12 15,0 0 3-15,0 0 0 0,0 0 51 0,0 0 10 16,0 0 3-16,0 0 0 0,0 0-71 0,0 0-15 15,0 0-2-15,0 0-1 0,7 7 9 0,0-7 1 16,3 3 1-16,-3-3 0 0,4 0-33 0,3 0-6 16,-3 6-2-16,3-6 0 0,0 0 9 0,-4 0 2 15,1 0 0-15,0 0 0 0,-1 0-25 0,4 0-5 16,4 0-1-16,-4 0 0 0,-3 0-12 0,6 0 0 16,-3 0 0-16,0 0 0 0,-3-6 8 0,0 6-8 15,3 0 0-15,-4 0 0 0,1-3 0 0,-1 3 0 16,-3 0 0-16,4 0 0 0,-4 0 0 0,4-7 0 0,-11 7-11 0,7 0 11 31,0 0-46-31,0 0-2 0,-7 0 0 0,0 0 0 16,0 0-89-16,0 0-19 0,7-9-3 0,-7 9-1 15,0 0-76-15,0 0-16 0,11-9-4 0,-11 9 0 0</inkml:trace>
  <inkml:trace contextRef="#ctx0" brushRef="#br0" timeOffset="27849.417">20401 682 345 0,'0'0'31'0,"0"0"-31"0,0 0 0 0,0 0 0 16,0 0 226-16,0 0 39 0,0 0 8 0,0 0 2 16,0 0-112-16,0 0-23 0,0 0-4 0,7 3 0 15,-7-3-11-15,7 6-1 0,-7-6-1 0,7 0 0 16,4 9-29-16,-4-9-6 0,4 10 0 0,-4-10-1 15,3 0-21-15,1 0-4 0,-1 0-1 0,1 0 0 16,0 0-21-16,-1 0-5 0,4 0-1 0,0 9 0 16,0-9-12-16,1-9-2 0,-1 9-1 0,0 0 0 15,-4 0-11-15,4 0-8 0,1 0 12 0,-5 0-12 16,-3 0 8-16,7 0-8 0,-3 0 0 0,3-10 0 16,0 10 0-16,-3-3 0 0,-1-3 0 0,1 6-12 15,-4 0-27-15,0-6-5 0,-7 6 0 0,0 0-1 16,7 0-170-16,0 0-33 0,-7 0-8 0,0 0 0 0</inkml:trace>
  <inkml:trace contextRef="#ctx0" brushRef="#br0" timeOffset="28464.772">20881 895 403 0,'0'0'36'0,"0"0"-36"16,0 0 0-16,0 0 0 0,0 0 169 0,0 0 27 16,0 0 6-16,0 0 1 0,0 0-94 0,0 0-18 15,0 0-4-15,0 9-1 0,0-6 34 0,0-3 8 16,0 0 0-16,0 7 1 0,0-7-19 0,0 0-4 16,0 0-1-16,0 3 0 0,0-3-33 0,3 12-6 15,-3 1-2-15,4-13 0 0,-4 0-32 0,7 9-6 16,-3 1-2-16,-1-1 0 0,4-3 16 0,0 13 4 15,0-9 0-15,0 5 0 0,0-5-26 0,0 8-5 16,0 1-1-16,-3-9 0 0,3 12-3 0,-3 0-1 16,-1-7 0-16,-3 1 0 0,-3-4 20 0,3 14 3 15,-4-14 1-15,1 4 0 0,-1 3-20 0,0-10-3 16,1 7-1-16,-4-7 0 0,3 10-8 0,1-13 0 0,-1 4 0 0,1-7 0 16,3-3 0-16,-7 9 0 0,3-9 0 0,4 0 0 31,0 0-35-31,-7 6-2 0,0-6-1 0,0-6 0 15,0 6-142-15,0-3-29 0,3-3-6 0,-3-4-828 0</inkml:trace>
  <inkml:trace contextRef="#ctx0" brushRef="#br0" timeOffset="29582.783">21682 396 403 0,'0'0'36'16,"0"0"-36"-16,0 0 0 0,0 0 0 15,0 0 191-15,0 0 31 0,0 0 6 0,0 0 2 0,0 0-100 0,0 0-20 16,0 0-4-16,0 0-1 0,0 0-9 0,0 0-3 15,0 0 0-15,0 0 0 0,7 0-21 0,-7 0-4 16,0 0 0-16,0 0-1 0,0 0-25 0,0 0-5 16,0 0-1-16,-4-6 0 0,-6 6-12 0,3-3-4 15,7 3 0-15,0 0 0 0,-7-7-8 0,0 4-3 16,7 3 0-16,0 0 0 0,-8 0 8 0,1-6 2 16,0 6 0-16,7 0 0 0,0 0-9 0,-7 0-2 15,-7 0 0-15,4 0 0 0,-1 6-8 0,0-3 0 16,1 4 9-16,-4-7-9 0,0 3 0 0,0 3 0 15,-4 0 0-15,4-2 8 0,0 5 0 0,0 0 0 16,-1-9 0-16,-2 7 0 0,6 2 3 0,-3-6 1 16,4 3 0-16,-5-2 0 0,5 2-12 0,-1 3 0 0,4 1 0 0,-3-10 0 15,3 9 26-15,-1-3 3 0,1 4 1 0,0-7 0 16,4 3-22-16,-1 0-8 0,4-2 0 0,0-4 0 16,-3 9 16-16,3 0-4 0,0-9 0 0,0 7 0 15,3-4-12-15,-3 3 0 0,4-3 0 0,3 7 0 16,-4-4 0-16,1 3 12 0,3 1-1 0,4-1-1 15,-1-3-10-15,-3-2 0 0,4 5 0 0,-1-3 0 16,5 4 0-16,-5-1 8 0,4 0-8 0,-3-2 8 16,3-4 0-16,4 3 0 0,-4-3 0 0,0 7 0 15,-4-10-8-15,8 6 0 0,0 3 0 0,-8 1 0 16,1-1 28-16,3-3 3 0,0-2 1 0,4 2 0 16,-8-3-20-16,1 3-4 0,-4 4-8 0,3-10 12 15,1 9-12-15,-4 0 0 0,-3-2 0 0,6 2 0 16,4 1 9-16,-3-1-9 0,-8 0 8 0,1 1-8 15,-1-1 11-15,8 1-3 0,-4-1-8 0,-3-3 12 0,-8 4-12 0,4-1 11 16,7 0-11-16,-3-2 10 0,-11 2-10 0,7-6 0 16,0 7 0-16,3-4 8 0,1 3 0 0,-4 1 0 15,0-1 0-15,0 1 0 0,3-4 0 0,1 3 0 16,-8-2 0-16,4 5 0 0,4-12 9 0,-4 16 2 16,-7-13 0-16,0 3 0 0,-4-3-19 0,0-3 0 15,4 7-11-15,-3-4 11 0,-8-3 0 0,4 6 8 16,4-6 0-16,-5 6 1 0,1-3-1 0,0-3-8 15,0 10 12-15,0-10-4 0,0 0-8 0,0 0-9 16,0 0 9-16,0 0-13 0,-1 0 13 0,1 0 10 16,-3 0-2-16,3-10 0 0,-4 10-8 0,0-3 0 15,1-3 0-15,-1 6 0 0,4-6-10 0,-4 3 10 0,4-4-13 16,0 4 5 0,0-3-23-16,3 3-4 0,1-3-1 0,6-4 0 15,-3 10-8-15,4-9-3 0,-4-1 0 0,7 4 0 16,0 6-84-16,3-3-17 0,-3-7-3 0,7 4-609 0,0-3-123 0</inkml:trace>
  <inkml:trace contextRef="#ctx0" brushRef="#br0" timeOffset="30449.467">21900 236 1335 0,'11'10'29'0,"-11"-10"7"0,0 0 0 0,0 0 2 0,0 0-30 0,0 0-8 0,0 0 0 0,0 0 0 16,0 0 78-16,0 0 14 0,0 0 4 0,0 0 0 15,-7 0-17-15,7 0-3 0,0 0-1 0,0 0 0 16,0 0-24-16,0 0-5 0,0 0-1 0,0 0 0 15,0 0 3-15,0 0 0 0,0 0 0 0,0 0 0 0,0 0-20 0,7 0-4 16,-7 0-1-16,0 0 0 0,0 0 17 0,7 0 4 16,0 0 1-16,-7 0 0 0,0 0-20 0,7 9-4 15,7-3-1-15,-3 4 0 0,-4-1 10 0,4 1 2 16,-1-1 0-16,4 0 0 0,-3 1-10 0,3-1-2 16,-3 7 0-16,3-7 0 0,3 10-6 0,-3-3-2 15,-3 3 0-15,3-1 0 0,4-2 16 0,-4 3 4 16,-4 0 0-16,-3 6 0 0,4-10-22 0,0 7-10 15,3-3 10-15,-7 3-10 0,-4 0 20 0,4-3-3 16,7 6 0-16,-6-6 0 0,-8 0-7 0,7 6-2 16,3-6 0-16,-3 6 0 0,4-7 20 0,-4 1 4 15,-7-3 1-15,10 3 0 0,5 0-33 0,-5 3-22 16,-10-1 3-16,4-5 1 0,3-3 18 0,0 2 0 0,-11 4 0 16,1-9 0-16,-4 5 48 0,3-5 12 0,4-1 4 0,-7 7 0 15,-7-7-52-15,7 4-12 0,3-1 0 0,-3 1 0 16,-10-4 18-16,3 1 1 0,-1-1 0 0,5-3 0 15,-4 4-19-15,-4 9 0 0,-3-13 0 0,3 3 0 16,4-6 8-16,0 10-8 0,-7-10 12 0,3 3-12 16,8-3 0-16,-4 7 0 0,0-10 0 0,-1 0 0 15,5 6 8-15,-1-6-8 0,4 3 0 0,0-3 0 16,-3 0 0-16,2-3 0 0,8 3-12 0,0 0 3 16,-7 0-19-16,4-6-3 0,3 6-1 0,0 0 0 15,0 0-76-15,0 0-16 0,-4-10-4 0,8 1-771 16,3 6-154-16</inkml:trace>
  <inkml:trace contextRef="#ctx0" brushRef="#br0" timeOffset="40662.174">25245 2074 403 0,'0'0'17'0,"0"0"5"0,0 0-22 0,0 0 0 15,0 0 0-15,0 0 0 0,-4-6 116 0,4 6 20 16,0 0 3-16,0 0 1 0,-3-4-68 0,-4 4-14 15,3 0-2-15,4 0-1 0,0 0-38 0,-7 0-7 16,4 0-2-16,-4 4 0 0,3-4 4 0,4 0 0 16,0 0 0-16,0 0 0 0,-7 6 25 0,0 0 6 15,3-3 1-15,4-3 0 0,-7 0-12 0,0 0-1 16,7 0-1-16,-3 10 0 0,-4-10 22 0,3 9 4 16,-3-9 0-16,0 0 1 0,7 0-6 0,-7 0-2 15,0 0 0-15,0 0 0 0,7 0-19 0,-7 0-4 16,0 6-1-16,0-3 0 0,0-3 5 0,-4 7 1 15,4-7 0-15,0 0 0 0,-4 0-31 0,4 3 0 16,0-3 0-16,-3 6 0 0,3-3 10 0,-4 4-1 16,4-7 0-16,0 0 0 0,0 6-9 0,0-3 8 0,-4-3-8 0,4 6 8 15,7-6 5-15,0 0 1 0,-7 3 0 0,7-3 0 16,-7 10-2-16,0-4 0 0,0-6 0 0,0 9 0 16,-4-9-3-16,4 4-1 0,-3-4 0 0,3 12 0 15,0-9-8-15,-1 4 12 0,-6-4-12 0,4 6 12 16,-1-3 0-16,1 4 1 0,-1-7 0 0,0 3 0 15,1-3 2-15,3 4 0 0,-7 2 0 0,3-3 0 16,1-3-1-16,-5 7 0 0,5-4 0 0,-1 3 0 16,4-5-6-16,-3 2-8 0,-4-6 11 0,6 9-11 15,-2-2 12-15,3-4-4 0,-4 6 0 0,1-9-8 16,3 6 24-16,-4 4-3 0,4-7 0 0,-4-3 0 16,1 9-21-16,3-2 0 0,-4-1 0 0,1-3 0 0,-1 6 11 15,4 1-3-15,-4-4 0 0,4 3 0 0,0-5-8 0,0 2 8 16,0-6-8-16,0 9 8 0,0-2 0 0,0 5 0 15,0-12 0-15,-4 10 0 0,8-4-8 0,-4 3 0 16,0 1 0-16,0-1 8 0,0 0-8 0,0 7 0 16,-1-6 0-16,1-1 8 0,0 0-8 0,-3 10 10 15,3-9-10-15,0-1 10 0,0 0 1 0,0 7 0 16,-1-7 0-16,1 7 0 0,0-6 10 0,0-1 3 16,-3 10 0-16,3-10 0 0,-4 7-24 0,4-4 0 15,-4 4 0-15,1 3 0 0,3-3 0 0,0-7 0 16,0 0 0-16,0 1 0 0,3-1 8 0,-3 7 1 15,4-13 0-15,-5 6 0 0,5 4 3 0,-4-4 0 16,3-5 0-16,1 11 0 0,-1-12-4 0,1 7-8 0,-1-4 12 0,1 3-4 16,-1 1-8-16,4-1 12 0,-7-3-12 0,4 4 12 15,-1-1-12-15,1 1 0 0,-1-1 0 16,-3 1 8-16,3-1 0 0,1-3 0 0,-1 4 0 0,-3-1 0 16,4 0-8-16,-1 1 12 0,-3-1-12 0,4 7 12 15,-1-16-12-15,1 12 12 0,-1-5-12 0,-3 2 12 16,7 1-12-16,-3-1 0 0,-1 0 9 0,0 1-9 15,4-4 8-15,0 3-8 0,-3-2 8 0,3-4-8 16,0 6 0-16,0 1 9 0,0-4-9 0,0 6 0 16,0-5 9-16,-4 2-9 0,4-3 0 0,4 7 9 15,-4-13-9-15,0 9 0 0,0 1 0 0,0 5 8 16,0-5-8-16,0-1 0 0,3 1 0 0,-3-1 0 16,0 4 0-16,0-10 0 0,4 6 8 0,0 1-8 15,-4-1 0-15,3-3 8 0,-3-6-8 0,0 10 8 0,7-1 0 0,-7-9-8 16,0 10 12-16,4-4-4 0,-1 6-8 0,4-12 12 15,0 10-12-15,0-4 12 0,-7-6-4 0,7 3-8 16,-3 10 12-16,3-10-4 0,0 6-8 0,0-3 10 16,0-2-10-16,0 5 10 0,-3-3-10 0,3-3 0 15,0 7 0-15,0-4 8 0,3-6-8 0,-2 10 10 16,-1-10-10-16,3 6 10 0,-3-3-10 0,4-3 8 16,-1 9-8-16,-3-9 8 0,1 7-8 0,2-4 8 15,1 3-8-15,-4-6 8 0,3 3-8 0,1 3 0 16,-4 1 0-16,7-4 0 0,-3-3 0 0,-1 6 8 15,-6-3-8-15,3 4 0 0,0-4 11 0,0 3-3 16,0-3-8-16,0-3 12 0,4 9-12 0,-4-9 0 0,0 10 0 16,0-10 0-16,-7 0 8 0,10 6 3 0,1-6 0 0,-4 10 0 15,0-10-11-15,4 0 0 0,-4 6-12 0,3-3 12 16,1-3 0-16,-1 9 0 0,1-9 0 0,0 0 0 16,-1 0 0-16,1 0 12 0,-11 0-12 0,14 0 12 15,-4 0-12-15,1 0 12 0,-11 0-12 0,11 0 12 16,3 0-12-16,-4 0 0 0,-10 0 0 0,11 0 8 15,0 0-8-15,-1 0 0 0,-3 0 0 0,4 0 8 16,-4 0-8-16,3 0 0 0,-3 0 0 0,0 0 0 16,-7 0 0-16,11 7 0 0,0-7 0 0,-4 3 0 15,0 3 0-15,3-6 0 0,4-6 0 0,-3 6 0 16,3-3 0-16,-3 3 8 0,6 0-8 0,-3-7 0 16,-3 7 8-16,3 0-8 0,4 0 0 0,-4 0 8 15,-7-9-8-15,7 9 8 0,-3 0-8 0,3-3 8 0,0-3-8 0,0 6 0 16,0 0 0-16,0 0 0 0,0 0 0 0,0 0 0 15,-3 0 0-15,3 0 0 0,0 0 0 0,-3 0 0 16,-1 0 0-16,1 0 0 0,-4-4 0 0,4-2 0 16,-4 6 8-16,3 0-8 0,1-6 0 0,-1 3 8 15,-2-4-8-15,2 7 8 0,1-9-8 0,-1 9 8 16,1-3-8-16,-1-3 8 0,1 3-8 0,-4-4 8 16,7 4-8-16,-3-3 8 0,-4 3-8 0,7 3 0 15,-3-13 0-15,3 10 8 0,3-3-8 0,1-4 0 16,-4 10 0-16,4-9 0 0,-1 6 0 0,-3-3 0 15,-3-4 8-15,7 4-8 0,-4-4 0 0,3 7 0 16,-3-3 0-16,4-3 0 0,-4 5 0 0,0-5 0 16,0 3 8-16,1-4-8 0,-1 1 0 0,0 3 0 0,0-4 0 0,-4 1 8 15,5 0-8-15,-5-1 0 0,1 4 0 0,-1-4 0 16,1 1 0-16,0 9 0 0,-4-13 0 0,0 4 8 16,3 0-8-16,-3-7 0 0,0 7 9 0,0-7-9 15,4 6 0-15,-4-5 0 0,0 2 0 0,0-2 8 16,4 2-8-16,-4 0 0 0,3-5 0 0,-3-1 0 15,4 0 0-15,-4 3 0 0,0 7 0 0,4-10 8 16,-1 3-8-16,-3 4 0 0,4-4 0 0,-4-3 0 16,0 4 0-16,4 2 0 0,-8-2 0 0,4 5 0 15,0-6 0-15,0 4 0 0,-3 2 0 0,-1 4 0 16,-3-6 0-16,4-4 8 0,-1 10-8 0,1-7 0 16,-1 7 0-16,-3-7 0 0,0-2 0 0,0 8 8 15,4-5-8-15,-4 2 0 0,4 4 0 0,-4-13 0 16,3 10 0-16,1 0 0 0,-1-7 0 0,-3-3 0 15,4 10 0-15,-4-7 0 0,0 7 0 0,0-1 0 0,3-9 8 0,-3 10-8 16,4 3 8-16,-4-4-8 0,0 1 0 0,0-1 0 16,0 1 0-16,0 0-8 0,0-1 8 0,0 4 0 15,3-3 0-15,-3-1 0 0,0 1 0 0,-3-1 0 16,3 1 0-16,0 3 0 0,-4 3 0 0,1-7 0 16,3 4 0-16,-4-4 8 0,4 1-8 0,-3 0 0 15,-1 2 0-15,1-2 0 0,3 6 0 0,-4-13 0 16,0 16 0-16,4-12 0 0,-3 2 0 0,3-2 0 15,-4 8 0-15,4-5 0 0,-3-7 0 0,-1 7 0 16,1 6 0-16,-1-10 0 0,1 10 0 0,-1-3 0 16,1-3 0-16,-4-1 0 0,3 10 0 0,1-9 0 0,-1-1 0 0,4 7 0 15,-3-3 0-15,-5 0 0 0,5 2 0 0,-1-5 0 16,-3 3 0-16,4-4 0 0,-1 1 0 16,1 6 0-16,-1-3 0 0,1-1 0 0,-4-2 0 0,3 6 0 15,-3-4 0-15,4-2 0 0,-4 9 0 0,3-9 0 16,-7 6 0-16,8-4 0 0,-4 4 0 0,0-9 0 15,0 8 0-15,0 4 0 0,0-9 0 0,0 9 0 16,-1-6 0-16,1 6 0 0,0-10 0 0,0 10 0 16,-3-3 0-16,3-3 0 0,-4 6 0 0,1-3 0 15,2-3 0-15,-2 6 0 0,-4-7 0 0,3 7 0 16,1-3 0-16,-1-3 0 0,0 6 0 0,1 0 0 16,-1-3 0-16,1 3 0 0,-4 0 0 0,3 0 0 15,0 0 0-15,1 0 0 0,-1 0 0 0,1 0 0 16,-1 0 0-16,0 0 0 0,1 0 0 0,-4 0 0 15,3 0 0-15,1 0 0 0,-1 0 0 0,0 0 0 0,1 0 0 0,-1-7 0 16,-3 7 0-16,0 0 0 0,3-3 0 0,-3 3 0 16,4 0 0-16,3 0 0 0,-7 0 0 0,0 0 0 15,6 0 0-15,1 0 0 0,0-6 0 0,0 12 0 16,7-6 0-16,-7 0 0 0,7 0 0 0,-10-6 0 16,3 6 0-16,0 0 0 0,7 0 0 0,0 0 0 15,-8 0 0-15,8 0 0 0,-7 0 0 0,7 0 0 16,-7-9 0-16,7 9 0 0,-3 0 0 0,3 0 0 15,-7 0 0-15,7 0 0 0,0 0 0 0,0 0 0 16,0 0 0-16,-4 0 0 0,4 0 0 0,0 0-8 16,0 0 8-16,0 0-12 15,-7-3-16-15,7 3-4 0,0 0-1 0,0 0 0 16,0 0-93-16,0 0-18 0,0 0-4 0,0 0-1 16,0 0-84-16,0 0-17 0,0 0-3 0</inkml:trace>
  <inkml:trace contextRef="#ctx0" brushRef="#br0" timeOffset="41506.943">24984 2576 460 0,'0'0'41'0,"0"0"-33"0,0 0-8 0,0 0 0 15,3-10 115-15,-3 10 21 0,0 0 4 0,4-9 0 16,-4-1-30-16,0 10-6 0,0 0-2 0,3-3 0 15,-3 3-22-15,0 0-5 0,0 0-1 0,0 0 0 16,0 0-5-16,0-12-1 0,0 12 0 0,0-3 0 16,0 3-8-16,0 0-1 0,0 0-1 0,0 0 0 15,0 0-3-15,0 0-1 0,-3-10 0 0,3 10 0 16,0 0-22-16,0 0-5 0,0 0-1 0,0 0 0 16,0 0 4-16,-4 0 1 0,4 0 0 0,0 0 0 15,0 0-7-15,0 0 0 0,0 0-1 0,0 0 0 16,-3 0-3-16,-1 3 0 0,1 4 0 0,-1 2 0 15,4 0 4-15,0 1 1 0,0-1 0 0,-3 7 0 0,-1-7-8 0,4 1-1 16,0 5-1-16,0-2 0 0,-7 6 4 0,4-4 1 16,-5 4 0-16,5 0 0 0,-4 3 9 0,0 0 3 15,3-3 0-15,-3 6 0 0,0 0-18 0,0-6-3 16,4 9-1-16,-4-3 0 0,3 3 2 0,4-9 1 16,-4 6 0-16,4 3 0 0,-3-3-1 0,3 10 0 15,0-16 0-15,0 9 0 0,0-9-2 0,3-4-1 16,-3 4 0-16,0 0 0 0,0-3 10 0,4 3 1 15,-4-1 1-15,0-2 0 0,0 0-21 0,0-4 0 16,0 4 0-16,0 0 0 0,0-7 0 0,-4 4 0 16,4-4 0-16,0-3 0 0,0 4 0 0,-3-7 11 15,-1 3-3-15,4-6 0 0,0 10-8 0,0-10 0 16,-3 6 0-16,3-3 0 0,0-3 0 0,0 0 0 16,0 0 0-16,0 0 0 0,-7 9 0 0,7-9 0 0,0 0 0 0,0 0 0 15,0 0 0-15,0 0 0 0,0 0 0 0,0 0 0 16,0 0 0-16,0 0-9 0,0 0 9 0,-4-9-10 31,4 0-58-31,0-1-12 0,0 4-3 0,0-4 0 16,4 1-117-16,-1-10-23 0,4 0-5 0,0 1-821 0</inkml:trace>
  <inkml:trace contextRef="#ctx0" brushRef="#br0" timeOffset="42024.536">24973 2485 637 0,'0'0'28'0,"0"0"6"0,0 0-34 0,0 0 0 16,-7 0 0-16,7 0 0 0,0 0 80 0,0 0 10 15,-3 6 2-15,3-6 0 0,-4 3 19 0,4-3 4 0,0 0 1 0,0 0 0 16,-3 0-26-16,3 0-5 0,0 0-1 0,0 0 0 15,0 0-6-15,0 0-2 0,0 0 0 0,7 6 0 16,-7-6 9-16,10 3 2 0,1-3 0 0,3 0 0 16,0 0-8-16,0 0-2 0,4 0 0 0,3-3 0 15,0-3-18-15,4 6-4 0,-4-9-1 0,4 9 0 16,-1-7-30-16,1-2-7 0,3 6-1 0,-3-13 0 16,3 7 0-16,-3-1-1 0,3 1 0 0,-3 3 0 15,-4 2-7-15,4-5-8 0,-4 3 11 0,-4-4-11 16,1 1 20-16,-4 6-2 0,0-3-1 0,0-1 0 15,-3-2-17-15,3 9 0 0,-7-3 8 0,4-7-8 16,-1 4-30-16,1 6-10 0,-4-9-1 0,0 9-1 16,0-10-67-16,-7 10-14 0,7 0-2 0,-7 0-1 15,0 0-53-15,7-3-10 0,0-3-3 0,-7 6-657 16</inkml:trace>
  <inkml:trace contextRef="#ctx0" brushRef="#br0" timeOffset="42593.004">24959 2886 460 0,'0'0'20'0,"0"0"5"15,0 0-25-15,0 0 0 0,0 0 0 0,0 0 0 16,0 0 206-16,0 0 36 0,0 0 7 0,0 0 2 0,-7 6-105 0,7-6-21 16,0 0-4-16,0 0-1 0,0 0-39 0,0 0-8 15,0 0-1-15,0 0-1 0,0 0-8 0,0 0-2 16,0 0 0-16,0 0 0 0,0 0-1 0,0 0-1 16,7 3 0-16,4 4 0 0,-1-4 5 0,4-3 0 15,-3-3 1-15,3-4 0 0,0 7-26 0,0 0-6 16,-3-3-1-16,6-3 0 0,-2 6 0 0,-1-6 0 15,3 3 0-15,1-4 0 0,0 4-19 0,-4 3-4 16,3-6-1-16,1-3 0 0,0 9-8 0,-1-10 0 16,1 7 0-16,0-3 0 0,-1-1 0 0,4-2 0 15,-3 6 0-15,3 3 0 0,0-10 0 0,0 4 0 16,1 6 0-16,-1-9 0 0,0-1 0 0,0 7 0 16,-3-3 0-16,-1 6 0 15,1-6-30-15,0 3-8 0,-1-4-2 0,1 4 0 16,-4-3-112-16,0 6-24 0,0-10-4 0,0 10-898 0</inkml:trace>
  <inkml:trace contextRef="#ctx0" brushRef="#br0" timeOffset="44243.592">25915 2930 518 0,'0'0'46'0,"0"0"-37"16,0 0-9-16,0 0 0 0,0 0 151 0,0 0 28 15,0 0 5-15,0 0 2 0,0 0-73 0,0 0-14 16,0 0-3-16,0 0-1 0,7 0-7 0,-7 0-2 16,11-6 0-16,-4-4 0 0,0 10-29 0,0-9-5 15,0 9-2-15,4 0 0 0,-4-3-8 0,0-4-2 16,0 7 0-16,0 0 0 0,3 0-1 0,1-3-1 16,-1-3 0-16,1 6 0 0,-7 0-15 0,6 0-3 15,-3 0-1-15,4 0 0 0,-1 0 17 0,5 0 4 16,-5 0 1-16,8 0 0 0,-1 6-20 0,1-3-4 0,0-3-1 0,-1 0 0 15,4 0-6-15,1 0-2 0,-1 0 0 0,0 0 0 16,4 0 20-16,-4 0 3 0,4 0 1 0,-1-3 0 16,4-3-23-16,1 6-9 0,-1 0 8 0,0-6-8 15,4 6 12-15,-4-10-4 0,-3 10 0 0,3-3 0 16,0 3 0-16,-3-6-8 0,3 6 12 0,-3-9-4 16,-4 9-8-16,0 0 0 0,0 0 0 0,-3-4 0 15,0 4 0-15,-1 0 0 0,1-6 0 0,-4 6 0 16,0 0 0-16,0 0 8 0,0 0-8 0,4 0 0 15,-4 0 8-15,4 0-8 0,-4 0 0 0,0 0 8 16,0 0 0-16,0 0-8 0,7-3 12 0,-7 3-4 16,1-6 0-16,-1 6 0 0,0-7 0 0,-4 7 0 15,8 0 4-15,-4 0 0 0,-3-3 0 0,3 3 0 16,0-6-1-16,-4 6 0 0,1-3 0 0,3 3 0 0,-3 0-3 0,-1 0 0 16,-3 0 0-16,4 0 0 0,0 0-8 0,-4 0 0 15,-7 0 0-15,7 0 0 0,-7 0 0 0,7 0 10 16,3 0-10-16,-10 0 10 0,0 0-10 0,7 0 0 15,0 0 0-15,0 0 0 0,-7 0 0 0,8 0 0 16,-8 0 0-16,0 0 0 0,7-6 0 0,-7 6 12 16,0 0-12-16,0 0 12 0,10-4-12 0,-10 4 0 15,0 0 0-15,0 0 8 0,0 0-8 0,0 0 8 16,4-6-8-16,-4 6 8 0,0 0 0 0,7 0 0 16,-4-9 0-16,-3 9 0 0,0 0-8 0,4 0 8 15,3-10-8-15,-7 10 8 0,3-3-8 0,1-3 0 16,-4 6 0-16,3-6-11 0,1 6 11 0,-4 0 0 15,4-3 8-15,-4 3-8 0,3-7 0 0,-3 7 0 16,0 0 0-16,0 0 0 0,0 0 0 0,0 0 12 16,0-3-2-16,0 3-1 0,-3-6-9 0,-1 6 0 0,-3-10 0 0,3 10 0 15,1-3 21-15,-4-3-1 0,0 6 0 0,0-3 0 16,-4-3-20-16,1 6 0 0,-1-7 0 0,0 4 0 16,1-3 0-16,-1 3 0 0,-3 3 0 0,0-6 0 15,0-4 0-15,3 10 0 0,-3-9 0 0,0 9 0 16,0-10 0-16,3 10 0 0,-6-9 0 0,3 3 0 15,3 3 0-15,4 3 0 0,-4-10 0 0,1 10 0 16,-4 0 0-16,3-6 0 0,-3 6 0 0,7-10 0 16,0 10 0-16,7 0 0 0,-7 0 0 0,7 0 0 15,-11-3 0-15,11 3 0 0,0 0 0 0,0 0 0 16,0 0-9-16,0 0-7 0,4-6 0 0,-1 3-1 0,4-3 17 0,0 6-10 16,4-7 10-16,3 7-8 0,-3 0-3 0,3 0 0 15,0-3 0-15,4 3 0 0,-1 0 11 0,8 3 0 16,-4-3 8-16,4 0-8 0,-4 7 0 0,4-7 0 15,-4 6-10-15,-4-3 10 0,5-3 0 0,-5 0 0 16,1 9 8-16,-4-9-8 0,0 10 0 0,0-10 0 16,-3 6-8-16,-1-3 8 0,1 4 0 0,0-4 0 15,-1-3 0-15,-3 6 0 0,0 0 0 0,0-3 0 16,-7-3 9-16,7 7-9 0,-3-4 0 0,-4-3 0 16,3 9 0-16,-3-9 0 0,0 0 0 0,4 10 0 15,-4-1 0-15,0 0 8 0,-4-2-8 0,1 2 0 16,-1 0 0-16,-3 1 8 0,0-1-8 0,0 1-11 15,-7-4 3-15,3 3 0 0,1 10 31 0,-4-13 6 16,0 4 2-16,0 2 0 0,-1-5-31 0,-2 2 0 16,3 10 0-16,-4-13 0 0,0 4 0 0,1-1 0 0,-1 0 8 15,1 10-8-15,-1-13 9 0,4 4-1 0,-4-1 0 0,4 1 0 16,0-1-8-16,0 1 0 0,3-1 0 0,1-9 0 16,-4 9 0-16,3-2 0 0,0-4 0 0,1 3 0 15,-1-6 0-15,4 6 0 0,7-6 0 0,-3 3 0 16,-4-3 0-16,7 0-11 0,0 0 3 0,0 0 0 15,0 0-67-15,0 0-13 16,0 0-2-16,0 0-1 0,0 0-102 0,0 0-21 0,0 0-4 0,10-9-1 16</inkml:trace>
  <inkml:trace contextRef="#ctx0" brushRef="#br0" timeOffset="46765.93">28374 1914 345 0,'0'0'15'0,"0"0"4"16,-4 0-19-16,4 0 0 0,-3-3 0 0,3-4 0 15,0 7 182-15,0 0 33 0,0 0 6 0,0 0 2 16,0 0-118-16,0 0-23 0,-4 0-5 0,4 0-1 16,0 0-10-16,-3-6-2 0,-4 6-1 0,3 0 0 0,4 0 5 15,-7 0 0-15,0 6 1 0,0-6 0 0,0 0-20 0,0 7-4 16,0-7-1-16,0 3 0 0,-4 3-6 0,1-3-2 15,-1-3 0-15,1 10 0 0,-5-4-3 0,5 3-1 16,-4-5 0-16,3 2 0 0,-3 0 16 0,0-3 2 16,-4 7 1-16,4-1 0 0,0-3-33 0,0 4-6 15,-4-1-2-15,1 1 0 0,-1-1 2 0,0 0 0 16,4 1 0-16,0-1 0 0,4 1 8 0,-5 2 1 16,5-9 1-16,-4 7 0 0,3 5-1 0,1-5 0 15,-1 2 0-15,4 1 0 0,-4-4-10 0,4 4-3 16,-3-4 0-16,3 1 0 0,-4 5 4 0,4-5 0 15,0 5 0-15,-4-2 0 0,4-4-12 0,0 7 8 0,-3-7-8 0,3 7 8 16,-4-7 0-16,4 1 0 0,-4 9 0 16,4-10 0-16,-3 7 20 0,-1-4 3 15,1 1 1-15,3-1 0 0,-4-2-32 0,0 5 0 0,4-5 0 0,-3 6 0 16,3-4 10-16,-4 4-10 0,4-7 10 0,-4 1-10 16,8 5 8-16,-1-2-8 0,-6 3 0 0,3-7 0 15,3 0 11-15,1 10-11 0,-4-9 12 0,-4-1-12 16,8 0 12-16,-1 4-12 0,1-1 12 0,-1-2-12 15,0-1 9-15,-3 1-9 0,4 5 0 0,-1-5 9 16,1-1 0-16,-1 7 0 0,4-13 0 0,-3 13 0 16,3-7-9-16,-4 0 10 0,1 7-10 0,3-3 10 15,-4-7-10-15,1 10 0 0,-1-4 0 0,1 4 8 16,-1-7-8-16,1 1 0 0,-1 5 0 0,-3-2 0 16,3-4 8-16,-3 1-8 0,4-4 0 0,-1 10 8 15,4-4-8-15,-3-6 0 0,3 4 9 0,0 2-9 0,0-5 20 0,0 2-1 16,0 1 0-16,3-1 0 0,-3-3-19 0,4 7-19 15,-4-7 4-15,3 3 1 0,4 10 22 0,-3-12 4 16,-1 2 0-16,1 3 1 0,-4 1-13 0,4 0-15 16,-4-4 3-16,0 7 1 0,0-7 11 0,0 0 0 15,3 10 0-15,-3-12 0 0,0 2 0 0,4 3 0 16,-4 1 0-16,3 0 0 0,-3-4 11 0,4 0-3 16,-1 7 0-16,1-7 0 0,-1 1-8 0,-3 6-9 15,4-7 9-15,-1 0-13 0,1 1 13 0,-1-1 0 16,1 1 0-16,-4-1 10 0,3 0 0 0,4-2 0 15,1-4 0-15,-5 9 0 0,1-8-10 0,3 5 0 16,0 0 0-16,0-2 0 0,-7-7 10 0,3 9-10 16,4-6 12-16,0 10-12 0,0-10 10 0,-3 6-10 0,3-9 8 0,4 10-8 15,-4-4 8-15,-7-6-8 0,0 0 8 16,7 3-8-16,3 6 0 0,-10-9 0 0,4 7 8 0,-4-7-8 16,7 9 0-16,-4-3 0 0,4-2 0 0,-7-4 0 15,0 0 0-15,8 9 0 0,-5 0 8 0,-3-9-8 16,11 7 0-16,-4-4 0 0,-7-3 0 0,10 6 0 15,-3-6 10-15,4 3 3 0,-11-3 1 0,10 6 0 16,5 1-14-16,-8-7 0 0,3 3 0 0,-3-3-10 16,4 6 10-16,-1-3 14 0,-10-3-3 0,11 0-1 15,-11 0-10-15,11 0-14 0,-4 10 3 0,-7-10 1 16,0 0 10-16,10 0 0 0,1 0 0 0,-4 6 0 16,-7-6 8-16,7 3 3 0,0-3 1 0,-7 0 0 15,11 6-12-15,-4-3 0 0,-7-3 0 0,10 7 0 16,-3-4-9-16,0-3-4 0,0 0-1 0,4 6 0 0,-4-6 14 15,4 6 0-15,-1-2 0 0,1-4 0 0,-1 0 0 0,1 6 16 16,3-3-3-16,-3-3-1 0,-1 9-12 0,4-9 0 16,-3 0 0-16,3 0 0 0,-3 0 0 0,-1 0 8 15,1 7-8-15,-1-7 0 0,1 0 17 0,0 0 1 16,-1 3 0-16,-3 3 0 0,4-6-27 0,-1 0-6 16,1 0-1-16,0 0 0 0,-1 3 26 0,1-3 5 15,-1 6 1-15,-3 1 0 0,4-7-16 0,-1 0 0 16,-2 0 8-16,2 3-8 0,1-3 0 0,-1 0 0 15,1 0 0-15,3 0 0 0,-3 0 0 0,-1 0 0 16,1 0 0-16,-1 0 0 0,1 0 0 0,-1 0 0 16,1 0 0-16,3 0 0 0,-3 0-11 0,-1 6-5 15,1-6 0-15,3 0-1 0,-3 0 17 0,-1 0 0 0,1 0 0 0,3 0 0 16,-4 0 0-16,1 0 0 0,7 3 0 0,-4-3 0 16,-4 0 0-16,5-3 0 0,-5-3 0 0,1 6 0 15,3 0 0-15,0-3 0 0,-4 3 0 0,1 0 0 16,3-13 0-16,-7 13 0 0,0-3 0 0,4 3 0 15,-1-6 17-15,1 3-2 0,-4-4-1 0,4 7 0 16,-1-9-14-16,1 0 0 0,-1 5 0 0,1-2 0 16,0 0 0-16,-1 6 0 0,4-3 0 0,0-4 0 15,-3-2 0-15,0 9 0 0,3-3 0 0,0-3 0 16,-4-4 0-16,1 7 0 0,0-3 0 0,-1 3 0 16,4-13 0-16,-7 16-13 0,4-9 2 0,-1 2 1 15,1-2 10-15,-4 6 14 0,4-3-3 0,-4-4-1 16,3 4-10-16,1 3-9 0,-4-7 9 0,0 1-13 0,0 3 13 15,0-4 0-15,0 1 0 0,0 6 0 0,4-10 0 0,-4 10 0 16,-4-13 0-16,8 7 0 0,0-4 8 0,-4 1-8 16,0-1 0-16,3 7 0 0,1-13 8 0,-4 7-8 15,0-4 0-15,4 0 0 0,-1 4 9 0,-3-4-9 16,0 0 0-16,4 7 9 0,-4-10-9 0,0 3 0 16,0 7 0-16,-3 0 8 0,-4-1-8 0,0-9 0 15,3 10 0-15,4-7 0 0,-3 7 0 0,-1-10 0 16,-3 3 8-16,7 4-8 0,0-4 0 0,0 4 0 15,-7-4 0-15,7 0 0 0,0-2 0 0,0 8 0 16,-3-6 0-16,3 4 0 0,-3 2 0 0,-1-5 0 16,1 2 0-16,-4 1 0 0,3-1 0 0,-3-2 0 15,4 5 0-15,-4-6 0 0,-4 7 0 0,4 0 0 0,0-1 0 0,0-2 0 16,0-4 0-16,0 7 0 0,4-1 0 0,-4-6 0 16,0 7 0-16,0-7 0 0,0 7 0 0,0 0 0 15,3-1 0-15,-3-2 0 0,-3 2 0 0,3-2 0 16,0 9 0-16,0-7 0 0,0-6 0 0,0 7 0 15,0 0 0-15,0 2 0 0,0-2 0 0,0 0 0 16,3-1 35-16,-3 1 1 0,0-1 1 0,0 1 0 31,0 0-59-31,0 2-12 0,-3 4-2 0,3-13-1 0,3 13 37 0,-3-3 0 0,-3-3 0 0,3 2 0 16,0 4 0-16,0-3 0 0,-4 3 0 0,1-7 0 16,-1 4 32-16,4-3 0 0,-3 6 1 0,3-4 0 15,-7-2-53-15,3 3-12 0,0 2-1 0,4-5-1 16,-3 3 34-16,3-4 0 0,-4 7 0 0,1-3 0 15,-1-3 0-15,4 2 0 0,-3-2 0 0,-1 9 0 16,4-3 0-16,-3-7 0 0,-1 4 0 0,1 6 0 0,-1-9 0 0,4-1 0 16,-3 7 0-16,3 3 0 0,-7-6 0 0,3 0 0 15,-3 6 0-15,0-4 0 0,3-2 0 0,-3 3 0 16,0 3 0-16,0-6 0 16,4-4 0-16,-4 10 0 0,3-3 0 0,-3-3 0 0,0 6 0 0,0-9 0 15,3 9 0-15,-3-7 0 0,4 4 0 0,-4-3 0 16,0 6 0-16,0-3 0 0,0-7 0 0,3 4 0 15,-3 6 0-15,4-9 0 0,-4 6 0 0,-1-4 0 16,1 7 0-16,4-3 0 0,-4-3 0 0,0 0 0 16,3 2 0-16,-3 4 0 0,0-6 0 0,4 3 0 15,-4 3 11-15,3-6-11 0,-3 6 0 0,3-10 0 0,-3 7 0 0,0-3 0 16,4 6 0-16,-1-9 0 0,-3 2 0 0,4 4 0 16,-4-3 0-16,3 3 0 0,-3-4 0 0,4 4 0 15,-5-3 0-15,5 6 0 0,-4 0 0 0,0-9 0 16,3 9 0-16,-3-10 0 0,4 10 0 0,-4-3 0 15,0-3 0-15,3 0 0 0,-3 2 0 0,0-2 0 16,0 3 0-16,3-3 0 0,-3-4 0 0,0 7 0 16,4-3 0-16,-4 3 0 0,0-3 0 0,-4-1 0 15,4 4 0-15,0-3 0 0,0 3 0 0,0 3 0 16,-4 0 0-16,1-10 0 0,-1 4 0 0,-3 6 0 16,3 0 0-16,1-9-9 0,-4 9 9 0,7 0 0 15,-4-4 0-15,0-2 0 0,1 6 0 0,-1-3 0 16,1 3 0-16,-1-6 0 0,1 0 0 0,-1 6-8 0,0 0 8 0,-3-4 0 15,4 4 0-15,-1 0 0 0,-3-6 0 16,3 3 0-16,1 3 0 0,-4 0 0 0,3 0 0 0,-3-6 0 16,3 6 0-16,-3 0 0 0,4 0 0 0,-4 0 0 15,0 0 0-15,-1 0 0 0,5 0 0 0,-4 0 0 16,0 0 0-16,-4 0 0 0,0 0 0 0,4 0 0 16,0 6 0-16,-4-6 0 0,1 0 0 0,-1 0 0 15,4 0 0-15,0 0 0 0,0 3 0 0,3-3 0 16,1 0 0-16,-1 0 0 0,1 0 0 0,-1-3 0 15,4 3-8-15,0 0 8 16,7 0-31-16,0 0-1 0,-7 0 0 0,7 0 0 16,0 0-52-16,-4-6-10 0,-3 6-2 0,7 0-1 15,0 0-117-15,0 0-23 0,0 0-5 0,0 0-1 0</inkml:trace>
  <inkml:trace contextRef="#ctx0" brushRef="#br0" timeOffset="48312.795">28437 2353 57 0,'0'0'0'0,"0"0"0"0,0 0 0 0,0 0 0 0,0 0 0 0,0 0 0 16,0 0 224-16,0 0 40 0,0 0 8 0,0 0 2 15,0 0-148-15,0 0-30 0,7-3-5 0,-7 3-2 16,0 0-11-16,0 0-2 0,0 0-1 0,0 0 0 15,0 0-2-15,0 0 0 0,0 0 0 0,0 0 0 16,0 0-14-16,0 0-3 0,0-10-1 0,0 10 0 0,-3-6-30 0,3 6-5 16,-4 0-2-16,-3-9 0 0,4 9 3 0,-4 0 1 15,0 0 0-15,0-3 0 0,-4 3 1 0,1 0 0 16,-1 0 0-16,0 3 0 0,1-3-3 0,-4 0-1 16,0 0 0-16,-1 9 0 0,5-9 4 0,-1 0 1 15,-3 0 0-15,4 6 0 0,-1-2-12 0,0 2-1 16,1-3-1-16,-1-3 0 0,1 6-10 0,-1-3 0 15,0 4 0-15,-3 2 0 0,0 0 0 0,4 1 10 16,-4-4-10-16,-1-3 10 0,5 3-2 0,-4-2 0 16,3 2 0-16,1 3 0 0,3-2 1 0,-1-4 0 15,-2-3 0-15,6 9 0 0,-3-3 3 0,0 4 0 16,0-7 0-16,4-3 0 0,3 0 1 0,-4 9 1 16,1-2 0-16,-1-1 0 0,4-6-3 0,0 9-1 0,-3 4 0 0,3-7 0 15,0-6-1-15,0 10 0 0,0-7 0 0,0 3 0 16,0 3-9-16,3-2 10 0,-3-7-10 15,0 12 10-15,4-12-10 0,-4 10 8 0,0-10-8 0,7 6 8 16,-7-6 0-16,3 9 0 0,1 1 0 0,-4-10 0 16,0 0 4-16,0 0 1 0,10 6 0 0,-3-3 0 15,4 3 7-15,0-3 2 0,-4 7 0 0,3-10 0 16,1 0-22-16,-1 6 8 0,1-6-8 0,3 0 0 16,-3 3 9-16,3 4-9 0,0-7 12 0,-4 3-12 15,1-3 11-15,0 0-11 0,-4 6 10 0,3-6-10 16,4 6 8-16,-3-3-8 0,0 4 0 0,-4-4 0 15,3 6 8-15,-3-9-8 0,0 0 0 0,4 6 0 16,-8-2 11-16,8 2-11 0,-11-6 12 0,7 3-12 16,-7-3 0-16,7 0 0 0,4 6 0 0,-1-3 0 0,-3-3 16 0,0 7-4 15,4-7-1-15,-4 9 0 0,0-9-11 0,4 9 0 16,-4-9 0-16,0 10 0 0,-7-10 0 0,10 6 0 16,-3-3 0-16,0 4 0 0,0-4 0 0,-7-3 0 15,11 6 0-15,-4 0 0 0,-7-6 28 0,7 3 3 16,0 7 1-16,-7-10 0 0,4 9-32 0,3-3 0 15,-4 4 0-15,-3-10 0 0,4 3 0 0,-1 6 0 16,-3-9 0-16,7 13 0 0,-3-10 0 0,-4 7 0 16,0-10 0-16,7 9 0 0,-3 0 0 0,-4 1 0 15,3-4 0-15,1 3-10 0,-1-2 10 0,1-4 0 16,-1 6 0-16,1 1 0 0,-4-4 13 0,3-3-1 16,1 6-1-16,-1-2 0 0,1-1-11 0,-1-3 0 15,4 7 0-15,-3-1-11 0,-1-9 11 0,1 9 0 0,0-2 0 0,-1-4 8 16,4 3-8-16,-7-6 8 15,0 9-8-15,4-2 8 0,-4 5-8 0,0-12 11 0,0 0-11 0,0 16 12 16,0-16-12-16,-4 0 10 0,4 12-10 0,-3-5 10 16,3-7-10-16,-4 9 0 0,4-3 0 0,0 7 8 15,-3-13-8-15,3 9 0 0,0-9 0 0,0 10 0 16,0-10 0-16,0 6 0 0,-4 3 0 0,4-9 0 16,0 0 0-16,4 10 0 0,-4-1 0 0,0-9 0 15,0 0 0-15,0 7 0 0,0-7 0 0,-4 9 0 16,4-9 8-16,-4 9 0 0,4-9 0 0,-3 3 0 15,-4 4-8-15,3-1 0 0,1-3 0 0,-4 7 0 16,3-1 0-16,1-9 0 0,-4 0 0 0,0 9 0 16,0-9 0-16,0 10 0 0,-1-10 0 0,1 6 0 0,-3-6 0 0,3 6 0 15,0-3 0-15,0-3 0 0,-4 0 0 16,0 7 0-16,1-4 0 0,-1-3 0 0,1 0 0 0,-1 9 0 16,1-9 0-16,-1 0 0 0,-3 0 28 0,3 0 3 15,-3 0 1-15,4 0 0 0,-5 7-32 0,5-7 0 16,-4 0 0-16,3 0 0 0,4 0 0 0,-3 0 0 15,-8 0 0-15,11 0 0 0,-4-7 0 0,4 7 0 16,4 0 0-16,-4 0 0 0,0 0 0 0,0 0 0 16,-1-9 0-16,1 6 0 0,-3-4-12 0,3 4-8 15,0-3-1-15,3 0-1 16,-3 3-6-16,7 3 0 0,-3-7-1 0,-4-2 0 16,3 9-83-16,4 0-17 0,0-9-3 0,0 9-744 15,0 0-149-15</inkml:trace>
  <inkml:trace contextRef="#ctx0" brushRef="#br0" timeOffset="50047.158">29556 2723 57 0,'0'0'0'0,"0"0"0"0,0 0 0 0,0 0 0 0,0 0 206 0,0 0 36 15,0 0 7-15,0 0 2 0,-4 0-108 0,4 0-22 16,0 0-4-16,0 0-1 0,0 0 0 0,0 0 0 15,-3-6 0-15,3 6 0 0,0 0-32 0,0 0-6 16,3-7-2-16,-3 7 0 0,11-3-15 0,-4-3-3 16,-7 6-1-16,7 0 0 0,7 0-16 0,-3-3-3 15,-1 3-1-15,4 0 0 0,0 0-5 0,4 0 0 16,3 0-1-16,0 0 0 0,4 0-9 0,3 0-2 16,1 0 0-16,-1 0 0 0,3 0 11 0,1 0 1 15,-4 0 1-15,8 0 0 0,-5 0-15 0,1 0-3 16,-4 0-1-16,4 0 0 0,0 0-5 0,0 0-1 0,-4 0 0 15,0 0 0-15,4 0 4 0,0 0 0 0,-1 0 0 0,-2 3 0 16,-5-3-12-16,5 0 0 0,-1 6 0 0,0-3 0 16,-3 4 23-16,-1-7 9 0,5 6 1 0,-5-3 1 15,-3-3-21-15,4 0-4 0,-4 0-1 0,0 0 0 16,1-3 4-16,2-3 0 0,-2 6 0 0,-1-7 0 16,0 7-12-16,4 0 0 0,-4-9 0 0,3 9 8 15,-2-3-8-15,2 3 8 0,-3 0-8 0,-3-6 8 16,0 6-8-16,3-4 0 0,-3 4 9 0,3-6-9 15,-7 6 0-15,0 0 8 0,0 0-8 0,4 0 0 16,-8 0 0-16,4 0 0 0,-3 0 0 0,0 6 8 16,-1-6-8-16,1 0 0 0,-4 0 0 0,3 0 0 15,1 0 0-15,-1-6 0 0,1 6 0 0,-4 0 0 16,0 0 24-16,-3 0 4 0,3 0 1 0,-7 0 0 0,7-9-29 0,-7 9 0 16,7 0 0-16,-4-3 0 0,-3 3 0 0,7-7 0 15,-7 7 0-15,0 0 0 0,4 0 0 0,-4 0 8 16,0 0-8-16,7-3 0 0,0-3 0 0,-7 6 0 15,0 0 0-15,0 0 0 0,0 0 0 0,7 0 0 16,-7 0 0-16,4-6 0 0,-4 6 0 0,0 0 0 16,0 0 0-16,0 0 0 0,0 0 12 0,0 0-4 15,7 0-8-15,-7 0 12 0,0 0-12 0,0 0 0 16,0 0 0-16,0 0 0 0,0 0 0 0,0 0 0 16,0-3 8-16,0 3-8 0,0-10 0 0,0 10 0 15,-7-6 0-15,7-4 0 0,0 10 0 0,-4-3 0 16,1-3 0-16,3 6 0 0,-4-9 0 0,4 9 0 15,-3-7 0-15,3-2 0 0,-4 6 0 0,1-3 0 0,-1-4 8 16,0 10-8-16,-3-9 0 0,4-1 0 0,-1 1 8 0,-3 9-8 16,-3-6 0-16,3 3 0 0,-4-7 8 0,0 4-8 15,1-4 0-15,-1 1 0 0,-3 6 8 0,0-3-8 16,0-1 0-16,3-2 0 0,-3 9 8 0,0-3-8 16,0-7 0-16,0 4 0 0,3 6 0 0,1-9 0 15,-4 9 0-15,3-10 0 0,8 10 0 0,3 0 0 16,-11-3 0-16,4-3 0 0,-4 6 0 0,1-6 0 15,-1 6 0-15,1 0 0 0,-1 0 0 0,4-4 0 16,0 4 0-16,0 0 0 0,0 0 0 0,0 0 0 16,3 0 0-16,4 0 0 0,0 0 0 0,0 0 0 15,-7 0 0-15,7 0 0 0,0 0-8 0,0 0 8 16,0 0 0-16,0 0-10 0,0 0 10 0,11 0-8 0,-1 4 8 16,1-4-10-16,3 6 10 0,-3-6-10 0,3 9 10 0,0-9 0 15,-4 10 0-15,8-1 0 0,0-9 0 0,-1 6 0 16,1 4 0-16,3-10 0 0,-3 3 0 0,3 6 0 15,-7-2-12-15,7 2 4 0,-7 0 8 0,0 1 0 16,4-4 0-16,-7-3 0 0,3 4 0 0,-4-4 0 16,-3 3 0-16,0 0 0 0,1-3 0 0,-8-3 0 15,3 10 10-15,-3-10-10 0,0 0 0 0,7 9 8 16,-7-9-8-16,0 6 0 0,4 4 0 0,-1-7 0 16,-3-3 0-16,0 0 0 0,0 9 0 0,0-9 0 15,0 0 0-15,4 7 0 0,-4-7 0 0,0 9 0 16,0-9 0-16,0 0 0 0,0 0 0 0,0 9 0 15,0 1 0-15,0-1 0 0,0-9 0 0,0 10 0 16,0-4 0-16,-4 3 0 0,4-9 0 0,0 10 0 0,-3-1 0 0,-4 7 0 16,3-7 0-16,1 1 0 0,-1-1 0 0,-3 0 0 15,0 7 0-15,0-6 0 0,0-1 0 0,-4 0 0 16,-3 10 0-16,3-9 12 0,-3-1-3 0,-3 7-1 16,-1-7 6-16,0 1 1 0,1 5 0 0,-1-2 0 15,1-7-15-15,2 10 8 0,-2-4-8 0,3-12 0 16,3 16 9-16,1-16-9 0,-5 12 8 0,5-5-8 15,3-1 0-15,-4-3 8 0,4 7-8 0,0-1 0 16,0-9 0-16,7 0 0 0,0 0 0 0,-4 0 0 16,4 0-13-16,0 0-2 0,0 0 0 0,0 0 0 15,0 0-77-15,0 0-15 0,0 0-3 0,0 0-1 16,0 0-94-16,11 0-19 0,3-9-4 0,-3-1-1 16</inkml:trace>
  <inkml:trace contextRef="#ctx0" brushRef="#br0" timeOffset="52425.8">32025 2027 0 0,'0'0'0'0,"0"0"0"16,0 0 0-16,0 0 0 0,0 0 273 0,0 0-55 16,0 0 44-16,0 0 9 0,0 0-165 0,0 0-33 15,0 0-6-15,0 0-2 0,0 0 0 0,0 0 0 16,-3 0 0-16,-4-6 0 0,7 6-1 0,-4 0 0 15,4 0 0-15,-3 6 0 0,-5-3-10 0,1-3-2 16,0 6-1-16,0-3 0 0,0 7-5 0,0-10-1 0,0 6 0 0,0-6 0 16,0 9-12-16,0-9-2 0,0 4-1 0,-4 8 0 15,1-12 10-15,3 3 1 0,-4 7 1 0,4-1 0 16,-4-3-13-16,4 4-2 0,-3-7-1 0,-1 6 0 16,1-2 10-16,-1 2 1 0,4 10 1 0,0-13 0 15,-7 7-22-15,3-1-4 0,1-2 0 0,-1 2-1 16,1-3 1-16,2 1 1 0,-6 6 0 0,4-7 0 15,-1 10 22-15,1-13 4 0,-1 7 1 0,0-1 0 16,1 1-23-16,3-4-4 0,-4 7-1 0,4-7 0 16,-3 1 0-16,3-1 0 0,-1 10 0 0,1-13 0 15,0 3 16-15,0 1 2 0,0-1 1 0,0 10 0 16,0-13-31-16,0 7 8 0,4-4-8 0,-4-2 0 16,-1 8 0-16,1-2 0 0,0-7 0 0,4 4 0 15,-1-1 8-15,-3 7-8 0,0-4 11 0,4-2-11 16,-1-1 13-16,1 0-4 0,-8-2-1 0,7 2 0 0,1 0 0 0,-4 7-8 15,0-6 12-15,3-1-4 0,1 0 0 0,-1 1 0 16,1-1 0-16,-1 1 0 0,1-1 4 0,3 0 1 16,0-9 0-16,0 7 0 0,3 2 7 0,-3 0 0 15,-3 7 1-15,3-13 0 0,3 7-21 0,-3-4-15 16,0 3 3-16,0-9 0 0,0 10 12 0,4-1 0 16,-8-3 0-16,4 4 0 0,-3-7 8 0,3 6-8 15,0-2 0-15,0 2 0 0,-7 1 0 0,3-1 0 16,1 0 8-16,3 1-8 0,0-4 0 0,0 3 0 15,0 1 8-15,0-1-8 0,0-3 0 0,0 4 8 16,0-7-8-16,0 6 0 0,-4-2 12 0,4 2-4 16,0 1 0-16,0-1-8 0,0-3 12 0,0-3-12 0,0-3 12 15,4 10-12-15,-4-4 9 0,0 3-9 0,0 1 0 0,0-1 9 16,-4-2-9-16,4-7 0 0,0 0 0 0,0 9 8 16,0 0-8-16,4 1 0 0,-4-10 9 0,3 9-9 15,-3-3 0-15,4 7 8 0,-4-13-8 0,7 0 0 16,0 9 8-16,-4-2-8 0,4-4 10 0,-3 9-10 15,-1-2 0-15,1-7 0 0,-4-3 0 0,3 9 0 16,1-9 0-16,3 7 0 0,-3 2 8 0,3-9-8 16,-7 0 9-16,7 9-1 0,0-6 0 0,0 4 0 15,0-1-8-15,0-3 0 0,-7-3 0 0,7 10 0 16,4-10 0-16,-4 9 0 0,-7-9 0 0,10 0 0 16,-3 9 11-16,0-9-3 0,-7 0-8 0,11 10 12 15,-4-10-12-15,0 6 0 0,0 3 0 0,-7-9 0 16,7 0 0-16,0 10-13 0,0-1 1 0,-7-9 0 0,11 0 12 15,-11 0 0-15,7 7 0 0,3 2 0 0,-3-9 0 0,-7 0 0 16,8 9 0-16,-8-9 0 0,10 7 0 0,-3-4 8 16,-7-3 0-16,7 6-8 0,-7-6 0 0,11 3 0 15,-4 7 0-15,3-10 0 0,-10 0 8 0,7 9-8 16,4-9 0-16,-4 0 0 0,-7 0 0 0,11 6 10 16,-4-3-10-16,0-3 8 0,3 0-8 0,-3 0 0 15,1 7 9-15,2-4-9 0,1-3 0 0,-4 0 0 16,0 0 0-16,3 0 8 0,-3 0-8 0,4 6 0 15,-4-6 0-15,4 0 0 0,-4 0 0 0,0 0 0 16,3 0 0-16,1 0 8 0,-4 6-8 0,0-6 0 0,4 4 0 16,-1-4 0-16,-3 0 0 0,4 0 0 15,-1 0 0-15,1 0 8 0,-4 6-8 0,4-6 0 0,-1 0 0 0,1 0 8 16,-1 3-8-16,1-3 8 0,-4 0-8 0,4 0 8 16,3 0-8-16,-4 0 0 0,-3 0 0 0,4 0 8 15,0 0-8-15,-1-3 8 0,1 3-8 0,-4-6 8 16,3 6-8-16,1 0 8 0,0 0-8 0,-1-4 8 15,1-2-8-15,-4 6 0 0,0-6 0 0,3 6 0 16,-3 0 0-16,4-3 0 0,-4-4 0 0,4 7 0 16,-4 0 0-16,3 0 0 0,-3-3 0 0,0-3 0 15,4 6 0-15,-4 0 0 0,4-9 0 0,-1 9 0 16,-3-10 8-16,4 10 0 0,-1-3 0 0,1-3 0 16,0 3-8-16,-1 3 0 0,4-13-8 0,-3 10 8 15,-1 3 0-15,5-6 0 0,-5-4 0 0,1 10 0 16,-1-9 0-16,1 6 0 0,-1-4 0 0,5-2 0 15,-1 3 0-15,0-4 0 0,0 7 0 0,-3-3 0 0,3-3 0 0,0-1 0 16,0 7 0-16,-4-3 8 0,1-1-8 0,3-2 0 16,-7 6 0-16,4 3 0 0,-4-9 0 0,3 2 8 15,-3-2-8-15,4-1 0 0,-7 1 0 0,6 0 9 16,-6-7-9-16,6 7 0 0,-6-1 8 0,6 1-8 16,-3-1 0-16,0 1 0 0,1-7 0 0,-1 7 0 15,0-1 0-15,0 1 0 0,0-7 0 0,0 7 0 16,-4 0 0-16,4-1 0 0,0 1 0 0,1-7 0 15,-5 13 0-15,4-13 0 0,0 7 0 0,-3-1 0 16,-1-5 0-16,4 5 0 0,0 1 8 0,0-4-8 16,0-2 0-16,-3 8 0 0,3-5 0 0,-3-4 0 15,3 7 0-15,-4-1 0 0,4-5 23 0,-3 5 1 0,-1 1 0 0,1-10 0 16,-1 3-38-16,4 7-7 0,-3-4-2 0,3-2 0 16,0 5 23-16,0-5 0 0,-3 5 0 0,3 1 0 15,-4-10 0-15,1 10 0 0,-1-1 0 0,1 1 0 16,3-7 0-16,-4 7 0 0,-3-1 0 0,0 1 0 15,4 3 14-15,-4 3 7 0,3-7 2 0,-3 4 0 16,0-4-35-16,0 7-6 0,4-3-2 0,-4-3 0 16,0 2 32-16,0-2 7 0,0 6 1 0,0-3 0 15,0-4-31-15,0 10-5 0,0-12-2 0,0 5 0 16,3-2 18-16,-3 3 0 0,0 2 0 0,0-5 0 16,0 9 0-16,4-6 0 0,-4-4 0 0,-4 1 0 15,4 9 0-15,0-9 0 0,0 2 0 0,-3 7 0 16,-1-9 0-16,4 9 0 0,-3-3 0 0,-1-7 0 15,-3 4 0-15,4 6 0 0,-1-9 0 0,1 6 0 0,-1-4 11 0,-3-2 5 16,4 3 2-16,-4 6 0 0,3-4-28 0,-3-5-6 16,3 3 0-16,1-4-1 0,-1 7 17 0,1-6 0 15,-1 3 0-15,1-1 0 0,-4-2 10 0,3 6 6 16,1-7 0-16,-1 4 1 0,-3 6-17 0,0-9 0 16,0-1 0-16,0 7 0 0,3 3-11 0,-3-12-5 15,0 8-2-15,0-2 0 0,0 3 18 0,0-3 0 16,0 6 0-16,0-10 0 0,0 10 0 0,-4-3 0 15,4-3 0-15,0 6 0 0,0-9 0 0,0 9 0 16,-3-7 0-16,-1 7 0 0,4-3 0 0,-4-3 0 16,4 6 0-16,-3-3 0 0,-1 3 0 0,1-7 0 15,-1 4 0-15,4 3 0 0,-4-6 0 0,1 6 0 0,-1 0 0 16,4-9 0-16,-4 9 0 0,4 0 0 0,-3-3 0 0,3 3 0 16,-4-7 0-16,1 7 0 0,-1 0 0 0,4-3 0 15,-4 3 0-15,4-6 0 0,0 0 0 0,-3 6 0 16,-1-4 0-16,1 4 0 0,-1-6 0 0,-3 3 0 15,3 3 0-15,-3-6 0 0,4 6 0 0,-5 0 0 16,1-10 0-16,0 10 0 0,7 0 0 0,-3 0 0 16,-5-3-8-16,5 3 8 0,-1-6 0 0,4 6 0 15,0 0 0-15,-3-3 0 0,3 3 0 0,0-6 0 16,-1 6 0-16,1-7 0 0,0 7 0 0,0 0 0 16,4-3 0-16,-4-3 0 0,0 6 0 0,0 0 0 15,0 0 0-15,-1-3 0 0,1 3 0 0,0 0 0 16,0 0 0-16,0 0 0 0,0-7 0 0,0 4 0 15,0 3 0-15,0 0 0 0,0-6 0 0,0 6 0 16,3 0 0-16,-3 0 0 0,0-9 0 0,4 9 0 0,-4 0 0 16,7 0 0-16,-4-4 0 0,4 4 0 0,0 0-21 0,0 0 2 15,-3-6 1-15,3 6 0 16,0 0-86-16,0 0-16 0,0 0-4 0,0 0-1 16,0 0-63-16,0 0-12 0,0 0-2 0,0 0-920 15</inkml:trace>
  <inkml:trace contextRef="#ctx0" brushRef="#br0" timeOffset="53267.078">32353 2271 57 0,'0'0'0'0,"0"0"0"0,0 0 0 0,0 0 0 16,0 0 0-16,0 0 0 0,0 0 229 0,0 0 41 16,0 0 8-16,0 0 2 0,0 0-168 0,0 0-34 15,0-3-6-15,0 3-2 0,0 0-33 0,0-6-6 16,0 6-2-16,0 0 0 0,0 0 1 0,0 0 0 0,0-9 0 0,0 9 0 16,0 0 2-16,0 0 1 0,-3 0 0 0,-1-7 0 15,-3 7 18-15,7 0 3 0,-3-3 1 0,3 3 0 16,0 0-6-16,-7 0-1 0,0 0 0 0,7 0 0 15,0 0-4-15,-8 3 0 0,5-3-1 0,-4 0 0 16,7 0-11-16,-4 0-1 0,4 0-1 0,-7 7 0 16,0-7-3-16,7 0-1 0,-7 6 0 0,0-3 0 15,0-3 4-15,0 9 1 0,0 1 0 0,0-4 0 16,0 3-19-16,-4-5-3 0,4 8-1 0,-3 1 0 16,-1-4 15-16,0 7 2 0,-3-4 1 0,0 4 0 15,4 3 10-15,-4 0 1 0,-4-4 1 0,0 10 0 16,1-3-11-16,-5 3-3 0,1 1 0 0,0-8 0 15,0 7 5-15,0-3 1 0,-4 3 0 0,4 1 0 16,0-8-9-16,-4 7-1 0,7-3-1 0,-3 0 0 0,7-3-2 16,-3 0 0-16,-1 0 0 0,4 0 0 0,3-1-4 15,-3-2-1-15,0-6 0 0,0 8 0 0,3-8-4 0,1 5-8 16,-1 4 11-16,1-13-11 0,-1 4 10 0,0 2-10 16,1 1 8-16,-1-4-8 0,4 4 0 0,0-13 8 15,-4 9-8-15,4 1 0 0,0-10 9 0,0 6-9 16,0 0 10-16,7-6-10 0,-3 3 0 0,3-3 8 15,0 0-8-15,0 0 0 0,0 0-15 0,0 0-5 16,0 0-2-16,0 0 0 16,0 0-16-16,0 0-3 0,0 0-1 0,7-3 0 15,3-3-106-15,4 0-20 0,1-4-5 0,-1 1-596 16,3 0-119-16</inkml:trace>
  <inkml:trace contextRef="#ctx0" brushRef="#br0" timeOffset="53949.259">32240 2334 172 0,'0'0'16'15,"0"0"-16"-15,0 0 0 0,0 0 0 16,0 0 186-16,0 0 34 0,0-9 8 0,0 9 0 16,0 0-94-16,0-10-19 0,-3 7-4 0,3 3-1 0,0 0-46 0,0-6-8 15,0 6-3-15,0 0 0 0,0 0-21 0,0 0-4 16,3-6 0-16,-3 6-1 0,0 0 5 0,0 0 2 16,0 0 0-16,0 0 0 0,0 0 8 0,0 0 2 15,0 0 0-15,0 0 0 0,0 0-4 0,0 0 0 16,0 0 0-16,0 0 0 0,0 0-10 0,0 0-2 15,0 0-1-15,0 0 0 0,0 0 0 0,0 0 0 16,0 0 0-16,0 0 0 0,0 0 3 0,0 0 1 16,0 0 0-16,0 0 0 0,0 0 1 0,0 0 0 15,0 0 0-15,0 0 0 0,0 0-6 0,0 0-1 16,0 0 0-16,0 0 0 0,0 0-8 0,0 0-1 16,0 0-1-16,4 6 0 0,-4-6-2 0,7 6 0 0,-4-3 0 0,1 7 0 15,3-1-3-15,-3 1-1 0,-4-1 0 0,3 0 0 16,1-2 3-16,-4 8 1 0,3-2 0 0,-3-7 0 15,4 7 4-15,-4 9 1 0,3-4 0 0,1 1 0 16,-4 0 5-16,3 6 1 0,-3 0 0 0,0 3 0 16,4-6-3-16,-4 3 0 0,0 10 0 0,0-7 0 15,3 0 2-15,-3-3 0 0,-3 4 0 0,3-4 0 16,-4 0-3-16,4 0 0 0,0-3 0 0,0-3 0 16,-3 3-3-16,3 0-1 0,-4-4 0 0,4-2 0 15,-3 3-5-15,-1-3-2 0,4-1 0 0,4-2 0 16,-8 3-9-16,4-4 8 0,-3 4-8 0,3-7 8 15,0 1-8-15,0-1 0 0,0 0 0 0,-4 1 8 16,4-4-8-16,0-6 8 0,0 0-8 0,0 0 8 16,-3 6-8-16,3-6 0 0,0 0 0 0,0 0 0 15,0 0 0-15,0 0 0 0,0 0-9 0,0 0 9 16,0 0-32-16,0 0 1 0,0 0 0 0,0 0 0 16,7-12-53-16,-4 2-10 0,-3 1-2 0,4 0-1 15,-1-10-64-15,1 9-13 0,-1 1-2 0,-3-7-904 16</inkml:trace>
  <inkml:trace contextRef="#ctx0" brushRef="#br0" timeOffset="54416.009">31856 2751 172 0,'0'0'16'0,"0"0"-16"0,0 0 0 0,0 0 0 16,0 0 225-16,0 0 43 0,0 0 8 0,0 0 1 15,0 0-137-15,0 0-27 0,0 0-5 0,0 0-2 16,0 0 6-16,7 0 0 0,0 3 1 0,-7-3 0 16,11 0-23-16,-4 0-5 0,0 7-1 0,3-7 0 15,1 0-12-15,-1 0-2 0,-3 0-1 0,8 0 0 0,-1 0-16 0,0 0-3 16,-4 0-1-16,4 0 0 0,-3 0-13 0,7 0-2 16,-1 0-1-16,5 0 0 0,-1 0-2 0,-4 3-1 15,4-3 0-15,-3 0 0 0,3 0-11 0,-3 0-3 16,-4 0 0-16,4 6 0 0,-1-6-6 0,-3 0-2 15,-3 0 0-15,3 0 0 0,0 0-8 0,-7 0 10 16,4 0-10-16,-1 0 10 0,1 0-10 0,0 0 0 16,-4 0 0-16,0 0 0 15,3 0-35-15,-3-6-9 0,0 6-1 0,0 0-1 16,4-3-157-16,0 3-31 0,-1-10-6 0,-3 10-2 0</inkml:trace>
  <inkml:trace contextRef="#ctx0" brushRef="#br0" timeOffset="57568.398">21502 5081 0 0,'0'0'0'0,"0"0"0"0,0 0 0 0,0 0 0 15,0 0 246-15,0 0-50 0,0 0 40 0,0 0 8 16,0 0-115-16,0 0-23 0,0 0-5 0,0 0-1 15,0 0-6-15,0 0-2 0,0 0 0 0,0 0 0 16,0 0-9-16,0 0-3 0,0 0 0 0,0 0 0 0,7 0-19 0,-7 0-4 16,0 0-1-16,3 9 0 0,4 1-2 0,-3-1-1 15,0 1 0-15,-1 5 0 0,-3 1-27 0,0 3-6 16,7 0 0-16,-3-1-1 0,-8 11 5 0,4-4 2 16,7 0 0-16,-3 3 0 0,-1 0 3 0,-3 1 1 15,4 5 0-15,-1-6 0 0,4 7-3 0,-3-1-1 16,-4-6 0-16,3 4 0 0,4-4 2 0,0 0 0 15,-3 1 0-15,0 5 0 0,-1-6-16 0,1-3-4 16,-1 0 0-16,-3 0 0 0,-7-3 0 0,7-3 0 16,7 6 0-16,-3-6 0 0,-4-3-8 0,3-7 0 15,-3 7 9-15,4-7-9 0,3 1 0 0,-7-10 0 16,0 0 0-16,0 0 0 16,7 3-19-16,-7-3-8 0,0 0-1 0,0 0-1 15,7-3-123-15,0-4-24 0,-7-2-4 0,0 0-832 0</inkml:trace>
  <inkml:trace contextRef="#ctx0" brushRef="#br0" timeOffset="58252.57">21495 5090 662 0,'0'0'29'0,"0"0"7"0,-4-9-36 0,4 9 0 15,0 0 0-15,0 0 0 0,-3 0 93 0,-1-6 12 16,4 6 3-16,0 0 0 0,0 0 3 0,0 0 1 16,0 0 0-16,0 0 0 0,0 0-12 0,-3-3-3 15,3-4 0-15,0 7 0 0,0 0-21 0,0 0-4 16,0-3 0-16,0 3-1 0,3-6-19 0,-3 6-3 16,4-9-1-16,-4 9 0 0,3-4-13 0,1-2-3 15,6-3-1-15,-3 9 0 0,-3-7-7 0,7 4-2 0,-4 3 0 0,7 0 0 16,0-6-5-16,0 3-1 0,0-3 0 0,7 6 0 15,7 0-7-15,-6 0-1 0,-8 0-8 0,10 0 12 16,8 0 1-16,-7 6 0 0,-8-6 0 0,1 3 0 16,-4 3-13-16,7-6 9 0,1 3-9 0,-5 4 8 15,-3-1 3-15,0-3 0 0,4 7 0 0,0-4 0 16,-8-3-3-16,1 3 0 0,-1-3 0 0,1 4 0 16,0 2 4-16,-4 0 0 0,0 1 0 0,-4-1 0 15,11 1-4-15,-7-1 0 0,-7 1 0 0,0 5 0 16,4-5 0-16,-1-1 0 0,-3 0 0 0,-3 1 0 15,-1-1 4-15,4 7 0 0,4-7 0 0,-8 1 0 16,-3-4-12-16,0 3 10 0,7-5-10 0,0-4 10 16,-7 6 2-16,4 3 0 0,-4 1 0 0,0-1 0 0,0-3 1 15,-1 4 1-15,-2-7 0 0,6 3 0 0,4-6 2 0,-7 10 0 16,-7-4 0-16,-3-3 0 0,6 6-7 0,-3 1-1 16,-4-10 0-16,-3 9 0 0,-7-9-8 0,7 6-11 15,7-2 3-15,-1 2 0 0,-9 0 8 0,6-3 9 16,4-3-1-16,0 0-8 0,0 0 0 0,0 0 0 15,0 0-15-15,3 0 5 16,0 0-38-16,1 0-8 0,-1 0-2 0,4 0 0 16,7 0-129-16,0 0-25 0,0 0-6 0</inkml:trace>
  <inkml:trace contextRef="#ctx0" brushRef="#br0" timeOffset="59169.118">22557 4789 288 0,'14'0'25'15,"-14"0"-25"-15,0 0 0 0,0 0 0 0,0 0 153 0,0 0 26 0,0 0 5 0,0-3 0 16,-7-3-95-16,7 6-19 0,0 0-4 0,0 0-1 16,-4-3 12-16,4 3 3 0,0 0 0 0,0 0 0 15,0 0-10-15,0 0-2 0,0 0 0 0,0 0 0 16,0 0-3-16,0 0-1 0,0 0 0 0,0 0 0 15,0 0-8-15,0 0-3 0,-7 9 0 0,0-9 0 16,4 3-5-16,-1 4 0 0,0 2-1 0,-6 1 0 16,-1-4-7-16,4 6-2 0,0-2 0 0,0-4 0 15,-3 3-10-15,2 7-1 0,1-3-1 0,-3 2 0 0,-1-5-6 0,1 5-2 16,-1-2 0-16,4 6 0 0,7-4 9 0,-7 4 1 16,-7 6 1-16,3-9 0 0,11 3-13 0,-3 3-4 15,-8 3 0-15,4 0 0 0,0-6 2 0,0 9 0 16,3-3 0-16,-6 0 0 0,-4-3-2 0,7 3 0 15,7 3 0-15,-7-2 0 0,-7 2-3 0,3-9-1 16,11 12 0-16,0-9 0 0,0 3 8 0,-4 3 2 16,1-3 0-16,3 0 0 0,11 0-18 0,-11-3 0 15,-4 3 0-15,0 4-9 0,12-4 9 0,-5 3 12 16,-10-3-2-16,3 0-1 0,1-3 3 0,6-3 0 16,5 6 0-16,-8-6 0 0,-8 6-12 0,8-6 12 15,15-4-12-15,-8-2 12 0,-7 9-12 0,7-10 0 16,3-2 9-16,4 6-9 0,0-7 0 0,-3 0 0 15,-7 7 0-15,3-7 8 0,10 1-8 0,-6-7 0 16,-11-3 0-16,7 13 0 0,4-4 0 0,-4 0 0 0,-7-9-11 0,0 3 11 31,-4 7-28-31,4-10 0 0,11 6 0 0,-11-6 0 16,0 0-33-16,0 0-7 0,10 0 0 0,1 0-1 16,-11 0-115-16,7-6-24 0,7-4-4 0,0 1-762 0</inkml:trace>
  <inkml:trace contextRef="#ctx0" brushRef="#br0" timeOffset="59870.246">22712 5081 345 0,'-4'3'31'0,"-3"-3"-31"0,7 0 0 0,0 0 0 16,0 0 111-16,0 0 16 0,0 0 3 0,0 0 1 16,0 0-18-16,0 0-3 0,0 0-1 0,0 0 0 15,0 0-17-15,0 0-4 0,0 0-1 0,-3 6 0 0,-4 4-6 0,3-1-1 16,8 1 0-16,-4-4 0 0,-7-3-15 16,3 13-3-16,4-7-1 0,4 7 0 0,-4-4 9 0,0-2 2 15,0 12 0-15,7 0 0 0,-4-7-11 0,1 4-1 16,-8 6-1-16,1-6 0 0,10 9 0 0,-4-3 0 15,-3 4 0-15,0-1 0 0,-3-3-32 0,3 3-7 16,0-3 0-16,-4 0-1 0,1 0 2 0,-1-3 1 16,8 3 0-16,-8-6 0 0,-3 0 2 0,4 6 0 15,3-6 0-15,0 0 0 0,0 0-24 0,-4 6 0 16,1-10 0-16,-1 4-8 0,4 0 16 0,-4-3 3 16,-3-4 1-16,4 4 0 0,6 0-12 0,-3-7 0 15,-7 4 0-15,0-7 0 0,4-3 0 0,3-3 0 16,0 0 0-16,0 0 0 15,-7 0-32-15,7 0-6 0,0 0-1 0,0 0 0 16,-7-9-115-16,3-1-23 0,8 1-5 0,-1-10-547 0,1 3-110 0</inkml:trace>
  <inkml:trace contextRef="#ctx0" brushRef="#br0" timeOffset="60294.111">22680 5134 115 0,'-21'0'10'0,"21"0"-10"16,0 0 0-16,0 0 0 0,0 0 242 0,0 0 46 16,0 0 10-16,0 0 2 0,7 0-157 0,-7 0-31 15,0 0-7-15,0 0-1 0,7 0-2 0,-7 0-1 16,0 0 0-16,0 0 0 0,7 10-27 0,0-10-6 16,0 0 0-16,-7 0-1 0,0 0-1 0,7 6 0 15,11-3 0-15,-8-3 0 0,-10 0-13 0,15 0-2 16,2 0-1-16,1-3 0 0,-4-3-2 0,4 6-1 15,-8 0 0-15,8-10 0 0,7 10-28 0,-8-6-6 16,-3 3-1-16,0-3 0 0,4 6-12 0,0-10 0 16,-4 7 0-16,-4-3 0 0,1 3 0 0,0-4 0 0,3 1 0 0,-7 3 0 15,-7 3-16-15,7 0-7 0,3 0-1 16,-10 0 0 0,0 0-118-16,0 0-24 0,0 0-5 0,0 0-531 0,0 0-106 0</inkml:trace>
  <inkml:trace contextRef="#ctx0" brushRef="#br0" timeOffset="60788.789">22677 5429 345 0,'-18'0'31'0,"18"0"-31"16,0 0 0-16,0 0 0 0,0 0 184 0,0 0 32 0,0 0 5 0,0 0 2 15,0 0-55-15,0 0-10 0,0 0-2 0,0 0-1 16,11 3-27-16,-11-3-6 0,0 0-1 0,0 0 0 16,7 0-41-16,-7 0-8 0,0 0-1 0,0 0-1 15,0 0-22-15,10 7-5 0,4-14-1 0,-7 4 0 16,-7 3 5-16,14 0 1 0,8-6 0 0,-5 3 0 15,-3-4-40-15,0-2-8 0,8 6 0 0,-1-3 0 16,7 3 0-16,-7-4 0 0,-3-2 0 0,-1 9 0 16,1-6 0-16,0 2 0 0,-8-2 0 0,1 6 0 15,-1 0-102-15,1 0-23 0,0 0-5 0,-11 0-597 16,0 0-119-16</inkml:trace>
  <inkml:trace contextRef="#ctx0" brushRef="#br0" timeOffset="62035.62">23065 4771 345 0,'0'0'31'0,"0"0"-31"0,0 0 0 0,0 0 0 0,0 0 152 0,0 0 25 16,0 0 5-16,0 0 1 0,0 0-54 0,0 0-10 16,0 0-3-16,0 0 0 0,0 0-20 0,0 0-5 15,0 0-1-15,0 0 0 0,0 0-11 0,0 0-3 16,0 0 0-16,0 0 0 0,0 0-32 0,0 0-8 16,0 0 0-16,10 6-1 0,-10-6 7 0,7 9 2 15,0-9 0-15,0 0 0 0,0 3-6 0,-7-3-1 16,7 7 0-16,1-1 0 0,-1-3-6 0,0 7-2 15,0-4 0-15,-4-3 0 0,4 3-6 0,0-3-2 16,0 7 0-16,0-4 0 0,1 3-4 0,-1-2-1 16,0-4 0-16,0 6 0 0,0 1-6 0,0 5-2 0,3-12 0 0,-6 10 0 15,3-4 4-15,-4 1 1 0,5-1 0 0,-1 1 0 16,0-1-13-16,0 0 9 0,0 1-9 0,0-1 8 16,-4 1 1-16,1-1 0 0,3-3 0 0,0 4 0 15,-3-1-9-15,3 7 0 0,0-7 0 0,-4 1 8 16,4-1 1-16,-3 0 0 0,-4 1 0 0,3 9 0 15,1-13-9-15,-1 3 0 0,1 1 0 0,-1 5 0 16,1-2 21-16,-1-4 9 0,-3 1 2 0,4 5 0 16,-1-5-32-16,-3 9 0 0,0-13-8 0,4 3 8 15,-4 1 0-15,4-1 14 0,-4 1-1 0,3-4 0 16,-3 3-13-16,4-6 0 0,-4 4 0 0,3 2 0 16,1 1 0-16,-1-1 0 0,1 0 0 0,-4 1 0 15,3-1 0-15,1-3 0 0,-4 4 0 0,3-1 0 16,-3 1 8-16,0-1-8 0,0 0 0 0,0-2 0 0,0 2 8 0,0 1-8 15,4-4 0-15,-4 3 9 0,-4-6-9 0,4 7 8 16,0-10-8-16,0 9 8 0,0-3-8 0,0 4 0 16,4-4 0-16,-4 4 0 0,0-10 0 0,3 3 8 15,-3-3-8-15,4 9 0 0,-1 0 0 0,-3-2 0 16,0-7 0-16,4 9 0 0,-4 1 0 0,3-1 0 16,-3 0 0-16,4 1 0 0,-4-10 0 0,4 15 0 15,-1-11 0-15,-3 8 0 0,0-9 0 0,0 7 0 16,0-1 8-16,0 1-8 0,0-4 0 0,0 3 0 15,0 1 0-15,0-1 0 0,0 0 0 0,0-2 8 16,4-4-8-16,-4 6 0 0,3-3 0 0,-3 4 0 0,0-1 0 0,4 1 0 16,-4-4 0-16,0 3 0 0,0-5 0 15,-4 5 0-15,4-9 0 0,0 6 0 0,0 4 0 0,0-1 0 16,0 0 10-16,0 1 0 0,-3-1 0 0,3-2 0 16,0 8-10-16,0-5 0 0,0-1 0 15,3 4 0-15,-3-7 0 0,0 3 0 0,0 1 0 0,0-1 0 16,4 0 0-16,-4 1 0 0,0-1 0 0,-4 1 0 15,4-4 0-15,0 3 0 0,0 1 0 0,-3-1 0 16,-1 1 20-16,4-4 9 0,-3 3 2 0,-1 1 0 16,0-1-23-16,1-3-8 0,-1 4 0 0,1-7 9 15,-4 6-9-15,3-2 0 0,-3 2 0 0,4 0 0 16,-1 1 0-16,1-4 13 0,-4 3-3 0,3-5-1 16,4 5-9-16,-7-3 0 0,3 4 0 0,-3-4 0 15,4-3 0-15,-4 7 0 0,3-1 0 0,1-3 0 16,-1-3 0-16,-3 4 0 0,7-7 0 0,-3 9 0 0,-1-3 0 15,4-6 0-15,-7 3 0 0,4 7 0 0,-4-10 0 0,7 0 0 16,0 0 0-16,-4 9 8 0,4-9-8 0,0 0 0 16,0 0 0-16,0 0 0 0,0 0-8 0,0 0-4 15,0 0-1-15,0 0 0 16,0 0-123-16,0 0-25 0,0 0-5 0,0 0-672 16,0 0-134-16</inkml:trace>
  <inkml:trace contextRef="#ctx0" brushRef="#br0" timeOffset="62805.564">23957 5018 709 0,'0'0'31'0,"0"0"7"0,0 0-30 0,0 0-8 15,-3 0 0-15,-1 0 0 0,1 0 64 0,3 0 11 16,-4 0 2-16,4 0 1 0,0 0 21 0,-7-6 4 16,7 6 1-16,0 0 0 0,0 0-34 0,-4-3-6 15,1-3-2-15,3 6 0 0,0 0 10 0,0 0 1 16,0 0 1-16,-4 0 0 0,1-10-8 0,3 10-2 0,0 0 0 0,0 0 0 16,0 0-8-16,0 0-3 0,0 0 0 0,0 0 0 15,0 0-15-15,0 0-3 0,0 0-1 0,0 0 0 16,0 0-4-16,0 0-1 0,0 0 0 0,0 0 0 15,0 10-3-15,0 5-1 0,3-5 0 0,-3-1 0 16,4 10 7-16,-1-3 2 0,-3 2 0 0,4 1 0 16,-4 6-7-16,4-6-2 0,-4 9 0 0,0-3 0 15,3 4-13-15,-3-4-4 0,0 3 0 0,0-3 0 16,0 3 25-16,0 1 5 0,4 2 1 0,-4-9 0 16,0 9-23-16,0-9-5 0,0 3-1 0,0 3 0 15,3-2 2-15,-3-8 1 0,4 7 0 0,-1-6 0 16,-3 6-13-16,4-12 0 0,-1 9 0 0,1-10 0 15,-4 7 31-15,3-9 0 0,4 5 0 0,-3-5 0 0,-4-1-31 0,3 1 0 16,-3-10 0-16,0 0 0 16,0 0-21-16,4 0-7 0,-4 0-2 0,0 0 0 0,0 0 6 0,0 0 0 15,0 0 1-15,0 0 0 16,0 0-84-16,0 0-17 0,-4-4-3 0,4-5-1 16,-3 3-32-16,-1-4-8 0,4 1 0 0,-3-1-476 15,-1 4-96-15</inkml:trace>
  <inkml:trace contextRef="#ctx0" brushRef="#br0" timeOffset="63522.297">23968 4956 172 0,'0'0'8'0,"0"0"1"15,0 0-9-15,0 0 0 0,0 0 0 0,0 0 0 16,0 0 209-16,0 0 40 0,0 0 8 0,0 0 2 0,0 0-121 0,0 0-24 16,0 0-5-16,0 0-1 0,0 0-12 0,0 0-4 15,0 0 0-15,0 0 0 0,0 0-15 0,0 0-3 16,0 0-1-16,0 0 0 0,7-7-8 0,0 4-1 16,-7 3-1-16,10 0 0 0,-10 0-12 0,15 0-3 15,-5 0 0-15,4-6 0 0,-3 6-23 0,3 0-5 16,-14 0 0-16,14-3-1 0,0 3-7 0,0 0-2 15,0 0 0-15,0 3 0 0,4-3-10 0,-4 6 10 16,0-3-10-16,0 4 10 0,1-4-1 0,-5 3 0 16,4 3 0-16,0 1 0 0,-7-1 1 0,4 1 0 15,0 5 0-15,-1-12 0 0,-3 13 7 0,0-6 2 16,4-1 0-16,-4 0 0 0,4 7-6 0,-4-7-1 0,0 7 0 16,0-3 0-16,3-4-2 0,-6 7-1 15,3-7 0-15,0 1 0 0,-4-1-1 0,4 7-8 0,1-7 12 0,-5 7-4 16,-3-7-8-16,4 4 12 0,-1-7-12 0,1-3 12 15,-4 7 7-15,0 2 1 0,0-12 1 0,0 9 0 16,0 1-12-16,-4-1-9 0,1-6 12 0,-1 7-12 16,1-1 0-16,-5 7 0 0,1-7 0 0,-3 1 0 15,-1-1 14-15,1 1-4 0,-4 2-1 0,3-9 0 16,-3 7 0-16,0-1 0 0,0 0 0 0,0-2 0 16,-4-4-1-16,4 3-8 0,-4-6 12 0,4 10-4 15,0-10-8-15,-4 6 0 0,1-3 0 0,3-3 0 16,-1 0 0-16,-2 0 0 0,3-3 0 0,-4-3 0 15,4 6 0-15,0-7 0 0,0 4 0 0,3 3 0 16,-3-6-29-16,7 6 1 0,0-3 1 0,0 3 0 16,0-7-74-16,3 4-15 0,-3-3-4 0,7 6 0 15,0-3-107-15,4-3-21 0,-1-13-5 0,8 3-1 0</inkml:trace>
  <inkml:trace contextRef="#ctx0" brushRef="#br0" timeOffset="64506.341">25083 4633 115 0,'0'0'10'0,"0"0"-10"16,0 0 0-16,0 0 0 0,0 0 164 0,0 0 32 16,0 0 5-16,0 0 2 0,0 0-95 0,0 0-20 0,0 0-3 0,0 0-1 15,3-7 0-15,-3 7 0 16,0 0 0-16,0 0 0 0,0 0-8 0,0 0-3 0,0 0 0 0,0 0 0 15,0 0 11-15,0 0 3 0,0 0 0 0,0 0 0 16,0 0-19-16,0 0-3 0,0 0-1 0,-7 0 0 16,-4 7-16-16,4-4-4 0,0-3-1 0,0 9 0 15,0 1-2-15,0-10 0 0,-3 9 0 0,2-3 0 16,1 4-24-16,0-1-5 0,4 0 0 0,-4 7-1 16,0-6 14-16,0 2 3 0,-4 1 1 0,1-1 0 15,2 13-9-15,-2-15-3 0,-1 9 0 0,1-1 0 16,-1 1 7-16,1 3 0 0,-1-3 1 0,4 0 0 15,-4 0-1-15,1-1-1 0,-1-2 0 0,1 3 0 16,3 0-4-16,-4-1-1 0,4 4 0 0,0-3 0 16,-4 0-2-16,4 0 0 0,0 0 0 0,4-4 0 15,-4 10-4-15,3-6 0 0,-3 0-1 0,3 6 0 0,1-6 0 0,-1 0 0 16,1 0 0-16,-1-1 0 0,1 1-1 0,3 6 0 16,0-9 0-16,0 3 0 0,0 0-2 0,0-1-8 15,3-2 12-15,-3 0-4 0,4-4-8 0,-4 7 10 16,0-3-10-16,3 0 10 0,1-4-10 0,-4 4 10 15,3-1-10-15,1-2 10 0,3 6-10 0,-3-10 10 16,-1 7-10-16,1 0 10 0,-1-7-10 0,1 4 12 16,3-4-12-16,-4 7 12 0,4-7-12 0,-3 7 0 15,-1-7 9-15,1 0-9 0,-1 1 0 0,4-1 8 16,1 1-8-16,-5-1 0 0,4 1 0 0,0-4 8 16,0-3-8-16,4 3 0 0,3 0 0 0,-4-2 0 15,-2-4 0-15,2 6 8 0,1-3-8 0,-1-3 0 16,1 9-11-16,3-9 11 15,-10 0-32-15,6 7-1 0,-3-7 0 0,4 0 0 16,-4 0-59-16,3 0-12 0,1-7-3 0,0 7 0 16,3 0-43-16,-4-9-9 0,-3 0-1 0,4 5-916 0</inkml:trace>
  <inkml:trace contextRef="#ctx0" brushRef="#br0" timeOffset="65673.577">25425 4887 684 0,'0'0'30'0,"0"0"6"0,0 0-28 0,0 0-8 0,0 0 0 0,0 0 0 15,0 0 80-15,0 0 14 0,0 0 3 0,0 0 1 16,0 0 2-16,0 0 1 0,0 0 0 0,0 0 0 15,0 0-9-15,0 0-3 0,-7 0 0 0,0 0 0 16,0 0-1-16,7 0 0 0,-8-10 0 0,8 10 0 16,-10 0-16-16,3 0-3 0,0 0-1 0,0 0 0 15,0 0-16-15,0 0-3 0,7 0-1 0,-7 10 0 16,0-10-10-16,-4 0-2 0,4 0-1 0,0 0 0 0,-4 6 2 0,4-6 1 16,0 3 0-16,0 3 0 0,0-6-21 0,-4 0-4 15,4 0-1-15,-3 10 0 0,-1-10-3 0,4 6-1 16,-3-3 0-16,-1 3 0 0,0-2-8 0,4 2 8 15,-7-3-8-15,4 3 8 0,-1-3 0 0,0 7 0 16,-3-4 0-16,4-3 0 0,3 3 19 0,-4 4 3 16,1-4 1-16,3-3 0 0,-1 7-31 0,1-10 0 15,0 0 0-15,4 6 0 0,3-6 11 0,-4 9-11 16,4-9 12-16,0 0-12 0,0 0 8 0,0 0-8 16,-3 0 0-16,3 0 0 0,0 0 0 0,3 10 0 15,-3-10 0-15,4 9 0 0,3-3 0 0,0-2 0 0,-7-4 0 16,11 9 0-16,-1-3 0 0,-3-3 0 15,0 4 8-15,4 2-8 0,-8-9 0 0,8 9 0 16,-4-2 0-16,0-4 0 0,0 6 0 0,0 1 0 0,4-10 0 16,-4 9 0-16,0-3 0 0,0-2 0 0,0 2 8 0,0 3-8 15,0-3 8-15,0-2-8 0,0 2 12 0,-3 3-12 16,3-6 11-16,0-3-11 0,0 7 10 0,3 2-10 16,-6-9 0-16,7 9 8 0,-4-2-8 0,0-4 0 15,3 3 10-15,-3-3-1 0,0 7 0 0,0-10 0 16,-3 9-9-16,7-3 0 0,-8-2 0 0,4 2 0 15,0 3 0-15,0-3 12 0,-3-2-12 0,3 5 12 16,-4-3-12-16,1 4 12 0,-1-1-12 0,-3 1 12 16,4-1 5-16,-1 0 2 0,1 1 0 0,-1-1 0 15,1-3-19-15,0 4 0 0,-1-1-11 0,1 1 11 16,-4-10 0-16,3 9 0 0,1 0 10 0,-1 1-2 0,1-1-8 16,-1 4 0-16,1-10 0 0,-1 6 0 0,-3-9 8 0,0 10 0 15,0-1 0-15,4-3 0 0,-4-6-8 0,0 10 0 16,0-10 0-16,0 9 0 0,0 1 0 0,-4-1 11 15,4 0-11-15,0-2 12 0,0-7-12 0,-3 9 12 16,-1 1-12-16,1-4 12 0,3-6-12 0,-4 9 8 16,-3-6-8-16,0 7 8 0,0-10-8 0,0 6 0 15,0-3 9-15,3 3-9 0,-6-6 0 0,6 10 8 16,-3-10-8-16,0 6 0 0,-3-3 0 0,3-3 8 16,-4 0-8-16,0 7 0 0,4-4 0 0,-7-3 0 15,4 0 0-15,-1 0 0 0,0 0 0 0,1 0 0 16,-1 0 8-16,-3 0-8 0,4 0 9 0,-1 0-9 15,-3-3 12-15,0 3-12 0,3-7 0 0,-3 7 0 16,3 0 0-16,-3 0-12 0,4-3 12 0,-4-3 0 0,3 6 0 0,1-6 0 16,-1 2-24-16,0 4 0 0,1-6 1 0,-1 6 0 31,4-9-21-31,0 9-5 0,-4-10-1 0,8 10 0 16,-1-3-114-16,1-3-22 0,-1-3-5 0,4 5-962 0</inkml:trace>
  <inkml:trace contextRef="#ctx0" brushRef="#br0" timeOffset="66373.705">25873 4670 230 0,'0'0'20'0,"0"0"-20"0,0 0 0 0,0 0 0 15,0 0 209-15,0 0 38 0,0 0 7 0,0 0 2 16,0 0-124-16,0 0-25 0,0 0-5 0,0 0-1 16,0 0-9-16,0 0-3 0,-7-6 0 0,7 6 0 15,0 0-14-15,0 0-3 0,0 0-1 0,0 0 0 16,0 0-12-16,0 0-3 0,0 0 0 0,0 0 0 15,-4 0-12-15,-3 6-4 0,4-6 0 0,-1 3 0 16,1 4-11-16,-1 2-2 0,0 0-1 0,1 7 0 16,-1-6 4-16,1 2 1 0,3 10 0 0,0-3 0 15,-4 0 6-15,4 6 2 0,0-3 0 0,0 3 0 16,-3 3-7-16,3-3 0 0,0 3-1 0,0-3 0 16,0 4-7-16,0 2 0 0,0 0-1 0,0 1 0 15,0-1-3-15,0 4-1 0,0-7 0 0,0 6 0 0,3 7 0 0,-3-10 0 16,4 4 0-16,-4-1 0 0,0 1-3 0,0-7 0 15,3 10 0-15,-3-13 0 0,4 0-2 0,-1 3-1 16,-3-3 0-16,4-3 0 0,-4 3-3 0,0 4-1 16,-4-8 0-16,4 1 0 0,4-3-1 0,-4-3-8 15,0 3 12-15,0-4-4 0,0-2-8 0,0 3 0 16,0-1 9-16,0-2-9 0,0-4 0 0,0 1 0 16,0-4 0-16,0-6 0 0,0 0 0 0,0 0-16 15,0 0 2-15,0 0 1 16,0 0-16-16,0 0-3 0,0 0-1 0,0 0 0 15,0 0-8-15,0 0-2 0,0 0 0 0,0 0 0 16,0 0-79-16,0 0-16 0,0 0-3 0,-4-6-1 16,1 3-84-16,-1-13-17 0</inkml:trace>
  <inkml:trace contextRef="#ctx0" brushRef="#br0" timeOffset="66991.098">26381 4902 288 0,'0'0'12'0,"0"0"4"0,0 0-16 0,0 0 0 16,0 0 0-16,0 0 0 0,0 0 152 0,0 0 28 15,0 0 6-15,0 0 1 0,0 0-57 0,0 0-11 16,0 0-3-16,0 0 0 0,0 0 7 0,0 0 1 0,0 0 0 0,0 0 0 16,0 0-33-16,0 0-7 0,0 0 0 0,0 0-1 15,0 0-13-15,0 0-2 0,0 0-1 0,-4 0 0 16,4 0-20-16,0 0-4 0,-3 3-1 0,-1 4 0 16,4-7-19-16,-3 9-4 0,3 1-1 0,-4 5 0 15,1-2 16-15,3 2 3 0,0 14 1 0,-4-14 0 16,4 10-5-16,-3-3-1 0,3 3 0 0,0 4 0 15,-4-4 5-15,0 9 1 0,1-6 0 0,-1 7 0 16,1-7-22-16,-1 0-5 0,1 7-1 0,-1-10 0 16,4 3-2-16,-3-3-8 0,-1-6 12 0,1 9-4 15,-1-9 0-15,1-3 0 0,-1 9 0 0,1-13 0 16,-1 10-8-16,1-3 0 0,-1-6 0 0,0 2 0 16,4 1 0-16,-3-3 0 0,3-4 0 0,0 7 0 15,-4-13 0-15,4 3 0 0,-3 4 0 0,3-10 0 0,0 0-21 16,0 0 0-16,0 0 0 0,0 0 0 15,0 0-92-15,0 0-19 0,0 0-3 0,3-10-1 16,1 1-90-16,-4-1-18 0</inkml:trace>
  <inkml:trace contextRef="#ctx0" brushRef="#br0" timeOffset="67409.939">26307 4931 1450 0,'0'0'32'0,"0"0"6"0,0 0 2 0,0 0 1 0,0 0-33 0,0 0-8 0,0 0 0 0,0 0 0 16,0 0 127-16,0 0 23 0,0 0 5 0,0 0 1 15,0 0-67-15,10 6-13 0,-3-6-2 0,4 0-1 16,-4 3-10-16,4-3-3 0,3 0 0 0,-4 0 0 16,4-3-9-16,-3 3-3 0,3-6 0 0,4 2 0 15,-1-2-11-15,1 3-2 0,0-3-1 0,-1-1 0 16,-3 4-17-16,0-3-3 0,4-3-1 0,-4 9 0 0,0-10 14 0,0 10 2 15,1-9 1-15,-5 9 0 0,-3 0-22 0,4 0-8 16,-4 0 0-16,0 0 0 16,0 0-26-16,-7 0-11 0,0 0-3 0,0 0 0 15,0 0-20-15,7 0-5 0,-4 6-1 0,-3-6 0 16,0 0-145-16,0 0-29 0,0 0-5 0,0 0-2 0</inkml:trace>
  <inkml:trace contextRef="#ctx0" brushRef="#br0" timeOffset="67908.603">26282 5235 633 0,'0'0'56'0,"0"0"-44"16,0 0-12-16,0 0 0 0,0 0 200 0,0 0 37 15,3 0 8-15,-3 0 2 0,0 0-77 0,8 0-15 16,-1 6-3-16,0-6-1 0,-7 0-31 0,10 0-7 16,4 0-1-16,-3 0 0 0,3 0-36 0,0-6-8 15,0 6-2-15,7 0 0 0,-3-10-28 0,3 10-6 16,0-9 0-16,1 6-1 0,2-4-15 0,1 1-4 15,-7 3 0-15,3 3 0 0,0-6-12 0,-3 3-10 16,-1 3 2-16,-3-7 0 0,0 7 8 0,-3-3-8 16,0 3 8-16,-1 0-8 15,-6 0-85-15,-4 0-17 0,0 0-3 0,0 0-1 16,7-6-112-16,-7 6-22 0,0 0-5 0,7-19-1 0</inkml:trace>
  <inkml:trace contextRef="#ctx0" brushRef="#br0" timeOffset="69197.156">26547 4423 878 0,'14'0'39'0,"-14"0"8"0,0 0-38 0,0 0-9 0,0 0 0 0,0 0 0 16,0 0 120-16,0 0 23 0,0 0 4 0,0 0 1 15,0 0-22-15,0 0-4 0,0 0-1 0,0 0 0 16,7 0-26-16,-7 0-6 0,0 0-1 0,0 0 0 15,0 0-40-15,0 0-8 0,7 0-1 0,-7 0-1 16,0 0-14-16,7-10-2 0,0 10-1 0,0 0 0 16,-7 0 6-16,0 0 1 0,0 0 0 0,7 0 0 15,0 0-12-15,4 10-1 0,-4-10-1 0,0 0 0 16,0 6 7-16,3-3 2 0,1 3 0 0,0-3 0 16,-11-3 4-16,10 13 1 0,4-10 0 0,-3 6 0 15,-1-2-5-15,1 2-1 0,0-6 0 0,-1 7 0 16,-3-1-8-16,0 4-2 0,4-4 0 0,-1 4 0 15,-3-7 16-15,4 3 4 0,-4-6 0 0,4 4 0 16,-4 2-32-16,0 0 0 0,3 1 0 0,-3-1 0 0,1 1 0 0,-1 5 14 16,0-5-4-16,3-1-1 0,-3 7-1 0,0-7 0 15,0 1 0-15,0 8 0 0,0-8 4 0,4 6 0 16,-7-4 0-16,3 1 0 0,0-1 0 0,0-2 0 16,-4 5 0-16,4-5 0 0,-3 5 2 0,3-2 1 15,0-4 0-15,0 7 0 0,-3 0-3 0,3-4-1 16,-4-2 0-16,8 5 0 0,-4-5-3 0,0-1-8 15,-4 1 12-15,4-1-4 0,0 0-8 0,1 1 0 16,-1-1 9-16,-4 7-9 0,4-7 0 0,0 1 9 16,0 5-9-16,-3-12 0 0,-1 10 15 0,-3-4-4 15,7 1-1-15,-3 2 0 0,-4-5 1 0,3 2 0 0,-3 7 0 16,4-4 0-16,-4-2-3 0,4-1 0 0,-4 7 0 16,0-7 0-16,3 7 0 0,4-4-8 0,-3 4 12 0,-1-7-4 15,-3 7-8-15,4-3 10 0,-1-4-10 0,-3 1 10 16,0 5-10-16,0-5 10 0,0-1-10 0,0 0 10 15,0 1-10-15,4 6 0 0,-4-7 0 0,3 0 0 16,-3 1 8-16,4-1-8 0,-4 7 8 0,0-7-8 16,0 1 9-16,0-1-9 0,0 0 10 0,0 7-10 15,0-6 9-15,0-1-9 0,-4 0 8 0,8 1-8 16,-4-1 8-16,0 1-8 0,-4 2 8 0,4 1-8 16,0-7 8-16,0 3-8 0,-3 1 0 0,3-1 8 15,0 1-8-15,3-4 0 0,-3-3 9 0,0 6-9 16,0 1 0-16,0-1 9 0,0-3-9 0,4 4 0 15,-8-1 8-15,4 1-8 0,4-4 0 0,-4 3 0 16,-4 1 9-16,4-1-9 0,0 1 0 0,0-1 9 0,4 0-9 16,-4 1 0-16,-4-1 0 0,4 1 0 0,-3 2 8 0,-1-2-8 15,1-1 0-15,3 0 8 0,0 1-8 0,0-1 0 16,0-9 0-16,-4 10 0 0,1-4 0 0,-1 3 10 16,1-6-2-16,-1 7-8 0,4-1 8 0,-3-2-8 15,-1 2 0-15,0 0 0 0,-3-2 0 0,4 2 0 16,-1 0 0-16,4 1 0 0,-3-1 8 0,-1 1-8 15,1-1 0-15,-1-3 0 0,1 4 8 0,-1-7-8 16,4-3 0-16,-3 9 0 0,-1-2 0 0,4 2 0 16,-3 0 0-16,-4 1 0 0,3-4 9 0,0 3-9 15,1-5 0-15,-1 2 9 0,-3-3-9 0,7-3 0 16,-3 6 9-16,-1 4-9 0,4-10 0 0,-3 9 9 16,-1-3-9-16,1-3 0 0,3-3 0 0,-7 10 0 15,3-10 0-15,1 9 0 0,-1-2 8 0,4-7-8 0,0 0 0 0,0 0 0 16,-3 0 0-16,3 0 0 0,0 0 0 15,-4 9 0-15,4-9 0 0,0 0 0 0,0 0 0 0,0 0 0 16,0 0 0-16,0 0 0 0,-7 0 0 0,7 0 0 16,-4 9 0-16,1-2-9 0,-1-4 9 0,4-3-8 15,0 0 8-15,0 0-12 0,-3 0 12 0,3 0-12 16,0 0-2-16,0 0-1 0,0 0 0 0,0 0 0 16,0 0-17-16,0 0-4 0,-7 0-1 15,7 0 0-15,0 0-106 0,0 0-21 0,0 0-4 0,3-3-729 16,4-4-147-16</inkml:trace>
  <inkml:trace contextRef="#ctx0" brushRef="#br0" timeOffset="70059.852">27728 4680 576 0,'0'0'51'0,"0"0"-41"16,0 0-10-16,0 0 0 0,0 0 177 0,0 0 34 16,0 0 6-16,0 0 2 0,0 0-96 0,0 0-19 15,0 9-4-15,4-3-1 0,3-3-5 0,-7 7-1 0,0-1 0 0,3 1 0 16,-3-1-27-16,0 7-6 15,4 3 0-15,0-4-1 0,-4 4 1 0,0 0 1 0,3 6 0 0,-3 0 0 16,0 3 1-16,4-3 0 0,-1 4 0 0,1-1 0 16,-1 6-22-16,1-5-5 0,-4-1-1 0,3 6 0 15,-3 1 5-15,4 2 1 0,-4-2 0 0,3-1 0 16,1 4-13-16,-4-3-3 0,3 2 0 0,-3-2 0 16,0-7 11-16,0 6 1 0,0 1 1 0,4-7 0 15,-4 3-24-15,0 1-5 0,0-7 0 0,0 0-8 16,0 3 16-16,0 0-3 0,0-3-1 0,0-6 0 15,3 6-12-15,-3-6 0 0,4 0 0 0,-4 0 0 16,3-3 8-16,1-7-8 0,-4 10 11 0,0-13-11 16,0 3 0-16,0-5 0 0,0-4-12 0,0 0 3 0,0 0-5 15,0 0-1-15,0 0 0 0,0 0 0 16,0 0-70-16,-4-4-15 0,1-5-2 0,-1-7-1 16,1 7-49-16,-1-7-9 0,4-6-3 0,-3-3-931 15</inkml:trace>
  <inkml:trace contextRef="#ctx0" brushRef="#br0" timeOffset="70661.243">27721 4636 57 0,'0'0'0'0,"0"0"0"0,0 0 0 0,0 0 0 16,0 0 289-16,0 0 53 0,4-3 10 0,-4 3 3 16,-4-13-281-16,4 4-56 0,0 9-18 0,4-3 10 15,-1-4 40-15,-3 7 8 0,7-9 2 0,-3 6 0 16,3-4-17-16,0 4-3 0,-7 3-1 0,0 0 0 15,7-6 21-15,4 6 4 0,-11 0 0 0,7 0 1 16,0 0 3-16,0 6 1 0,0-3 0 0,3 4 0 16,-2-4-10-16,2 6-3 0,1-9 0 0,-1 10 0 15,1-10-14-15,-1 9-3 0,1-3-1 0,3-6 0 16,0 10-10-16,0-10-1 0,0 9-1 0,1 1 0 0,-1-10-10 16,0 9-1-16,0-3-1 0,-3 4 0 0,-1-4 2 0,1 3 1 15,-1 1 0-15,1 2 0 0,-4-2-1 0,3 5-1 16,-2-5 0-16,-1 9 0 0,0-4 5 0,-4 4 0 15,1 0 1-15,-1 0 0 0,-3-4 3 0,0 4 0 16,-3 6 0-16,3-15 0 0,-4 9-4 0,4-1-1 16,-7-2 0-16,4 0 0 0,-1-4-2 0,-3 4 0 15,0-7 0-15,0 7 0 0,3-3 7 0,-3-4 0 16,0 0 1-16,-3-2 0 0,3 2-15 0,0 0-10 16,0-2 12-16,-1 2-12 0,1-6 12 0,-3 7-4 15,3-1 0-15,0-9-8 0,-4 6 12 0,1 4-4 0,-1-10 0 0,0 9-8 16,-3-9 10-16,4 0-10 0,-1 10 8 0,-3-10-8 15,0 0 0-15,0 0 0 0,0 0 0 0,0 0 0 16,-4-4-13-16,4-2-8 0,0 6-2 0,-4 0 0 31,4-3-24-31,0-3-5 0,0 0 0 0,0 2-1 16,-4-2-63-16,7-3-13 0,1 9-3 0,-1-10 0 16,4 7-89-16,0-3-19 0</inkml:trace>
  <inkml:trace contextRef="#ctx0" brushRef="#br0" timeOffset="71778.257">28871 4441 57 0,'0'0'0'0,"0"0"0"0,0 0 0 0,0 0 0 16,0 0 95-16,0 0 13 0,0 0 4 0,0 0 0 16,7 0-35-16,-7 0-6 0,0 0-2 0,0 0 0 15,0 0 33-15,0 0 6 0,4-3 2 0,-4 3 0 16,0 0-30-16,0 0-7 0,0 0-1 0,0 0 0 0,0 0 13 0,0-6 3 16,0 6 0-16,0 0 0 0,0 0-20 0,0 0-3 15,-7-3-1-15,7 3 0 0,0 0 8 0,0 0 2 16,-7-6 0-16,7 6 0 0,0 0-22 0,0 0-5 15,-7 0-1-15,0 0 0 0,-4 0-5 0,11 0-1 16,0 0 0-16,-3 6 0 0,-8-3-22 0,4 3-5 16,7-6-1-16,-11 0 0 0,4 10-1 0,-3-4-1 15,3-3 0-15,0 6 0 0,-4-2-2 0,4 2-8 16,0 1 12-16,0-1-4 0,-4 0 21 0,1 1 4 16,-1 9 1-16,1-10 0 0,-1 0-12 0,0 7-2 15,1 3-1-15,-4 0 0 0,3-4-4 0,-3 4-1 16,3 0 0-16,1-3 0 0,-1 2 18 0,1 1 4 15,-1 0 1-15,4 6 0 0,-4-6-18 0,1-3-4 0,3 3-1 0,0-1 0 16,0-2-2-16,0 3-1 0,0 0 0 0,3-4 0 16,-7-5 17-16,4 9 3 15,4-4 1-15,-4-2 0 0,0 2-32 0,0 1 0 0,0-3 0 0,0 2 0 16,3-5 12-16,-3 5-1 0,3-2 0 0,-3 3 0 16,0-4-3-16,0 4 0 0,4 3 0 0,-4-4 0 15,0-5 0-15,3 9 0 0,1-4 0 0,-1-2 0 16,-3 9 4-16,4-10 0 0,-1 7 0 0,0-3 0 15,4-1 12-15,0 4 4 0,-3-6 0 0,3 9 0 16,0-10-28-16,0 7 0 0,0-3 0 0,-4 0 0 16,4-4 0-16,-3 4 0 0,3 3 0 0,0-10 0 15,0 10 10-15,0-10-10 0,0 7 12 0,0-7-12 16,3 7 12-16,-3-4-12 0,4 4 12 0,-4-6-12 16,3 5 10-16,1-2-10 0,0 2 8 0,-1-5-8 0,1 6 12 0,-1-4-4 15,1-2 0-15,-1 5 0 0,4-5-8 0,-7 8 0 16,4-8 0-16,3 5 0 0,-4 1 8 0,1-3 0 15,-1-4 0-15,1 1 0 0,-4 5-8 0,3 1 0 16,4-4 0-16,-3-2 0 0,0 6 0 0,-1-7 0 16,1 7 0-16,-1-7 0 0,4 0 13 0,-3 1 1 15,-1-1 0-15,4 1 0 0,0-1 2 0,0 0 1 16,0 1 0-16,1-1 0 0,-1-2-17 0,0 2-14 16,3-3 2-16,-3-3 1 0,4 7 11 0,-1-4-8 15,1-3 8-15,0 3-8 0,-1-2 8 0,1 2 0 16,3-6 0-16,0 3 8 0,0 3-8 0,0-6-10 15,-3 0 10-15,3 7-13 16,0-4-14-16,-3-3-2 0,-4 0-1 0,0 0 0 16,3 0-49-16,-10 0-9 0,0 0-3 0,0 0 0 15,0 0-47-15,0 0-10 0,0-10-1 0,-3 4-689 0,-4-3-138 0</inkml:trace>
  <inkml:trace contextRef="#ctx0" brushRef="#br0" timeOffset="72879.317">29076 4830 806 0,'0'0'72'0,"0"0"-58"0,0 0-14 0,0 0 0 16,0 0 61-16,0 0 10 0,0 0 1 0,0 0 1 15,0 0 26-15,0 0 5 0,0 0 0 0,0 0 1 16,0 0-3-16,0 0-1 0,0 0 0 0,0 0 0 16,0 0-28-16,0 0-5 0,0 0-2 0,0 0 0 15,0 0-13-15,0 0-2 0,0 0-1 0,0 0 0 16,0 3 3-16,-4 7 1 0,4-4 0 0,-3 10 0 16,3-7 0-16,-7 4 0 0,3 2 0 0,1 1 0 15,-4 3-10-15,0 3-3 0,0 0 0 0,-4 0 0 0,0 3-9 0,-3 0-1 16,4-3-1-16,-4 3 0 0,0 3-1 15,-1 3 0-15,1-2 0 0,0-1 0 0,0 6-5 0,0-5 0 16,0 5-1-16,0 4 0 0,0-13 5 0,7 0 2 16,0-3 0-16,-1 3 0 0,1 0-11 0,0 0-3 15,-3-3 0-15,3 3 0 0,0 0-5 0,0-3-2 16,-4 3 0-16,4 0 0 0,0-12-9 0,0 9 12 16,0-10-12-16,3 7 12 0,-3-9-12 0,4 2 0 15,-1-2 0-15,1-7 8 0,-4 6-24 0,3-3-4 16,4-6-2-16,0 0 0 15,0 0-30-15,0 0-5 0,0 0-2 0,0 0 0 16,0 0-99-16,0-9-20 0,0 0-4 0,0-1-1 16,0-6-50-16,4 1-11 0,-1-13-1 0,1-1-1 0</inkml:trace>
  <inkml:trace contextRef="#ctx0" brushRef="#br0" timeOffset="73345.252">29125 4815 1188 0,'0'0'52'0,"0"0"12"0,0 0-52 0,0 0-12 15,0 0 0-15,0 0 0 0,0 0 44 0,0 0 5 16,0 0 2-16,0 0 0 16,0 0 62-16,0 0 13 0,0 0 2 0,0 0 1 0,0 0-31 0,0 6-6 15,4 3-2-15,-4-6 0 0,0 7-14 0,0 5-4 16,0-5 0-16,0 9 0 0,0-4-4 0,0 4-2 16,0 0 0-16,0 0 0 0,3 3-10 0,-3 0-1 15,0-4-1-15,0 8 0 0,4-1-15 0,-4 0-3 16,3-3-1-16,-3 3 0 0,0 3-4 0,4-3-1 15,-4 3 0-15,4-3 0 0,-4 4-7 0,3-4-2 16,1 3 0-16,-1-3 0 0,-3 3-9 0,4-3-1 16,-1-6-1-16,1 6 0 0,-1-6-10 0,-3 0 0 0,4 0 0 0,-1-4 8 15,-3-2-8-15,4 3 0 0,-4-1 9 0,3-2-9 16,-3-7 0-16,4 3 0 0,-4 1 0 0,0-10 8 16,0 0-24-16,0 0-5 0,0 0-1 0,0 0 0 31,0 0-71-31,0 0-15 0,0 0-2 0,0 0-1 15,0 0-98-15,-4-10-20 0,1 4-4 0</inkml:trace>
  <inkml:trace contextRef="#ctx0" brushRef="#br0" timeOffset="73679.174">28896 5332 1371 0,'0'0'60'0,"0"0"14"0,-7 6-59 0,7-6-15 15,0 0 0-15,0 0 0 0,0 0 107 0,0 0 18 16,0 0 4-16,0 0 1 0,0 0 10 0,0 0 3 16,0 0 0-16,0 0 0 0,0 0-59 0,0 0-12 15,11 3-3-15,-4-3 0 0,0 10-15 0,3-10-3 16,1 0-1-16,-1 0 0 0,1 0-24 0,0 0-5 15,-1-10-1-15,1 10 0 0,-1-3-12 0,1-3-8 16,3 6 10-16,0 0-10 0,-3-3 0 0,3-3 0 16,0 6 0-16,-3 0 0 15,6-10-26-15,-3 10-2 0,0-6 0 0,-3 6 0 16,3-3-83-16,-3 3-17 0,3-7-3 0,0 7-1 16,4 0-88-16,-4-3-17 0,24-6-4 0,-2-7-1 0</inkml:trace>
  <inkml:trace contextRef="#ctx0" brushRef="#br0" timeOffset="74414.211">29767 4601 280 0,'0'0'12'0,"0"0"4"0,0 0-16 0,0 0 0 0,0-3 0 0,-3-3 0 16,-1 3 92-16,4 3 16 0,0 0 4 0,0 0 0 15,0 0 0-15,0 0 1 0,0 0 0 0,0 0 0 16,0 0-5-16,0 0 0 0,0 0-1 0,0 0 0 16,0 0 1-16,0 0 0 0,0 0 0 0,0 0 0 15,0 0-18-15,0 0-3 0,-7 3-1 0,0 6 0 16,4 1-15-16,-1-1-3 0,1-3-1 0,-1 10 0 16,1-3-15-16,3 2-4 0,-4-12 0 0,1 13 0 15,3 3-2-15,-4 0-1 0,4 3 0 0,4 0 0 16,-8 3-3-16,4 3-1 0,0 0 0 0,4 7 0 15,-4-10-8-15,3 9-1 0,1 1-1 0,-1-4 0 0,-3 0-2 16,4 1 0-16,-4 2 0 0,0 1 0 0,3-1-1 0,1-6 0 16,-1 10 0-16,-3-13 0 15,0 3-3-15,0-2-1 0,0 2 0 0,4 6 0 0,-4-6 4 0,3-2 0 16,-3 2 0-16,4 6 0 0,-1-6-16 0,1 4-4 16,-1-10 0-16,-3 3 0 0,4 0-8 0,-1-6 0 15,-3 0 0-15,4-4 0 0,-4-2 0 0,0 2 0 16,-4-5 0-16,4-1 8 0,-3 1-8 0,3-1 10 15,0-3-10-15,0-2 10 0,0-4-10 0,0 0 0 16,0 0 0-16,0 0 0 0,0 0-18 0,0 0 4 16,0 0 1-16,0 0 0 15,0 0-11-15,0 0-1 0,0 0-1 0,0 0 0 16,-7-4-52-16,3-2-10 0,1-3-3 0,3-1 0 16,0 1-82-16,0-7-17 0,3 7-3 0</inkml:trace>
  <inkml:trace contextRef="#ctx0" brushRef="#br0" timeOffset="77198.768">30614 4695 57 0,'0'0'0'0,"0"0"0"0,0 0 0 0,0 0 0 16,0 0 0-16,0 0 0 0,0 0 229 0,0 0 41 15,0 0 8-15,0 0 2 0,0 0-136 0,0 0-28 16,0 0-4-16,0 0-2 0,0 0-16 0,0 0-3 16,0 0-1-16,0 0 0 0,0 0-1 0,0 0 0 15,0 0 0-15,0 0 0 0,0 0-13 0,0 0-2 16,0 0-1-16,0 0 0 0,0 0-13 0,0 0-2 16,0 0-1-16,0 0 0 0,-7 0-7 0,0 0-2 15,0-6 0-15,7 6 0 0,-7 0-25 0,-4 0-6 16,8 0-1-16,-4-3 0 0,0 3-6 0,0-6-2 15,0 6 0-15,-1 0 0 0,8 0 20 0,-7 0 3 0,0 0 1 0,-3 6 0 16,3-6-22-16,0 0-10 0,-4 0 10 0,0 3-10 16,-3-3 8-16,4 6-8 0,3-3 0 0,-4-3 9 15,-3 0-1-15,3 7 0 0,4-4 0 0,-3 3 0 16,-4-3 0-16,0 7-8 0,-1-1 12 0,1-3-4 16,0 1 2-16,0 2 0 0,0 4 0 0,3-13 0 15,-3 9 2-15,4-3 0 0,3 4 0 0,-4-4 0 16,4 3-12-16,0 1 8 0,0-7-8 0,0 6 8 15,0 1-8-15,3-1 8 0,1 7-8 0,-4-7 8 16,7 1 3-16,-4-4 0 0,-3 3 0 0,4 1 0 16,3-1-11-16,-4 1 0 0,1-1 0 0,3 0 0 15,-4 1 0-15,4-1 10 0,0 4-10 0,-3-1 10 0,3-2-10 16,0-4 8-16,0 3-8 0,0-6 8 0,0 4 0 0,0 2 0 16,0 1 0-16,0-10 0 0,3 6-8 0,-3 3 12 15,7-6-12-15,-3 4 12 0,-4 2-4 0,0-9-8 16,3 9 12-16,1-2-4 0,3-4-8 0,-4 6 10 15,1 1-10-15,-1-10 10 0,-3 0-2 0,7 9-8 16,-3-9 12-16,6 6-4 0,-2 4-8 0,2-10 12 16,1 6-12-16,-1-3 12 0,1 3-12 0,-1-2 10 15,5-4-10-15,-1 6 10 0,3-3-10 0,-3 3 0 16,-3-3 0-16,-4-3 8 0,7 7-8 0,0-7 0 16,-3 3 0-16,-1 3 8 0,1-3-8 0,0 3 0 15,-1 1 9-15,-3-4-9 0,0-3 11 0,0 6-3 16,0-3 0-16,0 7 0 0,-3-10-8 0,3 9 0 15,0-9 0-15,0 6 0 0,-7-6 0 0,7 0 0 16,0 10 0-16,-7-10 0 0,7 0 0 0,-7 0 0 0,11 9 8 0,-4-3-8 16,0-2 0-16,-3 2 0 0,3 3 0 0,-7-9 0 15,7 3 0-15,0 4 8 0,0-4-8 0,0 3 0 16,-4 4 0-16,-3-10 0 0,7 9 8 0,-7-9-8 16,4 9 0-16,-1 1 0 0,1-4 9 0,0 3-9 15,-4 1 0-15,3-1 9 0,-3-9-9 0,4 10 0 16,-4-1 8-16,3 0-8 0,-3-9 0 0,0 7 0 15,4 2 0-15,-4 1 0 0,-4-1 0 0,4 0 0 16,0-9 9-16,0 10-9 0,0-1 0 0,0-3 9 16,0 4-9-16,-3-1 10 0,3 1-10 0,0-1 10 15,-4-3-10-15,4 4 0 0,0-10 9 0,-3 9-9 16,3 1 0-16,-4-4 8 0,0-3-8 0,1 6 0 16,3 1 0-16,-4-4 8 0,4 3-8 0,-3-5 0 0,3-4 0 15,-4 6 8-15,-3 3-8 0,4 1 0 0,-4-10 8 0,3 6-8 16,-3-3 10-16,4 7-10 0,-4-4 10 0,0-3-10 15,3 3 10-15,-3-6-10 0,-4 10 8 0,1-10-8 16,3 9 0-16,-4-9 9 0,1 6-9 0,-1-3 8 16,4 4-8-16,-4-7 8 0,4 3-8 0,-3-3 0 15,-1 0 0-15,4 0 0 0,0 0 0 0,-4 0 0 16,4 0 0-16,-3-3 0 0,-1 3 0 0,1 0 0 16,-5-7 0-16,1 7 8 0,0-3-8 0,0-3 0 15,0 3 0-15,-4 3 8 0,4-6-8 0,-3 6 0 16,6-4 0-16,-3-2 0 0,0 6 0 0,-4-6 0 15,4 3 0-15,4 3 0 0,-1-6 0 0,-3 6 0 16,3-4 0-16,-3 4 0 0,4-6 0 0,2 6 0 16,-2-3 0-16,-1-3 0 0,4 3 0 0,-3-4 0 0,3 7-11 0,0-9 11 15,-4 9-18-15,7 0 2 0,1-10 0 0,-1 10 0 32,-3-6-44-32,4 6-9 0,3 0-2 0,0 0 0 15,0-9-52-15,0 9-10 0,0-13-3 0,7 7 0 16,3-3-100-16,-2-1-21 0,6 1-4 0</inkml:trace>
  <inkml:trace contextRef="#ctx0" brushRef="#br0" timeOffset="78542.175">30656 4423 702 0,'0'0'31'0,"0"0"6"16,0 0-29-16,0 0-8 0,0 0 0 0,0 0 0 16,0 0 74-16,0 0 14 0,0 0 2 0,0 0 1 15,0 0 11-15,0 0 2 0,0 0 1 0,0 0 0 0,-3-10 3 0,3 10 0 16,-4-9 0-16,4 9 0 0,0 0-8 0,0 0 0 15,-3 0-1-15,3 0 0 0,0 0-7 0,0 0 0 16,0 0-1-16,0 0 0 0,0 0-20 0,0 0-4 16,-7-10-1-16,7 10 0 0,0 0-37 0,0 0-7 15,0 0-2-15,0 0 0 0,0 0-6 0,0 0-2 16,0 0 0-16,0 0 0 0,0 0 16 0,0 0 4 16,0 0 0-16,10 7 0 0,-3-7-22 0,4 3-10 15,-11-3 10-15,7 0-10 0,4 6 21 0,-4-3-1 16,3 7-1-16,1-4 0 0,-4-3 1 0,0 3 1 15,4-3 0-15,-4 10 0 0,3-10-1 0,1 6-1 16,-1 1 0-16,1-4 0 0,0 4-3 0,-4-7 0 0,3 6 0 16,1-3 0-16,3 4-3 0,-4-1-1 0,1 1 0 0,3-4 0 15,-3 3 0-15,3 1 0 0,-7-1 0 0,7 0 0 16,-3-2-12-16,3 2 11 0,-4 1-11 0,1-1 10 16,-1 0 7-16,-3 1 2 0,4-1 0 0,0 7 0 15,-4-7-11-15,0 7-8 0,0-4 12 0,0-2-12 16,0 6 10-16,0-4-10 0,0 1 8 0,0-1-8 15,0 4 13-15,0-4-2 0,-3 4-1 0,-1 0 0 16,4-4 2-16,-3 4 0 0,3-7 0 0,-4 7 0 16,4-3-12-16,-3 2 0 0,0-12 0 0,-1 10 0 15,1 0 0-15,-1-4 0 0,1 0 0 0,3 1 0 16,-4-4 0-16,1 10 0 0,-1-7 0 0,4 4 0 16,-3-7 28-16,-1 3 3 0,-3 1 1 0,7-1 0 15,-3 1-32-15,-4-1 0 0,4 0 0 0,-4 1 0 0,3-1 0 16,-3 7 0-16,4-7 0 0,-4 7-10 0,0-7 10 0,0 1 0 15,0-1 8-15,0 7-8 0,0-4 0 0,0-2 9 16,0 5-9-16,0 1 0 0,0-3 15 0,0-4-4 16,0-3-1-16,0 10 0 0,0-3-10 0,0-4 0 15,0 0 0-15,0 1 7 0,0 6-7 0,-4-7 0 16,4 0 0-16,0 1 0 0,0-1 0 0,0 1 0 16,-3 2 0-16,3-2 0 0,-4-1 0 0,4 0 0 15,-4 1 0-15,1-1 0 0,-1 1 0 0,4-1 0 16,-3 0 0-16,-1 1 0 0,1-1 0 0,-1-3 0 15,4 4 0-15,-3-1 0 0,-1-2 0 0,1-4 0 16,-1 6 0-16,1-3 0 0,-1 4 0 0,4-7 0 0,-7 3 0 16,4 0 0-16,-1-2 0 0,0 5 0 0,-3-3 0 0,4 7 0 15,-4-13 0-15,3 9 0 0,-3-9 0 0,0 6 0 16,0 4 0-16,0-4 0 0,0-3 0 0,4 4 0 16,-5-4 0-16,1 6 0 0,0-3 0 0,0-2 0 15,0 2 0-15,4 3 0 0,-8 1 0 0,4-4 0 16,4-3 0-16,-5 3 0 0,5-3 0 0,-4 7 0 15,3-4 0-15,-3-3 0 0,4 3 0 0,-4 4 0 16,0-4 0-16,3-3 0 0,-3 4 0 0,7-7 0 16,-3 3 0-16,3-3 0 0,0 0 0 0,-4 9 0 15,1-3 0-15,-1-2 0 0,0 2 0 0,-3 3 0 16,4-9 0-16,3 0 0 0,-7 6 0 0,0-2 0 16,7-4 0-16,0 0 0 0,-7 0 0 0,7 0 0 15,-4 9 0-15,4-9 0 0,-7 0 0 0,4 0 0 16,-4 9 0-16,7-9 0 0,0 0 0 0,0 0 0 0,-8 0 0 0,5 0 0 15,3 0 0-15,0 0 0 0,-7 0 0 0,7 0 0 16,0 0 0-16,0 0 0 0,0 0 0 0,0 0 0 16,-4 7 0-16,4-7 0 0,0 0 0 0,0 0 0 15,0 0 0-15,0 0-10 16,0 0-82-16,-3 3-16 0,3-3-3 0,0 0-1 16,0 0-157-16,0 0-32 0</inkml:trace>
  <inkml:trace contextRef="#ctx0" brushRef="#br1" timeOffset="85488.795">17886 1371 345 0,'0'0'15'0,"0"0"4"0,0 0-19 0,0 0 0 16,0 0 0-16,0 0 0 0,0 0 124 0,0 0 22 16,0 0 4-16,0 0 1 0,0 0-71 0,0 0-13 15,0 0-3-15,0 0-1 0,0 0-25 0,0 0-5 16,0 0-1-16,0 0 0 0,0 0 8 0,0 0 0 15,3 13 1-15,-3-13 0 0,0 0-6 0,0 0-2 16,0 0 0-16,4 3 0 0,-4-3 16 0,0 0 3 16,0 0 1-16,0 0 0 0,10 0-33 0,-2 6-8 15,-1-6 0-15,3 0-1 0,-10 0 42 0,0 0 9 0,0 0 2 0,7-6 0 16,0 6-55-16,0 0-9 0,0 0 0 0,0 0 0 16,4 0 0-16,0 0 0 0,-1 6 0 0,1-6 0 15,-1 0 0-15,1 0 0 0,0 0 0 0,-1 0 0 16,1 0 0-16,-1 3 0 0,1-3 0 0,-1 10 0 15,1-10 40-15,0 0 4 0,-4 0 0 0,3 0 0 16,1 0-20-16,3 0-3 0,-7 0-1 0,4 0 0 16,-1 0-20-16,1 0 0 0,-1 0 0 0,4 0 0 15,-3-10 28-15,3 10 0 0,-3 0 1 0,3 0 0 16,0 0-46-16,0 0-10 0,0 0-1 0,0 0-1 16,0 0 74-16,4 10 15 0,-4-20 4 0,0 10 0 15,4 10-64-15,-4-10-21 0,4 0 0 0,-4 0 0 16,0 0 21-16,4 0 0 0,3 0 0 0,-4 0 0 15,4 0 12-15,-3 0-2 0,0 0-1 0,3 0 0 0,-3-10-9 0,-1 10 0 16,4 10 9-16,-3-10-9 0,-4 0 9 0,7 0-9 16,-7 0 12-16,8 0-12 0,-1 0 0 0,-4-10 0 15,-3 10 0-15,8 0 0 0,-1 0 0 0,0 0 0 16,-3 0 0-16,-1-3 0 0,4-3 0 0,1 6 0 16,-1 0 0-16,3-3 0 0,-2 3 0 0,-1-6 0 15,3 6 0-15,1-7 0 0,0 7 35 0,3 0 0 16,-3 0 0-16,-1 0 0 15,-2-3-56-15,-1 3-11 0,4 0-3 0,-1-6 0 0,-3 6 79 0,4 0 16 16,-7 0 4-16,3-3 0 0,0 3-64 0,4 0-24 16,-4 0 0-16,0-6 1 0,0 6 23 0,4 0 0 15,-7 0 0-15,3-10 0 0,3 10 0 0,1 0 0 0,-4 0 8 0,4 0-8 16,0 0 0-16,-1 0 0 0,1 0 0 16,-4 0 8-16,-3 0 8 0,3 10 0 0,0-10 1 0,-3 0 0 15,3 0-17-15,0 0 0 0,-3 0 0 0,3 0 0 16,0 0 0-16,-3 0-16 0,3 0 4 0,0 0 0 15,0 0 12-15,0 0 0 0,1 0 0 0,-1 0 0 16,-4 0 9-16,5 0 2 0,-1 0 0 0,0 0 0 16,4 0-11-16,-1 0 0 0,-6 6 0 0,3-6 0 15,0 0 0-15,4 0 0 0,-7 0 0 0,3 0 0 16,0 3 0-16,-3 3 0 0,-1-6 0 0,1 0 0 16,3 0 0-16,-3 3 0 0,3-6 0 0,4 3 0 15,-4 0 0-15,3 0 0 0,-2 0 0 0,2 0 8 16,4-6-8-16,-6 6 0 0,-1 0 0 0,-4 0 0 15,8-3 0-15,-4 3 18 0,4 0-3 0,0 0-1 16,-4 3-22-16,4-3-5 0,-4 0-1 0,0 6 0 0,0-6 26 0,0 0 4 16,-3 0 2-16,0 0 0 0,-1 0-29 0,4 3-5 15,-3-3-2-15,0 0 0 0,3 0 33 0,-4 0 6 16,1 0 2-16,3 0 0 0,-3 0-23 0,7 0 0 16,-4 0 0-16,0 0 0 0,4 0-14 0,-1-3-7 15,1 3-2-15,0 0 0 0,-1 0 70 0,1 0 13 16,-4 0 4-16,4 0 0 0,-4 0-64 0,0 0-20 15,-3 0 0-15,0 0 0 0,3 3 32 0,0-3 7 16,-4 0 1-16,1 0 0 0,0 0-20 0,-1 0-12 16,1 0 1-16,3 0 1 0,-7 0 10 0,7 0 0 15,1 0 10-15,-5 0-10 0,1 0 10 0,0 0-10 0,-1 0 10 16,4 7-10-16,4-7 0 0,-4 0 0 0,-10 0 0 0,6 0 0 16,5 0 0-16,-1 0 0 0,-4 0 0 0,-2-7 0 15,2 7 10-15,-3 0-10 0,0 0 10 0,4 0-10 16,-7 0 0-16,3 0 0 0,3 7 0 0,-6-7-10 15,3-7 23-15,-3 7 5 0,3 0 1 0,-4 0 0 16,4 0-19-16,-3 7 0 0,0-7 0 0,3 6 0 16,3-6 0-16,-3 0 8 0,-3 0-8 0,0 0 0 15,3 0 10-15,-4 0-10 0,4 0 8 0,-3-6-8 16,-4-1 0-16,7 7 8 0,0 0-8 0,0 0 0 16,-10 0 11-16,10 0-3 0,0-3-8 0,0 3 12 15,-7 0-2-15,0-6-1 0,4 3 0 0,0 3 0 16,6 0-1-16,-3 0 0 0,-7-6 0 0,7 6 0 15,1 0-8-15,-1 0 10 0,-7 0-10 0,0-10 10 16,3 10-10-16,1 0 0 0,0 0 0 0,-1 0 0 0,1 0 8 0,-4 0-8 16,0 0 12-16,-7 0-4 0,0 0-8 0,0 0 0 15,10-3-12-15,1 3 12 0,-11 0 0 0,7 0 0 16,-7 0 0-16,7 0 0 0,0-6 0 0,-7 6 0 16,0 0 0-16,0 0 0 0,11 0 0 0,-11 0 0 15,0 0 0-15,0 0 0 0,7 0 0 0,0-3 0 16,-7 3 0-16,0 0 0 0,3-7 0 0,4 1 0 15,1 6 8-15,-8 0-8 16,7-9-92-16,-7 9-24 0,10 0-5 0,1 0-727 16,-4 0-146-16</inkml:trace>
  <inkml:trace contextRef="#ctx0" brushRef="#br1" timeOffset="87978.139">27559 6063 403 0,'0'0'36'0,"0"0"-36"15,-7 0 0-15,0 0 0 0,-4 3 90 16,4 3 11-16,0-6 3 0,-3 0 0 0,3 0-53 0,0 6-11 16,-4-3-1-16,4-3-1 0,0 0 21 0,0 7 4 15,7-7 1-15,0 0 0 0,0 0 0 0,0 0 1 16,-4 0 0-16,4 0 0 0,0 0-4 0,0 0-1 15,0 0 0-15,0 0 0 0,-7 3-3 0,7-3-1 16,0 0 0-16,0 0 0 0,0 0-14 0,0 0-3 16,0 0-1-16,0 0 0 0,0 0 10 0,0 0 3 15,0 0 0-15,0 6 0 0,0-6 5 0,7 9 0 16,-7-9 1-16,7 4 0 0,4 2-15 0,-1-6-3 16,1 3-1-16,0 3 0 0,6-6-9 0,1 0-1 15,-4 0-1-15,7 0 0 0,-3-6 2 0,-1 6 1 0,5-3 0 16,-1 3 0-16,0 0-1 0,0-6 0 15,0 6 0-15,0 0 0 0,1-4-9 0,-5 4-1 0,1-6-1 0,0 6 0 16,-1 0-5-16,1 0-1 0,-4 0 0 0,0 0 0 16,0-3 4-16,0 6 0 0,0-3 0 0,4-3 0 15,0 3-4-15,-1 0 0 0,1-6 0 0,3 6 0 16,-3 0 4-16,3 0 1 0,4 0 0 0,-1-3 0 16,-3-4-4-16,4 7-1 0,-7-9 0 0,6 9 0 15,-2 0 0-15,-1-6-1 0,4 3 0 0,-1 3 0 16,1-7-1-16,0 4 0 0,-4-3 0 0,0 6 0 15,0 0-10-15,4-3 10 0,-8-4-10 0,5 7 10 16,-5-3-10-16,1-3 0 0,3 6 0 0,-3-3 8 16,-1-3-8-16,1 6 0 0,3 0 0 0,4-3 8 15,-8 3-8-15,5-7 0 0,-1 7 9 0,0 0-9 16,0 0 8-16,0-6-8 0,-3 6 8 0,3-3-8 0,0 3 8 16,0-6-8-16,1 6 10 0,-5 0-10 0,4-4 12 0,1-2-4 15,-1 6-8-15,-4-3 12 0,1 3 2 0,0-6 0 16,-1 6 0-16,1-3 0 0,-4-4-5 0,4 7-1 15,-1-9 0-15,1 9 0 0,0 0-8 0,-1-6 0 16,4 3 0-16,-3 3 0 0,7-7 0 0,-4 7 0 16,0 0 0-16,0-3 0 0,0 3 0 0,1-6 0 15,-5 6 0-15,1 0 0 0,-1 0 0 0,1 0 0 16,3 0 9-16,-3 0-9 0,0 0 8 0,-1 0-8 16,1 0 10-16,3-3-10 0,-3 3 0 0,-1 0 0 15,1 0 0-15,-4 0 0 0,4 0 0 0,-1 0 0 16,4-7 0-16,-3 7 0 0,0 0 13 0,3-3 0 15,-3-3 0-15,3 6 0 0,3-3-13 0,1 3 0 0,-4-6-12 0,4 6 12 16,0 0 0-16,-4 0 0 0,4-3 0 0,-1 3 0 16,-3 0 0-16,4 0 0 0,-4 0 0 0,0 0 0 15,1 3 0-15,-1-3 12 0,0 0-3 0,-3 0-1 16,-1 0-8-16,4 0 0 0,1-3 0 0,-5-4 0 16,8 7 0-16,-4 0 0 0,0-6 0 0,4 6 0 15,0-3 0-15,3 3 0 0,0-6 0 0,-3 6 0 16,3-4 0-16,-3-2 0 0,-1 6 8 0,5 0-8 15,-5 0 9-15,4-3-9 0,-3 3 10 0,0 0-10 16,3 3 0-16,-3-3 0 0,-4-3 0 0,4 3 0 16,-1 0 0-16,-2-6 0 0,2 6 0 0,1 0 0 15,0-3 0-15,3-4 0 0,0 7 0 0,0 0 0 16,-3-3 0-16,0-3 0 0,-1 6 0 0,5 0 0 16,-5-6 0-16,4 6 0 0,1-3 0 0,-5 3 0 0,-2 0 0 0,-1-7 0 15,0 7 0-15,0 0 0 0,-3-3 12 16,3 3-3-16,-7-6-1 0,7 6 0 0,-3 0-8 0,-1-3 0 15,1 3 0-15,3-7 0 0,0 7 0 0,-3 0 0 16,0-3 0-16,-1 3-11 0,1-6 11 0,-4 6 0 16,4 0 0-16,-1 0 0 0,-3-3 0 0,1 3 0 15,-1-6 0-15,3 6 0 0,1 0 0 0,-4 0 0 16,0 0 0-16,4-4 0 0,-4-2 0 0,0 6 0 16,0 0 0-16,0 0 0 0,-3 0 0 0,3 0 0 15,-3 0 0-15,-4 0 0 0,3 0 0 0,-3 0 8 16,4 0-8-16,-4-6 0 0,0 6 0 0,4-3 0 15,-4 3 0-15,0 0 0 0,-7 0 0 0,3 0 0 0,8-6 0 16,-4 6 0-16,-7 0 0 0,0 0 8 0,7 0-8 0,-7 0 0 16,7 0 0-16,-7 0 8 0,0 0-8 15,7 0 0-15,-7 0 0 0,0 0 0 0,0 0 0 0,0 0 8 16,0 0-8-16,0 0 0 0,0 0 8 0,0 0-8 16,0 0 0-16,0 0 0 0,0 0 0 0,0 0 0 15,0 0 0-15,0 0 0 0,0 0 0 0,0 0 0 16,0 0-12-16,3-4-8 0,5-2 0 0,-8 6-1 31,3-9-120-31,4 6-24 0,0-7-5 0,4-6-1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4T06:08:08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20006 1343 914 0,'0'0'40'0,"0"0"9"0,-3 10-39 0,3-4-10 0,-4 3 0 0,0 1 0 15,4-1 64-15,-3 10 12 0,-1-3 1 0,4-4 1 16,-7 4 7-16,7 9 2 0,-3 0 0 0,3-3 0 16,0-3-8-16,0 15-2 0,-4-6 0 0,4 7 0 15,-3-1-30-15,3 4-7 0,0-3 0 0,-4 2-1 16,4-2 1-16,-3-1 0 0,-1 4 0 0,1-4 0 16,-4 1-12-16,3-1-1 0,-3 1-1 0,3 2 0 15,1-8-12-15,-1-1-2 0,1-3-1 0,-1 0 0 16,1 0-11-16,3-3 0 0,-4-6 0 0,4-4 8 15,0 1-27-15,4-1-5 0,-4-2-2 16,0-10 0-16,0 0-174 0,0 0-34 0</inkml:trace>
  <inkml:trace contextRef="#ctx0" brushRef="#br0" timeOffset="583.919">19876 1406 0 0,'0'0'0'0,"0"0"0"15,0 0 0-15,0 0 0 0,0 0 279 0,0 0-56 16,0 0 45-16,0 0 8 0,0 0-149 0,7 0-31 15,0 0-5-15,-7 0-2 0,7-10-6 0,3 10-2 16,4-9 0-16,-3 9 0 0,3-3 3 0,0-3 1 16,4-1 0-16,-1 4 0 0,5-6-35 0,-5 3-7 15,4-13-2-15,1 9 0 0,2 4-23 0,-3-3-5 16,-3-1-1-16,3 1 0 0,-3-1-3 0,0 1-1 16,-1 0 0-16,-3-1 0 0,4 1-8 0,-4 3 0 15,-3-4 0-15,-1 7 0 16,1-3-92-16,-1 3-20 0,4-4-4 0,-6 7-719 0</inkml:trace>
  <inkml:trace contextRef="#ctx0" brushRef="#br0" timeOffset="1005.873">19858 1914 979 0,'0'0'87'0,"0"0"-70"15,0 0-17-15,7 0 0 0,0-10 129 0,4 4 23 16,-4 6 4-16,3-9 0 0,1 6-42 0,-1-4-9 16,1-2-1-16,0 0-1 0,-1-1-51 0,4 7-11 15,0-9-1-15,0 8-1 0,4-5-28 0,-4 3-11 16,0-7 8-16,4 4-8 0,0-4 8 0,-1 4-8 15,-3-1 8-15,4 1-8 0,0 0 0 0,-4 5 0 16,0-2 0-16,0 3 0 16,-3-10-40-16,-1 10 0 0,1 3 0 0,-4-6 0 15,0 3-151-15,3 3-30 0</inkml:trace>
  <inkml:trace contextRef="#ctx0" brushRef="#br0" timeOffset="2534.245">20345 1967 982 0,'0'0'44'0,"0"0"8"0,0 0-41 0,0 0-11 16,0 0 0-16,0 0 0 0,0 0 100 0,0 0 19 15,0 0 3-15,0 0 1 0,0 0-12 0,0 0-3 16,0 0 0-16,0 0 0 0,0 0-52 0,0 10-10 16,0-1-2-16,0 0-1 0,-4 1-4 0,4-1-1 15,0 4 0-15,0-1 0 0,0 7-16 0,0 3-3 16,0-9-1-16,0 12 0 0,0-13-7 0,0 13-2 16,0 0 0-16,-3-6 0 0,3 0 2 0,0 0 0 15,-4-3 0-15,4 2 0 0,0 1-11 0,0-3 0 16,0-7 9-16,0 10-9 0,0-13 10 0,4 4-2 15,-4-1-8-15,0-9 12 0,0 0-12 0,0 0-18 16,3 3 4-16,-3-3 1 16,0 0-143-16,0 0-28 0,0 0-5 0</inkml:trace>
  <inkml:trace contextRef="#ctx0" brushRef="#br0" timeOffset="2756.138">20352 1710 691 0,'0'-9'30'0,"0"9"7"16,0 0-29-16,0 0-8 0,0 0 0 0,0 0 0 0,0 0 216 0,0 0 41 15,0 0 9-15,0 0 2 0,0 0-177 16,0 0-35-16,0 0-8 0,0 0 0 0,0 0-38 0,0 0-10 15,0 0 0-15,0 0 0 0,0 0 0 0,0 0 0 16,0 0 0-16,3 6 0 16,4 3-118-16,-7-9-18 0,4 3-4 0,3 10-528 15</inkml:trace>
  <inkml:trace contextRef="#ctx0" brushRef="#br0" timeOffset="3334.703">20549 2234 115 0,'0'0'0'0,"0"0"10"0,0 0-10 0,0 12 0 0,4-5 0 0,-4 2 0 16,0-9 226-16,0 19 43 0,0-13 9 0,0 7 2 15,3-7-128-15,-3 3-24 0,0 1-6 0,0-1-1 16,0 1-59-16,0-1-12 0,0 0-2 0,0-2-1 16,0 2-11-16,0 0-3 0,0 1 0 0,0-4 0 15,0-6-9-15,0 9-3 0,0-9 0 0,4 4 0 16,-4-4-2-16,0 6-1 0,0-6 0 0,0 0 0 16,0 0 6-16,0 0 0 0,0 0 1 0,0 0 0 15,0 0-2-15,0 0-1 0,0 0 0 0,0 0 0 16,0 0 3-16,0 0 1 0,0 0 0 0,0-6 0 0,0 2-14 0,0-5-2 15,0-7-1-15,0 7 0 0,-4-7-9 0,4 4 10 16,0-4-10-16,0-6 10 0,0 0-10 0,0 0 0 16,0 0 0-16,4-6 0 0,-4 6 0 0,3-3 0 15,-3 0 0-15,4 0 0 0,-1 6 0 0,1-3 0 16,0-3 0-16,-4 0 0 0,3 0 0 0,1 6 0 16,-4 0 0-16,7 4 0 0,-7 5 0 0,3 1 0 15,4-10 0-15,-3 9 0 0,-1 4 0 0,1-3 0 16,-4 6 0-16,3 3 0 0,-3 0 0 0,0 0 0 15,0 0 0-15,0 0 0 0,0 0 0 0,0 0 0 16,7 0 0-16,0 0 0 0,1 3 0 0,-8-3 0 16,7 9 0-16,0-3 0 0,-4 4 0 0,4-1 0 15,0 1 0-15,0-1 0 0,-3 1 0 0,-1 2 0 16,4-9 0-16,0 3 0 0,-7-6 0 0,4 13 0 16,0-13 0-16,-4 0 0 15,7 9-43-15,-7-9-1 0,0 0 0 0,0 0 0 16,7 7-24-16,-7-7-4 0,0 0-2 0,0 0-513 0,10 0-102 0</inkml:trace>
  <inkml:trace contextRef="#ctx0" brushRef="#br0" timeOffset="4070.828">21047 1879 403 0,'0'0'17'0,"0"0"5"0,0 0-22 0,0 0 0 15,0 0 0-15,0 0 0 0,0 0 202 0,0 0 36 16,0 0 7-16,0 0 2 0,0 0-121 0,0 0-24 16,0 0-5-16,0 0-1 0,0 0-34 0,0 0-7 0,0 0-2 0,0 0 0 15,0 0-25-15,-7 7-6 0,0-4-1 0,0-3 0 16,-4 9-9-16,4-3-1 0,0 4-1 0,-4-4 0 15,1 7 10-15,-1-7 3 0,4 3 0 0,-4-5 0 16,1 8-9-16,-1-3-2 0,1 4 0 0,3-4 0 16,-4 1-2-16,1-4-1 0,2 4 0 0,5-4 0 15,-4-3-9-15,3 6 0 0,1-9 0 0,3 0 0 16,0 0 0-16,0 0 0 0,0 0 0 0,0 0 0 16,0 0 0-16,0 0 8 0,0 0-8 0,0 0 8 15,0 0-8-15,10 0 0 0,-3 0 0 0,4 0 0 16,-11 0 0-16,11 0 0 0,-1 0 11 0,4 0-11 15,-3 0 0-15,3 10 0 0,-7-10-13 0,7 0 4 0,-3 6 9 0,3-3 0 16,0 3 0-16,0-2 0 0,0 2 0 0,0 0 0 16,0 4 0-16,1 2-8 0,-5-6 8 0,4 4 0 15,0-7 0-15,0 6 0 0,-3-2 0 0,0 8 0 16,-4-2 0-16,0-4 0 0,0 1 0 0,-4 2 0 16,4 1 0-16,-3-4 0 15,-4 7 0-15,0-7 0 0,3 1 0 0,1 5 0 0,-8-2 0 0,4 2 0 16,4-11 0-16,-4 8 0 0,-7 1 0 0,3-4 0 15,4-3 0-15,-3 4 0 0,-4-7 0 0,0 6 0 16,0-2 0-16,0 2 0 0,-4 0 0 0,0 1 0 16,1-10 0-16,-1 6 0 0,-3 3 9 0,0-9-9 15,0 4 12-15,3-4-12 0,-3 6 10 0,0-6-10 16,0 0 8-16,3 0-8 0,1 0 0 0,-1 0 0 16,-3 0-9-16,4-6 9 15,3 2-55-15,-1-2-4 0,1-3-1 0,4-1-530 0,-1 1-106 16</inkml:trace>
  <inkml:trace contextRef="#ctx0" brushRef="#br0" timeOffset="4683.034">21467 1710 403 0,'0'0'36'0,"0"0"-36"16,0 0 0-16,0 0 0 0,0 0 160 0,0 0 26 15,0 0 5-15,0 0 1 0,0 0-94 0,0 0-18 0,3-3-4 0,-3 3-1 16,4-6-11-16,-4 6-1 0,0 0-1 0,0 0 0 15,0 0-6-15,0 0 0 0,3-10-1 0,-3 10 0 16,4-3-14-16,-4 3-2 0,0 0-1 0,0 0 0 16,0 0-2-16,0 0 0 0,0 0 0 0,0 0 0 15,7 3-16-15,-4 13-4 0,1-4-1 0,-4 4 0 16,3 3 5-16,1 0 0 0,-1-4 1 0,-3 14 0 16,0-10 15-16,0 6 4 0,4 3 0 0,-4-3 0 15,0 0-1-15,0 0 0 0,0-3 0 0,0 6 0 16,0-3-14-16,0 4-2 0,0-4-1 0,3 0 0 15,-3 0-10-15,0 3-3 0,0-9 0 0,0 0 0 16,4 6-9-16,-4-13 0 0,-4 10 9 0,4-3-9 0,0-6 0 16,0 2 8-16,-3-5-8 0,-1 5 0 0,4-2 0 15,-3-4 0-15,3-2 0 0,0-7-8 16,0 9-16-16,0-9-4 0,0 0 0 0,0 0 0 16,0 0-111-16,0 0-22 0,0 0-5 0,0 0-469 15,0 0-93-15</inkml:trace>
  <inkml:trace contextRef="#ctx0" brushRef="#br0" timeOffset="5038.234">21230 1977 1569 0,'0'0'34'0,"0"0"7"0,0 0 2 0,0 0 2 0,0 0-36 0,0 0-9 0,0 0 0 0,0 0 0 16,0 0 120-16,11 0 21 0,-1 0 5 0,-10 0 1 15,11-4-55-15,3 4-10 0,0-6-2 0,0 6-1 16,7 0-24-16,-3 0-5 0,0 0-1 0,-1 0 0 15,1 0-20-15,3 0-4 0,-3 0-1 0,3-3 0 0,4 3-3 16,-4 0-1-16,-7-12 0 0,4 12 0 16,6-4-20-16,-6-2 0 0,0 3 0 0,-4-3 0 15,-4-4-32-15,1 1-8 0,6 9-2 0,-2-10 0 16,-5 4-150-16,1 3-31 0,-1-3-5 0,8 3-2 0</inkml:trace>
  <inkml:trace contextRef="#ctx0" brushRef="#br0" timeOffset="6556.452">25379 1315 345 0,'0'0'31'0,"0"0"-31"0,0 0 0 0,0 0 0 16,0 0 175-16,0 0 29 0,0 0 5 0,0 0 2 16,0 0-114-16,0 0-22 0,0 0-5 0,0 0-1 15,-4-6-8-15,4 6-1 0,-7 0-1 0,7 0 0 16,-3 0-11-16,-4 0-3 0,3 0 0 0,-3-3 0 15,0 6 4-15,0-3 1 0,0 0 0 0,3 0 0 16,-3 0-17-16,0 0-3 0,0 6-1 0,-3-3 0 16,-1-3-17-16,4 6-3 0,-4 4-1 0,1-4 0 0,-1-3 0 0,-3 13-8 15,4-13 12-15,-5 6-4 16,1 4-8-16,0-10 0 0,-3 16 9 0,2-13-9 0,1 4 12 0,0-1-1 16,0 0-1-16,4 1 0 0,-1-4 5 15,0 7 1-15,4-7 0 0,0-3 0 0,0 3-16 0,4-3 8 16,-4 4-8-16,7-7 0 0,0 0 23 0,0 0-2 15,0 0 0-15,0 0 0 0,0 0-21 0,0 0 0 16,7 6 0-16,0-3 0 0,0 7-13 0,3-1-1 16,-3-9 0-16,1 0 0 0,2 9 14 0,4 1 0 15,-3-4 0-15,-1 3-9 0,4-2 9 0,1-4 0 16,-1 6 0-16,3 7 0 0,-3-7 0 0,4 1-8 16,-4-1 8-16,0 1 0 0,0-1 0 0,4 7 0 15,0-7 0-15,-4 0 0 0,-4 7 0 0,5-3-8 16,-1 2 8-16,0 1 0 0,-4-3 0 0,-3-4 0 15,0 10 0-15,0-10 0 0,4 7 0 0,-4 3 0 0,-3-4 0 0,3 1-8 16,0-3 8-16,-4 2 0 0,1-2 0 0,-4 2 0 16,3 4 0-16,-3-3 0 0,4-3 0 0,-4 2 0 15,-4-5 0-15,1 8 0 0,3-8 0 0,-4 6 0 16,-3-1 0-16,0-2 0 0,4 2 0 0,-4 1 0 16,0-6 0-16,-1 2 8 0,1 4-8 0,0-13 0 15,-3 13 18-15,-1-7-1 0,1 0 0 0,-1 7 0 16,-3-7-17-16,3-5-11 0,-3 8 2 0,0-9 0 15,-4 7 9-15,1-1 9 0,3-9-1 0,0 9-8 16,0-2 14-16,-1-7-4 0,1 0-1 0,0 0 0 16,4 0-9-16,-5 0 10 0,1 0-10 0,4-7 10 15,-1 4-10-15,1-3 0 0,-1 6 0 0,0 0 0 16,1 0-52-16,3-9-10 0,3 9-2 0,1 0 0 16,-1-10-42-16,4 10-9 0,0 0-1 0,0-3-681 15</inkml:trace>
  <inkml:trace contextRef="#ctx0" brushRef="#br0" timeOffset="7224.489">25552 1995 403 0,'0'0'36'0,"0"0"-36"0,0 0 0 0,0 0 0 16,10 0 116-16,-10 0 17 0,0 0 3 0,11 0 1 15,-11 0-38-15,7 0-8 0,7 0-2 0,-3 0 0 16,-1 0-19-16,-3-3-4 0,4 3-1 0,-8 0 0 16,4 0-1-16,0 0 0 0,4 0 0 0,-4 0 0 15,4-6-8-15,-4 6-3 0,0 0 0 0,0 0 0 16,3-9-8-16,-2 9-1 0,-1-10-1 0,3 10 0 16,1-3-30-16,-4-9-5 0,0 8-8 0,0-2 11 0,0 3-1 0,0-3 0 15,4-4 0-15,-8 1 0 0,4-1-10 0,-3 4 12 16,3-3-12-16,-7-1 12 0,3 1-12 0,1 0 10 15,-4-1-10-15,0 7 10 0,3-9-10 0,-6 8 12 16,3-5-12-16,-4 3 12 0,1-4 4 0,3 1 2 16,-7 6 0-16,0-4 0 0,0 7-8 0,0-6-2 15,-1 6 0-15,-2 0 0 0,-1-3-8 0,4 3 8 16,-3 3-8-16,3-3 8 0,-4 6-8 0,0 1 0 16,1-4 0-16,-4 6 0 0,3 7 0 0,1-7 0 15,-5 1 0-15,1-1 0 0,4 10 0 0,-4-3 0 16,3 2 0-16,1 1 0 0,-1 0 0 0,4 3 0 15,-4-9 0-15,4 12 0 0,4-6 8 0,-4-1-8 16,3 7 8-16,-3-9-8 0,4 6 8 0,-1-6-8 0,4-4 0 16,0 4 8-16,0 3-8 0,4-10 10 0,-1 1-10 0,1 2 10 15,3-9-10-15,0 7 0 0,3-1 0 0,1-3 8 16,3-3-8-16,0 4 0 0,0-4 0 16,4-3 0-1,-1 0-40-15,1 6 0 0,0-3 0 0,-1-3 0 16,1 0-92-16,-4 0-18 0,4-3-4 0,-4 3-648 0</inkml:trace>
  <inkml:trace contextRef="#ctx0" brushRef="#br0" timeOffset="7806.266">26194 1836 1177 0,'0'0'52'0,"-4"0"11"0,1 0-51 0,-1 0-12 0,1 0 0 0,-1 0 0 16,1 0 88-16,-1 0 16 0,-3-4 2 0,0 4 1 16,0 0-21-16,3-6-4 0,-3 3-1 0,4 3 0 15,-4 0-23-15,3 0-5 0,-3 0-1 0,0 0 0 16,4 0-36-16,-4 3-8 0,-1 3-8 0,-2-6 11 16,-1 4-11-16,1 8 8 0,-1-9-8 0,4 7 8 0,-7-1-8 0,3 7 12 15,1-4-12-15,-1 4 12 0,-3 9 6 0,4-6 2 16,-1 0 0-16,0 6 0 0,1-6-3 0,3 9 0 15,0-9 0-15,0 3 0 0,0-4-7 0,3 1-2 16,0 0 0-16,1 0 0 0,3-4-8 0,0 1 0 16,3-13 9-16,1 16-9 0,0-13 0 0,6 4 0 15,-3-1 0-15,4-6 8 0,-1 4-8 0,1-1-12 16,3-3 4-16,0-3 0 16,4 6-73-16,-1-6-15 0,1 3-2 0,0-3-508 15,3-3-102-15</inkml:trace>
  <inkml:trace contextRef="#ctx0" brushRef="#br0" timeOffset="8314.5">26550 1886 460 0,'-11'-7'20'0,"11"7"5"0,-3 0-25 0,-4 0 0 0,0 0 0 0,-4 0 0 15,1 0 259-15,-1 0 46 0,4 7 10 0,-4-7 1 16,1 0-205-16,-1 3-42 0,1-3-8 0,-4 6-1 16,3-3-22-16,-3 10-4 0,3-4-1 0,-3 4 0 0,0-4-11 0,0 1-2 15,0 5-1-15,0 4 0 0,0-3 0 0,0 3 0 16,3 9 0-16,0-13 0 0,1 4 1 0,3 0 1 15,0 0 0-15,0 3 0 0,3-10 7 0,4 7 2 16,0-3 0-16,4-7 0 0,-4 10-30 0,7-10 8 16,0-2-8-16,0-4 0 0,3 6 0 0,4-9 9 15,-3 7-9-15,3-7 8 0,0 0-8 0,4 0 10 16,0-7-10-16,-1 7 10 0,4-9-10 0,-3 6 0 16,3-7 0-16,0 4 0 0,-3-6-16 0,3 2 2 15,-7-2 0-15,0 2 0 0,0 1 14 0,1-10 0 16,-5 3 12-16,1 7-12 0,-4-10 0 0,0 7 0 15,-4-4 0-15,1 0 0 0,-4-3 0 0,0 7 10 16,0-1-10-16,0 1 8 0,-4-4 2 0,-3 3 0 16,4 4 0-16,-4-3 0 0,3 2-10 0,-3 7 8 15,-3-3-8-15,6-4 8 0,-3 1-8 0,3 9-16 16,-3-3 4-16,0-4 1 16,4 1-127-16,3 6-26 0,0 0-4 0,-4 0-2 0</inkml:trace>
  <inkml:trace contextRef="#ctx0" brushRef="#br0" timeOffset="8838.991">26744 2068 1220 0,'0'22'54'0,"0"-10"11"0,-3-6-52 0,-1 4-13 16,1-1 0-16,-1 1 0 0,0 5 89 0,1-2 15 16,3-4 4-16,0 1 0 0,-4-4-23 0,4 0-4 15,-3-3-1-15,3-3 0 0,3 10-19 0,-3-10-4 16,0 0-1-16,0 0 0 0,0 0-19 0,0 0-4 16,0 0-1-16,0 0 0 0,0 0-1 0,11 0-1 15,-7 0 0-15,3-3 0 0,0-4-5 0,-4 4-1 16,4-9 0-16,-3 2 0 0,-1 1-1 0,-3-10-1 15,4 3 0-15,-1 4 0 0,1-4-11 0,-4-6-3 16,3 6 0-16,1-9 0 0,-1 7-8 0,1-1 0 16,-1 3 0-16,5 3 0 0,-5-2 0 0,4 5 0 15,-3 1 0-15,-1-7 0 0,4 13 0 0,-3-3-11 16,3 3 3-16,-7 3 0 0,0 0 0 0,7-7 0 0,0 7 0 16,-7 0 0-16,11-6 8 0,-4 6 0 0,0 6 10 0,3-6-10 15,-10 0 12-15,7 7-3 16,4-4-1-16,-4 6 0 0,0 1 1 0,0-1 0 0,0 1 0 0,0 5 0 15,0-5-9-15,-3-1 0 0,-1 7 0 0,1-4 8 16,-4 4-8-16,3 3 0 0,1-4 9 0,-4 1-9 16,3-3 0-16,-3 2 8 0,4-5-8 0,3 2 0 15,-4-5 0-15,1 2 0 0,7 0 0 0,-8 1-12 16,1-4-29-16,-1-3-7 0,1 3 0 0,6-2-1 16,-3 2-43-16,0 0-8 0,0-6-1 0,4-6-539 15,0 0-108-15</inkml:trace>
  <inkml:trace contextRef="#ctx0" brushRef="#br0" timeOffset="9626.193">27492 1939 403 0,'0'0'17'0,"0"0"5"0,0 0-22 0,7 0 0 0,0-6 0 0,-7 6 0 16,4-10 212-16,-4 10 37 0,0 0 8 0,7-3 2 15,-4-3-125-15,1 3-25 0,-4 3-5 0,0-13 0 16,0 10-14-16,0 3-2 0,0-6-1 0,-4 3 0 15,1-7-27-15,-1 4-6 0,1 6-1 0,-4 0 0 16,-4-9-13-16,4 9-2 0,-4-4-1 0,1 4 0 16,-1 0-19-16,-3 0-4 0,3 0-1 0,-3 0 0 15,0 4-13-15,0 5 11 0,0-9-11 0,-4 6 10 16,4 4 7-16,-3-7 2 0,-5 6 0 0,1-3 0 16,0 10-19-16,0 3 0 0,-4-6 8 0,8 2-8 15,-1 4 8-15,4-3-8 0,3 3 12 0,1-1-12 16,-4 1 20-16,3-3-2 0,8 3-1 0,-1-4 0 15,0-2-7-15,4 3-2 0,4 2 0 0,0-8 0 0,6 5-8 0,-3-11 0 16,0 11 0-16,0-8 0 0,7-4 24 0,-3 6 7 16,3-9 1-16,0 6 0 0,7-3-24 0,-7-3-8 15,4 0 0-15,0 0 9 0,3-3-9 0,-3-3 0 16,-1 6 0-16,1 0 0 0,-4-9 0 0,4-1 0 16,-4 7 0-16,0-9 0 0,0 2 0 0,-4 1 0 15,5-10 0-15,-1 3 0 0,0 4 0 0,-4-13 0 16,1 6 0-16,0 0 0 0,-1-6 0 0,1 0-9 15,-4 6 9-15,0-3-13 0,3-3 13 0,-3-10-9 16,4 10 9-16,-4-3-8 0,0 3-7 0,0-3-1 16,0 0 0-16,-3-1 0 0,3 4-7 0,-4-9-1 15,1 9-1-15,-1-3 0 0,1 2 9 0,0 8 1 16,-4-11 1-16,0 11 0 0,0-7 6 0,3 12 8 0,-6-9-13 0,-1 3 5 16,4 7 8-16,-4-1 0 0,-3 1 0 15,4 2 0-15,-1 4 0 0,1-4 0 0,-1 7 0 16,1-3 0-16,-4 6 0 0,7 0 0 0,-7 0 0 0,0 6-8 15,0-3 8-15,-1 7 0 0,5 6 0 0,-4-7 0 16,-4 7 8-16,8 6 6 0,-4-7 2 0,0 4 0 16,0 16 6-16,0-17 2 0,0 17 0 0,-1-7 0 15,5 7 9-15,3-7 3 0,-4 9 0 0,1-2 0 16,3-1-13-16,-4 1-3 0,4-1 0 0,0-2 0 16,0 2-6-16,0 7-2 0,0-3 0 0,0-4 0 15,0-2 16-15,4 2 4 0,-1-6 0 0,1 7 0 16,-4-16-32-16,3 6 0 0,1 0 0 0,3-6 0 15,0-1 0-15,0-2 0 0,0-3 0 0,-3 2 0 0,3-5 0 0,0-1 0 16,3-9 0-16,1 0 0 16,3 0-160-16,0 0-39 0</inkml:trace>
  <inkml:trace contextRef="#ctx0" brushRef="#br0" timeOffset="10954.128">30910 1396 57 0,'0'0'0'0,"0"0"0"0,0 0 0 0,0 0 0 15,0 0 122-15,0 0 19 0,0 0 4 0,0 0 1 16,0 0-47-16,0 0-10 0,0 0-1 0,0 0-1 15,0 0-23-15,0 0-4 0,11 0 0 0,-11 0-1 16,0 0-3-16,0 0-1 0,0 0 0 0,0 0 0 0,0 0 13 0,0 0 4 16,0 0 0-16,0 0 0 0,0 0-24 0,0 0-4 15,0 0 0-15,0 0-1 0,0 0-8 0,4 10-2 16,-4-1 0-16,0 1 0 0,0 5-8 0,0 1-1 16,-8 3-1-16,-2 6 0 0,3-3 3 0,-7-3 1 15,3 15 0-15,-3 1 0 0,0-1 4 0,0 4 1 16,0-1 0-16,-4-2 0 0,0 6-4 0,1-4-1 15,-1 1 0-15,0-4 0 0,4 10 1 0,0-6 0 16,-3-3 0-16,6-1 0 0,-3 1-16 0,3-4-2 16,-3 0-1-16,4 1 0 0,3-7-9 0,-4 0 0 15,0-6 9-15,1 9-9 0,-1-9 0 0,8-4 0 16,-4 4 0-16,3-3 8 0,1-7-8 0,-1 1-8 16,4-4 8-16,0-6-12 15,0 0-25-15,0 0-6 0,0 0-1 0,7-6-628 16,4-1-125-16</inkml:trace>
  <inkml:trace contextRef="#ctx0" brushRef="#br0" timeOffset="11374.294">30963 1318 518 0,'0'0'46'0,"0"0"-37"16,0 0-9-16,0 0 0 0,0 0 149 0,0 0 28 16,0 0 6-16,0 0 1 0,0 0-82 0,0 0-16 15,0 0-3-15,0 0-1 0,4 16-14 0,-4-7-4 16,0 1 0-16,3-1 0 0,-3 0-12 0,0 7-2 15,-3 3-1-15,3-3 0 0,3 2-1 0,-3 11 0 16,-3-11 0-16,-1 17 0 0,4-16-19 0,0 15-4 16,-3-6-1-16,3 7 0 0,0-7-5 0,0 13-2 15,3-13 0-15,-3 10 0 0,-3-7-8 0,3 1-1 16,3 2-8-16,1-6 12 0,-4 7-12 0,0-4 11 0,-4-3-11 16,4-6 10-16,4 13-10 0,-4-16 0 0,-4 6 0 0,1 3 0 15,3-3 8-15,0-6-8 0,0 0 0 16,-4-4 8-16,4 4-8 0,0 0 0 0,0-3 0 0,0-7 0 15,-3 0 0-15,3 7 0 0,0-13 0 0,0-3 0 32,0 0-164-32,0 0-32 0,0 0-7 0,0 0-596 0</inkml:trace>
  <inkml:trace contextRef="#ctx0" brushRef="#br0" timeOffset="11757.638">30625 2049 633 0,'0'0'28'0,"0"0"6"0,0 0-34 0,0 0 0 15,0 0 0-15,0 0 0 0,0 0 250 0,0 0 43 16,0 0 9-16,0 0 2 0,7 0-162 0,0 0-32 15,-7 0-6-15,10 0-2 0,1 0-28 0,3-10-6 16,4 10 0-16,-4 0-1 0,7 0-25 0,0 0-5 16,4 0-1-16,0 0 0 0,-1 0-20 0,1 0-4 15,3 0 0-15,-3-3-1 0,0-3-11 0,3 6 0 0,-7 0 0 0,0 0 8 32,0 0-51-32,-3 6-10 0,-4-6-3 0,-3 0 0 15,3-6-175-15,-4 6-35 0,4-3-7 0,-14 3-2 0</inkml:trace>
  <inkml:trace contextRef="#ctx0" brushRef="#br0" timeOffset="12390.651">31246 1939 1177 0,'0'0'52'0,"0"0"11"0,0 0-51 0,0 0-12 15,-8 3 0-15,5 3 0 0,3-6 86 0,-4 4 14 16,1 8 4-16,-1-9 0 0,1 7-23 0,-1-1-4 15,1 7-1-15,-1-4 0 0,-3 1-30 0,4 9-6 16,-1-7-2-16,1 4 0 0,-1 0 0 0,1 6 0 16,3-6 0-16,-4 0 0 0,4 0-10 0,0-4-3 15,0 4 0-15,0-3 0 0,0-4-13 0,0 1-2 16,0-1-1-16,4-2 0 0,-1-1-9 0,-3-9 12 16,4 10-12-16,-4-10 12 0,0 0 0 0,7 6 1 15,0-6 0-15,0 6 0 0,-7-6 0 0,10 0 0 0,-3-6 0 0,4 6 0 16,0-6-13-16,-1 6 8 15,1-10-8-15,-1 1 0 0,1-1 0 0,0 1 0 16,-4-7 0-16,3 4 0 0,1-4 0 0,-4-3 0 0,3 4-9 0,-3-4 9 16,0 0-12-16,1 3 12 0,-1 4-13 0,3-4 5 15,-3-3 8-15,0 10-10 0,-3-1 10 0,3 1-10 16,-4 3 10-16,1-4 0 0,-1 1 0 0,-3 9-8 16,8-9 8-16,-8 9 0 0,0 0 10 0,0 0-10 15,3-7 8-15,-3 7-8 0,0 0 0 0,0 0 9 16,0 0-9-16,0 0 0 0,0 0 9 0,0 0-9 15,0 0 8-15,0 0-8 0,0 0 10 0,-3 7-10 16,-5 2 0-16,5 0 0 0,3 7 0 0,-7-3 0 16,3-1 12-16,1 1-4 0,3 2-8 0,0-2 12 15,-4 3-2-15,4 2-1 0,0-2 0 0,0-3 0 16,0 2 1-16,4-5 0 0,-1 5 0 0,1-2 0 16,-1-4-10-16,1-2 10 0,-1 2-10 0,1 0 10 15,3 7-10-15,-3-13 0 0,3 7 9 0,-4-4-9 0,1 3 0 0,-1-2 0 16,-3-7 0-16,4 12 8 0,-1-12-8 0,1 16 8 15,3-13-8-15,0-3 8 0,-4 9-18 0,1-9-3 16,3 7-1-16,-7-7 0 16,4 0-35-16,-4 0-7 0,7 0-2 0,0 0-625 15,3 0-125-15</inkml:trace>
  <inkml:trace contextRef="#ctx0" brushRef="#br0" timeOffset="13257.78">31909 2049 230 0,'0'0'10'0,"0"0"2"15,0 0-12-15,0-10 0 0,-4 7 0 0,4-3 0 0,0-3 271 0,0 2 51 16,0 4 10-16,-3-3 3 0,3 3-195 0,0-13-40 16,-4 16-7-16,1-9-1 0,-1-1-18 0,1 7-3 15,-1-9-1-15,-3 12 0 0,0-4-30 0,3-2-5 16,-3 3-2-16,0 3 0 0,0-6-7 0,0 6-2 15,-3 0 0-15,-1 0 0 0,0 0-9 0,-3 6-3 16,4-6 0-16,-4 9 0 0,3-5 1 0,-3 2 0 16,0 0 0-16,0 7 0 0,0-4 3 0,0 7 0 15,-4-4 0-15,4 4 0 0,0 9 4 0,3-6 0 16,-3 0 1-16,3 6 0 0,1-13-8 0,-1 4-1 16,4 9-1-16,0-12 0 0,4 2-1 0,-4 4 0 15,7 0 0-15,-4-10 0 0,8 7 1 0,-1-7 0 16,1 1 0-16,3-1 0 0,0-3-3 0,3-2 0 0,1 2 0 0,-4 3 0 15,7-9-8-15,-3 10 10 0,3-10-10 0,0 0 10 16,-4 0-10-16,5 0 0 0,-5 0 0 0,1-3 0 16,-1-4 8-16,1 7-8 0,-1-9 0 0,5 3 8 15,-5 2-8-15,1-5 12 0,-1 3-12 0,4-7 12 16,-3-2-12-16,0 5 10 0,-1-9-10 0,1 1 10 16,-1-4-2-16,1 3 0 0,-1-9 0 0,5 9 0 15,-5-16 0-15,1 10 0 0,3-3 0 0,-4 0 0 16,-2-7-8-16,2 7 0 0,4-7 0 0,-7 7-11 15,0 0 11-15,0-3 0 0,4-4 8 0,-4 7-8 16,0-7-24-16,-3 7-8 16,-4-6-3-16,3 6 0 0,1 2 18 0,-4 8 3 0,0-11 1 0,0 11 0 15,0-7 13-15,0-1-9 0,-7 14 9 0,3-13-8 16,-3 9 8-16,0 4 0 0,3-4 0 0,1 6 0 0,-4 1 0 16,0 6 0-16,3-10 0 0,1 10 0 0,3 3 0 0,0 0-8 15,-7 0 8-15,7 0 0 16,-7 10 0-16,3-1 0 0,-3 0 0 0,4 10 0 0,-5 0 0 0,5-3 8 15,-1 9-8-15,-3 0 11 0,4 3-2 16,-1 0 0-16,1 7 0 0,3-7 0 0,-4 10-9 0,4-4 10 16,-3 7-10-16,3-10 10 0,-4 4-10 0,4-1 0 15,0-5 0-15,-3-1 8 0,3 6 6 0,0-5 1 16,0-4 0-16,0 3 0 0,0-3-15 0,0 3 9 16,0-3-9-16,0-6 8 0,0 6-8 0,0-6 8 15,0 0-8-15,3 0 8 0,1-4-8 0,-4-5 0 16,0 5 0-16,3-5 0 15,-3-1-31-15,0-9 2 0,7 3 0 0,-7-3 0 16,0 0-123-16,0 0-24 0,0 0-4 0,0 0-2 0</inkml:trace>
  <inkml:trace contextRef="#ctx0" brushRef="#br0" timeOffset="13548.526">32276 1986 1094 0,'0'0'97'0,"0"0"-77"16,0 0-20-16,-7 6 0 0,3 4 216 0,-3-7 39 16,3 6 8-16,1 4 1 0,-4-1-113 0,3 4-23 15,-3-3-5-15,4 2-1 0,-1 4-62 0,1-3-12 16,-1-7-2-16,1 7-1 0,-1-4-17 0,4 4-4 15,0-3-1-15,-3-1 0 0,3 1-12 0,3 2-3 16,-3-5 0-16,4 2 0 0,-4-5-8 0,3 2 0 16,-3 10 0-16,4-13 8 0,-4-6-8 0,3 9 12 15,1-5-12-15,-4-4 12 16,0 0-40-16,0 0-7 0,0 0-1 0,3 6-1 16,-3-6-114-16,0 0-22 0,0 0-5 0,0 0-502 15,7 0-100-15</inkml:trace>
  <inkml:trace contextRef="#ctx0" brushRef="#br0" timeOffset="13725.947">32318 1710 864 0,'0'0'38'0,"0"0"8"0,0 0-37 0,0 0-9 0,0 0 0 0,0 0 0 15,0 0 164-15,0 0 32 0,0 0 5 0,0 0 2 16,0 0-164-16,0 0-39 0,0 0 0 0,0 0 0 31,0 0-121-31,0 0-27 0,0 0-6 0</inkml:trace>
  <inkml:trace contextRef="#ctx0" brushRef="#br0" timeOffset="14293.398">32611 1952 288 0,'0'0'25'15,"0"0"-25"-15,0 0 0 0,0 0 0 0,0 0 291 0,0 0 53 16,-7 12 10-16,3-9 2 0,-3-3-193 0,4 10-39 16,-1-1-8-16,-6-3-2 0,2 4-33 0,5-7-6 15,-4 13-2-15,0-7 0 0,3 0-33 0,-3 7-8 16,0-7 0-16,4 7-1 0,-1-6 12 0,1 2 2 15,-4 4 1-15,7-4 0 0,-4 4-21 0,4 3-4 0,-4-10-1 0,1 1 0 16,3 5-8-16,0-5-1 0,0-1-1 16,0 7 0-16,3-13-10 0,1 6 8 0,-4-9-8 0,4 13 8 15,-4-13-8-15,0 0 0 0,0 0 9 0,7 9-9 16,-7-9 8-16,10 13-8 0,-3-13 10 0,4 0-10 16,-11 0 12-16,14 0-4 0,-3 0-8 0,3 0 12 15,-4-10-12-15,4 10 9 0,-3-9-9 0,-1 0 8 16,5 2 0-16,-5-5-8 0,4-4 12 0,-3 4-4 15,-1-4-8-15,1-3 8 0,-4 0-8 0,0-3 8 16,4 10-8-16,-8-13 0 0,4 12 0 0,-3-3-11 16,-1 1 11-16,1-4 0 0,-4 10 0 0,-4 2 0 15,4-2 0-15,-3 6-8 0,-4-13 0 0,3 16 0 16,-3-9 8-16,0 9 0 0,-3-4 0 0,-1-2 0 16,0 6-8-16,1 0 8 0,-4-3-8 0,3 3 8 15,-3 0 0-15,3 0 12 0,-3-6 0 0,-3 6-1 0,-1 0-1 16,0 0 0-16,4 0 0 0,-3 0 0 0,-1 6-10 15,4-6 12-15,0 3-12 0,0-3 12 0,0 0-12 0,-1 6 0 16,5-6 9-16,3 4-9 0,-4-4 0 0,8 0 0 16,-8 0 0-16,11 0 0 0,0 0-15 0,0 0-4 15,0 0-1-15,0 0 0 16,0 0-125-16,0 0-26 0,14-4-5 0,-3-2-861 0</inkml:trace>
  <inkml:trace contextRef="#ctx0" brushRef="#br0" timeOffset="17295.214">32247 970 230 0,'0'0'20'0,"0"0"-20"0,0 0 0 0,0 0 0 16,-7 0 116-16,0 0 18 0,4-3 4 0,-1-3 1 15,-3 6-42-15,7 0-8 0,-7 0-1 0,4-4-1 16,-4 4 1-16,0-6 1 0,3 6 0 0,0 0 0 16,1-9-20-16,3 9-4 0,-7 0-1 0,0-10 0 15,3 7-7-15,-3-3-1 0,-3 6-1 16,3-6 0-16,0 6-23 0,-4-3-4 0,4-4 0 0,-4 7-1 15,-3 0-12-15,4-3-3 0,-4 3 0 0,-1-6 0 16,-2 6 12-16,-1 0 1 0,4-3 1 0,-4 3 0 16,4 0-26-16,-3 0 0 0,3-7 0 0,-4 7 0 15,0 0 8-15,4 0-8 0,-4 7 12 0,4-14-4 16,0 7 7-16,0 0 1 0,-3 0 0 0,6 0 0 16,-3 0 1-16,0 0 1 0,0 0 0 0,3 0 0 15,-3 0-2-15,0 0 0 16,3-9 0-16,-3 9 0 0,0 0 0 0,0 9 0 0,0-9 0 0,0 0 0 15,0 0-34-15,-4 0-7 0,0 0-2 0,1 0 0 0,-1 0 27 16,4 7 0-16,-7-7 0 0,3 0 0 0,-3 0 0 0,3 0 0 16,-3 3 0-16,3 3 0 0,-3-6 0 0,7 0 0 15,-7 0 0-15,7 3 0 0,-4-3 0 0,1 0 0 16,-1 0 0-16,4 10 0 0,0-10 0 0,0 0 0 16,0 0 0-16,-1 0 0 0,5 0 35 0,-4 0 12 15,3 6 2-15,1-6 1 0,-1 0-36 0,0 0-14 16,-3 0 11-16,4 6-11 0,-1-6 0 0,1 3 8 15,-5-3-8-15,5 10 0 0,-1-10 0 0,1 9 0 16,-1-9 8-16,-3 6-8 0,0-2 0 0,0-4-8 16,3 0 8-16,-3 9-13 0,-4-3 13 0,4-6 0 15,4 10 0-15,-4-10 0 0,0 9 0 0,3-9 0 0,-7 0 0 0,4 10 0 16,0-4 20-16,0-6 8 16,0 9 0-16,0-9 1 0,3 3-29 0,1 4-20 0,-5-4 4 0,5 3 0 15,3 3 16-15,-4 1 0 0,-3-1 0 0,4-2 0 16,-1-4 0-16,0 6 0 0,1-3 0 0,-1 4 0 15,1-1 0-15,-1 1 0 0,0-4 0 0,4 3 0 16,-3-6 0-16,3 10 0 0,-4-10 0 0,4 3 0 16,-3-3 0-16,2 7 0 0,1-1 0 0,-3 1 0 15,3-10 0-15,-4 9 0 0,1-3 0 0,3 4 0 16,-4-1 0-16,4 1 0 0,-4-4 0 0,-3 3 0 16,4 1 0-16,-1-4 0 0,4-3 0 0,-4 6 0 15,1 7 0-15,3-6 0 0,0-7 0 0,0 6 0 16,-4-3 0-16,4 4 0 0,4-1 0 0,-1 1 0 15,-3-4 0-15,3 3 0 0,-3-6 0 0,4 10 0 0,-1-10 0 16,4 6 0-16,-7 7 0 0,4-6 0 0,3-1 0 0,0 0 0 16,-7 7 0-16,3-3 0 0,1 2 0 0,-1-5 0 15,1-1 0-15,3 1 0 0,-4 5 0 0,0-2 0 16,1-4 0-16,-1 7 0 0,-3-7 0 0,4 7 0 16,-1-4 0-16,1 4 0 0,-1-6 0 0,1 5 0 15,-4-2 0-15,3-4 0 0,4 7 0 0,-3-7 0 16,-1 7 0-16,1-4 0 0,-1 1 0 0,1 0 0 15,-1-4 0-15,0 7 0 0,1-7 0 0,-1 0 0 16,4 1 0-16,0-1 0 0,-3 7 48 0,3-7 12 16,0 1 4-16,0-1 0 0,-4 1-52 0,4-1-12 15,-3 7 0-15,3-7 0 0,-4 0 0 0,4 7 0 16,0-3 0-16,0-4 0 0,-3 1 0 0,3 2 0 0,0 1 0 0,-4-4 0 16,4 7 0-16,-3-13 0 0,3 13 0 0,0-7 0 15,-4 0 0-15,4 1 0 0,0-1 0 0,4 1 0 16,-4 2-12-16,0-9-6 0,3 7-1 0,1-1 0 15,-4 0 19-15,0-2 0 0,0 2 0 0,0 1 0 16,3-4 0-16,-3 3 8 0,4 4-8 0,-4-7 0 16,3 3 0-16,1 1 9 0,-4-1-9 0,0 1 8 15,3-1 0-15,-3-3-8 0,4 4 12 0,-1-7-4 16,-3 6-8-16,0-9 12 0,4 7-12 0,3 2 12 16,-3 0-12-16,-1 1 0 0,1-4 0 0,-1 3 8 15,-3-9-8-15,7 4 0 0,-3 2 0 0,3 3 8 16,-4 1-8-16,1-1 0 0,3 1 0 0,-4-1 0 15,4-3 0-15,-3 4 0 0,-4-10 0 0,4 6 0 0,-1 3 8 16,4-6-8-16,4 7 0 0,-8-4 8 0,-3-6 2 16,11 9 0-16,-4-5 0 0,3 2 0 0,-2 3 1 0,-1-9 0 15,0 10 0-15,3-1 0 0,1-9-11 0,-1 10 0 16,4-4 0-16,-3-3 0 16,0 6 0-16,-1-2 12 0,1 2-2 0,-1-3 0 0,1-3-10 0,0 7 0 15,-4-4 0-15,3 4 0 0,-3-7 0 0,4 3 0 16,-4 3-10-16,0-2 10 0,0-4 0 0,4 6 0 15,-8-3 0-15,8 4 0 0,-8-7 0 0,8 3 0 16,-4-3 0-16,3 4 0 0,-2-1 0 0,2-3 10 16,1 6-10-16,-1 1 8 0,4-10-8 0,0 6 10 15,1-6-10-15,-1 10 10 0,3-10-10 0,-3 3 10 0,4 3-10 0,3 0 10 16,-3-3-10-16,0 4 0 0,-1-4 0 0,-3 6 0 16,0-9 0-16,1 10 0 0,-1-4 0 0,0-3 0 15,0 3 0-15,0-3 0 0,0 4 0 0,-3-7 0 16,-1 9 0-16,1-9 0 0,-1 9 0 0,-3-9 0 15,4 10 8-15,3-10-8 0,-7 6 12 0,4-6-4 16,-1 3-8-16,-3 4 0 0,4-7 0 0,0 0 0 16,-1 0 0-16,-3 3 8 0,4-3-8 0,-1 0 0 15,-3 6 0-15,4-6 0 0,3 0 0 0,-3 0 0 16,3 0 0-16,-4 6 0 0,1-6 0 0,0 3 0 16,3-3 0-16,-4 0 0 0,1 7 0 0,-1-4 0 15,1-3 0-15,3 0 0 0,-7 0 0 0,4 9 0 16,-4-9 0-16,3 0 8 0,1 0-8 0,0 0 0 0,-1 0 0 15,1 0 8-15,-1 0-8 0,1 0 0 0,-4 0 0 0,0 0 0 16,4 0 0-16,-1 0 0 0,1 0 0 0,-1 0 0 16,1 0 9-16,0 0-9 0,-1 6 0 0,4-6 0 15,-3 0 0-15,-1 4 0 0,5-4 0 0,-1 0 0 16,-4 0 0-16,1 6 0 0,-1-6 0 0,1 0 0 16,0 0 0-16,3 0 0 0,-4 0 0 0,1 0 0 15,-4 0 0-15,3 0 0 0,-2 3 0 0,-1-3 0 16,3 0 0-16,-3 0 0 0,4 0 12 0,-4 0 5 15,0 6 1-15,3-6 0 0,-6 0-27 0,-4 0-6 16,11 0-1-16,-4 0 0 0,0 0 16 0,3 0 0 16,1 0 0-16,-1 0 0 0,-2 0 0 0,2-6 0 15,1 6 0-15,-1 0 0 0,1 0 0 0,3 0 0 16,-3 0 0-16,-1 0 0 0,4 0 0 0,-3 0 0 0,3 0 0 0,-3 0 0 16,3 6 0-16,-4-6 0 0,1 3 0 0,-4-3 0 15,3 0 0-15,1 0 0 0,-4 0 0 0,4 0 0 16,-4 0 0-16,3 0 0 0,1 0 0 0,-4 0 0 15,4 0 0-15,3 0 0 0,-7 0 0 0,3-3 0 16,-3 3 0-16,0 0 0 0,7 0 0 0,-3 0 0 16,0 0 0-16,-1 0 0 0,1 0 0 0,-4 0 0 15,3 0 0-15,-10 0 0 0,8 0 0 0,2 0 0 16,1 0 0-16,-11 0 0 0,7 3 0 0,-7-3 0 16,7 0 0-16,3 0 0 0,1 0 0 0,-4 0 0 15,0 0 8-15,4-3-8 0,-4-3 0 0,3 6 0 16,-3-3 0-16,4 3 0 0,3 0 8 0,-3 0-8 15,-1 0 0-15,4 0 10 0,0-6-10 0,1 2 8 16,2-2-8-16,-3 6 10 0,-3 0-10 0,3-9 10 16,0 9-2-16,-3 0 0 0,-1-3 0 0,1-4 0 0,-1 7 4 0,1 0 0 15,-4-3 0-15,7-3 0 0,-3 6-4 0,-1-6-8 16,4 6 12-16,-3-3-4 0,3 3-8 0,0-10 8 16,0 10-8-16,0-6 8 0,1-4-8 0,-5 7 10 15,4-3-10-15,0 3 10 0,1-3-10 0,-5-1 8 16,4-2-8-16,-3 6 8 0,3 3-8 0,-4-10-11 15,1 4 3-15,0-3 0 0,-1 6 32 0,4-4 6 16,-7-2 2-16,4 3 0 0,-4-4-32 0,4 1 0 16,-4-1 0-16,3 1 0 0,-3 0 0 0,4 2 0 15,-4-5 0-15,4-4 0 16,3 7 0-16,-4-1 0 0,1-5 0 0,3 5 0 0,0 1 0 0,0-10 0 0,-3 3 0 16,3 7 0-16,0-4 0 0,-3-2 0 0,-1 5 0 15,1 1 0-15,-1-1 0 0,-3 1 0 0,4-7 0 0,-4 7 0 16,0-7 0-16,4 7 8 0,-4-10-8 0,3 10 0 15,-6-4 0-15,3 1 0 0,0-1 8 0,-4-3-8 16,4-2 0-16,1 2 11 0,-5 3-11 0,1-2 10 16,3 2-10-16,-4-3 0 0,4-9 0 0,-3 13 0 15,-1-4 0-15,4-3 0 0,-7 4 8 0,4-10-8 16,-1 12 0-16,1-12 0 0,-4 9 0 0,0 4 0 16,0-4 0-16,0-3 0 0,0 4 0 0,-4 2 0 15,1-3 0-15,3 4 8 0,-4-1-8 0,1 4 0 16,-1-4 0-16,1-2 0 0,-1 2 0 0,4 1 0 15,-7 2 0-15,4 1 0 0,-1-10 0 0,1 9 0 16,-1-5 8-16,1 2-8 0,-1-2 0 0,-3 2 8 16,3-3-8-16,-3 1 0 0,0-4 9 0,4 3-9 0,-4 4 0 15,0-4 0-15,0-3 0 0,3 3 0 0,-3 4 0 0,0-4 0 16,0 7 0-16,3-7 8 0,1 7-8 0,-4-4 0 16,0-2 0-16,0 2 0 0,0 0 0 0,-4-5 0 15,4-1 0-15,-4 3 0 0,1 4 0 0,3-4 0 16,-4 6 0-16,4-2 0 0,-3-1 0 0,-1 4 0 15,4 0 0-15,0-10 0 0,-4 9 0 0,4 1 0 16,0 0 0-16,4-7 0 0,-8 6 0 0,4 1 0 16,0 6 0-16,0-10 0 0,0 4 0 0,0 0 0 15,0-1 0-15,0 1 0 0,0-1 0 0,0 1 0 16,0 0 0-16,-1-1 0 0,1 4 0 0,0-4 0 16,-3 1 0-16,3 0-8 0,0-1 8 0,-4 1 0 0,0 3 0 0,1-4 0 15,-1 1 0-15,1-1 0 0,-4 4 0 0,3-3 0 16,-3 6 0-16,0-4 0 0,0-2 0 15,3 9 0-15,-3-10 0 0,0 10 0 0,0-9 0 0,0 3-8 16,3 3 8-16,-3-4 0 0,0 4 0 0,7-3 0 16,0 3 0-16,0-3 0 0,-4-4 0 0,1 10 0 15,-1-9 0-15,-3 6 0 0,3-4 0 0,-3 7 0 16,0-6 0-16,0 3 0 0,3-3 0 0,-3 6 0 16,4 0 0-16,-4 0 0 0,-1-4 0 0,1 4 0 15,0-6 0-15,0 6 0 0,0 0 0 0,0 0 0 16,0-9 0-16,0 9 0 0,3 0 0 0,-3 0-8 15,0 0 8-15,3 0 0 0,-3 0 0 0,4 0 0 16,-1 0 0-16,4 0 0 0,-4 0 0 0,1-10 0 16,3 10 0-16,0 0 0 0,0 0 0 0,-4-3-8 0,4 3 8 15,0 0-10-15,0 0 10 0,3 0-10 16,-3 0-32-16,0-6-6 0,4 6-2 0,3 0 0 16,-4 0-116-16,1-6-23 0,-4 6-5 0</inkml:trace>
  <inkml:trace contextRef="#ctx0" brushRef="#br0" timeOffset="21150.875">26391 895 0 0,'0'0'0'0,"0"0"0"0,0 0 0 0,0 0 0 15,0 0 177-15,0 0-36 0,0 0 29 0,0 0 6 0,-3-7-72 0,3 7-15 16,-4-9-2-16,4 9-1 16,0 0-8-16,-3 0-2 0,-1-9 0 0,1 6 0 0,-4-4-7 15,3 7-1-15,-3 0-1 0,4-6 0 0,-5 6-7 0,5 0 0 16,-4 0-1-16,0 0 0 0,0 0-14 0,0 0-2 15,0 0-1-15,-4 0 0 0,4 0-10 0,-4 0-1 16,4 0-1-16,-3 0 0 0,-1 0 0 0,1 0 0 16,-4 0 0-16,3 0 0 0,-3 0-6 0,3 0 0 15,-3 0-1-15,4 0 0 0,-8 0 11 0,4 0 2 16,0 0 1-16,0-3 0 0,-1 3-37 0,1-6 0 16,0 6 0-16,-3 0 0 0,2 0 0 0,-2 0 12 15,-1 0-2-15,4 0-1 0,-4 0-9 0,4 0 0 16,-3 0 0-16,3 6 0 0,-1-6 0 0,5 0 0 15,-4 3 0-15,0-6 8 0,0 3-8 0,3 0 0 16,-3 0 0-16,0 0 0 0,0 0 0 0,0 0 0 16,3 3 0-16,-3-3 0 0,0 0 0 0,0 0 8 0,0 6-8 0,-1-6 12 15,-2 0-12-15,3 7 0 0,0-7 0 0,-1 0 8 16,1 3-8-16,-3-3 10 0,3 0-10 0,-4 9 10 16,-3-9-10-16,3 0 0 0,4 9 0 0,0-9 0 15,-4 0 0-15,1 7 0 0,-1-7 0 0,0 3 0 16,4 3 0-16,-3-6 0 0,2 3 8 0,1 4-8 15,0-4 0-15,4-3 0 0,-1 6 0 0,1-6 0 16,-1 6 0-16,0-3 0 0,4 7 0 0,-3-10 0 16,-1 0 0-16,4 9 0 0,-4-3 0 0,4-2 0 15,0-4 0-15,-3 9 0 0,3-3 0 0,-4 1 0 16,4 5 0-16,0-12 0 0,0 16 0 0,-4-13 0 16,4 3 0-16,0-3 0 0,-3 7 0 0,-1-4 0 0,4 0 0 15,-4-3 0-15,4 7 0 0,0-1 8 0,0-2-8 0,-3-7 0 16,3 3 0-16,0 6 0 0,-4-3 8 0,4 4-8 15,-4-1 0-15,1 1 8 0,3-4-8 0,-4-3 0 16,4 6 0-16,0 4 8 0,0-10-8 0,0 16 0 16,0-13 0-16,0 4 0 0,0 2 0 0,0-6 0 15,0 10 0-15,0-3 0 0,-4 2 30 0,0-5 1 16,4-1 0-16,0 0 0 0,0 7-31 0,0-3 0 16,0-4 0-16,4 4 0 0,-1-1 0 0,1-2 8 15,-4 5-8-15,3-12 0 0,0 13 0 0,-3-7-12 16,4 7 1-16,-4-3 0 0,0-4 11 0,3 7 14 15,-3-7-3-15,4 7-1 0,-4-4-10 0,0 1-9 16,0-4 9-16,3 4-13 0,-3 6 13 0,0-4 0 16,3-5 0-16,1 9 0 0,-4-4 0 0,3 1 0 0,1-3 12 15,-1-4-12-15,1 10 0 0,3-10 0 0,-4 7 0 0,4-7 0 16,0 7 8-16,0-4-8 0,-3 1 9 0,3-4-9 16,0 4 10-16,0-7-10 0,0 7 10 0,0-4-10 15,0 7 8-15,0-7-8 0,0 7 0 0,0-7 0 16,0 7 8-16,0-13-8 0,0 7 0 0,0 5 0 15,0-5 0-15,-4 2 8 0,4-6-8 0,0 4 0 16,0 9 8-16,0-13-8 0,4 3 11 0,-4-5-11 16,0 11 15-16,3-5-4 0,1-1-1 0,-4-3 0 15,3 4-10-15,-3-7 10 0,4 6-10 0,-1 4 10 16,-3-4-2-16,4 4-8 0,-1-7 12 0,1 3-4 16,-4 7-8-16,3-13 0 0,-3 7 9 0,4-1-9 15,-4 7 20-15,3-13 0 0,1 13 0 0,-4-7 0 0,3 0-20 0,-3 1-13 16,8-1 1-16,-8 1 1 0,3 2 11 0,1-9 9 15,-4 7-1-15,7-1-8 0,-4-3 12 0,1 4-4 16,-1-7 0-16,1 6-8 0,-4-9 10 0,3 13-10 16,4-10 8-16,-3 6-8 0,3 1 8 0,-4-1-8 15,4-3 8-15,-3 4-8 0,-4-10 8 0,7 6-8 16,0 4 8-16,4-7-8 0,-1 6 8 0,-3 1-8 16,0-1 8-16,4-3-8 0,-4 4 0 0,0-4 8 15,0 3-8-15,-3-6 0 0,3 13 8 0,0-13-8 47,0 7 8-47,-4-4-8 0,4 3 0 0,0 1 0 0,1-1 0 0,2-3 0 0,-3 4 0 0,0-7 0 0,4 6 0 16,-4 4 0-16,0-4 0 0,0-6 0 0,4 13 0 0,-4-13 0 0,3 4 0 0,-3-4 0 15,0 3 0-15,4 3 0 0,-4 1 12 0,0-1-4 0,-7-9 0 16,7 0 0-16,0 16-8 0,0-13 0 0,-3 6 0 0,3-2 0 16,-4 2 0-16,4-3 0 0,-7-6 0 15,4 3 0-15,3 13 0 0,0-13 0 0,0 4 0 0,0-4 0 16,0 3 27-16,-3 3 3 0,3-2 1 0,0-4 0 15,0 6-31-15,-4-9 8 0,8 6-8 0,-4 4 0 16,0-7 0-16,0-3-16 0,-3 9 3 0,6-2 1 16,-3-7 12-16,0 6 0 0,-3-3 0 0,3-3 0 15,0 6 8-15,0-3-8 0,0-3 0 0,0 10 0 16,0-10 17-16,0 6-3 0,0-6-1 0,4 0 0 16,-4 0-13-16,0 3 0 0,4-3 0 0,-1 7 0 15,1-7 0-15,-1 0 0 0,1 0 0 0,0 3 9 0,-4-3-9 16,3 6 0-16,4-6 0 0,-3 0 0 15,-1 6 0-15,1-3 0 0,0-3 0 0,-1 7 0 16,4-4 0-16,-3-3 0 0,-1 0 0 0,5 9 0 0,-8-9 0 16,3 0 0-16,1 6 0 0,-4-2 0 0,0 2 0 0,3-6 0 15,1 0 0-15,0 0 0 0,-1 0 0 0,4 3 0 16,-3-3 0-16,0 6 0 0,-1-6 0 0,4 3 0 16,-3-3 0-16,-1 0 8 0,1 0-8 0,3 0 0 15,-3 0 0-15,3 0 0 0,-4 0 0 0,1 7 0 16,0-7 0-16,3 0 0 0,-4 0 0 0,1 0 0 15,3 0 0-15,0 6 0 0,0-3 0 0,-3-3 0 16,-1 0 8-16,1 0-8 0,7 6 0 0,-8-6 0 16,4 4 0-16,-3-4 0 0,-11 0 0 0,14 0 0 0,-14 0 0 15,10 9 0-15,5-9 0 0,-1 0 0 16,-4 0 8-16,1 0-8 0,-1 0 0 0,5 6 0 0,-1-6 0 16,0 0 0-16,-4 0 0 0,4 0 0 0,1-6 0 15,-1 6 0-15,0 6 0 0,-4-6 0 0,5 0 8 0,-1 0-8 16,0 0 0-16,-4 0 0 0,4 0 0 0,1 0 0 15,-1 0 11-15,-4 0-3 0,4 0-8 0,0 0 12 16,-3 0-12-16,3 0 0 0,-3 0 0 16,-1 0 0-16,4 0 0 0,-3 0 0 0,0 0 0 0,-1 0 0 15,-3 0 0-15,0 0 9 0,7 0-9 0,-7 0 12 16,1 0-12-16,2 0 0 0,1 0 0 0,-1-6 0 16,1 6 0-16,-1 0 0 0,1 0 8 0,0 0-8 15,-11 0 0-15,14 0 0 0,-4-9 0 0,1 9 0 0,7 0 0 16,-4 0 0-16,-4 0 0 0,1 0 0 15,-1 0 0-15,4 0 0 0,1-4 0 0,-5 4 0 0,4 0 0 16,-3 0 0-16,-1 0 0 0,1 0 0 0,0-6 0 0,-1 6 0 16,1 0 0-16,-1 0 0 0,-3 0 0 0,4 0 0 15,0 0 0-15,-4 0 0 0,3 0 0 0,-3 0 0 16,-7 0 0-16,7 0 0 0,4 0 0 16,-4 0 0-16,0 0 0 0,0 0 0 0,4 0 0 0,-4 0 0 15,3 0 0-15,-3 0 0 0,4 0 0 0,0-3 0 16,-1 3 0-16,1-6 0 0,-1 6 13 0,1 0 1 15,-1 0 0-15,1 0 0 0,0-7 3 0,-1 7 1 16,4 0 0-16,-3 0 0 0,7-3-18 0,-8-3-19 16,1 6 4-16,-1 0 1 0,1 0 14 0,-4-3 0 15,0 3 0-15,4 0 0 0,-4 0 12 0,3-6 1 16,1 2 1-16,-1 4 0 0,-3 0-14 0,4-6-15 0,0 6 3 16,-4 0 1-16,3 0 11 0,-3 0 16 0,4-9-4 0,-1 9-1 15,1 0-11-15,0-3 12 0,-1-4-12 0,-3 7 12 16,4 0-12-16,-1-3 8 0,-10 3-8 0,11-6 8 15,-4 6-8-15,4-6 8 0,-4 6-8 0,3-3 8 16,-3-4-8-16,0 4 12 0,-3 3-12 0,3-6 12 16,0-4-12-16,0 10 0 0,0-3 0 0,0-3 8 15,0 3-8-15,0-3 0 0,-3-1 0 0,3 7 0 16,0-3 8-16,0-3-8 0,-7 6 12 0,7 0-4 16,0-3-8-16,0-3 0 0,-7 6 9 0,7-4-9 15,0-2 0-15,4 6 9 0,-4-9-9 0,-4 6 0 16,5-4 0-16,2 4 0 0,-6-3 0 0,3 0 0 0,0 3 9 15,0 3-9-15,0-7 0 0,0 4 9 0,0-3-9 0,0-4 0 16,0 7 0-16,0-3 0 0,4 3 0 0,-1-3 0 16,-3-1 8-16,0-2-8 0,8 6 0 0,-8-7 0 15,0 4 0-15,0-3 8 0,0-1-8 0,0 1 0 16,0 3 0-16,0 3 8 0,0-7-8 0,0 4 0 16,0-13 9-16,0 10-9 0,-3 2 0 0,3-2 0 15,0 0 0-15,0-1 8 0,0 1 5 0,-4-1 2 16,4 1 0-16,1 3 0 0,-5-4-15 0,4 1 0 15,-3-1 0-15,3 1 0 0,-4 0 0 0,1-7 0 16,3 13 0-16,-4-7 0 0,4 4 0 0,-3-6 0 16,-1-4 0-16,4 10 0 0,-3 2 0 0,0-5 0 15,-1-7 0-15,1 7 0 0,-1 0 0 0,1-1 0 16,-1 1 0-16,1-7 0 0,-4 7 0 0,7-4 0 16,-4 1 0-16,1-1 0 0,-1-3 0 0,1 7 0 0,-1-7 0 0,1 7 0 15,-1-10 0-15,-3 10 0 0,0-4 0 0,4-3 0 16,-4 7 0-16,0-7 0 0,0 7 0 0,0-7 0 15,0 4 0-15,0 2 0 0,0-5 0 0,0 5 0 16,0-5 0-16,4 5 0 0,-4 1 0 0,3-4 0 16,-3 4 0-16,-3-4 0 0,-1 4 0 0,4-1 0 15,0 1 0-15,0-4 0 0,0 4 0 0,0-3 0 16,0 2 0-16,0 1 0 0,0-1 0 0,-4-2 0 16,4-1 0-16,-3 4 0 0,-1 6 0 0,1-13 0 15,-1 7 0-15,1-1 0 0,-1 7 0 0,1-10 0 16,-1 4 0-16,1 0 0 0,-1-1 0 0,1-2 0 15,-1-1 0-15,1 4 0 0,-1-4 0 0,4 7 0 0,-3-7 0 16,-1 4 0-16,0-4 0 0,1 10 0 0,3-12 0 0,-4 2 0 16,1 4 0-16,-1-4 0 0,1 4 0 0,-1 6 0 15,4-7 0-15,-3 4 0 0,-1-3 0 0,1 5-20 16,-1-5 4-16,1 9 0 0,-4-13 24 0,3 10 6 16,-3-3 1-16,4 3 0 0,-5-3-25 0,5-4-5 15,-4 1-1-15,3 6 0 0,1-4 16 0,-4 1 0 16,3-3 0-16,1 6 10 0,-1-7-10 0,-3 4 0 15,0-4-10-15,0 1 10 0,0 6 0 0,0-10 0 16,3 10 0-16,-3 3 0 0,-3-9 0 0,3 3 0 16,0 6 0-16,0-10 0 0,-8 1 0 0,8 9 0 15,4-10-8-15,-4 10 8 0,-4-6 0 0,4 3 0 16,0-3 0-16,0 3 0 0,-4-4 0 0,4-2 0 16,0 9 0-16,0-10 0 0,0 1 0 0,0 6 0 15,0-3 0-15,0-1 0 0,0-2 0 0,0 6 0 0,0-13 0 0,0 13 0 16,0-3 0-16,-4-4 0 0,4 4 0 0,0 3 0 15,0-3 0-15,0 3 0 0,0-7 0 0,0 4 0 16,0 6 0-16,0-10 0 0,0 1 0 0,0 6 0 16,0-3 0-16,0-1 0 0,-4 4 0 0,4 3 0 15,0-9 0-15,0 3 0 0,0-4 0 0,0 7 0 16,0-6 0-16,0 2 0 0,0 1 0 0,-4-3 0 16,4 6 0-16,0-4 0 0,0 7 0 0,0-9 0 15,-4-1 0-15,4 10 0 0,0-9 0 0,-4 3 0 16,1 3 0-16,-1-4 0 0,4 4-8 0,-3 3 8 15,3-9 0-15,-4 9 0 0,-3-6 0 0,7-4 0 0,7 10 0 0,-7 0 0 16,0-9 0-16,-4 9 0 0,4-10 0 0,0 10 0 16,-4 0 0-16,1-6 0 0,-1 3 0 0,1-3 0 15,3 2 0-15,-4-2 0 0,4 6 0 0,-4 0 0 16,4-9 0-16,-3 9 0 0,3 0 0 0,-4-10 0 16,1 10-8-16,3-3 8 0,-4-3 0 0,4 6 0 15,-4-6 0-15,1 6 0 0,3 0-10 0,-4-3 1 16,0-4 0-16,1 7 0 0,-1 0 17 0,4-3 3 15,-3 3 1-15,-1 0 0 0,4-6-12 0,-4 3-17 16,4 3 4-16,-3 0 1 0,-1-7 12 0,4 7 0 16,0 0 0-16,-3-9 0 0,-1 9 0 0,0 0 16 15,4 0-3-15,-3 0-1 0,-1 0-12 0,1 0-16 16,-5 0 3-16,1 0 1 0,4-9 12 0,-1 9 16 16,-6 0-3-16,6 0-1 0,0 0-12 0,1-3 0 15,-1 3 0-15,1-7-10 0,-4 7 10 0,3 0 0 0,4 0 0 0,-4 0 0 16,-3 0 0-16,0 0 0 0,0 0 0 0,0 0 0 15,0 0 0-15,3 0 0 0,-3 0 0 0,0 0 0 16,3-6 0-16,-3 6 0 0,0 0 0 0,4 0 0 16,-5 0 0-16,1 0 0 0,4 0 0 0,-1 0 0 15,-3 0 0-15,3 0 0 0,-3 0 0 0,4 0 0 16,-4-3 0-16,3 3 0 0,0 0 0 0,1 0 0 16,-1 0 0-16,4 0 0 0,-3-6 0 0,3 6 0 15,-4 0-11-15,4 0 11 0,0 0-13 0,0-4 5 16,0 4 8-16,0 0 0 0,0 0 0 0,0 0 0 15,3-6 0-15,-3 6 9 0,4 0-1 0,3 0-8 16,-8-9-15-16,8 9-9 0,0 0-3 0,0 0 0 16,0 0-117-16,0 0-24 0,0 0-5 0,0 0-677 15,0 0-135-15</inkml:trace>
  <inkml:trace contextRef="#ctx0" brushRef="#br0" timeOffset="24734.91">20832 957 288 0,'0'0'25'0,"0"0"-25"0,0 0 0 0,0 0 0 16,0 0 141-16,0 0 23 0,0 0 5 0,0 0 1 15,0-6-77-15,0 6-15 0,-4-9-3 0,4 9-1 16,0 0-2-16,-4-10-1 0,4 10 0 0,-3 0 0 15,-4-9-5-15,0 3-1 0,7 6 0 0,-4 0 0 16,-3-3-19-16,0-4-4 0,4 7-1 0,-4-3 0 0,0 3-1 0,-4 0-1 16,4 0 0-16,0-6 0 0,-4 3-3 0,1 3-1 15,-1 0 0-15,1 0 0 0,10 0 11 0,-11 0 2 16,-3 0 1-16,0 0 0 0,3 0-31 0,1 0-6 16,-5 0-2-16,5 0 0 0,-8-7-10 0,4 7 10 15,0 0-10-15,0 0 10 0,0 0-2 0,-4 7-8 16,1-7 12-16,2 0-4 0,1 0 3 0,-3 3 0 15,-1 3 0-15,4-6 0 0,-7 0-11 0,7 0 0 16,-4 0 0-16,0 0 0 0,1 0 20 0,-1 0 3 16,-3 3 0-16,7-3 0 0,-4 0-10 0,1 7-1 15,-1-4-1-15,-3-3 0 0,0 6-11 0,3-6 10 16,0 0-10-16,4 9 10 0,-3 1-10 0,2-10 0 16,1 9 9-16,0-9-9 0,0 6 0 0,0-6 0 15,0 4 0-15,0-4 0 0,3 0 0 0,-3 9 0 16,0-9 0-16,0 6 0 0,0 1 0 0,0-4 0 0,-1-3 0 15,1 9 0-15,0 1 9 0,4-4-9 0,-1 3 12 0,-3-6-12 16,0 7 8-16,3-4-8 0,-3 3 0 16,4-9 0-16,-5 10 0 0,5-10 0 0,-1 9 0 0,1-2 0 15,-1-7 8-15,1 3-8 0,-1 3 0 0,0-3 0 16,4 3 0-16,-7 1 0 0,4-4 0 0,-1 6 0 16,4-9 0-16,0 10 0 0,-4-1 0 0,1 0 0 15,3-2 0-15,-4 2 0 0,4 0 10 0,-3 1-10 16,-1-1 0-16,4 1 0 0,-4-4 0 0,1 3 0 15,-1 1 0-15,1-1 0 0,6 1 0 0,-3-4 0 16,3 3 0-16,1 1 0 0,-4-4 0 0,3 3 0 16,-6-6 0-16,3 7 0 0,3-1 0 0,1 1 0 0,-1-1 0 15,1-3 0-15,-4 4 0 0,3-1 0 0,0 7 0 0,1-7 0 16,-4-6 0-16,3 13 0 0,1-7 0 0,-1 1 0 16,1 6 0-16,3-13 0 15,-7 12 0-15,3-5 0 0,4-1 0 0,-3 7 0 0,-1-7 0 0,1 1 0 16,-1-1 0-16,1 1 0 0,3-1 0 0,0 0 0 15,0 1 0-15,-4-1 0 0,4-3 0 0,0 4 0 16,-4-1 0-16,1 7 0 0,3-7 0 0,-4-6 0 16,4 10 0-16,-3 0 0 0,-1-4 0 0,1 7 0 15,3-13 0-15,-4 12 0 0,1-5 0 0,3 9 0 16,0-13 0-16,0 6 0 0,-4 1 0 0,1-4 0 16,-1 4 0-16,4-4 0 0,-3 1 0 0,-1-1 0 15,1 4 0-15,-1-1 0 0,4-2 0 0,0-1 0 16,0 1 0-16,0 2 0 0,0-3 0 0,-3 4 0 15,3-7 0-15,-4 4 0 0,4 2 0 0,0-6 0 0,0 4 0 16,0-1 0-16,0 7 0 0,0-7 0 0,0 1 0 0,4-1 8 16,-1 1-8-16,1-1 0 0,-4 0 0 0,0 1 0 15,3-1 0-15,-3 4 0 0,4-1 8 16,-4-2-8-16,3 5 0 0,-3-5 0 0,4-1 0 0,-1 10 0 16,1-3 0-16,-4-13 0 0,7 13 0 0,-4-7 0 15,-3 0 0-15,4 1 12 0,-1-1-4 0,1 1 0 16,-1 2-8-16,1-9 0 0,0 7 0 0,3-1 8 15,-4 7-8-15,1-13 0 0,-1 6 0 0,1 7 0 16,3-7 0-16,-4 1 8 0,4-4 2 0,-3 3 0 16,-1 1-10-16,1-1-11 0,-1-2 3 0,5-4 0 15,-1 6 8-15,3 1 0 0,-6-4 0 0,3 3 0 0,3-6 24 16,-6 4 8-16,6 2 0 0,-6-3 1 0,3 7-33 0,0-7 0 16,0-3 0-16,0 7 0 0,0-4 0 0,0 0 0 15,4-3 0-15,-4 7 0 0,0-1 0 0,4-3 0 16,-8 4 0-16,4-7 0 0,4 3 0 0,-4 4 0 15,3-4 0-15,-6-3 0 0,6 6 13 0,-2 1-4 16,-1-4-1-16,0 4 0 0,3-7-8 0,-3 3 0 16,0 3 0-16,4 1 0 0,-8-1 0 0,8-9 8 15,0 10-8-15,-4-4 8 0,-7-6-8 0,7 3 0 16,3 6 0-16,-3-2 0 0,0-1 0 0,0-3 0 16,1 6 0-16,2 1 0 0,-3-1 0 0,-3-2 0 15,3-4 8-15,0 3-8 0,0 0 0 0,0-3 0 16,0 4 0-16,0-4 0 0,-7-3 0 0,7 9 8 15,0-9-8-15,4 0 0 0,-4 6 9 0,0-2-9 0,0-4 10 0,3 6-10 16,-2-6 10-16,2 3-10 0,1-3 10 16,-1 6-10-16,1-3 8 0,-1-3-8 0,1 7 0 0,0-7 0 15,-1 9 8-15,1-9-8 0,-1 6 0 0,-3-3 9 16,4 7-9-16,0-10 0 0,-1 6 0 0,1-6 0 16,-4 10 0-16,0-10 0 0,3 3 0 0,1-3 0 15,-4 6 0-15,-7-6 0 0,7 0 0 0,4 6 0 16,-1-3 0-16,1-3 0 0,-4 7 0 0,4-4 0 15,-4-3 0-15,3 9 0 0,-10-9 0 0,11 0 0 16,-1 0 0-16,-3 6 0 0,-7-6 0 0,11 4 0 16,-4 2 0-16,4-6 0 0,-11 0 0 0,10 3 0 15,1 3 0-15,-4-3 0 0,3-3 0 0,1 7 0 0,-11-7 0 16,11 0 0-16,-1 6 0 0,1-3 0 16,-1-3 0-16,1 0 0 0,-4 6 0 0,4-2 0 0,-4-4 0 0,3 0 16 15,-3 0-2-15,0 9-1 0,4-9-13 0,-4 0 0 16,0 6 8-16,0-6-8 0,0 0 16 0,4 0 1 15,-1 0 0-15,-3 0 0 0,0 0-26 0,4 0-6 16,0 0-1-16,-1 0 0 0,1 0 28 0,-1 3 4 16,1-3 2-16,-1 0 0 0,1 0-18 0,0 0 0 15,-1 0 0-15,1 0 0 0,-1 0 0 0,1 0 0 16,-4 0 0-16,4 0 0 0,3 0 0 0,-4 0 0 16,-3 0 0-16,4 0 0 0,-4 0 0 0,4 0 0 15,-1 0 0-15,1 0 0 0,-4 0 0 0,7 0 0 16,-3 0 0-16,-1 7 0 0,-10-7 0 0,11 0 13 15,-1 0-2-15,4 0-1 0,-3 0-10 0,-4 0 0 16,0 3 0-16,4-3 0 0,-4 0 0 0,0 0 0 16,-7 0 0-16,10 0 0 0,-3 0 0 0,0 0 0 0,4 6 0 15,-4-6 0-15,0 0 0 0,4 0 0 0,-4 0 0 16,3 0 0-16,-3 0 0 0,0 0 0 0,4 0 0 0,0 0 0 16,-4 0 0-16,3 0 0 0,1 0 0 0,-4 0-11 15,4 0 11-15,-4 0 0 0,3 0 0 0,-3 0 0 16,0 0 0-16,4 0 0 0,-4 0 0 0,0 0 0 15,0 0 0-15,0 0 0 0,0 6 0 0,4-6 0 16,-4 0 0-16,3 0 0 0,-3-6 0 0,4 6 8 16,-4 0-8-16,4 0 0 0,-1 0 0 0,1 0 0 15,3 0 0-15,-4-6 0 0,1 6 0 0,0 0 0 16,-4 0 0-16,0 0 0 0,3 0 0 0,1 0 0 0,-11 0 0 16,7 0 9-16,4 0-9 0,-1 0 0 0,-3 0 10 0,0 0-10 15,0-3 8-15,4 3-8 0,-4 0 0 0,-7 0 8 16,0 0-8-16,11 0 0 0,-1-7 8 0,1 7-8 15,-11 0 0-15,10 0 8 0,-3 0-8 0,4 0 0 16,-11 0 0-16,7-3 0 0,0 3 0 0,4 0 0 16,-4-6 0-16,3 6 8 0,-10 0-8 0,7 0 0 15,4-9 0-15,-1 9 8 0,-2-4-8 0,2-2 0 16,1 6 0-16,-1-3 0 0,1-3 0 0,-1 6 10 16,-10 0-2-16,11 0-8 0,0-7 8 0,-1 4-8 15,-3-3 0-15,4 3 0 0,-1 3 8 0,1 0-8 16,0-6 0-16,-8 2 0 0,-3 4 9 0,7 0-9 15,7-6 0-15,-3 6 9 0,-11 0-9 0,0 0 8 16,10-9-8-16,-2 9 8 0,-1-3 12 0,0-4 1 0,3 7 1 0,1-9 0 16,3 9-22-16,-7-6 0 0,-7 6 0 15,11-3 8-15,6 3-8 0,-6-10 0 0,-11 10 0 0,7-6 0 16,3-4 0-16,1 10 0 0,-4-9 0 0,0 6 0 16,-7 3 0-16,7-13 9 0,7 10-1 0,-7-3-8 15,-7 3 0-15,7-7 0 0,7 4 0 0,-3-3 0 16,-7 6 0-16,3-4 0 0,0 4 0 0,3-3 0 15,1 0 10-15,-1-4-10 0,-6 1 8 0,3-1-8 16,4 1 0-16,-4 6 8 0,-4-10-8 0,4 4 0 16,0 6 8-16,0-13-8 0,0 7 8 0,-3-1-8 15,-1 1 0-15,5 0 8 0,2-1-8 0,-3-6 0 0,-7 7 0 16,7 0 8-16,4-1-8 0,-4 1 0 0,0-1 0 16,-4 4 0-16,1-6 0 0,3 2 0 0,4-2 0 15,-4 8 8-15,-7-5-8 0,3 3 0 0,8-4 0 0,-8 1 0 16,-3 0 8-16,0 2-8 0,7-5 0 0,-3 2 0 15,-4 4 0-15,0-6 0 0,-4-4 0 0,4 10 0 16,4-7 0-16,-1 7 0 0,-10-13 10 0,7 3-10 16,4 4 12-16,-1-4-12 0,-3-3 8 0,4 4-8 15,-4 2 0-15,3-12 0 0,1 9 0 0,-4 4 0 16,-4-4 0-16,4-3 0 0,8 4 0 0,-5 2 0 16,-6-6 0-16,-1 4 0 0,4-1 0 0,0 6 0 15,-4-8 0-15,1 8 0 0,-4-5 8 0,0 5-8 16,7 1 0-16,-4-10 0 0,-3 9 0 0,4 1 0 15,-1 0 0-15,4-7 0 0,-7 7 0 0,4-4 0 16,-1 1 0-16,1-1 0 0,-1 7 0 0,1-13 0 16,-5 9 0-16,1-5 0 0,7 12 0 0,-3-13 0 15,-4 3 0-15,0 4 0 0,3-4 0 0,-3 1 0 0,0 6 0 16,0-13 0-16,-4 9 0 0,4-5 0 0,7 12 0 0,-7-13 0 16,0 7 0-16,0-4 0 0,4-3 0 0,3 7 0 15,-7-7 0-15,3 7 0 0,-3-7 0 0,7 7 0 16,4 6 0-16,-8-4 0 0,-3-2 0 0,0 9 0 15,7 0 0-15,-4-13 0 0,-3 4 9 0,0-4-9 16,0 13 0-16,4-9 0 0,-8 0 0 0,4-1-10 16,-7 1 10-16,10-1 0 0,4 4 0 0,-7-3 0 15,-3 6 0-15,-1-7 0 0,4 4 0 0,4-4 0 16,-1 1 0-16,1 6 0 0,-4-10 0 0,3 10 0 16,8-6 0-16,-8 3 0 0,-7-4 0 0,4 7 0 0,14-3 0 15,-7 3 0-15,-10-4 0 0,-1 1 0 0,4-3 0 0,0 9 0 16,0-3 0-16,-7-7 0 0,0 4 0 15,3 6 0-15,11-10 0 0,-7 7 0 0,-7-3 0 0,4 3 0 16,10-10 0-16,-4 10 0 0,-3-3 0 0,3 3 0 16,-3-3 0-16,4-4 0 0,3 10 0 0,-4-3 0 15,-6-3 0-15,3-4-8 0,3 4 8 0,-3 6 0 16,-3-9 0-16,-1 6 0 0,4-4-8 0,0 4 8 16,-4-3-8-16,1 6 8 0,3-10 0 0,-4 7 0 15,4-3 0-15,0 3-8 0,-4-3 8 0,4-1 0 16,0 4 0-16,0 3 0 0,0-9 0 0,4 3 0 15,-4 6 0-15,-1-10 0 0,5 10 0 0,-4-9 0 16,3 6 0-16,1-4 0 0,-4 1 0 0,0 6 0 16,3-9 0-16,-3 9 0 0,0-3 0 0,4 3 0 15,-4-7 0-15,-1 7 0 0,1-9 0 0,-3 9 0 0,3 0 0 0,0 0 0 16,-4 0 0-16,4-10 0 0,0 10 0 16,-4 0 0-16,4-3 0 0,-3-3 0 0,-1 6 0 0,4 0 0 15,7 0 0-15,-7 0 0 0,-3-6 0 0,-1 6 0 16,0 0 0-16,4-3 0 0,0-4 0 0,-3 4 0 15,-1 3 0-15,0 0 0 0,1-6 0 0,-1 3 0 16,1 3 0-16,-1 0 0 0,1 0 0 0,-1-6 0 16,-3 6 0-16,3 0 0 0,-6-10 0 0,6 10 0 15,-3 0 0-15,3 0 0 0,1 0 0 0,-4 10 0 16,3-10 0-16,1 0 0 0,-1 0 0 0,0 0 0 16,-6 0 0-16,6 0 0 0,1 0 0 0,-1-10 0 15,0 10 0-15,-3 0 0 0,4 0 0 0,-1 0 0 0,1 0 0 0,-1-9 0 16,-3 9 0-16,3-3 0 0,1-4 0 0,-1 7 8 15,0 0-8-15,-3-6 8 0,4 6-8 0,-4 0 0 16,3-3-8-16,1 3 8 0,-5-6 0 0,5 6 0 16,-1 0 0-16,1-4 0 0,-4 4 0 0,3 0 0 15,-3 0 0-15,7 0 0 0,0 0-9 0,-4 0 9 16,11 0-10-16,0 0 10 0,-10 0-14 0,3 0 3 16,-4 0 1-16,11 0 0 0,-11 0-5 0,1-6-1 15,-1 6 0-15,4 0 0 16,7 0-20-16,0 0-5 0,-7 0-1 0,7 0-867 15,0 0-174-15</inkml:trace>
  <inkml:trace contextRef="#ctx0" brushRef="#br0" timeOffset="27016.963">22183 1898 709 0,'-21'0'31'0,"21"0"7"0,0 0-30 0,0 0-8 15,-8 0 0-15,-2 6 0 0,3-6 57 0,0 0 11 16,7 0 1-16,-7 7 1 0,-7-4-22 0,7-3-4 15,7 0 0-15,0 0-1 0,-8 0-3 0,8 0 0 16,0 0 0-16,0 0 0 0,0 0 5 0,0 0 1 16,0 0 0-16,0 0 0 0,0 0 0 0,0 0 0 15,0 0 0-15,0 0 0 0,0 0-13 0,0 0-2 16,0 0-1-16,0 0 0 0,0 0-2 0,0 0-1 16,0 0 0-16,0 0 0 0,0 0-5 0,11 0-1 0,0 6 0 0,3-3 0 15,-4-3 5-15,1 0 1 0,3 0 0 0,0 10 0 16,4-10-3-16,-4 0 0 0,4 0 0 0,-1 6 0 15,4-6-8-15,1 0-1 0,-5 0-1 0,1 0 0 16,6 3 2-16,-2-3 0 0,-8 6 0 0,3-6 0 16,1 0 0-16,0 0 0 0,3 0 0 0,0 4 0 15,0-4-16-15,-3 0 11 0,7 0-11 0,-1 0 10 16,-3 0-10-16,1 0 0 0,6 0 9 0,4 0-9 16,-4 0 10-16,-4 0-2 0,1 0-8 0,0 0 12 15,3 6-4-15,-3-6 0 0,-1 6-8 0,1-6 12 16,0 0-12-16,0 0 8 0,-1 0-8 0,-3 3 0 0,-3-3 8 15,0 0-8-15,3 0 0 0,-4 0 9 0,5 0-9 16,-5 0 0-16,1 0 0 0,3 0 0 0,-3-3 0 0,-4 3 8 16,3 0-8-16,-2 0 0 0,2 0 8 0,1 3-8 15,-4-3 0-15,7 0 8 0,-7 0-8 0,4 0 0 16,0 0 0-16,-1 0 0 0,1 0 0 0,-4 0 0 16,0 0 0-16,4 0 0 0,-4 0 0 0,0 0 0 15,-4 0 0-15,5 0 0 0,-5 0 0 0,-10 0 0 16,14 0 0-16,-3 0 0 0,-1 0 0 0,1 0 8 15,-11 0-8-15,11 0 0 0,-1-3 0 0,-10 3 0 16,11 0 0-16,-1 0 0 0,-10 0 0 0,7 0 0 16,4 0 8-16,-4 0-8 0,4 0 0 0,-4 0 0 15,0 0 0-15,3 0 8 0,-3 0-8 0,0-6 0 16,0 6 0-16,4-6 0 0,-4 6 0 0,4 0 0 0,-1 0 0 16,-3 0 0-16,4 0 0 0,0 0 0 0,-1 0 0 0,1 0 0 15,-4 0 0-15,3 0 0 0,1 0 0 0,-4 0 0 16,4 0 0-16,-1 0 0 0,-3 0 0 15,4 0 0-15,-4 0 0 0,3 0 0 0,1 0 0 0,0 0 0 16,3 0 0-16,0 0 0 0,-7-4 0 0,7 4 0 16,-3 0 0-16,-1 0 0 0,1 0 0 0,-1-6 0 15,4 3 0-15,-3 3 0 0,3 0 8 0,-3 0-8 16,-1-6 0-16,4 6 0 0,-3 0 0 0,0 0 0 16,-1 0 0-16,1-10 0 0,-4 10 0 0,-7 0 0 15,0 0 0-15,7 0 0 0,0 0 8 0,-7 0-8 16,10 0 0-16,-2 0 0 0,-8 0 0 0,7 0 8 15,3 0-8-15,-3-3 0 0,0 3 0 0,4-6 0 0,-11 6 0 16,7 0 0-16,0 0 0 0,4 0 0 16,-4 0 0-16,0 0 0 0,3 0 0 0,-3-3 0 0,0 3 0 0,4 0 0 15,-4 0 0-15,4-7 0 0,-4 7 0 0,3 0 0 16,1 0 0-16,-1 0 0 0,-3 0 0 0,0 0 0 16,1 0 0-16,-1 0 0 0,3 0 0 0,1 0 0 15,-11 0 0-15,3 0 0 0,4 0 0 0,0 0 0 16,0 0 0-16,-7 0 0 0,0 0 0 0,8 0 0 15,2 7 0-15,-3-7 0 0,-7 0 0 0,11 0 0 16,-4 0 0-16,3 0 0 0,-3 0 0 0,0 0 0 16,1 0 0-16,2 0 0 0,-3 0 0 0,0 0 0 15,0 0 0-15,0 0 0 0,0 0 0 0,-7 0 0 16,0 0 0-16,11 0 0 0,-4 0 0 0,-7 0 0 16,0 0-9-16,0 0 9 0,0 0 0 0,7 0 0 0,0 0 0 15,-7 0 0-15,0 0 0 0,11 0 0 0,-4 0 0 0,0 0 9 16,-7 0-9-16,10 0 0 0,-3 0 0 0,-7 0-11 15,11 0 11-15,-4 0 0 0,-7 0 0 0,11 0 0 16,-1 0 0-16,1 0 0 0,-1-7 0 0,1 7 0 16,-11 0 0-16,11 0 0 0,-11 0 0 0,7 0 0 15,-7 0 0-15,7 0 0 0,-7 0 0 0,0 0 0 16,10 0 0-16,-10 0 0 0,0 0 0 0,0 0 0 16,7 0 0-16,0 0 8 0,-7 0-8 0,0 0 0 15,11 0 0-15,-11 0 0 0,0 0 0 0,7 0 0 16,-7 0 0-16,0 0 0 0,0 0 0 0,7 0 0 0,-7 0 0 15,0 0 0-15,0 0 0 0,0 0 0 0,0 0 0 0,0 0 0 16,0 0 0-16,0 0 0 0,7 0 0 0,-7 0 0 16,0 0 0-16,0 0 8 0,0 0 1 0,0 0 1 15,0 0 0-15,0 0 0 0,0 0 7 0,0 0 2 16,0 0 0-16,0 0 0 0,0 0 0 0,0 0 0 16,0 0 0-16,0 0 0 0,0 0-3 0,0 0-1 15,0 0 0-15,0 0 0 0,-3-6 10 0,-1 3 3 16,1-3 0-16,-1 3 0 0,1-4-28 0,-1 4 0 15,-7-3 0-15,8-3 0 0,-8 9 15 0,4-10-3 16,-3 7 0-16,-1 3 0 0,-3-12-3 0,3 8-1 16,-3-2 0-16,0 3 0 0,0-3 4 0,-4-4 0 15,1 1 0-15,3 6 0 0,-4-4-12 0,0 1 0 16,1 3 0-16,3-3 0 0,-4 3 12 0,0-7 0 16,8 4 0-16,-1 6 0 0,1-9 4 0,3 9 2 15,0-4 0-15,-1-2 0 0,8 6-27 0,0 0-6 16,0 0-1-16,0 0 0 0,0 0 1 0,0 0 0 0,4 0 0 0,3-3 0 15,0 3 15-15,0 0 0 0,4 0 0 0,-4 0 0 16,3 0 0-16,1 3 0 0,3-3 0 0,-3 10 0 16,6-10 0-16,-3 9 0 0,1-3 0 0,-1 4 0 15,0-7 0-15,3 3 0 0,-3-3 0 0,1 3 0 16,-1 1 0-16,-4-4-12 0,4 3 3 0,-3-3 1 16,0 7 8-16,-4-4 0 0,0 3 0 0,0-5 0 15,-4 2 0-15,4 0 0 0,0-3 0 0,-3 7 0 16,-1-1 0-16,1 0 0 0,-4-2 0 0,3-4 0 15,1 6 0-15,0-3 0 0,-4 4 0 0,3-1 0 16,-3 7 0-16,4-7 0 0,-4-5 0 0,3 8 0 0,-3-9 0 16,0 7 0-16,0-1 0 0,0 0 0 0,0 1 0 0,0-1 0 15,-3-2 0-15,-4 2 0 0,3 0 0 0,0 7 11 16,-3-7-3-16,0-5 0 0,0 8 19 0,-3-2 3 16,3 2 1-16,-4-6 0 0,1 4-19 0,-1-7-3 15,0 6-1-15,1-9 0 0,-4 7 0 0,0 2 0 16,-1-3 0-16,1-3 0 0,4 7-8 0,-1-10 10 15,-3 0-10-15,7 0 10 0,0 6-10 0,-4-6 0 16,1-6 0-16,3 6 0 16,7 0-109-16,-7 0-21 0,0-10-4 0</inkml:trace>
  <inkml:trace contextRef="#ctx0" brushRef="#br0" timeOffset="29468.485">27936 1948 345 0,'0'0'15'0,"0"0"4"0,0 0-19 0,0 0 0 16,0 0 0-16,0 0 0 0,0 0 67 0,-7 4 9 16,0 2 3-16,7-6 0 0,-3 6-27 0,3-6-6 15,0 0-1-15,0 0 0 0,-4 0 31 0,4 0 7 16,0 0 1-16,0 0 0 0,0 0 2 0,0 0 1 15,0 0 0-15,0 0 0 0,7-6-30 0,4 6-5 16,0 0-2-16,-1 0 0 0,1 0-2 0,-1 0-1 16,4 0 0-16,1 0 0 0,-1 0-11 0,3 0-1 15,1 0-1-15,3 0 0 0,4 0 6 0,-4-6 0 16,4 6 1-16,-1 0 0 0,5 0-26 0,2 0-6 16,-2 0-1-16,2 6 0 0,-3-6-8 0,1 0 8 0,-1 0-8 15,0 6 8-15,-3-6-8 0,0 0 0 0,-1 0 0 16,1-6 8-16,0 6-8 0,-1 0 0 0,1 0 0 0,3-6 8 15,0 6-8-15,1 0 0 0,-5 0 9 0,5 0-9 16,-1 0 18-16,0 0-1 0,-3-4 0 0,-1 4 0 16,1 0-17-16,0 0 0 0,-4-6 8 0,4 6-8 15,-4-3 9-15,4 3-1 0,-4 0-8 0,-4 0 12 16,5-6-4-16,-5 6 0 0,1 0-8 0,3 0 12 16,-3 0-12-16,-1 0 11 0,1 0-11 0,0 0 10 15,-1 0-10-15,1 0 0 0,-4 0 0 0,4 0 8 16,-4 0-8-16,0 0 10 0,0 0-10 0,0-10 10 15,0 10-10-15,0 0 10 0,0 0-10 0,-3 0 10 16,3 0-10-16,0 0 12 0,-3 0-12 0,3 0 12 16,0 0-3-16,0 0 0 0,-3-3 0 0,3 3 0 15,0-6-9-15,-4 6 8 0,5 0-8 0,-5 0 8 0,1 0-8 16,-1 0 0-16,1-3 9 0,-1 3-9 0,1-7 0 0,0 7 9 16,-4 0-9-16,0 0 0 0,0 0 10 0,0 0-10 15,-7 0 8-15,7 0-8 0,-7 0 0 0,7-6 8 16,0 6-8-16,-7 0 0 0,0 0 8 0,11 0-8 15,-1 0 0-15,1-3 8 0,-1 3-8 0,-3-6 0 16,4 6 0-16,0 0 0 0,-1 0 8 0,1 0-8 16,-4 0 0-16,0-3 8 0,0 3-8 0,0 0 0 15,0 0 0-15,4 0 8 0,-11 0-8 0,0 0 0 16,3 0 0-16,-3 0 0 0,0 0 18 0,7 0-2 16,0 0 0-16,-7 0 0 0,7 0-16 0,-3 0-17 15,-4 0 3-15,7 0 1 0,-7 0 21 0,0 0 4 0,7-7 0 16,0 7 1-16,0-3-13 0,0 3 0 0,-7 0 8 0,7 0-8 15,4 0 0-15,-4 0 0 0,3 0 0 0,-10 0 0 16,7-6 0-16,0 6 0 0,-7 0 0 0,8 0 0 16,-8 0 0-16,7 0 0 0,-7 0 0 0,7 0 0 15,-7 0 0-15,10 0 0 0,-3 0 0 0,0 0 0 16,-7 0 0-16,11 0 0 0,-4 0 0 0,4 0 0 16,-4 0 0-16,-7 0 0 0,7 0 0 0,3 0 0 15,1 0 0-15,-11 0 0 0,0 0 0 0,7-9 0 16,-7 9 0-16,10 0 0 0,-10 0 0 0,0 0 0 15,0 0 0-15,8 9 0 0,-8-9 0 0,0 0 0 16,0 0 0-16,0 0 0 0,10-9 0 0,-10 9 0 16,11 0 0-16,-11 0 0 0,7 0 0 0,-7 0 0 15,10 0 0-15,-3 0 0 0,-7 0 0 0,11 0 0 16,-4 0 0-16,0-4 0 0,-7 4 0 0,0 0 0 0,11-6 0 16,-4 6 0-16,0 0 0 0,-7 0 0 0,0 0 0 0,7-3 0 15,-4 3 0-15,-3 0 0 0,0 0 0 0,0 0 0 16,0 0-9-16,0 0 9 0,0 0 0 0,11-6 0 15,-8 0 0-15,-3 6 0 0,0 0 0 0,0 0 0 16,0 0 0-16,8 0 0 0,-8 0 0 0,0 0 0 16,0 0 0-16,10-4 0 0,-10 4 0 0,0 0 0 15,0 0 0-15,0 0 0 16,7 0 0-16,-7 0 0 0,0 0 0 0,0 0 0 16,0 0 0-16,0 0 0 0,0 0 0 0,0 0 0 0,0 0 0 0,0 0 10 15,0 0 0-15,0 0 0 0,0 0 11 0,0 0 3 16,0 0 0-16,0 0 0 0,0 0 8 0,0-9 3 0,0 9 0 15,0-6 0-15,0 6-35 0,-3-10 0 0,-1 10 0 0,1-9 0 16,-1 9 16-16,-3-10-3 16,3 10-1-16,-3-6 0 0,0-3-3 0,4 9-1 15,-8-3 0-15,4-7 0 0,-3 4-8 0,3 6 0 0,-4-9 0 0,0 9 0 16,1-10 0-16,-1 10 8 0,1-3-8 0,3-3 8 16,0-1-8-16,-1 7 8 0,1-3-8 0,7 3 8 15,-3 0-8-15,3 0 0 0,-7-9 0 0,0 9-11 16,0 0 11-16,7 0 0 0,0 0 0 0,0 0 0 15,-7 0 0-15,7 0 0 0,0 0 8 0,0 0-8 16,0 0 0-16,0 0 0 0,0 0 0 0,0 0-8 16,0 0 8-16,0 0-8 0,0 0 8 0,7 0-8 15,3 0 8-15,1 3 0 0,-1 3 0 0,-2-6 0 16,2 0 0-16,1 3 0 0,-4-3 0 0,3 7 0 0,-3-1 0 16,4-6 0-16,0 3 0 0,-1-3 0 0,-3 10 0 0,0-10 0 15,4 9 0-15,-11-9 0 0,3 0 0 0,-3 0 0 16,0 0 0-16,7 9 0 0,0-2 0 0,-7-7 0 15,4 3 0-15,-4-3 0 0,0 0 0 0,4 9 0 16,-4-9 0-16,7 6 0 0,-7-6 0 0,0 0 0 16,3 10 0-16,-3-10 0 0,4 6 0 0,-4-6 0 15,7 3 0-15,-7-3 0 0,0 0 0 0,3 10 0 16,-3-10 0-16,4 9 0 0,-4-3 0 0,0-2 0 16,3 8 0-16,-3-9 0 0,0-3 0 0,-3 10 0 15,-1-1 0-15,4-3 0 0,-7 4 0 0,4-7 0 16,-4 6 0-16,0 4 0 0,-1-1 0 0,5-2 0 15,-8-4 8-15,4 7-8 0,0-1 11 0,-3-3-3 0,-1 4 0 16,1-7 0-16,-1 7 26 0,0-4 5 0,1-2 1 0,-1 2 0 16,-3 0-29-16,3 1-11 0,1-4 8 0,-1 3-8 15,1-5 11-15,3-4-3 0,-4 12-8 0,4-12 12 16,7 0-12-16,-7 3 8 0,0-3-8 0,7 0 0 16,0 0 0-16,0 0 0 0,0 0 0 0,0 0 0 15,0 0-12-15,0 0-9 0,11-3-2 0,3 3-860 16,0-12-172-16</inkml:trace>
  <inkml:trace contextRef="#ctx0" brushRef="#br0" timeOffset="113810.928">19290 5972 172 0,'0'0'16'0,"0"0"-16"0,0 0 0 0,0 0 0 15,0 0 120-15,0 0 22 0,7-7 4 0,-7 7 1 16,7 0-63-16,-7 0-13 0,0 0-3 0,0 0 0 0,0 0-13 0,0 0-3 15,0 0-1-15,0 0 0 0,0 0-3 0,0 0 0 16,0 0 0-16,0 0 0 0,0 0-11 0,0 0-2 16,0 0-1-16,0 0 0 0,0 0 2 0,0 0 0 15,0 0 0-15,0 0 0 0,0 10-17 0,0-1-3 16,0 1-1-16,0-1 0 0,0 4-5 0,0-1-1 16,0-3 0-16,4 10 0 0,-4-9 11 0,3 5 1 15,-3 4 1-15,4 0 0 0,-8-3 9 0,4 3 1 16,4-1 1-16,-4 7 0 0,0-6-17 0,0 0-3 15,0 6-1-15,3-6 0 0,-3 0-4 0,0 3 0 16,0-10-8-16,0 7 12 0,0-3-12 0,4-1 0 16,-4-2 8-16,0 3-8 0,0-7 0 0,0 0 0 15,-4 1 0-15,4-1 0 0,0 1-14 0,-3-4-6 16,3-6 0-16,-4 9-1 16,4-2-45-16,0-7-9 0,0 0-1 0,-3 9-1 15,3-9-110-15,0 0-21 0</inkml:trace>
  <inkml:trace contextRef="#ctx0" brushRef="#br0" timeOffset="114447.015">19209 5884 403 0,'0'0'17'0,"0"0"5"16,0 0-22-16,0 0 0 0,0 0 0 0,0 0 0 0,0 0 167 0,0 0 29 15,0 0 5-15,0 0 2 0,0 0-111 0,0 0-23 16,0 0-4-16,0 0-1 0,0 0-6 0,0 0-2 16,0 0 0-16,7 0 0 0,-7 0-12 0,10 0-2 15,1 0-1-15,0 0 0 0,-1 0-5 0,1 0 0 16,-1 0-1-16,4 0 0 0,-3-6-13 0,0 6-2 0,3 0-1 0,-4 0 0 15,4 0-10-15,1 0-1 0,-5 0-8 0,4 6 12 16,0-6 9-16,4 3 2 0,-4 3 0 0,0 1 0 16,0-4-23-16,0 6 9 0,1 0-9 0,-1 1 0 15,-4 6 0-15,1-7 0 0,-4 7 0 0,3-4 0 16,1 4 0-16,0 0 0 0,-8-4 0 0,8 7 0 16,-1-3 0-16,-6 2 0 0,3 1 0 0,-4 0 0 15,1-3 0-15,-1 3 0 0,1-1 0 0,-8 4 0 16,1-3 0-16,-1 0 0 0,1-3 0 0,-1 2 0 15,-3-5 0-15,0 3 0 0,4-1 0 0,-8-2 0 16,1 6 0-16,-1-4 0 0,-3 1 0 0,0-3 0 0,0 5 0 16,-4-8 0-16,0 5 0 0,1 1 0 0,-1-3-12 0,4-4 12 15,-4 4-13-15,4-4 5 0,0 0-4 16,0-5-1-16,3 5 0 0,-3-9 0 16,0 9-31-16,0-9-7 0,7 7-1 0,-4-7 0 15,-3 0-28-15,7 0-5 0,-3-7-2 0,6 7-605 16</inkml:trace>
  <inkml:trace contextRef="#ctx0" brushRef="#br0" timeOffset="115060.634">19643 6351 460 0,'0'0'41'16,"0"0"-33"-16,0 0-8 0,0 0 0 15,7 0 150-15,-7 0 28 16,7-3 6-16,0 3 0 0,0-6-84 0,3 6-18 15,-2-3-3-15,-1 3-1 0,3-7-19 0,-3 7-4 0,4-3-1 16,-4-3 0-16,3 6-17 0,1-10-3 0,0 7-1 0,-1-3 0 16,-3-3-9-16,4 2-3 0,-1 4 0 0,-3-3 0 0,4 3-21 0,0-3 8 15,-4 2-8-15,0-2 0 16,0 6 16-16,0-3-2 0,-4-3 0 0,-3 6 0 0,0 0 5 0,0 0 1 16,7-10 0-16,-7 10 0 0,4-6-1 0,0 3 0 15,-1-3 0-15,1-4 0 16,-4 7-4-16,0-3-1 0,3-4 0 0,-3 7 0 15,0-3-14-15,0-3 0 0,0 2 0 0,-3 4 0 0,3 3 0 0,0-6 0 16,-4 3 8-16,1-3-8 0,-1-4 0 0,0 7 0 16,-3-3 0-16,4 6 0 0,-4 0-11 0,0 0 11 15,0 0-10-15,-4 6 10 16,4-3-8-16,-4 3 8 0,1 4 0 0,3-7-9 0,-4 6 9 0,4-2 0 16,-3 8-9-16,-1-2 9 0,0-4 0 0,4 7 0 15,-3 0 0-15,-1-4 0 16,1 4 0-16,-1-4 0 0,4 4 0 0,0 0 0 0,-4 3 0 0,4-10 0 0,4 7 10 0,-1-4-10 15,4 4 0-15,-3-4 0 0,3-2 0 0,0 2 0 16,3-2 8-16,1-7-8 0,-4-3 0 0,7 9 0 16,0 1 0-16,3-10 0 0,1 6 0 0,0-6 0 15,-1 3 9-15,1-3-1 0,3-3-8 0,0 3 12 32,0-6-30-32,-3 6-6 0,3-3-2 0,0-4 0 0,-3 4-46 0,3-3-10 15,-4 3-2-15,4-4-445 0,-3-2-90 0</inkml:trace>
  <inkml:trace contextRef="#ctx0" brushRef="#br0" timeOffset="115619.125">20267 5928 730 0,'7'-10'32'0,"-7"10"8"0,0 0-32 0,0-6-8 16,4 3 0-16,-1-3 0 0,-3-4 94 0,0 1 18 0,4 3 3 0,-1 2 1 15,1-2-36-15,-4-3-6 0,0-1-2 0,-4 7 0 16,4-9-8-16,0 9-1 0,-3-7-1 0,3 1 0 16,0-1-34-16,-4 1-8 0,4-7 0 0,0 7-1 15,-3 3-11-15,-1-4-8 0,4 1 12 0,-3-1-12 16,-1 7 0-16,4-3 0 0,0 6 0 0,-7-10 0 16,4 10 0-16,-5-6 0 0,1 6 0 0,0 0 0 15,7 0 0-15,-7 0-12 0,0 6 0 0,-3-2 0 16,10-4 12-16,-11 6 16 0,0 3-3 0,1 1-1 15,3 5-20-15,-4-5-5 0,1 9-1 0,-1-1 0 16,4-2 37-16,-4 3 7 0,4 0 2 0,0 0 0 16,-3 6-16-16,-1-7-4 0,4 8 0 0,0-8 0 15,4 7-3-15,-5-6-1 0,1 6 0 0,0-3 0 0,0 3-8 16,4 0 8-16,-4-6-8 0,3 6 8 0,-3-3-8 0,4 0 0 16,-1-3 0-16,1 0 0 0,-1 0 0 0,4 0 0 15,0-1 0-15,-3-2 8 0,3-7-8 0,0 7 0 16,0-6 0-16,0-1 0 0,0 0 0 0,0-9 0 15,0 0-12-15,0 0 12 0,0 0-23 0,0 0 3 16,0 0 1-16,0 0 0 16,0 0-126-16,0 0-26 0,0 0-5 0</inkml:trace>
  <inkml:trace contextRef="#ctx0" brushRef="#br0" timeOffset="115961.213">19879 6160 403 0,'0'0'17'0,"4"-6"5"0,-1 6-22 0,-3 0 0 0,4-4 0 0,-1-2 0 16,4 3 196-16,-3-3 36 0,-1 3 6 0,4-4 2 15,-3 7-115-15,3-6-22 0,3 6-5 0,-2 0-1 16,2 0-32-16,-3-3-6 0,4 6-2 0,-1-3 0 15,1 0-19-15,3 0-4 0,-3 0-1 0,3 6 0 16,-4-6-8-16,1 0-1 0,3 0-1 0,-3 0 0 16,3 0-23-16,0 0 0 0,-4 0 0 0,1 0 8 15,3 0 0-15,-3 0 0 0,-1 0 0 0,1-6 0 0,3 6-8 0,-3-3-13 16,-1 3 3-16,1-6 1 16,-1 6-44-16,-3 0-9 0,0-10-2 0,0 10-771 15</inkml:trace>
  <inkml:trace contextRef="#ctx0" brushRef="#br0" timeOffset="116200.572">20327 6144 990 0,'0'0'44'0,"0"10"8"0,0-1-41 0,0 0-11 15,0-2 0-15,0 2 0 0,0 0 114 0,0 7 21 0,0-7 4 0,0 1 1 16,-3-1-39-16,-1 1-7 16,4 5-2-16,0-5 0 0,-4 2-56 0,4-5-11 0,-3 2-2 0,3 0-1 15,0 1-22-15,0-1 9 0,-4 1-9 0,4-4 0 16,-3 3 8-16,3-9-8 0,-4 10 0 0,4-10 0 16,0 0 0-16,0 0 0 0,0 0 0 0,0 0-9 15,0 9-39-15,0-9-8 16,0 0-2-16,0 0-471 0,0 0-95 0</inkml:trace>
  <inkml:trace contextRef="#ctx0" brushRef="#br0" timeOffset="116448.077">20355 5965 1609 0,'0'0'35'0,"0"0"7"0,0 0 2 0,0 0 2 0,0 0-37 0,0 0-9 16,0 0 0-16,0 0 0 0,-3-3 68 0,3 3 11 15,0 0 2-15,0 0 1 0,-7 0-38 0,7 0-8 16,-4 0-2-16,4 0 0 0,0 0-34 0,0 0 0 16,0 0 0-16,0 0 0 15,0 0-31-15,0 0-13 0,0 0-2 0,0 0-526 16,0 10-106-16</inkml:trace>
  <inkml:trace contextRef="#ctx0" brushRef="#br0" timeOffset="116964.596">20426 6197 961 0,'0'0'20'0,"3"10"5"0,-3-1 1 0,0 1 2 16,4-4-28-16,-4 3 0 0,0 1 0 0,0-1 0 16,0-3 64-16,0 7 6 0,0-4 2 0,0 1 0 15,-4 5-7-15,4-5-1 0,-3-1 0 0,3 1 0 16,0-1-8-16,-4-3-3 0,4-6 0 0,0 10 0 0,0-1-12 0,0-9-2 16,0 0-1-16,0 0 0 0,0 0-17 0,0 0-3 15,0 0-1-15,0 0 0 0,0 0-6 0,0 0-2 16,0 0 0-16,0 0 0 0,0 0-9 0,7 0 10 15,0-9-10-15,0 9 10 0,1-10-10 0,-5 4 0 16,4 3 0-16,-3-6 0 0,-1-1-15 0,1-6 5 16,-1 7 1-16,1 0 0 0,-1-7-4 0,1 7-1 15,-1-4 0-15,1-3 0 0,-1 7-6 0,1-1 0 16,3 1-1-16,-3 3 0 0,-1-4 5 0,-3 10 2 16,4-3 0-16,-4 3 0 0,3-6 14 0,4 0 8 15,-3 3 0-15,-4 3-8 0,0 0 28 0,10 0-2 16,-3 0 0-16,-7 0 0 0,0 0-18 0,0 0-8 15,7 0 8-15,4 0-8 0,-11 0 22 0,3 9-1 16,-3-9 0-16,8 9 0 0,-5 1-7 0,1-4-2 16,-4 7 0-16,3-4 0 0,1 7-12 0,-4-7 11 0,0 1-11 15,0-1 10-15,0 7-10 0,0-7 0 0,3 0 9 0,-3 1-9 16,-3-4 20-16,3 4 0 0,0-10 0 0,3 3 0 16,-3-3-20-16,0 0 0 0,0 0 0 0,0 0 0 15,0 0-31-15,0 0-10 16,0 0-3-16,0 0 0 0,0 0-84 15,7 0-18-15,0 0-3 0,-7 0-1 0</inkml:trace>
  <inkml:trace contextRef="#ctx0" brushRef="#br0" timeOffset="117297.076">20810 6163 1371 0,'0'0'30'0,"0"0"6"0,0 0 2 0,-3 9 1 0,3-2-31 0,-4 2-8 15,1 7 0-15,3-7 0 0,-4 0 95 0,1 1 17 16,3-1 4-16,-4 7 1 0,4-7-67 0,-3 4-14 15,3-4-2-15,0 1-1 0,0 2-7 0,0-2-2 0,0-1 0 0,0 1 0 16,0-1-12-16,3-6-4 16,-3-3 0-16,0 0 0 0,0 0-8 0,4 13 0 15,-4-13 0-15,0 0-11 0,0 0-1 0,0 0 0 0,7 3 0 0,-7-3 0 32,0 0-28-32,0 0-7 0,0 0-1 0,0 0-506 0,0 0-102 0</inkml:trace>
  <inkml:trace contextRef="#ctx0" brushRef="#br0" timeOffset="117511.738">20856 5956 172 0,'0'0'8'0,"0"0"1"16,0 0-9-16,0 0 0 0,0 0 0 0,0 0 0 0,0 0 336 0,0 0 66 15,0 0 13-15,-3 9 2 0,-1-9-293 0,4 0-58 16,0 0-12-16,0 10-2 0,-3-4-37 0,3-6-7 15,0 3-8-15,0-3 11 0,0 0-11 0,0 0-17 16,0 0 4-16,3 10 1 16,-3-10-180-16,7 0-35 0,-7 0-7 0,11 6-2 0</inkml:trace>
  <inkml:trace contextRef="#ctx0" brushRef="#br0" timeOffset="117828.096">21103 5849 57 0,'0'0'0'0,"0"0"0"0,0 0 0 0,0 10 0 16,0-1 272-16,-3 1 50 0,3-1 10 0,-4 7 1 15,1-7-167-15,3 7-34 0,-4-4-6 0,4-2-2 16,-3 5-30-16,-1 4-6 0,4-3-2 0,0 0 0 15,-4 2-47-15,4-5-10 0,-3 3-1 0,3 2-1 16,0 1-13-16,0-3-2 0,0 3-1 0,0-4 0 16,0-2-11-16,0 3 10 0,-4-1-10 0,4-2 10 15,0 2-10-15,-3-5 0 0,3-1 0 0,0 10 0 16,0-9 0-16,0-1-14 0,0 0 2 0,0-2 0 16,0-7-1-16,-4 9 0 0,4-9 0 0,0 6 0 15,-3-3-121-15,3-3-24 0,0 0-5 0,0 0-356 16,-7 7-71-16</inkml:trace>
  <inkml:trace contextRef="#ctx0" brushRef="#br0" timeOffset="118073.242">20937 6063 230 0,'0'0'20'0,"0"0"-20"16,0 0 0-16,0 0 0 0,0 0 240 0,0 0 43 15,0 0 9-15,7 3 1 0,-7-3-136 0,7 6-27 16,-7-6-6-16,8 9 0 0,2-9-45 0,-3 10-9 16,4-10-2-16,-1 0 0 0,1 0-27 0,0 0-5 15,-1 6-2-15,4-6 0 0,0-6-19 0,0 6-4 0,-3 0-1 0,3 0 0 16,-3 0-10-16,3 0 0 0,-4 0 0 0,1 0 8 16,3 0-26-16,-3 0-6 0,-4 0 0 15,3 0-1 1,1-3-139-16,-1-4-28 0,12 4-6 0,-8-3-1 0</inkml:trace>
  <inkml:trace contextRef="#ctx0" brushRef="#br0" timeOffset="118299.74">21318 6072 990 0,'0'0'44'0,"0"0"8"16,0 0-41-16,0 0-11 0,0 9 0 0,-3 1 0 15,-1-4 104-15,4 3 20 0,0-5 3 0,4 5 1 0,-8 4 2 0,1-4 1 16,6 0 0-16,1 4 0 0,-1-4-59 0,1 7-12 15,-4-7-3-15,3 7 0 0,1-3-19 0,-4-4-4 16,0 4-1-16,0-4 0 0,3 4-15 0,1-4-3 16,-8 0-1-16,4 7 0 0,0-10-14 0,0 4 0 15,-3-7 0-15,3-3 0 0,0 0 0 0,0 0 0 16,0 0 0-16,0 0 0 16,0 0-102-16,0 0-23 0,0 0-5 0,0 0-760 0</inkml:trace>
  <inkml:trace contextRef="#ctx0" brushRef="#br0" timeOffset="118493.347">21361 5947 1638 0,'0'0'36'0,"0"0"7"0,0 0 1 0,0 0 3 0,0 0-38 0,0 0-9 0,0 0 0 0,0 0 0 15,0 0 37-15,0 0 6 0,0 0 1 0,0 0 0 16,0 3-36-16,0-3-8 0,0 0 0 0,0 0 0 15,0 0-24 1,10 6-6-16,-3 0-2 0,4-3 0 16,3-3-144-16,-3 10-28 0,-4-10-7 0,7 9-1 0</inkml:trace>
  <inkml:trace contextRef="#ctx0" brushRef="#br0" timeOffset="118944.659">21541 6056 230 0,'0'0'10'0,"0"0"2"16,0 0-12-16,0 0 0 0,0 0 0 0,10 7 0 0,1-7 165 0,-11 0 31 15,0 0 5-15,0 0 2 0,0 0-80 0,0 0-16 16,0 0-3-16,0 0-1 0,0 9-9 0,0 0-2 16,-4 1 0-16,1-4 0 0,-8 3-28 0,4-5-7 15,4 5-1-15,-1 4 0 0,-7-4-5 0,4 0-2 16,0 1 0-16,4-1 0 0,-4 1-16 0,3-1-3 16,-3 0-1-16,4 1 0 0,3-1-13 0,-4 1-4 15,1-1 0-15,-1 4 0 0,8-1-12 0,-4-2 9 16,0-1-9-16,0 0 8 0,3 1-8 0,1 2 0 15,3-9 9-15,-4 7-9 0,1-1 0 0,3-2 8 16,3-4-8-16,1-3 0 0,0 0 11 0,-4 0-3 16,3 0 0-16,4 0 0 0,4-3-8 0,-4-4 0 15,0 7 0-15,4-9 0 0,-1 6 0 0,-2-4 0 0,-12-2 0 16,8 0 0-16,-1 2 0 0,1-2 0 0,-8 0 0 16,4-1 8-16,-3 1-8 0,-1-1 10 0,-3 1-10 0,-3 3 10 15,-8-7-10-15,8 4 8 0,10-7-8 0,-7 7 8 16,-7-1-8-16,-4 1 12 0,11-7-12 0,-3 7 12 15,-1-1-2-15,-3 4 0 0,-3-3 0 0,3 5 0 16,3-5-10-16,-7 3 10 0,1 3-10 0,-1-4 10 16,4 7-10-16,-3 0 8 0,-1-3-8 0,4 3 8 15,0-6-8-15,0 12 0 0,7-6 0 0,-7 0 0 16,-4 0-12-16,1 0-2 0,10 0 0 0,0 0 0 16,-7 3-23-16,7-3-5 0,0 0-1 0,0 0 0 15,0 0-83-15,0 0-17 0,0 0-3 0,0 0-672 16</inkml:trace>
  <inkml:trace contextRef="#ctx0" brushRef="#br0" timeOffset="119471.341">21826 6116 403 0,'-24'9'36'0,"24"-9"-36"15,7 10 0-15,0-4 0 0,-7 3 137 0,0 1 21 16,0-1 4-16,7-6 1 0,0 7-37 0,-4-4-7 16,-3 3-2-16,4 1 0 0,10-1-1 0,-10-3-1 15,-8-2 0-15,8 5 0 0,3-3-47 0,-7-6-10 16,-7 10-2-16,7-10 0 0,-4 6 6 0,4-6 1 16,0 0 0-16,0 0 0 0,-11 3-36 0,11-3-7 0,0 0-2 0,0 0 0 15,0 0-10-15,0 0-8 16,0 0 9-16,0 0-9 0,0 0 16 0,0 0-2 15,0 0-1-15,0 0 0 0,15-9-13 0,-5 6 0 0,-13-10 0 0,6 4-10 16,4 5 10-16,0-5 0 0,-7 0 0 0,-3-1 0 16,3-5 0-16,3-1 0 0,4 7 0 0,-3-4 0 15,-8-3 0-15,8 1 0 0,6 2 0 0,-2-3 0 16,-5 1 0-16,1 5 0 0,3 1 0 0,3-1 0 16,1 1 0-16,-4 0-13 0,-4 9 5 0,8-3 8 15,3-4-8-15,-3 7 8 0,-11 0 0 0,0 0 0 16,10 7 0-16,1-4 0 0,-4 6 8 0,-7-9-8 15,7 6 8-15,0 7-8 0,4-4 8 0,-4-2-8 0,-7 8 31 16,3-2 1-16,4-4 0 0,0 7 0 0,-3-7-10 16,-1 7-2-16,4-3 0 0,-3-4 0 0,3 7-12 15,-4-7-8-15,-3 7 8 0,0-4-8 0,8-2 0 0,-5-1 0 16,-3 7 0-16,0-7 0 0,4 1 0 0,-1-1 0 16,1-3 0-16,-4 4 0 15,-4-7-20-15,4-3-8 0,0 0-1 0,0 0-1 16,0 0-118-16,0 0-24 0,0 0-5 0</inkml:trace>
  <inkml:trace contextRef="#ctx0" brushRef="#br0" timeOffset="120385.657">22976 6000 518 0,'0'0'46'0,"0"0"-37"0,0 0-9 0,0 0 0 16,0 0 158-16,0 0 30 0,0 0 5 0,0 0 2 15,0 0-70-15,0 0-13 0,0 0-4 0,0 0 0 16,0 0-36-16,0 0-7 0,0 0-1 0,0 0-1 15,0 0-27-15,0 0-4 0,0 0-2 0,-7 3 0 0,0 3-15 16,0 1-3-16,-3 2-1 0,-4 0 0 0,-1 1 0 0,1-1 0 16,7 1 0-16,-7 5 0 0,-3-2-11 0,6-4 0 15,7 7 0-15,-3-7 0 0,-3 7 0 0,3-7 13 16,3 1-1-16,4 2-1 0,0-5-11 0,0 2 8 16,7 0-8-16,0 1 8 0,4-4-8 0,-1-3 0 15,-2-3 0-15,2 6 0 0,8-2 0 0,-1-8 8 16,-2 4-8-16,-1-6 8 0,3 6-8 0,1-3 0 15,0-3 0-15,-1-4 0 0,-3 1 8 0,4 3-8 16,-4-4 0-16,0 1 8 0,-3 6-8 0,-1-7 8 16,1 1-8-16,-4 0 8 0,0-4 3 0,-3 4 0 15,-1 5 0-15,1-5 0 0,-1 3 6 0,-3-4 2 16,0 1 0-16,0 0 0 0,-3 2-6 0,-1-2-1 16,1-1 0-16,-5 1 0 0,1 0-12 0,0-1 8 15,4 4-8-15,-4 3 0 0,0-3 0 0,0 2 0 16,0-5 0-16,0 3 0 0,0 6 0 0,-1 0 8 0,8 0-8 0,0 0 0 15,0 0-17-15,-3 0-7 0,-1-3 0 0,4 3-1 32,0 0-31-32,0 0-5 0,0 0-2 0,0 0 0 15,0 0-41-15,0 0-9 0,4-7-2 0,-4 7-642 0</inkml:trace>
  <inkml:trace contextRef="#ctx0" brushRef="#br0" timeOffset="120883.111">23650 5646 853 0,'0'0'37'0,"0"0"9"0,4-4-37 0,-1-5-9 16,-3 3 0-16,4-4 0 0,-4 1 67 0,0 3 11 16,0-4 2-16,0 7 1 0,-4-3-9 0,4-4-3 15,0 1 0-15,-3 0 0 0,-1 5-19 0,1-2-4 16,-4-3-1-16,3 2 0 0,1 4-6 0,-4-6-2 16,3 3 0-16,0 3 0 0,4 3-2 0,-7-7-1 15,0 7 0-15,0-3 0 0,4-3-11 0,-4 6-3 16,0 0 0-16,0 0 0 0,7 0-8 0,-7 0-3 0,0 6 0 0,-4-3 0 15,7-3-9-15,-3 10 10 0,0-4-10 0,0 3 10 16,0 1 12-16,0 5 2 0,0-2 1 0,0 6 0 16,0-4-8-16,0 4-1 15,0 0-1-15,0 6 0 0,3-6 0 0,1 9 0 0,-4-6 0 0,3 0 0 16,1 3-15-16,-1 0 8 0,1-3-8 0,-1 3 0 16,4 0 0-16,0-6 0 0,0 6 0 0,0-6 0 15,0 0 0-15,-3 0 0 0,3-4 0 0,3 4 0 16,-3-3 32-16,0-4 0 0,0-2 0 0,0-1 0 15,0 7-52-15,0-7-9 0,0 1-3 0,0-4 0 16,0-6 16-16,0 3 2 0,0-3 1 0,0 0 0 16,0 10-57-16,0-10-11 0,0 0-3 0</inkml:trace>
  <inkml:trace contextRef="#ctx0" brushRef="#br0" timeOffset="121182.204">23192 5921 403 0,'0'0'36'0,"0"0"-36"0,0 0 0 0,0 0 0 0,7 0 259 0,3 0 45 16,-3-3 8-16,4 3 3 0,-1-6-167 0,8 6-32 0,-4 0-8 0,0-3 0 15,8-3-40-15,2 6-7 0,1-3-1 0,0-4-1 16,3 7-20-16,-3 0-4 0,3 0-1 0,-4 0 0 16,1 0-34-16,0 0 0 0,-4 0 0 0,-3 0 0 15,3 0 0-15,-4 0 0 0,-2 0 0 0,2-6 0 16,-3 6-22-16,0 0 2 0,-3-3 0 0,3 3 0 31,-3-6-102-31,-1 6-20 0,1-4-4 0,3-2-672 0</inkml:trace>
  <inkml:trace contextRef="#ctx0" brushRef="#br0" timeOffset="122218.134">24564 5856 644 0,'0'0'28'0,"0"0"7"0,0 0-35 0,0 0 0 0,0 0 0 0,0 0 0 15,0 0 84-15,0 0 9 0,0 0 3 0,0 0 0 16,0 0-2-16,0 0 0 0,0 0 0 0,0 0 0 16,0 0-13-16,0 0-2 0,0 0-1 0,0 0 0 15,0 0-11-15,0 0-3 0,0 0 0 0,0 0 0 16,-4-7-9-16,1 4-3 0,-1-3 0 0,4-3 0 15,-3 9-36-15,-1-7-8 0,1-2-8 0,3 9 11 16,0 0 2-16,-4 0 1 0,-3-10 0 0,4 10 0 16,3 0-14-16,-4-9 0 0,-3 9 0 0,0-3 0 15,0 3 0-15,0-6 0 0,7 6 0 0,-4 6 0 16,-3-3 0-16,-3 3 0 0,3 4 0 0,-4-7 0 0,1 6 0 0,-1 7 0 16,4-7 0-16,-4 7-10 0,1-3 10 0,3 2 0 15,-4 1 8-15,4-4-8 0,0 7 0 0,0-3 0 16,0 0 0-16,3-4 0 0,-3 4 0 0,4-7 0 15,3 7 0-15,0-4 0 0,0-2 0 0,3-1 0 16,-3 1 0-16,4 2 0 0,-1-2 0 0,4-7 0 16,-3 6 0-16,3-3 0 0,0-2 0 0,4 2-8 15,3-6 0-15,-4 0 0 16,4 3-36-16,1-3-6 0,-1-3-2 0,0 3 0 16,0 0-158-16,0 0-32 0,11-10-6 0,-4 4-2 0</inkml:trace>
  <inkml:trace contextRef="#ctx0" brushRef="#br0" timeOffset="122718.732">24793 5846 172 0,'0'0'8'0,"0"0"1"16,0 0-9-16,0 0 0 0,0 0 0 0,-7 3 0 15,4 4 205-15,-1-4 39 0,-3 3 8 0,0-3 2 16,0 3-134-16,0-2-26 0,3 2-6 0,-3 3 0 0,0 1-26 0,0-1-5 16,0 0-1-16,0 1 0 0,0 6-11 0,0-7-2 15,0 0-1-15,0 7 0 0,0-3-11 0,3-4-3 16,1 7 0-16,3-7 0 0,-4 0-8 0,4 1-3 15,0-1 0-15,4-2 0 0,-1-4-4 0,1 3-1 16,3 3 0-16,0-9 0 0,0 7-1 0,0-4-1 16,4-3 0-16,-1 0 0 0,4 0-2 0,0-3-8 15,4-4 12-15,0 4-4 0,-1-3 1 0,5 0 0 16,-5 3 0-16,1-4 0 0,3-2-9 0,-3-1-11 16,-4 7 3-16,0-6 0 0,0 3 8 0,-3-4 11 15,-4 1-3-15,0 3 0 0,0-4-8 0,0 1 0 16,-4-1 0-16,1 1 0 0,-4 0 0 0,-4 2 0 15,4-2 0-15,-7-1 0 0,4 1 0 0,3-3 10 16,-4-1-10-16,-3 4 10 0,-3-1-10 0,-1 1 8 16,0-1-8-16,4 7 8 0,-3-3-8 0,-1-3 8 0,1 2-8 15,2 7 8-15,1-3-8 0,-3-3 0 0,3 6 0 0,7 0 0 16,0 0 0-16,0 0-12 0,-7 0 4 0,7 0 8 31,0 0-53-31,0 0-3 0,0 0-1 0,0 0 0 0,0 0-38 16,0 0-7-16,0 0-2 0,0 0 0 0,7-3-115 0,0-4-23 15</inkml:trace>
  <inkml:trace contextRef="#ctx0" brushRef="#br0" timeOffset="123176.345">25135 5937 403 0,'0'0'17'0,"0"0"5"15,-3 3-22-15,-1 7 0 0,1 2 0 0,-1-2 0 0,1-7 263 0,3-3 48 16,0 0 9-16,-4 9 3 0,1 1-188 0,3-10-38 16,-4 6-7-16,4-6-2 0,0 0-38 0,0 0-8 15,0 0-2-15,0 0 0 0,0 9-16 0,0-9-3 16,0 0-1-16,0 0 0 0,0 0-9 0,0 0-3 16,0 0 0-16,0 0 0 0,0 0 7 0,0 0 1 15,0 0 0-15,0 0 0 0,7-6 9 0,0 3 3 16,-3-3 0-16,3-4 0 0,-4 7-28 0,4-3 8 15,-3-4-8-15,0 1 0 0,-1 0 0 0,1-1 8 16,-4 1-8-16,3-7 0 0,4 7 0 0,-3-1 0 16,-1 1 0-16,4-1 0 0,-3 1 0 0,3 0 0 15,-4-1 0-15,4 4 0 0,-3-3 0 0,-4 9 0 16,7 0 0-16,-7 0 0 0,7-7 0 0,-7 7 0 0,7 0 0 16,0-3 0-16,0 6 8 0,0-3-8 0,0 0 0 0,-7 0 8 15,7 7-8-15,0 2 8 0,1 0-8 0,-1-2 8 16,0-4-8-16,0 6 10 0,0 1-10 0,0-1 10 15,-4 4-10-15,4-1 0 0,-3-3 0 0,-1 1 0 16,5-1 0-16,-5-2 0 0,4 2 0 0,-3 0 0 16,3 1 0-16,-4-4 0 0,4-3 0 0,-7-3 0 15,0 0-23-15,7 10 0 0,4-10 0 0,-4 6 0 16,0-6-41-16,4 3-8 16,-4-6-1-16,0 3-551 0,7 0-109 0</inkml:trace>
  <inkml:trace contextRef="#ctx0" brushRef="#br0" timeOffset="123916.664">25781 5849 172 0,'0'0'16'0,"0"0"-16"16,0 0 0-16,0 0 0 0,0 0 175 0,0 0 32 0,0 0 6 0,0 0 2 15,4-9-79 1,-4 9-16-16,0 0-4 0,0 0 0 0,0 0-31 0,0 0-6 0,0 0-2 0,0 0 0 16,-4-6-25-16,0 3-6 0,4 3-1 0,0 0 0 15,-7 0-3-15,0-7-1 0,-3 7 0 0,-1 0 0 16,1 0-9-16,-4 7-1 0,-1-7-1 0,1 3 0 15,0 3-7-15,0 0-2 0,-4 4 0 0,1-1 0 16,3 0-21-16,-4 1 8 0,0-1-8 0,-3 1 0 16,7 5 14-16,0-2-2 0,0-4 0 0,3 7 0 15,4-7 7-15,4 1 1 0,-4-1 0 0,3 1 0 16,8-4-20-16,-4 3 0 0,0 1 0 0,0-10 0 16,3 9 0-16,4-3 0 0,0-3 0 0,-3 4 0 15,6-4 0-15,-3-3 0 0,4 6 0 0,0-6 0 0,3 3 0 0,0-3 0 16,4-3 0-16,-4-3 0 0,3 6 0 0,1-3 12 15,-4-4-4-15,0 7-8 0,0-3 12 0,0-3-12 16,0-3 12-16,-3-1-12 0,3 4 10 0,-3-3-10 16,-4-1 8-16,3 1-8 0,-3-1 14 0,4-5-2 15,-4 5-1-15,0-9 0 0,0 10-11 0,-3-10 0 16,3 0 9-16,-4 4-9 0,-3-4 0 0,4 0 0 16,-4-6 0-16,3 6 8 0,-6 0-8 0,3-6 0 15,0 6 0-15,3 1 0 0,-3-1 0 0,0-3 0 16,0 9 0-16,0-5 0 0,4-4 0 0,-4 3 0 15,0 6 0-15,0-2 0 0,0-1 0 0,0 6 0 16,0 1 0-16,0 0 0 0,0 6 0 0,-4-4 0 16,4 7 0-16,0 0 0 0,0 0 0 0,0 0 0 15,0 0 0-15,0 0 0 0,0 0 0 0,0 0-12 16,-3 10 12-16,-1-4-12 0,1 6 12 0,-1-2 8 0,1 6-8 16,3-7 11-16,0 10-11 0,0-4 12 0,0 11-12 0,0-4 12 15,0-1-12-15,3 1 12 0,-3 3-12 0,0 4 12 16,0-4-12-16,0-6 10 0,4 6-10 0,-1-6 10 15,-3 6-10-15,4-7 0 0,-4-5 9 0,3 3-9 16,1 2 13-16,-1-8-1 0,-3 6-1 0,4-7 0 16,-1 0-11-16,-3 1 0 0,4-1 9 0,-4-9-9 15,0 0-29-15,0 10-11 0,0-10-1 0,0 0-1 16,0 0-144 0,0 0-29-16</inkml:trace>
  <inkml:trace contextRef="#ctx0" brushRef="#br0" timeOffset="124335.196">26077 6028 1609 0,'0'0'71'0,"0"0"15"0,0 0-69 0,0 0-17 0,0 0 0 0,0 0 0 16,0 0 95-16,0 0 15 0,-3 0 3 0,3 0 1 16,0 0-39-16,0 0-8 0,0 0-2 0,-4 6 0 15,1-3-45-15,3-3-8 0,0 0-3 0,0 0 0 16,-7 7-9-16,7-7 0 0,0 0 0 0,0 0 0 16,-4 3 0-16,4-3 0 0,0 0 8 0,0 0-8 15,0 0 0-15,0 0-14 0,0 0 3 0,0 0 1 16,0 0-104-16,0 0-21 0,0 0-4 0,0 0-724 15</inkml:trace>
  <inkml:trace contextRef="#ctx0" brushRef="#br0" timeOffset="127617.118">26649 5884 0 0,'0'0'0'0,"0"0"0"16,0 0 0-16,0 0 0 0,0 0 0 0,0 0 0 16,0 0 315-16,0 0-63 0,0 0 50 0,0 0 10 0,0 0-188 0,0 0-39 15,0 0-7-15,0 0-2 0,0 0-19 0,0 0-4 16,0 0-1-16,0 0 0 0,-4 9 1 0,4 1 0 16,-3-4 0-16,-1 3 0 0,4 1-27 0,-3-1-6 15,3 1 0-15,-4-1-1 0,4 0 23 0,0 7 5 16,0-3 1-16,0-4 0 0,4 7-30 0,-4-1-6 15,-4-2 0-15,4-4-1 0,4 7-2 0,-4-7 0 16,-4 7 0-16,1-3 0 0,3-4-1 0,0 7 0 16,-4-7 0-16,8 1 0 0,-4-1-8 0,0 0 8 15,3-2-8-15,-3 2 8 0,0 0-8 0,0 1 0 16,0-10 0-16,0 0 0 0,0 0 0 0,0 0 12 16,0 0-12-16,0 0 12 0,0 0 11 0,0 0 2 15,0 0 1-15,0 0 0 0,0 0-26 0,0 0 0 16,0 0 0-16,0 0 0 0,0 0 0 0,0 0 8 15,-3-10 0-15,3 1 0 0,-4 0-8 0,4 2 8 16,-3-5-8-16,3-4 8 0,3 7-8 0,-3-1 0 0,4-5 0 16,-1 2 8-16,1-3-8 0,-4-2 0 0,3 2 0 0,1 3-11 15,3-5 11-15,-4-4 0 0,1 3 8 0,-1-6-8 16,4 6 0-16,-3-3 0 0,0 0 0 0,3 9 0 16,-4-5 0-16,1 2 0 0,-1 0 0 0,1-3 0 15,3 7-8-15,-4-4 8 0,4 1-8 0,-3 5 8 16,3-2 0-16,-4-4 0 0,5 6 0 0,-1 4 8 15,-4-3-8-15,4 6 0 0,-3-4 0 0,3-2 0 16,-7 9-9-16,0 0 0 0,0 0 0 0,7 0 0 16,0-3 9-16,-7 3 0 0,10 0-9 0,-3 3 9 15,-7-3 0-15,11 0 0 0,-4 6 0 0,0-3 0 0,0 4 0 16,0-4 0-16,0 6-9 0,0 1 9 16,-3 2 0-16,3-2-8 0,0 2 8 0,-3-2 0 0,-1 5 0 0,-3 4 0 15,4-10 0-15,-4 10 0 0,0-9 0 16,0 5 0-16,-4 1 0 0,4-3 0 0,-3-4 0 0,-1 7 0 15,1-7 0-15,-5 7 0 0,5-7 0 0,-1 1 0 16,-3-1 0-16,0-3 0 0,0 4 0 0,-3-7 8 16,3 3-8-16,-4-3 0 0,0 3 8 0,1-2-8 15,-1-4 0-15,-3 6 9 0,4-3-1 0,-1 3 0 16,-3-6 0-16,3 0 0 0,1 0-8 0,3 7 0 16,-4-7 0-16,4-7 0 0,7 7 0 0,-4 0 0 15,-6 0 0-15,3-6 0 16,3 3-28-16,4 3-5 0,0-6-1 0,0-4 0 15,0 7-36-15,4-3-7 0,-1-4-2 0,1 1-513 0,3 0-102 0</inkml:trace>
  <inkml:trace contextRef="#ctx0" brushRef="#br0" timeOffset="128088.21">26931 5965 874 0,'0'0'39'0,"0"0"8"0,0 0-38 16,0 0-9-16,0 0 0 0,4 10 0 0,-4-10 81 0,3 6 15 15,-3-6 2-15,0 0 1 0,0 0-13 0,0 0-2 16,0 0-1-16,0 0 0 0,0 0-22 0,0 0-4 15,0 0-1-15,0 0 0 0,0 0 0 0,0 0 0 16,0 0 0-16,0 0 0 0,0 0-18 0,0 0-4 16,0 0-1-16,0 0 0 0,0 0-1 0,0 0-1 15,0-6 0-15,4-4 0 0,-4 1-7 0,0 3-2 16,0-4 0-16,0 7 0 0,3-6-7 0,-3-1-2 16,0 1 0-16,0-7 0 0,4 7-5 0,-4-1 0 15,3-5-8-15,1 2 12 0,-1-2-12 0,-3-1 8 16,4 6-8-16,-1-2 0 0,1-4 8 0,-1 7-8 15,1-7 0-15,-1 7 0 0,5-1 0 0,-5 1 0 16,1-1 0-16,3 4 0 0,0 3 0 0,0-3 0 16,-4 3 0-16,4-4 0 0,-3 4 0 0,3-3-12 0,-7 6 12 15,7 0-10 1,-7 0-26-16,11 0-6 0,-1 0-1 0,1 6 0 16,-1-3-97-16,-3 4-19 0,4-4-4 0,0-3-375 0,-1 9-75 0</inkml:trace>
  <inkml:trace contextRef="#ctx0" brushRef="#br0" timeOffset="128494.585">27231 5831 403 0,'0'0'36'16,"0"0"-36"-16,0 0 0 0,0 0 0 15,0 0 172-15,0 0 28 0,0 0 6 0,0 0 1 16,0 0-99-16,0 0-19 0,0 0-4 0,0 0-1 0,0 0-16 16,0 0-3-16,-7 9-1 0,0-3 0 0,7-6 4 0,0 0 0 15,-7 3 0-15,0 7 0 0,0-4-23 0,0-3-4 16,0 3-1-16,-1-2 0 0,-2 5-12 0,3 4-2 15,0-10-1-15,0 6 0 0,-4 0 2 0,1 1 0 16,-1-1 0-16,0 7 0 0,4-7-27 0,4 1 0 16,-4-4 0-16,3 3 0 0,4-9 0 0,0 0 15 15,-3 4-4-15,3-4-1 0,0 9-10 0,0-9 0 16,7 6 0-16,0 4 0 0,-7-10 0 0,7 6 0 16,3-3 0-16,1-3 0 0,0 0 0 0,-1 6 0 15,8-6 8-15,-4-6-8 0,0 6 0 0,0-3 0 16,4-3 0-16,-1 3 0 0,1-4 0 0,-4 1 0 15,0 3-8-15,-3-3 8 0,3 2 0 0,-3-2 0 16,-4 3 0-16,0-3 0 0,-4-4 0 0,1 7 8 16,-1-3-8-16,1-3 8 0,-4 2-8 0,0-2 0 0,0-1 0 15,0 1 0-15,-4 6 0 0,4-6 0 0,0-7 0 0,-3 10 0 16,-1-4 11-16,1 1-3 0,-1-1-8 0,4 1 12 16,-3 0-12-16,-1 2 0 0,1-2 0 15,-4-1 0-15,3 1 0 0,0 6 0 0,1-3 0 0,-1-4 0 16,1 4-13-16,-1 3-6 0,4 3-1 0,0 0 0 31,-3-6-28-31,3 6-7 0,0 0-1 0,0 0 0 0,3-10-115 16,1 7-23-16,-1-3-5 0,1 3-1 0</inkml:trace>
  <inkml:trace contextRef="#ctx0" brushRef="#br0" timeOffset="129261.37">27538 5467 889 0,'0'0'39'0,"0"0"9"0,0 0-39 0,0 0-9 16,0 0 0-16,0 0 0 0,0 0 84 0,0 0 16 15,0 0 2-15,0 0 1 0,0 0-27 0,0 0-6 16,-4 6-1-16,1-3 0 0,-4 7-7 0,3 2-2 16,1-2 0-16,-1-1 0 0,-3 3-12 0,4-2-4 15,3 6 0-15,-4 2 0 0,4-2 4 0,0 3 0 0,-3 0 0 0,3 0 0 16,-4 6-15-16,4-7-2 0,-4 7-1 16,4 4 0-16,0-10-3 0,-3 6-1 0,3 0 0 15,0-6 0-15,0 6-26 0,0-7 0 0,0 1 0 0,-4 0 0 16,4-3 0-16,0-4 15 0,0-2-4 0,4 5-1 15,-4-5 2-15,0-4 0 0,0-6 0 16,0 3 0-16,0-3 2 0,0 0 1 0,0 0 0 0,0 0 0 16,0 0 10-16,0 0 3 0,0 0 0 0,0 0 0 15,11 0-28-15,-8-3 0 0,-3 3 0 0,7-6 0 16,-3-4 0-16,-1 1 15 0,-3 0-3 0,4-1 0 16,-1 1-12-16,1-7 0 0,3 7 0 0,-4-10 0 15,1 9 0-15,3-5-10 0,0-4 2 0,0 3 0 16,4-3-17-16,-4 1-3 0,3 2-1 15,1 3 0-15,-1-2 3 0,1 5 1 0,-4-5 0 0,0 5 0 0,4 1 25 0,-1-1-8 16,-3 1 8-16,0 9 0 0,4-3-12 0,-8-3 4 16,-3 6 0-16,0 0 0 0,0 0 8 0,8 0-13 15,-1 0 5-15,-7 0 8 0,0 0 0 0,7 9 0 16,-4-3 9-16,1 4-1 0,3-1-8 0,0 0 0 16,-7 1 0-16,3-1 0 0,4 1 0 0,-3 5 0 15,-1-11 0-15,1 5 0 0,0 7 0 0,-4-7 0 16,3 0 0-16,-3 7 0 0,0-6-8 0,0-1-4 15,0 0 0-15,0 1 0 0,-3-4 12 0,3 3 14 16,-4 1-3-16,0-1-1 0,1 1-10 0,-1-1 0 16,4-3 0-16,-7-3 0 0,4 7 0 0,-4-1 12 15,3-9-2-15,-3 7 0 0,4 2-10 0,-4-9 0 16,-4 9 0-16,0-9 0 0,1 7 0 0,-1-4 10 0,1-3-2 16,-4 6-8-16,-1-6 17 0,5 3-3 0,-4-3-1 0,0 0 0 15,0 0-3-15,-1 6-1 0,1-6 0 0,0 0 0 16,0 0-9-16,0 0 0 0,3-6 0 0,1 6 8 15,-1 0-8-15,1 0 0 0,3 0 0 0,0 0 0 16,-1 0-33 0,5-3 1-16,-4 3 0 0,7 0 0 0,0 0-42 15,0 0-8-15,0 0-2 0,0 0-535 0,0 0-107 0</inkml:trace>
  <inkml:trace contextRef="#ctx0" brushRef="#br0" timeOffset="129803.806">27940 5984 288 0,'0'0'25'0,"0"0"-25"0,0 0 0 0,0 0 0 16,0 0 223-16,0 0 39 0,0 0 8 0,0 0 2 16,0 0-116-16,0 0-22 0,0 0-5 0,0 0-1 15,0 0-20-15,0 0-4 0,0 0 0 0,0 0-1 16,0 0-25-16,0 6-5 0,0-6-1 0,0 10 0 0,0-10-17 0,0 0-4 15,0 0-1-15,0 0 0 16,-4 9-14-16,4-9-2 0,0 0-1 0,0 0 0 0,0 0-8 0,0 0-1 16,0 0-1-16,0 0 0 0,0 0-14 0,0 0-9 15,0 0 12-15,0 0-12 0,0 0 0 0,0 0 0 16,0 0 0-16,0 0 0 16,0 0-63-16,0 0-19 0,0 0-4 0,0 0-680 15,0 0-136-15</inkml:trace>
  <inkml:trace contextRef="#ctx0" brushRef="#br0" timeOffset="134182.125">20606 7383 230 0,'0'0'20'0,"0"0"-20"16,0 0 0-16,0 0 0 0,0 0 173 0,0 0 31 16,0 0 5-16,0 0 2 0,0 0-105 0,0 0-21 15,0 0-4-15,0 3-1 0,-4 3-18 0,4 4-4 16,-3-1-1-16,-1 0 0 0,4 7-23 0,-3-7-5 16,3 4-1-16,0 3 0 0,-4 2-4 0,4 1-2 15,0 3 0-15,0 0 0 0,0-3 11 0,0 6 3 16,4-6 0-16,-4 6 0 0,0-6-23 0,0 0-4 15,0 6-1-15,0-6 0 0,0-4 0 0,3 4-8 16,-3 0 12-16,4-3-4 0,-4-1-8 0,0-2 8 16,3-4-8-16,-3 7 8 0,0-7-8 0,4 1 10 0,-4-1-10 0,0-3 10 15,0-6-10-15,3 3 0 0,-3-3 0 16,0 0-11 0,0 0-33-16,0 0-8 0,0 0 0 0,0 0-1 15,0 0-122-15,0 0-24 0,0 0-5 0,0 0 0 0</inkml:trace>
  <inkml:trace contextRef="#ctx0" brushRef="#br0" timeOffset="134826.576">20472 7301 518 0,'0'0'46'0,"0"0"-37"16,0 0-9-16,0 0 0 0,0 0 141 0,0 0 27 16,0 0 4-16,0 0 2 0,0 0-70 0,0 0-15 15,0 0-2-15,3-6-1 0,4-3-24 0,-3 2-5 0,6 4-1 0,-6-3 0 16,3 3-20-16,4-4-5 0,-1-2-1 0,4 9 0 16,-3-9-2-16,-1 5 0 0,5-2 0 0,-1 0 0 15,-4 3-8-15,1 3-3 0,3 0 0 0,0-6 0 16,0 6-8-16,4 6-1 0,-4-6-8 0,4 9 12 15,-1-3 7-15,-3 4 1 0,4-1 0 0,-4 1 0 16,0-1-31-16,0 10-5 0,0-10-2 0,0 7 0 16,-3 3 28-16,0-3 6 0,3-4 0 0,-4 7 1 15,-3-3-17-15,4 2-19 0,-4-2 4 0,0-3 1 16,0 9 14-16,0-4 0 0,0-5 0 0,-3 3 10 16,-1 2-2-16,-3 1 0 0,0-3 0 0,0 0 0 15,0-4-8-15,-3 7 12 0,3-3-12 0,-7 2 12 16,3 1-12-16,-3-3 10 0,4 0-10 0,-4-4 10 0,0 4-2 0,-1-7-8 15,-2 10 12-15,3-10-4 0,-4 7-8 0,1-6 10 16,-1-1-10-16,-3 7 10 0,0-4-10 0,0-2 0 16,-4-1 9-16,4 7-9 0,0-7 0 0,0 0 8 15,-4-2-8-15,4-4 0 0,3 3 0 0,1-3 0 16,-4-3 0-16,3 7 0 0,1-7 0 0,3 0-15 16,-4 0 3-16,0 0 0 15,1 0-40-15,3-7-8 0,0 7-2 0,0 0 0 16,3-3-110-16,4 3-21 0,-3-9-5 0</inkml:trace>
  <inkml:trace contextRef="#ctx0" brushRef="#br0" timeOffset="135542.774">20976 7740 460 0,'0'0'20'0,"0"0"5"0,0 0-25 0,0 0 0 15,0 0 0-15,0 0 0 0,0 0 180 0,0 0 30 16,0 0 6-16,0 0 2 0,0 0-120 0,0 0-24 16,11 0-5-16,-4 0-1 0,0-6-24 0,0 3-6 15,0-3-1-15,0 6 0 0,4-10-5 0,-4 10-2 16,3-9 0-16,1 9 0 0,-4-10-5 0,3 10-1 15,-2-6 0-15,2 3 0 0,1-3-4 0,-4 3-2 16,3-4 0-16,-3 4 0 0,4-3 18 0,-4 3 3 16,0-4 1-16,-3 4 0 0,-4-3-26 0,3-3-5 15,4 9-1-15,0-10 0 0,-3 4 0 0,-1 3 0 16,4-3 0-16,-3-4 0 0,3 7-8 0,-7-3 8 16,0-4-8-16,3 10 8 0,-3-9-8 0,0 3 8 0,-3 2-8 0,-4-2 8 15,3 3-8-15,4 3 8 0,-7 0-8 0,0 0 8 16,-3 0-8-16,-4 0 0 0,3 3 0 0,-3 3-11 15,3-2 11-15,-3 5 0 0,0 4 0 0,3-4-8 16,-3 0 8-16,4 4 0 0,-4-4-9 0,3 7 9 16,4-7 0-16,0 7-9 0,-4-3 9 0,8 2 0 15,-1-5 0-15,1 5 0 0,-1-5 0 0,1-1 0 16,3 7 0-16,0-7 0 0,0 1 0 0,0-1 0 16,0 1 0-16,3-1 0 0,1-3 0 0,3-3 0 15,-4 7 0-15,4-10 0 0,1 9 0 0,2-9 0 16,1 6 0-16,-1-6 0 0,4 4 0 0,-3-4 0 15,3 0-10-15,0 0-8 0,0 0-2 0,0 0 0 16,1-4-59-16,-1 4-12 0,-4-6-2 0,4 6-451 16,0-9-91-16</inkml:trace>
  <inkml:trace contextRef="#ctx0" brushRef="#br0" timeOffset="136071.291">21354 7609 403 0,'0'0'36'0,"0"0"-36"0,0 0 0 0,0 9 0 15,-4-3 128-15,1 4 18 0,3-1 4 0,0 0 1 16,0 1-61-16,0-1-12 0,0-2-2 0,0 2-1 16,3 0-8-16,-3 1-2 0,0-4 0 0,0 3 0 15,0-5-11-15,4 5-2 0,-4-9-1 0,0 0 0 16,-4 6-5-16,4-6-1 0,0 3 0 0,0-3 0 16,0 0-12-16,0 0-2 0,0 0-1 0,0 0 0 15,0 0 10-15,0 0 1 0,0 0 1 0,0 0 0 16,0 0-30-16,0 0-12 0,0 0 8 0,0 0-8 0,7-3 8 15,-3-3-8-15,-4-3 8 0,3-1-8 16,1 1 0-16,-1 6 0 0,-3-10 8 0,4 4-8 0,-4-1 0 16,3 1 0-16,1-1 0 0,-1 1 8 0,-3-7-8 0,4 7 0 15,-1 0 0-15,1-1 0 0,-4-2 0 0,4 5 0 16,-1-2 0-16,1-1 0 0,-1 4 0 0,1 3 0 16,-1-3 0-16,1 3 0 0,-1-4-9 0,-3 7 9 15,0 0 0-15,0 0 0 0,0 0-9 0,0 0 9 16,0 0 0-16,0 0-9 0,11 10 9 0,-4-4 0 15,-4 3 0-15,4 1 0 0,-3-1 0 0,-1 1 0 16,5-1 0-16,-5 1 0 0,1 5 0 0,-1-5 0 16,4-1 0-16,-3 0 0 0,-4 1 0 0,3-1 0 15,4 1 0-15,-3-4 8 0,-1 3-8 0,1-2 0 16,-1 2 0-16,1-6 8 0,3 3-8 0,-7-6 0 16,0 0 0-16,7 4 0 15,0-4-22-15,-7 0-9 0,0 0-1 0,7 0-1 16,4 0-143-16,-1-4-28 0,-3 4-5 0</inkml:trace>
  <inkml:trace contextRef="#ctx0" brushRef="#br0" timeOffset="136564.558">21784 7492 936 0,'-18'7'41'0,"18"-7"9"0,-7 0-40 0,7 0-10 16,0 0 0-16,-3 3 0 0,-11 3 90 0,7-6 16 16,7 0 3-16,-4 10 1 0,-6-4-28 0,-1-3-6 15,7 6 0-15,-3-2-1 0,4 2-19 0,-4 0-4 16,-4 1-1-16,8-1 0 0,-1 1-31 0,1 5-7 16,-4-11-1-16,0 5 0 0,7 0 8 0,-4 4 0 15,0-4 1-15,1 1 0 0,3-1-1 0,-4-6 0 16,4-3 0-16,0 10 0 0,-3-4-12 0,3 3-8 15,3-2 10-15,4 2-10 0,-3-6 12 0,0 3-3 16,3-6-1-16,3 4 0 0,-3 2 1 0,0-3 0 16,-7-3 0-16,11 0 0 0,3 0-9 0,0 0-11 15,-7 0 3-15,4 0 0 0,3 0 8 0,-4-3-8 16,-10 3 8-16,7-6-8 0,4 6 8 0,-4-4 0 16,4-2 0-16,-11 6 0 0,0 0 8 0,0-3 3 15,7-3 1-15,0-4 0 0,-7 1-12 0,0 3 0 16,0-4 0-16,3 7 0 0,1-6 0 0,-1-1 0 0,-6 1 0 15,3-4-11-15,3 4 11 0,-3-4 0 0,-7 4 8 16,4-7-8-16,3 7 0 0,-4 3 0 0,-3-4 0 16,-3 1-8-16,-1 6 8 0,8-4 0 0,-5-2 0 0,1 9 0 15,-3-3 0-15,-1-3 0 0,11 6 8 0,0 0-8 32,-3 0-19-32,3 0-8 0,0 0-1 0,0 0-1 0,0 0-47 15,0 0-10-15,-7-10-2 0,7 10-691 0</inkml:trace>
  <inkml:trace contextRef="#ctx0" brushRef="#br0" timeOffset="137425.944">21975 7546 1134 0,'0'0'24'0,"0"0"6"0,0 0 1 0,0 0 1 0,3 6-32 0,-3-6 0 16,-3 3 0-16,3 7 0 0,0-4 76 0,0-6 8 0,-4 9 1 15,4 1 1-15,0-1-26 0,0 1-4 0,0-1-2 0,-4-3 0 16,-3 4-8-16,7 5-2 0,0-5 0 0,0-1 0 16,-7-6-10-16,7 7-2 0,-3-4-1 0,3 3 0 15,0 1 1-15,0-10 1 0,0 0 0 0,0 0 0 16,0 0-20-16,0 0-4 0,0 9-1 0,0-9 0 16,10 0 7-16,-10 0 1 0,0 0 0 0,0 0 0 15,7 0-3-15,-7 0 0 0,8-3 0 0,-8 3 0 16,7-6-5-16,-4-4-8 0,4 4 11 0,-3 3-11 15,-1-6 8-15,1 2-8 0,3-2 0 0,-4-1 0 16,4 1 8-16,-3 0-8 0,-1-1 0 0,1-5 0 16,3 11 0-16,-3-5 0 0,-4 0 0 0,3 2 0 0,4-2-11 15,-3 9 11-15,-4 0-12 0,0 0 12 0,0 0-11 0,0 0 11 16,0 0-10-16,0 0 10 0,0 0-8 0,0 0 8 16,7-6 0-16,-7 6-9 0,0 0 9 0,0 0 0 15,7 6 0-15,-7-6-8 0,0 0 8 0,0 0 0 16,3 9 0-16,4-2 0 0,0 2 8 0,-7-9-8 15,4 3 8-15,-4 7-8 0,7-1 12 0,-7-9-1 16,0 0-1-16,0 0 0 0,0 6-1 0,0-6 0 16,0 0 0-16,0 0 0 0,0 0-1 0,0 0 0 15,0 0 0-15,0 0 0 0,0 0-8 0,0 0 10 16,7 0-10-16,-7 0 10 0,0 0-10 0,0 0 8 16,7 0-8-16,4 0 8 0,-4-6-8 0,3 6 10 15,-6-9-10-15,3 5 10 0,0-2-10 0,4-3 0 16,-8 6 0-16,1-10 8 0,3 4-8 0,-4-1 0 15,4 1 0-15,-7-1 0 0,0 1 0 0,7 0 0 0,0-1 0 16,0 4 0-16,-7-4-10 0,0 7 10 0,11-3 0 0,-4-3-9 16,0 9 9-16,0-3-13 0,-7 3 5 0,4-7 8 15,6 7-10-15,-10 0 10 0,0 0 0 0,0 0-9 16,11 10 9-16,-4-10-8 0,-7 0 8 0,3 9-8 16,5 0 8-16,-1-2 0 0,-4 2 0 0,1 1 0 15,-4-4 0-15,3 3 9 0,1-6-1 0,-1 7-8 16,1-1 10-16,-1 1-10 0,4-4 8 0,-3 3-8 15,-1 1 9-15,1-1-9 0,-4-9 10 0,7 6-10 16,4 4 0-16,-8-7 8 0,-6 3-8 0,3-6 0 16,7 10 0-16,-4-4 0 0,-3-6 0 0,0 0 0 0,0 0 0 15,0 0 8-15,4 3-8 0,-4-3 0 16,-4 9-24-16,4-9-7 0,0 0-1 0,0 0-1 16,0 0-100-16,0 0-20 0,0 0-4 0,0 0-653 15</inkml:trace>
  <inkml:trace contextRef="#ctx0" brushRef="#br0" timeOffset="137819.518">22483 7574 288 0,'0'0'12'0,"0"0"4"0,0 0-16 0,0 0 0 0,0 0 0 0,0 0 0 16,7 6 305-16,-7-6 59 0,0 0 11 0,0 0 2 15,10 10-217-15,-6-4-44 0,-4-6-9 0,0 3-2 16,7 7-52-16,-7-1-10 0,0-3-3 0,0 4 0 16,0-1-7-16,3-3-1 0,-3-3-1 0,0 7 0 0,-3-1-21 15,3-2-10-15,0-7 10 0,7 3-10 16,0 3 0-16,-4 3 0 0,-3-9 0 0,0 0 0 0,0 0 0 0,0 0-15 16,0 0 3-16,0 0 1 15,7 0-170-15,-7 0-35 0,0 0-6 0,0 0-2 0</inkml:trace>
  <inkml:trace contextRef="#ctx0" brushRef="#br0" timeOffset="137983.328">22532 7386 1335 0,'-14'-3'29'0,"14"3"7"0,0 0 0 0,0 0 2 0,0 0-30 0,0 0-8 16,7-7 0-16,-7 7 0 0,0 0 8 0,0 0 0 15,0 0 0-15,0 0 0 0,3-3-8 0,-3 3-12 0,0 0 4 16,7 0-591-16</inkml:trace>
  <inkml:trace contextRef="#ctx0" brushRef="#br0" timeOffset="138679.625">22733 7565 172 0,'0'0'8'0,"0"0"1"0,0 0-9 0,0 0 0 15,0 0 0-15,0 0 0 0,0 0 176 0,0 0 32 16,0 0 8-16,0 0 0 0,0 0-104 0,0 0-22 16,0 0-4-16,0 0-1 0,0 0-1 0,0 0-1 15,0 0 0-15,0 0 0 0,0 0-23 0,0 0-5 16,0 9-1-16,0-3 0 0,7 4-17 0,-7-4-3 15,-3-3-1-15,3 7 0 0,7-1-5 0,-7-3 0 16,-4-3-1-16,4 4 0 0,0 2-3 0,0 0 0 0,0-2 0 16,-7-4 0-16,0 6-9 0,7-9-3 0,3 7 0 0,-3-7 0 15,0 0 8-15,0 0 0 0,0 3 1 0,0-3 0 16,0 0 1-16,0 0 0 0,0 0 0 0,0 0 0 16,11 6-4-16,-11-6-1 0,0 0 0 0,0 0 0 15,11-6-2-15,-8 3-1 0,-3 3 0 0,0 0 0 16,4-7-14-16,-1 4 9 0,-3-3-9 0,0-4 8 15,-3 1-8-15,3 6 0 0,7-10 0 0,-4 4 8 16,-6 0-8-16,3-1 0 0,3 1 0 0,4-7 0 16,-3 3 0-16,-1 4 0 0,1-7-12 0,3 7 12 15,7 0-12-15,-7-1 12 0,-3 4-12 0,3-4 12 16,3 7-10-16,-3-3 10 0,0-3 0 0,-7 9-9 0,0 0 9 0,4-3 0 16,7-4-9-16,-11 7 9 0,0 0 0 15,0 0 0-15,10 0 0 0,-3 0 0 0,-7 0 0 0,0 0 0 16,0 0 0-16,7 7 0 0,0 2 0 0,0 0 0 15,-3 4 0-15,3-4 0 0,0 4 0 0,0-1 0 16,-7-2-10-16,4-1 10 0,-1-3 0 0,1 4 0 16,-1-1 0-16,1 1 10 0,-4-1-10 0,3 1 0 15,1-4 0-15,-1-3 0 0,-3-3-16 0,0 9-4 16,0-9-2-16,4 7 0 16,-1 2-157-16,1 0-31 0,3-2-6 0,0-4-2 0</inkml:trace>
  <inkml:trace contextRef="#ctx0" brushRef="#br0" timeOffset="139360.677">23188 7518 172 0,'0'0'16'16,"0"0"-16"-16,0 0 0 0,0 0 0 15,0 0 219-15,0 0 41 0,0 0 8 0,0 0 1 0,0 0-123 0,0 0-25 16,-3 0-5-16,3 0 0 16,0 0-48-16,-7 0-8 0,-1-7-3 0,1 7 0 0,7 0-23 0,-7 0-5 15,0 7-1-15,0-7 0 0,-3 6 9 0,3-3 2 16,-8 6 0-16,5-2 0 0,3-4-15 0,-4 6-4 15,4 1 0-15,0-4 0 0,-3 3 3 0,6 1 0 16,-3-4 0-16,0-3 0 0,3 7-14 0,1-4-9 16,3-6 12-16,-4 9-12 0,4-9 0 0,0 0 0 15,0 3 0-15,0-3 0 0,4 7 22 0,-4-7-2 16,0 0-1-16,3 9 0 0,4-3-19 0,-3-3 0 16,-4-3 8-16,7 0-8 0,4 7-9 0,-4-7-6 15,-7 0-1-15,7 0 0 0,3 0 16 0,1-7 0 16,-4 7-10-16,0-3 10 0,-7 3 0 0,11-6 0 15,-4 3 0-15,3-3 0 0,-3-1 0 0,4 4 0 16,-4-3 0-16,0 3 0 0,-3-3 0 0,-1-4 0 16,1 7 0-16,-1-3 0 0,4-4 0 0,-7 1 0 0,4 3 0 0,-1-4 0 15,-3 7 0-15,4-3 0 16,-1-4 8-16,-3 10-8 0,0 0 0 0,4-9 0 0,-4 9 9 0,0 0-9 16,0 0 0-16,0 0 8 0,0-3-8 0,0 3 0 15,0 0 8-15,0 0-8 0,0 0 10 0,0 0-10 16,0 0 23-16,0 12-2 0,0-2 0 0,0-1 0 15,3 1 0-15,1-4 0 0,-4 10 0 0,3-7 0 16,-3-6-7-16,4 7-2 0,-1-1 0 0,1-3 0 16,-4-6-4-16,7 10 0 0,-3-4-8 0,3-3 12 15,-4 6-12-15,-3-9 8 0,7 7-8 0,-7-7 0 16,7 3 14-16,-3 3-3 0,-4-6-1 0,10 0 0 16,-3 3-21-16,0-3-4 0,4 0-1 0,-4 0 0 15,4 0-41-15,-1-3-9 0,-3 3-2 0,4-6 0 16,3 3-112-16,-3-4-24 0,-1 4-4 0,1-3 0 0</inkml:trace>
  <inkml:trace contextRef="#ctx0" brushRef="#br0" timeOffset="139682.108">23551 7223 172 0,'0'0'8'0,"0"0"1"0,0 0-9 0,0 0 0 16,0 0 0-16,0 0 0 0,0 0 316 0,0 0 62 15,0 0 12-15,0 0 2 0,0 0-241 0,0 0-49 16,0 0-10-16,4 3-1 0,0 9 4 0,-4 1 1 0,3-4 0 0,-3 1 0 16,0 6-52-16,0 2-9 0,0 1-3 0,0-3 0 15,0 3 7-15,0-1 1 0,4-2 0 0,-1 3 0 16,-3 0-29-16,0-4-11 0,0 4 8 0,4 0-8 15,-4-3 0-15,3-7 0 0,-3 7 0 0,4-4 0 16,-1-2 0-16,-3-1 0 0,4 1 0 0,-1-1 0 16,1 4 0-16,-4-4 0 0,0-9 0 0,0 0 0 15,3 9-30-15,-3-9-11 0,0 0-3 16,0 0 0-16,0 0-87 0,0 0-17 0,0 0-4 0,0 0-460 16,0 0-91-16</inkml:trace>
  <inkml:trace contextRef="#ctx0" brushRef="#br0" timeOffset="140385.637">23414 7392 1450 0,'0'0'64'0,"0"0"14"0,0 0-62 0,0 0-16 15,0 0 0-15,0 0 0 0,0 0 121 0,0 0 22 16,-7-6 4-16,7 6 1 0,0 0-8 0,0 0 0 15,-4 0-1-15,4 0 0 0,0-10-85 0,0 10-17 16,4-3-3-16,-1-3-1 0,1 6-33 0,3-9 0 16,0 9 0-16,4-10 0 0,-1 10 0 0,4-6 0 15,0 3 0-15,4 3 0 0,-4 0 0 0,4-6 0 0,-1 6 0 0,-2 0 0 16,2 0-12-16,1 0-10 0,-4 6-2 0,0-6 0 31,4 0-28-31,-4 3-7 0,3 3-1 0,-2 1 0 16,-1-4 11-16,0-3 1 0,-4 6 1 0,4-3 0 15,-3 3-35-15,0-6-7 0,3 3-2 0,-4-3 0 0,1 7 14 0,-1-7 2 16,-2 3 1-16,2-3 0 0,1 0 14 0,-4 0 4 0,0-3 0 0,0 3 0 16,-7 0 44-16,7 0 12 0,3 0 0 0,-2-7 0 15,-8 7 0-15,0 0 0 0,7 0 8 0,-7 0-8 16,0 0 60-16,0 0 8 0,0 0 2 0,0 0 0 16,0 0 15-16,0 0 3 0,0 0 1 0,-4 10 0 15,4-10-21-15,-7 6-4 31,0 4 0-31,0-1-1 0,0-3-23 0,0 4-4 0,-4-1 0 0,4 0-1 0,-3 1-15 0,3-1-2 0,-4 1-1 0,0 5 0 0,4-2-2 0,0-4-1 16,-3 7 0-16,6-7 0 0,-3 7 11 0,4-7 3 16,-1 1 0-16,0-1 0 0,1 1-28 0,3-1 0 15,0-9 0-15,3 6 0 0,1 4 10 0,-4-10-10 16,11 3 12-16,-4 3-12 0,0-6 8 0,3 3-8 16,-3 4 0-16,4-7 0 0,0 0 8 0,3 0-8 15,0-7 0-15,0 4 0 0,-4 3 0 0,1-6 0 16,0 6 0-16,3-9 0 0,0 9 0 0,-4-4 0 15,1-2 8-15,0-3-8 0,-1 6 0 0,-3-4 0 16,0-2 0-16,0 3 0 0,0-4 0 0,-3 7 0 16,-1-6 0-16,1-1 0 0,-1 1 0 0,-3-7 0 15,0 7 0-15,0-1 0 0,0-5 0 0,0 5 0 16,-7-5 0-16,4 5 0 0,-1 1 12 0,1-1-12 0,-1 1 12 16,-3 9-12-16,4-9 0 0,-1 9 0 0,-3-7 0 0,0 4 0 15,0 3 0-15,4-6-9 0,3 6 9 0,0 0 0 16,0 0 0-16,0 0 0 0,0 0 0 0,0 0-8 31,0 0-29-31,-8 0-6 0,5-3-1 0,3 3 0 0,0 0-79 16,0 0-16-16,0 0-3 0,0 0-1 0,0 0-42 0,0 0-9 15,0 0-2-15,0 0 0 0</inkml:trace>
  <inkml:trace contextRef="#ctx0" brushRef="#br0" timeOffset="140897.624">24084 7596 115 0,'0'0'0'0,"0"0"10"0,7 3-10 0,-7-3 0 16,4 6 0-16,3-2 0 0,-7-4 228 0,3 9 44 15,4-3 9-15,-7-6 2 0,0 0-131 0,4 3-25 16,-1 4-6-16,1-1-1 0,-4-6-38 0,3 3-8 15,-3-3-2-15,0 0 0 0,0 0-12 0,0 0-4 16,0 0 0-16,8 9 0 0,-5-2-18 0,-3-7-4 16,0 0-1-16,0 0 0 0,7 3-1 0,-7-3-1 15,0 0 0-15,0 0 0 0,0 0-9 0,0 0-2 0,4 0 0 0,-4 0 0 16,0 0 20-16,0 0 3 0,0 0 1 16,0 0 0-16,3-3-20 0,-3 3-3 0,4-10-1 0,-1 4 0 15,-6-3-6-15,3-1-2 0,-4 1 0 0,1-1 0 16,3-5-12-16,-4 5 0 0,1-5 0 0,-1 2 0 15,1-3 0-15,-1-2 0 0,4-1 0 0,-4 3 0 16,4-3 0-16,0 0 0 0,4 1 0 0,-4-1 0 16,4 3 0-16,-4-3 0 0,3 4 0 0,-3-1 0 15,4 7 0-15,-1-1 0 0,1 1 0 0,-1-1 0 16,1 1 0-16,-1 6 0 0,1-3 0 0,3-4 0 16,-7 10 0-16,3 0 0 0,4-6 0 0,0 6 0 15,4-3 0-15,-4 3 0 0,0 0 0 0,0 0 0 16,4 3 0-16,-1 3 0 0,1-6 0 0,0 3 0 15,-1 4 0-15,1-1 0 0,-1-3 0 0,1 6 0 0,3-9-14 16,-3 7-6-16,-1-4 0 0,1 3-1 16,-1-3-155-16,4-3-32 0,-7 0-5 0,4 0-2 0</inkml:trace>
  <inkml:trace contextRef="#ctx0" brushRef="#br0" timeOffset="142162.458">24977 7445 288 0,'0'0'25'0,"0"0"-25"16,0 0 0-16,0 0 0 0,0 0 136 0,0 0 23 15,0 0 4-15,0 0 1 0,0 0-81 0,0 0-16 16,0 0-3-16,0 0-1 0,0 0 1 0,0 0 0 16,3-6 0-16,-3 6 0 0,0-9-16 0,0 9-4 15,-3-3 0-15,3 3 0 0,0 0-4 0,0 0-2 16,-4 0 0-16,-3-7 0 0,-3 7-8 0,2 0-2 16,1-3 0-16,0 6 0 0,-3-3-3 0,-1 7-1 15,1-7 0-15,-1 3 0 0,0 6-14 0,1-3-10 0,-1 4 12 0,-3-7-12 16,4 3 14-16,-1 4-4 0,4-1-1 0,-4 7 0 15,1-7-9-15,-1 1 0 0,1-1 0 16,3 0 8-16,-1 7-8 0,1-7 0 0,-3 1 0 0,3 6 0 16,3-4 0-16,1-2 0 0,-1-1 0 0,4-3 0 15,0 4 0-15,0-10 0 0,0 0 0 0,4 9 0 16,-1 0 0-16,8-2 0 0,-4-7 0 0,3 3 0 16,1-3 16-16,0-3-1 0,-4 3-1 0,3-7 0 15,1 7 0-15,-1-9 0 0,1 6 0 0,0-3 0 16,-1-4 5-16,1 10 1 0,-4-6 0 0,3-3 0 15,-3-1-4-15,-3 7 0 0,3-13 0 0,0 7 0 16,-3 3 18-16,-1-4 3 0,4 1 1 0,0-1 0 0,-3-2-24 16,3-4-5-16,-4 7-1 0,1-7 0 0,-1 4-8 15,5-4 0-15,-1 0 0 0,-4-3 8 0,1 10-8 0,3-10 0 16,-4 3 0-16,4-2 0 0,-3-1 0 0,-1 0 0 16,1-6 0-16,-1 6 0 0,-3 0 0 0,4 4 0 15,-1-4 0-15,1 0 8 0,-4 0-8 0,0 4 0 16,0-1 0-16,0-3 0 0,0 0-9 0,0 10 9 15,0-7 0-15,0 4 0 0,0-4 0 0,0 6 0 16,0 1 0-16,0 0 0 16,3-1-24-16,1 4-8 0,0-3-2 0,-4-1 0 15,3 10-35-15,-3 0-7 0,0 0-2 0,0 0 0 16,7-9-104-16,-7 9-21 0,0 0-4 0,7 0-1 0</inkml:trace>
  <inkml:trace contextRef="#ctx0" brushRef="#br0" timeOffset="142766.821">25181 7358 172 0,'0'6'16'0,"-3"-3"-16"16,-1 6 0-16,1-2 0 0,-4-4 216 0,0 3 41 15,0 4 8-15,-1-1 2 0,-2 0-153 0,3-2-30 16,0 2-7-16,-4 0-1 0,1 1-20 0,3 6-4 16,0-4 0-16,-1-3-1 0,1 1-23 0,0-4-5 15,4 4-1-15,-4-1 0 0,3 0 17 0,1 1 3 16,3-10 1-16,0 9 0 0,3-3-27 0,-3-6-6 15,0 0-1-15,4 10 0 0,6-1-9 0,-3-9 12 16,-7 0-12-16,11 10 12 0,0-10-12 0,-1 0 0 16,1 0 9-16,3 0-9 0,-4 0 0 0,5 0 0 15,-1-3 0-15,0-4 0 0,0 7 0 0,-4-6 0 16,5 3 0-16,-5-3 0 0,-3 2 0 0,4-2 0 16,-4 3 0-16,3-3 0 0,-6-4 0 0,3 7 8 0,-3-6-8 15,-1 3 11-15,4-4 9 0,-3 1 1 16,-1-1 1-16,1-5 0 0,-1 5-5 0,1 1-1 0,-4-1 0 0,0 1 0 15,0 0-8-15,0-7-8 0,-4 7 9 0,4-1-9 16,-3 1 10-16,-1-1-10 0,1 1 10 0,-1 0-10 16,-3 2 8-16,4-2-8 0,-5 3 0 0,1 2 9 15,0-2-9-15,4 3 0 0,-4-3 0 0,0 3 8 16,0-4-8-16,3 7 0 0,-3 0 0 0,0-3 0 16,4 3 0-16,3 0 0 0,0 0 0 0,0 0 0 15,-4 0-26-15,4 0 2 0,0 0 1 0,0 0 0 16,0 0-42-16,0 0-9 0,0 0-2 0,0 0 0 15,0 0-109-15,0 0-23 0,14 0-4 16,-14 0 0-16</inkml:trace>
  <inkml:trace contextRef="#ctx0" brushRef="#br0" timeOffset="143246.692">25435 7436 115 0,'0'0'10'0,"0"0"-10"15,0 0 0-15,0 0 0 0,0 0 184 0,-3 3 34 16,3-3 7-16,-4 6 2 0,4-6-107 0,0 0-22 16,0 0-4-16,0 0-1 0,0 0-17 0,0 0-4 15,0 0-1-15,0 0 0 0,0 0-16 0,0 0-3 16,0 0-1-16,0 0 0 0,7 0-14 0,0-6-2 0,4 6-1 0,-4-3 0 15,0-3-10-15,4 3-1 0,-1-4-1 0,-3 7 0 16,4-3-4-16,-1-3-1 0,1-3 0 16,0 2 0-16,-4 4-7 0,0-3-2 0,0 3 0 0,0-4 0 15,-4 4 7-15,4-3 1 0,-3-3 0 0,-1-1 0 16,1 1-16-16,0-1 0 0,-4 4 0 0,0-3 0 16,0-1 0-16,-4 7 0 46,4-3 0-46,-7-3 0 0,3 2 0 0,-3 4 9 0,0 3-9 0,-3 0 8 0,-1 3-8 0,-3-3 8 0,3 7-8 16,1-1 8-16,-4-3-8 0,3 6 0 0,-3 1 0 0,0-1-11 0,3-3 11 0,-3 7 0 0,4 3 0 0,-4-7 0 16,3 10 0-16,0-3 0 0,1 2 0 0,3-2 0 15,0-3 0-15,3 2 0 0,1 4 0 0,3-3 0 0,0-7 0 16,3 7 9-16,1-7-9 0,3 1 0 0,-4-1 9 0,4 0-9 16,0-5 0-16,4 2 9 0,3 3-1 0,-3-9-8 15,-1 7 12-15,4-4-4 0,0-3-8 0,4 0-9 16,-7 0 9-16,3 0-13 0,3-3-7 0,5-4 0 15,-5 7-1-15,1-6 0 16,0 3-130-16,3-3-25 0,-4-4-6 0,4 7-534 0</inkml:trace>
  <inkml:trace contextRef="#ctx0" brushRef="#br0" timeOffset="143752.012">25940 7232 172 0,'0'0'16'0,"0"0"-16"0,0 0 0 0,0 0 0 16,0 0 239-16,-7 6 45 0,0-2 8 0,3 2 3 16,-6-3-151-16,2-3-31 0,1 6-5 0,0-3-2 15,0 4-28-15,0-4-6 0,-3-3 0 0,3 6-1 16,-4-3-24-16,0 4-5 0,1 2-1 0,-4-3 0 15,3-3-25-15,1 7-6 0,-1-10-1 0,0 6 0 16,1-3-1-16,3 3-8 0,0 4 12 0,3-7-4 16,1 3-8-16,3-6 0 0,0 0 0 0,0 0 8 15,0 0-8-15,0 0 0 0,0 0 0 0,0 0 0 16,0 0 0-16,0 0 0 0,0 0 0 0,10 7 0 16,-3-4 0-16,4-3 0 0,-11 0 0 0,10 6 0 0,-2-3 0 0,2-3 0 15,-10 0 0-15,7 0 0 0,-7 0 0 0,11 6 0 16,-1-3 0-16,-10-3 0 0,7 0 0 0,0 7 0 15,1-4 0-15,-1 3 0 0,0-6 0 0,0 10 0 16,-7-10 0-16,7 6 0 0,-4-3 0 0,4 6 0 16,-3-2 0-16,-1-4 0 0,4 6 0 0,-7-3 0 15,0 4 0-15,0-7 0 0,0-3 0 0,0 6 0 16,-3 4 0-16,-1-1 0 0,1 0 0 0,-4-2 0 16,3-4 0-16,-3 6 0 0,0-2 0 0,0 2 0 15,-3 0 0-15,2-2 0 0,1-4 0 0,-3 6 0 16,-1-3 0-16,4-2 0 0,-3 2 0 0,3-6 0 15,-1 9 0-15,1-9 0 0,0 0-10 0,7 0-7 16,-7 0-2-16,7 0 0 16,0 0-122-16,0 0-25 0,0 0-5 0</inkml:trace>
  <inkml:trace contextRef="#ctx0" brushRef="#br0" timeOffset="144334.053">26035 7314 1393 0,'0'0'61'0,"0"0"14"0,0 0-60 0,0 0-15 16,0 0 0-16,0 0 0 0,0 0 81 0,0 9 14 15,0 1 2-15,0 5 1 0,-4-5-21 16,4-1-4-16,4-3-1 0,0 4 0 0,-4-1-46 0,0 1-10 15,3-1-1-15,-3 0-1 0,0 7-3 0,0-7-1 16,0 4 0-16,4 0 0 0,-1-1 4 0,-3-3 1 16,0-2 0-16,0 2 0 0,4 1 2 0,-4-10 1 15,0 6 0-15,0-6 0 0,3 3-2 0,-3-3-1 16,0 0 0-16,0 0 0 0,0 0 1 0,0 0 1 16,0 0 0-16,0 0 0 0,0 0-1 0,7 0 0 15,0-3 0-15,0-3 0 0,-3 6-7 0,3-10-1 16,-4 4-8-16,5-4 12 0,-5 7-12 0,1-6-15 15,-1-7 3-15,1 7 1 0,-1-7 11 0,1 7 16 16,3-10-4-16,-4 10-1 0,1-10-20 0,-1 3-4 0,4-3-1 16,0 4 0-16,0 2 2 0,1-6 0 0,-1 4 0 0,0-1 0 15,3 6 12-15,-3-2-12 0,-3 2 12 0,6-2-12 16,-3 9 12-16,1-3 0 0,2-4-10 0,-3 7 10 16,-7 3 0-16,0 0 0 0,7 0-9 0,0 0 9 15,-3 0 0-15,3 3 0 0,0 3 8 0,0-2-8 16,-4 2 17-16,1 3-2 0,3 7-1 0,-3-4 0 15,-4-2 1-15,7 6 0 0,-4-7 0 0,-3 7 0 16,7-4-3-16,-7 4-1 0,4 0 0 0,-1-4 0 16,-3-3 1-16,4 1 1 0,-1-1 0 0,1 4 0 15,-1-4-13-15,1 1 0 0,-4-10-9 0,3 3 9 16,1 6 0-16,-4-9 0 0,0 0 0 0,0 0 0 16,0 0-18-16,7 0-10 0,0 0-3 0,-7 0 0 15,0 0-35-15,7 0-7 0,-3 0-2 0,3-3 0 16,-7 3-141-16,3-6-28 0</inkml:trace>
  <inkml:trace contextRef="#ctx0" brushRef="#br0" timeOffset="144772.745">26539 6991 345 0,'0'0'31'15,"0"0"-31"-15,0 0 0 0,0 0 0 16,0 0 242-16,0 0 42 0,0 0 9 0,0 0 2 16,0 0-145-16,0 0-29 0,0 0-5 0,0 0-2 0,0 0-34 0,0 0-6 15,0 0-2-15,0 0 0 0,0 0-38 0,-3 3-8 16,3-3-2-16,0 0 0 0,0 0-15 0,-4 6-9 15,4-6 10-15,0 0-10 0,-3 10 0 0,3-10 0 16,0 9 0-16,0-9 0 0,0 0-12 0,0 0-9 16,0 0-2-16,0 0 0 15,0 9-145-15,0-9-28 0,7 7-7 0,-7-7-1 0</inkml:trace>
  <inkml:trace contextRef="#ctx0" brushRef="#br0" timeOffset="145146.707">26755 7101 1324 0,'0'0'59'0,"0"0"12"16,-4 6-57-16,4-6-14 0,-3 9 0 0,-1 1 0 15,4-1 63-15,-3-3 9 0,3 4 3 0,-4-1 0 16,4 7-12-16,0-4-3 0,0-2 0 0,4 9 0 16,-4-4-26-16,0 1-6 0,0-4 0 0,0 4-1 0,3 0 5 15,-3-4 0-15,0 7 1 0,0-9 0 0,0 5-33 0,0-5 0 16,0 5 0-16,0-5 0 0,0-1 0 15,0 1 0-15,-3-1 0 0,3-3 0 0,-4 4-12 0,4-7-10 16,0 6-2-16,0-9 0 16,0 0-151-16,-3 6-30 0,3-6-7 0,-11 10 0 0</inkml:trace>
  <inkml:trace contextRef="#ctx0" brushRef="#br0" timeOffset="145351.241">26525 7339 1447 0,'0'0'64'0,"0"0"13"0,0 0-61 0,7-6-16 16,-3-4 0-16,3 7 0 0,0-3 136 0,4-4 25 15,-4 1 5-15,3 6 1 0,4-10-55 0,1 4-10 0,2 6-2 0,1-4-1 16,-1-2-45-16,5 0-9 0,-1 5-1 0,-4-2-1 16,5 6-31-16,-1-9-12 0,-4 9 8 0,1 0-8 15,0-6 0-15,-1 6 0 0,-3 0 0 0,4 0 0 16,-4 0-22-16,0 0 0 0,0 0 0 0,0 0 0 31,-3 0-158-31,3 0-31 0</inkml:trace>
  <inkml:trace contextRef="#ctx0" brushRef="#br0" timeOffset="149486.141">27566 7260 115 0,'0'0'10'0,"0"0"-10"15,0 0 0-15,0 0 0 0,0 0 118 0,0 0 22 16,4-9 4-16,3 9 0 0,-7 0-46 0,3-9-10 15,1 5-1-15,-4 4-1 0,7-6-1 0,-7 6 0 16,0 0 0-16,0 0 0 0,0 0-14 0,0 0-3 16,-4 0-1-16,4 0 0 0,-7-9-18 0,7 9-3 15,-3 0-1-15,-4-6 0 0,3 6-5 0,-3-10-2 16,7 10 0-16,-4 0 0 0,-3-3-14 0,0-3-4 16,4 6 0-16,-4-3 0 0,7 3-2 0,-4-7-1 15,-3 7 0-15,0 0 0 0,7 0-8 0,-7 0-1 16,0 7-8-16,0-4 12 0,0-3-12 0,0 6 8 15,0-3-8-15,0 3 0 0,3-2 0 0,-3 2 0 16,0 3 0-16,0 1 0 0,0-1 0 0,0 0 0 0,0 7 0 0,3 0 0 16,-6-4 8-16,6 4-8 0,-6-3 0 0,6 2 0 15,1 4 0-15,-1-3 0 0,1-7 0 0,3 7 0 16,0-4 0-16,0-2 0 0,0-1 0 0,0-3 0 16,3 4 8-16,-3-7-8 0,0-3 0 0,0 0 0 15,7 6 8-15,-7-6-8 0,11 7 0 0,-4-7 0 16,0 0 10-16,0-7-10 0,3 7 10 0,1-9-10 15,-4 9 13-15,0-6-3 0,4 2-1 0,-1-5 0 16,-3 3 1-16,4-4 0 0,-4 7 0 0,0-3 0 16,4-3-10-16,-4-1 12 0,0 4-12 0,0-4 12 15,0 1-12-15,-4 0 0 0,4-1 0 0,-7 1 8 16,4-7-8-16,0 13 8 0,-1-6-8 0,-3 2 8 0,-3-2-8 16,-1 0 0-16,4-1 0 0,0 4 0 0,0-4 0 15,-4 7 0-15,4-3 0 0,0 6 0 0,0 0 0 0,0 0 0 16,0-3 0-16,0 3 0 0,0 0 0 0,0 0 12 15,4-6-12-15,-4 6 12 0,0 0-4 0,0 0 0 16,0 0 0-16,0 0 0 0,0 0 8 0,0 9 2 16,0 0 0-16,4 1 0 0,-8 6-2 0,4-7 0 15,4 7 0-15,-1-4 0 0,1-2-16 0,-4 5 0 16,3-5 0-16,4-1 0 0,-3 0 0 0,3 1 0 16,-4-4 0-16,1 4 0 0,6-4 0 0,-3 3 0 15,-3-6 0-15,3 7 0 0,0-4-12 0,4-3-2 16,-4 3-1-16,0-2 0 15,0 2-33-15,0-6-6 0,0 0-2 0,-7 0-570 0,11 3-114 16</inkml:trace>
  <inkml:trace contextRef="#ctx0" brushRef="#br0" timeOffset="157400.504">28046 6884 597 0,'0'0'26'0,"0"0"6"0,0 0-32 0,0 0 0 16,0 0 0-16,0 0 0 0,0 0 77 0,0 0 9 16,0 0 2-16,0 0 0 0,0 0-12 0,0 0-1 15,0 0-1-15,0 0 0 0,0 0-12 0,0-9-2 16,-4 2-1-16,4 7 0 0,-3-3-1 0,3-3 0 15,-4-3 0-15,4 6 0 0,0-7-18 0,-3 1-4 16,3-4-1-16,-4 4 0 0,4 6-20 0,0-4-4 16,-3-2-1-16,3 0 0 0,0-1-2 0,-4 1 0 15,1 2 0-15,-1-2 0 0,4 0-8 0,-3-1 12 16,-1 7-12-16,1-3 12 0,-1-4-12 0,0 4 0 16,1 3 0-16,-4-3 0 0,0 6 0 0,3 0 0 0,-6 0 0 0,3 6 8 15,0-6-8-15,0 3 10 0,-1 3-10 0,1 4 10 16,0-1-10-16,0-3 0 0,0 4 0 0,0 2-11 15,4-2 11-15,-4 6 0 0,3 2 0 0,1 1 8 16,-1 3 1-16,-3 0 1 0,3-3 0 0,-3 6 0 16,7 3 6-16,-3-3 0 0,3 3 1 0,-4 4 0 15,4-10-5-15,0 9-2 0,0-9 0 0,0 9 0 16,0-9-1-16,0 4 0 0,0 2 0 0,-3-3 0 16,3 3-1-16,0 0 0 0,-4 4 0 0,4-4 0 15,0-3-8-15,-3-3 0 0,3-6 9 0,0 2-9 16,0-2 8-16,0-3-8 0,0 2 10 0,0-5-10 0,3-1 8 15,-3-9-8-15,0 0 0 0,4 9 0 16,-4-9-12-16,3 7-8 0,-3-7-1 0,0 0-1 16,7-7-141-16,0 7-28 0,1-9-5 0</inkml:trace>
  <inkml:trace contextRef="#ctx0" brushRef="#br0" timeOffset="157772.676">27735 7101 864 0,'0'0'76'16,"0"0"-60"-16,0 0-16 0,0 0 0 0,0 0 84 0,-3 6 15 0,3-6 2 0,0 0 1 15,0 0-33-15,-4 9-6 0,4-9-2 0,0 0 0 16,0 0 31-16,0 0 7 0,7 6 1 0,0-2 0 16,4-4-36-16,0 0-6 0,-1 0-2 0,1 0 0 15,3-4-25-15,0-2-6 0,0 0-1 0,-3 3 0 16,3 3-24-16,0-6 8 0,-3 6-8 0,3-4 0 15,0 4 0-15,-4-6 8 0,1 6-8 0,3-3 0 0,-7-3 0 0,4 6-11 16,-1-3 1-16,1-4 0 16,-1 7-39-16,-3 0-8 0,4-3-2 0,-4-3 0 15,4 6-158-15,-4 0-32 0</inkml:trace>
  <inkml:trace contextRef="#ctx0" brushRef="#br0" timeOffset="158312.942">28335 6947 345 0,'0'0'15'0,"0"0"4"0,4-10-19 0,3 10 0 0,-7 0 0 0,3-9 0 16,1 3 179-16,3 3 32 0,-7-4 6 0,3-2 2 15,1 6-121-15,3-3-24 0,-4-4-5 0,-3 1-1 16,4 2-12-16,0-2-4 0,-1 0 0 0,1-1 0 16,-1 1-16-16,1-1-3 0,-4 1-1 0,3 0 0 15,1-7 7-15,-1 7 1 0,-3-1 0 0,0 1 0 16,0 2-20-16,0-2-4 0,-3 0-1 0,3 5 0 16,-4-2 0-16,1-3 0 0,3 9 0 0,-4-10 0 15,1 10 9-15,-1-6 1 0,-3 3 1 0,0 3 0 16,3 0-26-16,-3-6 0 0,4 6 0 0,-4 0 0 15,3 0 0-15,-3 6 0 0,4-6 0 0,-4 0 0 16,0 3 0-16,-1 3 0 0,1-6 0 0,0 7 0 0,0-4 0 0,0 6 0 16,-3-3 0-16,3 4 0 15,0-7 12-15,0 13-4 0,-4-7 0 0,7 10 0 0,1-10-8 0,-4 7 0 16,3 0 0-16,-3 3 0 0,4-7 0 0,-4 7 13 16,0 6-3-16,0 0-1 0,3-6-9 0,4 9 8 15,-4-3-8-15,-3 0 8 0,4-6-8 0,3 9 0 16,-4-3 0-16,1-6 8 0,-1 9-8 0,4-2 0 15,0-8 0-15,-3 7 8 0,3-6-8 0,-4 6 0 16,4-12 0-16,-3 3 0 0,3 2 0 0,0-2 0 16,0-3 9-16,0 2-9 0,0-5 0 0,0 5 9 15,0-2-9-15,0-7 0 0,0 4 8 0,3-1-8 16,-3-9 0-16,0 6 0 0,0-6 0 0,0 0 0 16,0 0-12-16,0 0 3 15,11 3-79-15,-11-3-15 0,7-3-3 0,3-3-726 0</inkml:trace>
  <inkml:trace contextRef="#ctx0" brushRef="#br0" timeOffset="158582.896">28046 7151 1072 0,'0'0'48'0,"0"0"9"15,0 0-45-15,0 0-12 0,0 0 0 0,0 0 0 16,0 0 75-16,0 0 13 0,0 0 2 0,0 0 1 0,0 0-11 0,0 0-1 16,0 0-1-16,0 0 0 0,0 0-23 0,0 0-5 15,10 3-1-15,1-3 0 0,0 0-14 0,-1 0-3 16,4-3-1-16,0 3 0 0,1 0-13 0,2-7-2 16,1 7-1-16,-1-3 0 0,5-3-15 0,-5 6 0 15,4-3 0-15,1-3 0 16,-1 6-88-16,0 0-23 0,-3-4-5 0,-1-2-668 15</inkml:trace>
  <inkml:trace contextRef="#ctx0" brushRef="#br0" timeOffset="159093.705">28494 7270 345 0,'0'0'15'0,"0"0"4"0,0 0-19 0,0 0 0 0,0 0 0 0,0 0 0 15,0 0 188-15,0 0 35 0,0 0 6 0,0 0 2 16,0 0-124-16,10-3-25 0,-2 3-5 0,2-7-1 16,-3 7-13-16,0-9-3 0,0 9-1 0,0-9 0 15,0 9-13-15,4-10-2 0,-4 4-1 0,0 3 0 16,4-3-15-16,-4-4-4 0,0 7 0 0,3-3 0 15,-3-4-1-15,0 7-1 0,1-3 0 0,2-3 0 0,-3-1-2 16,0 4-1-16,0 3 0 0,0-7 0 0,0 1-19 0,0 3 0 16,-3-4 0-16,-1 1 0 0,1 3 10 0,-4-4-10 15,0 7 8-15,0-3-8 0,0 3 0 0,-4-4 0 16,1-2 0-16,-1 9 0 0,-3-3 0 0,0-4 0 16,-3 7 0-16,3 0-11 0,-4 0 11 0,4 7 0 15,-7-4 0-15,3-3 0 0,1 6 0 0,-4-3 0 16,3 4 0-16,-3-4 0 0,3 6-8 0,4 1 0 15,-3-4 0-15,-1 3 0 0,4 7 8 0,0-7 12 16,-4 4-2-16,4-7-1 0,4 13-9 0,-4-10 8 16,0 1-8-16,3 5 8 0,1-2-8 0,-1 3 0 15,4-1 0-15,0-2 0 0,0-4 0 0,4 7 0 16,-1-7 0-16,1 1 0 0,3 5 0 0,0-5 0 16,-4-1 0-16,8 1 0 0,-4-4 0 0,4-3-11 15,3 3 11-15,-4-3-12 16,4 4-49-16,1-7-11 0,-1 3-1 0,0-3-1 15,3 0-150-15,-2-3-29 0,9-4-7 0,-10 4 0 0</inkml:trace>
  <inkml:trace contextRef="#ctx0" brushRef="#br0" timeOffset="159543.124">29016 7132 288 0,'0'0'25'0,"0"0"-25"0,0 0 0 0,0 0 0 16,0 0 141-16,0 0 23 0,0-6 5 0,0 6 1 0,0 0-39 0,0-4-8 15,0-2-2-15,0 6 0 0,4-6-36 0,-4 3-7 16,0 3-2-16,0-6 0 0,0 6-13 0,3-10-3 16,-6 7-1-16,3 3 0 0,0 0-17 0,0-6-3 15,0 3-1-15,0-4 0 0,-4-2-14 0,4 6-4 16,-4-4 0-16,4 1 0 0,-3 3-8 0,-4-3-1 15,3 6-1-15,1-3 0 0,-4 3-10 0,3 0 0 16,-6 0 9-16,3 0-9 0,0 0 0 0,-4 3 0 16,0 3 0-16,1-6 0 0,-1 9 0 0,1 1 0 15,-1-1 0-15,0 1 0 0,1-1 0 0,-1 1 0 16,-3-4 8-16,4 13-8 0,-1-10 8 0,0 10-8 16,1-10 8-16,3 7-8 0,3 0 11 0,1-4-3 15,-4 4 0-15,7-1 0 0,0-2-8 0,0 3 0 16,0-7 0-16,0 1 0 0,7 8 0 0,0-8 0 15,3-1 0-15,-3-3 0 0,8-2 8 0,-5 2 0 0,4-3 0 16,0 3 0-16,0-6-8 0,1 0 0 0,-1 0 0 0,0-9 8 16,0 9-8-16,0-6 0 0,-3 2 0 0,3-2 0 31,-4 3-29-31,1-3-5 0,3-4-1 0,-3 7 0 16,-1-6-101-16,1-4-20 0,-1 4-4 0,-3-1-583 0</inkml:trace>
  <inkml:trace contextRef="#ctx0" brushRef="#br0" timeOffset="159894.576">29337 6690 1029 0,'0'0'45'0,"0"0"11"0,0 0-45 0,0 0-11 15,-7 6 0-15,7-6 0 0,-4 9 69 0,4 1 12 16,-3-1 3-16,-1 7 0 0,-3-4-10 0,7 4-2 16,-3 3 0-16,3 0 0 0,-4 3-5 0,4 0-2 15,-3-4 0-15,3 8 0 0,-4-8-29 0,4 7-7 16,0 1-1-16,0-5 0 0,4 5 0 0,-4-8 0 16,0 7 0-16,0-6 0 0,7 0-28 0,-7-3 0 15,0 3 0-15,0-1 0 0,7-2 0 0,-4 3 0 16,-3-3 0-16,0-4 0 0,4-2 12 0,-1-1-3 15,-3 7-1-15,7-7 0 0,-7 7-8 0,4-7-11 16,0 1 3-16,-4-4 0 16,0-6-36-16,0 0-8 0,0 0 0 0,0 0-1 15,0 0-146-15,0 0-29 0,0 0-5 0,0 0-2 0</inkml:trace>
  <inkml:trace contextRef="#ctx0" brushRef="#br0" timeOffset="160140.559">29051 7063 1605 0,'0'0'35'0,"0"0"7"0,0 0 2 0,0 0 2 15,0 0-37-15,0 0-9 0,7 0 0 0,4 0 0 0,-1 0 54 16,1 0 9-16,3 0 1 0,4 0 1 0,3 0-13 0,0 0-4 16,4-3 0-16,3-4 0 0,-3 7-19 0,7-6-4 15,-4 3-1-15,3 3 0 0,1-6-14 0,-4 6-10 16,1-3 12-16,-5 3-12 0,1-7 0 0,0 7-16 15,-8 0 2-15,1-3 0 16,0-3-152-16,-1 3-30 0,8-13-7 0,-4 7-1 0</inkml:trace>
  <inkml:trace contextRef="#ctx0" brushRef="#br0" timeOffset="161593.147">30385 6966 172 0,'0'0'8'0,"0"0"1"0,0 0-9 0,0 0 0 0,0 0 0 0,0 0 0 16,-7 0 162-16,0 0 30 0,7 0 7 0,0 0 1 31,-4 0-98-31,4 0-19 0,-7 0-4 0,4 0-1 0,-5 0-10 0,5 0-3 0,-4 0 0 0,0 0 0 0,3 0-10 0,-3 6-3 16,0-6 0-16,0 0 0 16,0 3 1-16,0-3 0 0,0 0 0 0,-4 6 0 0,4-3-26 0,-3 4-6 15,3-4-1-15,-4 3 0 0,4 4-7 0,-4-1-1 16,1-3-1-16,3 4 0 0,-4-1-11 0,1 0 0 15,-1 7 9-15,1-6-9 0,2 2 8 0,1-2-8 16,0 5 8-16,0 1-8 0,0-4 0 0,4-2 0 16,-4 6 0-16,0-7 8 0,3 10-8 0,4-10 0 15,0 7 0-15,-3-7 0 0,6 1 0 0,-3-1 0 16,7 0 0-16,-3-2 8 0,-1-4-8 0,4 3 9 16,0-3-9-16,4 4 10 0,-1-7 0 0,5 0 0 15,-5-7 0-15,8 4 0 0,-4-3 2 0,4 3 0 16,-8-4 0-16,8-2 0 0,-4 0-1 0,0-1 0 0,4 1 0 0,-4 3 0 15,-4-4-11-15,-3 1 0 0,0-1 0 0,4 1 0 16,-7 0 0-16,-1-1 0 0,4 1 0 0,0-1 0 16,-3-5 8-16,-4 5 0 0,3 1 0 0,-3-1 0 15,0 1 14-15,0 3 2 0,0-4 1 0,0 1 0 16,0 6-25-16,0 3 0 0,-7-7 0 0,7 7 0 31,0 0-16-31,0 0-9 0,0 0-2 0,0 0 0 0,0 0 27 0,0 0 0 0,-7 7 0 0,0-4 0 16,7-3 21-16,-3 9 3 0,3-9 1 0,0 7 0 15,0-7-25-15,0 12 0 0,0-2 0 0,3-4 0 16,-3 3 0-16,4 1-19 0,-1-1 3 0,1 0 1 16,3 1 23-16,0 6 5 0,-4-7 1 0,4 0 0 15,0 7 3-15,0-3 1 0,1-4 0 0,-1 7 0 16,0-7-27-16,0 0-6 0,3 1-1 0,-3-4 0 0,0 4 16 16,0-1 0-16,4 0 0 0,0-2 0 0,-4 2 0 0,0-6 0 15,0 3-8-15,3-2 8 16,-3 2-108-16,4-6-16 0,-4 0-4 0,4 0-713 15</inkml:trace>
  <inkml:trace contextRef="#ctx0" brushRef="#br0" timeOffset="162078.451">30656 7110 806 0,'0'0'17'0,"0"6"4"0,0 4 1 0,-3-1 2 0,3-3-24 0,0-3 0 0,-4 7 0 0,4-4 0 16,-3 4 107-16,3-1 17 0,0 0 3 0,0-2 1 16,-4 5-41-16,4-6-8 0,0 4-2 0,-3-7 0 15,3 3-22-15,-4 4-5 0,4-1-1 0,0-9 0 16,0 0-13-16,0 0-4 0,0 0 0 0,0 0 0 15,0 0-2-15,0 0-1 0,0 0 0 0,0 0 0 16,0 0 2-16,0 0 0 0,0 0 0 0,0 0 0 16,0 0 1-16,0 0 1 0,0 0 0 0,0 0 0 15,7-9-4-15,-3-1-1 0,-1 1 0 0,-3 3 0 16,0-4-12-16,-3 1-4 0,3-1 0 0,0 1 0 16,-4-7-2-16,4 7-1 0,-3-4 0 0,3 4 0 15,0-7 2-15,0 1 0 0,0 2 0 0,0-3 0 0,0 4 0 16,0-4 0-16,0 0 0 0,0 4 0 0,3-4-11 15,1 0 0-15,3 7 0 0,-4 0 8 0,1-4-8 0,3 4 0 16,-3 2 0-16,3-2 0 0,-4 0-8 0,1 2 8 16,3 4-10-16,0-3 10 15,-7 6-38-15,10 0-2 0,-3 0 0 0,4 0 0 16,0 6-23-16,-4-3-5 0,3 7 0 0,1-4-1 16,-4 3-155-16,0 1-30 0,3-1-6 0</inkml:trace>
  <inkml:trace contextRef="#ctx0" brushRef="#br0" timeOffset="162760.203">31164 7019 172 0,'0'0'8'0,"0"0"1"0,0 0-9 0,0 0 0 0,0 0 0 0,0 0 0 16,0 0 236-16,0 0 44 0,0 0 10 0,0 0 2 15,-3 0-148-15,3 0-30 0,-11 0-6 0,4 0 0 16,0 0-19-16,0 0-3 0,-3 0-1 0,-1 0 0 16,0 6-28-16,4-6-5 0,-3 3-2 0,-1-3 0 15,1 7-22-15,-5-4-4 0,8 3 0 0,-3-3-1 16,-1 3-23-16,1 4 9 0,-1-4-9 0,0-3 0 16,1 7 22-16,3-1-2 0,-4-3-1 0,4-2 0 15,7-4-27-15,-3 6-6 0,-1 3-1 0,1 1 0 0,3-10 23 16,0 9 5-16,0-9 1 0,3 6 0 0,-3-6-14 0,7 3-12 15,4 4 3-15,-1-4 0 0,1-3 9 0,0 0 8 16,3 0-8-16,0 0 11 0,0 0 0 0,4 0 0 16,-4-3 0-16,0 3 0 0,0-7-11 0,0 4 0 15,0-3-10-15,-3 3 10 0,-1-3 0 0,1 2 0 16,-4-2 0-16,3-3 0 0,-2 3 0 0,-1-4 0 16,-4 7 0-16,1-6 0 0,-1-1 0 0,1 1 0 15,-4-7 0-15,3 10 0 0,-3-4 0 0,-3 7 0 16,3-6 0-16,-4-1 0 0,1 4 0 0,-1-3 0 15,4 2 0-15,-3 7 0 0,3 0 0 0,0 0 0 16,-4-9-12-16,4 9 12 0,0 0-9 0,0 0 9 0,0 0-8 0,0 0 8 16,0 0-9-16,0 0 9 0,0 0-10 0,0 0 10 15,0 0 0-15,-3 9 8 0,-1 7 1 0,0-6 0 16,4-1-18-16,0 0-4 0,0 1-1 0,0-4 0 16,4 10 14-16,-4-4 0 0,0-2 0 0,4-1 0 15,-1 1 0-15,1 5 16 0,-4 4-3 0,0-3-1 16,3-4-12-16,-3 4-16 0,4 3 3 0,-1-4 1 15,-3 4 12-15,0 0 0 0,0-3 0 0,0 3 0 16,0-1 0-16,-3 1 0 0,3 6 0 0,-4 0 0 16,4-6 10-16,0 0-10 0,-3 0 8 0,3 0-8 15,-4 6 8-15,1-10-8 0,-5-2 8 0,1 3-8 16,4-1 12-16,-4-2-4 0,0-4 0 0,-4 1 0 16,4-4 0-16,0 3 0 0,-4 1 0 0,1-4 0 15,-4-3-8-15,-4 3 12 0,1-2-12 0,-1 2 12 0,-3-3-12 0,0 3 0 16,3-6 9-16,0 0-9 0,-3 0 0 0,0 0-15 15,0 0 3-15,3-6 0 16,0 3-122-16,1-3-24 0,3 2-5 0</inkml:trace>
  <inkml:trace contextRef="#ctx0" brushRef="#br0" timeOffset="163726.515">31549 6903 716 0,'-7'0'32'0,"3"0"6"0,1 0-30 0,3 0-8 0,0 0 0 0,-4 6 0 16,-3-3 88-16,4 4 16 0,3-7 3 0,-4 3 1 15,-3 3-36-15,4-3-6 0,3 3-2 0,-4 1 0 16,-3-4 8-16,0 6 2 0,0 1 0 0,3-1 0 0,8 0-16 0,-8-2-3 15,-3 2-1-15,4 1 0 0,-1-1 7 0,1 0 2 16,3 1 0-16,0-4 0 0,0 3-34 16,-4 1-6-16,4-1-2 0,-3 1 0 0,3-10-1 0,3 6 0 15,-3-6 0-15,0 0 0 0,-3 9 4 0,3-9 0 16,0 0 0-16,0 0 0 0,0 0-12 0,0 0-3 16,0 0 0-16,0 0 0 0,0 0 2 0,0 0 0 15,0 0 0-15,0 0 0 0,0 0 3 0,0 0 1 16,0 0 0-16,0 0 0 0,7-6-5 0,-7 6-1 15,3-9 0-15,4 6 0 0,-3-7 9 0,-1 4 2 16,1-10 0-16,3 7 0 0,-4-1-20 0,5 1 0 16,-1-10 0-16,0 10 0 0,0-7 0 0,0 4 0 15,0-4 0-15,0 0 0 0,0 7 0 0,4-1 0 16,-4 1 0-16,-4 0 0 0,4-1 0 0,0 1 0 0,-7 9 0 0,4 0 0 16,3-7 0-16,-7 7 0 0,0 0 0 0,0 0 0 31,0 0-22-31,0 0-8 0,0 0-2 0,7 0 0 0,-4 10 32 0,1 2 0 0,-4-2 0 0,3 2 0 15,1-2 0-15,-4 5 0 0,0-5-8 0,0 9 8 16,0-10 0-16,0 7 0 0,-4 3 9 0,1-10-9 16,3 7 0-16,0-7 0 0,0 0 0 0,0 1 0 15,3-1 0-15,-3-2 12 0,0-7 0 0,0 0 0 16,0 0-12-16,4 9-16 0,-4-9 3 0,0 0 1 16,0 0 35-16,0 0 7 0,0 0 2 0,0 0 0 15,7 0-32-15,0 0 0 0,4-6 0 0,-11 6 0 16,7-3 0-16,0-4 0 0,0-2 0 0,-4 6 0 15,4-10 0-15,0 10 0 0,1-6 0 0,-5-1 0 0,1 1 0 16,3-7 0-16,0 7 0 0,0-7 0 16,0-3-20-16,-4 10-9 15,4-10-3-15,0 10 0 0,-3-7 32 0,-1 7 0 0,5-1 0 0,-5 4 0 0,1 3 0 0,-4 3-9 16,3-7 1-16,-3 7 0 0,4-9 8 0,-4 9 0 16,0 0 0-16,0 0 0 0,0 0 0 0,0 0-15 15,0 0 4-15,0 0 1 0,7 9 10 0,-4-2 0 16,1 8 0-16,-1-5 0 0,1-1 0 0,-4 4 8 15,3-7-8-15,1 10 11 0,-4-4-1 0,3 4 0 16,1-7 0-16,-1 1 0 0,1 5-10 0,0-2 0 16,3-4 0-16,-4 1 0 0,1 5 0 0,-1-5 0 15,1-1 0-15,3 7 0 0,-4-13 0 0,4 7 0 16,0-4 0-16,0 3 8 0,-7-9-8 0,4 6 0 0,7-2 9 0,-8 2-9 16,-3-6 8-16,11 3-8 0,-4-3 10 0,3 0-10 31,-3 0-22-31,4 0-10 0,-4 0-3 0,4-9 0 15,-1 9-182-15,1-10-37 0,3-5-7 0,3 5-2 0</inkml:trace>
  <inkml:trace contextRef="#ctx0" brushRef="#br0" timeOffset="164380.118">32240 6859 403 0,'0'0'36'16,"0"0"-36"-16,0 0 0 0,0 0 0 0,0 0 179 0,0 0 29 15,0 0 5-15,0 0 2 0,0 0-102 0,0 0-20 16,0 0-4-16,0 0-1 0,0 0-4 0,-3 0 0 16,-4-3-1-16,0 3 0 0,0 0-34 0,0 0-6 15,-4 0-2-15,4 3 0 0,-7 3-7 0,3-3-2 16,1 4 0-16,-1 2 0 0,-3 1-17 0,0 5-4 15,0-5-1-15,0-1 0 0,0 0 5 0,-4 10 1 16,0-9 0-16,8-1 0 0,-4 7-4 0,3-1 0 16,4-2 0-16,-4-4 0 0,4 1 4 0,4-4 0 15,-1 3 0-15,1 1 0 0,3-1-16 0,0-9 0 16,0 7 0-16,0-7 0 0,0 0 12 0,10 9-3 16,4-6-1-16,-3-3 0 0,3 6-8 0,-3-2 0 15,-1-4 0-15,4 0 0 0,1-4 0 0,-1-2 12 0,-4 6-12 16,1-3 12-16,3-3-12 0,0 6 0 0,-7-3 9 0,4-4-9 15,-4-2 0-15,0 6 8 0,0-4-8 0,-4-2 0 16,1 3 0-16,-1 3 0 0,1-7 0 0,-1 4 0 16,-3-3 0-16,0-7 0 0,0 6 0 0,0 1 0 15,0 0 0-15,-3 6 0 0,3-7 8 0,0 4-8 16,-4-4 0-16,4 10-8 0,-7-9 0 0,7 9 0 16,0 0 8-16,0 0 0 0,0 0-9 0,0 0 9 15,0 0 0-15,0 0 0 0,0 0 0 0,0 0 0 16,0 0 0-16,0 0 0 0,0 9 0 0,0 1 0 15,0-1 0-15,4-2 8 0,-1 2-8 0,1-6 12 16,-1 6-12-16,5 1 12 0,-5 2-12 0,4 1 12 16,0-4-12-16,0 1 0 0,0-4 0 0,-3 3 8 15,3 1-8-15,0-1 0 0,0 1 0 0,0-1 0 0,0-3 0 16,-3-2 8-16,3 2-8 0,0 3 0 0,0-3 0 0,0-2-12 16,0-4 0-16,3 0 1 15,-2 0-97-15,2 0-20 0,-3 0-4 0,4 0-764 16</inkml:trace>
  <inkml:trace contextRef="#ctx0" brushRef="#br0" timeOffset="164674.806">32759 6749 1566 0,'0'0'34'0,"-4"3"7"0,4 4 2 0,-3 2 1 0,-1-3-35 0,4 4-9 0,-7-1 0 0,4 1 0 16,-1-1 63-16,-3 7 10 0,0-4 3 0,-3-2 0 16,3 5-11-16,-4-2-1 0,-3 9-1 0,3-3 0 15,-3-1-4-15,0 1-1 0,0 0 0 0,-4-3 0 16,1 9-28-16,3-6-6 0,3-1 0 0,0 1-1 15,-3 0-14-15,4-3-9 0,-1 3 12 0,4-4-12 0,-4-2 12 0,4 3-4 16,0-7 0-16,0 7-8 0,4-7 0 0,-1-6 0 16,4 7 0-16,-3-4 0 0,-1-3 0 0,4-3-12 15,0 0 1-15,0 0 1 16,0 0-37-16,0 0-7 0,0 0-2 0,0 0 0 16,0 0-139-16,7-9-28 0,-7-1-5 0,7-2-2 0</inkml:trace>
  <inkml:trace contextRef="#ctx0" brushRef="#br0" timeOffset="164946.517">32399 6806 748 0,'0'0'33'0,"0"0"7"0,0 0-32 0,0 0-8 16,0 0 0-16,0 0 0 0,0 0 184 0,0 0 36 0,0 0 6 0,0 9 2 15,4 4-96-15,-1-1-20 0,1-2-3 0,-1-1-1 16,4 7-26-16,4-1-6 0,-4-2 0 0,4 6-1 15,6-4-30-15,-6 1-5 0,-1-3-2 0,4 2 0 16,4-2-17-16,0 3-3 0,-1-1-1 0,-3-2 0 16,4-4-7-16,0 7-2 0,-4-7 0 0,3 7 0 15,-2-7-8-15,-1 1 0 0,0-1 9 0,0 1-9 16,0-1 0-16,-3 0 0 0,3 1 0 0,0-4 8 16,-4-3-8-16,5 4 0 0,-5-1 0 0,4-3 0 15,0 3-39-15,-3-6-5 16,3 0-2-16</inkml:trace>
  <inkml:trace contextRef="#ctx0" brushRef="#br0" timeOffset="169332.436">29168 8186 172 0,'0'0'16'0,"0"0"-16"16,0 0 0-16,0 0 0 0,0 0 104 0,0 0 19 16,0 0 3-16,0 0 1 0,0 0-37 0,0 0-7 15,0 0-2-15,0 0 0 0,0 0 4 0,3-7 1 16,4 4 0-16,-7 3 0 0,4-6-26 0,-1 3-4 15,-3-4-2-15,0 7 0 0,4-3-8 0,-1-3-2 16,-3-3 0-16,0 2 0 0,0 7-26 0,0 0-6 16,-3-9 0-16,3 6-1 0,-4-3-11 0,4 2 0 15,-3-2 9-15,-1 3-9 0,1-3 8 0,3 6-8 0,-4-7 8 0,1 4-8 16,3-3 8-16,-4 3-8 0,1-3 8 0,3 6-8 16,0 0 0-16,-4-4 9 0,1-2-9 0,3 6 0 15,-7 0 12-15,3-3-12 0,0-3 12 0,4 6-12 16,-7 0 0-16,4 0 0 0,3 0 0 0,0 0 0 15,-7 0 0-15,0 0 0 0,7 0 0 0,-7 0 0 16,0 0 0-16,0 0-9 0,0 6 9 0,-1-3 0 16,1 3 0-16,0-2 0 0,0 2 0 0,0 3 0 15,0 1 0-15,0-1 0 0,-3 1 0 0,3 5 0 16,-1-2 26-16,-2 2 4 0,3 1 1 0,0 3 0 16,-4 0-31-16,4 0 0 0,0-1 0 0,0 7 0 15,0-9 13-15,0 6-3 0,7-6-1 0,-4 3 0 16,4-1-1-16,0 4 0 0,0-9 0 0,4 3 0 15,-1-4 9-15,4 4 2 0,1-7 0 0,-1 1 0 16,3-1-5-16,-3 0-1 0,4-2 0 0,-1 2 0 0,1-9-3 16,0 9-1-16,-1-9 0 0,1 0 0 0,-4 0-9 15,3 0-17-15,1 0 4 0,0 0 1 16,-1 0-28-16,1 0-6 0,-1-3-1 0,1-3 0 16,-1 0-121-16,1 3-25 0,-4-4-5 0</inkml:trace>
  <inkml:trace contextRef="#ctx0" brushRef="#br0" timeOffset="170019.678">29453 8010 745 0,'0'0'32'0,"0"0"8"16,0 0-32-16,0 0-8 0,0 0 0 0,0 0 0 0,0 0 82 0,0 0 14 16,0 0 4-16,0 0 0 0,-3 6-45 0,-1-3-9 15,1 4-2-15,-1 2 0 0,1-3 7 0,-1 4 1 16,1 2 0-16,3-2 0 0,-4 5 8 0,4 1 3 16,-3-3 0-16,3 5 0 0,0-2-3 0,-4 3-1 15,4 0 0-15,0-1 0 0,0 4-17 0,0 0-3 16,0-6-1-16,-3 3 0 0,-1 0-21 0,4-1-4 15,-3-2-1-15,3 3 0 0,0-3 1 0,-4 2 0 16,4-8 0-16,4 9 0 0,-4-10-1 0,0 1 0 16,0 2 0-16,0-3 0 0,3 1 12 0,-3-10 3 15,0 0 0-15,0 3 0 0,0-3-27 0,0 0 0 16,0 0 0-16,0 0 0 0,0 0 0 0,0 0 15 16,0 0-4-16,0 0-1 0,0 0-10 0,0 0 8 15,0 0-8-15,7-9 8 0,-3-1-8 0,-1 1 0 16,1-1 9-16,-1-5-9 0,1 5 0 0,-1 1 0 0,1-10 0 0,3 3 8 15,0 7-8-15,-4-4-10 0,5-2 10 0,-5 5-13 16,4 1 1-16,-3 3 1 0,-1-4 0 0,-3 10 0 16,0 0 11-16,7-3 0 0,-7 3-9 0,0 0 9 15,0 0 0-15,0 0 0 0,7 0 8 0,-7 0-8 16,11 3 0-16,-4 4 0 0,0-4 0 0,0 6 0 16,-3-3 0-16,-1 4 0 0,4-1 0 0,0 1 0 15,-3-1 0-15,3 0-16 0,-4 7 4 0,1-7 1 16,-1 7 11-16,1-6 0 0,-1 2 0 0,1-6 0 15,-1 4 0-15,1-1 8 0,0 1-8 0,-1-1 0 16,-3-9 0-16,0 0 0 0,7 6 0 0,-7-6 0 16,0 0-24-16,0 0-2 0,0 0-1 0,7 3 0 15,-7-3-122-15,0 0-25 0,11-3-5 0</inkml:trace>
  <inkml:trace contextRef="#ctx0" brushRef="#br0" timeOffset="170682.746">29940 8251 651 0,'0'0'28'0,"0"0"8"0,0 0-36 16,0 0 0-16,0 0 0 0,0-3 0 0,-3-3 103 0,3 6 13 16,0 0 4-16,-4 0 0 0,-3 0-40 0,4-3-8 0,3 3-2 0,-4 0 0 15,-3 0-40-15,4 3-8 0,-8-3-2 0,4 6 0 16,3-6 18-16,-6 3 3 0,-4 4 1 0,3-4 0 16,-3 3-1-16,3 0 0 0,1-3 0 0,-4 7 0 15,3-4 0-15,-3 4 0 0,3-7 0 0,-3 6 0 16,4-3-13-16,-1 4-2 0,1-1-1 0,2 1 0 15,1-1 4-15,4 0 1 0,-4-2 0 0,7 2 0 16,-4 7-21-16,4-7-9 0,0 1 8 0,4-7-8 16,-4-3 14-16,0 0-2 0,7 9-1 0,0-3 0 15,0 4 8-15,4-10 1 0,-1 0 1 0,1 0 0 0,-1 6-1 0,4-6-1 16,1-6 0-16,-5 6 0 0,4 0-8 0,-3-6-2 16,3 2 0-16,-3 4 0 0,-4-6-9 0,0 6 0 15,3-9 0-15,-3 9 8 0,0-10-8 0,-3 7 0 16,-4 3 0-16,7-9 0 0,0-1 0 0,-3-2 0 15,-4 2 0-15,0 7 0 0,3-6 0 0,-3 3 0 16,0-4 0-16,-3 7-11 0,3-3 11 0,0-4-10 16,0 4 10-16,0 6-10 0,-8 0 10 0,8 0 0 15,0 0 0-15,0 0-8 16,0 0-20-16,0 0-3 0,0 0-1 0,0 0 0 0,0 0 53 0,0 0 11 16,0 0 1-16,0 0 1 0,0 0-22 0,0 6-4 15,0 4 0-15,4 5-8 0,0-5 16 0,-1 2-4 0,1-2-1 16,-1 5 0-16,4-5-11 0,0 6 0 0,-3-7 9 15,-1 0-9-15,4 1 13 0,-3 5-1 0,3-5-1 0,0 2 0 16,-4-5-11-16,1 2 0 0,3 0 0 0,0 1 0 16,0-4 0-16,-7-6 0 0,7 10 0 0,0-7 0 31,4-3-31-31,-11 0-11 0,0 0-2 0,7 6-1 16,0-3-160-16,-7-3-32 0,0 0-7 0,11-9 0 0</inkml:trace>
  <inkml:trace contextRef="#ctx0" brushRef="#br0" timeOffset="170985.059">30180 8233 1105 0,'0'0'48'0,"-3"6"12"0,-1-3-48 0,4-3-12 15,0 9 0-15,0-2 0 0,-3 2 104 0,3-3 20 16,-4 7 3-16,4-7 1 0,-3 4-17 0,3-1-3 16,0 0-1-16,0 1 0 0,-4 5-37 0,0-2-7 15,4 3-2-15,0-1 0 0,0-2-24 0,0 3-5 16,0-4 0-16,0-2-1 0,0 5-11 0,4-5-3 16,-4-1 0-16,0 0 0 0,4 1-9 0,-1-4-8 15,-3-6 12-15,0 0-12 0,0 0 10 0,0 0-10 0,4 9 8 0,-4-9-8 16,0 0 0-16,0 0-20 0,0 0 3 0,0 0 1 31,0 0-117-31,0 0-23 0,0 0-5 0,3-3-709 0</inkml:trace>
  <inkml:trace contextRef="#ctx0" brushRef="#br0" timeOffset="171176.797">30201 8088 518 0,'0'0'46'0,"0"0"-37"0,0 0-9 0,0 0 0 16,0 0 175-16,0 0 33 0,0 0 6 0,0 0 2 16,0 0-132-16,0 0-25 0,0 0-6 0,0 0-1 15,0 0-27-15,0 0-5 0,4 10-2 0,-4-10 0 0,3 9-18 0,4-3 10 16,-3-2-10-16,3 2 8 16,-3 3-55-16,3-6-11 0,-4 4-2 0,4 2-574 15</inkml:trace>
  <inkml:trace contextRef="#ctx0" brushRef="#br0" timeOffset="171687.329">30349 8358 345 0,'0'0'31'0,"0"0"-31"15,0 0 0-15,0 0 0 0,0 0 175 0,0 0 29 16,0 0 5-16,4 9 2 0,-8 1-84 0,4-10-17 0,0 12-3 0,0 1-1 15,0-13-17-15,0 0-3 0,0 9-1 0,0-2 0 16,-3 2-23-16,-1 0-5 0,4-9-1 0,0 10 0 16,4-1-12-16,-4-3-2 0,0-6-1 15,0 0 0-15,3 4-15 0,-3-4-3 0,0 0-1 16,0 0 0-16,0 0-4 0,0 0-1 0,4 9 0 0,-4-9 0 16,0 0 0-16,0 0 0 0,0 0 0 0,0 0 0 15,0 0-7-15,0 0-2 0,0 0 0 0,0 0 0 16,4 0 20-16,-4 0 3 0,7-9 1 0,-7 9 0 15,7 0-32-15,-4-10 0 0,4 1-13 0,-7-1 4 16,4 4 9-16,-1-3 11 0,4-4-3 0,-3-3 0 16,-1 1-8-16,1 2 0 0,3-2 0 0,0 2 0 15,-3-3 0-15,-1 1 0 0,4 5 0 0,0-2 0 16,0 2-31-16,-3-2-1 0,-1 2-1 16,1 7 0-16,3-3 33 0,0 3 0 0,-7 3 0 0,3 0 9 0,5-6-9 15,-1 6 0-15,-7 0 0 0,7 6 0 0,-7-6 0 0,7 3 0 16,3 6 0-16,-3-2 0 0,0 2 0 0,0 0-9 15,1 1 9-15,-1 6 0 0,0-4 21 0,0-3 11 16,0 7 3-16,-4-6 0 0,4 5-35 16,-3-5 0-16,-1 5 0 0,1-2 0 0,-1 3 13 0,1-7-4 15,-4 0-1-15,3 1 0 0,1-1-8 0,0 1 0 16,-4-10 0-16,3 6 0 0,-3-6 0 0,4 9-11 16,-4-9 3-16,0 0 0 15,0 0-90-15,0 0-18 0,7 3-3 0,-7-3-545 0,0 0-110 0</inkml:trace>
  <inkml:trace contextRef="#ctx0" brushRef="#br0" timeOffset="173071.627">31270 8242 57 0,'0'0'0'0,"0"0"0"15,0 0 0-15,0 0 0 0,0 0 0 0,0 0 0 16,0 0 171-16,0 0 29 0,0 0 5 0,0 0 2 0,0 0-107 0,0 0-22 16,0 0-4-16,0 0-1 0,0 0-5 15,4 6-2-15,-4-3 0 0,3 7 0 16,-3-4 4-16,0 3 1 0,0 1 0 0,-3-4 0 0,3 7-31 0,-4-4-7 15,4-3-1-15,-3 10 0 0,-1-3 2 0,1-4 0 16,3 7 0-16,-4-1 0 0,1-2 1 0,-1 3 0 16,4-4 0-16,-3-6 0 0,3 10-12 0,0-3-3 15,0-7 0-15,0 3 0 0,0-9 4 0,0 3 1 16,0-3 0-16,0 10 0 0,0-10-5 0,0 0 0 16,0 0-1-16,0 0 0 0,0 0 5 0,0 0 2 15,0 0 0-15,0 0 0 0,0 0 2 0,0 0 0 16,0 0 0-16,0 0 0 0,0 0-6 0,0 0-1 15,3-3 0-15,1-4 0 0,-1-2-6 0,1 0-2 0,-1-1 0 16,1 1 0-16,3-7-5 0,-4 7-8 0,1-1 11 0,-4-2-11 16,0-4 8-16,0 7-8 0,3-7 0 0,1 3 0 15,-4-2 0-15,3-1 0 0,1 4 8 0,-4-4-8 16,3 6 0-16,1-8 10 0,0 8-10 0,3-5 8 16,-4 5-8-16,4-6 0 0,0 7-12 0,0 0 12 15,0-1-8-15,4 1 8 0,-4-1 0 0,4 1 0 16,-4 0 0-16,3 2 0 0,-3 4-9 0,0-3 9 15,0 3 0-15,-3 3 0 0,6-6 0 0,-6 6 0 16,-4 0 0-16,11 0 0 0,-11 0 0 0,0 0 0 16,0 0-9-16,7 9 9 0,3-3-13 0,-3-3 5 15,-7-3 8-15,7 7 9 0,4 2-1 0,-4-3-8 16,0-3-38 0,-3 7-14-16,3-4-4 0,-4-3 0 0,8 4-5 0,-4-4-2 0,-4 6 0 0,1-3 0 15,6-6-36-15,-6 10-7 0,3-10-2 0,-3 6-436 16,3-3-87-16</inkml:trace>
  <inkml:trace contextRef="#ctx0" brushRef="#br0" timeOffset="173687.953">31708 8220 518 0,'0'0'46'0,"0"0"-37"0,0 0-9 0,0 0 0 16,0 0 174-16,0 0 33 0,-4 3 6 0,1 7 2 16,3-10-103-16,-7 6-21 0,3 3-4 0,1-6-1 15,-1 4-26-15,0 2-4 0,1 0-2 0,-4 1 0 16,3-1-26-16,1 7-6 0,-1-7-1 0,1 1 0 15,-1 9 3-15,4-10 1 0,-7 7 0 0,7-7 0 16,-3 7-1-16,3-4 0 0,0-2 0 0,3 5 0 16,-3-5-4-16,0-1 0 0,4 1-1 0,-1-4 0 15,4 3 4-15,-7-9 1 0,0 0 0 0,0 0 0 16,11 3 10-16,-1 4 2 0,-10-7 1 0,8 0 0 16,2 0-16-16,1-7-3 0,-4 4-1 0,3-3 0 15,-3 3-17-15,4-3 10 0,-4-4-10 0,0 1 8 16,0-1-8-16,-3 4 0 0,3-3 9 0,-4-1-9 0,1 1 0 15,3-4 0-15,-4 1 0 0,1 2 0 0,-1 1-12 0,1-4 2 16,-1 4 1-16,-3-7 0 0,4 7-8 0,0 0-2 16,-4 2 0-16,0-2 0 0,0-1 2 0,0 10 0 15,0 0 0-15,0 0 0 0,0 0 7 0,0 0 2 16,0 0 0-16,0 0 0 0,0 0 8 0,0 0 14 16,0 0-3-16,0 0-1 0,0 0-10 0,3 10 0 15,-3-1 0-15,4 1 0 0,-1-1 8 0,1 7-8 16,-1-7 8-16,1 7-8 0,3-7 9 0,-4 1-9 15,1 5 10-15,3-2-10 0,-4-4 8 0,4 7-8 16,0-7 0-16,1-5 9 0,-5 8-9 0,4-9 0 16,0 7 9-16,0-4-9 0,4-3 0 0,-4 3 0 0,-7-6 0 0,0 0 0 15,7 0-10-15,-7 0-6 0,0 0-2 0,11 0 0 32,-4 0-46-32,0-6-10 0,0 6-2 0,3-9-544 0,1 9-110 0</inkml:trace>
  <inkml:trace contextRef="#ctx0" brushRef="#br0" timeOffset="174068.185">32149 7903 403 0,'0'0'17'0,"0"0"5"0,0 0-22 0,0 0 0 15,0 0 0-15,0 0 0 0,0 0 212 0,0 0 37 16,0 0 8-16,7 7 2 0,0-4-151 0,-4 9-31 16,1-2-5-16,-4-1-2 0,3 4-10 0,-3 2-1 15,0-5-1-15,0 8 0 0,0 1-5 0,4-3-1 16,-4 3 0-16,-4 0 0 0,4-4-6 0,0 10-2 15,0-6 0-15,0 0 0 0,0 0-9 0,-3 0-3 16,3-4 0-16,0 4 0 0,0 0-16 0,0 0-3 0,0 3-1 0,0-3 0 16,0-7-12-16,3 10 0 0,-3-3 0 15,0-7 0-15,4 10 8 0,-1-9-8 0,-3 6 0 0,4-4 9 16,-1-5-9-16,1 5 10 0,0-5-10 0,-4-1 10 31,3 1-30-31,-3-7-7 0,4 3-1 0,-4-6 0 16,0 0-152-16,0 0-30 0,0 0-6 0</inkml:trace>
  <inkml:trace contextRef="#ctx0" brushRef="#br0" timeOffset="174757.863">32353 8349 403 0,'0'0'17'0,"0"0"5"0,0 0-22 0,0 0 0 15,0 0 0-15,0 0 0 0,0 0 174 0,0 0 30 16,0 0 7-16,0 0 1 0,0 0-104 0,0 0-21 15,11 0-4-15,-4 0-1 0,-7 0-11 0,7 0-3 16,0-4 0-16,-7 4 0 0,7-6-12 0,0 6-2 16,0-3-1-16,0-3 0 0,-7 6-10 0,7 0-3 15,-3-7 0-15,-4 7 0 0,10-3-12 0,-6-3-2 0,3 3-1 0,-7 3 0 16,4-6-10-16,3 3-3 0,0-4 0 0,0-2 0 16,-4 6 9-16,4-4 2 0,-3-2 0 0,-1 3 0 15,1-4-23-15,-1 7 0 0,1-3 0 0,-1-3 0 16,1-1 0-16,-4 7 0 0,0-3 0 0,3-4 0 15,-3 10 0-15,0-6 0 0,0-3 0 0,0 9 0 16,-3-3 0-16,3-4 0 0,-4-2 0 0,1 9 0 16,3 0 0-16,-4-10-16 0,1 10 2 0,3 0 1 15,-4-3 21-15,-3 3 4 0,0 0 0 0,7 0 1 16,-7 0-25-16,0 3-4 0,-3-3-2 0,2 7 0 16,1-4 18-16,-3-3-12 0,3 9 12 0,0 1-10 15,-4-4 10-15,4-3 0 0,-4 6 0 0,1 7 0 16,-1 0 0-16,1-4 0 0,-1-2 0 0,4 5 0 15,-3 1 11-15,2-3 4 0,1 2 1 0,4-5 0 0,-4 9 3 16,3-4 1-16,1-2 0 0,-1 2 0 0,1 1-2 16,-1-3 0-16,4-4 0 0,0 7 0 0,0-7-3 0,0 1-1 15,4-1 0-15,-1 0 0 0,1 1 0 0,3 2 0 16,-4-9 0-16,4 7 0 0,0-4 6 0,4 4 0 16,0-7 1-16,-1 6 0 0,4-9 3 0,0 6 1 15,4-6 0-15,0 10 0 0,3-10-2 0,-3 0-1 16,3 6 0-16,-4-6 0 0,4 3-22 0,1-3 0 15,-5 0 0-15,4 0 0 0,1 0-14 0,-1 0-7 16,-4 0-2-16,1-3 0 16,-7-3-92-16,3 6-18 0,-4-6-4 0</inkml:trace>
  <inkml:trace contextRef="#ctx0" brushRef="#br0" timeOffset="178350.508">30254 10205 288 0,'0'0'12'0,"0"0"4"0,0 0-16 0,0 0 0 16,0 0 0-16,0 0 0 0,0 0 100 15,0 0 16-15,0 0 4 0,0 0 1 0,0 0-33 0,0 0-6 16,0 0-2-16,7-3 0 0,-7 3 0 0,0 0-1 16,0 0 0-16,0 0 0 0,0 0-27 0,0 0-4 15,0 0-2-15,0 0 0 16,0 0-13-16,0 0-2 0,7 3-1 0,-7-3 0 16,4 9 5-16,-1 1 1 0,1-4 0 0,-1 3 0 0,-3 7-4 0,4-3 0 15,-4-4 0-15,4 7 0 0,-4 3-1 0,0-4-1 16,0-2 0-16,0 9 0 0,0-3-2 0,0-1-1 15,0 1 0-15,0 0 0 0,0 0-14 0,0 3-2 0,0-3-1 16,0-1 0-16,0-2-10 0,0-3 0 0,3 5 9 0,-3-2-9 16,0 0 0-16,0-4 0 0,0 4 0 0,0-7 0 15,0 7 0-15,0-3 0 0,0-7 0 0,0 3 8 16,0-9-8-16,0 0 8 0,0 0-8 0,0 3 8 16,0-3-8-16,0 0 0 0,0 0-11 0,0 0 11 15,0 0-16-15,7 7 2 0,-7-7 1 0,0 0 0 31,11-7-107-31,-4 4-20 0,3-6-5 0,-6 0-607 0</inkml:trace>
  <inkml:trace contextRef="#ctx0" brushRef="#br0" timeOffset="179293.138">30170 10098 500 0,'0'0'22'0,"0"0"5"0,0 0-27 0,0 0 0 16,0 0 0-16,0 0 0 0,0 0 79 0,0 0 10 15,0 0 3-15,0 0 0 0,0 0-8 0,0 0 0 0,0 0-1 0,0 0 0 16,-4-9-5-16,4 9-1 16,0 0 0-16,0 0 0 0,0 0-10 0,0 0-3 0,0 0 0 0,0 0 0 15,0 0-21-15,11-3-5 0,-8-3-1 0,8 2 0 16,-4-2 0-16,3 3 0 0,-3-3 0 0,4 6 0 16,0-7-18-16,-1 4-4 0,4-3-1 0,-3 6 0 15,3-3-4-15,-3-3-1 0,3 6 0 0,3 0 0 16,-3 0 3-16,1 0 0 0,2 0 0 0,1 6 0 15,3-3-4-15,-3 3-8 0,-4-6 12 0,3 3-4 16,-3 4-8-16,1-1 0 0,-1-3 0 0,3-3 0 16,-6 10 8-16,0-4-8 0,-4-3 0 0,3 3 8 15,-6-3-8-15,-4-3 10 0,10 7-10 0,-3-4 10 16,-7-3-10-16,4 6 0 0,-1 3 9 0,1 1-9 16,-4-10 8-16,0 9-8 0,0 1 8 0,-4-1-8 15,1-3 0-15,-1 4 9 0,-6-1-9 0,3 1 0 0,-4-1 12 16,1-3-12-16,-5-3 12 0,1 7-12 0,0-4 0 0,0 3 0 15,-4 1 0-15,-3-1 0 0,4 1 10 0,-5-1-2 16,1-3 0-16,0-3 0 0,0 4-8 0,3 2 0 16,4-3 0-16,0-2 0 0,0 2 0 0,3-3 0 15,4-3 0-15,0 6 0 0,0-6 0 0,0 0 0 16,7 0 0-16,0 0 0 0,0 0 0 0,0 0 0 16,0 0 0-16,0 0 0 0,0 0 0 0,0 0 0 15,0 0 0-15,11 3 0 0,-1-3 0 0,1 0 0 16,3-3 0-16,0 3 0 0,-3 0 0 0,3-6 0 15,3 6 0-15,-2 0 0 0,2 0 0 0,-3 0 0 16,4 0 0-16,0 6-11 0,-1-3 11 0,-3-3 0 16,0 0 0-16,-3 7 0 0,3-4 0 0,0-3-8 15,-3 6 8-15,3-3 0 0,-3 3 0 0,-4 1 0 0,0-4 0 16,3 6-8-16,-3-9 8 0,-3 10 0 0,3-4 0 0,0-3-8 16,0 7 8-16,-3-4 0 0,3 3 0 0,0 1 0 15,0-4 0-15,-4-3 0 0,1 6 0 0,3-2 0 16,-4-4 0-16,1 6 0 0,-1-2 0 0,-3 2 0 15,4 0 0-15,-4 1 0 0,-4-1 0 0,4 1 0 16,0 5 0-16,-3-5 0 0,3-4 0 0,-4 3 0 16,1-6 0-16,-4 7 0 0,3-4 0 0,-3 4 8 15,0-1-8-15,4-3 0 0,-4-3 0 0,-4 4 8 16,4-4-8-16,-4 6 0 0,1-3 8 0,-1-2-8 16,4 2 0-16,-7 3 0 0,0 1 0 0,3-4 0 15,1-3 0-15,-1 6 0 0,-3-9 0 0,3 10 0 16,1-10 0-16,-1 0 0 0,1 6-10 0,-1-6 10 0,-3 0 0 15,0 3 0-15,3-3 12 0,1 0-3 0,-1 0-9 0,1 0-17 16,-1 0 4-16,0 0 1 16,1 0-13-16,3 0-3 0,-4 0 0 0,1 0 0 15,3-3-34-15,-1 3-7 0,1 0-2 0,7 0 0 16,-7 0-5-16,7 0 0 0,0 0-1 0,0 0 0 16,0 0-37-16,0 0-7 0,0 0-2 0</inkml:trace>
  <inkml:trace contextRef="#ctx0" brushRef="#br0" timeOffset="180058.69">30956 10424 57 0,'14'0'0'0,"-14"0"0"0,0 0 0 0,0 0 0 0,0 0 0 0,0 0 0 15,0 0 206-15,0 0 36 0,-7-6 7 0,7 6 2 16,0 0-143-16,0 0-29 0,-7 0-6 0,-3-9-1 16,6 9 4-16,4 0 0 0,-7 0 0 0,-3-6 0 15,2 6-30-15,-2 0-6 0,-1 6 0 0,1-6-1 0,3 0-19 0,0 6-4 16,-4-3-1-16,0-3 0 15,4 10 12-15,0-4 2 0,0-3 1 0,0 3 0 0,-3-3-20 0,3 7-10 16,0-4 10-16,-4-3-10 0,4 4 23 0,3 2-2 16,-3 0 0-16,4 1 0 0,-1-1-9 0,-3-3-1 15,4 4-1-15,3-1 0 0,-7 1-10 0,7-4 10 16,0-3-10-16,0-3 10 0,3 9 9 0,1 1 1 16,-4-10 1-16,7 6 0 0,0-6-21 0,3 10-10 15,-3-10 1-15,4 0 0 0,0 6 9 0,-1-6 16 16,4 0-4-16,-3 0-1 0,6 0-3 0,-6 0-8 15,3-6 12-15,0 6-4 0,-3-7-8 0,-1 7 0 16,1-3 0-16,0-3-11 0,-4 6 11 0,0-3 0 16,0-4 10-16,0 4-10 0,-7 3 0 0,7-6 0 0,0 3 0 15,-4-3 0-15,5-4 0 0,-5 1 0 0,-3-1 0 16,4 4 0-16,-1-3 0 0,1-1 11 0,-8 7-11 0,4-3 10 16,4-3-10-16,-4 9 0 0,-4-10 0 0,1 10 0 15,3 0 0-15,-7-6 0 0,-1-4-12 0,1 10 12 16,0 0-9-16,7 0 9 0,0 0 0 0,0 0 0 15,-10 7-9-15,10-7 9 0,0 0 0 0,0 0-9 16,-4 3 9-16,4-3 11 0,0 0-3 0,0 16 0 16,0-16 6-16,4 9 1 0,-4 0 0 0,7 1 0 15,-4-1-3-15,8 1 0 0,-8-4 0 0,8 3 0 16,3 1 12-16,-3-1 1 0,-1-3 1 0,1-3 0 16,0 7-26-16,-1-4-16 0,4 4 3 0,-3-4 0 15,-4-3 13-15,3 6 0 0,1-2 0 0,0-4 0 16,-1 3 0-16,1-6 0 0,-4 3 0 0,3-3 0 15,-3 0 0-15,1 0 0 0,-8 0-10 0,10 6 10 16,-10-6-56-16,7 0-4 0,-7 0-1 0,0 0 0 16,11-6-136-16,-11 6-27 0,7-3-6 0</inkml:trace>
  <inkml:trace contextRef="#ctx0" brushRef="#br0" timeOffset="180326.004">31267 10374 1036 0,'0'0'92'0,"0"0"-73"16,0 0-19-16,0 0 0 0,0 0 118 0,0 0 20 0,0 0 4 0,0 0 1 16,0 0-102-16,0 0-20 0,0 0-4 0,3 7-1 15,-3-7 28-15,4 9 4 0,-1 0 2 0,1 1 0 16,-1-1-6-16,4 1 0 0,-7-1-1 0,4 0 0 15,3 7-1-15,-3-6 0 0,-1-1 0 0,4 0 0 16,-3 7-14-16,3-7-4 0,0 1 0 0,0-1 0 16,0 7-3-16,0-7-1 0,3-6 0 0,1 7 0 15,0-4-20-15,3-3-10 0,0 4 1 0,0-1 0 16,-3-3 9-16,3-3 9 0,0 6-1 0,0-3-8 16,0-3 9-16,0 0-9 0,0 0 0 0,0 0 9 15,0 0-97-15,1 0-19 0,-5 0-4 0,-3 0-490 16,7 0-99-16</inkml:trace>
  <inkml:trace contextRef="#ctx0" brushRef="#br0" timeOffset="180692.438">31676 10321 806 0,'0'0'36'0,"0"0"7"0,0 0-35 0,-7 9-8 16,0-2 0-16,0-4 0 0,3 6 136 0,-3 4 24 16,0-4 6-16,0 4 1 0,0-4-99 0,0 7-19 15,0-1-4-15,0-2-1 0,0 6 16 0,-4-3 4 0,1 2 0 0,-1 1 0 16,-3-3-28-16,3 3-4 0,1-1-2 0,-4 8 0 16,-4-8 3-16,4 1 1 0,3 3 0 0,-3-3 0 15,4 3-11-15,-1-6-3 0,0 2 0 0,1-2 0 16,-1-3-20-16,4 2 0 0,0 1 0 0,4-4 0 15,-1-2 0-15,1 6 0 0,-1-7 0 0,1 0 0 16,3-2 0-16,0 2 0 0,0-6 0 0,0 7 0 16,3-4 0-16,-3-6-15 0,0 0 3 0,4 6 0 31,3-3-40-31,0 4-7 0,3-7-1 0,1 0-512 0,-1-7-103 0</inkml:trace>
  <inkml:trace contextRef="#ctx0" brushRef="#br0" timeOffset="181492.325">31806 10487 288 0,'0'0'25'0,"0"0"-25"0,0 0 0 0,0 0 0 15,0 0 155-15,0 0 25 0,0 0 6 0,0 0 1 16,0 0-92-16,0 0-19 0,0 0-3 0,8 0-1 16,-8 0 4-16,7-6 0 0,3 6 0 0,-3-3 0 15,0-3-32-15,0 6-7 0,0 0-1 0,4-7 0 16,-8 7-8-16,8-3-3 0,0 3 0 0,3 0 0 15,-4-6 3-15,1 6 0 0,0-3 0 0,3-4 0 16,0 4-4-16,0-3-1 0,-4 3 0 0,5-3 0 0,-1 6-7 0,0-10 0 16,-7 10-1-16,3-9 0 0,1 3 5 15,0 2 0-15,-1-2 1 0,-6-3 0 0,3 6-4 0,0-4-1 16,0 4 0-16,-4-3 0 0,-3-4-3 0,4 4-1 16,-1 3 0-16,1-3 0 0,-4 6-12 0,0-10 0 15,-4 7 0-15,4 3 0 0,0-6 0 0,0 6 0 16,-7-3 0-16,0-3 0 0,7 6 0 0,0 0 0 15,-10 0 0-15,-1 0 0 0,4 0 0 0,-3 0 0 16,-1 0-8-16,0 0 8 0,-3 0 0 0,4 6 0 16,-4-3 0-16,3 3 0 0,0-3 0 0,1-3 0 15,-1 10 0-15,1-4 9 0,-1 3-1 0,0 1 0 16,-3-1 0-16,4 1 0 0,3-1-8 0,-4 1 8 16,4 5-8-16,0-5 8 0,0-1 0 0,3 7 0 0,-3-7 0 0,4 1 0 15,-1 5-8-15,1-5 12 0,-1 2-12 0,4 4 12 16,0-7-3-16,0 1 0 0,4-1 0 0,-1 0 0 15,1 1-9-15,-1-4 0 0,1-3 0 0,3 4 0 16,4 2 0-16,-1-3 12 0,-3-3-4 0,4 4 0 16,-1-7-8-16,4 3 0 0,1-3 0 0,2 6 0 15,-3-6 0-15,0 0 0 0,4 0 0 0,-4 0 0 16,4 3 0-16,-1-3 0 0,-2 0 0 0,-1-3 8 31,3 3-28-31,-3 0-7 0,1-6-1 0,-1 6 0 0,-4-3-44 0,4-4-10 16,-3 4-2-16,3-3 0 0,-3-3-129 0,-1 2-27 15</inkml:trace>
  <inkml:trace contextRef="#ctx0" brushRef="#br0" timeOffset="182051.154">32590 10249 460 0,'-14'0'20'0,"14"0"5"0,0 0-25 0,0 0 0 15,0 0 0-15,0 0 0 0,-8-3 143 0,8 3 23 16,0 0 5-16,0 0 1 0,-3 0-85 0,-4-7-17 16,3 7-3-16,1 7-1 0,-4-4 2 0,3-3 1 15,-3 0 0-15,-3 0 0 0,3 0-15 0,-8 6-3 16,5-3-1-16,-8-3 0 0,4 7 7 0,0-4 2 16,0 3 0-16,-4-3 0 0,4 3-23 0,0-6-4 15,0 3 0-15,3 4-1 0,1-7-5 0,-1 9-1 0,4-9 0 0,4 0 0 16,-4 0-10-16,-1 6-3 0,5-2 0 0,3-4 0 15,0 0-12-15,0 0 8 0,0 0-8 0,0 0 0 16,0 0 8-16,0 0-8 0,0 0 0 0,0 0 0 16,0 0 10-16,0 0-10 0,7 9 10 0,4-3-10 15,-11-6 0-15,10 3 0 0,1-3 0 0,-4 0 0 16,-7 0 0-16,14 7 8 0,-7-4-8 0,7-3 0 16,-3 6 0-16,-1-6 0 0,-3 0 0 0,4 3 0 15,3 3 0-15,-3-6 0 0,-1 7 0 0,-3-4 0 16,7-3 0-16,-3 9 0 0,-4-9 0 0,4 10 0 15,3-4 0-15,-7-3 0 0,0 3 0 0,0 4 0 16,0-1 0-16,0-3 0 0,-4-2 0 0,-3 5 0 16,0 0 0-16,0-9 0 0,4 7 0 0,-4 2 0 0,0-6 0 15,-4 10 0-15,4-10 8 0,-3 6-8 0,3-9 8 16,0 10 0-16,-4-1-8 0,1-3 12 0,3-6-3 16,0 10-1-16,-7-1 0 0,3 1 0 0,1-4 0 0,-4-3 0 15,0 3 0-15,-4-3 0 0,0 7 0 0,1-10-8 16,3 6 12-16,-7-3-4 0,0 4-8 0,0-7 0 15,3 6 9-15,-3-3-9 0,0 3 0 0,3-3 8 16,-3-3-8-16,3 7 0 0,1-4 0 0,-1-3 0 16,1 6 0-16,3-6 0 0,-4-6 0 0,4 6-10 15,0 0 1-15,0 0 0 16,7 0-43-16,0 0-9 0,-4 0-2 0,4 0 0 16,-3-3-167-16,-1-4-34 0,-3-2-6 0,7 9-2 0</inkml:trace>
  <inkml:trace contextRef="#ctx0" brushRef="#br0" timeOffset="183868.538">31073 11613 403 0,'0'0'17'0,"0"0"5"0,0 0-22 0,0 0 0 0,0 0 0 0,0 0 0 15,3-6 186-15,1-4 33 0,-4 10 6 0,3-3 2 16,-3 3-123-16,4-9-24 0,-1-1-4 0,4-2-2 16,-7 2-6-16,4 1 0 0,3 0-1 0,-4-1 0 15,1 1 13-15,0-7 2 0,-1 7 1 0,1-4 0 16,-4-3-39-16,3 7-7 0,-3-7-1 0,4 4-1 15,-1-4 5-15,-3-3 0 0,0 4 1 0,0 2 0 16,0-3-21-16,4-2-4 0,-4-1 0 0,0 3-1 16,3-3-15-16,1 4 8 0,-4 2-8 0,3-3 0 15,1-2 0-15,-1 8 0 0,-3-6 0 0,4-2 0 16,-4 8 0-16,3 1 0 0,-3-7 0 0,0 7 0 16,4-1 9-16,-1 1-9 0,-3 3 8 0,0-4-8 15,0 10 12-15,4-3-4 0,-4-6 0 0,0 2 0 0,4-2-8 16,-1 0 10-16,-3 9-10 0,0 0 10 0,0 0-10 0,0 0 0 15,0 0 0-15,0 0 8 0,0 0-8 0,0 0 0 16,0 0 0-16,4 15 0 0,-1-5 0 0,1-1 0 16,-1 1 0-16,1 5 0 0,3-2 0 0,-4 2 0 15,-3-2 0-15,7 3 0 0,-3-1 0 0,3-2 0 16,0 3 0-16,-4 2 0 0,5-2 0 0,-1-3 0 16,0 2 0-16,0 4 0 0,-4-3 0 0,4-4 0 15,-3-2 0-15,3 5 0 0,0 1 0 0,0-7 0 16,-3 4 0-16,3-4 0 0,0 4 0 0,0 0 18 15,0-4-3-15,0 0-1 0,-4 1-3 0,4 2-1 16,0-9 0-16,0 7 0 0,1-4 1 0,-1-3 0 0,3 4 0 16,-3-4 0-16,-7-3 28 0,7 0 5 0,4 0 2 0,-4 0 0 15,-7 0-32-15,7 0-6 0,4 0-8 0,-4 0 11 16,-7 0-11-16,7-3 0 0,0-4 9 0,3-2-9 16,-6 6 15-16,3-4-2 0,-4-2 0 0,4 3 0 15,1-4-1-15,-1 1 0 0,0 0 0 0,-4-1 0 16,4-9-4-16,0 4-8 0,-3 5 11 0,3-9-11 15,0 4 0-15,-4-4 0 0,1 6 0 0,0-12 0 16,-1 10 0-16,1-4 0 0,-1 0 0 0,-3 0 0 16,4 3 0-16,-4-2 0 0,3 2 0 0,-3-3 0 15,4 7 8-15,-4-4-8 0,0 0 9 0,0 4-9 16,3-4 0-16,1 7 0 0,-4-1-8 0,3 1 8 16,1-1-13-16,-1-5 4 0,1 5 1 0,-4 1 0 0,3 3-8 15,1-4-2-15,-1 7 0 0,-3 3 0 16,4-9-19-16,-1 2-4 0,1-2-1 15,-4 9 0-15,4 0-32 0,-4 0-6 0,3-9-2 0,1 2 0 16,-4 7-126-16,0 0-24 0,0 0-6 0,7-3-1 0</inkml:trace>
  <inkml:trace contextRef="#ctx0" brushRef="#br0" timeOffset="184592.393">31764 11384 288 0,'0'0'25'0,"0"0"-25"0,0 0 0 0,0 0 0 16,0 0 170-16,0 0 29 0,0 0 5 0,0 0 2 16,0 0-62-16,0 0-13 0,0 0-3 0,0 0 0 0,0 0-27 0,0 0-5 15,0 0-2-15,0 0 0 0,0 0-48 0,7 0-10 16,-7 0-1-16,11 0-1 0,-4-3-11 0,0 3-3 15,-7 0 0-15,7-6 0 0,4 6 7 0,-4 0 1 16,0-4 0-16,0 4 0 0,3-6-6 0,-3 6-1 16,4-3 0-16,-1-3 0 0,-2 6-8 0,2-10-1 15,4 10-1-15,-3-9 0 0,3 3 0 0,-3 3 0 16,-1-4 0-16,1 4 0 0,-1-6-11 0,-3 2 12 16,0-2-12-16,0 6 12 0,4-3 0 0,-4-4 0 15,-3 4 0-15,-1-3 0 0,4-1-3 0,-3 7 0 16,-8-6 0-16,4 2 0 0,-3-2-9 0,-1 3 0 15,-6 3 9-15,-1-4-9 0,0 7 0 0,1 0 0 16,-1 0 0-16,1 0 0 0,-4 7 0 0,-1-7 0 16,1 9-9-16,0-9 9 0,0 9 0 0,-4 1 0 0,4-4 0 15,0 3 0-15,0-5 0 0,0 11 0 0,0-5 0 16,0-1 0-16,0 0-9 0,0 7 9 0,3-6 0 0,0-1 0 16,1 0 0-16,-1 1 0 0,4 5 0 0,4-5 0 15,-4-1 0-15,3 1 14 0,1-1-4 0,3 1-1 16,0-1 13-16,0 0 2 0,3 1 1 0,4-4 0 15,0 3-25-15,0 1 0 0,0-1 0 0,0-2 0 16,4-4 0-16,3 6 0 0,0-3 0 0,4-6 0 16,-4 3 0-16,4 4 0 0,3-7 0 0,0 6-11 15,0-3 11-15,0-3 0 0,0 0 0 0,4 0 0 16,-4 0 0-16,0 0-10 0,1-3 1 0,-5-3 0 16,-3 6-23-1,0-10-4-15,8 10 0 0,-5-6-1 0,1-3-18 0,-4 6-3 0,0-4-1 0,0-2 0 16,0-1-81-16,-3 1-16 0,-1-7-3 0,1 7-366 15,0-4-74-15</inkml:trace>
  <inkml:trace contextRef="#ctx0" brushRef="#br0" timeOffset="184977.966">32343 11008 864 0,'0'0'76'0,"0"0"-60"15,0 0-16-15,0 0 0 0,0 0 108 0,0 0 18 16,0 0 4-16,0 0 1 0,0 0-79 0,0 0-16 0,0 0-4 0,0 0 0 16,0 0 26-16,0 0 5 0,3 9 1 0,-3 1 0 15,0-1-7-15,0 7-1 16,0-7 0-16,0 0 0 0,0 1 4 0,0 6 0 0,0-1 0 0,0-2 0 16,0 6-13-16,0-4-3 0,0 1 0 0,0 3 0 15,-3-7-19-15,3 4-4 0,0 3-1 0,3 0 0 16,-3-4-10-16,4 1-2 0,-4-4-8 0,3 4 12 15,1-6-4-15,-1 5 0 0,-3-5-8 0,4-1 12 16,-1 0-4-16,1 1 0 0,-1-1-8 0,1 1 12 16,-1-4-12-16,1-3 0 0,-4-3 0 0,4 10 0 15,3-1 0-15,-4-3 0 0,4-3 0 0,-3 4 9 16,-1-4-25-16,-3-3-4 0,4 6-2 0,-4-6 0 16,0 0-25-1,7 6-5-15,-7-6 0 0,0 0-1 0,7 3-20 0,-7-3-4 0,0 0-1 0,0 0 0 16,0 0-115-16,0 0-23 15,0 0-5-15,0 0-384 0</inkml:trace>
  <inkml:trace contextRef="#ctx0" brushRef="#br0" timeOffset="185351.637">32106 11168 1566 0,'0'0'69'0,"0"0"15"0,0 0-68 0,0 0-16 0,0 0 0 0,7-7 0 15,4 4 84-15,-4 3 12 0,0-6 4 0,4 6 0 16,-1 0 0-16,1 0 0 0,-1 0 0 0,1 0 0 15,3-3-36-15,0-3-6 0,4 6-2 0,-1 0 0 16,1-4-25-16,3-2-6 0,4 3-1 0,-4-3 0 16,4 3 4-16,0-4 0 0,-1 4 0 0,1-3 0 15,3 0-13-15,-3 6-3 0,0-3 0 0,-1 3 0 16,1-7-12-16,-4 7 0 0,0 0 0 0,0-3-10 16,-3 3 10-16,3 0-10 0,-3-6 10 0,-4 6-10 15,0 0-66-15,-3 0-12 16,-1-3-4-16</inkml:trace>
  <inkml:trace contextRef="#ctx0" brushRef="#br0" timeOffset="189578.488">25696 11757 172 0,'0'0'16'0,"0"0"-16"15,0 0 0-15,0 0 0 0,0 0 166 0,0 0 30 16,0 0 7-16,0 0 1 0,0 0-91 0,0 0-17 15,0 0-4-15,0 0-1 0,0 0-19 0,0 0-4 0,0 0-1 0,0 0 0 16,0 0-26-16,0 0-5 0,0 0 0 0,7 10-1 16,-7-10-9-16,4 9-2 0,-1 0 0 0,-3-2 0 15,4 2 9-15,0 0 2 0,-4 7 0 0,0-6 0 16,0 2 3-16,0 4 1 0,0-1 0 0,0-2 0 16,0 3-9-16,0 3-2 0,0-4 0 0,0 4 0 15,0 0-15-15,0 0-3 0,-4-1-1 0,4-2 0 16,-4 3-9-16,4 6 10 0,0-6-10 0,0 0 10 15,-3-1-10-15,3-2 0 0,-4 3 9 0,4 0-9 16,-3-10 8-16,3 7-8 0,0-7 8 0,0 1-8 16,0-1 8-16,0-9-8 0,0 0 8 0,0 0-8 15,0 0 8-15,0 0-8 0,0 0 10 0,0 0-10 16,0 0-11-16,7 0-8 0,-7 0-1 0,7 0-1 16,0-9-128-16,-3 9-26 15,3-10-5-15</inkml:trace>
  <inkml:trace contextRef="#ctx0" brushRef="#br0" timeOffset="189982.016">25682 11738 1173 0,'0'0'52'0,"0"0"11"0,0 0-51 0,0 0-12 0,0 0 0 0,0 0 0 15,0 0 59-15,0 0 9 0,0 0 1 0,0 0 1 16,0 0-5-16,0 0-1 0,4-6 0 0,-4 6 0 15,10-3 9-15,-6-3 2 0,6-4 0 0,-2 7 0 16,-1-3-14-16,3 6-2 0,4-10-1 0,-3 7 0 16,3-3-10-16,-3-3-1 0,3 2-1 0,0 4 0 15,0-3-27-15,0-3-6 0,0 5-1 0,0-2 0 16,0-3-12-16,0-1 9 0,-3 4-9 0,3 6 8 16,-3-9-8-16,3 6 0 0,-7 3 0 0,0 0 8 0,0 0-8 15,0 0 0-15,0 0-10 0,-7 0 10 16,0 0-41-16,7 3-3 0,0-3 0 0,-7 0 0 15,0 0-123-15,0 0-25 0,11 6-4 0,-8-3-2 16</inkml:trace>
  <inkml:trace contextRef="#ctx0" brushRef="#br0" timeOffset="190365.197">25746 12005 864 0,'0'0'76'0,"0"0"-60"0,0 0-16 0,0 0 0 15,0 0 159-15,0 0 29 0,0 0 5 0,0 0 2 16,10 0-89-16,-10 0-18 0,4-6-3 0,3 6-1 16,-7 0-3-16,10-3-1 0,-2-4 0 0,-1 4 0 15,3-3-25-15,-3 6-6 0,0 0-1 0,4-6 0 16,-1 2-27-16,5-2-5 0,-5 3-2 0,-3 3 0 16,4-6 13-16,3 6 2 0,-4-3 1 0,5-4 0 15,-5 4-30-15,4-3 0 0,0 3 0 0,1-3 0 16,-5 6 0-16,-3 0 0 0,7-4 0 0,0-2 0 0,4 6-10 15,-4 0-8-15,-3 0-2 0,3-6 0 16,-4 3-70-16,-3 3-14 0,4 0-4 0,-4 0-543 16,4 0-109-16</inkml:trace>
  <inkml:trace contextRef="#ctx0" brushRef="#br0" timeOffset="190704.331">26176 11996 1152 0,'0'0'102'0,"0"0"-82"0,0 0-20 0,0 0 0 15,0 0 84-15,-3 3 12 0,3-3 2 0,-4 15 1 16,4-12-76-16,0 7-15 0,0 2-8 0,0-2 8 16,4-1 11-16,-1 4 2 0,-6-4 1 0,3 7 0 15,0-7 10-15,0 7 3 0,3-4 0 0,1-2 0 16,-1 6-10-16,1-7-1 0,-1 0-1 0,-3 1 0 16,4-1-15-16,-1-3-8 0,1 4 10 0,-1-1-10 15,-3-9 10-15,7 7-10 0,-7-7 10 0,4 3-10 16,-4-3-66-1,0 0-19-15,0 0-4 0</inkml:trace>
  <inkml:trace contextRef="#ctx0" brushRef="#br0" timeOffset="190936.244">26194 11807 1324 0,'-4'-15'118'0,"4"15"-94"16,-3-7-24-16,6-2 0 0,-3 9 119 0,0-3 19 16,4-3 4-16,-1 6 1 0,-3 0-111 0,0 0-23 0,0 0-9 15,0 0 8-15,0 0-8 0,0 0 0 0,0 0 0 0,0 0 0 16,0 0 0-16,7 0-9 0,-7 0 9 0,11 6 0 31,-11-6-45-31,7 3-3 0,0 3 0 0,4-3-467 0,-4 4-93 0</inkml:trace>
  <inkml:trace contextRef="#ctx0" brushRef="#br0" timeOffset="191373.905">26353 12024 288 0,'0'0'25'0,"0"0"-25"0,3 9 0 0,-3 7 0 15,4-7 123-15,-4 4 19 0,0-4 4 0,0-9 1 16,3 10-27-16,1 2-6 0,-4-12-1 0,0 13 0 0,3-7-8 15,-3-6-1-15,0 0-1 0,7 9 0 0,-7-9-17 16,4 10-3-16,-4-10-1 0,0 0 0 0,0 0-15 0,0 0-3 16,0 0-1-16,0 0 0 0,0 0-23 0,0 0-4 15,0 0 0-15,3 0-1 0,-3 0-10 0,0 0-1 16,0 0-1-16,0 0 0 0,0 0-2 0,0 0 0 16,7 0 0-16,-7 0 0 0,7-7-1 0,0 4-1 15,-3-3 0-15,-1 3 0 0,-3-3 0 0,4-4 0 16,-4 1 0-16,4-1 0 0,-4 1-6 0,0 0-1 15,3-1 0-15,1 1 0 0,-4-1-4 0,0-2-8 16,3 2 11-16,-3 1-11 0,7 0 0 0,-3-1 0 16,-4 7 0-16,3-9 0 0,1 8 0 0,-1-5 0 15,1 3 0-15,-1-4 0 0,1 7 0 0,-1-3 0 16,-3 6 0-16,7-3 0 0,-7 3 0 0,4-6 0 0,3-4 0 16,0 10 0-16,-7 0-9 0,7-6 1 0,0 3 0 15,0 3 0-15,-7 0-8 0,0 0 0 0,11 0-1 0,-1 0 0 31,5 0-24-31,-8 0-5 0,-7 0-1 0,10 3 0 16,1 3-17-16,-1-6-4 0,-10 0-1 0,7 6 0 16,0-2-97-16,1 2-19 0,-1-3-4 0,3-3-1 0</inkml:trace>
  <inkml:trace contextRef="#ctx0" brushRef="#br0" timeOffset="192265.994">26931 11836 853 0,'0'0'37'0,"0"0"9"15,0 0-37-15,0 0-9 0,0 0 0 0,0 0 0 0,0 0 88 16,0 0 15-16,0 0 3 0,0 0 1 0,0 0-18 16,0 0-3-16,0 0-1 0,0 0 0 0,0 0-12 0,0 0-2 15,0 0-1-15,0 0 0 0,-7 3-31 0,0-3-7 16,0 6 0-16,0-6-1 0,0 3 8 16,-4 3 1-16,4-2 1 0,0 2 0 0,-3 0-19 0,2-3-4 15,1-3-1-15,0 10 0 0,0-10 2 0,0 6 0 16,-3-3 0-16,6 3 0 0,4-6-9 0,-7 0-2 15,0 3 0-15,7-3 0 0,0 0-8 0,0 0 10 16,-7 0-10-16,7 0 10 0,0 0-10 0,0 0 12 16,0 0-12-16,0 0 12 0,0 0-12 0,0 0 0 15,0 0 0-15,0 0 0 0,0 0 0 0,0 0 0 16,0 0 0-16,7 7 0 0,0-7 0 0,0 9 0 0,-7-9 0 16,7 0 0-16,0 0 0 0,0 6 0 15,0-2 0-15,4-4 0 0,0 6 0 0,-1-3 0 0,1 3 0 0,-4-3 0 16,3 4-21-16,1-4-3 0,-1-3-1 0,1 6 0 15,-4-3 16-15,0 3 9 0,0 4-10 0,-3-4 10 16,-1-3-8-16,4 7 8 0,-3-1 0 0,-1 0-9 16,1-2 9-16,-1 2-8 0,-3 1 8 0,0-1-8 15,0 0 8-15,0 7 0 0,0-7 0 0,-3 7 0 16,-1-3 0-16,1-4-8 0,3 0 8 0,-4-2 0 16,1 2 0-16,-1 1 0 0,1-1 0 0,-4 0 0 15,0 1 0-15,0-4 11 0,3-3-11 0,-3 3 12 16,0 4-4-16,0-10-8 0,3 9 12 0,-3-9-4 15,7 0-8-15,-10 7 0 0,3-7 9 0,0 3-9 16,3-3 0-16,-3 0 0 0,0 0 0 0,7 0 0 16,0 0-31-16,-4-10-4 0,-3 10-1 0,7 0 0 15,-3-9-141-15,-1 3-29 0</inkml:trace>
  <inkml:trace contextRef="#ctx0" brushRef="#br0" timeOffset="192682.241">27259 11720 1267 0,'0'0'56'0,"0"0"12"0,0 0-55 16,0 0-13-16,0 0 0 0,0 0 0 0,0 0 9 0,0 9-1 0,4 0 0 0,-4 1 0 15,0 9 19-15,-4-10 3 0,4 7 1 0,0-7 0 16,0 10 24-16,0-3 5 0,4-4 0 0,-4 10 1 16,0-9 6-16,0 5 1 0,0-2 0 0,0 3 0 15,3 0-24-15,-3-4-4 0,0 1 0 0,4-3-1 16,-4 5-25-16,3-2-5 0,-3-6-1 0,0 5 0 15,4-2 0-15,-1-4 0 0,-3 7 0 0,4-7 0 16,-4 7-8-16,3-4 0 0,-3-5 0 0,4 2 0 16,-4 1-12-16,0-10 0 0,0 0-1 0,0 9 0 15,0-3-41-15,0-6-8 0,0 0-2 0,0 0 0 16,0 0-35-16,0 0-7 0,0 0-2 0,0 0-579 16</inkml:trace>
  <inkml:trace contextRef="#ctx0" brushRef="#br0" timeOffset="192901.624">27079 11999 1706 0,'0'0'37'0,"0"0"8"0,0 0 2 0,0 0 1 0,0 0-38 0,0 0-10 16,0 0 0-16,0 0 0 0,0 0 51 0,0 0 8 16,7-3 1-16,-7 3 1 0,4-7-10 0,-1 4-3 0,8-3 0 0,0 6 0 15,-1 0-13-15,1-6-3 0,3 6-1 0,0-4 0 16,0 4-6-16,4 0-1 0,-1 0 0 0,4 0 0 15,1 0-24-15,-1-6 0 0,-4 6 0 0,5-3 0 16,-5 3 0-16,4 0 0 0,1-6 0 0,-5 6 0 31,1-3-40-31,3-4-1 0,0 7 0 0,0-3 0 16,1-3-139-16,-5 3-27 0</inkml:trace>
  <inkml:trace contextRef="#ctx0" brushRef="#br0" timeOffset="193832.113">28300 11647 1119 0,'0'0'49'0,"0"0"11"0,7-6-48 0,-4 3-12 16,4-3 0-16,1-4 0 0,-5 4 10 0,4 3-1 15,-3-3 0-15,-1 3 0 0,1-7 34 0,-1 4 6 16,-3-4 2-16,0 1 0 0,4 0-10 0,-4 2-1 16,-4 4-1-16,4-3 0 0,0-3 9 0,0-1 1 15,-3 7 1-15,-1-3 0 0,1-4-20 0,-1 4-4 16,1 3-1-16,-4-3 0 0,3 6-9 0,-3-3-1 15,0-4-1-15,0 7 0 0,-4-3-2 0,4 3 0 0,0 0 0 0,0 0 0 16,0-6 4-16,7 6 0 0,-7 0 0 0,0 0 0 16,0 0 3-16,0 0 1 0,0 6 0 0,0-6 0 15,0 3-7-15,3-3-1 0,-3 7 0 0,4-4 0 16,-5-3-12-16,1 9 8 0,4-3-8 0,-1-3 0 16,-3 10 10-16,0 0-10 0,4 2 10 0,-4-5-10 15,3 8 22-15,-3 1-2 0,4 0 0 0,-4-3 0 16,-1 9-3-16,5-6-1 0,-1 6 0 0,1-3 0 15,-1 3-8-15,4-6-8 0,-7 6 9 0,7-7-9 16,0 8 0-16,0-8 8 0,0 1-8 0,0 0 0 16,0 0 0-16,0 6 0 0,0-6 0 0,0-4 0 15,0 4 0-15,0 0 8 0,0-3-8 0,0-1 0 16,0-2 0-16,-3 3 0 0,3-7 0 0,0 0 0 0,-4 7-15 0,4-16 1 16,0 10 0-16,0-10 0 15,0 9-53-15,0-9-10 0,0 0-3 0,0 0-506 16,0 0-102-16</inkml:trace>
  <inkml:trace contextRef="#ctx0" brushRef="#br0" timeOffset="194087.383">27922 11901 1904 0,'0'0'42'0,"0"-3"9"0,0-3 1 0,0 6 1 0,0 0-42 0,7-3-11 0,-7 3 0 0,7-6 0 16,4-4 8-16,0 10 0 0,-1-3 0 0,1-3 0 15,-1 6-8-15,1-6 10 0,3 2-10 0,0 4 10 16,0 0 7-16,4 0 2 0,0 0 0 0,3-6 0 16,0 6-19-16,-3 0-16 0,6 0 4 0,-3 0 0 15,4 0 20-15,-4 6 5 0,0-6 1 0,1 0 0 31,2 4-70-31,-6 2-13 0,3-6-3 0,-3 6-485 0,3-6-97 0</inkml:trace>
  <inkml:trace contextRef="#ctx0" brushRef="#br0" timeOffset="194635.883">28639 11864 864 0,'0'0'76'0,"0"0"-60"15,0 0-16-15,0 0 0 0,0 0 34 0,0 0 4 16,0 0 1-16,0 0 0 0,0 0 25 0,0 0 6 16,0 0 1-16,-11 6 0 0,7-3 17 0,-6 3 3 15,3-2 1-15,0-4 0 0,-4 6-12 0,4-3-3 16,-4 6 0-16,1-2 0 0,-1-7-26 0,1 9-6 16,-4 1-1-16,3-1 0 0,0 0-19 0,1 1-4 15,3-1-1-15,-4 7 0 0,4-7-4 0,0 1 0 16,0-1-1-16,0 0 0 0,3 7-15 0,4-6 11 15,-3-1-11-15,3-3 10 0,0-6-10 0,0 3 8 0,0-3-8 0,3 10 8 16,-3-10-8-16,0 0 8 0,4 6-8 0,3-6 8 16,0 3 7-16,0 3 1 0,4-6 0 0,-4 0 0 15,3 0-16-15,-3 0 0 0,4 0 0 0,-4-6 0 16,4 3 0-16,-1-3 0 0,1 6 0 0,-1-3 0 16,1-7 0-16,-4 4 0 0,4 3 0 0,-1-3-10 15,-3-4 10-15,4 4 0 0,-4 3 8 0,0-4-8 16,-3-2 0-16,-1 0 0 0,4-1 0 0,-3 7 0 15,-1-3 0-15,-3 6 0 0,4-10 0 0,-4 10 0 16,0 0 11-16,0 0-3 0,0 0 0 0,0 0 0 16,0 0-8-16,0 0 0 0,0 0 0 0,0 0 0 15,0 0 0-15,0 0 0 0,0 0 9 0,0 0-1 16,-7 4-8-16,3 2 0 0,-3 0-11 0,4-3 11 16,-1 7 0-16,4-4 0 0,0-6 0 0,-4 9 0 15,4 1 0-15,0-1 0 0,0 1 8 0,0-1-8 0,4-3 0 16,0 7 0-16,-1-7 0 0,4 3 0 0,-3 1 0 15,3-4 0-15,-7-6 0 0,10 3 0 16,-3 7-19-16,4-10-10 0,-1 6-3 0,-2-3 0 16,2-3-110-16,-3 6-22 0,4-12-5 0,-1 6-378 15,1 0-75-15</inkml:trace>
  <inkml:trace contextRef="#ctx0" brushRef="#br0" timeOffset="195089.287">29030 11961 230 0,'0'0'20'0,"0"0"-20"0,0 0 0 0,0-6 0 15,4 3 250-15,-4 3 46 0,0-7 8 0,0 4 3 16,0-3-179-16,3 3-35 0,-3-3-7 0,0-4-2 15,0 4-17-15,4 3-4 0,-4-4-1 0,3 4 0 16,-3-6-18-16,0 3-3 0,0-4-1 0,0 1 0 16,0 9-11-16,0-10-2 0,0 10-1 0,-3 0 0 15,-1-6-11-15,4 6-3 0,-3-3 0 0,-4 3 0 16,0 0-12-16,-1 3 0 0,-2 3 0 0,3-2 0 0,-4 2 0 16,1 3 0-16,-1 1 0 0,0-1 0 15,-3 0 19-15,4 1 1 0,-1 6 0 0,-3-1 0 16,4-2-3-16,-1 2 0 0,0 4 0 0,4-9 0 0,0 8-1 15,4-8 0-15,-4 6 0 0,3-1 0 0,4-5-7 16,-3-1-1-16,3 0-8 0,0 7 12 0,0-6-12 0,7-1 11 16,-7-6-11-16,7 6 10 0,-4-2-10 0,4 2 0 15,0 1 9-15,0-10-9 0,4 9 0 0,0-3 9 16,3-3-9-16,-4-3 0 0,4 7 0 0,0-4-11 16,1-3 0-16,-1 0 0 15,0 0-23-15,0 0-5 0,0 0-1 0,0 0 0 16,0-3-28-16,-3 3-7 0,3-7-1 0,-3 4 0 15,-1-3-132-15,1 3-26 0</inkml:trace>
  <inkml:trace contextRef="#ctx0" brushRef="#br0" timeOffset="195434.692">29326 11660 921 0,'0'0'82'0,"0"0"-66"0,0 0-16 0,0 0 0 15,0 0 113-15,0 0 19 0,0 0 4 0,0 0 1 16,0 0-60-16,0 0-12 0,0 0-2 0,0 16-1 16,-3-7 5-16,3 7 1 0,0-4 0 0,-4 4 0 0,4-3-7 15,-3 8-1-15,-1-2 0 0,1-6 0 16,-4 9-13-16,7-3-3 0,-4-7-1 0,1 10 0 0,-1-3-14 0,4 0-2 15,-3 0-1-15,3-4 0 0,-4 4-14 0,4-6-4 16,4 9 0-16,-4-10 0 0,3 4 1 0,-3 3 0 16,4-4 0-16,-1-2 0 0,1-4-9 0,-1 7 0 15,1-7 0-15,-4-2 0 0,7-4-9 0,-7-3-7 16,0 9-2-16,0-9 0 16,7 9-42-16,-7-9-8 0,0 0-1 0,0 0-584 15,0 0-117-15</inkml:trace>
  <inkml:trace contextRef="#ctx0" brushRef="#br0" timeOffset="195661.472">29076 11945 806 0,'0'0'72'0,"0"0"-58"0,0-9-14 0,3 6 0 15,5-3 316-15,-1 2 60 0,7-2 12 0,0-3 2 16,3 9-310-16,1-7-63 0,3 7-17 0,-3-3 0 15,3-3 0-15,4 6 0 0,-4 0 0 0,0-3 0 16,4 3-12-16,-1 0-4 0,-2-6 0 0,-1 6 0 16,0 6-30-16,0-6-6 0,-3 0-2 0,3 3 0 15,-3-3-90-15,-4 6-17 0,3-6-4 0,-3 0-541 16</inkml:trace>
  <inkml:trace contextRef="#ctx0" brushRef="#br0" timeOffset="196129.895">29683 11908 172 0,'0'0'16'0,"0"0"-16"0,0 0 0 0,0 0 0 0,0 0 261 0,0 0 50 16,0 0 9-16,0 0 3 0,0 0-189 0,-7 9-38 16,0-9-7-16,0 10-1 0,3-10-9 0,-3 9-2 15,-4-3 0-15,4-3 0 0,-3 4-20 0,3-4-4 16,-4 3-1-16,1 3 0 0,-1 1-22 0,0-1-5 16,1 1-1-16,-1-1 0 0,1 0-5 0,3 1-2 15,-4 6 0-15,4-7 0 0,0 0 7 0,0 7 2 16,3-7 0-16,1 1 0 0,-1 6-9 0,4-7-1 15,0-6-1-15,4 6 0 0,-1 1 5 0,1-4 2 16,-4-6 0-16,3 10 0 0,4-1-22 0,0-3 0 0,1-3 0 16,-1 7 0-16,3-10 0 0,-3 0 0 0,4 6 0 15,-1-6-8-15,1 0 8 0,3 0 0 0,0 0 0 0,4 0 0 16,-4 0 8-16,0-6-8 0,4 6 8 0,-1-3-8 16,-3-4 0-16,1-2 9 0,-1 6-9 0,0-3 0 15,-4-4 12-15,1 4-12 0,0 3 12 0,-1-4-12 16,1-2 0-16,-4 0 0 0,0-1 0 0,0 1 0 15,-4-7 16-15,1 7-3 0,-1-1-1 0,-3-2 0 16,-3-4 0-16,-1 7-1 0,1-1 0 0,-1 1 0 16,-3-7 5-16,-3 7 2 0,3-1 0 0,-4 1 0 15,4 3-5-15,-4-4-1 0,1 1 0 0,-1 0 0 16,4 5-12-16,0-2 0 0,-3-3 0 0,2 2 0 16,1 4 0-16,0-3 0 0,0 3 0 0,0 3 0 15,-3-6 0-15,6 2 0 0,1-2 0 0,-4 6 0 16,3-3-13-16,4 3-6 0,-7-6-1 0,7 6 0 15,-4 0-19-15,4 0-4 0,0 0-1 0,0 0 0 16,0 0-67-16,0 0-13 0,0 0-4 0,0 0 0 16,0 0-92-16,0 0-20 0,0 0-3 0,0 0-1 0</inkml:trace>
  <inkml:trace contextRef="#ctx0" brushRef="#br0" timeOffset="196702.531">29972 12133 633 0,'0'0'56'0,"0"0"-44"0,0 0-12 0,0 0 0 16,-4 7 161-16,4-7 31 0,0 0 5 0,0 9 2 15,0-9-93-15,-3 6-18 0,3-6-4 0,0 0-1 16,0 10-34-16,0-10-6 0,3 9-2 0,-3-9 0 15,0 0-1-15,0 0 0 0,4 10 0 0,-4-10 0 16,0 0-3-16,0 0-1 0,0 0 0 0,0 0 0 16,7 3 12-16,-7-3 1 0,0 0 1 0,4 9 0 15,-4-9-26-15,0 0-6 0,0 0-1 0,0 0 0 16,0 0 4-16,0 0 1 0,0 0 0 0,0 0 0 16,0 0-5-16,0 0-1 0,0 0 0 0,0 0 0 15,0 0 8-15,10 6 0 0,-10-6 1 0,0 0 0 16,0 0 0-16,4-6 0 0,3 3 0 0,0-3 0 15,-4 6-6-15,1-10-2 0,-1 7 0 0,1-3 0 0,-1-3-3 0,1-1-1 16,-4-6 0-16,0 7 0 0,4-3-2 16,-4-4-1-16,3 0 0 0,1 4 0 0,-4-4-10 0,0-3 10 15,3 10-10-15,1-7 10 0,-1 7-2 0,-3-4-8 16,4-3 12-16,-1 7-4 0,4-7-8 0,-3 7 0 16,3 0 0-16,-4-1 0 0,4 1 0 0,0-1 0 15,1 1 12-15,-1 3-4 0,3-4-8 0,-3 1 0 16,0 9 0-16,0-10 0 0,4 10 0 0,0-6 0 15,-4 3 0-15,0 3 8 0,3 0-8 0,1 0 0 16,-1 0 0-16,-3 0 0 0,4 3 0 0,0 3 0 16,-1-6 0-16,4 10 8 0,0-10-8 0,-3 9-17 15,3-3 4-15,0-2 1 0,0 2-11 0,-3 3-1 16,3-6-1-16,0 4 0 16,0-4-64-16,0 3-13 0,-3 0-2 0,0-2-1 15,3-4-91-15,-7 6-19 0,0-3-3 0,0-3-602 0</inkml:trace>
  <inkml:trace contextRef="#ctx0" brushRef="#br0" timeOffset="199404.426">25915 13102 644 0,'0'0'28'0,"0"0"7"0,0 0-35 0,0 0 0 15,0 0 0-15,0 0 0 0,0 0 119 0,0 0 17 0,4-6 3 0,-4 6 1 16,3-9-36-16,1-1-6 0,-4 1-2 0,0 3 0 15,0-4-9-15,-4 7-3 0,4 3 0 0,0-9 0 16,0 2-57-16,-3-2-12 0,3 0-3 0,-4 2 0 16,4 7-4-16,-3-9-8 0,3 9 11 0,-8 0-11 15,1-3 0-15,4-3 0 0,3 6 0 0,-7 0 0 16,0-4 0-16,3 4 0 0,-3 4 0 0,0-4 0 16,-3 6 0-16,3-3 0 0,-4 3 0 0,0-3 0 15,4 4 0-15,-3 8-9 0,-1-5 9 0,1 2 0 16,-1 4 0-16,-3 0 0 0,3 6 0 0,1-7 0 15,-1 4 0-15,4 0 0 0,-4-3 0 0,4 2 0 16,4 1 0-16,-1-3 12 0,1-4 0 0,3 4-1 16,3-6 5-16,1 5 0 0,-1-5 1 0,4-1 0 15,1-6 0-15,-1 10 0 0,0-10 0 0,0 6 0 16,3-3-1-16,-3-2 0 0,4-4 0 0,-1 6 0 0,-2-6 2 0,2 0 0 16,1 0 0-16,-1 0 0 0,1-6-6 0,-1 6-2 15,-2-10 0-15,2 10 0 0,1-9-10 0,-4 6 0 16,7-4 9-16,-4-2-9 0,-3 3 9 0,4-4-9 15,3 1 12-15,-3 0-12 0,-1-4 15 0,1 0-4 16,-4 4-1-16,0 0 0 0,7-1-2 0,-7-9-8 16,-3 4 12-16,-1 5-4 0,4-2 0 0,-3-4 0 15,3-3 0-15,-7 0 0 0,-4 4-8 0,4-4 0 16,4 3 9-16,-4-3-9 0,-4 1 0 0,4 2 8 16,-3 3-8-16,3-2 0 0,-4-4 9 0,1 3-9 15,3-3 12-15,-4 1-12 0,8 2 0 0,-4 3 0 16,-4-5 0-16,1 2-9 0,3 0 9 0,0-3 0 0,0 7 0 15,-4-4 8-15,4 1-8 0,4-4 0 0,-4 9 0 16,0-5 0-16,-4 5 0 0,4 1 0 0,4-1 0 0,-1 7 0 16,-3-3-13-16,0 6-1 0,0 0 0 0,0 0 0 31,0 0-107-31,0 0-22 0,0 0-4 0,7-3-433 0,4 6-88 0</inkml:trace>
  <inkml:trace contextRef="#ctx0" brushRef="#br0" timeOffset="199988.463">26345 13043 288 0,'0'0'25'0,"0"0"-25"15,0 0 0-15,-7 0 0 0,0 0 246 0,7 0 44 16,0 0 9-16,0 0 1 0,0 0-233 0,-7 0-47 16,0 0-10-16,0 6-2 0,4-3 5 0,-4-3 1 15,0 7 0-15,-1-4 0 0,1-3 24 0,0 6 5 16,0-6 1-16,4 3 0 0,-4 3 6 0,0 1 2 0,0-4 0 15,0 6 0-15,0-3-34 0,-1 4-6 0,1-7-2 16,0 13 0-16,-3-7 6 0,3 0 2 0,3 1 0 0,1-1 0 16,-4 7 14-16,3-7 2 0,1 1 1 0,-1-4 0 15,4 3-27-15,4 1-8 0,-4-7 0 16,3 6 0-16,4-2 10 0,-3 2-2 0,3 1 0 0,3-4 0 16,-3-3 9-16,7 3 2 0,-3-6 0 0,0 0 0 15,-1 0-7-15,1 0-2 0,3-6 0 0,0 3 0 16,-3-3-10-16,3 2 8 0,0-2-8 0,-4 3 8 15,1-10-8-15,0 10 0 0,-1-3 0 0,-3-3 8 16,4-1-8-16,-4 1 10 0,0-1-10 0,0 1 10 16,-4-7-10-16,1 7 0 0,0-1 9 0,-4-2-9 15,0-1 0-15,-4 4 9 0,4 0-9 0,-4-1 0 16,1 1 9-16,-1-1-9 0,1 1 0 0,-4 0 9 16,0-1-9-16,0 4 0 0,3-4 0 0,-3 7 0 0,4-3 0 15,-4-3 0-15,0 2 0 0,3 4 0 0,4 3 0 0,-7-6-11 16,3 6 3-16,4 0 0 15,0 0-28-15,0 0-4 0,-7-3-2 0,7 3 0 16,-3-6-38-16,3 6-7 0,0 0-1 0,0 0-467 16,0 0-93-16</inkml:trace>
  <inkml:trace contextRef="#ctx0" brushRef="#br0" timeOffset="200472.688">26511 13102 1036 0,'0'0'46'0,"0"0"10"0,0 0-45 0,0 0-11 0,0 0 0 0,0 0 0 15,0 0 135-15,0 0 25 0,0 0 4 0,0 0 2 16,0 0-128-16,11 4-26 0,3-4-4 0,-3 0-8 16,-11 0 12-16,7-4-4 0,7 4-8 0,0 0 12 15,-4-6 20-15,1 3 3 0,0-3 1 0,3 3 0 16,0-4-2-16,0-2 0 0,0 3 0 0,-3 3 0 15,3-4-16-15,0 4-3 0,-4-3-1 0,1 3 0 16,-4-4-14-16,4 4 8 0,-1-3-8 0,-3-3 0 16,0 2 8-16,-3 4-8 0,3-3 0 0,-7 6 0 15,3-3 12-15,1-3-4 0,-1-4-8 0,-3 10 12 16,0-9-12-16,4 6 0 0,-4 3 0 0,0-7-10 16,0 7 10-16,0 0 0 0,-7-9 0 0,3 3 8 0,-3 6-8 0,-3 0 0 15,3 0 0-15,-7 0 0 0,0 0-10 0,3 6-6 16,-7 3-2-16,1-2 0 0,-1 2 18 0,4 0-8 15,-7 4 8-15,0-4 0 0,3 7 0 0,-3 0 0 16,3 3 0-16,4-7 0 0,0 4 0 0,0-1 0 16,7-2 0-16,0 3 9 0,3-7 12 0,-3 7 3 15,4-4 0-15,3 4 0 0,0-7-13 0,3 1-3 16,-3-1 0-16,4 1 0 0,-4-10-8 0,7 6 12 16,3-3-12-16,1 3 12 0,-11-6-2 0,10 3 0 15,5-3 0-15,-1 7 0 16,3-7-32-16,1 0-6 0,3-7-2 0,0 7 0 15,0-3-46-15,1 3-8 0,-1-6-3 0,-4 3-463 16,5-3-93-16</inkml:trace>
  <inkml:trace contextRef="#ctx0" brushRef="#br0" timeOffset="201054.123">27044 12924 1573 0,'0'0'69'0,"0"0"15"15,0 0-67-15,0 0-17 0,0 0 0 0,0 0 0 16,0 0 32-16,0 0 2 0,0 0 1 0,0 0 0 16,0 0-23-16,0 0-12 0,-4 3 12 0,-3 3-12 0,0-3 12 0,0-3-4 15,4 0 0-15,-4 10-8 16,0-4 43-16,-4-6 1 0,4 3 1 0,0 3 0 0,0 1 8 0,0-4 2 15,7-3 0-15,0 0 0 0,-4 0-16 0,1 6-3 16,3-6-1-16,0 0 0 0,0 0-26 0,0 0-9 16,-4 3 0-16,4-3 9 0,0 0-9 0,0 0 0 15,0 0 0-15,0 0 8 0,0 0 0 0,0 0 0 16,0 0 0-16,4 10 0 0,-4-10-8 0,0 0-12 16,10 0 2-16,-3 6 1 0,-7-6 9 0,11 3-10 15,0-3 10-15,-1 0-10 0,1 6 10 0,-1-3 0 16,1 4 0-16,3-7 0 0,0 6 0 0,0-3 8 15,-3 3-8-15,-1-3 11 0,1 4-11 0,-4-4-11 16,4 3 3-16,-4-3 0 0,3 7 8 0,-3-10 0 0,-3 9 0 0,-4-9-8 16,3 6 8-16,1 4 0 0,-1-1 0 0,1 1 0 15,-1-1 0-15,-3-3 0 0,0 4 0 0,4-1 0 16,-4-3 0-16,-4 4 0 0,4-7 0 0,0-3 0 16,-3 9 0-16,-1 1 0 0,-3-4 0 0,4 3 0 15,-4 1 0-15,3-1 9 0,-6 1-9 0,3-1 0 16,-4-3 12-16,4 4-12 0,-4-4 12 0,1-3-12 15,-1 7 0-15,1-4 0 0,3-3 0 0,-4 3 0 16,0-3 0-16,4-3 0 0,0 7 0 0,-3-4 0 16,3-3 0-16,0 0 0 0,0 6 0 0,0-6 0 15,7 0-11-15,-8 0-9 0,1 0-1 0,4 0-1 16,3 0-36-16,0 0-7 0,-4-6-2 0,1-4 0 16,-4 10-133-16,7-9-26 0,0-10-6 15,0 3 0-15</inkml:trace>
  <inkml:trace contextRef="#ctx0" brushRef="#br0" timeOffset="202779.651">27351 12971 745 0,'0'0'32'0,"0"0"8"0,0 0-32 0,0 0-8 16,0 0 0-16,0 0 0 0,0 0 45 0,0 0 7 15,0 0 2-15,0 0 0 0,3 6 18 0,-3-6 4 16,0 0 1-16,0 3 0 0,0 7-9 0,0-1-3 16,-3-3 0-16,3 4 0 0,-4-1 3 0,1 0 0 15,3 1 0-15,-4-1 0 0,4 7-13 0,-7-7-3 0,7 1 0 0,-3 9 0 16,3-4-4-16,-4 4-2 0,4-10 0 0,0 7 0 16,0-3-14-16,0-4-4 15,0 7 0-15,0-7 0 0,0-3-10 0,4-2-2 0,-4-4-1 0,0 0 0 16,0 0 4-16,0 0 1 0,0 0 0 0,0 0 0 15,0 9 4-15,0-9 2 0,0 0 0 0,0 0 0 16,0 0-12-16,0 0-2 0,0 0-1 0,7-3 0 16,0-3 9-16,-4-4 1 0,1 1 1 0,-1-1 0 15,1 1-31-15,-1 3-7 0,1-7 0 0,0-3-1 16,-1 7 17-16,1-7 0 0,-1 7 0 0,1-4 0 16,3-2 15-16,-4-4 0 0,4 10 0 0,-3-7 0 15,3 6-36-15,-4 1-7 0,4-7-2 0,0 7 0 16,1 6 16-16,-1-7 3 0,0 4 1 0,-4-3 0 15,4 9 10-15,0-10 0 0,0 4-9 0,0 3 9 0,0 3 0 16,1-6-9-16,-1 6 9 0,-7 0 0 0,0 0 0 0,7 0 0 16,-7 0 0-16,7 6 0 0,-7-6 0 0,7 3 0 15,3 3 0-15,-6 4 0 0,3-1 0 0,-4 1 0 16,4 5 0-16,-3 1 0 0,3-7 0 0,-3 4 0 16,-1-4 0-16,4 7 0 0,-3-7 8 0,3 1-8 15,-4 5 0-15,1-2 0 0,-1-4 0 0,1 4 0 16,-4-4 0-16,3-6 0 0,-3-3 0 0,0 10 0 15,0-1 0-15,0-9 0 0,0 0 0 0,0 10 0 16,0-10 0-16,0 6 0 0,0-6-17 0,0 0-3 16,0 0-1-16,0 0 0 15,0 0-29-15,0 0-6 0,0 0 0 0,0 0-1 16,0 0-115-16,0 0-22 0,0 0-5 0,0 0-1 0</inkml:trace>
  <inkml:trace contextRef="#ctx0" brushRef="#br0" timeOffset="203142.423">27809 12701 345 0,'0'0'31'0,"0"0"-31"0,0 0 0 0,0 0 0 16,0 0 242-16,0 0 42 0,0 0 9 0,0 0 2 0,0 0-150 0,0 0-29 15,0 0-7-15,0 0-1 0,0 0-52 0,0 0-10 16,0 0-2-16,0 0-1 0,0 0 0 0,0 0 0 16,-3 3 0-16,3 7 0 0,0-4-1 0,3 3 0 15,-3 1 0-15,0-10 0 0,4 9-18 0,0-3-3 16,-4 4-1-16,0-10 0 0,3 3-20 0,-3-3 0 15,0 0 0-15,4 9 0 0,-4-9 0 0,0 0-15 16,0 0 3-16,0 0 0 16,7 7-40-16,-7-7-7 0,0 0-1 0,0 0-1 15,7 6-98-15,-7-6-19 0,0 0-4 0,0 0-1 0</inkml:trace>
  <inkml:trace contextRef="#ctx0" brushRef="#br0" timeOffset="203738.489">28215 12714 172 0,'0'0'16'0,"0"0"-16"0,0 0 0 0,0 0 0 15,0 0 183-15,-7 6 33 0,0-3 8 0,4 3 0 16,-5 4-94-16,5-4-19 0,3-6-4 0,-4 3-1 15,-3 7-6-15,4-1 0 0,-1 7-1 0,-3-7 0 16,4 0-20-16,-1 7-4 0,1-3-1 0,-4 2 0 16,3 1-17-16,1-3-3 0,-1 2-1 0,1 4 0 15,3 0-21-15,-4-3-4 0,0-4 0 0,4 10-1 16,0-9-12-16,0 5-3 0,4-2 0 0,-4 0 0 16,0-4-12-16,4 4 0 0,-4 3 0 0,0-4 0 15,0-2 0-15,0 3 0 0,0-1 0 0,0-2 0 16,0-4-19-16,-4 1 0 0,4-1 0 0,-4 4 0 15,4-4-51-15,0 0-10 0,0-5-3 16,0-4 0-16,0 0-111 0,0 0-22 0,0 0-5 0</inkml:trace>
  <inkml:trace contextRef="#ctx0" brushRef="#br0" timeOffset="204011.24">27965 13015 979 0,'0'0'87'0,"0"0"-70"16,0 0-17-16,0 0 0 0,0 0 134 0,0 0 23 16,0 0 5-16,0 0 1 0,0 0-82 0,0 0-16 15,0 0-3-15,0 0-1 0,7-7-20 0,0 4-4 16,0-3-1-16,3 3 0 0,-2-3 16 0,2 6 2 0,1-4 1 0,3-2 0 16,0 6-31-16,0 0-7 15,0-3-1-15,4-3 0 0,-1 6-16 0,1-3 10 0,3-4-10 0,0 7 8 16,1-6-8-16,2 6 0 0,-3-3 0 0,-3 3-11 31,3 0-74-31,0 0-15 0,-3-6-4 0,0 6 0 16,-4 0-105-16,0 0-22 0</inkml:trace>
  <inkml:trace contextRef="#ctx0" brushRef="#br0" timeOffset="205207.379">29016 12927 172 0,'0'0'16'0,"0"0"-16"0,0 0 0 0,0 0 0 15,0 0 124-15,0 0 21 0,0 0 5 0,0 0 1 16,0 0-70-16,0 0-13 0,0 0-4 0,0 0 0 16,0 0-7-16,7-3-1 0,-7 3-1 0,0 0 0 15,0 0 4-15,0 0 1 0,0 0 0 0,0 0 0 16,0 0-6-16,0 0-1 0,0 0 0 0,0 0 0 16,-7-7-3-16,3 7-1 0,-3-3 0 0,0 3 0 15,0 0-13-15,4 3-2 0,-8-3-1 0,4 0 0 16,0 7-17-16,-4-4-3 0,1-3-1 0,3 9 0 15,0-9-2-15,-4 10-1 0,1-4 0 0,-4 3 0 16,3 1 3-16,0-1 1 0,4 1 0 0,-3-1 0 16,-1-3 9-16,4 4 2 0,0-1 0 0,3 0 0 15,1 1-24-15,3-4 0 0,-4-3 0 0,4-3 0 16,0 0 8-16,4 10-8 0,-4-10 8 0,3 6-8 16,5-6 11-16,2 9-3 0,-10-9 0 0,7 0 0 0,0 7-8 15,0-4 0-15,0-3 0 0,4 0 0 0,0 0 0 0,-1 0-14 16,-3 0 5-16,4 0 1 0,-4 0-8 0,3-3 0 15,-3-4-1-15,0 7 0 0,-7 0 9 0,8-6 8 16,-8 6-12-16,10-3 12 0,-3-3 0 0,0 6 12 16,-3-10 0-16,-1 7 0 0,4-3-12 0,-3-4-15 15,-4 10 3-15,3-3 1 0,1-3 11 0,-4-3 0 16,3-1 10-16,-3 4-10 0,0 6 8 0,0 0-8 16,4-9 0-16,0 5 0 0,-4-2 8 0,0 6-8 15,0 0 0-15,0 0 0 0,0 0 0 0,0 0 0 16,0 0 0-16,0 0 0 0,0 0 9 0,0 0-9 0,0 0 8 15,0 0-8-15,0 0 16 0,0 10-1 0,0-1-1 16,0-3 0-16,0-6 0 0,3 10 0 0,1-1 0 0,-4 7 0 16,0-7-6-16,3 1 0 0,1-1-8 0,-1 0 12 15,1 1-12-15,-1 5 0 0,1-5 0 0,3-1 0 16,-4 1 0-16,1-1 0 0,3 0 0 0,-4 1 0 16,4-1-9-16,-3-2-5 0,0-4-1 0,-4-3 0 31,10 6-34-31,-3-6-7 0,-7 0-2 0,11 0-531 0,-1 0-107 0</inkml:trace>
  <inkml:trace contextRef="#ctx0" brushRef="#br0" timeOffset="205773.183">29605 12748 288 0,'0'0'25'0,"0"0"-25"15,4-9 0-15,-4-1 0 0,0 4 193 0,0 3 34 0,0-7 6 0,0 1 2 16,-4 0-112-16,4 2-23 0,-3-2-4 0,3 0 0 16,0 9-17-16,-4-16-3 0,1 6-1 0,-1 1 0 15,0 0-16-15,4-1-3 0,0 10-1 0,-3-9 0 16,3 3-17-16,-4-4-3 0,4 10-1 0,-3 0 0 16,3 0-13-16,0 0-2 0,-4-9-1 0,-3 9 0 15,7 0-18-15,-3-3 8 0,3 3-8 0,-7 0 0 16,0 3 0-16,0-3 0 0,-4 6 0 0,4-3 0 15,0-3 9-15,-4 10 2 0,4-4 0 0,0 3 0 16,-7 1 7-16,4 8 2 0,-1-8 0 0,0 6 0 16,4 2-7-16,-3 1-1 0,-1-3 0 0,1 9 0 15,3-6 8-15,-1 0 0 0,1-1 1 0,0 7 0 16,4-6-21-16,-4 6 0 0,0-6 0 0,0 0 0 16,0 0 28-16,3 0 5 0,4 3 1 0,-3-4 0 0,-1-5-26 15,0 3-8-15,4 2 0 0,0-2 0 0,0-3 10 0,0 2-2 16,0 1 0-16,0-3 0 0,4-4-8 0,0 0 0 15,-4 4 0-15,3-4 0 0,1 1 0 0,-1-7-14 16,-3-3 3-16,7 9 1 16,0-2-32-16,0-4-6 0,-7-3-2 0,7 0 0 15,0 6-99-15,4-6-20 0,3 0-4 0,-3 0-404 16,-1-6-81-16</inkml:trace>
  <inkml:trace contextRef="#ctx0" brushRef="#br0" timeOffset="206357.579">29898 12714 1263 0,'-11'-4'56'16,"11"4"12"-16,0 0-55 0,0 0-13 0,0 0 0 0,0 0 0 15,0 0 36-15,0 0 5 0,0-6 1 0,4-3 0 16,-4 9-16-16,0 0-3 0,0-10-1 0,0 1 0 16,0 9 22-16,-4-9 5 0,4 9 1 0,0-7 0 15,0-2 6-15,0 6 2 0,-7-7 0 0,4 4 0 0,3 6-15 0,-4-3-3 16,-3-3-1-16,-3-4 0 0,3 10-11 0,-1-9-1 15,1 9-1-15,0-6 0 0,-3 6-4 0,6 0-1 16,-3-4 0-16,4 4 0 0,-1-6-5 0,-3 6 0 16,4 0-1-16,-4-3 0 0,3 3-7 0,-3 0 0 15,3 0-8-15,4 0 12 0,0 0-12 0,-7 3 8 16,0-3-8-16,0 6 0 0,4-2 15 0,-8-4-3 16,8 6-1-16,-8 3 0 0,4 1-11 0,-4-1 12 15,4 7-12-15,-3-4 12 0,3 4-4 0,0 3 0 16,0-4 0-16,0 4 0 0,-1 0 20 0,1 0 3 15,0 6 1-15,4-6 0 0,-4 0-32 0,3 6 0 16,1-6 0-16,-1-1 0 0,4-2 0 0,-3 3 0 0,-1 0 0 16,1-4 0-16,3 4 12 0,0-3-3 0,0-4-1 0,0 4 0 15,0 0-8-15,0-4 0 0,0-2 0 0,0 5 0 16,0 1 0-16,0-3 0 0,0-4 0 0,0 7 0 16,0-7 0-16,0 7-11 0,0-7 3 0,0 1 0 31,0-1-36-31,0-6-6 0,0-3-2 0,0 6 0 15,0 4-12-15,0-10-4 0,0 0 0 0,0 0 0 16,0 0-88-16,0 0-17 0,0 0-4 0,0 0-325 0,-4 9-65 0</inkml:trace>
  <inkml:trace contextRef="#ctx0" brushRef="#br0" timeOffset="206757.636">29214 12943 230 0,'0'0'20'0,"0"0"-20"15,0 0 0-15,0 0 0 0,0 0 224 0,-8 0 40 16,8 0 8-16,0 0 1 0,0 0-108 0,0 0-21 15,0 0-5-15,0 0-1 0,0 0-34 0,0 0-8 16,0 0 0-16,0 0-1 0,11 0-12 0,0-7-3 0,3 7 0 0,3 0 0 16,1 0-16-16,3-3-3 0,0 3-1 0,4 0 0 15,0 0-40-15,-1 0-8 0,5 0-1 0,-1-6-1 16,0 6 19-16,-3 0 4 0,3-3 1 0,-3 3 0 16,3-7-34-16,-3 7 0 0,-1 0 0 0,1 0 0 15,-4 0 0-15,4-3 0 0,-7 3 0 0,3 0 0 31,-4-6-17-31,1 6-11 0,0 0-1 0,-1-3-1 16,-3 3-3-16,0-6-1 0,1 6 0 0,-5 0 0 16,1 0-104-16,-4 0-21 0,3 0-4 0,-3 0-475 0,1 0-95 0</inkml:trace>
  <inkml:trace contextRef="#ctx0" brushRef="#br0" timeOffset="207281.539">29912 13015 676 0,'-7'6'30'0,"7"-6"6"0,0 0-28 0,0 0-8 15,0 0 0-15,0 0 0 0,0 0 58 0,0 0 10 16,0 0 3-16,0 0 0 0,-4 3 29 0,4-3 7 16,0 0 1-16,0 0 0 0,0 0 2 0,0 0 1 15,11 6 0-15,-4-3 0 0,7-3-22 0,-7 0-4 16,4 0-1-16,3-3 0 0,-3-3-44 0,-1 6-8 15,1 0-3-15,-1 0 0 0,1-3 4 0,-1-3 1 16,-2 6 0-16,2-7 0 0,1 4-26 0,-1-3-8 16,-3 6 0-16,0-3 0 0,4-3 19 0,-4 2-3 15,0-2-1-15,0-3 0 0,-3 6-3 0,-1-4 0 0,4 1 0 16,0 3 0-16,-3-6-12 0,-1 2 9 0,1-2-9 0,-1 6 8 16,1-4-8-16,-4-2 12 0,0 0-12 0,0 2 12 15,-4 4 0-15,4-3 1 0,-3-3 0 0,-1 5 0 16,1-2-4-16,-4 3-1 0,3-3 0 0,-3 3 0 15,-3-4-8-15,3 7 0 0,-1 0 0 0,-2 0 0 16,-1 0 0-16,4 0 0 0,-3 7 0 0,-1-4 0 16,1 3 0-16,-1 3 10 0,-3 1-1 0,3-7 0 15,1 13-9-15,-1-7 0 0,0 0 9 0,1 7-9 16,-1-3 0-16,4 2 0 0,-3 4 0 0,3-3 0 16,0-7 13-16,3 10-1 0,1-3-1 0,-1-4 0 15,0 4 2-15,1-7 1 0,6 1 0 0,1 5 0 16,0-5-6-16,-4-1 0 0,7 1-8 0,0-1 12 15,3-3-12-15,-3-3-18 0,4 7 4 0,-1-4 1 0,1-3-10 16,3-3-1-16,-3 7-1 0,3-4 0 16,0-3-58-16,0 0-11 0,0-3-2 0,0-4-1 15,0 7-99-15,0-3-20 0,1-6-4 0,-5 2-1 0</inkml:trace>
  <inkml:trace contextRef="#ctx0" brushRef="#br0" timeOffset="207659.943">30420 12968 172 0,'0'0'8'0,"0"0"1"0,0 0-9 0,0 0 0 0,0 0 0 0,0 0 0 16,7-7 316-16,-7 7 60 16,-3-9 13-16,3 9 3 0,0-6-257 0,0 6-51 0,0 0-11 0,-4-10-1 15,1 7-43-15,3-3-8 0,0 3-1 0,0 3-1 16,-11-7-5-16,7 4-1 0,4 3 0 0,0 0 0 15,-7-6 12-15,4 3 3 0,-4-3 0 0,0 6 0 16,0 0-14-16,-4 0-2 0,0 0-1 0,4 0 0 16,-3 6 14-16,-1-3 3 0,1-3 1 0,-1 9 0 15,1-2-4-15,-1 2-1 0,4 1 0 0,-4-1 0 16,-3 0-6-16,7 1-2 0,0-1 0 0,0 7 0 16,3-7 20-16,1 1 3 0,-1 5 1 0,1-5 0 15,-1 2-20-15,4-2-3 0,0-1-1 0,0 4 0 16,4-4 1-16,-1 0 0 0,4 1 0 0,1-1 0 0,-1-6-17 0,0 10 0 15,3-10 0-15,1 6 0 0,-1-9 0 0,1 0-16 16,7 7 5-16,-1-7 1 16,1 0-16-16,0 0-3 0,-1 0-1 0,1-7 0 15,-1 7-15-15,1-9-3 0,3 6-1 0,0-3 0 16,1-4-104-16,-5 4-21 0,1 3-4 0,0-7-658 16</inkml:trace>
  <inkml:trace contextRef="#ctx0" brushRef="#br0" timeOffset="207974.088">30734 12736 921 0,'0'0'82'0,"0"0"-66"0,-4-7-16 0,4 7 0 16,0 0 166-16,0 0 30 0,0 0 5 0,0 0 2 15,0 0-124-15,0 0-25 0,0 0-5 0,0 10-1 16,-3-1 7-16,-1 1 1 0,1-1 0 0,3 0 0 15,0 7-17-15,0-7-3 0,-4 7-1 0,4-3 0 16,-3-4 7-16,3 7 2 0,0-1 0 0,-4-2 0 16,1 3-15-16,3-7-2 0,0 10-1 0,-4-3 0 15,4-7-2-15,-3 10-1 0,3-10 0 0,0 10 0 16,0-10-23-16,0 7-18 0,3 0 3 0,-3-7 1 16,4 4 22-16,-4-7 5 0,3 10 1 0,1-13 0 15,-4 6-40-15,0-9-8 0,3 6-2 0,-3-6 0 16,4 4-25-16,-4-4-6 0,0 0-1 0,0 0 0 15,0 0-96-15,0 0-20 0,10 0-4 0,-10 0-563 16</inkml:trace>
  <inkml:trace contextRef="#ctx0" brushRef="#br0" timeOffset="208256.784">30540 12883 403 0,'0'0'36'0,"0"0"-36"16,0 0 0-16,0 0 0 0,0 0 372 0,0 0 68 16,0 0 14-16,0 0 2 0,11-3-308 0,-4-3-63 15,3 6-12-15,1-4-2 0,3-2-6 0,0 3-1 16,-3-3 0-16,6 6 0 0,-3-10-25 0,4 10-6 0,0-6-1 0,-1 3 0 16,1 3-32-16,0-6 0 0,-1 2 0 0,4-2 0 15,1 6 0-15,-5-3 0 0,1-3 0 0,-1 6 0 31,1-3-36-31,-4 3-13 0,0-7-3 0,0 7-1 16,4 0-165-16,-4 0-33 0,0-3-6 0,-3-3-2 0</inkml:trace>
  <inkml:trace contextRef="#ctx0" brushRef="#br0" timeOffset="210195.114">25915 14175 115 0,'0'0'10'0,"0"0"-10"16,0 0 0-16,0 0 0 0,0 0 118 0,0 0 22 16,0 0 4-16,4-6 0 0,-4 6-43 0,0 0-9 15,7-4-1-15,-7 4-1 0,0-6-9 0,0 6-1 0,0-9-1 0,0 9 0 16,0-10-3-16,0 10-1 0,0 0 0 0,0 0 0 15,0 0-13-15,-4-3-2 0,-3-3-1 0,7 6 0 16,-3-9-32-16,3 9-7 0,-8 0 0 0,1 0-1 16,-3 0-19-16,3 0 0 0,0 0 0 0,0 0 0 15,0 0 9-15,0 9-1 0,-4-3-8 0,4-3 12 16,-4 4-12-16,1 2 0 0,-4-6 0 0,3 13 0 16,0-7 20-16,1 7-1 0,-4-3-1 0,0-4 0 15,3 7-1-15,1 2 0 0,-5-8 0 0,5 6 0 16,3-7-2-16,-4 7-1 0,8-7 0 0,-4 4 0 15,3-7-1-15,1 6 0 0,3 1 0 0,0-4 0 16,3-6 11-16,1 7 1 0,-1-1 1 0,4-9 0 16,-7 0-16-16,11 7-10 0,3-4 12 0,-4 3-12 15,1-6 11-15,0 0-11 0,3 0 10 0,-4 0-10 16,1-6 10-16,3 3-10 0,-3-4 10 0,-1 7-10 0,1-3 8 16,3-3-8-16,-4 3 0 0,1-4 9 0,-4-2-9 0,0 0 0 15,0-1 9-15,0 4-9 0,-3-3 0 0,3-1 9 16,-4 1-9-16,4-1 0 0,-3 1 9 0,-1 0-9 15,1-1 0-15,0 1 9 0,-1-1 1 0,1 1 0 16,-4-7 0-16,0 7 0 0,3 3-10 0,-3-4 0 16,0 1 0-16,-3-1 0 0,3 10 0 0,3-3 0 15,-3-3 0-15,0 6 0 0,0 0 0 0,0 0 0 16,0 0 0-16,0 0-11 0,0 0 20 0,0 0 4 16,0 0 1-16,0 0 0 0,0 0 2 0,0 0 1 15,0 0 0-15,0 9 0 0,4 1 7 0,-1-1 0 16,1 1 1-16,-4-1 0 0,7 7-6 0,-4-7-2 0,4 0 0 0,-3 7 0 15,3-6-17-15,-4-1 10 0,8 7-10 16,-7-7 8-16,-1 0-8 0,1 1 0 0,6-1 9 0,-6 1-9 16,-1-1 0-16,1-3 0 0,3-3 0 0,-7-3 8 15,7 7-8-15,3-4-10 0,1-3 10 0,-4 6-13 32,4-6-29-32,-1 0-6 0,-3 0 0 0,4 0-1 15,-4-6-146-15,4 3-29 0,-1-4-5 0,1 4-587 0</inkml:trace>
  <inkml:trace contextRef="#ctx0" brushRef="#br0" timeOffset="210644.091">26226 14310 1087 0,'0'0'48'0,"0"9"10"0,0-9-46 0,0 10-12 15,0-1 0-15,0 0 0 0,0 7 44 0,0-10 8 16,0 4 0-16,0-7 1 0,0 6 20 0,0-9 4 16,0 0 1-16,0 7 0 0,0-7-14 0,0 0-2 15,0 0-1-15,0 0 0 0,0 0-12 0,0 0-2 16,0 0-1-16,0 0 0 0,0 0 4 0,0 0 1 16,0 0 0-16,7-7 0 0,-7 7-7 0,7 0-2 15,0-9 0-15,0 9 0 0,-4-10-19 0,4 1-4 16,-3 0-1-16,-1-1 0 0,1 4 0 0,-1-3 0 0,1-10 0 15,-1 9 0-15,-3-8 3 0,4 2 1 0,0-3 0 16,-1 0 0-16,-3 4-8 0,0-4-2 0,4 0 0 0,-4 3 0 16,3 4-3-16,1-4-1 15,-1-3 0-15,-3 10 0 0,0-7-8 0,4 7 8 0,-1-4-8 0,1-3 8 16,-4 10-8-16,3-3 0 0,-3 6 0 0,4-4 0 16,-4 7 0-16,3-9 0 0,-3 9 0 0,4-3 0 15,-4 3-18-15,0 0 4 0,7-6 1 0,-7 6 0 16,0 0-43-1,7 0-9-15,-7 0-2 0,11 6 0 0,-11-6-5 0,10 3 0 0,-3-3-1 16,4 9 0-16,-1-2-30 0,1-4-5 0,0 3-2 0,-1-3-420 16,1 3-84-16</inkml:trace>
  <inkml:trace contextRef="#ctx0" brushRef="#br0" timeOffset="211344.797">26762 14093 748 0,'0'0'67'0,"0"0"-54"15,0 0-13-15,0 0 0 0,0 0 168 0,-4-6 32 16,-3 6 5-16,7 0 2 0,0 0-84 0,-7 0-17 16,0-3-3-16,-4 3-1 0,4 0-30 0,0 0-7 15,-3 0-1-15,3 0 0 0,-4 3-26 0,1-3-6 16,2 6 0-16,-2-3-1 0,3 4-13 0,0-4-2 0,-4 3-1 15,1 4 0-15,-1-4-7 0,-3-3 0 16,3 6-8-16,4 7 12 0,-3-7-2 0,-1 1-1 0,4-1 0 0,4 1 0 16,-1-1-1-16,0 1 0 0,1-4 0 0,-1 3 0 15,4 1-8-15,0-10 12 0,0 0-12 0,4 9 12 16,-4-9-12-16,0 0 12 0,7 0-12 0,0 6 12 16,-7-6-12-16,14 3 0 0,4-3 9 0,-4 0-9 15,4 0 8-15,-4-9-8 0,3 9 10 0,1-9-10 16,0 2 0-16,-4 4-13 0,0-6 1 0,3 3 0 15,-2 2 12-15,-1-5 0 0,-7 3 0 0,3-4 0 16,1 7 23-16,-4-3 7 0,0-4 2 0,0 4 0 16,-3 3-32-16,-1-3 0 0,1-4 0 0,-4 7 0 15,3-6 0-15,-3 3 0 0,0-4 0 0,0 10 0 16,0 0 0-16,-3-9 0 0,3 2 0 0,0 7 0 16,-4-3 0-16,4 3 0 0,0 0 0 0,0 0 0 15,0 0 0-15,-3-6 0 0,3 6 0 0,0 0 0 0,0 0-10 0,0 0-8 16,0 0-2-16,0 0 0 0,-7 0 20 0,7 0 0 15,-8 9 0-15,5-9 0 0,3 0 0 16,-4 10 0-16,4-1 0 0,0 4 0 0,-3-1-13 0,6-2 1 16,-3 5 0-16,0 4 0 0,4-3 12 0,-4-3 0 15,3 5 0-15,1-2 0 0,0 3 0 0,3-3 0 16,-4 2 0-16,1 1 0 0,-1 0 0 0,1 3 0 16,-1-10 0-16,1 7 0 0,-4-3 0 0,0 3 10 15,3 0-2-15,1-4 0 0,-8 1-8 0,4-4 0 16,0 4 9-16,0-3-9 0,-3 2 21 0,3 4 0 15,-4-9 0-15,4-1 0 0,0 7-21 0,0-7 0 16,-3 0 0-16,-1 1 0 0,1-1 0 0,-1-2 0 0,1 2 0 0,-4-3 0 16,3-3 0-16,-3 7 0 0,3-4 0 0,-3-3 0 15,-3-3 11-15,3 6-3 0,-4-2 0 0,1-4 0 16,-1 0-8-16,-3 0 0 0,0 6 0 0,0-6 0 16,0 0 0-16,-1 0 0 0,1-6 0 0,0 6 0 31,0 0-41-31,0-4-11 0,0-2-1 0,0 3-1 15,3-3-121-15,1-4-24 0,-5 1-5 0</inkml:trace>
  <inkml:trace contextRef="#ctx0" brushRef="#br0" timeOffset="212313.918">27115 14140 230 0,'10'0'20'0,"-6"7"-20"0,-4-7 0 0,0 0 0 16,0 0 175-16,0 3 30 0,3 3 7 0,-3-6 0 15,0 0-44-15,-3 9-10 0,6 1-2 0,-6-1 0 16,3 1-65-16,-4-1-14 0,4 1-2 0,0-1-1 16,0 0-16-16,0 7-3 0,0-7-1 0,0 1 0 15,7-1-26-15,-3-2-4 0,-8 2-2 0,1 0 0 16,6 1-3-16,1-4-1 0,-4-6 0 0,0 0 0 16,0 0 0-16,0 0 0 0,0 0 0 0,0 0 0 15,0 0 6-15,0 0 2 0,0 0 0 0,0 0 0 16,0 0 1-16,0 0 0 0,0 0 0 0,7-6 0 0,-4 3-7 15,1-4-2-15,-1-2 0 0,1 3 0 0,-1-4-8 0,1 1-2 16,-1-1 0-16,1 1 0 0,-1 0-8 0,5-1 0 16,-5 1 0-16,4-7 0 0,0 7 8 0,-3-1-8 15,-1-5 8-15,1 11-8 0,3-2 0 0,-4-3 0 16,1 6 0-16,-1-4 0 0,-3 7 0 0,0 0 0 16,0 0 0-16,4-3 0 0,-4 3 0 0,0 0 0 15,0 0 0-15,0 0 0 0,0 0 0 0,0 0 0 16,0 0 0-16,7 10 0 0,-3-1 0 0,-1 0 0 15,-3 1 0-15,0-1 0 0,4 1 0 0,-4-1 0 16,0 1 0-16,0-1 0 0,3 0 0 0,1-2 0 16,-4-7 0-16,0 0 0 0,0 0 12 0,0 9-4 0,0-9 0 15,0 0 0-15,0 0-8 0,7 6 8 0,0-3-8 16,0-3 8-16,0 0 0 0,3 0-8 0,-10 0 12 0,7 0-4 16,1-3 20-16,2-3 4 0,1-3 1 0,-4-1 0 15,0 4-33-15,3-3 0 0,-3 5 0 0,4-5 0 16,-4 3 0-16,4-4 0 0,-1 1 0 0,1-7 0 15,-4 7 0-15,3-1 0 0,-2 1 0 0,2 6 0 16,-6-3 0-16,3-1 0 0,-4 4 0 0,-3 3 0 16,7-6 0-16,-7 6 0 0,7-3 0 0,-7 3 0 15,0 0 0-15,7 0 0 0,4 0 0 0,-4 0 0 16,-7 0 16-16,11 0-3 0,3 0-1 0,-4 0 0 16,1 3 0-16,-1 3-1 0,5-6 0 0,-5 3 0 15,1 4 3-15,-1 2 1 0,1-9 0 0,0 9 0 0,-1 1 8 16,1-1 1-16,-4 7 1 0,0-7 0 15,3 1-25-15,-3 5 0 0,-3-5 0 0,-1-1 0 0,1 1 0 0,0 5 0 16,-1-5 0-16,-3-1 8 0,-3-6-8 0,6 7 0 16,1 2 0-16,-4-12 0 0,3 3 0 0,-3-3 0 15,0 0 0-15,4 10 0 16,-4-10-20-16,3 9-5 0,-3-9-2 0,7 0 0 16,-7 0-8-16,11 6-1 0,-11-6-1 0,7 0 0 15,0 4-162-15,4-8-32 0,-8 4-6 0,8-6-732 0</inkml:trace>
  <inkml:trace contextRef="#ctx0" brushRef="#br0" timeOffset="212978.928">27968 14147 961 0,'0'0'42'0,"0"0"10"0,0 0-42 0,4-7-10 0,-1-2 0 0,-3 9 0 15,4-3 76-15,-4 3 12 0,0 0 4 0,0 0 0 16,0 0-5-16,0-6-1 0,0 6 0 0,0 0 0 16,0 0-19-16,-4-10-4 0,1 10-1 0,3 0 0 15,-7 0-6-15,7 0 0 0,-7-6-1 0,3 12 0 16,-6-6-22-16,6 0-4 0,-7 3-1 0,4 4 0 16,0-1 14-16,0-3 2 0,-3 6 1 0,3-2 0 15,-4-4-23-15,0 6-5 0,1-3-1 0,-1 4 0 16,1 6-6-16,3-4-2 0,-4-2 0 0,4-4 0 0,0 3 20 0,0 7 3 15,0-13 1-15,3 6 0 0,1 1-20 0,3-10-3 16,0 0-1-16,0 9 0 0,0-9-8 0,0 7 8 16,0-7-8-16,3 9 8 0,4-3-8 15,-7-6 0-15,7 3 0 0,4-3 0 0,0 7 0 0,-1-7 0 16,1 0 0-16,-1 0 0 0,1-7 0 0,3 7 0 16,-3 0 0-16,-4-3-11 0,3-3 11 0,1 0 0 15,-4 3 0-15,0-4 0 0,-4 4 0 0,5-3 0 16,-5 3 8-16,1-4-8 0,-1-2 0 0,1 0 0 15,-1-1 0-15,1 4 0 0,-4-3 0 0,0 5 0 16,3-5 0-16,-3 3 0 0,0-4 0 0,0 7 0 16,-3-3 0-16,3 6 0 0,0 0 11 0,-4-10-3 0,4 10 0 0,0 0 0 15,-3-6-8-15,3 6 8 0,0 0-8 16,0 0 8-16,-4 0 0 0,4 0 0 0,0 0 0 0,0 0 0 16,0 0 20-16,0 0 3 0,0 0 1 0,0 0 0 15,0 0-20-15,0 0-3 0,0 0-1 0,0 6 0 16,0 4-8-16,0-1 8 0,0 1-8 0,0-4 8 15,4 7 0-15,3-4 0 0,-4 0 0 0,1 7 0 16,-1-7-8-16,1 7 8 0,-1-6-8 0,4 5 8 16,0-5-8-16,1-1 0 0,-1 0 0 0,0 1 0 15,0-1 0-15,3-6 0 0,-3 4 0 0,4-1 0 16,-4-3 0-16,4-3 0 0,-1 6 0 0,1-3 0 16,-1-3 0-16,1 0-9 0,-1 0 9 0,1-3-13 15,0 3-35-15,-1-6-8 0,1 6 0 0,-4-9-1 16,3 9-76-16,1-10-15 0,0 4-4 0,-4 3 0 15,0-3-73-15,0-4-15 0,10-12-4 0,1 7 0 0</inkml:trace>
  <inkml:trace contextRef="#ctx0" brushRef="#br0" timeOffset="213555.058">28617 14040 403 0,'0'0'36'0,"0"0"-36"0,0 0 0 0,0 0 0 15,0 0 188-15,0 0 32 0,4-6 5 0,-4 6 2 16,0 0-95-16,0 0-20 0,0 0-3 0,0 0-1 16,0 0-28-16,0 0-5 0,0 0-2 0,0 0 0 15,0 0-9-15,0 0-1 0,0 0-1 0,0 0 0 16,0 0-14-16,0 0-2 0,0 0-1 0,0 0 0 15,0 0-21-15,0 0-4 0,0 0 0 0,-7 0-1 0,0 0-2 0,0 0 0 16,0 6 0-16,0-3 0 16,0 3 12-16,-1-2 3 0,1 2 0 0,-3 3 0 0,-1 1 0 0,1-4 0 15,-4 3 0-15,-1 1 0 0,5-1-4 0,-4 7-1 16,0-7 0-16,0 4 0 0,-1 2-18 0,1-5-9 16,0 9 10-16,4-10-10 0,-1 1 8 0,0-1-8 15,1 0 0-15,3-2 9 0,0 2-9 0,3-3 0 16,4-6 0-16,-3 3 0 0,3-3-11 0,0 0-7 15,0 0-2-15,0 0 0 16,0 0-16-16,0 0-3 0,0 0-1 0,0 0 0 16,0 0-19-16,0 0-4 0,0 0-1 0,0 0 0 15,0 0-9-15,0 0-3 0,0 0 0 0,0 0 0 16,0 0-19-16,0 0-4 0,0 0-1 0,7 0-440 0,-4-9-89 0</inkml:trace>
  <inkml:trace contextRef="#ctx0" brushRef="#br0" timeOffset="213860.04">28399 14006 403 0,'0'0'17'0,"-4"-7"5"0,1 4-22 0,-1 3 0 0,1-6 0 0,3 6 0 16,0 0 285-16,0 0 53 0,0 0 10 0,0 0 3 16,0 0-216-16,0 0-43 0,0 0-9 0,0 0-2 15,0 0-8-15,0 0-1 0,0 0-1 0,0 0 0 16,0 0-8-16,0 0-2 0,0 0 0 0,0 0 0 15,0 0-17-15,7 6-4 0,-4 4-1 0,1-1 0 16,3 7 2-16,0-7 1 0,0 0 0 0,0 1 0 0,3 9-6 0,-3-10-2 16,4 0 0-16,3 7 0 0,0 3-10 0,0-3-3 15,4-4 0-15,-4-2 0 0,4 5-6 0,3 1-2 16,0-3 0-16,0-4 0 0,4 7-13 0,0-7 8 16,-4 7-8-16,4-7 0 0,3 1 8 0,-7 5-8 15,4-2 0-15,-4-4 9 0,0 7-9 0,0-7 0 16,-3 1 0-16,-4-1 0 0,4 0 0 0,-4 1 0 15,-4-4 0-15,-3-3 0 16,0 4-66-16,-7-7-6 0,11 3 0 0,-11-3-768 16,0 0-152-16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2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7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30.png"/><Relationship Id="rId21" Type="http://schemas.openxmlformats.org/officeDocument/2006/relationships/image" Target="../media/image17.png"/><Relationship Id="rId7" Type="http://schemas.openxmlformats.org/officeDocument/2006/relationships/image" Target="../media/image200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16" Type="http://schemas.openxmlformats.org/officeDocument/2006/relationships/image" Target="../media/image13.png"/><Relationship Id="rId20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8.png"/><Relationship Id="rId5" Type="http://schemas.openxmlformats.org/officeDocument/2006/relationships/image" Target="../media/image18.png"/><Relationship Id="rId15" Type="http://schemas.openxmlformats.org/officeDocument/2006/relationships/image" Target="../media/image12.png"/><Relationship Id="rId10" Type="http://schemas.openxmlformats.org/officeDocument/2006/relationships/image" Target="../media/image220.png"/><Relationship Id="rId19" Type="http://schemas.openxmlformats.org/officeDocument/2006/relationships/image" Target="../media/image16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www.youtube.com/watch?v=-NIFGVlA3x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50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12" Type="http://schemas.openxmlformats.org/officeDocument/2006/relationships/image" Target="../media/image24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1.png"/><Relationship Id="rId5" Type="http://schemas.openxmlformats.org/officeDocument/2006/relationships/image" Target="../media/image18.png"/><Relationship Id="rId15" Type="http://schemas.openxmlformats.org/officeDocument/2006/relationships/image" Target="../media/image32.png"/><Relationship Id="rId10" Type="http://schemas.openxmlformats.org/officeDocument/2006/relationships/image" Target="../media/image220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Relationship Id="rId1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4.xml"/><Relationship Id="rId7" Type="http://schemas.openxmlformats.org/officeDocument/2006/relationships/image" Target="../media/image29.png"/><Relationship Id="rId12" Type="http://schemas.openxmlformats.org/officeDocument/2006/relationships/image" Target="../media/image3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11" Type="http://schemas.openxmlformats.org/officeDocument/2006/relationships/customXml" Target="../ink/ink1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4" Type="http://schemas.openxmlformats.org/officeDocument/2006/relationships/tags" Target="../tags/tag5.xm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9.xml"/><Relationship Id="rId7" Type="http://schemas.openxmlformats.org/officeDocument/2006/relationships/image" Target="../media/image35.png"/><Relationship Id="rId12" Type="http://schemas.openxmlformats.org/officeDocument/2006/relationships/image" Target="../media/image4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3.png"/><Relationship Id="rId11" Type="http://schemas.openxmlformats.org/officeDocument/2006/relationships/customXml" Target="../ink/ink1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png"/><Relationship Id="rId4" Type="http://schemas.openxmlformats.org/officeDocument/2006/relationships/tags" Target="../tags/tag10.xml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customXml" Target="../ink/ink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customXml" Target="../ink/ink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12.png"/><Relationship Id="rId7" Type="http://schemas.openxmlformats.org/officeDocument/2006/relationships/image" Target="../media/image6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00.png"/><Relationship Id="rId4" Type="http://schemas.openxmlformats.org/officeDocument/2006/relationships/image" Target="../media/image320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8.png"/><Relationship Id="rId5" Type="http://schemas.openxmlformats.org/officeDocument/2006/relationships/image" Target="../media/image18.png"/><Relationship Id="rId15" Type="http://schemas.openxmlformats.org/officeDocument/2006/relationships/image" Target="../media/image12.png"/><Relationship Id="rId10" Type="http://schemas.openxmlformats.org/officeDocument/2006/relationships/image" Target="../media/image220.png"/><Relationship Id="rId19" Type="http://schemas.openxmlformats.org/officeDocument/2006/relationships/image" Target="../media/image16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in a Bayes net represents a conditional probability distribution.</a:t>
            </a:r>
          </a:p>
          <a:p>
            <a:r>
              <a:rPr lang="en-US" dirty="0"/>
              <a:t>What distribution do you get when you multiply all of these conditional probabilities together?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3A61C8B-00F1-4804-921D-4CFBAAAE39FC}"/>
                  </a:ext>
                </a:extLst>
              </p:cNvPr>
              <p:cNvSpPr/>
              <p:nvPr/>
            </p:nvSpPr>
            <p:spPr>
              <a:xfrm>
                <a:off x="5559707" y="6152587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3A61C8B-00F1-4804-921D-4CFBAAAE39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707" y="6152587"/>
                <a:ext cx="6327157" cy="444545"/>
              </a:xfrm>
              <a:prstGeom prst="rect">
                <a:avLst/>
              </a:prstGeom>
              <a:blipFill>
                <a:blip r:embed="rId2"/>
                <a:stretch>
                  <a:fillRect t="-684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6942214-1733-4D87-A101-B9352CE5CF88}"/>
              </a:ext>
            </a:extLst>
          </p:cNvPr>
          <p:cNvGrpSpPr/>
          <p:nvPr/>
        </p:nvGrpSpPr>
        <p:grpSpPr>
          <a:xfrm>
            <a:off x="7661964" y="2733773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77F4181E-7596-4CA0-9B86-0EF4E8836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5103F595-4271-41AB-90DF-CD7066348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7909DCDF-9CCC-40F2-A314-F7FD6D22C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01389502-985C-4457-A5D5-74EAC288F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5E0FB895-A8B8-4646-AC4D-07E6E05B7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8A3A9922-35D3-4D52-9857-9F963193F56D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6">
              <a:extLst>
                <a:ext uri="{FF2B5EF4-FFF2-40B4-BE49-F238E27FC236}">
                  <a16:creationId xmlns:a16="http://schemas.microsoft.com/office/drawing/2014/main" id="{E151BFCF-04DF-4959-A56A-A26FDA3037AA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6">
              <a:extLst>
                <a:ext uri="{FF2B5EF4-FFF2-40B4-BE49-F238E27FC236}">
                  <a16:creationId xmlns:a16="http://schemas.microsoft.com/office/drawing/2014/main" id="{EDD99C28-27F8-4F10-8EB3-2CF4D7F28E14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>
              <a:extLst>
                <a:ext uri="{FF2B5EF4-FFF2-40B4-BE49-F238E27FC236}">
                  <a16:creationId xmlns:a16="http://schemas.microsoft.com/office/drawing/2014/main" id="{938432F7-4EE1-443C-BB3D-8FA890025D91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4AFFCAA-7E7B-4234-AD0B-091BEFF00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893913"/>
              </p:ext>
            </p:extLst>
          </p:nvPr>
        </p:nvGraphicFramePr>
        <p:xfrm>
          <a:off x="7306365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1852E8EE-6BCB-4A27-84FC-AA8BC473B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6773"/>
              </p:ext>
            </p:extLst>
          </p:nvPr>
        </p:nvGraphicFramePr>
        <p:xfrm>
          <a:off x="6376090" y="525154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2E3F05D-0A44-4B60-BBB9-DB98D741A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86884"/>
              </p:ext>
            </p:extLst>
          </p:nvPr>
        </p:nvGraphicFramePr>
        <p:xfrm>
          <a:off x="8227908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94F7ABA5-7DBE-47F9-807D-A148C6BB1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35475"/>
              </p:ext>
            </p:extLst>
          </p:nvPr>
        </p:nvGraphicFramePr>
        <p:xfrm>
          <a:off x="10013844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F9003E2-3E7C-42DD-BA91-FE0CC6210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207288"/>
              </p:ext>
            </p:extLst>
          </p:nvPr>
        </p:nvGraphicFramePr>
        <p:xfrm>
          <a:off x="9120876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10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the product of CPTs to the Bayes net.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>
                <a:solidFill>
                  <a:schemeClr val="tx1"/>
                </a:solidFill>
              </a:rPr>
              <a:t>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III.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1C5120-41F2-499D-AB55-FCA42FA6DDAA}"/>
              </a:ext>
            </a:extLst>
          </p:cNvPr>
          <p:cNvGrpSpPr/>
          <p:nvPr/>
        </p:nvGrpSpPr>
        <p:grpSpPr>
          <a:xfrm>
            <a:off x="5374132" y="1935591"/>
            <a:ext cx="1651565" cy="1307647"/>
            <a:chOff x="5358835" y="2590991"/>
            <a:chExt cx="1651565" cy="1307647"/>
          </a:xfrm>
        </p:grpSpPr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92F69D57-D9F3-42E9-9D18-D472DF786633}"/>
                </a:ext>
              </a:extLst>
            </p:cNvPr>
            <p:cNvCxnSpPr>
              <a:cxnSpLocks noChangeShapeType="1"/>
              <a:stCxn id="41" idx="5"/>
              <a:endCxn id="37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D6B9DD8B-8AC6-4A02-9F21-4DE9CB97B3F5}"/>
                </a:ext>
              </a:extLst>
            </p:cNvPr>
            <p:cNvCxnSpPr>
              <a:cxnSpLocks noChangeShapeType="1"/>
              <a:stCxn id="41" idx="3"/>
              <a:endCxn id="39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F964E06-F10F-4812-A396-CC1CEDE9560D}"/>
                </a:ext>
              </a:extLst>
            </p:cNvPr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41" name="Oval 3">
                <a:extLst>
                  <a:ext uri="{FF2B5EF4-FFF2-40B4-BE49-F238E27FC236}">
                    <a16:creationId xmlns:a16="http://schemas.microsoft.com/office/drawing/2014/main" id="{A9D287CD-61EA-4883-9635-5C43346AB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C9DD4B5-A3C4-47F0-929F-C6B61C73A01D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4DE6780-36A5-4700-93EA-1AA9BE3C174F}"/>
                </a:ext>
              </a:extLst>
            </p:cNvPr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39" name="Oval 3">
                <a:extLst>
                  <a:ext uri="{FF2B5EF4-FFF2-40B4-BE49-F238E27FC236}">
                    <a16:creationId xmlns:a16="http://schemas.microsoft.com/office/drawing/2014/main" id="{688E1C72-2680-48F8-95C2-39D9CB50B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6B352471-3C46-46E0-A691-ACE20FAB63D5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6BC3CCB-724D-4400-80EB-B59FF16B3635}"/>
                </a:ext>
              </a:extLst>
            </p:cNvPr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37" name="Oval 3">
                <a:extLst>
                  <a:ext uri="{FF2B5EF4-FFF2-40B4-BE49-F238E27FC236}">
                    <a16:creationId xmlns:a16="http://schemas.microsoft.com/office/drawing/2014/main" id="{475B03F9-9C41-42AC-B72B-410D2DDFE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A2E21D6D-08F9-4AE1-A093-D1E9F99FE92D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278EDA-4DEF-44BF-A7FC-9ED76FD604B6}"/>
              </a:ext>
            </a:extLst>
          </p:cNvPr>
          <p:cNvGrpSpPr/>
          <p:nvPr/>
        </p:nvGrpSpPr>
        <p:grpSpPr>
          <a:xfrm>
            <a:off x="1482900" y="2337471"/>
            <a:ext cx="2490943" cy="470745"/>
            <a:chOff x="972988" y="3048000"/>
            <a:chExt cx="2490943" cy="470745"/>
          </a:xfrm>
        </p:grpSpPr>
        <p:cxnSp>
          <p:nvCxnSpPr>
            <p:cNvPr id="44" name="AutoShape 6">
              <a:extLst>
                <a:ext uri="{FF2B5EF4-FFF2-40B4-BE49-F238E27FC236}">
                  <a16:creationId xmlns:a16="http://schemas.microsoft.com/office/drawing/2014/main" id="{260DA4D9-E9BF-474B-BC3A-331F1E424D9B}"/>
                </a:ext>
              </a:extLst>
            </p:cNvPr>
            <p:cNvCxnSpPr>
              <a:cxnSpLocks noChangeShapeType="1"/>
              <a:stCxn id="51" idx="6"/>
              <a:endCxn id="49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6">
              <a:extLst>
                <a:ext uri="{FF2B5EF4-FFF2-40B4-BE49-F238E27FC236}">
                  <a16:creationId xmlns:a16="http://schemas.microsoft.com/office/drawing/2014/main" id="{552867A1-463C-4977-8989-7DFF8686B701}"/>
                </a:ext>
              </a:extLst>
            </p:cNvPr>
            <p:cNvCxnSpPr>
              <a:cxnSpLocks noChangeShapeType="1"/>
              <a:stCxn id="53" idx="6"/>
              <a:endCxn id="51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76C1B87-3D94-428D-9F77-1BF4CDFE74A1}"/>
                </a:ext>
              </a:extLst>
            </p:cNvPr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53" name="Oval 3">
                <a:extLst>
                  <a:ext uri="{FF2B5EF4-FFF2-40B4-BE49-F238E27FC236}">
                    <a16:creationId xmlns:a16="http://schemas.microsoft.com/office/drawing/2014/main" id="{A6433942-69DE-4FE6-B389-13896AD6D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D51F83A-754C-4F0F-A836-DF64C5713048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63AC814-A91F-42A6-956E-4B644F55AF25}"/>
                </a:ext>
              </a:extLst>
            </p:cNvPr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51" name="Oval 3">
                <a:extLst>
                  <a:ext uri="{FF2B5EF4-FFF2-40B4-BE49-F238E27FC236}">
                    <a16:creationId xmlns:a16="http://schemas.microsoft.com/office/drawing/2014/main" id="{7C3ABB88-A4E9-4B58-9301-37830FC5F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89D5BD6-A29E-47E9-A6BC-1213CD6FC5DA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32595FF-93F8-4581-9523-5AC92FCDBBBF}"/>
                </a:ext>
              </a:extLst>
            </p:cNvPr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49" name="Oval 3">
                <a:extLst>
                  <a:ext uri="{FF2B5EF4-FFF2-40B4-BE49-F238E27FC236}">
                    <a16:creationId xmlns:a16="http://schemas.microsoft.com/office/drawing/2014/main" id="{0EF39D6F-929D-4B08-9414-E1D6C2251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33FD2E9-2ED3-4232-A309-7A6C591038B2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BEB60C6-FBB6-4A9B-A470-CB7D179D7F57}"/>
              </a:ext>
            </a:extLst>
          </p:cNvPr>
          <p:cNvGrpSpPr/>
          <p:nvPr/>
        </p:nvGrpSpPr>
        <p:grpSpPr>
          <a:xfrm>
            <a:off x="9092411" y="1874190"/>
            <a:ext cx="1698978" cy="1388065"/>
            <a:chOff x="9051634" y="2514600"/>
            <a:chExt cx="1698978" cy="1388065"/>
          </a:xfrm>
        </p:grpSpPr>
        <p:cxnSp>
          <p:nvCxnSpPr>
            <p:cNvPr id="56" name="AutoShape 6">
              <a:extLst>
                <a:ext uri="{FF2B5EF4-FFF2-40B4-BE49-F238E27FC236}">
                  <a16:creationId xmlns:a16="http://schemas.microsoft.com/office/drawing/2014/main" id="{B267B1B0-1548-4E46-832D-4C0971B3BA8F}"/>
                </a:ext>
              </a:extLst>
            </p:cNvPr>
            <p:cNvCxnSpPr>
              <a:cxnSpLocks noChangeShapeType="1"/>
              <a:stCxn id="63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6">
              <a:extLst>
                <a:ext uri="{FF2B5EF4-FFF2-40B4-BE49-F238E27FC236}">
                  <a16:creationId xmlns:a16="http://schemas.microsoft.com/office/drawing/2014/main" id="{5D03117D-05D9-4ECE-AD2F-A76400FD03C1}"/>
                </a:ext>
              </a:extLst>
            </p:cNvPr>
            <p:cNvCxnSpPr>
              <a:cxnSpLocks noChangeShapeType="1"/>
              <a:stCxn id="65" idx="4"/>
              <a:endCxn id="6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C167F09-46A7-4D21-B312-BE6649AC5E30}"/>
                </a:ext>
              </a:extLst>
            </p:cNvPr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65" name="Oval 3">
                <a:extLst>
                  <a:ext uri="{FF2B5EF4-FFF2-40B4-BE49-F238E27FC236}">
                    <a16:creationId xmlns:a16="http://schemas.microsoft.com/office/drawing/2014/main" id="{FD8BCB6D-D77B-427C-A07A-F3883CDD0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F2D5B186-B61D-4416-831D-35ACFE031301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67C5604-0DA9-45D3-B439-31DB25C13AE9}"/>
                </a:ext>
              </a:extLst>
            </p:cNvPr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63" name="Oval 3">
                <a:extLst>
                  <a:ext uri="{FF2B5EF4-FFF2-40B4-BE49-F238E27FC236}">
                    <a16:creationId xmlns:a16="http://schemas.microsoft.com/office/drawing/2014/main" id="{5FA46776-4FE0-46CA-9B67-B6B6EB014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F758772A-E4E8-4F63-914D-2CE210AE1BFC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8BF3DA6-CFE3-463F-B2A6-6D18AD32A65A}"/>
                </a:ext>
              </a:extLst>
            </p:cNvPr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61" name="Oval 3">
                <a:extLst>
                  <a:ext uri="{FF2B5EF4-FFF2-40B4-BE49-F238E27FC236}">
                    <a16:creationId xmlns:a16="http://schemas.microsoft.com/office/drawing/2014/main" id="{1C96704B-4E2B-4750-BFB6-206FA9E49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6F842719-4351-4CD6-A13B-2A282CF6267F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/>
              <p:nvPr/>
            </p:nvSpPr>
            <p:spPr>
              <a:xfrm>
                <a:off x="1343923" y="3702768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23" y="3702768"/>
                <a:ext cx="3046024" cy="461665"/>
              </a:xfrm>
              <a:prstGeom prst="rect">
                <a:avLst/>
              </a:prstGeom>
              <a:blipFill>
                <a:blip r:embed="rId11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/>
              <p:nvPr/>
            </p:nvSpPr>
            <p:spPr>
              <a:xfrm>
                <a:off x="4880476" y="3701280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3701280"/>
                <a:ext cx="3046024" cy="461665"/>
              </a:xfrm>
              <a:prstGeom prst="rect">
                <a:avLst/>
              </a:prstGeom>
              <a:blipFill>
                <a:blip r:embed="rId12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/>
              <p:nvPr/>
            </p:nvSpPr>
            <p:spPr>
              <a:xfrm>
                <a:off x="8550146" y="3730018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3730018"/>
                <a:ext cx="2940240" cy="461665"/>
              </a:xfrm>
              <a:prstGeom prst="rect">
                <a:avLst/>
              </a:prstGeom>
              <a:blipFill>
                <a:blip r:embed="rId13"/>
                <a:stretch>
                  <a:fillRect l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/>
              <p:nvPr/>
            </p:nvSpPr>
            <p:spPr>
              <a:xfrm>
                <a:off x="4920588" y="4806219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588" y="4806219"/>
                <a:ext cx="3046024" cy="461665"/>
              </a:xfrm>
              <a:prstGeom prst="rect">
                <a:avLst/>
              </a:prstGeom>
              <a:blipFill>
                <a:blip r:embed="rId14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/>
              <p:nvPr/>
            </p:nvSpPr>
            <p:spPr>
              <a:xfrm>
                <a:off x="8550146" y="4793469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4793469"/>
                <a:ext cx="3046024" cy="461665"/>
              </a:xfrm>
              <a:prstGeom prst="rect">
                <a:avLst/>
              </a:prstGeom>
              <a:blipFill>
                <a:blip r:embed="rId15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/>
              <p:nvPr/>
            </p:nvSpPr>
            <p:spPr>
              <a:xfrm>
                <a:off x="1396815" y="4806220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815" y="4806220"/>
                <a:ext cx="2940240" cy="461665"/>
              </a:xfrm>
              <a:prstGeom prst="rect">
                <a:avLst/>
              </a:prstGeom>
              <a:blipFill>
                <a:blip r:embed="rId16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/>
              <p:nvPr/>
            </p:nvSpPr>
            <p:spPr>
              <a:xfrm>
                <a:off x="8550146" y="5981421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5981421"/>
                <a:ext cx="3046024" cy="461665"/>
              </a:xfrm>
              <a:prstGeom prst="rect">
                <a:avLst/>
              </a:prstGeom>
              <a:blipFill>
                <a:blip r:embed="rId17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/>
              <p:nvPr/>
            </p:nvSpPr>
            <p:spPr>
              <a:xfrm>
                <a:off x="1370519" y="5952684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519" y="5952684"/>
                <a:ext cx="3046024" cy="461665"/>
              </a:xfrm>
              <a:prstGeom prst="rect">
                <a:avLst/>
              </a:prstGeom>
              <a:blipFill>
                <a:blip r:embed="rId18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/>
              <p:nvPr/>
            </p:nvSpPr>
            <p:spPr>
              <a:xfrm>
                <a:off x="4880476" y="5981421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5981421"/>
                <a:ext cx="2940240" cy="461665"/>
              </a:xfrm>
              <a:prstGeom prst="rect">
                <a:avLst/>
              </a:prstGeom>
              <a:blipFill>
                <a:blip r:embed="rId19"/>
                <a:stretch>
                  <a:fillRect l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328C7B-35D8-4852-B666-7FC6156935A6}"/>
                  </a:ext>
                </a:extLst>
              </p14:cNvPr>
              <p14:cNvContentPartPr/>
              <p14:nvPr/>
            </p14:nvContentPartPr>
            <p14:xfrm>
              <a:off x="134640" y="3609360"/>
              <a:ext cx="342000" cy="325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328C7B-35D8-4852-B666-7FC6156935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5280" y="3600000"/>
                <a:ext cx="360720" cy="34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992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6" grpId="0"/>
      <p:bldP spid="77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6109-BDBA-4845-8FF4-B12A46D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 in the Wild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137F4A-F28A-42CD-8187-66E55371B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5562600"/>
            <a:ext cx="113792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hlinkClick r:id="rId2"/>
              </a:rPr>
              <a:t>Wheel of Fortune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AE489-CA2D-4E2E-8648-125F90323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91" t="5555" r="17458" b="15555"/>
          <a:stretch/>
        </p:blipFill>
        <p:spPr>
          <a:xfrm>
            <a:off x="2743200" y="1368558"/>
            <a:ext cx="6324599" cy="40093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A4AA61A-5A33-4608-A6D5-E594F1FC3464}"/>
                  </a:ext>
                </a:extLst>
              </p14:cNvPr>
              <p14:cNvContentPartPr/>
              <p14:nvPr/>
            </p14:nvContentPartPr>
            <p14:xfrm>
              <a:off x="6668640" y="15120"/>
              <a:ext cx="5201280" cy="2595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A4AA61A-5A33-4608-A6D5-E594F1FC34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9280" y="5760"/>
                <a:ext cx="5220000" cy="261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228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2BF8F8-B61C-4235-BB19-5BF16A62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</p:spTree>
    <p:extLst>
      <p:ext uri="{BB962C8B-B14F-4D97-AF65-F5344CB8AC3E}">
        <p14:creationId xmlns:p14="http://schemas.microsoft.com/office/powerpoint/2010/main" val="390015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400" dirty="0"/>
                  <a:t>Which second word gives the highest probability?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𝐥𝐢𝐦𝐛</m:t>
                          </m:r>
                          <m:r>
                            <a:rPr lang="en-US" sz="2400" b="0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𝐢𝐧𝐭𝐞𝐥𝐥𝐢𝐠𝐞𝐧𝐜𝐞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𝐟𝐥𝐚𝐯𝐨𝐫𝐢𝐧𝐠</m:t>
                          </m:r>
                          <m:r>
                            <a:rPr lang="en-US" sz="240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  <a:blipFill>
                <a:blip r:embed="rId4"/>
                <a:stretch>
                  <a:fillRect l="-414" t="-1264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u="sng" dirty="0"/>
                  <a:t>Break down problem</a:t>
                </a:r>
                <a:endParaRPr lang="en-US" sz="600" u="sng" dirty="0"/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n-gram probability </a:t>
                </a:r>
                <a:r>
                  <a:rPr lang="en-US" sz="2400" dirty="0"/>
                  <a:t>*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𝐥𝐢𝐦𝐛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b="0" dirty="0"/>
                  <a:t>*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	 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charset="0"/>
                      </a:rPr>
                      <m:t>𝐥𝐢𝐦𝐛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𝐢𝐧𝐭𝐞𝐥𝐥𝐢𝐠𝐞𝐧𝐜𝐞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𝐢𝐧𝐭𝐞𝐥𝐥𝐢𝐠𝐞𝐧𝐜𝐞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𝐟𝐥𝐚𝐯𝐨𝐫𝐢𝐧𝐠</m:t>
                        </m:r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𝐟𝐥𝐚𝐯𝐨𝐫𝐢𝐧𝐠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  <a:blipFill>
                <a:blip r:embed="rId5"/>
                <a:stretch>
                  <a:fillRect t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2095B6-3CB5-4185-9F1B-54D4404C63E1}"/>
                  </a:ext>
                </a:extLst>
              </p14:cNvPr>
              <p14:cNvContentPartPr/>
              <p14:nvPr/>
            </p14:nvContentPartPr>
            <p14:xfrm>
              <a:off x="1191240" y="15120"/>
              <a:ext cx="10693800" cy="2223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2095B6-3CB5-4185-9F1B-54D4404C63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1880" y="5760"/>
                <a:ext cx="10712520" cy="224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502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2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𝑠𝑒𝑐𝑜𝑛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200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smtClean="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𝑎𝑟𝑡𝑖𝑓𝑖𝑐𝑖𝑎𝑙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𝑎𝑢𝑑𝑖𝑜</m:t>
                        </m:r>
                      </m:e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chemeClr val="tx2"/>
                    </a:solidFill>
                  </a:rPr>
                  <a:t>				     n-gram probability </a:t>
                </a:r>
                <a:r>
                  <a:rPr lang="en-US" sz="2200" dirty="0"/>
                  <a:t>* </a:t>
                </a:r>
                <a:r>
                  <a:rPr lang="en-US" sz="22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  <a:blipFill>
                <a:blip r:embed="rId5"/>
                <a:stretch>
                  <a:fillRect r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42542E-F3CA-47CE-BD6A-E799EDD8D18A}"/>
                  </a:ext>
                </a:extLst>
              </p14:cNvPr>
              <p14:cNvContentPartPr/>
              <p14:nvPr/>
            </p14:nvContentPartPr>
            <p14:xfrm>
              <a:off x="6915240" y="297360"/>
              <a:ext cx="5037120" cy="4988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42542E-F3CA-47CE-BD6A-E799EDD8D1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5880" y="288000"/>
                <a:ext cx="5055840" cy="500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211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For the following Bayes nets, write the joint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latin typeface="Cambria Math" charset="0"/>
                  <a:ea typeface="Cambria Math" charset="0"/>
                  <a:cs typeface="Cambria Math" charset="0"/>
                  <a:sym typeface="Wingdings"/>
                </a:endParaRP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the chain rule (with top-down order A,B,C)</a:t>
                </a: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Bayes net semantics (product of CPTs)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  <a:blipFill rotWithShape="0">
                <a:blip r:embed="rId2"/>
                <a:stretch>
                  <a:fillRect l="-965" t="-10732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B1346-EB44-4521-8D85-8555ED70C81E}"/>
              </a:ext>
            </a:extLst>
          </p:cNvPr>
          <p:cNvGrpSpPr/>
          <p:nvPr/>
        </p:nvGrpSpPr>
        <p:grpSpPr>
          <a:xfrm>
            <a:off x="5358835" y="2590991"/>
            <a:ext cx="1651565" cy="1307647"/>
            <a:chOff x="5358835" y="2590991"/>
            <a:chExt cx="1651565" cy="1307647"/>
          </a:xfrm>
        </p:grpSpPr>
        <p:cxnSp>
          <p:nvCxnSpPr>
            <p:cNvPr id="17" name="AutoShape 6"/>
            <p:cNvCxnSpPr>
              <a:cxnSpLocks noChangeShapeType="1"/>
              <a:stCxn id="20" idx="5"/>
              <a:endCxn id="26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6"/>
            <p:cNvCxnSpPr>
              <a:cxnSpLocks noChangeShapeType="1"/>
              <a:stCxn id="20" idx="3"/>
              <a:endCxn id="23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26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760C2-D207-4505-901A-173E86F50216}"/>
              </a:ext>
            </a:extLst>
          </p:cNvPr>
          <p:cNvGrpSpPr/>
          <p:nvPr/>
        </p:nvGrpSpPr>
        <p:grpSpPr>
          <a:xfrm>
            <a:off x="972988" y="3048000"/>
            <a:ext cx="2490943" cy="470745"/>
            <a:chOff x="972988" y="3048000"/>
            <a:chExt cx="2490943" cy="470745"/>
          </a:xfrm>
        </p:grpSpPr>
        <p:cxnSp>
          <p:nvCxnSpPr>
            <p:cNvPr id="28" name="AutoShape 6"/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/>
            <p:cNvCxnSpPr>
              <a:cxnSpLocks noChangeShapeType="1"/>
              <a:stCxn id="31" idx="6"/>
              <a:endCxn id="34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34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A37852-85D8-452D-B984-CEF0ADDF5628}"/>
              </a:ext>
            </a:extLst>
          </p:cNvPr>
          <p:cNvGrpSpPr/>
          <p:nvPr/>
        </p:nvGrpSpPr>
        <p:grpSpPr>
          <a:xfrm>
            <a:off x="9051634" y="2514600"/>
            <a:ext cx="1698978" cy="1388065"/>
            <a:chOff x="9051634" y="2514600"/>
            <a:chExt cx="1698978" cy="1388065"/>
          </a:xfrm>
        </p:grpSpPr>
        <p:cxnSp>
          <p:nvCxnSpPr>
            <p:cNvPr id="42" name="AutoShape 6"/>
            <p:cNvCxnSpPr>
              <a:cxnSpLocks noChangeShapeType="1"/>
              <a:stCxn id="48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6"/>
            <p:cNvCxnSpPr>
              <a:cxnSpLocks noChangeShapeType="1"/>
              <a:stCxn id="45" idx="4"/>
              <a:endCxn id="5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4" name="Group 43"/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4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4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5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686" name="Rectangle 24685"/>
              <p:cNvSpPr/>
              <p:nvPr/>
            </p:nvSpPr>
            <p:spPr>
              <a:xfrm>
                <a:off x="372547" y="4180344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C is independent from A given B</a:t>
                </a:r>
              </a:p>
            </p:txBody>
          </p:sp>
        </mc:Choice>
        <mc:Fallback xmlns="">
          <p:sp>
            <p:nvSpPr>
              <p:cNvPr id="24686" name="Rectangle 246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47" y="4180344"/>
                <a:ext cx="4312415" cy="2677656"/>
              </a:xfrm>
              <a:prstGeom prst="rect">
                <a:avLst/>
              </a:prstGeom>
              <a:blipFill>
                <a:blip r:embed="rId11"/>
                <a:stretch>
                  <a:fillRect l="-2119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389946" y="4182388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C is independent from B given A</a:t>
                </a: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946" y="4182388"/>
                <a:ext cx="4312415" cy="2677656"/>
              </a:xfrm>
              <a:prstGeom prst="rect">
                <a:avLst/>
              </a:prstGeom>
              <a:blipFill rotWithShape="0">
                <a:blip r:embed="rId12"/>
                <a:stretch>
                  <a:fillRect l="-2119" t="-17768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337360" y="4182716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A is independent from B given { }</a:t>
                </a: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360" y="4182716"/>
                <a:ext cx="4312415" cy="2677656"/>
              </a:xfrm>
              <a:prstGeom prst="rect">
                <a:avLst/>
              </a:prstGeom>
              <a:blipFill rotWithShape="0">
                <a:blip r:embed="rId13"/>
                <a:stretch>
                  <a:fillRect l="-2263" t="-17768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C8543FF-3260-4DB6-8950-E31BDF8151F1}"/>
                  </a:ext>
                </a:extLst>
              </p14:cNvPr>
              <p14:cNvContentPartPr/>
              <p14:nvPr/>
            </p14:nvContentPartPr>
            <p14:xfrm>
              <a:off x="119520" y="6096240"/>
              <a:ext cx="7776360" cy="674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C8543FF-3260-4DB6-8950-E31BDF8151F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160" y="6086880"/>
                <a:ext cx="7795080" cy="69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93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6" grpId="0"/>
      <p:bldP spid="66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Low pressure causes rain causes traffic,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high pressure causes no rain causes no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traffic</a:t>
            </a: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P( +y | +x ) = 1, P( -y | - x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8E5B1B2-4E9A-41B0-8266-7372B43917D1}"/>
                  </a:ext>
                </a:extLst>
              </p14:cNvPr>
              <p14:cNvContentPartPr/>
              <p14:nvPr/>
            </p14:nvContentPartPr>
            <p14:xfrm>
              <a:off x="6713280" y="220680"/>
              <a:ext cx="5136120" cy="459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8E5B1B2-4E9A-41B0-8266-7372B43917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03920" y="211320"/>
                <a:ext cx="5154840" cy="46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Project due 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     P( +x | +y ) = 1, 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3FBD4C-3ACC-4884-9306-64AA9AFDCFBF}"/>
                  </a:ext>
                </a:extLst>
              </p14:cNvPr>
              <p14:cNvContentPartPr/>
              <p14:nvPr/>
            </p14:nvContentPartPr>
            <p14:xfrm>
              <a:off x="7232760" y="91800"/>
              <a:ext cx="3980520" cy="459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3FBD4C-3ACC-4884-9306-64AA9AFDCFB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23400" y="82440"/>
                <a:ext cx="3999240" cy="46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06144"/>
            <a:ext cx="11242737" cy="5495689"/>
          </a:xfrm>
        </p:spPr>
        <p:txBody>
          <a:bodyPr/>
          <a:lstStyle/>
          <a:p>
            <a:r>
              <a:rPr lang="en-US" dirty="0"/>
              <a:t>Midterm: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4/8, in-class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for details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r>
              <a:rPr lang="en-US" dirty="0"/>
              <a:t>Course survey: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Thanks!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few notes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In-class polls</a:t>
            </a:r>
          </a:p>
          <a:p>
            <a:pPr marL="917575" lvl="2" indent="-457200"/>
            <a:r>
              <a:rPr lang="en-US" sz="2800" dirty="0"/>
              <a:t>Lectures</a:t>
            </a:r>
          </a:p>
          <a:p>
            <a:pPr marL="917575" lvl="2" indent="-457200"/>
            <a:r>
              <a:rPr lang="en-US" sz="2800" dirty="0"/>
              <a:t>Recitation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TAs</a:t>
            </a:r>
          </a:p>
          <a:p>
            <a:pPr marL="917575" lvl="2" indent="-457200"/>
            <a:r>
              <a:rPr lang="en-US" sz="2800" dirty="0"/>
              <a:t>Beyond Pac-man/</a:t>
            </a:r>
            <a:r>
              <a:rPr lang="en-US" sz="2800" dirty="0" err="1"/>
              <a:t>Gridworld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Still need to prove they must be (try it!)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and Y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independent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given Z?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914874-14D9-4A38-ACE0-8705A8C8D66D}"/>
                  </a:ext>
                </a:extLst>
              </p14:cNvPr>
              <p14:cNvContentPartPr/>
              <p14:nvPr/>
            </p14:nvContentPartPr>
            <p14:xfrm>
              <a:off x="7315200" y="65880"/>
              <a:ext cx="3867480" cy="118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914874-14D9-4A38-ACE0-8705A8C8D6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5840" y="56520"/>
                <a:ext cx="3886200" cy="1206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8B300-7D1F-4C31-8060-CE0190DA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D473D-FAC4-4897-B147-6E07921FF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701833" cy="54774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Consider the case where you show up to Claire’s office hours and she isn’t there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Draw a Bayes Net capturing the causal relationship between </a:t>
            </a:r>
            <a:r>
              <a:rPr lang="en-US" sz="2800" b="1" dirty="0"/>
              <a:t>Claire</a:t>
            </a:r>
            <a:r>
              <a:rPr lang="en-US" sz="2800" dirty="0"/>
              <a:t> being in the room (yes/no), Claire being abducted by </a:t>
            </a:r>
            <a:r>
              <a:rPr lang="en-US" sz="2800" b="1" dirty="0"/>
              <a:t>aliens</a:t>
            </a:r>
            <a:r>
              <a:rPr lang="en-US" sz="2800" dirty="0"/>
              <a:t> (yes/no), and your </a:t>
            </a:r>
            <a:r>
              <a:rPr lang="en-US" sz="2800" b="1" dirty="0"/>
              <a:t>watch</a:t>
            </a:r>
            <a:r>
              <a:rPr lang="en-US" sz="2800" dirty="0"/>
              <a:t> having the wrong time (yes/no)</a:t>
            </a:r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en-US" sz="2800" dirty="0"/>
              <a:t>What statements about independence can you make?</a:t>
            </a:r>
            <a:endParaRPr lang="en-US" sz="2800" b="1" dirty="0"/>
          </a:p>
          <a:p>
            <a:pPr>
              <a:lnSpc>
                <a:spcPct val="100000"/>
              </a:lnSpc>
            </a:pP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05014F-0544-45B4-8212-7BA9B3147423}"/>
                  </a:ext>
                </a:extLst>
              </p14:cNvPr>
              <p14:cNvContentPartPr/>
              <p14:nvPr/>
            </p14:nvContentPartPr>
            <p14:xfrm>
              <a:off x="3368160" y="34200"/>
              <a:ext cx="8481240" cy="577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05014F-0544-45B4-8212-7BA9B31474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8800" y="24840"/>
                <a:ext cx="8499960" cy="57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5458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1193799"/>
          </a:xfrm>
        </p:spPr>
        <p:txBody>
          <a:bodyPr/>
          <a:lstStyle/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its non-descendants given its parents</a:t>
            </a:r>
          </a:p>
        </p:txBody>
      </p:sp>
      <p:pic>
        <p:nvPicPr>
          <p:cNvPr id="5" name="Picture 4" descr="nondescendan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78" y="2428096"/>
            <a:ext cx="4753841" cy="387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1E6F05-86BF-4394-BDAA-AD147ED562B8}"/>
                  </a:ext>
                </a:extLst>
              </p14:cNvPr>
              <p14:cNvContentPartPr/>
              <p14:nvPr/>
            </p14:nvContentPartPr>
            <p14:xfrm>
              <a:off x="4147920" y="1759320"/>
              <a:ext cx="7693920" cy="1605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1E6F05-86BF-4394-BDAA-AD147ED562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8560" y="1749960"/>
                <a:ext cx="7712640" cy="162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5622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10" y="1244601"/>
            <a:ext cx="12192000" cy="1117599"/>
          </a:xfrm>
        </p:spPr>
        <p:txBody>
          <a:bodyPr/>
          <a:lstStyle/>
          <a:p>
            <a:r>
              <a:rPr lang="en-US" sz="2400" dirty="0"/>
              <a:t>A variable’s Markov blanket consists of parents, children, children’s other parents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all other variables given its Markov blanket</a:t>
            </a:r>
          </a:p>
        </p:txBody>
      </p:sp>
      <p:pic>
        <p:nvPicPr>
          <p:cNvPr id="5" name="Picture 4" descr="markov-blanke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62200"/>
            <a:ext cx="4335149" cy="4051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8F01BEC-6C58-46B1-ABF3-6450D5F169A5}"/>
                  </a:ext>
                </a:extLst>
              </p14:cNvPr>
              <p14:cNvContentPartPr/>
              <p14:nvPr/>
            </p14:nvContentPartPr>
            <p14:xfrm>
              <a:off x="4000680" y="2689560"/>
              <a:ext cx="4292640" cy="3496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8F01BEC-6C58-46B1-ABF3-6450D5F169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1320" y="2680200"/>
                <a:ext cx="4311360" cy="351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4569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1D5D-1C6F-4360-8063-AAD9D4E4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324E7-00EA-47C4-9173-E540264B9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B33DC5-55E1-4AAB-8190-5FC01DCFFB0C}"/>
                  </a:ext>
                </a:extLst>
              </p14:cNvPr>
              <p14:cNvContentPartPr/>
              <p14:nvPr/>
            </p14:nvContentPartPr>
            <p14:xfrm>
              <a:off x="1450440" y="1681200"/>
              <a:ext cx="6011280" cy="423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B33DC5-55E1-4AAB-8190-5FC01DCFFB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1080" y="1671840"/>
                <a:ext cx="6030000" cy="425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1025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293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 rotWithShape="0">
                <a:blip r:embed="rId3"/>
                <a:stretch>
                  <a:fillRect l="-965" t="-2573" b="-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E92ED8-BD13-43D3-A30C-4F22A2206BAE}"/>
                  </a:ext>
                </a:extLst>
              </p14:cNvPr>
              <p14:cNvContentPartPr/>
              <p14:nvPr/>
            </p14:nvContentPartPr>
            <p14:xfrm>
              <a:off x="2548800" y="3015720"/>
              <a:ext cx="5631480" cy="330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E92ED8-BD13-43D3-A30C-4F22A2206B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9440" y="3006360"/>
                <a:ext cx="5650200" cy="33267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3266647A-8E5E-44DA-9BDF-08DE0F5D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 Network</a:t>
            </a:r>
          </a:p>
        </p:txBody>
      </p:sp>
    </p:spTree>
    <p:extLst>
      <p:ext uri="{BB962C8B-B14F-4D97-AF65-F5344CB8AC3E}">
        <p14:creationId xmlns:p14="http://schemas.microsoft.com/office/powerpoint/2010/main" val="1379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155166" y="1600169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3966" y="1600169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45766" y="2590769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002766" y="3657569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4288766" y="3657569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2928278" y="2351057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4266541" y="2293907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2813979" y="3159094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4361792" y="3197194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69307"/>
              </p:ext>
            </p:extLst>
          </p:nvPr>
        </p:nvGraphicFramePr>
        <p:xfrm>
          <a:off x="707366" y="1473169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3821"/>
              </p:ext>
            </p:extLst>
          </p:nvPr>
        </p:nvGraphicFramePr>
        <p:xfrm>
          <a:off x="6193766" y="1396969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53060"/>
              </p:ext>
            </p:extLst>
          </p:nvPr>
        </p:nvGraphicFramePr>
        <p:xfrm>
          <a:off x="6193766" y="3246407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534167"/>
              </p:ext>
            </p:extLst>
          </p:nvPr>
        </p:nvGraphicFramePr>
        <p:xfrm>
          <a:off x="859766" y="4724369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3548"/>
              </p:ext>
            </p:extLst>
          </p:nvPr>
        </p:nvGraphicFramePr>
        <p:xfrm>
          <a:off x="3450566" y="4724369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3D611D-EC0E-45EA-BAA0-05BFE5EB1B31}"/>
                  </a:ext>
                </a:extLst>
              </p14:cNvPr>
              <p14:cNvContentPartPr/>
              <p14:nvPr/>
            </p14:nvContentPartPr>
            <p14:xfrm>
              <a:off x="1221840" y="71640"/>
              <a:ext cx="10147680" cy="656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3D611D-EC0E-45EA-BAA0-05BFE5EB1B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2480" y="62280"/>
                <a:ext cx="10166400" cy="658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 Independence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030F54-20F9-49EE-A846-22DAF8957B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52" y="1958495"/>
            <a:ext cx="4349096" cy="34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in a Bayes net represents a conditional probability distribution.</a:t>
            </a:r>
          </a:p>
          <a:p>
            <a:r>
              <a:rPr lang="en-US" dirty="0"/>
              <a:t>What distribution do you get when you multiply all of these conditional probabilities together?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Marginal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Conditional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Joint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Poisson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3A61C8B-00F1-4804-921D-4CFBAAAE39FC}"/>
                  </a:ext>
                </a:extLst>
              </p:cNvPr>
              <p:cNvSpPr/>
              <p:nvPr/>
            </p:nvSpPr>
            <p:spPr>
              <a:xfrm>
                <a:off x="5559707" y="6152587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3A61C8B-00F1-4804-921D-4CFBAAAE39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707" y="6152587"/>
                <a:ext cx="6327157" cy="444545"/>
              </a:xfrm>
              <a:prstGeom prst="rect">
                <a:avLst/>
              </a:prstGeom>
              <a:blipFill>
                <a:blip r:embed="rId2"/>
                <a:stretch>
                  <a:fillRect t="-684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6942214-1733-4D87-A101-B9352CE5CF88}"/>
              </a:ext>
            </a:extLst>
          </p:cNvPr>
          <p:cNvGrpSpPr/>
          <p:nvPr/>
        </p:nvGrpSpPr>
        <p:grpSpPr>
          <a:xfrm>
            <a:off x="7661964" y="2733773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77F4181E-7596-4CA0-9B86-0EF4E8836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5103F595-4271-41AB-90DF-CD7066348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7909DCDF-9CCC-40F2-A314-F7FD6D22C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01389502-985C-4457-A5D5-74EAC288F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5E0FB895-A8B8-4646-AC4D-07E6E05B7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8A3A9922-35D3-4D52-9857-9F963193F56D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6">
              <a:extLst>
                <a:ext uri="{FF2B5EF4-FFF2-40B4-BE49-F238E27FC236}">
                  <a16:creationId xmlns:a16="http://schemas.microsoft.com/office/drawing/2014/main" id="{E151BFCF-04DF-4959-A56A-A26FDA3037AA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6">
              <a:extLst>
                <a:ext uri="{FF2B5EF4-FFF2-40B4-BE49-F238E27FC236}">
                  <a16:creationId xmlns:a16="http://schemas.microsoft.com/office/drawing/2014/main" id="{EDD99C28-27F8-4F10-8EB3-2CF4D7F28E14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>
              <a:extLst>
                <a:ext uri="{FF2B5EF4-FFF2-40B4-BE49-F238E27FC236}">
                  <a16:creationId xmlns:a16="http://schemas.microsoft.com/office/drawing/2014/main" id="{938432F7-4EE1-443C-BB3D-8FA890025D91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4AFFCAA-7E7B-4234-AD0B-091BEFF00D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06365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1852E8EE-6BCB-4A27-84FC-AA8BC473B3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76090" y="525154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2E3F05D-0A44-4B60-BBB9-DB98D741A8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27908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94F7ABA5-7DBE-47F9-807D-A148C6BB18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13844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F9003E2-3E7C-42DD-BA91-FE0CC6210A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20876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66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in a Bayes net represents a conditional probability distribution.</a:t>
            </a:r>
          </a:p>
          <a:p>
            <a:r>
              <a:rPr lang="en-US" dirty="0"/>
              <a:t>What distribution do you get when you multiply all of these conditional probabilities together?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Marginal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Conditional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Joint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Poisson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3A61C8B-00F1-4804-921D-4CFBAAAE39FC}"/>
                  </a:ext>
                </a:extLst>
              </p:cNvPr>
              <p:cNvSpPr/>
              <p:nvPr/>
            </p:nvSpPr>
            <p:spPr>
              <a:xfrm>
                <a:off x="5559707" y="6152587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3A61C8B-00F1-4804-921D-4CFBAAAE39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707" y="6152587"/>
                <a:ext cx="6327157" cy="444545"/>
              </a:xfrm>
              <a:prstGeom prst="rect">
                <a:avLst/>
              </a:prstGeom>
              <a:blipFill>
                <a:blip r:embed="rId2"/>
                <a:stretch>
                  <a:fillRect t="-684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6942214-1733-4D87-A101-B9352CE5CF88}"/>
              </a:ext>
            </a:extLst>
          </p:cNvPr>
          <p:cNvGrpSpPr/>
          <p:nvPr/>
        </p:nvGrpSpPr>
        <p:grpSpPr>
          <a:xfrm>
            <a:off x="7661964" y="2733773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77F4181E-7596-4CA0-9B86-0EF4E8836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5103F595-4271-41AB-90DF-CD7066348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7909DCDF-9CCC-40F2-A314-F7FD6D22C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01389502-985C-4457-A5D5-74EAC288F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5E0FB895-A8B8-4646-AC4D-07E6E05B7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8A3A9922-35D3-4D52-9857-9F963193F56D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6">
              <a:extLst>
                <a:ext uri="{FF2B5EF4-FFF2-40B4-BE49-F238E27FC236}">
                  <a16:creationId xmlns:a16="http://schemas.microsoft.com/office/drawing/2014/main" id="{E151BFCF-04DF-4959-A56A-A26FDA3037AA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6">
              <a:extLst>
                <a:ext uri="{FF2B5EF4-FFF2-40B4-BE49-F238E27FC236}">
                  <a16:creationId xmlns:a16="http://schemas.microsoft.com/office/drawing/2014/main" id="{EDD99C28-27F8-4F10-8EB3-2CF4D7F28E14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>
              <a:extLst>
                <a:ext uri="{FF2B5EF4-FFF2-40B4-BE49-F238E27FC236}">
                  <a16:creationId xmlns:a16="http://schemas.microsoft.com/office/drawing/2014/main" id="{938432F7-4EE1-443C-BB3D-8FA890025D91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4AFFCAA-7E7B-4234-AD0B-091BEFF00D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06365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1852E8EE-6BCB-4A27-84FC-AA8BC473B3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76090" y="525154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2E3F05D-0A44-4B60-BBB9-DB98D741A8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27908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94F7ABA5-7DBE-47F9-807D-A148C6BB18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13844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F9003E2-3E7C-42DD-BA91-FE0CC6210A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20876" y="524837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78CCDE-2583-4622-BAB0-18A21F49A7F1}"/>
                  </a:ext>
                </a:extLst>
              </p14:cNvPr>
              <p14:cNvContentPartPr/>
              <p14:nvPr/>
            </p14:nvContentPartPr>
            <p14:xfrm>
              <a:off x="887760" y="4859280"/>
              <a:ext cx="4710600" cy="169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78CCDE-2583-4622-BAB0-18A21F49A7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400" y="4849920"/>
                <a:ext cx="4729320" cy="171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005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42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Bayes Net Independence Assumptions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112BE8-FCF4-4C99-9EF4-CD2FDB56C24E}"/>
                  </a:ext>
                </a:extLst>
              </p:cNvPr>
              <p:cNvSpPr/>
              <p:nvPr/>
            </p:nvSpPr>
            <p:spPr>
              <a:xfrm>
                <a:off x="231897" y="6034362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112BE8-FCF4-4C99-9EF4-CD2FDB56C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97" y="6034362"/>
                <a:ext cx="8253928" cy="44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44E75DE4-611F-4B59-85ED-5A4DA00313CE}"/>
              </a:ext>
            </a:extLst>
          </p:cNvPr>
          <p:cNvSpPr/>
          <p:nvPr/>
        </p:nvSpPr>
        <p:spPr>
          <a:xfrm>
            <a:off x="7016232" y="1372312"/>
            <a:ext cx="5175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Wingdings"/>
              </a:rPr>
              <a:t>CPTs to Joint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/>
                <a:cs typeface="Calibri"/>
                <a:sym typeface="Wingdings"/>
              </a:rPr>
              <a:t>Chain rule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/>
                <a:cs typeface="Calibri"/>
                <a:sym typeface="Wingdings"/>
              </a:rPr>
              <a:t>Bayes net model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/>
                <a:cs typeface="Calibri"/>
                <a:sym typeface="Wingdings"/>
              </a:rPr>
              <a:t>Causality (or not)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/>
                <a:cs typeface="Calibri"/>
                <a:sym typeface="Wingdings"/>
              </a:rPr>
              <a:t>Markov assumptions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B780D9-3007-4C44-90A2-212D954F0886}"/>
                  </a:ext>
                </a:extLst>
              </p14:cNvPr>
              <p14:cNvContentPartPr/>
              <p14:nvPr/>
            </p14:nvContentPartPr>
            <p14:xfrm>
              <a:off x="6962040" y="3027960"/>
              <a:ext cx="488160" cy="668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B780D9-3007-4C44-90A2-212D954F08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52680" y="3018600"/>
                <a:ext cx="506880" cy="68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730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>
            <a:extLst>
              <a:ext uri="{FF2B5EF4-FFF2-40B4-BE49-F238E27FC236}">
                <a16:creationId xmlns:a16="http://schemas.microsoft.com/office/drawing/2014/main" id="{C87BFB4F-4B33-4A22-8ABD-5481DA44E012}"/>
              </a:ext>
            </a:extLst>
          </p:cNvPr>
          <p:cNvSpPr txBox="1">
            <a:spLocks noChangeArrowheads="1"/>
          </p:cNvSpPr>
          <p:nvPr/>
        </p:nvSpPr>
        <p:spPr>
          <a:xfrm>
            <a:off x="552099" y="367131"/>
            <a:ext cx="11147322" cy="6278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Bayes Nets Representation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936" y="1343870"/>
                <a:ext cx="7098581" cy="1399329"/>
              </a:xfrm>
            </p:spPr>
            <p:txBody>
              <a:bodyPr/>
              <a:lstStyle/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libri"/>
                    <a:cs typeface="Calibri"/>
                    <a:sym typeface="Wingdings"/>
                  </a:rPr>
                  <a:t>One node per random variable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libri"/>
                    <a:cs typeface="Calibri"/>
                    <a:sym typeface="Wingdings"/>
                  </a:rPr>
                  <a:t>DAG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libri"/>
                    <a:cs typeface="Calibri"/>
                    <a:sym typeface="Wingdings"/>
                  </a:rPr>
                  <a:t>One CPT per node: P(node | </a:t>
                </a:r>
                <a:r>
                  <a:rPr lang="en-US" sz="2800" i="1" dirty="0">
                    <a:solidFill>
                      <a:schemeClr val="tx1"/>
                    </a:solidFill>
                    <a:latin typeface="Calibri"/>
                    <a:cs typeface="Calibri"/>
                    <a:sym typeface="Wingdings"/>
                  </a:rPr>
                  <a:t>Parents</a:t>
                </a:r>
                <a:r>
                  <a:rPr lang="en-US" sz="2800" dirty="0">
                    <a:solidFill>
                      <a:schemeClr val="tx1"/>
                    </a:solidFill>
                    <a:latin typeface="Calibri"/>
                    <a:cs typeface="Calibri"/>
                    <a:sym typeface="Wingdings"/>
                  </a:rPr>
                  <a:t>(node) )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cs typeface="Calibri"/>
                  </a:rPr>
                  <a:t>Encodes joint distribution as product of conditional distributions on each variable</a:t>
                </a:r>
              </a:p>
              <a:p>
                <a:pPr lvl="1">
                  <a:lnSpc>
                    <a:spcPct val="100000"/>
                  </a:lnSpc>
                </a:pPr>
                <a:endParaRPr lang="en-US" dirty="0">
                  <a:cs typeface="Calibri"/>
                </a:endParaRPr>
              </a:p>
              <a:p>
                <a:pPr marL="457176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100000"/>
                  </a:lnSpc>
                </a:pPr>
                <a:endParaRPr lang="en-US" sz="2800" dirty="0">
                  <a:solidFill>
                    <a:schemeClr val="tx1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100000"/>
                  </a:lnSpc>
                </a:pPr>
                <a:endParaRPr lang="en-US" sz="2800" dirty="0">
                  <a:solidFill>
                    <a:schemeClr val="tx1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100000"/>
                  </a:lnSpc>
                </a:pPr>
                <a:endParaRPr lang="en-US" sz="2800" dirty="0">
                  <a:solidFill>
                    <a:schemeClr val="tx1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936" y="1343870"/>
                <a:ext cx="7098581" cy="1399329"/>
              </a:xfrm>
              <a:blipFill>
                <a:blip r:embed="rId2"/>
                <a:stretch>
                  <a:fillRect l="-1546" t="-3913" r="-601" b="-18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71800"/>
              </p:ext>
            </p:extLst>
          </p:nvPr>
        </p:nvGraphicFramePr>
        <p:xfrm>
          <a:off x="8423828" y="5997332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468832"/>
              </p:ext>
            </p:extLst>
          </p:nvPr>
        </p:nvGraphicFramePr>
        <p:xfrm>
          <a:off x="7493553" y="6000505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007506"/>
              </p:ext>
            </p:extLst>
          </p:nvPr>
        </p:nvGraphicFramePr>
        <p:xfrm>
          <a:off x="9345371" y="5997332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96402"/>
              </p:ext>
            </p:extLst>
          </p:nvPr>
        </p:nvGraphicFramePr>
        <p:xfrm>
          <a:off x="11131307" y="5997332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561316"/>
              </p:ext>
            </p:extLst>
          </p:nvPr>
        </p:nvGraphicFramePr>
        <p:xfrm>
          <a:off x="10238339" y="5997332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8797506" y="2844045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797506" y="3478267"/>
            <a:ext cx="2074815" cy="2294326"/>
            <a:chOff x="5410200" y="3500735"/>
            <a:chExt cx="2074815" cy="2294326"/>
          </a:xfrm>
        </p:grpSpPr>
        <p:cxnSp>
          <p:nvCxnSpPr>
            <p:cNvPr id="10" name="AutoShape 6"/>
            <p:cNvCxnSpPr>
              <a:cxnSpLocks noChangeShapeType="1"/>
              <a:stCxn id="5" idx="5"/>
              <a:endCxn id="7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6"/>
            <p:cNvCxnSpPr>
              <a:cxnSpLocks noChangeShapeType="1"/>
              <a:stCxn id="7" idx="3"/>
              <a:endCxn id="8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6"/>
            <p:cNvCxnSpPr>
              <a:cxnSpLocks noChangeShapeType="1"/>
              <a:stCxn id="5" idx="3"/>
              <a:endCxn id="6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" name="Group 2"/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/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6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/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8" name="Oval 3"/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/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9" name="Oval 3"/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E8851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E8851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BBB5703-0D3E-43E8-929C-B7BA809CD4F7}"/>
                  </a:ext>
                </a:extLst>
              </p14:cNvPr>
              <p14:cNvContentPartPr/>
              <p14:nvPr/>
            </p14:nvContentPartPr>
            <p14:xfrm>
              <a:off x="467280" y="4672800"/>
              <a:ext cx="1713600" cy="1041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BBB5703-0D3E-43E8-929C-B7BA809CD4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7920" y="4663440"/>
                <a:ext cx="1732320" cy="10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907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the product of CPTs to the Bayes net.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>
                <a:solidFill>
                  <a:schemeClr val="tx1"/>
                </a:solidFill>
              </a:rPr>
              <a:t>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III.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1C5120-41F2-499D-AB55-FCA42FA6DDAA}"/>
              </a:ext>
            </a:extLst>
          </p:cNvPr>
          <p:cNvGrpSpPr/>
          <p:nvPr/>
        </p:nvGrpSpPr>
        <p:grpSpPr>
          <a:xfrm>
            <a:off x="5374132" y="1935591"/>
            <a:ext cx="1651565" cy="1307647"/>
            <a:chOff x="5358835" y="2590991"/>
            <a:chExt cx="1651565" cy="1307647"/>
          </a:xfrm>
        </p:grpSpPr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92F69D57-D9F3-42E9-9D18-D472DF786633}"/>
                </a:ext>
              </a:extLst>
            </p:cNvPr>
            <p:cNvCxnSpPr>
              <a:cxnSpLocks noChangeShapeType="1"/>
              <a:stCxn id="41" idx="5"/>
              <a:endCxn id="37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D6B9DD8B-8AC6-4A02-9F21-4DE9CB97B3F5}"/>
                </a:ext>
              </a:extLst>
            </p:cNvPr>
            <p:cNvCxnSpPr>
              <a:cxnSpLocks noChangeShapeType="1"/>
              <a:stCxn id="41" idx="3"/>
              <a:endCxn id="39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F964E06-F10F-4812-A396-CC1CEDE9560D}"/>
                </a:ext>
              </a:extLst>
            </p:cNvPr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41" name="Oval 3">
                <a:extLst>
                  <a:ext uri="{FF2B5EF4-FFF2-40B4-BE49-F238E27FC236}">
                    <a16:creationId xmlns:a16="http://schemas.microsoft.com/office/drawing/2014/main" id="{A9D287CD-61EA-4883-9635-5C43346AB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C9DD4B5-A3C4-47F0-929F-C6B61C73A01D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4DE6780-36A5-4700-93EA-1AA9BE3C174F}"/>
                </a:ext>
              </a:extLst>
            </p:cNvPr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39" name="Oval 3">
                <a:extLst>
                  <a:ext uri="{FF2B5EF4-FFF2-40B4-BE49-F238E27FC236}">
                    <a16:creationId xmlns:a16="http://schemas.microsoft.com/office/drawing/2014/main" id="{688E1C72-2680-48F8-95C2-39D9CB50B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6B352471-3C46-46E0-A691-ACE20FAB63D5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6BC3CCB-724D-4400-80EB-B59FF16B3635}"/>
                </a:ext>
              </a:extLst>
            </p:cNvPr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37" name="Oval 3">
                <a:extLst>
                  <a:ext uri="{FF2B5EF4-FFF2-40B4-BE49-F238E27FC236}">
                    <a16:creationId xmlns:a16="http://schemas.microsoft.com/office/drawing/2014/main" id="{475B03F9-9C41-42AC-B72B-410D2DDFE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A2E21D6D-08F9-4AE1-A093-D1E9F99FE92D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278EDA-4DEF-44BF-A7FC-9ED76FD604B6}"/>
              </a:ext>
            </a:extLst>
          </p:cNvPr>
          <p:cNvGrpSpPr/>
          <p:nvPr/>
        </p:nvGrpSpPr>
        <p:grpSpPr>
          <a:xfrm>
            <a:off x="1482900" y="2337471"/>
            <a:ext cx="2490943" cy="470745"/>
            <a:chOff x="972988" y="3048000"/>
            <a:chExt cx="2490943" cy="470745"/>
          </a:xfrm>
        </p:grpSpPr>
        <p:cxnSp>
          <p:nvCxnSpPr>
            <p:cNvPr id="44" name="AutoShape 6">
              <a:extLst>
                <a:ext uri="{FF2B5EF4-FFF2-40B4-BE49-F238E27FC236}">
                  <a16:creationId xmlns:a16="http://schemas.microsoft.com/office/drawing/2014/main" id="{260DA4D9-E9BF-474B-BC3A-331F1E424D9B}"/>
                </a:ext>
              </a:extLst>
            </p:cNvPr>
            <p:cNvCxnSpPr>
              <a:cxnSpLocks noChangeShapeType="1"/>
              <a:stCxn id="51" idx="6"/>
              <a:endCxn id="49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6">
              <a:extLst>
                <a:ext uri="{FF2B5EF4-FFF2-40B4-BE49-F238E27FC236}">
                  <a16:creationId xmlns:a16="http://schemas.microsoft.com/office/drawing/2014/main" id="{552867A1-463C-4977-8989-7DFF8686B701}"/>
                </a:ext>
              </a:extLst>
            </p:cNvPr>
            <p:cNvCxnSpPr>
              <a:cxnSpLocks noChangeShapeType="1"/>
              <a:stCxn id="53" idx="6"/>
              <a:endCxn id="51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76C1B87-3D94-428D-9F77-1BF4CDFE74A1}"/>
                </a:ext>
              </a:extLst>
            </p:cNvPr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53" name="Oval 3">
                <a:extLst>
                  <a:ext uri="{FF2B5EF4-FFF2-40B4-BE49-F238E27FC236}">
                    <a16:creationId xmlns:a16="http://schemas.microsoft.com/office/drawing/2014/main" id="{A6433942-69DE-4FE6-B389-13896AD6D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D51F83A-754C-4F0F-A836-DF64C5713048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63AC814-A91F-42A6-956E-4B644F55AF25}"/>
                </a:ext>
              </a:extLst>
            </p:cNvPr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51" name="Oval 3">
                <a:extLst>
                  <a:ext uri="{FF2B5EF4-FFF2-40B4-BE49-F238E27FC236}">
                    <a16:creationId xmlns:a16="http://schemas.microsoft.com/office/drawing/2014/main" id="{7C3ABB88-A4E9-4B58-9301-37830FC5F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89D5BD6-A29E-47E9-A6BC-1213CD6FC5DA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32595FF-93F8-4581-9523-5AC92FCDBBBF}"/>
                </a:ext>
              </a:extLst>
            </p:cNvPr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49" name="Oval 3">
                <a:extLst>
                  <a:ext uri="{FF2B5EF4-FFF2-40B4-BE49-F238E27FC236}">
                    <a16:creationId xmlns:a16="http://schemas.microsoft.com/office/drawing/2014/main" id="{0EF39D6F-929D-4B08-9414-E1D6C2251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33FD2E9-2ED3-4232-A309-7A6C591038B2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BEB60C6-FBB6-4A9B-A470-CB7D179D7F57}"/>
              </a:ext>
            </a:extLst>
          </p:cNvPr>
          <p:cNvGrpSpPr/>
          <p:nvPr/>
        </p:nvGrpSpPr>
        <p:grpSpPr>
          <a:xfrm>
            <a:off x="9092411" y="1874190"/>
            <a:ext cx="1698978" cy="1388065"/>
            <a:chOff x="9051634" y="2514600"/>
            <a:chExt cx="1698978" cy="1388065"/>
          </a:xfrm>
        </p:grpSpPr>
        <p:cxnSp>
          <p:nvCxnSpPr>
            <p:cNvPr id="56" name="AutoShape 6">
              <a:extLst>
                <a:ext uri="{FF2B5EF4-FFF2-40B4-BE49-F238E27FC236}">
                  <a16:creationId xmlns:a16="http://schemas.microsoft.com/office/drawing/2014/main" id="{B267B1B0-1548-4E46-832D-4C0971B3BA8F}"/>
                </a:ext>
              </a:extLst>
            </p:cNvPr>
            <p:cNvCxnSpPr>
              <a:cxnSpLocks noChangeShapeType="1"/>
              <a:stCxn id="63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6">
              <a:extLst>
                <a:ext uri="{FF2B5EF4-FFF2-40B4-BE49-F238E27FC236}">
                  <a16:creationId xmlns:a16="http://schemas.microsoft.com/office/drawing/2014/main" id="{5D03117D-05D9-4ECE-AD2F-A76400FD03C1}"/>
                </a:ext>
              </a:extLst>
            </p:cNvPr>
            <p:cNvCxnSpPr>
              <a:cxnSpLocks noChangeShapeType="1"/>
              <a:stCxn id="65" idx="4"/>
              <a:endCxn id="6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C167F09-46A7-4D21-B312-BE6649AC5E30}"/>
                </a:ext>
              </a:extLst>
            </p:cNvPr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65" name="Oval 3">
                <a:extLst>
                  <a:ext uri="{FF2B5EF4-FFF2-40B4-BE49-F238E27FC236}">
                    <a16:creationId xmlns:a16="http://schemas.microsoft.com/office/drawing/2014/main" id="{FD8BCB6D-D77B-427C-A07A-F3883CDD0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F2D5B186-B61D-4416-831D-35ACFE031301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67C5604-0DA9-45D3-B439-31DB25C13AE9}"/>
                </a:ext>
              </a:extLst>
            </p:cNvPr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63" name="Oval 3">
                <a:extLst>
                  <a:ext uri="{FF2B5EF4-FFF2-40B4-BE49-F238E27FC236}">
                    <a16:creationId xmlns:a16="http://schemas.microsoft.com/office/drawing/2014/main" id="{5FA46776-4FE0-46CA-9B67-B6B6EB014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F758772A-E4E8-4F63-914D-2CE210AE1BFC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8BF3DA6-CFE3-463F-B2A6-6D18AD32A65A}"/>
                </a:ext>
              </a:extLst>
            </p:cNvPr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61" name="Oval 3">
                <a:extLst>
                  <a:ext uri="{FF2B5EF4-FFF2-40B4-BE49-F238E27FC236}">
                    <a16:creationId xmlns:a16="http://schemas.microsoft.com/office/drawing/2014/main" id="{1C96704B-4E2B-4750-BFB6-206FA9E49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6F842719-4351-4CD6-A13B-2A282CF6267F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/>
              <p:nvPr/>
            </p:nvSpPr>
            <p:spPr>
              <a:xfrm>
                <a:off x="1343923" y="3702768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23" y="3702768"/>
                <a:ext cx="3046024" cy="461665"/>
              </a:xfrm>
              <a:prstGeom prst="rect">
                <a:avLst/>
              </a:prstGeom>
              <a:blipFill>
                <a:blip r:embed="rId11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/>
              <p:nvPr/>
            </p:nvSpPr>
            <p:spPr>
              <a:xfrm>
                <a:off x="4880476" y="3701280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3701280"/>
                <a:ext cx="3046024" cy="461665"/>
              </a:xfrm>
              <a:prstGeom prst="rect">
                <a:avLst/>
              </a:prstGeom>
              <a:blipFill>
                <a:blip r:embed="rId12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/>
              <p:nvPr/>
            </p:nvSpPr>
            <p:spPr>
              <a:xfrm>
                <a:off x="8550146" y="3730018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3730018"/>
                <a:ext cx="2940240" cy="461665"/>
              </a:xfrm>
              <a:prstGeom prst="rect">
                <a:avLst/>
              </a:prstGeom>
              <a:blipFill>
                <a:blip r:embed="rId13"/>
                <a:stretch>
                  <a:fillRect l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/>
              <p:nvPr/>
            </p:nvSpPr>
            <p:spPr>
              <a:xfrm>
                <a:off x="4920588" y="4806219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588" y="4806219"/>
                <a:ext cx="3046024" cy="461665"/>
              </a:xfrm>
              <a:prstGeom prst="rect">
                <a:avLst/>
              </a:prstGeom>
              <a:blipFill>
                <a:blip r:embed="rId14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/>
              <p:nvPr/>
            </p:nvSpPr>
            <p:spPr>
              <a:xfrm>
                <a:off x="8550146" y="4793469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4793469"/>
                <a:ext cx="3046024" cy="461665"/>
              </a:xfrm>
              <a:prstGeom prst="rect">
                <a:avLst/>
              </a:prstGeom>
              <a:blipFill>
                <a:blip r:embed="rId15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/>
              <p:nvPr/>
            </p:nvSpPr>
            <p:spPr>
              <a:xfrm>
                <a:off x="1396815" y="4806220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815" y="4806220"/>
                <a:ext cx="2940240" cy="461665"/>
              </a:xfrm>
              <a:prstGeom prst="rect">
                <a:avLst/>
              </a:prstGeom>
              <a:blipFill>
                <a:blip r:embed="rId16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/>
              <p:nvPr/>
            </p:nvSpPr>
            <p:spPr>
              <a:xfrm>
                <a:off x="8550146" y="5981421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5981421"/>
                <a:ext cx="3046024" cy="461665"/>
              </a:xfrm>
              <a:prstGeom prst="rect">
                <a:avLst/>
              </a:prstGeom>
              <a:blipFill>
                <a:blip r:embed="rId17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/>
              <p:nvPr/>
            </p:nvSpPr>
            <p:spPr>
              <a:xfrm>
                <a:off x="1370519" y="5952684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519" y="5952684"/>
                <a:ext cx="3046024" cy="461665"/>
              </a:xfrm>
              <a:prstGeom prst="rect">
                <a:avLst/>
              </a:prstGeom>
              <a:blipFill>
                <a:blip r:embed="rId18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/>
              <p:nvPr/>
            </p:nvSpPr>
            <p:spPr>
              <a:xfrm>
                <a:off x="4880476" y="5981421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5981421"/>
                <a:ext cx="2940240" cy="461665"/>
              </a:xfrm>
              <a:prstGeom prst="rect">
                <a:avLst/>
              </a:prstGeom>
              <a:blipFill>
                <a:blip r:embed="rId19"/>
                <a:stretch>
                  <a:fillRect l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08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6" grpId="0"/>
      <p:bldP spid="77" grpId="0"/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14130</TotalTime>
  <Words>1500</Words>
  <Application>Microsoft Office PowerPoint</Application>
  <PresentationFormat>Widescreen</PresentationFormat>
  <Paragraphs>461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 Light</vt:lpstr>
      <vt:lpstr>Wingdings</vt:lpstr>
      <vt:lpstr>Calibri</vt:lpstr>
      <vt:lpstr>Cambria Math</vt:lpstr>
      <vt:lpstr>Office Theme</vt:lpstr>
      <vt:lpstr>Warm-up as you walk in</vt:lpstr>
      <vt:lpstr>Announcements</vt:lpstr>
      <vt:lpstr>AI: Representation and Problem Solving </vt:lpstr>
      <vt:lpstr>Piazza Poll 1</vt:lpstr>
      <vt:lpstr>Piazza Poll 1</vt:lpstr>
      <vt:lpstr>Answer Any Query from Condition Probability Tables</vt:lpstr>
      <vt:lpstr>Bayes Net Independence Assumptions</vt:lpstr>
      <vt:lpstr>PowerPoint Presentation</vt:lpstr>
      <vt:lpstr>Piazza Poll 2</vt:lpstr>
      <vt:lpstr>Piazza Poll 2</vt:lpstr>
      <vt:lpstr>Bayes Nets in the Wild</vt:lpstr>
      <vt:lpstr>Bayes Nets in the Wild</vt:lpstr>
      <vt:lpstr>Bayes Nets in the Wild</vt:lpstr>
      <vt:lpstr>Bayes Nets in the Wild</vt:lpstr>
      <vt:lpstr>Conditional Independence Semantics</vt:lpstr>
      <vt:lpstr>Causal Chains</vt:lpstr>
      <vt:lpstr>Causal Chains</vt:lpstr>
      <vt:lpstr>Common Cause</vt:lpstr>
      <vt:lpstr>Common Cause</vt:lpstr>
      <vt:lpstr>Common Effect</vt:lpstr>
      <vt:lpstr>Practice</vt:lpstr>
      <vt:lpstr>Conditional Independence Semantics</vt:lpstr>
      <vt:lpstr>Markov blanket</vt:lpstr>
      <vt:lpstr>Markov Structures</vt:lpstr>
      <vt:lpstr>Answer Any Query from Condition Probability Tables</vt:lpstr>
      <vt:lpstr>Example: Alarm Network</vt:lpstr>
      <vt:lpstr>Example: Alarm Network</vt:lpstr>
      <vt:lpstr>Example: Alarm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1064</cp:revision>
  <cp:lastPrinted>2018-11-27T13:42:27Z</cp:lastPrinted>
  <dcterms:created xsi:type="dcterms:W3CDTF">2018-10-11T11:39:27Z</dcterms:created>
  <dcterms:modified xsi:type="dcterms:W3CDTF">2019-04-04T06:18:22Z</dcterms:modified>
</cp:coreProperties>
</file>