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988" r:id="rId2"/>
    <p:sldId id="776" r:id="rId3"/>
    <p:sldId id="663" r:id="rId4"/>
    <p:sldId id="756" r:id="rId5"/>
    <p:sldId id="981" r:id="rId6"/>
    <p:sldId id="766" r:id="rId7"/>
    <p:sldId id="982" r:id="rId8"/>
    <p:sldId id="848" r:id="rId9"/>
    <p:sldId id="989" r:id="rId10"/>
    <p:sldId id="980" r:id="rId11"/>
    <p:sldId id="770" r:id="rId12"/>
    <p:sldId id="795" r:id="rId13"/>
    <p:sldId id="822" r:id="rId14"/>
    <p:sldId id="799" r:id="rId15"/>
    <p:sldId id="796" r:id="rId16"/>
    <p:sldId id="797" r:id="rId17"/>
    <p:sldId id="823" r:id="rId18"/>
    <p:sldId id="825" r:id="rId19"/>
    <p:sldId id="798" r:id="rId20"/>
    <p:sldId id="826" r:id="rId21"/>
    <p:sldId id="800" r:id="rId22"/>
    <p:sldId id="810" r:id="rId23"/>
    <p:sldId id="775" r:id="rId24"/>
    <p:sldId id="827" r:id="rId25"/>
    <p:sldId id="828" r:id="rId26"/>
    <p:sldId id="829" r:id="rId27"/>
    <p:sldId id="830" r:id="rId28"/>
    <p:sldId id="777" r:id="rId29"/>
    <p:sldId id="778" r:id="rId30"/>
    <p:sldId id="844" r:id="rId31"/>
    <p:sldId id="990" r:id="rId32"/>
    <p:sldId id="779" r:id="rId33"/>
    <p:sldId id="780" r:id="rId34"/>
    <p:sldId id="831" r:id="rId35"/>
    <p:sldId id="807" r:id="rId36"/>
    <p:sldId id="782" r:id="rId37"/>
    <p:sldId id="783" r:id="rId38"/>
    <p:sldId id="784" r:id="rId39"/>
    <p:sldId id="983" r:id="rId40"/>
    <p:sldId id="834" r:id="rId41"/>
    <p:sldId id="845" r:id="rId42"/>
    <p:sldId id="846" r:id="rId43"/>
    <p:sldId id="986" r:id="rId44"/>
    <p:sldId id="985" r:id="rId45"/>
    <p:sldId id="987" r:id="rId46"/>
  </p:sldIdLst>
  <p:sldSz cx="12192000" cy="6858000"/>
  <p:notesSz cx="7010400" cy="92964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Cambria Math" panose="02040503050406030204" pitchFamily="18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863D"/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64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19:04:43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3052 7574 403 0,'0'0'36'0,"0"0"-36"15,0 0 0-15,0 0 0 16,0 0 140-16,0 0 22 0,0 0 4 0,0 0 1 0,0 0-111 0,0 0-23 15,0 0-4-15,0 0-1 0,0 0 45 0,0 0 9 16,0 0 2-16,0 0 0 0,0 0 8 0,0 0 1 16,0 0 1-16,0 0 0 0,0 0-26 0,0 0-4 15,0 0-2-15,0 0 0 0,0 0-30 0,0 0-5 0,14 6-2 16,-4-6 0-16,4 7 5 0,0-4 1 16,8-3 0-16,-1 0 0 0,3 0 4 0,5 0 1 15,6-3 0-15,0 3 0 0,4-7-14 0,3 7-2 0,8 0-1 0,-8-6 0 16,11 3-8-16,-11 3-2 0,11 0 0 0,-3-6 0 15,-8 6 0-15,11-4 0 0,7 4 0 0,-11 4 0 16,4-4 2-16,4 0 0 0,-4 0 0 0,3 0 0 16,4 6 3-16,0-6 1 0,0 0 0 0,3 0 0 15,8 0 14-15,0 0 3 0,-1 0 1 0,1-6 0 16,-1 6 6-16,8-4 1 0,-1 4 0 0,8-6 0 16,-7 6-13-16,3 0-3 0,0-3 0 0,4-3 0 15,-8 6-11-15,15-3-2 0,-7 3-1 0,3 0 0 16,-7 0-10-16,4-7 0 0,-1 7 0 0,-3 0 8 15,1-3-8-15,-5-3 0 0,-3 6 0 0,4 0 0 16,-11 0 15-16,3-3-3 0,-2-3 0 0,6-1 0 16,0 4 12-16,0-3 1 0,3 6 1 0,-6-3 0 15,7-4-3-15,3 4-1 0,-4-3 0 0,1 6 0 0,7-3-13 16,-11-3-9-16,7 6 12 0,-14 0-12 0,10-3 0 0,-13-4 0 16,-1 7 0-16,4 0 0 0,-3 0 8 0,-8 0-8 15,-3 0 0-15,-7-6 0 0,-3 6 0 0,-1 0 0 16,-3-3 8-16,-4 3-8 0,0 0 12 0,0-6-2 15,-6 2 0-15,-1 4 0 0,-3-6 1 0,-4 6 0 16,3-3 0-16,-6-3 0 0,0 6-11 0,-1-3 0 16,1-4 0-16,0 4 8 0,-1 3-8 0,-3-6 10 15,1 6-10-15,-1 0 10 0,-4 0-10 0,4-3-17 16,-3-3 4-16,-4 6 1 16,4 0-82-16,-4-7-16 0,0 7-3 0,-7 0-775 0,10 7-156 15</inkml:trace>
  <inkml:trace contextRef="#ctx0" brushRef="#br0" timeOffset="1753.36">3440 8847 1267 0,'0'0'112'0,"0"0"-89"0,0 0-23 0,0 0 0 16,0 0 164-16,0 0 28 0,0 0 5 0,0 0 2 15,0 0-163-15,14-6-36 0,-4 3 0 0,4-4 0 16,-3 7 0-16,3-3 0 0,4 3 8 0,-1-6-8 16,1-3 20-16,7 9 0 0,-1 0 0 0,1-3 0 15,-4-4 28-15,7 7 4 0,4 0 2 0,0 0 0 16,10 0-32-16,4 0-6 0,-3 0-2 0,6 0 0 16,4 0-6-16,7 0 0 0,-7 0-8 0,3 0 12 0,4 7-12 0,0-4 0 15,11-3 0-15,-4 0 0 0,10 0 0 0,-3 0 0 16,-3 0 0-16,7 0 0 0,-1 0 19 0,8 0 1 15,-1-3 0-15,1-4 0 0,0 7 20 0,3 0 5 16,4 0 1-16,3-3 0 0,0 6-5 0,4-3-1 16,0 0 0-16,3 0 0 0,0 0-21 0,8 0-5 15,3 0-1-15,-4 0 0 0,-3 0-13 0,7 0 8 16,3 0-8-16,4 0 0 0,0 0 0 0,0 7 0 16,0-7 0-16,7 0 0 0,-4 0 12 0,1 0-4 15,6 3-8-15,-10-3 12 0,0 0-12 0,0 0 0 16,-10 0 0-16,6 6 0 0,0-6 16 0,-3 0 6 15,4 3 2-15,-4-3 0 0,7 6-2 0,-8-6 0 16,1 3 0-16,4-3 0 0,-4 7-22 0,3-7 9 0,-3 9-9 16,0-3 0-16,0-2 10 0,-4 5-10 0,0-3 8 15,1 4-8-15,-1-1 0 0,-3-6 0 0,0 7 8 0,-11 2-8 16,-3-9 0-16,0 7 8 0,6-1-8 0,-13-3 8 16,-11-2 3-16,7 2 0 0,11 3 0 0,-7-9 0 15,-11 10-2-15,0-10 0 0,0 6 0 0,0-3 0 16,0-3 1-16,-7 6 0 0,-7-3 0 0,-4 4 0 15,1-7-10-15,-4 3-14 0,-7-3 3 0,3 0 1 16,-7 0 32-16,-3 0 6 0,0 0 2 0,-7 0 0 16,0 0-30-16,-8 0 0 0,1 0 0 0,-4 0 0 15,0 0 0-15,-3 0 0 0,-8 0 0 0,1 0 0 16,0-3-25-16,-1 3-11 0,-3 0-3 16,-7 0 0-16,0 0-201 0,7-7-40 0</inkml:trace>
  <inkml:trace contextRef="#ctx0" brushRef="#br0" timeOffset="14309.33">11268 10161 2408 0,'-11'0'53'0,"-3"0"11"0,-4-3 3 0,-6-3 0 0,-1-4-54 0,4 1-13 0,7-1 0 0,-4 1 0 16,-3 9-12-16,3-6-4 0,8-4-2 0,3 10 0 15,-4 0-3-15,4-3-1 0,0 3 0 0,7 0 0 16,7-6 22-16,-7 6 12 0,0 0-2 0,7 0 0 16,11 0 8-16,-4 0 2 0,0 0 0 0,4 0 0 15,3 0 34-15,3 0 7 0,8 0 2 0,-4 0 0 16,-6-3 8-16,13 3 1 0,11-6 1 0,-4 2 0 15,0-2-39-15,8 3-8 0,6-3-2 0,4 6 0 0,0-7-24 16,0 7 0-16,0 7 0 0,7-7 0 0,4-7 12 0,-4 7-4 16,-4 7 0-16,1-1 0 0,-1-3-8 0,-6-3 0 15,-1 10 0-15,-3-10 0 0,3 6 0 0,-6-3 0 16,-4 3 0-16,-4-3-11 0,-3 4 11 0,-4-4 0 16,-3 3 0-16,-7-6 8 0,-4 9 0 0,-4-9 1 15,-6 0 0-15,0 7 0 0,-11-7 7 0,0 0 0 16,7 3 1-16,-7-3 0 0,0 0 1 0,-4 9 0 15,1 1 0-15,-5-1 0 0,1-3 0 0,-3-3 0 16,-1 4 0-16,-3-1 0 0,0-3 2 0,0 7 1 16,-4-4 0-16,-6-3 0 0,-1 3-3 0,-3-3-1 15,-4 4 0-15,-3-4 0 0,-1 3-9 0,1-6-8 16,-7 3 9-16,-1 3-9 0,-6-6 0 0,0 0 0 0,-1 0 0 0,1 0 0 16,-4 7 0-16,7-7 9 0,0 0-9 0,4-7 12 15,3 7-12-15,7 0 0 0,1 0-12 0,-1-6 12 16,-3 6-9-16,10-3 9 0,7 3 0 0,1-6 0 15,-8 6-22-15,11 0 2 0,3-3 1 0,4-4 0 32,0 4-108-32,-3-3-21 0,-5-3-5 0</inkml:trace>
  <inkml:trace contextRef="#ctx0" brushRef="#br0" timeOffset="50835.25">7789 5351 115 0,'0'0'0'0,"0"0"10"0,0 0-10 0,0 0 0 0,0 0 0 0,18 0 0 16,-11-10 321-16,4 10 63 0,-1 0 12 0,4 0 2 16,-3 0-347-16,3-3-70 0,-3-3-13 0,6 6-4 15,-13-3-67-15,3 3-13 0,-7 0-4 0,0 0 0 32,14 0-6-32,-14 0-2 0,0 0 0 0,0 0 0 0,0 0 143 0,0 0 28 0,0 0 5 0,0 0 2 0,0 0 66 0,0 0 14 15,0 0 2-15,0 0 1 16,0 0-48-16,0 0-9 0,0 0-3 0,-7 3 0 0,-4-3-33 0,4 9-6 15,-3-9-2-15,-1 0 0 16,0 10-52-16,-6-10-10 0,-1 0-2 0,-3-10-1 0,3 10 33 0,4 10 0 16,-14-10 0-16,7 0 0 0,-4 0 8 0,4 0 9 15,-4 0 2-15,1 0 0 0,2 0 32 0,8 0 6 16,-7 0 2-16,7 0 0 0,-7-10-8 0,7 10-2 16,0 0 0-16,3 0 0 0,-3-3-12 0,3 3-2 15,4-6-1-15,0 6 0 0,4 0-34 0,3 0-16 16,0 0 2-16,0 0 0 0,0 0 14 0,0 0 0 15,0 0 9-15,0 0-9 0,0 0 0 0,0 0 0 0,7 0 0 0,3-3 0 16,-3-3 0-16,11 6 0 0,-11 0 0 0,7 0 0 16,0-7 0-16,-3 7 0 0,7-3 0 0,-1 3 0 15,1 3 0-15,3-3 0 0,-10 0 0 0,6 0 0 16,1 0 0-16,-4 0 0 0,0 0 0 0,0 0 0 16,-3 7 12-16,-4-7-3 0,0 0-1 0,-7 0 0 15,11 0-8-15,-11 0 0 0,0 0-12 0,0 0 12 16,0 0 27-16,0 0 13 0,0 0 2 0,0 0 1 15,0 0 3-15,0 0 1 0,0 0 0 0,-11 0 0 16,-7 0-34-16,4 0-13 0,0-7 11 0,0 4-11 16,-4 3-15-1,4 0-9-15,-3 0-1 0,-1 0-654 0,7 0-130 0</inkml:trace>
  <inkml:trace contextRef="#ctx0" brushRef="#br0" timeOffset="56638.182">8957 5188 918 0,'0'9'40'0,"0"-9"9"0,0 0-39 0,0 0-10 0,0 0 0 0,0 0 0 15,0 0 53-15,7 9 9 0,0-9 2 0,-3 10 0 16,6-10-36-16,1 0-8 0,-1 6 0 0,5-3-1 16,-1-3-19-16,3 10 0 0,-3-10 0 0,4 0 0 15,0 9 0-15,-4-9 0 0,3 0-13 0,-2 6 5 16,-1-6-42-16,0 4-8 0,-7 2-2 0,0 0 0 16,-4-3-52-16,1 3-10 0,-1-2-2 0,-3 2-1 0,-3-3 93 0,3-3 18 15,0 0 4-15,-4 9 1 0,1-2 152 0,-4-4 30 16,7-3 7-16,0 0 0 0,0 0-42 0,0 0-9 15,-7 6-1-15,7-6-1 0,0 0-81 0,0 0-16 16,-7 0-3-16,7 0-1 0,0 0-26 0,0 0 0 16,0 0-9-16,-7 0 9 0,-4 3-16 0,4 4 3 15,-4-7 1-15,1 0 0 0,-8 0-5 0,1 0-1 16,-5 0 0-16,-2-7 0 0,-1 4 18 0,-3 3 8 16,-4 0-8-16,4 0 12 0,10-6 36 0,-10 6 6 15,7-3 2-15,0 3 0 0,3-7 4 0,0 7 0 16,4 0 1-16,-3-3 0 0,2 3-24 0,5-6-5 15,-1 6 0-15,4-3-1 0,-3 3-20 0,3 0-11 0,7 0 12 16,0 0-12-16,0 0 0 0,0 0-16 0,-7 0 2 16,7 0 0-1,0 0-21-15,0 0-4 0,0 0-1 0,0 0 0 0,0 0 15 0,0 0 2 16,0 0 1-16,0 0 0 0,0 0 22 0,7 9 0 0,3-6-9 0,1-3 9 16,6 7 0-16,5-7 14 0,-1 3-2 0,7 3-1 15,0-6 13-15,7 3 4 0,-3-3 0 0,4 0 0 16,-5 7-8-16,1-7-2 0,0 0 0 0,0 0 0 15,-1 6-18-15,-3-3 0 0,-3-3 8 0,0 0-8 16,-4 0 0-16,-3 0 0 0,-4 0 8 0,-4 6-8 16,-3-3 0-16,-7-3 8 0,7 0-8 0,-7 0 0 15,0 0 11-15,0 0-11 0,0 0 10 0,0 0-10 16,-3 0 19-16,3 0-3 0,-11 0 0 0,4 0 0 16,-3 0 14-16,-1 0 2 0,1 0 1 0,-1-3 0 0,-3 3-11 0,0 0-2 15,-4-6-1-15,4 6 0 16,-4-3-36-16,4-3-7 15,-7-4-2-15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19:51:20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18764 12801 57 0,'0'0'0'0,"0"0"0"0,0 0 0 0,0 0 0 16,0 0 0-16,0 0 0 0,0 0 56 0,0 0 7 31,0 0 1-31,0 0 0 0,-7-9-55 0,4 9-9 0,3 0 0 0,-7-9 0 0,3 9 28 0,1-7 14 16,-4 4 2-16,-1 3 1 0,1-6 79 0,4 6 16 15,-4-3 4-15,0 3 0 0,-4-6-25 0,4 2-5 16,-7 4-1-16,3 0 0 0,1-6-61 0,-1 6-12 0,-3 0-2 0,4 0-1 15,-5 0-13-15,1 0-4 0,-3-3 0 0,3 3 0 16,-1-6-8-16,1 6-1 0,-3 0-1 0,-1-10 0 16,4 10 10-16,-7 0 1 0,0-6 1 0,-4 3 0 15,4 3 2-15,-4 0 1 0,4 0 0 16,0 0 0-16,3 0-10 0,0 0-3 0,1 0 0 0,3 0 0 16,0 0 13-16,7 0 3 0,0 0 0 0,7 0 0 15,0 0-19-15,0 0-9 0,0 0 10 0,0 0-10 16,0 0 0-16,7 3 0 0,3 3 0 0,8-6 0 15,-4 7 8-15,4-7-8 0,-1 0 0 0,4-7 0 16,1 7 8-16,-1 0-8 0,3-6 0 0,-2 3 9 16,-1 3-9-16,3 0 0 0,5 0 9 0,-5 0-9 15,1-6 19-15,3 6-1 0,0 0 0 0,1 0 0 16,-1 0-18-16,0 0 0 0,0 0 8 0,1 0-8 0,-5 0 0 16,4 0 0-16,-3-4 8 0,3-2-8 15,-3 6 0-15,-4 0 10 0,4 0-10 0,0 0 8 0,-8 0-8 0,1 6-9 16,-4-6 9-16,-3 0-13 0,-4 0 13 0,-7 0 0 15,0 0 0-15,0 0 0 0,0 0 0 0,-7 0 0 16,-4 4 0-16,-7-4 0 0,1 0 0 0,-4 0 0 16,-4 0 0-16,0 0 0 0,-7 0 8 0,4-4 0 15,-7 4 1-15,-4 0 0 0,0 0 3 0,1 0 1 16,-5 0 0-16,4 4 0 0,8-4-13 0,-5 6 0 16,1 3 8-16,3-2-8 0,4-4 0 0,0 6-8 15,0 1 8-15,7-4-630 16,-4-3-118-16</inkml:trace>
  <inkml:trace contextRef="#ctx0" brushRef="#br0" timeOffset="8682.649">14164 11042 172 0,'-18'3'8'0,"8"-3"1"15,-1 0-9-15,-3 7 0 0,4-7 0 0,-5 0 0 16,5 0 231-16,-1 0 44 0,4 0 9 0,-3 0 1 15,6 0-185-15,-3-7-38 0,-4 4-7 0,8 3-2 0,3 0-1 0,-4 0-1 16,1-6 0-16,3 6 0 0,-4-3-9 0,4 3-2 16,0 0 0-16,0 0 0 0,0 0-8 0,0 0-1 15,7-6-1-15,-7 6 0 0,0 0-6 0,0 0-2 16,7 0 0-16,-7 0 0 0,8 0-4 0,-1 0-1 16,0 0 0-16,3 6 0 0,1-3 11 0,-4-3 1 15,3 0 1-15,1 0 0 0,3 0 10 0,4 0 3 16,-4 0 0-16,7-3 0 0,4-3-7 0,3 6-2 15,-3-4 0-15,6-2 0 0,5 3 2 0,-5 3 1 16,5-6 0-16,-1 6 0 0,0 0-29 0,1-3-8 16,2 3 0-16,1 0 0 0,7 3 8 0,-4-3-8 15,4 0 8-15,4 6-8 0,-5-3 10 0,1-3-2 16,-3 10-8-16,-1-10 12 0,0 9-12 16,4-9 0-16,0 0 0 0,0 6 0 0,-4-6 0 0,8 0 0 0,-1 0 10 0,7-6-2 15,-3 3 6-15,0-3 2 0,-3-4 0 0,3 1 0 16,0-1 8-16,-1-5 3 0,5 5 0 0,-4 7 0 15,0-6-15-15,-4 2-4 0,4-2 0 0,-7 9 0 16,-4-9-8-16,1 9 0 0,-8 0 0 0,4 0 0 16,-4 0 0-16,-3 0 0 0,3 6 9 0,0-3-1 15,-3-3-8-15,-4 0 0 0,-3 9 0 0,0-9-8 16,-1 0 8-16,4 0 0 0,-3 0 0 0,0 0 0 16,-4 0 0-16,4 0 8 0,-8-3-8 0,5-3 0 15,-5 3-53-15,-3-3-15 0,0-4-4 16,4 4-1076-16</inkml:trace>
  <inkml:trace contextRef="#ctx0" brushRef="#br0" timeOffset="56052.977">20899 12701 1087 0,'-15'0'48'0,"12"0"10"0,-4 3-46 0,-4-3-12 0,4 0 0 0,-3 6 0 16,-1-2 21-16,4-4 3 0,0 0 0 0,7 0 0 15,0 0 6-15,-7 6 2 0,0-6 0 0,7 0 0 16,-7 0 18-16,7 0 4 0,0 0 1 0,0 0 0 16,-7-6 2-16,7 6 1 0,0 0 0 0,0 0 0 15,0 0 10-15,0 0 3 0,0 0 0 0,0 0 0 16,0 0-4-16,0 0-1 0,0 0 0 0,0 0 0 16,0 0-16-16,7 0-3 0,-7 0-1 0,10 0 0 0,-10 0-8 15,0 0-2-15,11 0 0 0,3-4 0 16,-3 4-1-16,-1-6-1 0,1 6 0 0,3 0 0 0,-3-3-13 0,-1 3-2 15,4-6-1-15,0 6 0 0,-3 0-8 0,3-3-2 16,0-4 0-16,0 7 0 0,4 0-8 0,0-3 8 16,-4-3-8-16,3 6 8 0,4-3 0 0,-3 3 0 15,3 0 0-15,0-6 0 0,1 6-8 0,-1-7 12 16,-4 7-12-16,5-3 12 0,-1 3-4 0,0 0-8 16,0-6 12-16,0 6-4 0,-3 0-8 0,3 0 8 15,-3 0-8-15,3 0 8 0,-4-3-8 0,1 3 0 16,3 0 0-16,-7 0 0 0,0 0 0 0,4 0 0 15,-4 0 0-15,4-7-11 0,-8 7 3 0,5-3 0 0,-5 6 0 16,1-3 0 0,3 0-136-16,-7 0-26 0,-7 0-6 0</inkml:trace>
  <inkml:trace contextRef="#ctx0" brushRef="#br0" timeOffset="57488.345">20186 10882 1090 0,'0'0'48'0,"0"0"11"0,0 0-47 0,0 0-12 0,0 0 0 0,0 0 0 16,0 0 40-16,0 0 7 0,0 0 1 0,0 0 0 16,0 0-16-16,0 0-4 0,0 0 0 0,0 0 0 15,0 0-6-15,0 0-2 0,0 0 0 0,0 0 0 16,0 0 20-16,0 10 3 0,0-1 1 0,-4 1 0 16,-3 5 8-16,7-5 1 0,-3 8 1 0,-1-2 0 15,1-3-26-15,-4 2-6 0,3 4-1 0,-3 0 0 16,7-3 4-16,-7 2 1 0,4 1 0 0,3-3 0 15,-4 3-2-15,4 0-1 0,-7-1 0 0,3 4 0 16,4-3-13-16,0-6-2 0,0 2-8 0,0 4 12 0,-3-3-12 0,3-7 0 16,-4 10 0-16,1-3 0 0,-1-4 0 0,1-2 0 15,-1-4 0-15,1 3 0 0,-4 1-13 0,7-4 1 16,0-6 0-16,0 0 0 16,0 0-65-16,0 0-13 0,0 0-2 0,0 0-712 0</inkml:trace>
  <inkml:trace contextRef="#ctx0" brushRef="#br0" timeOffset="58023.234">20461 10942 230 0,'0'0'20'0,"0"0"-20"0,0 0 0 0,0 0 0 16,0 0 164-16,0 0 28 0,0 0 5 0,0 0 2 15,0 0-124-15,0 0-25 0,0 0-5 0,0 0-1 16,0 0-25-16,0 0-6 0,0 0-1 0,-7 3 0 16,0-3 39-16,0 6 7 0,3-3 2 0,-3 4 0 15,0 2-5-15,-3 1-1 0,3 5 0 0,0-2 0 16,-4 2-26-16,4-2-6 0,0 3-1 0,-4 2 0 15,1 1 19-15,3-3 4 0,0 3 1 0,0 0 0 0,3-4-37 0,1 4-8 16,-1 0 0-16,0-3 0 0,1 2 0 16,-1 1 0-16,1 0 0 0,3-3 0 0,0-1 0 0,0-2 0 15,0 3 0-15,3-7 0 0,1 0 0 0,-1 1 8 16,1-1-8-16,0 1 12 16,3-10 4-16,0 9 0 0,-7-9 0 0,7 0 0 0,3 0 0 0,-3-3 1 15,0-3 0-15,0 2 0 0,4-2-5 0,0-3-2 16,-1-1 0-16,-3 1 0 0,4-7-1 0,-1 7 0 15,1-4 0-15,-4-2 0 0,0-1-9 0,4-3 10 16,-4 0-10-16,0 4 10 0,0-4-10 0,-4 0 0 16,1-6 9-16,3 12-9 0,-3-5 0 0,-4-4 9 15,-4 3-9-15,4 6 0 0,-4-2 9 0,1-1-9 16,-1-3 0-16,-3 10 9 0,0-1 0 0,4 1 0 16,-4-7 0-16,0 13 0 0,0-3-9 0,0-4 0 0,3 10 0 0,-3-3 0 15,0-3-12-15,-4 6 1 0,8-3 1 0,3 3 0 31,-7-6-38-31,7 6-7 0,0 0-1 0,0 0-515 0,0 0-102 16</inkml:trace>
  <inkml:trace contextRef="#ctx0" brushRef="#br0" timeOffset="58688.628">21008 10669 1137 0,'0'0'50'0,"-7"0"11"0,0 0-49 0,0 0-12 0,-4 6 0 0,4-3 0 16,4-3 38-16,3 0 5 0,-7 0 1 0,7 0 0 15,-8 10-19-15,5-10-3 0,-4 6-1 0,3 4 0 16,-3-1-7-16,4 0-2 0,-1 7 0 0,1-7 0 15,-1 1 29-15,-3 9 6 0,0-4 1 0,0 4 0 16,4 0 12-16,-8 6 2 0,4 0 1 0,-4-3 0 0,1 6-16 0,-4 7-3 16,-1-1-1-16,1 1 0 15,-3 2-22-15,-4 4-4 0,-1 0-1 0,5 0 0 0,-1-4-6 0,4 1-2 16,-4 3 0-16,1-4 0 0,-4-8-8 0,6 5 12 16,1-6-12-16,4 7 12 0,-1-7-12 0,1-3 0 15,3 0 0-15,-1-6 0 0,5-3-8 0,-1-4-4 16,1 4-1-16,-1-7 0 15,4-6-39-15,0-3-7 0,0 0-1 0,0 0-1 16,0 0-104-16,0 0-21 0</inkml:trace>
  <inkml:trace contextRef="#ctx0" brushRef="#br0" timeOffset="59004.348">21047 11080 2131 0,'-7'0'47'0,"0"0"9"0,0 0 3 0,0 0 1 0,-1 0-48 0,1 0-12 0,7 0 0 0,-7 6 0 16,4-3 0-16,-1 4 0 0,1-4-10 0,-1 12 10 15,1-5-16-15,3 5 2 0,-4-2 1 0,4 3 0 16,-3 2 5-16,3 1 8 0,-4-3-13 0,4 3 5 16,-3 0 8-16,-1-4 0 0,1 4 0 0,-1 0 0 15,-3 0 0-15,3 3 0 0,1-4 0 0,-1-5 0 0,-3 3 8 0,4 3-8 16,-4-1 10-16,3-8-10 0,4 5 0 0,-3 1 0 16,-1-6 0-16,4 2 0 15,0-12-112-15,0 0-20 0,0 0-3 0</inkml:trace>
  <inkml:trace contextRef="#ctx0" brushRef="#br0" timeOffset="59475.221">21149 11259 651 0,'0'0'28'0,"7"0"8"0,-3-10-36 16,3 7 0-16,-4-3 0 0,1 3 0 0,-4 3 38 0,3-7 1 0,-3 7 0 0,0 0 0 15,0 0 21-15,-3-3 5 0,3 3 1 0,-4 0 0 16,4 0 22-16,-10 0 4 0,3 3 0 0,-4-3 1 16,4 10-13-16,-4-4-2 0,1-3-1 0,-1 7 0 15,4 5-36-15,-3-5-7 0,2 5-2 0,1-2 0 16,0 3-16-16,0-1-4 0,4-2-1 0,-1 2 0 16,4-2-11-16,0 3 8 0,-3 3-8 0,3-10 8 15,3 7 0-15,4-7 0 0,-3 0 0 0,3 7 0 16,0-6-8-16,0-7 8 0,4 6-8 0,-1-3 8 15,1-3-8-15,3 4 0 0,4-7 0 0,-4-7 0 16,3 4 0-16,-3 3 8 0,4-6-8 0,0-3 8 16,-4-1 0-16,3 1 0 0,-2-1 0 0,-1-5 0 15,0 5 13-15,-4-2 3 0,4-4 0 0,-7 7 0 0,1-7 8 0,-1 7 1 16,0-4 1-16,0-3 0 0,-4 7-6 0,-3-7 0 16,4 7-1-16,-4-1 0 0,0-2 0 0,0-4 0 15,-7 7 0-15,3-7 0 0,-3 7-10 0,4-1-1 16,-4 1-1-16,-1 0 0 0,1-1-7 0,-3 4-8 15,3-4 11-15,0 7-11 0,-4-3 0 0,4-3 0 16,0 9 0-16,0-7 0 0,0 4 0 0,0 3-16 16,3 0 2-16,4 0 0 15,0 0-44-15,0 0-9 0,0 0-1 0,0 0-1 16,0 0-176-16,0 0-35 0,0 0-8 0,14 0 0 0</inkml:trace>
  <inkml:trace contextRef="#ctx0" brushRef="#br0" timeOffset="59941.414">21625 11265 864 0,'-17'-6'76'0,"17"6"-60"0,0 0-16 0,0 0 0 15,-7 0 184-15,0 0 35 0,7 0 6 0,0 0 2 31,0 0-252-31,0 0-51 0,-8 0-9 0,1 9-3 0,4-3-37 0,-4 4-8 0,0-4-2 0,0-3 0 16,0 6 58-16,0 1 11 0,0-1 2 0,0 7 1 16,-1-7 129-16,1 7 26 0,0-7 4 0,4 4 2 15,-4-4 43-15,0 7 9 0,3 0 2 0,1-4 0 0,-4 4-82 0,7 3-16 16,-4-3-3-16,4-4-1 0,0-3-26 0,4 7-4 16,-1 0-2-16,1-4 0 0,6-5-31 0,-3 2-7 15,4 0 0-15,7-9-1 0,-4 7 21 0,7-4 0 16,0-3 0-16,0-3 0 0,0-7 0 0,0-2 0 15,8 2 0-15,-5 1 0 0,1-4 16 0,3-2 2 16,1-1 0-16,-5 4 0 0,1-4 22 0,-4-3 4 16,-7 3 0-16,4 4 1 0,-1-4 13 0,-6 7 2 15,-4-7 1-15,-3 3 0 0,-1-2-5 0,-3 5 0 16,0 1-1-16,-3-7 0 0,-4 13-23 0,3-6-4 16,-3-7 0-16,-7 7-1 0,0-1-17 0,-4 4-10 15,8 3 12-15,-5-3-12 0,-2 2 9 0,-4-2-9 0,-1 3 0 0,1 3 9 16,0 0 5-16,-4-6 1 0,-3 6 0 15,0 0 0-15,7 0-5 0,-4 0-1 0,4 0 0 0,3 0 0 16,1-3-9-16,3-4 0 0,7-2 0 0,-4 3 0 31,4 3-48-31,3-4-14 0,4-2-3 0,0-4-1021 0</inkml:trace>
  <inkml:trace contextRef="#ctx0" brushRef="#br0" timeOffset="61418.031">20391 12817 1188 0,'-22'-16'52'0,"12"13"12"0,-1-3-52 0,1-3-12 0,-8-7 0 0,0 7 0 16,1-1 36-16,-4 7 4 0,-4-6 0 0,0 2 1 15,-3 1-15-15,3 3-3 0,-3 3-1 0,-4 0 0 16,1 0-10-16,2 0-1 0,-2 0-1 0,6 0 0 16,0 0 69-16,8 0 13 0,-5 3 4 0,5-3 0 15,3 6-2-15,3-6 0 0,0 0 0 0,4 7 0 16,7-7-38-16,0 0-8 0,0 0-2 0,0 0 0 16,0 0-31-16,11 3-7 0,0 6 0 0,6-3-8 0,1-2 16 15,7 2-4-15,6-3-1 0,5 3 0 16,2-3 17-16,8 4 3 0,7 2 1 0,0-3 0 0,4-3-15 0,2 7-2 15,1-10-1-15,0 6 0 0,7-6-14 0,4 3 0 16,0-3 0-16,-4 0 0 0,0 6 0 0,-4-6 0 16,1-6 0-16,-1 6 0 0,1 0 8 0,-1-3-8 15,-3-3 11-15,0 6-11 0,-3-3 12 0,-5-4-12 16,-2 7 12-16,-4-9-12 0,-8 6 15 0,1-3-4 16,-3-4-1-16,-5 4 0 0,-10 3 16 0,-3-3 3 15,3 2 1-15,-10-2 0 0,-4 3-18 0,-4-3-3 16,1 6-1-16,-4 0 0 0,-7-10 8 0,-4 4 0 15,-6 3 1-15,-4 3 0 0,-4-6-17 0,-3 2 0 16,-8-2 0-16,-2 6 0 0,-5 0 0 0,-3-3 0 0,-3 3-9 16,-4 0 9-16,-3 0 0 0,3 0 0 15,0 0 0-15,3 0 0 0,1-6 0 0,0 6 0 0,-8 0 0 0,8 0-8 16,-1 0 8-16,1 0 0 0,0 6 0 0,-1-3 0 16,1 3 0-16,6-2 0 0,5 2 0 0,2-3 0 15,1 3 0-15,7 1 8 0,3-4-8 0,1 3 8 16,2-3-8-16,5 3 0 0,3-2-8 0,-1 2 8 15,5-3 0-15,-1-3 0 0,4 6 0 0,0-3-8 16,7-3 8-16,0 0-8 0,0 0 8 0,0 0-8 16,0 0 8-16,7 7 0 0,0 2-9 0,4-9 9 15,3 9 0-15,4-9 0 0,-1 7 0 0,8-7 0 16,3 0 0-16,4 0 0 0,10-7 8 0,4 7-8 16,0 0 11-16,7-3-3 0,7-3-8 0,3 6 12 0,-6 0-12 15,3 0 0-15,-4-3 0 0,1 3 0 0,3-6 0 0,0 6 0 16,-4 0-8-16,4 0 8 15,-11 0 0-15,1 6 0 0,-8-6 0 0,-3 0 0 0,-4 3 0 0,1-3 0 16,-8 0 0-16,-4-3 0 0,5 3 0 0,-8-6 0 16,-4 6 0-16,1-7 0 0,-4 7 16 0,-3-3-2 15,-4-3-1-15,-7 6 0 0,0 0-2 0,0 0-1 16,0-3 0-16,-7-7 0 0,-7 4-1 0,0-3 0 16,-1-1 0-16,-6 4 0 0,-3 3-9 0,-5-3-16 15,-6 2 4-15,-7-2 1 16,-4 3-12-16,-7 3-2 0,-3 0-1 0,-4 0 0 15,0 3-7-15,0-3-2 0,3 0 0 0,1 0 0 16,-4 6-4-16,3-2-1 0,8-4 0 0,0 6 0 16,-1-6-81-16,4 9-17 0,0-2-3 0</inkml:trace>
  <inkml:trace contextRef="#ctx0" brushRef="#br0" timeOffset="70967.054">2092 13755 1209 0,'0'0'108'0,"-11"-7"-87"16,8 4-21-16,-8 3 0 0,4-6 167 0,4 6 29 15,-8 0 5-15,8 0 2 0,-4 6-159 0,7-6-32 16,0 0-12-16,0 0 8 0,0 0-8 0,0 0 0 16,0 0 0-16,0 0 0 0,0 0 0 0,0 0 0 15,0 0 0-15,0 0 0 0,0 0 0 0,10 3 0 0,-6 4 0 0,3-4 0 16,3-3 16-16,1 6 4 0,-4 4 0 0,0-4 1 15,7-3-1-15,-3 6-1 0,3-2 0 0,0-4 0 16,4 3-3-16,-4-3 0 0,10-3 0 0,1 0 0 16,-4 6 5-16,4-6 1 0,0 0 0 0,3 0 0 15,14-6-4-15,-3 6-1 0,0 0 0 0,3-3 0 16,-3-3-6-16,0 6-2 0,3-3 0 0,-3-4 0 16,0-2-9-16,3 9 0 0,-14 0 9 0,7-3-9 15,-3-3 8-15,-4 6-8 0,-3 0 8 0,7 0-8 16,-7 0 0-16,-1 0 0 0,1-7 0 0,-11 7 0 15,7 0 0-15,-7 0 0 0,8 0 0 0,-8-3 0 16,-4 3 0-16,4-6 11 0,0 3-3 0,1-4 0 0,2 4 26 0,-3-3 5 16,0-3 1-16,1 5 0 15,2-2-32-15,-3-3-8 0,-3 3 0 0,3 2 0 0,-3-2 0 0,-1 6-10 16,4-3 10-16,-10 3-13 16,6-6 13-16,-3 6 0 0,0 6 0 0,-7-6-9 0,0 0 9 0,0 0 9 15,8 3-1-15,2-3-8 0,-10 0 0 0,0 0 0 16,4 6-10-16,3-6 10 0,-4 0 0 0,8 0 0 15,-11 0 12-15,3 4-4 0,8-4 5 0,-8-4 1 16,5 4 0-16,-8 0 0 0,3-6-2 0,4 3-1 16,-3-3 0-16,-4 6 0 0,0 0 1 0,0 0 0 15,10 0 0-15,-10 0 0 0,0 0 8 0,0 0 3 16,0 0 0-16,0 0 0 0,-10-10 1 0,6 1 0 16,-6-1 0-16,2 4 0 0,5 3-11 0,-1-3-1 0,-13-4-1 0,10 7 0 15,-11-6-11-15,7-1 12 0,4 1-12 0,-10-4 12 16,10 10 6-16,-11-3 2 0,4-3 0 0,3 6 0 15,-3-4-20-15,0 4 0 16,4-3 0-16,-1 6 0 0,0-3 0 0,1 3 0 0,6 0 0 0,-6 0 0 16,6 0 0-16,-6 0 0 15,10 0 0-15,0 0 0 0,-7 3 0 0,7-3 0 0,0 0 0 0,0 0 0 32,0 9-22-32,0-9-8 0,0 0-2 0,7 7 0 0,3-4 32 0,1 6 0 0,-4-9 0 0,3 6 0 15,5 4 0-15,2-4 0 0,-3-3 11 0,7 3-3 16,-3-2-8-16,3 2 0 0,0-3 0 0,-3 6 0 15,3-9 0-15,0 7 0 0,-6-4 0 0,6-3 0 16,-7 0 0-16,-4 0 0 0,4 6 0 0,-3-6 0 16,-4 0 8-16,-7 0-8 0,0 0 8 0,0 0-8 15,0 0 20-15,7 9-1 0,-3-2 0 0,-4-7 0 16,0 0-40-16,7 9-8 0,-4 1-2 16,-3-1 0-16,-3-6 31 0,3 3 0 0,-7 4 0 0,3-1 0 0,-3 1 19 0,0-1 9 15,-4 0 3-15,-3 7 0 0,7 0-20 0,-3-4-11 16,-8 7 12-16,-3-3-12 0,0 3 8 0,3-1-8 15,0-2 0-15,1 3 0 16,-8 6 0-16,8-12 0 0,-1 9 0 0,-3-4 0 0,7-5 11 0,-8 3-11 16,8-7 10-16,4 7-10 0,-4-7 0 0,3-6 0 15,8 3 0-15,-8 4-10 16,4-4-158-16,3-3-31 0,4-3-6 0</inkml:trace>
  <inkml:trace contextRef="#ctx0" brushRef="#br0" timeOffset="73418.823">22285 14300 230 0,'-7'-3'20'15,"3"-3"-20"-15,4 6 0 0,0 0 0 16,4 0 71-16,-4-9 9 0,-4 2 3 0,4 7 0 0,0 0-36 0,0 0-7 15,-3-3-2-15,3 3 0 0,0 0 67 0,0 0 14 16,-11-6 2-16,1 3 1 0,-1 3-12 0,-3 0-2 16,7 0-1-16,-4 0 0 0,-6 0-11 0,6 3-3 15,11-3 0-15,-10 0 0 0,-1 0-20 0,4 0-4 16,0 6-1-16,7-6 0 0,0 0-4 0,0 0 0 16,-7-6-1-16,7 6 0 0,0 0-34 0,0 0-6 15,-4 0-2-15,4 0 0 0,0 0-21 0,0 0 0 16,0 0 0-16,-7 0 0 0,0-3 29 0,7 3 2 15,0 0 0-15,0 0 0 0,-7-7-31 0,7 7 8 16,0 0-8-16,0 0 0 0,0 0 0 0,0 0 0 0,0 0 0 0,0 0 0 16,0 0 0-16,0 0 12 0,0 0-1 0,0 0-1 15,0 0 6-15,0 0 0 16,0 0 1-16,0 0 0 0,0 0 24 0,4 10 5 0,-4-10 1 0,0 0 0 16,0 0-25-16,7 0-5 0,3 0-1 0,-3 0 0 15,-7 0-6-15,11 6-2 0,3-6 0 0,0 0 0 16,-3 3 20-16,3-3 3 0,0 0 1 0,7 7 0 15,4-7-32-15,-4 3 0 0,-7 3 0 0,11-6 0 16,7 0 12-16,-8 6-3 0,1-6-1 0,0 0 0 16,-1 0 0-16,5 3-8 0,-5-3 12 0,1 0-4 15,0 0 0-15,3 0-8 0,0 0 12 0,4 0-4 16,-7 7 0-16,3-7 0 0,3 0 0 0,5 3 0 16,-1 3-8-16,-3-3 0 0,0 3 9 0,-1-2-9 15,5 2 0-15,-5-3 8 0,1 3-8 0,-4-3 0 16,1 4 10-16,-1-1-2 0,0-3-8 0,0 6 12 0,-3-9-12 15,7 7 0-15,-1-4 0 0,1-3 0 16,3 0 8-16,4 0 0 0,4 0-8 0,-1 0 12 0,4 0 4 0,0 6 0 16,-1-6 0-16,5-6 0 0,-1 6 1 0,4 0 1 15,4-3 0-15,3 3 0 0,-8 0-18 0,5 0 8 16,-4 3-8-16,-4-3 0 0,1 0 0 0,-5 6 0 16,-2-3 0-16,-1-3 0 0,-3 0 0 0,0 7 0 15,0-4 0-15,-4 3 0 0,-7-6 8 0,4 6-8 16,-7-3 0-16,3-3 0 0,-4 0 0 0,1 0 0 15,0 0 0-15,0 0 0 0,-1 0 10 0,1 0-10 16,-4 0 8-16,0 0-8 0,0 0 12 0,1-3-4 16,-1-3 0-16,0 6 0 0,4 0-8 0,-4 0 0 0,0-6 0 15,0 3 0-15,0 3 0 0,-3 0 0 0,-4-7 0 0,4 7 8 16,-4 0-8-16,0 0 0 0,-4 0 0 0,-2 0 8 16,-1 0-8-16,0 0 12 0,0 0-12 0,-7 0 12 15,0 0-12-15,0 0 12 0,0 0-12 0,0 0 12 16,0 0-12-16,0 0 0 15,0 0 9-15,0 0-9 0,0 0 0 0,0 0 0 0,0 0 0 0,3-9 0 16,-3 9-16-16,4 0-7 0,-4 0-1 0,3-10-962 16,8 1-192-16</inkml:trace>
  <inkml:trace contextRef="#ctx0" brushRef="#br0" timeOffset="76070.511">23721 14498 1494 0,'0'0'66'0,"-4"0"14"0,1 0-64 0,-1 0-16 16,4 0 0-16,-3-3 0 0,3 3 44 0,0 0 7 16,0 0 1-16,0 0 0 0,0 0-35 0,0 0-6 0,0 0-2 0,0 0 0 15,0 0 13-15,0 0 2 0,0 0 1 0,3-7 0 16,-3 7 28-16,7 0 6 0,-7 0 1 0,7-3 0 15,-7 3 15-15,0 0 3 0,0 0 1 0,7-6 0 16,-7 6-30-16,0 0-5 0,7 6-2 0,-7-6 0 16,0 0-20-16,7 3-4 0,1-3-1 0,-8 0 0 15,0 0-5-15,0 0 0 0,0 0-1 0,7 10 0 16,-4-4 0-16,1-3 0 0,-4-3 0 0,3 10 0 16,1 2-1-16,-1-2 0 0,-3-7 0 0,4 6 0 15,-1 1-2-15,1-1 0 0,-1 7 0 0,-3-7 0 16,0 0 0-16,4 7-8 0,-1-6 12 0,1 8-4 15,-4-8-8-15,0 5 0 0,3-2 0 0,-3 3 0 16,0-1 0-16,0-2 0 0,0 3 0 0,4-7 0 16,-4 7 11-16,0-7-3 0,0 4-8 0,0-7 12 15,0 3 0-15,0 1-1 0,4-1 0 0,-4 1 0 16,0-4-3-16,0-3 0 0,0-3 0 0,0 9 0 0,0-9-8 0,3 7 10 16,-3 2-10-16,0-9 10 0,0 9-10 0,0 1 10 15,0-10-10-15,0 9 10 0,0-9-10 0,0 0 0 16,0 0 0-16,4 7-11 0,-4-7 11 0,0 0 0 15,0 0 0-15,0 0 0 0,0 0 0 0,0 0 0 16,0 0 8-16,0 0-8 0,-4 9 9 0,4-9-9 16,0 0 12-16,0 0-12 0,0 0 14 0,0 0-4 15,0 0-1-15,0 0 0 0,0 0 10 0,0 0 1 16,0 0 1-16,0 0 0 0,0 0-21 0,0 0 0 16,0 0 0-16,0 0 0 0,0 0 18 0,0 0-1 15,0 0 0-15,-7-6 0 0,0 6 2 0,3-10 0 0,1 7 0 0,-4-3 0 16,3-4-8-16,-3 1-2 0,4 0 0 0,-4 2 0 15,3-2-9-15,1 0 0 16,-4-1 9-16,3 1-9 0,-3-1 15 0,3 1-2 0,1 3 0 0,-1 3 0 16,1-4-13-16,3 7-13 0,0-9 2 0,0 9 1 15,0 0 18-15,0 0 3 0,0 0 1 0,0 0 0 16,0 0-12-16,0 0 0 0,0 0 0 0,0 0 0 16,0 0 0-16,0 0 0 0,0 0 0 0,0 0 0 15,0 0-13-15,0 0-5 0,0 0-1 0,-7 6 0 16,7-6 19-16,-4 10-8 0,4-10 8 0,0 3 0 15,0 12-16-15,0-5 4 0,0-1 1 0,0 1 0 16,0-4 11-16,4 3 11 0,-1 1-3 0,-3-10 0 16,0 9-8-16,4-3 0 0,-4-6 0 0,3 10 0 15,1-7 0-15,-1 6 0 0,1 1 0 0,-4-10 0 0,0 6 0 0,0-6 8 16,0 0-8-16,7 9 8 0,-7-9-8 16,0 10 0-16,0-10 0 0,4 9-11 15,3-3 11-15,-7-6 0 0,0 0 0 0,3 10 0 0,-3-10 0 0,0 0 0 16,0 0 0-16,4 3 0 0,-4-3 0 0,10 6 0 15,-3-3 0-15,-3-3 8 0,-4 0-8 0,10 0 11 16,-3-3-11-16,1-3 12 0,-1 3 0 0,0-3 1 16,3-4 0-16,-3 7 0 0,0-6 1 0,0-4 0 15,0 4 0-15,4-1 0 0,-4 1-4 0,0-1-1 16,0-5 0-16,0 5 0 0,-3-8-9 0,-1 8 10 16,4 1-10-16,-3-1 10 0,3 1-10 0,-4 0 0 0,5-1 0 15,-5 4 8-15,1-4-8 0,3 1 0 0,-7 9 0 0,0 0 0 16,0 0-8-16,7 0-1 0,-7 0 0 0,7 0 0 31,0 0-21-31,-7 0-4 0,0 0-1 0,10 0 0 16,4 0-60-16,-6 9-12 0,2-9-2 0,1 7-1 15,-1-4-99-15,1-3-20 0,-4 9-4 0,4-9-1 0</inkml:trace>
  <inkml:trace contextRef="#ctx0" brushRef="#br0" timeOffset="78456.341">22934 15765 403 0,'-21'6'17'0,"21"-6"5"0,0 0-22 0,0 0 0 16,-11 0 0-16,11 0 0 0,-7-6 212 0,7 6 37 0,0 0 8 0,0 0 2 15,-7 0-149-15,7 0-30 0,0 0-5 0,0 0-2 16,0 0 20-16,7-3 4 0,-3-4 1 0,6 7 0 16,5-3-10-16,-5-3-3 0,1 6 0 0,-1 0 0 15,4-3-46-15,0-3-10 0,-6 6-1 0,2 0-1 16,-3 0 7-16,4 6 2 0,-11-6 0 0,0 0 0 15,0 0-3-15,7 3 0 0,0-3 0 0,-7 0 0 16,0 0 6-16,0 0 1 0,7 0 0 0,-7 0 0 16,0 0-21-16,7 9-4 0,-7-9-1 0,4 7 0 15,-4-7-3-15,3 9-1 0,1-6 0 0,3 7 0 16,-7-10-10-16,3 9 0 0,1 4 0 0,-1-10 0 16,1 6 0-16,-1 0 0 0,-3-9 0 0,4 10 0 15,-1-4 0-15,-3 4 10 0,4-1-10 0,-4 7 10 0,3-4-2 0,1-2 0 16,-4 5 0-16,0-5 0 0,-4 5 1 0,4-2 0 15,0-4 0-15,4 7 0 0,-1-7-9 0,-3 1 12 16,0-1-12-16,0 1 12 0,0 5-12 0,4-5 8 16,-4-10-8-16,0 9 8 0,0-9-8 0,0 0 12 15,0 0-12-15,0 10 12 0,0-10 0 0,0 0 1 16,0 0 0-16,0 6 0 0,0-6 3 0,0 0 1 16,0 0 0-16,0 0 0 0,0 0-6 0,0 0-2 15,0 0 0-15,0 0 0 0,0 0 1 0,0 0 0 16,0 0 0-16,0 0 0 0,0 0-10 0,0 0 0 0,0 0 9 15,0 0-9-15,0 0 0 0,0 0 0 16,0 0 0-16,0 0 0 0,0 0 0 0,0 0 0 0,0 0 0 16,0 0 0-16,0 0 0 0,0 0 0 0,0 0 0 0,0 0 8 15,0 0-8-15,0 0 0 0,0 0 8 0,0 0-8 16,0 0 8-16,7 3-8 0,-7-3 10 16,0 0-10-16,7 0 9 0,0 0-9 0,4 0 8 0,-4 0-8 15,0 0 0-15,0 0 0 0,-7 0 8 0,10 0-8 16,-2 0 0-16,2 0 0 0,-3 0 0 0,4 0 0 15,-4 0 0-15,3 0 0 0,1 0 0 0,0 6 0 16,-1-6 0-16,4 0 0 0,0 3 0 0,0-3 0 16,1 7 0-16,-1-7 0 0,3 0 0 0,-3 0 0 15,1 0 0-15,2 6 0 0,-3-6 0 0,4 0 0 16,0 0 0-16,3 0 0 0,-4 0 0 0,8 0 0 16,-4 0 0-16,0 0 0 0,1 0 0 0,-1 0 0 0,0 0 0 15,4-6 0-15,-1 6 0 0,1 6 0 0,0-6 0 16,3 0 0-16,0 0 8 0,0 0-8 0,1 0 0 0,-5 0 0 15,1 0 0-15,0 0 0 0,-1 0 0 0,5-6 0 16,-5 6 0-16,1 0 0 0,3 0 0 0,-3 0 0 16,0 0 0-16,-1 0 0 0,1 0 0 0,0 0 0 15,-1-7 0-15,1 7 0 0,0 0 0 0,-1-3 0 16,5 3 0-16,-1 0 0 0,0 0 0 0,0 0 0 16,1-6 8-16,-1 6-8 0,4 0 0 0,-4 0 0 15,0 0 0-15,0 0 0 0,-3 0 0 0,0 0 0 16,-4 0 0-16,0 0 0 0,4 0 0 0,-8 0 0 15,4 0 0-15,-3 0 0 16,0 0 0-16,3 0 0 0,-4 0 0 16,8 0 0-16,-4 0 0 0,4 0 0 0,0 0 0 0,-1 0 0 15,5 0 0-15,-5 0 0 0,-2 0 0 0,-1 0 0 0,3 0 0 0,1 0 0 0,0 0 0 0,-4 0 0 16,4 0 0-16,-4 0 0 0,0 0 0 0,-3 0 0 16,3 0 0-16,-7 0 0 0,0 0 8 0,0 0-8 15,0 0 0-15,0 0 8 0,-3 0-8 0,3 0 8 16,-3 0-8-16,3 0 0 0,-4 6 0 0,4-6-11 15,-3 0 11-15,0 0 0 0,3 3 0 0,-4-3 0 16,4 0 0-16,-3 7 0 0,3-7 0 0,-3 0 8 16,-1 0-8-16,1 6 0 0,-1-6-8 0,1 0 8 15,3 0 0-15,-3 3 0 0,-1-3 0 0,1 0 0 16,-1 0 0-16,1 6 0 0,0-6 0 0,-4 0 0 16,3 0 0-16,1 0 0 0,-1 0 0 0,1 0 0 15,-4 0 0-15,4 0 0 0,-1 0 0 0,-10 0 0 16,0 0 0-16,11 0 0 0,-1 0 0 0,1 0 0 0,-11 0 0 0,11 0 0 15,-11 0 0-15,7 0 8 16,-7 0-8-16,0 0 0 0,0 0 0 0,0 0 0 0,0 0 0 0,0 0 9 16,10 0-9-16,-10 0 0 0,7 0 8 0,-7 0-8 15,0 0 0-15,0 0 0 0,0 0 0 0,0 0 0 16,11-6 8-16,-4 6-8 0,-7 0 0 0,0 0 8 16,7 0-8-16,-7 0 0 0,7-3 11 0,-7 3-11 15,7-6 10-15,-7 6-10 0,0 0 12 0,7 0-3 16,-7 0-1-16,0 0 0 0,0 0-8 0,7-10 12 15,-7 10-12-15,0 0 12 0,4-6-4 0,-1 6 0 16,1-9 0-16,-4 9 0 0,0-4 0 0,0-5 0 0,0 3 0 0,0-4 0 16,0 1 3-16,0 3 0 15,0-7 0-15,0 4 0 0,-4-7 0 0,4 7 0 0,0-1 0 16,0 1 0-16,0-7-11 0,0 4 12 0,0-4-12 0,0 6 12 16,-3-5-12-16,3 5 0 0,0-2 0 15,0-1 8-15,0 4-8 0,0-1 0 0,0 1 0 0,0 0 0 16,-4-1 0-16,4 1 0 0,0 9 0 0,0 0 0 15,0 0 0-15,0-6 0 0,0-4-8 0,0 10 8 16,0 0-15-16,0 0 2 0,0 0 0 0,0 0 0 31,-3-3-21-31,3 3-4 0,0 0-1 0,0 0 0 0,0 0-81 0,0 0-16 0,0 0-3 16,0 0-757-16,0 0-151 0</inkml:trace>
  <inkml:trace contextRef="#ctx0" brushRef="#br0" timeOffset="80088.744">24225 16486 1566 0,'0'0'34'0,"0"0"7"0,0 0 2 0,0 0 1 0,0 0-35 0,0 0-9 0,0 0 0 0,0 0 0 32,0 0-30-32,0 0-8 0,0 0-2 0,0 0 0 0,0 0 20 0,0 0 3 0,0 0 1 0,0 0 0 15,0 0 25-15,0 0 6 0,0 0 1 0,0 0 0 16,0 0 70-16,0 0 14 0,0 0 4 0,0 0 0 15,0 0-26-15,0 0-5 0,0 0-1 0,0 0 0 16,0 0-27-16,0 0-5 0,0 0-2 0,0 0 0 16,0 0-17-16,0 0-3 0,0 9-1 15,4 1 0-15,-4-10-17 0,0 9 0 0,0-9 0 0,0 10 0 16,0-4 0-16,0 3 0 0,0-6 0 0,0 4 10 16,0-7 1-16,0 9 0 0,0 1 0 0,0-1 0 15,0-9-2-15,0 9 0 0,-4 1 0 0,4-1 0 16,-3 4-9-16,3-4 12 0,3-6-12 0,1 7 12 15,-1-1-4-15,1-3-8 0,-1 4 12 0,1-1-4 16,-1-3 0-16,1-2 0 0,3 2 0 0,-7-6 0 0,0 0 11 0,7 3 1 16,-3 6 1-16,3-9 0 0,-7 0-21 0,0 0 0 15,10 7 0-15,-3-7-8 0,-7 0 20 0,7-7 4 16,4 7 0-16,-4 0 1 0,0-3-5 0,4-3 0 16,-4 3-1-16,0-3 0 0,3 2-2 0,-3-2 0 15,0-3 0-15,4 2 0 0,-4 4-9 0,4-6 8 16,-1 3-8-16,-3-4 8 0,0 1-8 0,4 6 0 15,0-10 9-15,-4 10-9 0,-4-6 0 0,1-1 0 16,3 1 0-16,-4-1 8 0,1 4-8 0,-1-3 0 16,1-1 8-16,-4 4-8 0,3-3 8 0,-3 9-8 15,0-4 10-15,0 4-10 0,0-6 16 0,0 6-2 0,0-9-1 16,4 6 0-16,-1-4-13 0,-3 7 0 16,0 0-9-16,0 0 9 0,0 0 0 0,0 0 0 0,0 0 13 0,0 0-4 15,0 0-9-15,0 0-9 16,0 0 9-16,0 0-13 0,0 0 13 0,0 0 0 0,-3 10 0 0,-1-1-9 15,4 1 9-15,0-1 0 0,0-3 0 0,0 4-8 16,-3-1 8-16,3 1 0 0,0-1 0 0,-4 0 0 16,4 1 0-16,0-1 0 0,-3 4 0 0,3-4 0 15,0 0 0-15,0-5 0 0,0 5 0 0,0 0 0 16,0 4 0-16,0-4 0 0,-4 1 0 0,4-1 8 16,4-6-8-16,-4 7 12 0,3-4-4 0,1 3 0 15,-4 1-8-15,3-1 0 0,1-2 0 0,-1-4 0 16,1 6 0-16,-4-9 0 0,0 0 0 0,3 6 0 15,1 4 0-15,-4-10 0 0,0 0 0 0,0 0 0 16,0 0-105-16,7 0-16 0,0 6-3 0,-7-6-604 16,11 3-120-16</inkml:trace>
  <inkml:trace contextRef="#ctx0" brushRef="#br0" timeOffset="81274.012">25926 16674 288 0,'0'0'12'0,"0"0"4"0,0 0-16 0,0 0 0 0,0 0 0 0,0 0 0 15,0 0 260-15,0 0 48 0,0 0 11 0,0 0 1 16,0 0-267-16,0 0-53 0,0 0-12 0,3 10-1 16,-3-10 13-16,0 0 0 0,0 0 0 0,4 9 10 15,-4-9 27-15,3 9 6 0,1-2 1 0,3-4 0 16,-4 3 14-16,1 3 3 0,-1 1 1 0,1-1 0 15,-1-2-19-15,5 5-4 0,-8-6-1 0,3 4 0 16,1 5-10-16,-1-2-1 0,-3-4-1 0,4 7 0 16,-4-7-13-16,0 1-2 0,0-1-1 0,0 1 0 15,-4 5-2-15,1-5 0 0,-1-1 0 0,4 1 0 0,-7-1 11 16,0 0 1-16,3 1 1 0,-3 5 0 0,0-8-8 0,0 2-1 16,0-6-1-16,0 7 0 0,7-10-11 0,0 0 8 15,-7 6-8-15,7-6 8 0,0 0-8 0,0 0 0 16,0 0-12-16,0 0 12 15,-3 0-49-15,3 0-3 0,-8-6 0 0,5 3-566 16,-4-4-114-16</inkml:trace>
  <inkml:trace contextRef="#ctx0" brushRef="#br0" timeOffset="82106.589">26568 16361 345 0,'0'0'31'0,"0"0"-31"0,0 0 0 0,0 0 0 16,-7 0 293-16,7 0 53 0,0 0 10 0,0 0 3 15,0 0-252-15,0 0-51 0,0 0-9 0,0 0-3 0,0 0-28 0,0 0-7 16,0 0-1-16,0 0 0 0,0 0 26 0,0 0 5 16,0 0 1-16,0 0 0 0,0 0 17 0,0 0 4 15,3 3 1-15,-6 3 0 0,-1 3-16 0,1 1-3 16,3-1-1-16,-4 7 0 0,1-7-18 0,3 1-4 15,-4-1-1-15,4 7 0 0,-4-4 1 0,1 4 1 16,3 0 0-16,-4-4 0 0,4-2-10 0,0 5-3 16,0-5 0-16,0-1 0 0,0 1-8 0,0-1 8 15,4 0-8-15,-4-9 8 0,0 7 0 0,0-7-8 16,3 9 12-16,-3-9-4 0,0 0 4 0,0 0 1 16,0 0 0-16,0 0 0 0,0 0 22 0,0 0 4 15,0 0 1-15,0 0 0 0,0 0-13 0,0 0-3 16,8-9 0-16,-5 2 0 0,4-2 7 0,-3 0 1 0,-1-1 0 15,4 1 0-15,-3-1-32 0,-1-5 0 0,4 5 0 0,-3 1 0 16,-1-7 0-16,1 7 0 0,3-1-12 0,-3 1 12 16,-1-1 0-16,4 7 0 15,0-6 10-15,-3 3-2 0,-4 6-17 0,0 0-3 0,7-10-1 0,0 4 0 16,0 6 21-16,0-9 4 0,-4 5 0 0,4-2 1 16,4 6-13-16,-4 0 0 0,4-3 0 0,-11 3 0 15,7-6 0-15,0 6 0 0,0 0 0 0,3 0 0 16,-6 0 0-16,3 6 0 0,0-3 0 0,0-3 0 15,0 10 0-15,0-4 0 0,-3 3 0 0,6 1 0 16,-3-1 0-16,-3 0 0 0,3 7 0 0,0-6 0 16,0 2 0-16,0 4 0 0,-3-1 0 0,3-2 0 15,-4-7 0-15,1 10-13 0,-1-3 2 0,1-4 1 16,-1 0 10-16,1 1 14 0,-1-4-3 0,-3 3-1 0,0-9-10 0,4 10 0 16,-4-10-12-16,4 6 12 0,-4-6-11 15,0 0 11-15,0 0-8 0,3 3 8 0,-3-3-23 0,0 0 1 16,0 0 0-16,4 6 0 15,-4-6-32-15,0 0-6 0,0 0-2 16,0 0 0-16,0 0-132 0,0 0-26 0,0 0-6 0,0 0-707 0</inkml:trace>
  <inkml:trace contextRef="#ctx0" brushRef="#br0" timeOffset="84025.265">22578 16194 1152 0,'21'-3'51'0,"-21"3"10"0,0 0-49 0,0 0-12 0,3 0 0 0,-3 0 0 16,4-6 116-16,-4 6 21 0,0 0 4 0,4-3 1 16,3-3-77-16,-7 6-15 0,-4-10-3 0,4 7-1 15,7-3-23-15,-3 3-5 0,-8-4-1 0,-3-2 0 16,7 3-17-16,-3-4 10 0,3 7-10 0,0-3 8 15,-8-4-8-15,8 7 0 0,0-3 9 0,0-3-9 16,-7 2 27-16,4 4 1 0,-1-3 0 0,1 3 0 16,3-3-12-16,-7 6-1 0,0-4-1 0,7 4 0 15,0 0-14-15,-4 0 0 0,-6 0 0 0,-1 4 0 16,4 2 0-16,-4-3 0 0,-3 3 0 0,0 4 0 16,0-1 0-16,0 0 0 0,3 1 0 0,-3-1-10 15,-7 7 10-15,3-7 0 0,8 7 0 0,-1-3 0 16,-3-4 0-16,4 7 0 0,3 2 0 0,-1-2 0 0,8 3 8 15,-7 0 0-15,0 6 0 0,0-6 0 0,11-1-8 16,-4 8 0-16,-11-1 8 0,8 3-8 0,6-3 0 0,-3-3 0 16,0 3 0-16,-3 3 8 0,-1-9-8 0,8 6 0 15,3 0 0-15,-7-6 0 0,-11 0 0 0,11 0 0 16,7-4 0-16,-7 1-8 0,0-3 8 0,-3 2-10 16,6-5 10-16,1-1-10 0,3 0-11 0,-7 1-3 15,-4-1 0-15,4 1 0 16,7-10-23-16,-7 0-5 0,-7 9 0 0,7-9-1 15,0 0-38-15,0 0-7 0,0 0-2 0,-7-3 0 0</inkml:trace>
  <inkml:trace contextRef="#ctx0" brushRef="#br0" timeOffset="84307.156">22112 16520 576 0,'0'0'51'0,"0"0"-41"0,0 0-10 0,0 0 0 16,0 0 348-16,0 0 68 0,-3 0 14 0,3 0 2 16,0 0-356-16,7 0-76 0,-7 0 0 0,10 0-16 15,4 0-4-15,4-6 0 0,-4 6-1 0,0 0 0 16,0 0 35-16,4 0 7 0,3-3 2 0,-3-3 0 16,-1 6 1-16,1-3 0 0,10-4 0 0,-3 7 0 15,-4 0-11-15,0 0-1 0,0-6-1 0,1 6 0 16,-1 0-11-16,-4 0 0 0,-6 0 0 0,3 0 0 15,0 0 0-15,-3 0-16 0,-11 0 4 0,0 0 1 16,10 0-53-16,1 0-10 0,-11 0-2 0,7-3-1 16,-7 3-139-16,7-6-27 0,4 3-5 0,-4-4-2 0</inkml:trace>
  <inkml:trace contextRef="#ctx0" brushRef="#br0" timeOffset="84805.767">22913 16066 288 0,'0'0'25'0,"0"0"-25"0,0 0 0 0,0 0 0 15,-4-6 259-15,4 6 46 0,0 0 10 0,7-4 1 16,1-2-244-16,-5 6-50 0,-3 0-10 0,7 0-1 15,4-3-11-15,-1 3 0 0,-10 0 0 0,0 0 0 16,0 0 0-16,0 0 12 0,0 0-2 0,0 0 0 16,0 0 16-16,0 0 3 0,0 0 1 0,0 0 0 15,-10 0 42-15,10 0 8 0,0 0 1 0,0 0 1 16,-11 3-31-16,1 3-7 0,6 4 0 0,-7-7-1 16,4 3-31-16,0 4-12 0,-3-1 11 0,6 0-11 15,8-2 9-15,-11 5-9 0,0-2 8 0,0 5-8 16,3-5 12-16,0 5-4 0,-3-2 0 0,-3 9 0 15,-4-10 0-15,3 7 0 0,8 6 0 0,-4-6 0 16,-8 6 16-16,1-6 4 0,7 6 0 0,0-3 0 0,-3 9-18 0,3-9-10 16,0 10 12-16,3-10-12 0,0 3 11 0,1 0-11 15,-4 0 10-15,10-3-10 0,4-3 16 0,1 6-4 16,-8 0 0-16,3 0 0 0,4-3-4 0,4 3-8 16,-1 3 11-16,-3-3-11 0,-3 0 9 0,3-3-9 15,7 0 0-15,0 0 9 0,0-3-9 0,0-3-9 16,0 9 9-16,1-13-13 15,-1 4-29-15,3-7-6 0,5 7 0 0,2-6-1 16,1-1-119-16,3-6-24 0,-3-3-5 0,7 0-1 0</inkml:trace>
  <inkml:trace contextRef="#ctx0" brushRef="#br0" timeOffset="85642.343">26973 15969 172 0,'0'0'16'0,"0"0"-16"0,-7-7 0 0,0 4 0 15,0 3 298-15,0 0 57 0,7 0 11 0,0 0 2 16,-10-6-277-16,10 6-56 0,0 0-11 0,0 0-3 15,0 0-5-15,0 0 0 0,0 0-1 0,0 0 0 16,0 0-4-16,0 0-1 0,0 0 0 0,0 0 0 0,0 0 11 16,0 0 3-16,7 6 0 0,0-3 0 0,3 4 32 0,-3-1 8 15,0-3 0-15,4 6 1 16,0 1-13-16,3-1-4 0,0 7 0 0,0 0 0 0,4-4-26 0,-4 7-6 16,3-3 0-16,1 2-1 0,10 7-15 0,-3 1 9 15,0-4-9-15,-1 3 8 0,1 9 0 0,-4-6-8 16,0 1 12-16,4 5-4 0,-7-6 0 0,-1 7 0 15,-3-7 0-15,0 3 0 0,1-2 8 0,-5-1 0 16,-3-3 1-16,4 3 0 0,-4-3-4 0,-4-6-1 16,1 6 0-16,-4-3 0 0,3 0 11 0,-6-3 1 15,-1 0 1-15,1-1 0 0,-4 8-11 0,0-8-2 16,0 7-1-16,-4-6 0 0,-3 0-11 0,3 0 8 16,-3-3-8-16,0 2 8 0,-3 1-8 0,2-3 0 0,-6-4 0 0,4-2 0 15,-1 5-21-15,4-5 0 0,0-1 0 0,0 1 0 31,0-4-99-31,-1 3-20 0,-2-5-4 0,3 2-800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19:58:39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4618 7928 172 0,'0'-9'8'0,"0"9"1"0,-4-6-9 0,4 3 0 16,-7-4 0-16,7 4 0 0,-7-6 148 0,7 2 28 16,0 4 6-16,-7-3 1 0,4-3-142 0,-8 9-28 15,11 0-5-15,-7-7-8 0,0 7 0 0,0 0 0 16,-4 7 0-16,4-7 0 0,-10 9 11 0,3-9-11 0,3 6 12 0,7-3-12 15,-10-3 0-15,4 7 0 0,-1-4 0 0,1 3 0 16,6-3 0-16,-7 4-9 0,1-4 9 0,6 3 0 16,4 0 25-16,-7-3 11 0,4-3 1 0,3 0 1 15,0 0 12-15,0 0 2 0,10 7 1 0,-6-4 0 16,-1 3-10-16,15-3-3 0,-7 3 0 0,6-2 0 16,8 2-21-16,0-3-5 0,6 3-1 0,-9-6 0 15,9 10-5-15,5-10-8 0,-5 6 11 0,5-6-11 16,-1 0 8-16,0 0-8 0,0-6 0 0,4 6 0 15,0-7 8-15,7 4-8 0,0 3 0 0,-4 0 0 16,11 0 19-16,-4 0-3 0,-6 0-1 0,10 0 0 16,-4 0 12-16,0-6 2 0,8 6 1 0,3 0 0 15,3 0-9-15,1 0-1 0,3 0-1 0,-7 0 0 0,0 0-19 0,3 0 0 16,1-3 0-16,-1 3 0 0,11 3 12 0,-10-3-12 16,3 6 12-16,-7-3-12 0,3 4 18 15,-3-7-3-15,4 0-1 0,-4 0 0 16,7 0 0-16,-4 6 0 0,4-6 0 0,0 0 0 0,4-6 3 0,-4 6 1 15,4-10 0-15,3 4 0 0,-4 3 9 0,4-3 1 16,-3-4 1-16,3 10 0 0,-4-9-9 0,1 9-3 16,3-10 0-16,-7 10 0 0,4-3-1 0,6-3 0 15,-10 6 0-15,0 6 0 0,-3-6-16 0,3 0 0 16,3 0-11-16,-3 0 11 0,4 0 0 0,0 3 0 16,3-3 0-16,-7 7 0 0,3-7 0 0,-3 0 0 0,4 0 0 15,3 0 0-15,-4 0 0 0,5 0 0 0,-8 0 0 0,3 3 0 16,-3-3 8-16,4 0 0 0,-4 0-8 15,3 6 12-15,8-3-12 0,-11 7 11 0,4-1-11 0,-4-3 10 16,0-3-10-16,3 4 0 0,1 2 0 0,3 0 0 16,-4 1 0-16,1-4 0 0,-8-3 0 0,4 4 8 15,0-4-8-15,0 3 0 0,-7-6 0 0,4 0 0 16,-1 0 8-16,1 0-8 0,-1 0 0 0,-6-6 8 16,-4 3-8-16,7 3 0 0,7-7 9 0,-4 4-9 15,-3-3 0-15,4 3 9 0,3-4-9 0,-4 7 0 16,-3-3 8-16,0 3-8 0,-3-6 0 0,3 6 0 15,3 0 0-15,1 0 0 0,-15 6 0 0,4-3 0 16,3 4 0-16,-3 2 0 0,0-6 0 0,0 4 0 16,0-4 0-16,0 3 0 0,0 3 0 0,0-2 0 15,0-4 8-15,0-3-8 0,-4 6 0 0,-3-6 0 16,0 0 11-16,-4 0-11 0,-3-6 10 0,0 6-10 16,0-3 8-16,-1-4-8 0,1-2 0 0,0 3 9 15,-4-4-9-15,0 10 0 0,1-9 9 0,-1 6-9 0,-3-4 0 0,-4 7 8 16,0-3-8-16,0-3 0 0,1 6 0 0,-5-3 0 15,1-3 0-15,0 6 0 0,-4 0 0 0,0-7 0 16,0 4 0-16,-3 3 0 0,0 0 0 0,-1 0 0 16,-3 0 0-16,4 0-8 15,-7 0-17-15,3 0-3 0,-4 3-1 0,-3-3-598 16,-7 0-119-16</inkml:trace>
  <inkml:trace contextRef="#ctx0" brushRef="#br0" timeOffset="3836.024">7849 9857 1422 0,'0'0'31'0,"0"0"6"0,0 0 2 0,7 6 1 0,4-3-32 0,0 7-8 15,3-4 0-15,0-6 0 0,0 9 0 0,4-2 8 16,-1-4-8-16,4-3 8 0,0 0-8 0,4 0 0 16,3 0 0-16,4 0 0 0,3 0 0 0,1-3 0 15,6-4 8-15,4 7-8 0,7-6 16 0,0 3-3 16,-7-3 0-16,7-4 0 0,-1 10 12 0,1 0 3 16,7-3 0-16,0-3 0 0,7 3-28 0,0-4 8 0,-3 7-8 0,-1 0 0 15,1-3 20-15,3 3-2 0,0 0 0 0,0 0 0 16,3 0-2-16,5-6-1 0,-1 6 0 0,3 0 0 15,-6 0 6-15,6 0 2 0,5-6 0 0,-1 6 0 16,0 0 2-16,-4 0 1 0,1 6 0 0,0-6 0 16,-8 0-16-16,8 9-10 0,7-9 12 0,-4 10-12 15,-4-10 0-15,-6 9 0 0,3 1 0 0,4-4 0 16,6 3 0-16,-6-2 0 0,-8 2 0 0,8-6 0 16,0 3 8-16,-4-2-8 0,-4 2 0 0,4-6 0 15,7 3 10-15,1-3-10 0,-5 0 8 0,1 0-8 16,-1 0 0-16,1 0 0 0,0 0-14 0,3 0 5 15,0 0 9-15,-3 0 16 0,-1 0-4 0,-3 0-1 16,4 0-11-16,-1 0 0 0,1 0 0 0,0 0 0 16,-1 0 19-16,-6 0 1 0,3 6 1 0,-4-6 0 0,5 3-21 0,-5-3 0 15,1 0 0-15,-8 0 0 0,-3 0 0 16,0 7 0-16,-3-7 0 0,3 0 0 0,-4 0 0 0,0 0-18 16,1-7 3-16,-4 7 1 0,3 0 22 0,1 0 5 15,-8-3 1-15,0 3 0 0,-3-6-14 16,0 6-15-16,0-3 3 0,-4-3 1 15,-3 2-64-15,3-2-13 0,4-3-2 0,0 6-1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20:01:55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3059 16997 172 0,'0'0'16'0,"0"0"-16"0,0 0 0 0,0 0 0 15,-4-9 178-15,4 9 33 0,-3-3 6 0,3 3 2 16,-8-7-157-16,8 7-31 0,0-3-7 0,0 3 0 15,-3-6 55-15,3 6 11 0,0 0 2 0,0 0 1 16,0 0-3-16,0 0-1 0,0 0 0 0,0 0 0 16,0 0-30-16,0 0-7 0,0 0 0 0,0 9-1 15,0-9-14-15,-7 7-2 0,3-4-1 0,4-3 0 16,-3 6-16-16,3-6-3 0,0 3-1 0,0-3 0 0,-7 6-26 0,7-6-6 16,-4 10-1-16,4-1 0 15,-7-3-78-15,7-6-16 0,0 0-3 0,0 10-403 16,0-10-80-16</inkml:trace>
  <inkml:trace contextRef="#ctx0" brushRef="#br0" timeOffset="417.392">3655 16969 2628 0,'-4'-10'116'0,"4"10"24"0,0 0-112 0,0 0-28 16,-10-3 0-16,10 3 0 0,0 0 10 0,0 0-10 15,0 0 10-15,0 0-10 16,0 0-28-16,0 0-11 0,0 0-2 0,0 0-1 15,0 0-41-15,0 0-8 0,0 3-1 0,0 7-1 16,3-1-123-16,-3 1-24 0,-3-1-4 0,3 1-470 16</inkml:trace>
  <inkml:trace contextRef="#ctx0" brushRef="#br0" timeOffset="1158.259">3052 17925 1720 0,'0'0'38'0,"0"7"8"0,-11 2 2 0,4 0 0 0,3 1-39 0,1-1-9 16,-8-3 0-16,4 4 0 0,4-7 24 0,3 3 4 15,0-6 0-15,0 0 0 0,-7 10 25 0,3-10 6 0,4 0 1 16,0 0 0-16,0 0-20 0,0 0-4 0,0 0-1 0,0 0 0 15,4-10-19-15,3-5-3 16,3 5-1-16,-6 1 0 0,3-1 0 0,-4 1 0 0,8-7 0 0,0 7 0 16,-8-1 10-16,8-2 2 15,-1-4 0-15,1 1 0 0,-4 2 10 0,3-3 2 0,1-2 1 0,3 2 0 16,-3-3-9-16,3 7-1 0,3-4-1 0,-2 0 0 16,-5-3-8-16,8 10-2 0,-1-7 0 0,-2 7 0 15,-1-4-16-15,7 7 8 0,-4-3-8 0,1-1 0 16,0 4 9-16,-1 3-9 0,1 3 0 0,3 3 9 15,0 3-9-15,-7-6 0 0,1 10-12 0,6-1 12 16,-11 0 13-16,8 1 11 0,-4-1 1 0,4 7 1 16,-4-7-9-16,0 10-1 0,0-3-1 0,4 0 0 15,-8 2 9-15,-3-5 1 0,4 3 1 0,0-1 0 16,-1-2-8-16,1 2-2 0,-1-2 0 0,-3 3 0 16,4-1-7-16,-4-2-1 0,7 12-8 0,-3-6 12 0,-1 0-12 15,-3-4 0-15,4 4 0 0,3-3 0 0,4-4 0 0,-4 4 0 16,0 3-8-16,0-10 8 15,4 7-64-15,-4-7-5 16,-4 1-2-16,1-1-753 0,7 1-152 0</inkml:trace>
  <inkml:trace contextRef="#ctx0" brushRef="#br0" timeOffset="53364.756">9800 16273 2149 0,'0'0'47'0,"0"0"9"0,0 0 3 0,0 0 2 0,0 0-49 0,0 0-12 16,0 0 0-16,0 0 0 0,-3 9 0 0,-1 1-13 15,4-1 2-15,0-3 1 0,0 4-2 0,0 5 0 16,0-5 0-16,4 2 0 0,-1-2 0 0,1 5-1 16,3-5 0-16,0 9 0 0,-4-4 13 0,4 4-12 15,0 0 12-15,1 0-12 0,2 6 12 0,-6-6 0 16,3 6 0-16,0-6-9 0,0 6 9 0,0 0 14 15,-4-3-3-15,1 3-1 0,-1-6 1 0,1-1 0 16,-1 1 0-16,-3 3 0 0,4-3 1 0,3 0 0 16,-3 0 0-16,-1-1 0 0,-3-2-2 0,7 0 0 0,-3-4 0 15,3-2 0-15,0-1-2 0,0 0 0 16,0 4 0-16,4-4 0 0,-1 1-8 0,4-7 8 0,0 6-8 0,0-2 8 16,1 2 15-16,2 0 2 0,4-9 1 0,1 10 0 15,-1-4-26-15,0-3 0 0,4-3 0 0,-1 7 0 16,1-4 0-16,3-3 0 0,7 0 8 0,1 0-8 15,-12 0 0-15,12 6 8 0,6-6-8 0,0 0 8 16,1 0-8-16,-5 0 10 0,-2 0-10 0,-1-6 10 16,11 6-10-16,-4 0 12 0,-3 0-12 0,7-3 12 15,7 3-12-15,0-7 8 0,-7 7-8 0,3 0 8 16,0 0-8-16,1-3 0 0,3-3 0 0,-4 6 8 16,-3 0-8-16,10 0 0 0,8-3 0 0,-4-4 0 15,-4 7 0-15,1 7 0 0,6-7 0 0,-3 0 0 0,-3 3 0 16,3-3 0-16,-4-3 0 0,4-4 0 15,0 7 0-15,4 0-11 0,-1 0 11 0,-3 0-8 0,0 0 8 16,0-3 8-16,3-3-8 0,4 0 11 0,0 3-11 0,4 3 12 16,0-7-12-16,-1 7 12 0,1-3-12 0,-4 3 0 15,3-6 9-15,4 6-9 0,4 0 0 0,-4 0 0 16,4 0 0-16,-1 0 0 0,-3-3 8 0,0-3-8 16,4 2 8-16,0-2-8 0,-1 6 21 0,4-3 0 15,-6-3 0-15,-1-4 0 0,3 4-30 0,-3 3-7 16,0-3 0-16,0-4-1 0,4 10 27 0,-4-9 6 15,4 6 0-15,-1-4 1 0,5 7-28 0,-1-3-5 16,-4-3-2-16,4 0 0 0,1-4 27 0,-5 7 6 0,8-3 1 0,-4 3 0 16,4-3-16-16,-4-4 0 15,0 1 0-15,-3 9 0 0,-1-10 0 0,4 4-20 16,4 3 4-16,0-3 0 0,-4 3 16 0,0-4 0 0,0 7 0 0,4-9 0 16,-1 9 8-16,1-10-8 0,3 4 0 15,-3-3 0-15,-4 6 0 0,4-7 8 16,6 4-8-16,-2-3 0 0,2 5 0 0,-6-2 0 0,0-3 0 0,-1 2 0 15,1 4 12-15,3 3-1 0,0-6 0 0,-3 6 0 16,-7 0-11-16,-1 0 0 0,4-3 0 0,1-3 0 16,-1 12 0-16,0-6 0 0,0 0 0 0,0-6 0 15,0 6 0-15,0 0 0 0,1-4 0 0,-1 4 0 16,3-6 0-16,-3 6 0 0,-3 0 0 0,3 0 0 16,7-3 0-16,-3-3 0 0,-4 6 0 0,4-10 0 15,-8 10 0-15,1-9 0 0,7 3 0 0,-1 3 0 16,-2-4 0-16,2 4 0 0,-6-3 0 0,3 3 0 15,-3-3 8-15,-1-4 0 0,8 7 0 0,-4-3 0 0,-3-1-8 0,-1 4 0 16,-6 3 0-16,-1-6 0 16,4 3 0-16,1 3-14 0,-1-6 3 0,-4 6 1 0,1 0 10 0,-1 0 0 15,-6 0 0-15,3 0 0 16,-4 0 0-16,4 0 0 0,4 0 0 0,-4 0 0 0,-4 0 0 0,1 6 0 16,-4-6 0-16,0 0 0 0,3 0 0 0,1 0 0 15,6 0 0-15,-6 0 0 0,-4 0 0 0,3 0 0 16,1 0 0-16,-4 3 0 0,-4-3 0 0,4 0 0 15,-3 0 0-15,6 0 0 0,4 6 0 0,-3-6 0 16,-8 3 0-16,-3 4 0 0,7-1 0 0,-11-3 14 16,-3-3-3-16,4 6-1 0,3-2-10 0,-4-4-14 15,0 0 3-15,-3 6 1 0,-3-6 10 0,2 3 0 0,-2-3 0 0,-1 0 0 16,-3 0 0-16,0 0 0 0,0 0 0 16,-4 6 8-16,7-6-8 0,-3 0 0 0,0 0 0 0,0 3 0 15,-1-3 0-15,1 0 0 0,-4 0 0 0,-3 7 0 16,0-7 0-16,0 3 8 0,-8-3-8 0,5 6 0 15,-8-6 0-15,3 0 0 0,-2 3 0 0,-5-3 0 16,4 6 8-16,1-6-8 0,-5 0 8 0,1 0-8 16,3 0 0-16,0 0 0 0,-3 0 0 0,3-6 0 15,-3 6 0-15,-1-3 9 0,4 3-9 0,1 0 0 16,-5-6 9-16,4 3-9 0,-6 3 0 0,2-7 9 16,4 4-1-16,-3-3 0 0,-4-3 0 0,0 5 0 15,0-2 15-15,-3-3 2 0,0-1 1 0,-1 4 0 16,1 3-5-16,-4-7-1 0,0-5 0 0,0 5 0 15,-4 1-7-15,4-7-1 0,-3 4-1 0,-1-4 0 16,5-3-3-16,-5 4-8 0,1-4 12 0,-1 0-4 0,4 0-8 0,-3 3 0 16,-1-9 0-16,1 7 8 0,-1-1-8 0,1 0 0 15,-1 3 0-15,1 7 0 16,-1-4 0-16,1-2 8 0,-4 5-8 0,3 1 0 0,1-1 0 0,-4 10 0 16,0-6 8-16,0 6-8 0,0 0 0 0,0 0 0 15,0 0 0-15,0 0-11 0,0 0-2 0,0 0-1 16,0 0 0-16,0 0 0 0,0 0 3 0,-4 6 1 15,-3 4 0-15,4-7 0 0,-4 6 10 0,3 4-8 16,-3-4 8-16,-3 1-8 0,3 2 0 0,0-2 0 16,-4 5 0-16,0-5 0 0,1 5 8 0,-1-5 0 15,4-1 0-15,-3 1 0 0,3 5 0 0,-1-5 0 16,-2-7 0-16,3 6 0 0,3-2 0 0,-3 2 0 16,0-9 0-16,7 0 0 0,0 0 0 0,0 0 0 0,-7 9 0 0,7-9 0 15,0 0 0-15,0 0 0 0,0 0 8 0,0 0-8 16,0 0 11-16,0 0-3 0,0 0 0 0,0 0 0 15,4-9-8-15,3 0 10 0,0 2-10 0,3-2 10 16,1-1-10-16,0-2 0 0,3-4 0 0,0 10-11 16,0-7 11-16,0-2 0 0,-3-1 0 0,3 4 0 15,-4 2-8-15,4 1 8 0,-3-7-8 0,0 7 8 16,-1-1 0-16,-3 4 0 0,4-3 0 0,-4 5 8 16,0-2-8-16,0 3 0 0,-4-3-11 0,-3 6 11 15,0 0 0-15,0 0 0 0,0 0 0 0,0 0 0 16,0 0-10-16,0 0 1 0,0 0 0 0,7 0 0 15,-7 0 1-15,8 9 0 0,-5 1 0 0,1-1 0 16,-1-3 8-16,-3 4 0 0,0-1 0 0,0 0 0 0,0 1-8 0,0-1-4 16,0-2 0-16,0 2 0 0,-3 0 12 0,3 1 0 15,0-1 0-15,-4 1 0 16,4-1 0-16,-3-3-8 0,-1 4 8 0,0 5-8 16,-3-5-137-16,4 2-27 0,-4-2-6 0,0-4-794 15</inkml:trace>
  <inkml:trace contextRef="#ctx0" brushRef="#br0" timeOffset="54481.923">10044 16094 1094 0,'7'-9'97'0,"0"2"-77"15,-4 4-20-15,-3 3 0 16,4-6 116-16,3 3 20 0,-7 3 4 0,0 0 1 0,0 0-116 0,3-6-25 16,-3 6 0-16,0 0 0 0,0 0 9 0,0 0 7 15,0 0 0-15,0 0 1 0,0 0 4 0,0 6 1 16,-3 3 0-16,-1 1 0 0,-3-1-14 0,-3 0-8 15,-1 1 10-15,4 5-10 0,-7-2 24 0,0 3 0 16,0 3-1-16,-4-4 0 0,0 4 24 0,-3 6 5 16,-3-6 0-16,2 9 1 0,-6-3-28 0,3 3-5 15,-3-2-2-15,4 2 0 0,-1 0-6 0,0-3 0 16,0 3-1-16,4-9 0 0,4 6-11 0,3-9 12 16,-1-4-12-16,5 4 12 0,3-6-4 0,0-1 0 15,3-3 0-15,4-6 0 0,0 0-8 0,0 0 0 0,0 0-12 0,0 0 12 16,7 3-23-16,0-3 3 0,4 0 1 0,-1-3 0 15,1-6 10-15,3-7 9 0,4 7-13 0,-1-10 5 16,5 0 8-16,-1-6 0 0,3 6 0 0,5-9 0 16,-1-3 0-16,0 2 9 0,0 4-9 0,1-3 0 15,2 0 12-15,-6 0-12 0,0 3 12 0,-1-1-12 16,-2-2 16-16,-1 13-3 0,-4-4-1 0,-2 3 0 16,-5 7 16-16,1-1 4 0,-1 1 0 0,-3-1 0 15,-7 10-12-15,0 0-1 0,11 0-1 0,-11 0 0 16,0 0 2-16,0 0 1 0,7 10 0 0,-4-1 0 15,1 1 2-15,3 5 0 0,-7 1 0 0,0-3 0 16,4 2-23-16,-4 4 8 0,0 0-8 0,3-3 0 16,1 2 11-16,3 11-3 0,-4-11 0 0,4 7 0 15,-3 1-60-15,3 2-13 0,7 0-3 0,0-3-982 16</inkml:trace>
  <inkml:trace contextRef="#ctx0" brushRef="#br0" timeOffset="58380.767">30050 7740 230 0,'0'0'20'0,"0"0"-20"16,-4-6 0-16,4 6 0 0,0-9 222 0,0 5 40 16,-3-5 8-16,3 3 2 0,0-4-155 0,0 10-30 0,-4-6-7 0,1 3 0 15,-1-3-32-15,0 3-5 0,-3-4-2 0,4 7 0 16,-8-3 2-16,4-3 0 0,0 6 0 0,-3 0 0 16,-1 0-23-16,0 0-5 0,-3 0-1 0,0 0 0 15,0 6 29-15,-4-3 5 0,1 4 2 16,-4-4 0-16,-1 3-22 0,-2-3-5 0,3 10-1 0,-1-10 0 15,1 6 14-15,0 1 2 0,-4-1 1 0,8 0 0 16,-4 4-23-16,-1-1-5 0,5-2-1 0,-1-1 0 16,-3 7-10-16,0 3 0 0,3-4 0 0,-3-2 0 15,3 9 0-15,-3-3 0 0,0 0 12 0,0-1-4 16,0 11 0-16,-4-4-8 0,0 0 12 0,4-3-4 16,-4 12-8-16,1-9 10 0,3 4-10 0,-1-1 10 15,1 3-10-15,0-3 0 0,3 7 9 0,1-1-9 16,-4-2 14-16,7 8-2 0,-4-2 0 0,4 0 0 15,0-4 6-15,3 4 1 0,-3-4 0 0,7 1 0 0,0 2-10 0,-4-5-1 16,4-1-8-16,4 1 12 0,-4-4-12 0,3 0 8 16,1 6-8-16,-1-5 0 0,1 5 8 0,-1 1-8 15,1 2 0-15,3-8 9 0,-4 11-9 0,0-12 10 16,4 10-10-16,-3-13 10 0,3 3-10 0,0 1 0 16,0 2 0-16,3-9 0 0,1 3 0 0,0-6 0 15,3 0 0-15,0 6 0 16,0-10 0-16,3 4 0 0,1-3 0 0,3-4 8 0,0-2-8 0,4 6 8 15,-1-7-8-15,5 0 8 0,-1 1-8 0,0-1 8 16,0 1-8-16,0-4 8 0,4-3-8 0,0 3 8 16,-1-6-8-16,4 0 8 0,-3 0-8 0,0 0 0 15,3-6 0-15,-3 3 8 0,3-3-8 0,-3 2 8 16,-1-2-8-16,1-3 8 0,3-1-8 0,1-5 8 0,-1 5-8 0,0-2 8 16,4-4-8-16,-1-3 8 0,1 4-8 15,4-4 8-15,-1-6 12 0,0 6 3 0,0-3 0 0,-3-3 0 16,-4 0-23-16,1-3-13 0,-5 2 1 0,1-2 1 15,0 0 11-15,-4-3 12 0,0 2-2 0,0-5-1 16,0 6 4-16,0-7 1 0,-3 4 0 0,0-1 0 16,-1 1-2-16,1 0-1 0,-4-7 0 0,4 4 0 15,-4-1 4-15,-4-6 1 0,1 1 0 0,-4-4 0 16,4 6-3-16,-4-6 0 0,-4 7 0 0,1-7 0 16,-4 9 0-16,0-9 0 0,0 7 0 0,-4 2 0 15,1-2-13-15,-4 2 9 0,0 1-9 0,-4-1 8 16,0 7-8-16,-3 0 0 0,0 2 9 0,0-2-9 15,0 3 0-15,-4-3 8 0,1 9-8 0,-1-6 0 16,0 6 0-16,1 4 8 0,-4 2-8 0,-1-3 0 16,1-2 0-16,-3 8 0 0,-5-6 0 0,1 7 8 0,-4 0-8 15,-3-1 8-15,3 4-8 0,-3-3 8 0,0 5-8 0,0-2 0 16,-4-3-8-16,3 9 8 16,5-3-38-16,-5-4-2 0,1 7-1 0,3-9 0 31,1 3-75-31,-1-4-16 0,-3-2-2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20:11:02.8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13187 6288 403 0,'0'0'36'0,"0"0"-36"0,0 0 0 0,0 0 0 16,-7 0 36-16,-4 0 0 0,4 0 0 0,7 0 0 15,-3 0-45-15,-4 7-9 0,-4-7-2 0,0 0 0 16,4 0-14-1,-3 0-3-15,-1 0-1 0,-3 0 0 0,3 0 26 0,1 0 12 0,3 0-10 0,0 0 10 0,-4 0 48 0,4 0 16 16,4 0 4-16,-4 0 0 16,0-7 28-16,3 7 5 0,-3 0 2 0,7 0 0 0,-7 7-49 0,7-7-10 15,-7 0-1-15,3 3-1 0,-3 3-27 0,7-6-6 16,0 0-1-16,-3 6 0 0,-4-3-8 0,7-3 8 16,0 0-8-16,-7 0 8 0,0 7 10 0,7-7 2 15,0 0 0-15,0 0 0 0,0 0 26 0,0 0 6 16,0 0 0-16,0 0 1 0,0 0-1 0,0 0 0 15,0 0 0-15,0 0 0 0,10 0-39 0,-3 0-13 16,0-7 8-16,4 7-8 0,-4 0 9 0,3 0-1 16,1 0-8-16,0 0 12 0,-1 0-4 0,-3 0-8 0,4 0 11 15,-1 0-11-15,-3 0 8 0,4 0-8 0,3-3 0 0,0 3 0 16,-7-6 0-16,4 6 0 0,0 0 8 0,-1 0-8 16,4 6 10-16,-3-6-2 0,3 0 0 0,0 0 0 15,0 0 7-15,0 0 1 0,4-6 0 0,-4 6 0 16,7 6 10-16,-3-3 2 0,-1-6 1 0,1-3 0 15,3 6-29-15,-3 6 0 0,0-6-13 0,-1 3 4 16,1-3 9-16,-1 0 11 0,5 0-3 0,-5 0 0 16,4 7-8-16,-3-7 0 0,3 0-12 0,0 0 12 15,-3 0 0-15,0 0 0 0,3-7 0 0,-4 7 0 16,5 0 0-16,-5 0 12 0,1-3-4 0,3 3 0 16,-3 0 7-16,-1 0 1 0,5 0 0 0,-5 0 0 15,4 0-7-15,-3 0-1 0,3 3 0 0,-3-3 0 16,3 0-8-16,0 0 0 0,0 0 0 0,4 0 8 15,-4 7-8-15,0-4 0 0,4-3 0 0,3 0 0 0,-3 0 0 0,-4 6 0 16,4-6 0-16,-8 0 8 0,5 0-8 0,-5 0 0 16,4 0 0-16,4 0 0 0,-4 0 0 0,4 0 0 15,0 0 0-15,-1-6 0 0,-3 12 12 0,4-3 1 16,0-3 0-16,-4 0 0 0,0 0 4 0,0 0 1 16,1 0 0-16,2 0 0 0,-3 0-18 0,4 7 0 15,-4-7-8-15,4 0 8 0,0-7 0 0,-1 7 0 16,5 0 0-16,-5 0 0 0,4 0 0 0,1 0 0 15,-5 0 8-15,8 0-8 0,-7 0 0 0,3 0 0 16,0 7 0-16,-3-7 0 0,0 0 12 0,-1 3-2 16,-2-3 0-16,-1 0 0 0,0 0-10 0,0 0 10 0,0 0-10 15,0 0 10-15,-3 0-10 0,3 0 0 0,4 0 0 16,0 0 8-16,3 0-8 0,-7 0 0 0,0 0 0 0,0 0 0 16,4 0 0-16,0 0 0 0,-1 0 0 0,5 0 0 15,-5 6 0-15,1-6 0 0,3 3 0 0,-3-3 0 16,-4 0 0-16,4 0 0 0,-1 0 0 0,1 0 0 15,-4 0 0-15,0 0 8 0,4 0-8 0,-4 0 0 16,1 0 0-16,2 0 0 0,-3 0 0 0,1-3 0 16,-1 3 0-16,-4 0 0 0,5 0 8 0,-1 0-8 15,0 0 0-15,0 0 0 0,0-6 0 0,0 6 8 16,-3 0 0-16,7 0-8 0,-4 0 12 0,0-3-4 16,0 3 0-16,-3 0 0 0,3 0 0 0,-3 0 0 15,3 0-8-15,0 0 0 0,-3 0 0 0,3-7 0 16,-4 7 0-16,1 0 0 0,3 0 0 0,-3 0 0 15,3 0 0-15,0 0 0 0,-3-3 0 0,-4 3 0 16,4 0 20-16,-4-6-2 0,3 6 0 0,1 0 0 0,3 0-27 0,-3 0-6 16,3 0-1-16,0-3 0 0,0 3 26 0,0 0 5 15,1-7 1-15,-1 7 0 0,-7 0-25 0,4 0-5 16,-1 0-1-16,1 0 0 0,-1 0 24 0,1 0 5 16,-4-3 1-16,0-3 0 0,0 12-15 0,1-6-16 15,-1-6 3-15,0 6 1 0,0 6 12 0,-4-3 0 16,8-3 0-16,-7 0 0 0,-1 0 0 0,1 0 0 15,3 0 0-15,0 0 0 0,-3 0 0 0,3 0 0 16,0 0 0-16,0 0 0 0,4 0 0 0,-4 0 0 16,0 0 0-16,0 0 0 0,0 0 10 0,0 7-2 0,0-7 0 15,0 0 0-15,0 3-8 0,1-3-11 16,-1 0 3-16,-4 0 0 0,1 0 8 0,3 0 0 0,-3 0 0 0,-1 0 0 16,1 0 0-16,-1 0 14 0,4 0-3 0,-3 0-1 15,0 0-10-15,3 6-14 0,-4-6 3 0,4 0 1 16,1 0 10-16,-1 0 0 15,0-6 0-15,0 6 0 0,0 0 0 0,0 0 0 0,0 0 0 0,0 0 0 16,0 0 0-16,1 0 0 0,-1 0 0 0,0 0 0 16,0-3 0-16,0 6 0 0,0-3 0 0,0 0 0 15,-3 0 0-15,-1 0 0 0,8 0 0 0,0 0 0 16,-1 0 0-16,-3-3 0 0,4 3 0 0,0 0 0 16,3-7 0-16,-4 7 0 0,1 0 0 0,-4 0 0 15,4 0 0-15,-1 0 0 0,1 0 0 0,-4 0 0 16,0 0 0-16,0 0 0 0,1 0 0 0,-1 0 0 15,-4 0 0-15,4 0 0 0,4 0 0 0,-4 0 0 0,-3 0 0 16,6 0 0-16,1 0 0 0,0 0 0 0,-1 0 0 16,1 0 0-16,0 0 0 0,-1 0 0 0,-3 0 0 0,4 7 0 15,-4-14 0-15,7 7 0 0,-3 0 0 0,3 7 0 16,-3-7 0-16,-1 3 0 0,-3-6 0 0,4 3 0 16,-4-7 0-16,0 7 0 0,0 7 11 0,0-7-3 15,1 0 0-15,-5 0 0 0,4-7-8 0,-3 7 0 16,-1 0 0-16,5 0 0 0,-5 0 0 0,1 0-9 15,-1 0 9-15,4 0-13 0,1 0 13 0,-5 0 0 16,4-3 0-16,-3 3 0 0,-1-6 0 0,5 6 0 16,-5 0 0-16,1 0 0 0,-1 0 16 0,4-6-3 15,-3 6-1-15,-4 0 0 0,4 0-12 0,-4 0-8 16,3 0 8-16,1 0-13 0,-4 0 13 0,0 6 0 0,4-6 0 0,-4 0 10 16,0 0-10-16,3 0 0 0,-3 0 0 0,0 6 0 15,7-6 0-15,-7 3 12 0,-7-3-12 0,11-3 12 16,0 3-12-16,3 3 0 0,-7-3 0 0,3 0-11 15,-3 0 11-15,4 0 0 0,0 0 0 0,-4 0 0 16,-7 0 0-16,10 0 0 0,-3-3 0 0,4 6 0 16,-4-3 0-16,4 0 0 0,-11 0 0 0,10 0 0 15,-3 0 0-15,0 0 0 0,4 0 0 0,-4 0 8 16,0 0-8-16,0 0 0 0,-7 0 0 0,11 0 8 16,-4 0-8-16,0 0 0 0,-7 0 0 0,7 0 0 15,-7 0 0-15,10 0 0 0,-3 0 0 0,0 0 0 16,-7 0 0-16,11 0 0 0,-4 0 0 0,0 0-8 15,-7 0 8-15,7 0 0 0,4 0 0 0,-4 0 8 16,0 0-8-16,0 0 0 0,-7 0 0 0,11 0 0 0,-1 0 0 0,-3 0 0 16,-7 0 0-16,11 0 0 15,-4 0 0-15,3 0 0 0,-3 0 0 0,0 0-8 0,-7 0 8 0,8 0 0 16,-1 0 0-16,3 0 0 0,-10 0 0 0,7 0 0 16,0 0 0-16,0 0 0 0,-7 0 0 0,7 0 0 15,4 0 0-15,-4 0 0 0,0 0 0 0,0-3 0 16,-7 3 0-16,7 0 8 0,-7 0-8 0,11 0 0 15,-11 0 0-15,7 0-8 0,3-6-3 0,-3 6 0 16,1 0 0-16,-5 0 0 0,8 0 0 0,-11 0 0 16,0 0 0-16,0 0 0 0,0 0 11 0,7 0 0 15,0 0-9-15,-7 0 9 0,7 0 8 0,0 0 7 16,0 0 1-16,0-6 0 0,0 12-16 0,4-6 0 0,-11 0 0 0,7 0 0 16,3-6 0-16,-3 6-16 15,0 6 3-15,-7-6 1 0,11 0 12 0,-4 0 0 0,4 0-10 0,-1 0 10 16,-3 0 0-16,4 0 15 0,-4 0-3 0,3-6 0 15,1 6-12-15,-4 0-8 0,4 0 8 0,-4 0-13 16,0 0 13-16,3 0 0 0,-3-3 12 0,0 3-12 16,1 3 12-16,-1-3-12 0,-7 0 12 0,10 0-12 15,-3 0 9-15,4 0-9 0,-1-3 0 0,-3 3 9 16,1 0-1-16,2 0-8 0,-3 0 12 0,4 0-4 16,-4 0 4-16,3 0 1 0,1 0 0 0,0-7 0 15,-4 7-1-15,3 0 0 0,-3 0 0 0,4 0 0 16,-1 0-3-16,1 0-1 0,-4 0 0 0,4 0 0 15,-4 0-8-15,7 0 0 0,-4 0 0 0,1 0 8 16,-4 0-8-16,4-3 12 0,3 3-12 0,-4 0 12 16,1-6-12-16,-1 6 0 0,5 0 9 0,-1 0-9 0,-4 0 0 0,4 0 8 15,4 0-8-15,-4 0 0 0,0 0 0 0,0 0 8 16,4 0-8-16,-4 0 0 0,0 0 0 0,0 6 0 16,4-3 0-16,-4-3 0 0,0 0 0 15,0-3 0-15,0 3 0 0,4 0 8 0,0 3 2 0,-4-3 1 16,3 0 0-16,-2 0 0 0,2 0-11 15,1 0-12-15,-1 0 2 0,5 0 1 0,-5 0 9 0,1 0 0 16,7 0 0-16,-4 0 8 0,-4 0-8 0,1 7 11 16,3-7-11-16,0 0 12 0,4 0-12 0,-4 0 0 15,0 3 0-15,1 3 0 0,2-6 0 0,-6 0 0 16,3 6 0-16,0-3 0 0,-3-3 0 0,3 0 0 16,-3 10 0-16,3-10 0 0,-4 0 0 0,5 0 0 15,-5 0 0-15,1 0 0 0,3 0 0 0,0 0 0 0,-3-3 0 16,3 6 0-16,0-3 0 0,0 0 8 0,1 0-8 0,2 0 0 15,-6 0 0-15,3 6 0 0,0-6 8 0,0 0-8 16,4 0 0-16,-4 3 0 0,-3-3 0 0,0 0 0 16,3 0 0-16,-4 0 0 0,5 7 0 0,-5-7 0 15,1 0 0-15,-1 0 0 0,5 0 0 0,-8 0 0 16,3 0 0-16,1 0 0 0,-4 0 0 0,7 0 0 16,-7 0 0-16,8 0 0 0,-5 0 0 0,1-7 0 15,3 7 0-15,-3 0 12 0,-1-3-12 0,1 3 12 16,-4 0-12-16,4 0 0 0,-4 0 0 0,3-6 0 15,1 6 0-15,-4 0 0 0,0 0 0 0,4 0 0 16,-4 0 0-16,0 0 0 0,0 0 0 0,0 0 0 16,0 0 0-16,1 6 0 0,-5-12 0 0,4 6 0 15,-7 0 0-15,4 0 0 0,3 0 0 0,-3 0 8 0,-1 0-8 16,4 0 0-16,0 0 0 0,1 0 0 0,-1 0 0 0,0 0 0 16,0-3 0-16,3 3 0 0,5 3 0 0,-5-3 0 15,4 0 0-15,1 0 8 0,2 0-8 0,1 0 0 16,-7 0 0-16,-1 0 0 0,1 0 0 0,0 0 0 15,-1 0 0-15,-3 0 0 0,-3 0 13 0,3 0-2 16,7 0-1-16,-3 0 0 0,-8 0-10 0,8 0 8 16,0 0-8-16,-1 0 8 0,-3 0-8 0,4 0 0 15,-4 0-10-15,0 0 10 0,4 0 20 0,-7 0 9 16,3-3 3-16,3 3 0 0,1 0-32 0,-4 0 0 16,-3 0 0-16,-1-7 0 0,4 7 0 0,-3 7 0 0,-1-14 0 0,1 7 0 15,-11 0 0-15,11 7 0 0,6-7 0 0,-6 0 0 16,-11 0 0-16,10 0 0 15,5-7 0-15,-1 14 0 0,0-7 0 0,-4 0 0 0,1 0 0 0,0 0 0 16,6 0 12-16,-6 0-3 0,-11 0-1 0,10-7 0 16,4 7-8-16,1 0 0 0,-8 0 0 0,3 7 0 15,-3-7 0-15,4 0 0 0,3 0 0 0,-7 0-11 16,-7 0 11-16,11 0 0 0,-1-7 0 0,1 14 0 16,-1-4 0-16,1-3 8 0,-1 0-8 0,-2 0 0 15,-1 0 0-15,0 0 0 0,-7 0 0 0,7 0 0 16,7 0 8-16,-4 0-8 0,-10 0 8 0,11 0-8 15,0 0 0-15,3 0 0 0,-4 0 0 0,-3 6 0 16,0-6 0-16,4 0 0 0,0 0 0 0,-1 0 0 16,-10 0 0-16,7 0 0 0,7 0 0 0,-3 0 0 0,-1 0 11 0,1 0-3 15,0 0 0-15,3 0 0 0,0 0-8 16,-4 0 0-16,-3 0 0 0,4-6 0 16,7 6 0-16,-4 0 0 0,-7 6 0 0,7-6 0 0,0 0 0 15,-3 0 0-15,3 0 0 0,-7 0 0 16,0 0 0-16,3-6 12 0,1 6-12 0,0 0 12 0,-11 0-12 0,7 0 0 15,7 0 0-15,0 0 8 0,-3-3 0 0,-1-4 0 16,1 7 0-16,3 0 0 0,-4 0-8 0,1-3 0 16,0-3 0-16,-4 6-11 0,3 0 34 0,1 0 6 15,-11 0 2-15,0 0 0 0,7 0-31 0,0 0 8 16,-7 0-8-16,0 0 0 16,0 0-23-16,0 0-7 0,0 0-2 0,0 0 0 0,0 0 32 0,0 0 0 15,0 0 0-15,0 0 0 16,0 0-76-16,0 0-10 0,0 0-2 0,7 0 0 15,0-6-135-15,-7 6-27 0,0 0-6 0,-7-10 0 0</inkml:trace>
  <inkml:trace contextRef="#ctx0" brushRef="#br0" timeOffset="2378.536">16355 6420 57 0,'0'0'0'0,"0"0"0"0,0 0 0 0,0 0 0 15,0 0 100-15,0 0 16 0,0 0 2 0,0 0 1 16,0 0-65-16,0 0-13 0,0 0-2 0,0 0-1 16,0 0-17-16,0 0-3 0,0 0-1 0,0 0 0 15,0 0-3-15,0 0-1 0,0 0 0 0,0 0 0 16,0 0 23-16,-4 0 4 0,4 0 0 0,-7 0 1 15,4-6-14-15,-8 6-3 0,8-3-1 0,-4 3 0 16,3 0-11-16,-3 0-1 0,7 0-1 0,0 0 0 16,-4 0 6-16,1 0 2 0,-1-7 0 0,4 7 0 15,0 0 2-15,-3 0 1 0,-4 0 0 0,7 0 0 16,-4 7-21-16,1-7 0 0,3 3 0 0,-7 3-8 16,0 0 8-16,3-3 0 0,1-3 8 0,-1 10-8 15,0-4 0-15,1-3 0 0,3-3-10 0,-4 10 10 0,1-10 0 0,3 0 0 16,-4 6 0-16,4-6 0 15,0 0 0-15,0 0 0 0,0 0 0 0,0 0 0 0,0 0 0 0,0 0 16 16,7 9-2-16,-7-9 0 0,0 0-6 0,4 0 0 16,7 7-8-16,-11-7 12 0,0 0-12 0,7 3 8 15,0-3-8-15,-7 0 0 0,0 0 0 0,7 9 0 16,0-3 0-16,0-2 0 0,0 2 0 0,-7-6 0 16,0 0 0-16,7 3 0 0,4 6 0 0,-4-2 0 15,-7-7 0-15,3 9 0 0,4-9 0 0,-3 9 0 16,-4-9-10-16,3 7 10 0,-3-7 0 0,0 3 0 15,7 6 0-15,-7-9 0 0,0 0 0 0,0 0 0 0,0 7 0 0,0-7 0 16,0 3 8-16,0-3-8 16,0 6 10-16,0-6-10 0,0 0 8 0,0 9-8 15,-3-2 0-15,-1-4 9 0,4 6-9 0,-3-3 0 0,-8-2 9 0,4 2-9 16,0-3 0-16,0 3 0 16,-4 4-10-16,1-7 10 0,-1 3 0 0,1 4 0 0,3-10 0 0,-4 9 0 15,0-3 0-15,4-3 0 0,7-3 0 0,-7 0 0 16,4 7 10-16,3-7-1 0,0 0 0 0,0 0 0 15,0 0-9-15,0 0 0 0,0 0 0 0,0 0 8 32,0 0-31-32,0 0-6 0,0 0-2 0,0 0 0 0</inkml:trace>
  <inkml:trace contextRef="#ctx0" brushRef="#br0" timeOffset="3086.554">16641 6492 172 0,'0'0'16'0,"0"0"-16"0,-4-3 0 0,0-3 0 16,1 3 118-16,3 3 21 15,-4-7 4-15,-3 7 1 0,0-6-75 0,4 3-14 0,-1-3-3 0,4 6-1 16,0 0-25-16,-3 0-5 0,-4-3-1 0,7 3 0 16,0 0-3-16,0 0-1 0,-4 3 0 0,-3-3 0 15,4 6-16-15,-4-3 0 0,-1 3 0 0,1-6-9 16,0 10 9-16,4-1 11 0,-4-3-3 0,0-2 0 15,3 2-8-15,-3-3 0 0,4 6 0 0,-4-2 0 16,-1-4 0-16,5 3 0 0,-1 3 0 0,1-2 0 16,-1-4 21-16,1 6 3 0,3-2 0 0,-4-4 0 15,4-3-8-15,0 6 0 0,0 3-1 0,0-9 0 16,0 7 1-16,0-4 0 0,4 6 0 0,-4-9 0 16,3 6-4-16,1-2 0 0,-4-4 0 0,0 0 0 15,0 0-12-15,3 9 0 0,-3-9 0 0,11 0 0 16,-7 9 20-16,6-9 0 0,-3 0 1 0,-7 0 0 15,7 0-13-15,4 0-8 0,-4 0 8 0,3 0-8 0,-2-3 11 16,2-3-3-16,-3 6 0 0,-7 0 0 0,7-3-8 0,0-3 0 16,-7 6 0-16,7 0 0 0,0-10 0 0,-7 10 0 15,4-3 0-15,3-3 0 0,-4-4 0 0,1 4 0 16,0-3 0-16,-1 6 8 0,-3-4-8 0,0-2 0 16,7-1 0-16,-7 7 8 0,4-3-8 0,-4-3 8 15,3 9-8-15,-3 0 8 0,0 0-8 0,0 0 0 16,0-7 0-16,0 7 0 0,0 0 0 0,0 0 0 15,0 0-9-15,0 0 9 0,0 0 0 0,0 0 0 16,0 0 0-16,0 0 9 0,0 0-9 0,0 0 0 16,0 0 0-16,7 7 0 0,-7-7 0 0,4 9 0 0,3-3 0 15,-4-3-11-15,-3-3 11 0,4 10 0 16,-1-1 8-16,1-2-8 0,-4-7 0 0,3 9 0 0,-3-9 0 0,0 0 0 16,4 3 0-16,0 3 0 0,-4 4 0 0,3-4 0 31,-3-6-25-31,0 0-10 0,0 0-1 0,0 0-553 0</inkml:trace>
  <inkml:trace contextRef="#ctx0" brushRef="#br0" timeOffset="3836.602">16771 6508 576 0,'0'0'51'0,"0"0"-41"16,0 0-10-16,0 0 0 0,0 0 127 0,0 0 23 15,0 0 5-15,0 0 1 0,0 0-123 0,0 0-24 16,0 0-9-16,4 3 0 0,-4-3 0 0,3 9 0 16,-3-9 0-16,4 7 0 0,-1 2 0 0,-3-9 0 15,0 9 0-15,0-9 0 0,4 10 0 0,-4-10 0 16,0 6 0-16,0-6 0 0,0 0 12 0,0 0-2 15,7 3 0-15,-7-3 0 0,0 0 1 0,0 0 0 16,0 0 0-16,0 0 0 0,0 0 23 0,0 0 5 16,0 0 1-16,7 0 0 0,0 0-21 0,3-3-4 0,-6-3-1 0,3-4 0 15,4 7-1-15,-4-3 0 16,0-3 0-16,0 2 0 0,0-2-5 0,0 6-8 0,0-7 11 0,0 4-11 16,-3-3 8-16,3-1-8 0,0 10 0 0,0-6 0 15,-7 6 0-15,0 0 0 0,10-3 0 0,-3 3 0 16,-7 0 0-16,0 0-14 0,0 0 1 0,11 0 0 15,-4 3 21-15,-7-3 4 0,0 0 0 0,11 6 1 16,-11-6-13-16,10 0-16 0,-10 0 3 0,7 10 1 16,4-10 24-16,-11 0 6 0,0 0 1 0,0 0 0 15,7 9-5-15,-7-9-1 0,0 0 0 0,0 0 0 16,0 0-5-16,3 6 0 0,-3-6-8 0,0 0 12 16,0 0-12-16,0 0 9 0,0 0-9 0,0 0 8 15,0 0-8-15,0 0 12 0,0 0-12 0,0 0 12 16,0 0 10-16,0 0 2 0,0 0 1 0,0 0 0 15,14 0-5-15,-14 0-2 0,8-6 0 0,-8 6 0 16,10 0-9-16,-10 0-1 0,11 0-8 0,-11 0 12 0,0 0-12 0,10-9 0 16,-3 9 0-16,-7 0 0 0,0 0 0 0,0 0 0 15,11-10 0-15,-11 10 0 16,0 0 0-16,7 0 0 0,-7 0 0 0,0 0 0 0,11 0 0 0,-11 0 0 16,0 0 0-16,0 0 0 0,10 0 0 0,-10 0 0 15,11 7-8-15,-4-4 8 0,0 3 0 0,-7-6 0 16,7 3 0-16,0 7 0 0,-4-1 0 0,5 0 11 15,-5-2 0-15,4 2 0 0,-3 0-11 0,-1 1-11 16,1-4 3-16,-1 4 0 0,4-7 8 0,-7 6 11 16,4 4-3-16,-4-10 0 0,3 6-8 0,1-3 0 15,-4-6 0-15,0 10 0 0,0-7 0 0,0-3 0 0,3 9 0 16,-3-9 0 0,0 0-27-16,0 0-7 0,0 0-2 0,0 0 0 15,0 0-51-15,0 0-10 0,0 0-3 0,0 0 0 0</inkml:trace>
  <inkml:trace contextRef="#ctx0" brushRef="#br0" timeOffset="4552.92">17328 6498 172 0,'0'0'16'0,"0"0"-16"0,0 0 0 0,0 0 0 15,0 0 71-15,0 0 11 0,0 0 2 0,0 0 1 16,4 10-57-16,-4-10-12 0,4 9-3 0,-1-6 0 0,-3 7 19 0,4-4 4 16,-1 3 1-16,-3 1 0 0,4-4 4 0,-4 4 1 15,0-1 0-15,0-6 0 0,0 10 6 0,0-4 2 16,0 0 0-16,0 1 0 0,0-1-2 0,0 1-1 16,3-1 0-16,-3 1 0 0,0-1-22 0,0-3-4 15,0 7-1-15,0-7 0 0,0 3-20 0,-3-2 0 16,3-4 0-16,0 6-8 0,0-3 32 0,0-6 8 15,0 0 0-15,0 0 1 0,0 0-17 0,0 0-3 16,0 0-1-16,0 0 0 0,0 0 10 0,0 0 2 16,0 0 0-16,0 0 0 0,-7 4 1 0,7-4 1 15,0 0 0-15,0 0 0 0,0 0-26 0,0 0 8 16,0 0-8-16,0 0 0 0,-4-10 11 0,4 10-3 0,0-9-8 16,0-1 12-16,0 1-12 0,4 0 8 0,-4-7-8 15,3 7 0-15,1-7 12 0,-4 6-4 0,3-2-8 0,1 2 12 16,-1-5-12-16,4 5 0 0,0-5 8 0,-3 5-8 15,3-2 0-15,0-4 0 0,0 7 0 0,0-1 0 16,0 1 0-16,4-1 0 0,-8 1 0 0,4 3 0 16,-3-4 0-16,3 1 0 0,-4 3 0 0,1 3 0 15,-1-4 0-15,1 4 0 0,3-3 0 0,0 6 0 16,0 0 0-16,0 0 0 0,-7 0 0 0,7-3 0 16,0 6-8-16,0-3 8 0,4 6 0 0,-4-3 0 15,0-3-10-15,0 10 10 0,0-4-8 0,0-3 8 16,-3 10 0-16,3-10 0 0,-7-3 0 0,3 9 0 15,4 1 0-15,-3-4 0 0,-1 3-8 0,1-6 8 16,-4-3 0-16,4 10 0 0,-4-10 0 0,0 12 0 16,-4-9 0-16,4-3 0 0,0 10 0 0,0-1 0 0,-4-2 0 0,4-7 0 15,0 0 0-15,-3 3 0 0,-4 3 0 0,3 3 0 16,1-2 0-16,-4-4 0 0,0 3 0 0,-4-3 0 16,1-3 0-16,-1 0 8 0,0 0-8 0,4 0 0 15,-3 0 0-15,3 0 0 0,-7 0 0 0,3-9 0 16,0 9 0-16,1-3 0 0,-1-4 0 0,4 7 0 15,-3-9 0-15,-1 3 8 0,4 6-8 0,0-3-10 16,0-4 10-16,3 4-13 16,-3-3-130-16,0 3-25 0,0-13-6 0,7 16-1 0</inkml:trace>
  <inkml:trace contextRef="#ctx0" brushRef="#br0" timeOffset="4954.728">17734 6329 288 0,'0'0'12'0,"0"0"4"15,0 0-16-15,0 0 0 0,0 0 0 0,0 0 0 16,0 0 217-16,0 0 41 0,0 0 8 0,0 0 2 16,0 0-222-16,0 0-46 0,0 0 0 0,0 0-12 0,0 0 12 0,0 0 15 15,0 0-3-15,0 0-1 0,0 0-1 16,0 0 0-16,0 0 0 0,0 0 0 0,0 0 7 0,0 0 2 16,0 10 0-16,0-1 0 0,4 0 4 0,-4 1 1 15,-4-1 0-15,4 1 0 0,0 5-12 0,-3-2-1 16,3 2-1-16,0 1 0 0,-4-3-10 0,1 2 0 15,-1 1 0-15,4-3 8 0,-3 2-8 0,-1-5 0 16,0 8 0-16,1-8 0 0,3-1 16 0,-4 1 2 16,1-1 0-16,-1-3 0 0,4 4-29 0,-3-4-5 15,3-6-2-15,0 0 0 16,0 0-46-16,0 0-10 0,0 0-2 0,0 0-512 0</inkml:trace>
  <inkml:trace contextRef="#ctx0" brushRef="#br0" timeOffset="5453.57">17833 6527 518 0,'0'0'46'0,"0"0"-37"0,0 0-9 0,0 0 0 15,0 0 237-15,0 0 46 0,0 0 9 0,0 0 1 16,0 0-227-16,0 0-46 0,0 0-8 0,11 0-3 15,-1 0-17-15,-3 0-4 0,4 0-1 0,-4-7 0 16,-7 7 13-16,7 0-11 0,3 0 11 0,-3-3-10 0,1-3 10 16,-1 6 0-16,0-3 0 0,0-3-8 0,0 6 19 0,-4-10 4 15,8 10 1-15,-4-9 0 0,-4 9 5 0,-3 0 2 16,8-10 0-16,-5 4 0 0,4 3 2 0,0-3 1 16,4-4 0-16,-8 7 0 0,4-3-26 0,-3-4 8 15,3 1-8-15,-4 3 0 0,4-4 8 0,-3 7-8 16,0-3 8-16,-4-3-8 0,0 5 0 0,0-2 0 15,0 6 0-15,-4-9 0 0,4-1 0 0,-4 10 8 16,-3-6-8-16,4 3 8 0,-4-3-8 0,7 6 0 16,-4 0 0-16,4 0 8 0,-7 0-8 0,0 0 0 15,7 0 0-15,-7 0 0 0,4 6 0 0,-8-3 0 16,0 3-9-16,1 4 9 0,-1-4 0 0,4 3 0 16,-7 1-8-16,4 2 8 0,-1-2 0 0,0 5 0 15,-3-5 0-15,0-1 0 0,4 7 0 0,-1-7 0 16,4 1 0-16,-4-1 0 0,8 1 0 0,-1-1 0 0,1 0 11 0,-1-2-11 15,1 2 11-15,6 0-11 0,1 1 10 0,-1-4-10 16,4 7 12-16,0-7-3 0,0 3-1 0,4 1 0 16,0 5 3-16,3-5 0 0,0 2 0 0,0-5 0 15,4 12-3-15,-4-10-8 0,-4 0 12 0,8 1-4 16,-4-1-8-16,4 4 0 0,-1-4 0 0,-3-6 0 31,4 7-101-31,-4-4-23 0,4-3-4 0,-4-3 0 0</inkml:trace>
  <inkml:trace contextRef="#ctx0" brushRef="#br0" timeOffset="10609.433">13060 6589 230 0,'0'0'20'0,"0"0"-20"0,0 0 0 0,0 0 0 0,0 0 123 0,0 0 20 15,0 0 4-15,0 0 1 0,0 0-62 0,7-6-12 16,0 6-2-16,-7 0-1 0,0 0-26 0,0 0-5 16,11-3 0-16,-4 3-1 0,-7 0 7 0,0 0 2 15,10 0 0-15,-3 0 0 0,-7 0-28 0,0 0-6 16,0 0-1-16,0 0 0 0,0 0 30 0,0 0 5 16,0 0 2-16,0 0 0 0,0 0-11 0,7-6-3 15,-7 6 0-15,0 0 0 0,0 0-7 0,0 0-1 16,0 0-1-16,0 0 0 0,0 0-15 0,0 0-4 15,0 0 0-15,0 0 0 0,0 0-8 0,0 0 12 16,0 0-12-16,4-3 12 0,-4 3-12 0,0 0 0 0,0 0 9 16,0 0-9-16,0 0 0 0,0 0 8 15,0 0-8-15,7 0 0 0,-7 0 0 0,7-7 9 0,-7 7-9 0,7 7 0 16,-7-7 0-16,7 0 0 0,-7 0 0 0,0 0 0 16,0 0 0-16,4 9 0 0,-1-6 0 0,4 10 0 15,-7-4 0-15,4 0 0 0,-4 1 0 0,3-7 0 16,-6 13 0-16,3-7 0 0,-4 1 0 0,4 5 0 15,0-5 0-15,0-1 0 0,0 0 0 0,0 10 0 16,-3-9 0-16,3-1 0 0,0 7 0 0,-4-7 0 16,4 1 0-16,0 5 0 0,0-2 0 0,4-4 0 15,-4 4 0-15,0-1 0 0,0-2 0 0,0-1 0 16,0 7 0-16,0-1 0 0,0-2 0 0,0 3 0 16,0-7 0-16,0 7 0 0,0-4 0 0,0-2 0 15,0-1 0-15,0 7 0 0,0-7 0 0,0 1 0 16,0-10 0-16,0 9 0 0,-4 0 0 0,4 1 0 0,0-4 8 0,0-6-8 15,-3 9 0-15,3 1 0 16,-4-1 8-16,4-9-8 0,0 0 0 0,0 7 0 0,4 2 0 0,-4-9 0 16,0 0 0-16,0 3 0 15,0-3 8-15,0 10-8 0,0-10 0 0,0 0 0 0,3 6 0 0,-3-6 0 16,4 9 0-16,-4-9 0 0,0 0 0 0,0 0 0 16,3 6 8-16,1-2-8 0,-4-4 0 0,0 0 0 15,3 9 8-15,4-9-8 0,-7 0 8 0,7 0-8 16,4 6 9-16,-1-6-9 0,-2 0 14 0,2 0-3 15,-3 0-1-15,4 0 0 0,-4 0 9 0,7 0 1 16,-3 3 1-16,-1-3 0 0,4 0-21 0,-3 0 0 16,-1 0 0-16,4 7 0 0,-3-7 0 0,3 0-15 15,0 0 3-15,0 0 0 0,4 0 12 0,-4 0 16 0,4 0-3 0,-4 0-1 16,4 0-12-16,-1 0 0 16,4 0 0-16,1 0 0 0,-1 0 0 0,0 0 0 0,0-7 0 0,-3 7 0 15,3 0 8-15,0 0 0 0,4 0-8 0,-1 0 12 16,1 0-12-16,3-3 0 0,-7 3 0 0,4 0 0 15,0-6 9-15,0 6-9 0,-4 0 8 0,3 0-8 16,-2 0 0-16,-1 0 8 0,3 0-8 0,-2 0 0 16,-1 0 8-16,0 0-8 0,0 0 0 0,0 0 8 15,7 0-8-15,-3 0 0 0,-4 0 9 0,4-3-9 16,3-3 0-16,0 6 8 0,1 0-8 0,-1 0 0 16,-3 0 0-16,-1 0 8 0,5-4-8 0,-5-2 0 15,1 6 9-15,3 0-9 0,-3-6 12 0,-4 3-12 16,4 3 9-16,-4 0-9 0,4 0 0 0,-1 0 9 15,1 0-9-15,-4 0 0 0,4 0 0 0,0 0 8 0,-1 0-8 16,1 0 10-16,0 0-10 0,3 0 10 0,0 0-10 0,0 0-11 16,0 0 3-16,1 0 0 0,-1 0 8 0,-3 0 8 15,-1-6-8-15,1 6 11 0,0 0-11 0,-1-4 0 16,1-2 0-16,-4 6 8 0,4 0-8 0,0 0 0 16,-4-3 0-16,4 3 0 0,-1 0 0 0,1 0 0 15,-4 0 0-15,4 0 0 0,-1 0 0 0,1 0 0 16,-4 0 0-16,4 3 0 0,-4-3 0 0,4 0 0 15,-7 6 0-15,3-6 0 0,0 4 0 0,0-4 0 16,-3 0 0-16,3 0 0 0,-4 0 0 0,5 0 0 16,-1 0 0-16,-4 0 0 0,5 0 0 0,-1 0 0 0,0 0 0 0,0 0 0 15,4 0 0-15,-4 0 0 16,-3 0 0-16,3 0 0 0,-4 0 0 0,1 0 0 0,0 0 0 0,6 0 8 16,-2 6-8-16,-1-6 0 0,0 0 0 0,0 3 0 15,-3 3 0-15,3-6 0 0,0 6 0 0,0-6 0 16,0 4 0-16,-3-4 0 0,3 0 0 0,0 0 0 15,0 0 0-15,-3 0 0 0,7 0 0 0,-4 0 0 16,0 6 0-16,4-6 0 0,-4-6 0 0,4 6 0 16,-1 0 0-16,-2 0 0 0,-5 0 0 0,4 0 8 15,1 0-8-15,2 0 0 0,1 0 0 0,0 0 0 16,-1 6 18-16,1-6 2 0,0 3 0 0,-1-3 0 16,1 0-29-16,0 0-6 0,-1-3-1 0,5 3 0 15,-8 3 24-15,4-3 5 0,3-3 1 0,-4 3 0 16,5-6-14-16,-5 6 0 0,5 0 0 0,-5 0 0 15,5 0 0-15,-1 0 0 0,-4 0 0 0,5 0 0 0,-8-4-8 0,7 4-2 16,-3 0 0-16,-1 0 0 16,-2 0 10-16,2-6 0 0,1 6 0 0,0 0 0 0,-1 0 11 15,1 0 1-15,0 0 0 0,3-6 0 0,0 6-12 0,4 0-17 16,0 0 4-16,-1 0 1 0,-2 0 12 0,-1 0 0 16,0-3 0-16,4 3 0 0,0 0 0 0,-4 0 0 15,0 0 0-15,0 0 0 0,-3 0 0 0,0 0 0 16,-1 0 8-16,5-6-8 0,-5 6 0 0,1 0 0 15,3 0 0-15,0-4 0 0,1-2 14 0,-5 6-4 16,5-3-1-16,-1-3 0 0,0 6 1 0,0 0 0 16,4-3 0-16,-4 3 0 0,4 0-10 0,-4-7 8 15,-3 7-8-15,3 0 8 0,0 0-8 0,1 7 0 16,-1-7 0-16,0 0 8 0,4 0-8 0,0 0 0 0,-1-7 0 0,1 7 8 16,0 0-8-16,0 0 0 0,3 0 0 0,0 0 0 15,4 0 0-15,-4 0 0 0,-3-3 0 0,3 3 0 16,-3-6 0-16,0 6 0 0,3 0 8 0,0-3-8 15,1-4 0-15,-5 1 0 0,5 3 9 0,2 3-9 16,1-6 14-16,0 3-2 0,0-4 0 0,-4 7 0 16,4 0-3-16,-4-3-1 0,0 3 0 0,1-6 0 15,-5 6-8-15,5 0 0 0,-1 0 0 0,-3-3 0 16,7 3 0-16,-4-6 0 0,0 6 0 0,0 0 0 16,4 0 0-16,0 0 0 0,0-4 0 0,0 4 0 15,-4-6 0-15,0 6 0 0,0 0 0 0,-3 0 0 16,7 0 0-16,-4-6 0 0,1 3 0 0,-1 3 0 15,4 0 0-15,-1 0 0 0,5 0 0 0,-4 0 0 0,-4 0 0 0,4 0 0 16,-4 0 0-16,0 0 0 0,0 0 0 16,1 0 0-16,-4 0 0 0,-1 0 0 0,5 0 0 0,-1-7 0 15,0 7 0-15,4 0 0 0,0 0 0 0,0 0 0 16,-4 0 8-16,0 0-8 0,7 0 15 0,-3 0 1 16,0-3 0-16,0 3 0 0,-4-6-24 0,4 6-5 15,0 0-1-15,-4 0 0 0,7-3 14 0,-3 3 0 16,-4-6 0-16,4 6 0 0,0 0 0 15,3 0 0-15,-6 0 0 0,2 0 0 16,1 0 0-16,0 0 0 0,0 0 0 0,-4 0 0 0,0 0 0 0,8 0 0 16,3-3 0-16,-1 3 0 0,-6 0 0 0,4-7 0 15,-1 7 0-15,7 0 0 0,1 0 8 0,-4 0-8 16,-8 0 0-16,5 0 0 0,3 0 0 0,-1 0 0 0,-2 0 0 0,-4-3 0 16,6 3 0-16,-6 0 0 0,4 0 8 0,-8 3-8 15,0-3 0-15,0 0 0 0,4 7 0 16,0-4 0-16,-7-3 0 0,0 0 0 0,3 0 0 0,0 0 0 15,0 0 0-15,1 0 0 0,2 0 0 0,5 0 0 16,3 0 0-16,-8 0 0 0,1 0 0 0,-3 0 0 16,6 6 10-16,-7-3-10 0,0-3 8 0,-3 0-8 15,0 0 8-15,-4 0-8 0,4 0 8 0,-4 0-8 16,4 0 0-16,-4 6 0 0,0-6-9 0,4 0 9 16,-4 3 0-16,0-3 0 0,1 0 0 0,2 7 0 15,-2-7 0-15,2 0 0 0,-2 3 0 0,2 3 0 16,-2-6 0-16,2 0 0 0,-2 6 0 0,2-2 0 15,-2-4 0-15,6 0 0 0,0 0 0 0,4 0 0 16,0 6 0-16,-4-6 0 0,0 0 0 0,-3 0 0 16,7 3 0-16,-7-3 0 0,-1 0 0 0,1 0 0 0,-4 0 0 0,1 0 8 15,-5 0-8-15,1 0 0 0,0 0 0 0,3 0 0 16,0 6 8-16,-3-6-8 16,3 0 0-16,0 0 0 0,4 3 0 0,0-3 0 0,-4 0 0 0,4 7 0 15,-4-7 0-15,4 3 0 0,-1-3 0 0,-2 0 0 16,-1 0 0-16,-3 6 0 0,-1-6 0 0,1 0 0 15,0 0 0-15,-4 0 0 0,0 0 14 0,4 0-3 16,-4 0-1-16,0 0 0 0,0 0-10 0,4 0 0 16,0 0 0-16,-1 0 0 0,1 0 0 0,-4 0 0 15,4 0 9-15,-1 0-9 0,5 0 0 0,-1 0 0 16,-7 3 0-16,7-3 0 0,-3 6 8 0,3-6-8 16,-7 0 10-16,4 0-10 0,-4 0 0 0,0 7 0 0,-3-7 0 15,3 0-10-15,-3 0 10 0,3 0 0 0,-3 0 10 16,-1 0-10-16,1 0 0 0,3-7 0 0,0 7 0 0,4 0 0 15,-4 0 0-15,0 0 0 16,0 0 0-16,4 0 9 0,0 0-1 0,0 0 0 0,-1 0 0 0,1 0 0 16,-4 0-8-16,4 7 0 0,-4-4 9 0,0-3-9 15,0 0 0-15,-3 0 0 0,0 0 0 0,3 0 0 16,-4 0 0-16,-2 0 0 0,2 6 0 0,1-3 0 16,-1-3 0-16,1 0 0 0,0 0 0 0,-1 0 8 15,1 0-8-15,0 0 0 0,6 0 0 0,-3 0 0 16,4 0 0-16,-4 0 0 0,4 0 0 0,0 7 0 15,-4-7 0-15,0 0 0 0,0 0 0 0,0 3 0 16,-3-3 0-16,0 0 0 0,-4 0 0 0,3 0 0 0,-2 6 0 16,-1-6 0-16,0 0 0 0,-4 0 0 0,1 0 0 0,0 3 0 15,-1-3 0-15,1 0 0 0,-4 0 0 0,3 0 0 16,4 0 0-16,-3 0 0 0,0 0 0 0,3 0 0 16,-4 0 8-16,4 0-8 0,1 0 0 15,-1 6 0-15,-4-6 0 0,1 0 0 0,3-6 0 0,0 6 0 16,0 0 0-16,-3 0 0 0,-4 0 0 0,0 0 0 15,0 0-10-15,-7 0 10 0,0 0 0 0,0 0 9 16,0 0 1-16,0 0 0 0,0 0-1 0,0 0 0 16,0 0 0-16,0 0 0 0,0 0-9 0,0 0 0 15,0 0 0-15,0 0 0 0,14-3 0 0,-14 3 0 16,0 0 0-16,0 0 8 0,0 0-8 0,0 0 0 16,0 0 0-16,0 0 0 0,0 0 0 0,0 0 0 0,0 0 0 0,0 0 0 15,0 0 0-15,0 0 0 0,7-6 0 16,-7 6 0-16,4-3 12 0,3-4 1 0,-4 7 0 0,1-9 0 15,3 9-13-15,-7 0-12 0,0 0 3 0,0-10 0 16,7 4 9-16,-4 3 12 0,-3-3-2 0,0 3-1 16,4-4-9-16,-4-2 0 0,3 6 0 0,1-3 0 15,-8-4 0-15,8 1 0 0,-1 2 9 0,1-5-1 16,-8 3 0-16,4-7 1 0,4 6 0 0,-4 1 0 16,0 0 2-16,0-7 0 0,0 7 0 0,3-1 0 15,1-6-3-15,-8 7 0 0,-3-3 0 0,4-4 0 16,3 6-8-16,0 1 0 0,-4-7 0 0,1 7 0 15,-1-4 0-15,4-2 0 0,0 8 0 0,-3-2 0 16,-1 0 0-16,1-1 0 0,3 1 0 0,-4-1 0 16,1 4 0-16,3 3 0 0,0-3 0 0,0-4 0 15,0 1 0-15,-4 6 0 0,1-7 0 0,-4-2 0 0,7 2 0 0,-4 1-14 16,-3 0 3-16,0-1 1 0,0 1 0 0,3-1 0 16,-3 1 0-16,0 0 0 15,0-1-21-15,-3 1-4 0,3 2-1 0,-4-2 0 16,-7 0-186-16,1 2-38 0</inkml:trace>
  <inkml:trace contextRef="#ctx0" brushRef="#br0" timeOffset="11809.296">18196 7408 748 0,'0'0'67'0,"0"0"-54"16,0 0-13-16,0 0 0 0,0 0 133 0,0 0 24 15,0 0 5-15,4-6 1 0,-1-4-95 0,-3 10-20 16,0 0-3-16,7-6-1 0,-7 6-33 0,7 0-11 16,1-3 0-16,2-4 0 0,-3 7 0 0,4 0 0 15,-4-3 0-15,3 3 0 0,-3 0 0 0,4-6 0 16,0 6 0-16,-1 0 0 0,1 0 0 0,-4 0 0 0,0-3 10 0,3-3-10 15,1 6 22-15,-4 0-1 0,4-10 0 0,-4 10 0 16,3-6 11-16,1 3 1 0,-1-3 1 0,1 2 0 16,-4-2-10-16,4 3-1 0,-4-6-1 0,0 2 0 15,0 4-10-15,0-3-3 16,0-3 0-16,-7 9 0 0,4-7-9 0,-1 4 0 0,1-3 0 0,-4 6 0 16,3-10 0-16,-3 7 0 0,-3-3 8 0,3 6-8 15,-4-9 12-15,1 5-4 0,-1-2 0 0,-3-3 0 16,7 9 1-16,-7 0 0 0,-4-6 0 0,1 6 0 15,-1-4-9-15,1 4 8 0,-1 0-8 0,-3 0 8 16,0 0-8-16,3 0 0 0,-3 4 0 0,0-4 0 16,0 0 0-16,0 6 0 0,3 3 0 0,-3-3 0 15,3-2 0-15,1 5 0 0,3-3-9 0,-4-3 9 16,4 7 0-16,0-4-8 0,0 10 8 0,4-7 0 16,-5 1-8-16,5 2 8 0,-4 4 0 0,3-7 0 0,1 10-8 0,-1-3 8 15,1-7 0-15,3 7 0 0,-4-4 0 16,4-2 0-16,4 5 0 0,-1-5 0 0,1-1 0 0,-1 1 0 15,4-1 0-15,0 0 0 16,1-2 0-16,-1-4 0 0,0 3 0 0,3 4 0 0,-10-10 0 0,7 0 0 16,0 9 0-16,4-9 0 0,-4 6 0 0,0-3-8 15,-7-3 8-15,11 7-10 16,-4-7-27-16,0 3-6 0,3-3-1 0,1 6 0 16,-4-6-104-16,4 3-22 0,3-6-4 0</inkml:trace>
  <inkml:trace contextRef="#ctx0" brushRef="#br0" timeOffset="12309.161">18634 7408 864 0,'0'0'76'15,"0"0"-60"-15,0 0-16 0,0 0 0 16,0 0 86-16,0 3 14 0,0 3 4 0,-4-3 0 16,4-3-85-16,0 10-19 0,-3-4 0 0,3-3 0 15,0 3 0-15,0-6-11 0,-4 10 11 0,4-1-12 16,4-2 12-16,-4-7-8 0,0 9 8 0,0-9-8 0,3 3 8 0,-3-3 0 16,0 0 0-16,0 0 0 0,0 0 37 0,0 0 3 15,7 6 1-15,-7-6 0 0,0 0 13 0,0 0 2 16,0 0 1-16,0 0 0 0,0 0-17 0,0 0-4 15,0 0-1-15,7-6 0 0,-3 3-14 0,-1-3-2 16,1-4-1-16,-4 4 0 0,3 3 2 0,-3-7 1 16,0 4 0-16,0-3 0 0,0-1-1 0,0 1-1 15,-3 0 0-15,3-1 0 0,-4 4 2 0,4 3 1 16,0-7 0-16,0 1 0 0,-3-7 0 16,-1 7 0-16,4-1 0 0,0 4 0 0,0-3-3 0,0-1-1 15,0 1 0-15,4 6 0 0,-1-10-5 0,1 10-1 16,-4 3 0-16,3-9 0 0,1 2-12 0,-1-2 0 0,-3 9 0 15,8-3 0-15,-1-3 0 0,0 2-10 16,0-2 2-16,0 6 0 0,-7 0-7 0,0 0-1 0,7-6 0 0,-7 6 0 31,3-3-22-31,-3 3-5 0,0 0-1 0,0 0 0 16,0 0-36-16,0 0-8 0,0 0-2 0,11 3-670 0</inkml:trace>
  <inkml:trace contextRef="#ctx0" brushRef="#br0" timeOffset="12741.89">18909 7395 1123 0,'0'0'49'0,"0"0"11"16,0 0-48-16,3 13-12 0,-6-4 0 0,3-6 0 0,3 7 0 0,-3-1 0 15,0 1 8-15,0-10-8 16,0 0-20-16,0 6-6 0,0-6-2 0,0 0 0 0,0 0 4 0,4 9 1 16,-4-9 0-16,0 0 0 0,0 0 53 0,0 0 10 15,0 0 3-15,0 0 0 0,0 0 41 0,0 0 8 16,0 0 1-16,0 0 1 0,0 0-26 0,0 0-4 16,0 0-2-16,7 0 0 0,-7 0-29 0,4-9-5 15,-4 3-2-15,3-4 0 0,1 7-12 0,-4-6-2 16,3-1-1-16,-3-5 0 0,4 5-11 0,-1 4 10 15,1-4-10-15,-1 1 10 0,4 0-10 0,-3-7 8 16,-1 3-8-16,1 4 8 0,3 0-8 0,-4-1 10 0,5 1-10 0,-5-4 10 16,4 4-2-16,-7 9-8 0,4 0 12 0,-4 0-4 15,7-10-8-15,-7 10 0 0,3-3 0 0,-3 3-11 16,0 0 1-16,7-6 0 0,4 6 0 16,-4-3 0-1,0-3-30-15,-7 6-5 0,7 0-2 0,0 0 0 16,4 0-9-16,-4-4-1 0,-7 4-1 0,7-6 0 15,3 6-4-15,-10 0-1 0,0 0 0 0,11 0-516 0</inkml:trace>
  <inkml:trace contextRef="#ctx0" brushRef="#br0" timeOffset="13294.671">19378 7232 288 0,'0'0'25'0,"0"0"-25"15,0 0 0-15,0 0 0 0,0 0 141 0,0 0 23 16,0 0 5-16,0 0 1 0,0 0-134 0,0 0-28 16,0 0-8-16,0 0 0 0,0 0 0 0,0 0 0 15,0 0 0-15,0 0 0 0,-7 10 14 0,4-10-2 16,-1 6-1-16,-3-3 0 0,0 3 26 0,0-3 6 15,0 4 1-15,3-4 0 0,-6 3-20 0,6 4-3 16,-6-4-1-16,2-3 0 0,1 6 20 0,0 1 3 16,0-4 1-16,0 3 0 0,4 1-29 0,-1-1-6 0,1 1-1 0,-1-1 0 15,1 0-8-15,-1 1 0 0,4-4 0 0,4 4 0 16,-1-1 0-16,1 0 0 0,-4-9 0 0,7 10 0 16,0-1 0-16,0-3 0 0,0-2 0 0,0 2-11 15,0 3 11-15,0-9 0 0,-7 0 0 0,11 7 0 16,-11-7 8-16,7 0-8 0,3 0 8 0,-3-7-8 15,0 7 18-15,0 0-1 0,1-9 0 0,-1 9 0 16,0-6 5-16,0 2 1 0,0-2 0 0,0-3 0 16,-4-1-8-16,4 1-2 0,-3 0 0 0,-1-1 0 15,1 4-4-15,-1-4-1 0,-6 1 0 0,3-3 0 16,3-4-8-16,-6 6 0 0,3 1 0 0,-7-7 0 16,3 7 0-16,-3-10 0 0,4 13 0 0,-8-7-11 15,4 7 11-15,0-3 0 0,0-1 8 0,0 4-8 16,0 3 0-16,-4 3 0 0,8-6 0 0,-4 6 8 15,0 0-29-15,7 0-6 0,-7 0-1 0,7 0-428 16,0 0-85-16</inkml:trace>
  <inkml:trace contextRef="#ctx0" brushRef="#br0" timeOffset="13760.819">19597 7348 691 0,'0'0'61'0,"0"0"-49"0,0 0-12 0,0 0 0 15,0 0 205-15,0 0 39 0,0 0 7 0,0 0 1 16,7 7-201-16,-4-4-41 0,-3-3-10 0,4 9 0 16,3-3 0-16,-3 4 0 0,-1-7 0 0,-3-3-11 15,4 6 0-15,-1 4 0 0,1-4 0 0,-4-6 0 16,0 0 11-16,0 0 0 0,0 0 0 0,0 0 0 15,3 9 0-15,-3-9 14 0,0 0-3 0,0 0-1 16,0 0 28-16,0 0 6 0,0 0 0 0,0 0 1 16,0 0-4-16,0 0-1 0,0 0 0 0,0 0 0 15,0 0-14-15,0 0-3 0,0 0-1 0,0 0 0 16,0 0-10-16,0 0-3 0,0-6 0 0,0-3 0 16,-3 2-9-16,3 4 0 0,0-3 9 0,0-4-9 15,0 1 13-15,-4 0-1 0,4-1-1 0,-3 1 0 16,6 3 3-16,-3-4 1 0,-3 1 0 0,3-1 0 15,0 1-4-15,3 6-1 0,-3 3 0 0,0-6 0 0,0 6-10 0,4-10 0 16,3 4 0-16,-4 6 0 0,-3 0 8 0,11-10-8 16,-1 7 0-16,1 3 8 0,0-6-8 0,-1 3 0 15,4-3 0-15,4 6 0 0,-4 0 0 0,4-4 0 16,-4 4 0-16,3-6 0 0,1 6 0 0,-4-9 0 16,0 9-12-16,4 0 12 0,-4-6-16 0,0 6 5 15,-3-4 1-15,3-2 0 16,3 6-162-16,1-3-33 0,14-13-7 0,-4 7 0 0</inkml:trace>
  <inkml:trace contextRef="#ctx0" brushRef="#br0" timeOffset="15841.857">24183 638 460 0,'0'0'41'0,"0"0"-33"16,0 0-8-16,0 0 0 0,0 0 201 0,0 0 39 15,0 0 7-15,0 0 1 0,0 0-152 0,0 0-30 16,0 0-6-16,0 0-2 0,0 0-40 0,0 0-8 0,0 0-2 0,0 0 0 16,3 9-8-16,-3 7 0 0,4-7 0 0,0-6 0 15,-1 7 0-15,1 2 16 16,-1 1-2-16,4-4-1 0,0 1 19 0,0-1 3 0,0 7 1 0,0-7 0 15,0 7-7-15,0-7-1 0,4 1 0 0,-4-1 0 16,4 0-13-16,-1 10-3 0,1-13-1 0,-4 4 0 16,4-1-11-16,-4 10 0 0,0-10 9 0,0 1-9 15,3-1 0-15,-3 1 0 0,0-4 0 0,0 13 0 32,-7-10-45-32,4-3-7 0,3-2-2 0,-7 5 0 0,0-3-101 0,0-6-20 15,0 0-4-15,0 0-402 0</inkml:trace>
  <inkml:trace contextRef="#ctx0" brushRef="#br0" timeOffset="16210.117">24592 547 1051 0,'0'0'46'0,"0"0"10"0,0 0-44 0,0 0-12 15,0 0 0-15,0 0 0 0,0 0 29 0,0 0 4 16,0 0 1-16,-7 3 0 0,0 3-6 0,0-6-2 16,0 3 0-16,-4 7 0 0,1-4 4 0,3 3 1 0,0 1 0 0,-4 5 0 15,0-5 4-15,4-1 1 0,-3 10 0 0,-1-3 0 16,4-4 20-16,-3 4 4 0,-1 3 0 0,0-4 1 15,4-2-13-15,-3 12-2 0,-1-9-1 0,-3 6 0 16,4-7-8-16,-1 10-1 0,-3 4-1 0,0-4 0 16,0 3-35-16,0 0-14 0,-1 4 1 0,5-1 0 15,-4 0 13-15,3 1 0 0,1-7 0 0,2 9 0 16,-2-9 0-16,3 4 0 0,0-17 0 0,0 13 0 31,-4-9-23-31,8 3-8 0,-1-10-1 0,-3 10-1 0,4-13-47 0,-5 4-8 16,5-7-3-16</inkml:trace>
  <inkml:trace contextRef="#ctx0" brushRef="#br0" timeOffset="16695.939">24659 754 1224 0,'0'0'27'0,"0"0"5"0,0 0 2 0,0 0 0 0,0 0-34 0,0 0 0 0,0 0 0 0,0 0 0 16,0 0 46-16,0 0 2 0,0 0 1 0,0 0 0 16,0 0-18-16,0 0-4 0,0 0-1 0,0 0 0 15,0 0 1-15,0 0 0 0,0 0 0 0,0 0 0 16,0 0-2-16,7 0 0 0,4 0 0 0,-4 0 0 15,0 9 12-15,4-9 3 0,-1-9 0 0,4 9 0 16,-3 0-20-16,3 0-3 0,0 0-1 0,4-3 0 16,-4-4-8-16,7 7-8 0,-7-6 12 0,7 6-12 15,-3-9 0-15,3 9 0 0,-7-4 0 0,4 4 0 16,-4-6-26-16,0 6-6 0,0-9 0 0,-3 9-1 16,-1 0-155-16,1 0-32 0</inkml:trace>
  <inkml:trace contextRef="#ctx0" brushRef="#br0" timeOffset="17192.935">25531 547 403 0,'0'0'36'16,"0"0"-36"-16,0 0 0 0,0 0 0 16,0 0 191-16,0 0 31 0,0 0 6 0,0 0 2 15,0 0-143-15,0 0-29 0,-4 0-6 0,0 3 0 16,1 3-30-16,-1-6-6 0,4 0 0 0,-3 3-1 0,-1 4 10 16,1-4 3-16,-8 9 0 0,8-9 0 0,-4 7-1 0,0-1 0 15,-7-3 0-15,3-2 0 0,0 11 5 0,-3-5 0 16,4-1 1-16,-4 7 0 0,3-7-5 0,-3 1 0 15,3-1-1-15,-3 0 0 0,0 10-4 0,3-9-1 16,1-1 0-16,-1 4 0 0,4-1-14 0,-3-3-8 16,3-2 8-16,0 2-8 0,-1-6 16 0,1 7-2 15,0-4 0-15,0 3 0 16,0 1-70-16,0-1-13 0,0-3-3 0,-3-2-485 16,6 5-97-16</inkml:trace>
  <inkml:trace contextRef="#ctx0" brushRef="#br0" timeOffset="17544.822">25227 531 1566 0,'0'0'34'0,"0"0"7"0,0 0 2 0,0 0 1 0,0 0-35 0,0 0-9 0,0 0 0 0,0 0 0 15,0 0 0-15,0 0 0 0,7 0 0 0,0 9 0 16,0-9 0-16,0 7 0 0,0 2 0 0,4-6 0 0,-4 7 0 0,0-4 0 16,4 3 0-16,-1 1 0 15,-3-1 8-15,4 1-8 0,0-1 12 0,3 7-4 0,-4 2 9 0,1-8 2 16,3-1 0-16,-4 7 0 0,-6-7 13 0,7 10 4 15,-1-9 0-15,1-1 0 0,-1 7-28 0,1-7-8 16,3 7 0-16,-3-13 0 0,6 3 0 0,-3 4 0 16,0-7 0-16,1 3-9 0,-1 3-6 0,0-9-1 15,-4 10 0-15,-3-10 0 16,-7 0-168-16,11 9-35 0,-11-9-6 0,0 0-2 0</inkml:trace>
  <inkml:trace contextRef="#ctx0" brushRef="#br0" timeOffset="18328.467">25541 221 345 0,'0'0'15'0,"0"0"4"0,0 0-19 0,0 0 0 0,0 0 0 0,14 0 0 15,-7 6 178-15,7-6 32 0,-3 9 6 0,0-9 2 16,-1 10-179-16,1-1-39 0,-4-3 0 0,7-3 0 16,-4 4 0-16,5 2 0 0,-8 1 0 0,7-1 0 15,-4 7 21-15,1-7 5 0,3 0 1 0,0 1 0 16,-3 9 13-16,3-1 4 0,0-2 0 0,0 3 0 16,0 6-7-16,0-6-1 0,0 9 0 0,1-3 0 0,-1 3-6 0,0-9-2 15,-4 16 0-15,4-16 0 16,-3 6-8-16,0 0-1 0,-1-6-1 0,1 9 0 0,3-9-10 15,4 6-8-15,-8 0 12 0,1-6-12 0,-4-1 8 16,0 1-8-16,0 0 0 0,-4 6 0 0,-6 0 0 0,-4-12-20 16,3 12 2-16,-3-6 1 15,-7 6-19-15,-4 0-3 0,4-3-1 0,-3 3 0 16,-4-6-129-16,-1 3-27 0</inkml:trace>
  <inkml:trace contextRef="#ctx0" brushRef="#br0" timeOffset="18997.584">23999 199 288 0,'0'0'25'0,"0"0"-25"0,0 0 0 0,0 0 0 15,0 0 112-15,4-7 18 0,-4-2 3 0,0 9 1 16,0 0-70-16,0 0-13 0,-4 0-3 0,4 0-1 16,-7-9 15-16,7 9 3 0,-3-10 1 0,-8 10 0 15,11 0-28-15,-7 0-6 0,-3 0 0 0,-1 6-1 16,1-2-10-16,-1 5-1 0,0-9-1 0,-3 9 0 15,4 1 6-15,-1-1 2 0,0 1 0 0,1 5 0 16,-4 4-7-16,3-3 0 0,1-1-1 0,-4 7 0 16,3-3 5-16,0 6 2 0,-3 0 0 0,4 4 0 15,-1 5 2-15,0-6 1 0,1 10 0 0,3 3 0 16,-4-7-7-16,4-2-2 0,0 2 0 0,4 1 0 16,-4 2-20-16,3-12 0 0,4 3 0 0,0 1-8 15,4 5 8-15,-1-15 0 0,4 15 0 0,4-8 0 16,-4 2-10-16,7-3-6 0,4 3-2 0,3-9 0 15,3 0-31-15,1 6-7 0,3-9 0 0,4 2-420 16,3-8-83-16</inkml:trace>
  <inkml:trace contextRef="#ctx0" brushRef="#br0" timeOffset="20764.241">26046 130 460 0,'0'0'41'0,"0"0"-33"16,0 0-8-16,0 0 0 0,0 0 103 0,0 0 18 16,7 0 4-16,-7 0 1 0,0 0-68 0,0 0-14 15,7-10-2-15,-7 10-1 0,7-3-24 0,-4-3-5 0,4 0 0 0,-7 6-1 16,7-4 18-16,0-2 4 0,-7 6 1 0,11 0 0 16,-4-3 4-16,0 3 1 0,-7 0 0 15,11-6 0-15,-11 6-15 0,0 0-4 0,0 0 0 0,7 0 0 16,-7 0-20-16,10 0 0 0,-10 0 0 0,0 0 0 15,0 0 0-15,0 0 0 0,7 6 0 0,-7-6 0 16,0 0 0-16,7 3 0 0,-7-3 0 0,8 6 0 16,-8-6 0-16,0 0 0 0,0 0 0 0,7 4 0 15,0 2 0-15,-7-6 0 0,0 0 0 0,7 6 0 16,-4-3 0-16,-3-3 0 0,7 10 0 0,-3-1 0 16,-1-3 0-16,1 4 0 0,-4-7 0 0,0 3 0 15,0 4 0-15,-4-1 0 0,4 7 0 0,0-7 0 16,-3-6 0-16,-1 7 0 0,1 5 0 0,-1-5 0 15,-3-1 0-15,4 7 0 0,-4-13 0 0,3 3 0 16,-3 4 8-16,3-1 1 0,-3 0 0 0,4-2 0 16,-4 2-9-16,3-9 0 0,4 0 0 0,-7 3 0 0,0 7 0 15,7-10 0-15,0 0 0 0,-7 0 0 16,0 6 0-16,0-6 0 0,0 0 0 0,0 0 0 31,0-6-15-31,0 6-1 0,0 0-1 0,-4-4 0 0,4-2 4 0,4 6 1 0,-8 0 0 0,4-3 0 0,0 3 12 0,7 0 0 16,-7 0 0-16,0-6 0 0,7 6 0 0,0 0-9 15,-4-3 1-15,4 3 0 0,0 0 8 0,0 0 0 16,0 0 0-16,0 0 0 0,0 0 0 0,0 0 0 16,7 0 8-16,0-7-8 0,0 7 8 0,4-9-8 0,3 9 8 15,-3 0-8-15,3 0 20 0,-4 0-1 16,-3 0 0-16,4 0 0 0,3 0-2 0,0 0 0 0,0 0 0 16,-3 0 0-16,3 9-17 0,-3-9 0 0,-1 7 0 15,1-7 0-15,-1 9 8 0,-3-9-8 0,4 3 12 16,-4-3-12-16,-7 0 18 0,7 10-3 0,0-4-1 0,0-6 0 15,-7 0-27-15,4 9-6 0,-4-9-1 0,0 0 0 32,10 0-14-32,-10 0-3 0,0 0-1 0,0 0-382 0,0 0-76 0</inkml:trace>
  <inkml:trace contextRef="#ctx0" brushRef="#br0" timeOffset="21448.704">23287 208 115 0,'0'0'10'0,"0"0"-10"16,0 0 0-16,7-6 0 0,-7 6 180 0,0 0 33 16,3-3 7-16,5 3 2 0,-5 0-128 0,-3 0-26 15,0 0-4-15,0 0-2 0,7 0-25 0,-7 0-5 16,7 3 0-16,-7-3-1 0,0 6-8 0,7 3-2 15,-7 1 0-15,4-1 0 0,-8 1-11 0,4 5-2 16,0-5-8-16,0-1 12 0,0 1-12 0,0-1 9 16,0 7-9-16,0-4 8 0,0-2-8 0,0 5 0 15,0-5 0-15,0 5 0 0,0-2 0 0,0 3 0 16,-3-7 0-16,-1 7 8 0,1-7-8 0,3 0 0 0,-4 1 0 16,1 9 0-16,-1-10 0 0,1-3 0 15,3 4 0-15,0-7-404 0,0 9-84 0</inkml:trace>
  <inkml:trace contextRef="#ctx0" brushRef="#br0" timeOffset="21900.031">23068 735 288 0,'0'0'12'0,"0"0"4"0,0 0-16 0,0 0 0 15,0 0 0-15,0 0 0 0,0 0 82 0,0 0 14 16,0 0 2-16,0 0 1 0,0 0-36 0,0 0-7 16,0 0-2-16,0 0 0 0,0 0 14 0,0 0 2 15,0 0 1-15,0 0 0 0,0 0 8 0,11 0 1 16,-1-6 1-16,1 6 0 0,-1-4-5 0,5 4 0 16,-1-6-1-16,0-3 0 0,3 9-30 0,1-10-5 0,0 7-2 0,-1-9 0 15,5 9-21-15,-5-7-4 0,1 1-1 0,3 2 0 16,0-2-3-16,0 0-1 0,0-1 0 0,-3 4 0 15,0 3-8-15,-4-3 0 16,0-4 0-16,-3 10 0 16,-1-9-28-16,1-1-8 0,-11 10-2 0,7-3 0 15,-7 3-146-15,0 0-30 0</inkml:trace>
  <inkml:trace contextRef="#ctx0" brushRef="#br0" timeOffset="22666.419">23220 961 518 0,'0'0'46'0,"-7"6"-37"0,0-6-9 0,3-6 0 0,-3 6 125 0,7 0 23 16,-3 0 5-16,3 0 1 0,0 0-84 0,0 0-17 15,-4 0-3-15,4 0-1 0,-3-4-20 0,3 4-4 16,0-6-1-16,0 6 0 0,3-9-1 0,1-1-1 16,3 7 0-16,0-3 0 0,3-3 14 0,1-1 4 15,-1 1 0-15,5 2 0 0,-1-2-5 0,3 0-1 16,-3-7 0-16,4 7 0 0,0 5-2 0,-1-11-1 15,1 5 0-15,-4 7 0 0,4-9-19 0,-8 9-4 0,1-4-8 16,0 4 12-16,-4 3-12 0,3 0 0 0,-10 0 0 0,0 0 0 16,0 0 0-16,0 0 0 0,0 0 0 0,0 0 9 15,0 0-9-15,0 0 0 0,0 0 0 0,0 3 0 16,4 7 0-16,-4-4 0 0,0 13 0 16,-4-10 0-16,1-3 0 0,-1-2 0 0,1 11 0 0,-1-5 0 15,-3-1 0-15,3 7 0 0,-3-7 0 0,0 4 0 16,0-1 0-16,0 1 0 0,-3 2 0 0,3-2 0 15,-4 0 0-15,0-1 0 0,1 4-12 0,3-7 12 16,0 4-12-16,0-1 12 0,0 1-10 0,-4-4 10 16,4-2 0-16,0 2 0 0,-4 0 0 0,8-2 0 15,-8-4 0-15,4 6-9 0,-3 1 9 0,-1-4 0 16,4-6 0-16,-4 9 0 0,1-9 0 0,-1 0 0 16,4 3-8-16,0-3-7 0,-3-3-1 0,2 3 0 0,1 0 16 0,0 0 0 15,0-6 0-15,0 3 0 0,7 3 0 0,0 0 0 16,-3 0 8-16,3 0-8 0,0 0 9 0,-4-6-1 15,4-4-8-15,0 10 12 0,0 0 8 0,4-9 0 16,-1 6 1-16,4-4 0 0,4 1 0 0,-4 6 0 16,4 0 0-16,3-3 0 0,-4-3-3 0,4 6-1 15,-3 0 0-15,7 0 0 0,-1 0-1 0,1 0 0 16,-1 0 0-16,-2 0 0 0,-5 0-16 0,8 0 10 16,-4 6-10-16,0-3 8 0,-3 3-8 0,3 1 0 15,-4-4 0-15,-3 3 0 0,4-3 0 0,0 7 0 16,-4-4 0-16,-4 3 0 0,4-6 0 0,4 10 8 0,-8-10-8 15,-3-3 0-15,7 6-15 0,-7-6-8 16,0 0-1-16,7 3-1 16,4 7-123-16,-11-10-24 0,18-10-4 0,-18 10-2 0</inkml:trace>
  <inkml:trace contextRef="#ctx0" brushRef="#br0" timeOffset="27769.987">21505 406 345 0,'0'0'31'0,"0"0"-31"15,0 0 0-15,0 0 0 0,7 0 96 0,-7 0 12 16,0 0 4-16,0 0 0 0,0 0-82 0,0 0-16 16,0 0-3-16,0 0-1 0,0 0 19 0,0 0 4 15,0 0 1-15,0 0 0 0,0 0-14 0,0 0-2 16,0 0-1-16,-7 0 0 0,7 0-5 0,0 0-2 16,0 0 0-16,0 0 0 0,0 0 30 0,0 0 5 15,-3 0 2-15,3 0 0 0,0 0-7 0,-7 0-2 0,3 0 0 16,-3-4 0-16,-3-2-9 0,3 6-1 0,-1 0-1 0,-2 0 0 15,-4 0-5-15,-4 0-1 0,1 0 0 0,-1 10 0 16,-3-10-21-16,0 9 9 0,-4 0-9 0,0-2 0 16,4-4 0-16,0 3 0 0,0-3 0 0,3-3 0 15,0 6 0-15,1-2 0 0,3-4 0 0,0 6 0 16,-1-6 0-16,5 0 0 0,-4 0 0 0,7-6 0 16,-4 6 10-16,4-4-10 0,-4-2 8 0,4 6-8 15,0 0 13-15,0-3-2 0,0 3-1 0,7 0 0 16,0 0-10-16,-7 0 0 0,7 0 9 0,-7 0-9 15,4 0 0-15,3 0 0 0,0 0 0 0,-7 3 0 16,-1 3 0-16,8-6 0 0,0 0 0 0,0 0 0 16,0 0 0-16,0 10 0 0,0-1 0 0,0 1 0 15,4-1 0-15,-4 1 9 0,4-1 0 0,-1-3 0 16,1 4-9-16,-1 8 0 0,1-11 0 0,-1 5 0 16,1 4 0-16,3-7 0 0,-7 10 0 0,3-9 8 0,-3 5 3 0,4 4 0 15,-1-3 0-15,1-4 0 0,-8 4 4 0,4 3 1 16,0 0 0-16,0-4 0 0,0 4-16 0,-3-3 0 15,3 3 0-15,-4-4 0 0,4-2 0 0,0 2 9 16,-3-2-9-16,-1 3 8 0,1-7-8 0,3 7 0 16,-4-7 9-16,4 4-9 0,-3-7 8 0,-1 3-8 15,4 10 8-15,-3-9-8 0,-1-1 0 0,1 4 8 16,-1-1-8-16,0-2 0 0,-3 5 0 0,4-2 0 16,-1-7 0-16,1 13 0 0,-1-19 0 0,1 16 0 15,3-13 0-15,0 6 0 0,0-9 10 0,-4 6-2 16,4-6-8-16,0 0 12 0,0 0 10 0,0 0 2 15,0 0 0-15,0 0 0 0,0 0-8 0,0 0-2 0,0 0 0 0,7 7 0 16,-7-7-14-16,7 3 9 0,0 3-9 0,0-3 8 16,-7-3-8-16,11 0 0 0,0 0 0 0,3 0 0 15,-4 0 0-15,4 0 0 0,-3 0 0 0,7-3 0 16,-1-3 0-16,1 6 8 0,3-3-8 0,0-4 0 16,0 7 0-16,4-6 8 0,-4 3-8 0,4-3 0 15,-4 6 0-15,0 0 0 0,0-3 8 0,1 3-8 16,-5 3 0-16,1-3 0 0,-7-3 0 0,3 3 0 15,-4 0 0-15,1 0 0 0,-11 0-12 0,0 0 12 16,0 0-123-16,7 3-17 0,-7-3-3 0,0 0-559 16</inkml:trace>
  <inkml:trace contextRef="#ctx0" brushRef="#br0" timeOffset="28107.267">21036 807 1036 0,'0'0'46'0,"4"-6"10"0,-4 6-45 0,0 0-11 0,0 0 0 0,0 0 0 16,7-10 126-16,-7 10 23 0,0 0 5 0,3 0 1 15,8-3-131-15,-4 3-24 0,0-6-10 0,-7 6 1 16,7-3 9-16,0 3 0 0,4-7 8 0,-1 7-8 16,1 0 0-16,-1-9-10 0,5 9 1 0,-5-9 0 31,4 9-23-31,0 0-4 0,0-3 0 0,1-4-1 15,-1 7-17-15,0-6-3 0,3 6-1 0,1 0 0 0,-7 0-45 16,6 0-9-16,-3 0-1 0</inkml:trace>
  <inkml:trace contextRef="#ctx0" brushRef="#br0" timeOffset="28887.919">21844 663 864 0,'0'0'76'16,"7"0"-60"-16,4 0-16 0,-4 0 0 0,-7 0 108 0,10-7 18 0,4 7 4 15,4 0 1-15,-4-9-112 0,-3 9-19 0,3 0-11 0,0 0 2 16,4 0 9-16,-4 0 0 0,-4 0 0 0,4 0 0 15,1 0 0-15,-1 0 12 0,-4 0-2 0,1 0-1 16,6 0-19-16,-2 0-4 0,-5 0-1 0,-3 0 0 16,-7 0-33-16,11-9-6 0,3 9-2 0</inkml:trace>
  <inkml:trace contextRef="#ctx0" brushRef="#br0" timeOffset="29418.216">21939 791 2055 0,'-14'-9'45'15,"14"9"10"-15,0 0 1 0,0 0 2 0,0 0-46 0,0 0-12 0,0 0 0 0,0 0 0 0,0 0 0 0,0 0 0 16,0 0 0-16,7 6-11 16,7-6-21-16,-3 3-5 0,-4-3-1 0,4 7 0 15,3-4-31-15,3-3-7 0,1 0 0 0,0 0-1 16,-1 0-39-16,8 0-8 0,7-3-2 0,-4-4-281 16,-3 7-56-16</inkml:trace>
  <inkml:trace contextRef="#ctx0" brushRef="#br0" timeOffset="31639.855">21382 2127 1209 0,'0'0'108'0,"0"0"-87"0,0 0-21 0,0 0 0 16,0-6 106-16,-4 3 17 0,4 3 3 0,-3-7 1 15,-1 4-102-15,-3-3-25 0,7 6 0 0,0 0 0 16,0 0 0-16,-3-9 0 0,3 9 0 0,0 0 0 16,0-3 0-16,0 3 0 0,-4-7 0 0,1-2 0 15,3-1-9-15,-4 1-7 0,4 3-2 0,-3-4 0 16,-1 1 18-16,1 0 0 0,-1 2-8 0,-3-2 8 15,0-1 0-15,0 1 0 0,-4 0 0 0,-3-1 9 0,4 1 4 0,-1-1 1 16,-3 4 0-16,-4 3 0 0,4-3 5 16,-4-4 1-16,4 10 0 0,0-3 0 0,-3 3 3 15,-1 0 1-15,0 3 0 0,4-3 0 0,-3 10-24 0,2-4 0 16,1-3 0-16,0 7 0 0,0 2 0 0,4-3 0 16,-1 4-10-16,0-4 10 0,4 1 0 15,-3 6 0-15,3-1 0 0,-4 4 9 0,4-6-9 0,-4 2-11 16,4 4 3-16,0 0 0 0,0-3 8 0,0 2 0 15,4-2 0-15,-1-3-8 0,1 2 8 0,3-5 0 16,-4 5 0-16,8-5 0 0,-4-10 0 0,7 3 0 16,-7-3 0-16,10 9 0 0,-3-9 8 0,7 0 4 15,-3 0 1-15,3 0 0 0,0-9-13 0,4 9 0 16,0-3 0-16,-4-7 0 0,3 4 10 0,1-3-10 0,0-1 10 0,-1 7-10 16,1-9 13-16,0 8-3 0,-1-5-1 0,1 3 0 15,-4-7 3-15,0 4 1 0,4-4 0 0,-4 4 0 16,-4 6 11-16,4-7 1 15,-3 4 1-15,0-6 0 0,-4 2 3 0,0-2 1 0,-4 2 0 0,1 1 0 16,3-10 5-16,-4 10 1 0,1-7 0 0,-1 6 0 16,-3 1-15-16,0-10-2 0,-3 0-1 0,3 4 0 15,0-4-18-15,-4 3 10 0,1-6-10 0,-1-3 8 16,4 6-8-16,-7 4 0 0,4-14 0 0,3 14 0 16,-4-4 0-16,1 6 0 0,-4-2 0 0,7 5 0 15,-4-5-11-15,1 5 11 16,3 1-8-16,-4 9 8 15,4 0-32-15,0 0 0 0,0 0-1 0,0 0 0 0,0 0-64 0,0 0-13 16,0 0-2-16,0 0-470 0,4 0-94 0</inkml:trace>
  <inkml:trace contextRef="#ctx0" brushRef="#br0" timeOffset="33223.627">21876 1691 748 0,'-7'-9'67'0,"7"9"-54"0,0 0-13 0,0 0 0 16,-4-10 93-16,1 4 16 0,3 6 3 0,0-9 1 16,0 6-75-16,-4 3-15 0,1-10-3 0,3 10-1 15,0 0-7-15,0 0-2 0,-4-6 0 0,1-3 0 16,3 9-10-16,-8-4 8 0,-6-2-8 0,4 6 8 15,-1-3 10-15,1 3 2 0,6 0 0 0,-6 0 0 16,-5 0 10-16,5 0 2 0,10 0 1 0,-11-6 0 16,-3 6-1-16,0 0-1 0,3-7 0 0,4 7 0 0,-3 7-7 15,3-7-2-15,-4 6 0 0,4-6 0 16,0 0-10-16,0 3-3 0,-4 3 0 0,1-2 0 0,3 5-9 16,0-3 0-16,3 4 0 0,-6-7 0 0,3-3 0 15,7 0 0-15,0 0-9 0,0 9 9 0,-4-3 0 0,4-6 0 16,0 10-8-16,0-10 8 0,0 9 0 0,0-9 0 15,0 10 0-15,4-1 0 0,-1-3 0 0,-3-6 0 16,4 10 8-16,-4-1-8 0,3 1 0 0,1-1 0 16,-4-3 0-16,0 7 0 0,0-4 0 0,3 4 0 15,-6-1 0-15,3 4-10 0,-4-3 10 0,4-1 0 16,0 1 0-16,-3 5 0 0,-4-2 0 0,7 3 0 16,0-10 0-16,3 10 0 0,-6-3 0 0,3-7-8 15,0 10 8-15,0-10-8 0,3 1 8 0,-3 6 0 0,-3-1 8 16,3-2-8-16,3 2 0 0,-6 1 8 0,-1-13-8 15,0 16 0-15,4-10 0 0,-3 1 0 16,-1 6 0-16,1-7 0 0,-4 0 0 0,7 7 8 0,0-7-8 0,-4-5 0 16,1 8 8-16,3-12-8 0,0 0 8 0,0 3-8 15,-4 7 16-15,4-10-2 0,0 0 0 0,0 0 0 16,0 0 6-16,0 0 2 0,0 0 0 0,0 0 0 16,7 9-11-16,-7-9-3 0,0 0 0 0,0 0 0 15,7 6 0-15,-7-6-8 0,7 10 12 0,-7-10-4 16,0 0 4-16,15 0 1 0,-1 0 0 0,-4-7 0 15,-3 7 11-15,4-3 3 0,3-3 0 0,0 6 0 16,-3 0-16-16,-1-9-3 0,1 9-8 0,3-3 12 16,0-4-12-16,-3 7 0 0,-11 0 0 0,7 0 0 15,7 0-8-15,-7-3 8 0,-7 3-12 0,0 0 12 16,7 0-48-16,-4 0-2 0,8 0-1 0,-11 0 0 16,0 0-121-16,0 0-24 0,7 0-4 0</inkml:trace>
  <inkml:trace contextRef="#ctx0" brushRef="#br0" timeOffset="33476.485">21611 2005 1720 0,'0'0'76'0,"0"0"16"0,0 0-73 0,0 0-19 0,0 0 0 0,0 0 0 16,0 0 32-16,0 0 2 0,4 0 1 0,6-3 0 15,4 3-35-15,-14 0 0 0,7 0 0 0,4-10 0 16,7 10 9-16,-4-6-9 0,-4 6 0 0,4 0 9 16,-3-9-9-16,0 5 0 0,3-2 0 0,-4 6 0 15,-10 0-8-15,11-3-1 0,0 3 0 0,-1 0 0 31,-3-12-21-31,0 12-4 0,7 0-1 0,-3-4-484 0,3 4-97 0</inkml:trace>
  <inkml:trace contextRef="#ctx0" brushRef="#br0" timeOffset="34057.974">20906 2441 288 0,'0'0'12'0,"0"0"4"0,0 0-16 0,0 0 0 0,0 0 0 0,0 0 0 16,0 0 248-16,0 0 48 0,10 0 8 0,-3 0 3 15,4 0-255-15,-1 0-52 0,1 0-9 0,3 0-3 16,0 0 12-16,4 0-10 0,0 0 10 0,3-3-10 0,0-4 28 16,7 4 6-16,4-3 0 0,0 0 1 0,3 2 16 0,4 4 3 15,-4-9 1-15,0 3 0 0,4-4-20 16,-4 1-4-16,1 6-1 0,-5-10 0 0,1 4 14 0,7 6 2 15,0-7 1-15,-1 4 0 0,-6-3-9 0,0-1-3 16,7 1 0-16,0 3 0 0,-4 2-16 0,-3-2-9 16,-4 3 10-16,0 3-10 0,4-6 0 0,-4 6 0 15,-10 0 0-15,-1 0 0 16,4 0-15-16,-3 0-9 0,-4 0-1 0,0 0-522 16,-7 0-104-16</inkml:trace>
  <inkml:trace contextRef="#ctx0" brushRef="#br0" timeOffset="34825.323">21428 2949 1166 0,'0'0'52'0,"0"-7"10"0,-4 4-50 0,4-3-12 15,0 3 0-15,-3-3 0 0,3 2 36 0,-4-2 5 16,4-3 1-16,-3-1 0 16,-1 7-30-16,1-3-12 0,-1 0 8 0,1-4-8 0,-5 7 0 0,5-3 0 15,-4 6 8-15,0-9-8 0,3 5 0 0,-3-2 0 16,0 6 0-16,0 0 0 0,0 0 18 0,0 6 2 0,-4-2 0 15,1-4 0-15,-4 9 3 0,3 0 1 0,1 1 0 16,-5-4 0-16,1 3-12 0,4 1-1 16,-1 5-1-16,4-5 0 0,0-1 0 0,0 1 0 0,3-1 0 0,-3 10 0 15,4-13-10-15,3 4 0 0,-4-1 0 0,8 0 0 16,-4 1 0-16,0-1 0 0,0 1 0 0,3-4 0 16,1 3 0-16,3-6 0 0,-7-3 0 0,4 7 0 15,-1 2 0-15,4-9 0 0,0 6 0 0,-7-6 0 16,0 0 0-16,0 0 8 0,14 0 0 0,0-6 0 15,-3 6 18-15,0 0 3 0,-4-9 1 0,3 9 0 16,1-7 11-16,3-2 3 0,-7 6 0 0,4-6 0 16,3 2-12-16,-4-5-3 0,1-4 0 0,-1 10 0 15,1-7-9-15,-4-2-3 0,0 5 0 0,0-6 0 16,0 4-5-16,0-4 0 0,0-3-1 0,-3 4 0 16,-1 2 8-16,-3-2 1 0,0-4 1 0,0 0 0 15,0 3 3-15,-3-12 0 0,-1 12 0 0,1-3 0 16,-1-6-10-16,-3 13-2 0,4-13 0 0,-1 12 0 0,-3-2 2 0,4-1 0 15,-1-3 0-15,1 0 0 16,-1 4-14-16,-3 5 9 0,7-9-9 0,-4 4 8 0,1 5-8 0,-1 1 0 16,4-1 0-16,-3 1 0 15,3 0-28-15,0 9-8 0,0 0-2 0,0 0 0 16,0 0-134-16,0 0-26 0,0 0-6 0</inkml:trace>
  <inkml:trace contextRef="#ctx0" brushRef="#br0" timeOffset="35173.661">22017 2726 921 0,'0'0'82'0,"0"0"-66"0,0 0-16 0,0 0 0 15,-11 0 120-15,4 0 21 0,7 0 4 0,0 0 1 16,-10 9-98-16,3-9-20 0,0 10-4 0,3-4-1 16,0 4-4-16,-3-7-1 0,-3 3 0 0,3 3 0 0,3 10-8 0,-3-13-2 15,-3 7 0-15,-1 3 0 0,0-1 0 16,1-2-8-16,-1 3 12 0,-6-1-4 0,3-2 4 0,-1 6 1 15,8-1 0-15,-7-2 0 16,-3 3-3-16,3-10-1 0,14 1 0 0,-8 2 0 0,1 1 7 0,0-4 0 16,4-2 1-16,3 2 0 15,0-9-45-15,0 0-8 0,0 0-3 0,0 0-717 16</inkml:trace>
  <inkml:trace contextRef="#ctx0" brushRef="#br0" timeOffset="35413.008">21830 2745 1969 0,'0'0'87'0,"-7"0"18"0,0-10-84 0,7 10-21 0,0 0 0 0,0 0 0 16,0 0 27-16,0 0 1 0,10 10 0 0,1-4 0 16,-4 4-28-16,4-7 0 0,-1 9 0 0,4-2 0 15,7 2-11-15,-6 4 11 0,-1-13-8 0,3 13 8 16,1-7 0-16,3 10 0 0,-10-13 0 0,3 7 0 15,0-7 0-15,0 3 0 0,0 1-12 0,-3-1 4 16,-4-3-29-16,3 4-6 16,4-7-1-16,-3 6 0 15,-4-9 4-15,0 7 0 0,4-7 0 0,-1 6 0 0,-3-3-36 16,0-3-6-16,4 0-2 0,0-3-376 0,-1 3-76 0</inkml:trace>
  <inkml:trace contextRef="#ctx0" brushRef="#br0" timeOffset="35941.893">22327 2296 1303 0,'0'0'57'0,"0"0"13"0,-7 0-56 0,7 0-14 0,0 0 0 0,0 0 0 15,0 0 57-15,0 0 9 0,14 0 2 0,0 0 0 0,1 0-44 0,-5-6-9 16,4 6-2-16,4-3 0 0,0 3 5 15,-1 0 1-15,-6 0 0 0,3 0 0 16,4 0-19-16,-8 3 0 0,-3-3 0 0,4 6 0 0,-4-6 0 0,3 4 0 16,1-4 0-16,-11 0 0 0,0 0-10 0,11 6 1 15,3-6 0-15,-4 0 0 0,1 0-12 0,-1 0-3 16,8-6 0-16,0 6 0 16,-4-4-5-16,3-5-2 0,-6 9 0 0,7-6 0 15,6 6-92-15,-10-10-18 0</inkml:trace>
  <inkml:trace contextRef="#ctx0" brushRef="#br0" timeOffset="36257.526">22412 2478 633 0,'0'0'28'0,"0"0"6"0,0 0-34 0,0 0 0 0,0 0 0 0,0 0 0 16,0 0 214-16,0 0 36 0,0 0 7 0,0 0 2 15,0 0-207-15,0 0-42 0,11 0-10 0,-4-3 0 16,-7 3 0-16,7-6 0 0,7 6 0 0,0 0 0 16,-4 0 8-16,-2 0 0 0,2 0 0 0,1 0 0 15,3 0-8-15,0 6 0 0,-7-3 0 0,4-3 0 16,3 0 0-16,-4 0 0 0,1 0 0 0,-4 0 0 15,7 0-33-15,0 0-3 0,0 0 0 0,0 0 0 16,-3 0-45-16,3 0-10 0,7 0-1 0,-7-3-464 16</inkml:trace>
  <inkml:trace contextRef="#ctx0" brushRef="#br0" timeOffset="36849.884">23227 2315 518 0,'0'0'46'0,"0"0"-37"15,0 0-9-15,0 0 0 0,-4 0 236 0,4 0 44 16,-3-3 10-16,3 3 2 0,0 0-193 0,0 0-39 15,0 0-7-15,0 0-1 0,0 0-21 0,0 0-4 16,0 0-1-16,0 0 0 0,0 0-26 0,7 0 0 16,3-6-12-16,1 6 12 15,0 0-33-15,3 0 1 0,0 6 0 0,-4-6 0 16,1 0-1-16,3 3 0 0,-3-3 0 0,-1 0 0 0,-3 0 20 0,7 0 4 0,-3 0 1 0,3 0 0 16,-7 0-10-16,4 0-2 0,-1-3 0 0,1 3 0 15,0 0 12-15,-1 0 8 0,4-6-12 0,-3 6 12 31,3 0-38-31,-3 0-1 0,-1 0 0 0</inkml:trace>
  <inkml:trace contextRef="#ctx0" brushRef="#br0" timeOffset="37994.127">24162 1848 172 0,'0'0'16'0,"0"0"-16"0,-4 3 0 0,-3 7 0 0,-3-1 149 0,3-3 27 16,-4 4 6-16,4-7 1 0,-4 6-137 0,1 7-27 16,-1-7-6-16,1 7-1 0,-5-3-28 0,1 2-5 15,-3-5-2-15,3 15 0 16,-8-13 11-16,8 10 1 0,0-3 1 0,-3 0 0 0,2 0 10 0,1 6 16 15,0-13-4-15,-3 13-1 0,2 0 17 0,-2-9 3 16,3 6 1-16,3-3 0 0,1 6 15 0,-1 0 3 16,0-6 1-16,1 9 0 0,6-9-23 0,-3 6-4 15,4 0 0-15,3-6-1 0,0 9-8 0,0-9-2 16,7-3 0-16,0 12 0 0,-4-12-13 0,8 2 0 16,-4 1 0-16,4 0 0 0,-4-3 25 0,7 2 6 15,-4-2 1-15,4-3 0 0,1-1-32 0,-1-2 0 0,3 2 0 0,1-12 0 31,0 16-80-31,-1-13-12 0,1-3-2 0,-1 6-1 0</inkml:trace>
  <inkml:trace contextRef="#ctx0" brushRef="#br0" timeOffset="38409.176">24229 2218 115 0,'0'0'0'0,"0"0"10"0,0 0-10 0,0 0 0 16,0 0 0-16,0 0 0 0,0 0 325 0,0 0 63 15,0 0 13-15,7 0 3 0,0 0-322 0,0 6-64 16,-7-6-18-16,7 3 0 0,0 4 0 0,0-4 0 16,0 6 0-16,0-2 0 0,0 2 0 0,-3 10-9 0,3-13 9 15,0 7 0-15,0-7 0 0,-3 10-8 0,3-4 8 16,-4 4 0-16,4-13 0 0,-3 13 0 0,-1-7 0 0,4 0 11 15,-3 7-11-15,-1-7 0 0,-3-5-10 0,4 2 10 16,-4 3 0-16,0-9 0 0,3 0-8 16,1 10 8-1,-4-1-33-15,0-9-4 0,0 0-1 0,0 0-397 16,0 0-79-16</inkml:trace>
  <inkml:trace contextRef="#ctx0" brushRef="#br0" timeOffset="38711.549">24483 2281 1292 0,'0'0'57'0,"0"0"12"0,0 0-55 0,0 0-14 16,-7 6 0-16,3-3 0 0,-3 7 14 0,0-4 0 15,4 3 0-15,-4 1 0 0,-1-1-14 0,1 7 0 16,0-4 8-16,0 4-8 0,0 3 0 0,0 0 0 15,-3-4 0-15,3 4 0 0,-4 9 0 0,4-3-10 16,-4 4 2-16,4-4 0 0,-3 3 8 0,3 3 14 16,-4 1-3-16,0 2-1 0,1-9-2 0,-4 3 0 15,3 1 0-15,1-4 0 0,-1 0 3 0,7 0 0 16,-3-3 0-16,0-13 0 0,4 7-11 0,-1-7 12 16,1 10-12-16,3-13 12 15,-4 4-105-15,4-10-21 0,0 0-4 0,0 0-1 0</inkml:trace>
  <inkml:trace contextRef="#ctx0" brushRef="#br0" timeOffset="39109.778">24677 2325 518 0,'0'0'23'0,"0"0"5"16,0 0-28-16,0 0 0 0,0 0 0 0,0 0 0 0,0 0 288 0,0 0 53 15,0 0 11-15,0 0 1 0,7 0-282 0,3 9-57 16,-2-9-14-16,2 0 0 0,1 6 8 0,-4-6-8 16,3 4 11-16,-3 2-11 0,4-6 12 0,0 3-4 15,-4-3 0-15,3 0-8 0,1 6 0 0,-1-6 0 16,1 0 0-16,0 0 0 0,-4 0 0 0,3 3 0 16,1-6 0-16,-1 3 0 0,1-6-12 0,3 6 0 15,-3-3 0-15,-1 3 0 16,-3-6-30-16,7 2-6 0,0 4 0 0,1-6-1 15,-5 6-99-15,4 0-19 0,-3-9-4 0,-1 9-1 0</inkml:trace>
  <inkml:trace contextRef="#ctx0" brushRef="#br0" timeOffset="39458.651">25587 2199 345 0,'0'0'31'0,"0"0"-31"16,0 0 0-16,0 0 0 0,0 0 237 0,-11 0 42 16,4 7 8-16,0-4 1 15,7-3-195-15,-10 9-39 0,-1-9-8 0,1 6-2 0,-1 4-15 0,-3-7-3 16,3 3-1-16,-3 4 0 0,0-4-5 0,0 3-2 15,0 4 0-15,-4-7 0 0,4 7-2 0,0-1-1 16,0 1 0-16,0-4 0 0,0 7-3 0,0-4 0 16,3 1 0-16,-3-1 0 0,3 4-12 0,1-7 0 15,-1 1 0-15,4-1 0 0,0 10 0 0,3-13 11 16,-3 4 0-16,0-7 0 16,0 3-41-16,4-3-8 0,-4 4-2 0,7-7-476 15,0 0-96-15</inkml:trace>
  <inkml:trace contextRef="#ctx0" brushRef="#br0" timeOffset="39733.648">25241 2234 806 0,'0'0'72'15,"0"0"-58"-15,0 0-14 0,7 0 0 16,-7 0 187-16,11 3 34 0,-4 3 7 0,4-3 2 16,-4 4-186-1,3 2-36-15,1 0-8 0,-1 1 0 0,1 5 0 0,0-5 0 0,-1-1 0 0,1 1 8 16,3 5-8-16,-4-2 0 0,1-4 0 0,-4 4 0 16,7-1 0-16,-3 4 0 0,-1-3 0 0,1-7 0 15,-4 10 0-15,4-4-15 0,-1-2 4 0,-3-1 1 0,0 0 0 16,4-2 0-16,-1-1 0 0,1-3 0 15,-4 6-44-15,4-9-9 0,-4 0-1 0,3 0-568 16</inkml:trace>
  <inkml:trace contextRef="#ctx0" brushRef="#br0" timeOffset="40296.07">25587 1879 576 0,'0'0'25'0,"0"-3"6"0,0-3-31 0,0 6 0 0,-4 0 0 0,4 0 0 16,0 0 184-16,0 0 32 0,0 0 5 0,0 0 2 15,8-9-185-15,-8 9-38 0,0 0 0 0,7-4-12 16,-7 4 12-16,7-6 0 0,0 3 0 0,-7 3-8 16,10 0 8-16,-3-6 0 0,4 0 0 0,-4 6 0 0,-7 0 25 0,11-4 1 15,-1 4 0-15,1 0 0 0,-1-6 28 0,-3 3 6 16,4 3 0-16,0 0 1 0,-1 0-13 0,4 3-2 15,-3 3-1-15,-1-2 0 0,4 2-31 0,1 3-6 16,-1 1-8-16,0-1 11 0,0 7-11 0,4-4 0 16,-4 4 0-16,3 9 0 0,1-12 0 15,-4 8 0-15,4-2 0 0,-1 3 0 0,-3-6 0 0,8 9 0 16,-1-6 0-16,-4 0 0 0,-2 6 0 0,-1-6 0 16,0 9 0-16,-4-9 8 0,1 3-8 0,0-1 0 15,-4-2 0-15,3 6 0 0,-6 0 0 0,3-6 0 16,-7 0 0-16,3 6 0 0,-3-6 0 0,-3 6 0 15,3-6 9-15,-7 9-9 0,3-9 0 0,-3 6 8 16,0 0-8-16,0-6 0 0,-4 9 0 0,1-9 8 0,3-3-8 0,-4-1 0 16,1 4 0-16,-1-9-13 0,0-1 1 0,1 0 1 31,-4 10-36-31,3-13-7 0,-3 4-2 0</inkml:trace>
  <inkml:trace contextRef="#ctx0" brushRef="#br0" timeOffset="43962.85">1711 7251 1440 0,'-14'-19'64'0,"10"10"12"0,-3 9-60 0,4-6-16 15,-4-4 0-15,3 10 0 0,4-9 48 0,0 9 6 16,0 0 2-16,0 0 0 0,0 0-46 0,0 0-10 15,11 0 0-15,-1-3 0 0,-3-4-8 0,11 4-2 16,-4-3 0-16,0-3 0 0,0 2 10 0,8-2 0 16,-12 6 0-16,8-13 0 0,-1 7 0 0,8-1 0 15,-11-5 0-15,7 2 0 0,4-3 11 0,-7-3-3 16,10 4 0-16,-3-13 0 0,-8 2 8 0,15 5 2 16,-7-11 0-16,3 4 0 0,4 0 4 0,-4 3 1 15,7-4 0-15,-3 11 0 0,-7-7-9 0,10 6-2 0,-10 0 0 16,3 0 0-16,4 3-12 0,-4 7 11 0,4-7-11 15,-8 7 10-15,1 0-10 0,-4-1 0 16,4 1 0-16,-8 2 8 0,5-2-8 0,-1-4 0 0,-7-2 9 0,0 5-9 16,7-5 16-16,-7 2-2 0,0-6 0 15,4 4 0-15,-11-4 8 0,11 3 2 0,-8-3 0 0,-3 4 0 16,4-4 2-16,0 6 1 0,-1-2 0 0,1-1 0 16,-1 3-8-16,-3 4-2 0,0-7 0 0,-7 10 0 15,11-3 7-15,-8 6 0 0,-3 3 1 0,4-7 0 16,3 4-25-16,-7-3-16 0,0 6 3 0,0 0 0 15,0 0 21-15,0 0 4 0,0 0 0 0,0 0 1 16,0 0 3-16,0 0 1 0,0-10 0 0,0 10 0 16,0-3-6-16,0-3-2 0,0 6 0 0,0 0 0 15,0-9-9-15,0 9 0 0,0 0 0 0,0 0 0 16,0 0 8-16,0 0-8 0,-7-10 0 0,7 10 8 0,0 0-8 0,0 0-12 16,-7-6 2-16,-4 6 1 0,1 0-1 0,-4 6 0 15,3-3 0-15,1 4 0 0,-5-7 10 0,5 9 0 16,-4-9 0-16,-4 9 0 0,4-9 0 0,0 7 0 15,0-4 0-15,-4 3 0 0,4-6 0 0,0 0 0 16,-7 0 0-16,7 0 8 0,-1 0-8 0,1-6 0 16,-3 6 8-16,3 0-8 0,3 0 0 0,0 0 0 15,8 0 0-15,-1 0 0 0,-3 0 0 0,4 0 0 16,3 0 0-16,0 0 0 0,0 0 0 0,0 0-12 16,0 0 12-16,0 0-12 0,10 9-2 0,-3-2-1 0,4 2 0 0,0-6 0 15,3 3 15-15,3 1 0 16,-3-4 0-16,-3 3-9 0,7-3 9 0,-1-3 14 0,-3 0-3 0,4 0-1 15,0 0-10-15,-1-3-17 0,1-3 4 0,-4 6 1 16,-3-10 12-16,3 10 0 0,-4-6 0 0,5 3 0 16,-1-3 0-16,-4-4 0 0,1 7 0 0,-1-3 0 15,1-4 0-15,-4 7 0 0,0-3 0 0,4-3 0 16,3 2 0-16,-4-2 0 0,-10 0 8 0,0-1-8 16,0 10 10-16,0 0-2 0,4-9 0 0,-4 9 0 15,0 0-8-15,0 0 8 0,0 0-8 0,0 0 8 16,0 0 3-16,0 0 0 0,0 0 0 0,0 0 0 15,0 0-11-15,0 0 0 0,0 0 0 0,0 0 0 16,0 0 9-16,0 0-9 0,0 0 10 0,0 9-10 16,7 1 8-16,-7-1-8 0,-11 0 0 0,4-2 9 15,4 2-9-15,-1 0 0 0,-3 1 9 0,4-1-9 0,-8 7 0 0,4 3 0 16,3-4 0-16,-6-2 0 16,-1 12-9-16,8-6-7 0,-8 6 0 0,1-6-1 15,6 9-131-15,-10-3-27 0,3 10-5 0</inkml:trace>
  <inkml:trace contextRef="#ctx0" brushRef="#br0" timeOffset="50283.785">24349 2996 230 0,'0'0'10'0,"0"0"2"0,0 0-12 0,0 0 0 16,0 0 0-16,0 0 0 0,0 0 146 0,0 0 26 15,0 0 6-15,0 0 1 0,0 0-126 0,7 0-25 16,-7 0-4-16,10 6-2 0,-3-6-11 0,-7 0-3 16,0 0 0-16,0 0 0 0,7 6-8 0,-7-6 0 15,0 0 0-15,0 0 0 0,0 0 0 0,11 3 0 16,-4-3 0-16,-7 0 0 0,0 0 10 0,11 0 0 16,-1 0 0-16,1 0 0 0,-11 0 18 0,7 0 3 15,4 0 1-15,-4 0 0 0,0 0-17 0,-7 0-3 16,10 0-1-16,-3-3 0 0,4 3-3 0,-1 0 0 15,-3-6 0-15,1 0 0 0,2 6 0 0,-3-3-8 0,4-4 12 0,-4 4-4 16,0-3 2-16,-4 6 0 0,4-9 0 16,-3 9 0-16,-4 0-10 0,0 0 0 0,4-10 0 0,-4 10 0 15,0 0 17-15,0-3 2 0,0 3 0 0,0 0 0 16,3-6 14-16,-3 6 3 0,0 0 1 0,-3-7 0 16,3 7-12-16,0-9-2 0,-4 6-1 0,4 3 0 15,0 0 2-15,0-6 0 0,0 6 0 0,0 0 0 16,-4-4-5-16,4 4-1 0,-7-6 0 0,7 6 0 15,0 0-18-15,0 0 0 0,-7 0 0 0,7 0 0 16,-10 0 0-16,3 0 0 0,7 0 0 0,-7 6-9 16,-4-2 9-16,4 2 0 0,0-6 0 0,7 0 0 15,-11 0 0-15,4 0 0 0,-3 3 0 0,-1 6 0 16,4-9 8-16,-3 7-8 0,2-7 10 0,1 9-10 0,-3-9 12 16,-1 10-4-16,4-1-8 0,0-9 12 0,-3 6 4 0,2-3 0 15,1 7 0-15,0-4 0 16,4 0-16-16,-1-3-16 0,1 7 3 0,-1-1 1 0,4-9 12 0,0 0 16 15,-3 16-3-15,3-16-1 0,0 0-12 0,0 12 0 16,0-12 0-16,0 7 0 0,0 2 0 0,0 1-16 16,3-1 3-16,-3-3 1 0,0 4 12 0,4-1 0 15,-4-9 0-15,7 9 0 0,-4-2 0 0,8 5 0 16,0-12 0-16,-1 16 0 0,-3-16 0 0,0 9 8 16,7-6-8-16,-3 4 0 0,0-1 10 0,3-3-10 15,-4 3 8-15,1-2-8 0,3-4 0 0,-4 0 8 16,1 0-8-16,-4 0 0 15,4 0-28-15,-4-4-10 0,3-2-2 0,1 6-1 16,-8-3-20-16,8-3-4 0,0-1-1 0,-4-2-596 0</inkml:trace>
  <inkml:trace contextRef="#ctx0" brushRef="#br0" timeOffset="50800.294">24726 3021 518 0,'0'0'46'0,"0"0"-37"0,0 0-9 0,0 0 0 15,0 0 139-15,0 0 25 0,0 0 6 0,0 0 1 16,0 0-121-16,-3 9-24 0,3 7-5 0,0-13-1 16,0 6-9-16,0-2-3 0,0 2 0 0,0 1 0 0,3-1 0 0,-3 0-8 15,0 1 12-15,0-4-4 0,0-6-8 0,0 9 0 16,0 1 0-16,0-10 8 0,0 0 2 0,0 9 0 15,0-9 0-15,0 0 0 0,0 0 29 0,0 0 5 16,0 0 2-16,0 0 0 0,0 0 7 0,0 0 2 16,0 0 0-16,0 0 0 0,0 0-7 0,0 0 0 15,0 0-1-15,0 0 0 0,0 0-12 0,0 0-3 16,0 0 0-16,0 0 0 0,7-9-7 0,-3 9-1 16,-1-10-1-16,1 1 0 0,-1 3-7 0,1 3 0 15,-1-4-1-15,1-2 0 0,-1 0-15 0,1-1 8 16,0 1-8-16,-1 2 0 0,-3-2 0 0,4 6 0 15,-4-3 0-15,3-4 0 0,-3 1 8 0,4 6-8 16,-4-4 0-16,3-2 0 0,-3 3 0 0,4-4 0 0,-1 7 0 0,-3-3 0 16,4 6 0-16,-4 0 0 0,3-9 0 0,-3 9 0 15,0 0 0-15,7-10 0 0,-3 10 0 0,-4 0 0 16,0 0 0-16,7-3-8 0,-7 3 8 0,3-6 0 16,5-1 0-16,-8 7 0 0,3 0 0 0,-3 0 0 15,0 0-12-15,7-3 4 0,-7 3 8 0,0 0-13 16,7 0 0-16,-7 0 0 0,0 0 0 0,11 3 0 31,-4 4-15-31,0-7-4 0,-7 0 0 0,7 9 0 0,-4 1-15 0,4-1-3 0,-3 0-1 16,0-2 0-16,-4-7-24 0,7 9-5 0,-4-3 0 15,-3-6-1-15,0 0-98 0,0 0-19 0,11 13-4 16,-11-13-1-16</inkml:trace>
  <inkml:trace contextRef="#ctx0" brushRef="#br0" timeOffset="51285.248">24948 3065 115 0,'0'0'0'0,"0"0"10"0,0 0-10 0,0 0 0 0,0 0 0 0,4 9 0 15,-4-9 168-15,4 10 32 0,-4-10 7 0,3 9 1 16,1-9-120-16,-4 0-24 16,0 0-5-16,0 0-1 0,0 0-21 0,3 9-4 0,4 1-1 0,-7-10 0 15,0 0-17-15,0 0-4 0,0 0-1 0,0 0 0 16,0 0-10-16,0 0 0 0,0 0 9 0,0 0-9 16,0 0 23-16,0 0 0 0,7 6 0 0,-7-6 0 15,0 0 25-15,0 0 6 0,0 0 1 0,0 0 0 16,0 0 0-16,0 0 0 0,7 0 0 0,-3-6 0 15,-4 6-27-15,7-3-4 0,-7 3-2 0,0-7 0 16,3-2-22-16,-3 9 9 0,4-9-9 0,-4 9 0 16,0-10 9-16,3 1-9 0,-3 9 0 0,0-7 9 15,0 4-9-15,0-6 0 0,4 3 0 0,-1-4 8 16,1 1-8-16,0 6 0 0,-1-7 0 0,4-2 8 16,0 2-8-16,0 7 0 0,0-3 0 0,0-3 0 0,4-1 0 15,-4 7 0-15,0-3 0 0,4-1 0 0,-8-2 0 16,4 6 0-16,-3 3 0 0,-4 0 0 0,7 0 0 0,-7 0 0 15,0 0 0-15,7-6 0 0,-7 6 0 0,7-4 0 16,-7 4 0-16,7 0-11 16,0 0-17-16,4 0-4 0,-11 0-1 0,7 0 0 15,3 0-151-15,-3 0-29 0</inkml:trace>
  <inkml:trace contextRef="#ctx0" brushRef="#br0" timeOffset="51802.253">25319 2993 57 0,'0'0'0'0,"0"0"0"0,0 0 0 0,0 0 0 0,0 0 0 0,0 0 0 15,0 0 143-15,0 0 23 0,0 0 5 0,0 0 1 16,0 0-131-16,0 0-25 0,0 0-6 0,0 0-1 15,-4 3-9-15,4-3 12 0,-7 6-12 0,0 0 12 16,0-3 28-16,0 4 5 0,0-4 2 0,0 6 0 16,0-9 5-16,0 7 0 0,0 2 1 0,-4-9 0 15,8 9 6-15,-4-6 1 0,0 4 0 0,0 2 0 16,0 1-23-16,3-1-4 0,0-9-1 0,-3 9 0 16,7-9-19-16,-3 10-4 0,3-4-1 0,0-6 0 15,0 0 4-15,0 0 0 0,0 9 0 0,3 1 0 0,1-1-2 0,-4-9 0 16,0 0 0-16,7 0 0 15,4 7-1-15,-1-4 0 0,-3 3 0 0,0-6 0 0,4 0-1 0,-1 0 0 16,1 0 0-16,0 0 0 0,-1 0-8 0,1 0 0 16,-1-6 0-16,1 3 0 0,0 3 0 0,3-7 0 15,-4 7 0-15,1 0 0 0,-1-9 0 0,1 9 8 16,0-10-8-16,-1 10 12 0,1-3-12 0,-4-3 0 16,0 0 0-16,0 3 0 0,0-7 0 0,-4 4 0 15,1-3 0-15,-4 5 0 0,0-2 11 0,0-3 0 16,0 2 0-16,-4-2 0 0,1 6 1 0,-1-3 1 15,1-4 0-15,-1 1 0 0,1-1-1 0,-1 7 0 16,-3-9 0-16,4 9 0 0,-4-4-12 0,0 4 11 0,3-3-11 16,1-3 10-16,3 9-10 0,-4-4-17 0,0-2 4 0,4 6 1 31,0 0-48-31,0 0-10 0,-3-3-2 0,3 3-392 16,0 0-80-16</inkml:trace>
  <inkml:trace contextRef="#ctx0" brushRef="#br0" timeOffset="52685.579">25622 2986 867 0,'0'0'38'0,"0"0"9"16,0 0-38-16,0 0-9 0,0 0 0 0,0 0 0 15,0 0 64-15,0 0 12 0,0 0 1 0,4 10 1 0,-4 2-43 16,0-2-9-16,0 2-2 0,0-12 0 0,7 10-12 0,-7-4-4 16,3 3 0-16,-3-9 0 0,4 10-16 0,-4-4-4 15,7 3-1-15,-7-5 0 0,0-4 59 0,3 9 12 16,-3-9 2-16,4 9 1 0,-4 1-4 0,0-4-1 16,0-6 0-16,0 9 0 0,0-9-18 0,0 0-4 15,0 7-1-15,0-7 0 0,0 0-13 0,0 0-4 16,0 0 0-16,0 12 0 0,4-12-4 0,-4 0 0 15,0 0-1-15,0 0 0 0,0 0 5 0,0 0 0 16,0 0 1-16,0 0 0 0,0 0-5 0,0 0 0 16,0 0-1-16,0 0 0 0,0 0-11 0,7 0 12 0,-4-12-12 0,1 5 12 15,-1-2 4-15,-3 0 2 0,4-1 0 0,-1 4 0 16,-3-3 4-16,4-1 1 16,-4 1 0-16,0-1 0 0,3 1-7 0,1 0-2 0,-4 2 0 0,3-5 0 15,1-4-4-15,-1 10-1 0,1-4 0 0,-1 1 0 16,-3 0 4-16,4-1 1 0,0 1 0 0,-1 2 0 15,-3 7-23-15,0 0-5 0,4-9-1 0,3 6 0 16,-4 3 15-16,4 0-9 0,4-6 9 0,-4 6-8 16,3 0 8-16,1 0-13 0,0-4 5 0,3 4 8 15,0 0-12-15,0 0 12 0,0 0-10 0,-3 4 10 16,6-4-29 0,-3 6 0-16,-3-6 0 0,3 0-590 0,-3 0-117 0</inkml:trace>
  <inkml:trace contextRef="#ctx0" brushRef="#br1" timeOffset="92049.397">27866 261 57 0,'0'0'0'0,"0"0"0"16,0 0 0-16,0 0 0 0,0 0 48 0,7 0 4 0,-7 0 0 0,7-6 1 15,-7 6-33-15,7 0-8 0,-7 0 0 0,0 0-1 16,0 0 12-16,0 0 2 0,0 0 1 16,0 0 0-16,0 0 52 0,0 0 10 0,0 0 3 0,0 0 0 15,0 0-15-15,0 0-4 16,0 0 0-16,0 0 0 0,0 0-11 0,0 0-2 0,-3 0-1 0,-4 0 0 15,3 0-10-15,-3 0-1 0,0 0-1 0,3 6 0 16,4-6-7-16,-7 0-2 0,0 0 0 0,0 0 0 16,0 0-10-16,0 0-3 0,4 0 0 0,-5 0 0 15,1 0 9-15,4 0 2 0,-1-6 0 0,-3 6 0 16,-3 0-6-16,3 0-1 0,0 0 0 0,0-9 0 16,0 9-7-16,-1 0-1 0,1 0-1 0,0 0 0 15,7 0-7-15,-3 0 0 0,-8 0-1 0,1-10 0 16,6 10-11-16,-3-3 0 0,-4 3 0 0,4-6 8 15,4 6-8-15,-4 0 0 0,0 0 0 0,3-6 0 16,1 6 0-16,-4 0 0 0,7 0 0 0,-4 0 0 16,-3 0 0-16,0-4 0 0,0 4 0 0,7 0 0 0,0 0 0 15,-4 0 0-15,-6 0 0 0,10 0 0 16,0 0 0-16,0 0 0 0,-7 4 0 0,7-4 8 0,0 0-8 0,0 0 0 16,0 0 0-16,-7 0-11 15,-4 0 11-15,11 0 0 0,0 0 0 0,0 0-8 0,0 0 8 0,0 0 0 16,0 12 0-16,0-9-8 0,0-3 8 0,0 10 0 15,-3 5 0-15,3-5 0 0,0-7 0 0,0 9 0 16,-4 1 0-16,4-4 0 0,0-2 0 0,0 2 0 16,0 0 0-16,0 1 0 0,0-1 0 0,0 1 0 15,4 5 8-15,-1-5-8 0,-3-1 0 0,4 10 8 16,-1-3-8-16,1-4 0 0,-8 4 9 0,8 3-9 0,-1-4 12 0,1-2-12 16,-1 3 10-16,1 2-10 0,-4 1 8 0,0-3-8 15,0 3 8-15,3-4-8 0,-6-2 0 0,3 3 8 16,0 2-8-16,-4-2 8 0,1-13-8 0,3 13 8 15,-4-7-8-15,4 10 0 0,0-13 0 0,0 4 0 16,-3-1 0-16,3 1 0 0,0-1 0 0,0 0 0 16,-4-2 16-16,4-7-1 0,-3 9-1 0,3-6 0 15,0 7-14-15,-4-4 0 0,4 0 8 0,0-6-8 16,0 13 0-16,0-13 0 0,0 9 0 0,0-3 0 16,0-6 0-16,-3 4 0 0,3-4 0 0,-4 9 0 15,1-3-12-15,-1 4 12 0,4-10-12 0,-7 9 12 16,3 0 0-16,4-9 0 0,0 0 0 0,0 0 0 15,-7 7 0-15,7-7 0 0,0 0 0 0,0 0 0 16,0 0 18-16,0 0 4 0,0 0 1 0,0 0 0 0,0 0-15 16,7 0-8-16,-7 0 8 0,0 0-8 0,8 0 0 0,-1 3 8 15,3-3-8-15,-10 0 0 0,0 0 0 0,11 0 8 16,-4-3-8-16,3 3 0 0,-10 0 0 0,7 0 0 16,1-7 0-16,2 7 0 0,-3 0 0 0,-7 0 0 15,11 0 0-15,-11 0 8 31,7-9-8-31,0 9 8 0,-7 0-8 0,0 0 8 0,10 0-8 0,-10 0 0 0,0 0 0 16,7 0 0-16,-7 0 0 0,11 0 0 0,-11 0 0 0,0 0 0 16,0 0-24-16,0 0-2 0,11 0-1 0,-1 9 0 15,-10-9-98-15,11 0-20 0,-11 0-4 0,10 0-603 0</inkml:trace>
  <inkml:trace contextRef="#ctx0" brushRef="#br1" timeOffset="92549.739">27601 634 662 0,'0'0'29'0,"0"0"7"0,0 0-36 0,0 0 0 16,0 0 0-16,7-6 0 0,0 0 49 0,-7 6 3 15,0 0 1-15,0 0 0 0,0 0 8 0,0 0 2 16,0 0 0-16,0 0 0 0,0 0-11 0,0 0-3 0,0 0 0 0,0 0 0 16,0 0-21-16,0 0-5 0,0 0-1 0,0 0 0 15,0 0-8-15,8 0-2 0,2 0 0 0,-3-3 0 16,-7 3 15-16,11 0 2 0,-4-6 1 0,3 6 0 15,1 0-19-15,0 0-11 0,-11 0 12 0,10 0-12 16,1-4 8-16,-4 4-8 0,0 0 0 0,3 0 0 16,-10 0 0-16,7 0 0 0,-7 0 0 0,15 0 0 31,-5-6-63-31,1 6-6 0,-1-9-2 0</inkml:trace>
  <inkml:trace contextRef="#ctx0" brushRef="#br1" timeOffset="92991.052">28074 556 576 0,'0'0'51'16,"0"0"-41"-16,0 0-10 0,0 0 0 0,0 0 122 0,0 0 22 0,0 0 5 0,0 0 1 16,0 0-68-16,0 0-14 0,0 0-2 0,0 0-1 15,0 0-25-15,0 0-6 0,0 0-1 0,7 3 0 16,-7-3-4-16,11 0-1 0,-4 7 0 0,0-4 0 16,-7-3-28-16,10 0 8 0,-3 0-8 0,4 0 0 15,-4 0 0-15,0-3 0 0,4 3 0 0,-4-7 0 16,-7 7 0-16,0 0 0 0,0 0 0 0,7 0 0 15,0 0-28-15,3 0 0 0,-2 0 1 0,-1-3-641 16</inkml:trace>
  <inkml:trace contextRef="#ctx0" brushRef="#br1" timeOffset="93386.159">28053 700 896 0,'0'0'40'0,"0"0"8"0,0 0-39 0,0 0-9 0,0 0 0 0,0 0 0 16,0 0 32-16,0 0 4 0,0 0 0 0,0 0 1 15,0 0-2-15,0 0-1 0,7 10 0 0,-7-10 0 16,0 0-10-16,3 9-1 0,-3-9-1 0,11 0 0 15,-4 0-13-15,4 0-9 0,-1 0 12 0,1 0-12 16,3 0 0-16,0-9 0 0,-3 9 0 0,3 0 0 16,3-10-48-16,-2 1-3 0</inkml:trace>
  <inkml:trace contextRef="#ctx0" brushRef="#br1" timeOffset="93985.7">28751 170 288 0,'0'0'25'0,"0"0"-25"15,0 0 0-15,0 0 0 16,0 0 194-16,0 0 34 0,0 0 6 0,0 0 2 0,0 0-123 0,0 0-24 15,0 0-5-15,0 0 0 0,0 0-41 0,0 0-8 16,0 0-2-16,0 0 0 0,4 13-14 0,-4-4-3 16,-4-2-1-16,4 5 0 0,0-2 4 0,0 5 1 15,-3 4 0-15,3-3 0 0,0-7 0 0,-4 10 0 16,4-3 0-16,-7-4 0 0,4 4-8 0,3 3 0 16,-4-4-1-16,4-2 0 0,-3 3-11 0,3-7 0 15,3 7 0-15,1-7 0 0,-4 4-19 0,3-7 1 16,-6 13 0-16,6-10 0 15,4-3-148-15,-3 4-30 0</inkml:trace>
  <inkml:trace contextRef="#ctx0" brushRef="#br1" timeOffset="96035.82">28519 719 172 0,'0'0'8'0,"0"0"1"0,0 0-9 0,0 0 0 16,0 0 0-16,0 0 0 15,-4 6 120-15,4-6 21 0,0 0 5 0,0 0 1 16,0 0-55-16,0 0-12 0,0 0-1 0,0 0-1 0,0 0-18 0,0 0-4 16,0 0-1-16,0 0 0 0,0 0 0 0,11-6 0 15,-4-3 0-15,-7 9 0 0,7 0-23 0,3-10-4 16,-3 1 0-16,4 3-1 0,0 3-4 0,-4-7-1 15,7 1 0-15,-7 2 0 0,7-2-2 0,0 0 0 16,0-7 0-16,0 7 0 0,4-1 4 0,-1-9 0 16,-2 10 0-16,2-7 0 0,4 7-14 0,-3-1-2 15,-4-8-8-15,4 8 12 0,3-5 2 0,-3 5 0 0,-4-9 0 0,3 10 0 16,-6-1-14-16,3 1-13 0,-3 0 2 0,3 2 1 16,-4-2 10-16,-3-4 0 0,0 1 10 0,0 9-10 15,4-4 8-15,-7 4-8 0,3-3 0 0,-7 6 0 16,0 0-8-16,0 0-8 0,0 0-2 0,3 0-754 15</inkml:trace>
  <inkml:trace contextRef="#ctx0" brushRef="#br1" timeOffset="97460.635">28716 801 756 0,'0'0'33'0,"0"0"7"0,0 0-32 0,0 0-8 15,0 0 0-15,0 0 0 0,0 0 63 0,0 0 10 16,0 0 3-16,0 0 0 31,7-3-36-31,-3-4-6 0,-4 7-2 0,3-3 0 0,-3 3-11 0,7 0-2 0,0-9-1 0,-3 2 0 0,-4 7 13 0,7-9 2 16,-4 9 1-16,8-9 0 0,-7-1 23 0,3 10 5 15,0-6 1-15,0-3 0 0,0 5-27 0,0-2-4 0,0-3-2 0,0 9 0 16,4-10 8-16,-4 1 2 0,0 9 0 0,0-6 0 16,0 3-11-16,-7 3-1 15,7-7-1-15,3 7 0 0,-10 0-16 0,11-3-3 0,-11 3-8 0,0 0 12 16,0 0-12-16,7 3 0 0,-7-3 8 0,7 10-8 15,-7-4 0-15,4 3 8 0,-4 1-8 0,3 5 0 16,1-11 8-16,-4 5-8 0,0 4 0 0,0-1 0 16,-4-3 0-16,4 1 8 0,-3-1-8 0,3 1 0 15,-4 2 0-15,1 1 0 0,-4-4 8 0,3-3-8 16,-3 7 0-16,3-7 9 0,-3 4-9 0,0-1 8 16,-3 7-8-16,-1-7 0 0,4-6 0 0,-4 7 0 15,4-4 0-15,-3 3-16 0,-1 1 4 0,1-1 1 16,3-9-1-16,0 6-1 0,-4-6 0 0,4 4 0 15,0-4 13-15,7 0 0 0,-7 0 0 0,7 0-9 16,-7 0 9-16,7 0 0 0,-7-4 0 0,7 4-8 0,-4 0-6 0,1-6-1 16,-4-3 0-16,7 9 0 15,0 0 15-15,0 0-9 0,0-10 9 0,0 7-8 0,0-3 8 0,0 0-12 16,0 6 12-16,7-3-12 0,0-4 12 0,0 4 0 16,0 3 0-16,0-6-8 0,-7 6 8 0,7-3 16 15,-4 3-4-15,5-7-1 0,-1 7 4 0,3 0 1 16,-3 0 0-16,-7 0 0 0,7 0 6 0,4 7 2 15,-1-7 0-15,1 0 0 0,3 3-5 0,-3 3-1 16,-1-6 0-16,1 3 0 0,3 4-3 0,-3-4-1 16,-1 3 0-16,1 3 0 0,-1-9-14 0,-3 10 8 15,0-1-8-15,0-3 0 0,1-2 0 0,-1 5 8 16,-4-3-8-16,4 1 0 16,-7-7-18-16,4 3-6 0,-1 6-2 0,1-9 0 15,-1 10-120-15,-3-10-24 0,0 0-5 0</inkml:trace>
  <inkml:trace contextRef="#ctx0" brushRef="#br1" timeOffset="98287.703">29513 164 345 0,'0'0'31'0,"0"0"-31"0,0 0 0 0,0 0 0 16,0 0 134-16,0 0 21 0,0 0 4 0,0 0 1 15,0 0-98-15,0 0-19 0,4-6-4 0,-4 6-1 16,0 0-21-16,0 0-4 0,0 0-1 0,0 0 0 16,0 0 7-16,0 0 1 0,0 0 0 0,0 0 0 15,3-3 26-15,-3 3 6 0,0 0 0 0,0 0 1 0,0 0-16 0,0 0-3 16,0 0-1-16,0 0 0 16,0 0 3-16,0 0 1 0,0 0 0 0,0 0 0 0,0 0 2 0,0 0 0 15,0 0 0-15,-7 3 0 0,4 3 5 0,-1 4 2 16,-3-1 0-16,0 0 0 0,0-2-6 0,0 5-2 15,-3-2 0-15,-1 5 0 0,0-5-20 0,1 8-4 16,-4-2-1-16,0 3 0 0,-4 6-13 0,0-6 8 16,4 9-8-16,0-3 0 0,-4 3 0 0,4-3 0 15,0 4 0-15,7-4 0 0,4 3 0 0,-1-3 9 16,-3 3-9-16,4-3 8 0,6-6 7 0,1 9 1 16,-4-9 0-16,0 6 0 0,3 0-16 0,4-6 9 0,-3 0-9 15,3 0 8-15,0 0-8 0,0-4 0 0,0 4 0 0,3-3 0 16,-2 0 0-16,2-4 0 15,1-3 0-15,-1-2 0 0,1 5-11 0,-1-2 11 0,5-10-8 0,-5 6 8 32,4 3-43-32,-3-9-3 0,3 10-1 0,-3-10 0 15,3 0-179-15,0 0-36 0</inkml:trace>
  <inkml:trace contextRef="#ctx0" brushRef="#br1" timeOffset="98955.334">29697 487 946 0,'0'0'42'0,"0"0"9"16,0 0-41-16,0 0-10 15,0 0 0-15,0 0 0 0,0 0 98 0,0 0 18 0,0 0 3 0,0 0 1 16,0 0-24-16,3 10-4 0,-3-10 0 0,0 9-1 16,4-3-44-16,-4 4-9 0,3-1-2 0,-3 7 0 0,4-7-5 0,-4 4-2 15,7-1 0-15,-3 1 0 0,3 2 2 0,-4-2 0 16,4 3 0-16,0-7 0 0,4 7-15 0,-1-4-2 15,-6-2-1-15,3 2 0 0,0 1-13 0,0-4 9 16,0 1-9-16,0-1 8 0,0-3-8 0,-3 4 0 16,-1-1 0-16,1 0 0 0,-4-9 0 0,0 7-11 15,0 2 3-15,0-6 0 16,0-3-34-16,0 0-6 0,0 0-2 0,0 0 0 16,3 10-115-16,-3-10-23 0,0 0-5 0,0 0-1 0</inkml:trace>
  <inkml:trace contextRef="#ctx0" brushRef="#br1" timeOffset="99289.148">29951 503 345 0,'0'0'15'0,"0"0"4"16,0 0-19-16,0 0 0 0,0 0 0 0,0 0 0 16,-4 3 197-16,-3 3 36 0,4 4 7 0,-1-1 2 15,-3 0-110-15,0 1-21 0,0-1-5 0,4 7-1 0,-5 3-45 0,5 0-8 16,-4-4-3-16,3 13 0 0,-6-9-11 0,6 3-2 16,1 0-1-16,-1-3 0 0,-3 6 4 0,0 0 1 15,4-6 0-15,-1 9 0 16,0-9-20-16,4 6-3 0,-3 0-1 0,-4 0 0 0,7-3-16 0,-4-3 0 15,1 6 0-15,-1 0 0 0,4-6 0 0,-3 0-16 16,-1 0 4-16,4 6 0 16,0-6-101-16,0-4-20 0,4 1-4 0</inkml:trace>
  <inkml:trace contextRef="#ctx0" brushRef="#br1" timeOffset="99877.934">30177 672 1681 0,'0'0'36'0,"0"0"8"0,0 0 2 0,0 0 2 0,0 0-38 0,0 0-10 0,0 0 0 0,0 0 0 16,0 0 80-16,0 0 15 16,0 0 2-16,0 0 1 0,0 0-64 0,0 0-13 15,7-6-2-15,0 6-1 0,-7 0-2 0,10-3 0 0,1 3 0 0,-1 0 0 16,-2 0-8-16,2 0-8 0,1 0 12 0,-1 0-12 16,1 0 9-16,3 0-9 0,-3-7 0 0,3 7 9 15,0 0 3-15,-4-9 0 0,1 9 0 0,0 0 0 16,-1 0-12-16,1-9 0 0,-4 9 9 0,-7 0-9 15,10 0 0-15,-3-4 0 0,4-2 0 0,-11 6 0 16,0 0-58-16,0 0-6 0,7 0-2 16,-7 0-556-16,0 0-111 0</inkml:trace>
  <inkml:trace contextRef="#ctx0" brushRef="#br1" timeOffset="102515.054">30649 487 572 0,'0'0'25'0,"0"0"6"0,0 0-31 0,0 0 0 16,0 0 0-16,0 0 0 0,0 0 80 0,0 0 11 15,0 0 1-15,0 0 1 0,0 0-7 16,0 0-2-16,0 0 0 0,0 0 0 0,0 0-21 0,0 0-5 15,0 0-1-15,0 0 0 0,0 0-11 0,0 0-2 16,0 0-1-16,0 0 0 0,0 0-13 0,0 6-2 16,0-6-1-16,4 10 0 0,-4-7 0 0,3 3 0 0,-3 4 0 15,0-1 0-15,4 0-2 0,-1 1 0 0,-3-1 0 16,0 1 0-16,0 5-4 0,4 4-1 0,-4-13 0 0,0 7 0 16,0-1-6-16,0 1-2 31,4-4 0-31,-4 1 0 0,3-1-12 0,1 1 0 0,-4-10 8 0,3 6-8 15,-3 0 13-15,0-6 0 0,0 0 0 0,0 0 0 0,0 0-4 0,4 3-1 0,-4-3 0 0,0 0 0 16,0 0-8-16,0 0 10 0,0 0-10 0,0 0 10 16,10 0-10-16,-10 0 8 0,7-3-8 0,-3-3 8 15,-4 6-8-15,3-6 0 0,1 3 0 0,-1-4 8 16,1 4-8-16,3-6 0 0,-7 2 0 0,0 7-11 16,3-9 11-16,-3 9 0 0,0 0-9 0,0 0 9 15,4 0 0-15,-4 0 0 0,0 0 0 0,0 0 0 16,0 0 0-16,0 0-11 0,0 0 11 0,0 0-8 15,0 0 8-15,4 0 0 0,-1 9 0 0,1-2 0 0,-1-4 0 0,1 3 0 16,3-3-8-16,-7-3 8 16,3 10 0-16,-3-10 0 0,4 0 0 0,3 6 0 0,-7-6 0 15,7 6 0-15,-7-6 0 0,0 0 0 0,7 3 0 0,-7-3 0 16,3 0 0-16,-3 0 0 0,0 0 12 0,0 0-3 16,0 0 0-16,11 10 0 0,-4-10-1 0,-7 0 0 15,7 0 0-15,-7 0 0 0,0 0-8 0,0 0 12 16,0 0-12-16,0 0 12 0,0 0-2 0,11 0 0 15,-11 0 0-15,0 0 0 0,0 0 11 0,0 0 3 16,0 0 0-16,7-10 0 0,-4 10-15 0,4 0-9 16,-3-9 12-16,-4 9-12 0,7 0 26 0,-4-6-2 15,5-4 0-15,-1 7 0 0,-4-3 8 0,-3-4 2 16,4 1 0-16,-4 0 0 0,0-1-34 0,0 1 0 0,7-1-12 16,-4 4 3-16,1-3 9 0,-4-10 0 0,0 10 0 0,0-1 0 15,3-6 0-15,-3 7 0 0,-3 0 0 16,3-1 0-1,0 4-23-15,0-3-2 0,-4 5-1 0,4 4 0 16,4-6-5-16,-4 6-1 0,0-9 0 0,0 9 0 16,0 0-106-16,0 0-22 0,0 0-4 0,0 0-403 0,-4-10-81 0</inkml:trace>
  <inkml:trace contextRef="#ctx0" brushRef="#br1" timeOffset="103515.967">31376 236 230 0,'0'0'20'0,"0"0"-20"16,0 0 0-16,0 0 0 0,0 0 153 0,0 0 27 15,0 0 4-15,0 0 2 0,0 0-88 0,0 0-18 16,0 0-3-16,0 0-1 0,0 0-28 0,0-9-7 16,-3 3-1-16,3 6 0 0,-4-4-15 0,4-2-3 0,0 3-1 0,0 3 0 15,0 0 7-15,-4-9 2 0,4 2 0 0,0 7 0 16,0-9 0-16,0 9 0 0,0 0 0 15,0 0 0-15,-3-9-19 0,-1 9-11 0,-3-10 12 0,4 10-12 16,3 0 12-16,-7-6-4 0,3 6 0 0,-3 0-8 16,0 0 14-16,0 0-4 0,0 0-1 0,4 0 0 15,-5 6-1-15,1-6-8 0,0 0 12 0,0 6-4 16,0-2 0-16,4-4-8 0,3 0 12 0,-7 9-4 16,3-9-8-16,4 0 0 0,-7 9 0 0,4-2 0 15,3-7 0-15,-4 3 0 0,0 3 0 0,1-3 0 16,3 7 0-16,-4-4 0 0,1 3 0 0,3 1 0 15,-4 5 15-15,4-5 1 0,-3-7 0 0,-1 9 0 16,4 1-4-16,0 3-1 0,-3-7 0 0,3 4 0 0,-4 2 13 16,4 4 2-16,0-3 1 0,0-7 0 15,0 10-11-15,0 0-1 0,0 0-1 0,0-4 0 16,0 10-14-16,0-12 8 0,0 12-8 0,0-9 0 0,4-4 8 0,-4 4-8 16,0 3 0-16,0-10 0 15,0 1 0-15,0-1 8 0,-4 3-8 0,4 1 0 0,0-4 0 0,0-2 0 16,0-7 8-16,0 3-8 0,-3 3 0 0,3-6 0 15,0 0 0-15,0 3 0 0,0-3-13 0,0 0-6 16,-4 10-1-16,4-10 0 16,0 0-44-16,0 0-10 0,-3 6-2 0,3-6-453 15,0 0-91-15</inkml:trace>
  <inkml:trace contextRef="#ctx0" brushRef="#br1" timeOffset="103878.903">31104 468 403 0,'0'0'17'0,"0"0"5"0,0 0-22 0,0 0 0 0,0 0 0 0,0 0 0 15,0 0 200-15,0 0 35 0,0 0 7 0,0 0 2 16,0 0-140-16,0 0-28 0,0 0-6 0,0 0-1 16,0 0-14-16,0 0-3 0,0 0-1 0,0 0 0 0,0 0-4 0,0 0-1 15,11 10 0-15,-4-10 0 0,0 0-9 0,4 0-1 16,-11 0-1-16,7-10 0 0,3 10-19 0,-3-3-3 16,4-3-1-16,-4 6 0 0,0-6-12 0,0 6 11 15,0-4-11-15,0-2 10 0,4 6-10 0,-4-1624 0 16,0 3245 0-16,0-1621 0 0,0 0 0 0,0 0 0 15,-7 0-9-15,7 0 9 16,0-6-48-16,-7 6-5 0,0 0-2 0,0 0-520 16,0 0-104-16</inkml:trace>
  <inkml:trace contextRef="#ctx0" brushRef="#br1" timeOffset="104411.82">31612 164 172 0,'0'0'16'0,"0"0"-16"16,0 0 0-16,0 0 0 0,0 0 122 0,0 0 22 16,0 0 4-16,0 0 0 0,0 0-91 0,0 0-18 15,0 0-4-15,0 0-1 0,0 0-18 0,0 0-4 16,0 0-1-16,0 0 0 0,0 0-11 0,0 0 12 16,0 0-12-16,0 0 12 0,0 0 10 0,0 0 2 15,0 0 1-15,0 0 0 0,0 0 19 0,0 0 4 0,-3-6 1 16,3 6 0-16,0 0-13 0,0 0-4 0,0 0 0 0,0 0 0 15,0 0-17-15,0 0-4 0,0 0-1 0,0 0 0 16,0 0-10-16,0 0 0 0,0 0 0 0,0 0 8 16,0 0-8-16,0 0 8 0,0 0-8 0,0 0 8 31,0 0-27-31,0 0-5 0,0 0-2 0,0 0-540 0</inkml:trace>
  <inkml:trace contextRef="#ctx0" brushRef="#br1" timeOffset="105596.639">31644 155 115 0,'0'0'0'0,"0"0"10"0,0 0-10 0,0 0 0 0,0 0 0 0,0 0 0 15,0 0 178-15,0 0 34 0,0 0 6 0,0 0 2 16,0 0-125-16,0 0-25 0,0 0-5 0,0 0-1 16,0 0-12-16,0 0-4 0,0 0 0 0,0 0 0 15,0 0 9-15,0 0 2 0,0 0 0 0,0 0 0 16,0 0-8-16,0 0-2 0,-7 3 0 0,0 3 0 16,-4-6-17-16,4 10-4 0,4-1-1 0,-4-9 0 0,-4 16-27 0,4-7 8 15,0-6-8-15,0 7 0 0,0 2 0 0,0 1 0 16,-4-4 0-16,4-3 0 0,4 4 10 0,-4-1-10 15,-4 1 12-15,4-1-12 0,4 7 9 0,-1-7-9 16,-3 4 0-16,-4-1 9 0,4 1-1 0,0 2 0 16,0-2 0-16,0 3 0 0,0 2-8 0,4-8 8 15,-4-1-8-15,3 7 8 0,-3 3-8 0,7-4 0 16,0-2 0-16,0 3 0 0,7 2 0 0,-3-2 0 16,-4-6 0-16,3-1 0 0,4 10 0 0,0-4 0 15,-3-11 0-15,3 5 0 0,0 7 0 0,3-7 0 16,-6 0 0-16,3-2 0 0,0 2 0 0,0-6 0 15,4 7 0-15,-4-4 0 0,0 3 0 0,0-9 0 16,0 10 0-16,0-10 0 0,4 0 0 0,-4 9 0 0,0-9 0 0,0 0-11 31,0 0-19-31,3 0-4 0,-10 0-1 0,7 0-497 0,4-9-99 0</inkml:trace>
  <inkml:trace contextRef="#ctx0" brushRef="#br1" timeOffset="106000.174">31898 352 345 0,'0'0'15'0,"0"0"4"0,0 0-19 0,0 0 0 15,0 0 0-15,0 0 0 0,0 0 170 0,0 0 30 16,0 0 7-16,0 0 1 0,0 0-116 0,0 0-22 15,0 0-5-15,0 0-1 0,0 0-16 0,0 0-3 0,0 0-1 0,0 0 0 16,0 0 0-16,0 0-1 0,0 0 0 0,0 0 0 16,-7 0 7-16,0 0 2 0,0 10 0 0,0-10 0 15,0 9-18-15,0-3-3 0,3-3-1 0,-3 4 0 16,-3 2-4-16,3 1-1 0,0-1 0 0,-4 0 0 16,4 1-25-16,-4 5 0 0,4 1-14 0,-3-3 5 15,-1 2 9-15,4-2 0 0,-4 3-9 0,1 2 9 16,3-2-16-16,0-6 2 0,0 5 0 0,0-2 0 31,0-13-10-31,3 9-1 0,1-3-1 0,3-2 0 0,-4 5-95 16,4-9-19-16,0 0-4 0</inkml:trace>
  <inkml:trace contextRef="#ctx0" brushRef="#br1" timeOffset="106393.308">31725 390 1332 0,'0'0'59'0,"0"0"12"0,0 0-57 0,0 0-14 0,0 0 0 0,0 0 0 15,0 0 60-15,0 0 8 16,0 0 3-16,0 0 0 0,0 0-1 0,0 0 0 0,4 6 0 0,3 4 0 16,-4-1-29-16,1 0-5 0,-1-2-2 0,5 2 0 15,-5-6-16-15,4 13-3 0,-3-7-1 0,3 10 0 16,-4-9-6-16,4-1-8 0,0 7 11 0,0 2-11 16,0-8 8-16,1-1-8 0,-1 7 0 0,3 3 0 15,-3-10 0-15,0-3 0 0,0 7 0 0,0-7 0 16,0 4 0-16,0-1 0 0,1 0 0 0,-5-2 0 31,4-4-111-31,-7-3-19 0,4 6-4 0,-4-6-1 0</inkml:trace>
  <inkml:trace contextRef="#ctx0" brushRef="#br1" timeOffset="107132.25">31958 145 288 0,'0'0'25'0,"0"0"-25"0,0 0 0 0,0 0 0 0,0 0 166 0,0 0 28 16,0 0 6-16,0 0 0 0,0 0-101 0,0 0-21 16,0 0-4-16,0 0-1 15,0 0 4-15,0 0 1 0,0 0 0 0,7 10 0 0,-7-10-24 0,7 3-5 16,0 3-1-16,0 0 0 0,4-2-20 0,-4 5-4 16,0 0 0-16,-3-2-1 0,6 2-12 0,1 4-3 15,-1-7 0-15,-3 13 0 0,0-10 4 0,1 7 0 16,-1-7 0-16,0 10 0 0,-4-3 4 0,4-4 0 15,4-2 1-15,-4 5 0 0,-4 4 6 0,8 0 1 16,-4-3 0-16,0 2 0 0,4-2-8 0,-4-3 0 16,-4 2-1-16,4 4 0 0,0 0-3 0,0-3-1 0,-3 2 0 15,-1-2 0-15,1-3-11 0,0 2 12 0,-1 4-12 0,-3-9 12 16,4 5-12-16,-4 4 10 0,-4-3-10 0,4-7 10 16,-3 4-10-16,3 2 10 0,-4 4-10 0,0-9 10 15,1 5-10-15,-4 4 0 0,0-10 0 0,-4 1 0 16,8-1 0-16,-8 1 0 0,4 2 0 0,0-9 0 15,0 7-14-15,0-1 2 0,0-3 0 0,3-2 0 16,4-4-50 0,0 0-10-16,-7 6-1 0,4-3-514 0,3-3-102 0</inkml:trace>
  <inkml:trace contextRef="#ctx0" brushRef="#br1" timeOffset="110911.045">32149 29 637 0,'0'0'28'0,"0"0"6"0,0 0-34 0,0 0 0 16,0 0 0-16,0 0 0 0,0 0 67 0,0 0 6 16,0 0 2-16,0 0 0 0,0 0-39 0,0 0-7 0,0 0-1 0,0 0-1 15,0 0-19-15,0 0-8 0,0 0 8 0,0 0-8 31,0 0 0-31,0 0 0 0,0 0 0 0,0 0 0 0,0 0 14 0,0 0-2 16,0 0-1-16,0 0 0 16,0 0 34-16,0 0 7 0,0 0 2 0,0 0 0 0,0 0-15 0,0 0-3 15,0 0-1-15,0 0 0 0,10 0-7 0,-10 0 0 0,0 0-1 0,0 0 0 16,11 0-7-16,-4-6 0 0,-7 6-1 0,0 0 0 16,7 0-1-16,-7 0 0 0,11 0 0 0,-11 0 0 15,10 6-2-15,-3-6-1 0,0 3 0 0,4 4 0 16,-8-4-1-16,4 3 0 0,0 0 0 0,0-2 0 15,-3 5-4-15,3 0-1 0,4-2 0 0,-4 2 0 16,0-6 6-16,3 3 1 0,-3 4 0 0,4-4 0 16,-4-3 0-16,4 7 1 0,-1-1 0 0,-6-3 0 15,3 4 2-15,3-7 0 0,-3 3 0 0,-3 4 0 16,3 8-6-16,4-11-1 0,-4 2 0 0,3 0 0 0,-3 1 3 16,0-1 0-16,0 1 0 0,4 5 0 0,-4-5 2 0,0-1 1 15,0 1 0-15,0-1 0 0,-3 7-7 0,3-7-2 16,0-6 0-16,-4 13 0 0,1-7-9 0,-4 1 12 15,-4-1-12-15,8 0 12 0,-1-2 12 0,1-4 2 16,-4-3 1-16,0 12 0 0,3 1-11 0,-3-4-1 16,4-2-1-16,-4 2 0 0,-4-6-6 0,4 7 0 15,4-4-8-15,-4 3 12 0,0 1-12 0,0-1 0 16,0 1 8-16,4-1-8 0,-4-3 0 0,0 4 0 16,0-1 0-16,-4 7 0 0,4-7 8 0,0-6-8 15,-4 7 0-15,4 5 9 0,-3-5-9 0,-1-1 12 16,1-3-12-16,-1-2 12 0,1 5-3 0,-1-3 0 0,4-6 0 15,-3 10 0-15,3-1-9 0,-4 0 12 0,4-2-12 0,0-7 12 16,0 9-12-16,0-6 0 0,0 4 0 0,0-7 0 16,0 0 15-16,0 3 1 0,0-3 0 15,0 0 0-15,-7 6-16 0,7-6 0 0,0 9 0 0,0-9 0 16,-3 10 0-16,3-10 0 0,0 0 0 0,0 9 0 16,-7-3 0-16,7-6 8 0,0 0-8 0,-4 4 0 15,1 2 0-15,-4-3 0 0,3 3 0 0,4-6 0 16,-7 7-10-16,3-4-2 0,1 6 0 0,3-9 0 15,-4 0 20-15,4 0 3 0,0 0 1 0,0 0 0 16,-3 0-12-16,3 0-17 0,0 0 4 0,0 0 1 16,0 0 12-16,0 0 0 0,0 0 0 0,0 0 0 15,0 0 0-15,0 0 13 0,0 0-1 0,0 0 0 16,0 0-12-16,-4 9-16 0,4-9 3 0,0 0 1 16,0 0 20-16,-7 7 4 0,4-4 0 0,3-3 1 0,0 0-13 15,0 0-16-15,-7 6 3 0,7-6 1 0,-4 3 12 0,4-3 0 16,0 0 0-16,0 0 0 0,0 0 0 0,0 0 0 15,0 0 0-15,0 0 0 0,0 0 0 0,0 0 0 16,0 0 0-16,0 0 0 0,-7 7-8 0,7-7 8 16,0 0 0-16,0 0-9 0,0 0-1 0,0 0 0 15,0 0 0-15,0 0 0 0,0 0-1 0,0 0 0 16,0 0 0-16,0 0 0 0,0 0 11 0,0 0 0 16,0 0 0-16,0 0 0 0,0 0 0 0,0 0 0 15,0 0 0-15,0 0 0 0,0 0 0 0,0 0 0 16,0 0 0-16,0 0 0 0,0 0-10 0,0 0 10 15,0 0-12-15,0 0 12 0,0 0-16 0,0 0 4 0,0 0 1 0,0 0 0 16,0 0-11-16,0 0-2 0,0 0-1 16,0 0 0-1,0 0-8-15,0 0-2 0,0 0 0 0,0 0 0 16,-3-7-61-16,3 7-13 0,0 0-3 0,0 0-694 0</inkml:trace>
  <inkml:trace contextRef="#ctx0" brushRef="#br1" timeOffset="112436.748">32646 83 57 0,'0'0'0'0,"0"0"0"0,0 0 0 0,0 0 0 0,0 0 203 0,0 0 35 16,0 0 7-16,0 0 2 15,0 0-125-15,0 0-25 0,0 0-5 0,0 0 0 0,0 0-17 0,0 0-3 16,0 0-1-16,0 0 0 0,0 0-16 16,0 0-3-16,0 0-1 0,0 0 0 0,4-7-9 0,-1-2-2 15,1 0 0-15,3 5 0 0,-7 4 1 0,7-6 0 16,-7 6 0-16,3-6 0 0,-3 6-15 0,7 0-3 16,0-3-1-16,-7 3 0 0,0 0-13 0,7-10-9 15,-7 10 12-15,4-6-12 0,3 6 8 0,-7 0-8 16,7-9 0-16,0 9 0 15,-7 0 0-15,11-10 0 0,-11 10 0 0,3 0 0 0,4-3 0 0,-7 3 0 16,0 0 0-16,7-6 0 0,-7 6 0 0,0 0 0 16,0 0 0-16,7 0 0 0,0 6 0 0,-7-6 0 0,0 0 0 0,4 13 0 15,0-4 0-15,-1-3 0 0,1 4 0 0,-4-7 0 16,3 9 8-16,-3 1-8 0,0-4 0 0,0 1 0 16,0-1 0-16,0 1 8 0,0 2-8 0,0 1 0 15,0-4 8-15,-3 0-8 0,-1 1 0 0,1 2 0 16,-1 1 0-16,0-4 0 0,1 1 0 0,-1-1 0 15,1 1 0-15,-4 2 0 0,3 1 0 0,-3-4-12 16,-3-3 12-16,3 4 0 0,0-1 0 0,-4-3 0 16,0 7 0-16,1-13 0 0,3 9 0 0,0-2 0 15,-4-4 0-15,4 3 0 0,-4-3 0 0,4 3 0 16,0-2-11-16,0 2 1 0,-3-6 0 0,6 0 0 16,4 0 10-16,0 0 0 0,-7 0-9 0,7 0 9 15,0 0 0-15,0 0 0 0,-7 0-9 0,7 0 9 16,0 0 0-16,-3-6 0 0,-1 2 0 0,4 4 0 0,0 0-19 0,0 0 3 15,0-6 1-15,0 3 0 0,0-6 15 0,0 2-9 16,0-2 9-16,0 9-8 0,4 0 8 0,-4 0 0 16,3-9 0-16,1-1 0 0,3 4 0 0,0 6 0 15,-4-3 8-15,-3 3-8 0,7-7 15 0,-3 4-2 16,3-3 0-16,0 6 0 0,0 0 0 0,0-9 0 16,0 9 0-16,0 0 0 0,0 0 1 0,0 0 0 15,-7 0 0-15,7 9 0 0,0-9-1 0,4 6 0 16,-4-3 0-16,0 4 0 0,4-7-2 0,-1 3-1 15,-3-3 0-15,0 0 0 0,0 6 2 0,0-6 1 0,1 10 0 16,-1-10 0-16,0 9-2 0,0-9-1 16,-4 0 0-16,4 9 0 0,0-2-10 0,0-7 0 0,-7 0 9 0,7 3-9 15,1 3 0-15,-1-6 0 0,0 3 0 16,-7-3 0-16,7 0 0 0,0 0 0 0,-7 0 0 0,7 0-12 31,-7 0-124-31,3 0-26 0</inkml:trace>
  <inkml:trace contextRef="#ctx0" brushRef="#br1" timeOffset="120855.207">27668 2055 756 0,'-3'0'33'0,"3"0"7"0,-4 0-32 0,1 0-8 0,3 0 0 0,0 0 0 15,0 0 44-15,0 0 8 0,0 0 0 0,0 0 1 16,-4 0-17-16,1 0-3 0,3 0-1 0,0 0 0 16,0 0-12-16,0 0-4 0,-7 0 0 0,7 0 0 15,0 0 1-15,0 0 0 0,-4-6 0 0,-3-4 0 16,0 10 27-16,7-3 6 0,0 3 1 0,0-6 0 0,-7-3-23 0,7 9-4 16,-4-7 0-16,1 4-1 0,-4-3 6 0,0 6 2 15,0-3 0-15,7 3 0 0,-7 0-19 0,0 0-3 16,7 0-1-16,-7 0 0 0,0 0 2 0,-1 0 0 15,1 0 0-15,7 0 0 0,-10 0-10 0,3 3 0 16,0-3 9-16,0 6-9 0,-4-3 0 0,4-3 8 16,0 7-8-16,0-1 0 0,0-3 10 0,7-3-2 15,-7 6-8-15,0-3 12 0,3 7 3 0,-3-4 0 16,4 3 0-16,-4-5 0 0,0 2-5 0,-1 0-1 16,5 4 0-16,-1 2 0 0,1-12-9 15,3 9 0-15,-4 1 0 0,1-1 0 0,3-2 0 0,-4 2 0 16,4 0 0-16,0 7 0 0,4-7 12 0,-4-5 0 15,0 8 0-15,0-2 0 0,0 2-12 0,3-6-17 16,1 4 4-16,-4-7 1 0,0-3 12 0,7 9 12 0,-4-2-3 0,-3-7 0 16,0 0-9-16,4 9 0 0,3 0-12 0,0-9 12 15,-7 0 0-15,0 0 0 0,4 10 0 0,3-4 0 16,0-6 9-16,0 0-9 0,-4 0 10 0,4 0-10 16,0 0 15-16,1 0-3 0,-1 0-1 0,-7 0 0 15,3 0-3-15,4-6 0 0,4-4 0 0,-4 10 0 16,0-3-8-16,0-3 10 0,-7 6-10 0,3-3 10 15,4-3 1-15,-7 6 0 0,8-7 0 0,-5-2 0 16,8 9 5-16,-8-3 2 0,1-7 0 0,-1 4 0 16,1 6 0-16,-4-12 0 0,3 2 0 0,-3-2 0 15,0 8-6-15,4-5-2 0,3 3 0 0,-7-4 0 0,0 1-2 16,3 0-8-16,-3-7 12 0,4 13-4 0,-1-13 0 0,-3 7 0 16,4-4 0-16,-4-3 0 0,4 7-8 0,-4-7 0 15,0 4 0-15,-4-1 0 16,8 1 0-16,-4-4 8 0,-4 7-8 0,4-4 8 0,-4 1-8 0,4 8 8 15,-7-5-8-15,4 3 8 16,-4-7-8-16,0 7 0 0,7-4 0 0,-7 4 0 0,3 3 0 0,1-3 0 16,3 3 0-16,-4-4 0 0,1 4 0 0,-1-3 0 15,1 6-9-15,3 0 9 0,0-13-8 0,0 7 8 16,0 3-12-16,0-9 12 0,0 12-22 0,3-4 2 16,-3 4 1-16,0 0 0 15,4-9-24-15,-4 3-5 0,0 6 0 0,0 0-1 16,0 0-101-16,0 0-20 0,0 0-4 0,0 0-491 0</inkml:trace>
  <inkml:trace contextRef="#ctx0" brushRef="#br1" timeOffset="121691.813">27996 1682 900 0,'0'0'40'0,"0"0"8"16,0 0-39-16,0 0-9 0,0 0 0 0,0 0 0 15,4-10 93-15,0 4 17 0,-4-3 3 0,0 9 1 0,3-3-44 0,-3 3-9 16,0 0-1-16,0 0-1 0,0 0-21 0,0 0-4 15,4-7-1-15,-4 7 0 0,0 0-1 0,0 0-1 16,0 0 0-16,0 0 0 0,0 0-11 0,0 0-3 16,0 0 0-16,-7-3 0 0,7 3 1 0,-8 0 0 15,1 3 0-15,-3 4 0 0,3-4-8 0,-4-3-2 16,1 9 0-16,-1-9 0 0,0 6-8 0,4-6 8 16,-3 10-8-16,3-10 8 0,-4 9-8 0,4-9 0 15,0 10 9-15,0-10-9 0,0 6 0 0,0-6 8 0,3 3-8 16,-3 3 0-16,4-6 0 0,-4 3 0 0,0 4 0 15,3-1 0-15,-3-3 0 0,0-3 0 16,3 10 0-16,1-10 0 0,3 0 0 0,-4 9 0 0,-3-9 0 0,0 0 0 16,4 6 0-16,-1 4 0 15,4-10 0-15,-3 0 8 0,-4 3-8 0,3-3 0 0,1 6 0 0,3-6 0 16,-4 3 0-16,4-3 0 0,0 0 0 0,0 0 0 16,0 0 0-16,-3 6 0 0,3-6 0 0,-4 10 0 15,4-10 0-15,0 0 0 0,0 0 0 0,0 6 0 16,-3-3 0-16,3-3 0 0,0 16 0 0,0-7-8 15,0-5 8-15,0 8 0 0,0-9 0 0,0 7 0 16,0-1 0-16,-4 7 0 0,4-13 0 0,-4 12 0 16,4-5 0-16,0-1 0 0,0 7 0 0,0-7 8 15,0 7-8-15,0-7 9 0,-3 4-9 0,3 3 10 16,0-7-10-16,0 1 12 0,0 5-12 0,-4-2 12 0,4 2-12 16,0-11 0-16,0 8 9 0,0 1-9 0,-3-4 0 0,3 7 8 15,-4-13-8-15,1 6 0 0,-1 7 0 0,1-7 0 16,3 7 0-16,0-7 8 0,0-5-8 0,0 8 0 15,0-2 0-15,0 2 0 0,0-12 0 0,0 0 8 16,0 0-8-16,0 16 8 0,0-16-8 0,0 0 0 16,0 0 8-16,0 0-8 0,0 3 12 0,0-3-1 15,0 0-1-15,0 0 0 0,0 0-1 0,0 0 0 16,0 0 0-16,0 0 0 0,10 0 1 0,-3 6 0 16,0-6 0-16,4 0 0 0,0-6-10 0,3 6 10 15,-4-3-10-15,4-4 10 0,1 4-10 0,-1-3 0 16,-7-3 9-16,7 9-9 0,-4-10 0 0,1 10 8 15,0-3-8-15,3-9 0 0,-4 8 0 0,1-2 0 0,-1 3 0 16,1-3 0-16,0-4 0 0,-1 10 0 0,4-9 0 16,-3 9 0-16,-4-9 0 0,4 9-13 0,-1 0 1 0,1-7 1 31,-4 7-17-31,0 0-3 0,0 0-1 0,-7 0 0 16,0 0-129-16,0 0-27 0,0 0-4 0</inkml:trace>
  <inkml:trace contextRef="#ctx0" brushRef="#br1" timeOffset="122137.895">27753 2039 806 0,'0'0'72'0,"0"0"-58"15,0 0-14-15,0 0 0 0,0 0-17 0,0 0-7 16,0 0 0-16,0 0-1 0,0 0 25 0,0 0 0 15,0 0 0-15,-3 10 0 0,3-10 0 0,0 0 19 16,0 0-3-16,0 0-1 0,0 0 62 0,0 0 13 0,0 0 2 0,0 0 1 16,0 0-17-16,0 0-3 15,0 0-1-15,0 0 0 0,0 0-12 0,0 0-4 0,3-10 0 0,4 10 0 16,4-9-29-16,-4 9-7 0,0-3 0 0,3-3-1 16,-3 6-1-16,0-7 0 0,4 7 0 0,3-9 0 15,-3 9 5-15,3-3 1 0,-4-7 0 0,5 4 0 16,-1-3-24-16,0 9-20 0,0-10 4 0,4 7 1 15,-4 3 15-15,3-12 0 0,-3 12 0 0,4 0 0 16,-4-4-131 0,0 4-20-16,7-6-4 0,-6 6-1 0</inkml:trace>
  <inkml:trace contextRef="#ctx0" brushRef="#br1" timeOffset="122754.088">27323 2456 691 0,'0'0'30'0,"0"0"7"16,-11 4-29-16,-3 2-8 0,7-6 0 0,-4 0 0 16,1 3 128-16,3-3 24 0,0 6 4 0,7-6 2 15,-7 3-120-15,7-3-24 0,0 0-5 0,0 0-1 0,0 0 12 0,0 0 3 16,0 0 0-16,0 0 0 0,0 0 10 0,7 0 3 15,0 0 0-15,3 7 0 0,4-7 36 0,0-7 8 16,1 4 2-16,2-3 0 0,1 3-27 0,3-3-6 16,0-4-1-16,4 1 0 0,3-1-2 0,4 1-1 15,3-1 0-15,0 1 0 0,1-7-8 0,6 4-1 16,-3-1-1-16,0 4 0 0,-1 0-35 0,1-1 0 16,0-2-12-16,-4 2 3 0,1 4 9 0,-1-4 0 15,0 1 0-15,4 3 0 0,0 6 0 0,-7-10-8 16,-4 7 8-16,0-3-8 15,4 6-37-15,-4 0-7 0,-3 0-2 0,-4 0-876 0</inkml:trace>
  <inkml:trace contextRef="#ctx0" brushRef="#br1" timeOffset="145317.876">27658 2779 756 0,'-7'0'33'0,"7"0"7"0,0 0-32 0,0 0-8 16,0 0 0-16,0 0 0 0,0 0 68 0,0 0 11 0,0 0 2 0,0 0 1 16,-7 0-23-16,7 0-5 15,0 0-1-15,0 0 0 0,0 0-20 0,0 0-4 0,-4-3-1 0,4 3 0 16,0 0-14-16,-3-6-3 0,-4 6-1 0,7 0 0 16,0 0-2-16,0 0 0 0,-4 0 0 0,-3-6 0 15,7 6 13-15,0 0 3 0,-7 0 0 0,7 0 0 16,0 0-1-16,0 0 0 0,-7 0 0 0,0 0 0 15,0 0-1-15,0 0 0 0,7 0 0 0,-7-3 0 16,0 3 5-16,7 0 1 0,-4-7 0 0,-3 4 0 16,3 3-14-16,4 0-2 0,-7 0-1 0,7 0 0 15,0 0-11-15,-7 0 0 0,0 0 0 0,7 0 8 16,-3 10-8-16,-4-7 0 0,0-3 0 0,0 6 0 16,3 3 0-16,-3-2 0 0,4-4 0 0,-5 6 0 15,1-3 0-15,0 4 0 0,4-7-9 0,-1 6 9 0,1-2 0 16,-1 2 0-16,1 1 0 0,-1-1 0 0,1-3 0 0,-1 4 0 15,1-7 0-15,-1 9 0 16,4-12 0-16,-3 10 0 0,3-7 0 0,0-3 0 0,3 9 0 0,-3 1 0 16,0-10 12-16,7 6-3 0,-3 3-9 0,-1-6-11 15,4 4 3-15,-3 2 0 0,3-3 8 0,0-2 11 16,0 5-3-16,-4-9 0 0,-3 0-8 0,11 0 0 16,-4 6 0-16,0-6 0 0,4 3 0 0,-4-3 0 15,-7 0 0-15,7 0 0 0,3-3 0 0,-3 3 0 16,-7 0 0-16,8-6 0 0,-1 6 8 0,3-9-8 15,-3 9 12-15,-7 0-4 0,4-10 7 0,-1 7 1 16,4-3 0-16,0-1 0 0,-7 4-1 0,7-6 0 16,-3 9 0-16,-4-10 0 0,4 4 5 0,-4-6 2 0,0-4 0 0,3 10 0 15,1-4 1-15,-4 1 0 0,0-4 0 16,0-2 0-16,3 5-7 0,-3 1-2 0,-3-7 0 0,3-3 0 16,0 10-14-16,-4 0 9 0,4-7-9 0,-3 3 8 15,-1-2-8-15,0 8 0 0,4-5 0 0,-3 2 8 16,-1 4-8-16,1-6 0 0,-1 2 0 0,1-2 0 15,3 9 0-15,-4-7 0 0,4 4 0 0,0-4 0 16,0 1 0-16,0 0 0 0,-3 2 8 0,3-2-8 16,0 0 0-16,0-1 0 0,-4 1 0 0,1-1 0 15,-1 1 0-15,1 3 0 0,3 6-11 0,-4-3 11 16,4 3-29 0,-3-7-1-16,3 7 0 0,-4-3 0 0,-3 3-36 0,7 0-7 0,0 0-2 15,0 0-769-15</inkml:trace>
  <inkml:trace contextRef="#ctx0" brushRef="#br1" timeOffset="147714.695">6671 11525 1209 0,'0'0'108'15,"-7"-3"-87"-15,7 3-21 0,-7-6 0 16,-4-4 236-16,1 10 44 0,3-6 8 0,3-3 1 0,1 9-208 0,-1-10-41 16,-3 7-9-16,0-3-2 0,3 3-29 0,-3-4 8 15,7-2-8-15,-10 3 0 0,3-4 0 0,0 10 0 16,-4-9 0-16,1 9 0 0,-5-3 0 0,5-3-13 16,-11 12 1-16,3-3 0 0,-3 3-2 0,-4-3 0 15,1 4 0-15,-1 2 0 0,-3-3 14 0,3-3 0 16,-3 7 0-16,3-4 0 0,7-3 0 0,1-3 15 15,3 10-3-15,-4-10-1 0,11 6 17 0,0-3 4 16,3-3 1-16,4 0 0 0,0 0-13 0,18 6-4 16,3 4 0-16,4-4 0 0,7-3-16 0,-1 7 0 15,8-10 0-15,3 9 0 0,1-3 0 0,6-3 0 16,-6-3 0-16,9 7 0 16,-2-14-24-16,-8 7-6 0,11-3-1 0,-14-6 0 0,7 3 31 0,-11-4 0 0,4 1 0 0,-7-1 10 15,3 1 4-15,-3 0 1 16,-4-7 0-16,4 6 0 0,-8 1 17 0,1 0 3 0,-4-1 1 0,-7 1 0 15,-7-1-5-15,4 1-1 0,-1 3 0 0,5-4 0 16,-12 4-13-16,-3 6-2 0,-3-9-1 0,3 5 0 16,-7-2-3-16,-4 6-1 0,-7-3 0 0,1-3 0 15,-8 6-10-15,0-3 12 0,-6-4-12 0,-5 7 12 16,1 0-12-16,0-3 0 0,-8 3 0 0,1 0 8 16,-7 0 2-16,3 3 0 0,3-3 0 0,1 7 0 15,-7-4-10-15,6 6 0 0,1 1 0 0,3-1 0 16,0-3 0-16,4 10 0 0,0-3 0 0,7 2 0 15,3-5 0-15,-7-1-11 0,8 7 3 0,2-7 0 16,8 1 8-16,4-7 0 0,-4 6 0 0,10-3 0 16,4 4 0-16,0-1-8 0,4-3 8 0,3-2-8 15,7 5-10-15,7-3-2 0,4-3 0 0,-1 4 0 0,4 2 20 16,4-9 0-16,4 9 0 0,-5-9 0 0,5 0 0 0,6 0 0 16,-7 0 0-16,0 0 0 0,4-3 0 0,0-3 0 15,-7 0 0-15,3 3 0 0,-7-4 0 0,4-2 0 16,-7 6 0-16,-8-7 0 0,5 4 0 0,-1-3 0 15,-7-1 0-15,0 4 0 0,-3 3 0 0,-1-6 0 16,1 2 0-16,-8-2 0 0,1-1 15 0,-1 1 0 16,-3 3 0-16,-3-4 0 0,-1 1 5 0,1 6 2 15,-15-7 0-15,4 4 0 0,-4 3-13 0,-3-3-9 16,-7 6 12-16,-4 6-12 0,-3-3-13 0,-4 3-10 16,-7 4-1-16,0 2-1 15,-7-2-194-15,1 12-38 0,-58 9-8 16,22-9-2-16</inkml:trace>
  <inkml:trace contextRef="#ctx0" brushRef="#br1" timeOffset="206722.537">27788 2717 403 0,'0'0'17'0,"0"0"5"0,0 0-22 0,0 0 0 0,0 0 0 0,0 0 0 16,0 0 154-16,0 0 26 16,0 0 6-16,0 0 1 0,0 0-87 0,-10 0-18 0,10 0-3 0,0 0-1 15,0 0-34-15,0 0-8 0,-11 0 0 0,11 0-1 16,0 0-5-16,0 0-1 0,0 0 0 0,0 0 0 15,0 0 23-15,0 0 5 0,0 0 1 0,0 0 0 16,4 9-34-16,-1-9-6 0,-3 0-2 0,0 0 0 16,0 0 27-16,0 0 5 0,0 0 0 0,-3 9 1 15,-4 7 10-15,3-6 1 0,4-10 1 0,-7 9 0 16,4 0-37-16,-5 1-8 0,5 5-2 0,-1-5 0 16,1 2-14-16,3-5 8 0,-4 8-8 0,4-2 0 15,0-4 0-15,4 1 0 0,-1 2 0 0,1 1 0 16,-1-4 0-16,5-3 0 0,-5 4 0 0,4-1 0 15,0-6 0-15,-3 4 0 0,-4-7 0 0,3 9 0 16,-3-9 0-16,7 6 9 0,-3-2-9 0,-4-4 12 0,0 0 0 0,0 0 0 16,0 0 0-16,0 0 0 0,7 9-12 0,-7-9 10 15,0 0-10-15,0 0 10 0,0 0-10 16,0 0 12-16,0 0-12 0,3-9 12 0,1-1-4 0,-1 1 0 16,1 2 0-16,-4-5 0 0,3 2-8 15,-3-5 10-15,4 5-10 0,0-5 10 0,-1 5-10 0,1 1 0 16,-1-10 0-16,1 10 0 0,-1 2 0 0,1-5 0 15,-1 12 0-15,1-10 0 0,-4 10-10 0,0 0 10 16,3-6 0-16,-3 6-9 0,0 0 9 0,0 0 0 16,0 0 0-16,0 0-8 0,0 0 8 0,0 0 0 15,0 0 0-15,0 0 0 0,0 0 0 0,7 6 0 16,0-2 0-16,4 2 0 0,-7-6 0 0,3 12 0 0,-4-5 0 16,4 2 0-16,0 1 0 0,0-1 0 0,0 0 0 0,-3 1 0 15,6 2 0-15,-3-2 0 0,-3 2 0 0,3-6 0 16,-3 4 0-16,3-1 0 0,0 1 0 0,-4-1 8 15,4-3-8-15,0 7 0 0,-3-13 8 0,-1 6-8 16,1-3 13-16,3 7-1 0,0-10-1 0,0 6 0 16,-3-6-11-16,3 6 0 0,0-3-12 0,0-3 12 15,0 0 0-15,0 7 0 0,0-4 0 16,0-3 8-16,0 9-8 0,-3-9 0 0,3 0 0 0,0 0 0 16,0 0 9-16,0 0 7 0,0 0 0 0,0 0 1 15,-4 0 26-15,5-9 5 0,-1 9 0 0,0-10 1 16,0 10-30-16,0-9-7 0,0 3 0 0,0-4-1 15,3 1 4-15,-6 0 1 0,-4-4 0 0,0 0 0 16,7 1-16-16,-7 2 0 0,4-5 8 0,-4-4-8 0,3 3 0 16,1-2 0-16,-4-1 8 0,3 3-8 0,1-3 8 0,-1 0-8 15,-3 1 11-15,0 2-11 0,0-3 0 0,-3 3 0 16,-1 4 0-16,1-4 0 16,-1 7-20-16,1 6-5 0,3-7-1 0,-4 4 0 15,4 0-33-15,-4 3-6 0,4 3-2 0,0 0 0 16,0 0-33-16,0 0-8 0,-7-7 0 0,7 7-569 15,4-3-114-15</inkml:trace>
  <inkml:trace contextRef="#ctx0" brushRef="#br1" timeOffset="211589.933">28653 2199 230 0,'0'0'20'0,"0"0"-20"0,0 0 0 0,0 0 0 0,0 0 54 0,0 0 6 16,0 0 2-16,0 0 0 0,0 0-44 0,0 0-9 15,0 0-1-15,0 0-8 0,0 0 8 0,0 0-8 16,0 0 0-16,0 0 0 0,0 0 68 0,0 0 8 15,0 0 0-15,0 0 1 0,0 0-1 0,0 0 0 16,0 0 0-16,0 0 0 0,0 0-9 0,0 0-3 16,0 0 0-16,0 0 0 0,0 0-7 0,7 0-1 15,3-3-1-15,-3 3 0 0,-7 0-12 0,11 0-3 0,-4-12 0 0,4 12 0 16,-4-4-12-16,-7 4-4 0,7 0 0 0,0-9 0 16,3 9 4-16,1-6 0 15,-11 6 0-15,10 0 0 0,1 0-28 0,0 0 0 0,-4 0 0 0,0 0 0 16,0 0 0-16,3 0 0 15,-3 0 0-15,0 6 0 0,-7-6 0 0,11 0-14 0,-4 0 2 0,4 3 0 16,-4 3 12-16,-7-6 15 0,10 0-3 0,1 0-1 31,0 0-44-31,-1 0-9 0,-3 0-2 0,0 0 0 16,4 0-24-16,-4-6-6 0,0 6-1 0,-7 0-364 0,0 0-73 0</inkml:trace>
  <inkml:trace contextRef="#ctx0" brushRef="#br1" timeOffset="212105.265">28663 2353 115 0,'0'0'10'0,"-10"0"-10"0,3 0 0 0,-4 6 0 15,4-3 161-15,-4 4 31 0,8-7 5 0,-4 6 2 16,0-3-126-16,0-3-25 0,7 0-4 0,-7 6-2 16,0-3-1-16,7-3 0 0,0 0 0 0,0 0 0 15,0 0-17-15,0 0-3 0,-4 0-1 0,4 0 0 16,0 0 12-16,0 0 1 0,0 0 1 0,0 0 0 15,0 0 5-15,0 0 1 0,7 10 0 0,0-4 0 16,-3-3-7-16,6 3-1 0,-3-6 0 0,4 0 0 0,-1 0-5 0,1 0-2 16,3 0 0-16,4 0 0 0,-4 0-13 0,0-6-2 15,4 3-1-15,-4-3 0 0,7 6-9 0,-3-10 8 16,-1 10-8-16,1-9 8 0,-1 9-8 0,1-3 0 16,-4-3-12-16,0-1-748 15</inkml:trace>
  <inkml:trace contextRef="#ctx0" brushRef="#br1" timeOffset="-209148.28">29820 1923 388 0,'0'0'17'0,"0"0"4"0,0 0-21 0,0 0 0 0,0 0 0 0,0 0 0 15,7-3 35-15,-7 3 2 0,0 0 1 0,0 0 0 16,0 0 23-16,0 0 5 0,0-6 1 0,0 6 0 16,-3-3 17-16,3 3 3 0,0 0 1 0,0 0 0 15,0 0-25-15,0 0-5 0,-7-7-1 0,7 7 0 16,-4 0-19-16,4 0-4 0,-7 7-1 0,0-4 0 0,7-3-19 0,-3 0-4 16,3 0-1-16,-7 9 0 0,7-9 19 0,-4 10 4 15,4-10 1-15,-7 6 0 0,3-3-9 0,1 3-3 16,3-6 0-16,-4 10 0 15,-3-1-12-15,0 1-9 0,0-1 12 0,4-3-12 0,-8 4 11 0,8 2-11 16,-4-5 10-16,3 8-10 16,-3-2 15-16,0 2-3 0,0 1-1 0,3-6 0 0,1 2 4 0,-4 4 1 15,3-4 0-15,-3 4 0 0,4 3-4 0,3-4-1 16,-4 1 0-16,1-3 0 0,-1 5-11 0,1-2 0 16,3 0 9-16,0-4-9 0,-4 7 8 0,4-3-8 15,0 0 10-15,0-4-10 0,-4 4 12 0,4-4-4 0,0 4-8 16,0-7 12-16,0 7-2 0,0-3-1 15,-3-7 0-15,3 10 0 0,3-4-1 0,-3-2 0 0,4-1 0 0,-4 0 0 16,7 4-8-16,-3-4 10 0,-4 4-10 0,7-7 10 16,-4 4-10-16,4-7 8 0,0 9-8 0,0-9 8 15,4 7-8-15,-4-1 0 0,4-9 9 0,-1 6-9 16,4-2 15-16,-3 2-2 0,-1-6 0 0,1 3 0 31,0-3-155-31,-4 9-31 0,-7-9-7 0,10 0-535 0</inkml:trace>
  <inkml:trace contextRef="#ctx0" brushRef="#br1" timeOffset="-208779.166">29976 2262 345 0,'0'0'31'0,"0"0"-31"16,0 0 0-16,0 0 0 0,0 0 177 0,0 0 30 15,0 0 5-15,0 0 2 0,0 0-103 0,0 0-21 16,0 0-4-16,-4 9-1 0,4-9-29 0,0 10-7 15,-4-4-1-15,4-3 0 0,0 3-22 0,0 4-5 0,0-4-1 0,0-6 0 16,4 10 0-16,-4-7 0 0,4 6 0 0,3 1 0 16,-7-1-7-16,3-3-1 0,4-3-1 0,0 10 0 15,-3-4-11-15,3-6 0 0,0 7 9 0,0-4-9 16,0 3 0-16,0-5 8 16,0 2-8-16,0 3 0 0,0 1 0 0,0-1 0 0,-3-9 0 0,3 6 0 31,-4 4-35-31,4-7-5 0,-7-3 0 0,0 0-1 15,0 0-119-15,0 0-23 0</inkml:trace>
  <inkml:trace contextRef="#ctx0" brushRef="#br1" timeOffset="-208449.034">30166 2253 230 0,'0'0'20'0,"0"0"-20"16,0 0 0-16,0 0 0 0,0 6 164 0,0-6 28 15,0 0 5-15,0 9 2 0,0 4-106 0,-3-7-21 16,3 3-4-16,0 1 0 0,0-1-6 0,0 1-1 16,-4 5 0-16,0-5 0 0,1 2-1 0,-1 4 0 15,-3 3 0-15,4 0 0 0,-4-4-11 0,0 4-2 16,0 0-1-16,-4 6 0 0,4 3-46 0,0-3 0 15,-4 0 0-15,4-3 0 0,0 3 0 0,0 1 0 0,-3 2 0 0,3-3 0 16,0-6 8-16,3-1-8 0,-3 1 0 0,3-3 9 16,1-7-9-16,3 10 0 0,-4-9 0 0,1-1 8 15,3 0-8-15,0 7 0 0,0-6 0 0,0-1-11 32,-4-3-137-32,4-6-28 0</inkml:trace>
  <inkml:trace contextRef="#ctx0" brushRef="#br1" timeOffset="-207848.04">30452 2350 172 0,'0'0'16'0,"0"0"-16"0,0 0 0 0,0 0 0 15,0 0 209-15,0 0 39 0,0 0 8 0,0 0 2 16,0 0-170-16,0 0-35 0,0 0-6 0,0 0-2 16,0 0-32-16,0 0-13 0,0 0 11 0,0 0-11 15,0 0 32-15,0 0 1 0,0 0 0 0,7 3 0 16,0-3 31-16,3 6 5 0,-10-6 2 0,8 0 0 16,2 0-16-16,1-6-3 0,-1 6-1 0,-3 0 0 15,4 0-31-15,0-3-7 0,-1 3-1 0,1 0 0 16,-1-6-12-16,1 2 9 0,-1-2-9 0,1 6 8 15,-4 0-8-15,0 0 0 0,0 0 0 0,4 0 0 0,-11 0-12 16,0 0-4-16,0 0 0 0,7 0-1 16,0 0-126-16,-7 0-25 0,0 0-4 0</inkml:trace>
  <inkml:trace contextRef="#ctx0" brushRef="#br1" timeOffset="-206759.621">30992 2165 115 0,'0'0'0'0,"0"0"10"0,0 0-10 0,0 0 0 0,0 0 0 0,0 0 0 16,0 0 264-16,0 0 52 0,0 0 9 0,0 0 3 15,0 0-188-15,0 0-38 0,0 0-7 0,0 0-2 16,0 0-43-16,0 0-9 0,0 0-1 0,0 0-1 16,7 0-9-16,-7 0-2 0,0 0 0 0,0 0 0 15,0 0-3-15,0 0-1 0,0 6 0 0,0-6 0 16,-4 9 0-16,4-5-1 0,0 8 0 0,-3-9 0 16,3 16-3-16,-4-13 0 0,4 4 0 0,0 2 0 15,0-5-1-15,0 8-1 0,0-2 0 0,4-4 0 16,-1 1-5-16,-3-4-1 0,4 10 0 0,-1-4 0 0,1-6-12 15,-4 4 11-15,0-7-11 0,0-3 10 0,0 0 2 0,3 9 0 16,-3-9 0-16,0 0 0 16,0 0-12-16,0 0 8 0,7 7-8 0,-7-7 8 0,0 0 2 0,7 0 0 15,-7 0 0-15,11 0 0 0,-1-7-2 0,-2 7-8 16,-1-9 12-16,0 6-4 0,3-3-8 0,-3-4 10 16,0 1-10-16,0-1 10 0,-3 1-10 0,3 3 0 15,-4 2 0-15,1-2 0 0,-4 6 0 0,0 0 0 16,0 0 0-16,0 0 0 0,0 0 0 0,0 0 0 15,0 0-10-15,0 0 10 0,0 0-8 0,0 0 8 16,0 0 0-16,11 6-9 0,-11-6 9 0,3 4 0 16,-3-4 0-16,7 6 0 0,-3 3 0 0,3 1 0 0,-4-1 0 15,1-3 0-15,-1 4 0 0,-3-10 0 0,4 3 0 0,-1 6 0 16,4-2 0-16,-3 2 0 0,3 0 0 0,-3 1 0 16,3-4 0-16,-7-6 0 0,7 3 0 0,0 3 0 15,3-6 8-15,-3 0 3 0,0 0 1 0,0 0 0 16,1 0 10-16,2 0 2 0,-3 0 1 0,0-6 0 15,0 3-1-15,0 3 0 0,0-6 0 0,0-4 0 16,-3 1 1-16,3 6 0 0,0-3 0 0,-3-4 0 16,-4 1-3-16,3-1-1 0,1-5 0 0,-1 5 0 15,-3-5-13-15,0 2-8 0,0-3 8 0,0-2-8 16,4 2 0-16,-4 3 0 0,0-2 0 0,0 2 8 16,3 1-8-16,1-1 0 0,-4-3 0 0,3 7 0 15,-3-7 0-15,4 7 0 0,-4 6 0 0,0-7 0 16,0 4-20-16,0 6-1 0,0 0-1 0,0 0 0 15,0 0-126-15,0 0-24 0,0 0-6 0,0 0-505 16,0 0-101-16</inkml:trace>
  <inkml:trace contextRef="#ctx0" brushRef="#br1" timeOffset="-205932.632">31951 1807 907 0,'0'0'40'0,"0"0"8"0,7-3-38 0,0-3-10 15,-3 3 0-15,3-4 0 0,0 1 107 0,-4 3 19 16,-3 3 4-16,4-6 1 0,-4 3-35 0,0 3-6 15,0-7-2-15,0-2 0 0,0 9-46 0,-4-9-10 16,4-1-1-16,0 7-1 0,-3-3-13 0,-1-1-2 16,1 4-1-16,-4-6 0 0,7 9-5 0,-4-6-1 15,-3-4 0-15,4 1 0 0,3 9-8 0,0 0 0 16,-4-10 0-16,-3 4 8 0,4 6-8 0,-1-3 0 0,-3-3 0 0,3 6 0 16,1 0 0-16,-4 0 0 0,0-3 0 0,3 3 0 15,-3 0 0-15,0 3 0 0,0-3 0 0,4 6 8 16,-5-3-8-16,1 3 0 0,0 1 0 0,0 2 0 15,0 4 0-15,0-4 0 0,0 0 0 0,0 7 0 16,-3-6 0-16,6 8 0 0,-7 1 0 16,4-3 0-16,0 3 0 0,0 0 0 0,0 6 0 0,0 0 8 15,-3-7-8-15,6 11 0 0,-3-10 9 0,0 15-9 16,0-15 12-16,3 15-1 0,1-9-1 0,-4 1 0 16,3 2 14-16,1-9 2 0,-1-1 1 0,4 7 0 15,0-6-5-15,0 0-1 0,-3-3 0 0,3-4 0 16,0 4-9-16,0 3-1 0,0-4-1 0,0-11 0 15,0 11-10-15,0-5 8 0,0-1-8 0,0 1 8 16,0-1-8-16,0 0 8 0,0-2-8 0,0-7 8 0,0 6-8 0,0-6 0 16,0 0 0-16,0 3 0 15,0 6-26-15,0-9-10 0,0 0-3 0,0 0 0 32,0 0-129-32,0 0-25 0,0 0-6 0,0 0-513 0</inkml:trace>
  <inkml:trace contextRef="#ctx0" brushRef="#br1" timeOffset="-205611.99">31619 2118 979 0,'0'0'87'0,"0"0"-70"0,0 0-17 0,0 0 0 15,0 0 160-15,0 0 28 0,0 0 5 0,0 0 2 16,0 0-106-16,0 0-21 0,0 0-4 0,0 0 0 16,8 0-22-16,-8 0-4 0,0 0-1 0,7 0 0 15,3 0-19-15,-10 0-4 0,7 0-1 0,0-7 0 16,-7 7 15-16,11 0 2 0,-4-3 1 0,4-3 0 16,-4 6-11-16,3 0-1 0,-3-9-1 0,4 9 0 15,-4-10-18-15,3 10 8 0,-3 0-8 0,4-3 0 16,-4 3 0-16,4 0 0 0,-1 0 0 0,1 0 0 15,-1-6 0-15,-2 0-9 0,2 6-1 0,1 0 0 32,-1 0-58-32,1 0-12 0,-4 0-3 0,3-4 0 0,1 4-157 0,-4 0-32 0</inkml:trace>
  <inkml:trace contextRef="#ctx0" brushRef="#br1" timeOffset="-204978.701">32244 1701 403 0,'0'0'17'0,"0"0"5"0,0 0-22 0,0 0 0 0,0 0 0 0,0 0 0 16,0 0 12-16,0 0-3 0,0 0 0 0,0 0 0 15,0 0 29-15,0 0 6 0,10 0 0 0,-10 0 1 16,0 0 43-16,0 0 9 0,0 0 2 0,0 0 0 16,4-10 1-16,-4 10 0 0,0 0 0 0,0 0 0 0,0 0-19 0,0 0-3 15,0 0-1-15,0 0 0 0,-7 0-46 0,0 10-10 16,3-4-1-16,-3-6-1 16,0 9-5-16,-3-6-1 0,3 4 0 0,0-1 0 0,0 3-13 0,3 4 9 15,-7-7-9-15,4 4 8 0,0-1 11 0,0 0 1 16,-3 7 1-16,3-3 0 0,-4 2-21 0,4 1 0 15,-4-3 0-15,4 5 0 16,-3-2 12-16,3 3 0 0,-4 0 1 0,4 0 0 0,0-4 3 0,0 10 0 16,0-3 0-16,3-6 0 0,-6 9-8 0,3-12-8 15,3 12 11-15,4-10-11 0,0 4 12 0,0 0-12 16,0 0 12-16,0-4-12 0,4 1 10 0,-4-3-10 16,0 2 8-16,3-2-8 0,1-4 10 0,-1 7-10 15,1-7 12-15,3 7-12 0,-4-7 8 0,4-5-8 0,4 8 0 16,-4-9 0-16,0 7 9 0,0-1-9 15,4-3 0-15,-1 4 9 0,-3-7 0 0,4 6 0 0,0-2 0 0,-4-7 0 32,3 9-129-32,1-9-25 0,-4 9-6 0,3-9-358 0,-2 10-72 0</inkml:trace>
  <inkml:trace contextRef="#ctx0" brushRef="#br1" timeOffset="-204096.476">32219 2093 403 0,'0'0'36'0,"0"0"-36"0,4-3 0 0,-4 3 0 15,0 0 66-15,3-7 6 0,1 4 2 0,-4 3 0 16,0 0-59-16,0 0-15 0,3 0 0 0,-3 0 0 16,0 0 0-16,0 0 0 0,0 0 0 0,0 0 0 15,0 0 8-15,0 0-8 0,0 0 11 0,0 0-11 16,0-6 35-16,0 6 0 0,0 0 0 0,0 0 0 0,4-6-20 0,-4 6-4 16,0 0-1-16,0 0 0 0,0 0 47 0,3-4 10 15,1 4 1-15,3-9 1 0,-7 9 10 0,3 0 1 16,-3 0 1-16,4-6 0 0,0-4-6 0,-4 10-2 15,3 0 0-15,-3 0 0 16,0 0-23-16,0 0-5 0,0 0-1 0,0 0 0 0,7-3-29 0,-7 3-7 16,0 0 0-16,0 0-8 0,0 0 8 0,0 0-8 15,0 0 0-15,0 0 0 0,0 0 8 0,0 0-8 16,0 0 0-16,0 0 0 0,0 0 12 0,0 0-4 16,0 0 0-16,0 0-8 0,0 0 23 0,0 0-3 15,0 0 0-15,0 0 0 0,0 0-4 0,0 0 0 16,0 0-1-16,0 0 0 0,0 0-15 0,0 0 11 0,0 0-11 0,0 0 10 15,0 0-10-15,0 0 0 0,0 0 0 16,-3 13 0-16,3-13 0 0,-4 6 0 0,1 3 9 0,-1 1-9 16,-3-1 12-16,3 1-1 0,-3-1-1 0,0 7 0 15,4-13 0-15,-4 6 0 0,0 7 0 0,0-7 0 16,0 1-10-16,3-1 0 0,-3 1 9 0,0 2-9 16,3-9 0-16,1 7 0 0,-1-1 0 0,1 7 0 15,3-16 0-15,0 3 8 0,-4 6-8 0,4-9 0 16,0 7 0-16,0-7 0 0,0 9 0 0,0-9 0 15,0 9 0-15,0-9 0 0,-3 10 0 0,3-10 0 16,0 9-29-16,0-3-4 16,-4 4-1-16,4-10 0 15,0 0-135-15,0 0-27 0,0 0-6 0,0 0-1 0</inkml:trace>
  <inkml:trace contextRef="#ctx0" brushRef="#br1" timeOffset="-203653.517">32145 2080 885 0,'0'0'39'0,"0"0"9"0,0 0-39 0,0 0-9 0,0 0 0 0,0 0 0 16,0 0 122-16,0 0 22 0,0 0 5 0,0 0 1 16,11 0-46-16,-11 0-10 0,10 3-2 0,-10-3 0 15,7 7-32-15,-3-4-6 0,-1 6-2 0,1 0 0 16,-1-2-22-16,-3-7-5 0,4 9-1 0,0 1 0 15,-4-1-4-15,3 0-2 0,1 1 0 0,-1-1 0 16,1-3-3-16,3-2-1 0,-4 8 0 0,4-9 0 16,0 7 2-16,4-1 0 0,-4-3 0 0,0 4 0 15,0-10-7-15,0 3-1 0,0 6 0 0,0-9 0 16,-7 0-8-16,7 7 0 0,0 2 0 0,0-3 8 16,-7-6-8-16,0 0-11 0,7 3 3 0,-7-3 0 15,0 0-34-15,0 0-6 0,0 0-2 0,4 10 0 16,-4-10-115-16,0 0-23 0,0 0-5 15,0 0-1-15</inkml:trace>
  <inkml:trace contextRef="#ctx0" brushRef="#br1" timeOffset="-202994.239">32353 1804 709 0,'0'0'31'0,"0"0"7"0,0 0-30 0,0 0-8 16,0 0 0-16,0 0 0 0,0 0 24 0,0 0 3 16,0 0 1-16,0 0 0 0,0 0 8 0,0 0 1 15,0 0 1-15,0 0 0 0,7 3 17 0,-3 7 3 16,3-4 1-16,-7-6 0 0,7 9 13 0,0-9 4 16,0 4 0-16,0 8 0 0,0-9-13 0,0 3-3 15,0-2 0-15,-3 5 0 0,6 7-15 0,-6-7-3 16,-1 0-1-16,1 1 0 0,3 9-29 0,0-4-12 15,0-5 8-15,-3 5-8 0,-1-2 13 0,4 3-2 16,0 3-1-16,-3-10 0 0,-1 10-1 0,1-10 0 0,3 1 0 16,-4 5 0-16,-3 4-1 0,4-10-8 15,0 1 12-15,-1 6-4 0,-3-1-8 0,0-2 0 0,7 2 9 16,-7 1-9-16,0-6 15 0,4 2-2 0,-8-3 0 0,4 1 0 16,0 6-5-16,4-7 0 0,-4 0-8 0,0 7 12 15,-7-3-1-15,3-7-1 0,-3 10 0 0,0-4 0 16,0-6-10-16,0 4 0 0,3-1-10 0,-3-6 10 15,0 10 0-15,0-4 0 0,0-6 0 0,7 7 0 32,0-10-80-32,0 0-24 0,-7 6-4 0</inkml:trace>
  <inkml:trace contextRef="#ctx0" brushRef="#br1" timeOffset="-201062.562">32441 1600 460 0,'0'0'20'0,"0"0"5"0,0 0-25 0,0 0 0 0,0 0 0 0,0 0 0 15,0 0 116-15,0 0 19 16,0 0 3-16,0 0 1 0,0 0-49 0,0 0-10 0,0 0-1 0,0 0-1 15,0 0-21-15,0 0-4 0,0 0-1 0,0 0 0 16,4 10-22-16,-4-10-5 0,0 0-1 0,4 9 0 16,-4 1 6-16,0-10 1 0,0 0 0 0,0 0 0 15,7 9 10-15,0-3 3 0,-7-6 0 0,7 10 0 16,0-7-22-16,0 6-4 0,3-3-1 0,-6 4 0 16,3-1-17-16,-4 1 8 0,5-4-8 0,-1 3 0 15,-4 1 8-15,4-1-8 0,0 1 0 0,-3-1 0 16,3 7 18-16,-4-13-3 0,1 12-1 0,3-5 0 15,-4-1 4-15,5 7 1 0,2-7 0 0,-6-5 0 0,3 8-7 0,0-3 0 16,0 4-1-16,-4-7 0 0,8 4 1 0,-8-1 1 16,4 0 0-16,-3 1 0 0,3-1 2 0,0 1 0 15,0-4 0-15,0 3 0 0,-3-5 17 0,3 8 4 16,-4-3 1-16,4-5 0 0,0 5-23 0,-3-3-5 16,3 4-1-16,-3-7 0 0,-1 6 0 15,4-2-8-15,-3 2 12 0,-1-3-4 0,1-3-8 0,-1 7 8 16,-3-4-8-16,4 3 8 0,-4-9-8 0,3 4 0 15,1 8 0-15,-1-2 8 0,-3 2-8 0,0-12 0 16,7 0 0-16,-7 0 0 0,4 9 10 0,-1 1-10 16,1-1 12-16,0-2-12 0,-4-7 16 0,0 0-4 0,3 9-1 0,1 0 0 15,-1 1-11-15,-3-10 0 16,0 6 9-16,4 3-9 0,-4-9 0 0,0 10 9 0,0-1-9 0,0-9 0 16,0 10 8-16,0-1-8 0,0-9 0 15,0 9 0-15,0-9 8 0,0 10-8 0,0-10 12 0,0 9-12 16,0-2 10-16,-4 2-10 0,4-9 8 0,0 9-8 15,0-9 11-15,-3 16-3 0,3-16-8 0,-4 9 12 16,4-5-12-16,0-4 0 0,-3 6 0 0,-1 3 0 16,4 1 0-16,0-10 0 0,-4 9 0 0,1-9 0 15,3 0 0-15,0 0 11 0,-4 10-11 0,1-4 10 16,3-3-10-16,0-3 0 0,-4 9 9 0,4-9-9 16,-3 7 0-16,3 2 0 0,0-9 0 0,-4 9 0 15,1 1 0-15,3-10 0 0,0 6 0 0,0-6 8 16,-4 3-8-16,1 3 0 0,3-2 0 0,0-4 0 15,-4 6 0-15,4-6 0 0,-3 9 0 0,-1-9 0 16,1 10 0-16,3-10 8 0,-4 9-8 0,1-9 0 0,3 0 0 16,-4 10 0-16,1-4 0 0,-1-3 8 0,0 3-8 0,4-3 0 15,0-3 0-15,-3 7 0 0,-1 2 0 0,4-9 0 16,0 6 0-16,0-6 0 0,0 0 0 0,-3 3 0 16,3-3 0-16,0 0 0 0,-4 10 0 0,4-10 0 15,-3 6 0-15,3-6 8 0,0 0-8 0,-4 3 0 16,4-3 0-16,-3 7 0 0,-1-4 0 0,1 3 0 15,3-6 0-15,0 0 0 0,-4 9 0 0,1-9 0 16,3 0 0-16,-4 10 0 0,1-1 0 0,3-9 0 16,0 0 0-16,0 0 0 0,0 0 0 0,-7 0 0 15,3 6 0-15,4-6 8 0,0 0-8 0,-7 4 0 16,3 2 0-16,4-6 0 0,0 0 0 0,-7 3 0 0,0 3 0 16,0-3 8-16,0-3-8 0,7 0 0 15,0 0 0-15,0 0 0 0,-7 7 0 0,7-7 0 0,0 0 0 0,0 0 0 16,0 0 0-16,0 0 0 0,-7 6 0 15,7-6 8-15,0 0-8 0,0 0 0 0,-7 3 0 0,7-3 0 16,0 0-22-16,0 0 1 0,-7 0 0 0,7 0 0 31,0 0-147-31,0 0-30 0,-7 0-6 0</inkml:trace>
  <inkml:trace contextRef="#ctx0" brushRef="#br1" timeOffset="-195076.776">29090 2369 572 0,'0'0'25'0,"0"0"6"0,0 0-31 0,0 0 0 0,0 0 0 0,0 0 0 15,0 0 76-15,0 0 8 0,0 0 3 0,0 0 0 16,4-7-11-16,-4 7-1 0,3-9-1 0,-3 9 0 15,7-3-22-15,-7 3-5 0,4-6-1 0,-4 6 0 16,7-4-28-16,0 4-6 0,-7 0 0 0,7-6-1 16,0 6-11-16,-7 0 0 0,0 0 0 0,0 0 8 0,7 0 2 0,4 0 0 15,-1 0 0-15,-3-9 0 0,4 9 13 0,-1 0 2 16,1 0 1-16,0-3 0 16,3-4-5-16,-7 7-1 0,0-3 0 0,3-3 0 0,1 6-8 0,0 0-1 15,-1 0-1-15,1-6 0 0,3 6-10 0,-4 0 0 16,-10 0 0-16,7 0-11 0,0 6 3 0,1-6 0 15,-8 0 0-15,0 0 0 16,7 0-117-16,-7 0-23 0</inkml:trace>
  <inkml:trace contextRef="#ctx0" brushRef="#br1" timeOffset="-191654.703">31143 3196 403 0,'0'0'17'0,"0"0"5"16,0 0-22-16,0 0 0 0,0 0 0 0,0 0 0 16,0 0 63-16,0 0 8 0,0 0 1 0,0 0 1 0,0 0-53 0,0 0-12 15,0 0-8-15,0 0 12 0,0 0-4 0,0 0 0 16,4-6 0-16,-4 6 0 0,0 0 26 0,3-9 5 15,1 2 1-15,-1 4 0 0,-3 3 22 0,0 0 5 16,0 0 1-16,0-9 0 0,0 9-26 0,0-9-5 16,0 2-1-16,0 7 0 0,0-9-16 0,0 9-4 15,0-10-1-15,4 7 0 0,-4 3-2 0,0-6 0 16,0 0 0-16,3-4 0 0,-3 1-13 0,4 0 0 16,-4-1 0-16,0 7 0 0,3-3 0 0,-3-1 0 15,0-2 0-15,0 6 0 0,0-6 9 0,0 2-1 16,4-2 0-16,-4-1 0 0,0 1 5 0,0 3 1 15,7-4 0-15,-7 1 0 0,0 0-14 0,4 5 0 0,-4-2 8 16,0 6-8-16,0-9 0 0,-4 2 0 0,4 4 0 0,-3-6 0 16,3 9 0-16,0 0 0 0,0 0 0 0,-4-10 0 15,4 4 8-15,-4-3-8 0,4 9 0 0,-3-10 0 16,3 10 8-16,0-3-8 0,-4-3 0 0,4 6 0 16,0-6 8-16,0 6-8 0,0-10 0 0,0 10 0 15,0-3 9-15,0-3-9 0,0-3 8 16,0-1-8-16,0 10 12 0,0 0-4 0,-3 0 0 0,3 0 0 15,0-9 1-15,0 9 0 0,-4-7 0 0,4 7 0 16,0 0 3-16,0 0 0 0,-3-3 0 0,3 3 0 16,-4-6-12-16,1 6 0 0,3-3 0 0,-4 3-11 15,1 0 11-15,3 0 0 0,0 0 0 0,0 0 0 16,-4 0 0-16,4 0-8 0,0 0 8 0,0 0-8 16,0-10 8-16,0 10 0 0,0-6 0 0,0 6 0 15,0 0 0-15,4 0 0 0,-4-9 0 0,0 9 8 0,0 0-8 0,3-3 8 16,-3 3-8-16,4-7 8 0,-4 7 0 0,0-9 0 15,0 9 0-15,0 0 0 0,0 0-8 0,0 0 0 16,0 0 0-16,0 0 0 0,0 0 9 0,3 0-9 16,-3-6 12-16,0 6-12 0,0 0 9 0,0 0-9 15,-3-3 0-15,3 3 9 0,0 0-9 0,0 0 8 16,0-7-8-16,0 7 8 0,0 0-8 0,0 0 0 16,0 0 0-16,0 0 0 0,0 0 0 0,0 0 0 15,0-3 0-15,0 3 0 0,0 0 0 0,0 0 0 16,0 0 0-16,0 0 0 0,0 0 0 0,0 0 0 15,0 0 0-15,0 0 0 0,0 0 0 0,0 0 0 16,0 0 0-16,0 0 0 0,0 0 0 0,0 0 0 16,-7 3 0-16,0 4 0 0,0-4 0 0,3 3 0 15,4-6 0-15,-7 6 8 0,0-3-8 0,0 4 8 0,0-4-8 0,7-3 8 16,0 0-8-16,-4 9 0 0,-3-9 9 0,7 0-9 16,0 0 0-16,0 0 8 0,-7 0-8 0,7 0 0 15,0 0 0-15,0 0 0 0,0 0 0 0,0 0 0 16,-3 10 0-16,3-10 0 0,0 0 0 0,0 0 0 15,0 0 0-15,0 0 0 0,0 0 0 0,0 0 0 16,0 0 0-16,0 0 8 0,0 0-8 0,0 0 0 16,0 0 0-16,0 0 8 0,0 0-8 0,0 0 0 15,0 0 0-15,0 0 0 0,0 0 0 0,0 0 8 16,3-10-8-16,-3 10 0 0,4 0 0 0,-1-9 8 16,-3 9-8-16,4-10 0 0,-4 7 0 0,3-3 0 15,1 0 0-15,-1 3 0 0,1-7 0 0,-4 4 8 16,3 6-8-16,1-10 0 0,-1 1 0 0,1 6 0 0,-4 3 0 0,0 0 0 15,7-6 0-15,-7 6 0 0,4-7 0 0,-4 7 0 16,0 0 0-16,0 0 0 0,7 0 0 0,-7 0 0 16,0 0 0-16,7 0 0 0,-7 0 0 15,10 0 0-15,-10 0 0 0,7 0 0 0,-7 0 8 0,7 7 1 16,0-7 0-16,-7 0 0 0,0 0-9 0,8 6 0 16,-8-6 0-16,7 3 8 0,-4 6-8 0,-3-9 0 15,7 10 0-15,-3-4 0 0,-4-6 0 0,7 3 0 16,-4 7 0-16,4-4-524 15,-3 3-97-15</inkml:trace>
  <inkml:trace contextRef="#ctx0" brushRef="#br1" timeOffset="-182986.024">33366 2005 684 0,'0'0'30'0,"0"0"6"0,0 0-28 0,0 0-8 0,0 0 0 0,0 0 0 15,0 0 69-15,0 0 13 0,-4-3 2 0,4 3 1 16,-3-7 9-16,3-2 2 0,-4 9 0 0,4 0 0 16,-3-9-61-16,3 9-12 0,-4-4-3 0,4 4 0 15,0-6-12-15,0 6-8 0,-3-3 8 0,3-9-8 16,-4 8 0-16,4 4 0 0,0 0 0 0,0 0 8 15,0-6-8-15,0 6 0 0,-3-3 8 0,3-3-8 16,0-4 17-16,0 10-1 0,-4-9 0 0,4 9 0 16,0 0 4-16,-4 0 0 0,-3-10 0 0,4 10 0 0,3 0-8 15,-7-6-2-15,3 6 0 0,-3-3 0 0,0-3-2 0,0 6 0 16,7 0 0-16,-7 6 0 0,0-6-8 0,0 0 0 16,0 3 0-16,7-3 8 0,-7 0-8 15,7 0 0-15,-4 6 0 0,4-6 0 0,-7 0 0 0,7 0 0 16,-7 10 0-16,7-10 0 0,-3 6 0 0,-1-3-11 15,4-3 11-15,-3 10-8 0,-4-4 8 0,3 3 0 16,1-5 0-16,-1 8 0 0,4-12 0 0,-4 3 0 16,1 7 0-16,-4-1-8 0,3 0 8 0,-3 1 0 15,4-4 0-15,-4 4 0 0,0-1 0 0,0 0 0 16,3 1 0-16,-3-4 0 0,3 3 8 0,-3-5-8 16,0 8 8-16,4-9-8 0,-1 16 0 0,1-13 0 0,3 4-10 0,-4-7 10 15,4 13 0-15,-3-7 0 0,3-9 0 0,-4 9 0 16,4 7 0-16,0-7 0 0,-3 1 0 0,3-1 0 15,0 1 0-15,0-1 0 0,0 7 0 0,-4-7 0 16,4 1 0-16,-3-1 0 0,3-9 0 16,3 9 0-16,1 1 0 0,-4-10 0 0,0 9 0 0,3 1 0 15,-3-4 0-15,0 3 0 0,-3 1 8 0,-4-1-8 16,3 7 0-16,1-13 0 0,3-3 0 0,-4 9 0 16,-3 4 0-16,3-4 0 0,4-9 0 0,0 0 0 15,-3 13 0-15,3-13 0 0,0 0-13 0,0 0 4 16,0 0-4-16,0 0-1 0,-4 9 0 0,4-9 0 15,0 0-40 1,0 0-8-16,0 0-2 0</inkml:trace>
  <inkml:trace contextRef="#ctx0" brushRef="#br1" timeOffset="-182619.922">32960 2234 518 0,'0'0'23'0,"0"0"5"16,0 0-28-16,0 0 0 0,0 0 0 0,0 0 0 0,0 0 162 0,0 0 27 0,0 0 6 0,0 0 1 16,0 0-103-16,0 0-20 0,0 0-4 0,0 0-1 15,7-7-16-15,0 4-3 0,-7 3-1 0,7 0 0 16,0-6-13-16,0 6-3 0,0-9-1 0,7 9 0 16,1-3-14-16,-8-4-2 0,-4 7-1 0,4 0 0 15,0-3-14-15,0 3 0 0,4 0 8 0,0 0-8 16,-4 0 0-16,3-12 0 0,1 12 0 0,-1 0 0 15,1-4-16-15,-1 4-5 0,-10 0-2 0,11-6 0 32,-4 3-145-32,4 3-30 0</inkml:trace>
  <inkml:trace contextRef="#ctx0" brushRef="#br1" timeOffset="-181916.168">33524 2002 784 0,'0'0'35'0,"0"0"7"16,0 0-34-16,0 0-8 0,0 0 0 0,-3 0 0 15,-4 3 92-15,7-3 16 0,-4 6 3 0,-3-3 1 0,4 4-51 16,-4-7-9-16,7 0-3 0,-4 9 0 0,-3-3-20 0,0-3-4 16,4 7-1-16,-4-4 0 0,-1 3-24 0,1-5 0 15,4 8 0-15,-4-2 0 0,0 2 26 0,0-3 0 16,0 1 0-16,0 6 0 0,0-1-10 0,-4-2-1 15,4 2-1-15,0-11 0 0,-4 11-4 0,4-5-1 16,0 5 0-16,0-2 0 0,4-4-9 0,-4 7 12 16,-1-7-12-16,1 7 12 0,0-3-4 0,4-7-8 15,-4 10 12-15,3-4-4 0,1-6 8 0,-1 4 2 16,1-1 0-16,-1-6 0 0,1 10 2 0,3-4 0 16,0-9 0-16,-4 13 0 0,1-7-10 0,3 3-2 15,-4-5 0-15,4 8 0 0,0-2-8 0,-4 2 0 16,4-6 0-16,0 4 0 0,0-1 0 0,0-6 0 0,0-3 0 0,4 13 8 15,0-10-8-15,-4 6 0 0,3 1 0 16,1-4 8-16,-4-6-8 0,7 10 0 0,-7-10 9 16,7 3-9-16,-4 3 0 0,4 3 0 0,-7-9 0 0,4 0 0 15,3 10 0-15,0-10-8 0,-7 0 0 0,11 9 0 16,-4-9-12-16,3 6-1 0,-3-2-1 0,0 2 0 31,4-6-29-31,-4 0-5 0,3 0-2 0</inkml:trace>
  <inkml:trace contextRef="#ctx0" brushRef="#br1" timeOffset="-181494.639">33651 2296 288 0,'0'0'25'0,"0"0"-25"0,0 0 0 0,0 0 0 0,0 0 172 0,0 0 28 0,0 0 7 0,0 0 1 16,0 0-79-16,0 0-15 0,0 0-3 16,0 0-1-16,-3 0-29 0,-4 4-5 0,0 2-2 0,0 0 0 15,0-3-30-15,0 7-7 0,-4-1-1 0,4-3 0 16,0 4-17-16,-4-7-4 0,1 6-1 0,3-2 0 16,-4 2-2-16,4 0 0 0,-3 1 0 0,2-4 0 15,-2 3-12-15,3-5 11 0,0 8-11 0,-4-9 10 16,4 7-10-16,0-1 0 0,0-3 0 0,0 4 0 15,0-7 0-15,3 6-12 0,-3-2 0 0,4-7 1 16,3 0-57-16,-7 9-11 0,7-9-2 0</inkml:trace>
  <inkml:trace contextRef="#ctx0" brushRef="#br1" timeOffset="-181151.358">33479 2353 633 0,'0'0'56'0,"0"0"-44"0,0 0-12 0,0 0 0 0,0 0 120 0,0 0 23 16,0 0 4-16,0 0 1 0,0 0-65 0,0 0-13 0,0 0-2 0,7 9-1 15,0-9-37-15,0 7-7 0,-4 2-2 0,1-3 0 16,3-3-21-16,0 7 8 0,-4-4-8 0,5 3 0 16,-8-9 0-16,7 4 0 0,3 2 0 0,-3 0 8 15,0-3-8-15,-3 7 8 0,6-10-8 0,-3 9 8 16,1-3-8-16,-1 4 0 0,-7-10 0 0,7 3 0 31,0-3-21-31,0 9-6 0,0-9-1 0</inkml:trace>
  <inkml:trace contextRef="#ctx0" brushRef="#br1" timeOffset="-180467.848">33683 2005 172 0,'0'0'8'0,"0"0"1"15,0 0-9-15,0 0 0 0,0 0 0 0,0 6 0 0,0-6 148 0,-3 10 28 0,3-10 6 0,0 9 1 16,0 0-80-16,0 1-16 0,0-10-3 0,0 6-1 15,3 3-22-15,1-5-4 0,-4-4-1 0,10 12 0 16,-3-9-16-16,4 7-4 0,-4-1-1 0,4 0 0 16,-1-2-20-16,1 2-4 0,-1 1-1 0,-3-1 0 15,0 0-10-15,4 7 8 0,0-3-8 0,-4-1 8 16,-4 1-8-16,4 5 0 0,0-2 0 0,-3 0 8 16,-4-4-8-16,3 13 0 0,-3-15 0 0,0 9 0 15,4 6 0-15,-1-13 0 0,-3 4 0 0,4 3 8 0,0-4 0 0,-1-5-8 16,1 9 12-16,-1-10-4 0,1 10 4 0,-1-10 1 15,-3-9 0-15,0 0 0 0,0 0-13 0,0 0 0 16,0 0 0-16,0 0 0 0,0 0 0 0,0 0 0 16,0 0 0-16,0 0 9 0,0 0-9 0,0 0 0 15,0 0 0-15,0 0 8 0,0 0 3 0,0 0 0 16,-3 204 0-16,-8-188 0 0,-3-4 7 0,3-5 2 16,1 8 0-16,-4-2 0 0,0-7-7 0,-1 4-1 15,1-7 0-15,0 9 0 0,4-2-2 0,-1 2-1 16,0-12 0-16,4 10 0 0,-3-4-9 0,3-6 0 15,3 9 0-15,1-6 8 16,-4 4-35-16,7-7-7 0,-4 6-2 0</inkml:trace>
  <inkml:trace contextRef="#ctx0" brushRef="#br1" timeOffset="-161727.002">9895 9929 57 0,'0'0'0'0,"0"0"0"0,0 0 0 0,0 0 0 16,0 0 115-16,-3 0 17 0,3 0 4 0,0 0 1 16,0 0-57-16,0 0-12 0,0 0-3 0,0 0 0 0,0 0-9 0,0 0-3 15,0 0 0-15,0 0 0 0,0 0 1 0,0 0 0 16,0 0 0-16,0 0 0 0,0 0 3 0,0 0 1 15,0 0 0-15,0 0 0 0,0 0 0 0,0 0 0 16,0 0 0-16,0 0 0 0,0 0-1 0,0 0 0 16,0-9 0-16,0 9 0 0,0 0-24 0,3-10-5 15,1 7 0-15,-1-3-1 0,1-4 6 0,-4 10 2 16,7-6 0-16,0 3 0 0,-7 3-26 0,7 0-9 16,-7 0 0-16,0 0 9 0,0 0-1 0,0 0 0 15,0 0 0-15,0 0 0 0,0 0-8 0,0 0 8 16,0 0-8-16,0 0 8 0,0 0 0 0,0 0 0 0,11-6 0 0,-11 6 0 15,0 0 4-15,0 0 0 0,0 0 0 0,0 0 0 16,0 0 16-16,0 0 3 0,0 0 1 16,0 0 0-16,0 0-5 0,0 0-1 0,7-3 0 0,-7 3 0 15,0 0-6-15,0 0 0 0,0 0-1 0,0 0 0 16,0 0-2-16,0 0 0 0,0 0 0 0,0 0 0 16,0 0-17-16,0 0 0 0,0 0 0 0,0 0 0 15,0 0 0-15,0 0 0 0,7 0 0 0,-7 0 0 16,0 0 0-16,0 0 0 0,0 0 0 0,0 0 0 15,3 3 8-15,-3-3-8 0,7 9 0 0,-7-9 0 16,0 6 10-16,0-6-2 0,4 10 0 0,-4-4 0 16,0-6-8-16,0 0 0 0,0 0 0 0,4 9 0 15,-4-5 0-15,0-4 0 0,0 0 0 0,0 9 0 16,0-3 0-16,0-6 0 0,0 0 8 0,3 10-8 16,1-1 0-16,-4 1 0 0,0-10 8 0,0 6-8 0,0-6 0 0,0 9 12 15,0 1-12-15,0-1 12 0,0-6-12 0,-4 10 0 16,8-4 0-16,-4 0-11 0,-4 1 11 0,1-1 0 15,3-6 0-15,0 10 0 0,-4-10 0 0,4 7 0 16,-4-4 0-16,4-6 0 16,0 0 0-16,-3 3 0 0,3-3 0 0,0 0 0 0,0 0 8 0,0 0-8 15,0 0 10-15,0 0-10 0,0 0 14 0,0 0-3 16,0 0-1-16,0 0 0 0,0 0-1 0,0 0 0 16,0 0 0-16,0 0 0 0,0 0-9 0,0 0 0 15,0 0 0-15,0 0 0 0,-4 9 0 0,4-9 0 16,0 0 0-16,0 0 0 0,0 0 0 0,0 0 0 0,0 0 0 15,0 0 0-15,0 0 0 0,0 0 0 0,0 0 0 16,0 0 0-16,0 0 8 0,11 7-8 0,-11-7 0 0,7 3 8 16,-7-3-8-16,11 0 0 0,-11 0 0 0,7 0 0 15,-7 0 0-15,14 0 0 0,-4 0 0 0,1 6 0 16,-4-6 0-16,4 0 0 0,-1-6 0 0,4 6 0 16,-3 0 0-16,3 0 10 0,-3-3-10 0,3-4 10 15,0 7 4-15,3-3 1 0,1-3 0 0,0 6 0 16,-1-9-15-16,5 9-12 0,-5-4 3 0,1-2 0 15,-1 6 9-15,5 0 0 0,-1 0 0 0,-4 0 0 16,-6 0 0-16,3 0 0 0,7 0 0 0,-3 0 0 16,-11 0 0-16,7 0 8 0,7 0-8 0,-3 0 8 15,3 0-8-15,0 6 0 0,-3-12-8 0,3 6 8 16,-3 0 0-16,-1 0 8 0,1 0 0 0,0 0 0 16,3 0-8-16,0 0-12 0,-7-3 4 0,0 3 0 0,0 0 8 0,4 0 11 15,0-6-3-15,-4 6 0 0,-7 0-8 0,7 0 0 16,7 0 0-16,-7-7 0 0,0 7 0 0,0 0-11 15,7 0 3-15,-3 0 0 0,7 7 8 0,-11-7 0 16,0 0 8-16,4 0-8 0,13 0 0 0,-9 0 0 16,-8 0 0-16,3 0-8 0,8 0 8 0,-4 0 0 15,0 0 0-15,-3 0 0 0,0 0 0 0,-1-7 0 16,4 4 0-16,1 3 0 0,-12 0 0 0,8-6 0 16,-1 6 0-16,1-3 8 0,0-3-8 0,-4 6 0 15,0 0 0-15,4 0 8 0,-1-4-8 0,-3 4 0 16,-3 0 0-16,7 0 8 0,6 0-8 0,-3 0 8 15,-10 0-8-15,3-6 8 0,11 6-8 0,-8 0 0 0,1 0 0 0,0 0-8 16,-1 0 8-16,5 0 0 0,-1 0 0 16,-4-3 0-16,1 3 0 0,0 0 0 0,3 0 0 0,-4 0 0 15,5 3 0-15,-5-3 0 0,1-3 0 0,3 3 0 16,-7 0 0-16,7 3 0 0,-7-3 0 0,4 0 0 16,0-3 9-16,-1 3-9 0,1-6 12 0,-4 6-12 15,0 0 0-15,7 0 0 0,-7 0 0 0,4 0 0 16,0 0 0-16,-1 0 0 0,-2 0 0 0,2 0 0 15,-3 0 0-15,4 0 0 0,-4 0 0 0,4 0 0 16,3 0 0-16,-4 0 0 0,1 0 0 0,0 0 0 16,-1 0 0-16,1 0 0 0,0 6 0 0,-1-6 0 15,-3 0 0-15,4-6 0 0,-4 6 0 0,4 0 0 16,-4 0 0-16,0 0 0 0,0 0 0 0,0 0 0 16,0 0 0-16,4-3 0 0,-4-4 9 0,4 7-9 0,-1 0 12 15,1 0-3-15,0 0-1 0,3 0 0 0,-7-6-8 0,7 6 0 16,-3 0 0-16,3 0 8 0,-7 0-8 15,7 6 12-15,4-6-12 0,-4 0 12 16,-3 0-12-16,3 0 0 0,-4 0 0 0,5 0-11 0,2 7 11 0,-2-4 0 16,-1-3 0-16,-4 0 0 0,4 6 0 0,1-6 0 15,-1-6 0-15,0 6 0 0,0 0 0 0,0 0 0 16,-3 0 0-16,3 0 0 0,0 0 0 0,4 0 0 16,-4 0 0-16,0 0 8 0,-3 0-8 0,0 0 0 15,-1-3 0-15,1 3 0 0,-4 0 0 0,7 0 0 16,-3 0 0-16,-1 0 0 0,1 3 0 0,0-3 0 15,-4 0 0-15,0 0 0 0,4 6 0 0,-4-3 0 16,0-3 0-16,3 0 0 0,-6 0 0 0,3 0 0 0,-3 0 0 16,3 0 0-16,-4 0 0 0,1 6 0 0,-4-6 0 0,4 0 0 15,-1 0 0-15,1 0 0 0,3 0 0 0,0 0 0 16,0 0 0-16,0 0 0 0,0 0 0 0,4 0 0 16,-4 0 0-16,4 0 11 0,-1-6-3 0,1 6 0 15,0 6-8-15,-1-6 12 0,-3-6-12 0,1 12 12 16,-1-6-12-16,0 4 0 0,3-8 0 0,5 4 8 15,-5 4-8-15,1 2-11 0,-1-3 3 0,1-3 0 16,0 0 8-16,3 0 14 0,-7 0-3 0,4 6-1 16,-1-6-10-16,1 0 0 0,0 0 0 0,-4 0 0 15,3 0 0-15,1 0-14 0,0 0 3 0,-1 0 1 16,1 0 18-16,0 0 4 0,-1-6 1 0,1 6 0 16,3-3-13-16,0 3 9 0,-3 0-9 0,-1 0 8 15,1 0 0-15,0 0-8 0,3 0 12 0,0 3-4 0,-3-6-8 0,3 3 0 16,-4 3 9-16,5-3-9 0,-5 0 0 0,1 0 0 15,3 0 0-15,-3 6 0 0,-1-6 0 0,1 3 0 16,0-3 0-16,-1 0 0 0,-3 7 0 0,4-7 9 16,-4-7-1-16,0 7-8 0,4 0 0 0,0 0 0 15,3-3 0-15,-4 3 0 0,1-6 0 0,0 6 15 16,3 0-3-16,0-3-1 0,-3 3-11 0,-1 0-9 16,1 0 9-16,3 0-13 0,0-6 13 0,-3 6 0 15,3 6 0-15,-7-3 0 0,7-3 0 0,-3 6 0 16,0-3 0-16,-4-3 0 0,3 7 0 0,1-7 0 15,-4 0 0-15,0 6 0 0,0-3 0 0,0-3 0 16,0 6 0-16,1-6 0 0,-1 0 0 0,0 0 8 0,0 0 0 16,4-6-8-16,-4 6 0 0,0 0 0 15,3 0 0-15,1 0 0 0,0 0 0 0,-1 0 0 0,1 0 0 0,3-3 0 16,-3-3 0-16,-1 6 0 0,1 0 0 0,0 0 0 16,-8 0 0-16,4 0 0 0,1 0 0 0,-1 0 0 15,0-7 8-15,3 7-8 0,-3 0 0 0,1 0 0 16,-1 0 0-16,0 7 0 0,0-7 8 0,0 0-8 15,-3 0 0-15,3 0 0 0,0 0 0 0,-4 0 0 16,1-7 0-16,0 7 0 0,-1-3 0 0,1 3 0 16,3 0 0-16,-4 0 0 0,1-6 8 0,0 6-8 15,-1-3 0-15,1 3 8 0,-4 0-8 0,3-6 0 16,-3 6 10-16,1-4-10 0,2 4 8 0,1 0-8 16,-4 0 0-16,3 0 0 0,1 0 0 0,-4 0 0 0,0 0 0 0,4 0 0 15,-1 0 0-15,1 0 0 0,-1 4 0 16,1-4 0-16,0 0 0 0,-1 0 0 0,4 0 0 0,0 0 0 15,-3 0 0-15,3 0 0 0,0 6 0 0,-3-3 0 16,6-3 0-16,-3 0 0 16,4 0 0-16,0 0 0 0,-4 0 0 0,4 6 0 0,-4-6 0 0,3 3 0 15,-3 4 0-15,4-7 0 0,0 9 0 0,-1-3 0 16,1-2 8-16,0-4-8 0,-1 9 0 0,4-3 0 16,-3-6 0-16,3 3 0 0,0-3 0 0,1 7 0 15,-1-7 0-15,0 0 0 0,4 3 0 0,-4-3 0 16,3 0 0-16,-2 6 0 0,-8-6 0 0,3 0 0 15,1 0 8-15,0 0-8 0,3 0 0 0,0 3 0 16,0-3 0-16,4 6 0 0,-4-6 0 0,4 0 0 0,-4 7 0 16,4-7 0-16,-4 3 8 0,0-3-8 0,-4 0 0 15,5 0 8-15,2 0-8 0,-2 0 10 0,-1 0-10 0,3 0 10 16,-2 0-10-16,2 0 0 0,1 0 0 0,-4 0 0 16,0 0 0-16,4 0 0 0,-4 0 0 0,4 6 0 15,-8-3 0-15,5-3 0 0,-1 0 0 0,0 0 0 16,-3 0 0-16,-1 7 0 0,1-7 0 0,-4 0 0 15,4 0 8-15,-1 0-8 0,-3-7 0 0,0 7 8 16,4 0 1-16,-4 0 0 0,0 0 0 0,0-3 0 16,4-3-9-16,-4 6 12 0,0-10-12 0,4 10 12 15,-4-6-12-15,0 3 0 0,4-3 0 0,-4 6 8 16,0 0-8-16,0-3 0 0,0-4 0 0,0 7 0 16,0 0 0-16,-3 0 0 0,0 0 0 0,-1 0 0 15,-3 0 0-15,4 0 0 0,-1 0 0 0,-2 0 0 16,-8 0 0-16,0 0 0 0,7 0 0 0,3-3 0 0,-3 3 0 15,4 0 0-15,-4 0 0 0,3-6 0 0,1 6 0 0,0 0 0 16,3 0 0-16,0-3 0 0,-4 3 0 0,5-6 0 16,-5 6 0-16,4 0 0 0,-3 0 0 0,-1 6 0 15,1-12 0-15,3 6 0 0,-3 0 0 0,-4 0 0 16,7 0 0-16,-4 0 0 0,1 6 0 0,0-3 0 16,-1-3 0-16,1 0 0 0,-1-3 0 0,1 3 0 15,3 0 0-15,-3-6 0 0,3 6 0 0,-4 0 13 16,4 0-3-16,1 0-1 0,-5 0-9 0,8 0-12 15,-4-4 2-15,0 4 1 0,4 4 17 0,-4-4 3 16,-4 0 1-16,8 0 0 0,-4 0-12 0,0 0 0 16,-3 0 0-16,3 0 0 0,3 0 0 0,-2 0 0 15,-5 0 0-15,4 0 0 0,0-4 0 0,1 4 0 16,-5-6 0-16,4 6 0 0,0 0-14 0,-3 0 5 0,-1 0 1 16,1 0 0-16,3 0 8 0,-3-3 0 0,-1 3 0 15,1-6 0-15,0 6 0 0,-1 0 0 0,-3 0 0 0,4 0 0 16,-4 0 0-16,0 0 0 0,3 0 0 0,-3 0 0 15,4 0 0-15,-4-7 11 0,0 7-3 0,4-3 0 16,-1 3-8-16,-3-6 0 0,0 6 0 0,4 0 0 16,-4-3 0-16,4 3 0 0,-1 0 0 0,1-6 0 15,-1 2 0-15,5 4 0 0,-1-6 0 0,7 6 0 16,-7 0 0-16,4 0 0 0,-1 0 0 0,4 0 0 16,4 0 0-16,-4 6 0 0,0-6 0 0,1 4 0 15,2-4 0-15,-3 6 0 0,1-6 0 0,-1 3 0 16,0-3 0-16,0 0-11 0,0 6 3 0,4-3 0 0,-7-3 8 0,3 0 11 15,0 0-3-15,4 0 0 0,-8 0-8 0,8 0 0 16,0 0 0-16,-1 0 0 16,1 0 0-16,-4 0 0 0,0-3 0 0,4 3 0 0,0 3 0 0,-1-3 0 15,1 7 0-15,0-7 0 0,0 6 0 0,-1-3 0 16,-3-3-14-16,1 6 5 0,-1-6 9 0,0 4 0 16,0-4 0-16,-3 6 0 0,-4-3 0 0,3-3 0 15,1 0 0-15,0 6 0 0,-1-6 0 0,1 0 11 16,0-6-3-16,-1 6 0 0,1 6-8 0,0-6-9 15,-1-6 9-15,1 6-13 0,-1 0 13 0,1 0 0 16,-7 0 0-16,3 0 0 0,3 0 0 0,-2 0 0 16,-5 0 0-16,4 6 10 0,0-6-10 0,-3 0 0 0,3 0 0 15,0 3 0-15,0-3 0 0,-3 0 0 0,3 0 0 0,-3 7 0 16,3-7 0-16,-4 0 0 0,1-7 0 0,-1 7 0 16,-3 7 0-16,4-7 0 0,-11 0 8 0,7-7-8 15,4 7 0-15,-1 0 0 0,-3 0 0 0,0-3 8 16,-7 3-8-16,11 0 0 0,-4-6 0 0,0 6 8 15,0 0-8-15,0 0 0 0,0-3 0 0,4-3 0 16,-8 6 0-16,8 0 0 0,3 0 0 0,-3 0 0 16,-1 0 0-16,4 0 0 0,-3-4 0 0,3-2 0 15,0 6 0-15,4 0 0 0,-8 0 0 0,8 0 0 16,0 0 0-16,-1 0 0 0,-3 0 0 0,4 0 0 16,0 0 8-16,-1 6-8 0,1-2 8 0,3-4-8 15,-3 0 0-15,-1 9 0 0,5-9 0 0,-1 9-11 16,0-9 11-16,-3 10 0 0,3-10 0 0,0 6 0 15,0-6 0-15,-3 3 0 0,3 3 0 0,4-6 0 0,-1 0 0 16,1 0 0-16,0 0 0 0,3 0 0 0,-3 7 0 0,3-4 0 16,-4-3 0-16,1 6 0 0,3-6 0 0,-3 3 0 15,0-3 0-15,-1 0 0 0,-2 0 0 0,-1 7 0 16,3-7 0-16,-2 3 0 0,2-3 0 0,-2 0 0 16,-1 0 0-16,0 0 0 0,0 0 0 0,-3 0 0 15,3-3 0-15,0 3 0 16,0 0 0-16,4 0 0 0,-4-7 0 0,0 7 8 0,4 0-8 0,0 0 0 15,-4 0 0-15,0 0 0 0,0 0 0 0,0 0 0 16,0 0 0-16,-3 0 0 0,3 0 0 0,-3 7 0 16,-1-4 0-16,1-3 0 0,-4 0 0 0,4 6 0 15,-4-6 0-15,0 3 0 0,0-3 0 0,4 0 0 16,-4 0 0-16,0 0 0 0,4-3 0 0,-4 3 0 16,3-6 0-16,-2 6 8 0,6 0-8 0,-4-3 0 0,1-4 0 15,7 7 0-15,-1-9 0 0,1 9 8 0,-7 0-8 0,6-3 0 16,8 3 0-16,-11-7 0 0,-7 7 0 0,4 0 0 15,-4 0 0-15,7 7 0 0,-3-7 0 0,-4 3 0 16,-3-3 0-16,6 0 0 0,-3 0 0 0,1 0 0 16,-5 0 0-16,4 0 0 0,0 0 0 0,0-3 8 15,1-4-8-15,-5 7 0 0,1 0 0 0,6 0 0 16,-2-6 0-16,-1 3 0 0,0 3 0 0,3-6 0 16,1 6 0-16,3 0 0 0,-7-3 0 0,7 3 0 15,1-7 0-15,-1 7 0 0,0 0 0 0,4 0 0 16,-11 0 0-16,7 0 0 0,0 0 0 0,0 0 0 15,-3 0 0-15,0 0 0 0,10 0 0 0,-4 7 0 0,-2-7 0 16,-1-7 0-16,0 7 0 0,0 7 0 16,4-7 0-16,-4 3 0 0,-7-3 0 0,7 0 0 0,0 0 0 15,-3 0 0-15,-4 0 0 0,4 0 0 0,-1 0 0 0,1 0 0 16,3 0 0-16,-3 0 0 0,-8-3 0 0,12 3 0 16,2 0 0-16,-6 3 0 0,-4-3 0 0,4 0 0 15,3 6 0-15,4-6 0 0,-4 3 0 0,-4 3 0 16,1-6 0-16,3 0 0 0,0 7 0 0,-3-4 0 15,-4-3 0-15,0 0 0 0,4 6 0 0,-4-3 0 16,-3-3 0-16,-1 0 0 0,1 0 0 0,-1 0 0 16,1 0 0-16,-4 0 0 0,0 0 0 0,4 0 0 15,-8 0 0-15,4 0 0 0,0 0 0 0,-7 0 0 0,7 0 0 16,0 0 0-16,0 0 0 0,-7 0 0 0,7 0 0 0,-7 0 0 16,8 0 0-16,-8 0 0 0,0 0 0 15,0 0 0-15,0 0 0 0,7 0 0 16,-7 0 0-16,0 0 0 0,3 0 0 0,4-3 0 0,0-3 0 0,-7 6 0 15,0 0 0-15,0 0 0 16,4 0 0-16,-4 0 0 0,0 0 0 0,0 0 0 0,7 0 0 0,0 0 0 16,-7 0 0-16,0 0 0 0,3 0 0 0,1 0 0 15,-4 0 0-15,0 0 0 0,0 0 0 0,0 0 0 16,0 0 0-16,10 0 0 0,-2 0 0 0,-8 0 0 16,0 0 0-16,0 0 0 0,10 0 0 0,-10 0 0 15,7 0 0-15,-7 0 0 0,0 0 0 0,0 0 0 16,7 0 0-16,-7 0 0 0,0 0 0 0,11 0 0 15,-11 0 0-15,0 0 0 0,0 0 0 0,3 0 0 16,-3 0 0-16,11 0 0 0,-11 0 0 0,0 0 0 16,0 0 0-16,0 0 0 0,0 0 0 0,7 0 0 0,-3 0 0 0,3 0 0 15,-7 0 0-15,0 0 0 0,0 0 0 0,7 0 0 16,-7 0 0-16,0 0 0 0,0 0 0 0,0 0 0 16,0 0 0-16,0 0 8 0,3 0-8 0,-3 0 0 15,0 0 0-15,0 0 0 0,0 0 0 0,0 0 0 16,0 0 0-16,0 0 0 0,0 0 0 0,0 0 0 15,0 0 0-15,0 0 0 0,7-3 0 0,-7 3 0 16,0 0 0-16,7-7 0 0,0 1 0 0,-7 6 9 16,0 0-9-16,4-3 0 0,3-3 8 0,-4-4-8 15,4 10 0-15,-3-9 0 0,0 0 9 0,-1 5-9 16,-3 4 0-16,7-6 9 0,-3-3-9 0,3-1 0 0,-4 4 0 0,1-3 0 16,-4 9 0-16,3-10 0 0,1 7 8 0,-1-3-8 15,-3 6 0-15,4-10 0 0,-1 1 0 0,4 3 0 16,-3-4 0-16,-4 10 0 0,4-3 0 0,-1-3 0 15,1-3 0-15,-4-1 0 0,0 10 0 0,3-6 0 16,-3 3 0-16,4-7 0 0,-1 4 0 0,-3-3 0 16,4 5 0-16,-4-2 0 0,0 6 0 0,0 0 0 15,0-9 0-15,0 9 0 0,0-3 0 0,0 3 0 16,0 0 0-16,3-7 0 0,-3-2 0 0,0 9 0 16,0 0 0-16,0 0 0 0,0 0 0 0,0 0 0 15,0 0 0-15,0 0 0 0,0 0 0 0,0 0 0 16,0 0 0-16,0 0 0 0,0-6 0 0,4 6 0 15,-8-10 0-15,4 10 0 0,0-3 0 0,0 3 0 16,0 0 0-16,0-6 0 0,0 6 0 0,0 0 0 16,0 0 0-16,0 0 0 0,0 0 0 0,0 0 0 15,0 0 0-15,0 0 0 0,0 0 0 0,0 0 0 0,0 0 0 0,0 0 0 16,0 0-9-16,0 0 9 0,0 0 0 0,0 0-10 16,0 0 10-16,0 0-8 0,-3-10 8 0,3 10-13 15,0 0 5-15,0 0 8 16,0 0-36-16,0 0 0 0,-4 7 0 0,4-7 0 15,0 0-167-15,0 0-33 0,-7 3-6 0,7-3-882 0</inkml:trace>
  <inkml:trace contextRef="#ctx0" brushRef="#br1" timeOffset="-156927.268">2896 16869 1198 0,'0'0'53'0,"0"0"11"0,0 0-51 0,0 0-13 16,0 0 0-16,0 0 0 0,0 0 54 0,0 0 8 16,-10-7 2-16,10 7 0 0,0 0-39 0,0 0-7 15,0 0-2-15,0-9 0 0,-7 6 5 0,7 3 1 16,0 0 0-16,0 0 0 0,-7-7-12 0,7 7-2 15,0 0-8-15,0 0 12 0,0-3 36 0,-7-3 8 16,3 6 0-16,4 0 1 0,0 0-13 0,0 0-4 16,-11 0 0-16,1 9 0 0,6-2-7 0,-6-4-1 15,-1-3-1-15,1 6 0 0,-1-3-7 0,-3 7 0 16,3-4-1-16,4-3 0 0,-10 6-6 0,6 7-1 16,-3-6 0-16,3-1 0 0,-3 0-2 0,4 7-1 0,-1-7 0 0,4 10 0 15,-4-9-13-15,1 5 8 0,6-5-8 16,-6 5 0-16,3-2 0 0,3 3 0 0,-6-1 0 0,6-2 0 15,-3 6 9-15,3-4-9 0,-3 4 8 0,4 0-8 16,-1 0 8-16,-3-3-8 0,4 2 0 0,3 1 8 16,-7 6-8-16,7-6 12 0,0 0-12 0,-4 6 12 15,4-9-12-15,0-4 0 0,4 10 0 0,-4-3 0 16,7-7 0-16,-4 4 15 0,-3-6-3 0,7 5 0 16,-3-2 8-16,6-4 0 0,-6 7 1 0,3-7 0 15,0 1-13-15,0 5-8 0,4-5 10 0,-1-1-10 16,-6 7 8-16,6-4-8 0,-6-5 0 0,7 2 9 15,-1-6-9-15,1 4 0 0,-1 2 9 0,-3-3-9 16,11-3 12-16,-11-3-3 0,4 0 0 0,6 0 0 0,-3 0 0 16,0 0 0-16,-3-9 0 0,3 3 0 0,-3 3 0 15,-1-7 0-15,8 1 0 0,0-1 0 0,-4 1 0 0,7-7 0 16,-7 7 0-16,-3-7 0 0,3 7-1 0,-4-4-8 16,4-3 12-16,-3 7-4 0,0-7-8 0,3 4 0 15,-4-4 0-15,1 0 0 0,-4 4 27 0,3-7 3 16,1 3 1-16,0 1 0 0,-8 2-31 0,4-2 8 15,4-1-8-15,-8 6 0 0,1-2 0 0,3-4 0 16,-7 1 0-16,3 2-10 0,-3-3 23 0,0 4 5 16,0-10 1-16,-3 9 0 0,3-2-7 0,0-4-2 15,-7 0 0-15,3 3 0 0,1-2-2 0,-8-1-8 16,4 0 12-16,4-6-4 0,-8 9-8 0,0-3 12 0,1-3-12 16,3 7 12-16,-4-1 11 0,1-3 2 15,-4 0 1-15,-4 10 0 0,11-7-26 0,-11 7-14 0,4-1 2 0,0 1 0 16,3 0 12-16,-3-1 0 0,4 4 0 15,-1 3 0-15,1-3 0 0,-1 6 0 0,-3-4 0 0,3-2 0 16,4 6 0-16,-3 0 0 0,-1 0-8 0,0 0 8 16,-3 0 8-16,4 0 5 0,-1 0 1 0,8 0 0 31,-8 0-46-31,1 0-10 0,-1 0-2 0,7 6 0 0,4-6-86 16,-7 4-18-16,4-4-3 0,3 0-1 15,0 0-106-15,0 0-22 0,0 0-4 0,0 0 0 0</inkml:trace>
  <inkml:trace contextRef="#ctx0" brushRef="#br1" timeOffset="-156326.472">2872 17336 1522 0,'0'0'68'0,"0"0"13"0,0 0-65 0,-11 0-16 0,4-10 0 0,3 7 0 15,-6-3 28-15,6-3 3 0,4 9 0 0,-7-4 0 16,4-2-6-16,3 6-1 0,0-6 0 0,-4-4 0 16,-3 7 22-16,7 3 4 0,0 0 1 0,0 0 0 15,0 0-1-15,0 0 0 0,0 0 0 0,0 0 0 16,0 0-6-16,0 0 0 0,0 0-1 0,0 0 0 15,11 3-23-15,-1 7-4 0,-6-4 0 0,6 4-1 16,-10-1 5-16,11-3 0 0,-11 7 1 0,4-4 0 16,3-3 10-16,0 4 1 0,0-1 1 0,3 1 0 15,1-1-10-15,-8 0-3 0,8 1 0 0,0 2 0 0,-4-2-6 0,0-7-2 16,-4 6 0-16,4 1 0 0,4-4-12 16,-8 3 0-16,8-5 0 0,-7 8 0 0,3 1 0 0,0-4 0 15,0-3 0-15,-4 4 0 0,4-1 0 0,-3 1 0 16,6-1 0-16,-6-3 0 0,3 4-10 0,-4-7 10 15,5 6-8-15,-8-9 8 0,0 0-22 0,0 0 1 16,0 0 0-16,0 0 0 16,0 0-27-16,0 0-6 0,0 0-1 0,0 0 0 15,7 7-110-15,-7-7-23 0,0 0-4 0</inkml:trace>
  <inkml:trace contextRef="#ctx0" brushRef="#br1" timeOffset="-155490.289">3581 16655 172 0,'0'0'8'0,"0"0"1"0,0 0-9 0,0 0 0 0,0 0 0 0,0 0 0 15,0 0 316-15,-7 3 62 0,7-3 12 0,0 0 2 16,0 0-312-16,0 0-62 0,-4 7-18 0,4-7 0 16,0 0 0-16,0 0 0 0,-10 0 0 0,10 0 0 15,-4 0 10-15,4 0-10 0,-7 9 8 0,3-9-8 0,-6 6 30 16,6-2 1-16,-6 5 0 0,3 0 0 0,-4-2 6 0,4 2 2 16,-4 0 0-16,-3 7 0 0,4-3 3 0,-1 2 1 15,1 1 0-15,-1-3 0 16,0 5-23-16,4-2-4 0,-3 3 0 0,3-3-1 0,3 2-6 0,1 1-1 15,-8 0 0-15,4 6 0 0,4-6-8 0,3 0 0 16,0 6 0-16,-8-6 0 0,8-1 0 0,0 8 0 16,0-8 0-16,8 1 0 0,-8 3 0 0,0-3 0 15,0 0 0-15,3 0 0 0,-3-1 0 0,0 1 8 16,7 3-8-16,-3 0 8 0,6-6-8 0,-10 3 8 16,4-1-8-16,6 1 8 0,-3-3 0 0,0 0 0 15,0-4 0-15,-7-3 0 0,11 7-8 0,-7-6 12 16,6-1-12-16,1 0 12 0,-1 1-12 0,4-1 0 0,-3 1 0 0,3 2 0 15,-3-2-18-15,-1-1-6 0,8 0 0 0,-4 1-1 32,4-1-67-32,-8-3-12 0,4 4-4 0,1-7-445 0,-5 3-90 0</inkml:trace>
  <inkml:trace contextRef="#ctx0" brushRef="#br1" timeOffset="-154874.346">3856 17028 288 0,'0'0'12'0,"0"0"4"0,0 0-16 0,-7-6 0 16,7 6 0-16,0 0 0 0,-4 0 348 0,-3-3 66 16,7 3 14-16,0 0 2 0,0 0-354 0,-3 3-76 15,-1-3 0-15,4 0-13 0,0 0 13 0,-10 6 0 16,-1-2 0-16,11-4 0 0,0 0 0 0,-7 0 0 16,0 6 0-16,0-3 0 0,7-3 30 0,-11 0 9 0,4 6 1 0,0-3 1 15,-3 4 24-15,-1-4 5 16,4 3 1-16,0-6 0 0,-4 6-34 0,4-2-6 0,0 5-2 0,4-9 0 15,-8 9-21-15,4-2-8 0,3-4 0 0,1 6 9 16,-4-3-9-16,3-2 0 16,4 2 0-16,0-6 0 0,-7 9 0 0,7-9 0 0,0 0 0 0,0 0 0 15,-3 0-8-15,3 0 8 0,0 0 0 0,0 0 0 16,0 0 0-16,0 10 0 0,3-1 0 0,-3-9 0 16,0 0 0-16,7 6-11 0,-3-3 11 0,3 4-8 15,0 2 8-15,0-3-10 0,4-2 10 0,-1 2-10 16,-6-3 10-16,6 6-10 0,1-2 10 0,-8-4-10 15,8 6 10-15,0-9 0 0,-8 6 0 0,8-2 0 16,-1 2 0-16,-6 3 0 0,6 1 0 0,1-4 0 16,-11 3 0-16,11 1 0 0,-8-1 0 0,4 1-8 15,-3-1 8-15,-1 0 0 0,4 1 0 0,-3 5 0 16,3-5 0-16,-7 6 0 0,0-7 0 0,0 0 0 0,0 1 0 0,3-1 0 16,-6-3 0-16,3 4 0 0,0-1 0 15,0-9 9-15,0 0-9 0,-7 10 0 0,7-7 8 0,-4 6-8 16,-3-3 0-16,4 4 0 0,-1-4-15 0,-6-3-6 15,10 7-2-15,-11-4 0 16,4-3-103-16,0 3-21 0,-4-6-4 0,1 4-666 0</inkml:trace>
  <inkml:trace contextRef="#ctx0" brushRef="#br1" timeOffset="-154492.785">4025 17389 1209 0,'0'0'108'0,"0"0"-87"0,0 0-21 0,0 0 0 16,0 0 118-16,0 0 19 0,0 0 4 0,0 0 1 15,0 0-116-15,0 0-26 0,11 9 0 0,-11-9 0 16,0 0 23-16,3 10 6 0,8 6 2 0,-8-7 0 16,4-3-2-16,1 4 0 0,-1-7 0 0,-7 12 0 15,10-5 6-15,-10 9 1 0,4-10 0 0,3 7 0 16,0 3-21-16,0-1-4 0,-7-2-1 0,3-3 0 0,4 2-10 0,-7 1 0 16,4-3 0-16,-4 2 8 0,4-5-8 0,-4-1 0 15,7 7 0-15,-7-7 0 0,-7-6 0 0,7 7-17 16,0-4 4-16,0 3 1 15,0-9-26-15,0 0-5 0,-4 10-1 0,4-10 0 16,-4 6-89-16,4-6-19 0,-7 3-3 0,7-3-1 16</inkml:trace>
  <inkml:trace contextRef="#ctx0" brushRef="#br1" timeOffset="-153722.611">4523 17123 1292 0,'0'0'57'0,"0"0"12"16,0 0-55-16,0-4-14 0,7-2 0 0,-7-3 0 16,0 6 20-16,0 3 2 0,0-7 0 0,0-2 0 15,0 0 2-15,-7 5 1 0,3-2 0 0,1-3 0 16,-4 2 9-16,3 7 2 0,4 0 0 0,0-3 0 16,-11-3-14-16,4 6-2 0,0-3-1 0,7-3 0 15,-10 6 24-15,3 0 5 0,0 0 0 0,7 0 1 0,0 0-13 0,-7 0-2 16,-4 6-1-16,7-3 0 0,-6 3-10 0,6 4-3 15,-6-1 0-15,3 1 0 0,0-1-30 0,-4 7-6 16,0-4-2-16,4 4 0 0,0 3 18 16,0-4-10-16,4 4 10 0,-4 0-8 0,0-3 8 0,7 2 0 15,-7 1 0-15,7 0 0 0,0-3 10 0,0 3 7 16,7-4 2-16,-7-2 0 0,3-4 4 0,8 7 1 16,-11-7 0-16,3 1 0 0,4-1-6 0,0 0-1 15,-7-9 0-15,0 0 0 0,7 7-8 0,-3-4-1 16,7 3-8-16,-11-6 12 0,7-6 7 0,0 3 1 15,3-4 0-15,1 7 0 0,-1-12-20 0,1 3 0 16,0-7 0-16,3 0-9 0,-11 4 17 0,8-4 3 0,-1 3 1 0,1-2 0 16,-7-1-12-16,3-3-14 15,-4 4 3-15,8 5 1 0,-11-2 10 0,0-4 0 0,0 3 0 16,0 1 0-16,0 2 0 0,0 1 0 0,0 0 8 0,-7-4-8 16,3 1 16-16,1 8-2 0,3-2 0 0,0-3 0 15,0 9-2-15,0 0-1 0,-11-3 0 0,11 3 0 16,0 0-3-16,0 0-8 0,0 0 12 0,0 0-4 15,0 0-8-15,0 0 0 0,0 0 0 0,0 0 0 16,11 9 0-16,-4 0 0 0,0 1 0 0,-4-1 0 16,4 7 0-16,0-4 12 0,0-2-4 0,4 6 0 15,-8-1 0-15,5-2 0 0,6-4 0 0,-11 7 0 16,4-7 0-16,0 7-8 0,4-4 12 0,-1-2-4 16,-2 2-8-16,-1-2 12 0,3-1-12 0,-3 1 12 0,7-1-2 15,-3-6 0-15,-8 3 0 0,4 4 0 16,1-4-30-16,2-3-7 0,-10-3-1 0,7 10 0 15,-7-10-109-15,7 0-23 0,0 9-4 0,4-3 0 16,-11-6-73-16,7 3-15 0,11 4-2 0,-18-7-1 0</inkml:trace>
  <inkml:trace contextRef="#ctx0" brushRef="#br1" timeOffset="-152589.74">4660 16477 1152 0,'0'0'102'0,"0"0"-82"16,0 3-20-16,0-3 0 0,0 6 96 0,0-6 16 15,0 0 2-15,-7 9 1 0,7-9-115 0,7 10-11 16,-7-1-8-16,4-3-1 0,-1 4 20 0,4-7 0 16,-7 3-9-16,11 4 9 0,-11-1 0 0,7 1 11 0,0-1-2 0,4 0 0 15,-1 1 34-15,-6-1 6 0,6 4 2 0,1-1 0 16,-8-2-1-16,8 5 0 0,0 4 0 0,-1 0 0 16,4-3-7-16,-3 9-2 0,-4-3 0 0,11 3 0 15,-8-6-41-15,-3 6 0 0,11 0 0 0,-8-3 0 16,5 3 0-16,-1 3 0 0,0-9 0 15,7 6 0-15,-7 0 0 0,0-6 8 0,4 6 0 0,-11-6 0 16,3 6 4-16,1-3 0 0,0-7 0 0,-1 14 0 16,1-11 3-16,-8 4 1 0,1-3 0 0,3 3 0 15,-7 0 22-15,-7 0 5 0,7-3 1 0,-4 6 0 16,1-6-24-16,-4-4-5 0,3 4-1 0,-6 0 0 16,-1 0-2-16,0-3-1 0,-3-1 0 0,4-2 0 15,-4 2-11-15,3 1 10 0,-3-3-10 0,0 2 10 0,3-5-10 16,-3-1 0-16,4 1 0 0,-8 5 0 0,11-5-20 15,-11-1 1-15,11 1 0 0,-11-1 0 16,8 0-45-16,3 1-10 0,-4-4-2 0,1-3 0 16,-1 3-93-16,8-2-19 0,-12 2-4 15</inkml:trace>
  <inkml:trace contextRef="#ctx0" brushRef="#br1" timeOffset="-151938.808">5489 16925 57 0,'0'0'0'0,"0"0"0"0,0 0 0 0,0 0 0 16,0 0 0-16,0 0 0 0,0 0 366 0,0 0 68 15,0 0 14-15,0 0 2 0,7 0-338 0,0 0-68 16,-7 0-14-16,11 0-2 0,-8 6 0 0,8-12 1 16,0 6 0-16,-8 0 0 0,4 0-13 0,0 0-4 15,4-3 0-15,6 3 0 0,-9-6 26 0,2 6 5 0,1 6 1 0,3-6 0 16,-4 0-5-16,5 0-1 16,2 3 0-16,-6 3 0 0,3-3-28 0,-4-3-10 0,8 7 0 0,-7-7 9 15,3 9-9-15,0-9 0 0,4 0 0 0,-8 0 0 16,4 0 0-16,-3 0 0 15,3 0 0-15,-4 0 8 0,1 0-20 0,0-6-5 0,3 3-1 0,-7 3 0 32,0 0-42-32,3 0-8 0,-10 0-1 0,11 0-1 15,-11 0-65-15,0 0-13 0,0 0-2 0,0 0-554 0</inkml:trace>
  <inkml:trace contextRef="#ctx0" brushRef="#br1" timeOffset="-151557.634">5472 17192 979 0,'0'0'87'0,"0"0"-70"16,0 0-17-16,0 0 0 0,0 0 244 0,0 0 44 0,0 0 10 0,0 0 2 16,7 0-239-16,3-4-47 0,-3-2-14 0,0 6 0 15,4 0 0-15,0-6 8 0,3 6-8 0,-4 0 0 16,-3-3 0-16,11 3 0 0,-8 0 8 0,5-7-8 15,-5 7 22-15,-3 0 2 0,4 0 0 0,-1 0 0 16,5 0 11-16,-5 0 2 0,-10 0 1 0,7 0 0 16,7 0-23-16,0 0-5 0,-7 0-1 0,8 0 0 15,-5 0-9-15,-3 0 8 0,4 0-8 0,-1 0 8 16,1 0-8-16,3 0 0 0,0-3-10 0,-3 3 10 31,3-6-157-31,3 6-26 0,-6-3-5 0,3 3 0 0</inkml:trace>
  <inkml:trace contextRef="#ctx0" brushRef="#br1" timeOffset="-149455.922">6523 16969 1915 0,'0'0'84'0,"0"0"19"0,0-10-83 0,0 10-20 0,0 0 0 0,0 0 0 15,0-3 28-15,-7-3 0 0,7 6 1 0,0-9 0 16,0 2-16-16,0 7-3 0,7-9-1 0,-7 6 0 15,3-7 3-15,4 1 0 0,-7-4 0 0,0 10 0 16,8-3 0-16,-5 3 1 0,4-3 0 0,-7 6 0 16,0 0 12-16,0 0 3 0,0 0 0 0,0 0 0 15,0 0 4-15,0 0 2 0,11 6 0 0,-4-3 0 0,0 3-4 16,-7-6-1-16,7 3 0 0,-4 4 0 0,4 2-4 0,-3 1-1 16,-1 5 0-16,1-5 0 0,3 8-3 0,0-2-1 15,-3-3 0-15,3 2 0 0,0 4-9 0,3 0-3 16,-3 0 0-16,-7-3 0 0,7 2-8 0,4 1 0 15,-4-3 0-15,0 3 8 0,4-10 5 0,-4 7 1 16,3-7 0-16,-10 7 0 0,7-7-14 0,0 1 0 16,-3-1 0-16,3-6 0 0,-7-3 10 0,0 0-1 15,0 0 0-15,0 0 0 0,0 0 3 0,0 0 0 16,0 0 0-16,0 0 0 0,0 0 1 0,4-9 1 16,3-1 0-16,-4 1 0 0,1-4-14 0,3-2 11 15,-7 5-11-15,3-5 10 0,-3 2-10 0,7-3 10 16,-7 1-10-16,0 5 10 0,0 1-10 0,0 0 0 0,0-1-12 0,4 1 12 15,-1 2-9-15,-3 7 9 0,0 0 0 0,7 0 0 16,4-3-16-16,-11 3 3 0,0 0 1 0,0 0 0 16,7 3 12-16,4 4-9 0,-4-4 9 0,3 9-8 15,-3-8 8-15,4 5 0 0,-4 7 0 0,4-4 0 16,3-6 0-16,-11 4 0 0,4 5 0 0,4-5 0 16,-4-1 0-16,0-6 0 0,0 7 0 0,0-4 0 15,4 4 0-15,-4-4 0 0,0-3 0 0,0 3 0 16,0-3 0-16,0 4 0 0,-7-7 8 0,0 0-8 15,3 3 15-15,5-3-2 0,-1 0 0 0,-7 0 0 16,0 0 11-16,7 0 3 0,0 0 0 0,0 0 0 16,-7 0-16-16,7 0-3 0,0-3-8 0,0-4 12 15,4 7 3-15,-4-9 0 0,0 6 0 0,0-3 0 0,3-4-6 16,-3-6-1-16,4 7 0 0,-11 0 0 0,10-10 10 0,-2 3 2 16,2 4 0-16,-6-4 0 15,-1-9-11-15,1 6-1 0,-1 0-8 0,-3 0 12 0,0-6-12 0,0 6 0 16,7 1 0-16,-7-1 0 0,0 3-24 0,0-3 3 15,0 4 0-15,0 2 0 16,0-3-24-16,0 7-5 0,0 0-1 0,0 2 0 16,0-2-106-16,0 9-22 0,0-9-4 0,4 5-561 15,3-5-112-15</inkml:trace>
  <inkml:trace contextRef="#ctx0" brushRef="#br1" timeOffset="-149046.626">7303 17166 1785 0,'0'0'79'0,"0"0"17"0,0 0-77 0,0 0-19 15,0 0 0-15,0 0 0 0,0 10 186 0,0 6 34 16,0-7 6-16,0 7 2 0,0-7-189 0,0 0-39 15,0 7 0-15,0-3-12 0,3 2 12 0,-3-2-13 16,0 3 5-16,-3 2 8 0,3-2-17 0,3 3 4 16,-3-10 1-16,0 10 0 0,-3-10 12 0,3 7 0 15,0 3 0-15,0-10 0 0,0 1 0 0,0-1-9 16,0-3 1-16,0 4 0 16,0-1-96-16,0-9-20 0,0 0-3 0,0 0-1 15,0 0-96-15,0 0-19 0,0 0-4 0,0 0-1 0</inkml:trace>
  <inkml:trace contextRef="#ctx0" brushRef="#br1" timeOffset="-148270.071">8093 16373 518 0,'0'0'23'0,"0"0"5"0,0 0-28 0,0 0 0 0,0 0 0 0,0 0 0 15,-4-9 236-15,4 6 43 0,0-7 8 0,-7 4 1 16,4-4-213-16,-1 7-43 0,1-6-9 0,-1 3-2 16,1-4 19-16,-1 4 4 0,0-3 1 0,1 5 0 15,-1-2-7-15,4 6-2 0,-3-9 0 0,3-1 0 16,-7 4 7-16,0 3 1 0,3-3 0 0,-3 3 0 15,7 3 0-15,-3-7 0 0,-8 4 0 0,4-3 0 16,0 6-7-16,0-3-1 0,-7-4 0 0,3 7 0 16,4-3-3-16,-3 3-1 0,-1 0 0 0,4 3 0 15,-4-3-32-15,4 7 0 0,0-4 0 0,-3 6 0 16,3-2-9-16,3 5-9 0,1 4-2 0,-1 3 0 16,0-4 10-16,1 10 2 0,3-3 0 0,-7-3 0 0,7 12 8 0,0-2 0 15,-4-1 0-15,1 0 0 0,-1 7 0 0,4-4 0 16,-3 0 0-16,-1 4 11 0,4-7 10 0,0 7 3 15,0-1 0-15,0-6 0 0,0 0-10 0,0 4-2 16,0-4 0-16,4 0 0 0,-1-9 0 0,-3 6 0 16,0 0 0-16,4-6 0 0,-1 0-12 0,1 0 0 15,-4-4 0-15,0 4 0 0,0 0 0 0,0-10 0 16,0 7-8-16,0 0 8 16,-4-4-45-16,4-2-6 0,-3-1-1 0,3 1 0 15,-7 2-2-15,3-3-1 0,-3 1 0 0,4-1 0 16,-1-6-33-16,4-3-8 0,0 0 0 0,0 0-490 15,0 0-98-15</inkml:trace>
  <inkml:trace contextRef="#ctx0" brushRef="#br1" timeOffset="-147991.333">7631 16872 2516 0,'0'0'112'0,"0"0"22"0,0 0-107 0,0 0-27 0,0 0 0 0,0 0 0 15,0 0 11-15,0 0-3 0,0 0-8 0,10 0 12 16,1 0-21-16,-1 0-5 0,-3 0-1 0,11 0 0 16,-11 0 15-16,7 0 0 0,0-3-10 0,-7 3 10 0,4 0 0 0,3-7 0 15,0 7 0-15,0 0 0 0,0-3 0 0,1 3 0 16,-5-6 0-16,4 6 0 0,-3 0 0 0,-1 0 0 15,1 0 0-15,0-3 0 16,-1 3-131-16,4-7-31 0,-3 7-6 0,3 0-768 16</inkml:trace>
  <inkml:trace contextRef="#ctx0" brushRef="#br1" timeOffset="-147570.299">8068 17038 979 0,'0'0'87'0,"0"0"-70"0,0 0-17 0,0 9 0 15,-3 1 281-15,-1-1 53 0,0 1 10 0,4-1 3 16,-3 7-286-16,-1-7-61 0,1 0 0 0,3 7-12 16,0-3-5-16,0-4-2 0,0 0 0 0,0 1 0 15,0 6 19-15,3-1 0 0,-6-2-8 0,3 2 8 16,3-5 0-16,-3 9 8 0,0-10-8 0,0 7 12 0,4 3 0 0,-4-4-1 15,0-2 0-15,0-4 0 0,0 7-11 0,0 0 0 16,0-7 9-16,0 3-9 0,0-5 0 0,0 2-10 16,0 1 1-16,0-1 0 15,0-9-107-15,0 0-20 0,0 0-5 0,0 0-677 0</inkml:trace>
  <inkml:trace contextRef="#ctx0" brushRef="#br1" timeOffset="-146887.73">8717 16210 1152 0,'0'0'51'0,"0"0"10"0,0 0-49 0,0 0-12 16,0 0 0-16,0 0 0 0,0 0 213 0,0 0 40 15,0 0 8-15,0 0 2 0,0 0-211 0,0 0-41 16,0 0-11-16,0 0 0 0,0 0 0 0,0 0 0 15,0 0 0-15,0 0 0 0,0 0 0 0,0 0 0 16,-3 6 0-16,-1 4 0 0,1-1 13 0,-1 1 4 16,-3-1 1-16,0 7 0 0,0-4 14 0,0 7 2 15,3-3 1-15,-10 2 0 0,4 8-2 0,-1-8 0 0,4 7 0 0,-4-3 0 16,4 10-8-16,-7-10-1 16,4 12-1-16,3-9 0 0,0 4-23 0,-4 5 0 0,4-6 0 0,3 7 0 15,-3-7 11-15,4 6-3 0,-1-5 0 16,4 5 0-16,0 1-8 0,0-7 8 0,0 6-8 0,0-5 8 15,0-4-8-15,4 3 0 0,-4 0 0 0,3 3 0 16,-3-9 0-16,0 4 0 0,7 2 0 0,-7-9 0 16,0 6 0-16,4-7 0 0,-1 8 0 0,1-8 0 15,-1-2 0-15,1-3 0 0,0 2 0 0,-1 4-11 16,4-10-42 0,-3 1-9-16,3 2-2 0,0-8 0 0,3 5-6 0,-6-9-2 0,3 0 0 15,3 0 0-15,1-3-138 0,0-3-28 0,13-13-6 16,-2 3 0-16</inkml:trace>
  <inkml:trace contextRef="#ctx0" brushRef="#br1" timeOffset="-146402.77">9081 16636 518 0,'0'0'46'0,"0"0"-37"15,0 0-9-15,-8 0 0 0,1 0 276 0,0 0 54 0,0 0 10 0,-3 4 3 16,3-4-278-16,3 9-55 0,-10-9-10 0,3 6 0 16,1-3-8-16,3 4 8 0,-7 2-10 0,3 1 10 15,1-4 15-15,-1 3 9 0,-3-6 1 0,0 7 1 16,0-4 26-16,-1 3 6 0,5 1 1 0,-1-1 0 15,1-2-17-15,6-4-3 0,-10 6-1 0,4-3 0 16,2-3-10-16,1 4-1 0,7-7-1 0,0 0 0 16,0 0-26-16,0 0-11 0,0 0 1 0,0 0 0 15,0 0 10-15,0 0 8 0,0 0-8 0,0 0 11 16,0 0 5-16,0 0 0 0,0 0 1 0,0 0 0 16,0 0-9-16,7 6-8 0,1-3 9 0,-1 3-9 15,-7-6 0-15,7 4 0 0,7 5 0 0,0-3 0 16,-4-3 0-16,1 4 0 0,0 2 0 0,-1 0 0 0,1 1-8 15,-1-1 8-15,1 1 0 0,-4-1 0 16,0-3-8-16,7 4 8 0,-14 5 0 0,7-5 0 0,0 2 0 0,0-2 0 16,-3 2 0-16,-1 1 0 0,-3-4 0 0,4 1 0 15,-4-1 0-15,0-3 0 0,0 4 0 0,0-1 0 16,0-9 0-16,0 10 0 0,0-10 0 0,-4 9 0 16,4 0 0-16,0-9 0 0,-3 7-10 0,-1 2-2 15,-3 1 0-15,4-4 0 16,-4-3-125-16,3 3-26 0,-13-3-5 0,6 4-666 0</inkml:trace>
  <inkml:trace contextRef="#ctx0" brushRef="#br1" timeOffset="-146002.797">9112 17104 1868 0,'0'0'41'0,"0"0"9"0,0 0 2 0,0 0 0 16,0 0-42-16,7 9-10 0,0-3 0 0,0-2 0 15,4 2 0-15,-4 3-11 0,0-3 3 0,4-2 0 16,-4 5 8-16,3-3 0 0,1 4 0 0,-4-7 0 0,-3 9 0 16,-1-2 0-16,4-1 0 0,-3 4 0 0,-1-4 0 0,-3 1 0 15,0 5 0-15,0 1 0 0,-3-4 15 0,-1 4 5 16,-3 3 0-16,4 0 1 0,-1-4-21 0,0 4 9 16,-3-3-9-16,4 3 0 0,-1-4 0 0,1-2 0 15,-1-4 0-15,1-2-12 16,3-7-66-16,0 0-13 0,0 0-2 0,0 0-415 15,0 0-82-15</inkml:trace>
  <inkml:trace contextRef="#ctx0" brushRef="#br1" timeOffset="-145099.799">9744 16737 172 0,'0'0'16'0,"0"0"-16"15,0 0 0-15,0 0 0 0,0 0 264 0,0 0 51 16,0 0 9-16,0 0 3 0,0-10-243 0,0 4-48 16,0 3-9-16,0 3-3 0,0-9-6 0,0 9-2 15,0-7 0-15,0 7 0 0,0 0 6 0,-4-3 1 16,4 3 0-16,-3-9 0 0,-1 3 23 0,1 2 5 16,-1-2 1-16,4 6 0 0,0 0 8 0,-7 0 1 0,0 0 1 0,0 0 0 15,0 0-34-15,0 0-8 16,-4 10 0-16,4-10-1 0,-3 9-19 0,3-3-12 0,-4-3 1 0,0 4 1 15,1 2 10-15,-1-6 0 0,4 3 0 0,-3 4 0 16,3-4 20-16,-4-3-1 0,4 7 0 0,0-10 0 16,-4 9 15-16,4-3 3 0,0-3 1 0,4 4 0 15,-4 2-26-15,-1 7-12 0,1-7 10 0,4 4-10 16,-1 2 0-16,-3-5 0 0,4 6 0 0,3-4 0 16,0-3 0-16,0 7 0 0,3-6-8 0,1 5 8 15,-4-5 0-15,3 5 0 0,-3-2 0 0,4-4 0 16,-1 1 8-16,1-1 0 0,-1-3-8 0,5 4 12 15,-8-10-1-15,0 0-1 0,0 0 0 0,0 0 0 16,7 9 4-16,-7-9 1 0,0 0 0 0,7 10 0 16,3-10-3-16,-3 6 0 0,0-12 0 0,4 6 0 15,-4-4-12-15,4-2 0 0,-4-3 0 0,0-1 0 0,0-5 0 0,0 5 0 16,0-9 0-16,0 4 0 0,-4-4 8 16,4 6-8-16,1-9 0 0,-5 4 9 0,1 5-9 0,-1-6 0 15,1 4 0-15,-1-4 0 0,-3 3 0 0,4-3 0 16,-4 13 0-16,0-6-11 0,0-4 11 0,0 13 0 15,0 3-9-15,0 0 9 0,0-7 0 0,0 7 0 16,0 0 0-16,0 0 0 0,0 0 0 0,0 0 0 16,0 0 0-16,0 0 8 0,0 10 14 0,3-1 2 15,4 1 1-15,-3 5 0 0,3-5 5 0,-4 9 1 16,4-4 0-16,4-2 0 0,0 9 1 0,-1-3 0 16,1-1 0-16,-1 1 0 0,1 6-32 0,3-6-18 0,-3 6 2 15,-1-3 1-15,1-6 15 0,-1 9 0 0,1-6 0 0,-4 6-9 16,4-6-5-16,-4-1-1 0,-4 1 0 0,1 0 0 31,3-3-21-31,-4-1-4 0,1-5 0 0,-1-7-1 16,-3-3-2-16,0 0 0 0,0 0 0 0,0 0 0 15,0 0-116-15,0 0-23 0,0 0-5 0,4-9-1 0</inkml:trace>
  <inkml:trace contextRef="#ctx0" brushRef="#br1" timeOffset="-144467.154">9761 16085 864 0,'0'0'76'0,"0"0"-60"16,0 0-16-16,0 0 0 0,0 0 167 0,4-7 30 0,-1 4 7 0,4 3 0 15,1-6-168-15,-5 6-36 0,-3 0 0 0,11 6-10 16,-4-6 10-16,0 0 0 0,3 10 0 0,-3-10-8 16,0 9 8-16,4 0 12 0,0 1-2 0,-1-1-1 15,1 1 17-15,-1 5 3 0,4-5 1 0,1 9 0 16,-1-4 45-16,0 10 9 0,0-3 1 0,4 3 1 16,-4 0-51-16,7 4-11 0,-4-4-1 0,1 3-1 15,0 0-6-15,3 7-2 0,-3-7 0 0,3 0 0 16,-4 7-4-16,-3-4-1 0,8-3 0 0,-8 0 0 15,0 1 19-15,4 2 4 0,-1-3 1 0,-3-6 0 16,-3 10 15-16,-1-4 4 0,-3 0 0 0,1-3 0 16,2 0-32-16,-3-3-7 0,-10 9-1 0,3-9 0 15,7 3-3-15,-11 4-1 0,-3-4 0 0,0 3 0 16,0-3-8-16,0 3 0 0,0-3 9 0,-4 0-9 0,-3-3 0 16,0 4 9-16,4-8-9 0,-1 1 0 0,-3 6 12 0,0-9-12 15,3-4 12-15,-3 4-12 0,0-6 0 0,3-1-11 16,1 0 0-16,-4-2 0 31,3-4-40-31,0-3-8 0,1-3-1 0,3 3-1 0,-4-7-85 0,1 4-17 0,6-3-3 0,-3 3-709 31</inkml:trace>
  <inkml:trace contextRef="#ctx0" brushRef="#br1" timeOffset="-143816.384">11014 16530 460 0,'0'0'41'0,"0"0"-33"0,3-6-8 0,-3 6 0 15,-7-4 236-15,7 4 46 0,4-6 9 0,-4 6 1 16,-7 0-200-16,7 0-40 15,0 0-8-15,0 0-1 0,3-3-10 0,-3 3-1 0,-3-6-1 0,3 6 0 16,7 0-14-16,-7 0-2 0,-7 6-1 0,7-6 0 16,3 3 0-16,1 7 0 0,-8-1 0 0,4-3 0 15,0 10 38-15,4-3 7 0,-4 2 1 0,-4-2 1 16,-6 9 22-16,6-4 4 0,11 1 1 0,-3 10 0 16,-4-4-36-16,0 0-8 0,3-3 0 0,1 3-1 15,3 3-24-15,-7-3-5 0,-4 0-1 0,8-3 0 16,-1 0-13-16,-3 0 0 0,-7-6 0 0,4 2 0 15,3 1-16-15,-4 0 3 0,1-9 1 0,-4 5 0 16,-4-5-95 0,8-1-18-16,3-9-4 0,-11 9-1 0,-7-2-100 0,1-7-20 15,17 0-4-15,-18-7-1 0</inkml:trace>
  <inkml:trace contextRef="#ctx0" brushRef="#br1" timeOffset="-143570.268">10806 16796 2973 0,'14'-6'65'0,"-14"6"14"0,0 0 2 0,0 0 3 0,0 0-67 0,7 0-17 16,3 0 0-16,-10 0 0 16,4-3-28-16,6-3-8 0,12-1-3 0,-8 4 0 0,-7-3 21 0,7 6 4 15,7 0 1-15,-3-3 0 16,-18 3-24-16,7 0-5 0,10 0-1 0,1 3 0 15,10-3 10-15,-14 0 1 0,-7 6 1 0,4-6 0 0,7 0 31 0,-8 0 0 0,-10 0-8 0,7 3 8 16,4-3-9-16,-1 0 1 0,1-3 0 0,-4 3 0 31,-7 0-124-31,11-6-24 0,3 3-4 0,0-3-480 0,-7-4-95 0</inkml:trace>
  <inkml:trace contextRef="#ctx0" brushRef="#br1" timeOffset="-142599.406">11899 16502 1785 0,'0'0'79'0,"0"0"17"16,0 0-77-16,0 0-19 0,0 0 0 0,0 0 0 16,0 0 44-16,0 0 6 0,0 0 1 0,0 0 0 0,0 0-3 0,0 0 0 15,0 0 0-15,0 0 0 16,0 0 2-16,7 3 0 0,-3 6 0 0,3 1 0 0,0-1-2 0,0 7 0 15,0-7 0-15,0 10 0 0,0-3-8 0,0 2-1 16,0 7-1-16,-3-6 0 0,-1 0-2 0,4 0 0 16,-3 0 0-16,3 3 0 0,-4-3-3 0,1-1-1 15,3 1 0-15,-7-3 0 0,4-4-9 0,-1-2-3 16,1 2 0-16,-1-9 0 0,1 7-20 0,-4-10 0 16,0 0 0-16,0 0 0 0,0 0 0 0,7 0 0 15,0 0 0-15,-7 0 0 0,7-3 8 0,0-4 1 16,-4-2 0-16,1 3 0 0,-4-4-9 0,7 1 0 15,-3 0 0-15,-1-4 0 0,-3 0 0 0,4 10-12 16,-4-6 2-16,0 9 1 0,0 0-3 0,7-6 0 0,0 6 0 16,3 0 0-16,1 9-2 0,-1-3-1 15,1 4 0-15,3 5 0 0,-3-2 3 0,-1 3 0 0,4 2 0 0,-3-2 0 16,0-3 0-16,-1 2 0 0,-3 1 0 0,4-3 0 16,-4-4 12-16,0 0 0 0,-4 1 0 0,5-4 0 15,-8-6 0-15,0 0 10 0,0 0-2 0,0 0 0 16,7 0 29-16,0 0 6 0,0-6 1 0,0 3 0 15,0-7-14-15,0-5-2 0,3 2-1 0,-3-9 0 16,1 3-11-16,-1-3-1 0,0-3-1 0,0 0 0 16,0-3-3-16,0 0-1 0,0-4 0 0,-4 4 0 15,4-6-2-15,1 5-8 0,-1 4 12 0,0-3-4 16,0 3-8-16,0 3 0 0,-4-3 0 0,1 9 0 16,3-3 8-16,-4 1-8 0,4 2 8 0,-3 7-8 15,-1-1 0-15,5 1 0 0,-5 6 0 0,-3 3 0 0,0 0-16 0,0 0-6 16,0-7-1-16,0 7 0 15,0 0-89-15,0 0-19 0,0 0-3 0,0 0-1 16,0 0-61-16,0 10-13 0,0-1-3 0,-3 10-732 16</inkml:trace>
  <inkml:trace contextRef="#ctx0" brushRef="#br1" timeOffset="-141851.17">12633 16887 806 0,'0'0'36'0,"0"0"7"16,0 0-35-16,0 0-8 0,0 0 0 0,0 0 0 0,0 0 244 0,0 0 48 15,7 0 8-15,4-6 3 0,-4 3-252 0,3-3-51 16,1 3-9-16,3-4-3 0,-3-2 22 0,3 9 4 16,-4-10 1-16,1 1 0 0,3 3 30 0,-3 3 7 15,-1-4 0-15,1 7 1 0,-1-3 25 0,1-3 5 16,-4 6 1-16,3-3 0 0,-2 6-29 0,-8-3-6 16,7 0-1-16,-7 0 0 0,0 0-38 0,10 0-10 15,-3 6 0-15,0-3 0 0,-7-3 0 0,7 7 0 16,4-4 0-16,-8 3 0 0,-3-6 0 0,8 6 0 15,-5-3 0-15,-3-3 0 0,0 0 0 0,0 0 0 16,7 10 0-16,-7-10 0 0,0 0 0 0,0 0 0 16,4 9 0-16,-4 1 8 0,-4-1-8 0,1 0 12 0,-1 7-12 0,-7-6 12 15,4 5-12-15,-3-2 0 0,-4 9 0 0,0-3 0 16,-4-1 0-16,-3 7-9 0,7-6 9 0,-7 0-13 16,3 0 2-16,0 0 1 0,1-4 0 0,2 4 0 15,1-3 10-15,0-4 0 0,4-2 0 0,-1 2 0 16,1-2 0-16,2-1 0 0,1-6 0 0,4 7 0 15,3-1 0-15,-4-3 9 0,-3 4-9 0,7-10 10 16,4 6-10-16,-4-6 0 0,-4 10 0 0,4-10 0 16,0 0 13-16,0 9-2 0,4 0-1 0,-4-9 0 15,0 0 8-15,3 3 2 0,4 4 0 0,0-4 0 16,1 3-8-16,-1 0 0 0,3-2-1 0,1 2 0 16,-1-3-11-16,4-3 0 0,-3 6 0 0,3-3 0 15,0-3 0-15,-3 7 0 0,-1-7 0 0,1 0 0 16,0 3-27-16,-1-3-10 0,4-3-3 0,-3 3 0 15,-1-7-19-15,1 7-4 0,-4 0-1 0,4-3 0 16,-1-3-147-16,-3 6-29 0,4-3-7 0,-4-3-1 0</inkml:trace>
  <inkml:trace contextRef="#ctx0" brushRef="#br1" timeOffset="-140066.167">13794 16060 57 0,'0'0'0'0,"0"0"0"0,0 0 0 0,0 0 0 0,0 0 158 0,0 0 26 16,0 0 6-16,0 0 1 0,0 0-32 0,0 0-7 0,0 0 0 0,0 0-1 16,0 0-37-16,0 0-7 0,0 0-2 0,0 0 0 15,0 0-41-15,0 0-9 0,3-10-2 0,1 7 0 16,-1-6-8-16,1 2-1 0,-1-2-1 0,-3 3 0 15,0-4-5-15,0 1-1 0,0-1 0 0,-3 1 0 16,-1 0-8-16,1-1-1 0,-4 1-1 0,0-1 0 0,-4 1 1 16,0 3 0-16,1-4 0 0,3 1 0 15,-4 3 12-15,1-4 4 0,3 7 0 0,-4-3 0 0,0-4 10 0,4 7 2 16,0-3 1-16,7 6 0 0,0 0-39 0,0 0-8 16,-7 0-2-16,0 0 0 0,0 0-8 0,0 0 0 15,0 6 0-15,0-3 0 0,0 7 0 0,0-4 0 16,0 3-11-16,0 1 11 0,0-1-9 0,0 10 9 15,0-10-10-15,-1 7 10 0,5 3 0 0,-4 0 0 16,3 0 0-16,-3 6 0 0,4 0 16 0,-1 3-4 16,1-3-1-16,-4 3 0 0,3 1-11 0,1 5 8 15,-1 1-8-15,1 2 8 0,-1-9-8 0,-3 7 8 16,7-1-8-16,-4 1 8 0,1-7-8 0,-1 7 12 0,1-7-12 16,3 0 12-16,-4-3-12 0,4 3 8 15,0-3-8-15,-3 0 8 0,3-6-8 0,0 10 0 0,-4-11 0 0,4 1 0 16,0 6 0-16,-3-6 0 0,3-3 8 15,0 3-8-15,-4-4 0 0,1-2 8 0,3 2-8 0,0-5 8 16,0-1-18-16,0 1-4 0,0-4-1 0,0-6 0 31,0 0-39-31,0 0-8 0,0 0-2 0,0 0 0 16,0 0-102-16,0-9-21 0,0-7-4 0</inkml:trace>
  <inkml:trace contextRef="#ctx0" brushRef="#br1" timeOffset="-139616.192">13303 16524 810 0,'0'0'36'0,"0"0"7"0,0 0-35 0,0 0-8 15,0 0 0-15,0 0 0 0,0-4 32 0,0 4 5 16,-3-6 1-16,3 6 0 0,0-9 29 0,0 6 5 16,0-4 2-16,0 7 0 0,0-9 35 0,0 9 7 15,0 0 2-15,0 0 0 0,0 0-5 0,0 0-1 16,0 0 0-16,0 0 0 0,0 0-9 0,0 0-3 0,0 0 0 0,0 0 0 16,0 0-9-16,10 0-3 0,-3 0 0 0,4 3 0 15,0-3-60-15,-1 0-13 0,4 0-3 0,-3-3 0 16,3 3-4-16,0 0 0 0,4-9-8 0,-4 9 12 15,0-7-12-15,0 7 8 0,4-3-8 0,-1-3 0 16,-3 6 9-16,4-3-9 0,0 3 8 0,-1-7-8 16,-3 7 0-16,4 0 0 0,0-3 0 0,-4 3 0 15,0-6 0-15,-3 6 8 0,-1 0-8 0,1 0 0 16,-1 0 0-16,-3-3 0 0,4-3 0 0,-4 6 0 16,0 0-52-1,4-7-4-15,-1 4 0 0,-3-3 0 0,4 6-176 0,-1-9-35 16,5-1-7-16,-5 1-2 0</inkml:trace>
  <inkml:trace contextRef="#ctx0" brushRef="#br1" timeOffset="-135978.824">3140 17599 57 0,'0'0'0'0,"0"0"0"16,0 0 0-16,0 0 0 0,0 0 272 0,0 0 50 0,10-6 10 0,-10 6 1 15,0 0-190-15,0 0-39 0,0 0-7 0,0 0-1 16,0 0-21-16,0 0-4 0,0 0-1 0,0 0 0 16,0 0-21-16,0 0-4 0,0 0-1 0,0 0 0 15,0 0 18-15,0 0 3 16,0 0 1-16,4 0 0 0,-4 0-14 0,0 0-2 0,0 0-1 0,0 0 0 15,10 0-5-15,-10 0-2 0,0 0 0 0,0 0 0 16,7 0-2-16,-7 0-1 0,8-6 0 0,-8 6 0 16,7 0-13-16,3 0-2 0,-6 6-1 0,-4-6 0 15,0 0-5-15,0 0-1 0,10 0 0 0,-6 6 0 16,-4-6-1-16,0 0-1 0,7 3 0 0,3 4 0 16,-6-4 2-16,-4-3 1 0,4 6 0 0,3 3 0 15,-7-5-2-15,3 5-1 0,-3-9 0 0,0 6 0 16,0 4-7-16,7-1-8 0,-7 0 11 0,4 1-11 15,-4-1 8-15,0 7-8 0,7-7 0 0,-4 1 0 0,-3-1 0 0,4 1 0 16,-4-1 0-16,7 4 0 0,-7-4 0 0,3 0 10 16,4 1-10-16,-3-1 8 0,-1 1 0 0,5-7-8 15,-8-3 12-15,0 12-4 0,3-2-8 0,-3-7 12 16,0-3-12-16,0 0 12 0,7 9-12 0,-7-9 0 16,0 0 9-16,0 0-9 0,0 0 0 0,0 0 9 15,0 0-9-15,0 0 0 0,0 0 10 0,0 0-10 16,0 0 8-16,0 0-8 15,0 0 12-15,0-3-2 0,4-3-1 16,-4-4 0-16,7 7-1 0,-7-9-8 16,0 2 12-16,0 1-4 0,3 6-8 0,-3-7 0 0,0 1 0 0,0 0 8 0,-3 2-8 0,3-2 0 0,0 3 0 15,0-4 0-15,-7 1 0 0,7-1 0 0,7 10 0 0,-7 0 0 16,0-9 0-16,0 9 0 0,0 0 0 0,0-9 0 16,0 9 0-16,3-7 0 0,-3 7 0 0,0-3 0 15,0 3 0-15,0 0 0 0,0 0 0 0,0 0 0 16,0 0 0-16,11 0-9 0,-8 0 9 0,-3 0 0 15,7 3-8-15,0 4 8 0,4-7 0 0,-4 9 0 16,-7-9-8-16,11 9 8 0,-8 1 0 0,8-4 0 16,-8 3 0-16,4-5-8 0,0 11 8 0,0-5 0 15,-3-1 0-15,3 0 0 0,-3 1 0 0,-1-1 0 16,4 7 0-16,-3-10 0 0,-4-6 0 0,7 10 0 16,-7-7 0-16,0-3 0 0,0 0 0 0,0 0 0 15,0 0 0-15,0 0 0 0,10 9 0 0,-10-9 0 16,0 0 0-16,0 0 0 0,0 0 0 0,0 0 0 15,0 0 0-15,0 0 8 0,7-3-8 0,-7 3 0 16,0 0 0-16,0 0 0 0,0 0 0 0,11 0 0 0,3-6 8 0,-7 6-8 16,-3-10 0-16,-4 10 9 0,0 0-1 0,0-9 0 15,7 0 0-15,-7 2 0 0,-7-2-8 0,7 6 10 16,0-4-10-16,0-2 10 0,0 6-10 0,-4-3 0 16,4 6 0-16,0-10 0 0,0 4 0 0,-7-3 0 15,7 9 0-15,0 0 0 0,-3-10 0 0,3 7 0 16,-4-3 0-16,4 6 0 0,0 0-15 0,0-10 2 15,-7 7 0-15,3-3 0 16,4 6-63-16,0 0-13 0,0-9-3 0,0 9 0 16,0 0-134-16,0 0-27 0</inkml:trace>
  <inkml:trace contextRef="#ctx0" brushRef="#br1" timeOffset="-132173.068">13787 16825 716 0,'0'0'32'0,"0"0"6"16,0 0-30-16,0 0-8 0,0 0 0 0,0 0 0 16,0 0 97-16,0 0 19 0,0 0 3 0,0 0 1 0,0 0 1 0,0 0 1 15,7-7 0-15,-4 7 0 16,8-3-1-16,-4-6 0 0,0 3 0 0,0-4 0 0,0 1-49 0,0 2-9 15,0 4-3-15,0-3 0 0,0-3-24 0,0 9-6 16,0-3-1-16,4-4 0 0,-8 7-15 0,4-3-3 16,-7 3-1-16,8-6 0 0,-1 6 1 0,0-3 0 15,-7 3 0-15,7-7 0 0,3 7 5 0,-3 0 2 16,-7 0 0-16,0 0 0 0,11 0-5 0,-4 0-1 16,4 0 0-16,-11 0 0 0,3 0-12 0,4 0 8 15,-7 0-8-15,7 10 0 0,-3-1 0 0,-1-2 8 16,1-4-8-16,-1 6 0 0,-3 7 0 0,0-7 8 0,0 7-8 15,0-4 0-15,-3 10 0 0,-1-3 0 0,-3 0 0 16,0 0 0-16,4 0 0 0,-4-4 0 0,-1 4 0 0,1-3 0 16,-3 3 0-16,3-7 0 0,0-2 0 0,0 5 0 15,-4-5 0-15,4 5 0 0,-4-5 0 0,4-7 0 16,-3 9 0-16,3-2 0 0,-4-7 0 0,4 6 0 16,-3-2 8-16,2-4-8 0,1 6 0 0,0-9 0 15,-3 6 0-15,3-6 0 0,3 0 0 0,4 0 0 16,-7 0 0-16,0 0 0 0,4-6 0 0,-1 3 0 15,4 3 8-15,-3-6-8 0,-1 3 0 0,0-4 0 16,4-2 8-16,0 9-8 0,-3-3 0 0,3 3 0 16,0 0 0-16,0 0 0 0,0-6 0 0,0 6 0 15,0 0 0-15,0 0 0 0,0 0 0 0,0 0 0 16,7-4 0-16,-7 4 0 0,0 0 0 0,11-6 0 16,-4 6 8-16,3 6-8 0,-3-6 0 0,4 4 0 0,-1-4 0 0,-3 6 0 15,1-3 0-15,2 3 0 0,-3-3 0 0,0 7 0 16,4-4 0-16,-4 3 0 0,3-5 0 0,-2 2 0 15,-1 9 0-15,-4-5 0 0,4-1 0 0,0 1 0 16,0-1 0-16,-3 1 0 0,3-1-9 16,-4 0 9-16,1 1 0 0,-1-1-9 0,1-3-4 0,-4 4-1 15,0-10 0-15,3 9 0 16,1-2-18-16,-4-7-3 0,0 0-1 0,0 0 0 16,0 0-28-16,0 0-7 0,0 0-1 0,0 0-588 15,0 0-119-15</inkml:trace>
  <inkml:trace contextRef="#ctx0" brushRef="#br1" timeOffset="-131527.585">14570 15818 288 0,'0'0'25'0,"0"0"-25"16,0 0 0-16,0 0 0 0,0 0 202 0,0 0 35 16,0 0 7-16,7 0 2 0,-7 0-78 0,0 0-16 15,0 0-4-15,0 0 0 0,0 0-45 0,0 0-10 16,0 0-1-16,0 0-1 0,0 0-17 0,0 0-3 15,0 0-1-15,0 0 0 0,3 6-33 0,-3 4-6 16,0-1-2-16,-3 1 0 0,-1 5-8 0,1-2-1 0,-4 6-1 0,0-4 0 16,0 4 3-16,-4 0 1 0,4-3 0 0,-4-1 0 15,1 4 21-15,-4 0 4 16,3 0 0-16,0 0 1 0,-3-1-36 0,0 7-13 0,0-6 9 0,0 6-9 16,3 4 16-16,-3-4-1 0,0 3-1 0,4 0 0 15,-1 3-14-15,0-2 0 0,1 5 8 0,3-6-8 16,0 7 0-16,7-7 0 0,-4 0 0 0,1 7 0 15,3-10 0-15,0 0 0 0,0 3 0 0,3-9-10 16,1 9 10-16,-4-3 0 0,0-6 8 0,3-3-8 16,4 3 0-16,-3-7 0 0,-1 4 0 0,1-7 0 15,-1 1 0-15,5-1 0 0,-1 0 0 0,0 4 0 16,0-10-12-16,3 7-6 0,-3-4-2 0,4-3 0 16,0-3-94-16,-4 6-19 0,3-3-4 0,1-3-1 15,-4 0-66-15,0 0-14 0,0 0-2 0</inkml:trace>
  <inkml:trace contextRef="#ctx0" brushRef="#br1" timeOffset="-130926.906">14796 16219 1695 0,'0'0'37'0,"0"0"8"0,0 0 2 0,0 0 1 0,0 0-39 0,0 0-9 0,0 0 0 0,0 0 0 15,0 0 30-15,0 0 4 0,0 10 1 0,0-4 0 16,0-3 27-16,-4 7 6 0,0-4 0 0,-3 3 1 15,4-2-13-15,-4-4-2 0,0 6-1 0,0 1 0 16,3-1-8-16,-3-3-1 0,-7 4-1 0,3-1 0 16,-3-3-19-16,4 4-3 0,-4-1-1 0,0 1 0 15,-1-1-9-15,5 0-3 0,-1 7 0 0,-3-7 0 16,4 4-8-16,2-7 0 0,-2 4 0 0,6-1 0 16,-3-3 0-16,0-3 8 0,4 7-8 0,3-10 8 15,0 0-8-15,0 0 0 0,0 0 0 0,0 0 0 16,0 0 0-16,0 0 0 0,0 0 0 0,0 0 0 15,0 0 8-15,0 0 0 0,0 0 0 0,7 0 0 16,0 0-8-16,3-3 0 0,1-4 9 0,0 7-9 0,-1-3 0 0,4-3 0 16,0 6 0-16,1 0 0 0,-1 0 0 0,0 0 0 15,-4 9 0-15,1-9 0 0,-11 0 0 0,7 10 0 16,0-1 0-16,0-2-8 0,0 2 8 0,0 0 0 16,0-2-9-16,0 2 9 0,-3 0 0 0,-1 1 0 15,1-1 0-15,-1 1 0 0,1-1 0 0,-4 1 0 16,3-1 0-16,-3 0 8 0,0-2-8 0,0 2 0 15,0 0 0-15,-3 1 0 0,3-1 0 0,-4 1 0 16,1-1 0-16,-4 0 0 0,0 7-9 0,0-6 9 0,0-4-12 16,0 6 12-16,0-5-20 0,3 2 2 0,-7 0 1 0,1 1 0 31,-1-1-33-31,4-2-6 0,0-4-2 0,0 3 0 16,0-3-189-16,7-3-37 0</inkml:trace>
  <inkml:trace contextRef="#ctx0" brushRef="#br1" timeOffset="-130582.648">14877 16746 1836 0,'0'0'81'0,"0"0"17"0,0 0-78 0,3 10-20 15,4-10 0-15,-3 9 0 0,-1-3 56 0,1-3 7 16,-1 4 1-16,1 2 1 0,-1 1-10 0,1-1-3 16,-1 0 0-16,-3 7 0 0,0-7-27 0,0 1-5 15,4 6-2-15,-4-7 0 0,0 0 1 0,0 1 0 16,-4 5 0-16,4-5 0 0,0 2 0 0,-3-2 0 15,-1 5 0-15,1-5 0 0,-1-1-10 0,1 7-1 16,-4-7-8-16,3 1 12 0,-3-1-12 0,4 1-10 16,-1-1 2-16,-3-3 0 15,7-6-40-15,0 0-7 0,0 0-1 0,-3 3-1 16,3-3-142-16,0 0-28 0,0 0-5 0,0 0-2 0</inkml:trace>
  <inkml:trace contextRef="#ctx0" brushRef="#br1" timeOffset="-129920.099">15314 16354 1332 0,'0'0'59'0,"0"0"12"0,-3-3-57 0,3 3-14 15,0 0 0-15,0 0 0 0,0-9 80 0,0 9 14 16,0 0 2-16,0 0 1 0,0 0-39 0,0 0-8 16,0 0-2-16,0 0 0 0,-11 0 0 0,11 0-1 15,0 0 0-15,0 0 0 0,-7 3-24 0,0 6-5 16,-4-2-1-16,1 2 0 0,-1 0 4 0,1 1 1 15,-1-1 0-15,4-3 0 0,-4 4 18 0,4-1 4 16,0 1 1-16,0-1 0 0,-3 7-14 0,3-4-3 16,3-2-1-16,-3 5 0 0,0 4-19 0,0 0-8 15,7-3 0-15,-4-1 8 0,4 4-8 0,0-6 0 0,0 2 0 0,0-5 0 16,4-1 0-16,-1 7 0 0,4-7 0 0,-3-6 0 16,-1 10 0-16,5-10 0 15,-8-3 0-15,0 0 0 0,0 0 0 0,10 0 0 0,1-3 8 16,-4-3-8-16,3 6 23 0,1-10-1 0,-1 4 0 0,1-3 0 15,0-1 2-15,-4 1 0 0,0-7 0 0,0 7 0 16,0-1-5-16,0-2-1 0,-4-4 0 0,1 7 0 16,0-1 2-16,-1-5 0 0,-3 5 0 0,4-2 0 15,-1-4 0-15,-3 7 0 0,4 2 0 0,-4-2 0 16,0-1-8-16,0 1-2 0,0 9 0 0,0 0 0 16,0 0-10-16,0 0 0 0,0 0-12 0,0 0 12 15,0 0 0-15,0 0 0 0,7 0 0 0,3 0 0 16,1 9 0-16,-1-2 0 0,1-4 0 0,-4 6 0 15,4 1 0-15,-4 5 8 0,-4-5 2 0,4-1 0 16,0 7 10-16,-3-7 1 0,-1 1 1 0,1-1 0 0,3 1-32 0,-3 5-6 16,-1-12-2-16,1 7 0 0,-1-4 29 15,1 3 5-15,-4-9 2 0,3 10 0 16,4-1-46-16,-3-3-10 0,-4-6-2 0,7 4 0 16,-7-4-12-16,7 0-2 0,-7 0-1 0,3 6 0 15,8-6-117-15,-8 3-23 0,-3-3-5 0,11 0-451 16,-11 0-90-16</inkml:trace>
  <inkml:trace contextRef="#ctx0" brushRef="#br1" timeOffset="-129175.641">15293 15743 1036 0,'0'0'92'0,"0"0"-73"16,0 0-19-16,0 0 0 0,0 0 141 0,0 0 25 15,0 0 5-15,0 0 1 0,0 0-123 0,0 0-24 16,0 0-5-16,7 3 0 0,-3 3 30 0,-4-6 6 15,0 0 2-15,7 3 0 0,0 4 22 0,0 2 5 16,3-6 1-16,1 7 0 0,-1-4-46 0,1 3-10 16,0 1-2-16,-4 5 0 0,7-2-5 0,0 9-2 15,-4 0 0-15,5-3 0 0,2 12-1 0,1-3-1 0,-4 0 0 0,4 1 0 16,-1-4-19-16,-3 3 0 16,4 6 0-16,0-5 0 0,-4 5 10 0,0-9-2 0,3 10 0 0,-2-7 0 15,-1 6-8-15,0-5 8 0,-4-1-8 0,1 0 8 16,3 7-8-16,-3-10 0 0,-1 3 0 0,-3-3 0 15,0 3 0-15,4-3 0 0,-8 4 0 0,5-4 8 16,-5 0-8-16,1-3 0 0,-1 3 0 0,1 0 8 16,-1 3-8-16,1 0 0 0,-1-3 0 0,-3 4 8 15,4-1-8-15,-4 3 0 0,3-9 0 0,-3 9 0 16,4-9 0-16,-4 3 0 0,-4 4 0 0,4-10 0 16,0 6-8-16,-3-7 8 0,-1 8 0 0,1-8 0 15,-1-2 0-15,1 3 0 0,-4-4-9 0,0-2 9 16,-1 3 0-16,1-7 0 0,-3 7 0 0,3-7 0 15,0 1 0-15,-4-1 0 0,1 0 0 0,-1 1 0 16,0-1-12-16,-3-2 0 0,4 2 1 0,-4-6 0 16,3 6-21-16,-3 1-4 0,0-4 0 0,3 0-1 15,1-2-24-15,-1 5-5 0,-3-9-1 0,0 6-591 16,0-6-118-16</inkml:trace>
  <inkml:trace contextRef="#ctx0" brushRef="#br1" timeOffset="-126490.185">33002 2861 658 0,'-14'0'29'0,"7"6"7"0,0-6-36 0,-3 0 0 15,-5 0 0-15,1 0 0 0,4 0 12 0,-4 0-4 16,-4 3 0-16,7-3-8 0,-3 0 55 0,4 0 4 16,3-3 1-16,-4 3 0 0,4 0 28 0,0 0 7 15,7 0 1-15,0 0 0 0,0 0-28 0,0 0-6 0,-4-6-1 0,4 6 0 16,0 0-4-16,0 0-1 15,0 0 0-15,0 0 0 0,4-9-9 0,3 5-3 0,4-2 0 0,3 6 0 16,3 0-30-16,1-3-6 16,7-3-8-16,-1 6 11 0,5 0-11 0,-5 0 10 15,1 6-10-15,3-6 10 0,4 3-10 0,0-3 0 0,-1 6 9 0,1-2-9 16,-4 5 0-16,11-3 8 0,0-3-8 0,-4 4 0 16,-3-4 0-16,0 3 0 0,-4 0 0 0,4-3 0 15,-4 4 0-15,4-4 0 0,-4-3 0 0,0 9 0 16,0-9 36-16,1 0 4 0,-5 0 0 0,5 6 0 15,-8-6-27-15,7 4-5 0,-3 2 0 0,-4-6-8 16,0 0 24-16,-3 0-3 0,-1 0 0 0,1 0 0 16,-4 0-9-16,-3 0-1 0,-8 0-1 0,-3 0 0 15,0 0-10-15,0 0 0 0,0 0 9 0,0 0-9 16,0 0 8-16,0 0-8 0,0 0 8 0,0 0-8 0,0 0 20 0,0 0-1 16,0 0 0-16,0 0 0 0,-3 3-19 0,-4-3 0 15,-4 0 0-15,4 0 0 0,-7 0 0 0,0 0 0 16,0 0 0-16,-4-3 0 0,0 3 0 0,-3 0 0 15,0 0-8-15,0 0 8 0,-4-6 0 16,0 2 0-16,-3 4 0 0,0-6 0 0,0 6 0 0,-4 0 16 16,4 0-3-16,-4 0-1 0,4 0-12 0,0 0 0 15,-1 0 0-15,5-9 0 0,-1 9 0 0,4-3 0 16,0-4 0-16,3 7 0 0,-3-3 9 0,7-3-1 16,-4 6 0-16,4-6 0 0,0 6-8 0,3 0 0 15,4 0 9-15,-3-3-9 0,3 3 0 0,0 0 8 16,-1 0-8-16,5 0 0 0,-4 0 0 0,7 0 0 0,0 0 0 0,0 0 0 15,0 0 0-15,0 0 0 0,0 0 0 0,0 0 0 16,0 0 0-16,10 3 0 0,5-3 0 0,-5 6 8 16,4-6 0-16,4 0 1 0,0 0 0 0,-1 6 0 15,-3-3-9-15,7-3 10 0,-3 7-10 0,3-7 10 16,0 3-2-16,1-3 0 0,-1 0 0 0,0 0 0 16,4 9-8-16,-4-9 0 0,4 0-10 0,-1 0 10 15,1 0 0-15,0 0 0 0,-1 0 0 0,-3 0 0 16,4 0 0-16,-4 6 0 0,0-6 0 0,1 0 0 15,-1 0 0-15,-4 0 0 0,1 0 0 0,0 0 0 16,-1 0 21-16,-3 0 1 0,1 0 0 0,-5 0 0 16,1 0-33-16,-11 0-6 0,0 0-2 0,0 0 0 15,0 0 31-15,0 0 5 0,0 0 2 0,0 0 0 16,0 0-30-16,0 0-5 0,0 0-2 0,-4 4 0 16,-6 2 18-16,-1-6 0 0,-3 0 0 0,-4 0 0 0,1 0 0 15,-4 0 0-15,-1 0 0 0,1 0 0 0,0 0 0 0,-4 0 0 16,1-6 0-16,-1 2 0 0,0-2 0 0,4 6 0 15,-4 0 0-15,1 0 0 0,3-9 8 0,-4 9-8 16,0-3 0-16,-3-4 9 0,3 4-1 0,-3-3 0 16,3 6 0-16,1 0 0 0,-5-6-8 0,5 3 8 15,-5-4-8-15,8 7 8 0,0-3-8 0,3 3-11 16,-3 0 3-16,4 0 0 0,-1-6 8 0,0 6 11 16,4 0-3-16,-7 0 0 0,7 0-8 0,3 6-12 15,-3-6 2-15,7 0 1 0,-3 0 9 0,10 0 0 16,-7 0 0-16,7 0 0 0,0 0 0 0,0 0 0 15,0 0 0-15,0 0 0 0,0 0 0 0,0 0 0 16,0 0 0-16,0 0 0 0,0 0 0 0,0 0 0 0,10 3 8 16,1-3-8-16,-1 0 8 0,4 7-8 15,1-4 8-15,-1-3-8 0,0 0 9 0,0 0-9 0,4 0 12 16,-1 0-12-16,4 0 9 0,4 0-9 0,-4 6 0 0,7-6 9 16,4 0-9-16,-4 0 0 0,-3 0 0 0,3 6 0 15,1-6 0-15,-5 0 0 0,1 0 8 0,3 0-8 16,0 0 0-16,1 0 0 0,-1 0 0 0,0 0 0 15,0 0 0-15,1 3 0 0,-5-3 0 0,1 0 0 16,0 0 0-16,-1 0 0 0,-3 0 8 0,-3 7-8 16,0-4 0-16,-4-3 0 0,0 0 0 0,-3 0 0 15,-4 0 0-15,-7 0 12 0,10 9-12 0,-10-9 12 16,0 0-12-16,0 0 0 0,0 0 0 0,0 0-11 16,0 0 11-16,0 0 0 0,0 0 0 0,0 0 0 0,-7 0 0 0,0 0 0 15,0 0 0-15,-4-9 0 0,4 9 0 16,-3 0 0-16,-1 0 0 0,-3 0 0 0,4 0-8 15,-5 0-7-15,5 0-1 0</inkml:trace>
  <inkml:trace contextRef="#ctx0" brushRef="#br1" timeOffset="-123021.566">23424 9945 115 0,'0'0'0'0,"0"0"10"0,0 0-10 0,0 0 0 0,0 0 0 0,0 0 0 16,-7 3 176-16,7-3 34 0,0 0 6 0,0 0 2 15,0 0-104-15,0 0-21 0,0 0-4 0,0 0-1 16,7-3-34-16,4-4-7 0,-4 4-2 0,4-3 0 16,-4-3-21-16,3 5-4 0,-3-2 0 0,4-3-1 0,-4-1 11 0,0 4 2 15,4-3 1-15,-4 6 0 16,0-4 23-16,0-2 5 0,-4-1 1 0,4 7 0 0,-7 3-20 0,4-6-4 16,-1-3-1-16,-3 9 0 15,0 0-21-15,0 0-4 0,4-7 0 0,-4 7-1 0,0 0-19 0,0 0-4 16,0 0-1-16,0 0 0 15,0 0-61-15,0 0-12 0,0 0-2 0</inkml:trace>
  <inkml:trace contextRef="#ctx0" brushRef="#br1" timeOffset="-120067.85">24059 9731 597 0,'0'0'26'0,"0"0"6"0,0 0-32 0,0 0 0 0,0 0 0 0,0 0 0 15,0 0 16-15,0 0-4 0,0 0-1 0,0 0 0 16,0 0 5-16,0 0 2 0,0 0 0 0,0 0 0 15,0 0 75-15,0 0 15 0,0 0 4 0,0 0 0 16,0 0-29-16,0 0-6 0,-7-9-1 0,7 9 0 16,0 0-4-16,0 0 0 0,0 0-1 0,0 0 0 15,0 0 3-15,0 0 1 0,0 0 0 0,0 0 0 16,0 0-18-16,0 0-3 0,0 0-1 0,0 0 0 16,0 0-29-16,0 0-5 0,0 0-2 0,0 0 0 0,0 0 9 0,0 0 2 15,0 0 0-15,0 0 0 0,0 0-28 0,0 0 0 16,0 0 0-16,0 0 0 0,0 0 15 0,0 9-3 15,0 1 0-15,0-10 0 0,0 9 0 0,4 1 0 16,-1-4 0-16,1 3 0 0,-4 1-12 0,4-1 9 16,-1 1-9-16,1-1 8 0,3 7-8 0,-4-7 0 15,1 0 0-15,-4 7 8 0,3-3 2 16,1 2 0-16,-1 4 0 0,-3-3 0 0,0 3 11 0,0 0 3 16,0-4 0-16,0 4 0 0,0 0-24 0,0-4 0 15,0-2 0-15,0-4 0 0,0 7 0 0,0-6 0 0,0-1 0 16,4 0 0-16,-4-9 8 0,0 0 1 0,0 0 0 0,0 0 0 15,0 0 2-15,0 0 0 0,0 0 0 16,0 0 0-16,0 0 27 0,0 0 6 0,0 0 0 0,0 0 1 16,0 0-15-16,0 0-3 0,0 0-1 0,0 0 0 15,0 0-14-15,0 0-4 0,3 0 0 0,-3 0 0 16,0 0-8-16,0 0 0 0,0 0 0 0,0 0 8 16,0 0-8-16,7-3 0 0,-7 3 0 0,0 0 0 15,7-6 0-15,0 6-9 0,1-3 9 0,-8 3-13 16,0 0 13-16,10-6 0 0,-3 6 0 0,0-10 10 15,-7 10-1-15,7 0 0 0,0 0 0 0,0 0 0 16,0-3-9-16,1-3 8 0,-1 6-8 0,0 0 8 16,-4 0 8-16,8 0 2 0,-4 0 0 0,3 0 0 15,-3 0-30-15,4-7-5 0,0 7-2 0,-1 0 0 16,1 0 19-16,3 0 0 0,0 0 0 0,0 0 0 16,7 7 0-16,-3-7 0 0,0 0 0 0,3 0 0 0,0 0 0 0,-3 0 0 15,3 0 0-15,3 6 9 16,-2-6 5-16,-1 3 1 0,0-3 0 0,0 0 0 0,0 0-15 0,-3 6-16 15,3-6 3-15,-3 4 1 0,-1-4 12 0,1 0 0 16,0 0 0-16,-1 0 0 0,1 0 0 0,-1 0 0 16,1 0 8-16,0 0-8 0,-1 0 8 0,1 0-8 15,3-4 12-15,0 4-12 0,1 0 11 0,-1-6-11 16,0 6 10-16,0 0-10 0,-3 0 10 0,-1 0-10 16,1-3 10-16,3-3-10 0,-3 6 9 0,3 0-9 15,0 0 8-15,-3 0-8 0,3 0 0 0,0 0 8 16,-3 0-8-16,3 0 0 0,-7 0 0 0,4 0 0 0,-1 0 0 0,-3 0 0 15,4 0 0-15,0-7 0 0,-4 7 8 16,3 0-8-16,-2 0 0 0,6-3 0 0,-7 3 0 0,3 0 8 16,1-6-8-16,0 6 10 0,-1 0-10 0,1 0 10 15,0 0-10-15,-4 0 0 0,3 0 0 0,1 0 8 16,0 0-8-16,-1 0 0 0,1 0 0 0,0 0 0 16,-4 0 0-16,3 0 0 0,1 0 0 0,-4 0 0 15,0 0 0-15,0 6 0 0,-3-6 8 0,-1 0-8 16,5 0 0-16,-5 0 0 0,1 0 0 0,-1 0 0 15,1 0 0-15,-1 0 0 0,-2 0 0 0,2 0 0 16,-3 0 0-16,4 0 8 0,-4 0-8 0,3 0 0 16,1 0 0-16,3 0 0 0,0 0 0 0,0 0 0 15,0 0 0-15,1 0 0 0,-1 0 8 0,3 3-8 16,1-3 0-16,3 0 0 0,-7-3 0 0,0 3 0 16,7 3 0-16,-3 4 0 0,3-7 0 0,-3 0 0 0,-4 0 0 0,4 0 0 15,-1 6 0-15,-3-3 0 0,1-3 0 16,-1 0 0-16,0 6 0 0,-4-2 0 0,4-4 0 0,-3 0 0 15,-4 0 0-15,4 0 0 0,-1 6 0 0,1-6 0 16,-1-6 0-16,1 6 8 0,0 0-8 16,3 0 0-16,-4 0 9 0,4 0-9 0,-3 0 10 0,7 0-2 15,-4-10-8-15,3 10 12 0,1 0-12 16,0 0 0-16,-1 0 0 0,1 0-10 0,0 0 10 0,-1 0 0 16,4 0 0-16,-7 0 0 0,4 0 0 0,-4 0 0 15,4 0 0-15,0 0 0 0,-4 10 0 0,-4-10 0 16,4 0 0-16,-3 0 0 0,3 0 0 0,0 0 0 0,-3-4 0 0,3 4 8 15,3-6-8-15,-2 6 0 16,2 0 0-16,1-3 8 0,-1-3-8 0,1 6 0 0,0 0 8 0,-1-7-8 16,1 7 0-16,0-3 8 0,-1 3-8 0,-3 0 0 15,4 0 0-15,-4-6 0 0,4 6 0 0,-4 0 8 16,0 0-8-16,0 0 0 0,0 0 0 0,0 0 0 16,4 0 0-16,-4 6 0 0,0-6 0 0,-3 0 0 15,3 0 0-15,-3-6 0 0,3 6 0 0,-4 0 0 16,8 0 0-16,-4 0 0 0,4 0 0 0,3 0 0 15,-4 0 0-15,1 0 9 0,3 0-9 0,0 0 0 16,1 0 8-16,-1 0-8 0,-4 0 0 0,5 0 0 16,-1 0 8-16,0 6-8 0,0-6 0 0,-3 0 0 15,3 0 0-15,-4 0 0 0,1-6 0 0,0 6 0 16,-1 0 0-16,1 0 0 0,0 0 0 0,-1 0 0 16,-3 0 0-16,8 0 0 0,-1 0 0 0,-4 0 0 15,5-3 0-15,-1 3 0 0,-4 0 0 0,8 0 0 0,-4 3 8 16,0-3-8-16,1 0 0 0,2 0 0 0,-3 0 0 15,1 0 0-15,-1 0 0 0,0 0 0 0,-3 6 0 0,3-6 0 16,-4-6 0-16,5 6 0 0,-5 0 0 0,1 0 0 16,3-3 0-16,-3-3 0 0,-1 6 8 0,1 0-8 15,0 0 0-15,-1 0 0 0,4 0 0 0,-7 0 0 16,4 0 0-16,0 6 0 0,-1-6 0 0,1 3 0 16,0-3 0-16,-1 0 0 0,8 0 0 0,-4 0 0 15,0 0 0-15,0 0 0 0,1 6 0 0,-5-3 0 16,4-3 0-16,-3 7 0 0,-4-7 0 0,4 0 0 0,-4 0 0 15,0 0 0-15,4 0 0 0,-4 0 0 0,3 0 0 0,-2 0 0 16,-1 0 0-16,0-7 0 16,0 7 0-16,4 0 0 0,-4 0 0 0,3 0 0 15,-3 0 0-15,0 0 0 0,4 0 0 0,-4 0 0 0,0-3 0 0,0 3 0 16,-3 0 0-16,3 0 0 16,0 0 0-16,-3 0 0 0,-1 0 0 0,5 0 0 0,-5 0 0 0,4 3 0 15,-3-3 0-15,3 7 0 0,0-7 0 0,0 0 0 16,0 0 0-16,-3 0 0 0,-1 0 0 0,-3 6 0 15,4-3 0-15,0-3 0 0,-1 0 0 0,1 0 0 16,-4 0 0-16,3 0 0 0,1 0 0 0,-4 0 0 16,0 0 0-16,0 0 0 0,4 0 0 0,-4 6 0 15,0-6 0-15,3 4 0 0,1-4 0 0,0 6 0 16,-4-6 0-16,3 0 0 0,-3 3 0 0,4-3 0 16,-4 0 0-16,4 6 0 0,-1-6 0 0,-3 0 0 15,4 0 0-15,-4-6 0 0,0 6 0 0,0-3 0 16,4 3 8-16,-4 0-8 0,0-6 0 0,0 6 0 0,-7 0 0 0,7 0 0 15,3 0 0-15,-10 0 0 0,7 0 0 0,0 0 0 16,1-4 0-16,-1 4 0 0,0 4 0 16,3-4 0-16,-3 0 0 0,4 0 0 0,-4 0 0 0,-7 0 0 15,7 0 0-15,-7 0 0 0,0 0 0 0,0 0 0 16,0 0 0-16,0 0 0 0,11 0 0 0,-11 0 0 16,0 0 0-16,0 0 0 0,0 0 8 0,7 0-8 15,0-10 9-15,-7 10-9 0,0 0 12 0,0 0-3 16,10 0-1-16,-3 0 0 0,-7 0-8 0,0 0 0 15,11-3 0-15,-11 3 8 0,10-6-8 0,-10 6 0 16,0 0 0-16,8 0 0 0,-8 0 0 0,0 0 0 0,7-7 0 0,-7 7 0 16,0 0 0-16,7-3 0 0,0-3 0 15,-7 6 0-15,7-3 10 0,-7 3-10 0,3-10 12 0,1 4-12 16,3-3 12-16,-7 6-4 0,3-4 0 0,-3-2-8 16,4 3 9-16,-4-4-9 0,0 7 0 0,0-3 9 15,0-3-9-15,0-1 0 0,0 1 0 0,3 2 0 16,-3-2 0-16,0 6 0 0,0-3 0 0,-3-4 0 15,3 1 0-15,0 6 0 0,0-4 0 0,0-2 0 16,0 9 0-16,0 0 0 0,0-6 0 0,0 6 0 16,0 0 0-16,0 0 0 0,0 0 0 0,0 0-11 15,0-3-76-15,-4-4-15 16,4 7-3-16,-3 0-801 0,-8 0-160 0</inkml:trace>
  <inkml:trace contextRef="#ctx0" brushRef="#br1" timeOffset="-114095.691">18740 16364 288 0,'0'0'25'0,"0"0"-25"0,0 0 0 0,0 0 0 16,0-3 110-16,0 3 17 0,0 0 3 0,0 0 1 16,0 0-95-16,3-7-20 0,-6 4-3 0,3 3-1 15,3-6-12-15,-3 6-16 0,0 0 3 0,0 0 1 0,0-10 60 0,0 10 13 16,4 0 3-16,-4 0 0 0,7-9 41 0,-4 6 9 15,4-3 2-15,-7 6 0 16,0 0-28-16,7-7-6 0,0 4-1 0,0 3 0 0,-7 0-19 0,0 0-4 16,7-6-1-16,1 6 0 0,-8 0-15 0,0 0-3 15,0 0-1-15,7 0 0 0,0-9 2 0,-7 9 1 16,0 0 0-16,0-4 0 0,0 4 9 0,3-6 2 16,-6-3 0-16,3-1 0 0,-4 1-11 0,1 3-1 15,-1-4-1-15,1 7 0 0,3-3-31 0,-8-4-8 16,5 7 0-16,-1-3 0 0,1 3 9 0,-4-3 1 15,3-1 0-15,-3 4 0 0,7 3-10 0,-7 0 10 16,0-6-10-16,0 6 10 0,0 0-10 0,0 0 0 16,-4 0 0-16,1 6 0 0,3-6 0 0,-4 3 0 15,1 4 0-15,-1-1 0 0,-3 3 0 0,3 1 10 0,-3-1-10 16,4 1 10-16,-4 8-10 0,3-8 0 16,0 5 0-16,4-2 0 0,0 9 0 0,4-10 0 0,-1 4-9 0,1-6 9 15,3 2 0-15,0 4 0 0,0-1 0 16,0-2 0-16,7-4 0 0,-4 7 9 0,1-7-9 0,-1 7 8 15,4-6-8-15,0-1 12 0,0 0-12 0,1 1 12 16,-1-4 0-16,0-3 0 0,0 3 0 0,0-6 0 16,-7 0 2-16,10 4 1 0,1-4 0 0,-1 6 0 15,5-6 1-15,-5 0 0 0,-3-6 0 0,4 6 0 16,-1-4 0-16,1 4 1 0,0-6 0 0,-4 3 0 16,3-3-2-16,-3-4-1 0,4 1 0 0,-4 3 0 15,3-4 9-15,1 1 1 0,-4-1 1 0,0-8 0 16,4 8-6-16,-4-5-2 0,0-4 0 0,0 0 0 15,0 0 0-15,0 0 0 0,0-6 0 0,0 6 0 0,-3-6-1 0,3 7-1 16,-4-8 0-16,1 1 0 0,-1 7-6 0,-3-4-1 16,4 0 0-16,-4 0 0 0,0-3 1 0,3 0 0 15,-3 6 0-15,4-6 0 16,-4 6-9-16,0 0 0 0,0-6 0 0,3 12 8 0,-3-12-8 0,0 10 0 16,0-4 0-16,0 6 0 0,4-2 0 0,-4-1 0 15,0 6 0-15,3 1 0 0,-3 0-17 0,0-1 4 16,0 1 1-16,0 3 0 15,0-4-24-15,0 10-4 0,0-9 0 0,0 9-1 16,0 0-81-16,0 0-16 0,0 0-3 0,0 0-1 16,0 0-106-16,0 0-22 0</inkml:trace>
  <inkml:trace contextRef="#ctx0" brushRef="#br1" timeOffset="-113293.398">19371 15846 1105 0,'0'0'48'0,"0"-3"12"0,-3-6-48 0,3-1-12 15,3 4 0-15,-3-6 0 0,-3-1 12 0,3 4 0 16,0-1 0-16,-4 7 0 0,4-6-12 0,0 2-12 16,0 7 2-16,0-9 1 0,0 9 56 0,0 0 11 15,0-9 2-15,0 9 1 0,0 0 12 0,0 0 3 16,0 0 0-16,0 0 0 0,0 0-11 0,0 0-1 15,0 0-1-15,0 0 0 0,0 0-6 0,0 0-1 16,0 0 0-16,0 0 0 0,0 0-16 0,-7 9-4 16,3-3-1-16,1-3 0 0,-4 7-11 0,0-1-1 15,0 1-1-15,0 5 0 0,-4-5-2 0,4-1 0 0,-4 7 0 0,1-4 0 16,-1 4-4-16,4 3 0 16,-3 0-1-16,3 3 0 0,-4-4-1 0,7 1 0 0,-3 6 0 0,0-3 0 15,0-3-14-15,4 3 9 0,-4-3-9 0,3 0 8 16,1 6-8-16,-1-7 0 15,1 1 0-15,-1 0 0 0,1 0 14 0,-1-3 1 0,0-1 0 0,4-2 0 16,0 3-15-16,4-7 0 0,-4 10 0 0,4-10 0 16,-1 1 16-16,4-1 0 0,-3 0 0 0,3 4 0 15,0-10 25-15,3 6 6 0,4-2 1 0,-3-4 0 16,0 3-32-16,3-6-7 0,0 3-1 0,0-3 0 16,0 0-8-16,0 0 0 0,4 0 0 0,-4-3 8 15,4-3-8-15,-4-4 0 0,3 10 0 0,-3-9 0 16,1 6 0-16,2-3 8 0,-6-4-8 0,3 4 8 15,-4-3-8-15,5-1 12 0,-5 1-12 0,1-1 12 0,-8 1-3 16,8 0 0-16,-1-1 0 0,-3-6 0 16,-3 7 18-16,3 0 3 0,-3-7 1 0,3 3 0 0,0-2-15 0,-7-1-4 15,3-3 0-15,1 7 0 0,-4-7-12 0,3-3 9 16,-3 9-9-16,0-5 8 0,0-4-8 0,-3 3 0 16,-1-3 9-16,1 0-9 0,-4 3 0 0,3 7 0 15,1-4 0-15,-4 0 0 0,-4 4 0 0,4-4 0 16,-4 0 0-16,4 7 0 0,-3-1 0 0,3 1 0 15,0-3 0-15,-4-1 0 0,4 4 0 0,0-1 0 16,0 1 0-16,0-1 0 0,0 1 0 0,0 0 0 16,-4 2 0-16,4 4 8 0,3-3-8 0,1 3 0 15,-4-4-11-15,3 4 11 0,-3 3-15 0,7 0 3 0,0 0 1 0,0 0 0 32,-3-6-18-32,3 6-4 0,0 0-1 0,0 0 0 15,0 0-57-15,0 0-11 0,0 0-2 0,0 0-1 16,0 0-97-16,0 0-19 0,0 0-4 0</inkml:trace>
  <inkml:trace contextRef="#ctx0" brushRef="#br1" timeOffset="-112579.682">19346 16132 172 0,'0'0'8'0,"0"0"1"0,0 0-9 0,0 0 0 0,0 0 0 0,0 0 0 16,0 0 318-16,0 0 62 0,0 0 12 0,0 0 2 16,0 0-271-16,0 0-55 0,0 0-10 0,0 0-2 15,0 0-22-15,0 0-4 0,0 0-1 0,0 0 0 16,0 0 19-16,0 0 4 0,0 0 1 0,0 0 0 15,0 0 5-15,0 0 1 0,4 6 0 0,-4-6 0 16,3 9 3-16,-3-9 1 0,4 10 0 0,-1-1 0 16,-3-9-8-16,4 6-2 0,0 4 0 0,-4-10 0 0,10 3-36 0,-3 3-7 15,0 4-2-15,0-4 0 0,0-3 9 0,0 6 2 16,4-2 0-16,0-4 0 16,-1 6-19-16,-3-2 0 0,7 2 8 0,-3 0-8 15,-1 1 0-15,1-1 8 0,0 7-8 0,-1-7 0 0,1 1 0 0,-4-1 0 16,0 0 0-16,0 7 0 0,0-13 0 15,0 7 8-15,-3-4 0 0,-1 3-8 0,1 1 0 0,-4-10 0 16,3 9 0-16,-3-9-12 0,0 0 12 0,7 6 0 16,-3 4 0-16,-4-10-9 15,0 0-15-15,0 0-4 0,0 0 0 0,0 0 0 16,10 0-115-16,-3 0-23 0,4-6-5 0,0 6-865 0</inkml:trace>
  <inkml:trace contextRef="#ctx0" brushRef="#br1" timeOffset="-111047.385">18337 16756 288 0,'-7'6'25'0,"-3"-3"-25"16,-1-3 0-16,1 0 0 0,-1 6 170 0,0-6 29 16,-3 10 5-16,4-10 2 0,3 6-174 0,-4-3-32 15,4-3-11-15,0 0 0 0,7 0 35 0,-7 0 6 0,0 0 2 0,7 0 0 16,-4-3 25-16,4 3 6 15,0 0 1-15,0 0 0 0,0 0 8 0,0 0 1 0,0 0 1 0,0 0 0 16,0 0 16-16,0 0 3 0,0 0 1 0,0 0 0 16,0 0-33-16,0 0-6 0,0 0-2 0,0 0 0 15,11 3-9-15,0 3-1 0,3-2-1 0,0-4 0 16,0 0 1-16,7 6 0 0,0-6 0 0,4 0 0 16,0 0-11-16,3 0-3 0,4-6 0 0,3 6 0 15,4 0-9-15,3 0-3 0,0-4 0 0,4-2 0 16,0 6 12-16,3 0 3 0,1-3 0 0,-1-3 0 15,1 6-20-15,2-7-3 0,1 7-1 0,4-3 0 16,-4 3-8-16,-4-6 12 0,1 6-12 0,-1-9 12 16,-3 9-2-16,0-10 0 0,3 7 0 0,-3-3 0 15,3-4 5-15,1 1 1 0,3 3 0 0,0-4 0 0,-4 7-5 16,-3-6-1-16,0 3 0 0,-8-4 0 0,5 1-10 0,-4-1 0 16,-1 4 0-16,-2-3 8 0,-1 5-8 15,-7-2 0-15,0 3 9 0,1-3-9 0,-8 3 0 0,-7-4 0 16,0 7 0-16,-3 0 0 0,3-6 0 15,-7 6 0-15,-7 0 0 0,0 0-8 16,0 0-16-16,0 0-2 0,0 0-1 0,0 0 0 16,0 0-20-16,0 0-4 0,0 0-1 0,0 0 0 15,0 0-208-15,0 0-43 0,0 0-8 0,-14-3-1 0</inkml:trace>
  <inkml:trace contextRef="#ctx0" brushRef="#br1" timeOffset="-110077.813">18969 17254 1422 0,'0'0'63'0,"0"0"13"0,0 0-61 0,0 0-15 0,0 0 0 0,0 0 0 15,0 0 15-15,0 0 0 0,0-9 0 0,0 9 0 16,-4-6-15-16,8 2 0 0,-4 4-12 0,0 0 12 16,-4-6 10-16,4-3 9 0,-3 6 1 0,3-7 1 15,3 4 31-15,-3-3 7 0,-3 5 1 0,3-2 0 16,-4-3 0-16,1 2 0 0,-1-2 0 0,1 6 0 15,-1-3-24-15,1-4-5 0,-4 7-1 0,0-3 0 16,-1 0-10-16,-2 2-3 0,3 4 0 0,-4 0 0 16,-3 0-9-16,4 0-8 0,-1 0 12 0,-3 10-12 15,0-10 0-15,0 9 0 0,-4 1 0 0,4-1 0 16,-4-3 0-16,1 4 0 0,-1-1 0 0,4 1 0 16,0-1 8-16,0 0 0 0,0 1 1 0,3-1 0 15,0 7 6-15,1-7 1 0,-1 1 0 0,1 5 0 0,-1-5-8 0,4 5-8 16,0-2 11-16,3 6-11 0,-3-4 0 0,4 4 0 15,3-3-10-15,0-4 10 0,3 10 0 0,1-3 0 16,3-6 9-16,-4 6-1 0,5-4-8 0,-1 4 8 16,3-9-8-16,-3-1 8 0,4 7 2 0,-1-7 1 15,1 0 0-15,0 1 0 0,-1-4 1 0,4-3 1 16,-3 4 0-16,-1-7 0 0,1 0 7 0,0 0 2 16,-4 0 0-16,3 0 0 0,1 0 10 0,3-7 1 15,-4 4 1-15,1-3 0 0,3-4 8 0,-7 1 2 16,4 0 0-16,-1-1 0 0,1 1-26 0,0-1-5 15,-4-5-1-15,3-4 0 0,-3 3-3 0,4-3-1 0,-1 1 0 0,-3-1 0 16,1-6 7-16,-1 0 1 0,-4 3 0 0,8-3 0 16,-8-1 0-16,4 5 0 0,-3-5 0 0,-1 1 0 15,4 7 0-15,0-8 1 0,-3 4 0 0,0-3 0 16,-1 7-1-16,1-7 0 0,-4 9 0 0,0-3 0 16,0 0-4-16,0 4 0 0,-4 2-1 0,4-3 0 15,0-3-11-15,-3 10 0 0,3 0 0 0,0 2 0 16,-4-5 0-16,4 2 13 0,-4-5 0 0,1 5 0 15,-1-5-13-15,4 5 0 0,-3 1 0 0,-1-1 0 16,1-5 0-16,3 5 0 0,-4 1-9 0,1 6 9 16,3-7-28-1,-4 4 0-15,4 6 0 0,0 0 0 0,0-9-88 0,0 9-16 16,0 0-4-16,0 0-665 0,0 0-133 0</inkml:trace>
  <inkml:trace contextRef="#ctx0" brushRef="#br1" timeOffset="-108894.957">19216 17176 1821 0,'0'0'40'0,"0"0"8"0,0 0 1 0,0 0 3 0,0 0-41 0,0 0-11 0,0 0 0 0,0 0 0 16,0 0 24-16,0 0 4 0,0 0 0 0,0 0 0 15,0 0 7-15,0 0 1 0,0 0 1 0,0 0 0 16,0 0-13-16,0 0-4 16,0 0 0-16,0 0 0 0,0 0 14 0,0 0 2 0,10 6 1 0,-3 0 0 15,-7-6-8-15,11 4-1 0,-7 5-1 0,6 0 0 16,-6 1 6-16,3 5 2 0,0-5 0 0,0-1 0 15,0 1-21-15,0 5-4 0,0-2-1 0,0 3 0 16,-3-1-9-16,3-2 8 0,-4 2-8 0,1 4 8 16,-1-9-8-16,1-1 0 0,-1 7 0 0,1-7 0 15,-4-9 0-15,0 6 0 0,3-2 0 0,-3-4 0 16,0 0 18-16,0 0 2 0,7 9 0 0,-3-3 0 16,-4-6 16-16,0 0 3 0,7-6 1 0,0 3 0 15,4-3-23-15,-4-4-4 0,0 1-1 0,0-1 0 0,-4-5-12 0,4 5 9 16,0-9-9-16,0 10 8 0,-3-7 0 15,0-2 0-15,3 8 0 0,0-6 0 0,-4 7-8 0,4 0 0 16,-3 6 0-16,3-4 0 0,-7 7 0 0,3-9 0 16,-3 9 0-16,7 0 0 0,-7 0-9 0,0 0 9 15,0 0-12-15,7 0 12 0,-7 0 0 0,8 0 0 16,-8 0 0-16,7 0 0 0,0 9 0 0,-4-9 0 16,8 10 0-16,-4-1 0 0,0 0-11 0,0-2 11 15,0 2-10-15,4 1 10 0,-4-1 0 0,0 0 0 16,0 1 0-16,0-1 0 0,0-3 0 0,-7-6 0 15,0 10 0-15,3-1 0 0,-3-9 0 0,0 0 0 16,0 0 0-16,0 0 0 0,7 10 0 0,-7-10 10 16,0 0-2-16,0 0 0 0,0 0 0 0,0 0 0 0,7 6 0 0,-7-6 0 15,0 0 16-15,8-6 4 16,2 6 0-16,-3 0 0 0,0-10-14 0,-3 10-2 0,3-9-1 0,0 9 0 16,-4-10 2-16,1 4 1 0,6 3 0 0,-2-3 0 15,-5-4 4-15,1 1 1 0,3 0 0 0,-4-1 0 16,4 1-5-16,-3 2-1 0,3-5 0 0,-4-4 0 15,1 7-1-15,-1-7-1 0,1 7 0 0,-1-10 0 16,-3 6-11-16,0-2 12 0,4-1-12 0,-4-3 12 16,4 4-12-16,-4 2 0 0,3-3 0 0,-3 7 0 15,0-4 0-15,0-2-12 0,0 8 2 0,4-2 1 16,-4 0-22 0,0 9-4-16,0-10-1 0,0 7 0 0,0-3-18 15,0-4-4-15,0 4-1 0,0 6 0 0,0 0-118 0,0-3-24 0,0-3-5 0,0 6-850 16</inkml:trace>
  <inkml:trace contextRef="#ctx0" brushRef="#br1" timeOffset="-107927.25">19851 17449 1371 0,'0'0'60'0,"0"0"14"16,0 0-59-16,0 0-15 0,0 0 0 0,0 0 0 15,0-10 62-15,0 4 10 0,0-3 1 0,3 5 1 16,1-2-59-16,-1-3-15 0,4 2 0 0,-3-2 0 15,3 0 11-15,0 6-1 0,0-4 0 0,0-2 0 0,4-1 18 16,-1 10 4-16,-3-6 1 0,0 3 0 0,1-3 8 0,-1 6 2 16,0-3 0-16,0-4 0 0,-7 7 1 0,7-3 0 15,0-3 0-15,0 6 0 0,0-3 1 16,-7 3 1-16,3-6 0 0,-3 6 0 0,0 0-18 0,0 0-3 16,0 0-1-16,11 0 0 0,-11 0-12 0,0 0-4 15,0 0 0-15,7 6 0 0,0-6-8 0,-7 0-11 16,0 0 3-16,7 3 0 0,0 3 8 0,0-3 0 15,0 7 0-15,-3-4 0 0,3 3 0 0,0 1 0 16,0-1 0-16,-3 1 0 0,-1-1 0 0,1 0 0 16,-1 7 0-16,1-6 0 0,-1 5 9 0,1-5-9 0,-4 2 12 15,0 4-12-15,0 0 0 0,-4-4 0 0,1 4 0 16,-1-1 0-16,1-2 0 0,-1 3 0 0,1-4 0 0,-8 4 0 16,0-7 0-16,4 1 0 0,0-1 0 0,0 1-9 15,-3-1 9-15,3 3 0 0,0-2 0 0,0-1 0 16,-4-6 27-16,0 7 4 0,1-10 1 0,3 9 0 15,-4-9-32-15,4 7 0 0,-4-4 0 0,4 3 0 16,0-6 0-16,-3 6 0 0,-1-3 0 0,4-3 0 16,-3 0 0-16,3-3 0 0,-8-3 0 15,8 6 0-15,-3 0 0 0,3-9 0 0,-4 9 0 0,4-7 0 16,-4-2 0-16,4 6 0 0,4-4 0 0,-4 4 0 16,3-6 0-16,-3 3 0 0,7-4 0 0,0 10 0 15,-3-9 0-15,6 3 0 0,1 2 0 0,-1-2 0 16,-3 6 12-16,4-9-3 0,3 6-1 0,0-4 0 15,0 4-8-15,0-3 0 0,0 0 0 0,0 3 0 0,0-4 0 16,4 7 0-16,-4-3 0 0,3-3 0 0,-2 3 0 16,2-4 0-16,1 7 0 0,-1 0 0 0,-3-3 0 0,0 3 8 15,7 0-8-15,-3 3 8 0,0-3-8 0,-1 7 0 16,1-7 0-16,3 3 0 0,4 3 12 0,-4-3 0 16,3 4 0-16,-3-4 0 0,4 3-4 0,-4 0 0 15,0-3 0-15,0 4 0 0,-3-4 20 0,3 6 3 16,-3-3 1-16,-1-2 0 0,-3 2-12 0,4-3-1 15,-4 3-1-15,4 4 0 0,-1-1-6 0,-3-9-2 16,0 9 0-16,0-2 0 0,0-4-2 0,-7-3 0 16,0 0 0-16,7 6 0 0,0-3-8 0,1 4 0 15,-8-7 0-15,7 0 0 16,0 3-19-16,-7-3-5 0,0 0-2 0,0 0 0 16,0 0-74-16,0 0-14 0,7 0-3 0,-7 0-628 0,0 0-126 0</inkml:trace>
  <inkml:trace contextRef="#ctx0" brushRef="#br1" timeOffset="-106992.771">20680 16514 1634 0,'0'0'72'0,"0"0"16"0,0 0-71 0,0 0-17 16,0 0 0-16,0 0 0 0,0 0 48 0,0 0 7 16,0 0 1-16,0 0 0 0,0 0-29 0,0 0-6 15,0 0-1-15,0 0 0 0,0 0 52 0,0 0 9 0,0 0 3 0,0 0 0 16,0 0 9-16,0 0 3 0,10 0 0 0,5 0 0 15,-15 0-42-15,14 6-8 0,0-6-2 0,3 0 0 16,-6 0-28-16,7 0-5 0,-1 4-2 0,-3-4 0 16,4 6-9-16,0-6 8 0,-4 0-8 0,7 0 8 15,-7 3-8-15,4-3 0 0,-1-3 0 0,-3 3 0 16,4 0 0-16,-4-6 0 0,0 6 0 0,-3 0 0 16,3-4 0-16,-3 4 0 0,-1 0 0 0,-3-6 0 15,0 6-15-15,0 0 2 0,0-3 0 0,0 3 0 16,-7 0-29-16,0 0-6 0,4-6 0 0,-4 6-1 15,7 0-32-15,-7 0-7 0,7-3 0 0,0-4-1 16,-3 7-137-16,3-6-27 16</inkml:trace>
  <inkml:trace contextRef="#ctx0" brushRef="#br1" timeOffset="-106356.699">20690 16699 345 0,'0'0'15'0,"0"0"4"16,0 0-19-16,0 0 0 0,0 0 0 0,0 0 0 0,-7 3 175 0,7-3 31 15,0 0 6-15,-3 7 2 0,3-7-113 0,0 0-22 16,0 0-5-16,0 0-1 0,0 0 42 0,3 3 8 16,1 3 1-16,-4-6 1 0,0 0-2 0,0 0-1 15,0 0 0-15,7 9 0 0,4-9-22 0,3 7-5 16,-4-4-1-16,4-3 0 0,4 0-34 0,-4 0-8 16,4 0 0-16,-1 0-1 0,1 0-31 0,0 0-7 15,3 0-1-15,-4 0 0 0,5 0-2 0,-1 0-1 16,0 0 0-16,0-3 0 0,4-4-9 0,-4 7-12 0,4-6 2 0,-1 3 1 15,1 3 9-15,-4 0 14 0,0-6-3 0,4 3-1 32,-4 3-34-32,-3-7-6 0,3 7-2 0,-7-3 0 15,4 3-158-15,-1-6-32 0</inkml:trace>
  <inkml:trace contextRef="#ctx0" brushRef="#br1" timeOffset="-101557.107">22401 16138 345 0,'15'0'15'0,"-15"0"4"0,0 0-19 0,0 0 0 16,0 0 0-16,0 0 0 0,0 0 247 16,0 0 45-16,-8 0 10 0,8 0 2 0,0 0-190 0,0 0-38 15,0-6-7-15,0 6-1 0,0-4-20 0,4-2-4 16,0-3-1-16,-4-1 0 0,-4 1-5 0,4 0-1 15,7-1 0-15,-3 4 0 0,-8-3-12 0,4-1-2 16,0 1-1-16,0-1 0 0,4 1-9 0,-4-7-1 16,-4 7-1-16,1-1 0 0,6 1 5 0,-6 0 2 15,-8-1 0-15,4 4 0 0,3-4 5 0,1 1 1 16,-8 0 0-16,1 9 0 0,-4-10 0 0,3 10 1 0,0-9 0 0,-3 9 0 16,0 0-7-16,4 0-2 0,10 0 0 15,-11 0 0-15,-3 0 0 0,3 9 0 0,4-9 0 0,4 10 0 16,-1-1-16-16,-3-3-9 15,0 4 1-15,4-1 0 0,3 1-4 0,0 5-1 0,-8-2 0 0,1 6 0 16,7-4 13-16,-3 4 0 0,-4 6 9 0,0-6-9 16,0 9 12-16,0-3-4 0,3 10-8 0,-3-7 12 15,-7 7-1-15,7 2-1 0,3-2 0 0,-3 2 0 16,-3 4 0-16,-1-3 0 0,1-1 0 0,-1-2 0 16,4-1 2-16,0 1 1 0,-4-7 0 0,4 6 0 15,0-5 3-15,4-1 0 0,-8 0 0 0,1 4 0 16,2-4 16-16,1 0 3 0,0-3 1 0,0-6 0 15,0 6-36-15,4-6 0 0,-1-10 0 0,1 7-9 16,-1-7 9-16,1 1 0 0,3-10 10 0,0 0-10 16,-7 9-20-16,7-9-9 0,0 0-3 0,0 0 0 15,0 0-31-15,0 0-6 0,0 0-2 0,0 0 0 16,10-9-161-16,-6 2-33 0,-4-5-7 0,7-4 0 0</inkml:trace>
  <inkml:trace contextRef="#ctx0" brushRef="#br1" timeOffset="-101252.212">21865 16621 748 0,'0'0'67'0,"0"0"-54"0,0 0-13 0,0 0 0 16,0 0 292-16,0 0 56 0,0 0 12 0,0 0 1 15,0 0-307-15,7-3-54 0,7-4-26 0,-3 1 2 16,-4 3 32-16,7-3 7 0,0 3 1 0,0-4 0 16,-7 4 48-16,4-3 9 0,7 3 3 0,-4-3 0 15,-4 6 0-15,1-4 1 0,-1-2 0 0,5 6 0 16,-1 0-25-16,-4 0-4 0,-3 0-2 0,4 0 0 16,3 0-46-16,-3 0 0 0,-11 0 0 0,10 0 0 15,1-3 0-15,-1 3 12 0,4-6-3 0,-3 6-1 16,-4 0-8-16,7-7 0 0,0 4 0 0,-3 3-11 15,-4-6-33-15,7 6-8 0,4 0 0 0,-4 0-1 16,3 0-149-16,1 0-30 0,-4 0-5 0</inkml:trace>
  <inkml:trace contextRef="#ctx0" brushRef="#br1" timeOffset="-99786.681">22264 16994 172 0,'7'-6'16'0,"-7"6"-16"16,0 0 0-16,-7 0 0 0,-4 0 365 0,11 0 71 16,0 0 13-16,-3-3 3 15,-8-4-413-15,4 4-83 0,11-3-17 0,-4 6-3 0,-7-10 48 0,7 1 16 16,-4 3 0-16,4 6-10 0,7-3 25 0,-7 3 5 0,0 0 0 0,4-7 1 15,3 4 38-15,-7 3 7 16,0 0 2-16,0 0 0 0,0 0 0 0,0 0 0 0,0 0 0 0,0 0 0 16,0 0-26-16,0 0-5 0,3-6-1 0,-3 6 0 15,-3-3-8-15,3 3-3 0,7-6 0 0,0 2 0 16,0-2-8-16,-7 6-1 0,7 0-1 0,-4-3 0 16,8-3 6-16,-4 6 2 0,-7 0 0 0,14 0 0 15,4 0-23-15,-4 0-13 0,-7 0 1 0,0 0 1 31,4 6 11-31,-4-6 16 0,-7 0-4 0,0 0-1 0,0 0-19 0,0 0-4 0,10 9-1 0,-10-9 0 16,-3 4 13-16,3 5 8 0,7 0 0 0,0-2-8 16,-7 2 12-16,0-9-4 0,3 9 0 0,1 1-8 15,3-1 12-15,-7 1-12 0,-4-1 12 0,4 7-12 0,7-7 9 16,-7 1-9-16,-3-4 0 0,-4 3 9 0,3 1-9 16,1-1 0-16,-4 1 0 0,0-1 8 0,-11 0-8 0,7-2 0 15,11 2 0-15,-7-6 8 0,-3 7-8 0,-1-4 8 16,4 3-8-16,-3 1 8 0,-4-4-8 0,3-3 0 15,4 3 0-15,-4-3 8 0,4 4-8 0,-3-7 0 16,-8 3 0-16,7 3 0 0,4-6 8 0,0 0-8 16,-7 0 0-16,4 0 8 0,-1-6-8 0,0 6 0 15,8 0 9-15,-8-3-9 0,1 3 0 0,3-7 0 16,7 7 0-16,0 0 0 0,-7 0 0 0,7 0 0 16,0 0-10-16,0 0 10 0,0 0 0 0,0 0-8 15,3-9 8-15,8 6 0 0,-1-3 0 0,-3 6-8 16,-7 0 8-16,11-4 0 0,3 4 0 0,0 0-8 0,0 4 8 15,-3-4 0-15,-11 0 0 0,14 6 0 0,0-3-8 0,0 3 8 16,-14-6 0-16,11 3 0 0,3 7 0 0,0-4 0 16,-3 4 8-16,-1-1-8 0,11-3 11 0,-7-3-11 15,4 7 8-15,-4-4-8 0,0-3 0 0,0 3 0 16,1 4 0-16,-5-4-9 0,1-3-1 16,-1 7 0-1,1-10-52-15,-4 6-10 0,0-6-3 0,-7 0 0 16,0 0-171-16,0 0-34 0,0 0-8 0,0 0 0 0</inkml:trace>
  <inkml:trace contextRef="#ctx0" brushRef="#br1" timeOffset="-99035.787">23234 15959 1054 0,'0'0'47'0,"0"0"9"0,0 0-44 0,0 0-12 0,0 0 0 0,0 0 0 16,0 0 64-16,0-6 12 0,3 3 1 0,5-7 1 15,-8 4-43-15,7 3-9 0,-4-3-2 0,4 3 0 16,-3-4 18-16,-1 7 3 0,-3 0 1 0,0 0 0 16,0 0-7-16,0 0-2 0,0 0 0 0,0 0 0 15,0 0-17-15,0 0-3 0,0 0-1 0,0 0 0 0,-3 10 16 0,-1-1 4 16,-3-3 0-16,-3 7 0 15,-1-7 3-15,0 4 1 0,1 5 0 0,-4-5 0 0,3 2-2 0,-3-2 0 16,3 5 0-16,-3 1 0 0,0-3-3 0,0-4-1 16,3 7 0-16,-3-1 0 0,4-2-13 0,-1 6-2 15,-3-4-1-15,4 4 0 0,2 0-18 0,-2 6 8 16,-4 3-8-16,3 4 0 0,4-4 0 0,-3 6 0 16,-1-2 0-16,-3 2 0 0,3 1 0 0,4-1 0 15,0 1 0-15,0-4 0 0,-7 0 0 0,7-2 0 16,7-1 0-16,-4 0 0 0,-6-3 24 0,6-6 4 15,1 0 0-15,3 6 1 0,0-6-16 0,0-4-3 0,7 4-1 16,0 0 0-16,7-3-9 0,-7-7 0 0,-3 10 0 0,3-10 0 16,3 1 0-16,4-1 0 0,-3 0 0 0,-1 4 0 15,1-4-18-15,3-5-6 0,0 5 0 0,0-3-1 32,1-3-36-32,-1 4-7 0,0-4-2 0,3 3 0 15,1-6-124-15,-4 0-25 0,4 0-5 0,-4-6 0 0</inkml:trace>
  <inkml:trace contextRef="#ctx0" brushRef="#br1" timeOffset="-98388.471">23417 16408 345 0,'0'0'31'0,"0"0"-31"15,0 0 0-15,-3-10 0 0,-1 7 386 0,1-3 71 16,3 6 15-16,0 0 2 0,-4-3-391 0,4 3-83 16,0 0 0-16,0 0-20 0,0 0 56 0,0 0 10 15,0 0 2-15,0 0 1 16,0 0-93-16,0 0-20 0,0 0-3 0,0 0-1 0,0 0 56 0,0 0 12 15,0 0 0-15,-7 3 0 0,0 3 32 0,0-3 3 16,-3 3 1-16,-1 4 0 0,0-7 8 0,1 3 3 0,3 4 0 0,-4-1 0 16,4-3-23-16,-3-3-5 0,-1 4-1 0,4-4 0 15,7-3-18-15,0 0 8 0,0 0-8 0,0 0 0 16,0 0 0-16,0 0 0 0,0 0 0 0,0 0 0 16,0 0 0-16,0 0 0 0,0 0 0 0,0 0 0 15,0 0 0-15,0 0 0 0,0 0 0 0,0 0 0 16,0 0 0-16,0 0 0 0,0 0 0 0,0 0 0 15,0 0 0-15,0 0-9 0,0 0 9 0,0 0 0 16,0 0 0-16,7 9 0 0,-7-9 0 0,7 7-8 16,0-4 8-16,4 3-8 0,-1-6 8 0,1 9-8 15,-4-9 8-15,3 10 0 0,1-10 0 0,-4 9 0 16,0-9 0-16,0 10 0 0,4-4 0 0,-4-3 0 16,-4 6 0-16,4 4 0 0,0-10 0 0,-3 7 0 15,0-1 0-15,-1 0 0 0,1 1 0 0,-1-1 0 0,-3 4 0 16,4-10 0-16,-4-3 0 0,0 9 0 0,0 1 0 0,0-10 8 15,-4 9-8-15,4-3 0 0,-3-3 0 0,3-3 0 16,0 13 0-16,-4-10 8 16,-3 3-8-16,0-2 0 0,0 2 0 0,0-3 0 0,-4 3-16 0,1-3 0 15,-4 4-1-15,-4-4 0 0,-3 3-1 16,3 3 0-16,-3-9 0 0,0 10 0 0,3-4 0 0,0-3 0 16,1-3 0-16,-1 7 0 15,4-7-14-15,4 0-4 0,2 0 0 0,8 0 0 16,0 0-122-16,0 0-25 0,-14-7-5 0,14 7 0 0</inkml:trace>
  <inkml:trace contextRef="#ctx0" brushRef="#br1" timeOffset="-97888.514">23580 16806 1267 0,'0'0'112'0,"0"0"-89"15,0 0-23-15,0 0 0 0,0 0 122 0,0 0 20 16,0 0 4-16,7 0 1 16,-7 0-159-16,10 0-32 0,-3 0-7 0,0 3-1 0,-7-3 33 0,11 0 7 15,-4 6 0-15,-7-6 1 0,7 3 24 0,-7-3 5 16,0 0 1-16,7 7 0 0,0-4 23 0,-3 3 5 15,-1 3 1-15,-3 1 0 0,4-1 9 0,-1-2 3 16,-3 2 0-16,0 0 0 0,-3 1-32 0,3-1-7 16,-4 1-1-16,4-10 0 0,0 9 20 0,-3 0 3 0,-1-2 1 0,4-7 0 15,0 0-44-15,-3 9 0 0,3 0 0 0,-4 1 0 16,4-10 0-16,-3 9 0 0,3-9-10 0,-7 10 10 16,7-10-22-16,-4 6 2 0,-3-3 0 0,3 3 0 31,4-6-43-31,0 0-8 0,-10 0-1 0,3 0-1 15,3 4-17-15,4-4-3 0,-7-4-1 0,0 4-655 0</inkml:trace>
  <inkml:trace contextRef="#ctx0" brushRef="#br1" timeOffset="-97201.998">24126 16596 864 0,'0'0'38'0,"0"0"8"0,-3-3-37 0,3-4-9 16,-4-2 0-16,1 6 0 0,-1-3 154 0,1-4 29 15,3 1 5-15,-4-1 2 0,1 4-148 0,3 3-30 16,-4-3-12-16,1 2 11 0,-1-2 5 0,4 6 2 15,0 0 0-15,-7-3 0 0,0-3 18 0,0 6 4 16,0 0 1-16,3 6 0 0,-3-3 6 0,-3-3 1 16,3 6 0-16,0-2 0 0,-4 2 4 0,1-3 0 0,-1 3 1 0,0 4 0 15,-3 5-23-15,7-5-5 0,-7 2-1 0,4-2 0 16,2 5-14-16,-2-5-10 0,-1-1 12 0,1 7-12 16,3-7 12-16,0 1-12 0,3-1 12 0,1 1-12 15,-1-1 20-15,4-3-2 0,0 4-1 0,0-10 0 16,-4 3-8-16,8 3-1 0,0 3-8 0,-4-9 12 15,7 10-12-15,-7-10 0 0,7 6 0 0,0-3 0 16,-7-3 0-16,10 0 8 0,1 0-8 16,-4 0 0-16,4 0 0 0,-4 0 0 0,0-3 0 0,3-3 0 15,-3 3 10-15,4-4 2 0,-4 7 1 0,3-9 0 16,-2 3 5-16,-1 3 1 0,3-4 0 0,-3-2 0 16,0 0-19-16,0-1-19 0,0 7 4 0,0-10 1 15,1 4 30-15,-1 0 5 0,-4-1 2 0,4 7 0 16,0-6-23-16,0 2 0 0,-7 1-12 0,0 6 4 15,0 0 8-15,0 0 0 0,0 0 0 0,0 0 8 0,0 0-8 16,0 0 0-16,0 0 8 0,0 0-8 0,0 0 8 0,0 0-8 16,0 0 8-16,0 0-8 0,11 6 27 0,-11-6 1 15,3 10 0-15,1-4 0 0,-4-6-1 0,7 9 0 16,-4-5 0-16,1 5 0 0,0-3-10 16,-1 4-1-16,1-1-1 0,-1 1 0 0,1-1-15 0,-1 0 8 15,4-2-8-15,-3 2 0 0,-1 7 0 0,1-4 0 16,-1-2 0-16,-3-1 0 0,0 7 0 0,4-7 0 15,-1 1 9-15,1-1-9 0,-4 0 0 0,0-2 0 16,3-4-14-16,-3-3 5 16,0 0-39-16,0 0-7 0,0 0-1 0,0 0-1 15,0 0-89-15,0 0-18 0,0 0-3 0,4-3-489 16,0-4-99-16</inkml:trace>
  <inkml:trace contextRef="#ctx0" brushRef="#br1" timeOffset="-96302.922">24126 15834 518 0,'0'0'23'0,"0"0"5"0,0 0-28 0,0 0 0 0,0 0 0 0,0 0 0 16,0 0 302-16,0 0 55 0,8 9 11 0,-5-6 3 15,4 4-293-15,0 2-58 0,4 0-12 0,-1-2-8 16,-3 2 9-16,4 4-9 0,3-7 10 0,-3 10-10 15,-1-7 14-15,4 0-3 0,0 4-1 0,1-4 0 16,2 7 15-16,1 0 3 0,-4-4 1 0,4 4 0 16,3 0 18-16,0-4 3 0,-7 7 1 0,4-3 0 0,-1 2-17 0,5 1-3 15,-5-3-1-15,1 3 0 0,-4 6-14 0,4-6-2 16,-4-1-1-16,0 8 0 0,0-8 15 0,4 7 2 16,-1-6 1-16,-3 6 0 0,0-3-11 0,0-3-3 15,1 6 0-15,2-6 0 0,-6-3 0 0,3 2 0 16,-3 1 0-16,3 6 0 0,-4-6-6 0,-3 0-2 15,4 3 0-15,-4-3 0 0,0 0-9 0,-4-1 0 16,5 1 0-16,-8 0 8 0,0 6 11 0,0-6 1 16,0 6 1-16,0 0 0 0,-8-3-10 0,8 0-3 15,-3 0 0-15,-4 3 0 0,3-6-8 0,-6 0 8 16,3-4-8-16,0 4 8 0,0-3 3 0,0-4 0 16,-4-2 0-16,4 5 0 0,0-5-3 0,-4 6-8 0,1-4 12 0,3-6-4 15,0 4-8-15,-4-1 0 0,0 1 0 0,1-4 8 16,-1-3-8-16,1 3 0 0,-1-3 0 0,4 4 0 15,-4-7 8-15,1 3 0 0,3-3 0 0,0 6 0 16,-4-6-8-16,4 0 8 0,0 0-8 0,0 0 8 16,0 0-8-16,0 0-14 0,7 0 3 0,0 0 1 31,0 0-45-31,-7 0-9 0,0 0-1 0,-4 0-737 0,11 0-147 0</inkml:trace>
  <inkml:trace contextRef="#ctx0" brushRef="#br1" timeOffset="-43583.521">24179 11506 403 0,'0'0'36'0,"0"0"-36"16,-10 0 0-16,3-6 0 0,0 6 156 0,0 0 24 15,0 0 4-15,0-9 2 0,3 9-94 0,-3 0-18 0,0 0-4 0,0-3-1 16,0 3 5-16,-4 0 1 0,1 0 0 0,-1 0 0 16,0-7-8-16,1 7-2 0,-1 0 0 0,-3 0 0 15,4 0-1-15,-1-3 0 0,-3 3 0 0,3 0 0 16,4 0 4-16,0-6 1 0,-3 6 0 0,3 0 0 16,7 0-9-16,-4 0-3 0,4 0 0 0,0 0 0 15,0 0-23-15,0 0-5 0,0 0-1 0,0 0 0 16,-7-3-8-16,7 3-3 0,0 0 0 0,0 0 0 15,0 0 3-15,0 0 1 0,0 0 0 0,0 0 0 16,0 0-9-16,0 0-3 0,11 3 0 0,-1-3 0 16,4 0 2-16,0 0 0 0,4 0 0 0,7 6 0 15,-1-6 20-15,8 0 4 0,0 0 1 0,7 0 0 16,7-6-20-16,3 6-4 0,7 0-1 0,8 0 0 16,3-3 1-16,3-4 0 0,1 7 0 0,-4 0 0 15,4 0-12-15,-1-3 0 0,1-3 0 0,-1 6 0 0,1 0 0 0,-1-6 0 16,-10 6 9-16,4 0-9 0,-4-3 9 15,0 3-9-15,0 0 12 0,0 0-12 0,0-7 9 0,-7 7-9 16,0-3 0-16,-4 3 9 0,0-6-9 0,1 6 0 16,-4 0 0-16,-1-3 0 0,-2-3-11 0,3 6-4 15,0 0-1-15,-1 0 0 16,-2 0-156-16,6 6-31 0,-3-3-6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19:09:15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6092 8900 633 0,'0'0'56'16,"-3"-6"-44"-16,3 6-12 0,-11-3 0 15,-6-3 200-15,10 6 37 0,-4-10 8 0,-3 7 2 16,3-3-182-16,-3 6-36 0,4-3-7 0,-1-3-2 0,1 6-11 0,6-4-9 15,-7-2 12-15,1 6-12 0,10 0 54 0,-7-6 4 16,0 6 1-16,7 0 0 0,0 0 13 0,0 0 2 16,0 0 1-16,0 0 0 0,0-10-19 0,0 10-4 15,0 0-1-15,0 0 0 0,0 0-32 0,3 0-7 16,4-3 0-16,7 3-1 0,-3-6-11 0,3 6 0 16,4 0 0-16,-1 0 0 0,8 0 10 0,-4 0 0 15,4 0 0-15,0 0 0 0,-1 0 0 0,1 0 0 16,0 0 0-16,-1 0 0 0,1 0-10 0,0 6 0 15,0-6 0-15,-4 0 8 0,0 0-8 0,4 0 0 16,-8 0 0-16,1-6 0 0,-1 6 0 0,1 0 0 16,-4-3 0-16,4-3 8 0,-1 6 9 0,-6-3 2 15,3-4 0-15,-3 4 0 0,3-3-30 0,-4 6-5 0,-6-6-2 0,3 2 0 32,0 4-26-32,0 0-4 0,-7 0-2 0,0 0-634 0,0 0-128 0</inkml:trace>
  <inkml:trace contextRef="#ctx0" brushRef="#br0" timeOffset="1549.826">7398 9543 1630 0,'0'0'72'0,"0"0"16"0,0 0-71 15,0 0-17-15,-4-9 0 0,4-1 0 16,0 4 56-16,0-3 8 0,-3-1 2 0,3 1 0 0,0-7-66 0,0 7 0 16,0-4-16-16,0-2 4 0,-4-1 2 0,4 3 1 15,0-2 0-15,0-4 0 0,-7 3 24 0,7-3 5 16,-3 1 0-16,3-7 1 0,-4 6 19 0,4 0 3 16,-3 3 1-16,3-6 0 0,0 4-29 0,-4-4-6 15,0 3-1-15,4 0 0 0,0 0 10 0,-7 0 2 16,4 0 0-16,-1-2 0 0,1-1 11 0,-4-4 2 15,7 11 1-15,-7-4 0 0,3 0-19 0,-3 0-4 16,7 1-1-16,-3 2 0 0,-1 0 11 0,1-3 3 16,3 7 0-16,0-4 0 0,0 7-11 0,0-1-1 15,0 1-1-15,0 0 0 0,0-7 7 0,3 10 2 0,-3-4 0 16,0 7 0-16,4-3-20 0,-4-4 0 16,0 7 0-16,0-3 0 0,0 6 0 0,0 0 0 0,0 0 0 0,0 0 0 15,0 0-10-15,0 0-9 0,0 0-1 0,0 0-1 16,0 0 11-16,0 0 10 0,0 0-13 0,0 0 5 15,0 0 8-15,0 0 0 0,-7 0 0 0,0 9 0 16,-4-2 0-16,4-4 0 0,0 6 8 0,7-3-8 16,-11 4 24-16,4-1 0 0,0 1 0 0,0-1 0 15,-7 0-24-15,3 1 0 0,8 6 0 0,-8-7 0 16,-3 7 8-16,4-4 0 0,-5 4 0 0,5 3 0 16,-1-10-8-16,1 7 0 0,-1-7 0 0,8 1 0 15,-8-1 9-15,7 0-9 0,1-2 12 0,3-7-12 16,0 0 11-16,0 0-11 0,0 0 10 0,0 0-10 15,0 0 0-15,0 0 0 0,0 0 0 0,0 0 0 0,0 0 0 0,0 0 0 16,0 0 0-16,0 0 0 16,0-16 0-16,3 7 8 0,1-7-8 0,0 3 0 0,6-5 8 0,-3-4-8 15,0 9 0-15,0-6 0 0,4-6 8 0,-4 9-8 16,4-2 0-16,-4 5 0 0,3-3 0 0,4 1 0 16,-10 5 0-16,3 1 0 0,-7-4 0 0,7 7 0 15,-4-3 0-15,-3 2 0 0,-3-2 12 0,3 6-4 16,0 3-8-16,7-6 12 0,-4 3 14 0,-3 3 2 15,8-7 1-15,-8 7 0 0,7-3-21 0,0-3-8 16,-4 6 0-16,8 0 9 0,-1 0-23 0,-3 0-5 16,-7 0-1-16,15 6 0 0,-8-3 4 0,0 7 1 15,3-1 0-15,1 0 0 0,-11 1 15 0,7 6 15 16,3-1-3-16,-3-5-1 0,1 2 9 0,-5-2 3 0,4 5 0 0,0-5 0 16,-3-1-23-16,-1 0 0 0,1 1 0 0,3 2 0 15,-4-8 0-15,4 5 0 0,-7-9 0 0,7 0 8 31,-3 9-40-31,3-2-8 0,0-7-2 0,0 0 0 16,4 3-138-16,-4-3-28 0,3 0-6 0</inkml:trace>
  <inkml:trace contextRef="#ctx0" brushRef="#br0" timeOffset="3554.419">8100 8998 1335 0,'-11'-16'59'0,"4"13"13"0,0-3-58 0,0-4-14 16,0 1 0-16,0 3 0 15,0 2-74-15,0-2-18 0,0 3-3 0,0-3-1 0,-4-4 61 0,4 7 12 16,4-3 3-16,-5 0 0 0,5 2 83 0,-4 4 17 16,0-6 3-16,3 3 1 0,4 3 19 0,-3-6 4 15,-1 6 1-15,-3 0 0 0,4-3-34 0,3 3-6 16,-7-7-2-16,7 7 0 0,-4 0-13 0,4 0-2 16,0 0-1-16,0 0 0 0,0 0-34 0,0 0-6 15,0 0-2-15,0 0 0 0,0 0 5 0,7-3 1 16,4 3 0-16,3 0 0 0,0 0-5 0,7-6-1 0,0 6 0 0,4 0 0 15,3-3 2-15,4-3 0 0,0 6 0 0,3 0 0 16,4 0-10-16,-11 0 8 0,4 0-8 0,-8 0 8 16,1 0-18-16,-4 6-4 0,-3-3-1 0,-4-3 0 31,-7 0-56-31,-7 0-11 0,0 0-2 0,0 0-1 16,0 0 15-16,-7 0 3 0,-4 0 1 0,4 0 0 0,-10 0 97 0,3 0 19 0,-4 0 4 0,7-3 1 15,-10-3 2-15,7 6 1 0,-3-4 0 16,2-2 0-16,1 0-20 0,4 3-4 0,-1-4-1 0,1 4 0 15,-1-3-6-15,0 3-2 0,8-3 0 0,-4 3 0 16,7-4-14-16,0 7-3 0,0 0-8 0,0 0-652 16,-11 0-136-16</inkml:trace>
  <inkml:trace contextRef="#ctx0" brushRef="#br0" timeOffset="4789.85">9190 8857 1602 0,'0'0'71'0,"0"0"14"0,-7 0-68 0,-4 0-17 0,-3 0 0 0,4-4 0 16,-1-2 56-16,4 6 7 15,0 0 1-15,-4 0 1 0,4-6-51 0,0 6-14 0,7 0 0 0,-7-3 0 16,4 3 0-16,3 0 0 0,-11 0 0 0,11 0 0 16,0 0-16-16,-4 0 4 0,-3 0 0 0,7 0 1 15,-7 3 21-15,7-3 4 0,-3 6 1 0,-1-6 0 16,4 0 10-16,0 0 3 0,0 0 0 0,7 10 0 15,0-4 6-15,4-3 2 0,7-3 0 0,-1 0 0 16,8 0 17-16,0 6 4 0,10-6 1 0,0 0 0 16,4 0-16-16,0 0-3 0,0 0-1 0,3 0 0 15,4-6-14-15,-4 6-4 0,-3 0 0 0,0 0 0 16,0-3-35-16,-8 3-7 0,5 3-2 0,-1-6 0 16,0-3-14-16,0 6-3 0,-3 0-1 15,-4-4-983-15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19:10:07.8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29538 4865 1108 0,'0'0'49'0,"-7"-7"11"0,0 7-48 0,-4 0-12 15,4-9 0-15,0 9 0 0,0 0 24 0,0-6 2 16,0 3 1-16,4-4 0 0,-1 4 1 0,1-3 1 0,-5 3 0 16,8 3 0-16,0 0 18 0,0 0 3 0,0 0 1 0,0 0 0 15,0 0 32-15,0 0 6 0,0 0 2 0,0 0 0 16,0 0 3-16,0 0 1 0,0 0 0 0,0 0 0 15,0 0-27-15,0 0-4 0,0 0-2 0,8 3 0 16,-1 3-6-16,3-3-2 0,-3-3 0 0,4 7 0 16,3-4-6-16,-3 3-2 0,3-3 0 15,-4 3 0-15,4 1-6 0,4-4-2 0,-4 3 0 0,0-3 0 16,4-3-10-16,-1 10-1 0,5-10-1 0,-1 0 0 16,0 6-26-16,0-3 0 0,4 3 8 0,0-6-8 15,-1 3 0-15,1 4 0 0,0-7 0 0,3 6 0 16,-3-6-16-16,-4 3-4 0,0-3-2 0,-4 6 0 31,1-6-74-31,3 0-16 0,-7-6-2 0,1 6-677 0,2-3-135 0</inkml:trace>
  <inkml:trace contextRef="#ctx0" brushRef="#br0" timeOffset="2537.268">26201 6266 1378 0,'0'0'61'0,"-11"0"13"0,-3-6-59 0,4 6-15 15,-1-3 0-15,0 3 0 0,-3-6 49 0,4 6 7 16,-1 0 2-16,4 0 0 0,-11 0-22 0,8-3-4 16,-1 3 0-16,4 0-1 0,-3 0 3 0,6-7 1 15,4 7 0-15,0 0 0 0,0 0 17 0,0 0 3 16,0 0 1-16,0 0 0 0,0 0 13 0,0 0 3 0,0 0 1 0,0 0 0 15,0 0-16-15,0 0-3 0,0 0-1 16,0 0 0-16,0 0-14 0,4 10-3 0,6-4-1 0,1-3 0 16,-1 3-4-16,4-2-1 0,4-4 0 0,0 6 0 15,3-6-14-15,4 3-2 0,-1-3-1 0,5 0 0 16,-1 0 6-16,3 0 1 0,5 0 0 0,-1 0 0 16,0 0 9-16,4 0 3 0,3 0 0 0,1-3 0 15,3 3-32-15,0 0 0 0,-1 3-13 0,-2-3 4 16,3-3 9-16,-4 6 11 0,0-3-3 0,-3 9 0 15,3-9 0-15,-3 7-8 0,7-7 12 0,-7 9-4 16,0-9-8-16,-4 9 0 0,4-9 0 0,-4 0-11 16,-3 7 11-16,3-7 0 0,-7 0 10 0,-3 3-10 15,0-6 0-15,-4 3 0 0,0 0 0 0,-3 0 0 16,-1-7 0-16,-3 4 9 0,-3-3-9 0,3 6 8 16,-7 0-8-16,0 0 0 0,0-6 0 0,-7 6 0 0,0 0 0 15,0 0 0-15,0 0 0 0,0 0 0 16,0 0 0-16,0 0 0 0,0 0 0 0,-3-3-11 0,-4 3 0 15,-4-7 0-15,-3 7 0 0,0-3 0 0,-4 3 11 0,-6 0-8 16,2 0 8-16,-6 0-8 0,-4 3 8 0,1-3 0 16,-1-3 8-16,-7 3-8 0,0 3 0 0,-3-3 0 15,0 0 0-15,3 0 0 0,0 0 0 0,-3 0 0 16,3 0 0-16,-3 0 0 0,3 0 8 0,-4 7-8 16,5-7 8-16,2 0-8 0,-3 0 14 0,4 0-2 15,-4 3 0-15,8-3 0 0,-1 0-3 0,4 0-1 16,3 6 0-16,0-6 0 0,4 0-8 0,3 0 8 15,4 0-8-15,0 0 8 0,4 0-8 0,3 0 0 16,0 0 9-16,7 0-9 0,0 0 10 0,0 0-2 0,0 0-8 0,0 0 12 16,0 0-4-16,0 0 0 0,0 0-8 0,7 0 12 15,7 6-12-15,0-3 0 0,3-3 0 16,8 0 0-16,0 0 0 0,7 0 8 0,3 0-8 0,0-3 0 16,0 3 0-16,4-6 0 0,4 6 0 0,-5 0 0 15,1-6 0-15,0 6-16 0,0 0 3 0,0 0 1 16,-1 0 12-16,-2 6 0 0,3-6 0 0,-4 0 0 15,0 0 0-15,-3 0 0 0,-4 0 0 0,4 0 0 16,-4 0 0-16,0 0 0 0,-7 6 0 0,1-6 0 16,-5-6 0-16,-3 6 0 0,0 0-8 0,-3 0 8 15,-4 0 0-15,-7 0 0 0,0 0 0 0,0 0 0 16,7 0 0-16,-7 0 0 0,0 0 0 0,0 0 0 16,0 0 0-16,0 0 0 0,-10-6 0 0,-1 3 0 15,-3 3 0-15,-4 0 0 0,-3-7 0 0,-4 7 0 16,4 0 0-16,-7 7 0 0,-4-7 0 0,0 0 0 15,-3-7 0-15,0 7 0 0,0 0 0 0,-1 0 0 0,1 0 0 0,0 0 0 16,-4 0 0-16,0 0 0 0,0 0 0 0,4 0 0 16,0 7 0-16,0-7 0 0,3-7 0 0,0 7 0 15,-3 0 0-15,3 0 0 0,0 0 0 0,4 0 0 16,0 0 0-16,3 0 0 0,4 0 0 0,0 0 0 16,0 0 0-16,-1 7 0 0,1-7 0 0,7 3 0 15,-3-3 0-15,6 6 0 16,-3-6-60-16,3 0-20 0,4 0-3 0,0 6-774 15,7-6-155-15</inkml:trace>
  <inkml:trace contextRef="#ctx0" brushRef="#br0" timeOffset="29422.855">27658 4278 979 0,'0'0'87'0,"0"0"-70"15,0 0-17-15,0 0 0 0,0 0 111 0,0 0 18 16,0 0 4-16,-7 10 1 0,-4-4-109 0,1-3-25 15,3 7 0-15,-4-10 0 0,-3 9-16 0,0-3-4 0,-4-3-1 0,0 4 0 32,-3-1-7-32,0 3 0 0,0-6-1 0,0 7 0 0,-4-4 20 0,-3 4 9 0,0-1-8 0,-1 0 8 15,-2 1 0-15,-5 9 8 0,1-10 0 0,-4 0 0 16,-3 7 4-16,0 3 0 0,-1-3 1 0,1 2 0 16,0-2-13-16,-1 3 0 0,4-7 0 0,1 10 0 15,-5-3 9-15,5 3-1 0,-1 0 0 0,0 0 0 16,4 0 19-16,-4 0 3 0,0 6 1 0,0-3 0 15,4 3-7-15,0 7-2 0,-4-7 0 0,0 7 0 16,-3-4-9-16,3 0-1 0,-7 1-1 0,0 5 0 16,-3-8-11-16,3-1-11 0,-3 6 3 0,-1 1 0 15,1 2 8-15,-1-2 14 0,8-1-3 0,0 4-1 16,-4-3 35-16,4 2 7 0,3-2 2 0,0-7 0 16,0 16-25-16,0-13-5 0,1 0 0 0,6 13-1 0,0-9-7 0,4 9 0 15,-4 3-1-15,4 6 0 0,3-3-15 0,0-3 0 16,1 7 0-16,3-1 0 0,-1-6 0 0,1 6 0 15,4 1 8-15,-1-1-8 0,4 0 0 16,-4 1 0-16,1-1 0 0,2 0 0 0,1 0 8 0,4-9-8 16,-8 10 0-16,8-7 0 0,-1 3 23 0,0-3-2 15,1-3 0-15,-1 0 0 0,4 0-7 0,4 0-2 16,-4-7 0-16,3 7 0 0,1 0 22 0,3-6 4 16,0-1 1-16,0 7 0 0,3-3-11 0,1-3-3 15,3 9 0-15,0-7 0 0,0 4-10 0,3-6-3 16,1 9 0-16,3 3 0 0,0-6-4 0,4-6 0 0,-4 9-8 0,0-3 12 15,7-4-3-15,-7-2-1 0,4 6 0 0,-4 0 0 16,4-7-8-16,-1 7 12 0,-3-6-12 0,1-4 12 16,-1 4-12-16,0-4 8 0,3 1-8 0,1-1 8 15,3-5 4-15,-3-1 1 0,3-3 0 0,0 10 0 16,0-7-5-16,0 0 0 0,1 6-8 0,-1-5 12 16,0 2-12-16,0 0 8 0,0 1-8 0,0-4 0 15,1 0 9-15,-1 7-9 0,-4-7 8 0,5 0-8 16,-8 3 0-16,3-9 0 0,-3 10 0 0,4-10 0 15,0 3 0-15,-4 3 0 0,4-3 0 0,-1 0 0 16,1-3 11-16,-1 3-3 0,1 3-8 0,0-2 12 16,-1-1 1-16,5-7 0 0,-5 11 0 0,1-10 0 15,3 6-4-15,-7 0-1 0,0-3 0 0,-3 3 0 16,3 0-8-16,-4 3-11 0,1-9 3 0,3 6 0 16,0 0 16-16,0-3 3 0,0 3 1 0,1-6 0 0,-1 0 6 0,3 6 2 15,1-6 0-15,0 3 0 0,-4-4-20 0,3 4-17 16,-3-6 3-16,1 9 1 0,2-6 21 15,-3-3 4-15,0-4 0 0,-3 7 1 0,3 0-13 0,-3 3-16 16,3-10 3-16,-4 4 1 0,1 3 12 16,0-4 16-16,-4-2-3 0,0-4-1 0,-4 7-12 0,4-7-16 15,0 1 3-15,-3-1 1 0,3 1 12 0,-4-4 16 16,1-3-3-16,-4-3-1 0,0 0-12 0,0 0 8 16,0 0-8-16,0 0 0 0,0 0 29 0,0 0 0 15,0 0 0-15,0 0 0 0,7-3 9 0,-3-6 2 16,-1-7 0-16,4-3 0 0,-3 0-12 0,-4-6-1 15,3-3-1-15,1 0 0 0,-4-7-14 0,3 1-2 0,1-1-1 0,-1-2 0 16,-3 2-9-16,0 7 0 16,0 0 0-16,0-4 0 0,0 10 0 0,0-3 0 0,0-3-10 0,0 3 10 15,0 0 0-15,0 3 0 0,0-3 0 0,4 0 0 16,-4 6-10-16,3 0 10 0,-3 0-10 0,0 4 10 16,0-4-13-16,4 9 3 0,-1 1 1 0,-3 0 0 15,0-1 9-15,0 10-10 0,0 0 10 0,0 0-10 16,0 0-1-16,0 0 0 0,0 0 0 0,0 0 0 15,-3 13 3-15,-1-4 0 0,4 7 0 0,0 3 0 16,0-4 8-16,0 7 0 0,0-6 0 0,4 3 0 16,-1-4 0-16,1-2 0 0,-1 3 0 0,5-1 0 15,-5-2-18-15,8 3-2 0,-4-7 0 0,0 0 0 16,-4 1 7-16,1-1 1 0,3 1 0 0,3-1 0 16,-2 4 12-16,-5-4 13 0,-3 0-2 0,4 1-1 15,-8 2-10-15,4-5-16 0,0 8 4 0,0-2 1 0,-3 6 23 16,-1-4 4-16,-3 4 0 0,-4 0 1 0,4 6-1 0,0 0 0 15,-3-6 0-15,3 9 0 0,-4-9-16 0,4 6 0 16,-4-6 0-16,4 0 0 0,0 6 0 0,-3-6 0 16,6-1 0-16,-3 4 0 0,4-3 0 0,-4 0 0 15,3 0 0-15,0 0 0 0,-3-1 0 0,0 7 0 16,0-9 0-16,0 3 0 0,0 0 0 0,-3 6 0 16,-1-6-8-16,0-1 8 0,1 1 0 0,-4 0 8 15,3 6 1-15,-3-6 0 0,-4 0 3 0,4 3 0 16,0-3 0-16,0-7 0 0,0 4 0 0,0-7 1 15,3 7 0-15,1-7 0 0,-1 1-5 0,1-4-8 16,6-3 11-16,-7 7-11 0,4-4 8 0,4-3-8 0,3-3 0 16,0 0 0-16,0 0 0 0,0 0-16 0,0 0 2 0,0 0 0 31,0 0-101-31,-4 0-20 0,4 0-4 0,-7-9-1068 0</inkml:trace>
  <inkml:trace contextRef="#ctx0" brushRef="#br0" timeOffset="30853.116">13631 12585 1094 0,'0'0'97'0,"0"0"-77"16,0 0-20-16,0 0 0 0,0 0 188 0,0 0 35 15,0 0 6-15,0 0 2 0,0 0-171 0,0 0-35 16,7-6-6-16,-3 3-2 0,-4 3-6 0,3-7-2 15,1 4 0-15,-4 3 0 0,0 0-9 0,0 0 0 16,0 0 0-16,0 0 8 0,0-6 20 0,0 6 3 0,-4-3 1 16,-3-3 0-16,0 6 8 0,0 0 1 15,-3 0 1-15,-4 0 0 0,-4-7 10 0,4 7 1 0,-4 0 1 0,-3 0 0 16,-4 0-18-16,1 7-3 0,-1-7-1 0,-3 0 0 16,-4 0 7-16,0 0 1 0,-3 6 0 0,-4-6 0 15,4 3-16-15,0-3-4 0,3 0 0 0,0 0 0 16,4 0-11-16,0 0-9 0,3 0 12 0,4 0-12 15,0 0 0-15,3 0 0 0,0 0 0 0,4 0 0 16,0 0 0-16,7-3 10 0,0 3-10 0,7 0 12 16,-7 0-12-16,7 0 0 0,0 0 0 0,0 0 0 15,0 0 0-15,0 0-9 0,0 0 9 0,7 3-10 16,4-3 10-16,3 6 0 0,0-6 0 0,7 3 0 16,0-3 0-16,4 0 0 0,0 0 0 0,-1 0 0 15,4 0 0-15,4 0 0 0,-4 0 0 0,-3-3 0 16,7 3 0-16,-4-6 0 0,-3 6 0 0,3 0 0 15,-7 0 0-15,0 0 0 0,-3 0 0 0,0 0 0 0,-8 0 0 16,4 0 0-16,-3 0 0 0,-4 0 0 0,-4 0 0 0,-3 0 0 16,8 0 0-16,-8 0 0 15,0 0 24-15,0 0 6 0,0 0 2 0,0 0 0 0,0 0-32 0,0 0 0 16,0 0 0-16,0 0 0 0,0 0 0 0,0 0 0 16,0 0 0-16,-11 0 0 15,4 0-80-15,-4 0-18 0,1 0-4 0,-1 0-1 16,-3 6-94-16,-4-3-19 0,1-3-4 0,-1 7-1 0</inkml:trace>
  <inkml:trace contextRef="#ctx0" brushRef="#br0" timeOffset="37171.888">29482 10443 1335 0,'-18'0'59'0,"11"-6"13"0,-4 6-58 0,1 0-14 16,-4 0 0-16,0-3 0 0,7-3 19 0,-4 6 1 16,0-4 0-16,1-2 0 0,3 3-20 0,3-3 0 15,-6 0 0-15,6 2 0 0,-3-2 19 0,3 6 0 16,1-9 0-16,-4 6 0 0,3-4 25 0,-3 4 4 15,0-3 2-15,4 6 0 0,-4-10 23 0,3 10 5 16,1-6 1-16,-1 3 0 0,4 3 17 0,-7 0 4 16,7 0 1-16,0 0 0 0,0 0-33 0,0 0-8 15,0 0 0-15,0 0-1 0,0 0-30 0,0 0-5 0,11 0-2 16,-1 0 0-16,1 0-4 0,3 0-1 16,7 3 0-16,0 3 0 0,0-6 1 0,8 10 0 15,-1-10 0-15,4 6 0 0,-1-3 20 0,5-3 4 0,-1 0 1 0,7 0 0 16,4 0-25-16,3 0-5 0,4 0-1 0,4 0 0 15,6 0-3-15,-6 0-1 0,-1-3 0 0,-3-3 0 16,-3 6-8-16,-1 0 0 0,-3 0 0 0,-7-3 0 31,-4-4-192-31,-7 7-40 0,18-9-8 0,-46 9-1 0</inkml:trace>
  <inkml:trace contextRef="#ctx0" brushRef="#br0" timeOffset="40192.964">13190 12535 230 0,'0'0'20'0,"0"0"-20"0,-7 6 0 0,7-6 0 0,0 0 146 0,-3 3 25 15,-8 4 5-15,4-7 0 0,4 6-73 0,-1-3-15 16,-3-3-4-16,0 0 0 0,0 0-19 0,7 0-4 15,0 0-1-15,0 0 0 0,-7-3-8 0,3-3-1 16,4 6-1-16,0 0 0 0,-3 0-36 0,3 0-14 16,0 0 11-16,0 0-11 0,0 0 24 0,0 0 0 15,-7-7-1-15,7 7 0 0,0 0 16 0,-4 7 3 16,-3-7 1-16,0 0 0 0,0 0-22 0,4 6-4 16,3-6-1-16,-8 3 0 0,5 3 13 0,-4-3 3 15,7-3 0-15,0 0 0 0,-4 7 11 0,4-7 2 16,0 0 1-16,0 0 0 0,0 0-1 0,0 0 0 15,0 0 0-15,0 0 0 0,0 0-1 0,0 0 0 16,0 0 0-16,7-7 0 0,0 7-29 0,4 0-7 0,-11 0 0 0,11 0-8 16,-4-9 9-16,0 9-9 0,3 0 0 0,1 0 9 15,-4-3-9-15,0 3 0 0,4 3 0 0,3-3 0 16,-4 0 0-16,4 0 8 0,-3 6-8 0,3-3 8 16,4-3 4-16,-1 0 0 0,1 7 0 0,-4-4 0 15,4-3 6-15,-1 0 2 0,1 0 0 0,0 0 0 16,-1 0 9-16,1 0 3 0,0 0 0 0,3 0 0 15,-4 0-7-15,5 0-1 0,-1 0 0 0,0-3 0 16,-3 3-7-16,6-7-1 0,1 7-1 0,-4 0 0 16,0 0-2-16,0-3 0 0,1 3 0 0,-1 0 0 15,3 0-13-15,1 0 0 0,0 0 0 0,-4 3 0 16,4-3 8-16,-1 7 0 0,1-7-8 0,-4 3 12 0,0-3-12 0,1 0 0 16,-1 6 0-16,3-6 0 0,-2 0 0 0,-1 3 0 15,4-3 0-15,-1 0 0 16,-3 0 12-16,4 0-3 0,3 0-1 0,-3 0 0 0,0 0-8 0,-1 0 0 15,5 0 0-15,-1 0 0 0,0 0 0 0,4 0 8 16,-4 6-8-16,0-2 8 0,0-4 0 0,-3 6-8 16,3-6 12-16,1 0-4 0,-5 0 0 0,5 3 0 15,-1 3 0-15,0-6 0 0,0 0 0 0,0 0-8 16,-3 0 12-16,3 0-4 0,-3 0 11 0,3-6 1 16,0 6 1-16,-3-3 0 0,0 3-21 0,0 0 0 15,-1 0 0-15,1 0 0 0,-4 0 9 0,4 0 4 16,-4-6 1-16,4 6 0 0,-1 0 2 0,1 0 1 15,0 0 0-15,-1 0 0 0,1 0-8 0,7 0-1 0,0 0-8 16,-1 0 12-16,-2 0-12 0,2 0 11 0,5-4-11 0,-5 4 10 16,1 0-2-16,3 0 0 0,-3 0 0 0,0 0 0 15,0 0-8-15,-4 0 0 0,4 0 9 0,-4 0-9 16,7 4 0-16,0-4 0 0,1 0 0 0,-1 0 0 16,4 6 0-16,0-3 0 0,-1 3 0 0,1-6 8 15,0 0-8-15,3 7 12 0,-6-4-4 0,2 3 0 16,-2-3-8-16,2-3 0 0,8 9 8 0,-7-9-8 15,3 7 0-15,1-4 9 0,-1-3-9 0,0 0 0 16,4 0 10-16,-3 0-10 0,3 0 8 0,-4 0-8 16,-3 0 0-16,-1 0 8 0,-2 0-8 0,6 0 0 15,0 0 0-15,4 0 0 0,-3-3 8 0,-1 3-8 16,0-7 0-16,1 7 0 0,-1 0 0 0,-3 0 0 0,-4-3 0 16,4 3 0-16,3 0 8 0,-3 0-8 0,3-6 0 0,1 6 0 15,3 0 9-15,-8 0-9 0,1 0 9 0,-4 0-9 16,1 0 12-16,-5-3-12 0,5 3 8 15,-5-6-8-15,1 6 0 0,-7-3 0 0,3 3 0 16,0-7 0-16,-3 7 8 0,-4 7-8 0,0-7 8 0,4 0-8 16,-4 0 12-16,4 0-12 15,-4 0 0-15,0 0 0 0,0 0 0 0,1 0-12 0,2 0 12 0,-3 3 0 16,-6-3 12-16,2 0-12 0,1-3 0 0,-1 3 0 16,-2-7 0-16,-1 7 0 0,0 0 10 0,0 0-10 15,-3-6 8-15,-1 3-8 0,1 3 10 0,-1 0-10 16,-3 0 12-16,0-6-12 0,-7 6 0 0,0 0 0 15,0 0 0-15,11 0-12 0,-11 0 12 0,0 0 16 16,3-4-3-16,-3 4-1 16,8-6-53-16,-5 3-11 0,1-3-3 0,-1-4 0 15,-3 1-145-15,0-7-30 0</inkml:trace>
  <inkml:trace contextRef="#ctx0" brushRef="#br0" timeOffset="72620.591">18662 10854 806 0,'0'0'36'0,"0"0"7"0,0 0-35 0,0 0-8 0,0 0 0 0,0 0 0 15,0 0 241-15,0 0 47 0,-4 0 8 0,4 0 3 16,0 0-231-16,-10-6-45 0,-1 3-10 0,4-4-1 15,0 4-12-15,0-3 12 0,0-3-12 0,-4 2 12 16,-3 4 5-16,-3-3 2 0,6-4 0 0,-3 10 0 16,0-3 13-16,0-3 4 0,-4 3 0 0,1 3 0 15,-5-6 8-15,5 6 3 0,-8 0 0 0,4 0 0 16,-4 0-26-16,0 0-5 0,-3 0 0 0,0 0-1 0,3 0-7 16,-3 0-8-16,0 0 11 0,-4-3-11 0,0 3 23 0,1-7-3 15,-1 7 0-15,-3 0 0 0,-1 0 2 0,5-3 0 16,-5-3 0-16,5 6 0 0,-5 0-11 0,1-6-3 15,3 6 0-15,0-4 0 0,4 4-8 0,0 0 0 16,-4 0 0-16,4 0 8 0,3 0-8 0,1 0 12 16,-5 0-12-16,8 0 12 0,-3 0-12 0,2 4 0 15,5 2 0-15,-1-6 8 0,1 6 18 0,-1-3 3 16,0-3 1-16,1 10 0 0,-1-10-22 0,4 6-8 16,0-3 0-16,0 6 0 0,0-9 9 0,3 10-9 15,0-4 8-15,1-3-8 0,-4 4 10 0,3 2-10 16,0 0 12-16,4 1-12 0,-3-4 0 0,-1 3 0 0,4 1 0 15,0-1 0-15,-3 1 9 0,3-1 2 0,-1 1 0 16,5 5 0-16,-4 1-2 0,3-4 0 0,1 4 0 0,-1 3 0 16,1 0-9-16,-1 0 0 0,1 6 0 0,3 3 0 15,-4-3 0-15,1 0 0 0,-4 3 0 0,3-3 0 16,-3-3 0-16,0 3 0 0,0 0 0 0,0-6 0 16,-4 9 0-16,4-9 0 0,0-3 0 0,-3 3 8 15,3 0 8-15,-1-10 2 0,5 7 0 0,-8-7 0 16,8 7 1-16,-4-7 0 0,3-6 0 0,1 4 0 15,-4-4-11-15,7 3-8 0,-7-6 12 0,7 0-12 16,0 0 16-16,0 0-4 0,-4 6-1 0,4-6 0 16,0 0-11-16,0 0 12 0,-3 3-12 0,3-3 12 15,0 0-4-15,0 0-8 0,-8 0 12 0,5 0-4 16,3 0 3-16,-7 0 0 0,3 0 0 0,4 0 0 0,-7 0 6 16,7 0 2-16,0 0 0 0,0 0 0 0,-7-3-19 15,7 3-14-15,-3-6 2 0,-1 0 1 0,4 3 23 0,-3-4 4 16,-4 7 0-16,3-9 1 15,4 6-17-15,-3-3 0 0,-4 2 0 0,3-5 0 0,0 3 11 0,-3-4-11 16,0 4 10-16,0-3-10 0,0-1 18 0,0 1-2 16,-3-10-1-16,3 10 0 0,-4-7-15 0,4 3 0 15,3-2 0-15,-3-1 0 0,4 3 0 0,-4-2 9 16,3 2-9-16,1-2 8 0,-1 5-8 0,4-6 0 16,0 7 0-16,-3 6 0 0,-1-3 0 0,4-4 10 15,0 10-2-15,0 0-8 0,0 0 0 0,0 0 0 0,4-6 0 16,-4 6 0-16,0 0 0 0,0 0-9 0,0 0 1 0,0 0 0 15,0 0-2-15,3 9 0 0,4 4 0 16,-3-1 0-16,-1-2 10 0,1 6-10 16,-4 2 10-16,3-2-10 0,-3 3 10 0,0 0 0 0,0-1 0 0,0-2 0 15,4-3 0-15,-4 9 0 0,3-10 0 16,-3 7-8-16,0-3 8 0,4-7 0 0,-1 7 0 0,1-4 0 16,-1-2 0-16,1 2 0 0,3-9 0 0,-7-3 0 15,0 0 0-15,11 10 9 0,-1-4-1 0,4-3-8 16,-3-3 12-16,3 0-12 0,0 0 12 0,4-3-12 15,-4-3 40-15,7-4 0 0,-7 1 1 0,7 0 0 16,-3 2-31-16,3-5-10 0,0-4 0 0,0 7 0 16,1-1 10-16,-1-5-10 0,0 2 8 0,0-3-8 15,-3 1 0-15,3 5 0 0,0-2 0 0,-7-4 0 16,0 0 0-16,0 7 0 0,1 0-9 0,-5-4 9 0,1 4-19 16,-1-7 3-16,1 7 1 0,-1-1 0 15,-2 1-10-15,-1-7-3 0,3 7 0 0,1-1 0 16,-4-5-82-16,7 5-17 0,0-2-3 0,0-4-1186 15</inkml:trace>
  <inkml:trace contextRef="#ctx0" brushRef="#br0" timeOffset="-131717.738">25806 12303 345 0,'0'0'31'16,"0"0"-31"-16,0 0 0 0,0 0 0 16,0 0 83-16,0 0 10 0,0 0 3 0,0 0 0 15,7 0 9-15,-7 0 3 0,0 0 0 0,0 0 0 16,0 0-22-16,0 0-4 0,0 0-1 0,0 0 0 16,0 0-10-16,0 0-3 0,3-3 0 0,-3 3 0 0,0 0-8 0,0 0-3 15,0 0 0-15,7-7 0 0,-7 7-13 0,0 0-2 16,7-3-1-16,-7 3 0 0,0 0-4 0,0 0-1 15,4-6 0-15,-4 6 0 0,3-9-4 16,-3 9 0-16,0 0-1 0,0 0 0 0,0 0-4 0,0 0-1 16,4-4 0-16,-4 4 0 0,0 0-2 0,0 0-1 15,-4-6 0-15,4 6 0 0,-3-9-11 0,3 9-1 16,-4 0-1-16,4 0 0 0,-7-6-10 0,4 6 0 16,-4-4 9-16,0-2-9 0,7 6 0 0,-4 0 0 15,-3 0 0-15,-3 0 8 0,2 0-8 0,1 0 0 16,0 0 0-16,0 0 8 0,-3 6-8 0,3-2 0 15,0-4 0-15,-4 0 0 0,0 6 12 0,1-3-3 0,-1 3 0 16,4-6 0-16,-3 10 3 0,-1-10 1 0,0 9 0 16,-3-3 0-16,4 4-4 0,-1-1-1 0,-3-6 0 0,4 3 0 15,-1 4-8-15,0-1 0 0,4-2 0 0,0-4 8 16,-7 6 3-16,7-3 0 0,0-2 0 0,3 2 0 16,1 3-11-16,-1-3 0 0,1-2 0 0,-4 5 8 15,3-3-8-15,4-6 0 0,4 10 0 0,-4-7-11 16,3 3 11-16,1 4 0 0,-4-4 8 0,0-3-8 15,0 6 0-15,0 1 0 0,0-1 0 0,3 1 0 16,1-4 0-16,-4-3 8 0,3 3-8 0,1 4 0 16,0-4 0-16,-1 3 0 0,-3-9 0 0,4 3 0 15,3 4 0-15,-4-4 0 0,4 3 0 0,0-3 0 16,-7-3 0-16,7 7 0 0,0-1 0 0,4-3 0 16,-4-3 10-16,0 0-2 0,-7 0-8 0,11 0 12 15,-11 0-12-15,0 0 0 0,0 0 0 0,10 0-10 0,4 0 10 0,-3-9 0 16,0 9 0-16,-4-7 0 15,3 4 9-15,1-3-9 0,-1 3 12 0,1-4-12 0,0 4 20 0,3-3-2 16,-4-3-1-16,1-1 0 0,-1 1-17 16,1 3 0-16,0-4 0 0,-4 7-9 0,3-6 9 0,-3 2 0 15,0-2 0-15,-3 0 8 0,3-1 6 0,-4 4 2 16,1-4 0-16,-1 1 0 0,1 0 4 0,0-1 2 16,-4 1 0-16,3-1 0 0,-3 1 4 0,0-7 1 15,0 7 0-15,0-7 0 0,0 4-27 0,-3-4 0 16,3-3 0-16,0 4 0 0,0 2 0 0,0-6 0 15,0-6 0-15,0 6 0 0,0 0-10 0,3-3-4 16,-3 4-1-16,0-1 0 0,0-6 15 0,0 6 0 0,0 6 0 16,0-9 0-16,0 10 0 0,0-4 0 0,0-3 0 0,0 4 0 15,-3 2 0-15,3-2 0 0,0 5 0 0,0-6 0 16,0 7 0-16,-4 0 0 0,4-4 0 0,0 1-9 16,-4 2 9-16,4 1 0 0,-3-1 0 0,3 7-8 15,-4-3-9-15,4 6-2 0,0 0 0 16,0-3 0-1,0-4-27-15,0 7-6 0,0 0 0 0,-7 0-1 16,0 10-122-16,4-10-24 0,-8 9-5 0,4-2-754 0</inkml:trace>
  <inkml:trace contextRef="#ctx0" brushRef="#br0" timeOffset="-130629.748">26095 11848 172 0,'0'0'16'0,"0"0"-16"0,0 0 0 0,0 0 0 0,0 0 212 0,0 0 40 16,0 0 8-16,0 0 2 0,0 0-138 0,0 10-28 16,0-10-6-16,0 0-1 0,0 0-36 0,0 6-7 15,0 3-2-15,4 1 0 0,-1-4-7 0,1-3-1 16,-4 6-1-16,3-2 0 0,-3 2 0 0,0 1 0 16,0-1 0-16,0 0 0 0,0 7-3 0,4-3 0 15,-4 2 0-15,-4 4 0 0,4-3-4 0,-3 3-2 16,3-1 0-16,0 1 0 0,0 6-10 0,0 0-1 15,0 0-1-15,-4-3 0 0,4 3 5 0,0 4 1 16,-3-4 0-16,3 3 0 0,0-3-10 0,0 0-2 16,0-3 0-16,0 3 0 0,0-6-8 0,-4 6 0 15,4-6 0-15,0 0 0 0,-4-4 0 0,4 4 0 0,-3-9 0 16,-1 5 8-16,4-2-8 0,-3-4 0 0,3-2 0 0,-4 2 8 16,4-9 0-16,0 9 0 0,0-9 0 0,0 0 0 31,0 0-56-31,0 0-12 0,0 0-3 0,0 0 0 15,0 0-118-15,0 0-24 0,0 0-5 0,-3-9-1 0</inkml:trace>
  <inkml:trace contextRef="#ctx0" brushRef="#br0" timeOffset="-130096.841">26021 11836 403 0,'0'0'36'0,"0"0"-36"0,0 0 0 0,0 0 0 16,0 0 254-16,0 0 44 0,0 0 9 0,0 0 1 15,0 0-176-15,0 0-36 0,10 0-8 0,1 3 0 16,-4-3-17-16,0 0-3 0,4 0-1 0,-1 0 0 16,4 0-7-16,1 0-2 0,-1 0 0 0,0 0 0 15,3 0-18-15,-2 0-3 0,-1 0-1 0,3 0 0 16,-3 0-23-16,1 0-5 0,2 0 0 0,-3 6-8 16,0-6 0-16,-3 3 0 0,0-3 0 0,3 6 0 15,-4-6 0-15,-3 0 0 0,4 4 0 0,-1 2 0 16,-2-6-16-16,-1 0 0 0,3 6 0 0,-3-3 0 15,-7-3-32-15,0 0-6 0,7 0-2 0,-7 0 0 16,0 0-141-16,7 10-29 0,-3-10-6 0</inkml:trace>
  <inkml:trace contextRef="#ctx0" brushRef="#br0" timeOffset="-129660.381">26084 12165 172 0,'0'0'16'0,"0"0"-16"0,0 0 0 0,0 0 0 16,0 0 272-16,0 0 52 0,0 0 11 0,0 0 1 16,0 0-212-16,0 0-42 0,0 0-9 0,11 3-1 15,0-6 2-15,-1 3 1 0,-3-6 0 0,0 6 0 16,4 0 17-16,-4 0 3 0,3-4 1 0,1 4 0 15,0-6-26-15,-1 6-5 0,1 0-1 0,-1-6 0 16,5 3-41-16,-5 3-9 0,1 0-2 0,3-7 0 16,-4 7-3-16,4 0-1 0,-3 7 0 0,3-7 0 0,0 3-8 0,0 3-11 15,-3-6 3-15,0 6 0 0,3-6-5 16,-4 4-1-16,1-4 0 0,-1 0 0 16,1 0-37-16,-4 6-7 0,-7-6-2 0,0 0 0 15,4 3-97-15,3 3-20 0,0-3-4 0,-7-3-643 0</inkml:trace>
  <inkml:trace contextRef="#ctx0" brushRef="#br0" timeOffset="-128881.734">26035 12488 345 0,'0'0'31'0,"0"0"-31"0,0 0 0 0,0 0 0 15,0 0 242-15,0 0 42 0,0 0 9 0,0 0 2 16,0 0-175-16,0 0-36 0,0 0-6 0,0 0-2 16,0 0-44-16,0 0-10 0,7 0-2 0,-7 0 0 15,0 0 7-15,7 0 1 0,4 0 0 0,-4 0 0 16,0 0 11-16,3 0 2 0,-3 0 1 0,4 0 0 15,-4 3-13-15,4 3-2 0,-1-6-1 0,-3 0 0 16,4 0-11-16,-1 0-3 0,-2 0 0 0,2 0 0 0,1 0 7 0,3 0 1 16,0 0 0-16,0 0 0 15,-3 0-11-15,3 0-1 0,0 0-8 0,3 0 12 0,-2 0-12 0,-1 0 0 16,0-6 0-16,0 6 0 0,4-3 0 0,-4 3 0 16,-4 0 0-16,8-6 0 15,-8 6-39-15,5 0-1 0,-5 0 0 0,-3-4 0 16,-7 4-151-16,7 0-30 0,11-6-7 15,-18 6-469-15</inkml:trace>
  <inkml:trace contextRef="#ctx0" brushRef="#br0" timeOffset="-127927.99">25266 12767 954 0,'0'0'42'0,"-7"0"9"0,0 0-41 0,3 6-10 15,-3-6 0-15,7 0 0 0,-3 0 68 0,3 0 12 16,0 0 3-16,0 0 0 16,0 0-39-16,0 0-7 0,0 0-1 0,0 0-1 0,0 0 21 0,0 0 5 15,0 0 1-15,0 0 0 0,0 0 18 0,0 0 3 16,0 0 1-16,0 0 0 0,0 0-21 0,0 0-4 15,7 0-1-15,0 3 0 0,3-3-9 0,-3 7-1 16,4-7-1-16,0 0 0 0,6 0-15 0,-3 0-2 16,4 0-1-16,0 0 0 0,6 0-8 15,1 0-1-15,3 6-1 0,4-3 0 0,0 3-9 0,3-3-2 16,4 7 0-16,0-1 0 0,-4-3-8 0,4 4 0 16,-7-7 0-16,6 3 0 0,-2 1 0 0,2-4 0 15,1-3 0-15,0 0 0 0,3 0 0 0,1 0 0 16,-1-3 0-16,0-4 0 0,-3 7 0 0,3-6 15 0,-3 3-4 15,0 3-1-15,-4-6-10 0,4 6 0 0,-7-4 0 0,3-2 0 16,-3 6 0-16,0 0-16 0,-4 0 4 0,0 0 1 16,0 6-11-16,-6-2-2 15,-8-4-1-15,0 6 0 16,0-6-38-16,-4 9-7 0,-2-2-2 0,-1-4 0 16,-7-3-112-16,3 0-22 0,-3 0-5 0,0 0-1 0</inkml:trace>
  <inkml:trace contextRef="#ctx0" brushRef="#br0" timeOffset="-125828.151">30378 18603 0 0,'0'0'0'0,"-11"0"0"0,1 6 0 0,2-6 0 15,-2 0 368-15,3-6-74 16,0 3 59-16,3-4 12 0,-3 4-283 0,7 3-57 0,0 0-11 0,7-9-2 31,-3 2-41-31,3-2-8 0,3 3-2 0,1 6 0 0,0 0 66 0,3 0 13 0,3 0 2 0,1 0 1 16,0 0 13-16,3 0 4 0,0 0 0 0,0 0 0 15,4 0 4-15,0 0 2 0,-1 0 0 0,1 0 0 16,7 0-17-16,-1 0-3 0,5 0-1 0,2 0 0 16,5 0-21-16,6 0-5 0,4 0-1 0,4 0 0 15,-5 0-9-15,5 0-1 0,-4 6-8 0,3-6 12 16,1 0-12-16,6 3 11 0,4 3-11 0,-3 1 10 16,3-4 7-16,-4 6 2 0,-3-2 0 0,0 2 0 15,4-6 12-15,3 6 2 0,3-2 1 0,1-4 0 0,-1 9-16 0,-6-8-3 16,-1 2-1-16,-10-3 0 0,4 3-14 15,-4-6 0-15,-4 0 0 0,4 0 0 0,-4 0 0 0,1 0-13 16,-1-6 1-16,-6 6 0 16,-5-3-184-16,1-3-36 0,21 2-7 0,-21-2-1 0</inkml:trace>
  <inkml:trace contextRef="#ctx0" brushRef="#br0" timeOffset="-124030.301">25795 13526 518 0,'0'0'23'0,"0"0"5"0,0 0-28 0,0 0 0 16,0 0 0-16,0 0 0 0,7-3 187 0,-3-4 32 15,3 4 6-15,-7 3 2 0,3-9-131 0,-3 3-25 16,0-4-6-16,0 10-1 0,4-3 10 0,-4 3 2 16,-4-6 0-16,4-4 0 0,0 10-16 0,0-6-4 15,-3 3 0-15,-4-3 0 0,7 6-24 0,-4-3-6 0,4-7-1 0,-7 4 0 16,4-4-13-16,-4 4-2 0,3 3-1 16,-3-3 0-16,0-4 7 0,0 1 2 0,-4 6 0 0,4-7 0 15,0 4 6-15,-3-3 2 0,-1 2 0 0,4 4 0 16,-4 3 6-16,1-6 2 0,-1 6 0 0,1 0 0 15,3 0-5-15,-4 6-1 0,-3-6 0 0,3 3 0 16,1 4-20-16,-1-1-8 0,1-3 0 0,-1 7 0 16,0-4 0-16,1 3 0 0,-1 4-8 0,1-7 8 15,-5 13-20-15,5-10 2 0,-1 7 1 0,4-4 0 16,4 4 4-16,-4-6 1 0,0 5 0 0,0-2 0 16,3 2 12-16,1 1 0 0,-1-3 0 0,0 2 0 15,1-5 0-15,3 9 0 0,3-4-8 0,-3-2 8 16,4 2 0-16,-4 1 0 0,7-3-10 0,0 2 10 15,-3-5 0-15,3-1-11 0,0 1 11 0,3-1-8 0,1-3 8 16,3-3 0-16,-3 7 0 0,-1-4-8 16,-3-6 8-16,4 0-13 0,-1 10 5 0,1-10 8 0,3 0 0 0,-3-7 16 15,-1 4 0-15,1 3-1 0,3-6 1 0,-3-4 1 16,3 7 0-16,-4-12 0 0,1 5-17 0,3 1 8 16,-3-1-8-16,-4 1 0 0,3-7 0 0,1 7 0 15,-4-1-15-15,0-5 5 0,0 5 10 0,-4 7 0 16,1-6 8-16,-1-1-8 0,-3-5 12 0,0 8-3 15,0-2 0-15,0 0 0 0,-3-1 9 0,-1 1 2 16,1-1 0-16,3 1 0 0,-7-7-3 0,3 4 0 16,1-4 0-16,-1-3 0 0,1 1 5 0,-1-1 1 15,1-3 0-15,-1 3 0 0,4-9-3 0,-3 3 0 16,3-4 0-16,-4 4 0 0,4 3-12 0,-3-3-8 0,-1 0 8 0,4 6-8 16,0 1 0-16,-3 2 0 0,3-3 0 0,-4 3 0 15,0 7 0-15,1 0 0 0,-1-1 0 16,1 1 0-16,-1-1 0 0,-3 4 0 0,4 3 0 0,-1-3 0 15,1-4 0-15,-1 7 0 0,1-3 0 0,-1-4 0 16,-3 1 0-16,4 6 0 0,-1-10 0 0,0 4 0 16,4-4 0-16,0 4 0 0,-3-7-10 15,-1 7 10 1,4 3-28-16,-3-4 2 0,3 1 0 0,0 6 0 16,0 3-26-16,0 0-4 0,0 0-2 0,0 0 0 0,0 0-157 0,0 0-31 15</inkml:trace>
  <inkml:trace contextRef="#ctx0" brushRef="#br0" timeOffset="-123109.794">25904 13106 633 0,'0'0'56'0,"0"0"-44"15,0 0-12-15,4 0 0 0,0-10 158 0,-4 10 30 16,3 0 5-16,-3 0 2 0,0 0-94 0,0 0-18 16,0 0-4-16,4-9-1 0,-4 9-2 0,0 0 0 15,0 0 0-15,0 0 0 0,0 0-12 0,0 0-4 16,0 0 0-16,0 0 0 0,0 0-40 0,7 15-8 0,0-5-1 0,-4 2-1 16,1 4-10-16,3 0 0 0,3 3 0 0,-3-1 0 15,4 1 0-15,0 0 0 0,-4 3 0 0,3 0 0 16,4 3 8-16,-3 0 0 0,3-3 0 0,-3 0 0 15,-1 0 17-15,1-3 3 0,-4 6 1 0,3-6 0 16,-2 6-5-16,-1-6 0 0,0-1-1 0,0 7 0 16,-4-6-15-16,1 0-8 0,3-3 10 0,-4-1-10 15,1-2 0-15,-4 6 0 0,3-4 0 0,-3 1 0 16,7-3 0-16,-3-4 0 0,-4-3 0 0,3 4 0 16,1-1 0-16,-4-9 0 0,0 0 0 0,0 0 0 15,0 0 24-15,0 0 6 0,0 0 1 0,0 0 0 16,0 0-6-16,0 0-1 0,4-9 0 0,-1-1 0 15,1 1 13-15,-1-7 3 0,1-3 0 0,-1 4 0 16,1-7-21-16,3-3-4 0,-4 6-1 0,1-6 0 16,-1 6-14-16,1-6 0 0,3 6 0 0,-4 0 0 15,1 1 0-15,-4-1 0 0,4-3 0 0,-1 3 0 0,1 0 9 0,3-6-1 16,-4 6 0-16,4 0 0 0,-3 4-8 0,3-4 0 16,0 0 0-16,0-6 0 0,3 6 0 0,-2 0 0 15,2 4 0-15,-3-4 0 0,4 0 0 0,-4 3-17 16,-4 7 4-16,4-4 1 15,0-2-23-15,-3 5-4 0,3 1-1 0,-3 0 0 16,3-1-40-16,-4 4-8 0,-3-4-1 0,4 7-628 16,-4-3-126-16</inkml:trace>
  <inkml:trace contextRef="#ctx0" brushRef="#br0" timeOffset="-122059.466">26868 12739 403 0,'0'0'36'0,"0"0"-36"0,0 0 0 0,0 0 0 15,0 0 305-15,0 0 55 0,0 0 10 0,0 0 2 16,0 0-236-16,0 0-48 0,0 0-10 0,14 0-2 16,-4 0-50-16,1 0-10 0,-1-3-3 0,1-4 0 15,0 7-3-15,-1 0-1 0,4-6 0 0,-3 3 0 16,-1 3 15-16,5 0 4 0,-5-6 0 0,4 6 0 15,-3 0-4-15,-1 0 0 0,5 0 0 0,-5 6 0 16,8-6-24-16,-8 0 0 0,-3 0 0 0,4 3 0 16,3-3-11-16,-3 0 11 0,-1 0-8 0,4 0 8 15,-3 0-40-15,3-3-4 0,-3 3 0 0,3 0 0 16,0 0-32 0,-4 0-8-16,5-6 0 0,-5 6-487 0,1-4-97 0</inkml:trace>
  <inkml:trace contextRef="#ctx0" brushRef="#br0" timeOffset="-121527.989">26839 12927 345 0,'0'0'31'0,"0"0"-31"15,0 0 0-15,0 0 0 0,0 0 347 0,0 0 63 16,0 0 13-16,11 0 2 0,0 0-246 0,-1-3-50 15,1 3-9-15,3 0-3 16,-4 0-45-16,1 0-10 0,3-7-2 0,0 7 0 0,-3 0-36 0,-1 0-7 16,4 0-1-16,-3-3-1 0,3 3-4 0,4 0-1 15,-4 3 0-15,4-3 0 0,-1-3-10 0,1 3 0 16,-4 0 0-16,0-6 0 0,0 6 0 0,0 0 0 16,0-3 0-16,0-3 0 0,1 6-25 0,2-7 2 15,-3 4 1-15,0-3 0 16,1 3-133-16,-1-7-26 0,0 1-6 0,0-7-1 0</inkml:trace>
  <inkml:trace contextRef="#ctx0" brushRef="#br0" timeOffset="-116894.033">33338 16978 1378 0,'0'0'61'0,"0"0"13"0,0 0-59 0,0 0-15 0,0 0 0 0</inkml:trace>
  <inkml:trace contextRef="#ctx0" brushRef="#br0" timeOffset="-116004.497">33323 16950 1436 0,'0'0'64'0,"0"0"12"0,0 0-60 16,0 0-16-16,0 0 0 0,0 0 0 0,0 0 45 0,0 0 7 0,0 0 0 0,0-9 1 31,0 9-81-31,0-7-17 0,0-2-3 0,0 9-1 0,0-9 20 0,0 9 4 0,0-4 1 0,0 4 0 15,0 0 24-15,0 0 0 0,-7-6 0 0,7 6 0 16,0 0 0-16,0 0 0 0,0 0 0 0,0 0 8 16,0 0 40-16,0 0 8 0,0 0 1 0,0 0 1 15,0 0-1-15,0 0 0 0,0 0 0 0,0 0 0 16,0 0-3-16,0 0-1 0,0 0 0 0,-7-9 0 16,7 9-31-16,-7-7-6 0,4-2-2 0,3 9 0 15,0 0-14-15,-4-3 11 0,1-3-11 0,3 6 10 0,0 0-1 0,-7-10 0 16,7 10 0-16,0 0 0 0,0 0 0 15,-7 0 0-15,-1-9 0 0,8 9 0 0,0 0 3 0,0 0 1 16,0 0 0-16,0 0 0 0,0 0 5 0,0 0 1 16,-7 0 0-16,7 0 0 0,-10 0-19 0,10 0 8 15,0 0-8-15,-11 0 0 0,1 6 0 0,-1-3 0 16,4-3 0-16,7 0 0 0,-11 7 0 0,1-4 0 16,3 3 8-16,0-3-8 0,-4 3 0 0,4 4 0 15,0-4 0-15,0-3 0 0,0 7 0 0,0-1 0 16,0 0 0-16,3-2 0 0,1 2 0 0,-1 0 8 0,1 1 0 15,-4 6-8-15,0-7 12 0,0 0-4 0,0 10 0 0,-1-3-8 16,1 3 12-16,0-4-4 0,0-2 0 0,0 6-8 16,0-4 9-16,0 1-9 0,4-3 0 15,-4 2 9-15,-1-2 2 0,5 3 0 0,-1 2 0 0,4-2 0 16,-3-3-1-16,-1 2 0 0,4 4 0 16,0-3 0-16,0-1-10 0,-3 4 0 0,3 0 0 0,-4 0 8 15,4 0-8-15,0-1 0 0,-3-2 0 0,3 3 0 16,0 0 18-16,-4-4 2 0,4-5 0 0,4 9 0 15,-1-4-20-15,-3-2 8 0,4-1-8 0,-1 1 0 16,4 3 13-16,-3-4-4 0,-1-5-1 0,5 2 0 16,-1 0-8-16,3 7 0 0,-3-7 0 0,4 1 8 15,-1-7-8-15,-3 3 0 0,1 4 0 0,2-4 0 16,-3-3 8-16,4 3-8 0,-1-3 0 0,4 4 8 0,4-4-8 16,0 6 0-16,-1-2 0 0,1 2 0 0,3-3 0 0,-3 4 8 15,3-7-8-15,0 3 0 16,0-3 10-16,0 3-10 0,4-2 12 0,-4-4-12 0,0 0 0 0,1 0 0 15,-1 0 0-15,0-4 0 0,0-2 12 0,4 3-12 16,-4-3 12-16,0 6-12 0,0-10 18 0,1 1-3 16,-5 0-1-16,1 2 0 0,-1-2 11 0,-2-1 3 15,2 1 0-15,-3 0 0 0,0-1-20 0,1 1-8 16,-1 3 8-16,-4-7-8 0,1 7 12 0,-1-7-4 31,-3 1 0-31,0 2 0 0,1-2-8 0,-5 2 8 0,1-5-8 0,-1-1 8 0,1 3-8 0,-4-5 8 16,0-4-8-16,-4 3 8 0,1 0-8 0,-1-9-14 15,-3 3 3-15,0 6 1 0,0-6 10 0,0 3-8 0,0-3 8 0,-4 0-8 16,4 6 8-16,-3-6 8 0,3 3-8 0,-4 0 11 16,-3 3-11-16,0 0-11 0,-4 0 3 0,0 1 0 15,-3 2-3-15,0-3 0 0,-4 10 0 0,1-7 0 16,-5 7 11-16,5-4 0 0,-4 1 0 0,-1 2 0 16,1 1-24-16,0-1 0 0,3 1 0 0,1-1 0 15,-1 1 24-15,4-7-10 0,-1 7 10 0,5 0 0 31,-1-1-84-31,1-6-11 0,-1 4-1 0</inkml:trace>
  <inkml:trace contextRef="#ctx0" brushRef="#br0" timeOffset="-103816.169">27294 628 921 0,'0'0'82'15,"0"0"-66"-15,0 0-16 0,0 0 0 16,0 0 145-16,0 0 26 0,0 0 5 0,0 0 0 15,0 0-112-15,0 0-22 0,0 0-5 0,0 0-1 0,0 0 0 0,0 0-1 16,4-6 0-16,3 6 0 0,-3-9-10 0,3 9-1 16,-7 0-1-16,7-4 0 0,3 4 17 0,-3 0 3 15,-7 0 1-15,7 0 0 0,-7 0-27 0,7 4-5 16,-7-4 0-16,7 6-1 0,1 3-11 0,-1 1 0 16,-4-1 0-16,4 7 0 0,-3-7 0 0,3-6 8 15,-4 7-8-15,8 5 0 0,-4-5 11 0,3-1-3 16,-2-3-8-16,2 7 12 0,-3-7-3 0,4 4-1 15,-1-1 0-15,-3 0 0 0,4-2-8 0,0 2 0 16,-4-6 9-16,3 7-9 0,-3-4 0 0,0 3 0 16,0 1 0-16,0-1 0 15,-3 1-33-15,-1-4-5 0,-3-6-1 0,0 0 0 16,0 0-21-16,0 0-4 0,-3 9 0 0</inkml:trace>
  <inkml:trace contextRef="#ctx0" brushRef="#br0" timeOffset="-103414.12">27707 566 748 0,'0'0'67'0,"0"0"-54"16,0 0-13-16,0 0 0 0,0 0 104 0,0 0 17 16,0 0 4-16,0 0 1 0,0 0-90 0,0 0-17 15,0 0-4-15,-7 3-1 0,-3 3 23 0,2-6 5 16,8 0 1-16,0 0 0 0,-7 9 26 0,4 1 6 16,3-10 1-16,-7 0 0 0,7 0-13 0,-7 9-3 15,0 1 0-15,0 5 0 0,3-5-28 0,1 8-5 16,-4-2-2-16,0-3 0 0,-1 2-11 0,5 10-2 15,-1-12-1-15,1 12 0 0,-8-6-3 0,4 0-8 16,4 6 12-16,-8-6-4 0,4 15 1 0,0-9 0 16,0 0 0-16,0 3 0 0,0 1-9 0,-4 5 0 0,1-9 9 15,3 4-9-15,-4-4 12 0,0 3-3 0,4-3 0 0,-3-3 0 32,3-3-35-32,0-4-7 0,0 1-2 0,3-3 0 15,-3-4-175-15,7-3-35 0</inkml:trace>
  <inkml:trace contextRef="#ctx0" brushRef="#br0" timeOffset="-102981.312">27813 788 806 0,'0'0'72'0,"0"0"-58"15,0 0-14-15,0 0 0 0,0 0 229 0,0 0 43 16,0 0 9-16,0 0 2 0,0 0-155 0,0 0-30 16,0 0-6-16,0 0-2 0,0 0-38 0,7 0-8 15,0 0-2-15,0-6 0 0,4 3-26 0,-1 3-4 16,1-7-2-16,3-2 0 0,-3 9-10 0,3-9 0 0,-4 6 9 0,4-4-9 16,4 1 0-16,-4-3 0 15,0 5 0-15,4-2 0 0,-4 6-10 0,0-9-3 0,0 9-1 0,0 0 0 31,0-10-14-31,1 10-4 0,-5 0 0 0,1 0 0 16,-1 0-93-16,1 0-19 0,3 0-4 0,-3 0-672 0</inkml:trace>
  <inkml:trace contextRef="#ctx0" brushRef="#br0" timeOffset="-102457.828">28734 540 1094 0,'0'0'48'0,"0"0"11"0,0 0-47 0,0 0-12 0,0 0 0 15,0 0 0-15,0 0 136 0,0 0 26 0,0 0 5 0,0 0 1 16,-11 7-113-16,8-7-23 0,3 0-4 0,-7 9 0 16,3-6 0-16,-3 7 0 0,7-10 0 0,-7 6 0 15,0 13-7-15,0-10-1 0,-4 1 0 0,4 5 0 16,-7-5-8-16,4 8-1 0,-1-2-1 0,0-6 0 15,1-1-10-15,3 10 10 0,-7-10-10 0,3 1 10 16,0-1-10-16,4-3 0 0,-3 4 0 0,3-1 8 0,-4 0-8 16,4-2-9-16,0-4 9 0,4 3-13 15,-5-3-83-15,8-3-17 0,-7 0-3 0,4 0-659 16</inkml:trace>
  <inkml:trace contextRef="#ctx0" brushRef="#br0" timeOffset="-102181.445">28448 594 1267 0,'0'0'56'0,"0"0"12"0,0 0-55 0,0 0-13 15,11 0 0-15,-1 0 0 0,-10 0 89 0,11 9 15 0,-4-3 4 0,0-2 0 16,0 2-44-16,0 3-9 0,0-3-2 0,0 7 0 15,-3-4-29-15,3-2-5 0,0 2-2 0,-4-6 0 16,8 7 3-16,-4-4 1 0,0 3 0 0,4 1 0 16,-4-1 0-16,0 1 0 0,3-10 0 0,1 9 0 15,-1-3-10-15,1-6-3 0,0 7 0 0,3-4 0 16,-4 6-8-16,1-9-11 0,-1 9 3 0,1-9 0 31,0 0-122-31,-4 7-24 0,0-7-5 0</inkml:trace>
  <inkml:trace contextRef="#ctx0" brushRef="#br0" timeOffset="-101694.77">28903 192 1854 0,'0'0'82'0,"0"0"17"0,4 7-79 15,3 2-20-15,3-6 0 0,-3 7 0 0,4 2 9 0,-1 1-1 0,5 2-8 0,-5-5 12 16,1 5-12-16,-1-2 0 0,-3 6 0 0,4-4 0 16,0 1 16-16,-1 6 1 0,-3-6 0 0,4-1 0 15,-4-2 19-15,3 12 3 0,1-6 1 0,0 0 0 16,-1 0-7-16,-3-4-1 0,4 13 0 0,-4-9 0 15,0 3-19-15,0 0-4 0,-3-3-1 0,-1 6 0 16,1-9-8-16,-1 6 0 0,-6-7 0 0,3 4 0 16,-7 0-13-16,3-3-5 0,-3 9-1 0,-4-13 0 15,1 10-46-15,-4-9-10 0,0 6-1 0,-4-4-808 16</inkml:trace>
  <inkml:trace contextRef="#ctx0" brushRef="#br0" timeOffset="-101062.022">27009 290 172 0,'0'0'16'0,"0"0"-16"16,0 0 0-16,0 0 0 0,0 0 315 0,0 0 60 16,0 0 12-16,0 0 2 0,0 0-255 0,0 0-51 15,0 0-11-15,0 0-1 0,0 0-24 0,0 0-5 16,0 0-1-16,0 0 0 0,0 0-18 0,-7 9-4 16,-4-9-1-16,0 16 0 0,1-7-8 0,-1 0-2 0,1 1 0 0,-1 9 0 15,1-1-8-15,2 4 0 0,-2 7 0 0,-1-7 0 16,4 12 0-16,0-9 0 0,0 10 0 0,4-13 0 15,-1 3 14-15,4 3 1 0,-3 6 0 0,-1-8 0 16,4 2-4-16,-3-9-1 0,3 6 0 0,0 3 0 16,3-9-10-16,1 6 0 0,-1-6 9 0,4 6-9 15,4-7-8-15,-1 1-7 0,4-3-1 0,4-7 0 32,-4 10-175-32,11-3-35 0,24 3-7 0,-3-10-2 0</inkml:trace>
  <inkml:trace contextRef="#ctx0" brushRef="#br0" timeOffset="-99812.036">29235 211 633 0,'0'0'56'0,"0"0"-44"15,0 0-12-15,0 0 0 0,0 0 193 0,7 0 37 0,0-3 7 0,-7 3 2 16,0 0-178-16,7-6-35 0,0 3-7 0,-7 3-2 15,0 0-17-15,7-7 0 0,4-2 0 0,-4 9 0 16,-4-9 0-16,4 5 0 0,-3-2 0 0,6 0 0 16,-3 3 0-16,0-4 0 15,0 4 0-15,4-3 0 0,-4-3 0 0,0 9 0 0,0-10 0 0,-3 1 0 16,3 9 0-16,3-6 13 0,-3-4-2 0,1 7-1 16,-1-3 15-16,-4 3 3 0,4 3 1 0,-7 0 0 15,0 0-3-15,0 0-1 0,11-7 0 0,-8 7 0 16,-3 0-10-16,7 7-3 0,-7-7 0 0,4 3 0 15,-4-3-12-15,3 6 0 0,1-3 0 0,-1 7 0 16,1-4 0-16,3 3 0 0,-7-9 0 0,0 10 0 16,4-1 0-16,-1-3 0 0,1 4 0 0,-1-7 0 15,-3 3 0-15,4 4 0 0,-1-1 0 0,-3 0 0 0,4-2 0 16,-4 2 0-16,0-6 0 0,0 7 0 16,0-10 0-16,0 12 0 0,0 1 0 0,0-4 0 0,0-9 0 0,-7 9 0 15,3 1 0-15,-3-4 9 0,4 4-9 0,-5-1 10 16,1 0-10-16,-3-2 10 15,3-4-10-15,-4 3 10 0,-3-3-10 0,4 7 10 0,-1-4-10 0,0 0 0 16,1-3 0-16,-1-3 0 0,1 10 0 0,-1-10 0 16,0 0 0-16,8 0 0 0,-8 0 0 0,1 0 0 15,-1 0 0-15,4 0 0 0,0 0-11 0,-4 0 3 16,4 0 0-16,-3 0 0 0,3 0-1 16,-4-10 0-16,4 10 0 0,0 0 0 15,0 0 0-15,0 0 0 0,7 0 0 0,-4 0 0 0,1-3 9 0,3 3 8 16,-4-6-8-16,4 6 11 0,0 0-11 0,0 0 0 15,7-6-12-15,-3 2 12 0,-1-2 0 0,5 3 0 0,-1-3 0 0,3 3 0 16,-3 3 0-16,4 0 0 0,-1 0 0 0,1-7 12 16,3 7 1-16,-3 0 1 0,3 0 0 0,-4 0 0 15,1 0 2-15,3 0 1 0,-3 0 0 16,3 0 0-16,-7 0 14 0,7 0 2 0,0 0 1 0,-3 7 0 16,-1-7-26-16,1 3-8 0,-1 3 0 0,1-6 0 15,0 3 8-15,-1-3-8 0,1 10 9 0,-4-4-9 16,3-6 10-16,1 9-10 0,-4-9 10 0,-3 10-10 15,-4-10 12-15,7 9-4 0,0-3-8 0,-4 4 12 16,1-7-21-16,-1 3-5 0,-3-6-1 0,0 10 0 16,0-1-123-16,0 0-25 0,0-2-5 0,0 2 0 15</inkml:trace>
  <inkml:trace contextRef="#ctx0" brushRef="#br0" timeOffset="-98992.972">26377 362 633 0,'0'0'56'0,"0"0"-44"0,0 0-12 0,0 0 0 16,0 0 116-16,0 0 20 0,0 0 5 0,7-10 1 16,0 7-98-16,-3-3-20 0,3 0-4 0,-4 6-1 15,1-10-2-15,-4 10 0 0,7 0 0 0,0-3 0 16,-3 3 27-16,-4 0 4 0,0 0 2 0,0 0 0 15,0 0-4-15,0 0-1 0,7 0 0 0,-7 0 0 16,0 0-25-16,0 0-4 0,0 0-2 0,0 0 0 16,7 3-4-16,-4 7-1 0,-3-10 0 0,4 6 0 15,-1 13 19-15,1-10 3 0,-1 7 1 0,-3-7 0 16,0 10 4-16,4-3 2 0,-4-4 0 0,0 4 0 16,3 3-10-16,-3-4-3 0,0-2 0 0,4 3 0 0,-4 2-16 15,0-2-9-15,-4-6 10 0,4-1-10 16,4 0 8-16,-4 1-8 0,0 5 0 0,-4-11 0 15,4 5-92-15,0-9-25 0,0 12-5 0</inkml:trace>
  <inkml:trace contextRef="#ctx0" brushRef="#br0" timeOffset="-98526.157">26166 851 1267 0,'0'0'112'15,"0"0"-89"-15,0 0-23 0,0 0 0 0,0 0 100 0,0 0 15 16,0 0 3-16,10 0 1 0,1-6-56 0,-1 6-11 15,1 0-3-15,3-4 0 0,-3 4-5 0,3 0 0 16,0-6-1-16,0 6 0 0,0 0-23 16,4-9-5-16,-4 9-1 0,7-10 0 0,-3 1 2 0,3 3 0 15,-4-4 0-15,5 7 0 0,-1-6-16 0,3-7 0 16,-2 7 0-16,-1-1 0 0,0 4 0 0,0-3 0 16,0 5-9-16,-7-2 9 0,4 6-23 0,-4-9 2 15,0 9 0-15,-3 0 0 16,-1 0-31-16,-3 0-7 0,-7 0-1 0,7 9-508 15,-7-9-103-15</inkml:trace>
  <inkml:trace contextRef="#ctx0" brushRef="#br0" timeOffset="-97741.693">26321 1074 864 0,'0'0'76'0,"0"0"-60"16,0 0-16-16,0 0 0 0,0 0 140 0,0 0 26 15,0 0 5-15,0 0 1 0,3-7-101 0,4-2-20 16,-3-1-4-16,3 1-1 0,-4 3-2 0,5-4-1 16,-1 7 0-16,0-6 0 0,0 3-4 0,0-4-1 15,0 1 0-15,3 6 0 0,-3-4-9 0,4-2-1 16,0 3-1-16,-1 2 0 0,1-11-27 0,-1 15 0 15,1-10 8-15,0 1-8 0,-1 3 0 0,1 6 0 16,-1 0 0-16,1-3 0 0,-4-4 0 0,0 7 0 0,4 0 0 16,-4 0 0-16,-7 0 0 0,10 7 0 15,1-4 0-15,-1 3 0 0,1-6 0 0,-4 9 8 0,-7-9-8 0,7 10 8 16,-3 5-8-16,3-11 0 0,-4 11 0 16,-3-5 0-16,7-1 0 0,-7 1 8 0,4 5-8 0,-4-5 8 15,0-1-8-15,-4 0 0 0,4 1 0 0,0 6 0 16,-7-13 0-16,4 12 0 0,3-5 0 0,-7-1 0 15,0 7 0-15,-4-7 0 0,0 1 0 0,4-1 0 16,-3 0 0-16,-1 1 0 0,-3 6-10 0,0-13 10 16,3 6-21-16,1-3 1 0,-1 1 1 0,-3-4 0 15,3 3 6-15,4-3 1 0,-3-3 0 0,3 0 0 16,0 0 12-16,-4 0 0 0,4-3 0 0,0-3 0 16,-4 3 0-16,8-4 0 0,-4 1 0 0,3 3 0 15,-3-3 0-15,4 3 0 0,3-4 0 0,0 7 0 16,0 0 0-16,-4-9 8 0,4 9-8 0,0 0 10 15,0 0 10-15,0 0 1 0,0 0 1 0,7-10 0 0,0 7 5 0,0-3 1 16,4 6 0-16,0 0 0 0,-1-3 2 0,1 3 1 16,3 0 0-16,0 0 0 0,-3 3-11 0,-1-3-3 15,4 6 0-15,4-3 0 0,-4 7-17 0,0-10 0 16,-3 9 8-16,3-2-8 0,-4-4 0 0,1 6 0 16,-4-3 0-16,4-6 0 0,3 7 0 0,-4-4 0 15,-3 3 0-15,4-3 0 0,-4-3 0 0,4 0 0 16,-4 0-15-16,3 10 5 15,-3-10-97-15,0 0-19 0,4-10-4 0</inkml:trace>
  <inkml:trace contextRef="#ctx0" brushRef="#br0" timeOffset="-95205.992">24052 431 172 0,'0'0'16'0,"0"0"-16"16,0-7 0-16,0-2 0 0,0 9 166 0,0-9 30 15,0 9 7-15,4-10 1 0,-4 4-104 0,-4-4-20 16,4 7-4-16,0-3 0 0,0 6-10 0,-3-9-2 16,-1-1 0-16,1 1 0 0,-1 3-38 0,1-4-8 15,-4 7-2-15,3-3 0 0,-3 3 7 0,4-13 1 16,-1 16 0-16,1-9 0 0,-5-1 12 0,1 4 4 16,0 3 0-16,0-7 0 0,0 4-17 0,0 6-3 15,-3-9-1-15,3 9 0 0,0-10-19 0,-1 10 10 16,-2 0-10-16,-4-3 8 0,0 3-8 0,0 3 8 0,3-3-8 0,0 10 8 15,-3-10-8-15,0 9 0 16,0 0 0-16,3 1-11 0,-3-4 11 0,7 4 0 0,-3 8 10 0,-1-11-10 16,1 5 8-16,2 4-8 0,5 3 0 0,-4-4 0 15,0-2 10-15,3 12-10 0,4-6 10 0,-7 6-10 16,7 3 16-16,-3-3-4 0,3 3 0 0,-4-2 0 16,1 2 2-16,3-3 0 0,0 3 0 0,-4-3 0 15,4-6-3-15,-3 0-1 0,-1 0 0 0,1 3 0 16,3-10-10-16,0 7 10 0,0 0-10 0,0-7 10 15,0 1 5-15,-4 2 1 0,4-5 0 0,0-1 0 16,-3 10-42-16,-1-10-8 0,4-2-2 0,0 2 0 16,-4 1-14-16,4-1-3 0,0-9-1 0,-3 0 0 15,-1 9-131-15,1 1-27 0</inkml:trace>
  <inkml:trace contextRef="#ctx0" brushRef="#br0" timeOffset="-94875.538">23414 801 748 0,'0'0'67'0,"0"0"-54"0,0 0-13 0,0 0 0 15,0 0 262-15,0 0 50 0,3-3 9 0,4-4 3 16,-3 4-235-16,7-3-46 0,-4 3-10 0,3-4-1 16,1 7-20-16,3-9-3 0,0 9-1 0,0-9 0 15,0 9-8-15,0-10 0 0,4 10 0 0,0 0 0 16,-1 0 0-16,1-6-11 0,-4 6 3 0,4 0 0 31,-1 0-32-31,1 0-7 0,-4 6-1 0,0-6 0 0,4 0-28 0,-4 0-5 0,4 0-2 0,-4 0 0 16,3 0-28-16,1-6-5 0,0 6-2 0,-1-3 0 15</inkml:trace>
  <inkml:trace contextRef="#ctx0" brushRef="#br0" timeOffset="-94107.599">24257 308 576 0,'0'0'51'0,"0"0"-41"0,0 0-10 0,0 0 0 0,0 0 103 0,0 0 18 16,0 0 4-16,0 0 1 0,0 0-94 16,0 0-20-16,0 0-3 0,0 0-1 15,0 0 4-15,0 0 0 0,0 0 0 0,0 0 0 0,0 0 17 0,0 0 4 16,-4 7 1-16,-3 2 0 15,4-6 7-15,-4-3 2 0,0 10 0 0,3-4 0 0,-3 3 1 0,0 1 0 16,4-1 0-16,-4-3 0 0,0 4 4 0,-1-1 2 16,1 1 0-16,4-1 0 0,-4 0-14 0,3-2-2 15,1 5-1-15,-1-2 0 0,-3 5-16 0,4 4-3 16,-1-3-1-16,4 3 0 0,-3-1-13 0,-1-2 0 16,1-3 8-16,3 2-8 0,0 10 0 0,-4-12 0 15,4 3 0-15,0 2 0 0,0-2 0 0,4-3 0 16,-1-1 0-16,1 1 0 0,-1 2 11 0,1-2-1 0,-1-7 0 0,4 13 0 15,-3-10 2-15,3 1 0 0,0-1 0 0,0 1 0 16,-4 2 6-16,8 1 2 0,-4-4 0 0,0 1 0 16,0-1-11-16,4-3-1 0,-4 4-8 0,3 8 12 15,-3-11-12-15,4 5 0 16,-4-2 0-16,4-4 0 0,-4 3 0 0,0 1 0 0,3-1 0 0,1-3 0 31,-4-2-37-31,4 5-1 0,3-9 0 0,0 6 0 16,-4-6 6-16,5 0 2 0,-5 0 0 0,4 0-521 0,0-6-104 0</inkml:trace>
  <inkml:trace contextRef="#ctx0" brushRef="#br0" timeOffset="-93756.34">24634 613 172 0,'0'0'16'0,"0"0"-16"16,0 0 0-16,0-4 0 0,4 4 277 0,-4 0 53 15,0-6 10-15,0 6 3 0,0 0-247 0,0 0-50 16,0 0-10-16,0 0-1 0,0 0 16 0,0 0 3 15,0 0 1-15,0 0 0 0,-7 0-12 0,3 6-3 0,-6 4 0 0,3-1 0 16,-4 1 0-16,4-1-1 16,-7 7 0-16,3-7 0 0,1 4-3 0,-1-1 0 0,1 1 0 0,-4 2 0 15,3-5-22-15,0-1-5 0,4 10-1 0,-7-10 0 16,4 1-8-16,-1-1 0 0,-3 1 0 0,3 5 8 31,1-5-33-31,3-1-7 0,0-3-2 0,-4-2 0 16,8-4-114-16,3 0-22 0,0 0-5 0,0 0-562 0</inkml:trace>
  <inkml:trace contextRef="#ctx0" brushRef="#br0" timeOffset="-93525.144">24342 647 979 0,'0'0'43'0,"0"0"9"0,0 0-41 0,0 0-11 15,0 0 0-15,10 0 0 16,1 0 180-16,-4 0 33 0,0 9 7 0,4-9 2 0,-1 7-149 0,1-4-29 16,3 6-7-16,0 1-1 0,0-4-25 0,0 3-11 15,0 10 8-15,0-13-8 0,0 7 0 0,4-7 0 16,-4 13 0-16,4-10 0 0,-4 7 0 0,4-13 0 16,-4 13 0-16,0-7 0 0,0 1 0 0,4-10-17 15,-11 15 2-15,7-11 1 16,0 2-37-16,-4-3-7 0,-2 3-2 0,2-6-712 0</inkml:trace>
  <inkml:trace contextRef="#ctx0" brushRef="#br0" timeOffset="-93021.801">24560 211 1108 0,'0'0'49'0,"0"0"11"0,0 0-48 0,0 0-12 16,0 0 0-16,7 6 0 0,-3-2 48 0,3 8 8 15,-3-9 2-15,-1 7 0 0,1-1 14 0,-1 0 2 16,1-2 1-16,3 2 0 0,0 1-14 0,0-1-2 16,3 0-1-16,-3 7 0 0,1-13-27 0,2 7-6 15,1-4-1-15,3 3 0 0,-4 1 6 0,5 5 1 16,-1-5 0-16,3-1 0 0,-3 1-12 0,4-1-3 16,0 10 0-16,-1-10 0 0,1 13-16 0,0 0 0 15,-1-6 8-15,1 3-8 0,-4 6 12 0,4-3 0 16,-4 3-1-16,3-6 0 0,-3 2-2 0,1 1 0 15,-5-3 0-15,4-3 0 0,-7 3 4 0,4-4 1 16,-4-2 0-16,-4 3 0 0,5 2 12 0,-5-2 2 16,1-13 1-16,-1 13 0 0,-3-10-17 0,0 7-3 0,-3-4-1 15,-1-3 0-15,1 4 1 0,-1-1 0 0,0 1 0 0,-3-1 0 16,0 0-23-16,0 7-5 16,0-13-1-16,0 7 0 15,-7 5-36-15,7-5-7 0,0-1-1 0,0-3-1 16,0-6-83-16,0 4-17 0,0-4-3 0</inkml:trace>
  <inkml:trace contextRef="#ctx0" brushRef="#br0" timeOffset="-92400.559">25333 647 460 0,'0'0'20'0,"0"0"5"16,-4 0-25-16,4 0 0 0,-7 0 0 0,0 0 0 16,4 0 196-16,3 0 33 0,0 0 7 0,0 0 2 15,-4 0-138-15,4 0-27 0,0 0-5 0,0 0-2 16,-7 9-8-16,7-9-2 0,0 0 0 0,0 0 0 15,0 0-17-15,0 0-4 0,0 0-1 0,0 0 0 0,0 0-18 0,0 0-3 16,0 0-1-16,11 0 0 0,3 0-12 0,-3-9 0 16,-1 9 0-16,1 0 0 0,-1 0 0 0,4 0 0 15,0 0 0-15,1-9 0 0,-1 9 0 0,0 0 0 16,3-10-9-16,5 10 9 16,-5-6-27-16,1 6 1 0,0 0 0 0,-4-3 0 15,3 3-137-15,1 0-27 0</inkml:trace>
  <inkml:trace contextRef="#ctx0" brushRef="#br0" timeOffset="-92022.969">25375 845 633 0,'0'0'28'0,"0"0"6"0,0 0-34 0,0 0 0 15,0 0 0-15,0 0 0 16,0 0 313-16,0 0 56 0,0 0 11 0,0 0 3 0,0 0-243 0,11 6-48 16,-4-3-9-16,4-3-3 0,-1 0-53 0,1 0-11 15,-1 0-3-15,4 0 0 0,1 0-13 0,2 0 0 16,-3 0 0-16,4 0 0 0,-4 0-20 0,4-3-3 16,-1 3-1-16,-3-6 0 15,1 6-32-15,-1-4-6 0,3 4-2 0,-3 0 0 16,4-6-31-16,0-3-6 0,-4 9-2 0,3 0-695 0</inkml:trace>
  <inkml:trace contextRef="#ctx0" brushRef="#br0" timeOffset="-90238.174">24077 2049 403 0,'0'0'36'0,"0"0"-36"16,0 0 0-16,0 0 0 0,0 0 169 0,0 0 27 15,0 0 6-15,7-10 1 0,-3 10-111 0,-4 0-23 16,0-9-4-16,0 9-1 0,0-3-12 0,0-3-4 0,0 6 0 16,-4-7 0-16,4-2-4 0,-3 9-2 0,-1-3 0 0,1-7 0 15,-1 4 0-15,1 6 0 0,-1-9 0 0,4 9 0 16,-4-10-13-16,1 10-2 0,-1-3-1 0,1-3 0 15,-1 0-18-15,1 2-8 0,-1-2 0 0,1 3 8 16,-4-3 4-16,3-4 0 0,1 7 0 0,-1-3 0 16,1-4 15-16,-4 10 3 0,-1-6 1 0,-2-3 0 15,3 6 0-15,-4-4 0 0,4 4 0 0,-3-3 0 16,-1 6-15-16,0-9-2 0,-3 9-1 0,4 0 0 16,-1 0-13-16,1 9-8 0,-5-9 8 0,5 6-13 15,-1 4 13-15,-3-7-11 0,4 6 11 0,-1 7-10 16,0-7 10-16,4 1 0 0,0-4-9 0,0 3 9 15,4 1 0-15,-1-4 0 0,4-3 0 0,-3 7 0 16,-4-1 0-16,7-9 0 0,0 0 0 0,-4 16 0 16,4-13 0-16,0 6 0 0,0 7 0 0,0-7 0 15,0 10 0-15,0-3 0 0,0 3 0 0,0-1 0 0,0-2 0 0,4 3 0 16,-1 0 0-16,1-4 0 0,-4 1 0 0,3-6 0 16,4 2 0-16,-3-6 0 0,-1 4 0 0,-3-10 16 15,4 3 0-15,-4-3-1 0,0 0-15 0,7 9-8 16,0-9 8-16,-7 0-13 0,11 7 21 0,-4-7 5 15,3 0 1-15,1 0 0 0,-1 0-14 0,1 0 0 16,3 0 0-16,-3-7 0 0,3 7 18 0,0-9-2 16,0 9-1-16,0-3 0 0,0-7 2 0,0 4 1 15,0-3 0-15,1 6 0 0,-5-4-4 0,4 4-1 16,-3-9 0-16,-1 8 0 0,1-5-4 0,0 3-1 16,-1-7 0-16,-3 4 0 0,0-4 0 0,-3 4 0 15,-1-4 0-15,1-2 0 0,-4 5 8 0,0-5 0 0,0 5 1 0,0 1 0 16,-4-10-5-16,1 3 0 0,-1-3-1 15,1 1 0-15,-4-1-11 0,3 0 12 0,-3-6-12 0,4 6 12 16,-4 0-12-16,-1-6 0 0,5 6 0 0,-4-6 8 16,3 6-8-16,-3 1 0 0,0 2 0 0,4-6 0 15,-1 6 0-15,-3 1 0 0,4-4 0 0,-1 9 0 16,1-5-8-16,-1 12 8 0,0-13-10 0,4 7 10 16,-3-1-15-16,-1 7 3 0,4 3 1 0,0 0 0 15,-3-13-24-15,3 13-5 0,0 0 0 16,0 0-1-16,0 0-28 0,0 0-6 0,0 0-1 0,0 0 0 15,0 0-17 1,0 0-4-16,0 0-1 0,0 0 0 0,0 0-18 16,0 0-3-16,0 0-1 0,0 0 0 0</inkml:trace>
  <inkml:trace contextRef="#ctx0" brushRef="#br0" timeOffset="-89564.152">24631 1672 1220 0,'0'0'27'0,"0"0"5"0,3-6 2 0,-6-3 0 0,3 9-34 0,0-3 0 0,-4-7 0 0,1 4 0 16,3-3 48-16,-4 5 4 0,1-2 0 0,-1-3 0 15,1 2 3-15,-1 4 1 0,1-6 0 0,3-7 0 16,-4 7 6-16,1 6 2 0,-1-10 0 0,1 10 0 16,-4-6-12-16,3 2-1 0,1 4-1 0,-1-3 0 15,-3 6-22-15,3-9-5 0,-3 9-1 0,0-4 0 0,0-2-11 0,0 6-3 16,0 0 0-16,0 0 0 0,-4 0 2 0,4 0 0 16,0 0 0-16,0 6 0 0,-3-6-10 0,-1 4 10 15,1-4-10-15,-1 9 10 0,4-9-10 0,0 9 0 16,-4 1 0-16,1-1 0 0,3-3 0 0,-4 10 0 15,8 3 0-15,-1-7 0 0,-3 4 8 0,0 9 8 16,3-6 3-16,1 0 0 0,3 6-2 16,0-6 0-16,0 0 0 0,0 6 0 0,3-7-8 0,-3 11-1 15,7-10-8-15,-7 2 12 0,4 8-12 0,-1-11 0 16,1 1 0-16,0 6 0 0,-1-6 0 0,1 0 0 16,-1 0 0-16,1-3 0 0,-4 2 0 0,7 1 0 15,-4-3 0-15,-3 0 9 0,0-4-9 0,0 4 0 16,4-13 0-16,-1 6 0 15,1 4-36-15,-4-10-8 0,0-3-3 0,3 9 0 16,4 1-148-16,-7-10-29 0,0 0-7 0,0 0-498 0</inkml:trace>
  <inkml:trace contextRef="#ctx0" brushRef="#br0" timeOffset="-89287.326">24257 1952 1036 0,'0'0'92'0,"0"0"-73"0,-4 0-19 0,-3 0 0 15,7 0 182-15,0 0 33 0,0 0 6 0,0 0 2 0,-7 0-121 16,7 0-24-16,0 0-5 0,0 0-1 0,0 0-8 0,0 0-1 15,0 0-1-15,0 0 0 0,0 0-34 0,11 0-8 16,0-4 0-16,-1 4-1 0,4-9-19 0,4 9 8 16,-4 0-8-16,7-6 0 0,0 6 24 0,0-10-3 15,1 7 0-15,2-3 0 0,-2 6-21 0,-5-10-10 16,1 10 1-16,3 0 0 0,-3-6 9 0,-1 6-12 16,1-9 12-16,-4 9-12 15,4 0-72-15,-4 0-14 0,-4-3-3 0,4 3-874 0</inkml:trace>
  <inkml:trace contextRef="#ctx0" brushRef="#br0" timeOffset="-88701.659">23544 2438 345 0,'0'0'31'0,"0"0"-31"15,0 0 0-15,0 0 0 0,0 0 244 0,0 0 42 16,0 0 9-16,0 0 1 0,0 0-230 0,0 0-46 0,0 0-10 0,0 0-2 15,0 0 12-15,0 0 1 16,0 0 1-16,0 0 0 0,0 0 21 0,0 0 4 0,0 0 1 0,7-7 0 16,4 7-33-16,0 0-7 0,3 0 0 0,0 0-8 15,0-3 54-15,4 3 4 0,3-6 1 0,0 6 0 16,7-6-3-16,0 6-1 0,4-4 0 0,3 4 0 16,4-6-1-16,4 3 0 0,-1 3 0 0,4-6 0 15,-4-4-33-15,0 1-6 0,1 0-2 0,-1 2 0 16,4-2-1-16,0 6-1 0,-4-13 0 0,8 7 0 15,-5 6 7-15,5-4 2 0,-4-2 0 0,-8 9 0 32,1-6-38-32,-3 6-7 0,-5 0-2 0,-6 0 0 0,3 0-8 0,-7 6-1 0,1-6-1 15,-5 0 0 1,-3 0-114-16,0 6-22 0,-3-3-5 0,0-3-645 0</inkml:trace>
  <inkml:trace contextRef="#ctx0" brushRef="#br0" timeOffset="-87684.443">24194 3021 403 0,'-4'-10'17'16,"0"10"5"-16,4-9-22 0,-3 9 0 0,3-6 0 0,0-4 0 15,0 7 224-15,-4-3 41 0,4-3 8 0,0-1 2 16,-3 7-208-16,3-3-42 0,-4-4-8 0,1 1-1 16,-1 9 9-16,1-10 3 0,-1 4 0 0,-3-3 0 0,4-1 7 15,-1 7 1-15,-3-3 1 0,4 0 0 0,-5 3 23 0,5-4 5 16,-1 4 1-16,-3 3 0 0,0-6-10 15,0 6-1-15,0-9-1 0,0 9 0 0,0 0-28 0,4-4-6 16,-8 4 0-16,4 0-1 0,-4 0 1 0,1 4 1 16,-1-4 0-16,1 9 0 0,-5-9-21 0,1 6 0 15,0-3 0-15,4 7 0 0,-4-4 0 0,-1 3 0 16,1 1 0-16,-3-1 0 0,3 7 0 0,-1-7 0 16,5 1 0-16,-1-1 0 0,4 1-17 0,-3 5-5 15,3-12-1-15,3 7 0 0,1 2 23 0,-1-2 0 16,1 2 0-16,6-2 0 0,1-4 0 0,-1 6 0 15,1-5 0-15,6 8 0 0,1-11 14 0,3 5-2 0,-4 0-1 16,5-2 0-16,2-4-11 0,-3 3 12 0,8-6-12 16,-5 0 12-16,1 0-12 0,-1 0 0 0,1 0 0 0,0-6 0 15,-4 6 15-15,0-10 1 0,0 7 0 0,0-3 0 16,-3-3 28-16,-1-1 7 0,1-6 1 0,-1 7 0 16,1-3-23-16,-4-4-4 0,-3 6-1 0,3-5 0 15,-4-4 13-15,1 0 3 0,3 3 0 0,-7-6 0 16,3 4-29-16,-3-4-11 0,0-6 8 0,0 9-8 15,0-6 12-15,0-4-4 0,-3 11 0 16,3-17 0 0,-7 10-8-16,7-3 0 15,-4 3 0-15,1 6 0 0,-1-9 0 0,1 9 0 0,-1-6 0 16,4 6 0-16,-3 0 0 0,-1 3 0 0,1 4 0 16,-1-1 0-16,4 1 0 0,0-4 0 0,0 7-8 0,0-1 8 0,0 1 0 0,0-1 0 0,4 4-9 0,-4 3 9 15,0 3 0-15,0 0-12 0,0-6 12 0,0 6-10 16,0 0-5-16,0 0-1 0,0 0 0 0,3 9 0 0,4 1 0 15,-7 2-1-15,4 1 0 0,-1 2 0 16,4-2 17-16,-3 9-10 0,-1 0 10 0,1-6-8 0,3 2 8 0,0 1 0 16,-4 6 0-16,5-6-8 0,-5 6 8 0,4 0 0 15,0-3 0-15,0 3 0 0,-3 0 0 0,3 4 0 16,0-11 0-16,0 7 8 0,-4-3 2 0,1 4 1 16,3-8 0-16,-3 4 0 0,-1 0-3 0,-3-6 0 15,4-4 0-15,-4 4 0 0,3 3-8 0,4-10 0 16,-7 1 9-16,4 2-9 0,-1-2 0 0,1-7 0 15,-4-3 0-15,0 0 0 0,0 0 0 0,0 0-15 0,0 0 3 16,0 0 0-16,0 0-4 0,0 0 0 16,0 0 0-16,0 0 0 15,0 0-9-15,0 0-3 0,0 0 0 0,0 0 0 16,0 0-49-16,0 0-11 0,-7 9-1 0,7-9-1 16,0 0-61-16,-7 0-12 0,7 0-2 0,0 0-371 0,0 0-75 0</inkml:trace>
  <inkml:trace contextRef="#ctx0" brushRef="#br0" timeOffset="-87265.247">24843 2735 57 0,'0'0'0'0,"0"0"0"15,0 0 0-15,-7 10 0 0,3-10 350 0,4 0 65 16,0 0 13-16,-7 6 2 0,0-3-302 0,7-3-61 15,0 0-12-15,-7 7-3 0,0-7 3 0,0 3 0 16,0 3 0-16,0 3 0 0,-4 1-7 0,4-1-2 0,-4 7 0 0,4-7 0 16,-3 1 0-16,-1-1 0 0,1 10 0 0,-1-10 0 15,0 7-1-15,1-7 0 0,-1 10 0 0,1-9 0 16,-1-4-29-16,1 6-7 0,6-5-1 0,-3 2 0 16,0 1-8-16,0-1-12 0,3-9 2 0,4 0 1 15,-7 6 9-15,7-6 0 0,-7 3 0 0,7-3 0 31,-7 7-87-31,7-7-18 0,-7 3-4 0,7-3-562 0,0 0-112 0</inkml:trace>
  <inkml:trace contextRef="#ctx0" brushRef="#br0" timeOffset="-87026.213">24656 2682 403 0,'0'0'36'0,"0"0"-36"0,0 0 0 0,0 0 0 0,0 0 377 0,3 16 69 15,4-4 14-15,0 1 2 0,0-1-346 0,0 4-70 16,-3-3-14-16,7 2-2 0,-4 4 5 0,0-3 1 16,0-4 0-16,3 4 0 0,-3-6-1 0,0 5 0 15,0-2 0-15,4 2 0 0,0 4-9 0,-1-9-2 16,-3-1 0-16,4 0 0 0,3 7-24 0,-3-6 0 16,3-1 0-16,-4 0 0 15,1 1-40-15,-1-4 0 0,4 3 0 0,-3 1 0 16,-4-1-136-16,4-9-27 0,-1 7-5 0,-3-7-2 0</inkml:trace>
  <inkml:trace contextRef="#ctx0" brushRef="#br0" timeOffset="-86565.62">25220 2378 1717 0,'0'0'76'0,"0"0"16"0,0 0-74 0,0 0-18 15,0 0 0-15,0 0 0 16,0 0 79-16,0 0 12 0,0 0 2 0,0 0 1 0,0 0-25 0,0 0-5 16,0 0 0-16,11 0-1 0,-4 0-34 0,3 0-6 15,-3 0-2-15,4 0 0 0,3 0-10 0,0 0-3 16,4-3 0-16,-4 3 0 0,7-6-8 0,-3 6 0 15,3-7 9-15,0 7-9 0,0 0 0 0,4-3 0 16,0-3 0-16,-4 6 0 16,3 0-28-16,-2 0-1 0,2 0 0 0,-2 0 0 15,-1 0-50-15,0-3-9 0,-4 3-3 0,-2-6 0 16,2 2-119-16,-3-2-24 0,15 6-5 0,-8-9-1 0</inkml:trace>
  <inkml:trace contextRef="#ctx0" brushRef="#br0" timeOffset="-86222.197">25210 2572 1890 0,'0'0'84'0,"0"0"16"0,0 0-80 0,0 0-20 15,0 0 0-15,0 0 0 0,0 0 112 0,0 0 19 16,7-6 3-16,3 6 1 0,4 0-60 0,0-9-12 16,0 9-3-16,1-3 0 0,2-4-8 0,4 7-3 15,1-3 0-15,2-3 0 0,-3 6-28 0,4 0-5 16,3-6-2-16,-3 6 0 0,0 0-14 0,-1-3 9 15,-2 3-9-15,-5 0 8 0,4 0-22 0,-3 0-5 16,0 0-1-16,-1 0 0 16,-3 0-86-16,1-7-18 0,-1 7-3 0,0-3-614 15,-4 3-123-15</inkml:trace>
  <inkml:trace contextRef="#ctx0" brushRef="#br0" timeOffset="-81800.003">26931 2002 403 0,'0'0'17'0,"0"0"5"0,0 0-22 0,0 0 0 0,0 0 0 0,0 0 0 15,0 0 86-15,0 0 13 0,0 0 2 0,0 0 1 16,0 0-46-16,0 0-8 0,0-7-3 0,0 7 0 16,0 0 15-16,0 0 4 0,0 0 0 0,0 0 0 15,0 0 18-15,0 0 4 0,0 0 1 0,0 0 0 16,0 0-13-16,0 0-2 0,0 0-1 0,0 0 0 15,0 0-27-15,0 0-6 0,0 0-1 0,0 0 0 16,0 0-1-16,0 0 0 0,0 0 0 0,0 0 0 16,-3-3-6-16,-5-3-2 0,8 6 0 0,0 0 0 15,-3 0-7-15,-4 0-1 0,0 0-1 0,0 0 0 16,7 0-7-16,-7 6 0 0,0 4-1 0,0-7 0 16,3 3-11-16,-3-3 10 0,-4 4-10 0,4 2 10 15,0 0-10-15,4 1 10 0,-8-1-10 0,4 1 10 16,0 5-10-16,-3-5 0 0,-1-1 9 0,4 7-9 0,-4-7 0 0,1 1 0 15,6-1 0-15,-3 10 8 0,0-10-8 0,0 1 0 16,0 5 0-16,3 4 0 0,-3-10 0 0,4 1 0 16,-1 6 0-16,1-7 0 0,-1 10 0 0,4-4 0 15,-3-5 0-15,3-1 8 16,0 10 0-16,-4-3 1 0,4-7 0 0,0 1 0 0,-3 8-9 0,3-2 0 16,-4-7 0-16,1 7 8 0,-1-3 0 15,4 2 0-15,-3-2 0 0,3 3 0 0,3-7-8 0,-3 10 0 16,0-10 0-16,0 1 0 0,4-4 0 0,-1 3 0 15,1 10 0-15,-1-13 8 0,1 4-8 0,-1-1 0 16,1 1 0-16,-1-1 8 0,1 0-8 0,-1 1 0 16,1-1 0-16,3 1 0 0,-3-4 0 0,-1 3 0 0,1 1 0 0,3-1 0 15,-4 1 8-15,1-4-8 0,3-3 0 16,0 6 8-16,0 4-8 0,0-4 0 0,0 4 0 0,0-7 0 16,4 7 0-16,-4-7 0 0,0 3 0 15,0 1 0-15,0-1 0 0,-4 7 0 0,4-16 0 0,-3 12 0 16,-1-5 0-16,5-1 0 0,-8-6 0 0,7 3 8 15,0 7-8-15,-7-10 0 0,7 9 0 0,-7-9 0 16,7 6 0-16,0-3 0 0,0-3 9 0,0 7-9 16,-4-4 0-16,-3-3 0 0,0 0 0 0,11 0 0 15,-4 6 0-15,-7-6 0 0,0 0 0 0,0 0 0 16,7 9-37-16,-3-2-3 0,-4-7 0 16,0 0 0-16,0 0-123 0,0 12-25 15,0-12-4-15</inkml:trace>
  <inkml:trace contextRef="#ctx0" brushRef="#br0" timeOffset="-81258.451">27238 2422 403 0,'0'0'17'0,"0"0"5"16,0 0-22-16,0 0 0 0,0 0 0 0,0 0 0 15,0 0 211-15,11 0 37 0,-4 0 8 0,0 0 2 16,-7 0-146-16,3 9-30 0,4-9-6 0,0 10 0 0,0-1-3 0,0 1 0 16,-3-1 0-16,3 0 0 0,0-2-16 0,0 2-3 15,0 0-1-15,-3 1 0 0,3-1-23 0,0 1-5 16,0-4-1-16,-4 10 0 0,1-4-15 0,3-6-9 16,-3 4 10-16,-1-1-10 0,4 1 0 0,-3-1 8 15,3 10-8-15,-4-13 0 0,-3 7-8 0,7-7-5 16,-3 3-1-16,-4 1 0 15,3-1-48-15,-3-9-10 0,0 0-1 0,4 10-509 16,-4-4-102-16</inkml:trace>
  <inkml:trace contextRef="#ctx0" brushRef="#br0" timeOffset="-80930.206">27594 2306 1508 0,'0'0'67'0,"0"0"13"0,0 0-64 0,4 9-16 0,-4-2 0 0,0 5 0 16,0-6 62-16,-4 7 9 0,-3 3 1 0,0-7 1 16,0 10-41-16,0-4-9 0,0 4-2 0,-4 6 0 15,1-6 11-15,3 6 1 0,-4 4 1 0,1-11 0 16,-1 17-2-16,-3-7 0 0,3 7 0 0,1-7 0 15,-1 0-12-15,1-3-2 0,3 3-1 0,-4-3 0 16,0 10-17-16,1-16 0 0,-1 9 0 0,4-9 0 0,0 6 0 0,0 0-17 16,0-13 3-16,0 4 1 0,3 3-8 0,1-10-2 15,-4 1 0-15,7-4 0 16,0 3-126-16,0-9-26 0,0 0-5 0,0 0-535 0</inkml:trace>
  <inkml:trace contextRef="#ctx0" brushRef="#br0" timeOffset="-80589.266">27799 2532 1105 0,'0'0'48'0,"0"0"12"0,0 0-48 0,7 0-12 0,-4-3 0 0,5 3 0 15,-1-7 111-15,0 7 20 0,-7 0 4 0,7 0 1 16,3-3-13-16,1 3-3 0,-4 0 0 0,0 0 0 16,0 0-25-16,0 0-6 0,0 0-1 0,4 0 0 15,-4 0-40-15,3 0-9 0,1 0-2 0,0 0 0 16,-1 0-24-16,4 0-5 0,-3-6 0 0,3 6-8 15,-3 0 0-15,3-10 0 0,-4 10 0 0,4-3 0 16,-3-3 0-16,3 6 0 0,-3-3 0 0,-1-3 0 16,1 6-43-16,-1-7-2 0,-3 7-1 15,4-3 0-15,0-3-162 0,-4 6-33 0</inkml:trace>
  <inkml:trace contextRef="#ctx0" brushRef="#br0" timeOffset="-80110.275">28780 2315 1209 0,'0'0'108'0,"0"0"-87"0,0 0-21 0,0 0 0 15,0 0 185-15,0 0 33 0,0 0 6 0,0 0 2 16,0 0-138-16,-7 10-28 0,7-10-6 0,-4 9-1 16,-7-9-23-16,4 6-5 0,-3 4-1 0,-1-7 0 15,1 6-2-15,-1 4-1 0,-3-1 0 0,0 4 0 16,0-7-1-16,0 1 0 0,3 9 0 0,-7-4 0 15,4-2-20-15,0 3 9 0,0-1-9 0,0 4 0 16,0-6 0-16,0 2 0 0,3 4 0 0,1-3 0 0,-5-4-16 16,5 4 0-16,3 9 0 0,-4-15 0 15,4-1-26-15,-3 0-6 0,3 1 0 0,-1-1-1 16,1-9-105-16,-3 6-21 0,3-6-4 0,7 0-369 16,0 0-73-16</inkml:trace>
  <inkml:trace contextRef="#ctx0" brushRef="#br0" timeOffset="-79880.25">28402 2369 1378 0,'0'0'61'0,"0"0"13"0,0 0-59 0,0 0-15 16,11 0 0-16,-1 0 0 0,1 0 52 0,-1 6 8 15,-2-3 2-15,2-3 0 0,-3 0 38 0,4 9 7 0,-4 1 1 0,3-4 1 16,-3-3-21-16,4 3-4 0,-4-2 0 0,0 8-1 15,4-2-35-15,-4 2-6 0,0-6-2 0,0 4 0 16,0 2-24-16,-4 1-6 0,5-4-1 0,-5 4 0 16,1-4 2-16,-1 1 0 0,4 2 0 0,0 1 0 15,-3-4-11-15,-1 7-12 0,4-13 2 0,0 6 1 32,-3-2-19-32,3 2-4 0,0-3-1 0,4-3 0 0,-1 7-22 0,1-4-4 0,-1-6-1 15,1 0 0-15,-4-6-96 0,7 6-19 0,4 0-4 16,-4-10-593-16</inkml:trace>
  <inkml:trace contextRef="#ctx0" brushRef="#br0" timeOffset="-79297.099">28787 1876 806 0,'7'-6'36'0,"-4"6"7"0,4 0-35 0,-3 0-8 0,-4 0 0 0,7-9 0 16,-7 9 218-16,7 0 42 0,0 0 8 0,0 0 1 15,-7 0-144-15,7-4-29 0,0 4-5 0,0 0-2 16,4 0-29-16,-4 0-7 0,3 0-1 0,1 4 0 15,-4-4-30-15,4 9-6 0,-1-3-2 0,4 4 0 16,-3-7-14-16,3 6 11 0,-3-3-11 0,3 10 10 16,0-3-10-16,0 2 12 0,0 1-12 0,0-3 12 0,0-4 3 0,0 10 1 15,1-3 0-15,-5 2 0 0,4 7 8 0,0-6 3 16,4 6 0-16,-7-3 0 0,-1 3-6 0,1 4-1 16,-1-4 0-16,-3 3 0 0,0 3-10 0,-3-3-2 15,-1 1-8-15,-3-1 12 0,8 3-12 0,-8 1 0 16,0 2 0-16,3-6 0 0,-6 7 0 15,3-10 0-15,-4 3 0 0,0 0 0 0,1 7 0 0,-1-16 0 16,-3 15 0-16,4-15 0 0,-4 12 0 0,3-9 8 16,-3-6-8-16,0 12 0 0,0-12 0 0,0-4 0 15,0 4 0-15,3-6-10 16,-3 5-61-16,4-5-12 0,-4-7-2 0,0 3-1 16,0 3-101-16,-4-9-20 0,1 10-4 0</inkml:trace>
  <inkml:trace contextRef="#ctx0" brushRef="#br0" timeOffset="-75547.694">26116 2522 946 0,'0'0'42'0,"0"0"9"0,0 0-41 0,0 0-10 0,0 0 0 0,0 0 0 16,-7 0 121-16,7 0 23 0,0 0 4 0,0 0 0 15,0 0-78-15,0 0-16 0,0 0-3 0,0 0-1 16,0 0-10-16,0 0-3 0,0 0 0 0,0 0 0 0,0 0-3 0,11-3-1 15,-1 3 0-15,1 0 0 0,-1 0 27 0,5-6 4 16,-5 6 2-16,4 0 0 0,0-10-29 0,-3 10-5 16,3 0-2-16,0 0 0 0,-3 0-30 0,-1-3 0 15,1 3 0-15,-1 3 0 16,1-3-30-16,-4 0-6 0,-7 0 0 0,11 0-1 16,-4 0-121-16,3 0-24 0</inkml:trace>
  <inkml:trace contextRef="#ctx0" brushRef="#br0" timeOffset="-65488.091">27898 12864 864 0,'0'0'76'16,"0"0"-60"-16,0 0-16 0,0 0 0 16,0 0 114-16,0 0 20 0,0 0 4 0,0 0 1 15,0 0-67-15,0 0-12 0,0 0-4 0,0 0 0 16,0 0-19-16,0 0-4 0,0 0-1 0,0 0 0 0,0 0 28 0,0 0 6 15,7 0 1-15,-7 0 0 0,7 0-13 0,-7 0-2 16,0 0-1-16,7 0 0 0,0 0-9 0,-7 0-2 16,7 6 0-16,4-2 0 0,-4-4-30 0,0 0-10 15,3 0 0-15,-3 0 0 0,0 0 11 0,4 0-11 16,-4 0 10-16,4 0-10 0,-4 0 14 0,3 0-3 16,1 0-1-16,3 0 0 0,-4 0-10 0,1 0 0 15,0-4-10-15,-1 4 10 16,1 0-52-16,-1 0-4 0,5 0 0 0,-8-6-589 15,3 6-118-15</inkml:trace>
  <inkml:trace contextRef="#ctx0" brushRef="#br0" timeOffset="-64636.289">28960 12149 172 0,'3'-9'16'16,"1"9"-16"-16,3-7 0 0,-7 7 0 16,0 0 163-16,7 0 29 0,-7 0 7 0,0 0 1 15,0 0-28-15,0 0-4 0,0 0-2 0,0 0 0 16,0 0-36-16,0 0-7 0,0 0-2 0,0 0 0 15,0 0-59-15,3 7-12 0,-3-7-2 0,0 15-1 0,-3-5-31 0,-1-1-7 16,-3 4-1-16,0-7 0 0,0 7-8 0,0 2 0 16,-4-5 0-16,1-1 0 0,-1 7 0 0,1-1 0 15,-1-2 0-15,-3 3 0 0,3-7 0 0,-3 10 0 16,-3 0 12-16,-5 0-4 0,1-4 7 0,0 4 1 16,0 6 0-16,-4 3 0 0,4-3-16 0,0 4 8 15,0-1-8-15,3 3 0 0,0 1 8 0,1 8-8 16,3-11 0-16,0 8 9 0,3-2-9 0,0-7 0 15,1 6 0-15,3-5 0 0,0 2 20 0,0-9 1 16,-4 9 1-16,8-9 0 0,-4 3 14 0,3 4 4 16,0-4 0-16,4 3 0 0,-3-3-13 0,3 3-3 0,-4 0 0 15,4 4 0-15,4-4-16 0,-1 10-8 16,1-7 0-16,0-3 8 0,3 0-8 0,-4-3 0 0,8-3 0 16,-1 4 0-16,-3-8 0 0,0 7 0 15,4-6 0-15,0-3-11 16,-1-4-26-16,4 4-6 0,-7 0-1 0,7-7 0 15,-3-6-123-15,3 4-25 0,-3-7-4 0,3-7-2 0</inkml:trace>
  <inkml:trace contextRef="#ctx0" brushRef="#br0" timeOffset="-63900.795">29210 12739 403 0,'0'0'36'0,"0"0"-36"0,0 0 0 0,0 0 0 15,0 0 379-15,0 0 69 0,4-10 13 0,-4 10 3 16,3 0-358-16,1-9-72 0,-1 9-14 0,-3 0-4 15,0 0-6-15,0 0-2 0,0 0 0 0,-7-6 0 16,4 6 13-16,-8 0 3 0,4 6 0 0,0-6 0 16,0 3 1-16,-4 3 1 0,1 4 0 0,-1-1 0 15,0-3-9-15,1 4-1 0,-4-7-1 0,0 6 0 16,0 4-15-16,-1-4 0 0,1 1 0 0,4-1 0 16,-4 0 0-16,0 1 0 0,3-1 0 0,0 1 0 15,1-1 0-15,3-3 0 0,0-2 0 0,0 2 0 16,3-3-13-16,4-3 4 0,-3 6 1 0,3-6 0 15,0 0-4-15,0 0-1 0,0 0 0 0,-4 10 0 0,4-10 13 16,0 0-11-16,4 9 11 0,-4-9-10 16,7 0 10-16,0 9 0 0,3-9 0 0,-3 7 0 15,-7-7 9-15,11 3-9 0,-1 3 12 0,1-3-12 0,0 4 9 0,-1-4-9 16,1-3 0-16,-1 6 9 0,1-3-9 0,0 3 0 16,-4 1 0-16,3-4 0 0,-3 6 9 0,0-3-9 15,0-2 10-15,-3 5-10 0,3-3 8 0,-4 4-8 16,1-1 0-16,0 0 9 0,-4 1 9 0,0-1 2 15,0 1 0-15,0-4 0 0,-4 3 13 0,0 1 3 16,-3-1 1-16,4 1 0 0,-4-1-7 0,0-3-2 16,0 4 0-16,0-1 0 0,0 0-12 0,-4 7-2 15,-3-6-1-15,3-1 0 0,1 7-29 0,-4-4-7 16,0-2-1-16,-1-1 0 16,1-3-4-16,0 4 0 0,0-4-1 0,0-3 0 15,0 7-50-15,3-4-9 0,1-3-3 0,3-3 0 16,0 0-109-16,0 0-23 0,3-3-4 0,-3-3-1 0</inkml:trace>
  <inkml:trace contextRef="#ctx0" brushRef="#br0" timeOffset="-63234.831">29489 12914 115 0,'0'0'10'0,"0"0"-10"0,0 0 0 0,0 0 0 0,0 0 297 0,0 0 58 16,0 0 11-16,0 0 2 0,7-6-217 0,-4-3-44 16,-3 9-9-16,4-7-2 0,-4 7-40 0,0 0-9 15,3-3-2-15,-3 3 0 0,0 0-16 0,0 0-3 16,0 0-1-16,0 0 0 0,0 0 1 0,0 0 0 15,0 0 0-15,0 0 0 0,0 0 17 0,0 0 3 16,0 0 1-16,0 0 0 0,0-6 1 0,0 6 1 16,0 0 0-16,0 0 0 0,0 0-28 0,0 0-5 15,0 0-2-15,0 0 0 0,0 0-5 0,0 0-1 16,-3 0 0-16,-4 0 0 0,0 0-8 0,-4 6 0 16,4-3 0-16,0 4 0 0,0-1 0 0,-4 3 0 0,4-6 0 15,0 7 0-15,4-1 0 0,-4-2 0 0,-4 2 0 0,8 0 0 16,-1 1 0-16,-3-1 0 15,0 1 0-15,0-1 0 0,0 7 0 0,0-7 0 0,3 7 0 0,-3-4 0 16,0-2 0-16,4 5 0 16,-1-5 0-16,4-1 0 0,-3 1 0 0,3-10 8 0,0 0-8 0,3 6 8 15,-3-6-8-15,0 0 0 0,7 3 0 0,4-3 0 16,-1 0 0-16,1-3 12 0,-4-3-12 0,4-4 12 16,-1 1-12-16,4-1 10 0,-3 1-10 0,-4 3 10 15,3-7-10-15,1 4 0 0,-4-7 0 0,0 7 0 16,-3-7 0-16,3 7 10 0,-4-1-2 0,1 1-8 15,-4-7 12-15,3 7-12 0,1-1 12 0,-1 7-12 16,-3-3 28-16,4 3-2 0,-4 3 0 0,0 0 0 0,0 0-9 16,0 0-1-16,0 0-1 0,0 0 0 0,0 0-15 0,0 0 0 15,3 3 0-15,-3 6 0 0,4 7 0 0,-4 0-8 16,3-4 8-16,-3 7 0 0,4-3 0 0,-4 2 0 16,0-2 0-16,0-3 0 0,0 2 0 0,4 1 0 15,-4-3 0-15,0 2 0 0,3-5-10 0,-3-1 2 16,0-9 0-16,0 0 0 15,0 0-109-15,0 0-22 0,0 0-4 0,0 0-589 16,0 0-117-16</inkml:trace>
  <inkml:trace contextRef="#ctx0" brushRef="#br0" timeOffset="-62653.069">29658 12899 1335 0,'0'0'59'0,"0"0"13"0,0 0-58 0,0 0-14 0,0 0 0 0,0 0 0 15,0 0 52-15,0 0 8 0,4 6 2 0,-1 3 0 16,1-6 7-16,-4 7 2 0,0-1 0 0,0 1 0 16,0 5 41-16,0-5 9 0,0-1 2 0,0 7 0 15,0-7-38-15,0 1-7 0,-4 8-2 0,4-8 0 16,0-1-44-16,0 1-10 0,0-4-2 0,0 3 0 16,0 1-20-16,0-10 0 0,0 0 0 0,0 0 0 15,0 0 30-15,0 0 2 0,0 0 0 0,0 0 0 16,0 0-20-16,0 0-3 0,0 0-1 0,0 0 0 15,0 0-8-15,0 0 8 0,4-3-8 0,-1-10 8 16,1 4 0-16,-1-1 0 0,1 1 0 0,-1-1 0 16,1-8-8-16,3 2 8 0,0 3-8 0,0-2 8 0,0-1-8 0,4 4 0 15,-4-4 0-15,3 6-11 16,1 1 11-16,-1 6 0 0,-3-3 0 0,1-1 0 0,2 4-13 0,-3-3 2 16,-7 6 1-16,7 0 0 0,-7 0 10 0,11 0 0 15,-1 6-9-15,1-6 9 0,0 3 0 0,-4 4 0 16,-7-7 0-16,3 9 0 0,4 0 8 0,0-2-8 15,-7-7 12-15,4 9-4 0,-4 1-8 0,0-10 10 16,7 3-10-16,-7-3 10 0,0 0-10 0,0 0 0 16,3 6 0-16,-3-6 8 0,0 0-8 0,0 0 0 15,11 9 0-15,-4-9 8 32,0 0-8-32,-7 0 0 0,7-9 0 0,0 3 0 0,0 3 8 0,0-4 0 0,-3-2 0 0,-1-1 0 0,1 1-8 0,3 0 0 15,-4 2 0-15,4 4 0 0,-7 3 0 0,0 0 0 0,4-6 0 0,-4 6 0 16,0 0 0-16,0 0-12 0,11 6 4 0,-1 4 8 15,-3-1 0-15,4 0 0 16,-4 1 0-16,3-1 0 0,-2 7 0 0,-1-7 0 0,0 10 0 0,0-9 0 16,-4 5 12-16,4-5 1 0,0 5 0 0,-3-2 0 15,-1-4 9-15,-3 1 2 0,4-4 0 0,-1 3 0 16,-3-9-24-16,0 10 0 0,0-4 0 0,0-6 0 31,0 0-31-31,0 0-10 0,-3 3-3 0,3-3 0 0,0 0-147 0,-7 6-29 0,-4-2-7 0,1 2-1 16</inkml:trace>
  <inkml:trace contextRef="#ctx0" brushRef="#br0" timeOffset="-61951.64">30184 12899 1324 0,'0'0'118'0,"0"0"-94"15,0 0-24-15,0 0 0 0,0 0 160 0,0 0 28 16,0 0 6-16,0 0 1 0,0 0-163 0,3 6-32 16,-3-6-8-16,4 9-1 0,-4 1 9 0,3-1 12 15,-3 4-2-15,0-7-1 0,-3 13 16 0,3-4 3 16,0-2 1-16,-4 3 0 0,4 9 15 0,0-6 4 0,-3-1 0 0,3 7 0 15,0-3-24-15,0 3-5 0,3 1-1 0,-3 2 0 16,4-3-18-16,-1 0 8 0,1 3-8 0,-1-6 0 16,-3 3 8-16,0 0-8 0,4-6 0 0,-4 0 0 15,3 0 29-15,-3 3-1 0,4-3 0 0,-4-7 0 16,0 4-16-16,0-7-3 0,0 1-1 0,3-1 0 16,-3-9 2-16,0 0 0 0,0 0 0 0,0 0 0 15,0 0 3-15,0 0 1 0,0 0 0 0,0 0 0 16,0-9 21-16,0-10 4 0,-3 9 1 0,3-5 0 15,0-4-23-15,-4-6-4 0,4 3-1 0,-3-3 0 16,-1-10 0-16,4 7 0 0,0-6 0 0,-3 5 0 16,3-5-12-16,0 9 0 0,0-4 0 0,0-5 0 15,3 6 0-15,1 3 8 0,-1-4-8 0,1 4 0 0,-1 3 0 16,4-3 0-16,-3 0 0 0,3 6 0 16,0 1-11-16,0-1 2 0,4-6 0 0,-4 9 0 0,0 3 9 0,3-2 0 15,1-4 0-15,0 3 0 0,-4 7 0 0,3 0 0 16,1-1 0-16,-1 1 0 0,1-1 0 0,0 4 0 15,-4 3 0-15,3 3 0 0,4-6 0 0,-7 6 0 16,0 0-8-16,1 6 8 0,2-3-8 0,-3 3 8 16,0 4-8-16,0-1 8 0,0 1-8 0,-3-1 8 15,3 7-8-15,0-1 8 0,-4-2 0 0,1 2 0 16,0-2 0-16,-1 3 0 0,1-7 0 0,-1 10 0 16,1-10 0-16,-4 7 0 0,3-7 0 0,-3 7 8 15,-3-6 0-15,-4-1 0 0,7 0-8 0,-4 1 0 0,-3-1 0 0,0 1 0 16,3-4 9-16,-3 3 1 0,-3 1 0 0,-1-4 0 15,1-3 0-15,-1 6 0 0,0-9 0 0,-3 7 0 16,0-4-10-16,0 3 0 16,-4-6 0-16,4 0 0 15,0 0-41-15,-3-6-1 0,-1 6 0 0,4-10 0 16,0 7-196-16,0-6-39 0,-15-16-8 0,8 0-2 0</inkml:trace>
  <inkml:trace contextRef="#ctx0" brushRef="#br0" timeOffset="-60949.113">30896 12924 172 0,'0'0'8'16,"0"0"1"-16,0 0-9 0,0 0 0 0,0 0 0 0,11 0 0 15,-4 0 364-15,-7 0 72 0,0 0 13 0,0 0 3 16,7 0-261-16,-7 0-53 0,0 0-10 0,0 0-3 16,0 0-42-16,0 0-9 0,0 0-2 0,0 0 0 0,0 0-44 0,0 0-8 15,7 0-3-15,0-7 0 0,-7 7-6 0,7 0-2 16,0 0 0-16,4 0 0 0,-4 0-9 0,3 0 0 15,-3 0 0-15,4 0-11 0,0 0 11 0,-1 0 0 16,1 0 0-16,3-3 8 16,-3 3-8-16,-1 0 0 0,1-6 0 0,-4 6 8 0,3 0-20 0,1 0-3 15,-1 0-1-15,-2 0 0 16,-1-3-151-16,0-3-30 0,0 6-7 0</inkml:trace>
  <inkml:trace contextRef="#ctx0" brushRef="#br0" timeOffset="-60148.425">31560 12472 921 0,'0'0'40'0,"0"0"10"0,0 0-40 0,0 0-10 15,0 0 0-15,0 0 0 0,0 0 232 0,0 0 45 16,0 0 9-16,0 0 2 0,0 0-227 0,0 0-45 15,0 0-8-15,0 0-8 0,-4 0 17 0,4 0-1 16,0 0-1-16,0 0 0 0,0 0 30 0,0 0 7 0,0 0 0 0,0 0 1 16,0 0 0-16,0 0 0 15,0 0 0-15,0 10 0 0,4-4-29 0,-4 10-5 0,0-4-2 16,0 4 0-16,3 3-17 0,1-1 10 0,-4-2-10 0,3 3 8 16,1 9 0-16,-1-3 0 0,1 0 0 0,-1 3 0 15,1 1-8-15,-1-1 0 0,4 3 0 0,-3-3 0 16,-1 1 11-16,-3-1-3 0,4-3-8 0,3-6 12 15,0 6 4-15,-3-6 0 0,3 6 0 0,-4-13 0 16,4 4 12-16,-3 3 2 0,-1-10 1 0,1 1 0 16,3-1-8-16,-4-3-2 0,-3-6 0 0,4 10 0 15,-4-10-7-15,7 6-2 0,-7-6 0 0,0 0 0 16,0 0 16-16,0 0 4 0,0 0 0 0,7-6 0 16,-7 6-32-16,7 0 0 0,-3-10 0 0,3 1 0 15,0 3 9-15,-4-4-1 0,1 7 0 0,3-6 0 16,-4-1 4-16,4 1 1 0,0-4 0 0,-3 4 0 15,-1 0 11-15,5-1 1 0,-5-9 1 0,4 10 0 0,0-7-9 0,0 4-1 16,-3-7-1-16,3 3 0 16,-4-3-15-16,4-6 0 0,-3 10 0 0,3-7 0 0,-3-3 0 0,3 0-10 15,-4-4 0-15,1 4 0 16,3-3-14-16,-4 3-4 0,1 3 0 0,-1-3 0 16,1 0-16-16,-4 6-4 0,3 0-1 0,1 0 0 15,-4 4-16-15,3-4-3 0,1 13-1 0,-1-7 0 16,-3 4-111-16,0-1-21 0,0 1-5 0,4 3-747 0</inkml:trace>
  <inkml:trace contextRef="#ctx0" brushRef="#br0" timeOffset="-59235.4">32089 12256 345 0,'10'0'15'0,"-10"0"4"0,0 0-19 0,0 0 0 16,0 0 0-16,0 0 0 0,0 0 352 0,0 0 66 0,0 0 14 0,7 0 2 15,0 0-312-15,-7 0-62 0,0 0-13 0,0 0-3 16,0 0-25-16,0 0-6 0,0 0-1 0,0 9 0 16,0 1 5-16,0-1 1 0,0 7 0 0,0-7 0 15,-3 0-18-15,3 1 10 0,-4-1-10 0,4 7 8 16,0-3 7-16,-3-7 1 0,-1 3 0 0,4 1 0 31,4-1-36-31,-4-9-6 0,0 9-2 0,0-9 0 16,0 0-24-16,3 7-4 0,-3-7-2 0,0 0-544 0,0 0-109 0</inkml:trace>
  <inkml:trace contextRef="#ctx0" brushRef="#br0" timeOffset="-58965.886">32240 12290 2160 0,'0'0'96'0,"0"0"19"0,0 0-92 0,0 10-23 15,-3-1 0-15,-1 0 0 0,4-2 48 0,-3 5 6 16,3-2 1-16,0-1 0 0,-4 1-55 0,4-4-10 15,-7 3-2-15,7 7-1 16,-3-7-12-16,3 1-3 0,-7-7 0 0,7 6 0 16,-4 4-2-16,1-4-1 0,-1-6 0 0,4-3 0 15,-3 7-4-15,3-7-1 0,0 0 0 0,0 0-564 0,0 0-112 0</inkml:trace>
  <inkml:trace contextRef="#ctx0" brushRef="#br0" timeOffset="-58567.343">31958 12312 864 0,'0'0'76'0,"0"0"-60"0,0 0-16 0,0 0 0 0,0 0 285 0,0 0 55 16,4 0 10-16,3 0 2 16,-7 0-254-16,7-3-51 0,3-3-11 0,-3 6-1 0,4-3-35 0,0-4 0 15,-4 4-12-15,0-3 3 0,0 6 20 0,3-9 4 16,-3 5 1-16,0-2 0 0,1-3 3 0,-1 3 1 16,3 2 0-16,-3-2 0 0,0 3-11 0,4-3-1 15,-4 3-8-15,3-4 12 0,-2-2-12 0,2 3 0 16,1 2 0-16,-1-5 0 0,-3 3 26 0,4-4 2 15,-4 7 1-15,0-6 0 0,4-1-29 0,-1 4 0 16,-3-3 0-16,0 2 0 16,0-2-28-16,0 9-11 0,0-3-2 0,-7 3-1 15,0 0-86-15,8 0-18 0,-8 0-3 0,7 0-739 0</inkml:trace>
  <inkml:trace contextRef="#ctx0" brushRef="#br0" timeOffset="-58098.144">32494 12206 806 0,'0'0'36'0,"0"0"7"0,0 0-35 0,0 0-8 15,0 0 0-15,0 0 0 0,0 0 222 0,0 0 42 16,0 0 9-16,0 0 2 0,0 0-193 0,0 0-38 16,0 0-8-16,0 12-2 0,-3-9-5 0,-4 7-1 15,0-1 0-15,0 1 0 0,-4 5-17 0,4-5-11 16,0 5 12-16,0-2-12 0,0-4 29 0,0 7-1 15,-4 3 0-15,4-4 0 0,-3-2 13 0,-1 9 3 16,4-3 0-16,0 0 0 0,-4-1-14 0,4 1-2 16,0 6-1-16,0 0 0 0,-3-6-5 0,3 9-1 15,-1 1 0-15,1 2 0 0,0-3-13 0,0 0-8 16,4 1 8-16,-1-4-8 0,-3 3 0 0,4-3 0 16,-1 0 0-16,4-6 0 0,-3 0 14 0,3 0-2 0,0-4 0 15,0 1 0-15,0-4-12 0,3-2 0 0,1 6 8 0,-1-7-8 16,4 0-8-16,-3 1-5 0,3-4-1 0,0-3 0 31,3 3-78-31,-2-2-16 0,-1 2-4 0,3-6 0 16,4 0-76-16,0-6-16 0,0 2-4 0,4-2 0 0</inkml:trace>
  <inkml:trace contextRef="#ctx0" brushRef="#br0" timeOffset="-54525.336">32808 12541 57 0,'0'0'0'0,"7"-6"0"0,-3 3 0 0</inkml:trace>
  <inkml:trace contextRef="#ctx0" brushRef="#br0" timeOffset="-53911.125">32868 12428 345 0,'0'0'15'0,"0"0"4"0,0 0-19 0,0 0 0 15,0 0 0-15,0 0 0 0,0 0 372 0,0 0 70 16,0 0 14-16,0 0 4 0,0 0-330 0,0 0-66 16,0 0-12-16,0 0-4 0,0 0-35 0,0 0-13 15,0 0 9-15,0 0-9 0,0 0 38 0,0 0 2 16,0 0 1-16,0 0 0 0,0 0 4 0,0 0 1 15,0 0 0-15,0 0 0 0,0 0-11 0,-7 0-3 16,0 0 0-16,0 7 0 0,7-7-3 0,-7 0-1 0,0 0 0 0,0 9 0 16,0-9-28-16,3 6 0 0,4-6 0 15,-7 3 0-15,0 7 13 0,4-4 0 0,-4-3 0 0,3 3 0 16,-3-2-13-16,4 2 0 0,3-6 0 16,-7 9 0-16,-1-2 14 0,5-4-3 0,-1 6-1 0,-3-3 0 15,7-3-10-15,0-3 10 0,0 0-10 0,0 0 10 16,0 0-10-16,-3 7 0 0,-4-4 0 0,7-3 0 15,0 0 8-15,0 6-8 0,-4 4 0 0,1-10 8 16,3 0-8-16,0 9 0 0,-4 0 0 0,4-2-11 16,0-7 11-16,0 9-8 0,0-9 8 0,0 0-8 15,0 0 8-15,0 0 12 0,0 0-2 0,4 3-1 16,-4-3-9-16,3 6 0 0,-3-6 0 0,4 4 0 16,3 2 0-16,0-6 0 0,-7 0 0 0,7 9 0 15,4-9 0-15,-4 7 0 0,0-4 0 0,3 6 0 16,-6-9 0-16,3 6 0 0,0-3 0 0,0 4 8 15,0-4-8-15,0 6 0 0,0-2 0 0,-3 2 0 0,-1 0 0 16,1-2 0-16,-4-7 0 0,3 3 0 0,1 6 0 0,-4-9 0 16,3 10 0-16,-3-10 8 0,0 0-8 0,4 6 0 15,-4 3-10-15,0-9 10 0,0 0 0 0,3 10 0 16,-3-10 0-16,0 9 0 0,0-9 0 0,0 10 0 16,0-10 0-16,0 9 0 0,0-9 0 0,-3 6 0 15,-1 4-9-15,1-1 9 0,-1 0 0 0,4-9-10 16,-3 7 10-16,-4-4 0 0,3 6-9 0,-3-3 9 15,4-2 0-15,3-4-9 0,-8 6 9 0,8-6 11 16,-7 0-3-16,4 9 0 0,-4-9-8 0,3 10 0 16,-3-10 9-16,0 6-9 0,0-3 0 0,0-3-13 15,0 0 1-15,0 0 1 16,-4 0-29-16,4 0-5 0,0 0-2 0,0 0 0 16,0-3-26-16,0-3-6 0,4 3-1 0</inkml:trace>
  <inkml:trace contextRef="#ctx0" brushRef="#br0" timeOffset="-53260.698">32925 12017 1152 0,'0'0'102'0,"0"0"-82"0,0 0-20 0,0 0 0 0,0 0 214 0,0 0 38 15,0 0 8-15,0 0 2 0,0 0-172 0,0 0-34 0,7 7-8 0,0-4 0 16,-4 3-31-16,4 4-5 0,1-4-2 0,-1-3 0 15,0 6 2-15,0 1 0 0,-4 5 0 0,4-5 0 16,-3 9 15-16,3-4 3 0,0-5 1 0,-4 9 0 16,4-1-7-16,1-2 0 0,-1 3-1 0,0 6 0 15,0-6-6-15,-4-4-1 0,4 4 0 0,0-6 0 16,0 9-16-16,0-3 0 0,1-7 0 0,2 7 0 16,-3 6 28-16,7-6 6 0,-3 6 1 0,-1 0 0 15,5-3-35-15,-8 3 0 0,3 0 0 0,-3 0 0 16,0 3 11-16,0 1-2 0,0-4 0 0,-3 3 0 15,-4 0-9-15,3-3 0 0,-3 4 0 0,0-4 0 16,0 0 0-16,0-3 0 0,-3 3 0 0,3-6 0 0,-4-4 0 0,1 4 0 16,-4 0 0-16,3-3 0 0,-3-4 0 0,0 4 0 15,-3 3 0-15,-1-4 0 0,0-5 0 0,1 8-11 16,-1-8 3-16,1-1 0 16,3-2-20-16,-4 2-3 0,0-6-1 0,1 3 0 15,-1 4-12-15,1-10-2 0,-1 9-1 0,-3-9 0 16,0 0-145-16,3 0-30 0,1 0-6 0</inkml:trace>
  <inkml:trace contextRef="#ctx0" brushRef="#br0" timeOffset="-52494.9">33168 11588 748 0,'0'0'67'0,"-7"0"-54"16,0 6-13-16,0-6 0 0,7 0 208 0,0 0 38 15,-7 0 8-15,7 0 2 0,0 0-162 0,0 0-32 16,0 0-6-16,0 0-2 0,0 0-23 0,0 0-5 16,0 0-1-16,0 0 0 0,0 0 26 0,0 0 5 15,0 0 0-15,0 10 1 0,3 2 5 0,-3-3 1 16,4 7 0-16,0-6 0 0,-1 5-11 0,4-5-3 16,0 8 0-16,0-2 0 0,-3 3-5 0,6-6 0 0,-3 2-1 0,0 4 0 15,4-3-25-15,0 2-5 0,-1 1-1 0,1 0 0 16,-1-3-12-16,4 9 0 0,1-6-12 0,-1 0 12 15,0 6 0-15,0-7 0 0,0 8 0 0,0-5 0 16,4 5 0-16,-4 2 0 0,4-3 8 0,-1 3-8 16,1-3 0-16,-1 0 0 0,5 3 0 15,-8 1 0-15,3-4 0 0,1 3 0 0,-4 0 0 0,0 4 0 16,-3-4-14-16,-1 0 4 0,1 7 1 0,-4-7 0 16,0 6 9-16,0-6 0 0,-3-2 0 0,-1 8 0 15,1-6 0-15,-4 7 0 0,3-7 0 0,-3 0 0 16,0 7 0-16,0-7 0 0,0 3 0 0,0-3 0 15,0 1 0-15,0-1 0 0,-3-3 0 0,3 3 0 16,-4 4 0-16,1-1 0 0,3 0 0 0,-4 1 0 0,1-7 0 16,-1 3 0-16,1 6 8 0,-1-5-8 0,-3 5 12 0,0-6-3 15,0 4 0-15,0-4 0 0,0 0-1 0,-4 0 0 16,4-2 0-16,-3 2 0 0,-1-6 1 0,0 0 0 16,1-4 0-16,-1-2 0 0,1 3-9 0,-1-3 0 15,0-7 9-15,1 10-9 0,-1-10 0 0,1 1 9 16,-1-1-9-16,1-3 0 15,-1-3-89-15,0 4-25 0,1-1-5 0</inkml:trace>
  <inkml:trace contextRef="#ctx0" brushRef="#br0" timeOffset="-48824.256">18023 16636 748 0,'0'0'67'0,"0"0"-54"16,0 0-13-16,0 0 0 0,-3 0 236 0,3 0 44 15,0 0 8-15,0 0 3 0,0 0-240 0,0 0-51 16,0 0 0-16,0 0-12 16,0 0-28-16,0 0-5 0,0 0-2 0,0 0 0 0,0 0 47 0,0 0 0 15,0 0 0-15,0 0 0 0,0 0 43 0,0 0 5 16,0 0 0-16,0 0 1 0,-7 0-6 0,7 0-2 15,0 0 0-15,0 0 0 0,0 0-23 0,0 0-5 16,0 0-1-16,0 0 0 0,0 0 0 0,0 0 0 0,0 0 0 0,0 0 0 16,0 0 5-16,0 0 1 0,0 0 0 0,0 0 0 15,0 0 2-15,0 0 0 0,0 0 0 0,0 0 0 16,0 0-11-16,0 0-1 0,0 0-8 0,0 0 12 16,0 0-12-16,0 0 0 0,-7 4 0 0,7-4 0 15,-4 9-8-15,1-3 8 0,3-6 0 0,-4 10 0 16,4-1 0-16,4 1 0 0,-1-1 0 0,1 0 0 15,-1 7 0-15,-3-7 0 0,4 7 0 0,-1-3 0 16,1 2 0-16,-1 1 0 0,-3-3 0 0,0 5 0 16,0 7-8-16,0-6 8 0,0 0 0 0,-3 3 0 15,-1-3 0-15,1 0-8 0,3-1 8 0,0 1 0 16,-4 0 0-16,1-3 0 0,3 3 0 0,-4-4 0 16,4-2 0-16,0 3 0 0,-3-7 8 0,3 0-8 15,3 1 0-15,-3 5 0 0,-3-5 0 0,-1-1 0 0,4 1 0 0,0-1 0 16,-3 0 0-16,3-9 0 0,0 7 8 0,-4 2-8 15,4 1 0-15,0-1 0 0,0-3 24 0,0 4-2 16,0-1 0-16,0 0 0 0,0-9-22 0,0 10-18 16,4-1 3-16,-4-2 1 0,0-7 14 0,3 9 0 15,-3-9 0-15,0 0 0 0,4 3 8 0,-4-3 5 16,0 0 1-16,0 9 0 0,0-9-14 0,3 7 0 16,-3-7 0-16,0 0 0 0,0 0 0 0,0 0 9 15,0 0-9-15,0 0 8 0,0 0 26 0,0 0 5 16,0 0 1-16,0 0 0 0,0 0-7 0,0 0-1 15,0 0 0-15,0 0 0 0,0 0-9 0,0 0-3 16,0 0 0-16,0 0 0 0,0 0 15 0,0 0 2 0,0 0 1 16,0 0 0-16,0 0-19 0,0 0-4 0,0 0-1 15,-3-7 0-15,-4 4-5 0,0-3-1 0,3-3 0 0,1 6 0 16,-4-4-8-16,3 4 0 0,-3-3 0 16,3-4 8-16,-3 10-8 0,4-6 12 0,-4 3-12 0,3-3 12 15,-6 3-12-15,3-4 0 0,3-2 9 0,-3 6-9 16,0-7 16-16,0 4 0 0,3-3-1 0,-3 2 0 15,4 4 1-15,-4-3 1 0,0-3 0 0,0 9 0 16,3-10-17-16,-3 10-11 0,4-3 2 0,3 3 0 16,-8-6 9-16,8 6 0 0,0 0 0 0,0 0 0 15,0 0 0-15,0 0 0 0,0 0 0 0,0 0 0 16,0 0 0-16,0 0 0 0,-7 0 0 0,7 0 0 16,0 0 0-16,0 0 0 0,0 0 0 0,0 0 0 15,0 0-12-15,0 0-6 0,4 9-2 0,-1 1 0 16,1-1 20-16,3 0-10 0,0 1 10 0,-3 6-8 15,3-7 8-15,0 0 0 0,0 7-9 0,-4-7 9 0,4 10 0 0,0-3 0 16,0-4-9-16,-3 10 9 16,0-9 0-16,-1 3 0 0,1-4 0 0,3-2 0 0,-7 2 0 0,3-2 0 15,-3-1 0-15,0-9 0 0,0 0 0 0,0 0 0 16,0 0 8-16,0 0-8 0,0 0 14 0,0 0-3 16,0 0-1-16,0 0 0 0,0 0 3 0,0 0 1 15,0 0 0-15,7 0 0 0,-7 0-5 0,7 0-1 16,-7 0 0-16,11 0 0 0,-4-6-8 0,0 6 0 15,-7 0 0-15,7-10 0 0,0 1 0 0,0 3 0 16,0-4 0-16,0 7 0 0,0-6 0 0,0-1 0 16,0 4 0-16,-3-3 0 0,-1-1 0 0,1 4 8 0,3-4-8 15,-3 7 8-15,-1-3 0 0,-3-3 0 0,4-1 0 16,-1 7 0-16,1-3-8 0,-1-4 0 0,-3 4 0 0,0 6 0 16,7-9-12-16,-3 6 3 0,-4-4 0 0,3-2 0 15,1 6-3-15,-4 3-1 0,3-6 0 0,1-4 0 16,3 4-6-16,-3 3-1 0,-1-4 0 0,1 4 0 15,-4-6 3-15,3 3 0 0,1-4 0 0,-4 10 0 16,3-3-5-16,-3-3-1 0,0-4 0 0,0 10 0 31,0-6-145-31,-3 3-28 0,3 3-7 0,-4-6-1 0</inkml:trace>
  <inkml:trace contextRef="#ctx0" brushRef="#br0" timeOffset="-48019.215">18013 16640 1094 0,'0'0'48'0,"0"0"11"0,0 0-47 0,0 0-12 16,-7 0 0-16,7 0 0 0,0 0 194 0,0 0 37 0,0 0 7 0,0 0 2 31,0 0-280-31,-4-4-55 0,4-2-11 0,0 6-2 16,0-9 9-16,0 9 3 0,0 0 0 0,0-10 0 0,0 10 175 0,0 0 35 0,-3-6 7 0,3 6 2 15,0 0-18-15,0 0-3 0,0 0-1 0,0 0 0 16,0 0-68-16,0 0-13 0,-7-3-4 0,7 3 0 16,0 0-16-16,0 0 0 0,-7 3 0 0,0 3 0 15,0-6 0-15,-1 10 0 0,1-4 0 0,0-3 0 16,0 3 0-16,0 4 0 0,0-1 0 0,-3 1-9 16,-1-1 21-16,0 1 5 0,1-4 1 0,-1 3 0 15,1 1 10-15,-1-1 1 0,1 0 1 0,-1-2 0 16,0-4 6-16,4 6 0 0,-3-2 1 0,-1-4 0 0,4 3-12 15,0-3-2-15,7-3-1 0,-7 0 0 0,7 0-6 0,0 0-2 16,0 0 0-16,0 0 0 16,0 0-6-16,0 0 0 0,0 0-8 0,0 0 12 0,0 0-12 0,0 0 0 15,0 0 0-15,0 0 0 16,0 0 0-16,0 0-12 0,0 0 12 0,0 0-13 0,0 0 13 0,0 0 0 16,7-9 0-16,0 6 0 0,0-4 0 0,4-2 0 15,-4-1 0-15,0 1 10 0,3 0-10 0,1 2 8 16,0-2-8-16,-1 6 8 0,1-7-8 0,-1 1 0 15,-3 3 0-15,0-4 8 0,0 4-8 0,1-3 0 16,-1 5 0-16,-4-2 0 0,4 3 0 0,-3-3 0 16,-4 6 0-16,3-3 8 0,-3 3 2 0,4-7 0 15,-4 7 0-15,0 0 0 0,3-6 2 0,-3 6 1 0,11-3 0 0,-11 3 0 16,0 0-1-16,7 0 0 0,-4-6 0 0,5 6 0 16,-8 0 0-16,10 0 0 0,1-3 0 0,-1 6 0 15,-3-3 6-15,4 6 1 0,-4-6 0 0,4 0 0 16,-4 3-3-16,3 3 0 0,-3-6 0 15,0 10 0-15,0-10-6 0,0 9-2 0,0-9 0 0,1 10 0 16,-1-4-8-16,0-3 0 0,0 3 0 0,0 4 0 16,0-1 9-16,0 1 0 0,-4-1 0 0,4-3 0 15,0 4-9-15,-3-7 12 0,3 3-12 0,0 3 12 16,-3 1-12-16,3-10 0 0,-7 0 0 0,3 9 0 16,-3-9-12-16,7 7-4 0,-7-7 0 0,4 3-1 15,-4-3-205 1,7 6-41-16</inkml:trace>
  <inkml:trace contextRef="#ctx0" brushRef="#br1" timeOffset="50437.553">27951 2886 1209 0,'0'0'53'0,"0"0"12"0,0 0-52 0,0 0-13 0,0 0 0 0,0 0 0 15,0 0 90-15,0 0 15 0,0 0 3 0,7-6 1 16,0 6-81-16,-7 0-16 0,10-3-3 0,-3-4-1 16,0 7 1-16,-7 0 0 0,11-3 0 0,-11 3 0 15,0 0 26-15,0 0 5 0,0 0 0 0,0 0 1 16,0 0 31-16,0 0 5 0,0 0 2 0,0 3 0 16,0-3-21-16,-7 10-4 0,3-4-1 0,-3 3 0 15,4 1-43-15,-1-1-10 0,1-9 0 0,-1 10 0 0,-3-4 0 0,4-3 8 16,-1 6-8-16,4-2 9 15,-3-1-9-15,-1 3 0 0,4 4 0 0,-3-7 0 0,3 7 0 0,-4 2 0 16,0 4 0-16,1-3 0 0,3-4 0 0,-4 4 0 16,1 3 0-16,-1-3-11 0,1 2 11 0,-4 1 0 15,0-3 0-15,0 3 0 0,0 0 0 0,0-4 0 16,0-2 0-16,-1 2 0 0,-2 4 0 0,-1-9 0 16,1-1 0-16,-1 4 0 0,1-10 0 0,-1 6 0 15,0 1 0-15,1-1 0 0,-1-3 8 0,-3-3-8 16,-4 7 10-16,4-4-10 0,0 4 0 0,0-1 0 15,-4 0 0-15,1-2 0 0,-4 2 9 0,3 0-9 16,0 1 8-16,-3-4-8 0,0 3 0 0,0-5 8 16,0 5-8-16,3 0 0 0,-3 1 0 0,0-4 0 0,7 0 0 15,-8-2 0-15,5 2 0 0,-1-3-9 16,4-3 9-16,-4 9 0 0,1-9 0 0,-1 0 0 0,1 0 0 0,-1 7 0 16,0-7 0-16,1 3 0 0,-5-3 0 0,1 6 0 15,4-6 0-15,-1 0 0 0,0 0 0 0,1-6 0 16,-4 6 0-16,-1-3 0 0,5 3 0 0,-1 0 0 15,-3 0 0-15,0 0 0 0,3 0 0 0,-3 0 0 16,3 3 0-16,1-6 0 0,-1 3 0 0,0-7 9 16,1 7-9-16,-1 0 0 0,-3 0-10 0,3 0 10 15,1 0 0-15,-1 0 0 0,0 0 0 0,1-9 0 16,-1 9 0-16,1-3 0 0,-1-3 0 0,4 2 0 16,-4-2 0-16,4 6 0 0,0-6 0 0,0 3 0 15,-4-4 12-15,4 4-4 0,3-3 0 0,-3-3-8 16,0 5 0-16,4-2 0 0,-8-3 0 0,4 6 0 15,3-13 0-15,1 16 0 0,-1-9 8 0,1 2-8 0,-1-2 16 0,4 0 0 16,0-1 0-16,-4 4 0 16,4-4 11-16,0 1 1 0,4 0 1 0,-1-1 0 0,1-2-29 0,-4-1 0 15,7 4 0-15,-4-1 0 16,4-2 20-16,-4-4-3 0,4 7 0 0,0-7 0 0,-3 7-8 0,3-10-1 16,0 9-8-16,3 1 12 0,1-7-12 0,-4 4-10 15,-4-4 2-15,4 7 0 0,0-7 8 0,0 7 0 16,0-1 8-16,0 1-8 0,-3-1 0 0,3 1 0 15,3 3 0-15,-3 6-8 0,-3-10 8 0,-1 10 0 16,4 0 0-16,0 0 0 0,0 0 0 0,0 0 0 16,0 0 0-16,0 0 0 0,0 0 0 0,0 0 0 0,0 0 0 15,0 0 0-15,0 0 0 0,0 0 0 0,0 0 0 16,0 0 0-16,0 0 0 0,0 0-8 0,0 0 8 0,0 0-8 16,-3 0 8-16,-4 10-10 0,3-4 10 0,-3-3-10 15,0 6 10-15,4-2 0 0,-1-1-9 0,1 3 9 16,-8-5 0-16,4 5 0 0,0 0 0 0,0 1 0 15,-4-4 0-15,4 3 0 0,0 10 0 0,-3-12 0 16,-1 2-8-16,4-9 8 0,0 9-10 0,3-6 10 16,-3 4 0-16,7-7 0 0,0 0 0 0,0 0 0 15,0 0 0-15,0 0 0 0,0 0 0 0,0 0 0 16,-3-7 0-16,3 7 0 0,0-9 0 0,3 6 0 16,-3-6 0-16,0-7 0 0,0 6 8 0,4 1-8 15,-1-7 0-15,1 7 0 0,-1 0 0 0,1-10 0 16,3 9 0-16,-3 1 0 0,3-7 0 0,-4 7 0 15,1-4 0-15,-1 1 0 0,1 2 0 0,-1 1 0 0,1-4 0 0,-1 4 0 16,-3-4 0-16,4 10 0 0,-1-6 0 16,1 9 0-16,-4 0 0 0,0 0-9 0,3-10 9 15,-3 10 0-15,0 0 8 0,0 0-8 0,7-6 0 0,-7 6 0 16,0 0 0-16,8 0 0 0,-1 6 0 0,0-6-12 16,3 4 2-16,-3 2 0 0,4-3 10 0,-1 6 0 15,5-2 0-15,-5-1 8 0,1 3-8 0,3 4 0 16,0-7 8-16,0-3-8 0,0 7 0 0,0 5 0 15,0-5 0-15,0-1 0 0,1 7 0 0,-1-4 0 16,-7 4 0-16,3-6 0 16,1 5-21-16,-4-2-6 0,0-1-1 0,-3 1-700 15,3-4-140-15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19:23:22.78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24853 13695 1609 0,'0'0'71'0,"0"0"15"0,0 0-69 0,0 0-17 16,0 0 0-16,0 0 0 16,-3-3 84-16,3 3 12 0,0 0 4 0,0 0 0 0,-4-9-82 15,4 2-18-15,0 7 0 0,0 0 0 0,0 0 0 0,0 0 0 16,0 0 0-16,0 0 0 0,0 0 27 0,0 0 6 15,0 0 2-15,11-9 0 0,-4 9 9 0,3 0 3 16,1-3 0-16,0 3 0 0,3-7-26 0,3 7-5 16,8 0 0-16,0 0-1 0,3 0-15 0,4 0 0 15,6 0 0-15,1-6 0 0,0 6 8 0,0 0-8 16,0 0 0-16,-4 6 0 0,4-6 0 0,-4 0 0 16,-3 7 0-16,3-4 0 0,0-3 0 0,-3 0 0 15,-7 6 0-15,-1-3 0 0,-2-3 0 0,-5 0 0 16,1 7 0-16,0-7 0 0,-8 3 42 0,1-3 2 15,-4-3 1-15,-7 3 0 0,10 0-17 0,-10 0-3 0,0 0-1 0,0 0 0 16,0 0 12-16,0 0 1 0,0 0 1 0,0 0 0 16,0 0-38-16,0 0 0 0,-10 0 0 0,-1 0 0 15,1 3-11-15,-8-3-3 0,-10-3-1 0,-4 3 0 16,-3 0 3-16,-1-7 0 0,-2 7 0 0,2 0 0 16,1 0 12-16,0 0 0 0,3 0 0 0,-3 0-9 15,0 7 9-15,3-7 0 0,-4 0 0 0,8 0 0 16,4 0 0-16,2 3 0 0,1-3 0 0,7 0 0 15,0 0 0-15,3 6 0 0,4-6 0 0,7 0 0 16,0 0 0-16,0 0 0 0,0 0 0 0,0 0 0 16,0 0-11-16,4 3 11 0,-4-3-13 0,7 10 5 15,0-4 8-15,4 3 0 0,-1-3 0 0,1-2 0 16,3 2 0-16,4-3 0 0,-4 3 0 0,7-3 0 16,-4-3 0-16,5 7 0 0,2-4 0 0,1-3 0 0,0 0 11 0,-1 0-3 15,5 0 0-15,-5 0 0 0,5-3-8 0,-5-4 0 16,1 7 0-16,-4 0 0 0,-3-3 0 15,-1 3 0-15,-6-6 0 0,0 6 0 0,-11 0 0 0,0 0-17 16,0 0 4-16,0 0 1 16,0 0-24-16,-4-3-4 0,-3 3 0 0,-7 0-1 15,0 0 5-15,-4 0 0 0,-3 3 1 0,-4-3-1002 0</inkml:trace>
  <inkml:trace contextRef="#ctx0" brushRef="#br0" timeOffset="1119.704">12686 13883 57 0,'0'0'0'0,"0"0"0"16,0 0 0-16,0 0 0 0,-4-3 422 0,1-3 79 16,-1-4 16-16,1 1 3 0,3 0-413 0,0-1-83 15,-4 1-24-15,4-1 9 16,0 4-62-16,0-3-13 0,-3-1-2 0,3 1-1 16,-4 0-42-16,1-1-8 0,-1 4-1 0,1-4-1 15,-4 7 0-15,-4-3 0 0,0 3 0 0,-3 3 0 0,4 0 153 0,-8 0 32 16,0 0 5-16,-3 0 2 0,0 3 9 0,-4 3 3 0,4-3 0 15,-3 4 0-15,-1-4 14 0,0 3 3 0,0-3 1 0,1 4 0 16,-1-7-11-16,-3 9-2 0,0-3-1 0,-4-3 0 16,7 4-42-16,-3-4-8 0,0 3-1 0,7-3-1 15,-1-3-7-15,8 6 0 0,4-6-1 0,-4 0 0 16,3 0-27-16,4 0 8 0,7 0-8 0,0 0 0 16,0 0 0-16,0 0-12 0,0 0 0 0,0 0 1 15,0 0-8-15,11 0-1 0,3 0-1 0,0 0 0 16,0 0 21-16,4 0 0 0,3 0 0 0,0-6 8 15,0-3 14-15,0 6 2 0,4-4 1 0,-4 4 0 16,4-3 7-16,-4-3 2 0,4-1 0 0,-4 4 0 16,0-4-10-16,0 7-1 0,-3-3-1 0,3 3 0 15,-7-3-11-15,4 6-3 0,-8-10 0 0,1 10 0 16,-4-3-8-16,-7 3 0 0,7-6 0 0,-7 6 8 16,0 0 12-16,-7 0 1 0,0-6 1 0,-7 2 0 15,-4 4 6-15,0 4 2 0,-6-4 0 0,-1 6 0 0,0-6-1 0,-3 9 0 16,-4-9 0-16,-3 0 0 0,0 10-7 0,0-10-2 15,-1 6 0-15,1-3 0 0,0 3-12 0,3-3-8 16,-3 4 8-16,3-4-8 16,0 3-74-16,4-3-19 0,-4 4-4 0,4-1-701 15,3-3-140-15</inkml:trace>
  <inkml:trace contextRef="#ctx0" brushRef="#br0" timeOffset="3891.052">25598 13780 460 0,'0'0'20'0,"-7"0"5"15,-4-6-25-15,0 6 0 0,1 0 0 0,-1-7 0 16,1 4 139-16,-5-3 22 0,1 6 5 0,0-3 1 16,0-4-153-16,4 7-30 0,-5-9-7 0,1 0-1 0,0 5 24 0,4-2-11 15,-4-3 11-15,3 9-8 0,0-6 64 0,1 2 12 16,-1-2 4-16,1 6 0 0,-1 0-7 0,-3 0-1 16,3-3 0-16,1-3 0 0,-4 6 0 0,3 6 0 15,-3-6 0-15,3 3 0 0,-3-3 1 0,0 6 0 16,0-6 0-16,-4 4 0 0,4 2-21 0,-3-6-4 15,-1 9 0-15,0-9-1 0,-3 6 1 0,7-2 1 16,-4-8 0-16,1 4 0 0,-1 0-4 0,8 0-1 16,3 0 0-16,-4 0 0 0,0-6-14 0,1 6-3 15,10 0-1-15,-4 0 0 0,-3 0-31 0,7 0-7 16,0 0 0-16,0 0-1 16,0 0-153-16,0 0-30 0</inkml:trace>
  <inkml:trace contextRef="#ctx0" brushRef="#br0" timeOffset="12524.66">14312 14200 1220 0,'0'0'54'0,"0"0"11"0,0 0-52 0,0 0-13 0,0 0 0 0,0 0 0 16,0 0 89-16,0 0 15 0,0 0 4 0,0 0 0 16,0 0-39-16,0 0-7 0,0 0-2 0,0 0 0 15,7 0 4-15,4 0 0 0,-1-6 0 0,1 6 0 16,7 0-5-16,-4 0-1 0,7 0 0 0,-3 0 0 15,6 0-29-15,1 0-5 0,3 0-2 0,4 0 0 16,3 0-22-16,4 0 0 0,0 0 0 0,0 0 0 16,6 0 0-16,-2 0-16 0,3 0 2 0,-8-3 1 31,5 3-26-31,-4-7-5 0,-4 7 0 0,0 0-1 0,-7 0-20 0,4 0-4 0,-4 0-1 0,-3 0-809 16</inkml:trace>
  <inkml:trace contextRef="#ctx0" brushRef="#br0" timeOffset="12908.548">16013 14592 230 0,'-11'0'20'15,"0"-6"-20"-15</inkml:trace>
  <inkml:trace contextRef="#ctx0" brushRef="#br0" timeOffset="13112.096">15847 14514 1490 0,'0'0'66'0,"0"0"14"16,0 0-64-16,0 0-16 0,0 0 0 0,0 0 0 0,0 0 131 0,0 0 23 15,0 0 5-15,10 3 1 0,4 3-96 0,1-6-18 16,2 6-4-16,4-3-1 0,1 4 1 16,-1-4 0-16,3-3 0 0,5 0 0 0,-5 0 13 0,8 0 2 15,0 0 1-15,0 0 0 0,3 0-34 0,7-3-6 16,-3-4-2-16,7 7 0 0,-4-3-16 0,1-3-9 15,-1 6 1-15,0 0 0 0,-3-6-4 0,0 6-1 16,-4-3 0-16,0 3 0 16,-3 0-27-16,0 0-6 0,0 3-1 0,-4 3 0 15,0-6-21-15,0 0-4 0,1 6 0 0,-1-6-592 0,0 3-117 0</inkml:trace>
  <inkml:trace contextRef="#ctx0" brushRef="#br1" timeOffset="32272.858">17205 13817 403 0,'0'0'36'0,"0"0"-36"0,-7 0 0 0,0-6 0 0,0 6 188 0,0-3 32 16,0-3 5-16,0 3 2 0,0-4-105 0,3 7-21 16,4 0-4-16,-7 0-1 0,0-3-51 0,7 3-10 15,-4-6-3-15,4 6 0 0,0 0 20 0,-3 0 3 16,-1-9 1-16,4 9 0 0,0 0 4 0,0 0 2 15,0 0 0-15,0 0 0 0,0 0-4 0,0 0-1 16,0 0 0-16,0 0 0 0,0 0-6 0,0 0-2 16,0 0 0-16,0 0 0 0,0 0-49 0,0 0 0 15,0 0-9-15,0 0 1 0,0 0 24 0,11 0 6 16,-4 0 1-16,4 6 0 0,-1-6-5 0,4 3-1 16,0-3 0-16,4-3 0 0,0 3 22 0,6 0 4 15,1 0 1-15,0-6 0 0,7 6-25 0,-4 0-5 16,0 0-1-16,7 0 0 0,4 0 21 0,0 0 4 0,0 0 1 15,3 0 0-15,0 0-25 0,4 0-5 0,0-7-1 0,3 7 0 16,-3 0 3-16,7 7 0 0,0-7 0 0,0 0 0 16,0 9 0-16,0-9 0 0,3 6 0 0,1-3 0 15,-1-3 2-15,-3 0 1 0,4 0 0 0,3 0 0 16,3 0 5-16,-3 0 1 0,0 0 0 0,0 0 0 16,0 0-10-16,-4-3-2 0,1-3 0 0,-1 3 0 15,-3-3-8-15,-3 6 0 0,2-7 0 0,1 7 0 16,-10 0 0-16,3 0 0 0,-8 0 0 0,1 0 0 15,-7 0 8-15,0 0-8 0,-4-3 0 0,0 3 8 16,-3 0-8-16,0 0 0 0,-4 0 0 0,0 0 8 16,0 0-8-16,-3 0 12 0,-1 0-12 0,-3 0 12 15,1-6-3-15,-5 6 0 0,4 0 0 0,-7-3 0 0,4 3 26 0,-4 0 5 16,0-7 0-16,0 7 1 0,-7 0-32 0,7-3-9 16,0 3 0-16,-7 0 0 0,0 0 0 0,0 0 0 15,0 0 0-15,0 0 0 0,0 0 0 0,0 0-13 16,0 0 5-16,0 0 8 15,0 0-32-15,0 0 2 0,0 0 0 0,0 0 0 0,0 0 18 0,0 0 3 16,0 0 1-16,0 0 0 0,0 0 8 0,0 0 0 16,0 0 0-16,0 0-8 0,0 0 8 0,0 0 0 15,0 0-9-15,0 0 9 16,0 0-28-16,0 0 0 0,0 0-1 0,0 0 0 16,11-6-113-16,-4 6-22 0,-7 0-5 0,0 0-1058 0</inkml:trace>
  <inkml:trace contextRef="#ctx0" brushRef="#br1" timeOffset="43530.728">20405 13864 1364 0,'0'0'60'0,"0"0"13"0,3 0-58 0,1-9-15 0,-1 6 0 0,-3-3 0 15,4 2 125-15,-4-2 23 0,3-3 4 0,-3 9 0 16,0 0-96-16,0-10-19 0,0 4-4 0,0 3-1 16,0-6-11-16,-7 2-2 0,4 4-1 0,-8-3 0 15,4 6-6-15,0-3-2 0,-7-3 0 0,3 6 0 16,-3-7 7-16,4 4 2 0,-1 3 0 0,4 0 0 15,-4-6 31-15,4 3 6 0,4-4 2 0,3 7 0 16,-4-3 22-16,4 3 5 0,0 0 1 0,0 0 0 16,0 0-50-16,0-6-9 0,0 6-3 0,7-9 0 15,-3 5-24-15,3-2 0 0,-7 6 0 0,0 0 0 16,11 0 0-16,-4-3 0 0,3-3 0 0,-3 6 0 0,4 0 37 0,-1 0 3 16,5 0 0-16,2-6 0 0,1 6-8 0,3 0-2 15,7 0 0-15,4 0 0 0,3 0-4 16,8 0-1-16,2-4 0 0,8-2 0 0,0 6-12 0,4 0-2 15,-1-3-1-15,4-3 0 0,0 6-10 0,7-3 12 16,4 3-12-16,-1-7 12 0,1 7-12 0,-1 0 10 16,-3-3-10-16,0-3 10 0,4 6 5 0,-4 0 1 15,0 0 0-15,0 0 0 0,7 0 0 0,-3 0 0 16,-8 6 0-16,4-3 0 0,7-3 2 0,-3 0 1 16,-1 7 0-16,1-7 0 0,3 3-7 0,4 3-2 15,-4-3 0-15,0-3 0 0,-7 10-10 0,7-4 10 0,11-6-10 0,-8 9 10 16,-6-3-10-16,-4-2 0 0,-7-4 0 15,0 0 0-15,-7 0 0 0,-8 0 0 16,1 0 0-16,-3 0 0 0,-8 0 0 0,-3 0 10 0,-4 0-10 16,-7 0 10-16,0 0-10 0,-7 0 12 0,0 0-12 0,-3 0 12 15,-4-4-12-15,-7 4-14 0,0 0 3 0,0 0 1 32,7-6-106-32,-7 6-22 0,0 0-4 0</inkml:trace>
  <inkml:trace contextRef="#ctx0" brushRef="#br1" timeOffset="76527.089">22881 5413 345 0,'0'0'31'0,"0"0"-31"16,0 0 0-16,0 0 0 0,-10 0 105 0,3 0 15 15,7 0 4-15,0 0 0 0,0 0-24 0,0 0-5 0,0 0-1 0,0 0 0 16,0 0-18-16,0 0-4 0,-8 0-1 0,8 0 0 16,0 0-11-16,0 0-3 0,0 0 0 0,0 0 0 15,0 0-22-15,0 0-5 0,0 0-1 0,0 0 0 16,-7-3 15-16,0-3 2 0,7 6 1 0,0 0 0 16,-3-3 8-16,-1-6 1 0,1 2 1 0,3-2 0 15,3-1-9-15,-6 4-3 0,-1-3 0 0,1-1 0 16,6 1-25-16,-3-7-4 0,-7 7-2 0,0-1 0 15,4-2-2-15,3-4-1 0,-7 7 0 0,3-7 0 16,-3 7 6-16,0-10 2 0,7 0 0 0,-4 3 0 16,-6-2 11-16,6 8 2 0,8-5 1 0,-1 5 0 15,-10-9-17-15,7 10-3 0,4-10-1 0,-1 10 0 16,4-7 3-16,-3 7 0 0,-4-4 0 0,3-3 0 0,8 7-4 16,-7 3-1-16,-8-13 0 0,4 9 0 0,4-5 9 0,3 5 1 15,-11-2 1-15,1 2 0 16,-4-5-21-16,3 5 0 0,8 1 0 0,-4 3 0 0,-4-13 0 0,4 9 0 15,4 1 0-15,-1 3 0 0,-3-4 9 0,4 1-9 16,-1 0 12-16,4-1-12 0,4 7 0 16,-4-3 0-16,-4-4 0 0,1 10-9 0,10-9 9 0,-7 3 0 15,-7 6 0-15,0 0 0 16,0-10 0-16,4 7 0 0,-4-3 0 0,0 6 0 0,-4-10 9 0,4 10 1 16,4-6 0-16,-8-3 0 0,-7 9-2 0,4-10 0 15,7 7 0-15,4-3 0 0,-1 3 0 0,-3 3-8 16,-3-7 12-16,3 7-4 0,10-3-8 0,-10 3 0 15,0 0 0-15,0 0 0 0,0 0 0 0,0 0 0 16,0 0 0-16,0 0 0 0,0 0-11 0,0 0 11 0,0 0-8 16,0 0 8-16,-7-6 0 0,7 6 0 15,0 0 0-15,0 0 0 0,-7 0 0 0,7 0 0 0,0 0 0 0,0 0 0 16,0 0 0-16,0 0 0 0,0 0 0 0,0 0 0 16,7 9 0-16,-7-9-8 0,-7 7 8 0,0 2 0 15,4-6 0-15,-4 7 0 0,0-1 0 0,-4-3 0 16,-3 4 0-16,3-1 0 0,4 1 0 0,-3-4-8 15,-4 3 8-15,3 1 0 0,4-1 0 0,0-3 0 16,3 4 0-16,1-7 0 0,3-3 0 0,0 0 0 16,0 0 0-16,0 0 0 0,0 0 0 0,0 0 8 15,0 0-8-15,0 0 0 0,0 0 0 0,0 0 0 16,0 0 0-16,0 0 11 0,3-3-3 0,-3 3 0 16,0-6-8-16,0-4 0 0,7 1 0 0,-3-1 0 15,-8 10 8-15,4-9-8 0,4 3 12 0,0-7-4 0,-1-3-8 16,1 10 0-16,-1-6 0 0,4-4 0 0,0 6 0 15,0 1 0-15,-7-7 8 0,11 13-8 0,3-12 0 0,-3 5 0 16,-4 1 8-16,-4-1-8 0,1 4 0 16,3-3-11-16,3 6 3 0,-6-4 0 0,-8-2 16 0,4 9 3 15,11 0 1-15,-11 0 0 0,0 0-12 0,0 0-17 16,7-10 4-16,-4 10 1 0,-3 0 12 0,0 0 0 16,0 0 0-16,4-9 0 0,0 6 29 0,-4 3 3 15,0 0 0-15,0 0 0 0,7-6-32 0,-7 6 0 16,0 0 0-16,0 0 0 0,0 0 0 0,0 0-8 15,0 0 8-15,-7 9-13 0,-1 0 13 0,8 1 0 16,8-1 0-16,-5 7 0 0,-3-7 0 0,7 1 0 0,4 9 12 16,3-4-12-16,0-5 15 0,4 8-4 0,-8-8-1 0,4-1 0 15,4 1-10-15,0-1 0 0,-4-3 0 16,0 4 0-16,0-10 0 0,0 6 0 0,-3-3 0 0,-1 7 8 31,1-10-91-31,-1 0-18 0,-3 0-4 0,-7 0-1115 0</inkml:trace>
  <inkml:trace contextRef="#ctx0" brushRef="#br1" timeOffset="78259.454">19833 5225 172 0,'0'0'16'0,"0"0"-16"0,0 0 0 0,0 0 0 15,0 0 216-15,0 0 41 0,0 0 8 0,0 0 2 16,0 0-163-16,0 0-32 0,0 0-6 0,-7 0-2 15,7 0-22-15,0 0-5 0,-7 0-1 0,0-3 0 16,7 3-3-16,-7-6-1 0,3 3 0 0,-3-4 0 16,4-2 26-16,-1 9 5 0,-3-9 1 0,7-1 0 15,-3 1-10-15,-1-1-2 0,4 1 0 0,-3-3 0 16,3 2-30-16,3 1-6 0,-6-4-2 0,-1-3 0 16,4 1 2-16,0 2 0 0,0-6 0 0,0-3 0 15,0 4 2-15,4-1 1 0,-4-6 0 0,3-3 0 16,1 9-3-16,-4-6 0 0,3-4 0 0,-3 4 0 15,4 3-1-15,-1 0-1 0,1 4 0 0,-1 5 0 0,1-3-14 16,-1 1 0-16,1 5 0 0,-1 1 0 0,-3-1 0 0,4 1 0 16,-4 9 0-16,0 0 0 0,0-3 0 0,4-3 0 15,-4 6 0-15,0 0 0 0,0 0 0 0,0 0 0 16,0 0 0-16,0 0 0 0,0 0 8 0,0 0-8 16,0 0 0-16,0 0 0 0,0 0 0 0,0 0 0 15,0 0 0-15,-4 9-10 0,0 0 10 0,4 1 0 16,-7-1 0-16,4 7 0 0,-1-7 0 0,-3 1-8 15,0 9 8-15,4-13 0 0,-4 3 0 0,0 10 0 16,0-9 0-16,0 5 0 0,-1-2 0 0,5-7 0 16,-4 3 0-16,3 1 0 0,4-10 0 0,-3 9 0 15,3-9 0-15,0 0 0 0,0 0 0 0,0 0 0 16,0 0 0-16,0 0 0 0,0 0 0 0,0 0 8 16,0 0-8-16,0 0 0 0,0 0 8 0,0 0-8 15,7-3 8-15,0-3-8 0,-4-4 9 0,8 1-9 0,-4 0 12 0,4-7-12 16,-4 7 8-16,3-10-8 0,-3 3 0 0,0-3 0 15,0 0 8-15,1 4-8 0,-1 2 0 0,0-3 0 16,0-2 0-16,0 8 0 0,-4-5 0 0,4 5 0 16,0 1 0-16,0-1 0 0,-3 1 0 0,3 3 0 15,0-4 0-15,-3 7 0 0,3-3 0 0,-7 6 0 16,3 0 0-16,4 0 0 0,4 0-8 0,-8 6 8 16,4-3 0-16,0-3 0 0,4 10-10 0,-4-4 10 15,0 3 0-15,4 1-9 0,-4-1 9 0,0 7 0 16,-4-7-8-16,4 7 8 0,-7-4 0 0,4-2 0 15,0-1 0-15,-4 1 0 0,0-1 0 0,0 4 0 16,0-13-89-16,0 9-11 0,0 4-3 0</inkml:trace>
  <inkml:trace contextRef="#ctx0" brushRef="#br1" timeOffset="79393.119">14471 5341 633 0,'0'0'56'0,"0"0"-44"0,0 0-12 0,0 0 0 15,0 0 246-15,0 0 47 0,0 0 10 0,0 0 1 16,3-9-228-16,-3 6-47 0,0-3-9 0,0-4-1 16,0 10-6-16,0 0-1 0,-3-6 0 0,3 3 0 15,0-4 2-15,0-2 0 0,0 0 0 0,0-1 0 16,0-5 18-16,0 5 3 0,0 1 1 0,3-10 0 15,-3 3 13-15,0 4 3 0,4-4 1 0,0 7 0 16,-4-10-7-16,3 3-2 0,1-3 0 0,-1 0 0 16,1 1-11-16,-1-1-2 0,1 0-1 0,-4 3 0 15,0-9-5-15,3 0-1 0,-3 6 0 0,-3 1 0 0,3-11-9 0,0 14-3 16,-4-7 0-16,4 0 0 16,-3 3-12-16,-1 0 8 0,4 0-8 0,0 4 0 0,-3 2 0 0,3-3 0 15,-4 7 0-15,4-7 0 0,4 13 0 0,-4-6 0 16,0 2 0-16,0 7 0 0,0 0 0 0,0 0-8 15,0 0 8-15,7-9 0 0,-7 9-10 0,0 0 10 16,0 0-8-16,0 0 8 0,0 0 0 0,0 0-10 16,0 0 10-16,0 0 0 0,0 0 0 0,0 0 0 15,0 0 0-15,0 0 0 0,0 0 0 0,0 9 0 16,0-9 0-16,0 10 0 0,-4 6 0 0,1-4 0 16,-4 4 0-16,-1-7 0 0,1 10 0 0,0-3 0 0,-3-7 8 15,3 7-8-15,-4-4 0 0,4-2 0 0,0-1 0 0,0 4 0 16,-4-4 0-16,4 4 8 0,0-4-8 0,0-3 0 15,0 4 0-15,0-1 0 0,0-3 8 16,0-2-8-16,3 2 0 0,1-3 0 0,-4-3 0 0,7 0 0 16,0 0 0-16,0 0 0 0,-4-9 0 0,4 5 0 15,0-11 13-15,4 5 0 0,-4 1 0 0,0-7 0 16,7 7-13-16,-4-10 0 0,8 3 8 0,-4 4-8 16,0-4 0-16,0-3 0 0,0 4 0 0,4-4 0 15,-4 3-10-15,4 4 10 0,-4-4-8 0,3 6 8 16,1-2 0-16,-4-1 0 0,0 10 0 0,3-6-8 15,1 3 8-15,-4-4 0 0,0 10 0 0,4-3 0 16,-1 3 0-16,1 0 9 0,-4 3-9 0,4-3 0 16,-4 10 8-16,3-4-8 0,-3-3 0 0,0 3 0 15,0-3 0-15,0 4 0 0,0 2 8 0,0-3-8 0,1-3 0 0,-5 7 0 16,-3-1 8-16,4-2-8 16,-4-7 0-16,3 9 0 0,-3-6-11 0,4 10-776 15,6-4-155-15</inkml:trace>
  <inkml:trace contextRef="#ctx0" brushRef="#br1" timeOffset="190658.147">19812 1174 1796 0,'0'0'40'0,"4"0"8"0,3-19 1 0,-4 16 1 0,1-10-40 0,-1 4-10 16,1 0 0-16,-4-1 0 0,3 1 0 0,-3 9-17 15,0 0 4-15,0 0 1 0,-3-10 22 0,3 10 5 16,-7 0 1-16,0-6 0 0,0 6-16 0,-1 0 0 15,1 0 0-15,-3 6 0 0,-1 4 0 0,-3-4-10 16,4 7 10-16,-8-4-8 0,0 0 8 0,-3 13 0 0,0-3 0 0,0 0 0 16,-4 0 0-16,0 6-12 0,-6 3 4 0,2-3 0 15,-2-3 17-15,-1 3 4 0,-7 10 1 0,4-7 0 16,0 6 18-16,-4 1 3 0,0-1 1 0,0 7 0 16,-3 0-4-16,-4 6-1 0,0-3 0 0,-7 6 0 15,0 0-19-15,4 4-3 0,-1 8-1 0,-2 4 0 16,-1 0-8-16,3-3 0 0,1-1 0 0,7 1-11 15,-1-13 11-15,8-3 0 0,0 0 0 0,6-6 0 16,1-3 16-16,7-1 9 0,-4 4 2 0,4-13 0 16,4 7 5-16,-1-16 0 0,0 9 1 0,4-9 0 15,4-4 3-15,-1 4 1 0,0-3 0 0,1-7 0 16,3 1-7-16,0-1-2 0,3-3 0 0,-3-3 0 16,7-3-19-16,-3 10-9 0,-4-4 8 0,3-6-8 0,-3 10 0 0,3-10 0 15,-3 3 0-15,0 3 0 16,4 0 0-16,3-6 0 0,-7 3 0 0,7-3 0 0,-4 7 0 0,4-7 0 15,0 0 12-15,0 0-4 0,0 0 16 0,0 0 2 16,0 0 1-16,0 0 0 0,-7-7 5 0,0 7 2 16,4-9 0-16,-1 3 0 0,1 3-6 0,-1-7 0 15,0-6-1-15,1-2 0 0,3 2-3 0,-7 3 0 16,7-12 0-16,-4 7 0 0,4-8-24 0,-3 8 0 16,3-1 0-16,0-6 0 0,-4 0 0 0,4 6 0 15,0-3 0-15,0 0 0 0,0 9 0 0,0-5-9 16,-3 2 0-16,3 6 0 0,0-5 9 0,-4 2 0 15,4 4-9-15,0 3 9 0,-3-1-10 0,3 7 10 16,0 0-13-16,0 0 5 0,0 0-7 0,-7 0-1 0,0 13 0 0,0-1 0 16,-1 7 6-16,1 3 1 0,-3 0 0 0,-1 6 0 15,4 7 1-15,0-4 0 16,0 7 0-16,0-4 0 0,-4 4-4 0,4 6-1 0,4-10 0 0,-1-2 0 16,-3 2 13-16,0-6 0 0,4 7-10 0,3-16 10 15,0 6 0-15,0 0 13 0,0-13-1 0,3 10-1 16,4-9-11-16,-3-4 0 0,6 1 0 0,1-4 0 15,0-6 13-15,6 6-2 0,1-6-1 0,3-6 0 16,7 0 29-16,0-4 5 0,4 1 2 0,0-10 0 16,3 3-38-16,8-6-8 0,-1 4 0 0,0-4 0 15,4 3 0-15,0-9 11 0,3 3-2 0,-6-4 0 16,3 11-9-16,-1-8 0 0,-2 1 0 0,-1-3 0 16,0 0 0-16,-3 9 0 0,0-9 0 0,-4 3 0 15,1 0-93 1,-1-3-18-16,0 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3:37:50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1094 16887 436 0,'-11'0'160'0,"11"0"-124"0,-7 10-8 16,3-10 220-1,8 0-140-15,-4 0 132 16,7 0-136-16,-3 0 136 15,3 0-136-15,-7 0 144 16,0 0-144-16,-7 0 20 16,3 0-76-16,-7-7 32 15,1 7-44-15,-11-9 8 16,7 6-28-16,-4-13-8 16,-3-3-4-16,-11-6-4 15,4 3 0-15,-18-9 0 16,7 3 0-16,-7 0 8 0,7 9-4 0,-6-6-4 15,20 9 4 1,-10-3-4-16,13 0 0 0,-2 1-36 16,6 8 20-16,-3-5-4 15,10 5 12-15,-3 7 0 16,7-3 0-16,4 6 0 16,6 0 0-16,4-7 8 15,-3 14 0-15,6-7-12 16,5 0 8-16,2 0-4 15,1 6 0-15,6-6-20 16,1 3 16-16,7-3 40 16,3 10-16-16,0-4-20 15,-6-3 4-15,6 3 8 16,0-3 0-16,1-3 8 16,-12 0-8-16,1 0 8 15,-4 0-8-15,-3-9 8 16,3 9-8-16,-11-9 32 15,1-1-20-15,-11 1 32 16,0 2-32-16,-11-2 32 16,8 0-32-16,-8-4 40 15,1 4-32-15,-4-16 12 16,-7 9-20-16,-15-12-8 16,12 9-4-16,-22-9 4 15,7-4-4-15,-7 4 16 16,11 3-12-16,-4-6-4 0,4 6 0 15,-4-10-24-15,4 10 12 16,-8-3 4-16,15 9 4 0,-7 0-44 16,10 3 24-16,0-2-28 15,15 8 28-15,-4 4-88 16,7 3 60-16,3-3-84 16,1 2 76-16,-5-5-412 15,8 3 260-15</inkml:trace>
  <inkml:trace contextRef="#ctx0" brushRef="#br0" timeOffset="1410.826">801 15969 676 0,'0'6'248'0,"0"-6"-192"0,7 3-16 0,-4 3 144 16,4-3-108-16,-3 7 128 16,10 5-116-16,-3-5 16 15,3-1-60-15,7 1 24 16,-7 5-36-16,7-2 24 15,4 3-28-15,-4-7 36 16,-7 10-36-16,0-13-32 16,-3-3 0-16,-1-6-8 15,5-3 4-15,-5 3 16 16,4-4-4-16,-7-5 16 16,-7-1-12-16,-7 1 4 15,7 2-4-15,-3-5 20 16,3 5-16-16,-11-5 32 15,1 5-28-15,-5-2 32 16,5-4-32-16,-11 0 56 16,14 7-40-16,-14-10-8 15,6 10-12-15,-6-10 0 16,0 13-8-16,3-4-4 16,-3 1 4-16,7 6-32 15,0 3 16-15,-4 0-40 16,15 3 32-16,-8-3-72 15,11 9 52-15,-10-9-404 16,10 0 244-16</inkml:trace>
  <inkml:trace contextRef="#ctx0" brushRef="#br0" timeOffset="1951.383">861 15664 1080 0,'-4'4'400'0,"4"-4"-312"0,21 15-24 0,-17-9 72 16,-4-2-88-16,11 2-20 15,-1-3-16-15,1 3-12 16,3-3 0-16,-11-3 0 15,8 0 0-15,0 0 24 16,-8 0-12-16,-3 0 40 16,0 0-28-16,-3-9 12 15,-8 9-20-15,7-13 0 16,-3 7-8-16,-3-3-8 16,6-1 4-16,-10-8-4 15,4 2 0-15,-5-3 0 16,5 0 0-16,-4-6 0 15,3 16 0-15,4-7 0 16,4 7 0-16,3-4 0 16,3 4 0-16,4-7-12 15,7 10 8-15,-3-4 4 0,10 7 0 0,-3-3 16 16,6 6-8-16,1 0 32 16,7 6-24-16,-8-3 20 15,-2 4-20-15,-8-4 0 16,7 3-8-16,-7-6 4 15,-3 0-8-15,-8-6-64 16,8 6 32-16,-11-3-348 16,0-4 204-16,0-2-708 15,0 9 492-15</inkml:trace>
  <inkml:trace contextRef="#ctx0" brushRef="#br0" timeOffset="2507.385">931 15172 800 0,'18'9'296'0,"-18"-9"-232"0,-18-15-16 16,18 12 96 0,7 6-88-16,-3-3 84 0,-4 0-80 0,0-3 20 15,-4-4-44-15,-6-2 76 16,-1-7-64-16,-3 4 20 16,7-4-36-16,-7 0 24 15,10 7-32-15,-6 0 32 16,-1-1-32-16,-3 1 4 15,4 9-16-15,-5-10-8 16,5 4 0-16,-4-3-16 16,3 6 8-16,-3-4 20 15,7 4-8-15,-4 3-4 16,8 3 0-16,3 7-16 16,0-4 8-16,0 3 4 15,3 7 0-15,8-3-28 16,0-4 16-16,13 7 24 15,-3 2-8-15,4 1 20 16,3 0-16-16,4-3 16 16,-7-1-16-16,0-11 16 15,-11-4-16-15,7 0-12 16,0 0 0-16,-7-10 4 16,-3 1 0-16,-4-10 8 15,3 10-4-15,1-17-356 16,-4 11 196-16</inkml:trace>
  <inkml:trace contextRef="#ctx0" brushRef="#br0" timeOffset="3422.941">822 13836 600 0,'-4'0'224'0,"4"0"-176"0,-7-3-12 0,7-3 132 16,7 6-100-16,-7 0 96 15,4 0-96-15,-4 0 108 16,0 6-100-16,0-3 92 15,7 7-92-15,-3-1 4 16,10 7-48-16,0-7 24 16,3 10-32-16,-2 0 40 15,-1-4-36-15,7 4 20 16,-7-3-28-16,7-4-16 16,-3-2-8-16,3-10 4 15,-7 0 0-15,4-3 8 16,-11-4-4-16,0-5 8 15,-4-4-8-15,-3-3 8 16,0 4-8-16,-3-4 16 16,-8 0-12-16,-3 3 4 15,3-2-4-15,-3-1 20 16,4 9-16-16,-15-5 4 16,15 12-8-16,-12-4-8 0,8 7 4 0,0 0-48 15,4 7 24-15,-5-4-36 16,5 6 32-16,-1-3-164 15,8-6 104-15,-8 0-784 16,11 0 480-16</inkml:trace>
  <inkml:trace contextRef="#ctx0" brushRef="#br0" timeOffset="4069.208">649 13175 684 0,'-7'-7'252'0,"7"7"-192"0,-14-3-20 0,7-3 128 16,3 6-100-16,-6-3-28 15,6-4-24-15,-6 4 8 16,10-3-12-16,-4 3 12 15,-3 3-12-15,4 0 28 16,-4 3-24-16,3 3 40 16,4 4-32-16,-4-7 92 15,8 6-64-15,-4-9 92 16,0 0-84-16,0 0 32 16,0 7-52-16,-4-4-4 15,-3 3-24-15,7-3-8 16,0 10 0-16,0-4-16 15,7 4 8-15,-3 2 12 16,10 1-4-16,7 3-4 16,-3 3 4-16,3-7-4 15,4 4 0-15,10 0-12 16,0-3 8-16,11-7 12 16,0 7-4-16,-4-7 8 15,4 4-8-15,0-4 8 16,-11 7-8-16,-10-7-4 15,0 1 4-15,-4-1-16 16,-7 0 8-16,0-2-60 16,-3-7 36-16,-8 0-568 15,4 0 324-15</inkml:trace>
  <inkml:trace contextRef="#ctx0" brushRef="#br0" timeOffset="4278.647">928 13560 1028 0,'-21'-3'380'0,"21"3"-296"0,-14-25-20 0,14 6 112 16,0 4-108-16,-4-20 0 15,-3 13-44-15,3-19-24 16,-6 10-4-16,-1-19-200 15,11 15 112-15</inkml:trace>
  <inkml:trace contextRef="#ctx0" brushRef="#br0" timeOffset="4865.081">639 12221 644 0,'3'10'236'0,"-3"-10"-180"0,0 9-20 16,0-9 248 0,11 10-164-16,-11-4 144 15,10 9-152-15,4-2 4 16,11 3-72-16,0-4 8 15,6 4-32-15,5 3 44 16,-8-4-36-16,7 4-16 16,-3 6-4-16,-4-3 0 15,8 3-4-15,-12-6-12 16,8-3 4-16,-14-7-304 16,3 1 168-16,-18-10-684 15,8 6 460-15</inkml:trace>
  <inkml:trace contextRef="#ctx0" brushRef="#br0" timeOffset="5105.436">893 12569 788 0,'0'-3'292'0,"0"3"-228"0,-11-15-16 0,0 5 196 15,8 10-144-15,-8-6 56 16,11 3-92-16,-10-13 24 15,10 7-52-15,-4-10 0 16,4-6-24-16,-10-3-8 16,10 2 0-16,-11-11 4 15,0 12-4-15,1-10-28 16,6 13 12-16,-10-18-460 16,7 18 256-16</inkml:trace>
  <inkml:trace contextRef="#ctx0" brushRef="#br0" timeOffset="5644.994">508 11848 736 0,'11'6'272'0,"-11"-6"-208"0,28 38-20 0,-18-29 124 16,1-2-100-16,3 2 132 16,-3 1-116-16,13-1 64 15,1 7-84-15,10-7-28 16,-3 4-20-16,0 2 12 16,0 1-16-16,3-4 12 15,-7 10-12-15,4-3 28 16,-7 0-24-16,-4-10 48 15,-4 7-36-15,-6-13 12 16,-4-3-24-16,-7 0-24 16,0 0 0-16,-7-3 4 15,7-3 4-15,-21-13-28 16,3 0 16-16,-3-6-32 16,0 6 28-16,3-6-20 15,8 10 20-15,-5-4 8 16,5 6 8-16,3-2 16 15,7 5-8-15,7-6 24 16,-4 7-20-16,8 0 4 16,3 9-8-16,7-10 4 15,0 10-8-15,-6-9 24 16,9 3-16-16,-3 2 4 16,-3 8-8-16,3-4 4 15,0 0-8-15,-10-4-20 16,-4-2 8-16,0 3-568 15,-7 3 316-15</inkml:trace>
  <inkml:trace contextRef="#ctx0" brushRef="#br0" timeOffset="6079.853">921 11638 788 0,'-18'-41'292'15,"18"41"-228"-15,-10-37-16 0,-1 21 212 16,11 7-152-16,-4-17 36 16,-6 14-88-16,-1-13 12 15,1 15-40-15,-4-8-8 16,10 11-12-16,-14-2 4 15,15 0-8-15,-8 9-20 16,11 9 8-16,0 0-56 16,0 13 32-16,4 0 16 15,3 3 12-15,7 10 72 16,7-7-36-16,-3 10 68 16,3-13-60-16,0-6 8 15,-3-1-28-15,3-8 4 16,0-4-12-16,4-12 20 15,-4 3-20-15,-7-16-4 0,4 3-4 16,-8-12-32-16,1 3 16 0,-1-13-164 16,-6 13 100-16,3-9-692 15,-3 12 424-15</inkml:trace>
  <inkml:trace contextRef="#ctx0" brushRef="#br0" timeOffset="7266.657">843 10268 820 0,'-14'6'304'0,"14"-6"-236"0,0-9-20 15,-7 9 132 1,7 3-108-16,0-3 96 15,0 6-100-15,-4-6 20 16,8 0-52-16,-4 3-24 16,0 3-4-16,0 10 8 0,0-3-8 0,0 5 16 15,11-2-16-15,-8 9-12 16,15-3 0-16,-4 3 12 16,11 3-4-16,-11-2 24 15,7 2-16-15,-7-13 12 16,7 4-12-16,-10-9 0 15,3-1-4-15,-11-12 20 16,8-3-16-16,-4-4 4 16,0 1-8-16,0-16 4 15,-7 12-8-15,-7-12 8 16,3 9-8-16,-6-2-4 16,6 5 4-16,-6-9 4 15,10 3-4-15,-14-6 8 16,3 13-8-16,-10-4-20 15,7 7 8-15,3-1 20 16,1 7-4-16,-1-10-12 16,8 10 0-16,-8-3-4 15,0 6 0-15,8 0 24 16,-4 0-8-16,3-3-12 16,4 6 0-16,-3-6-40 15,6 3 24-15,-3-6 16 16,11 12 4-16,-1-6 0 15,1 3 4-15,3-3-24 16,4 0 12-16,3 0 32 16,0 0-16-16,-3 0 16 0,3 6-12 0,0-15 0 15,-3 3-4-15,-1-13-8 16,-6 9 4-16,-8 1-16 16,8 3 8-16,3-4-48 15,-3 1 24-15,-11 0-336 16,10 5 200-16</inkml:trace>
  <inkml:trace contextRef="#ctx0" brushRef="#br0" timeOffset="9668.977">476 9782 624 0,'11'9'228'0,"-11"-9"-176"0,7 3-16 0,-4-12 60 15,8 9-60-15,-11 0 56 16,11 0-52-16,-11 9 96 15,3 1-80-15,8-4 116 16,-1 3-96-16,4 1 68 16,1-1-84-16,9 7 40 15,8-4-60-15,-4-2 24 16,7-1-36-16,1 7-36 16,-1-7 4-16,0 7 28 15,1-4-16-15,-8-2 36 16,0 6-28-16,-14-10 32 15,4-3-32-15,-8 3 64 16,1-3-44-16,-4-3 28 16,-3 7-36-16,-8-14-8 15,4 7-12-15,-18-9 20 16,8 6-16-16,-15-13-40 16,11 7 16-16,-21-16-52 15,10 12 36-15,-3-18-20 16,7 2 28-16,-4-5-16 15,4 6 20-15,7 3 8 16,3 6 8-16,-3-6 0 16,3 12 0-16,8-6 0 15,-4 4 0-15,7 5-12 16,7 1 8-16,-4 0-4 16,11 2 0-16,8 7 68 15,-8 0-32-15,10 0-80 0,1 7 24 16,0-4 16-16,3-3 12 0,-10 6 0 15,3 3 4-15,4-2 4 16,-4 2-4-16,-7 0 16 16,0 4-12-16,-7-4 16 15,0 7-16-15,0 3-20 16,7 6 4-16,-10-6 4 16,3 6 4-16,-7-6 0 15,-7 6 0-15,3-6-72 16,4-1 40-16,-3-8-304 15,3 5 184-15,-7-11-628 16,3-4 436-16</inkml:trace>
  <inkml:trace contextRef="#ctx0" brushRef="#br0" timeOffset="10193.574">776 9349 548 0,'-3'0'204'0,"3"0"-156"0,0 0-16 0,0-3 220 16,0 6-144-16,0 3 72 16,0 4-108-16,0 5 108 15,10-2-100-15,1 6 84 16,-4 3-96-16,10 0 48 16,-2 3-72-16,6-7-4 15,-4 7-24-15,5-6 16 16,2 0-20-16,-3-9 4 15,-6-1-8-15,6-3-8 16,-7-6 4-16,0-9-4 16,0-1 0-16,-7-15 8 15,-7 6-4-15,-7-9-12 16,3 3 4-16,4-9 12 16,-3 9-4-16,-8-4 8 15,1 4-8-15,-4 3 16 16,3 4-12-16,-14-4-20 15,4 12 4-15,-3 1 20 16,-1 9-4-16,0-10 4 16,4 10-4-16,0 0-76 15,14 7 36-15</inkml:trace>
  <inkml:trace contextRef="#ctx0" brushRef="#br0" timeOffset="10689.247">748 9079 924 0,'3'0'340'0,"-3"0"-260"0,11 6-28 0,0-2 140 16,-8-4-116-16,15 9 32 16,-4 0-64-16,11-2 24 15,-1-4-36-15,1-3 8 16,-4 0-24-16,-3 0 64 16,3 0-48-16,-14-10 40 15,-3 10-40-15,-1-9 52 16,4 0-48-16,-3-1 36 15,6 1-40-15,-10-7 16 16,4 7-28-16,-8-10 60 16,-6 9-44-16,-4-8 28 15,3 2-36-15,-3-3 0 16,3 4-16-16,-10-4 20 16,7 0-20-16,-11 0-4 15,1 3-4-15,-1-12-4 16,0 9 0-16,0 1-44 0,4 2 24 0,0 0-36 15,14 7 32-15,-11-1-148 16,15 1 96-16,-8 0-716 16,8 5 440-16</inkml:trace>
  <inkml:trace contextRef="#ctx0" brushRef="#br0" timeOffset="11169.962">871 8668 704 0,'11'-15'264'0,"-11"15"-208"0,0-22-12 15,0 6 152 1,0 7-116-16,-4-16 12 15,-3 6-56-15,4-9 72 16,3 2-60-16,-11-8 40 16,8 15-52-16,-15-6 52 15,11 6-52-15,-14-3-8 16,10 7-16-16,-10-1-20 16,7 13 4-16,0-3-68 15,3 12 40-15,-3-3-92 16,4 13 68-16,10 2-44 0,0 11 60 0,3 2 64 31,15 0-8-31,-4 10 84 0,11-9-56 0,-11 2 100 16,7-9-80-16,4-6 40 15,-1-3-60-15,1-7 36 16,-4-6-44-16,-3-3 32 16,3-9-36-16,-7-4 24 15,4-2-28-15,-4-20-28 16,0 1 0-16,-7-14 16 15,-4 11-8-15,1-13-392 16,3 18 212-16</inkml:trace>
  <inkml:trace contextRef="#ctx0" brushRef="#br0" timeOffset="29426.113">1252 8320 340 0,'4'-6'128'0,"3"3"-100"0,-7-13-8 16,0 16 88-1,0 10-64-15,-7-10-8 0,3 9-24 16,-3-9 0-16,7 0-8 15,-3 6 96-15,3-6-56 16,0 0 60-16,0 3-60 16,0-3 32-16,0 0-44 15,0 0 8-15,0 7-24 0,0-7 44 16,0 0-32-16,0 9 100 16,0-3-72-16,0-2 56 15,-4 5-68-15,-3-3 24 0,4-3-40 16,-4 4 0-16,7-4-16 15,-4 3-16-15,4 3 0 16,0 1 4-16,-3-4 0 16,-4-6 16-1,14 3-8-15,-4 4-12 16,-3-7 0-16,0 3 72 16,-3 12-36-16,3-5 16 0,0-1-32 15,0 1 0-15,-7 8-8 0,7-11-8 16,-4 2 4-16,8 0 4 15,3 10-4-15,-7-9 8 16,-7-1-8-16,7 7-4 16,0-7 4-16,-4 10 28 15,4-3-16-15,4 3 4 16,-8-1-12-16,8 1 4 16,-4 3-8-16,7-9-4 15,-4 5 4-15,-3-2-4 16,0 9 0-16,0-12 8 15,4-4-4-15,-4 7 32 16,0 3-20-16,7-4 12 16,-7 4-16-16,0 0 12 15,0-3-16-15,3-4 4 16,8 10-4-16,-8-3-16 16,-3 0 4-16,7 0 4 15,4 9 0-15,-11-9-20 16,3 6 12-16,5-6 32 31,-5 6-16-31,-3-10 0 0,11 14-4 0,-8-1-4 16,8-9 0-16,-8 12 0 15,4-12 0-15,4 3 32 0,-8-7-16 16,8 10-40-16,0-15 12 16,-8 9 0-16,8-4 12 15,-8 4 16-15,4-6-8 0,-7 12-20 16,4-6 4-16,3 3 32 15,3 0-16-15,-6 3-16 16,7-7 0-16,-8 7 12 16,4 1 0-16,-3 2-28 15,-4-6 12-15,3 12 40 16,-3 1-16-16,0-7-36 16,0-3 12-16,0 3 12 15,0-9 0-15,0 6 28 16,-3-6-16-16,6 0 12 15,-6 3-12-15,13-3 0 16,-10-1-4-16,0-2-16 16,0 3 4-16,0 0 20 15,0 0-8-15,0-1-4 16,0 7 0-16,0 0 12 31,0-3-8-31,0 10-4 0,-7-10 0 16,4 3-24-16,3 3 12 15,0-3 32-15,0 13-16 0,0-23 0 0,0 11-4 16,0-8 4 0,3 1-4-16,4 0 8 15,-7 6-8-15,0 0-4 16,0-3 4-16,-7-6-4 16,7 12 0-16,-3-3 16 15,3 0-8-15,-4-3 32 16,4 3-24-16,-7 3 12 0,7 4-16 15,0-4 0-15,0 0-4 16,11 0-8-16,-11-2 4 16,0-1-16-16,-4-3 8 0,-3 3 4 15,4 3 0-15,3-3 16 16,-7 0-8-16,3-6-4 31,4 9 0-31,-4-3-4 0,-3-6 0 16,7 6-12-16,0 0 8 15,-3 3 4-15,3 1 0 16,0-11 16 0,0 11-8-16,0 5-20 0,0-6 4 15,0 7 20-15,-7-1-4 16,3-5-12 0,4 5 0-16,-7-6 20 15,4 4-8-15,-1-10-4 0,-6 3 0 16,10 0-4-16,-7-3 0 15,3 3-12-15,4 3 8 16,-3-3 4-16,-5 0 0 0,5 0 16 0,3 4-8 16,-7-11-4-1,7 11 0-15,0-1 12 16,0 6-8-16,0-5-4 16,0 2 0-16,0-3-4 15,-4-3 0-15,4-3-20 16,0 0 12-16,-7 0 12 0,7 3 0 15,0 0 32-15,0-6-20 0,0 0-24 32,0-3 4-32,0 2 28 0,0 1-16 15,-3 6-28-15,3-6 12 16,0 6 44 0,0-3-16-16,-4 3-20 15,4-6 0-15,-7 6 0 16,14 0 0-16,-7-3 16 15,4-3-8-15,-4 6-4 16,10-6 0-16,-10 12-24 0,4-12 12 16,-4 0 20-1,7 9-4-15,-7-9-40 0,0 6 20 16,0-6 28 0,0 6-8-16,0-6-28 15,3 6 12-15,5-6 8 0,-5 6 4 16,1-3 8-16,3 0-8 15,-7-1-28-15,0 5 12 0,0-1 12 16,3-3 4-16,-3 9 8 16,7-3-8-16,-3 10 8 15,-1-13-8-15,4 3 8 16,-7-3-8-16,11 3-20 16,-8 1 8-16,4-7 20 15,-3 0-4-15,7-7-4 16,-8 10 0-16,8 4-32 0,-11-1 16 15,0 0 4-15,0 6 8 16,0-5 16 0,0 2-8-16,0 7 4 0,0-4-4 15,0 4-8-15,0-19 4 16,0 15 4-16,-4-9-4 16,-3 3-12-16,7-2 4 0,-3-8 4 31,3 7 0-31,0 7 0 0,-7-7 0 15,3 3 0-15,4-3 0 16,-4 0 0-16,-3 3 0 16,7-2 8-1,7-4-4-15,-7 9-4 16,4-3 4-16,-4 10 4 0,0-7-4 16,4 10-12-16,-4-16 4 15,7 9 4-15,-7-15 0 16,3 16 8-16,8-16-4 0,-11 9-4 15,10-3 4-15,-10 3 4 16,4-12-4-16,3 3-12 31,-7 9 4-31,3-3 20 0,4 9-8 0,-7 1-40 16,4-4 20-16,-4 4 36 16,4 2-12-16,3-2 0 0,-7-1-8 15,3-9-16-15,4 4 8 16,-7-1 12-16,0-3-4 15,0 0-4-15,0 3 4 16,0-9-4-16,0 9 0 0,0-3 0 16,0 0 0-16,0 1 0 15,-7-4 0-15,14 3-12 16,-3 3 8-16,-1 0 20 16,-3-3-8-16,7 3-12 15,4 7 0-15,-1-10 12 16,-17-6-4-16,7 9-4 15,11 6 4-15,-8-5-4 16,-6-4 0-16,-1 0 8 16,8 3-4-16,-4-9-12 15,-4 6 4-15,8 0 4 16,-4 3 0-16,0-3-12 16,0-3 8-16,3 3 20 15,-6 10-8-15,3-7-4 16,0 0 0-16,0 4 4 15,0-1-4-15,-4 0-4 16,-3 1 4-16,4-7-4 16,-8 3 0-16,11-3-12 0,-7 3 8 15,4-9 12-15,3 6-4 16,0-6 8-16,-4 0-8 16,-3 6 16-16,4 0-12 15,3-6-12-15,-7 9 0 16,3-3 12-16,4 3-4 15,0-2-4 1,0-1 4-16,-11 3 4 0,8-3-4 16,-4 3-12-16,3 0 4 15,4-9 12-15,0 13-4 16,0-20 8-16,0 13-8 0,0-6 8 16,0-10-8-16,0 16-4 15,0-6 4-15,0 0-16 16,-7 6 8-16,4-6 12 31,3 0-4-31,0 0-4 0,0-4 4 16,10 4 4-16,-10 0-4 15,4-3-4-15,3 2 4 16,-7 8-4-16,0-1 0 0,0-3 0 16,-7 3 0-16,7 0-12 15,-4 3 8-15,4-9 12 16,-10 9-4-16,10-6-4 15,0 0 4-15,0-6-4 16,-4 12 0-16,8 0 0 16,-8-12 0-16,8 3 0 15,-8-1 0-15,8-2 0 0,-4 3 0 16,3 0-12-16,-3-4 8 16,7 4 4-16,-7 0 0 15,11-3 8-15,-11 2-4 16,3 1-12-16,-3 6 4 15,7-6 12-15,-3 6-4 16,0-6 16-16,-4 6-12 0,7-3-12 16,-7-6 0-16,3 3 4 15,-3-1 0-15,0 8 0 16,7-11 0-16,-7 4 0 16,4-10 0-16,-4 10 0 15,3 0 0-15,-6-3-12 16,3 3 8-16,3-1 12 15,-6 1-4-15,13-13-4 16,-10 4 4-16,-7-1 20 31,14 1-12-31,4-4 4 0,-18 3-8 16,14-6-16-16,-14 7 4 16,14-4 12-16,-18 4-4 15,15-1-4-15,-8 0 4 0,8 1-24 16,-8-1 12-16,4-3-216 15,0-2 124-15,4-4-480 16,6 6 324-16,15-12 104 16,-4 2 100-16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19:25:29.3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1401 16172 57 0,'0'0'0'0,"0"0"0"16,0 0 0-16,0 0 0 0,0 0 33 0,0 0 2 15,0 0 0-15,0 0 0 0,0 0-19 0,0 0-3 16,0 0-1-16,0 0 0 0,0 0 87 0,0 0 17 16,0 0 3-16,7-6 1 0,-4 6-23 0,-3 0-4 15,0 0-1-15,0 0 0 0,0 0-37 0,0 0-8 16,7-9-2-16,-7 9 0 0,0 0-28 0,0 0-5 16,0 0-2-16,4 0 0 0,-4 0 9 0,3-3 1 15,4-4 1-15,-7 7 0 0,0 0 6 0,0 0 1 16,4-6 0-16,-4 6 0 0,7-3-13 0,-7 3-3 15,0 0 0-15,0 0 0 0,0 0 26 0,0 0 5 16,0 0 1-16,0 0 0 0,0 0-4 0,0 0 0 16,0 0 0-16,0 0 0 0,0 0-6 0,0 0-2 15,0-6 0-15,0 6 0 0,0 0-12 0,0 0-4 0,0 0 0 0,0 0 0 16,0 0-1-16,0 0-1 0,0-10 0 0,0 10 0 16,0 0 6-16,0 0 2 0,0 0 0 0,0 0 0 15,-7-3-9-15,7 3-1 0,0 0-1 0,0 0 0 16,0 0-11-16,0 0 8 0,0 0-8 0,0 0 8 15,0 0-8-15,0 0 0 0,0 0 0 0,0 0 0 16,0 0 0-16,-4 0 13 0,4 0-1 0,0 0-1 16,-10 0 7-16,10 0 2 0,-11 0 0 0,8 0 0 15,-4 0 9-15,3 0 3 0,0 0 0 0,-3 0 0 16,4 3-10-16,3-3-2 0,-7-3 0 0,7 3 0 0,-4 0-3 0,4 0-1 16,0 0 0-16,0 0 0 0,0 0 4 0,0 0 0 15,0 0 0-15,0 0 0 16,0 0-20-16,0 0 0 0,-10 3 0 0,10-3 0 0,-11 6-17 0,11-6 2 15,-3 4 1-15,3-4 0 0,0 0 14 16,0 0 0-16,-11 0 9 0,11 0-9 0,-11 6 11 0,11-6-11 16,0 0 12-16,0 0-12 0,-3 0 16 0,3 0-4 15,-7 3-1-15,7-3 0 0,-11 6 0 0,11-6 0 16,0 0 0-16,0 0 0 0,0 0-11 0,-3 0 10 16,3 0-10-16,0 0 10 0,0 0-10 0,0 0 0 15,-11 10 0-15,11-10 0 0,0 0 0 0,0 0 0 16,-10 6 0-16,3-3 0 0,-4 3 0 0,11-6 0 15,0 0 0-15,-7 4 0 0,-7 5 0 0,10-9 0 0,4 0 0 0,-10 6 0 16,3 4 0-16,7-10 0 0,0 0 0 0,-7 0 0 16,-4 9 0-16,4-9 0 0,7 0 0 0,-11 9 0 15,11-9 0-15,-3 0 0 0,-8 7 0 0,8-4 0 16,3-3 0-16,-7 9 8 0,7-9-8 0,-7 7 0 16,0-4 0-16,3 3 0 0,-3 3 0 0,3-2 0 15,1-4 0-15,-4 6 0 0,3-3 0 0,-3-2 0 16,4 5 0-16,-4-9 0 0,3 6 0 0,4 4 0 15,-3-1 0-15,-4-3 0 0,3-3 0 0,-3 7 0 16,3-4 0-16,4-3 0 0,-10 4 0 0,10 2 0 16,-11-9 8-16,8 9-8 0,-4 1 8 0,3-4-8 15,1-3 0-15,-8 7 8 0,11-1-8 0,-11-3 0 16,8 4 0-16,-4-1 8 0,3-3-8 0,-3 4 0 16,4-7 0-16,-4 6 0 0,3-2 0 0,1 2 0 15,-4-6 0-15,3 3 8 0,-3 4-8 0,4-1 0 0,3-3 0 0,-4-2 8 16,-3 2-8-16,-4-3 0 0,8 6 0 0,-4-2 0 15,3 2 8-15,1-3-8 0,-8-2 0 0,11 5 0 16,-10 0 9-16,10-2-9 0,-4-4 0 0,-3 3 0 16,3 3 0-16,-3 1 8 0,4-1-8 0,-4-3 0 15,3-2 0-15,4 5 0 0,0-3 0 0,-3 4 0 16,-4-1 0-16,3 1 0 0,-6-4 0 0,10 3 0 16,-4-6 0-16,4 7 0 0,-7-4 0 0,3 3 0 15,4 1 8-15,-7-1-8 0,4-2 0 0,3 5-20 16,-7-6 4-16,3 4 1 0,4-4 23 0,-3 7 5 15,-4-7 1-15,3 3 0 0,4 1-14 0,0-1 0 16,-7 0 0-16,7 7 0 0,0-6 0 0,-3-1 0 0,3 0 0 16,0 1 0-16,-4-1 0 0,4 1 0 0,0-1 0 0,0 0 0 15,-7-2 0-15,7 2 0 0,0 0 0 0,0 1 0 16,0-1 0-16,-4 1 0 0,4-1 0 0,-7-3 0 16,7 10 0-16,0-7 0 0,-3 1 0 0,3-10 0 15,3 9 0-15,-3 1 0 16,0-1 0-16,0-3 0 0,-3 4 0 0,3-1 9 0,0 1-9 0,0-7 8 15,-7 6 0-15,7 7 0 0,-4-7 0 0,4 1 0 16,0-1-8-16,0 0 8 0,0 1-8 0,0 2 8 16,0-2-8-16,0-1 0 0,0 4 0 0,0-4 0 15,0-3 0-15,0 4 0 0,0 6 0 0,0-7 0 16,0 0 9-16,0-6-9 0,0 7 10 0,0 2-10 16,0-2 9-16,0-1-9 0,0 1 8 0,4-1-8 15,-4 0 0-15,7 10 0 0,-7-9 8 0,3 5-8 0,-3-5 0 16,7-1 0-16,-7 1 0 0,4-1 0 15,-4-9 0-15,0 9 0 0,7 1 9 0,-3-4-9 0,-4-6 0 0,0 9 0 16,3 1 0-16,4-4 0 0,4-3 0 16,-8 7 0-16,1-4 0 0,3 3 8 0,3-5-8 0,-6 5 0 15,3-3 0-15,-3 4 0 0,-1-1 0 0,4 0 0 16,-3-2 0-16,6 2 8 0,-6-6-8 0,3 7 0 16,-4-4 0-16,8 3 0 0,-4-2 0 0,-3-4 0 15,6 6 0-15,-6 1 0 0,6-10 0 0,1 9 0 16,-8-3 0-16,8 4 0 0,-4-10 0 0,-3 9 0 15,6-3 0-15,-10-3 0 0,11 7 0 0,-8-4 0 16,1-3 0-16,3 4 0 0,-4-4 0 0,4 3-8 16,-3 0 8-16,6-3-12 0,-6 7 12 0,3-4 0 0,4-3 0 0,-8 7 0 15,1-10 0-15,6 6 0 16,1 3 0-16,-1-9 8 0,1 10-8 0,0-10 0 0,-8 9 8 0,8-3-8 16,3-3 0-16,-4 7 0 0,1-4 0 0,0-3 0 15,3 7 0-15,-4-4 0 0,-3 3 0 0,4-2 0 16,-4-4 0-16,7 6 0 0,-3-3 0 0,-8-2 0 15,8 2 0-15,-8-6 0 0,15 3 0 0,-7 3 0 16,-8-6 9-16,8 0-9 0,-8 7 12 0,8-7-12 16,-1 0 0-16,-6 3 0 0,6-3 0 0,1 0 0 15,0 0 14-15,-8 0-4 0,8-3-1 0,-8 3 0 16,-3 0-9-16,11 3 0 0,-1-3 0 0,-10 0 0 16,0 0 0-16,0 0 0 0,11 0 0 0,-11 0 0 15,0 0 0-15,11 0 0 0,-11 0 0 0,0 0 0 16,0 0 0-16,10 0 0 0,-10 0 0 0,0 0 0 15,7 0 0-15,-7 0 0 0,0 0 12 0,0 0-4 0,0 0-8 16,0 0 0-16,7-10 0 0,-7 10 0 0,0 0 0 0,0 0 0 16,0 0 0-16,0 0 0 0,0 0 0 0,11-6 0 15,-11-3 0-15,0 9 0 0,0 0 0 16,0 0 0-16,0 0 0 0,3-4 0 0,4-5 0 0,-7 9 0 16,0 0 0-16,0 0 0 0,0 0 0 0,4-6 0 15,-4-4 0-15,0 1 0 0,0 0 28 0,0 2 3 16,-4-2 1-16,-3-1 0 0,4 1-20 0,3 0-3 15,-7-1-1-15,3-5 0 0,-3 5-8 0,4 1 0 16,-1-10 0-16,-3 10 0 0,-3-7 0 0,6 6 0 16,-7-2 9-16,1-4-9 0,6 7 0 0,-6-7 0 0,-1 7 0 15,1-1 0-15,3 1 0 0,-4 3 0 0,0-4 0 16,1 1 0-16,6 6 0 0,-6-4 0 0,3-2 0 0,3 6-8 16,-7-3 8-16,8-4 0 0,-8 10 0 0,4-6 0 15,4 3 0-15,3 3-12 0,0 0 4 0,-4-6 0 16,-3 2 8-16,7 4-8 0,0 0 8 0,0 0-8 15,0 0 0-15,0 0 0 0,0 0 0 0,0 0 0 16,0 0 0-16,0 0 0 0,0 0 0 0,0 0 0 16,0 0-4-16,0 10 0 0,11-7 0 0,-11 9 0 15,0-2 0-15,10 2 0 0,1-2 0 0,3-1 0 16,-10 1 12-16,6 5-12 0,1-5 12 0,-1 5-12 16,1-5 12-16,3-1 0 0,-3 7 0 0,-1-7-8 15,-3 4 8-15,4-4 0 0,-1-2 0 0,1 2 0 16,-7 0 0-16,6-2 8 0,1-4-8 0,-8 6 11 15,4 1-11-15,4-4 0 0,-11-6-10 0,3 3 10 0,-3-3 0 16,7 6 0-16,-3 4 0 0,-4-10 10 0,0 0-10 0,4 9 0 16,-4-9 0-16,7 6 8 0,-7-6-8 0,10 3 0 15,-10-3-12-15,4 10 12 0,-1-4 0 0,-3-6 0 16,0 0 0-16,0 0 12 0,7 3-12 0,-7-3 0 16,0 0 0-16,0 0 0 0,-7 10 0 0,7-10 0 15,0 0 0-15,0 12 0 0,-3-9 0 0,3 7 0 16,0-10 0-16,0 6 0 0,0-6 0 0,-4 3 0 15,-3 7 0-15,7-4 8 0,-3-3-8 0,-4 3 0 16,3 4 0-16,4-1 8 0,-4-3-8 0,-3-3 12 16,4 4-12-16,-4-4 12 0,3 6-12 0,-6-2 0 15,-1 2 0-15,1-3 8 0,-5 4-8 16,5-7 0-16,-4 6 0 0,3-3 0 0,-3-2 8 0,0 5 0 0,-4-3 0 0,4 4 0 16,0-10-8-16,0 9-11 15,-4-3 3-15,4 4 0 0,0-1 8 0,4-6 0 0,-5 7 0 0,5-4 0 16,-4 3 0-16,3 1 0 0,1-4 0 0,-1-3 0 15,7 7 0-15,-6-4 0 0,10-6 0 0,-4 3 0 16,-6 3 0-16,10-6 0 0,0 0 0 0,0 0 0 31,-11 7-72-31,11-7-13 0,0 0-3 0</inkml:trace>
  <inkml:trace contextRef="#ctx0" brushRef="#br0" timeOffset="16011.976">1640 6696 403 0,'0'0'36'0,"0"0"-36"16,-3 0 0-16,-8-6 0 0,8 6 220 0,3 0 38 16,0 0 7-16,-11-3 2 0,4 3-185 0,4-7-37 15,3 7-7-15,-11 0-2 0,8-3-14 0,3 3-3 16,-8 0-1-16,8 0 0 0,-3 0-18 0,3 0 0 15,-11 0 8-15,8 0-8 0,3 0 0 0,-11 0 8 16,1 0-8-16,-1 0 0 0,0 0 24 0,4 0-3 0,-10 0 0 0,3 3 0 16,-7-3 15-16,3 7 4 0,-3-4 0 0,0 3 0 15,3-3-24-15,-3 3-4 0,0 4 0 0,3-1-1 16,-7-3 29-16,4 4 5 0,-4-1 2 0,4 1 0 16,4 5-26-16,-5-2-5 0,-2-4 0 0,3 1-1 15,3 5-7-15,-3-5 0 0,-4-1-8 0,11 7 12 16,-7-4-12-16,0-2 8 0,3 6-8 0,-3-7 0 15,7 7 0-15,-7-7 0 0,6 0 0 0,-6 10 0 16,7-9 12-16,-7-1-3 0,7 7-1 0,0-1 0 16,-4-2 11-16,4 6 1 0,-7-4 1 0,7-5 0 15,0 6 3-15,-1-4 0 0,-2 4 0 0,3-1 0 16,0 4-24-16,0-6 0 0,-4 3 0 0,0 9 0 16,-3-7 0-16,7 1 9 0,3 0-9 0,-3 0 10 15,4 3-10-15,-1-3 0 0,-3-1 9 0,3 1-9 16,8 0 0-16,-8 0 0 0,1-3 0 0,-1 2 8 0,8 1-8 0,-8 6 0 15,0-6 0-15,1-3 8 0,-1 3-8 0,4-1 11 16,-3-2-11-16,-1 3 12 0,0-3 0 0,8-4 1 16,-8 7 0-16,1-3 0 0,-1 2-2 0,8-2-1 15,-8-3 0-15,0 2 0 0,8 4 6 0,-4 0 0 16,3-3 1-16,-3 2 0 0,4 1-9 0,3-3-8 16,0 3 9-16,0 0-9 0,0-4 16 0,0 4-2 15,0-10-1-15,3 10 0 0,-3-3-13 0,7 0 11 16,-7 2-11-16,4-5 10 0,3 3-10 0,-4 2 0 15,-3 1 9-15,0-3-9 0,8 3 0 0,-8 0 0 0,3-10 0 16,-3 7 0-16,0 3 11 0,4-10-3 0,-4 7 0 0,7-7 0 16,-7 10 9-16,3-10 2 0,-3 7 0 0,7-7 0 15,-3 1-2-15,-1 5 0 0,4-5 0 0,-3 2 0 16,6-2-4-16,-2 2-1 0,-1-2 0 0,3-1 0 16,1 4-12-16,-1-4 0 0,1 7 0 15,-1-7 0-15,-2 7 0 0,-1-4 0 0,3 4 0 0,-6 0 0 16,6-4 0-16,1 4 0 0,-8-7 0 0,4 10 0 15,-3-3 0-15,7-4 0 0,-8-2 0 0,8 5 0 16,-8-5 0-16,4-1 0 0,-3 1 0 0,6-1 0 16,-6-3 14-16,3 4-3 0,-7-10-1 0,11 9 0 15,-8 1 7-15,8-4 2 0,-1-3 0 0,-6 3 0 16,6-3-7-16,-6-3-2 0,6 7 0 0,1-4 0 16,-11-3-10-16,7 0 12 0,-3 6-12 0,6-6 12 15,-6 6-12-15,6-2 0 0,1-4 0 0,-8 9 0 16,8-9 0-16,0 6 8 0,-11-6-8 0,3 3 0 0,8-3 0 0,3 10 0 15,-4-10 0-15,1 0 0 0,0 0 0 0,-1 6 0 16,4-6 8-16,-3 3-8 0,3-3 0 16,-3 0 0-16,-1 0 9 0,1 0-9 15,-4 0 0-15,3-3 8 0,1-3-8 0,0 6 0 16,-1 0 8-16,1-3-8 0,-8-4 8 0,8 7-8 0,-8-3 8 0,8 3-8 16,-1-6 8-16,-6 3-8 0,3-3 0 0,4 2 8 15,-8-2-8-15,8 6 0 0,-8-9 0 0,8 9 0 16,-4-7 0-16,-4 4 0 0,1-3 0 0,3 6 0 15,-3-9 0-15,3 9 0 0,-7 0 0 0,3-4 9 16,-3 4-9-16,0-6 0 0,0 6 0 0,4-3 0 0,-4-3 0 16,0-4 0-16,7 4 16 0,-7-3-3 0,-7 6-1 0,7-13 0 15,0 6 0-15,-4 1 0 0,4-7 0 16,-3 4 0-16,-4-7-1 0,3 3-1 0,-3-2 0 0,0 2 0 16,0-3-10-16,-4 3 10 0,8 4-10 0,-8-4 10 15,-3 0-10-15,3 7 0 0,1 0 0 0,-1 6 8 16,1-7-8-16,3 4 0 0,-11 3 0 0,4-4 0 15,0 4 0-15,3-3 0 0,-3 6 0 0,4-6 0 16,-5 3-8-16,5 3 8 0,-1-7 0 0,1 7 0 16,6 0 0-16,4 0 0 0,0 0 0 0,0 0 0 15,0 0 0-15,0 0 0 0,0 0-12 0,0 0 12 16,11 7-12-16,-4 2 12 0,3-3-12 0,12 4 12 16,-8-1 0-16,7 1 13 0,-7-1 0 0,0 0 0 15,7 7-25-15,0-3-4 0,-7-4-2 0,8 0 0 16,-8 1 3-16,0 5 1 0,7-5 0 0,-7-1 0 0,0 1 14 15,7-1 15-15,-10-3-3 0,7-6-1 0,-1 10-11 0,-10-4 0 16,11-3-10-16,-4 3 10 0,0-2 0 0,-3-4 0 16,-1 6 0-16,4-3 0 0,-3 3 0 0,0-3 0 15,-8 4 0-15,-3-7 0 0,11 3 0 0,-11-3 0 16,0 12 0-16,3-2 0 0,4-1 0 0,-7 1 0 16,4-1 0-16,-4 0 0 0,-4 1 0 0,4-1-9 15,0 7 9-15,-7-7 0 0,4 1 0 0,3 5 0 16,-4-2 0-16,-3-4 0 0,4 7 0 0,-4-7 0 15,3 7 0-15,-7-3 0 0,8 5 0 0,-8-2 0 16,1 0 0-16,-1-4 0 0,1 7 0 0,3-3 0 16,-4 3 0-16,0-4 8 0,1 4-8 0,-4 0 0 15,3 0 0-15,-3 6 0 0,3-6 0 0,-10 0 0 0,7 6 0 16,0-7 0-16,0 1-19 0,-7 6 2 16,7-6 0-16,-8 0 0 15,1 3-104-15,7-3-21 0</inkml:trace>
  <inkml:trace contextRef="#ctx0" brushRef="#br0" timeOffset="23635.24">30625 3601 1566 0,'0'0'34'0,"0"0"7"0,0 0 2 0,0 0 1 0,0 0-35 0,0 0-9 0,0 0 0 0,-4 9 0 16,-3-2 53-16,0 2 9 0,-4-9 2 0,4 16 0 16,-3-13-36-16,-1 6-8 0,1 1 0 0,-4-1-1 15,3 0 1-15,0 1 1 0,-3-4 0 0,7 10 0 16,-3-4 3-16,3 4 1 0,-4-7 0 0,0 7 0 15,1 3 15-15,-1 0 2 0,-3 0 1 0,4-1 0 16,-5 1-7-16,1 6 0 0,-3-6-1 0,3 0 0 0,-4 6-11 16,0-6-1-16,1 3-1 0,-1-3 0 0,4 3-2 0,0-7-1 15,0 13 0-15,0-12 0 0,-1 0-3 0,1-4 0 16,0 4 0-16,4-3 0 0,-4-4-4 0,3 7-2 16,0-7 0-16,1 0 0 0,3 1-2 0,0-4-8 15,0-3 12-15,3 4-4 0,-3-1 1 0,3-3 0 16,4-3 0-16,0 0 0 0,0 0-9 0,0 0 0 15,0 0 0-15,0 0 0 0,0 0 0 0,0 0 0 16,0 0 0-16,0 0 0 0,0 0 21 0,8 0 9 16,2 0 2-16,4 0 0 0,-3 0-32 0,3 0 0 15,0 0 0-15,0 0 0 0,0 0 0 0,0 0 0 16,4 0 0-16,0 6 0 0,-1-3 0 0,1-3 0 0,7 0 0 16,-4 0 0-16,0 0 0 0,-3 0 0 0,6 0 0 15,1 0 0-15,0 0 0 0,3 0 0 0,-3 0 0 0,-1 0 0 16,1 0 0-16,0 0 0 0,-4 0 0 0,4 7 0 15,-4-7 0-15,0 3-13 0,-3 3 1 0,-1-3 0 16,1 3 12-16,-1-2 0 0,1 2 0 0,-7-3 0 16,-1-3 0-16,4 0 0 0,0 6 0 0,1-6 0 15,-5 0 0-15,4 0 0 0,-3 0 0 0,3 0 0 16,0 0 13-16,0-6-4 0,-7 6-1 0,0 0 0 16,4-3-8-16,-11 3 0 0,0 0 0 0,3-6 0 15,4 2 0-15,-3-2 12 0,0 3 0 0,-4-3 0 16,0 3-1-16,0-4 0 0,0-2 0 0,0 6 0 15,-4-10 11-15,0 10 2 0,4-13 1 0,4 7 0 16,-8-3 2-16,1-1 0 0,-4-6 0 0,3 10 0 16,1-10-7-16,-1 10 0 0,-6-7-1 0,6 6 0 15,-3-8 15-15,-3 2 3 0,2-3 1 0,-2 10 0 0,3-4-26 0,0 4-12 16,0-7 10-16,-4 0-10 0,1 7 13 16,-1-4-3-16,0 1-1 0,4-7 0 0,-7 7 1 0,4-4 0 15,3 7 0-15,-4-1 0 0,0-6-2 0,1-2 0 16,3 8 0-16,-4-5 0 0,4 5-8 0,0-2 12 15,-3-4-12-15,2 13 12 0,5-13-12 0,-4 0 0 16,3 7 0-16,-3 0 0 0,0-1 9 0,4 4-9 16,-1-4 10-16,1 1-10 0,3 9 0 0,0-3 0 15,-4-6-8-15,4 9 8 0,0 0-8 0,0 0 8 16,-3-7 0-16,3 7 0 0,0-9-20 0,0 9 4 16,0 0 0-16,0 0 0 15,0 0-80-15,0 0-16 0,0 0-4 0,0 0 0 16,0 0-138-16,0 0-28 0</inkml:trace>
  <inkml:trace contextRef="#ctx0" brushRef="#br0" timeOffset="24168.239">30547 4288 1890 0,'0'0'41'0,"0"0"9"0,0 0 2 0,0 0 1 0,0 0-42 0,0 0-11 16,0 0 0-16,0 0 0 0,0 0 46 0,0 0 7 16,0 0 2-16,0 9 0 0,0-9 6 0,0 10 2 15,0-10 0-15,4 9 0 0,-4-9-7 0,3 6 0 16,-3-6-1-16,7 16 0 0,-3-13-4 0,3 6-1 16,-7-9 0-16,7 7 0 0,-4 2-19 0,4 4-4 0,0-4-1 0,4 4 0 15,-7-1-14-15,6 4-4 0,1-4 0 0,-1 4 0 16,1 3-8-16,-4 0 12 0,7-4-12 0,-3 14 12 15,3-14-12-15,0 10 8 0,3-6-8 0,-2 3 8 16,2 0-8-16,-3 0 0 0,0 0 0 0,4-3 0 16,0-7 0-16,-4 4 0 0,3 0 8 0,-6-4-8 15,3 4 0-15,-7-7 10 0,0 7-10 0,0-3 10 16,-7-7-10-16,4-3 0 0,-4-3 0 0,3 6-11 31,1-3-62-31,-4-3-13 0,0 0-2 0,0 0-1 0,0 0-124 16,0 0-25-16,0 0-5 0,0 0-1 0</inkml:trace>
  <inkml:trace contextRef="#ctx0" brushRef="#br0" timeOffset="24736.181">31122 4865 1440 0,'0'0'128'0,"0"0"-103"16,0 0-25-16,0 0 0 0,-3-7 119 0,3 7 18 16,-4 0 4-16,4 0 1 0,-7 0-95 0,3 0-19 0,-3 0-4 15,0 7-1-15,0-4 5 0,-3-3 2 16,-1 0 0-16,1 9 0 0,2-9 2 0,-2 10 0 0,-4-10 0 0,3 6 0 15,-3 3 14-15,0-9 3 16,0 10 1-16,3-4 0 0,-3 3-6 0,0 1-2 0,0-1 0 0,0 1 0 16,-4-1-25-16,4 7-5 0,0-4 0 0,0 4-1 15,3-7-11-15,-3 10 0 0,4-9 0 0,3 8 0 16,-1-8 0-16,5 5 0 0,-4 1 0 0,7-3 0 16,0-4 0-16,3 7 0 0,1-7 0 0,-4 1 8 15,7 5-8-15,4-5 0 0,-1-1 9 0,4 0-9 16,-3 7 0-16,6-3 9 0,1-7-9 0,0-3 0 15,-4 13 20-15,0-10-4 0,7-3 0 0,0-3 0 16,0 6-16-16,4-2 0 0,-4-4 0 0,4 0 0 16,0 0 0-16,-1-4 0 0,1-2 0 0,-4-3-9 15,4-1 9-15,-4 4 16 0,0-3-4 0,0-1-1 16,-3-9 5-16,3 10 0 0,-7-7 1 0,1 4 0 16,-1-4-1-16,-4 1-1 0,1 2 0 0,-4-6 0 0,-4 3-2 0,-3-2 0 15,0-1 0-15,-7 3 0 16,4-3-1-16,-8 4-1 0,1-4 0 0,-1 0 0 0,-3 3-1 0,0 4 0 15,0-4 0-15,-4 7 0 0,0-1-10 0,1-5 0 16,-4 2 0-16,3-3 0 0,0 7 0 0,1 3 0 16,3-4-11-16,-8 10 11 15,5-9-29-15,-1 9-1 0,4-3 0 0,0 3 0 16,3 0-109-16,1 0-21 0,6 0-5 0,4 0-936 0</inkml:trace>
  <inkml:trace contextRef="#ctx0" brushRef="#br0" timeOffset="25995.442">30896 5385 460 0,'0'0'20'0,"0"0"5"15,0 0-25-15,0 0 0 0,0 0 0 0,11 0 0 16,-4-3 144-16,-7 3 23 0,3-6 5 0,-3 6 0 16,8 0-67-16,-8 0-13 0,0 0-4 0,0 0 0 0,0 0-18 0,0 0-4 15,0 0-1-15,0 0 0 16,0 0-14-16,0 0-3 0,0 0-1 0,0 0 0 0,0 0 12 0,0 0 2 15,0 0 1-15,0 0 0 0,3 9-34 0,-3-9-6 16,-7 10-2-16,7-1 0 0,-4 0-1 0,1-2-1 16,-4 2 0-16,0 7 0 0,0-4 1 0,-4-2 0 15,-3 5 0-15,-4-5 0 0,4 9-5 0,0-4-1 16,-3-2 0-16,-1 3 0 0,-3 2-5 0,3-8-8 16,0 5 11-16,4 4-11 0,-3 0 22 0,3-3-2 15,-4 3-1-15,4-4 0 0,0 4 0 0,0-6 0 16,0 9 0-16,3-4 0 0,-3-8-8 0,0 9-2 0,-4-1 0 15,4-8 0-15,-4 6 2 0,1 2 0 16,3-8 0-16,-4 9 0 0,-3-4-11 0,3 1-11 0,1-4 3 16,-5 7 0-16,-2-3 8 0,2-7 0 0,1 7-9 0,4-3 9 15,-1-4 0-15,0 4 0 0,1-10 0 0,6 6 0 16,1 0 0-16,-1-2 0 0,0-4 0 0,4 6 0 16,-3-2 0-16,3-7 0 0,0 9 0 0,0-9 0 15,7 0 0-15,0 0 16 0,-4 6-2 0,-3-3-1 16,7-3-13-16,0 0-12 0,0 0 3 0,0 0 0 15,0 0 9-15,0 0 0 0,0 0 10 0,0 0-10 16,0 0 10-16,0 0-10 0,0 0 10 0,0 0-10 16,0 0 8-16,0 0-8 0,0 0 0 0,0 0 9 15,0 0-9-15,0 0 8 0,0 0-8 0,0 0 8 16,0 0-8-16,0 0 0 0,0 0 0 0,0 0 8 16,0 0-8-16,0 0 0 0,0 0 0 0,0 0 8 0,0 0-8 15,0 0 0-15,0 0 0 0,0 0 0 0,0 0 0 0,0 0 0 16,0 0 0-16,0 0 0 0,0 0 0 0,0 0 0 15,0 0 0-15,0 0 0 0,0 0 0 0,0 0 8 16,0 0-8-16,0 0 0 0,0 0 14 0,0 0-2 16,0 0-1-16,0 0 0 0,0 0 5 0,0 0 0 15,0 0 1-15,0 0 0 16,0 0-3-16,0 0-1 0,0 0 0 0,0 0 0 0,0 0-13 0,0 0 0 16,0 0 0-16,0 0 0 0,0 0 8 0,0 0-8 15,0 0 11-15,0 0-11 0,0 0 14 0,0 0-4 16,0 0-1-16,0 0 0 0,0 0-9 0,0 0 10 15,7 0-10-15,-7 0 10 0,0 0-10 0,0 0 0 0,0 0 0 0,0 0 8 16,0 0-8-16,0 0 0 0,0 0 0 16,0 0 0-16,0 0 0 0,0 0 0 0,0 0-9 0,0 0 9 15,0 0-10-15,0 0 2 0,0 0 0 0,0 0 0 32,0 0-17-32,0 0-3 0,0 0-1 0,0 0 0 15,0 0-68-15,0 0-14 0,0 0-2 0,0 0-951 0</inkml:trace>
  <inkml:trace contextRef="#ctx0" brushRef="#br0" timeOffset="26936.109">30201 6009 1904 0,'0'0'42'0,"0"0"9"0,0 0 1 0,0 0 1 0,0 0-42 0,0 0-11 15,0 0 0-15,0 0 0 0,0 0 39 0,0 0 5 0,0 0 2 0,-3 7 0 16,-8-4-22-16,4 3-5 16,4-3-1-16,-4 6 0 0,0-2 19 0,-4 2 4 0,4 1 1 0,0-1 0 15,0 0 11-15,-4 1 3 0,1 5 0 0,-1-5 0 16,0 9-29-16,-6-4-6 0,3-2-1 0,-4 6 0 15,0-4-3-15,1 4-1 0,-4 0 0 0,-1-3 0 16,1 9 10-16,0-13 2 0,0 4 0 0,0 3 0 16,3-3-12-16,0-4-3 0,4 4 0 0,-3-1 0 15,3-2-5-15,3 3 0 0,-3-7-8 0,7 0 12 16,-4 7-12-16,1-3 0 0,-1-4 8 0,4 4-8 16,0-10 0-16,0 6 0 0,0 1 0 0,0-4 0 15,7-6 0-15,0 0 0 0,0 0 8 0,0 0-8 0,0 0 0 16,0 0 11-16,0 0-11 0,0 0 10 0,0 0-10 0,0 0 8 15,7 3-8-15,0 3 8 0,4-3-8 0,-1-3 0 16,1 0 0-16,-1 7-11 0,4-7 11 0,-3 0 0 16,3 3 0-16,0 3 8 0,7-6-8 0,1 0 0 15,-5 6 0-15,1-3 8 0,-1-3-8 0,5 7 0 16,-1-4 0-16,-4-3 0 0,5 0 0 0,-1 0 0 16,0 0 0-16,0 0 8 0,0 0-8 0,4 0-12 15,-4 0 4-15,0 0 0 0,4 0 8 0,-4 0 0 16,0 6 0-16,0-3-8 0,4 4 8 0,-4-4 0 15,1 3 0-15,-5-3 0 0,4 3-8 0,-3 4 0 16,3-1 0-16,-3-3 0 0,-1 4 8 0,-2-7 0 0,-1 6 0 16,0-9 0-16,-4 7-9 0,1-7 0 0,-1 3 0 0,-2-3 0 15,-1 6 9-15,-7-6 0 0,7 0 0 0,-7 0 8 16,0 0 0-16,0 0 0 0,0 0 0 0,0 0 0 16,7-9-8-16,-4 2 8 0,-3-2-8 0,-3 6 8 15,3-7 3-15,-4 1 1 0,1-7 0 0,-4 7 0 16,0-7 12-16,-1 7 4 0,-2-10 0 0,-1 3 0 15,-3-2-19-15,0-1-9 0,4 0 10 0,-5-6-10 16,1 6 20-16,-3-6-3 0,-1 6 0 0,0 0 0 16,4 4 11-16,-3-4 1 0,-1 0 1 0,4 0 0 15,0 0-11-15,-4 1-3 0,4-4 0 0,0 9 0 16,0-3-4-16,0-2 0 0,3 2-1 0,1 3 0 16,-5-5-11-16,5 2 0 0,-4 0 0 0,3 7 8 15,1-1-8-15,-1-5 0 0,0 5 0 0,1 1 0 16,-1-1 0-16,1 7 0 0,3-3 0 0,-4 3 0 15,4-3-20-15,0 6 4 0,0-10 1 0,3 10 0 16,4 0-162-16,0 0-33 0,0 0-6 0</inkml:trace>
  <inkml:trace contextRef="#ctx0" brushRef="#br0" timeOffset="28426.514">32297 7126 979 0,'0'0'43'0,"0"0"9"15,0 0-41-15,0 0-11 0,3-10 0 0,-3 1 0 0,0 3 193 0,4 6 37 16,-4 0 7-16,0-10 2 16,0 7-169-16,0 3-34 0,0 0-6 0,0 0-2 0,-4-6 13 0,1 3 3 15,-1-4 0-15,4 7 0 0,-3 0 3 0,-4 0 1 16,0 0 0-16,-4 0 0 0,4 7-16 16,0-4-2-16,-4 3-1 0,1-3 0 0,-1 7-18 0,-3-1-11 15,0 3 12-15,0 1-12 0,0 3 0 0,-4-7 0 16,4 10 0-16,-4-3 0 0,1 6 0 0,3-7 0 15,3 10 0-15,-7-6-9 0,4 0 9 0,0 6 0 16,7-6 0-16,0 6 0 0,4-6 0 0,-1 0 0 16,0-1 0-16,4 1 0 0,4 0 0 0,-4-3-8 15,4 2 8-15,3-2 0 0,3-6-11 0,1-1 11 0,-1 0-13 16,1 1 5-16,3-4 8 0,0-3 0 16,0-3-9-16,0 0 9 0,4 0 0 0,-4 0 16 0,4-3-2 15,-1-3-1-15,-2 3 18 0,-1-4 3 0,3-2 1 16,-3 6 0-16,0-10 1 0,1 4 0 0,-8-1 0 0,3 1 0 15,1-3-13-15,-1-4-3 0,-3 0 0 0,1 4 0 16,-1-4-4-16,3-3-2 0,-3 0 0 0,0 4 0 16,-3-10-4-16,-1 6-1 0,1 0 0 0,-4 0 0 15,0 0-1-15,0 0-8 0,0-2 12 0,-4 8-4 16,1-6 1-16,-4 4 0 0,3-1 0 0,1 3 0 16,-4-2-9-16,0 5 0 0,3 1 0 0,-3-1 0 15,3 1 0-15,1 0 0 0,-4-1 0 0,3 1 0 16,4 2-8-16,-3-2 8 0,-1 3-10 0,4 3 10 31,-3-4-35-31,3 4-1 0,-4-3 0 0,1 6 0 0,3 0-208 0,0 0-41 0</inkml:trace>
  <inkml:trace contextRef="#ctx0" brushRef="#br0" timeOffset="29926.606">32360 7492 2116 0,'0'0'47'0,"0"0"9"0,0 0 3 0,0 0 0 15,-3 10-47-15,-1-4-12 0,4-6 0 0,0 3 0 16,-3 10 19-16,-1-10 1 0,4-3 1 0,0 9 0 16,0 1 6-16,0-1 1 0,0-9 0 0,0 6 0 0,4 4 27 0,-4-7 5 15,3 10 2-15,4-4 0 16,-3-6-27-16,3 7-6 0,-4-1-1 0,1 0 0 0,-4 7 0 0,7-7 0 16,0 7 0-16,4 3 0 0,-1-3-28 0,1 2 0 15,-1 1 0-15,5 0 0 0,-1 6 0 0,0 0 8 16,0-3-8-16,-4-3 12 0,5 6-12 0,-5 0 11 15,-3 0-11-15,7-3 10 0,-3 3-10 0,-1 3 0 16,1-2 0-16,0-8 0 0,-4 11 0 0,0-11 0 16,3 8 0-16,1-8 0 0,-8 7 0 0,8-6 0 15,-7 0 0-15,3-3-11 0,-4 3 11 0,4-4 0 16,-3-2 0-16,-1 2 8 0,1-5 1 0,-1-4 1 0,1 4 0 16,-4-7 0-16,0-3-10 0,0 0 8 0,0 0-8 0,0 0 8 15,7 6 2-15,-4-3 0 0,-3-3 0 0,0 0 0 16,0 0-10-16,0 0 0 0,0 0 0 0,0 0 8 15,7 6-8-15,-7-6 0 0,0 0 0 0,0 0 8 16,8 0-8-16,-8 0 0 0,7 0 0 0,-7 0 0 16,3 0 0-16,-3 0 0 0,0 0-8 0,0 0 8 15,11 0 0-15,-4 0 0 0,0 0 0 0,-4 0 0 16,4-6 0-16,-7 6 0 0,0 0 12 0,7 0-4 16,-7 0-8-16,0 0-9 0,4-9 9 0,-4 9-13 15,3-3 13-15,-3 3 0 0,8-7 0 0,-5 4 0 16,1-3 0-16,-4 6 15 0,3-10-3 0,1 1-1 15,-1 3-11-15,1 3 0 0,-1-4 0 0,-3 7 0 16,0-9 0-16,4 6 0 0,3-3 0 0,-7-4 0 16,0 10 0-16,3-3 0 0,-3 3 0 0,4-6 0 0,-4 6-9 0,3-7 9 15,-3 7 0-15,4-3 0 0,-4 3 0 0,0-6 0 16,0 6 0-16,0 0 0 0,3-9 0 0,-3 9-8 16,4 0 8-16,-4 0 0 0,0 0 0 0,0-10 0 15,0 10 0-15,0 0 0 0,0 0 0 0,0 0-12 16,0-3 12-16,0 3-10 0,0 0 10 0,0 0 0 15,0 0 10-15,0 0-10 0,0 0 0 0,0 0 0 16,-7 3 0-16,3 4 0 0,-3-4 0 0,0 6-8 16,0-3 8-16,4-3-13 0,-4 10 13 0,0-4 0 15,0 1 0-15,-4-1 0 0,4 1 0 0,0-1 0 16,-4 7 0-16,1-4 0 0,-1-2 20 0,-3 5-4 16,0 4 0-16,-4 0 0 0,-3 0 0 0,3 6 0 15,1-9 0-15,-4 2 0 0,-1 1-16 0,5 0 0 16,-4 0 0-16,3 3 0 0,0-3-9 0,1-7-6 0,3 4-1 0,0-1 0 15,-1-2 24-15,5-4 5 0,-1 1 1 0,4 2 0 16,0-8-14-16,4 5 0 0,-4-3-12 0,3-3 12 16,4-3 0-16,-4 10 0 0,1-4 0 0,3-6 0 15,-7 3 0-15,7-3 0 0,0 0 10 0,0 0-2 16,0 0 5-16,0 0 2 0,0 0 0 0,0 0 0 16,0 0-15-16,0 0 11 0,0 0-11 0,0 0 10 15,0 0-10-15,0 0 0 0,7-3 0 0,-7 3 8 16,11-6-8-16,-1 6 0 0,-3-3 0 0,0 3 0 15,4-7 0-15,-4 7 0 0,7 0 0 0,-3-3 0 16,-1 3 0-16,4-6 0 0,0 6-9 0,0 0 9 16,-3 0 0-16,0 0-8 0,6 0 8 0,1 0 0 15,3 0-12-15,0 6 12 0,-3-3-12 0,3-3 12 0,0 7-12 0,-3-4 4 16,3-3 8-16,-3 6-13 16,-1-3 13-16,1-3-9 0,-4 6 9 0,4-6-8 0,-4 4 8 0,0-4 0 15,0 0 0-15,4 6 0 0,-4-6 0 0,0 0 0 16,0 6 0-16,0-3 8 15,0-3-32-15,0 0-7 0,-3 0-1 0,0 0 0 0,-1 0 32 0,1 0 0 16,-4 0 0-16,0 0 0 0,0 0 0 0,0 7 0 16,-7-7 0-16,0 0 0 0,0 0 0 0,0 0 0 15,7 0 0-15,-7 0 0 0,0 0 0 0,0 0 0 16,0 0 0-16,0 0 0 0,0 0 12 0,0 0-4 16,0 0 0-16,-4-7-8 0,1-2 16 0,-1-1-4 15,1 4-1-15,-4-3 0 0,3-1 1 0,1 1 1 16,-4-4 0-16,0-2 0 0,0-4 0 0,0 0 0 0,-1-3 0 0,1 3 0 15,0 0-4-15,0 1-1 16,4-1 0-16,-4 0 0 0,0 3 0 0,3 1 0 0,-3 2 0 0,4-3 0 16,-5 7 3-16,1 0 0 0,4-1 0 15,-1 4 0-15,-3-3 0 0,0 5 0 0,0-2 0 0,4-3 0 16,-4 2-1-16,0 4 0 0,0-3 0 0,3-3 0 16,-3 6 8-16,3-4 2 0,-3 4 0 0,4-3 0 15,-4-4-4-15,3 7-1 0,1-3 0 0,3 6 0 16,0 0-15-16,0-9 0 0,0 9 0 0,-4-7 0 15,4 7-24-15,0 0 1 0,0 0 1 0,0 0 0 16,0 0-100-16,0 0-20 0,0 0-4 0</inkml:trace>
  <inkml:trace contextRef="#ctx0" brushRef="#br0" timeOffset="30574.615">32530 8759 576 0,'0'0'51'31,"0"0"-41"-31,0 0-10 0,0 0 0 0,0 0 317 0,0 0 62 0,0 0 12 0,0 0 2 0,0 0-256 16,0 0-51-16,0 0-10 0,0 0-3 16,0 0-25-16,0 10-4 0,0-10-2 0,0 9 0 0,0-3 2 0,0 10 0 15,-4-3 0-15,-3-4 0 0,-4 7-20 0,1 3-4 16,3-1-1-16,-11 7 0 0,4 1 3 0,-7-4 1 15,7-1 0-15,-4 1 0 0,-3 3-23 0,0 4 0 16,7-1 0-16,-4-3 0 0,0 3 9 0,4-3-9 16,-3 0 12-16,-1-6-12 0,4 6 17 0,0-3-3 15,0 3-1-15,0-6 0 0,0 0-13 0,-1 6 0 16,5-6 0-16,-1 0 0 0,-3 6 0 0,4-10 0 16,-1 4 0-16,0-3 0 0,1-3 0 0,-1 2 0 15,4-5 0-15,-3-1 0 0,-5 0-16 0,5-2-7 16,3-4-1-16,0 3 0 15,-4-3-21-15,1 3-5 0,3-2-1 0,-1 2 0 16,-2-3-17-16,3 3-4 0,0-6-1 0,0 0 0 16,3 10-43-16,-3-4-9 0,7-6-2 0,-3 3-748 0</inkml:trace>
  <inkml:trace contextRef="#ctx0" brushRef="#br0" timeOffset="31278.398">31993 9697 518 0,'0'0'23'0,"0"0"5"0,4-9-28 0,-1 5 0 15,-3-2 0-15,0-3 0 0,4-1 337 0,-4 4 63 16,0-3 12-16,0-1 2 0,0 7-299 0,0-3-60 0,-4-4-12 0,4 1-3 15,-3 3-8-15,-1-4-1 0,1 7-1 0,-1-3 0 16,1 3-8-16,-4-3-2 0,0 6 0 0,0 0 0 16,-4 0-8-16,1 0-3 0,2 9 0 0,-2-9 0 15,-4 6 26-15,3-3 5 0,-3 7 0 0,-4 5 1 16,4-5-23-16,-3 6-5 0,-1-7-1 0,0 7 0 16,4-4 1-16,0 4 0 0,-3 3 0 0,2-1 0 15,1-8-13-15,0 9 0 0,4-4 0 0,-1 4 0 16,0 0 16-16,1-3 3 0,-1 2 1 0,4 1 0 15,0-3 0-15,7 3 0 0,-3-4 0 0,3-2 0 16,0 3-20-16,3 3 10 0,1-10-10 0,3 0 8 16,0 7 0-16,0-7 0 0,3 1 0 0,1-1 0 15,3 1-8-15,4-4 8 0,-4-6-8 0,4-6 8 16,-1 6-8-16,8-4 0 0,-4-2 0 0,4-3 0 16,-1 6 0-16,1-10 0 0,3 4 0 0,1-4 0 15,-5-2 8-15,4 5 0 0,-3-6 0 0,0 7 0 0,-7-10-8 16,-1 10 0-16,-6-10 0 0,3 3 0 0,0 7 33 0,-3-10 5 15,-4 3 1-15,-4 4 0 0,4-7-14 0,-3-3-2 16,-8 10-1-16,1-7 0 0,-1-6 9 0,1 9 1 16,-8-3 1-16,0 0 0 0,1 4-33 0,-4-4 0 15,0 9 0-15,3 1 0 0,-7-7 8 0,4 7-8 16,4 0 0-16,-4-1 0 0,3 7 0 0,-3-3-9 16,3-4-1-16,-3 4 0 0,7 3 10 0,-3-3-13 15,3 6 5-15,-4-4 8 16,7-2-42-16,-3-3-1 0,0-1 0 0,4 1-855 15,-1 0-171-15</inkml:trace>
  <inkml:trace contextRef="#ctx0" brushRef="#br0" timeOffset="84708.183">27097 17872 748 0,'0'0'33'0,"0"0"7"0,0 0-32 0,0 0-8 0,0 0 0 0,0 0 0 15,0 0 56-15,3-3 8 0,1-3 3 0,-4 6 0 16,7-4-110-16,-7 4-21 0,0 0-5 0,0 0-1 16,0 0 94-16,0 0 18 0,0 0 4 0,0 0 1 15,0 0 21-15,0 0 5 0,0 0 1 0,-4 0 0 0,-3-6-12 0,7 6-2 16,0 0-1-16,0 0 0 0,-10 0-7 0,10 0-2 16,0 0 0-16,0 0 0 0,0 0-50 0,0 0 0 15,0 0 0-15,0 0 0 16,0 0 0-16,0 0 0 0,0 0 0 0,0 0 0 0,7 6 0 0,-7-6 8 15,0 10 0-15,0-1-8 0,3 1 27 0,-3-1-2 16,4 0 0-16,-4 1 0 0,-4-1-9 0,4 1-3 16,0 5 0-16,0-5 0 0,0-1-5 0,-3 7 0 15,6-7-8-15,-3 10 12 0,-3-3 2 0,-1-4 0 16,4 4 0-16,-3 3 0 0,3 0-14 0,0-4-13 16,-4 4 2-16,1-3 1 0,3-4 10 0,0 4 0 15,-4 0 0-15,1-4 0 0,-4-2 0 0,7-4 0 16,-4 3 0-16,1 1 0 0,3-4 8 0,0-6 0 0,0 0 0 0,0 0 0 15,0 0-8-15,0 0-16 0,0 0 4 0,0 0 0 32,0 0-35-32,0 0-7 0,0 0-2 0,0 0-664 0</inkml:trace>
  <inkml:trace contextRef="#ctx0" brushRef="#br0" timeOffset="85140.212">27326 17825 230 0,'0'0'10'0,"0"0"2"0,0 0-12 0,0 0 0 16,0 0 0-16,0 0 0 0,0 0 258 0,0 0 49 15,0 0 9-15,0 0 3 0,0 0-266 0,0 0-53 16,0 0-10-16,0 0-2 0,0 0 12 0,0 0 12 16,0 0-3-16,0 0 0 0,0 0 36 0,0 0 7 15,4 9 2-15,-1 1 0 0,-3-10-13 0,0 9-2 0,0 1-1 0,0 5 0 16,0-5-23-16,0 5-5 0,0-2-1 0,0 3 0 15,0 2 8-15,4-2 2 0,-4 3 0 16,0 0 0-16,0 0-19 0,0-1 0 0,0 4 0 0,0-3 0 16,3-6 0-16,-3 9 0 0,0-4 0 15,0-5 0-15,-3-4 0 0,3 7 0 0,-4 0 0 0,4-4 0 16,-3-5 0-16,3 2 0 0,0 0 0 0,0-2 0 31,0-7-25-31,0 0-9 0,0 0-2 0,0 0-474 0,0 0-95 0</inkml:trace>
  <inkml:trace contextRef="#ctx0" brushRef="#br0" timeOffset="85841.825">26882 18023 403 0,'0'0'36'0,"0"0"-36"0,0 0 0 0,0 0 0 16,0 0 163-16,0 0 25 0,0 0 6 0,0 0 1 15,0 0-86-15,0 0-17 0,-4-4-3 0,4 4-1 16,0 0 20-16,0 0 3 0,0-9 1 0,0 0 0 16,0 9-47-16,0-7-9 0,4-2-1 0,-4 3-1 15,3-7-42-15,1 7-12 0,3-4 0 0,-4 1 0 16,4-7 8-16,-3 7-8 0,6-1 10 0,-2 1-10 15,2-3 16-15,1-1-2 0,-1 4-1 0,1-1 0 16,-1-2 6-16,5 2 1 0,-5-5 0 0,4 8 0 16,0-5-4-16,4 2-1 0,-7-5 0 0,-1 5 0 15,4 1-7-15,0 3 0 0,-7-4-8 0,4 1 12 0,0-1-12 16,-1 1 11-16,1 3-11 0,-1 3 10 16,1-4-10-16,0 4 12 0,-4-3-12 0,3 6 12 0,1-3-12 15,-4 3 0-15,-7 0 0 0,7 0 0 0,3 3 0 0,-2 3-14 16,-1-3 3-16,0 4 1 0,-4-4 10 0,4 3 0 15,-7-6 0-15,7 9 0 0,0 1 0 0,-3-1 11 16,-4-9-3-16,0 0 0 0,0 0-8 0,3 10 8 16,4-4-8-16,-3-3 8 0,-4-3-8 0,7 13 0 15,-3-10 0-15,3 6 0 0,-7-9 0 0,3 6 0 16,-3-6 0-16,7 10 0 0,-7-10 0 0,7 3 0 16,-7-3 0-16,7 9 0 0,0-2 0 0,-7-7 0 15,7 9 0-15,0-3 0 0,1-3-16 0,-8-3 2 16,0 0 0-16,7 10 0 0,-7-10-8 0,0 0-2 0,7 0 0 0,-7 0 0 31,0 0-19-31,7 6-4 0,-7-6-1 0,0 0 0 16,0 0-153-16,0 0-31 0</inkml:trace>
  <inkml:trace contextRef="#ctx0" brushRef="#br0" timeOffset="86559.124">27901 17395 403 0,'0'0'17'0,"0"0"5"0,0 0-22 0,0 0 0 0,0 0 0 0,0 0 0 16,0 0 228-16,0 0 40 0,0 0 9 0,0 0 2 16,0 0-179-16,0 0-35 0,0 0-7 0,0 0-2 15,0 0-32-15,-3 3-8 0,3 4 0 0,-4 2-1 16,4-9 1-16,0 6 0 0,-3-2 0 0,3 5 0 15,-4-3-6-15,1 4-1 0,-1-1 0 0,1 0 0 16,-5 1 8-16,5-1 2 0,-4 7 0 0,0-3 0 16,0 2-19-16,0 1 0 0,0-4 8 0,-4 7-8 15,0 3 19-15,1-3 0 0,-1-6 0 0,1 12 0 16,3-7-5-16,-4 1-1 0,1 3 0 0,-1-3 0 16,0 0 7-16,4 0 2 0,-3-4 0 0,-1-2 0 15,4 6-14-15,0-4-8 0,7 4 10 0,0 0-10 0,-7-3 18 0,0-1-2 16,3-2-1-16,4 3 0 0,-3 2-5 15,-4-2-1-15,7-3 0 0,0 2 0 0,0 4-9 0,3 0 8 16,-3-3-8-16,0-7 8 0,4 10-8 0,-1-3 0 16,-3-7 9-16,4 0-9 0,-1 7 0 0,-3-3 9 15,4-4-9-15,3 7 0 0,-3-7 0 0,3 0 0 16,-4 1 0-16,1-4 0 0,-4-6 0 0,10 3 0 16,-10-3 0-16,11 10 0 0,-4-4 0 0,0-3 0 15,4 3-8-15,-1-6 8 0,-3 0-24 0,0 0 2 16,4 0 0-16,-1 0 0 15,-3 0-40-15,4 0-8 0,-4-6-2 0,0 3-496 16,0 3-99-16</inkml:trace>
  <inkml:trace contextRef="#ctx0" brushRef="#br0" timeOffset="87226.65">28071 17690 864 0,'0'0'38'0,"0"0"8"16,0 0-37-16,0 0-9 0,0 0 0 0,0 0 0 0,0 0 53 0,0 0 9 15,0 0 2-15,0 0 0 0,0 0-53 0,0 0-11 16,0 0 0-16,0 0 0 0,0 0 62 16,0 0 15-16,0 0 3 0,-4 3 1 0,0-3-9 0,-3 7-3 15,4-4 0-15,-4 3 0 0,0 3-17 0,3-9-4 16,-6 10-1-16,3-1 0 0,0-3-27 0,0-2-4 16,3 2-2-16,-3 3 0 0,-4-9 8 0,8 10 2 15,-4-4 0-15,3-3 0 0,1-3 1 0,-1 6 1 16,4-6 0-16,0 0 0 0,-3 3-26 0,3-3-20 15,-4 7 3-15,4-7 1 0,0 0 16 0,-3 3 0 16,-1 6-8-16,4-9 8 0,0 0 0 0,0 0 0 16,0 0 0-16,0 7 0 0,0-7 0 0,0 0 0 0,0 0 0 0,0 0 0 15,0 0-11-15,7 3 11 0,-7-3-10 0,0 0 10 16,0 0 0-16,7 6-9 0,0 0 9 0,-7-6 0 16,7 0 0-16,0 3-8 0,4-3 8 0,-4 7 0 15,-7-7 0-15,11 0 0 0,-4 0 0 0,0 3 0 16,3-3 0-16,-3 6 0 0,-7-6 0 0,0 0 0 15,11 3 0-15,-4 3 0 0,0-2 0 0,0 2 0 16,0-3 0-16,0 10 0 0,0-10 0 0,0 6 0 16,-7-9 0-16,7 9 0 0,4 1 0 0,-8-1-8 15,5-2 8-15,-5 2 0 0,4 0 0 0,0-2-8 16,-3 2 8-16,-1-6 0 0,1 7 0 0,-1-1 0 16,1-3 0-16,-1 4 0 0,-3-10 0 0,4 9 0 15,-4 1 0-15,0-4 0 0,0-6 0 0,0 3 0 0,0 6 0 16,-4-2 0-16,1 2 0 0,-4 0 0 15,3-2 0-15,-3-4 0 0,4 3 10 0,-4-3-10 0,0 4 8 0,-1-4-8 32,1 3 0-32,0 3 9 0,0-9-9 0,0 10 0 0,0-10 0 0,0 9 0 0,4-9 0 0,-4 6 0 15,3-2 0-15,4-4 0 16,-7 0-40-16,7 0 0 16,0 0 0-16,0 0-508 0,-4 0-103 0</inkml:trace>
  <inkml:trace contextRef="#ctx0" brushRef="#br0" timeOffset="87910.353">28145 17449 230 0,'0'0'20'0,"0"0"-20"16,0 0 0-16,0 0 0 0,0 0 104 0,0 0 16 16,0 0 3-16,0 0 1 0,0 0-68 0,0 0-14 15,0 0-2-15,0 0-1 0,0 0 39 0,0 0 8 16,7 9 2-16,0-6 0 0,-4 3-16 0,4 4-4 16,-3-4 0-16,6-3 0 0,-3 7-14 0,1-1-3 15,-1 1-1-15,0-1 0 0,-4 3-29 0,1 1-5 16,-1-4-2-16,4 1 0 0,4 6 6 0,-4-7 2 15,0 0 0-15,4 7 0 0,-4-7-10 0,3 1-3 16,-3-1 0-16,4 7 0 0,-4-7-1 0,3 1-8 16,-2 2 12-16,2-2-4 0,4 2 12 0,-3 1 1 0,3 2 1 0,-3-2 0 15,-1 3-2-15,1-7 0 16,-1 10 0-16,1-3 0 0,-1 2-6 0,-3-2-2 0,1-3 0 0,-1 2 0 16,-4 4 10-16,1 0 2 15,3-3 0-15,-7 2 0 0,3-2-24 0,1-3 0 0,-4 9 0 0,3-4 0 16,-3-5 0-16,0 3 0 0,0 2 8 15,0 1-8-15,0-9 10 0,0 5-2 0,0 4-8 0,0-3 12 16,0-4-12-16,-3-2 8 0,3 5-8 0,-4 1 0 16,1-3 0-16,3-4 0 0,-7 4 0 0,3-1 0 15,-3-2 0-15,0-1 0 0,3 0 0 0,-3 1 0 16,-3 2 0-16,3-9 0 0,0 7 0 0,0-1 0 16,-4-2 0-16,4-4-8 0,0-3 8 0,0 6 0 15,0-6-46-15,0 0-2 0,0 0-1 0,0-6-529 16,0 6-106-16</inkml:trace>
  <inkml:trace contextRef="#ctx0" brushRef="#br0" timeOffset="88632.252">28808 17850 921 0,'0'0'40'0,"0"0"10"0,0 0-40 0,0 0-10 16,0 0 0-16,0 0 0 0,0 0 171 0,0 0 32 0,0 0 6 0,0 0 2 15,10 0-188-15,1 0-38 0,0-6-7 0,-4 6-2 16,3 0 24-16,1-3 0 0,-1 3 0 0,1-7 8 16,3 7 19-16,-3-3 3 0,-1-3 1 0,4 6 0 15,-3 0-2-15,0-6 0 0,-1 3 0 0,1 3 0 16,-1 0-20-16,1 0-9 0,-1 0 8 0,1 0-8 16,0 0 0-16,-4 0 0 0,3 0 0 0,-3 0 0 15,4-7-23-15,-4 7-9 0,-7 0-3 0,7 0-489 16,-7 0-97-16</inkml:trace>
  <inkml:trace contextRef="#ctx0" brushRef="#br0" timeOffset="88994.067">28854 18063 864 0,'0'0'38'0,"0"0"8"0,0 0-37 0,0 0-9 0,0 0 0 0,0 0 0 16,0 0 209-16,0 0 40 0,0 0 8 0,0 0 2 15,0 0-208-15,0 0-42 0,7 0-9 0,-7 0 0 16,0 0 11-16,10 0 1 0,-10 0 1 0,14 0 0 16,1 0 6-16,-5 0 1 0,-3 0 0 0,7-6 0 15,-3 6-20-15,-1 0 0 0,1 0 0 0,0 0 0 16,-1 0-8-16,1-6-6 0,-1 3-1 0,5-4 0 31,-5 4-129-31,4-6-27 0,11-7-5 0,-7-3 0 0</inkml:trace>
  <inkml:trace contextRef="#ctx0" brushRef="#br1" timeOffset="110461.133">12651 11321 0 0,'0'0'0'0,"0"0"0"16,0 0 0-16,0 0 0 0,0 0 0 0,0 0 0 15,0 0 96-15,0 0-20 0,0 0 16 0,0 0 4 16,-4-3-24-16,1 3-5 0,-4-6-1 0,3 6 0 15,4 0 7-15,-4 0 2 0,-3-3 0 0,4 3 0 16,-1-7-17-16,1 7-3 0,3 0-1 0,-7 0 0 0,0 0-23 0,7 0-5 16,0 0-1-16,0 0 0 15,-7 0-25-15,3 0 0 0,4 0 0 0,0 0 0 0,0 0 0 0,0 0 0 16,-7 0 0-16,7 0 0 0,0 0 17 0,0 0 2 16,-3 0 0-16,3 0 0 0,0 0 22 0,0 0 5 15,-4-3 1-15,0 3 0 0,4 0-13 0,0 0-2 16,0 0-1-16,0 0 0 0,-3 0-21 0,3 0-10 15,0 0 10-15,0 0-10 0,-4-6 0 0,4 6 0 16,0 0 0-16,0 0 0 0,0 0 0 0,0 0 0 16,0 0 0-16,0 0 0 0,0 0 8 0,0 0-8 15,0 0 0-15,0 0 0 0,0 0 11 0,0 0-11 0,0 0 12 0,0 0-12 16,0 0 20-16,0 0-4 0,0 0 0 0,0 0 0 16,0 0-6-16,0 0-2 0,0 0 0 15,0 0 0-15,0 0-8 0,0 0 12 0,0 0-12 0,7 0 12 16,-7 0-12-16,0 0 0 0,0 0 0 0,0 0 0 15,11-3 8-15,-11 3 2 0,0 0 1 0,0 0 0 16,0 0-11-16,0 0 12 0,11-6-12 0,-11 6 12 16,0 0-12-16,0 0 0 0,0 0 0 0,7 0 0 15,-7 0-16-15,7 0 2 0,0 0 0 0,-7 0-722 16</inkml:trace>
  <inkml:trace contextRef="#ctx0" brushRef="#br1" timeOffset="115012.151">1887 11205 1119 0,'0'0'24'0,"0"0"6"0,0 0 1 0,-7 7 1 0,4-4-32 0,3-3 0 0,-7 6 0 0,3 0 0 15,1-3 12-15,3-3-3 0,0 0-1 0,0 0 0 16,0 0 26-16,0 0 5 0,0 0 1 0,3 7 0 16,11-4-1-16,4-3 0 0,-11 0 0 0,14 0 0 15,0-3-8-15,4 3-2 0,-7-7 0 0,13 7 0 16,-6 0 9-16,7-3 2 0,0-3 0 0,3 6 0 0,7-6-4 15,-3 3 0-15,7-4 0 0,7 4 0 0,7 3-20 0,0-6-5 16,0 3-1-16,0-7 0 0,7 4-1 0,7-3 0 16,0-1 0-16,7 4 0 0,4-3 26 0,-4 5 5 15,-4-5 0-15,15 3 1 0,-4-4-10 0,8 1-3 16,-1 3 0-16,0-4 0 0,4 1-20 0,3-1-8 16,8-2 0-16,-8-1 0 0,0 4 8 0,8 0-8 15,-1 5 0-15,0-5 0 0,-6 0 0 0,6-1 0 16,0-2 0-16,-3 9 0 0,-7-7 0 0,0 4 0 15,-4-4 0-15,-3 7 0 0,3-3 30 0,-3-3 0 16,-1 2 0-16,-2 4 0 0,-5-6-13 0,1 3-2 16,-4-4-1-16,-3 1 0 0,-1-1-14 0,4 7 0 0,-10-9 0 15,3 8 0-15,-10-5 13 0,3 3-3 0,-4-4-1 0,1 7 0 16,-8-3 0-16,0-3 0 16,4 9 0-16,-10-10 0 0,-8 10-17 0,4 0-4 0,-7 0-1 0,-7-6-1027 15</inkml:trace>
  <inkml:trace contextRef="#ctx0" brushRef="#br1" timeOffset="117315.753">16358 10729 403 0,'0'0'36'0,"0"0"-36"0,0 0 0 0,0 0 0 15,-7 0 358-15,7 0 65 0,0 0 13 0,0 0 2 16,0 0-308-16,0 0-62 0,-10-7-12 0,10 7-2 16,0 0-18-16,0 0-3 0,0 0-1 0,0 0 0 15,0 0-12-15,0 0-4 0,0 0 0 0,0 0 0 16,7 7 19-16,0-4 3 0,0 3 1 0,7-3 0 16,0-3-19-16,0 6-3 0,7-6-1 0,1 4 0 15,-1-4 20-15,0 0 3 0,0 6 1 0,4-6 0 16,-1 0-4-16,5 0 0 0,-5 0 0 0,5-6 0 15,-1 6-6-15,7-4-2 0,0-2 0 0,8 3 0 16,-5-3-4-16,8 6 0 0,0-3-1 0,4-4 0 16,-5 7-3-16,5 0 0 0,-1-9 0 0,-3 9 0 15,3-9-3-15,4 9-1 0,4-10 0 0,-1 4 0 0,-3 3-3 0,-3-4-1 16,-1-2 0-16,0 0 0 0,-3-1 1 0,-3 1 0 16,-1-1 0-16,0-5 0 0,1 5 3 0,-5-2 0 15,-2-1 0-15,6 4 0 0,-7-1-7 0,4-2-1 16,3 2 0-16,-3-5 0 0,0 9-8 0,0-4 0 15,-4 7 0-15,4-3 8 0,-4-4-8 0,4 10 12 16,0-9-12-16,0 9 12 0,-1 0-12 0,1 0-9 16,-4-3 9-16,-3-3-13 0,3 6 13 0,-3 0 8 15,-4 6 0-15,-3-3-8 0,-4-3 0 0,-3 0 0 16,0 0-12-16,-8 0 3 0,-3 0 9 0,4 0-10 16,-11 0 10-16,0 0-10 0,0 0 10 0,0 0 11 15,0 0-3-15,0 0 0 0,0 0-8 0,0 0 0 16,0 0 0-16,3 0 8 0,4-9-8 0,-7 9-12 0,0 0 2 15,0-7 1 1,0 7-86-16,4-9-17 0,-4 6-3 0,0 3-791 0,0 0-158 16</inkml:trace>
  <inkml:trace contextRef="#ctx0" brushRef="#br1" timeOffset="118252.344">19131 10820 633 0,'0'0'28'0,"-10"0"6"0,-5 0-34 0,1 0 0 0,4 0 0 0,-1 0 0 15,1 0 225-15,-1 0 39 0,11 0 7 0,-7 0 1 16,7 0-156-16,0 0-32 0,0 0-7 0,0 0-1 16,0 0-14-16,0 0-3 0,0 0-1 0,0 0 0 15,0 0-13-15,0 0-2 0,0 0-1 0,0 0 0 16,0 0 18-16,7 6 3 0,0-6 1 0,-7 0 0 0,7 0 6 0,0 0 2 16,0 0 0-16,4 0 0 0,-1 0-12 0,5-6-3 15,-5 6 0-15,4 0 0 16,4-7-5-16,-1 4 0 0,5 3-1 0,2-6 0 0,1 6-15 0,3-10-2 15,-3 10-1-15,7-3 0 0,-1-3-15 16,5-3-3-16,6 9-1 0,-3-10 0 0,0 7 1 0,3-3 0 16,7 0 0-16,1 2 0 0,-4-2-3 0,0 3 0 15,-1-6 0-15,1 2 0 0,0-2 0 0,3 0 0 16,1-1 0-16,-1-6 0 0,1 7 0 0,-4 0 0 16,-1-1 0-16,1 1 0 0,-7-7 0 0,3 7 0 15,-6-1 0-15,-1 1 0 0,-3-7-3 0,3 7-1 16,0-1 0-16,-3 7 0 0,3-3 0 0,-3 3 0 0,-4-3 0 0,0 6 0 15,4-10 0-15,0 10 0 0,-4 0 0 16,0-3 0-16,4 3-8 0,-4-6 0 0,-3 6 0 16,0 0 0-16,3 0 0 0,-3 0 0 0,-1-6 0 0,1 6 0 15,3 0 0-15,-3 0 0 0,0-4 0 0,-1 4 0 16,1 0 8-16,0-6-8 0,3 6 8 0,-7-3-8 16,0-3 11-16,0 3-3 0,1-4-8 0,-8 4 12 15,3-3-3-15,1-3-1 0,-4 9 0 0,-3-7 0 16,3 4-8-16,-4-3 0 0,1 6 0 0,3-10 0 15,-7 10 0-15,4 0 0 0,-1-3 0 0,1 3 0 16,0 0 0-16,-4 0 0 0,3-6 0 0,-3 6 0 16,-7 0 0-16,11 0 0 0,-11 0 0 0,10 0 0 15,-10 0-12-15,0 0 12 0,7 0-10 0,-7 0 10 16,0 0-35-16,0 0-1 0,7 0 0 16,-7 0 0-16,0 0-104 0,8-9-22 15,-1 5-4-15</inkml:trace>
  <inkml:trace contextRef="#ctx0" brushRef="#br1" timeOffset="172001.488">29573 17743 1281 0,'0'0'56'0,"0"0"13"0,0 0-55 0,0 0-14 16,0 0 0-16,0 0 0 0,0-6 49 0,0 6 7 0,0 0 2 0,0-9 0 16,4 6-38-16,-4 3-7 0,0 0-1 0,0 0-1 15,0 0 9-15,0 0 1 16,0 0 1-16,0 0 0 0,0 0 18 0,0 0 4 0,0 0 1 0,7 3 0 15,-7 6 7-15,3 1 0 0,-3-1 1 0,0 4 0 16,0-1-21-16,-3-3-4 0,-1 10 0 0,1-3-1 16,3 3-7-16,-4 0-2 0,1-4 0 0,-1 10 0 15,1-3 6-15,3-6 0 0,-7 3 1 0,3 0 0 16,4 6-7-16,-3-10-2 0,-4-2 0 0,7-4 0 16,-4 7-1-16,4-7-1 0,0-2 0 0,0-7 0 15,0 0 1-15,0 0 0 0,0 0 0 0,0 0 0 16,0 0 4-16,0 0 1 0,0 0 0 0,-3-10 0 15,-1-2-6-15,4 2-1 0,-3-2 0 0,3-4 0 16,0-3-5-16,0 4 0 0,0-14-8 0,0 4 12 16,0 3-12-16,0-3 8 0,3 0-8 0,1 3 0 0,-1 0 0 15,1 0 0-15,3-3 0 0,-4 10 0 0,1-4 0 0,3 0 0 16,3 3 0-16,-3 4 0 0,0-4 0 0,1 7 0 16,-1-1 0-16,0 1 0 0,0 3 11 15,0 2-1-15,0-2 0 0,0 6 0 0,0 0-2 0,4 0 0 16,-4 0 0-16,3 6 0 0,1 4-8 15,-4-1 0-15,0 1 9 0,3 8-9 0,-3 1 0 0,-3-3 0 16,3 9 0-16,-3-6 8 0,-1 6-8 0,-3-3 0 16,4-3 0-16,-1 6 0 0,-3-6 0 0,4-4 9 15,-4 4-9-15,0-3 0 0,0-4 9 0,0-5-9 16,0-7 0-16,0 0 9 0,0 0-9 0,0 0 8 16,0 0-8-16,0 0 8 0,0 0 10 0,0 0 2 15,7 0 0-15,-4-10 0 0,1 1-20 0,3-7 0 0,-4 4 0 0,1-10 0 16,3 3 0-16,-3 0 0 0,3 0 0 0,-4-6 0 15,4 6 0-15,-3-6 0 0,3 6 0 0,0-6 0 16,7 13 0-16,-4-7 0 0,-2 3 0 0,2 1 0 16,1 5 0-16,-1 1 0 0,1-1 0 0,-1 1 0 15,1 9 0-15,0-6 0 0,-11 6 0 0,10 0 0 16,-3 0 0-16,4 6 0 0,-1-6 0 0,-10 0 0 16,7 9 0-16,1-2 0 0,-1 2 0 0,3-6 0 15,-10-3 0-15,4 10 0 0,3 5 0 0,-4-5 0 16,1 5 0-16,3-2 0 0,-7 3-13 0,3 2 5 15,-3 1 8-15,4 0 9 0,-1 3-1 0,-3 0-8 16,4-6 0-16,-4 12 0 0,4-9 0 0,-4 3 0 16,3-1-16-16,1-2-9 15,-1 3-3-15,1-9 0 0,-1 6 0 0,1-10 0 0,-4 4 0 0,3-10 0 16,1 6-93-16,-4-9-19 0,0 0-4 0,0 0-515 16,3 10-102-16</inkml:trace>
  <inkml:trace contextRef="#ctx0" brushRef="#br1" timeOffset="172905.544">30406 17737 230 0,'-7'-9'20'0,"7"9"-20"16,0 0 0-16,0 0 0 0,0 0 248 0,0 0 44 16,0 0 10-16,7-3 2 0,-4-4-190 0,-3 7-38 15,4-9-7-15,0 3-1 0,-4 3 19 0,0-4 4 16,0-2 1-16,-4 9 0 0,4 0-12 0,0-3-1 0,-4-4-1 0,1 4 0 15,-4-3-26-15,3 6-4 0,-3 0-2 0,0 0 0 16,-7 0-6-16,4 6 0 0,-5-3-1 0,5 7 0 16,-4-1-39-16,3-2 0 0,-3 8 0 0,0-2 0 15,3 2 0-15,1-2 0 0,-1 3 0 0,4-1 0 16,4-2 0-16,-4 3 0 0,3 2 0 0,0-2 0 16,1 3 0-16,-1-3 0 0,4 2 0 0,-3-5 0 15,3 3 0-15,-4-7 0 0,8 10 0 0,-4-10 0 16,0-9 0-16,0 10 0 0,3-1 0 0,1 4 0 15,-4-13 12-15,7 3-1 0,0 3-1 0,0-3 0 16,4-3-10-16,-1 0 12 0,4-3-12 0,1-3 12 16,-1 3-3-16,0-4 0 0,3-2 0 0,-3-1 0 15,-3-5-1-15,0 2-8 0,-1-2 12 0,-3-1-4 16,-3-3 5-16,-1 0 1 0,4 4 0 0,-3-4 0 0,-1 0 2 0,1 0 1 16,-4 0 0-16,0 4 0 0,0-1-17 0,0 7-11 15,0-4 2-15,-4 7 0 0,4-4 21 0,0 10 5 16,-3-9 1-16,3 9 0 0,0 0-4 0,0 0-1 15,0 0 0-15,0 0 0 0,0 0-13 0,0 0 11 16,0 0-11-16,0 0 10 0,0 9-10 0,3 1 0 16,5 5 0-16,-1-5 0 0,-4 6 8 0,4-4 0 15,-3 7 0-15,3-3 0 0,-4 2 20 0,4 1 3 16,0-3 1-16,0 3 0 0,0-1-32 0,1 1 0 16,-1-3 0-16,0-7 0 0,0 7 0 0,0-7 0 15,0 1 0-15,0-1 0 16,0 1-20-16,0-10-9 0,0 9-3 0,-7-9 0 15,7 0-138-15,0 0-28 0,0 0-6 0,0-3-850 0</inkml:trace>
  <inkml:trace contextRef="#ctx0" brushRef="#br1" timeOffset="173267.674">30963 17568 1220 0,'0'0'54'16,"0"0"11"-16,0 0-52 0,0 0-13 0,0 0 0 0,0 0 0 0,0 9 120 0,-3-2 20 16,-1 2 5-16,1 0 1 15,-1 1-16-15,1-4-3 0,-4 3-1 0,0-5 0 0,0 11-21 0,-1-5-4 16,1 5-1-16,-3-2 0 15,3 3-26-15,-4-1-6 0,-3-2 0 0,3 6-1 0,-3-4-27 0,4 4-6 16,-4-3-1-16,0-4 0 0,7 4-15 0,-8 3-3 16,5 0-1-16,-1-4 0 0,1 4-14 0,-1-3 0 15,0-4 8-15,1 4-8 0,3 3-15 0,-4-10-5 16,4 7-2-16,0-7 0 16,0 1-23-16,4-1-5 0,-1 1-1 0,1-1 0 15,-1-3-94-15,0-3-19 0,1 4-4 0,3-7-1 16,0 0-79-16,0 0-15 0</inkml:trace>
  <inkml:trace contextRef="#ctx0" brushRef="#br1" timeOffset="173550.954">30706 17602 403 0,'0'0'36'0,"0"0"-36"0,0 0 0 0,0 0 0 16,-7 0 423-16,7 0 77 0,0 0 16 0,0 0 4 15,0 0-391-15,0 0-77 0,0 0-16 0,0 0-4 16,0 0 17-16,0 0 3 0,3 10 1 0,4-1 0 16,0-3 2-16,0 4 0 0,4-1 0 0,0 1 0 15,3 5-24-15,0-2-5 0,0 3-1 0,4-1 0 16,-4 4-9-16,3-6-3 0,1 12 0 0,-4-7 0 0,-3 1-13 0,3-3 11 16,-4 3-11-16,1 6 10 0,0-6-1 0,-1-4 0 15,1 4 0-15,-1-6 0 16,1 2-37-16,-4-5-7 0,0 5-1 0,4-2-1 15,-4 0-171-15,0-1-33 0,0-2-7 0</inkml:trace>
  <inkml:trace contextRef="#ctx0" brushRef="#br1" timeOffset="174372.878">30438 18433 345 0,'0'0'31'0,"0"0"-31"16,0 0 0-16,0-3 0 0,0-3 255 0,0 6 45 16,0 0 8-16,0 0 3 0,0 0-126 0,0 0-25 15,0 0-4-15,0 0-2 0,0-3-61 0,0 3-12 16,0-7-2-16,0 7-1 0,0 0-17 0,0 0-3 16,-7-9-1-16,7 9 0 0,-4-6-27 0,4 6-6 15,-7-3 0-15,0 3-1 0,0 0-3 0,-4 0 0 16,4 3 0-16,-3 3 0 0,-1-6-1 0,1 9-1 15,-1-9 0-15,-3 10 0 0,0-10-4 0,0 9-1 16,0 1 0-16,-1-4 0 0,5 3-13 0,-4 7 8 16,0-7-8-16,-1 4 0 0,5-4 0 0,-4 7 0 0,3-6 0 15,1-1 0-15,-1 7 0 0,8-7 0 16,-5 0 0-16,1 1 0 0,0-1 0 0,4 1 0 0,3-1 0 0,-4 0 0 16,4-2-8-16,0 2 8 0,4 1-12 15,-1-4 12-15,4-3-15 0,-3-3 4 0,3 6 1 0,4-6 0 16,-1 0 10-16,1 0-8 0,3-6 8 0,0 6-8 15,0-9 8-15,4 5 0 0,3-2 0 0,-3-3 0 16,-1-7 10-16,1 7-2 0,-1-1-8 0,1 1 12 16,-4-1-3-16,0-5-1 0,0 5 0 0,-7 1 0 15,1-4 0-15,-5-2 0 0,4 5 0 0,-3-5 0 16,-1 5 4-16,1-2 0 0,-4-4 0 0,0 7 0 16,-4 2 3-16,4-2 1 0,-3 9 0 0,3 0 0 15,0-10-7-15,0 10-1 0,-7 0 0 0,7 0 0 0,-7 10-8 16,7-10 8-16,0 6-8 0,-4 7 8 0,-3-7-8 0,7 10 0 15,3-4-10-15,1 4 10 0,-4-4 0 0,4 10 8 16,-1-9 1-16,4 6 0 0,0-4-1 0,0 4-8 16,0 0 12-16,0-3-4 0,4-1 1 0,-1-2 0 15,-2 3 0-15,2-7 0 0,-3 0-1 0,4 1 0 16,-4-1 0-16,3 1 0 0,-3-4-8 0,1-3 0 16,2 3 0-16,-3-6 0 15,-7 0-123-15,7 3-23 0,4-3-5 0</inkml:trace>
  <inkml:trace contextRef="#ctx0" brushRef="#br1" timeOffset="177980.035">31761 17264 403 0,'0'0'17'0,"0"0"5"0,0 0-22 0,-4-3 0 0,1-4 0 0,3 7 0 16,-4-3 287-16,4 3 53 0,-4-6 10 0,4 6 2 15,-7 0-187-15,4-6-37 0,3 6-8 0,0 0-2 16,-7 0-30-16,0 6-7 0,0 0-1 0,0-3 0 16,0 4-16-16,0-4-3 0,-4 6-1 0,4 0 0 15,-4 7-16-15,-3 3-3 0,0 0-1 0,0 6 0 0,0-6-32 0,0 9-8 16,-4 3 0-16,-3-3 0 0,3 1 0 0,1 5 0 16,3-6 0-16,3 1 0 0,0 2-10 0,1-3-1 15,-1 0 0-15,4-2 0 0,7-8 11 0,0 7 0 16,-7-6 8-16,11 0-8 15,3 0-24-15,3-3-8 0,-3-7-3 16,4 10 0-16,10-10 35 0,-3-3-8 0,-1-2 8 0,5-4 0 0,-1 0 0 0,3-4-10 16,-2-2 10-16,2 3-8 0,-3-13 8 0,1 7 11 15,-1-7-3-15,0 7 0 0,-3-10 20 0,-1 0 3 16,4 0 1-16,-3-6 0 0,-4 0-11 0,0-3-1 16,4 0-1-16,-8 3 0 0,5-10-6 0,-5 7-1 15,-3-6 0-15,-3 12 0 0,-1-10 11 0,1 10 1 0,-4-3 1 16,-4 0 0-16,1 6 3 0,-4 0 1 0,0 4 0 15,-4 2 0-15,0-2-9 0,4 5-1 0,-3 4-1 16,-1-4 0-16,-3 7-18 0,4-6 0 0,-1 3-11 0,0 6 11 16,1-3-20-16,3-4 2 0,-4 4 1 0,1-3 0 15,3 0 3-15,3 2 1 0,-3 4 0 0,0-6 0 32,3 3-74-32,4 3-14 0,-7-6-3 0,7 6-1107 0</inkml:trace>
  <inkml:trace contextRef="#ctx0" brushRef="#br1" timeOffset="178307.421">31581 17671 1152 0,'0'0'102'0,"0"0"-82"16,0 0-20-16,0 0 0 0,-7 0 295 0,7 0 54 15,0 0 11-15,0 0 3 0,0 0-227 0,0 0-44 16,0 0-10-16,7 10-2 0,0-1-15 0,0 1-3 16,0-7-1-16,0 9 0 0,3 1-29 0,1-4-7 15,-4 1-1-15,4 5 0 0,-4-5-16 0,3 5-8 16,1-2 8-16,0 3-8 0,-1-1 0 0,-3-2 0 0,4 2 8 15,-4-5-8-15,3-1 0 0,-3 7-17 0,0-4 4 0,4-2 1 32,-4 6-96-32,4-7-18 0,-1 0-4 0,1 1-688 0,-1-4-138 0</inkml:trace>
  <inkml:trace contextRef="#ctx0" brushRef="#br1" timeOffset="178731.318">32399 17138 345 0,'0'0'31'0,"0"0"-31"16,0 0 0-16,0 0 0 0,-7 6 416 0,0-2 76 15,0-4 16-15,3 6 4 0,-3-3-352 0,0 6-71 16,0-2-13-16,0 2-4 0,-3 1 4 0,-1-1 0 16,0 10 0-16,1-4 0 0,-4 11-32 0,3-5-5 15,-3 5-2-15,0 2 0 0,-4 6-9 0,1 1-1 16,-1-1-1-16,-3-6 0 0,-4 10-14 0,4-3-4 16,-4-1 0-16,4 1 0 0,-4-7 3 0,4 0 0 15,4 7 0-15,6-7 0 0,0-3 1 0,4 0 1 16,0-6 0-16,4 3 0 0,3 3-13 0,3-6 0 0,-3 6 0 15,7-10 0-15,4-2 0 0,3 3-12 0,-3-1 3 0,3-2 0 16,3-4-11-16,1 1-3 0,3-4 0 0,0 3 0 31,-3 1-125-31,3-1-26 0,0 1-5 0</inkml:trace>
  <inkml:trace contextRef="#ctx0" brushRef="#br1" timeOffset="179154.85">32523 17574 2152 0,'0'0'96'0,"0"0"19"16,0 0-92-16,0 0-23 0,0 0 0 0,-7 3 0 0,-1 7 85 0,1-4 13 15,0 3 2-15,-3 1 1 0,-4-4-31 0,3 3-6 16,-7-5-2-16,4 5 0 0,-3 3-29 0,3-2-5 16,-4-1-2-16,4-6 0 0,0 7 5 0,0-1 1 15,7-2 0-15,-4 2 0 0,4-9-32 0,0 6 0 16,7-6 0-16,0 0 0 0,0 0-10 0,0 0-8 16,0 0-2-16,0 0 0 0,0 0 4 0,0 0 0 15,0 0 0-15,0 0 0 16,0 0-8-16,0 0-2 0,10 3 0 0,1 7 0 0,-4-10 17 0,4 6 9 0,-1-6-10 15,4 3 10-15,-3-3-12 0,3 0 3 0,0 6 1 0,0-2 0 16,0-4 0-16,4 6 0 0,-4-3 0 0,0 3 0 16,0 1-4-16,-3-4-1 0,-8 6 0 0,5-9 0 15,-1 9 33-15,0-2 8 0,-7-7 0 0,0 0 1 16,0 9-29-16,0 1 0 0,0-1 0 0,-4 0 0 16,-3 1 14-16,0-1-3 0,-4 1-1 0,-3-1 0 15,0 4-24-15,0-4-5 0,4 0-1 0,-5 1 0 31,-6-7-122-31,4 6-25 0,-1 7-5 0,4-7-842 0</inkml:trace>
  <inkml:trace contextRef="#ctx0" brushRef="#br1" timeOffset="179431.112">32699 18032 2289 0,'0'0'50'0,"4"9"10"0,-4-2 3 0,3 2 2 0,1 0-52 0,-4 1-13 15,3-1 0-15,-3 1 0 0,4-1 65 0,-4 4 11 16,3-4 1-16,-3 0 1 0,0 1-30 0,0-1-5 15,0-6-2-15,0 7 0 0,0-4-41 0,0-6 0 16,-3 9-11-16,3-9 3 16,-4 10-135-16,1-4-26 0,-1-3-6 0</inkml:trace>
  <inkml:trace contextRef="#ctx0" brushRef="#br1" timeOffset="179988.62">32960 17756 748 0,'0'0'33'0,"0"0"7"16,7-3-32-16,4-3-8 0,-4 2 0 0,0-2 0 16,0-3 193-16,3 9 37 0,1-10 7 0,-4 7 2 0,-7 3-89 0,7-6-18 15,-3 6-3-15,3-9-1 0,-7 9-5 0,0 0-2 16,0 0 0-16,0 0 0 0,0 0-36 0,0 0-7 15,0 0-2-15,0 0 0 0,0 0-27 0,-11 0-5 16,-3 0-2-16,0 3 0 0,-4 3-30 0,4 3-12 16,-7-2 11-16,3 2-11 0,1 4 0 0,-4 2 0 15,3-5 0-15,0 5 0 0,1-2 8 0,3 3 1 16,3-7 1-16,0 7 0 0,1-7-10 0,3 0 0 16,0 1 0-16,7-7 0 0,0-3 0 0,0 0-11 15,0 13 3-15,0-13 0 16,0 0-20-16,0 0-3 0,7 3-1 0,7-3 0 0,0-3 10 0,0-4 2 15,4-2 0-15,-4 3 0 0,7-4 0 0,-3 1 0 0,3-4 0 0,-4-2 0 16,1 8 20-16,0-5 0 16,-1-4 0-16,1 7 0 0,-4-7 0 0,-3 7 0 15,-4 5 0-15,0-2 0 0,3-3 28 0,-10 9 1 16,0 0 0-16,0 0 0 0,0 0 15 0,0 0 2 0,0 0 1 0,0 0 0 16,-7 9-19-16,4 1-4 0,-1-1-1 0,4 7 0 15,0-7 4-15,-3 7 1 0,6-4 0 0,1 4 0 16,-1 0-12-16,1-4-1 0,6 4-1 0,-6-7 0 15,-1 1-14-15,1-1 0 0,0 7 0 0,3-4 0 16,0-5 0-16,3 2 0 0,-3 0 0 0,7 1 0 31,-3 5-33-31,0-11 0 0,-1 5 0 0,-3-3 0 0,4 1-94 16,-11-7-18-16,0 0-4 0</inkml:trace>
  <inkml:trace contextRef="#ctx0" brushRef="#br1" timeOffset="180440.568">33006 17076 403 0,'-7'-4'36'16,"-4"-2"-36"-16,1 6 0 0,3-6 0 0,-4 3 429 0,4 3 79 0,3-7 16 0,-3 7 4 16,0 0-401-16,7 0-80 0,0 0-16 0,0 0-3 15,0 0 48-15,0 10 9 0,4 2 3 0,3-2 0 16,4 2-44-16,-1-2-9 0,4 5-2 0,7 4 0 15,1 0-1-15,-5-3-1 0,1 3 0 0,-4 6 0 16,7-3-18-16,4 9-3 0,-4-3-1 0,4 0 0 16,-4-3-9-16,7 19 0 0,0-6 9 0,-3-4-9 15,-4 1 0-15,4-7 8 0,-4 7-8 0,-3-7 0 16,-1 6 0-16,1-5 8 0,-4 8-8 0,0-2 0 16,-3-1 0-16,-1 4 0 0,-3 6 0 0,0-3 0 15,0-1 0-15,-3-5 0 0,0-1 0 0,-4-5 0 16,0 5 0-16,0-9-8 0,0-6 8 0,0 6 0 15,0-6 0-15,0 0 0 0,-4-4 0 0,4-2 0 0,-4 3 0 16,-3-7-16-16,4 7 2 0</inkml:trace>
  <inkml:trace contextRef="#ctx0" brushRef="#br1" timeOffset="-198923.117">29958 16843 1328 0,'0'0'59'0,"0"0"12"0,0 0-57 0,0 0-14 15,0 0 0-15,0 0 0 0,3-3 0 0,4-3 0 16,1-3 8-16,-1 2-8 0,0-2 0 0,0 6 0 15,-4-3 0-15,4 2 0 0,-7 4 19 0,0 0 1 16,7-6 0-16,-7 6 0 0,0 0 37 0,0 0 8 0,4-9 2 16,-4 9 0-16,0 0 1 0,-4-7 1 15,1 4 0-15,-1 3 0 0,-3-6-36 0,7 6-7 0,-3 0-2 0,-4 0 0 16,0-3-10-16,7 3-2 16,0 0-1-16,0 0 0 0,-7 0 11 0,7 0 2 0,0 0 1 0,0 0 0 15,0 0-5-15,-4-6 0 0,4 6-1 0,-7 0 0 16,7 0-11-16,-7 0-8 0,-4 6 9 0,4-3-9 15,-3 3 17-15,-4-3-2 16,-1 10-1-16,1-4 0 0,-3 1-14 0,-1-1 0 0,-3 1 0 0,3-1 0 16,-3 7-13-16,3-4-3 0,1-2 0 0,6-1 0 15,-3 0 28-15,0 4 4 0,7 0 2 0,3-4 0 16,1 0-18-16,-1-2 0 0,1 2-13 0,3 0 5 16,7 1 8-16,-4-1-8 0,-3 1 8 0,7-1-8 15,1 7 8-15,-1-7 0 0,-4 1 0 0,4-1 0 16,0 0 0-16,-3-2 0 0,3 2 0 0,3-3-8 15,-6-2 8-15,7 5 8 0,-4-9-8 0,0 9 11 16,0-9 1-16,3 0 0 0,-6 0 0 0,6 0 0 16,1 0-4-16,0 0 0 0,-1 0 0 0,4-9 0 0,0 9 0 0,0-9 0 15,-3-1 0-15,0 1 0 0,3 2-8 16,-4-2 0-16,4 0 0 0,-3-1 0 0,-7-5-13 0,6 5 5 16,1-2 8-16,-4-4-13 0,-4 3 13 0,1-2 0 15,3-1 0-15,0 3 0 0,-4-2 0 0,1-4 0 16,0 3 0-16,3-3 0 0,-4 4 0 0,1 2 0 15,-4-2 0-15,3 5 0 0,1 1 8 0,-4-1-8 16,0 10 0-16,0 0 0 0,3-6 10 0,-3 6-10 16,0 0 8-16,0 0-8 0,0 0 0 0,0 0 8 15,4-3-8-15,-4 3 0 0,0 0 11 0,0 0-3 16,0 0-8-16,7 3 12 0,0 13-4 0,-4-7 0 0,-3 1-8 0,4 8 12 16,-4-2-12-16,0 0 0 0,0-4 0 0,0 7 0 15,3-3 0-15,-3 3 8 0,0-4-8 0,0-2 0 16,0 9 0-16,0-10 0 0,0 7 0 0,0-9 0 15,0 5 0-15,4-5 0 16,-1-1 0-16,1 0 0 0,0 1-12 0,-4-10-3 0,10 6 0 0,-10-6 0 31,7 0-105-31,0 6-22 0,0-6-4 0</inkml:trace>
  <inkml:trace contextRef="#ctx0" brushRef="#br1" timeOffset="-198436.35">30367 16931 1544 0,'0'0'68'0,"-7"3"15"0,-4 4-67 0,4-4-16 16,4 3 0-16,-1-6 0 15,4 0-48-15,-3 9-12 0,3-9-4 0,0 10 0 0,-4-1 50 0,4-2 14 16,0 2 0-16,-3-6 0 0,3 7 57 0,-4 2 19 16,4-3 4-16,-3 1 1 0,3 2 0 0,0-5 0 15,0 2 0-15,0 1 0 0,0-1-5 0,0 0 0 16,0-9-1-16,0 7 0 0,0-4-27 0,0-3-4 0,0 0-2 0,0 0 0 16,0 9-26-16,0-9-4 0,0 0-2 0,0 0 0 15,0 0 4-15,0 0 1 0,0 0 0 0,0 0 0 16,0 0 11-16,3-3 2 0,-3-6 1 0,7 2 0 15,-3-11-10-15,-1 8-3 0,4-9 0 0,-3 4 0 16,-1-10 0-16,5 6-1 0,2-10 0 0,1 11 0 16,-8-7-15-16,4 6 11 0,-3-6-11 0,-1 6 10 15,1 0-10-15,3 3 0 0,-4 4 9 0,1-4-9 16,-8 7 20-16,4-1 0 0,4 4 0 0,-4 6 0 16,0 0-20-16,0 0-10 0,0-9 1 0,0 9 0 15,7-3 9-15,-7 3 0 0,4-7 8 0,6 4-8 16,1-3 0-16,-1 6-8 0,1 0 0 0,-1 0 0 15,5 0 8-15,-1 6-12 0,3-3 12 0,-3-3-12 16,-3 7-84 0,3-4-16-16,0 6-4 0,-3-3-1 0,-1-3-121 0,1 4-24 0</inkml:trace>
  <inkml:trace contextRef="#ctx0" brushRef="#br1" timeOffset="-197770.91">30695 16853 460 0,'0'0'20'0,"0"0"5"15,0 0-25-15,0 0 0 0,0 0 0 0,7-3 0 0,4-4 206 0,-4 7 36 16,-7 0 7-16,10-3 2 0,1-3-158 0,-4 6-31 16,-7 0-6-16,11 0-2 0,-1-6 11 0,-3 3 3 15,0-4 0-15,-7 7 0 0,0 0-5 0,7 0-1 16,1-9 0-16,-8 9 0 0,0 0-30 0,0 0-7 16,3-3-1-16,-3 3 0 0,-3-6 4 0,-1 2 0 15,4 4 0-15,-7 0 0 0,-4 0-15 0,1 4-2 0,-4-4-1 0,0 6 0 16,-4 3-1-16,4-6 0 0,0 7 0 0,0 5 0 15,-4-5 5-15,0 6 1 0,4-4 0 0,0-3 0 16,0 7-7-16,3-6-8 0,4-1 11 0,0 7-11 16,0-7 0-16,4 7 0 0,3-7 0 0,0 1 0 15,0-1 0-15,3 0 0 0,4 1 0 0,0-1 0 16,0-9 0-16,4 10 0 0,0-10 0 0,-1 0 0 16,4 0 12-16,-3 0-12 0,3-10 12 0,0 7-12 15,4-3 11-15,-4-4-11 0,7 1 10 0,-3 0-10 16,-1-7 0-16,1 6 0 0,0 1 0 0,-1-7 0 15,1 7 0-15,-1 0 0 0,5-10 0 0,-8 3 0 16,-4 4 0-16,1-4 0 0,-1 3 0 0,-2-2 9 16,2 5-9-16,-6 1-14 0,-4-1 3 0,3 4 1 15,4-3 21-15,-3 9 4 0,-4 0 1 0,0 0 0 0,0 0-3 0,0 0 0 16,0 0 0-16,0 0 0 0,0 0-13 0,0 0 9 16,0 0-9-16,0 0 8 0,0 0-8 0,0 0 0 15,0 0 0-15,0 9 0 0,0-3 0 0,0 4 0 16,-4-1 0-16,8-6 0 0,-1 7 0 0,1 5 0 15,-4-5 0-15,0-1 0 0,7 1 0 0,-4-1 0 16,1 7 0-16,-1-7 0 0,1 1 0 0,-1 5 0 16,1-2 0-16,0 2 0 0,-4-5 0 0,3 6 0 15,-3-4 0-15,4 4-11 0,-8-1 11 0,4-2 0 16,0 3 0-16,-3-1 0 0,3-2 0 0,0 6 0 16,0-4 0-16,-8 1 0 0,5-3 0 0,-1 5 0 0,-3-8 0 15,4 6 8-15,-1 2 4 0,1-8 2 0,-4 5 0 0,-4 1 0 16,1-3-3-16,-1-4-1 0,0 0 0 0,-3 1 0 15,0 2-2-15,0-2-8 0,0-1 12 0,-4-6-4 16,1 7 22-16,-1-4 4 0,0-3 1 0,1 3 0 16,-4 4-22-16,3-10-4 0,4 0-1 0,-4 0 0 15,1 6-8-15,2-6 0 0,-2-6 0 0,3 0 0 32,0 2-152-32,-1-2-33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19:35:25.88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19406 12096 864 0,'-14'-6'76'0,"0"2"-60"16,-7 4-16-16,3 0 0 0,-3-6 279 0,0 6 53 0,3-3 10 0,1-3 2 15,3 6-241-15,3 0-49 0,0-3-10 0,8-4-1 16,-1 4-28-16,1-3-6 0,3 3-1 0,0 3 0 15,7-6-8-15,3 2 0 0,1 4 0 0,3 4 0 16,0 2 8-16,4-3 4 0,3 6 0 0,0 1 0 16,4 5 8-16,3 1 3 0,4-3 0 0,0 2 0 15,-4-5-11-15,7 9-1 0,7-4-1 0,1-2 0 16,3 2-10-16,-4-5 12 0,0-1-12 0,1 1 12 16,-1-4 6-16,0-3 2 0,4-3 0 0,0 0 0 15,0 0 4-15,3 0 2 0,-3-3 0 0,0 3 0 16,0-6-1-16,-4 6 0 0,1 0 0 0,-5-3 0 0,-2-4-1 15,-1 7-1-15,-3-9 0 0,-1 9 0 16,-6 0-4-16,-4-6-1 0,4 2 0 0,-4 4 0 0,0 0-2 0,-3 0 0 16,0 0 0-16,-1 0 0 0,1 0 2 0,-8 0 0 15,1 0 0-15,-4 0 0 0,7 0-18 0,-3 4 0 16,-8 2 0-16,8-6 0 0,-4 6 0 16,-7-6 0-16,0 0 0 0,7 3 0 0,-3 7 0 0,3-4 0 15,-4-3 0-15,4 13 0 0,-7-7 0 0,4 7 0 16,-4-4 0-16,0 4 0 0,0 3 8 0,0 6-8 15,-4-6 0-15,4 9 0 0,-3-3 0 0,-1 10 0 16,-3 2 0-16,0 1 0 0,7 6 0 0,-4 0 0 16,-3 9 0-16,4 0 0 0,-1 7 0 0,4-4 0 15,0 7 0-15,-3 0 0 0,-1-1 0 0,4 7 0 0,0-3-8 16,0-3 8-16,0 0 0 0,0-1 0 16,0 7 0-16,0 0 0 0,-3-3 0 0,3 3 0 0,-7 3-8 0,7 1 8 15,-4-1 0-15,-3 9 0 0,0-2 0 0,0 2 0 16,-4-3 0-16,8 4 0 0,-1-4 0 0,1-5 0 15,-1 8 0-15,4-9 0 0,0-3 0 0,0-3 0 16,4-3 0-16,-4 3 0 0,0-10 0 0,3 4 0 16,1-10 0-16,-1 0 0 0,5-3 0 0,-5-3 0 15,-3 0 8-15,0-7-8 0,4-2 0 0,-4-10 0 16,0 3 13-16,0-9-4 0,-4 6-1 0,4-6 0 16,0-3 6-16,0-4 1 0,0 1 0 0,0-1 0 15,0-5 5-15,0 2 0 0,0-9 1 0,0 0 0 16,0 0-6-16,0 3-2 0,0-3 0 0,0 0 0 15,0 0-13-15,0 0 0 0,0 9 0 0,0-9 0 16,0 0 0-16,0 7 0 0,0 2 0 0,-3 1 0 0,3-10 0 0,0 9 0 16,0-9 0-16,0 9 0 0,0-9 0 0,0 10 0 15,0-10 0-15,-4 6 0 0,4-6 0 0,-4 9 0 16,4-9 0-16,0 0 0 0,-3 7 0 0,3-7 0 16,0 3 0-16,0-3 0 0,-4 9 0 0,1 1 0 15,-1-4 8-15,1-3-8 0,-1 7 8 0,1-4-8 16,-1-3 11-16,-3 3-11 0,7-6 8 0,-3 10-8 15,-1-1 0-15,-3-3 0 0,4-3 0 0,-1 4 10 16,4-7-10-16,-7 3 8 0,0 3 3 0,0-3 0 16,7-3 0-16,-7 6 0 0,0 1 2 0,0-4 1 15,7-3 0-15,-11 0 0 0,4 6 2 0,-4-3 0 16,1-3 0-16,3 7 0 0,-4-7-8 0,4 3-8 16,-3-3 11-16,3 6-11 0,-4-3 12 0,4-3-4 15,-4 6 0-15,1-2-8 0,-4-4 15 0,3 6-4 0,-3-3-1 0,-4 3 0 16,4-6-10-16,-3 6 0 0,-1-2 9 0,0 5-9 15,-3-9 8-15,-4 9-8 0,1-9 8 0,3 10-8 16,-1-10 0-16,1 6 0 0,-3 4 0 0,-1-10-8 16,0 6 8-16,0-3 0 0,-3 3 0 0,4-3 0 15,-5-3 0-15,1 7 0 0,-4-4 8 0,1 3-8 16,-1-6 10-16,-7 3-2 0,4 3-8 0,-4-2 12 16,0 2-4-16,0-6 0 0,1 9-8 0,-1-2 12 15,0-4-12-15,0 3 0 0,4-3 0 0,0 6 0 16,3-9 0-16,4 7-10 0,-4-4 2 0,7 3 0 15,-3-6 8-15,3 3 0 0,4-3 0 0,0 0 0 16,7-3-80-16,-4 3-13 16,4 0-3-16,3-6-890 0,-3 6-178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19:36:18.30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20355 3356 460 0,'0'0'41'0,"0"-12"-33"0,-3 9-8 0,3-4 0 16,-4-2 81-16,-3 0 15 0,0-1 2 0,0 1 1 15,0 6-32-15,0-10-7 0,-7 10 0 0,3-3-1 16,-3 3-21-16,-3-4-4 0,-5 7-1 0,-2-9 0 16,2 9 6-16,-2 0 1 0,-1-3 0 0,-3-4 0 15,-4 7-4-15,0 0 0 0,4 0 0 0,-4-3 0 16,1-3-3-16,-1 0-1 0,0 3 0 0,-3-4 0 0,0-2-6 0,-8 9-2 16,4-9 0-16,-3-1 0 0,0 1-9 0,3 2-3 15,-7 7 0-15,0-9 0 0,7 6 1 0,-6 3 0 16,2 0 0-16,-3-6 0 0,-7 3-1 0,1 3 0 15,-1 0 0-15,-4-7 0 0,1 7 1 16,-4 0 0-16,0 0 0 0,0 0 0 0,-7 7-3 0,0-4-1 16,0 3 0-16,0-6 0 0,0 0-9 0,0 3 0 15,-4 3 9-15,8-3-9 0,-1-3 9 0,1 0-9 16,-8 0 12-16,8 7-12 0,3-7 0 0,3 6 0 16,-3-3 0-16,7 3 0 0,-3-2 8 0,-1 5-8 15,-3-9 9-15,7 9-9 0,-3-2 12 0,-4 2-4 16,0 0-8-16,0 10 12 0,0-9 0 0,7-1 0 15,-3 7 0-15,3-7 0 0,0 10-4 0,4-10 0 16,-8 7-8-16,4 3 12 0,4-3 2 0,-1 2 0 0,5 1 0 16,-1 0 0-16,3 0-14 0,1 6 0 0,7-6 0 0,-4 3 0 15,-3 0 0-15,3 3-16 0,0 3 3 0,4-3 1 16,-1-6 12-16,8 0 0 0,-4 9 0 0,8-3 0 16,-4 0 0-16,3 3-9 0,-3-9 9 0,6 6-8 15,1 3 17-15,4 4 4 0,-1-10 1 0,0 6 0 16,4-3-24-16,7 3-5 0,-3-3-1 0,-1 4 0 15,4 5 16-15,7-6 0 0,-4 7 0 0,8-1 0 16,-4-6 0-16,11 7 0 0,-1-7 0 0,1 4 0 16,6-4 8-16,5 0-8 0,2-3 9 0,1-3-9 15,7 0 16-15,-1 0-2 0,8 0-1 0,4-3 0 16,2-7-2-16,5 7-1 0,-8-3 0 0,4 3 0 16,7-4-10-16,0 1 8 0,3-4-8 0,8 7 8 0,-1-3-8 0,1 3 0 15,-1 0 0-15,8-4 0 0,-1-5 0 0,5 8 0 16,2-2 0-16,4-3-11 0,-3 2 11 0,-1 4 0 15,1-3 0-15,0-7 0 0,-4 10 0 0,3-3 0 16,1 3 0-16,0-7 0 0,-4 4 0 0,0 3 0 16,0-13 0-16,0 3 0 0,4-6 0 0,3 10 0 15,-4-10 8-15,8 3-8 0,-4-2 0 0,7-4 8 16,1 0-8-16,2 0 0 0,1 6 0 0,0-6 0 16,-4 3 0-16,4-3 8 0,3 6-8 0,0-3 0 15,4 4 0-15,-7-4 0 0,6 3 0 0,-2-3 8 16,2 3-8-16,1 4 0 0,0-1 0 0,-4-9 0 15,4 10 0-15,0-10 0 0,3 9 0 0,-3-3 0 16,-4-6 0-16,4 0 0 0,3 0 0 0,0 0 8 16,1 0-8-16,-4 0 0 0,3 0 8 0,0-6-8 0,-3-3 8 0,-4 9-8 15,-3-13 0-15,0-3 0 0,-4 7 0 16,-3-7 0-16,-1-2 0 0,4-1 0 0,4 9 0 0,-7-15 11 16,-4 6-11-16,0 1 0 0,4-7 0 0,-4 6 8 15,0-6 20-15,-3 3 3 0,-4 0 1 0,-11-7 0 16,4 1-4-16,-7 3-1 0,0 0 0 0,0-3 0 15,-3 6 8-15,-5-3 1 0,-2 0 1 0,-1 0 0 16,-6 3-23-16,-5-3-5 0,-6 0-1 0,0-4 0 16,-4 4-8-16,-3-3 0 0,-4 0 0 0,-3 3 0 15,-4-4 0-15,-4 1 8 0,1 3-8 0,-8-9 8 16,-3 9-8-16,-7-4-11 0,4 1 3 0,-8 3 0 16,1-3 0-16,-4-7 0 0,-4 7 0 0,-3 0 0 15,0-3 8-15,-8-1 0 0,1-2 0 0,-7-1 0 16,-4 1-10-16,0-1 10 0,-10 7-12 0,3-7 12 0,-3 7 0 0,-4 3 11 15,-4-3 0-15,-6 3 0 0,-11-3-11 16,-4 9-17-16,8-6 4 0,-5 6 1 0,5-6 12 0,-11 6 16 16,-4 0-3-16,0 0-1 0,4 1-12 0,-7-1-10 15,-7-3 2-15,3 9 0 0,-3-12 8 0,3 13 0 16,-3-4 0-16,0 0 0 0,-4 4 0 0,4-4 0 16,-4 10 0-16,0-7 0 0,0 7 0 0,4-7 0 15,0 4 0-15,-4 3 0 0,-3-1 0 0,-1 4 0 16,5-3 10-16,-8 3-10 0,0 3 14 0,0 0-3 15,0-6-1-15,4 3 0 0,3 3 2 0,4 0 0 16,-7 0 0-16,3 0 0 0,7 0-4 0,4 3-8 0,7 3 12 0,3-6-4 16,-3 0-8-16,3 3 0 0,8 3 0 0,-1-3 8 15,4-3-16-15,4 7-4 0,3-7-1 0,7 6 0 32,-4-6-178-32,8 0-35 0</inkml:trace>
  <inkml:trace contextRef="#ctx0" brushRef="#br1" timeOffset="13261.303">18426 8069 921 0,'-11'-6'82'0,"4"6"-66"16,0 0-16-16,0 0 0 0,0-3 139 0,0 3 24 0,0-6 5 0,7 6 0 15,0 0-122-15,0 0-25 0,0 0-5 0,0 0 0 16,0 0 3-16,0 0 1 0,7 0 0 0,3 0 0 15,4 0 2-15,1 0 1 0,-5 0 0 0,4-3 0 16,4 3 23-16,3 0 5 0,-3-7 1 0,6 7 0 16,5 0 0-16,-1 0 0 0,0 0 0 0,0 0 0 15,4 0-3-15,0 0 0 0,0-3 0 0,3-3 0 16,-3 6-2-16,6 0-1 0,5-6 0 0,-5 3 0 16,1-4-17-16,4 4-3 0,6 3-1 0,0 0 0 15,1 0-13-15,-8 0-4 0,4 0 0 0,-4 3 0 16,1-3 0-16,-1 0 0 0,-3 0 0 0,0 0 0 15,3 0-8-15,-3 0 0 0,-4 0 0 0,0 0 8 16,1-3 5-16,-1 3 1 0,-7 0 0 0,4-6 0 0,-7 3 8 16,-1 3 2-16,1-7 0 0,-7 4 0 15,-1-3-24-15,1 6 0 0,-1-9 0 0,-2 9-8 16,-5-10 8-16,4 10 0 0,-3-6 10 0,-1 3-10 0,-3-3-14 16,4 6-9-16,-4 0-1 0,-3-4-1 15,6 4-123-15,-3 0-25 0,0-6-5 0,0 6-826 16</inkml:trace>
  <inkml:trace contextRef="#ctx0" brushRef="#br1" timeOffset="14060.276">21033 7913 57 0,'-18'-3'0'0,"7"3"0"0,1-7 0 0,-4 7 0 16,0 0 0-16,-1 0 0 0,-2-3 309 0,3-3 57 15,0 6 11-15,0 0 3 0,3 0-296 0,0 0-58 16,8 0-12-16,-4-3-2 0,0 3 19 0,7 0 4 16,0 0 1-16,0 0 0 0,0 0-7 0,0 0-1 0,0 0 0 0,0 0 0 15,0 0-28-15,0 0-8 0,0 0-1 0,7 3 0 16,3 3 9-16,1-3 0 0,-4 4 0 0,4-4 0 15,-1 3 43-15,4 3 7 0,0-9 2 0,0 7 0 16,4-4 24-16,7-3 6 0,3 6 1 0,0-12 0 16,11 6-15-16,0 6-2 0,7-6-1 0,3 3 0 15,4-3-21-15,7 0-4 0,-4 0 0 0,4 0-1 16,4 0-20-16,6 0-4 0,8 0-1 0,0-3 0 16,-4 6-14-16,-4-3 0 0,4-3 0 0,8-3 0 15,2 6 12-15,1-10-4 0,-4 10-8 0,7-3 12 16,0 3 3-16,4-6 0 0,-4 0 0 0,4 3 0 15,7 3 5-15,0-7 2 0,-1 7 0 0,5-3 0 16,-1 3-6-16,0-6-2 0,-3 3 0 0,3-4 0 16,4 7-3-16,0-3-1 0,-4-3 0 0,-3 6 0 15,0-3-10-15,0-3 0 0,-1 6 0 0,-2-7 8 0,3 7-8 16,-8-3 8-16,-3 3-8 0,-6-6 8 0,-5 6-8 16,4 0 12-16,-3 0-12 0,-4 0 12 0,-7 0-12 0,-7 0 0 15,-4 6-10-15,-3-6 10 0,-7 3-26 0,4 4 1 16,-8-7 0-16,-3 6-805 15,0-3-161-15</inkml:trace>
  <inkml:trace contextRef="#ctx0" brushRef="#br1" timeOffset="19596.172">18362 9499 460 0,'-18'0'20'0,"8"7"5"0,3-4-25 0,-4-3 0 16,4 0 0-16,-3 0 0 0,10 0 11 0,-4 0-3 15,1-10-8-15,-1 7 12 0,4 3 42 0,0 0 8 16,7-6 2-16,0 0 0 0,0 3 12 0,0-4 4 16,0 4 0-16,0-3 0 0,-7 6-16 0,7 0-4 0,4 0 0 0,-11 0 0 15,7 0 2-15,0-3 0 16,-7 3 0-16,11 0 0 0,-1 3-11 0,1-3-3 0,-4-3 0 0,3 3 0 15,1-6 0-15,3 6-1 0,0 0 0 0,0-4 0 16,4-2-13-16,7 6-2 0,-1-9-1 0,5 9 0 16,-5-3 4-16,8-4 1 0,3 7 0 0,1 0 0 15,2 0-14-15,1 0-2 0,4 0-1 0,2 7 0 16,1-4-11-16,4 6-8 0,3 1 9 0,0-1-9 16,3 0 0-16,-3 1 0 0,3-4 0 0,1 3 0 15,-1 7 0-15,4-7 0 0,0-5 0 0,7 2 0 16,0 3 0-16,4-2 9 0,-4-4-9 0,3 3 12 15,4-12-12-15,4 6 0 0,3 0 0 0,0-3 0 16,0-4 12-16,-3 1 4 0,7 3 1 0,-4-3 0 16,-3 2 17-16,3-2 3 0,0 6 1 0,-4 0 0 0,1 0-3 15,-4 0-1-15,0-3 0 0,4 3 0 0,-1 3-19 0,1 3-4 16,-4-2-1-16,0-4 0 0,0 6-10 0,0-6 0 16,0 3 0-16,4 3 8 15,3-6 4-15,-3 0 0 0,-4 0 0 0,0 0 0 0,0 0 0 0,0-9 1 16,0 9 0-16,-3-6 0 0,-4 2 2 0,0-2 0 15,0-3 0-15,-4 6 0 0,-10-4 9 0,7-2 3 16,0 0 0-16,4 2 0 0,-4 4-15 0,-4-3-2 16,-6 3-1-16,-1-3 0 0,-3 2-1 0,-7-2 0 15,-1 6 0-15,-2 0 0 0,-1-3 0 0,-3-3 0 16,-1 6 0-16,-2 0 0 0,2 0-8 0,-2 0 0 16,-5 0 0-16,5 0-11 0,-1 0 11 0,-4-3 0 15,-2-4 0-15,-1 7 0 0,3 0 0 0,-6-6 0 0,0 6 0 0,-1-3 0 16,1 3 0-16,0 0 11 0,-4 0-3 0,-4 0 0 15,4-6-8-15,-3 6-11 0,0 0 3 0,-4 0 0 16,3 0-13-16,-3 0-3 0,-7 0 0 0,0 0 0 31,0 0-216-31,0 0-43 0</inkml:trace>
  <inkml:trace contextRef="#ctx0" brushRef="#br1" timeOffset="21815.295">7140 7574 1324 0,'0'0'118'0,"0"0"-94"0,0 0-24 0,0 0 0 16,0 0 130-16,0 0 22 0,7-3 4 0,-7 3 0 16,0-6-120-16,11 2-24 0,3 4-4 0,0-6-8 15,0 6 0-15,4-3 0 0,-4-3 0 0,4 6 0 16,3-3 0-16,-4 3 0 0,5 0 0 0,-5-7 0 16,4 7 0-16,1 0 0 0,-5 0 0 0,1-3 0 0,3 3-11 15,0-6 11-15,0 6-10 0,-3-3 10 0,3-3 0 0,0-1 0 16,4 4 0-16,-4-3 0 0,0 3 11 0,0-7-2 15,1 4 0-15,2-3 0 0,-6-1 16 0,-4 4 3 16,0 3 1-16,0-7 0 0,-3 4 6 0,3 6 1 16,-3-3 0-16,-1 3 0 0,4-6-8 0,-3 6 0 15,3 0-1-15,-7-3 0 0,7 3-17 0,0-7-10 16,-7 7 12-16,4 0-12 0,-1 0 12 0,1-3-4 16,-4-3 0-16,7 6-8 0,-10-3 0 0,3-3 0 15,-7 6 0-15,14 0 0 0,-14 0 0 0,0-10 13 16,7 4-4-16,0 6-1 0,-7 0 14 0,0 0 2 15,4-10 1-15,-1 1 0 0,-3 6-1 0,0 3-1 16,0-9 0-16,-3-4 0 0,3 0-3 0,-4 7-1 0,1-3 0 0,-5-1 0 16,5-2-7-16,-4-4 0 0,3 10-1 0,-3-4 0 15,0 1 10-15,7-4 3 0,-14 1 0 0,7 3 0 16,0-1-24-16,0 1 9 0,-7-1-9 0,7 7 0 16,3-3 8-16,-6-3-8 0,-4-1 0 0,7 10 0 15,-4-6 11-15,0 3-11 0,-3 3 10 0,4-7-10 16,-1 7 0-16,4 0 0 0,-4 0 0 0,1 0 0 15,-1 0 0-15,4 0 0 0,7 0 0 0,0 0 0 16,-7 7 0-16,7-7 0 0,0 0 0 0,0 0 0 16,0 0 0-16,0 0 0 0,0 0 0 0,0 0 0 15,0 0 0-15,7 3 0 0,0 3-12 0,0 4 12 16,0-10 0-16,4 9 0 0,-4-9 0 0,4 9 0 16,-1-9 0-16,4 7 0 0,-3-4 0 0,3 3 9 15,-3-3-9-15,-1 7 0 0,-3-4 0 0,4-3 0 0,-4 3 0 16,0 4-14-16,0-1 5 0,0 0 1 0,0 1 8 0,-3-4 12 15,-1 4-2-15,1-1-1 0,-4-9-9 0,3 9 0 16,4 1 0-16,-7-1 0 0,0 1 0 0,0-4-12 16,0 3 2-16,-7 1 1 0,7-10 9 0,0 9 0 15,0-3 0-15,0 4 0 0,0-10 0 0,-3 3 12 16,-1 3-4-16,1 4 0 0,3-1 0 0,-4-3 1 16,1-3 0-16,-1 7 0 0,0-4-9 0,1-3 10 15,-4 3-10-15,0 4 10 0,0-7-10 0,3 10 0 16,-10-10 0-16,4 6-11 15,-1 0-113-15,-3 1-24 0,3-4-4 0,-6 4-571 16,-1 5-114-16</inkml:trace>
  <inkml:trace contextRef="#ctx0" brushRef="#br1" timeOffset="22666.68">7123 9035 979 0,'0'0'87'0,"0"0"-70"15,0 0-17-15,0 0 0 0,0 0 130 0,0 0 22 16,0 0 5-16,0 0 1 0,0 0-104 0,0 0-21 15,0 0-4-15,0 0-1 0,7 0 14 0,3 0 2 0,1 0 1 0,3 0 0 16,4-3-18-16,6-3-4 16,-10 6-1-16,11 0 0 0,7 0-10 0,-7-6-1 0,-1 2-1 0,4 4 0 15,4-6 14-15,-4 6 4 0,4-3 0 0,-4-3 0 16,4 3-28-16,3-4 8 0,-6 4-8 0,2-3 0 16,-2 6 19-16,2-9-2 0,-6 9 0 0,3 0 0 15,4-4 2-15,-11 4 0 0,4 0 0 0,0 0 0 16,-1 4 5-16,-6-4 2 0,3 6 0 0,0-6 0 15,-10 3-11-15,3-3-3 0,4 0 0 0,-8 0 0 16,1 0-4-16,-1 0 0 0,1 0-8 0,-4 0 12 16,-7 0 1-16,7 0 0 0,0 0 0 0,-7 0 0 15,7 0 15-15,-7 0 4 0,7-9 0 0,-3-1 0 16,-1 4 3-16,-3-3 1 0,0-1 0 0,-3 1 0 16,-1-1-7-16,1 1-1 0,-1-7 0 0,1 4 0 15,-4-4-28-15,-1 7 0 0,-2-7 0 0,-1 6 0 0,-3-2 0 16,4-4 0-16,-4 7 0 0,3-7 0 15,-10 7 0-15,3-4 0 0,4 4 0 0,0-7 0 0,-4 7 0 0,4 2 0 16,0-2 0-16,7 6 0 16,-7-3 0-16,7 3 0 0,-4-4 0 0,4 4 0 0,7 3 0 0,0 0 0 15,-7-6 0-15,7 6 0 0,0 0 0 0,0 0 0 16,0 0 0-16,0 0 0 0,0 0 0 0,7 0 0 16,7-6 0-16,-10 2 0 0,3 4 0 0,7 0 0 15,-7 0 0-15,7 0 0 0,0 4 0 0,4 2-13 16,-4-6 1-16,4 9 0 0,-1-2 12 0,1-4 16 15,-4 6-3-15,0 0-1 0,0-2-12 0,4 2 0 16,-11 1 0-16,7-1 0 0,-3 7 0 0,-1-7-16 16,-3 0 3-16,4 7 1 0,-11-6 12 0,7 2 16 15,-7-3-3-15,0 7-1 0,0-6-12 0,0 5-16 0,0-2 3 0,-4-4 1 16,1 7 12-16,-4 0 16 0,3-4-3 0,-3 4-1 16,0-7-12-16,0 10 0 15,-3-10 0-15,-1 1 0 0,4 5 0 0,-7 4 0 0,3-9 0 0,-3-1 0 31,4 1-90-31,-1-1-21 0,-7-3-4 0,1 4-1 0</inkml:trace>
  <inkml:trace contextRef="#ctx0" brushRef="#br1" timeOffset="23982.62">1062 15119 403 0,'0'0'36'0,"-4"-7"-36"16,-3 7 0-16,7 0 0 0,0 0 265 0,0-9 47 16,-3 3 8-16,3 6 3 0,3-3-213 0,-3-4-42 0,7-2-9 0,-7 9-2 15,4-9-9-15,-4 5-3 16,7-2 0-16,-4-3 0 0,-3 9-12 0,4-10-2 0,3 10-1 0,-3-6 0 16,-4 6-1-16,7-3 0 0,-4-3 0 0,-3 6 0 15,4 0-17-15,3-3-3 0,3-4-1 0,1 7 0 16,3 0-8-16,0-3 8 0,-3 3-8 0,6-6 8 15,5 6 16-15,2-3 4 0,1-4 0 0,7 4 0 16,-8-9-4-16,12 9-1 0,-1-7 0 0,0 4 0 16,-7-3 7-16,8-4 2 0,-1-3 0 0,-7 7 0 15,4 0-32-15,-4-1 0 0,4 1 0 0,-4 2-10 16,0-2 10-16,-10 0 0 0,7 2 0 0,-4 7 8 16,-7-3-8-16,0-3 9 0,-3 6-9 0,-1 0 10 15,1 0-2-15,-8 0-8 0,-3 0 12 0,0 0-4 16,0 0 3-16,0 0 0 0,0 0 0 0,0 0 0 15,0 0 9-15,0 0 3 0,0-9 0 0,0 9 0 16,0 0 7-16,0 0 2 0,0 0 0 0,0-10 0 16,0 10-16-16,-3-9-4 0,3 6 0 0,-7-4 0 15,7-2-3-15,-4 3-1 0,-6 3 0 0,6-4 0 0,-6-2 18 16,-1 6 3-16,0-7 1 0,-3-2 0 0,0 2-17 0,4 1-3 16,-5 0-1-16,5-1 0 0,-4 1-9 0,-4-1-9 15,15 4 9-15,-8 3-13 0,0-7 13 0,8 4 10 16,-1 3-2-16,-6-3 0 0,10 6-8 0,0 0-16 15,0-3 4-15,0 3 1 0,0 0 11 0,0 0 0 16,0 0-9-16,0 0 9 0,0 0 0 0,0 0-9 16,0 0 9-16,-11 0 0 0,4 3 0 0,7-3 8 15,0 0 0-15,0 0 1 0,0 0-9 0,0 0 0 0,0 0 0 16,0 0 0-16,-3 0 0 0,3 0-11 0,0 0 3 0,0 0 0 16,3 9 8-16,4-3 11 0,-3-2-3 15,3 5 0-15,7-3-8 0,-4 4 0 0,1-10 0 0,3 9 0 16,0-3 0-16,0-2 0 0,8 2 0 15,-8-3 0-15,0 6 0 0,3-9 0 0,-2 7 0 0,-5 2 0 16,4 0 0-16,-3-2 0 0,-1-4 0 0,5 3 0 31,-5-3-26-31,1 7-4 0,-4-4-1 0,0 3 0 0,3 1 31 0,-6-1 0 0,3 1 0 0,-4-4 0 16,1 3 0-16,3-6 0 0,-7 7 0 0,0 2 0 16,0-2 20-16,0-1 9 0,-7-6 3 0,3 7 0 15,1-1-41-15,-4-3-8 0,-4 4-2 0,8 5 0 16,-8-5 19-16,-3-1-8 0,7 1 8 0,-7-1 0 15,0 0-83-15,0 1-9 0,-4 6-3 0,11-7 0 16,-11 0-115-16,4 1-23 0,-14 18-5 16,7-19-1-16</inkml:trace>
  <inkml:trace contextRef="#ctx0" brushRef="#br1" timeOffset="24950.837">1111 16577 1548 0,'0'0'68'0,"-3"-3"15"0,-8 3-67 0,1-6-16 16,-1 6 0-16,7 0 0 0,4 0 16 0,-3 0-1 16,-4 0 0-16,7 0 0 0,0 0-24 0,0 0-5 15,-4 0-1-15,4 0 0 0,0 0 15 0,0 0 0 16,0 0 0-16,0 0 0 0,0 0 0 0,0 0 0 15,0 0 0-15,0 0 0 0,0 0 42 0,0 0 8 16,0 0 2-16,4 0 0 0,6 0 15 0,1 6 3 16,3-3 1-16,7 3 0 0,-7-3-31 0,11-3-5 15,-4 7-2-15,4-4 0 0,0-3-18 0,-1 6-4 16,5-6-1-16,2 0 0 0,-6 0-10 0,10 0 0 0,-6 0 0 0,2-6 0 16,-2 3 0-16,2 3 8 0,5-7-8 0,-12 7 0 15,1 0 0-15,3-3 0 16,0 3 8-16,-3-6-8 0,0 6 0 0,-8 0 0 0,1 0 0 0,0-3 8 15,6 3 14-15,-2-6 2 0,-12 6 1 16,1 0 0-16,-8 0 16 0,8-4 3 0,-1-2 1 0,1 6 0 16,-4-3-9-16,0-3-3 0,7-1 0 0,-3 4 0 15,-8-3-21-15,8-3-12 0,-1-1 12 0,1 1-12 16,-11-1 12-16,11 1-4 0,-11-7 0 0,0 7-8 16,3-1 36-16,-3-2 0 0,-3-4 0 0,-4 7 0 15,3-1-23-15,4-5-4 0,-11 12-1 0,1-10 0 16,-4 4-8-16,3-1 8 0,-3 7-8 0,0-3 8 15,-4-4-8-15,4 7 8 0,0-3-8 0,-7-3 8 16,7-1-8-16,-7 4 8 0,7 3-8 0,-1-3 8 16,1 2 0-16,-3-2-8 0,3 3 12 0,3-3-4 15,7 6-8-15,-6-3 0 0,6-4 0 0,4 7 8 0,0 0-8 0,0 0 0 16,0 0 9-16,0 0-9 0,0 0 0 0,0 0-12 16,4 10 2-16,6-1 0 0,-6-3 1 0,17-2 0 15,-7 2 0-15,7-3 0 0,-6 3-3 0,6 4 0 16,-4-4 0-16,5-3 0 0,2 3 12 0,-3-3 0 15,-3 4-9-15,3-4 9 0,-7 3 0 0,7-3 0 16,-10 7 0-16,3-4 0 0,-3 3 0 0,-1 1 0 16,-6-1 0-16,3-3 0 0,-4 4 0 0,1-1-17 15,-4 1 4-15,0-1 1 0,0 7 12 0,0-7 0 16,0 1 0-16,0 2 10 0,-4 4-10 0,4-7 0 16,0 1 9-16,-3-1-9 0,3 7 8 0,3-7-8 0,-6 1 10 15,3 5-10-15,0-5 0 0,-7-1 0 0,3 0 0 0,4 7 0 31,-7-3-22-31,4-4-7 0,-8 7-2 0,1-1-754 0,6 4-151 0</inkml:trace>
  <inkml:trace contextRef="#ctx0" brushRef="#br1" timeOffset="26171.673">18193 14890 172 0,'0'0'16'0,"0"0"-16"16,-4-3 0-16,1-4 0 0,-1-2 388 0,1 9 76 15,3-9 14-15,-4 2 3 0,4 4-352 0,0-3-70 16,0-3-15-16,0 9-2 0,0 0-34 0,4-10-8 16,-1 1 0-16,1 9 0 0,-1-10 0 0,1 10 0 15,3-6 0-15,0 3 0 0,3-3 0 0,1 6 0 0,0-3-8 0,3 3 8 16,0 0 0-16,0-7 0 0,4 7 0 0,3 0 8 15,0 0 1-15,0 0 0 16,0 0 0-16,4 0 0 0,7 0 8 0,-4 0 2 0,4 0 0 0,-1-3 0 16,1 3 7-16,3-6 2 0,1 6 0 0,-5 0 0 15,5-3-16-15,-1 3-4 0,0-7 0 0,-3 7 0 16,0 0-8-16,0 0 0 0,-4 0 0 0,0 0 0 16,0 0 0-16,0 0 0 0,-6-3 0 0,-1-3 0 15,-4 12 0-15,1-12 0 0,-4 6 0 0,4 0 0 16,-4-9 0-16,0 9 15 0,-3-7-1 0,3-2 0 15,-4 6 25-15,1-3 5 0,-4-4 0 0,0 1 1 16,0-1-13-16,-3 1-4 0,-1-1 0 0,1 1 0 16,-4 0 7-16,0-1 1 0,-4-5 0 0,1 8 0 15,-1-5-36-15,-3-4-12 16,3 7 0-16,-3-1 0 0,-3-5 12 0,-1 11 0 0,-3-5 0 0,0-7 0 0,3 13 0 0,-3-3 12 16,0-3-1-16,-3 2 0 0,-1 7-20 0,0-9-4 15,1 9-1-15,-4-3 0 0,6-4 24 0,-2 7 5 16,6 0 1-16,-3-3 0 0,3 3-16 0,1-6 0 15,3 6 0-15,3 0 0 0,4 0 0 0,0 0 0 16,0 0 0-16,0 0-10 0,0 0 10 0,0 0 0 16,0 0 8-16,0 0-8 0,0 0 0 0,4 9 0 15,3 1 0-15,3-1 0 0,-2-2 0 0,2 2 0 16,4-3 0-16,-3-3 0 0,6 7 0 0,-2-1 0 16,2-3 0-16,-3 4 0 0,0-7 0 0,1 10 0 15,-5-10 0-15,1 6 0 0,3 0 0 0,-4-2 0 0,-3-4 0 0,4 6 0 16,-4-2 0-16,0 2 0 15,0 7 0-15,-3-7 0 0,3 0 0 0,0 1 0 0,-4-1 0 0,-3 7 0 16,0-3 0-16,0-4 0 0,0 0 0 16,-3-2 0-16,-1 2 0 0,4 0 0 0,-3 1 0 0,-1-4 0 15,1-3 0-15,-4 7 0 0,3-10 0 0,1 6 0 16,-1 3 11-16,-3-2-3 0,-4-4 0 0,4 3 0 16,-3-3-8-16,3 3 0 0,0-2 0 0,0 2 0 31,-4-3-32-31,0-3-8 0,4 9-1 0,-3-2-747 0,3 2-150 0</inkml:trace>
  <inkml:trace contextRef="#ctx0" brushRef="#br1" timeOffset="27100.121">18098 16611 748 0,'0'0'67'0,"0"0"-54"0,-8 0-13 0,-2 0 0 15,3 0 184-15,0 0 33 0,7 0 7 0,-7 0 2 16,-4 0-140-16,8 0-28 0,3 0-6 0,0 0 0 15,0 0-8-15,0 0-2 0,0 0 0 0,0 0 0 16,10 0-12-16,-3 7-2 0,4-4-1 0,3 3 0 16,0-3-6-16,0-3-1 0,4 6 0 0,-1-6 0 15,1 0-3-15,7 0-1 0,-4 0 0 0,4 0 0 16,-1-6 5-16,5 6 1 0,-1-3 0 0,0-3 0 16,4 3-2-16,-1-4-1 0,1 1 0 0,0 3 0 0,0 3 1 15,-1-6 1-15,1 3 0 0,0 3 0 0,0 0-13 0,-4 0-8 16,-3 0 10-16,-1 0-10 0,5-7 0 0,-8 7 8 15,0 0-8-15,0 0 0 0,0 0 0 0,-3 0 0 16,0 0 0-16,-1 0 0 0,-3 0 8 0,0 0-8 16,4-3 11-16,-4 3-11 0,-3 0 15 0,3-6-4 15,-4 6-1-15,5-3 0 0,-5 3 5 0,4-6 1 16,-3 2 0-16,3-2 0 0,-4-3 7 0,-2 2 1 16,-1 4 1-16,0-3 0 0,3-3-1 0,1-1 0 15,-8 1 0-15,-3-7 0 0,0 4 2 0,0 2 0 16,0-6 0-16,-3 7 0 0,-4-10-7 0,0 10-2 0,0-7 0 15,0 7 0-15,-8-10-6 0,1 3-2 16,0 4 0-16,-3-4 0 0,-1-3-9 0,0 10 0 0,1-7 0 0,-4 4-11 16,3-4 11-16,-3 7 0 15,0-1 8-15,6-6-8 0,-2 7 0 0,3 0 0 16,0-7 0-16,3 13-8 16,0-7 17-16,4 4 4 0,0-3 1 0,0-1 0 0,4 10-4 0,3 0-1 0,0 0 0 0,0 0 0 15,0 0-9-15,0 0 0 0,0 0 0 0,10 0-11 31,1 0-13-31,7 7-2 0,-4-4-1 0,3 3 0 0,4-3 4 0,4 7 1 0,0-1 0 0,0-3 0 16,-1 4 22-16,4 5-9 0,-3-2 9 0,0-4 0 16,-8 7-23-16,5 3 3 0,-5 6 0 0,-3-6 0 15,1-1 20-15,-5 1 0 0,4 6 0 0,-7-6 0 16,0 6 0-16,4 0 0 0,-8-3 0 0,8 3 0 16,-4 0 0-16,-3-6 0 0,-1 0 0 0,1 0 0 15,-1 0 0-15,-3-4 0 0,0 4 0 0,0-3 0 0,-3-4 0 16,-1 4 0-16,-3 0 9 0,0-4-9 15,-4-2 8-15,-3 5-8 0,0 4 10 0,0-9-10 0,-7 5 15 0,0 1-3 16,-4-3-1-16,-3 2 0 16,-7-2-35-16,-4 2-8 0,-4 4 0 0,1-9-754 15,-4 5-150-15</inkml:trace>
  <inkml:trace contextRef="#ctx0" brushRef="#br1" timeOffset="32453.36">11698 10794 874 0,'0'0'39'0,"0"0"8"0,-3-3-38 0,-1-3-9 15,4 6 0-15,-7 0 0 0,3-3 18 0,-3-3 2 16,7-4 0-16,0 10 0 0,-3-3-10 0,-1-3-2 0,1 6 0 0,3 0 0 15,0 0 6-15,-7-10 1 0,0 4 0 16,0 6 0-16,7 0 12 0,-11-3 2 0,1 3 1 0,-5-6 0 16,1 6-6-16,0-3-2 0,0 3 0 0,-4-7 0 15,-6 7 18-15,6 0 4 0,8 0 1 0,-8 0 0 16,-3-3-13-16,0 3-2 0,3-6-1 0,4 6 0 16,-4-3 5-16,1-3 1 0,-8 6 0 0,7-10 0 15,4 10-11-15,-4-6-1 0,-10 6-1 0,7-10 0 16,0 10-22-16,-4-3 9 0,-7-3-9 0,4 6 0 15,-4 0 12-15,8-3-4 0,-4 3 0 0,-4 0-8 16,-7 3 0-16,7 3 0 0,4-3 0 0,0 4 0 16,-7-4 0-16,3-3 0 0,7 6-10 0,0 4 10 15,-3-10-12-15,3 9 12 0,-6-3-10 0,6-3 10 16,4-3 20-16,-4 7 9 0,-7-4 3 0,4-3 0 0,7 6-16 16,-4-6-4-16,-3 3 0 0,-4-3 0 0,1 0 12 0,-1 6 1 15,4-6 1-15,-1 4 0 16,-6-4-7-16,7 6-2 0,-4-6 0 0,4 0 0 0,-4 9-9 0,0-9-8 15,1 10 9-15,-1-10-9 0,-3 9 0 0,6-3 0 16,-6-3 0-16,3 7 0 0,-3-4 16 0,3-3-4 16,1 4 0-16,2 2 0 0,1 0-12 0,7-2 8 15,-4 2-8-15,4-6 0 0,4 3 12 0,-1 4-4 16,-3-1-8-16,3-2 12 0,0-4-12 0,4 6 0 16,-7-3 8-16,11 4-8 0,-12-7 0 0,1 6 0 15,4 4 8-15,-5-4-8 0,1 1 0 0,4-1 0 16,-8 1 8-16,0-1-8 0,1 7 0 0,-1-4 0 0,11-2 8 0,0-1-8 15,-8 0 0-15,5 7 0 0,3 0 0 0,-4-4-10 16,4-2 10-16,-4 5 0 0,4 4 0 16,4 0 0-16,-4-3 12 0,3 2-3 0,-3 1 0 0,7-3 0 15,-4 3 16-15,4 0 3 0,0-4 1 0,0 10 0 16,-4-6-29-16,4 0 0 0,4 0-13 16,-4 6 4-16,3-6 9 0,-3 6 0 0,0-6 0 0,0 6 0 15,4-3 0-15,-4-7 0 0,3 4 0 0,-3 0 0 16,3-3 0-16,1-1 0 0,-4-2 0 0,3-4 0 15,4 1 0-15,-3 5 0 0,-4-5 0 0,7-1 8 16,-4 7-8-16,1-4 12 0,-1-2-4 0,4 5 0 16,0-5 0-16,0 6 0 0,0-4 0 0,0 4 0 15,0 3-8-15,4-4-10 0,-1-5 10 0,4 8-13 16,0-8 13-16,0 9 0 0,0-4 0 0,4-5 10 0,3 9-2 16,-3-10-8-16,3 7 12 0,0-1-4 0,4-2-8 15,-4 3 0-15,7-7 0 0,-4 4 0 0,5 2 0 0,2-5 0 16,5-1 0-16,-5 7 0 0,-3-7 0 0,4 10 0 15,7-10 0-15,0 1 0 0,3 5 11 0,-3-5-3 16,3 6-8-16,4-4 12 0,0-3-12 0,3 1-8 16,0 6 8-16,1-1-13 0,2-5 13 0,5 2 0 15,-1 4 0-15,4 0 0 0,-4-4 0 0,1 4 0 16,-1 3 0-16,1-4 0 0,-1-2 0 0,0-4 0 16,1-3 0-16,3 4 0 0,7-1 0 0,-7-2 0 15,-8-4 0-15,5-3 0 0,3 6 10 0,-4-6-10 16,4 0 8-16,-4 0-8 0,1 3 0 0,6-3 0 15,1 0 0-15,3 6 0 0,-11-2 0 0,8-4 0 0,-1 6 0 16,0-6 0-16,-3 3 0 0,4 3 0 0,3-6 0 0,3 6 0 16,8-2 0-16,-1-4 0 0,-3 9 0 0,0-9 0 15,0-3 0-15,-3-3 0 0,3 6 0 0,0-10 0 16,7 10 0-16,-3-9 0 0,-4 3 9 0,-4-4-9 16,4 1 0-16,0-1 8 0,0 1-8 0,4-1 0 15,-1 4 0-15,-3-3 0 0,-3 6 0 0,-1-7 8 16,-3 4-8-16,4-3 0 0,3-1 0 0,-4 1 8 15,-3 3-8-15,-3 2 0 0,3-2 0 0,0-3 0 16,-4 9 0-16,1-10 0 0,3 7 0 0,0-3 0 16,-4-4 0-16,4 4 0 0,4-3 0 0,-1 6 0 15,1-4 0-15,-1-2 0 0,-3 6 0 0,0-3 0 16,0-4 0-16,0 1 8 0,-4 2-8 0,1-2 0 16,-1 0 0-16,1-1 0 0,-4-5 0 0,-4 5 8 15,4 1-8-15,-7-1 0 0,3 1 0 0,1 0 8 0,-8-1-8 16,0-6 0-16,1 7 8 0,-5 0-8 0,1-4 11 15,-4-3-3-15,-3 1 0 0,3 5 0 0,-3-2 0 0,-4-4 0 16,-3 0 0-16,3 4 0 0,1-4 10 0,-5-3 2 16,1 4 0-16,-4-4 0 0,4-6-7 0,-4 6-1 15,0-3 0-15,-3-3 0 0,-4 0 0 0,0-3 0 16,-3 9 0-16,-1-6 0 0,-6-10 11 0,-1 1 1 16,1 6 1-16,-1-1 0 0,-6-5-6 0,-1 6-2 15,-3-1 0-15,0-2 0 0,-3 9-8 0,-1-9-1 16,-3 9-8-16,0-3 12 0,-4 0-4 0,0 3-8 15,-3-3 11-15,0 6-11 0,-4 0 0 0,-3-3 0 0,0 0 0 0,-4 6 0 16,-3-2 0-16,-4 2 0 0,-3-3 0 0,-1 0-9 16,-2 0 9-16,-1 4 0 0,0-4 0 0,0 3 0 15,-3 4 0-15,-1-4 0 0,-3 0 0 0,-3 7 0 16,-4-10 0-16,-4 10 0 0,4-4-11 16,-3 1 11-16,-4 2 0 0,0 1 0 0,-4-1 0 0,-3 7 10 15,-3-3-10-15,-4 6-12 0,-1-3 2 0,1 3 1 16,4-6 9-16,-5 6 0 0,1 6 0 0,-3-3 0 15,-5-3 0-15,1 0 0 0,7 6 0 0,0-3 0 16,-4-3 0-16,8 0 0 0,-4 0 0 0,7 7 0 16,3-7 0-16,4 3 0 0,0-3 0 0,0 0 0 15,0 0 0-15,0 0 0 0,-4 6 0 0,4-3 0 16,0 3 0-16,-3-2 0 0,3 2 0 0,3 0 0 16,1-3 0-16,-4 4 0 0,-7-4 0 0,6 3 0 0,12-3 0 15,3 3 0-15,0-6 0 0,4 4 0 0,-1-4 0 0,8 0 0 16,3 6 0-16,0-6 0 0,-6-6 0 0,6 6 0 15,7 0 0-15,7 0-8 16,4 0-119-16,-7-4-23 0,-4 4-5 0,8-6-909 16</inkml:trace>
  <inkml:trace contextRef="#ctx0" brushRef="#br1" timeOffset="38742.165">32540 10553 806 0,'-14'0'72'0,"14"0"-58"0,-7 0-14 0,0 6 0 16,0-3 75-16,-4-3 12 0,4 0 2 0,0 10 1 16,-3-10-54-16,3 6-12 0,7-6-1 0,-7 0-1 15,3 0 45-15,4 0 9 0,-7 3 1 0,0 4 1 16,3 2-24-16,4-9-5 0,0 0-1 0,-3 6 0 16,-4-3 16-16,0 7 2 0,0-1 1 0,3-3 0 15,-3 4-25-15,-3-1-5 0,-5 1-1 0,1 5 0 0,-3-2-19 0,-1 3-4 16,0 2-1-16,-3 1 0 15,-7-3-1-15,3 0-1 0,-3 2 0 0,0 1 0 0,-7 0 7 0,3 0 2 16,0-4 0-16,-3 4 0 0,-4 0 1 16,4 0 0-16,-1-3 0 0,5 2 0 0,-1 1-8 0,4-3-2 15,-4 0 0-15,4-4 0 0,0 7-10 0,-1-10 12 16,1 7-12-16,-4 0 12 0,1-4-12 0,-1 4 8 16,-3 0-8-16,-1-4 8 0,5 4 0 0,-1-7 0 15,0 10 0-15,0 0 0 0,1-3 2 0,2 2 0 16,1-2 0-16,0 3 0 0,3-7-10 0,4 4 0 15,-4 0 9-15,4-4-9 0,0-2 0 0,3 5 9 16,1-5-9-16,3-1 0 0,3 1 14 0,-3-1-4 16,3-3-1-16,1-6 0 0,-1 10 3 0,4-10 0 0,-3 9 0 0,2-9 0 15,1 10-12-15,0-10 0 0,-3 0 0 0,3 6 0 16,-4-3 0-16,4-3 0 0,-4 0 0 0,4 0 0 16,-3 0 0-16,3 0 8 15,0 0-8-15,3 0 8 0,-3 0 0 0,0 0 0 0,7 0 0 0,0 0 0 16,0 0 7-16,7-9 1 0,-3-1 0 0,3 1 0 15,3-1-4-15,1-5-1 0,-1 5 0 0,5 1 0 16,2-4-11-16,1-2 0 0,-4-1 0 0,0 3 0 16,4-9 0-16,-1 4 0 0,-3 5 8 0,4-6-8 15,-4-3 0-15,0 3 0 0,0 1 0 0,1 2 8 16,-5-3-8-16,4 0 0 0,0 10 0 0,-3-7 0 16,3 4 0-16,4 2-16 0,-8 1 4 0,4 3 1 15,-3-4 11-15,0 4 11 0,-1 6-3 0,1 0 0 16,-4 0-8-16,0 0 0 0,-4 6 0 0,1 4 0 0,-4-1 0 15,0 7 0-15,-4-4-8 0,1 4 8 0,-4 9 0 0,-7-3 0 16,3 3 0-16,-7 0 0 0,1-6 0 0,-1 9 0 16,1-9 0-16,-5 6 0 0,1 0 0 0,0-6 0 15,-4 6 8-15,1-3-8 0,2-6 0 0,-2 9 0 16,-4-6 9-16,-1-1-9 0,8 1 0 0,-4 0-13 16,8-3 1-16,-1-7 1 0,4 7 19 0,4-4 3 15,2-5 1-15,1 2 0 0,4 0-12 0,3-9 8 16,0 0-8-16,0 0 8 0,0 0-8 0,7 7 0 15,4-4 9-15,-1 3-9 0,8-3 15 0,-1-3-2 16,8 0 0-16,0 0 0 0,-1 7-13 0,8-7 0 16,-7-7 8-16,7 7-8 0,-1-3 0 0,1 3 0 15,3-6 0-15,4 3 0 16,-3-7-84-16,6-2-24 0,4 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5T19:41:18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13642 8587 230 0,'-14'-6'10'0,"14"6"2"16,0 0-12-16,-7 0 0 0,0-4 0 0,0-2 0 15,0 6 241-15,3 0 46 0,-3-9 9 0,3 9 1 16,1-10-229-16,3 10-45 0,0 0-10 0,0 0-1 0,-7 0-12 0,7 0 0 16,0 0 0-16,0 0 0 0,0 0-9 0,0 0 9 15,0 0 0-15,0 0 0 0,0 0-8 0,0 0 8 16,0 0 0-16,0 0 0 0,0 0 0 0,0 0 20 15,0 0-2-15,0 0-1 0,0 0 27 0,0 0 6 16,14 4 1-16,-3 2 0 0,-4-6 11 0,7 0 2 16,-4 0 1-16,8 0 0 0,-4 0-17 0,4-6-4 15,-1 6-1-15,8-4 0 0,-4 4-25 0,4 0-5 16,0 0-1-16,3 0 0 0,-3 0-4 0,3 0 0 16,0-6-8-16,0 6 12 0,4 0-12 0,3-9 0 15,4 9 0-15,0-3 0 0,0-7 0 0,3 4 0 16,4 6 0-16,0-10 0 0,0 10 10 0,3-9-10 15,-7 9 10-15,8-9-10 0,-4 2 14 0,3 7-3 16,4-9-1-16,0 9 0 0,3-3 6 0,-3 3 2 0,4-6 0 0,-5 6 0 16,1 0-7-16,0 0-2 0,0 0 0 15,0-4 0-15,0-2-9 0,4 6 8 0,2 0-8 0,-2 0 8 16,-4 0-8-16,0 0 0 0,-4 0 0 0,4 0 0 16,-4 0 0-16,4-3 0 0,4-3 0 0,3 6 0 15,-4 0 13-15,1 0-2 0,-1 0-1 0,-3 0 0 16,3 0-10-16,1 0 12 0,3 0-12 0,-4 0 12 15,4 0-12-15,4-6 12 0,3 2-12 0,-4 4 12 16,1 0-12-16,-1 0 10 0,1 0-10 0,-1 0 10 16,-3 0-10-16,7 0 0 0,0 0 0 0,-7 0 0 15,0 0 0-15,-3 0 0 0,-1 4 0 0,-3 2 0 16,4-6 0-16,-5 0 0 0,-2 6 0 0,-1-3 0 0,4-3 0 0,0 6 0 16,-7-6 0-16,3 4 0 15,-3-4 14-15,-3 0-2 0,-5 0-1 0,5 0 0 0,-5-4 1 16,1 4 0-16,0-6 0 0,0 6 0 15,3 0 0-15,-3-3 1 0,0-3 0 0,0 6 0 0,-1 0-5 0,-2 0-8 16,-1 0 11-16,-3 0-11 0,3 0 8 16,-3 6-8-16,-4-3 0 0,-3-3 0 0,6 0 0 0,-6 0 0 15,-4 0 0-15,0 0 0 0,1 6 0 0,-5-6 0 16,1 0 0-16,0 0 0 0,-4 4 0 0,0-4 8 16,0 0-8-16,0-4 0 0,0 4 8 0,0 0-8 15,0-6 0-15,0 6 0 0,-3 0 0 0,3 0 0 16,-3 0 0-16,3 0 0 0,-4-3-12 0,5 3-10 15,-5-6-2-15,4 6 0 16,0 6-127-16,0-3-25 0,1-3-6 0</inkml:trace>
  <inkml:trace contextRef="#ctx0" brushRef="#br0" timeOffset="11341.05">12319 9496 1335 0,'-4'-15'59'0,"4"15"13"0,0 0-58 0,0-7-14 0,0 4 0 0,0 3 0 16,0-6 44-16,0 3 7 15,4-3 1-15,-4 2 0 0,0 4-32 0,0 0-7 0,0 0-1 0,7-6 0 16,-7 6-12-16,0 0 0 0,0 0 0 0,0 0 0 16,4 0 0-16,-1-9 0 0,1 6 0 0,-4 3 0 15,0 0 19-15,0 0 1 0,0-7 0 0,0-2 0 16,0 9 30-16,-4-6 6 0,4 2 2 0,0 4 0 0,0 0 0 16,0 0 0-16,0-9 0 0,0 9 0 15,4-6-25-15,-4 6-5 0,0 0 0 0,0 0-1 0,0 0-27 0,7 0 8 16,0 0-8-16,3 6 0 0,-3-3 0 0,0 3 0 15,-3 4 0-15,3-1 0 0,0 1 0 0,0-1 0 16,-3 1 0-16,-1 5 0 0,-3-2 0 0,4 9 0 16,-4-10 0-16,0 4 0 0,0 3 0 0,0 0 0 15,0-4 0-15,-4 4 0 0,1 0 0 0,-1 0 0 16,1 3 0-16,-1-4 0 0,4 1 0 0,-3-6 0 16,-1 9 0-16,1-10 0 0,-1 4 11 0,4 3-3 15,-4-10-8-15,4 7 12 0,0-7-4 0,0 1-8 16,0-10 11-16,-3 9-11 0,3-3 0 0,0-6 0 0,0 0 0 0,0 0 0 15,0 0 9-15,0 0-1 0,0 0-8 0,0 0 12 16,0 0 7-16,0 0 1 16,-4 3 0-16,-3 7 0 0,0-10-20 0,0 0 10 0,7 0-10 0,-7 0 8 15,4 6-8-15,3-6 0 16,-7 0 9-16,7 0-9 0,-4 3 8 0,1-3-8 0,3 0 10 0,0 0-10 16,0 0 12-16,0 0-4 0,0 0-8 0,0 0 12 15,0 0-12-15,0 0 0 0,0 0 0 0,0 0 0 16,7 0 0-16,0 7 11 0,3-4-11 0,-3-3 10 15,4 6-10-15,3-6 0 0,0 0 0 0,4 0-11 16,-1 3 11-16,5 3 16 0,2-6-4 0,-3 0-1 16,4 0-11-16,0 0 0 0,-1 7 0 0,5-4 0 15,-1-3-14-15,0 9 5 0,-3-9 1 0,0 0 0 16,-1 0 8-16,1 6 0 0,0-6 0 0,3 0 0 16,-3 0 0-16,-1 4 16 0,4 2-4 0,-3-3-1 15,0 3-11-15,3 4 0 0,4-1 0 0,-4 1 0 16,4-1 0-16,-8 0 0 0,1 7 0 0,0-7 0 0,0 7 0 15,-1-7 0-15,1-5 0 0,0 2 0 0,-1-3-9 16,1-3-1-16,-4 0 0 0,-3 0 0 0,3 6 34 0,-7-6 6 16,4 0 2-16,-4 0 0 0,0-6-32 0,-3 6-21 15,-4 0 3-15,3-3 1 0,-3 3 17 0,0 0 0 16,0-6 0-16,-7 6 0 0,0 0 0 0,0 0 8 16,0 0-8-16,0 0 0 0,4 0 16 0,3 0-4 15,-7 0 0-15,0 0 0 0,0 0-12 0,3 0 0 16,-3 0 0-16,0 0 0 0,8 0 0 0,-1-4 0 15,-4-2 0-15,4 3 0 0,-7 3 0 0,7-6 0 16,0-4 0-16,0 1 0 0,0 3 0 0,0-4 0 0,-3 1 0 16,3 0 0-16,0 5 8 0,0-2 4 0,0-10 2 0,-3 7 0 15,-1 6-6-15,4-3-8 0,-7-4 11 0,4 1-11 16,-4-1 16-16,0 1-3 0,3 3-1 0,1-4 0 16,-4-2 11-16,3-4 1 0,4 0 1 0,1 7 0 15,-1-4-11-15,-4-2-2 0,4-4-1 0,0 3 0 16,4 4-3-16,-4-10 0 0,0 3 0 0,0 6 0 15,-7-2-8-15,4-4 0 0,-1 3 0 0,1-3 0 16,-1 10 0-16,1-7 0 0,-4 4 0 0,3-4 8 16,-3 7-8-16,4-7 0 0,-4 7 0 0,0-1 0 15,0 1 0-15,0-1 0 0,0 1 0 0,-4 0 0 16,4 2 0-16,0 7-11 0,0-9 3 0,0 9 0 16,0 0-65-16,0 0-13 0,4-3-2 0,3 3-668 15,0 0-134-15</inkml:trace>
  <inkml:trace contextRef="#ctx0" brushRef="#br0" timeOffset="12609.183">14182 9800 403 0,'0'0'36'0,"0"0"-36"15,-4-6 0-15,-3 3 0 0,4-3 100 0,-1 6 14 16,-3-10 2-16,7 10 1 0,0 0-31 0,0 0-6 16,0 0-2-16,0 0 0 0,0 0-21 0,0 0-4 15,0 0-1-15,0 0 0 0,0 0-25 0,0 0-6 16,0 0-1-16,7 0 0 0,0-9 0 0,4 9-1 15,3 0 0-15,0 0 0 0,4 0 17 0,-1 0 4 16,8 0 1-16,0 0 0 0,3 0-10 0,0 0-3 16,4 0 0-16,0 0 0 0,6 0 10 0,1 0 2 15,0-6 0-15,7 6 0 0,3-3-22 0,1 3-4 0,6-7-1 0,0 7 0 16,-3-3 3-16,7-3 1 0,0 6 0 0,7-10 0 16,0 10-2-16,7-9-1 0,8 9 0 0,-1 0 0 15,3-9-2-15,1 9 0 0,10-7 0 16,1 7 0-16,6 0-12 0,0 7 0 0,4-14 0 0,3 14 0 15,4-4 0-15,0 3 0 0,-3 3 0 0,2-9 0 16,12 10 0-16,3-4 0 0,-4-3 0 0,8 4-10 16,3-7 20-16,0 3 4 0,-3-3 1 0,3 0 0 15,0 0 1-15,0-3 1 0,-4 3 0 0,8 0 0 16,-1 0-9-16,1-7-8 0,-4 7 12 0,0 0-12 16,0 0 8-16,-7 0-8 0,-7 0 0 0,-4-3 0 15,1 3 8-15,-1 3-8 0,1-3 0 0,-8-3 0 16,-3 3 9-16,-4 0-9 0,4-6 0 0,-7 6 9 0,0-3-1 15,-4-4-8-15,-3 4 12 0,3-3-4 0,-3 0 14 0,-1 3 2 16,-3 3 1-16,-6-7 0 16,-5 4-1-16,1 3-1 0,-1-6 0 0,-2 6 0 0,-1 6-23 0,-7-3 0 15,-4-3 0-15,-6 7 0 0,-4 2 0 0,-4 0 0 16,4-9 12-16,-11 10-4 0,0-4-16 0,-6-3-4 16,-4 4 0-16,3-4 0 15,0 3-35-15,-10-6-7 0,-4 9-2 0,4-9 0 16,-4 0-69-16,3 0-15 0,-6 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AFB6-BBB0-4A1F-B30B-98094C83B36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:34 in, :40 to</a:t>
            </a:r>
            <a:r>
              <a:rPr lang="en-US" baseline="0" dirty="0"/>
              <a:t>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 :57 in,</a:t>
            </a:r>
            <a:r>
              <a:rPr lang="en-US" baseline="0" dirty="0"/>
              <a:t> :17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igh-level-4.herokuapp.com/experi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ch0012.github.io/humanRL_websit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8.xml"/><Relationship Id="rId7" Type="http://schemas.openxmlformats.org/officeDocument/2006/relationships/image" Target="../media/image3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1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5" Type="http://schemas.openxmlformats.org/officeDocument/2006/relationships/tags" Target="../tags/tag13.xml"/><Relationship Id="rId10" Type="http://schemas.openxmlformats.org/officeDocument/2006/relationships/image" Target="../media/image49.png"/><Relationship Id="rId4" Type="http://schemas.openxmlformats.org/officeDocument/2006/relationships/tags" Target="../tags/tag12.xml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54.png"/><Relationship Id="rId26" Type="http://schemas.openxmlformats.org/officeDocument/2006/relationships/image" Target="../media/image42.png"/><Relationship Id="rId3" Type="http://schemas.openxmlformats.org/officeDocument/2006/relationships/tags" Target="../tags/tag16.xml"/><Relationship Id="rId21" Type="http://schemas.openxmlformats.org/officeDocument/2006/relationships/image" Target="../media/image57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53.png"/><Relationship Id="rId25" Type="http://schemas.openxmlformats.org/officeDocument/2006/relationships/image" Target="../media/image41.png"/><Relationship Id="rId33" Type="http://schemas.openxmlformats.org/officeDocument/2006/relationships/image" Target="../media/image65.png"/><Relationship Id="rId2" Type="http://schemas.openxmlformats.org/officeDocument/2006/relationships/tags" Target="../tags/tag15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1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40.png"/><Relationship Id="rId32" Type="http://schemas.openxmlformats.org/officeDocument/2006/relationships/image" Target="../media/image64.png"/><Relationship Id="rId5" Type="http://schemas.openxmlformats.org/officeDocument/2006/relationships/tags" Target="../tags/tag1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9.png"/><Relationship Id="rId28" Type="http://schemas.openxmlformats.org/officeDocument/2006/relationships/image" Target="../media/image60.png"/><Relationship Id="rId10" Type="http://schemas.openxmlformats.org/officeDocument/2006/relationships/tags" Target="../tags/tag23.xml"/><Relationship Id="rId19" Type="http://schemas.openxmlformats.org/officeDocument/2006/relationships/image" Target="../media/image55.png"/><Relationship Id="rId31" Type="http://schemas.openxmlformats.org/officeDocument/2006/relationships/image" Target="../media/image63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58.png"/><Relationship Id="rId27" Type="http://schemas.openxmlformats.org/officeDocument/2006/relationships/image" Target="../media/image43.png"/><Relationship Id="rId30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30.xml"/><Relationship Id="rId7" Type="http://schemas.openxmlformats.org/officeDocument/2006/relationships/image" Target="../media/image6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70.png"/><Relationship Id="rId4" Type="http://schemas.openxmlformats.org/officeDocument/2006/relationships/tags" Target="../tags/tag31.xml"/><Relationship Id="rId9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34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7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4.png"/><Relationship Id="rId5" Type="http://schemas.openxmlformats.org/officeDocument/2006/relationships/tags" Target="../tags/tag36.xml"/><Relationship Id="rId10" Type="http://schemas.openxmlformats.org/officeDocument/2006/relationships/image" Target="../media/image73.png"/><Relationship Id="rId4" Type="http://schemas.openxmlformats.org/officeDocument/2006/relationships/tags" Target="../tags/tag35.xml"/><Relationship Id="rId9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39.xml"/><Relationship Id="rId7" Type="http://schemas.openxmlformats.org/officeDocument/2006/relationships/image" Target="../media/image7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6.png"/><Relationship Id="rId4" Type="http://schemas.openxmlformats.org/officeDocument/2006/relationships/tags" Target="../tags/tag40.xml"/><Relationship Id="rId9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7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https://high-level-4.herokuapp.com/experiment</a:t>
            </a:r>
            <a:endParaRPr lang="en-US" dirty="0"/>
          </a:p>
          <a:p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B7BC0-8550-4867-B1CA-29BD3E25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20" y="1837648"/>
            <a:ext cx="5677067" cy="4249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7CA48-C1E5-4FEC-BB92-4F3518C7458D}"/>
              </a:ext>
            </a:extLst>
          </p:cNvPr>
          <p:cNvSpPr/>
          <p:nvPr/>
        </p:nvSpPr>
        <p:spPr>
          <a:xfrm>
            <a:off x="266838" y="6306203"/>
            <a:ext cx="458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https://rach0012.github.io/humanRL_website/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38889"/>
            <a:ext cx="10515600" cy="627812"/>
          </a:xfrm>
        </p:spPr>
        <p:txBody>
          <a:bodyPr/>
          <a:lstStyle/>
          <a:p>
            <a:r>
              <a:rPr lang="en-US" dirty="0"/>
              <a:t>MDP/RL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:endParaRPr lang="en-US" sz="1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84260" y="157068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72617" y="22347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84260" y="292979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41213" y="35894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41213" y="49441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41213" y="4249036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41213" y="92356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90A1B-4041-4E76-A952-6EB9BB022494}"/>
              </a:ext>
            </a:extLst>
          </p:cNvPr>
          <p:cNvSpPr txBox="1"/>
          <p:nvPr/>
        </p:nvSpPr>
        <p:spPr>
          <a:xfrm>
            <a:off x="541213" y="629170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Q-learning: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149C7-8EA2-4CBB-A1FC-2187C1D65521}"/>
              </a:ext>
            </a:extLst>
          </p:cNvPr>
          <p:cNvSpPr txBox="1"/>
          <p:nvPr/>
        </p:nvSpPr>
        <p:spPr>
          <a:xfrm>
            <a:off x="541213" y="5617909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(TD) learning: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C2BD9-EDA5-4C31-A21D-6DCDC48A4417}"/>
                  </a:ext>
                </a:extLst>
              </p14:cNvPr>
              <p14:cNvContentPartPr/>
              <p14:nvPr/>
            </p14:nvContentPartPr>
            <p14:xfrm>
              <a:off x="127080" y="1296360"/>
              <a:ext cx="11920680" cy="544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C2BD9-EDA5-4C31-A21D-6DCDC48A44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720" y="1287000"/>
                <a:ext cx="11939400" cy="54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321279"/>
            <a:ext cx="8229600" cy="4525963"/>
          </a:xfrm>
        </p:spPr>
        <p:txBody>
          <a:bodyPr/>
          <a:lstStyle/>
          <a:p>
            <a:r>
              <a:rPr lang="en-US" dirty="0"/>
              <a:t>We’d like to do Q-value updates to each Q-state: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But can’t compute this update without knowing T, R</a:t>
            </a:r>
          </a:p>
          <a:p>
            <a:pPr lvl="4"/>
            <a:endParaRPr lang="en-US" sz="1400" dirty="0"/>
          </a:p>
          <a:p>
            <a:r>
              <a:rPr lang="en-US" dirty="0"/>
              <a:t>Instead, compute average as we go</a:t>
            </a:r>
          </a:p>
          <a:p>
            <a:pPr lvl="1"/>
            <a:r>
              <a:rPr lang="en-US" dirty="0"/>
              <a:t>Receive a sample transition (</a:t>
            </a:r>
            <a:r>
              <a:rPr lang="en-US" dirty="0" err="1"/>
              <a:t>s,a,r,s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This sample suggests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r>
              <a:rPr lang="en-US" dirty="0"/>
              <a:t>But we want to average over results from (</a:t>
            </a:r>
            <a:r>
              <a:rPr lang="en-US" dirty="0" err="1"/>
              <a:t>s,a</a:t>
            </a:r>
            <a:r>
              <a:rPr lang="en-US" dirty="0"/>
              <a:t>)  (Why?)</a:t>
            </a:r>
          </a:p>
          <a:p>
            <a:pPr lvl="1"/>
            <a:r>
              <a:rPr lang="en-US" dirty="0"/>
              <a:t>So keep a running average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9924" y="5934835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924" y="4639572"/>
            <a:ext cx="4245511" cy="5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0493" y="1760529"/>
            <a:ext cx="8165848" cy="7655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10118785" cy="4525962"/>
          </a:xfrm>
        </p:spPr>
        <p:txBody>
          <a:bodyPr/>
          <a:lstStyle/>
          <a:p>
            <a:r>
              <a:rPr lang="en-US" sz="2800" dirty="0"/>
              <a:t>Amazing result: Q-learning converges to optimal policy -- even if you’re acting </a:t>
            </a:r>
            <a:r>
              <a:rPr lang="en-US" sz="2800" dirty="0" err="1"/>
              <a:t>suboptimally</a:t>
            </a:r>
            <a:r>
              <a:rPr lang="en-US" sz="2800" dirty="0"/>
              <a:t>!</a:t>
            </a:r>
          </a:p>
          <a:p>
            <a:pPr lvl="2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off-policy learning</a:t>
            </a:r>
          </a:p>
          <a:p>
            <a:pPr lvl="2"/>
            <a:endParaRPr lang="en-US" sz="2000" dirty="0"/>
          </a:p>
          <a:p>
            <a:r>
              <a:rPr lang="en-US" sz="2800" dirty="0"/>
              <a:t>Caveats:</a:t>
            </a:r>
          </a:p>
          <a:p>
            <a:pPr lvl="1"/>
            <a:r>
              <a:rPr lang="en-US" sz="2800" dirty="0"/>
              <a:t>You have to explore enough</a:t>
            </a:r>
          </a:p>
          <a:p>
            <a:pPr lvl="1"/>
            <a:r>
              <a:rPr lang="en-US" sz="2800" dirty="0"/>
              <a:t>You have to eventually make the learning rate</a:t>
            </a:r>
          </a:p>
          <a:p>
            <a:pPr lvl="1">
              <a:buNone/>
            </a:pPr>
            <a:r>
              <a:rPr lang="en-US" sz="2800" dirty="0"/>
              <a:t>	small enough</a:t>
            </a:r>
          </a:p>
          <a:p>
            <a:pPr lvl="1"/>
            <a:r>
              <a:rPr lang="en-US" sz="2800" dirty="0"/>
              <a:t>… but not decrease it too quickly</a:t>
            </a:r>
          </a:p>
          <a:p>
            <a:pPr lvl="1"/>
            <a:r>
              <a:rPr lang="en-US" sz="2800" dirty="0"/>
              <a:t>Basically, in the limit, it doesn’t matter how you select actions (!)</a:t>
            </a:r>
          </a:p>
          <a:p>
            <a:pPr lvl="3"/>
            <a:endParaRPr lang="en-US" sz="1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042" y="2667000"/>
            <a:ext cx="3884915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772400" y="6488112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auto – cliff grid (L11D1)]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5C5A40-719A-4DB3-906C-1F4F3136D02E}"/>
                  </a:ext>
                </a:extLst>
              </p14:cNvPr>
              <p14:cNvContentPartPr/>
              <p14:nvPr/>
            </p14:nvContentPartPr>
            <p14:xfrm>
              <a:off x="6894720" y="4334040"/>
              <a:ext cx="567000" cy="1370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5C5A40-719A-4DB3-906C-1F4F3136D0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5360" y="4324680"/>
                <a:ext cx="585720" cy="138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Q-Learning Auto Cliff Grid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5DFE6ED4-2A42-42A1-9324-B5907764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88112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auto – cliff grid (L11D1)]</a:t>
            </a:r>
          </a:p>
        </p:txBody>
      </p:sp>
    </p:spTree>
    <p:extLst>
      <p:ext uri="{BB962C8B-B14F-4D97-AF65-F5344CB8AC3E}">
        <p14:creationId xmlns:p14="http://schemas.microsoft.com/office/powerpoint/2010/main" val="237336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cs typeface="Calibri"/>
              </a:rPr>
              <a:t>The Story So Far: MDPs and RL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1742420"/>
            <a:ext cx="10972800" cy="191248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7" y="1816171"/>
            <a:ext cx="817208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	Technique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	Value / policy iteration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	Policy evaluation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Model-Based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00" y="4409420"/>
            <a:ext cx="5334000" cy="1912485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484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0800" y="4419600"/>
            <a:ext cx="5584166" cy="1905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484638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VI/PI on approx. MDP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PE on approx. MDP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9566" y="4484638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Q-learning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TD/Value Learning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620CAB-634F-4235-BB99-1C40B5D4D21B}"/>
                  </a:ext>
                </a:extLst>
              </p14:cNvPr>
              <p14:cNvContentPartPr/>
              <p14:nvPr/>
            </p14:nvContentPartPr>
            <p14:xfrm>
              <a:off x="377280" y="1132560"/>
              <a:ext cx="11337480" cy="4947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620CAB-634F-4235-BB99-1C40B5D4D2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920" y="1123200"/>
                <a:ext cx="11356200" cy="4965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(small) probability </a:t>
            </a:r>
            <a:r>
              <a:rPr lang="en-US" sz="2800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(large) probability 1-</a:t>
            </a:r>
            <a:r>
              <a:rPr lang="en-US" sz="2800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You do eventually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867400" y="6211669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manual exploration – bridge grid (L11D2)] [Demo: Q-learning – epsilon-greedy -- crawler (L11D3)]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E62DCF-BC9F-42D0-AC29-1FF13E127CEF}"/>
                  </a:ext>
                </a:extLst>
              </p14:cNvPr>
              <p14:cNvContentPartPr/>
              <p14:nvPr/>
            </p14:nvContentPartPr>
            <p14:xfrm>
              <a:off x="4433400" y="3036960"/>
              <a:ext cx="3435840" cy="581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E62DCF-BC9F-42D0-AC29-1FF13E127C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040" y="3027600"/>
                <a:ext cx="3454560" cy="60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Manual Exploration – Bridge Grid </a:t>
            </a:r>
          </a:p>
        </p:txBody>
      </p:sp>
    </p:spTree>
    <p:extLst>
      <p:ext uri="{BB962C8B-B14F-4D97-AF65-F5344CB8AC3E}">
        <p14:creationId xmlns:p14="http://schemas.microsoft.com/office/powerpoint/2010/main" val="88857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Epsilon-Greedy – Crawler </a:t>
            </a:r>
          </a:p>
        </p:txBody>
      </p:sp>
    </p:spTree>
    <p:extLst>
      <p:ext uri="{BB962C8B-B14F-4D97-AF65-F5344CB8AC3E}">
        <p14:creationId xmlns:p14="http://schemas.microsoft.com/office/powerpoint/2010/main" val="3688032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Exploration Functions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11506200" cy="4729164"/>
          </a:xfrm>
        </p:spPr>
        <p:txBody>
          <a:bodyPr/>
          <a:lstStyle/>
          <a:p>
            <a:r>
              <a:rPr lang="en-US" sz="2800" dirty="0"/>
              <a:t>When to explore?</a:t>
            </a:r>
          </a:p>
          <a:p>
            <a:pPr lvl="1"/>
            <a:r>
              <a:rPr lang="en-US" sz="2400" dirty="0"/>
              <a:t>Random actions: explore a fixed amount</a:t>
            </a:r>
          </a:p>
          <a:p>
            <a:pPr lvl="1"/>
            <a:r>
              <a:rPr lang="en-US" sz="2400" dirty="0"/>
              <a:t>Better idea: explore areas whose badness is not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(yet) established, eventually stop exploring</a:t>
            </a:r>
          </a:p>
          <a:p>
            <a:pPr lvl="4"/>
            <a:endParaRPr lang="en-US" sz="1600" dirty="0"/>
          </a:p>
          <a:p>
            <a:r>
              <a:rPr lang="en-US" sz="2800" dirty="0"/>
              <a:t>Exploration function</a:t>
            </a:r>
          </a:p>
          <a:p>
            <a:pPr lvl="1"/>
            <a:r>
              <a:rPr lang="en-US" sz="2400" dirty="0"/>
              <a:t>Takes a value estimate u and a visit count n, and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returns an optimistic utility, e.g.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Note: this propagates the “bonus” back to states that lead to unknown states as well!</a:t>
            </a:r>
          </a:p>
          <a:p>
            <a:pPr lvl="1">
              <a:buNone/>
            </a:pPr>
            <a:r>
              <a:rPr lang="en-US" sz="2400" dirty="0"/>
              <a:t>				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512" y="1219564"/>
            <a:ext cx="4621888" cy="3352072"/>
          </a:xfrm>
          <a:prstGeom prst="rect">
            <a:avLst/>
          </a:prstGeom>
          <a:noFill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190978" y="4261336"/>
            <a:ext cx="2495069" cy="30459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175618" y="5422668"/>
            <a:ext cx="6339982" cy="444732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447800" y="53480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Modified Q-Update:</a:t>
            </a: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171950" y="4813068"/>
            <a:ext cx="4771074" cy="444715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1447800" y="47384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Regular Q-Update: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876800" y="6488668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exploration – Q-learning – crawler – exploration function (L11D4)]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B8B227-8949-4D8D-A7CE-7C712C1E84D2}"/>
                  </a:ext>
                </a:extLst>
              </p14:cNvPr>
              <p14:cNvContentPartPr/>
              <p14:nvPr/>
            </p14:nvContentPartPr>
            <p14:xfrm>
              <a:off x="732960" y="3840840"/>
              <a:ext cx="9138960" cy="2284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B8B227-8949-4D8D-A7CE-7C712C1E84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3600" y="3831480"/>
                <a:ext cx="9157680" cy="230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 </a:t>
            </a:r>
          </a:p>
          <a:p>
            <a:pPr marL="917575" lvl="2" indent="-457200"/>
            <a:r>
              <a:rPr lang="en-US" sz="2800" dirty="0"/>
              <a:t>Due Tue 3/26, 10 pm</a:t>
            </a:r>
            <a:endParaRPr lang="en-US" sz="3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Due Thu 3/28,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(written)</a:t>
            </a:r>
          </a:p>
          <a:p>
            <a:pPr marL="917575" lvl="2" indent="-457200"/>
            <a:r>
              <a:rPr lang="en-US" sz="2800" dirty="0"/>
              <a:t>Plan: Out tomorrow, due Tue 4/2</a:t>
            </a:r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Exploration Function – Crawler </a:t>
            </a:r>
          </a:p>
        </p:txBody>
      </p:sp>
    </p:spTree>
    <p:extLst>
      <p:ext uri="{BB962C8B-B14F-4D97-AF65-F5344CB8AC3E}">
        <p14:creationId xmlns:p14="http://schemas.microsoft.com/office/powerpoint/2010/main" val="210687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271" y="843951"/>
            <a:ext cx="688957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5557328" cy="4729164"/>
          </a:xfrm>
        </p:spPr>
        <p:txBody>
          <a:bodyPr/>
          <a:lstStyle/>
          <a:p>
            <a:r>
              <a:rPr lang="en-US" sz="2400" dirty="0"/>
              <a:t>Even if you learn the optimal policy, you still make mistakes along the way!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Regret</a:t>
            </a:r>
            <a:r>
              <a:rPr lang="en-US" sz="2400" dirty="0"/>
              <a:t> is a measure of your total mistake cost: the difference between your (expected) rewards, including youthful </a:t>
            </a:r>
            <a:r>
              <a:rPr lang="en-US" sz="2400" dirty="0" err="1"/>
              <a:t>suboptimality</a:t>
            </a:r>
            <a:r>
              <a:rPr lang="en-US" sz="2400" dirty="0"/>
              <a:t>, and optimal (expected) rewards</a:t>
            </a:r>
          </a:p>
          <a:p>
            <a:r>
              <a:rPr lang="en-US" sz="2400" dirty="0"/>
              <a:t>Minimizing regret goes beyond learning to be optimal – it requires optimally learning to be optimal</a:t>
            </a:r>
          </a:p>
          <a:p>
            <a:r>
              <a:rPr lang="en-US" sz="2400" dirty="0"/>
              <a:t>Example: random exploration and exploration functions both end up optimal, but random exploration has higher regret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1214F5-B92B-4BF5-9761-108679AB1040}"/>
                  </a:ext>
                </a:extLst>
              </p14:cNvPr>
              <p14:cNvContentPartPr/>
              <p14:nvPr/>
            </p14:nvContentPartPr>
            <p14:xfrm>
              <a:off x="1587600" y="2829240"/>
              <a:ext cx="3519360" cy="75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1214F5-B92B-4BF5-9761-108679AB10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8240" y="2819880"/>
                <a:ext cx="3538080" cy="77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95401"/>
            <a:ext cx="5105400" cy="494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Across States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hold the q-tables in memory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Generalize that experience to new, similar situations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a fundamental idea in machine learning, and we’ll see it over and over again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657918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1320003"/>
            <a:ext cx="2971800" cy="2108756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0134600" y="6550223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 – RL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3830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Text Box 28"/>
          <p:cNvSpPr txBox="1">
            <a:spLocks noChangeArrowheads="1"/>
          </p:cNvSpPr>
          <p:nvPr/>
        </p:nvSpPr>
        <p:spPr bwMode="auto">
          <a:xfrm>
            <a:off x="5105400" y="6096000"/>
            <a:ext cx="7086600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tiny – watch all (L11D5)]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tiny – silent train (L11D6)]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tricky – watch all (L11D7)]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Let’s say we discover through experience that this state is bad: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In naïve q-learning, we know nothing about this state: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15240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Or even this one!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510398-CEFF-4011-B448-88F1D688BACD}"/>
                  </a:ext>
                </a:extLst>
              </p14:cNvPr>
              <p14:cNvContentPartPr/>
              <p14:nvPr/>
            </p14:nvContentPartPr>
            <p14:xfrm>
              <a:off x="1078200" y="2757240"/>
              <a:ext cx="9839160" cy="3773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510398-CEFF-4011-B448-88F1D688BA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8840" y="2747880"/>
                <a:ext cx="9857880" cy="379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Tiny – Watch All</a:t>
            </a:r>
          </a:p>
        </p:txBody>
      </p:sp>
    </p:spTree>
    <p:extLst>
      <p:ext uri="{BB962C8B-B14F-4D97-AF65-F5344CB8AC3E}">
        <p14:creationId xmlns:p14="http://schemas.microsoft.com/office/powerpoint/2010/main" val="394255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Tiny – Silent Train</a:t>
            </a:r>
          </a:p>
        </p:txBody>
      </p:sp>
    </p:spTree>
    <p:extLst>
      <p:ext uri="{BB962C8B-B14F-4D97-AF65-F5344CB8AC3E}">
        <p14:creationId xmlns:p14="http://schemas.microsoft.com/office/powerpoint/2010/main" val="196520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Tricky – Watch All</a:t>
            </a:r>
          </a:p>
        </p:txBody>
      </p:sp>
    </p:spTree>
    <p:extLst>
      <p:ext uri="{BB962C8B-B14F-4D97-AF65-F5344CB8AC3E}">
        <p14:creationId xmlns:p14="http://schemas.microsoft.com/office/powerpoint/2010/main" val="3091302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2823" y="1166018"/>
            <a:ext cx="6858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Solution: describe a state using a vector of features (properties)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1 / (dist to dot)</a:t>
            </a:r>
            <a:r>
              <a:rPr lang="en-US" sz="24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</a:t>
            </a:r>
            <a:r>
              <a:rPr lang="en-US" sz="2400" dirty="0" err="1"/>
              <a:t>Pacman</a:t>
            </a:r>
            <a:r>
              <a:rPr lang="en-US" sz="2400" dirty="0"/>
              <a:t> in a tunnel? (0/1)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…… etc.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it the exact state on this slide?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also describe a q-state (s, a) with features (e.g. action moves closer to food)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43800" y="1752600"/>
            <a:ext cx="4038600" cy="3954463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295400"/>
            <a:ext cx="10972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Using a feature representation, we can write a q function (or value function) for any state using a few weights: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/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32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=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+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+ … +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</a:t>
            </a:r>
          </a:p>
          <a:p>
            <a:pPr lvl="1"/>
            <a:endParaRPr lang="en-US" sz="3200" dirty="0">
              <a:solidFill>
                <a:schemeClr val="tx2"/>
              </a:solidFill>
              <a:cs typeface="Arial" charset="0"/>
            </a:endParaRPr>
          </a:p>
          <a:p>
            <a:pPr lvl="1"/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32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=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+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+ … +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Advantage: our experience is summed up in a few powerful numbers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Disadvantage: states may share features but actually be very different in value!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Reinforcement Learning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E3F950-BBBD-452D-8E1E-5FF2FB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72575E-F936-45FB-AE5F-E1A7FB8DD68E}"/>
                  </a:ext>
                </a:extLst>
              </p14:cNvPr>
              <p14:cNvContentPartPr/>
              <p14:nvPr/>
            </p14:nvContentPartPr>
            <p14:xfrm>
              <a:off x="601920" y="-425160"/>
              <a:ext cx="11589120" cy="6852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72575E-F936-45FB-AE5F-E1A7FB8DD6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560" y="-434520"/>
                <a:ext cx="11607840" cy="68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79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/>
              <a:t>Qualitative justification: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Pleasant surprise: increase weights on +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features, decrease on –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ones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Unpleasant surprise: decrease weights on +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features, increase on –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ones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12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9296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2400" dirty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if something unexpectedly bad happens, blame the features that were on: </a:t>
            </a:r>
            <a:r>
              <a:rPr lang="en-US" dirty="0" err="1"/>
              <a:t>disprefer</a:t>
            </a:r>
            <a:r>
              <a:rPr lang="en-US" dirty="0"/>
              <a:t> all states with that state’s features</a:t>
            </a: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400" dirty="0"/>
              <a:t>Formal justification: online least squares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25" y="3931161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5175" y="4464561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151188"/>
            <a:ext cx="6129602" cy="6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71600" y="2771955"/>
            <a:ext cx="3512789" cy="389599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871050" y="3866073"/>
            <a:ext cx="188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Exact Q’s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6837871" y="4399473"/>
            <a:ext cx="233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Approximate Q’s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1775" y="2761502"/>
            <a:ext cx="2940050" cy="2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19288" y="5334000"/>
            <a:ext cx="2555662" cy="21418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262684" y="5105400"/>
            <a:ext cx="4010033" cy="31539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10159" y="5549165"/>
            <a:ext cx="4205595" cy="315398"/>
          </a:xfrm>
          <a:prstGeom prst="rect">
            <a:avLst/>
          </a:prstGeom>
          <a:noFill/>
          <a:ln/>
          <a:effectLst/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67000" y="6248400"/>
            <a:ext cx="69063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9753600" y="6324600"/>
            <a:ext cx="2438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[Demo: approximate Q-learning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 (L11D10)]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p:sp>
        <p:nvSpPr>
          <p:cNvPr id="63" name="Right Arrow 62"/>
          <p:cNvSpPr/>
          <p:nvPr/>
        </p:nvSpPr>
        <p:spPr>
          <a:xfrm>
            <a:off x="4793117" y="5181600"/>
            <a:ext cx="1012371" cy="5334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752600" y="5029200"/>
            <a:ext cx="8915400" cy="914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  <p:bldP spid="63" grpId="0" animBg="1"/>
      <p:bldP spid="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Approximate Q-Learning -- Pacman</a:t>
            </a:r>
          </a:p>
        </p:txBody>
      </p:sp>
    </p:spTree>
    <p:extLst>
      <p:ext uri="{BB962C8B-B14F-4D97-AF65-F5344CB8AC3E}">
        <p14:creationId xmlns:p14="http://schemas.microsoft.com/office/powerpoint/2010/main" val="398898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and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Approximation: Regression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627035" y="5410200"/>
            <a:ext cx="3173565" cy="841375"/>
            <a:chOff x="-31730" y="5864225"/>
            <a:chExt cx="3173565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31730" y="5864225"/>
              <a:ext cx="1640193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799856" y="5410200"/>
            <a:ext cx="4863507" cy="855663"/>
            <a:chOff x="4282035" y="5826125"/>
            <a:chExt cx="4864191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4282035" y="5826125"/>
              <a:ext cx="1640424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Optimization: Least Squares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80987" cy="444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0" y="3619500"/>
            <a:ext cx="268287" cy="341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28837" y="4135438"/>
            <a:ext cx="15414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58962" y="3502025"/>
            <a:ext cx="1828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Error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200" y="48006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Approximate q update explained: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Imagine we had only one point x, with features f(x), target value y, and weights w:</a:t>
            </a: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724400" y="60153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“target”</a:t>
            </a: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“prediction”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17" grpId="0"/>
      <p:bldP spid="22539" grpId="0"/>
      <p:bldP spid="225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Reinforcement Learning Milestones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6CFB77-2CD1-4FE7-B488-F8CC7AC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08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still assume an MDP: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states 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actions (per state) A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model T(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reward function R(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r>
              <a:rPr lang="en-US" sz="2800" dirty="0"/>
              <a:t>Still looking for a policy </a:t>
            </a:r>
            <a:r>
              <a:rPr lang="en-US" sz="2800" dirty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New twist: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don’t know T or R</a:t>
            </a:r>
            <a:r>
              <a:rPr lang="en-US" sz="2800" dirty="0">
                <a:sym typeface="Symbol" pitchFamily="18" charset="2"/>
              </a:rPr>
              <a:t>, so must try out actions</a:t>
            </a:r>
          </a:p>
          <a:p>
            <a:pPr lvl="1"/>
            <a:endParaRPr lang="en-US" sz="24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Big idea: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Compute all averages over T using sample outcomes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77" y="1524000"/>
            <a:ext cx="4484846" cy="239776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B0C529-2756-41A1-A3C9-386F81AB4DDD}"/>
                  </a:ext>
                </a:extLst>
              </p14:cNvPr>
              <p14:cNvContentPartPr/>
              <p14:nvPr/>
            </p14:nvContentPartPr>
            <p14:xfrm>
              <a:off x="1098720" y="1867680"/>
              <a:ext cx="3477600" cy="18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B0C529-2756-41A1-A3C9-386F81AB4D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360" y="1858320"/>
                <a:ext cx="3496320" cy="183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TDGammon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51164"/>
            <a:ext cx="11639901" cy="4975001"/>
          </a:xfrm>
        </p:spPr>
        <p:txBody>
          <a:bodyPr/>
          <a:lstStyle/>
          <a:p>
            <a:r>
              <a:rPr lang="en-US" dirty="0"/>
              <a:t>1992 by Gerald </a:t>
            </a:r>
            <a:r>
              <a:rPr lang="en-US" dirty="0" err="1"/>
              <a:t>Tesauro</a:t>
            </a:r>
            <a:r>
              <a:rPr lang="en-US" dirty="0"/>
              <a:t>, IBM</a:t>
            </a:r>
          </a:p>
          <a:p>
            <a:r>
              <a:rPr lang="en-US" dirty="0"/>
              <a:t>4-ply lookahead using </a:t>
            </a:r>
            <a:r>
              <a:rPr lang="en-US" dirty="0">
                <a:solidFill>
                  <a:srgbClr val="CC00CC"/>
                </a:solidFill>
              </a:rPr>
              <a:t>V(s) </a:t>
            </a:r>
            <a:r>
              <a:rPr lang="en-US" dirty="0"/>
              <a:t>trained from 1,500,000 games of self-play</a:t>
            </a:r>
          </a:p>
          <a:p>
            <a:r>
              <a:rPr lang="en-US" dirty="0"/>
              <a:t>3 hidden layers, ~100 units each</a:t>
            </a:r>
          </a:p>
          <a:p>
            <a:r>
              <a:rPr lang="en-US" dirty="0"/>
              <a:t>Input: contents of each location </a:t>
            </a:r>
            <a:r>
              <a:rPr lang="en-US" dirty="0">
                <a:solidFill>
                  <a:schemeClr val="tx2"/>
                </a:solidFill>
              </a:rPr>
              <a:t>plus several handcrafted features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/>
              <a:t>Plays approximately at parity with world champion</a:t>
            </a:r>
          </a:p>
          <a:p>
            <a:pPr lvl="1"/>
            <a:r>
              <a:rPr lang="en-US" dirty="0"/>
              <a:t>Led to radical changes in the way humans play backgammon</a:t>
            </a:r>
          </a:p>
        </p:txBody>
      </p:sp>
      <p:pic>
        <p:nvPicPr>
          <p:cNvPr id="5" name="Picture 4" descr="backgammon-position.eps">
            <a:extLst>
              <a:ext uri="{FF2B5EF4-FFF2-40B4-BE49-F238E27FC236}">
                <a16:creationId xmlns:a16="http://schemas.microsoft.com/office/drawing/2014/main" id="{8D2D2512-25D6-4049-A7F5-69E6E5F8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50" y="3731078"/>
            <a:ext cx="3033736" cy="29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35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43001"/>
            <a:ext cx="11233501" cy="1752600"/>
          </a:xfrm>
        </p:spPr>
        <p:txBody>
          <a:bodyPr/>
          <a:lstStyle/>
          <a:p>
            <a:r>
              <a:rPr lang="en-US" dirty="0"/>
              <a:t>Deep Mind, 2015</a:t>
            </a:r>
          </a:p>
          <a:p>
            <a:r>
              <a:rPr lang="en-US" dirty="0"/>
              <a:t>Used a deep learning network to represent Q:</a:t>
            </a:r>
          </a:p>
          <a:p>
            <a:pPr lvl="1"/>
            <a:r>
              <a:rPr lang="en-US" dirty="0"/>
              <a:t>Input is last 4 images (84x84 pixel values) plus score</a:t>
            </a:r>
          </a:p>
          <a:p>
            <a:r>
              <a:rPr lang="en-US" dirty="0"/>
              <a:t>49 Atari games, incl. Breakout, Space Invaders, </a:t>
            </a:r>
            <a:r>
              <a:rPr lang="en-US" dirty="0" err="1"/>
              <a:t>Seaquest</a:t>
            </a:r>
            <a:r>
              <a:rPr lang="en-US" dirty="0"/>
              <a:t>, </a:t>
            </a:r>
            <a:r>
              <a:rPr lang="en-US" dirty="0" err="1"/>
              <a:t>Enduro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54260"/>
            <a:ext cx="6370864" cy="37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67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162"/>
            <a:ext cx="49784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1"/>
            <a:ext cx="5029200" cy="329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3560"/>
            <a:ext cx="5346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411491"/>
            <a:ext cx="5169764" cy="34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9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5355-C1D3-4DE6-9FDA-969DB5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60AB-0B45-4B57-B8CE-FDDF9074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2016+</a:t>
            </a:r>
          </a:p>
          <a:p>
            <a:r>
              <a:rPr lang="en-US" dirty="0"/>
              <a:t>Benchmark problems for learning agents</a:t>
            </a:r>
          </a:p>
          <a:p>
            <a:r>
              <a:rPr lang="en-US" dirty="0"/>
              <a:t>https://gym.openai.com/envs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54E6C-340B-4346-8D0F-B7B220BB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01" y="2824843"/>
            <a:ext cx="1761343" cy="38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E23D-3C07-4136-9E55-937F8F71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80" y="2824843"/>
            <a:ext cx="1676662" cy="384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B91D6-8E88-41AB-BFB9-D6CE4C0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8" y="2750684"/>
            <a:ext cx="1682249" cy="38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5FF82-E42C-420E-87FC-80A64AB0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03" y="688187"/>
            <a:ext cx="1676662" cy="59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6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AlphaGo, </a:t>
            </a:r>
            <a:r>
              <a:rPr lang="en-US" dirty="0" err="1"/>
              <a:t>AlphaZero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15A5-F79D-4D22-983F-E82E354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Mind, 2016+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701E-2569-47FF-8F6B-DACD2B1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33587"/>
            <a:ext cx="8334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5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Vehicles?</a:t>
            </a:r>
          </a:p>
        </p:txBody>
      </p:sp>
    </p:spTree>
    <p:extLst>
      <p:ext uri="{BB962C8B-B14F-4D97-AF65-F5344CB8AC3E}">
        <p14:creationId xmlns:p14="http://schemas.microsoft.com/office/powerpoint/2010/main" val="14930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Difference Learning</a:t>
            </a:r>
          </a:p>
        </p:txBody>
      </p:sp>
      <p:pic>
        <p:nvPicPr>
          <p:cNvPr id="41987" name="Picture 3" descr="C:\Users\Dan\Dropbox\Office\CS 188\Ketrina Art\RL\TemporalDiffere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572"/>
            <a:ext cx="5480050" cy="50294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Model-Free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sz="3200" dirty="0"/>
              <a:t>Model-free (temporal difference) learning</a:t>
            </a:r>
          </a:p>
          <a:p>
            <a:pPr lvl="1"/>
            <a:r>
              <a:rPr lang="en-US" sz="2800" dirty="0"/>
              <a:t>Experience world through episodes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Update estimates each transition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Over time, updates will mimic Bellman updates</a:t>
            </a:r>
          </a:p>
          <a:p>
            <a:pPr lvl="2"/>
            <a:endParaRPr lang="en-US" sz="2400" dirty="0"/>
          </a:p>
          <a:p>
            <a:endParaRPr lang="en-US" sz="40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7185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123" y="3454270"/>
            <a:ext cx="1695941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739" y="2774042"/>
            <a:ext cx="5733895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10181923" y="2819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r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70552" y="1371600"/>
            <a:ext cx="1588048" cy="2366665"/>
            <a:chOff x="9761537" y="1447800"/>
            <a:chExt cx="1347130" cy="2007625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82200" y="3676358"/>
            <a:ext cx="1588048" cy="1962441"/>
            <a:chOff x="9761537" y="1790700"/>
            <a:chExt cx="1347130" cy="1664725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s’, a’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s’’</a:t>
              </a: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C2BDCD-ECE5-4CC1-B924-EDDA36110F7E}"/>
                  </a:ext>
                </a:extLst>
              </p14:cNvPr>
              <p14:cNvContentPartPr/>
              <p14:nvPr/>
            </p14:nvContentPartPr>
            <p14:xfrm>
              <a:off x="2136240" y="3124080"/>
              <a:ext cx="1402200" cy="311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C2BDCD-ECE5-4CC1-B924-EDDA36110F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6880" y="3114720"/>
                <a:ext cx="1420920" cy="33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/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705588" y="409940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710108" y="4806333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718900" y="5501660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/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863D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  <a:blipFill>
                <a:blip r:embed="rId3"/>
                <a:stretch>
                  <a:fillRect l="-1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/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  <m:r>
                        <a:rPr lang="en-US" sz="2400" i="1" dirty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2">
            <a:extLst>
              <a:ext uri="{FF2B5EF4-FFF2-40B4-BE49-F238E27FC236}">
                <a16:creationId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0" y="6196987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91DE5D-F620-4B43-9CA2-432660C4836D}"/>
                  </a:ext>
                </a:extLst>
              </p14:cNvPr>
              <p14:cNvContentPartPr/>
              <p14:nvPr/>
            </p14:nvContentPartPr>
            <p14:xfrm>
              <a:off x="4660920" y="27360"/>
              <a:ext cx="7507440" cy="669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91DE5D-F620-4B43-9CA2-432660C483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51560" y="18000"/>
                <a:ext cx="7526160" cy="671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  <p:bldP spid="15381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1C58-468C-4AAC-8A62-A254AE9B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AF69-5BD1-4A60-8756-A9D6B200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77" y="2223521"/>
            <a:ext cx="10515600" cy="2039539"/>
          </a:xfrm>
        </p:spPr>
        <p:txBody>
          <a:bodyPr/>
          <a:lstStyle/>
          <a:p>
            <a:r>
              <a:rPr lang="en-US" dirty="0"/>
              <a:t>Which converts TD values into a policy?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/>
              <p:nvPr/>
            </p:nvSpPr>
            <p:spPr>
              <a:xfrm>
                <a:off x="3843398" y="2611334"/>
                <a:ext cx="7668491" cy="444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98" y="2611334"/>
                <a:ext cx="7668491" cy="44422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FE5080-3736-406C-B5F6-692546EBD294}"/>
              </a:ext>
            </a:extLst>
          </p:cNvPr>
          <p:cNvSpPr txBox="1"/>
          <p:nvPr/>
        </p:nvSpPr>
        <p:spPr>
          <a:xfrm>
            <a:off x="758431" y="301173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433AF-3AC2-42D0-A2AB-BFD65142C1A6}"/>
              </a:ext>
            </a:extLst>
          </p:cNvPr>
          <p:cNvSpPr txBox="1"/>
          <p:nvPr/>
        </p:nvSpPr>
        <p:spPr>
          <a:xfrm>
            <a:off x="758431" y="3779474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9A69A-95DE-43AE-81CC-D59F00F3BDB7}"/>
              </a:ext>
            </a:extLst>
          </p:cNvPr>
          <p:cNvSpPr txBox="1"/>
          <p:nvPr/>
        </p:nvSpPr>
        <p:spPr>
          <a:xfrm>
            <a:off x="715384" y="452294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84B05-B157-4CEF-8A0C-C18ADC37E7B7}"/>
              </a:ext>
            </a:extLst>
          </p:cNvPr>
          <p:cNvSpPr txBox="1"/>
          <p:nvPr/>
        </p:nvSpPr>
        <p:spPr>
          <a:xfrm>
            <a:off x="715384" y="600568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3556B-553D-4B24-A170-5086D509BC0B}"/>
              </a:ext>
            </a:extLst>
          </p:cNvPr>
          <p:cNvSpPr txBox="1"/>
          <p:nvPr/>
        </p:nvSpPr>
        <p:spPr>
          <a:xfrm>
            <a:off x="715384" y="5262221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0996A34-B680-48E4-B9E8-8A8406A0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84" y="1321494"/>
            <a:ext cx="155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TD update: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/>
              <p:nvPr/>
            </p:nvSpPr>
            <p:spPr>
              <a:xfrm>
                <a:off x="3783045" y="1352271"/>
                <a:ext cx="5124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045" y="1352271"/>
                <a:ext cx="5124030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1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1C58-468C-4AAC-8A62-A254AE9B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AF69-5BD1-4A60-8756-A9D6B200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77" y="2223521"/>
            <a:ext cx="10515600" cy="2039539"/>
          </a:xfrm>
        </p:spPr>
        <p:txBody>
          <a:bodyPr/>
          <a:lstStyle/>
          <a:p>
            <a:r>
              <a:rPr lang="en-US" dirty="0"/>
              <a:t>Which converts TD values into a policy?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/>
              <p:nvPr/>
            </p:nvSpPr>
            <p:spPr>
              <a:xfrm>
                <a:off x="3843398" y="2611334"/>
                <a:ext cx="7668491" cy="444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98" y="2611334"/>
                <a:ext cx="7668491" cy="44422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FE5080-3736-406C-B5F6-692546EBD294}"/>
              </a:ext>
            </a:extLst>
          </p:cNvPr>
          <p:cNvSpPr txBox="1"/>
          <p:nvPr/>
        </p:nvSpPr>
        <p:spPr>
          <a:xfrm>
            <a:off x="758431" y="301173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433AF-3AC2-42D0-A2AB-BFD65142C1A6}"/>
              </a:ext>
            </a:extLst>
          </p:cNvPr>
          <p:cNvSpPr txBox="1"/>
          <p:nvPr/>
        </p:nvSpPr>
        <p:spPr>
          <a:xfrm>
            <a:off x="758431" y="3779474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9A69A-95DE-43AE-81CC-D59F00F3BDB7}"/>
              </a:ext>
            </a:extLst>
          </p:cNvPr>
          <p:cNvSpPr txBox="1"/>
          <p:nvPr/>
        </p:nvSpPr>
        <p:spPr>
          <a:xfrm>
            <a:off x="715384" y="452294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84B05-B157-4CEF-8A0C-C18ADC37E7B7}"/>
              </a:ext>
            </a:extLst>
          </p:cNvPr>
          <p:cNvSpPr txBox="1"/>
          <p:nvPr/>
        </p:nvSpPr>
        <p:spPr>
          <a:xfrm>
            <a:off x="715384" y="600568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3556B-553D-4B24-A170-5086D509BC0B}"/>
              </a:ext>
            </a:extLst>
          </p:cNvPr>
          <p:cNvSpPr txBox="1"/>
          <p:nvPr/>
        </p:nvSpPr>
        <p:spPr>
          <a:xfrm>
            <a:off x="715384" y="5262221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0996A34-B680-48E4-B9E8-8A8406A0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84" y="1321494"/>
            <a:ext cx="155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TD update: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/>
              <p:nvPr/>
            </p:nvSpPr>
            <p:spPr>
              <a:xfrm>
                <a:off x="3783045" y="1352271"/>
                <a:ext cx="5124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045" y="1352271"/>
                <a:ext cx="5124030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628379-39D0-4524-80C0-342FDAC2E80D}"/>
                  </a:ext>
                </a:extLst>
              </p14:cNvPr>
              <p14:cNvContentPartPr/>
              <p14:nvPr/>
            </p14:nvContentPartPr>
            <p14:xfrm>
              <a:off x="4264560" y="390960"/>
              <a:ext cx="4964760" cy="4862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628379-39D0-4524-80C0-342FDAC2E8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5200" y="381600"/>
                <a:ext cx="4983480" cy="48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94CB25-DC81-4B6E-BBA0-3E9535B6F59C}"/>
                  </a:ext>
                </a:extLst>
              </p14:cNvPr>
              <p14:cNvContentPartPr/>
              <p14:nvPr/>
            </p14:nvContentPartPr>
            <p14:xfrm>
              <a:off x="135720" y="2986200"/>
              <a:ext cx="423360" cy="3264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94CB25-DC81-4B6E-BBA0-3E9535B6F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360" y="2976840"/>
                <a:ext cx="442080" cy="32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9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)  template TPT1  env TPENV1  fore 0  back 16777215  eqnno 1"/>
  <p:tag name="FILENAME" val="TP_tmp"/>
  <p:tag name="ORIGWIDTH" val="42"/>
  <p:tag name="PICTUREFILESIZE" val="34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mbox{difference} 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6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69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,a',r',s'',a'',r'',s''''\ldots)  template TPT1  env TPENV1  fore 0  back 16777215  eqnno 1"/>
  <p:tag name="FILENAME" val="TP_tmp"/>
  <p:tag name="ORIGWIDTH" val="142"/>
  <p:tag name="PICTUREFILESIZE" val="69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0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approx r + \gamma \max_{a'}Q(s',a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269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&#10;  f(u, n) = u + k/n&#10;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22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f(Q(s',a'), N(s',a')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5"/>
  <p:tag name="PICTUREFILESIZE" val="473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Q(s',a'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5"/>
  <p:tag name="PICTUREFILESIZE" val="374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13058</TotalTime>
  <Words>2070</Words>
  <Application>Microsoft Office PowerPoint</Application>
  <PresentationFormat>Widescreen</PresentationFormat>
  <Paragraphs>364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 Light</vt:lpstr>
      <vt:lpstr>Wingdings</vt:lpstr>
      <vt:lpstr>Cambria Math</vt:lpstr>
      <vt:lpstr>Calibri</vt:lpstr>
      <vt:lpstr>Helvetica</vt:lpstr>
      <vt:lpstr>Office Theme</vt:lpstr>
      <vt:lpstr>Warm-up as you walk in</vt:lpstr>
      <vt:lpstr>Announcements</vt:lpstr>
      <vt:lpstr>AI: Representation and Problem Solving </vt:lpstr>
      <vt:lpstr>Reinforcement Learning</vt:lpstr>
      <vt:lpstr>Temporal Difference Learning</vt:lpstr>
      <vt:lpstr>Model-Free Learning</vt:lpstr>
      <vt:lpstr>Temporal Difference Learning</vt:lpstr>
      <vt:lpstr>Piazza Poll 1</vt:lpstr>
      <vt:lpstr>Piazza Poll 1</vt:lpstr>
      <vt:lpstr>MDP/RL Notation</vt:lpstr>
      <vt:lpstr>Q-Learning</vt:lpstr>
      <vt:lpstr>Q-Learning Properties</vt:lpstr>
      <vt:lpstr>Demo Q-Learning Auto Cliff Grid</vt:lpstr>
      <vt:lpstr>The Story So Far: MDPs and RL</vt:lpstr>
      <vt:lpstr>Exploration vs. Exploitation</vt:lpstr>
      <vt:lpstr>How to Explore?</vt:lpstr>
      <vt:lpstr>Demo Q-learning – Manual Exploration – Bridge Grid </vt:lpstr>
      <vt:lpstr>Demo Q-learning – Epsilon-Greedy – Crawler </vt:lpstr>
      <vt:lpstr>Exploration Functions</vt:lpstr>
      <vt:lpstr>Demo Q-learning – Exploration Function – Crawler </vt:lpstr>
      <vt:lpstr>Regret</vt:lpstr>
      <vt:lpstr>Approximate Q-Learning</vt:lpstr>
      <vt:lpstr>Generalizing Across States</vt:lpstr>
      <vt:lpstr>Example: Pacman</vt:lpstr>
      <vt:lpstr>Demo Q-Learning Pacman – Tiny – Watch All</vt:lpstr>
      <vt:lpstr>Demo Q-Learning Pacman – Tiny – Silent Train</vt:lpstr>
      <vt:lpstr>Demo Q-Learning Pacman – Tricky – Watch All</vt:lpstr>
      <vt:lpstr>Feature-Based Representations</vt:lpstr>
      <vt:lpstr>Linear Value Functions</vt:lpstr>
      <vt:lpstr>Updating a linear value function</vt:lpstr>
      <vt:lpstr>Updating a linear value function</vt:lpstr>
      <vt:lpstr>Approximate Q-Learning</vt:lpstr>
      <vt:lpstr>Example: Q-Pacman</vt:lpstr>
      <vt:lpstr>Demo Approximate Q-Learning -- Pacman</vt:lpstr>
      <vt:lpstr>Q-Learning and Least Squares</vt:lpstr>
      <vt:lpstr>Linear Approximation: Regression</vt:lpstr>
      <vt:lpstr>Optimization: Least Squares</vt:lpstr>
      <vt:lpstr>Minimizing Error</vt:lpstr>
      <vt:lpstr>Recent Reinforcement Learning Milestones</vt:lpstr>
      <vt:lpstr>TDGammon</vt:lpstr>
      <vt:lpstr>Deep Q-Networks</vt:lpstr>
      <vt:lpstr> </vt:lpstr>
      <vt:lpstr>OpenAI Gym</vt:lpstr>
      <vt:lpstr>AlphaGo, AlphaZero</vt:lpstr>
      <vt:lpstr>Autonomous Vehicles?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998</cp:revision>
  <cp:lastPrinted>2018-11-27T13:42:27Z</cp:lastPrinted>
  <dcterms:created xsi:type="dcterms:W3CDTF">2018-10-11T11:39:27Z</dcterms:created>
  <dcterms:modified xsi:type="dcterms:W3CDTF">2019-03-27T13:43:13Z</dcterms:modified>
</cp:coreProperties>
</file>