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776" r:id="rId2"/>
    <p:sldId id="663" r:id="rId3"/>
    <p:sldId id="849" r:id="rId4"/>
    <p:sldId id="852" r:id="rId5"/>
    <p:sldId id="848" r:id="rId6"/>
    <p:sldId id="853" r:id="rId7"/>
    <p:sldId id="812" r:id="rId8"/>
    <p:sldId id="850" r:id="rId9"/>
    <p:sldId id="813" r:id="rId10"/>
    <p:sldId id="814" r:id="rId11"/>
    <p:sldId id="838" r:id="rId12"/>
    <p:sldId id="839" r:id="rId13"/>
    <p:sldId id="837" r:id="rId14"/>
    <p:sldId id="815" r:id="rId15"/>
    <p:sldId id="816" r:id="rId16"/>
    <p:sldId id="817" r:id="rId17"/>
    <p:sldId id="845" r:id="rId18"/>
    <p:sldId id="818" r:id="rId19"/>
    <p:sldId id="821" r:id="rId20"/>
    <p:sldId id="841" r:id="rId21"/>
    <p:sldId id="842" r:id="rId22"/>
    <p:sldId id="851" r:id="rId23"/>
    <p:sldId id="843" r:id="rId24"/>
    <p:sldId id="840" r:id="rId25"/>
    <p:sldId id="836" r:id="rId26"/>
    <p:sldId id="829" r:id="rId27"/>
    <p:sldId id="819" r:id="rId28"/>
    <p:sldId id="822" r:id="rId29"/>
    <p:sldId id="825" r:id="rId30"/>
    <p:sldId id="823" r:id="rId31"/>
    <p:sldId id="806" r:id="rId32"/>
    <p:sldId id="804" r:id="rId33"/>
    <p:sldId id="827" r:id="rId34"/>
    <p:sldId id="798" r:id="rId35"/>
    <p:sldId id="799" r:id="rId36"/>
    <p:sldId id="833" r:id="rId37"/>
    <p:sldId id="768" r:id="rId38"/>
    <p:sldId id="830" r:id="rId39"/>
    <p:sldId id="792" r:id="rId40"/>
    <p:sldId id="734" r:id="rId41"/>
    <p:sldId id="770" r:id="rId42"/>
    <p:sldId id="846" r:id="rId43"/>
    <p:sldId id="847" r:id="rId44"/>
    <p:sldId id="771" r:id="rId45"/>
  </p:sldIdLst>
  <p:sldSz cx="12192000" cy="6858000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6684" autoAdjust="0"/>
  </p:normalViewPr>
  <p:slideViewPr>
    <p:cSldViewPr snapToGrid="0">
      <p:cViewPr varScale="1">
        <p:scale>
          <a:sx n="117" d="100"/>
          <a:sy n="117" d="100"/>
        </p:scale>
        <p:origin x="37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1.xml"/><Relationship Id="rId10" Type="http://schemas.openxmlformats.org/officeDocument/2006/relationships/image" Target="../media/image26.png"/><Relationship Id="rId4" Type="http://schemas.openxmlformats.org/officeDocument/2006/relationships/tags" Target="../tags/tag10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7.png"/><Relationship Id="rId5" Type="http://schemas.openxmlformats.org/officeDocument/2006/relationships/tags" Target="../tags/tag18.xml"/><Relationship Id="rId10" Type="http://schemas.openxmlformats.org/officeDocument/2006/relationships/image" Target="../media/image36.png"/><Relationship Id="rId4" Type="http://schemas.openxmlformats.org/officeDocument/2006/relationships/tags" Target="../tags/tag17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4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9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1.xml"/><Relationship Id="rId10" Type="http://schemas.openxmlformats.org/officeDocument/2006/relationships/image" Target="../media/image53.png"/><Relationship Id="rId4" Type="http://schemas.openxmlformats.org/officeDocument/2006/relationships/tags" Target="../tags/tag30.xml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</a:t>
            </a:r>
          </a:p>
          <a:p>
            <a:pPr marL="917575" lvl="2" indent="-457200"/>
            <a:r>
              <a:rPr lang="en-US" sz="2800" dirty="0"/>
              <a:t>Due Wed 3/20, 10 pm</a:t>
            </a:r>
            <a:endParaRPr lang="en-US" sz="3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P4</a:t>
            </a:r>
          </a:p>
          <a:p>
            <a:pPr marL="917575" lvl="2" indent="-457200"/>
            <a:r>
              <a:rPr lang="en-US" sz="2800" dirty="0"/>
              <a:t>Due Thu 3/28,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</a:t>
            </a:r>
          </a:p>
          <a:p>
            <a:pPr marL="917575" lvl="2" indent="-457200"/>
            <a:r>
              <a:rPr lang="en-US" sz="2800" dirty="0"/>
              <a:t>Plan: Out tonight, due M 3/25 </a:t>
            </a:r>
          </a:p>
          <a:p>
            <a:pPr marL="917575" lvl="2" indent="-45720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D644DD4-E20C-4EAF-91D5-C848F519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546" y="2166009"/>
            <a:ext cx="7268563" cy="3338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6125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15-381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/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/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38507CCE-B0D1-4D70-9664-338063A4D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441752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E5E6F12-FD17-4A40-B147-6A5256C1F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3269038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096324"/>
            <a:ext cx="401885" cy="504315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586E7EE6-8408-478F-9837-DBFEE2ED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4923610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800" dirty="0"/>
              <a:t>Receive a sample (</a:t>
            </a:r>
            <a:r>
              <a:rPr lang="en-US" sz="2800" dirty="0" err="1"/>
              <a:t>s,a,s’,r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Consider your old estimate:</a:t>
            </a:r>
          </a:p>
          <a:p>
            <a:pPr lvl="1"/>
            <a:r>
              <a:rPr lang="en-US" sz="2800" dirty="0"/>
              <a:t>Consider your new sample estimate: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3557" y="3496574"/>
            <a:ext cx="953924" cy="29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566249"/>
            <a:ext cx="5372493" cy="52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15829"/>
              </p:ext>
            </p:extLst>
          </p:nvPr>
        </p:nvGraphicFramePr>
        <p:xfrm>
          <a:off x="8558842" y="2853206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8842" y="2853206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</a:t>
            </a:r>
            <a:r>
              <a:rPr lang="en-US" dirty="0" err="1"/>
              <a:t>Gridworld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Crawler</a:t>
            </a:r>
          </a:p>
        </p:txBody>
      </p:sp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693879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597" y="2327695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CDB53F7-19C6-4DCF-AA67-AEE9F659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441" y="4068058"/>
            <a:ext cx="401885" cy="50431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AAC214D0-A9E3-488D-968B-100D3A896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440" y="489534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10337</TotalTime>
  <Words>2366</Words>
  <Application>Microsoft Office PowerPoint</Application>
  <PresentationFormat>Widescreen</PresentationFormat>
  <Paragraphs>480</Paragraphs>
  <Slides>44</Slides>
  <Notes>5</Notes>
  <HiddenSlides>2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 Light</vt:lpstr>
      <vt:lpstr>Wingdings</vt:lpstr>
      <vt:lpstr>Cambria Math</vt:lpstr>
      <vt:lpstr>Calibri</vt:lpstr>
      <vt:lpstr>Office Theme</vt:lpstr>
      <vt:lpstr>Photo Editor Photo</vt:lpstr>
      <vt:lpstr>Announcements</vt:lpstr>
      <vt:lpstr>AI: Representation and Problem Solving </vt:lpstr>
      <vt:lpstr>Piazza Poll 1</vt:lpstr>
      <vt:lpstr>Piazza Poll 1</vt:lpstr>
      <vt:lpstr>Piazza Poll 2</vt:lpstr>
      <vt:lpstr>Piazza Poll 2</vt:lpstr>
      <vt:lpstr>Reinforcement Learning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Demo Q-Learning -- Gridworld</vt:lpstr>
      <vt:lpstr>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971</cp:revision>
  <cp:lastPrinted>2018-11-27T13:42:27Z</cp:lastPrinted>
  <dcterms:created xsi:type="dcterms:W3CDTF">2018-10-11T11:39:27Z</dcterms:created>
  <dcterms:modified xsi:type="dcterms:W3CDTF">2019-03-21T15:47:14Z</dcterms:modified>
</cp:coreProperties>
</file>