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4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ink/ink5.xml" ContentType="application/inkml+xml"/>
  <Override PartName="/ppt/tags/tag7.xml" ContentType="application/vnd.openxmlformats-officedocument.presentationml.tags+xml"/>
  <Override PartName="/ppt/ink/ink6.xml" ContentType="application/inkml+xml"/>
  <Override PartName="/ppt/tags/tag8.xml" ContentType="application/vnd.openxmlformats-officedocument.presentationml.tags+xml"/>
  <Override PartName="/ppt/ink/ink7.xml" ContentType="application/inkml+xml"/>
  <Override PartName="/ppt/ink/ink8.xml" ContentType="application/inkml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ink/ink9.xml" ContentType="application/inkml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ink/ink10.xml" ContentType="application/inkml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tags/tag14.xml" ContentType="application/vnd.openxmlformats-officedocument.presentationml.tags+xml"/>
  <Override PartName="/ppt/ink/ink16.xml" ContentType="application/inkml+xml"/>
  <Override PartName="/ppt/ink/ink17.xml" ContentType="application/inkml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ink/ink18.xml" ContentType="application/inkml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ink/ink19.xml" ContentType="application/inkml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ink/ink20.xml" ContentType="application/inkml+xml"/>
  <Override PartName="/ppt/tags/tag21.xml" ContentType="application/vnd.openxmlformats-officedocument.presentationml.tags+xml"/>
  <Override PartName="/ppt/notesSlides/notesSlide8.xml" ContentType="application/vnd.openxmlformats-officedocument.presentationml.notesSlide+xml"/>
  <Override PartName="/ppt/ink/ink21.xml" ContentType="application/inkml+xml"/>
  <Override PartName="/ppt/notesSlides/notesSlide9.xml" ContentType="application/vnd.openxmlformats-officedocument.presentationml.notesSlide+xml"/>
  <Override PartName="/ppt/ink/ink22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23.xml" ContentType="application/inkml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ink/ink24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8"/>
  </p:notesMasterIdLst>
  <p:sldIdLst>
    <p:sldId id="968" r:id="rId2"/>
    <p:sldId id="776" r:id="rId3"/>
    <p:sldId id="663" r:id="rId4"/>
    <p:sldId id="985" r:id="rId5"/>
    <p:sldId id="796" r:id="rId6"/>
    <p:sldId id="738" r:id="rId7"/>
    <p:sldId id="986" r:id="rId8"/>
    <p:sldId id="797" r:id="rId9"/>
    <p:sldId id="871" r:id="rId10"/>
    <p:sldId id="872" r:id="rId11"/>
    <p:sldId id="798" r:id="rId12"/>
    <p:sldId id="799" r:id="rId13"/>
    <p:sldId id="900" r:id="rId14"/>
    <p:sldId id="987" r:id="rId15"/>
    <p:sldId id="988" r:id="rId16"/>
    <p:sldId id="989" r:id="rId17"/>
    <p:sldId id="906" r:id="rId18"/>
    <p:sldId id="982" r:id="rId19"/>
    <p:sldId id="923" r:id="rId20"/>
    <p:sldId id="804" r:id="rId21"/>
    <p:sldId id="868" r:id="rId22"/>
    <p:sldId id="984" r:id="rId23"/>
    <p:sldId id="983" r:id="rId24"/>
    <p:sldId id="990" r:id="rId25"/>
    <p:sldId id="856" r:id="rId26"/>
    <p:sldId id="800" r:id="rId27"/>
    <p:sldId id="845" r:id="rId28"/>
    <p:sldId id="754" r:id="rId29"/>
    <p:sldId id="861" r:id="rId30"/>
    <p:sldId id="862" r:id="rId31"/>
    <p:sldId id="753" r:id="rId32"/>
    <p:sldId id="801" r:id="rId33"/>
    <p:sldId id="847" r:id="rId34"/>
    <p:sldId id="742" r:id="rId35"/>
    <p:sldId id="802" r:id="rId36"/>
    <p:sldId id="849" r:id="rId37"/>
    <p:sldId id="873" r:id="rId38"/>
    <p:sldId id="874" r:id="rId39"/>
    <p:sldId id="875" r:id="rId40"/>
    <p:sldId id="876" r:id="rId41"/>
    <p:sldId id="877" r:id="rId42"/>
    <p:sldId id="878" r:id="rId43"/>
    <p:sldId id="879" r:id="rId44"/>
    <p:sldId id="880" r:id="rId45"/>
    <p:sldId id="881" r:id="rId46"/>
    <p:sldId id="882" r:id="rId47"/>
    <p:sldId id="883" r:id="rId48"/>
    <p:sldId id="884" r:id="rId49"/>
    <p:sldId id="885" r:id="rId50"/>
    <p:sldId id="886" r:id="rId51"/>
    <p:sldId id="749" r:id="rId52"/>
    <p:sldId id="750" r:id="rId53"/>
    <p:sldId id="770" r:id="rId54"/>
    <p:sldId id="848" r:id="rId55"/>
    <p:sldId id="978" r:id="rId56"/>
    <p:sldId id="977" r:id="rId57"/>
    <p:sldId id="980" r:id="rId58"/>
    <p:sldId id="981" r:id="rId59"/>
    <p:sldId id="854" r:id="rId60"/>
    <p:sldId id="855" r:id="rId61"/>
    <p:sldId id="858" r:id="rId62"/>
    <p:sldId id="867" r:id="rId63"/>
    <p:sldId id="860" r:id="rId64"/>
    <p:sldId id="863" r:id="rId65"/>
    <p:sldId id="864" r:id="rId66"/>
    <p:sldId id="865" r:id="rId67"/>
  </p:sldIdLst>
  <p:sldSz cx="12192000" cy="6858000"/>
  <p:notesSz cx="7010400" cy="9296400"/>
  <p:embeddedFontLst>
    <p:embeddedFont>
      <p:font typeface="Calibri" panose="020F0502020204030204" pitchFamily="34" charset="0"/>
      <p:regular r:id="rId69"/>
      <p:bold r:id="rId70"/>
      <p:italic r:id="rId71"/>
      <p:boldItalic r:id="rId72"/>
    </p:embeddedFont>
    <p:embeddedFont>
      <p:font typeface="Calibri Light" panose="020F0302020204030204" pitchFamily="34" charset="0"/>
      <p:regular r:id="rId73"/>
      <p:italic r:id="rId74"/>
    </p:embeddedFont>
    <p:embeddedFont>
      <p:font typeface="Cambria Math" panose="02040503050406030204" pitchFamily="18" charset="0"/>
      <p:regular r:id="rId7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04F9C"/>
    <a:srgbClr val="EA99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37" autoAdjust="0"/>
    <p:restoredTop sz="96684" autoAdjust="0"/>
  </p:normalViewPr>
  <p:slideViewPr>
    <p:cSldViewPr snapToGrid="0">
      <p:cViewPr>
        <p:scale>
          <a:sx n="75" d="100"/>
          <a:sy n="75" d="100"/>
        </p:scale>
        <p:origin x="174" y="219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6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6.fntdata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5.fntdata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1.fntdata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4.fntdata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2.fntdata"/><Relationship Id="rId75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18T19:11:21.6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25090 3413 1004 0,'0'0'44'0,"0"0"10"0,0 0-43 0,3-3-11 16,-6-4 0-16,3 7 0 0,0 0 41 0,0 0 7 15,0 0 0-15,0 0 1 0,0 0 11 0,0 0 3 16,0 0 0-16,0 0 0 0,0 0-15 0,0 0-4 16,0 0 0-16,0 0 0 0,-4 7-25 0,1-7-6 15,-5 0-1-15,5 3 0 0,-4-3 4 0,0 9 0 0,0-9 0 0,0 10 0 16,0-1 13-16,0-3 3 16,-4 4 1-16,0-1 0 0,4 1-15 0,0 8-3 0,0-8-1 0,0 5 0 15,0 4 7-15,-3 0 2 0,-5 0 0 0,5 6 0 16,-4 0 5-16,-4-6 2 0,0 9 0 15,1 7 0-15,-1-1-17 0,1 1-3 0,-1-4-1 0,-3 10 0 16,0-4-9-16,3-2 10 0,-3 2-10 0,3-2 10 16,1 3-10-16,-1 5 0 0,-3-8 0 0,3 3 8 15,0-4 8-15,1 7 0 0,-1-10 1 0,-3 4 0 16,3-1 11-16,1 1 1 0,-4-4 1 0,-1 4 0 16,5-1-11-16,-1-6-3 0,0 7 0 0,1-1 0 15,-1 1 4-15,1 2 0 0,2-2 0 0,-2-7 0 16,-1 10 5-16,4-7 2 0,-4-3 0 0,4 7 0 15,0-7-27-15,0 0-9 0,0-3 0 0,0 4 0 16,0-1 9-16,0-3 0 0,0 0 0 0,-1 0 8 0,-2-6-8 0,-1 0 12 16,0-1-4-16,1 1 0 0,-1 0 5 0,4-3 2 15,0 3 0-15,0-10 0 0,0 7 8 0,0-4 1 16,0 4 1-16,3-7 0 0,4 1 0 0,-7-1 0 16,3 1 0-16,4-4 0 0,-3 3-13 15,3 1-4-15,-4-1 0 0,4 0 0 0,0 1-8 0,0-1 0 16,0 4 0-16,0-4 0 0,0 4 0 0,3-7 0 15,1 3 0-15,-1 1 8 0,4-1-8 0,-4 1 0 16,1-1 0-16,-1 0 8 0,-3 1-8 0,4-4 12 16,-1 4-12-16,1-1 12 0,-1 0-12 0,-3 1 0 15,7-4 0-15,-3 3-11 0,-4-9 11 0,3 10 0 0,4-10 0 16,-3 9 0-16,-1 1 0 0,-3-4 0 0,3-3 8 16,1 6-8-16,-1-2 10 0,-3-4-2 0,4 3-8 0,-1 4 12 15,-3-1-12-15,0 0 0 0,0 1 8 0,4-10-8 16,-4 9 0-16,3 1 0 0,-3-4 0 0,3 3 0 15,-6 7 0-15,6-7 0 0,-3 1 0 0,0-1 0 16,0 1 0-16,0-1 0 0,0 0 0 0,0 1 0 16,0-1 9-16,0 1-9 0,0 5 8 0,0-5-8 15,0-1 10-15,3 1-10 0,-3-4 12 0,0 3-12 16,0 1 0-16,3-4 0 0,-3-3 0 16,0 3-12-16,4-3 35 0,-4 7 7 0,0-4 2 0,3-3 0 15,1 4-32-15,-4 2 0 0,3-9 0 0,-3 6 0 16,0-3 0-16,3 4 0 0,-3-4 0 0,4-3 0 15,3 0 0-15,-4 9 0 0,-3-3 0 0,4-2 0 16,3-4 0-16,-4 0 0 0,1 6 0 0,-1-3 0 0,1 3 0 16,3-6 0-16,-4 7 0 0,4-4 0 0,-3 3 0 15,-1-3 0-15,1 3-8 0,3-6 8 0,-4 3 0 0,4 7 0 16,0-10 0-16,-4 0 0 0,1 9 0 0,3-9 0 16,0 0 0-16,0 0 0 0,0 0 0 0,0 0 0 15,-4 7 0-15,4-7 0 0,0 0 0 0,0 0 0 16,0 0 0-16,-3 3 0 0,3-3 0 0,-4 6 8 15,4-6-8-15,0 0 0 0,-3 6 0 0,3-6 9 16,-4 3-9-16,4-3 8 0,0 0-8 0,-3 10 8 16,-1-4-8-16,4-6 8 0,-3 3-8 0,3-3 0 15,-7 10 0-15,3-4 8 0,4-6-8 0,-3 3 0 16,-1 3 0-16,4-6 8 0,-3 10-8 0,3-10 0 0,-4 6 0 16,-3-3 0-16,7-3 0 0,0 0 0 15,0 0 0-15,-4 9 0 0,1-2 0 0,3-7 10 0,0 0-10 0,0 0 10 16,0 0-10-16,0 0 0 15,0 0 0-15</inkml:trace>
  <inkml:trace contextRef="#ctx0" brushRef="#br0" timeOffset="2364.889">23506 6429 403 0,'0'0'36'16,"0"0"-36"-16,0 0 0 0,3-3 0 15,-3 3 157-15,0 0 25 0,4-6 5 0,-4 6 1 16,0 0-120-16,7-6-24 0,-4 3-5 0,-3 3-1 0,0 0 2 0,7-7 1 16,0 4 0-16,0-3 0 0,0 3 1 0,1-3 0 15,2 2 0-15,-3-2 0 0,0-3 0 0,0 9 0 16,0-3 0-16,4-4 0 0,-8 7 2 0,4-6 0 15,-7 6 0-15,0 0 0 0,0 0 15 0,0 0 3 16,0 0 1-16,0 0 0 0,4-3-7 0,-4 3 0 16,0 0-1-16,0 0 0 0,-4-6-9 15,-3 6-2-15,0-3 0 0,0-4 0 0,-3 4-16 0,3 3-4 16,-7-6-1-16,3 6 0 0,-3-3-5 0,0-4-1 16,3 7 0-16,-3-3 0 0,-4-3-3 0,1 6-1 15,3-6 0-15,-4 3 0 0,0-4-2 0,1 4-1 16,-1-3 0-16,0-3 0 0,-3-1 6 0,7 7 0 0,-7-3 1 15,7 3 0-15,-4-4-1 0,4 1 0 0,0 3 0 0,0-3 0 16,3 6 0-16,-3-4-1 0,4-2 0 0,-1 6 0 16,-3-3-5-16,3-3-1 0,1 6 0 0,-4 0 0 15,0 0-9-15,3 6 0 0,-3-3 0 0,-4 3 0 16,4-2 0-16,0-4 0 0,-4 9 0 0,1-3 0 16,-4 4 0-16,3-4 0 0,4-3 0 0,0 7 0 15,-7-1 0-15,3 0 0 0,4-2-8 0,3 2 8 16,-3 0 0-16,4 1 0 0,-5 6-9 0,8-7 9 15,4 7 0-15,-4-4 0 0,-14 7 0 0,7 0 0 16,3 3 0-16,-3-3 0 0,0-7 0 0,0 10 0 16,-4-3 0-16,4 0 0 0,0-1 0 0,3-2 0 15,-3-3 0-15,0 2 0 0,3 4 0 0,1-3 0 16,-1-4 0-16,-3 10 0 0,7-9 0 0,0 6 0 16,-4 3 0-16,4-4 0 0,0 1 0 0,4 0 0 15,3 0 8-15,-4 0 0 0,1 3-8 0,-1 0 12 0,1-4-12 0,3 8 8 16,-4-8-8-16,1 7 0 0,-1 1 9 0,4-5-9 15,0 5 8-15,0-1-8 0,-3 0 0 0,3-3 0 47,3 3 8-47,-3-6-8 0,4-1 0 0,-4-2 10 0,3 3-10 0,4 0 10 0,-3-4 3 0,3 4 1 0,-7 0 0 0,3-3 0 0,4 3-14 0,0-4-16 16,-7 4 3-16,4-10 1 0,3 4 12 0,0 3 0 16,-3-7 9-16,3 7-9 0,-4-7 14 0,4 1-3 15,4 5-1-15,-1-5 0 0,-3-7 1 0,8 6 0 0,-5 1 0 0,4-4 0 16,0 3-3-16,4 1 0 0,0-1 0 0,-1-3 0 15,8 4-8-15,-4-7 8 0,-7 3-8 0,4 4 8 16,10-4-8-16,-7-3 8 0,-3-3-8 0,0 9 8 16,-1-2-8-16,1-4 0 0,-4-3 9 0,-4 6-9 15,1-6 0-15,0 3 0 0,3-3 0 0,-4 0 8 16,1 0-8-16,0 0 12 0,3 0-4 0,-4-3 0 16,4 3 8-16,4-6 3 0,0 6 0 0,-1-3 0 15,1-4-8-15,0-2-2 0,6 0 0 0,-3-1 0 16,4 4-9-16,0-7 10 0,-1 4-10 0,-2 0 10 15,2-7-10-15,-3 6 0 0,4 4 9 0,-4-3-9 16,4-1 0-16,-4 1 0 0,-3 0 0 0,-4-1 8 16,4 1-8-16,-4-1 0 0,0-5 8 0,0 5-8 15,-3-5 11-15,3 2-3 0,-4-3 0 0,4 7 0 16,0-10-8-16,-3 3 0 0,3 4 0 0,0-4 8 16,0-3 1-16,0 4 0 0,1-4 0 0,-1 0 0 0,0 3-9 0,3-2 0 15,-2 2 0-15,-1 3 0 0,0-2 0 0,0-4 0 16,-4 3 8-16,5 7-8 0,-5-10 8 15,-3 6-8-15,4-2 8 0,-8-1-8 0,4 4 9 0,-3-4-9 16,-1 6 10-16,-3-5-10 0,-3 2 10 0,3-2-10 16,0 5 10-16,-4-6-10 15,1 4 8-15,-1-4-8 0,1-3 0 0,-1 4 9 0,-3-4-9 0,0 0 0 16,0-6 0-16,0 6 8 0,0 0-8 0,0 1 0 16,-4 2 0-16,8-3 8 0,-8 3-8 0,8-2 0 15,-8-1 0-15,8 9 0 0,-8-5 0 0,4 2 0 16,0-3 0-16,0 7 0 0,0 0 0 0,0-7 0 0,0 7 0 15,0-1 0-15,0 1 0 0,3 6 0 0,-3-10 0 16,0 4 0-16,0-1 0 0,0 1 0 0,0-1 0 0,0 7 0 16,-4-3 0-16,4-3 0 0,0 2 0 0,0-2 0 15,-4 6 0-15,4-3 0 0,-3-4 0 0,3 7 0 16,-4-6 0-16,4 2 0 0,-4 1 0 0,1 6 0 31,-4-3-112-31,0 3-25 0,0 0-5 0,-4-6-1224 0</inkml:trace>
  <inkml:trace contextRef="#ctx0" brushRef="#br0" timeOffset="19493.089">20786 8590 1854 0,'0'0'40'0,"0"0"9"0,-4-3 2 0,4 3 1 0,0 0-41 0,0-6-11 0,0 6 0 0,0 0 0 32,0 0-26-32,0 0-7 0,0 0-2 0,0 0 0 0,0 0 27 0,0 0 8 0,0 0 0 0,0 0 0 15,0 0 0-15,11 0 0 0,-4 6 0 0,0-3 0 16,3-3-8-16,-3 9 8 0,1-2 0 0,2 2 0 15,1 1 12-15,-1 5 8 0,-3-5 3 0,4 2 0 16,3-2-23-16,-3 5 0 0,3 1 0 0,0-4 0 16,0 4 21-16,4-6 0 0,-4 8 0 0,7-2 0 15,-7-3-1-15,4 9-1 0,3-4 0 0,3-5 0 16,1 12 4-16,3-6 1 0,-3 0 0 0,3 6 0 16,1-6-13-16,2-4-3 0,1 4 0 0,0 0 0 0,0-4-8 15,-1 4 0-15,5 0 0 0,-1-3-11 0,0-7 11 0,4 7 9 16,-4-4-1-16,8-2-8 0,2-1 17 0,-2-2-3 15,-8-4-1-15,4 9 0 0,7-9-4 0,-4 7-1 16,-7-1 0-16,1-3 0 0,-5 4-8 0,5-7 10 16,-5 10-10-16,1-10 10 0,-7 6-10 15,10 0 8-15,4 1-8 0,-7-4 8 0,-8 4 11 0,5-1 1 16,9 0 1-16,5-2 0 0,-5-4-9 0,1 6-1 16,-3-3-1-16,2-2 0 0,5 2-2 0,3 3-8 15,-8-9 12-15,8 10-4 0,7-4-8 0,0-3 0 16,-4 3 9-16,4-3-9 0,0 4 0 0,0-4 0 15,-3-3 0-15,3 6 8 0,-4-3-8 0,0 4 0 0,1-7 0 16,-1 3 0-16,0 3 0 0,4-6 11 16,-3 0-11-16,-1 0 12 0,-3 0 4 0,0 0 2 0,0 0 0 0,0 0 0 15,3 0-6-15,0 0-2 0,4 0 0 0,0-6 0 16,4 6-1-16,-4-3 0 0,3 3 0 0,-7-7 0 16,4 7-1-16,-3-9-8 0,-1 6 12 0,4-4-4 15,0-2 3-15,3 6 0 0,-3-3 0 0,0-4 0 16,4 1 4-16,-8-1 1 0,0 1 0 0,1-7 0 15,-1 7-6-15,1-7-1 0,3 7 0 0,-1-4 0 16,-6-2 11-16,4 5 1 0,-1-5 1 0,-7 2 0 16,1-3-22-16,-4 1 0 0,-4 5 0 0,0-2 0 15,0-4 0-15,-3 3-13 0,0-2 1 0,3-1 1 16,4 4 11-16,0-4 12 0,-4 0-2 0,0 4-1 16,1-7-9-16,-1 3 0 0,0-3 9 0,0 1-9 15,-3-8 0-15,3 11 0 0,-3-4-12 0,-4 0 4 0,1 0 8 0,-5 1 8 16,5 2-8-16,-5-3 11 0,-3 3-2 0,-3-2 0 15,0 2 0-15,-4 3 0 16,-4-2 4-16,5 5 1 0,-5-5 0 0,-3 5 0 0,0 1 1 0,0-1 0 16,-7 1 0-16,0 6 0 0,0-3-15 0,0 2 11 15,0 4-11-15,0 0 10 0,0 0-23 0,0 0-5 16,0 0-1-16,-3 10 0 16,3 2-137-16,-4 4-28 0,8 22-6 0,-4-10-1 0</inkml:trace>
  <inkml:trace contextRef="#ctx0" brushRef="#br0" timeOffset="24160.327">6805 7652 486 0,'0'0'21'0,"0"0"5"0,0 0-26 0,0 0 0 0,0 0 0 0,0 0 0 15,0 0 18-15,0 0-2 0,0 0 0 0,0 0 0 16,0 0 19-16,0 0 3 0,0 0 1 0,0 0 0 16,0 0 33-16,0 0 8 0,0 0 0 0,0 0 1 15,0 0-7-15,0 0-2 0,0 0 0 0,0 0 0 16,0 0-6-16,0 0-2 0,0 0 0 0,0 0 0 15,0 0-7-15,0 0-1 0,0 0-1 0,7-3 0 16,4-3-15-16,-4 6-4 0,3-3 0 0,8-3 0 16,-11-4 1-16,11 4 0 0,-11 6 0 0,7-9 0 15,0 9-4-15,4-4-1 0,-4-2 0 0,0 3 0 16,0-3-12-16,4 6-4 0,-1-3 0 0,1-4 0 16,-4 7-7-16,4 0-1 0,-1-6-8 0,1 6 12 0,7 0-12 15,-8 0 11-15,1-3-11 0,0 3 10 0,6 0-10 0,-3 0 10 16,4 0-10-16,7 0 10 0,-7 0-10 0,-1 0 12 15,4 0-12-15,4 0 12 0,-11 0-12 0,8 3 0 16,-1-3 9-16,0 6-9 0,0-6 12 0,0 0-1 16,1 7-1-16,2-7 0 0,1 3 2 0,-4-3 1 15,-3 6 0-15,3-3 0 0,1-3-13 0,2 6 0 16,-2-2 8-16,2-4-8 0,-6 6 16 0,3-3 1 16,4-3 0-16,-7 0 0 0,-1 0 7 0,5 0 0 15,-1 0 1-15,0 0 0 0,0 6-5 0,4-6 0 16,3 0-1-16,1 0 0 0,-1 0-7 0,-3 0 0 15,3 0-1-15,-3 3 0 0,3 4-11 0,0-7 0 0,0 9 9 16,-6-9-9-16,2 9 0 0,1-9 8 16,0 7-8-16,-4-4 0 0,4-3 0 0,0 6 0 0,-1-3 0 0,-2-3 0 15,-5 7 0-15,8-7 0 16,-4 0 0-16,8 0 0 0,-5 3 0 0,-3-3 11 0,4 0-3 0,-4 6 0 16,1-6 6-16,-1 3 1 0,0-3 0 0,0 6 0 15,1-6 6-15,-1 0 2 0,0 0 0 0,0 0 0 16,4 0-23-16,0 0-8 0,-4-6 0 0,4 3 0 15,-8 3 8-15,1 0 9 0,3 0-1 0,-3 0-8 16,3 0 0-16,-3 0 0 16,0 0 0-16,-1 0 0 0,1 0 0 0,-4 3 0 15,4-3 8-15,0 0-8 0,-4 0 0 0,0 6 0 0,-3-12 0 0,6 6 0 16,-3 0 8-16,1 0-8 0,-5 0 0 0,4 0 0 0,1-3 0 16,-5 3 0-16,1 0 8 0,-4 0-8 15,4 0 0-15,-4-6 0 0,0 6 0 0,3-3 0 0,-2 3 9 0,-1 0-9 16,-4-7 0-16,4 7 9 0,0 0-9 0,1-3 12 15,-1 3-12-15,0-6 12 0,-4 6-12 0,4-3 12 16,-3 3-12-16,0 0 12 0,-1-7-12 0,1 7 0 16,-1 0 0-16,-3 0 8 0,-7 0-8 0,11 0 0 15,0-3 0-15,-4 3 8 0,-7 0-8 0,7 0 0 16,-7 0 0-16,10 3 0 0,-3-3 0 0,-7 0 0 16,11 0 0-16,-11 0 0 0,7 0 8 0,0 0-8 15,-7 0 0-15,11 0 8 0,-4 0-8 0,0 0-12 0,3 0 2 0,-3 0 1 16,-7 0 9-16,11-3-10 15,0-3 10-15,-4 6-10 0,3 0 10 0,-3-3 0 0,0-3 0 0,0 6 0 16,4 0-14-16,-4-7 2 0,-7 7 1 0,7 0-801 16,0 0-161-16</inkml:trace>
  <inkml:trace contextRef="#ctx0" brushRef="#br0" timeOffset="26261.072">11398 7502 806 0,'11'-3'72'0,"-8"-4"-58"0,-3 7-14 0,0 0 0 15,-7-3 190-15,7 3 35 0,0 0 7 0,0 0 2 16,0 0-184-16,0 0-37 0,14 0-13 0,-3-6 9 16,-11 6-9-16,7 6-11 0,7-6 3 0,0 3 0 15,0-3 8-15,1 7 0 0,-5-4 0 16,8 3-8-16,6-3 8 0,-2 4 0 0,-5 2 0 15,4-9 0-15,1 9 0 0,-1-9 0 0,3 7 0 0,-2-4 0 16,2-3 28-16,1 6 0 16,-4-6 1-16,4 0 0 0,0 0 20 0,-4 0 4 0,3-6 1 0,1 6 0 15,0-3 6-15,-1 3 2 0,1-7 0 0,-4 7 0 16,4 0-15-16,-4 0-3 0,7 0-1 0,-3 7 0 16,3-7-25-16,1 3-5 0,2 3-1 0,-2-3 0 15,-1 3-12-15,4-2 0 0,-4 2 0 0,3-3 0 16,1 3 8-16,0 1-8 0,0-4 0 0,-1-3 0 15,5 6 0-15,-4-3 8 0,-1-3-8 0,1 0 0 16,0 6 9-16,-4-6-1 0,4 0 0 0,-4 0 0 16,4 0 20-16,-4 0 4 0,4 0 1 0,-4 0 0 15,4-6 0-15,-1 6 0 0,5 0 0 0,-1-3 0 0,0 3-12 0,1-6-2 16,2 6-1-16,-6 0 0 0,0 0-7 0,-4 6-2 16,0-3 0-16,4-3 0 0,-4 6-9 0,0-2 0 15,-3-4 0-15,0 6 8 0,-4-3-8 0,4-3 8 16,-4 6-8-16,0-6 8 0,0 0-8 0,4 0 0 15,-4 3 0-15,0-3 0 0,4-3 0 0,0 3 0 16,3 0 0-16,-3-6 8 0,-4 6 5 0,3-3 1 16,5-3 0-16,2 6 0 0,-2-4 0 0,-1-2 0 15,0 6 0-15,0-3 0 0,4-3 1 0,-7 6 0 0,3 0 0 0,-3-3 0 16,3-4 1-16,-3 7 1 16,-1 0 0-16,4 0 0 0,-3 0-17 0,3 7-14 0,1-4 2 0,-1-3 1 15,0 6 11-15,-3-3 0 0,-1-3 0 0,5 0 0 16,2 6 0-16,-2-6 0 0,-5 4 0 0,5-4 0 15,-5 0 0-15,4 0 0 0,-3 0 0 0,3 0 0 16,-3-4 0-16,3 4 0 0,1 0 0 0,-5-6 8 16,8 6-8-16,-4-3 0 0,4-3 0 0,0 6 0 15,-4 0 0-15,4-3 0 0,-1 3 0 0,1 0 0 16,-4 0 0-16,1 0 0 0,-1 3 0 0,0-3 0 16,-3-3 0-16,-1 3 0 0,-2-7 0 0,-1 7 0 15,-4 0 0-15,5 0 0 0,-8 0 0 0,3-6 0 16,-3 6-10-16,1-3-3 0,2 3-1 0,-3 0 0 15,-3 0-90 1,-1 0-17-16,1 0-4 0,0 0-1037 0</inkml:trace>
  <inkml:trace contextRef="#ctx0" brushRef="#br0" timeOffset="39576.235">10181 6555 57 0,'0'0'0'0,"0"0"0"0,0 0 0 0,0 0 0 16,-7 0 0-16,-3 0 0 0,2 0 347 0,8 0 64 0,0 0 13 0,0 0 2 15,-7 0-297-15,7 0-59 0,0 0-12 0,0 0-2 16,-7 0-31-16,7 0-5 0,0 0-2 0,0 0 0 16,0 0-18-16,0-10 8 0,-7 10-8 0,7 0 0 15,0 0 13-15,-3-9-4 0,-8 9-1 0,4-6 0 16,-7 6 8-16,3 0 0 0,-3 0 1 0,-3 0 0 16,-4 0 10-16,-1 0 1 0,-2 6 1 0,-1-6 0 15,0 0 15-15,1 0 2 0,-5 0 1 0,5 0 0 16,-5 0-1-16,5 0 0 0,-8-6 0 0,4 3 0 15,0 3-16-15,-4 0-3 0,4-7-1 0,-1 4 0 16,1-3-12-16,0 6-2 0,0-9-1 0,-1 5 0 16,1-2-11-16,0 6 12 0,0-3-12 0,7-3 12 15,-4 6 5-15,0 0 2 0,4 0 0 0,-4 0 0 0,4 6-19 16,0-3 10-16,-4-3-10 0,4 6 8 0,-3-2-8 0,2-4 0 16,5 6 0-16,-4-3 0 15,-1 3 0-15,5-3 0 0,-1-3 0 0,4 7 8 0,-4-7 11 0,4 3 1 16,0 3 1-16,4-6 0 0,-5 0-21 0,8 0 0 15,-3 6 0-15,-1-6-12 0,4 3 24 0,0-3 4 16,0 0 0-16,-4 0 1 0,8 0-1 0,3 0 0 16,-7 7 0-16,3-4 0 0,-3-3-8 0,7 0-8 15,-7 0 9-15,4 6-9 0,-1-6 0 0,-3 3 0 16,0 4 0-16,4-4-10 0,-1 3 10 0,0 3 0 16,1-2 0-16,-4-4 0 0,3 6 0 0,1-3 0 0,-4 4 0 0,3-7 0 15,4 6 0-15,-3-2 0 0,-1 2 0 0,-3 1 0 16,7-1 0-16,-3 0 0 0,-4 1 0 0,0 5 0 15,3-5 0-15,-3 5 0 0,3-2 0 0,4 3 0 16,-3-1 0-16,-4-2 0 0,7 6 0 0,-7-4 0 16,3 4 0-16,-6-3 0 0,6 3 0 0,1 6 0 15,-1-3 0-15,1 3 0 0,-1-6 0 0,4 6 0 16,-4-6 0-16,1 6 0 0,3-7 0 0,0 8 0 16,0-4 0-16,-4-7 0 0,4 10 0 0,0-6 0 15,0 0 0-15,0-3 0 0,0 2 0 0,0-5 0 16,-3 3 0-16,-1-1 9 0,4-2-9 0,0 3 0 15,0-7 10-15,0 7-10 0,0-7 8 0,0 0-8 16,0 1 25-16,0-1 0 0,0-9 0 0,4 10 0 16,-1-4-25-16,-3-6 8 0,0 0-8 0,0 9 0 0,0-6 0 0,0-3 0 15,4 10 8-15,-4-4-8 0,0-6 0 0,0 10 0 16,3-1 0-16,-3 0 8 0,0 1-8 0,4-1 0 16,0 1 0-16,-1-4 0 0,-3-6 0 0,4 9 0 15,3-2 0-15,3-4 0 0,-10-3 0 0,0 0 0 16,4 6 9-16,6-3-9 0,4-3 10 0,-3 0-2 15,0 0-8-15,3-3 12 0,0-3-4 0,3 6-8 16,1 0 11-16,0 0-11 0,-1 0 8 0,1 0-8 16,3 0 0-16,0 0 0 0,1 0 0 0,2 6 0 15,-3-3 0-15,4-3 0 0,3 6 0 0,4-6 0 16,0 3 0-16,3-3 0 0,0 0 0 0,1 0 0 16,-5 0 0-16,8 0 0 0,0 0 0 0,0 0 0 0,0-3 0 15,-4 3 0-15,0-6 0 0,0 6 0 0,1-9 0 16,-1 9 0-16,-7-10 8 0,4 10-8 0,0-9 0 0,-4 3 0 15,-3 2 0-15,-1 4 0 0,-2-6 8 16,-1 6-8-16,-4 0 0 0,-3 0 0 0,4-3 0 0,-4 3 0 16,-3 0 8-16,3 0-8 0,0 0 0 0,0 3 0 15,-3-3 0-15,3 6 0 0,-4-6 0 0,4 0 0 16,1 4 0-16,-5-4 0 0,1 0 0 0,-1 0 0 16,4 6 0-16,-3-6 0 0,0 0 0 0,-1 0 0 15,1-6 10-15,-1 6-10 0,-3-4 8 0,-7 4-8 16,7-6 9-16,1 3-9 0,-5-3 10 0,4-4-10 15,-3 7 18-15,-4-6-2 0,3 3-1 0,-3-4 0 16,0 1 12-16,0-1 2 0,4-5 1 0,-4 5 0 16,0-5-18-16,0 5-3 0,0-9-1 0,0 10 0 15,3-10 3-15,-3 10 0 0,0-7 0 0,0 3 0 0,4-2-3 0,-4-1 0 16,-4-3 0-16,8 1 0 0,-4 2-8 0,0-3 8 16,0 0-8-16,0 0 8 0,-4-6-8 0,4 0 8 15,0 3-8-15,4-3 8 0,-4-3-8 0,0 3 0 16,0-3 0-16,3 3 8 0,-3-1-8 0,4-2 0 15,-1 3 0-15,-3 3 0 0,4-3 0 0,-4 9 0 16,3-2 0-16,-3-1 0 0,0 3 0 0,0 7 0 16,0-4 0-16,-3-2 0 0,3 5 0 0,0-6 0 15,0 7 0-15,0 0 0 0,0 5 0 0,0-2 0 16,0-3 0-16,0-1 0 0,0 4 0 0,0-3 0 16,0 6 0-16,0-4 0 0,0-2 0 0,0 6 0 15,0-4 0-15,0 4 0 0,0-3 0 0,-4 0 0 16,4 3 0-16,0 3 0 0,0-7-8 0,-7 7 8 0,7-9 0 0,0 9 0 15,0 0 0-15,-3 0 0 0,-1-3-9 0,4 3 9 16,0 0 0-16,0 0-10 0,0 0 10 0,-3 0-8 31,-1-6-52-31,4 6-9 0,0 0-3 0,0 0 0 16,0 0-141-16,0 0-29 0</inkml:trace>
  <inkml:trace contextRef="#ctx0" brushRef="#br0" timeOffset="42751.027">8029 5062 518 0,'-14'0'46'0,"11"0"-37"0,-1 0-9 0,-3-6 0 15,0 6 292-15,3 0 56 0,1 0 11 0,3 0 2 0,0 0-242 0,0 0-49 16,0 0-10-16,0 0-1 0,0 0 1 0,0 0 1 16,0 0 0-16,0 0 0 0,0 0-61 0,0 0 0 15,0 9-12-15,7 1 2 0,-7-10 10 0,7 6 0 16,0 3-9-16,0 1 9 0,0-1 0 0,0 1 18 16,4-1-3-16,-4 1-1 0,-7 5 2 0,0 4 1 15,0-3 0-15,3 2 0 0,-3 1 23 0,-3 6 5 16,3 0 1-16,-7 4 0 0,7-1-22 0,-7 0-5 15,0 7-1-15,-4-7 0 0,8 6-3 0,-4 1-1 16,-1-1 0-16,5-5 0 0,-4-1-14 0,0 6 0 16,0 1 0-16,3-7 0 0,4 6 19 0,-3-5-3 15,-1-1 0-15,4 6 0 0,-3-8 7 0,3 8 1 0,0-12 0 16,3 3 0-16,-3 3-14 0,0-3-2 16,-3-6-8-16,3 6 12 0,0-6 0 0,0 0-1 0,-4 0 0 0,4 6 0 15,-3-10-2-15,-1 4 0 16,1 0 0-16,-1 0 0 0,4-3 0 0,-3-1 0 0,3-2 0 0,0 2 0 15,0-5-9-15,0-1 10 0,0 1-10 0,3-1 10 16,-3-9-10-16,0 0 8 0,0 0-8 0,0 0 8 16,0 0 4-16,0 0 0 0,0 0 0 0,0 0 0 15,0 0 7-15,0 0 1 0,0 0 1 0,0 0 0 16,0 0-2-16,0 0-1 0,-7-3 0 0,0 3 0 16,7-6-2-16,-11 3 0 0,4-4 0 0,0 1 0 15,0 3-5-15,0-3-2 0,0 2 0 0,0-5 0 16,3 3-9-16,1-4 10 0,-8 1-10 0,8 0 10 0,-1 2-10 0,-3-2 0 15,7 6 0-15,0-7 8 16,-7 1-8-16,7 0 0 0,-7-4 0 0,7 10 0 0,-3-3 0 0,3-4 0 16,-4 7 0-16,1-3 0 0,3 3 0 0,-4-4 0 15,4 7 0-15,0-3 0 0,-3-3 0 0,3 6 0 16,0 0 0-16,0 0 0 0,0 0 0 0,0 0 0 16,0 0 0-16,0 0 0 0,0 0 0 15,0 0 0-15,0 0-10 0,0 0 10 0,0 0-9 0,0 0 9 16,0 0-8-16,0 0 8 0,0 0 0 0,0 9-10 15,3 1 10-15,1-1 0 0,-4 1-9 0,7 5 9 16,-7-5 0-16,3 5-9 0,1-2 9 0,-1-4 0 16,4 7 0-16,-7 0-8 0,4-4 8 0,3 4 0 15,-4-7 0-15,1 10 0 0,3-3 0 0,-4-4 0 0,1-2 0 0,0 5-8 16,3-5 8-16,-4 6 0 0,4-7 0 16,0 7 0-16,0-7 0 0,-3 0 0 0,3 1 0 0,-7-10 0 15,0 0 0-15,7 3 0 0,-7 3 8 0,0-6-8 16,0 0 12-16,7 3-3 0,4-3 0 0,-8-3 0 15,4-3 4-15,0 3 1 0,0-7 0 0,0-5 0 16,4 5-2-16,-4-5 0 0,0 2 0 0,0-6 0 16,4-3-4-16,-1 4 0 0,8-4-8 0,-11 0 12 15,4 3-12-15,-1-6 9 0,4 6-9 0,4 0 8 16,-4 0-8-16,4 4 0 0,3-4 9 0,-4 6-9 16,-6-2 0-16,3-1 9 0,4 3-9 0,-1 4 0 15,1-7 0-15,-4 7-17 0,-3 3 1 0,3-4 1 16,-4 1-187-16,1-1-38 15</inkml:trace>
  <inkml:trace contextRef="#ctx0" brushRef="#br0" timeOffset="59841.286">2480 13585 288 0,'0'0'25'0,"0"0"-25"0,-3 0 0 0,3 0 0 15,0 0 126-15,-8-6 20 0,5 6 4 0,3 0 1 16,0 0-113-16,-4 0-22 0,-6-3-5 0,3-3-1 16,3 6-10-16,-3-3 0 0,0 3 0 0,7-7 0 15,0 7 0-15,-10 0 0 0,-1 0 0 0,7 0 0 16,-6-3 32-16,3-3 5 0,3 6 1 0,-6 0 0 15,10 0 43-15,-4 0 9 0,-6-3 2 0,3-4 0 0,7 7-20 0,-8 0-3 16,-2 0-1-16,-1 0 0 0,1 0-7 0,6 0-1 16,-6-6-1-16,-1 6 0 15,7-3-27-15,4 3-6 0,0 0-1 0,0 0 0 0,-10 0-7 0,10 0-2 16,0 0 0-16,0 0 0 0,0 0-4 16,0 0-2-16,0 0 0 0,0 0 0 0,0 0 11 0,10 9 3 15,-6-2 0-15,7-4 0 0,3 6-5 0,-4-2-1 16,1-4 0-16,-1 6 0 0,5-3-18 0,-5-3 10 15,8 4-10-15,3-1 8 0,0-3 16 0,-3-3 4 16,3 6 0-16,4-6 0 0,-1 4 3 0,1-4 1 16,7 0 0-16,-4 0 0 0,4-4-2 0,3 4 0 15,0 4 0-15,-6-4 0 0,6 0-10 0,0 0-1 0,0 0-1 16,4 6 0-16,0-6-8 0,3 0-2 0,-6 3 0 16,-1-3 0-16,4 6-8 0,-4-6 0 0,0 3 0 0,0-3 8 15,1 7-8-15,-4-4 0 0,3-3 0 0,0 0 0 16,0-3 16-16,-3 3-3 0,3 0 0 0,4 0 0 15,-4-7 12-15,1 7 3 16,-1 0 0-16,0-3 0 0,-3-3-16 0,0 6-4 0,3-3 0 0,-7 3 0 16,4 0-8-16,3 0 8 0,-6 0-8 0,2 0 8 15,-2 0-8-15,2 3 0 0,-6-3 0 0,3 6 8 16,-3-6-8-16,7 3 12 0,-8 4-12 0,5-4 12 16,-1-3-12-16,-4 6 0 0,1-6 0 0,0 3 0 15,0 3 0-15,-11-6 8 0,7 0-8 0,-4 0 8 16,5 0 0-16,-1 0 0 0,-4 0 0 0,5-6 0 0,-1 3 19 15,-4 3 3-15,5 0 1 0,-1-6 0 16,3 6-31-16,-2 0 0 0,-8 0 0 0,-4 0 0 0,15-3 11 0,-7 3-1 16,-1 3 0-16,1-3 0 0,3-3-10 0,0 3 0 15,-3 3 0-15,0-3 0 0,-1 0 0 0,4 0 0 16,-10 0 0-16,3 0 0 0,0 0 0 0,0 0 0 16,-3 0 0-16,-1 6 0 0,-3-6 10 0,8 0 0 15,-5 0 0-15,-3 0 0 0,4-6-10 0,-1 6 12 16,1 0-12-16,0-3 12 0,-8 3-12 0,4-7 0 15,7 7 0-15,-14 0 0 0,4 0 0 0,-4 0 10 16,7 0-2-16,-7 0-8 0,0 0 0 0,3-3 0 16,-3 3 0-16,0 0 0 0,7 0 0 0,-7 0 0 15,0 0-10-15,0 0 10 0,7-6-26 0,-7 6 2 0,0 0 1 0,0 0 0 32,0-3-151-32,0 3-30 0,0 0-7 0,0 0-887 0</inkml:trace>
  <inkml:trace contextRef="#ctx0" brushRef="#br0" timeOffset="60908.203">2596 14808 1152 0,'0'0'25'0,"0"0"6"0,-10-6 1 0,6 6 0 0,-6 0-32 0,3-3 0 15,-4 3 0-15,4-6 0 0,0 6 0 0,-4-3 0 16,4 3 0-16,-3-7 0 0,-1 7 0 0,-3-3 0 16,4-3 0-16,-1 6 0 0,0 0 9 0,-3 0-1 15,4-3 0-15,-1 3 0 0,0 0 44 0,4-7 8 16,-3 14 1-16,-1-7 1 0,4 0 2 0,0 0 1 16,0 0 0-16,7 0 0 0,0 0-23 0,-3 3-5 0,-8-6-1 0,11 3 0 15,0 0 0-15,0 0-1 16,0 0 0-16,0 0 0 0,0 0 1 0,0 0 1 0,0 0 0 0,4 3 0 15,6 3 0-15,4-3 0 0,4 4 0 0,-1-4 0 16,8-3-3-16,-4 0-1 0,4 6 0 0,7-6 0 16,-4 3-6-16,4 3-2 0,3-6 0 0,4 7 0 15,7-14 6-15,-4 7 1 0,0 0 0 0,11 0 0 16,4 0-18-16,3 0-3 0,0 7-1 0,0-7 0 16,-7 0-10-16,14 0 8 0,-7 0-8 0,0-7 8 15,0 7 7-15,-1 0 1 0,-6 7 0 0,7-4 0 16,-7-3-1-16,7 0 0 0,-10 0 0 0,10 0 0 15,-7 0 4-15,3 0 1 0,-3 0 0 0,0 0 0 16,7-3-9-16,-11 3-2 0,1-7 0 0,2 7 0 16,1 0-9-16,0-6 0 0,7 3 0 0,-3 3 0 0,-8 0 0 15,1 0 0-15,6 0 0 0,-14 0 0 0,4 0 0 16,-4 0 0-16,-3-6 10 0,-3 6-10 0,-1 0 13 16,-10 0-4-16,3 0-1 0,-4 0 0 0,-2 0-8 0,-1-3 0 15,-7 3 9-15,0 0-9 0,-3 0 12 0,-1-7-3 16,1 7 0-16,-11 0 0 0,0 0-9 0,0 0 10 15,3 0-10-15,-3 0 10 0,0 0-10 0,0 0-12 16,0 0 2-16,0 0 1 16,0 0-99-16,0 0-19 0,0 0-4 0,0 0-989 0</inkml:trace>
  <inkml:trace contextRef="#ctx0" brushRef="#br0" timeOffset="119883.078">3634 7671 1094 0,'0'0'48'0,"0"0"11"0,0 0-47 0,0 0-12 16,-4-3 0-16,4 3 0 0,0 0 209 0,0 0 40 16,0 0 8-16,0 0 2 0,0 0-201 0,0 0-40 15,0 0-8-15,0 0-2 0,-7-6-8 0,7 6 0 16,0 0 0-16,0 0 0 0,0 0 0 0,-3-3 0 16,-8-4 0-16,7 7-11 0,4 0 11 0,-10-3 0 15,-1 3-9-15,-3 0 9 0,0 0 0 0,3-6 12 16,-3 6-2-16,-7 0 0 0,-4-3 12 0,4-3 2 15,-3 6 1-15,-1-7 0 0,-3 4 6 0,-4 3 1 0,4 0 0 0,-4-6 0 16,-3 6-12-16,-1-3-3 16,1-3 0-16,-4 2 0 0,1-2-6 0,-8 6-2 0,-11-3 0 0,15-3 0 15,-4 6-9-15,0 0 0 0,-3 0 0 0,-1 0 8 16,1 0 6-16,-4 0 1 0,4 0 0 0,-4 0 0 16,-4 0-15-16,8 0 11 0,-8 6-11 0,8-3 10 15,-4-3-10-15,4 0 0 0,-8 0 0 0,8 0 0 16,0 6 8-16,-8-6-8 0,8 0 0 0,-8 0 8 15,8 4 4-15,-4-4 0 0,0 0 0 0,4 0 0 16,-1 6 2-16,11-3 1 0,-6-3 0 0,6 0 0 16,-4 6-2-16,5-6 0 0,9 3 0 0,-6 4 0 15,0-1-1-15,10-3-1 0,4 3 0 0,-4-3 0 16,4 4 8-16,7-4 1 0,0-3 1 0,3 6 0 0,1-3-21 0,6-3-13 16,-6 7 1-16,10-7 1 15,0 0 24-15,0 0 5 0,0 0 1 0,0 0 0 16,3 9-19-16,4 0 0 0,-7 1 0 0,0-4 0 0,-7 3 0 0,14-5 0 15,-3 11 0-15,-4-5-9 0,0 8 9 16,0-8 0-16,0 6 8 0,0 2-8 0,0 1 0 0,0 0 0 16,0 3 0-16,-4-3 8 15,4 0-8-15,-7-1 0 0,4 7-8 0,-8-6 8 16,8 6 0 0,-8-3 0-16,0-6 0 0,1 12 0 0,-1-9 0 0,1 3 0 0,3-3 0 0,-11 0 0 0,11-1 0 0,-11 1 0 15,4 0 0-15,4-3 11 0,-5 3-11 0,5-4 0 16,-4 4 0-16,3 0 0 0,-3-3 0 0,3-4 0 15,-3 4 8-15,4 3-8 0,-1-4 9 0,-3-2-9 0,4 2 10 0,-1 1-10 16,7-6 11-16,-6 2-11 0,-1-6 12 0,8 4-12 16,-8-1 16-16,4 1-3 0,4-4-1 0,3-3 0 15,-4 6 13-15,4-9 3 0,0 0 0 0,0 0 0 16,0 0-28-16,0 7 0 0,0-7 0 0,4 9 0 16,-4-9 0-16,10 9 13 0,-6 1 0 15,6-1 0-15,1 1-2 0,-1-1-1 0,1-3 0 0,-4 4 0 16,11-1-10-16,-4 1 0 0,0-4 0 0,-4 3 8 15,12-6-8-15,-5 4 8 0,4-4-8 16,4 3 8-16,7-6-8 0,-4 6 10 0,0-2-10 0,8-4 10 16,-1 0-10-16,0 6 12 0,8-3-12 0,-5-3 12 15,8 0-4-15,-7 0-8 0,7 6 12 0,3-6-4 16,4 3 11-16,4-3 1 0,-1 0 1 0,-3 0 0 16,14 7-21-16,-7-4-10 0,-7 3 1 0,7-3 0 0,7-3 9 15,-4 6 0-15,-3-6 8 0,4 4-8 0,6 2 0 0,1 0 8 16,-8-3-8-16,8-3 0 0,-4 0 0 0,7 7 8 15,-3-7-8-15,3 3 0 0,7-3 0 0,-7 0 8 16,0 6-8-16,0-6 0 0,7 0 0 0,0 0 8 16,4 0-8-16,-7 3 0 0,-1-3 0 0,-3 6 0 15,4-6 0-15,0 0 8 0,-4 0-8 0,0 3 0 16,7 4 0-16,-11-4 0 0,-2 3 0 0,-1-6 0 16,7 6 0-16,-4-2 0 0,1 2 0 0,3-3 0 15,-4 6 0-15,1-2 0 0,-1-4 0 0,5-3 0 16,-5 9 0-16,4-9 0 0,4 6 0 0,-1-6 9 15,-13 0-9-15,3 0 0 0,7 4 0 0,-3-8 0 16,-4 4 0-16,3 0 0 0,4-6 0 0,-3 6 0 0,-4 0 0 16,0 0 0-16,0 0 0 0,3 0 0 0,-6-3 0 0,3 3 0 15,7 0 0-15,-10 0 0 0,-4 3 0 0,7-3 0 16,-7 0 8-16,0 0-8 0,-1 0 0 0,5 6 0 16,-1-6 0-16,1 0 0 0,3 4 0 0,0 2 0 15,-7-6 0-15,7 0 0 0,0 0 0 0,4 0 0 16,-8 0 8-16,4 0-8 0,7 0 0 0,-10 0 0 15,3 6 0-15,0-3 0 0,0-6 0 0,3 3 0 16,-6 3 0-16,3-3 0 0,0 7 0 0,-7-4 0 16,0-3 0-16,-7-3 0 0,7 3 0 0,-7 3 0 15,3-3 0-15,1 0 0 0,3 6 0 0,0-3 0 16,-4-3 0-16,0 6 0 0,4-6 0 0,-7 3 0 16,0-3 0-16,7 0 0 0,0 7 0 0,0-7 0 15,4 0 8-15,-4 0-8 0,-4 0 0 0,0 0 0 0,4 0 0 0,0 0 10 16,0 0-10-16,0 0 8 15,-3 0-8-15,-1 0 0 0,4 3 0 0,-3-3-11 0,-4 0 11 0,7 0 0 16,-11 0 8-16,7 0-8 0,1 0 0 0,-1 0 0 16,1 0 0-16,-4 0-8 0,-4-3 8 0,4 3 0 15,3-7 0-15,4 7 8 0,4 0-8 0,-4-3 0 16,-4-3 0-16,4 6 0 0,0-3 0 0,4-3 0 16,-8 6 0-16,-3-10 0 0,0 10 0 0,3-3 0 15,8-3 0-15,-8 6 0 0,-3-6 0 0,4 2 0 16,10 4 0-16,-7-6 0 0,0 6 0 0,-4 0 0 15,4 0 0-15,-3 0 8 0,10-3-8 0,-7-3 0 0,3 6 0 16,-3 0 0-16,4 0 0 0,-1 0 0 16,-3 0 0-16,0 0 8 0,4 0-8 0,-5 0 0 0,1 0 0 0,4 0 0 15,-1 0 0-15,-3 0 0 0,-3-3 0 0,3 3 0 16,0 3 0-16,0-3 0 16,3 0 0-16,1 0 0 0,-1 0 0 0,1 6 0 0,-4-6 0 0,3 0 0 15,-3 3 0-15,4-3 0 0,6 6 0 16,-6-6 0-16,-4 0 0 0,-4 10 0 0,4-10 0 0,-3 9 0 15,-1-9 0-15,1 7 0 0,-1-4 0 0,0 3 0 16,-3-3 0-16,4 3 0 0,3-3 0 0,0 4 0 16,-4-7 0-16,-3 3 0 0,0 3 0 0,3-6 0 15,-3 0 0-15,4 0 0 0,-1 6 0 0,1-2 0 16,3-8 0-16,0 4 0 0,0 4 0 0,0-4 0 16,-8-4 0-16,5 4 0 0,-1 0 0 0,1 0 8 15,3 0-8-15,-4 4 0 0,1-4 0 0,-4 0 0 16,-4 6 0-16,0-6 0 0,-3 0 0 0,0 3 0 0,3-3 0 0,-6 0 0 15,-1 0 0-15,-3 0 0 0,3 6 0 0,4-6 0 16,-7 0 0-16,3-6 8 0,-10 6-8 0,0 0 8 16,0 0-8-16,-1-3 8 0,-2-3-8 0,-5 6 0 15,1 0 0-15,3-4-8 16,-3-2 8-16,0 0 0 0,-4 3 0 0,3 3 8 0,1-7-8 0,0 4 0 16,-8-6 0-16,5 3 0 0,-1-4 0 15,0 1 0-15,0 3 0 0,-3-4 8 0,3 1-8 0,-3-1 0 16,3 1 0-16,-4 0 0 0,1-7 0 0,-4 6 0 15,7-2 0-15,-7-4 8 0,4-3-8 0,-4 4 0 16,4-4 0-16,-1 0 8 0,-3 3-8 0,1-2 0 16,-1-7 8-16,3 6-8 0,-6-10 8 0,3 11-8 0,0-7 8 0,-3 6-8 15,3-6 23-15,-7-4 0 0,0 4 0 0,4 7 0 16,-4-11-31-16,-4 11-7 0,1-8-1 0,-1 1 0 16,-3 7 16-16,4-8 0 0,-4 8 0 0,0-1 0 15,0-6 0-15,0 6 0 0,0 0 0 0,0-6 0 16,0-3 0-16,0 0 0 0,0 2 10 0,3-2-10 15,1 0 0-15,-1-3 0 0,-3 2 0 0,4 1 0 16,-1 0 0-16,4-3 0 0,-3 2 0 0,-4 1 0 16,3 3 0-16,1 0 0 0,0 3 0 0,-4-3 0 15,3 0 0-15,-3 6 0 0,4 0 0 0,-4-6 0 16,-4 13 0-16,1-7 0 0,-1-3 0 0,0 9 0 16,1-2 0-16,-4-1 0 0,3 3 0 0,-3 7 0 15,4-3 0-15,-4-1 0 0,0 1-9 0,0 0 9 16,-4 2 0-16,0 4 0 0,4-3-8 0,-3 6 8 15,-1 0 0-15,-3 0-8 0,4-3 8 0,-1 3 0 16,-7 3-8-16,8-3 8 0,-4 0 0 0,-1 6 0 0,-2-6 0 0,-1 0-8 16,1 3 8-16,-5 4 0 0,-6-7 0 0,0 6 0 15,0-6 0-15,0 3 0 0,-1 3 0 0,1-3 0 16,-7 4 0-16,0-4 0 0,3 3 0 0,-4-3 0 16,1 3 0-16,0-6 9 0,-4 10-9 0,0-10 0 15,-3 9 0-15,-4-9-11 0,-7 7 11 0,4-4 0 16,-1-3 0-16,1 0-8 0,0 6 8 0,-4-3 0 15,3-3 0-15,-3 6 0 0,1-6 0 0,-5 0 0 16,-3 0 0-16,0-6 0 0,0 6 0 0,4 6 0 16,-4-6 0-16,3 0 0 0,-3 0 8 0,-3 0-8 0,-8 0 8 0,8 0-8 15,-4 0 0-15,7 0 0 16,-4 3-10-16,1-3 10 0,-1 0 0 0,-3 0 0 0,0 0 8 16,-3 7-8-16,3-7 0 0,-4 3 0 0,1 3-11 0,-1-6 11 15,-3 3-8-15,3 4 8 16,-3-7 0-16,0 0 0 0,-7 6 0 0,3-3 0 0,1-3 0 0,3 6 0 15,-4-3 0-15,8-3 0 0,-1 0 0 0,-3 7 0 16,3-4 0-16,4 3-11 0,7-3 11 0,-3-3-8 16,-4 6 8-16,3-6 0 0,1 0 8 0,-1 0-8 15,-3 4 0-15,4 2 9 0,-1-6-9 0,-3 3 0 16,0-3 0-16,4 6 0 0,-4-6 0 0,0 0 0 16,0 7 0-16,3-4 0 0,4 3 0 0,4-3 0 15,-1-3 0-15,-3 6 0 0,-7-2 0 0,7 2 0 16,11-3 0-16,0-3 0 0,-11 6 0 0,3-6 0 15,4 10 0-15,0-4 0 0,4-3 0 16,-4-3 0-16,-7 9 0 0,7-9 0 0,7 7 0 0,-3-4 0 0,-11 3 0 0,7-3 0 16,4-3 0-16,-1 7 0 15,1-7 0-15,3 3 10 0,0-3-2 0,0 6 0 0,0-6-8 0,4 0-9 16,3 0 9-16,-3 0-13 0,3 0 13 0,0 0 0 16,4 0 12-16,3 3-12 0,0 3 0 0,1-6 0 15,-1 0 0-15,0 7-9 0,4-7 9 0,-4 0 8 16,1-7-8-16,-5 7 11 0,4 0-11 0,-3 0 0 15,3 0-12-15,1 0 12 0,-8 0 0 0,4 0 0 16,-1 0 0-16,1 0 0 0,0 0 0 0,0 0 8 16,3 0-8-16,0 0 0 0,-3 0 0 0,-1-6 0 15,1 6 0-15,0-3 0 0,-4 3 0 0,0 0 0 16,4 0-9-16,-4 0 9 0,4 0 0 0,-4 0 0 0,0-6 0 0,1 6 0 16,2 0 0-16,1 0 0 0,0 0 9 0,-1 0-9 15,-2 0 0-15,-5 0 0 0,1 0 0 0,-4-3 0 16,4 3 0-16,6 0 0 0,-6 0-9 0,3 0 9 15,4 0 0-15,0 0 0 0,-1 0 0 0,1-7 0 16,-4 7 0-16,4 0 0 0,-4-3 8 0,1-3-8 16,-5 3 0-16,1-4 0 0,0 4 0 0,3-3-10 15,0 6 10-15,0-9 0 0,0 9 10 0,0-7-10 16,1 4 0-16,-5 3 0 0,5-6 0 0,-5 6-10 16,1 0 10-16,0-9 0 0,-1 9 8 0,1-4-8 15,0 4 0-15,-4 0 0 0,7 0 0 0,-11 0-12 16,8 0 12-16,-4 0 0 0,4 0 0 0,-7 0 0 15,3 0-8-15,0 0 0 0,7 0 0 0,-10 0 0 0,6 0 8 0,-3 0 11 16,4-6-3-16,0 6 0 16,-1 0-8-16,-2 0 0 0,2 0 0 0,1 0 0 0,0-3 0 0,-1-3 0 15,1 6 0-15,3-3 0 0,-7 3 0 0,4 0 0 16,-4-7 0-16,0 7 0 0,0 0 0 0,4 0 0 16,-4 0 0-16,4 0 0 0,3 0 0 0,-7 0 0 15,4-6 0-15,-8 6 0 0,5-3 0 0,2 3 0 16,1 0 0-16,-4 0 0 0,7 0 0 0,4 0 0 15,0 0 0-15,-8 0 0 0,5 0 0 0,-1-6 0 16,-4 2 0-16,5 4 0 0,-1-6 0 0,0 6 0 16,-3 0 0-16,3-3 0 0,-7 3 0 0,7 0 0 15,-3 0 0-15,3 0 0 0,4 0 0 0,-8 0 0 16,1-6 0-16,3 6 0 0,-10 0 0 0,0 0 0 16,13-3 0-16,-6 3 0 0,0 0 0 0,-1 0 0 15,4 0 8-15,1 0-8 0,2 3 0 0,1-6 0 0,3 3 0 0,-3 3 0 16,0-6 0-16,-1 3 0 0,-2 0 0 15,2 0 0-15,8 0 0 0,-7 0 0 0,0 0 0 0,-4 3 0 16,4-3 0-16,-1 6 0 0,1-6 0 0,0 3 0 16,-1-3 0-16,1 0 0 0,0 0 8 0,0 0-8 15,-4 0 0-15,0 0 0 0,4 0 0 0,-1 0 0 16,-6 0 0-16,10 0 0 0,-3 0 0 0,0 0 0 16,3 0 0-16,4 6 0 0,3-6 0 0,-7 0 0 15,8 4-8-15,-5 2 8 0,8-6 0 0,-10 0 0 16,2 3-121-16,-6 3-20 0,-4 1-4 15,7-4-1-15</inkml:trace>
  <inkml:trace contextRef="#ctx0" brushRef="#br0" timeOffset="127317.521">20793 2306 921 0,'0'0'40'0,"0"0"10"16,0 0-40-16,0 0-10 0,0 0 0 0,0 0 0 16,0 0 264-16,0 0 50 0,0 0 10 0,3 9 3 15,-3 1-271-15,4-1-56 0,-1-3-8 0,1 7-4 0,-4-4 12 0,3 4-13 16,1-1 5-16,3-2 8 0,0 5 0 0,-3-5 0 16,-1 9 0-16,1-4 0 0,-1-2 0 0,1 3 0 15,-1-1 0-15,-3-2 0 0,4 3 0 0,-8-13 13 16,4 9 0-16,0-9 0 0,0 7 29 0,0-10 6 15,0 0 0-15,0 0 1 0,0 0 15 0,0 0 2 16,0 0 1-16,4-10 0 0,-1-5-23 0,8 2-4 16,-4-6 0-16,3-3-1 0,1 0-22 0,3-3-4 15,4 6-1-15,-1-15 0 0,1 9-12 0,7-6 0 16,-8-1 0-16,8 1 0 0,7-1 0 0,-4 4-12 16,0 9 3-16,-3-6 0 0,3 7 9 0,-3 2 0 15,-7 3-9-15,-1 7 9 0,4-3 0 0,-7 9 0 16,-3-3 0-16,3 6 0 0,-3 6 21 0,-4-3-1 15,0 7 0-15,0 3 0 0,0-1-20 0,0 4-20 0,0 6 4 0,-3-12 1 16,3 12 15-16,0-6 0 0,-4-1 0 0,4 1 0 16,0-3 0-16,0 0 0 0,-3-4 0 0,3 4 0 15,0-13 8-15,0 6-8 0,-7-9 0 0,7 7 0 16,-7-7 8-16,7 0-8 0,-7 0 12 0,0 0-12 16,11 0 12-16,-4-7-12 0,0-2 12 0,0 6-12 15,0-7 16-15,0-5-4 0,4 2-1 0,-4 1 0 16,3-1-3-16,1-12 0 0,-1 9 0 0,1 7 0 15,0-4-8-15,3-2 0 0,-4 5 0 0,4 7 0 16,-3-9 0-16,0 8 0 0,-8 4 0 0,4-6 0 16,4 6-10-16,-4 0 10 0,-7 0 0 0,0 0-9 15,0 0 9-15,0 0 0 0,10 6 0 0,-3-6-8 16,-7 0 8-16,4 4 0 0,7 8 0 0,-1-9 0 16,-3 4 0-16,0 5 0 0,4-12 0 0,3 16-8 0,0-13 8 0,-3 13 11 15,-8-7-3-15,4 10 0 0,4-4-8 16,-4-5 0-16,-7 6 0 0,3-4 8 15,4 7 0-15,1-10 0 0,-5 7 0 0,1 3 0 0,-8-13-8 0,8 7 0 16,6-1 0-16,-3-2 0 0,-10 2 0 0,3-6 0 16,3 4 0-16,4-7 0 15,0 3-27-15,0-3-1 0,0-3 0 0,0 0 0 16,4 0-116-16,-4 0-23 0,-7 0-5 0,7-9-527 16,7 6-105-16</inkml:trace>
  <inkml:trace contextRef="#ctx0" brushRef="#br0" timeOffset="127881.632">22204 2227 1551 0,'-18'-9'68'0,"15"9"16"0,-4 0-68 0,0-9-16 0,3 6 0 0,1-4 0 16,-5 4 36-16,5-3 3 16,3 6 1-16,-4-6 0 0,-3 2-12 0,4-5-1 0,3 9-1 0,-4-6 0 15,4 6-10-15,0 0-3 0,-3-10 0 0,3 10 0 16,0 0 11-16,-4 0 3 0,-3-9 0 0,7 9 0 15,0 0-2-15,-10 0 0 0,-1 6 0 0,0-3 0 16,-3 7-10-16,4-4-3 0,-1 3 0 0,1 1 0 16,-8-1 5-16,7 10 1 0,4-3 0 0,0 3 0 15,-3-1-2-15,3 1 0 0,0-3 0 0,3 3 0 16,4 6-3-16,0-13-1 0,-4 4 0 0,8 9 0 0,0-12-4 16,3 2-8-16,-4-5 11 0,1 5-11 0,6-5 16 0,1-1-3 15,-4-6-1-15,0 4 0 0,4-7-1 0,3 0-1 16,0 6 0-16,-4-12 0 0,-3 6 0 0,4-7 0 15,7-2 0-15,-4 6 0 0,-4-7-10 0,1 4 0 16,3-3 0-16,-3-4 0 0,6-3 21 0,-10 7 9 16,0-7 2-16,7-2 0 0,4 2-32 0,-4-3-12 15,-10 0 1-15,-1 4 0 0,8 2 11 0,-4-6 0 16,-4 4 10-16,-3-1-10 0,-7 3 25 0,4 7-1 16,10-6 0-16,-11 2 0 0,-6 4-2 0,3 0-1 15,7 2 0-15,-4-5 0 0,1 9-13 0,3 0-8 16,0 0 8-16,0 0-8 0,0 0 0 0,0 0 0 15,-7 0 0-15,7 0 0 0,0 0-8 0,3 9 8 0,-3-9-8 0,0 16 8 16,7-13 0-16,-3 7-10 0,3-1 10 0,-4 7 0 16,-3-7 0-16,4 1 0 0,6 5 0 0,-3-2 0 15,-7 2 13-15,4 1-3 0,7-3-1 0,-1 12 0 16,-3-13-9-16,0 4 12 0,-3 3-12 0,10-4 12 16,0-5-12-16,0 9 0 0,-10-4 0 0,6-5 8 15,8 2-22-15,-8-5-5 0,1 2-1 0,-4-3 0 31,7-3-130-31,0-3-26 0,0-3-6 0,-3-3-790 0</inkml:trace>
  <inkml:trace contextRef="#ctx0" brushRef="#br0" timeOffset="128314.434">22895 2021 0 0,'0'0'0'0,"0"0"0"0,0 0 0 0,0 0 0 16,0 0 0-16,0 0 0 0,0 0 395 0,0 0-79 15,0 0 63-15,-7 0 13 0,-3-7-282 0,10 7-56 16,0 0-11-16,0 0-3 0,0 0-12 0,0 0-4 16,0 0 0-16,0 0 0 0,0 0 11 0,0 0 1 15,0 0 1-15,0 0 0 0,7 7-9 0,-7-7-1 16,0 0-1-16,0 0 0 0,0 0 12 0,0 0 2 0,0 0 1 0,0 0 0 15,0 0 19-15,0 0 3 0,0 0 1 0,-7-7 0 16,-7 7-32-16,6 7-7 0,8-7-1 0,0 0 0 16,-10 6 12-16,-1 6 1 0,-3-2 1 0,4 5 0 15,-1 1-38-15,-3-3 0 0,-7 2 0 0,7 4 0 16,3 0 10-16,-7 6-2 0,1-6-8 16,-1 0 12-16,4-1-12 0,3-2 0 0,1 0 0 0,-1-4 0 15,1 4 8-15,-1-7-8 0,4 1 0 0,4-1 9 16,-8-2-9-16,0-4 12 0,11-3-12 0,0 0 12 15,-3 9-12-15,3-9 0 0,0 0 0 0,0 0 8 16,0 0-18-16,0 0-4 0,0 0-1 0,0 0 0 16,0 0-41-16,0 0-8 15,-4-9-1-15,4 6-1 0,4-7-35 0,-1-2-7 0,4 8-2 0,-7-11 0 16,0 2-91-16,4-2-19 0</inkml:trace>
  <inkml:trace contextRef="#ctx0" brushRef="#br0" timeOffset="128549.187">22691 1939 1094 0,'0'0'97'0,"0"0"-77"16,0 0-20-16,0 0 0 0,-11 0 196 0,1 3 35 16,10-3 7-16,0 0 2 0,-11 6-155 0,4-2-30 15,7-4-7-15,-4 12 0 0,8-9 12 0,-4 7 4 16,-4-1 0-16,8 7 0 0,3-4-23 0,-4 4-4 16,1 3-1-16,3 0 0 0,4-4-16 0,3 10-4 15,-4-6-1-15,-3 0 0 0,0 9 7 0,8-6 2 16,-1 0 0-16,-4-3 0 0,-3 6-12 0,4-6-3 15,10 0 0-15,-7 3 0 0,0-4-9 0,0 1 0 16,8 0 9-16,-5 0-9 0,4-4 0 0,-7 4-15 0,1 0 3 0,2 0 0 31,1-3-104-31,-4 2-21 0,-3 8-4 0,3-8-552 0,-4 1-111 0</inkml:trace>
  <inkml:trace contextRef="#ctx0" brushRef="#br0" timeOffset="130232.497">21361 6100 1857 0,'0'0'40'0,"0"0"9"0,0 0 2 0,0 0 2 0,0 0-42 0,0 0-11 0,0 0 0 0,0 0 0 15,0 0 11-15,0 0 0 0,0 0 0 0,0 0 0 16,0 0 19-16,0 0 4 0,0 0 1 0,0 0 0 15,0 0-3-15,0 0-1 0,0 0 0 0,0 0 0 16,-4-3 11-16,-6 3 2 0,3-6 1 0,-4 12 0 16,4-6 4-16,-11 3 1 0,4-3 0 0,-7 6 0 15,-4-2-30-15,1-4-7 0,-5 6-1 0,-2-3 0 16,-1 3 9-16,-3 4 2 0,3-1 0 0,-3-3 0 16,-1 4 7-16,-3-7 2 0,4 13 0 0,0-7 0 15,0-3-16-15,-1 4-4 0,1-1 0 0,3 0 0 16,8-5-4-16,-1 5 0 0,0-3-8 0,1 4 12 15,2-10-12-15,1 9 0 0,4-3 0 0,-1-2 0 0,0 2 14 16,4-3-3-16,4 3-1 0,3-3 0 0,-4 4 3 0,4-4 1 16,0 3 0-16,0 3 0 0,7-9 5 0,-4 0 1 15,-3 10 0-15,7-10 0 0,0 0-20 0,0 0-9 16,0 0 1-16,0 0 0 0,0 0 8 0,0 0 16 16,0 0-4-16,0 0-1 0,0 0-1 0,0 9 0 15,0-9 0-15,7 7 0 0,-7-7 0 0,7 3 0 16,0 3 0-16,4-3 0 0,-4 3-1 0,4-6 0 15,-4 7 0-15,3-4 0 0,4 3-9 0,-3-3 0 16,0-3 9-16,3 6-9 0,0-6 8 0,0 4-8 0,0 2 8 0,0-3-8 16,0-3 9-16,-3 9-9 0,3-2 12 15,0-7-12-15,0 9 9 0,0-9-9 16,4 9 0-16,0-2 9 0,-1-4-9 0,1 3 8 0,-1-3-8 0,1 4 8 16,0-4 0-16,-1 3 0 15,-3-6 0-15,4 3 0 0,0-3 0 0,-4 0 0 0,-4 0 0 0,5 0 0 16,-5 0-8-16,4 0 10 0,-7 0-10 0,4-3 10 15,-8 6-10-15,-3-3 0 0,7 0 9 0,-7 0-9 16,0 0 0-16,0 0 0 0,11 0 0 0,-7 6 8 16,-4-6-8-16,0 0 9 0,0 0-9 0,0 0 10 15,0 0-10-15,0 0 0 0,0 0 0 0,0 0 0 16,0 0 0-16,0 0 13 0,0 0-1 0,0 10-1 16,0-10-11-16,-4 6 0 0,-3 3 0 0,3-5 0 15,-6 2 0-15,3-3 0 0,-4 6 0 0,1-2 0 0,-4 2 0 0,-1-3 0 16,1-3 0-16,-3 7 0 15,-4-1 0-15,-1 1 0 0,5-4 0 0,-8 3 0 16,0 1 0-16,1-1 0 0,2 1 0 0,-2-1 0 0,-4 0 0 0,-1 1 0 16,1 6 0-16,0-7 0 0,0 0 0 15,3 1 0-15,0-1 0 0,1 4 0 0,2-1 0 0,1-6 0 16,4 4 0-16,-1 2 0 0,0-5 0 0,1 2 0 16,-1 7 0-16,4-7 0 0,-4 1 0 0,1-1 0 15,-1 0 0-15,4 1 0 0,3-1 0 0,-3-2 0 16,4 2 0-16,-1-6 0 0,0 6 0 0,4-2 0 15,0-4 0-15,0 3-11 0,0 4 11 0,4-10 0 16,-1 9 8-16,-3-3-8 0,7-6 0 0,0 0 0 16,0 0 0-16,0 3-12 0,0 7 12 0,0-10 0 15,0 0 0-15,7 6 0 0,0-3 0 0,4 3 0 0,3 1 0 0,0-4 0 16,4 3 0-16,3-3 0 0,-4 4 0 0,8-7 0 16,0 0 0-16,0 0 8 15,6 3-8-15,1-3 8 0,3 0 0 0,1 0 1 0,2 0 0 0,1 0 0 16,7 0-9-16,0-3 0 0,0 3 9 0,0 0-9 15,3-7 15-15,-3 7-2 0,0 0 0 0,-4-9 0 16,8 9-13-16,-5-3 0 0,1-4 0 0,-3 1 0 16,2 3 9-16,-2 3-1 0,-1-6 0 0,-3 6 0 15,-4 6-8-15,0-3-11 16,-6-3 3-16,-1 0 0 0,-3 0-8 0,-1 0 0 0,-6 0-1 0,-4 0 0 16,0 0-183-16,0-3-37 0</inkml:trace>
  <inkml:trace contextRef="#ctx0" brushRef="#br0" timeOffset="136832.99">903 10390 1382 0,'0'0'123'0,"0"0"-99"16,0 0-24-16,-10 3 0 0,6 3 176 0,-7 4 31 16,1-1 5-16,3-3 2 15,7-6-199-15,-4 4-40 0,4-4-8 0,0 6-2 0,0-6 35 0,0 0-8 16,0 0 8-16,0 0 0 0,-10 3 0 0,10-3 9 15,0 0-1-15,0 0 0 0,0 0 19 0,0 0 3 16,0 0 1-16,0 0 0 0,7-9-1 0,-7 5 0 16,3-11 0-16,1 5 0 0,3 1-6 0,-4-7 0 15,4 7-1-15,-3-10 0 0,-4 3 9 0,11-2 1 0,-11-8 1 16,0 5 0-16,0-5-21 0,0 1-4 16,0-6-1-16,-4-3 0 0,-3-1 16 0,3 1 4 0,-3-4 0 0,4-3 0 15,-4 4 8-15,3 2 3 16,-6-3 0-16,6 4 0 0,4-4-28 0,-10 4-11 0,10-1 8 0,-4 1-8 15,4 2 12-15,0-2-4 0,-7 9 0 0,7-3 0 16,0 3-8-16,0-4 8 0,0 4-8 0,0-3 8 16,0 3 0-16,7 3 0 0,-3-9 0 0,-1 12 0 15,4-9-8-15,-3 12 0 0,6-6 0 0,1-3 0 16,-1 6 0-16,1-6 0 0,-4 0-10 0,11 6 10 16,-4-6 0-16,0 3-9 0,-3-3 9 0,10 0 0 15,-7-3 0-15,7 9 0 0,-7-6 0 0,0 6 0 16,-3 3 0-16,3 4 0 0,0-13-8 0,-3 15 8 15,3-5 0-15,-4 5 0 0,1 1 0 0,-1-1 0 16,-6 1 0-16,3-1 8 0,-3 10-8 0,6-6 0 0,-10 3 0 0,11-3 0 16,-8 6 0-16,4-3 8 0,-3-4-8 0,-1 7 0 15,4 0 0-15,4 0 0 0,-7 0 0 0,-4 0 0 16,0 0 0-16,7 0 0 16,0 7 0-16,0-4 0 0,-7-3 0 0,0 0 0 0,0 0 0 0,0 0 0 15,0 0 0-15,-11 9 0 16,8-3 0-16,-8-2 0 0,0 8 0 0,1-9 0 0,-4 7 0 0,0-10 8 15,-4 6-8-15,4-3 11 0,0 3-11 0,-7-2 0 16,6-4 0-16,1 6 0 0,4-6 10 0,-4 3-10 16,3 3 12-16,-3 4-12 0,3-4 0 0,1-3 0 15,-4-3 0-15,3 6-12 0,-3-3 12 0,3 7 0 16,1-10-10-16,-1 9 10 0,1-3 0 0,-1-2 0 0,8 2 0 0,-8 3 0 16,11-2 0-16,0-7 0 0,0 0 0 0,0 0 0 15,0 0 0-15,0 0 0 0,0 0 0 0,0 0 0 16,0 0 0-16,7-7 0 0,-3-2 0 0,6 3 0 15,1-4 0-15,-4 1 0 0,3-1 0 0,1-8 0 16,3 2 0-16,-3 3 0 0,3-2 0 0,3-4 0 16,-3 3 0-16,-3-3 8 0,3 1-8 0,-3 2 0 15,3 6 0-15,-4-2 0 0,1-4 8 0,-7 7-8 16,6-1 0-16,-10 10 12 0,0 0-12 0,0 0 12 16,0 0-12-16,0 0 0 0,0 0 0 0,0 0 8 15,0 0-8-15,11 0 0 0,-8 0 9 0,8 10-9 16,-11-4 0-16,10-3 0 0,1 7-10 0,-7-4 10 15,6 3 0-15,1 1 0 0,-1-1 0 0,-3 10 0 0,4-10 0 0,0 7 0 16,-1-3 0-16,1 2 0 16,-1 1-13-16,-6-3 1 0,6 2 0 0,-6 1 0 0,3-4 35 0,-4 4 7 15,-3-3 2-15,8 2 0 0,-5 4-42 0,-3-3-8 16,4-1-2-16,-4 4 0 16,7-6-121-16,-4 12-25 0,4-6-5 0,-3 0-1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18T19:39:03.7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21188 13802 2034 0,'-32'-3'90'0,"14"-4"18"0,-3 7-86 0,4-3-22 0,3-3 0 0,-1 6 0 16,5-3 16-16,-1-3 0 0,8 6-1 0,3 0 0 15,0 0 9-15,0-10 1 0,7 4 1 0,3-4 0 16,4 7-5-16,4-6-1 0,7 3 0 0,0 2 0 16,-1-2 35-16,4 3 6 0,4-3 2 0,3 6 0 15,-3-10 8-15,7 10 1 0,-4-6 1 0,4 3 0 16,0-3-13-16,3 3-2 0,1-4-1 0,2 7 0 16,5-9-25-16,3-1-6 0,0 4-1 0,-4 3 0 15,4-13 9-15,0 13 2 0,7-6 0 0,-4 3 0 16,1-7-22-16,6 0-4 0,4 4-1 0,4 0 0 0,-4-1 11 0,-4 1 1 15,-3-1 1-15,4 4 0 0,6 3-3 0,-6-3-1 16,-4 6 0-16,3-3 0 0,4-4-7 0,-3 7-2 16,-8 0 0-16,-3-3 0 0,-3 3-9 0,-5-6 10 15,-2 6-10-15,3 0 10 0,-8-3-10 0,-2 3 0 16,-1 0 0-16,0 0 8 0,-6 0-8 0,-5 0 0 16,-3-6 9-16,-3 6-9 0,0-4 10 0,-4 4-2 15,-4-6-8-15,-3 6 12 0,-7 0 0 0,0 0 0 16,7 0 0-16,-7 0 0 0,0 0-12 0,0 0 0 15,0 0 0-15,0 0 0 0,8-3 0 0,-8 3 8 16,0 0-8-16,0 0 0 0,0 0 0 0,0 0-18 16,0 0 4-16,0 0 1 15,0 0-51-15,0 0-9 0,0 0-3 0,3-6 0 16,4-1-71-16,0 7-14 0,4-3-3 0,-4 6-1080 0</inkml:trace>
  <inkml:trace contextRef="#ctx0" brushRef="#br0" timeOffset="766.486">6703 13604 2671 0,'-7'-9'59'0,"0"-1"12"0,3-5 2 0,-3-4 2 16,-7 3-60-16,3 4-15 0,11-4 0 0,-10-3 0 15,-4 10 39-15,7-7 5 0,-4 7 0 0,4-1 1 16,0 1-4-16,3-1-1 0,-3 1 0 0,4 3 0 0,-4-4-25 0,3 7-6 16,-3-3-1-16,0 3 0 0,0-3 0 0,-3 2-8 15,2-2 12-15,-13 6-4 0,7-9 25 0,-11 9 5 16,-3 6 1-16,-3-6 0 0,-15 3-24 0,-4-3-5 16,-10 6-1-16,-7-2 0 0,-7 5 11 0,-7 0 3 15,-7 1 0-15,-11-4 0 0,-7 3 1 0,-3 7 1 16,0-3 0-16,-11 2 0 0,0-5 3 0,0 9 0 15,0-4 0-15,0 4 0 0,0-3-3 0,3-4 0 16,12 4 0-16,6-4 0 0,4 4-17 0,6 0-8 16,5-4 8-16,3 4-8 0,10-7 0 0,8 7 0 15,3-6 0-15,0-1 0 0,14-6 0 0,-4 3-20 16,8 4 3-16,3-10 1 16,4 9-65-16,0-9-13 0,-1 6-2 0,-2-2-890 0,-1-4-178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18T19:41:07.1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21138 7141 1609 0,'0'0'71'0,"-7"-6"15"0,0 6-69 0,-3 0-17 0,-1 0 0 0,1 0 0 15,-1 0 12-15,4-3 0 0,0-3-1 0,0 6 0 16,3 0-11-16,4 0-12 0,0 0 2 0,0 0 1 16,0 0-2-16,0 0 0 0,0 0 0 0,0 0 0 15,0 0 2-15,0 0 0 0,7 0 0 0,0-4 0 0,8-2 9 0,-5 6 9 16,-3-6-1-16,4 3-8 0,-1 3 20 0,4-6-2 16,-3 6-1-16,0-4 0 0,-1 4 23 0,1-6 5 15,-1 6 1-15,4 0 0 0,-3 0-27 0,0 6-6 16,-1-2-1-16,1-4 0 0,-1 6 10 0,1-6 2 15,-4 9 0-15,4-9 0 0,-4 10-8 16,3-1-2-16,-3 0 0 0,0 1 0 0,0-4 3 0,0 10 1 16,1-4 0-16,-1 4 0 0,0-3-2 0,0 2 0 15,0 4 0-15,-4 0 0 0,4 6-16 0,-3 0 0 16,-1-3 0-16,-3 3 0 0,4 0 0 0,-4 3 10 16,0-3-10-16,-4 4 8 0,1-4-8 0,-1-6 0 15,-3 6 9-15,0-7-9 0,-3 1 0 0,-4 0 8 0,3 0-8 16,-7-3 0-16,-3 2 10 0,0-8-2 0,0 6-8 0,0-7 12 15,-1 0-3-15,-2 7-1 0,-1-13 0 0,4 7 0 16,-4-10 10-16,4 6 2 0,3-6 0 0,-3-6 0 16,4 6-9-16,-1-4-2 0,4-5 0 0,3 0 0 15,1-4 13-15,3 4 2 0,3-4 1 0,1-3 0 16,3-2-7-16,3 2-2 0,1-3 0 0,3-6 0 16,0 6-16-16,3 0 0 0,-3-9 0 0,11 3 0 15,-4-3 0-15,7 0 0 0,-3 3 0 0,3-4 0 16,0-2 0-16,4 3 0 0,-4 0 0 0,7 2 0 15,1-2 0-15,-1 3 0 0,-3 3 0 0,3-9 0 16,0 9 12-16,0-9 3 0,-3 9 0 0,0-4 0 16,3 1-23-16,-4-3-5 0,1 9-1 0,-4-6 0 15,1 6 14-15,-1 1 0 0,0 2 0 0,0-3 0 0,-10 10 0 16,3 2 0-16,-4-2 0 0,1 6 0 0,-4-3 0 0,-7 6 0 16,0 0 0-16,0 0 0 15,7 0-36-15,-7 0 0 0,0 0-1 0,0 0 0 16,0 0-111-16,0 0-23 0,0 0-4 0,0 9-671 15</inkml:trace>
  <inkml:trace contextRef="#ctx0" brushRef="#br0" timeOffset="4548.688">20923 8775 345 0,'-14'-6'15'0,"11"6"4"0,-8 0-19 0,-3 0 0 0,0 0 0 0,0 0 0 16,0 0 238-16,-1 0 44 0,1-3 9 0,0-4 1 15,4 7-199-15,3-3-40 0,-4 3-8 0,4 0-1 16,3-6 52-16,4 6 12 0,0 0 1 0,0 0 1 16,0 0-46-16,0 0-8 0,8 0-3 0,2 6 0 15,4-3-29-15,0-3-5 16,0 0-2-16,8 0 0 0,-1 7-7 0,3-7-2 0,1 3 0 0,0-3 0 16,0 6 0-16,-1-3 0 0,1 3 0 0,-4 4 0 15,0-1 10-15,0 7 2 0,-3-4 0 0,0 4 0 16,-1 3 8-16,-6-3 3 0,0 2 0 0,-4 1 0 15,-4 0 0-15,1 0 0 0,-1 6 0 0,1 0 0 16,-8 0-8-16,4-3-2 0,0 3 0 0,0 0 0 16,-3-3-13-16,-1 3-8 0,4 0 10 0,-3 1-10 0,-1-5 11 0,1-2-11 15,-1 3 12-15,0-3-12 0,1-6 8 0,-1 2-8 16,-3 4 0-16,0-3 0 0,0-4 16 0,0 4 0 16,0 0 0-16,-3-4 0 0,-1-6-5 0,0-2-2 15,4 5 0-15,-7 4 0 0,0-4-9 0,0-6 12 16,0 3-12-16,0-2 12 0,0 2-12 0,0-3 10 15,-1-3-10-15,1 0 10 0,4 0-10 0,-1-3 0 16,4 3 0-16,0-6 0 0,0 2 12 0,3-2 0 16,4-3 0-16,0-1 0 0,-3 1-12 0,6-7 0 15,5 7 0-15,-5-10-11 0,4 3 24 0,0-3 5 16,4 1 1-16,-4-1 0 0,3 0-31 0,1 0-5 16,-4-6-2-16,4 0 0 0,-1 0 19 0,1-3 17 15,-4 0-3-15,3 2-1 0,1-2-13 0,0 3 0 0,-4 6 0 16,3-6 0-16,1-3 8 0,-1 0-8 15,4 3 0-15,-3 0 9 0,-4 3-9 0,4-3 0 0,3-1 9 0,-4 8-9 16,1-1 12-16,0-6-1 0,-1 12-1 0,4-2 0 16,-7-4-10-16,4 3-11 0,-1-3 3 0,1 4 0 15,0 2 8-15,3-3 14 0,0-2-3 0,0 8-1 16,-3-6-10-16,-1 4 0 0,1 2 0 0,-1-5 0 16,1 5 0-16,-4 4 0 0,0 3 0 0,-3-3 0 15,-4 6 0-15,0 0 0 0,0 0 0 0,0 0 0 16,0 0-24-1,0 0-6-15,0 0-2 0,0 0 0 0,0 0 0 0,0 0 0 0,0 9 0 16,0-9 0-16,7 6-116 0,-7-6-24 0,0 0-5 0,0 0-1 16,10 4-49-16,-3 2-9 15,11-12-3-15,-4-4 0 0</inkml:trace>
  <inkml:trace contextRef="#ctx0" brushRef="#br0" timeOffset="5052.097">21551 8358 1944 0,'-10'-9'86'0,"6"-1"18"0,1 7-84 0,3-10-20 15,0 10 0-15,0-6 0 0,-4 0 21 0,8-1 0 16,3-6 0-16,-4 7 0 0,1 0-33 0,-1-1-8 16,4 1 0-16,0-7-1 0,4 7 21 0,-8-1 0 0,4 4 0 0,1-3 0 15,2 6 0-15,1-4 0 0,-4-2 0 0,3 6 0 16,4-4 0-16,1-2 16 0,-1 9 0 0,-4-9-1 15,1 2 11-15,-1 7 2 0,5-9 1 0,-5 9 0 16,-6-3-15-16,6-3-3 0,1 6-1 0,-1 0 0 16,-10 0 19-16,7 0 4 0,4 0 1 0,-4 0 0 15,-7 0-15-15,0 0-3 0,0 9-1 0,0 0 0 16,4 7-7-16,-8-7 0 0,-6 7-8 0,-1-3 12 16,7 2-12-16,1 4 0 0,-11 0 0 0,0-3 0 15,0 2 10-15,-1 1-10 0,5 0 10 0,-4-3-10 16,-4 3 8-16,4-1-8 0,3-2 0 0,1-7 0 15,-1 7 0-15,4-6 0 0,4-7 0 0,-1 6 0 16,4-9 0-16,0 0 8 0,0 0-8 0,0 0 0 16,0 0 0-16,0 0 0 0,0 0 0 0,11 6 0 15,3-6 0-15,3 0 11 0,-6 4-11 0,0 2 10 0,-4-6-2 16,7 0-8-16,0 6 12 0,-4-3-4 0,-10-3 7 0,11 0 1 16,7 10 0-16,-1-10 0 0,-3 6-8 0,4-3-8 15,-4 3 11-15,4-3-11 0,-1-3 9 0,-2 7-9 16,-1-7 0-16,-4 3 9 0,8-3-9 0,-4 6-14 15,-7-6 3-15,0 9 1 16,4-9-165-16,-11 0-33 0</inkml:trace>
  <inkml:trace contextRef="#ctx0" brushRef="#br0" timeOffset="20236.363">27316 14059 1670 0,'0'0'148'0,"-4"-6"-118"16,4 6-30-16,0 0 0 0,0-4 104 0,0 4 16 0,-3-6 2 0,3 6 1 16,0 0-100-16,0 0-23 0,0 0 0 0,0 0 0 15,0 0 0-15,0 0 0 0,0 0 0 16,0 0-10-16,7 6 10 0,-4 4 8 0,-3-1-8 0,0 7 11 16,0-4 13-16,0 4 2 0,0 3 1 0,0-3 0 15,0 2 14-15,0 1 3 0,-3 6 1 0,3-6 0 16,-4 9 2-16,1-2 0 0,-1-1 0 15,-3-3 0-15,3 3-11 0,-3 3-3 0,-3-3 0 0,-1 3 0 16,1-3-13-16,-8 3-4 0,0-2 0 0,-3 2 0 16,-4 6-4-16,4-6-2 0,-3-2 0 0,-1 8 0 15,0-12-2-15,-3 9-8 0,0-9 12 0,0 10-4 16,3-10 1-16,4 3 0 0,-4-6 0 0,7-1 0 16,1-2 3-16,-1 3 0 0,4-3 0 0,0-7 0 15,3 0 10-15,1 1 2 0,-1-1 1 0,4 1 0 0,4-4-25 16,-1-3 0-16,0 3 0 0,4-6 0 0,0 0 12 15,0 0-4-15,0 0 0 0,0 0 0 0,0 0-8 0,11 3 0 16,0-3 0-16,-1 7 0 0,1-7 0 0,-1 0 0 16,1-7 11-1,3 7-11-15,0 0 8 0,0 0-8 16,4 0 0-16,0-3 9 0,6 3-9 0,1 0 0 0,-4 0 0 0,7 3 0 16,-3-3 0-16,3 7 0 0,4-7 0 0,0 9 0 15,-4-9 0-15,7 9 0 0,1-2 0 0,-5-4 0 0,5-3 0 0,-5 6 0 16,8-3 0-16,-4-3 0 0,1 0 0 0,6 0 0 15,4 0 0-15,3 0 0 0,1 0 8 0,-1-3-8 16,0-3 0-16,-3 6 8 0,4-3-8 0,-4-4 0 16,3 7 0-16,4-3 8 0,7-3-8 0,-4 0 0 0,1 3 9 15,-1 3-9-15,-3-7 0 0,4 7 0 16,-5 0 0-16,1 0 0 0,0-3 0 0,4-3 0 16,3 6 10-16,0 0-10 0,0 0 0 0,-4-3 0 0,1 3 0 0,-1 0 0 15,-3 0 0-15,3 0 0 0,1-6 0 0,-1 6 0 16,4-4 8-16,0 4-8 0,-3-6 0 0,-1 6 0 15,1 0 0-15,-5 0 0 0,1 0 0 0,0-3 0 16,4-3 8-16,-1 6-8 0,4-3 0 0,0-4 0 16,-3 7 8-16,-5 0-8 0,5 0 0 0,-8-6 0 15,1 6 0-15,3-3 0 0,0 3 0 0,3-6 0 16,-3 6 8-16,0 0-8 0,0 0 0 0,0 6 9 16,-4-6-9-16,-3 0 0 0,0 0 0 0,3 3 0 15,1-3 0-15,-1 0 0 0,4 0-12 0,-4 0 12 16,1 0 0-16,3 0 0 0,-4 0 14 0,0 0-4 15,1 0-10-15,-1-3 0 0,-3 3 0 0,3 0 8 16,1-6-8-16,-1 6 0 0,0 0 0 0,1 0 0 0,3 0 0 16,-4 0 0-16,1 0 8 0,-5 0-8 0,-2 0 16 0,3 0 2 15,-8 0 0-15,8 6 0 0,-3-6-27 0,2-6-6 16,1 6-1-16,-3 6 0 0,-1-6 27 0,0 3 5 16,-3-3 0-16,0 6 1 0,-7-6-26 0,3 0-6 15,-3 0-1-15,-1 0 0 0,1 7 16 0,0-7 0 16,0 3 0-16,3-3 0 0,0 0 0 0,-3 0 0 15,-4 0 0-15,-3 0 0 0,7 0 0 0,-4 0 0 16,-3 0 0-16,-1 0 0 0,1 0 18 0,-4 0-3 16,-3 0-1-16,-1 0 0 0,-2 0-14 0,-1 0-12 15,0 0 3-15,0 0 0 0,-4 0 9 0,1-3 0 16,0-4 10-16,-4 7-10 0,0-6 16 0,3 3-4 0,-3-3 0 0,4 3 0 16,-4-7-12-16,4 1 0 0,-1-7 8 15,1 7-8-15,-4-1 9 0,3-5-1 16,1 5 0-16,-4-9 0 0,4 4 3 0,-4 2 0 0,0-3 0 0,0-2 0 15,-4 2 1-15,4 3 0 0,0-5 0 0,-3 2 0 16,0-3-12-16,-1-6 8 0,-3 9-8 0,4-6 8 16,-4-3-8-16,0 6 8 0,-4-6-8 0,4 0 8 15,0 6-8-15,-3-9 0 0,-1 0 0 0,0-3 0 16,-3 2 8-16,4 1-8 0,-4 3 0 0,3 3 8 16,1-3 3-16,-1 0 0 0,1 0 0 0,-4 6 0 15,3 0-11-15,-3 0 0 0,4 4 0 0,-5 2 0 16,5-2 0-16,-4 5 0 0,7 1 0 0,-4-1 0 0,-3 1 0 0,4 3 0 15,-4 3 0-15,3-4 0 16,4 7 0-16,-7-9 0 0,0 9 0 0,0-6 0 0,0 2-8 0,0 4-8 16,3-6 0-16,-3 6-1 0,-3 0 17 0,3 0-8 15,0 0 8-15,-4 0 0 0,0 0-8 0,-3 6 8 16,4-6 0-16,-4 0 0 16,3 0 0-16,-7 0 0 0,4 0 0 0,-3 4 0 0,-1 2 0 0,-3-6-8 15,0 6 8-15,0-3 0 0,-1-3 0 0,1 7 0 16,-3-4 0-16,-1-3 0 0,4 0 0 0,-4 6 0 15,0-6 0-15,1 3 0 0,-1-3 0 0,4 0 0 16,-4 0 0-16,-3 0 0 0,0 0-12 0,-1 0 0 16,-2-3 1-16,-1 3 0 0,-3-6 19 0,-1 6 3 0,-2-10 1 15,-1 10 0-15,-4-3-12 0,1-3 0 16,0 6 0-16,3-6 0 0,-3 2 0 0,-1 4 0 0,-3 0 8 0,1-6-8 16,-1 6 0-16,-4-3 0 0,-3 3 0 0,0-6 0 15,8 6 0-15,-5 0 0 0,4 0 0 0,-3 0 0 16,3 0 0-16,0 0 0 0,-7 0 0 0,0-3 0 15,0 3 0-15,-3-7 0 0,0 7 0 0,-4 0 0 16,3 0 0-16,1 0 0 0,-1 0 0 0,1 0 0 16,-4 0 0-16,3 0 0 0,-3 0 0 15,0 0 0-15,4 0 0 0,0 0-17 0,-1 0 4 0,4 0 1 16,4 7 12-16,-4-7 0 0,4 0 0 0,-4 3 0 16,0-3 0-16,3 0 16 0,1 0-3 0,3 6-1 15,4-6-12-15,-1 0 0 0,5 0 0 0,-1 0 0 16,3 0 17-16,-6 0 1 0,0 0 0 0,3 0 0 15,4 0-18-15,-4 0 0 0,-3 0 0 0,3 0 0 16,0 0-12-16,0 0-4 0,0 0 0 0,4 0 0 0,0 0 28 16,3 0 6-16,0 0 1 0,-3 0 0 0,3 0-19 15,-3 0 0-15,3 0 0 0,-3 0 0 0,0 0-11 0,-1 0-5 16,-2-6-2-16,-1 6 0 0,0 6 29 0,4-6 5 16,3 0 2-16,-3-6 0 0,6 6-18 0,-2 0 0 15,3-3 0-15,-4 3 0 0,4-7 0 0,-4 7 0 16,0 0 0-16,0-3 0 0,4-3 0 0,0 6 0 15,-7 0 0-15,3-3 0 0,-7 3 0 0,4-6 0 16,3 6 0-16,-3 0 0 0,3 0 0 0,4 0 0 16,0 0 0-16,-1 0 0 0,5 0 0 0,-8 0 0 15,4 0 0-15,-1 6 0 0,1-3 0 0,-4-3 0 0,1 0 0 0,-1 6 0 16,4-6-19-16,-1 3 3 16,1-6 0-16,4 3 0 0,-1 0 26 0,4 0 6 15,-4 0 0-15,7 0 1 0,-3 0-17 0,4 0 0 0,2 0 8 16,1-6-8-16,-3 6 0 0,3 0 0 0,-4 0 0 0,4 0 0 15,-4 0-10-15,1-3-6 0,-1 3 0 0,4 0-1 16,0 0 27-16,0-6 6 0,-4 6 0 0,0 0 1 16,4 0-17-16,4-7 0 0,-4 4 0 0,3 3 0 15,0 0 0-15,4 0 0 0,0-6 0 0,-3 6 0 16,3 0 0-16,7 0 0 0,0 0 0 0,0 0 0 16,0 0-16-16,0 0-4 0,0 0-1 0,0 0 0 15,0 0-64-15,0 0-13 16,0 0-2-16,10 0-826 0,4 0-165 0</inkml:trace>
  <inkml:trace contextRef="#ctx0" brushRef="#br0" timeOffset="22017.356">32999 12133 1670 0,'0'0'74'0,"0"0"15"0,0 0-71 0,0 0-18 0,0 0 0 0,0 10 0 15,0 2 92-15,0 1 16 0,3-4 2 0,4 7 1 16,-7-7-95-16,4 10-16 0,3-3-10 0,0-3 2 16,-3 8 8-16,-4-8 0 0,-4 6 0 0,4-4 0 15,0 1 0-15,0 3-10 0,4-6 10 0,-4 8-10 16,0-2 10-16,3 10 11 0,-3-1-3 0,4-3 0 15,-4 3 22-15,0 0 4 0,0 7 1 0,0-10 0 16,-4 9 5-16,4-5 2 0,-3 5 0 0,-1-6 0 16,1 7-1-16,3-16 0 0,3 6 0 0,1-3 0 0,-4 9-41 15,-4-3 0-15,4 0 0 0,-3 1 0 0,3 2 18 0,-4 7 2 16,0-1 0-16,1-2 0 0,-1-7-1 0,4 3 0 16,-7-2 0-16,4-4 0 0,-1-3-10 0,1 3-1 15,-1 0-8-15,-3-3 12 0,0-7 0 0,0 10 0 16,0-6 0-16,-4 6 0 0,-3-6 1 0,4-6 0 15,-1 2 0-15,1 4 0 0,-1 0 3 0,-3-10 0 16,7 7 0-16,-4 0 0 0,4-4 0 0,0-2 1 16,0-4 0-16,0-3 0 0,7 3 0 0,0-6 0 15,0 0 0-15,0 0 0 0,0 0-7 0,0 0-2 16,0 0 0-16,0 0 0 0,0 0 1 0,0 0 0 16,0 0 0-16,0 0 0 0,0 0 2 0,0 0 0 15,-7-9 0-15,0 3 0 0,3-4-3 0,-3-2-8 0,0-4 12 0,4 0-4 16,-1 7-8-16,-3-10 0 15,0 0 0-15,-3 4 0 0,2-4 8 0,5 0-8 0,-8-6 12 0,8 6-4 16,-4 7-8-16,3-10 0 0,-3 9 0 0,4-2 8 16,-1 5-8-16,4-6 0 0,-3 4 0 0,-1-4 0 15,4 4 0-15,-3-4 0 0,3 7 0 0,0-1 0 16,0-6 0-16,0 7 0 0,0 0 0 0,0-7 0 16,0 13 0-16,0-3 0 0,0-4 0 0,0 10 0 15,0 0 0-15,0 0 0 0,0 0 0 0,0 0 0 16,0 0-9-16,0 0 9 0,0 0 0 0,0 6 0 15,0 7-15-15,3 3 4 0,-3 2 1 0,4 1 0 16,-1 6 10-16,1 0-8 0,-1 4 8 0,1-4-8 16,-1-3 8-16,1 3 0 0,3 3 0 0,-4-3 0 15,4 0 0-15,-3-6 0 0,3 0 0 0,-3 0-8 16,3-4 8-16,0 4 0 0,-4-3 0 0,4-4 0 0,-3-2 0 16,3 5 0-16,-4-5 0 0,1 6 8 0,-1-7-8 0,1 0 0 15,-4-9 0-15,0 3 8 0,3 4 1 0,-3-7 1 16,0 0 0-16,0 0 0 0,4 9 8 0,-4-9 2 15,0 0 0-15,7 0 0 0,0-3 3 0,0-3 1 16,0-4 0-16,4 4 0 0,-1-3-4 0,4-1 0 16,1-2 0-16,-1-4 0 0,3-3-9 0,1 0-3 15,3-3 0-15,-7 13 0 0,-3-10-8 0,-1 0 8 16,5 4-8-16,-1-4 8 0,-4 0-8 0,1 0 0 16,-1 4 0-16,1-4 8 0,-7 3-8 0,3 4-11 0,-7-4 3 0,-4 7 0 31,1-1-21-31,-5 1-4 0,1-1-1 0,0 4 0 15,0 3-150-15,0-3-31 0,0 6-5 0</inkml:trace>
  <inkml:trace contextRef="#ctx0" brushRef="#br0" timeOffset="30237.004">20278 14043 1263 0,'0'0'28'0,"0"0"5"0,0 0 2 0,0 0 1 16,0 0-36-16,-4-3 0 0,1-3 0 0,-4 3 0 15,0-4 36-15,3 7 0 0,-3-3 0 0,7 3 0 0,-4-6 19 0,1 6 4 16,-4-9 1-16,0 9 0 15,3-7 8-15,1 4 3 0,-8 3 0 0,4 0 0 0,7 0-15 0,0 0-2 16,-7 0-1-16,0 0 0 0,7 0-33 0,0 0-6 16,0 0-2-16,0 0 0 0,-11 0 10 0,8 0 2 15,3 0 0-15,0 0 0 0,0 0 4 0,0 0 0 16,0 0 1-16,0 0 0 0,0 0 19 0,0 0 4 16,0 0 1-16,0 0 0 0,0 0-15 0,0 0-3 15,0 0-1-15,0 0 0 0,0 0-5 0,0 0-1 16,0 0 0-16,0 0 0 0,0 0 4 0,7 10 0 15,3-10 0-15,1 6 0 0,0-3-16 0,3-3-4 0,-4 6 0 16,8-3 0-16,-4-3 10 0,0 0 2 0,4 7 0 0,-1-4 0 16,1-3-16-16,3 0-8 0,-3 0 8 0,0 0-8 15,6 0 17-15,-3 0-1 16,1 0 0-16,2 0 0 0,-3 0-3 0,1 0-1 0,6-3 0 0,-3-4 0 16,-1 7 4-16,1 0 1 0,-7 0 0 15,6-3 0-15,-6 3-4 0,3 0-1 0,4-6 0 0,-4 6 0 16,4 0-1-16,-1 0-1 0,1 6 0 0,0-6 0 15,-1 3-10-15,1-3 0 0,0-3 0 0,3 3 0 16,4-6 0-16,-4 6 0 0,4-3 0 0,-1-3 0 16,1 6 11-16,0-7-3 0,0 4-8 0,-1 3 12 15,1-6-4-15,-4 6 0 0,-3 0-8 0,0-3 12 16,0-4-4-16,-4 7-8 0,3 0 11 0,1 0-11 16,-4-3 13-16,0 3-4 0,1 0-1 0,2-6 0 15,-3 6-8-15,1 0 0 0,6 0 0 0,-3 0 0 0,3 0 0 0,0 0 0 16,4 0 0-16,-1 0 0 15,1 0 0-15,-4 0 10 0,1 0-1 0,-1 0 0 0,7 6-9 16,-7-6 0-16,-6 0 0 0,2 3 0 0,-3-3 0 0,4 0 0 16,-7 0 0-16,-1 0 0 0,-2 0 16 0,2 0 5 15,4 0 1-15,-3 0 0 0,-4 0-22 0,4 0-20 16,6 0 4-16,1 0 1 0,-4-3 15 0,4 3 8 16,0 0 0-16,3-6-8 0,0 6 13 0,4 0-4 15,-7 0-1-15,3 0 0 0,7 0-8 0,-7 0 12 16,-3 0-12-16,-4 6 12 0,7-6-12 0,-3 0 0 15,-4 0 0-15,0 0 0 0,-3 0 0 0,7-6 0 16,-1 6 0-16,1 0 8 0,-7 0-8 0,6 0 0 16,8-3 0-16,0-3 0 0,-4 6 0 0,4 0 12 15,3 0-12-15,0-3 12 0,4-4-12 0,-3 7 12 0,-1-3-12 0,0-3 12 16,-3 6-12-16,3 0 0 0,-3 0 0 0,3-6 0 16,-7 6 0-16,8-4 0 0,-5 4 0 0,5 0 0 15,-5 0 0-15,1 0 0 0,0 0 0 0,0 0 0 16,-1 0 0-16,-2 0 0 0,2 0 0 0,-2 0 0 15,-1 0 0-15,0 0 0 0,-3 4 0 0,3-4 8 16,4-4-8-16,-1 4 0 0,5 0 9 0,-1 0-9 16,-3-6 0-16,3 6 0 0,-3 0 0 0,0 0 8 15,-1 0-8-15,1 0 0 0,0 6 0 0,-4-6 8 16,0 0-8-16,-3 0 0 0,0 4 0 0,-1-4 0 16,1 0 0-16,0 0 0 0,-4 0 0 0,4 0 0 15,-4 0 0-15,3 0 0 0,1 0-8 0,0 0 8 16,0 6 0-16,-1-6 0 0,1 0 9 0,0 0-9 15,-1 0 8-15,1 6-8 0,0-6 0 0,3 3 0 16,0-3 0-16,-3 0 0 0,-4 0 0 0,4 0 0 0,-1 7 0 0,-2-7 0 16,-1 3 0-16,0-3 0 0,0 0 0 0,-3 0 8 15,3 0-8-15,0 0 10 0,0 0-10 0,0 0 0 16,1 0 0-16,-1 0 0 0,-4 0 0 0,1 0 0 16,0 0 0-16,-1 0 0 0,4 0 0 0,-3 0 0 15,3 6 0-15,4-6 0 0,-4 0 0 0,0 3 0 16,0-3 0-16,4 0 0 0,-4 6 0 0,4-6 0 15,-4 3 0-15,-3-3 0 0,-1 7 0 0,1-4 0 16,0-3 0-16,-1 0 0 0,1 0 0 0,-4 0 0 16,4 6 0-16,3-6 0 0,-7 0 9 0,7 0-9 0,-3 0 10 15,-1 0-10-15,-2 0 0 0,-1 3 0 0,3-3 0 0,1 0 0 16,0 7 0-16,-1-7 0 0,1 0 0 0,0 0 9 16,3 6-9-16,-4-3 0 15,4-3 0-15,-3 0-11 0,3 6 11 0,-3-6 0 0,0 3 0 0,-4-3 0 16,0 0 0-16,0 0-12 15,-4 0 12-15,5 0-12 0,-5 0 20 0,-3 0 3 0,0 0 1 0,4 0 0 16,-4 0-12-16,0 0-17 0,4-3 4 0,-4 3 1 16,0 0 12-16,0 0 16 0,3-6-3 0,-3 6-1 15,4 0-12-15,0 0-16 0,-1-3 3 0,1 3 1 16,-1-6 22-16,4 6 5 0,1-7 1 0,-5 4 0 16,4 3-16-16,0-6 0 0,0 6 0 0,-3 0 0 15,0 0 0-15,-1-3 0 0,1 3 0 0,-1-7 0 16,-10 7 0-16,0 0 0 0,7 0 0 0,-7 0 0 0,0 0 0 0,0 0 0 15,0 0 0-15,7 0 0 16,4 0 0-16,-4 0 0 0,-7 0 0 0,0 0 0 0,0 0 0 0,0 0 0 16,0 0 0-16,0 0 0 0,0 0 0 0,7-3 0 15,-7 3 0-15,7 0 0 0,-7 0 0 0,7-6 0 16,-7 6 0-16,7 0 0 0,-7 0 0 16,0 0 0-16,0 0 0 0,0 0 0 0,0 0 0 0,0 0 0 15,0 0 0-15,0 0 0 0,7 0 0 0,-7 0 0 16,0 0 0-16,0 0 0 0,0 0 0 0,0 0 0 15,0 0 0-15,0 0 0 0,0 0 0 0,0 0-8 16,0 0 8-16,0 0 0 0,0 0 0 0,0 0 0 16,0 0 0-16,0 0 0 0,0 0 0 0,0 0 0 0,0 0 0 0,0 0 0 15,0 0 0-15,0 0 0 0,0 0 0 0,0 0 0 16,0 0 0-16,0 0 0 0,0 0 0 0,0 0 0 16,0 0 0-16,0 0 0 0,0 0 0 0,0 0 0 15,0-3 0-15,0 3 0 0,0 0 0 0,0 0 0 16,0 0 0-16,0 0 0 0,-3 0 0 0,3 0 0 15,0 0 0-15,0 0 0 0,0 0 0 0,0 0 0 16,0 0 0-16,0 0 0 0,-7-6 0 0,7 6-10 16,0 0-3-16,0 0-1 0,0 0 0 0,0 0 0 15,-4 0-5-15,4 0-1 0,0 0 0 0,0 0 0 32,-7-10-42-32,0 10-9 0,7 0-1 0,-3-3-1 0,-8-3-89 0,4 0-18 0,0 2-3 0</inkml:trace>
  <inkml:trace contextRef="#ctx0" brushRef="#br0" timeOffset="31054.875">20705 13990 633 0,'7'0'56'0,"-4"0"-44"15,-3 0-12-15,0 0 0 0,0 0 187 0,4 0 35 16,3-3 7-16,-7 3 2 15,0 0-209-15,0 0-42 0,0 0-8 0,0 0-1 16,0 0-33-16,0 0-6 0,0 0-2 0,0 0 0 0,7-7 56 0,-7 7 14 16,0 0 0-16,0 0 0 0,-4-3 29 0,-3-3 9 15,0-3 2-15,-3 9 0 0,6-3 38 0,-7 3 8 0,1-7 2 0,-1 7 0 16,-6 0-20-16,3 0-3 0,-4 0-1 16,4 0 0-16,-7 7-20 0,3-7-5 0,0 3-1 0,-3-3 0 15,0 0-3 1,0 0-1-16,-4 0 0 0,4 6 0 0,0-6-14 0,-4 3-4 15,0-3 0-15,1 0 0 0,3 0 20 0,-1 0 3 0,-2-3 1 16,-1-3 0-16,4 6-14 0,0 0-2 0,7-3-1 0,-4-4 0 16,0 4 13-16,1-3 2 0,3 0 1 0,-4 2 0 15,4-2-7-15,0 6 0 0,3-3-1 0,0-3 0 16,4 3 3-16,-3 3 1 0,3-7 0 0,0 7 0 16,7 0-22-16,-7 0-4 0,7 0-1 0,0 0 0 15,0 0-8-15,0 0 0 0,0 0 0 0,0 0 0 16,0 0 0-16,0 0-11 0,0 0 3 0,0 0 0 15,0 0 8-15,0 0 0 0,0 0 0 0,0 0 0 16,0 0-46-16,0 0-4 0,7-3-1 0,3-3-722 16,1 6-145-16</inkml:trace>
  <inkml:trace contextRef="#ctx0" brushRef="#br0" timeOffset="41930.196">20839 14435 1382 0,'-7'-3'123'0,"-4"3"-99"0,0-6-24 0,-3 6 0 16,4 0 94-16,-4-3 14 0,-8 3 2 0,8 0 1 16,0 0-95-16,4 0-16 0,-1 3-10 0,0-3 2 15,1 6 8-15,-1-6 0 16,4 3 0-16,0 3 0 0,0-2 0 0,-3 5-8 0,2-3 8 0,5 4-8 15,-4-1 8-15,0 7-10 0,0-7 10 0,3 1-10 16,1 8-2-16,-4-2-1 0,3-3 0 0,1 9 0 16,-1-10 37-16,1 7 8 0,-1-3 2 0,4 2 0 15,0-2-34-15,0-3 0 0,0 9 0 0,0-10-9 16,4 7 17-16,3-10 4 0,0 7 1 0,0-7 0 16,3 1 3-16,1-4 0 0,7-3 0 0,-4 4 0 15,0-7 18-15,7 0 4 0,0-7 1 0,4 4 0 16,-1-3-31-16,1 3-8 0,-4-7 0 0,0-5 0 15,1 8 15-15,-8-5 1 0,3 2 1 0,-2-5 0 16,-5 5 3-16,-3-5 1 0,0 5 0 0,-3-9 0 0,3 10 5 0,-7-7 1 16,0 4 0-16,0-4 0 0,-4 7-27 0,1-10 0 15,-1 9 0-15,-3-5 0 0,0 2 11 0,0-2 0 16,-4 8 0-16,4-5 0 0,-3 5 9 0,-1-2 1 16,4 0 1-16,-3-1 0 0,3 4 8 0,-4 3 2 15,4 3 0-15,0 0 0 16,0 0-52-16,0 3-11 0,-4 3-1 0,4 4-1 15,0-4 3-15,0-3 1 0,7 6 0 0,-4 1 0 16,-3-1-59-16,4-2-11 0,6 2-2 0,1 0-1 16,-1 7-99-16,1-7-20 0,10-5-4 0</inkml:trace>
  <inkml:trace contextRef="#ctx0" brushRef="#br0" timeOffset="42481.033">21706 14532 576 0,'0'0'51'0,"0"0"-41"0,-7 0-10 0,0-9 0 15,-7 3 212-15,7 3 41 0,-3-4 8 0,3 7 2 16,-8-9-136-16,8 9-27 0,7 0-6 0,-7-3-1 15,0-4-25-15,0 7-6 0,0 0-1 0,7 0 0 16,0 0-42-16,0 0-9 0,-7 0-2 0,0 0 0 0,7 0-8 0,-4 7 0 16,-6-4 0-16,3 6 0 15,-4-2-9-15,4 2 9 0,-3 7 0 0,-4-7 0 0,3 4 0 0,4 2-8 16,0 1 8-16,0-4 0 0,3-2 0 0,-3 6 0 16,7-1-8-16,0-2 8 0,0 6 0 0,4-4 0 15,-1 4 0-15,4-3 0 0,4-4 0 0,-1 4 0 16,1-7 0-16,3 1 0 0,7-4 0 0,4-3 9 15,-7 4-9-15,3-4 8 0,4-3 2 0,-1-3 0 16,4-4 0-16,-6 4 0 0,-12-3 0 0,8-4 0 16,7 1 0-16,-8-7 0 0,-3 7 11 0,0-10 3 15,4 7 0-15,-4-4 0 0,-7 0 0 0,0 4 0 0,-3-4 0 16,3 0 0-16,0 4 12 0,-7-4 2 0,-7 4 1 16,3-4 0-16,1 6-7 0,3 1 0 15,-11 0-1-15,4-1 0 0,-3-2-20 0,-1 9-11 0,4-4 12 0,-4-2-12 16,-6-1 8-16,6 10-8 15,11 0 0-15,-7-3 0 0,-7-3 0 0,3 6 0 0,11 0 0 0,0 0-9 16,-3 0-10-16,-4 0-1 0,0 0-1 0,7 0 0 31,0 0-34-31,0 0-6 0,-4 6-2 0,4-6 0 16,7 10-88-16,-3-1-17 0,3-6-4 0,0 7-1 16,0-4-14-16,7 3-2 0,18 1-1 0,-8-4 0 0</inkml:trace>
  <inkml:trace contextRef="#ctx0" brushRef="#br0" timeOffset="42996.641">22765 14517 2170 0,'-11'-13'96'0,"11"7"20"0,0 3-92 0,0-4-24 16,-3-2 0-16,-8 0 0 0,4 2 16 0,3 4-2 15,4 3 0-15,-3-6 0 0,-4 3-14 0,3 3-16 16,4 0 3-16,0 0 1 16,-7 0-26-16,0 0-5 0,4 3-1 0,-4 3 0 15,3 4 11-15,-6-1 1 0,-5-3 1 0,5 4 0 0,-1-1 31 0,-3 1 0 16,-7-1 0-16,3 7 0 0,1-4 13 0,-1 4 9 16,-3 0 2-16,0 2 0 0,0-5 3 0,6 3 1 0,1 2 0 0,4-2 0 15,-8-3-10-15,8 2-2 0,6 4 0 0,8-3 0 16,-1-4-8-16,4-5-8 0,-3 2 12 15,6 0-12-15,4 1 10 0,4-1-10 0,0-9 8 0,6 7-8 16,5-7 8-16,-1-7-8 0,-4 7 0 0,8-3 8 16,4-3-8-16,-5-4 0 0,1 1 0 0,0 0 0 15,0-7 16-15,-4 7-1 0,3-10-1 0,-2 9 0 16,-8-5-14-16,4 2-8 0,-8-3 8 0,4-2-13 16,-7 2 36-16,-3 3 7 0,-4-2 2 15,0-1 0-15,0 3 16 0,-7 4 3 0,-3-7 1 0,-1 7 0 16,4-7-16-16,-7 7-4 0,-3 6 0 0,-1-4 0 15,0-2-9-15,1 9-3 0,-4-9 0 0,0 9 0 16,-11 0-20-16,7 0-15 0,8 0 3 0,-8 0 0 0,-3 0 0 16,7 0 0-16,3 6 0 0,1-3 0 15,-1-3-6-15,0 9-1 0,4-9 0 0,0 7 0 16,7-7-36-16,-3 9-7 0,-1-6-2 0,8 7 0 16,10-4-31-16,-4 3-6 0,-2 1-2 0,6-4 0 15,7-3-61-15,7 3-12 0,0-2-2 0,8-4-1 0</inkml:trace>
  <inkml:trace contextRef="#ctx0" brushRef="#br0" timeOffset="43431.29">23530 14542 57 0,'7'-3'0'0,"0"-4"0"16,0-2 0-16,1 3 0 0,2 3 386 0,-6-4 72 16,3 4 14-16,-7 3 4 0,3-6-378 0,-3 6-75 15,4-3-15-15,-4 3-8 0,0 0 0 0,0 0 9 0,-4-7-9 0,-6 7 0 16,-4 0 8-16,-1 0-8 15,-6 0 0-15,0 7 0 0,-4-7 19 0,-3 3-3 0,-4 6-1 0,1-2 0 16,-1 2 17-16,4 0 3 0,-1 1 1 0,8-1 0 16,0 1 6-16,0-1 2 0,7 7 0 0,-4-1 0 15,4-2-24-15,4-4-4 0,6 7 0 0,-3 3-1 16,3-4-15-16,4-2 0 0,0 3 0 0,0-1 0 16,4-2 0-16,3-4 0 0,4 7 0 0,-1-7 0 15,1-2 0-15,6-4 0 0,5 6 0 0,-1-9 0 16,7 0 0-16,0 0 9 0,4 0-9 0,0 0 8 15,3-9 0-15,4 9-8 0,-4-10 12 0,4 1-4 16,-7 0 0-16,-1-1 0 0,-2-5 0 0,-1 5 0 16,-4 1 7-16,1-7 1 0,-4 7 0 0,-3-4 0 15,-4-3 23-15,-3 1 5 0,-1 5 0 0,-3-2 1 16,-3-4-23-16,-4 7-5 0,0-7-1 0,-4 7 0 0,-3-4 0 0,0 4 0 16,0-1 0-16,-3 4 0 15,-1-3-4-15,-3 2 0 0,3 4-1 0,-3-3 0 0,0 6-11 0,3 0 0 16,-3 0 0-16,0 0 0 0,4 0 0 0,-1 0-9 15,0 0 9-15,4 0-13 16,0 6-33-16,7-6-6 0,0 0-2 0,0 0 0 16,0 0-102-16,0 3-20 0,0-3-4 0,0 10 0 15,7 2 82-15,0-9 17 0,4 7 3 0,0-4-401 16,3-3-80-16</inkml:trace>
  <inkml:trace contextRef="#ctx0" brushRef="#br0" timeOffset="43936.613">24617 14542 1796 0,'-11'-10'80'0,"4"10"16"0,-3-3-77 0,-1-3-19 0,-3 0 0 0,0 3 0 15,0 3 9-15,0-7-1 0,-1 7-8 0,1 0 12 16,4-3-12-16,-4 3 0 0,-4 3 0 0,0-3 0 15,1 7 0-15,3-7 0 0,0 9 0 0,-4-3 0 16,-3 4 0-16,3-1 0 0,0 0 0 0,1 1 0 16,-1-1 9-16,1 1 9 0,2-1 2 0,1 7 0 15,0-4 4-15,0-2 0 0,4 5 1 0,2-5 0 16,1 9 6-16,0-4 1 0,4-5 0 0,-1 9 0 0,1-4 12 0,6-2 2 16,1 2 1-16,6 4 0 0,-3-3-33 0,8 0-6 15,2-4-8-15,1 4 11 0,3-4-11 0,7-2 0 16,4-4 0-16,3 3 8 0,1-2-8 0,-1-4-12 15,4-3 2-15,-1 0 1 0,-2-3 9 0,-5-4 12 16,-2-2-2-16,2 0-1 0,-6-1 3 0,0-5 0 16,-4 5 0-16,-3-9 0 0,-4 4 25 0,0-4 6 15,-4 0 1-15,1-6 0 0,0 6-20 0,-4 0-3 16,0-6-1-16,-4 6 0 0,1 1-6 0,-4 2-2 16,0 3 0-16,0-2 0 0,0-1-2 0,-4 7-1 15,-3-1 0-15,4 1 0 0,-8-1 11 0,4 10 3 16,-4-9 0-16,1 9 0 0,-4-9-23 0,0 9 0 0,-4 0 0 0,4 0 0 31,-4 0-21-31,1 0-9 0,-1 0-2 0,0 0 0 0,1 0 32 0,3 3 0 0,-1 3 0 0,5-6 0 16,3 6-26-16,7-6 1 0,-4 3 0 0,4-3 0 31,0 10-152-31,4-1-31 0,3-3-5 0</inkml:trace>
  <inkml:trace contextRef="#ctx0" brushRef="#br0" timeOffset="44615.439">25315 14561 921 0,'0'0'82'0,"0"0"-66"0,0 0-16 0,0 0 0 15,0 0 268-15,-3 0 51 0,-4-4 9 0,7 4 3 16,0 0-275-16,-7 4-56 0,0-4-10 0,-4 6-2 16,4 3-11-16,0 1-1 15,-4-1-1-15,4 0 0 0,-3 1 14 0,-1-1 11 0,-3 7-13 0,3 0 5 16,-3-4 8-16,4 4 0 0,-1 0 0 0,1-4 8 15,-1 4 16-15,0-4 4 0,1 4 1 0,-1 3 0 16,4-10-14-16,0 7-3 0,0 3-1 0,0-4 0 16,4-2-11-16,3 3 0 0,0-7 0 0,3 7 8 15,8-7-8-15,-1 1 12 0,4-7-12 0,0 3 12 16,4-3 0-16,3-3 1 0,0 0 0 0,4-3 0 16,0-3 13-16,-1-4 2 0,1 1 1 0,3-4 0 0,-3-2-2 15,3 5-1-15,-3-5 0 0,-4 2 0 0,4-3 8 0,-4 1 2 16,-7 2 0-16,0-3 0 0,4-2-8 0,-8 2-2 15,-2 3 0-15,-5-2 0 0,1-1 9 0,-4 3 1 16,0 4 1-16,0-7 0 0,-11 7-16 0,4 0-3 16,-4 2-1-16,1-2 0 0,-4-1 0 0,0 7 0 15,-1-3 0-15,-2 3 0 0,-1-3-17 0,1 6 8 16,-1 0-8-16,0 0 0 0,4 0 0 0,0 0-14 16,0 0 1-16,0 0-830 15,3 0-165-15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18T19:48:19.6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27100 854 345 0,'0'0'31'0,"0"0"-31"16,0 0 0-16,0 0 0 0,0 0 190 0,-7 0 32 16,7 0 6-16,0 0 2 0,0 0-148 0,-3-9-30 15,-4 5-5-15,7 4-2 0,3-6-1 0,-3 6-1 16,0 0 0-16,-7-9 0 0,7 9-34 0,0 0-9 0,0 0 0 0,0 0 0 15,-3 0 11-15,3 0-3 0,0 0 0 0,0 0 0 16,0 0 17-16,0 0 3 16,-7-10 1-16,7 10 0 0,-7 0 5 0,-4 0 1 0,4 10 0 0,0-10 0 15,-4 9-6-15,1-3-1 0,-1 4 0 0,-3-1 0 16,3 1 8-16,-3 8 0 0,0-8 1 0,0 6 0 16,0 2-7-16,0 1-2 0,3 0 0 0,1-3 0 15,3 12-16-15,-4-9-3 0,4 6-1 0,0 0 0 16,0-6-8-16,3 6 0 0,4 0 0 0,-3-3 0 15,-1-3 0-15,4 6 0 0,0 0 0 0,4 0 0 16,-1-13 0-16,1 14 13 0,-4-14-3 0,3 10-1 16,1-3 3-16,3-7 1 0,-3 10 0 0,3-3 0 15,0-6-5-15,0 2-8 0,0 1 11 0,3-3-11 16,1 2 11-16,3-12-11 0,0 10 10 0,0-4-10 0,0 4 16 16,4-7-4-16,3 4 0 0,-3-10 0 0,3 3-12 0,-3 3 9 15,3-3-9-15,-4-3 8 0,1 0 0 16,3 0-8-16,-7-3 12 0,4-3-4 15,3 3 0-15,-3-7 0 0,-1 4 0 0,-2 6 0 0,-1-13-8 0,0 4 12 16,0-4-12-16,-4 1 12 0,1-4 2 16,0 4 1-16,-1-4 0 0,1-3 0 0,-1 3 4 0,5-9 1 15,-5 13 0-15,1-16 0 0,3 6-8 0,0 3 0 16,-4-9-1-16,1 3 0 0,3-4-2 0,-3 11 0 16,-1-8 0-16,1 14 0 0,0-13 0 0,-4 9 0 15,0-3 0-15,-4 4 0 0,1 5-9 0,-1-9 8 16,-3 10-8-16,-3 0 8 0,-1-1-8 0,1 1 0 15,-1-7 9-15,-3 7-9 0,0-1 0 0,0 4 8 0,-4-7-8 0,4 7 0 16,-3-13 0-16,3 10 0 0,-4 3 0 0,0-7 0 16,4 4 11-16,0-7-3 0,-3 7 0 0,3-1 0 15,-4 4-8-15,4-3 12 0,-3-1-12 0,-1 1 12 16,-3-1 5-16,3 7 2 0,-3-3 0 0,4 0 0 16,-5 3-19-16,5-4 0 0,-8 4 0 0,1 3 0 15,2 0 0-15,1 0 0 0,-3 0 0 0,-1-6 10 16,4 6-10-16,-4 6 0 0,-3-6-10 0,0 0 10 15,3 3-24-15,1-3 2 0,-1 0 0 0,0 7 0 16,4-7 7-16,0 0 2 0,4 0 0 0,-1 0 0 16,4 0-14-16,7 0-2 15,-4-7-1-15,4 7 0 0,0 0-87 0,0 0-18 0,0 0-3 0,0 0-1 16,11 7-37-16,3-4-7 0,0 3-1 0</inkml:trace>
  <inkml:trace contextRef="#ctx0" brushRef="#br0" timeOffset="468.179">27189 1296 1789 0,'0'0'79'0,"-4"0"17"0,-3 0-77 0,0 0-19 0,0 0 0 0,3 3 0 15,4-3 44-15,-3 7 4 0,3-7 2 0,0 0 0 16,0 0-11-16,3 3-3 0,-3 6 0 0,4-3 0 15,3 4-25-15,-4-1-11 0,1 1 8 0,3 5-8 16,0-12 16-16,0 13-3 0,4-7 0 0,-4 1 0 16,3 9 11-16,-3-10 3 0,4 7 0 0,-4-7 0 15,0 7-27-15,0-7 0 0,-3 7 0 0,3-13-11 16,0 7 11-16,3-1 0 0,-6 0 0 0,3-2 8 16,4-4-8-16,-1 6 0 0,-6-3 0 0,6 1 0 31,1-4-43-31,-1 3-9 0,5-6-3 0,-1 0 0 0,0-6-50 0,3-4-11 0,1 4-1 0,3-3-677 15</inkml:trace>
  <inkml:trace contextRef="#ctx0" brushRef="#br0" timeOffset="837.998">27972 710 979 0,'3'-19'87'0,"-3"13"-70"0,0 3-17 0,4-4 0 16,-4 7 181-16,0-3 33 0,0-6 6 0,0 9 2 15,0-7-158-15,0 7-32 0,0 0-7 0,0 0-1 16,0 0-24-16,0 0 8 0,0 0-8 0,0 0 0 16,0 0 12-16,0 0-2 0,0 0-1 0,-4 0 0 15,-3 7 13-15,0 2 2 0,0-6 1 0,0 7 0 16,-4-4 5-16,4 13 1 0,-3-10 0 0,-1 7 0 15,1 0 2-15,-1 5 1 0,-3-5 0 0,3 3 0 16,1 9-10-16,-4-9-3 0,3 15 0 0,-3-8 0 16,3 2 0-16,-3 6 0 0,0 10 0 0,0-6 0 15,0 3-13-15,3-1-8 0,1 1 10 0,-1-3-10 16,4-1 0-16,4-2 0 0,-1-7 0 0,1 7 0 16,3-4 10-16,3-9-10 0,1 3 10 0,3 3-10 15,0-3 0-15,3-6-13 0,4 0 1 0,-3-3 0 0,3-4 12 16,-3 4 0-16,6 3 0 0,-3-10 0 15,4 0-35-15,0 4-4 0,-1-10-1 0,1-3 0 16,0 10-140-16,3-10-29 0,0 0-6 0,0-4-1 0</inkml:trace>
  <inkml:trace contextRef="#ctx0" brushRef="#br0" timeOffset="1317.557">28420 970 1785 0,'0'0'159'0,"-7"-9"-127"0,7 9-32 0,-4 0 0 16,-3-4 76-16,0 4 8 0,-3 0 3 0,2 0 0 16,5 4-70-16,-8 5-17 0,1-3 0 0,-1 4 0 15,1-1 0-15,-5 7 0 0,1-7 0 0,-3-6 0 16,-1 13-15-16,4-7 3 0,0 10 1 0,-4-12 0 15,4 2 11-15,0 0 0 16,0 1 0-16,-4-1 0 0,4 1 16 0,4-4-2 0,-1 3 0 0,0-6 0 16,4-3 12-16,0 7 2 0,7-7 1 0,0 6 0 15,0-6-9-15,0 0-1 0,0 0-1 0,7 0 0 16,-3 3-18-16,6 3 0 0,5-6 8 0,-1 3-8 16,0-3 0-16,0 10 0 0,-4-10 0 0,5 0 0 15,-1 6 0-15,3 4 0 0,-3-7 0 0,1-3 0 16,-1 9 0-16,0-9 0 0,-4 6 0 0,4 4 0 0,-3-4 0 0,3-3 0 15,0 7 0-15,-3-4 0 0,-1-6 0 0,-2 9 8 16,2-6 0-16,-3 10-8 16,0-10 0-16,-3 6 0 0,-4-9-10 0,3 10 10 0,-3-1 0 0,0 1 0 15,0-1 0-15,-3 4 0 0,3-4 0 0,-4 4 0 16,1 2 0-16,-4 1 0 0,3-7-10 0,-3 4-1 16,-4 6 0-16,1-10 0 0,-4 7-10 0,3 3-3 15,-6-4 0-15,-1 1 0 0,0-7 5 0,4 4 1 16,-3 3 0-16,6-13 0 15,0 6-138-15,1-9-27 0</inkml:trace>
  <inkml:trace contextRef="#ctx0" brushRef="#br0" timeOffset="1591.367">28670 1469 2124 0,'0'0'94'0,"0"0"19"0,-3 9-90 0,3-3-23 0,0-6 0 0,-4 16 0 15,4-7 0-15,-3 4 0 0,3 3 0 0,-4-7-12 16,4 0 12-16,-3 7 0 0,3-3 0 0,0 2-8 16,0-5 8-16,0-1 0 0,0 10 0 0,0-13 0 15,0 7 0-15,0-4 0 0,0 4 0 0,3-1 0 16,-3-2 0-16,-3-4 0 0,3 3 0 0,0 1 0 0,-4-1 0 15,1 1 0-15,3-1 0 0,-4 0 0 16,1-2-30-16,-1 2-10 0,-3-6-3 0,3 3 0 16,4-6-89-16,-7 10-19 0,0-10-3 0</inkml:trace>
  <inkml:trace contextRef="#ctx0" brushRef="#br0" timeOffset="2169.99">29256 1139 1706 0,'7'-3'76'0,"-7"3"15"0,3-9-73 0,-3 9-18 0,0-6 0 0,0-4 0 15,0 1 33-15,0 9 3 0,0 0 1 0,-3-3 0 16,-1-4-12-16,1 1-2 0,-4 3-1 0,0-3 0 15,0 6 4-15,-4-3 1 0,4 3 0 0,-4 0 0 16,1 3-19-16,-1 3-8 0,-3-3 8 0,0 3-8 16,4 4 20-16,-5-1 0 0,-2 7-1 0,3-4 0 15,-4 4-7-15,4 3-2 0,-4 0 0 0,4-4 0 16,4 4 18-16,-5 0 4 0,5 3 1 0,-1-10 0 16,1 7-25-16,3-3-8 0,3-7 0 0,1 10 0 15,-1-3 10-15,4-4-2 0,4 1 0 0,3-10 0 16,-4 6-8-16,4 1 0 0,-7-10 0 0,14 6 0 15,0 4 0-15,4-10 0 0,0 0 0 0,-1 0 0 16,5-10-16-16,2 4 2 0,-3 6 0 0,4-10 0 0,-4 1 14 0,4 0-11 16,-4-1 11-16,-3 1-10 0,-1-7 10 0,-6 7-10 15,3-7 10-15,-7 7-10 0,0-10 10 0,-3 6 0 16,3-9-9-16,-4 10 9 0,-6-4 0 0,3 7 0 16,-7-7-9-16,3 7 9 0,4-1 8 0,-7 1 6 15,0-1 1-15,-3 10 0 0,-1-9 9 0,4 9 1 16,-4 0 1-16,4 6 0 0,-3-3-9 0,-1 7-1 15,4-10-1-15,0 16 0 0,0-13-15 0,0 6 0 16,7 7 0-16,-4 3 0 0,8-4 0 0,-4 1 8 16,3-4-8-16,4 4 0 0,0-3 12 0,1 2-4 15,2 4-8-15,4-3 12 0,-3-4 6 0,3 1 1 0,-3-1 0 0,3 4 0 16,7-3-19-16,-4-4 0 0,-2 4 8 0,2-1-8 31,1-2-23-31,-1-4-8 0,-2 3-1 0,-1-6-1 16,0-3-23-16,0 7-5 0,0-7-1 0,0 0-602 0,0 0-121 0</inkml:trace>
  <inkml:trace contextRef="#ctx0" brushRef="#br0" timeOffset="2967.352">29524 299 403 0,'0'0'36'0,"0"0"-36"0,0 0 0 0,0 0 0 16,0 0 136-16,0 0 20 0,0 0 4 0,0 0 0 0,0 0-81 0,0 0-17 15,0 0-3-15,0 0-1 0,0 0-11 0,0 0-3 16,0 0 0-16,0 0 0 0,0 0 4 0,11 9 0 16,-4-9 0-16,3 7 0 0,-3-4-5 0,4 3-1 15,-4 3 0-15,3 1 0 0,1 9 2 0,3-4 1 16,0-2 0-16,0 12 0 0,4 0-1 0,0 3 0 15,3 7 0-15,0-7 0 0,4 10-19 0,-1-4-4 16,1 1-1-16,7-1 0 0,0-6 1 0,-1 7 0 16,-2 2 0-16,2-8 0 0,1 5 6 0,0 1 1 15,0-1 0-15,-1 4 0 0,-2 6-10 0,2 0-2 16,-2 0 0-16,2-7 0 0,-3 4-7 0,-6-3-1 16,-1-10-8-16,-4 6 12 0,1-6 5 0,-7 1 1 0,-4 2 0 0,-4-3 0 15,-3-3-7-15,-3 4-2 0,-4-1 0 0,-4-3 0 16,-3 3-9-16,-4-3 0 15,1 3 0-15,-8 1 0 16,4-4-38-16,-7-6-13 0,3 6-2 0,-7-7-634 0,-7 1-126 0</inkml:trace>
  <inkml:trace contextRef="#ctx0" brushRef="#br0" timeOffset="13414.538">24532 1691 518 0,'0'0'46'0,"0"0"-37"0,0 0-9 0,0 0 0 15,0 0 159-15,0 0 29 0,0 0 7 0,0 0 1 16,-3-3-152-16,3 3-31 0,-4-6-5 0,1-4-8 16,-4 4 16-16,-1 3-2 0,1-3-1 0,0 3 0 15,-3-7 9-15,3 4 2 0,-4 6 0 0,1 0 0 16,-1-9 23-16,0 9 5 0,1 0 0 0,-4 0 1 15,0 0 12-15,3 0 3 0,-3 0 0 0,0 0 0 0,0 9-36 16,0-3-8-16,-1 4 0 0,5-7-1 0,-4 12-13 0,0-5-2 16,3 9-8-16,-3-10 12 0,0 0-12 0,3 7 0 15,1 3 0-15,-1-3 0 0,4-4 0 0,4 4 0 16,-1-7 0-16,0 7 0 0,4-3 0 0,0-1 8 16,0-3-8-16,4 4 12 0,0-7-4 0,-1 4-8 15,4-7 11-15,0 6-11 0,0-9 12 0,4 6-12 16,-1-6 12-16,4 0-12 0,1 7 13 15,-5-14-4-15,4 7-1 0,0-6 0 0,8 6-8 0,-8-9 12 16,0 6-12-16,0-7 12 0,0 4-3 0,-3-3 0 16,-1-1 0-16,1 7 0 0,3-13 8 0,-4 7 2 0,-2-7 0 15,2 7 0-15,1-1 1 0,-4-5 1 16,3 12 0-16,-3-13 0 0,0 7-8 0,0 5-1 0,-3-2-1 0,0 3 0 16,-4 3-3-16,0 0 0 0,0 0 0 0,0 0 0 15,0 0-8-15,0 0 0 0,0 0-10 0,0 0 10 16,3 3 0-16,4 7 0 0,-3-1 0 0,-1 7 0 15,1-13 0-15,-4 12 0 0,7-5 0 0,-4 9 0 16,4-4 8-16,-3 1 5 0,3-7 1 0,0 4 0 16,0 6-2-16,0-4 0 0,0 1 0 0,4-3 0 15,-1 2-12-15,1-5 11 0,-1-1-11 0,1 1 10 16,0-1-10-16,-1 7 8 0,-3-13-8 0,4 6 8 16,-4-2-32-16,4-1-8 0,-11-6 0 15,7 3-1-15,-7-3-132 0,0 0-27 0,0 0-4 0</inkml:trace>
  <inkml:trace contextRef="#ctx0" brushRef="#br0" timeOffset="14479.758">23499 735 1796 0,'0'0'40'0,"0"0"8"0,-8 0 1 0,1-6 1 0,4 6-40 0,-4 0-10 16,7 0 0-16,0 0 0 0,0 0-15 0,0 0-5 15,0 9 0-15,0-3-1 0,0 4 21 0,0 8 0 16,0-11 0-16,0 5 0 0,0-2 0 0,0 5 0 15,3 4 0-15,-3-3 0 0,0 3 12 0,0-1 6 16,-3 1 2-16,-1 6 0 0,1 0 13 0,-4-12 3 16,3 12 1-16,1-9 0 0,-4-4 9 0,3 10 2 15,-3-9 0-15,0 6 0 0,3-10-8 0,-3 7 0 16,0-7-1-16,4 1 0 0,-1-4-13 0,4-6-2 16,0 0-1-16,0 0 0 0,-3 9-7 0,3-9 0 0,0 0-1 0,0 0 0 15,0 0-1-15,3-15 0 0,1 2 0 0,-1-9 0 16,4 10-6-16,0-14-8 0,4 8 11 0,0-1-11 15,-1-16 15-15,1 16-4 0,-1-6-1 0,1 0 0 16,0 13-10-16,-1-13-16 0,-3 15 4 0,4-5 1 16,-4 5 19-16,3 1 3 0,-3-4 1 0,4 7 0 15,-4 0-12-15,4-4-16 0,-1 10 4 0,1-3 1 16,-1 3 11-16,1 0-8 0,0 0 8 0,-4 0-8 16,3 3 8-16,1-3 0 0,-4 10-9 0,3-4 9 15,1-6 0-15,-4 9 0 0,0 1 0 0,4-1 0 16,-8-3-9-16,4-2 9 0,0 2 0 0,0-3 0 15,-3 10 0-15,-1-10 0 0,1 6 8 0,3 7-8 16,-3-7 16-16,-4-6-4 0,0-3 0 0,3 10 0 16,-3-4-12-16,0 3 0 0,0-9 0 0,0 10 0 15,0-10 0-15,0 0 0 0,0 0 0 0,0 0 0 16,0 0 0-16,0 0 0 0,0 0 10 0,0 0-2 0,0 0 4 0,0 0 0 16,4-10 1-16,3 1 0 0,-4 3-5 0,4-4 0 15,0 1-8-15,0-1 12 0,0-8-12 0,1 2 0 16,2 7 8-16,-3-1-8 0,0 1 0 0,0-1 0 15,0 1 0-15,0 3 0 0,-3 3 0 0,-4 3-8 16,0 0 8-16,7-7 0 0,4 7-12 0,-8 0 4 16,-3 0 8-16,7 10-13 0,-3-10 13 0,3 6-12 15,0 3 12-15,0 1-12 0,0-1 12 0,3 1 0 16,1-1 0-16,0-3 0 0,-1 13 0 0,1-3 0 0,-1-4 0 16,1 4 0-16,0 3 0 0,-4-4 0 0,3 4-15 0,-3 0 5 15,0 0 10-15,4 0 0 0,-1-4 0 16,-2 4 8-16,-1-3-8 0,-4 0 9 0,4-4-9 0,0 4 10 15,0-4-10-15,0 1 0 16,-3-4 0-16,3 4 0 16,-4-13-159-16,4 6-37 0,-7-6-7 0</inkml:trace>
  <inkml:trace contextRef="#ctx0" brushRef="#br0" timeOffset="15001.071">24578 845 1720 0,'0'0'76'0,"-7"-4"16"15,3-2-73-15,-3-3-19 0,0-1 0 0,-3 1 0 0,3 3 33 0,0 3 3 16,0-4 1-16,0 4 0 0,-1 3-10 0,1 0-3 16,0-6 0-16,0 3 0 0,4 3 0 0,-8 0-1 15,4 0 0-15,-3 0 0 16,3 0-11-16,-4 3-3 0,4 3 0 0,-4-6 0 0,4 3-9 0,-3-3 0 15,-1 10 0-15,0-4 0 16,1 3 0-16,-1 1 10 0,1 5-2 0,-1-5-8 0,-3 6 16 0,3-4-4 16,1 7-1-16,-1 0 0 0,4 6 1 0,0-10 1 15,4 4 0-15,-1 0 0 0,4 6-5 0,0-12 0 16,4 2-8-16,-1 4 12 0,4-9-4 0,0 5-8 16,4-5 11-16,-1-1-11 0,1 1 14 0,0-4-4 15,-4-6-1-15,3 0 0 0,4-6 2 0,-3 6 0 0,3-10 0 0,-3 1 0 16,3-7-2-16,-4 7 0 0,1-1 0 0,0-9 0 15,-4 4-1-15,3 2 0 16,-3-2 0-16,4-4 0 0,-8 3 0 0,4 3 0 0,-3-12 0 0,3 10 0 16,-7 2-8-16,3-3 0 0,-3 7 0 0,0-3 0 15,4 5 0-15,-4 1 0 0,0 6 0 0,0 0 8 16,4-9 1-16,-4 9 0 0,0 0 0 0,0 0 0 16,0 0-9-16,0 0-9 0,7 9 9 0,0 7-13 15,-4-7 3-15,1 7 1 0,3-4 0 0,0 4 0 16,-4 3 9-16,4 6 0 0,0-6-9 0,4 6 9 15,-4-3 0-15,0 3 0 0,4-6 0 0,-1-4 0 16,1 14 8-16,-4-14-8 0,4 1 0 0,-1-4 8 16,1 4-8-16,-1-6 0 0,1 2-12 0,-4-6 12 15,7 4-60-15,-3-4-5 0,3-6-1 0,0 0 0 16,0-6-99-16,4 6-20 0,-1-10-4 0</inkml:trace>
  <inkml:trace contextRef="#ctx0" brushRef="#br0" timeOffset="15551.072">25382 763 1324 0,'11'-9'118'0,"-11"9"-94"16,3-10-24-16,1 1 0 0,-4 9 213 0,0-6 39 0,0 2 7 0,0 4 1 15,0 0-192-15,0 0-40 0,0 0-7 0,0 0-1 16,0 0-20-16,0 0 0 0,0 0 0 0,-7 0 0 15,-4 4 0-15,1 5-12 16,-1-3 12-16,1 4-12 0,-4 8 12 0,-1-2 0 0,1-3 0 0,-3 12 0 16,-1-10 19-16,0-2-3 0,1 12-1 0,-4 0 0 15,-1-6 24-15,1 0 5 0,0 9 0 0,-4-3 1 16,-3 0-31-16,3 0-6 0,1 4-8 0,-1-11 11 16,0 11-11-16,4-4 8 0,0-7-8 0,7 8 8 15,0-14-8-15,7 1 0 0,0-1 0 0,3-2 0 16,4-4-20-16,0-6-8 15,0 0-3-15,0 0 0 0,7 0-50 0,4 0-11 0,-11 0-1 0,7-6-1 16,0-4-83-16,-4-2-17 0,1-1-3 0,-4 1-1 16,0-14 90-16,-4 14 19 0,4-13 3 0,-3 0 1 31,-1 0 30-15,1 6 7-16,3-9 0 0,-4 3 1 0,4 3 88 0,0 0 18 0,4 3 3 0,-1 0 1 0,-3 0 84 0,4 3 17 0,-4-2 3 0,3 8 1 0,5-5-71 0,2 11-13 15,-3-11-4-15,0 5 0 16,0 10-19-16,0-9-4 0,4 9-1 0,-1-6 0 0,5 6-20 0,-1 6-4 15,3-6 0-15,5 9-1 16,-1 10 2-16,0-9 1 0,0 5 0 0,0 4 0 0,-3 6-18 0,-1-6-3 16,5 15-1-16,-1-15 0 0,-4 16-2 0,8-13-1 15,-4 12 0-15,4-9 0 0,3 4 0 0,-3-4 0 16,7 3 0-16,-4-9 0 0,4-4 0 0,-1 14 0 16,1-14 0-16,0 4 0 15,-4 0-118-15,0 0-24 0</inkml:trace>
  <inkml:trace contextRef="#ctx0" brushRef="#br0" timeOffset="30199.371">31295 5125 1926 0,'0'0'85'0,"0"0"18"0,0 0-83 0,0 0-20 0,0 0 0 0,0 0 0 15,0 0 0-15,3 3-8 0,1 3 0 0,0 4 0 16,-1-1 8-16,1 1 0 0,-1-1 0 0,4 0 0 16,-3 1-8-16,3 5 0 0,0 1 0 0,0-3 0 15,0 2 25-15,3 4 6 0,-2 6 1 0,-1-3 0 16,3 13 12-16,1-10 4 0,-1 3 0 0,-3 7 0 15,-3-7-14-15,-1 6-2 0,1 1-1 0,0-1 0 16,-1-6-3-16,1 10 0 0,-1-3 0 0,1-7 0 0,-1 3-7 0,4-9-1 16,-7 3-1-16,7 3 0 15,4-9 11-15,-4 6 2 0,0-6 1 0,0-3 0 0,4 0 10 0,-1-4 1 16,4-3 1-16,-3 1 0 0,-1-4-7 0,1-3-2 16,3-3 0-16,0-3 0 0,-3-3 7 0,3 3 1 15,-3-7 0-15,3-5 0 0,0-1-6 0,-4-3-1 16,4 0 0-16,-3-6 0 0,3 3-2 0,-3-9-1 15,-4 3 0-15,3-7 0 0,-3 7-26 0,4 0 0 16,-4 0 0-16,0-7 0 0,0 1 0 0,0-1 15 16,0-3-4-16,-3 4-1 0,-4-1-10 0,3 7-12 15,1-6 2-15,-1 6 1 0,-3-7 9 0,4 7 0 16,-4 3 0-16,3-4 0 16,-3 4-28-16,0 7 0 0,4-1 0 0,-4 3 0 0,4-3 6 0,-1 10 1 0,-3-7 0 15,4 7 0 1,-4-1-29-16,3 7-6 0,-3-3 0 0,0 6-1 15,7-3-117-15,0-3-23 0,-7 6-5 0,7 0-1 0</inkml:trace>
  <inkml:trace contextRef="#ctx0" brushRef="#br0" timeOffset="30713.736">32374 4905 1461 0,'0'0'64'0,"0"0"15"0,0 0-63 0,0 0-16 0,0 0 0 0,0 0 0 0,4-3 9 0,-4 3-1 16,0 0 0-16,0 0 0 0,0 0 13 0,0 0 3 15,0 0 0-15,0 0 0 0,-7 0-14 0,0 10-2 16,0-1-8-16,0 1 12 0,0-1 18 0,-4 10 3 16,1-4 1-16,-1 1 0 0,-3 3 7 0,3 0 2 0,-6 6 0 0,2-6 0 15,-2 9 5-15,-1 0 0 0,4 7 1 0,-7-7 0 16,3 6-25-16,-3-5-4 0,3 11-2 0,-3-2 0 15,0-4-18-15,0 4 0 0,0-3 0 0,3-1 0 16,4 1 0-16,-4-7 0 0,8 9 8 0,-4-8-8 16,7 5 12-16,-4-3-2 0,4-2 0 0,0-1 0 15,3 0-2-15,4-3 0 0,4 3 0 0,0-9 0 16,-1 6 8-16,1-6 2 0,3 0 0 0,3 3 0 16,-3-3-18-16,7-7-17 0,0 4 3 0,1 0 1 31,2-4-11-31,1-2-3 0,0-1 0 0,3 4 0 0,0-4-39 0,0-6-8 0,-3 6-2 0,-1-2-787 15</inkml:trace>
  <inkml:trace contextRef="#ctx0" brushRef="#br0" timeOffset="31200.458">32635 5410 1911 0,'-10'-6'84'0,"6"6"19"0,1 6-83 0,-4-6-20 0,0 3 0 0,3-3 0 31,-6 7-21-31,-1 2-9 0,0-6-2 0,1 4 0 16,3 2 0-16,-7 0-1 0,3 1 0 0,-3-4 0 0,-4 3 24 0,4-5 9 0,-3 8 0 0,-1-9-9 15,4 7 29-15,3-4 5 0,-3 3 2 0,4-6 0 16,-5 4 10-16,5 2 3 0,-1-3 0 0,4-2 0 16,0 5-19-16,0-3-3 0,4-3-1 0,-1 7 0 15,1-10-3-15,3 0-1 0,0 0 0 0,3 6 0 16,-3-6-13-16,7 3 0 0,4 3-12 0,-1-2 12 16,1 2-15-16,-1 0 4 0,1-3 1 0,0 4 0 15,3-4 10-15,-4 3 0 0,1-3 0 0,3 3-8 16,-3-2 8-16,-1 2 0 0,4 3 0 0,-3 1 0 15,-8-1 0-15,4 0 0 0,1 1 0 0,2-1 0 16,-6-3 0-16,6 10 0 0,-3-6 0 0,0-1 0 16,-3 0 0-16,3 1 0 0,-4-1 0 0,5 1 0 0,-1-1 0 15,-4 0 0-15,-3-9 0 0,0 10 0 0,0-1 0 0,-3 1 12 16,-1 2-2-16,-3-2-1 0,0-1 4 0,0 0 1 16,0 1 0-16,0-1 0 0,-4 1-3 0,-3-1-1 15,3-3 0-15,-3 4 0 0,0-7-25 0,0 3-5 16,4-3 0-16,-5-3-1 15,1 7-134-15,4-7-26 0,-1-7-6 0</inkml:trace>
  <inkml:trace contextRef="#ctx0" brushRef="#br0" timeOffset="33265.699">18468 5401 1447 0,'11'-6'64'0,"-11"6"13"0,0 0-61 0,0 0-16 16,0 0 0-16,0 0 0 0,0 0 8 0,0 0-8 15,0 0 11-15,0 9-11 0,3 0 0 0,1-2 0 16,-8 2 0-16,8 7-12 0,-1-4 12 0,1 4 0 15,-1-7 9-15,1 10-9 0,-1-9 12 0,1 8-4 0,3-2-8 0,-4 0 12 16,4-4-2-16,-3 7-1 16,-1-3 0-16,4 3 0 0,-3 0 3 0,3 2 0 0,-3 1 0 0,-1-3 0 15,1 6-12-15,-1-6 0 16,1-3 0-16,-1 3 0 16,4-1-25-16,-3 1-1 0,3-3 0 0,0 3-641 0</inkml:trace>
  <inkml:trace contextRef="#ctx0" brushRef="#br0" timeOffset="33576.925">18898 5357 2041 0,'0'0'90'0,"0"0"19"0,-3 3-87 0,-1 3-22 16,1 4 0-16,-1-1 0 0,1 1 0 0,-1 8 0 15,4-2 0-15,0 9 0 0,0-3 0 0,4 3 0 16,-1-6 0-16,1 6 0 0,3 0 0 0,3-3 0 16,-3 3 0-16,0 4 0 0,1-4 0 0,-1-7 8 15,0 7-8-15,0-6 11 0,0 6-11 0,-4-6-12 16,1 0 2-16,-1-3 1 15,-3 3-30-15,0-4-5 0,0-2-2 0,-3-4 0 16,-1 7-30-16,-3-7-7 0,4 1-1 0,-1-1-657 0</inkml:trace>
  <inkml:trace contextRef="#ctx0" brushRef="#br0" timeOffset="34134.512">18186 5492 1555 0,'0'0'138'16,"0"0"-110"-16,-4 0-28 0,4 0 0 15,0 0 68-15,0 0 9 0,0 0 2 0,0 0 0 0,0 0-43 0,0 0-8 16,0 0-1-16,0 0-1 0,0 0-5 0,7-6-1 15,0 2 0-15,4-2 0 0,-4 6-1 0,7-9-1 16,-3-1 0-16,3 1 0 0,3 0 8 0,1-7 2 16,-4 3 0-16,7-2 0 15,4-4-2-15,-4 0 0 0,-3 0 0 0,3-3 0 0,-3 3-3 0,3 7-1 16,-4-7 0-16,1-3 0 0,0 13-11 0,-1-10-3 16,4 0 0-16,-3 3 0 0,0 7 17 0,-1 0 3 15,1-1 1-15,-4 1 0 0,0 9-29 0,0-10-20 16,0 10 4-16,1 0 0 0,-5 0 16 0,4 0-8 15,-3 0 8-15,3 4 0 0,0 2 0 0,-3 0 0 16,3-3 0-16,0 7 0 0,4-4 8 0,-4-3 9 0,-4 6 2 16,4-2 0-16,0 2-19 0,1 7-16 15,-5-4 4-15,4 4 0 0,-3-7 23 0,-1 7 5 0,1-3 0 0,0-4 1 16,-4 7-3-16,0-7-1 0,3 10 0 0,1-10 0 16,-8 7-13-16,8-7 8 15,0 1-8-15,-4-1 0 0,3 7 0 0,-3-7 8 0,4 1-8 0,-4-1 0 16,3 1 8-16,1-1-8 0,0-3 11 0,-1 7-11 31,4-13-18-31,-3 9-10 0,3-3-3 0,-3-6 0 0,3 10-38 16,0-10-8-16,0 6-2 0,0-6 0 15,0 3-21-15,4-3-4 0,-4 0 0 0,4 0-1 0,-1 0 5 0,-3 0 0 16,0 0 1-16,1 0-604 0</inkml:trace>
  <inkml:trace contextRef="#ctx0" brushRef="#br0" timeOffset="34617.276">19794 4849 864 0,'0'0'38'0,"-3"0"8"0,-4-6-37 0,3 3-9 0,4 3 0 0,-7-7 0 15,4 7 209-15,3 0 40 0,0 0 8 0,0 0 2 16,-4-9-199-16,4 9-39 0,0 0-8 0,0 0-1 16,0 0-12-16,0 0 0 0,0 0 0 0,0 0 0 15,-7 6 0-15,0-3-11 0,-4 4 1 0,4 2 0 16,0 0 10-16,-3 1-10 0,-1 9 10 0,1-4-10 15,-5 4 20-15,1 0 4 0,0 6 1 0,-3 0 0 16,-5 3 29-16,5 1 7 0,3-1 1 0,-4 6 0 16,4 1-39-16,-4 2-13 0,4-2 9 0,0-1-9 15,0 4 25-15,7-3 0 0,0 2 0 0,0-2 0 16,0-1-4-16,7 4-1 0,-4-4 0 0,4-6 0 16,4 7 1-16,-1-1 0 0,4 1 0 0,0-7 0 15,4 7-4-15,0-7-1 0,-1-3 0 0,1 3 0 16,-1 0-5-16,-3-2-2 0,0-1 0 0,4-3 0 15,0 3-9-15,3-7 0 0,-4 1 0 0,1-3 0 0,3 3-8 0,4-10-1 16,-1 1 0-16,4 5 0 16,1-8-35-16,-1-4-8 0,-4 6 0 0,5-9-1 15,-1 0-90-15,0 0-17 16,-3 0-4-16</inkml:trace>
  <inkml:trace contextRef="#ctx0" brushRef="#br0" timeOffset="35118.678">20077 5323 1440 0,'0'0'128'0,"-7"-7"-103"0,-1 7-25 0,1 0 0 16,-7 7 135-16,4-7 21 0,-1 9 5 0,1-9 1 15,-5 9-122-15,5 1-25 0,-4-10-5 0,3 6-1 16,1 3 11-16,-5 1 1 0,5-1 1 0,-1-2 0 16,4 2-22-16,-3 0 8 0,-1-6-8 0,4 4 0 15,4 2 0-15,-5-6 0 0,1 4 0 0,4-7 0 16,-1 9 0-16,1-9 0 0,3 0 0 0,0 0 8 16,-4 9-8-16,4-9 0 0,0 0 0 0,0 0 8 15,0 0-8-15,0 0 0 0,4 10 0 0,-4-10 0 16,0 0 0-16,7 9 0 0,0-3 0 0,0 4 0 15,4-4 0-15,-1 4 8 0,1-7 0 0,3 6 0 16,3 0 9-16,5-2 3 0,-1-4 0 0,0 9 0 0,0-8-30 0,4 5-6 16,-4 0 0-16,0 1-1 0,0-1 17 0,-3-3-10 15,-4 4 10-15,4 6-8 0,-8-7 8 0,-3 4 0 16,0-4 0-16,-3 7-8 0,-1-7 8 0,-3 7 0 16,-3-4 0-16,-1 4 0 0,-3-7 24 0,-3 7 0 15,-1-7 0-15,-3 1 0 0,7 5-24 0,-7-2 0 16,3-4-12-16,-3 7 4 0,-3-6 8 0,-1 5 0 15,4-2 10-15,0-4-10 0,0 1 12 0,0-1-4 16,-1-3-8-16,5 4 12 16,-1-4-34-16,1-3-7 0,-1-6-2 0,0-3 0 15,8 3-145-15,-8-10-28 0</inkml:trace>
  <inkml:trace contextRef="#ctx0" brushRef="#br0" timeOffset="35537.147">20158 4758 2016 0,'0'-6'179'16,"-7"-4"-143"-16,3 4-36 0,4 6 0 15,0 0 85-15,0 0 11 0,0 0 1 0,0 0 1 16,0 0-76-16,0 0-22 0,0 16 9 0,4-7-9 15,-1 16 0-15,4-6 0 0,7 9-10 0,4 4 10 0,-4-1-12 0,7 0 4 16,0 1 8-16,4 2-13 0,0 1 13 16,0 2 0-16,3-2-10 0,0-1 10 0,0 4 0 0,4-4 0 15,-7 1 0-15,6-7 0 0,-2 7 8 0,-1-7 2 16,-3 0 1-16,-4 7 0 16,7-7 9-16,0 3 3 0,-7-3 0 0,4 7 0 0,-4-7 0 0,-3 10 0 15,-1-13 0-15,1 9 0 0,-7-5-23 0,3-1 8 16,-4 3-8-16,-3-3 0 0,0-3 10 0,-3-3-2 15,-4 4-8-15,-4 2 12 0,4-3-2 0,-3-6-1 16,-4-1 0-16,0 1 0 0,-4-3 5 0,1 3 1 16,-11-4 0-16,3-2 0 0,4 3-15 0,-7-1 0 15,-4-2 0-15,0 3-10 16,-7 2-37-16,4-8-7 0,-4 5-2 0,1-2-691 0,-1 3-138 0</inkml:trace>
  <inkml:trace contextRef="#ctx0" brushRef="#br0" timeOffset="40010.818">21375 5404 1220 0,'0'0'54'0,"0"0"11"0,0 0-52 0,0 0-13 0,0 0 0 0,0 0 0 16,0 0 44-16,0 0 7 0,0 0 1 0,0 0 0 16,0 0-32-16,0 0-7 0,0 0-1 0,0 0 0 15,10 6 7-15,-3-3 1 0,-7-3 0 0,11 0 0 16,0 0-2-16,3 7 0 0,-4-7 0 0,4 0 0 0,1 0 1 0,2 0 0 15,1 0 0-15,-1 0 0 0,1 0-1 0,7 0 0 16,-1 0 0-16,1-7 0 0,-4 7-2 0,1-3 0 16,6 3 0-16,-4-6 0 0,-2 6-7 0,-1-3-1 15,0 3-8-15,0 0 12 0,4 0-12 0,-8 0 0 16,-2 0 0-16,2 3-536 16,-3-3-104-16</inkml:trace>
  <inkml:trace contextRef="#ctx0" brushRef="#br0" timeOffset="40409.204">21294 5652 1555 0,'0'0'138'15,"0"0"-110"-15,0 0-28 0,0 0 0 16,10 3 65-16,1 3 8 0,-1-6 2 0,5 0 0 0,2 6-57 0,1-2-18 15,3-4 10-15,0 0-10 16,0 0 0-16,0 0 8 0,8 0-8 0,-1-4 0 0,4-2 28 0,3 0 1 16,-3 3 0-16,7-3 0 0,3 2 0 0,-7-2 0 15,-7-3 0-15,4 9 0 0,7-3-18 0,-7-4-11 16,-8 7 12-16,1 0-12 0,0-3 0 0,-1 3 0 16,1-6 0-16,-4 6-12 15,-7 0-151-15,4 0-29 0,17-6-7 0,-10 2-514 0</inkml:trace>
  <inkml:trace contextRef="#ctx0" brushRef="#br0" timeOffset="56704.223">10382 11622 518 0,'0'0'23'0,"0"0"5"0,-10 0-28 0,-1 0 0 0,8 0 0 0,-8 0 0 16,-3 0 130-16,3 0 21 0,1 3 4 0,-1 4 1 15,-3-7-104-15,0 6-21 0,-4-3-4 0,1-3-1 16,-1 0 10-16,0 6 1 0,-3-2 1 0,-4-4 0 16,1 0 4-16,-1 0 1 0,0 0 0 0,-3 0 0 15,0 0 10-15,0 0 3 0,3-4 0 0,-3 4 0 0,0 4-11 0,-1-4-1 16,1 0-1-16,3 0 0 0,1 6-34 0,3-6-9 15,-4 3 0-15,4-3 0 0,0 0 11 0,-1 6-3 16,-2-12 0-16,3 6 0 16,3 0 7-16,-3 0 1 0,0 0 0 0,-4 6 0 0,0-3 3 0,4-3 1 15,0 0 0-15,0 0 0 16,0 7-1-16,-1-7 0 0,1 3 0 0,4 3 0 0,2 0 3 0,1-3 1 16,0 7 0-16,4-4 0 0,-4-3-11 0,-1 4-1 15,1 2-1-15,-3-6 0 0,3 7 1 0,-4-4 0 16,4 3 0-16,-4 1 0 0,1-1-2 0,-1 0 0 15,0 7 0-15,1-7 0 0,-5 1-9 0,5-1 0 16,-4 1 0-16,3 5 8 0,-3-5-8 0,0-1 8 0,-1 7-8 16,1-4 8-16,4 4 15 0,-4 0 2 0,-1-4 1 0,5 7 0 15,-4 3-14-15,3 0-4 0,0-3 0 0,1 6 0 16,-1-6 0-16,4 6-8 0,-4 0 12 0,-3-6-4 16,3 6-8-16,4-3 12 0,0 3-12 0,-3 3 12 15,6-3-12-15,-3 0 12 0,3-3-12 0,4 3 12 16,-3-6-12-16,3 6 0 15,0-6 0-15,-1 0 0 0,5 3 11 0,3-3-3 0,-7-1-8 0,3 1 12 16,4-3 0-16,0 3 0 0,0 0 0 0,0-1 0 16,0-2-3-16,0-3-1 0,0 2 0 0,4 4 0 15,-8 0-8-15,8-3 12 0,-4 2-12 0,3 1 12 16,1-3-12-16,-4 9 8 0,3-12-8 0,5 5 8 16,-5-2-8-16,4 3 0 0,-3 0 0 0,3-4 0 15,3 4 8-15,-6-3-8 0,6-4 8 0,1 4-8 16,0 0 12-16,6-4-2 0,-3 4-1 0,0-7 0 0,4 10-9 15,-4-3 10-15,4-4-10 0,-4 4 10 0,-3-7-10 0,6 7 0 16,-3-6 9-16,0-1-9 0,0 0 11 0,-3 1-3 16,3-1 0-16,-7 1 0 0,7-4-8 0,-7-3 12 15,0 6-12-15,1-2 12 0,2-7-1 0,-3 9 0 16,0 0 0-16,-3-2 0 0,-1-4-11 0,1 6 12 16,3 1-12-16,-4-4 12 0,-3-6-4 0,7 9 0 15,0 1 0-15,-3-1 0 0,3-3-8 0,0 4 0 16,4-1 0-16,-1 1 0 0,-3-1 0 0,0 1 0 15,4-1 0-15,-4 0 0 0,4 1 0 0,-4-4 0 16,3 3 0-16,-3 1 0 0,0-4 0 0,4 3 0 0,-4-5 0 16,0 2 0-16,0-3 0 0,4 6 0 15,-4-2 0-15,3-1 0 0,-3-3 0 0,4 7 0 0,-4-4 0 0,7 3 0 16,-3-6 0-16,6 7 0 16,1-4 0-16,0 3 8 0,-1 1 0 0,4-1 0 0,1-2 0 0,-1 2 0 15,3-6-8-15,1 3 0 0,0-3 9 16,0 4-9-16,-4-7 0 0,0 6 0 0,4-3-12 0,-8-3 4 15,4 6 8-15,1-2 0 0,-8-4 0 0,0 0 0 16,3 6 8-16,-2-6 4 0,2 0 1 0,-3 3 0 16,4-3-3-16,0 0-1 0,-1 0 0 0,1 0 0 15,7 0-1-15,-4-3 0 0,3 3 0 0,1-6 0 16,-4 6-8-16,7 0 0 0,-3-10 0 0,3 10 8 16,-3-3 0-16,-4-3 0 0,4 6 0 0,-4 0 0 15,0 0-8-15,-3-7 0 0,3 4 0 0,-7-3 0 16,4 6 0-16,-4 0 0 0,0-3 0 0,4-3 0 15,-1 3 0-15,-3-4 8 0,4 4-8 0,0-3 8 0,-1-4-8 16,1 1 0-16,7 3 0 0,-4 3 0 0,-11-4 0 0,8-2 0 16,10 0 9-16,-3-1-9 0,0 1 8 0,-8-1-8 15,1 1 8-15,0-1-8 16,6 4 0-16,-3-6 0 0,-6-1 0 0,-1 4 8 0,7-1-8 0,-3 1 0 16,-4 0 8-16,0-1-8 0,0 1 8 0,-4-1-8 15,5 1 8-15,-8-7-8 0,0 7 8 0,3-7-8 16,4 7 10-16,-7-4-10 0,0-3 12 0,1 4-4 15,6-10-8-15,0 9 12 0,-7-2-4 0,3-4 0 16,-3-6-8-16,4 6 12 0,3 0-12 0,0 0 8 16,-3-6-8-16,-1 10 0 0,8-14 12 0,-4 11-3 15,-7-7-1-15,0-4 0 0,4 4-8 0,-1 3 8 0,1-3-8 16,-7 0 8-16,-8-3 3 0,8 9 0 0,6-6 0 0,-3 0 0 16,-10 6-11-16,6-9 0 0,4 9-12 0,0-6 12 15,-3 0 0-15,-4 6 0 0,-4-6 0 0,8 6 0 16,6-9 0-16,-6 3 0 0,-8 6 8 0,4-9-8 15,4 3 10-15,3-4-10 0,-11 1 12 0,4-6-12 16,4 6 0-16,-4-4 0 0,0 4 0 0,0 0 0 16,-4 0 0-16,4-4 0 0,4 4 0 0,-11 3 0 15,-4 3 8-15,8-3-8 0,10 6 0 0,-4 0 0 16,-6 0 13-16,-1-3-4 0,1 10-1 0,3-7 0 16,3 3-8-16,-6 1 0 0,-8-4 9 0,1 6-9 15,10-2 0-15,-7 5 0 0,-4-5 0 0,0 2 8 16,1-3-8-16,-1 7 0 0,4-7 0 0,0 7 0 0,-7-10 0 15,3 10 0-15,4-7 0 0,0 7 0 0,-7-4 0 0,4-3 0 16,3 7 0-16,0 0 0 0,-1-1 0 0,-2 1 0 16,-1-1 0-16,4-2 8 0,4 9-8 0,-8-4 8 15,-3-2-8-15,3 6 8 0,4-3-8 0,-3 2 0 16,-1-2 0-16,-3 3 8 0,0-3 0 0,3 6 0 16,1-7 0-16,-4 4 0 0,-4-3-8 0,4 6 0 15,3-3 0-15,-3-3 0 0,-7 6 0 0,7-3 0 16,0-4 0-16,3 4 0 0,1-3 0 0,-4 6 0 15,-4-3 0-15,7 3 0 0,11 0-9 0,-7 0 9 16,-7 0-10-16,-3 3 10 0,2-3 0 0,-2 0-9 16,-8 6 9-16,4-3 0 0,-4 4 0 0,4-4-10 15,-4 6 10-15,-3-3 0 0,4 4 0 0,-5-1 0 16,5 1 0-16,-5-1 0 0,1 0 0 0,0-2 0 16,0 2 0-16,-4 0 0 0,4 1 0 0,-4-4 0 0,4-3 0 0,0-3 0 15,-4 7 0-15,4-7 0 0,3 0 0 0,0 0 0 16,4 0-23-16,0 3 3 0,3-3 0 0,1 0 0 31,-1 6-176-31,0-6-36 0</inkml:trace>
  <inkml:trace contextRef="#ctx0" brushRef="#br0" timeOffset="60430.212">10950 12453 1152 0,'0'0'102'0,"-10"0"-82"0,-4-3-20 0,3-3 0 16,11 6 258-16,-4 0 47 16,-10 0 10-16,7 6 1 15,7-6-286-15,0 0-58 0,0 0-11 0,0 0-2 0,0 0 18 0,0 0 4 0,14 3 1 0,-3 4 0 16,-11-7 18-16,11 3-8 0,10-3 8 0,3 6 0 15,1-6 0-15,3 0 0 0,4 0 0 0,-4 0 9 16,8 0 31-16,-5 0 7 0,-2-6 1 0,2 6 0 16,12 0-17-16,-8 0-3 0,-3-3-1 0,3-4 0 15,7 7 3-15,1 0 1 0,-5 0 0 0,-6-3 0 16,3-3-11-16,1 6-1 0,3-9-1 0,-4 9 0 0,0-7-3 16,-3 4-1-16,-4-3 0 0,4 3 0 0,-4-4 1 15,0-2 0-15,0 6 0 0,-3-7 0 0,0 4 6 0,-4-3 2 16,0 3 0-16,-3 2 0 0,-1-2-7 0,-6-3 0 15,-4 9-1-15,0-10 0 0,0 7 5 0,-3-3 2 16,-1 3 0-16,-3 3 0 0,0 0 3 0,4-7 1 16,-1 1 0-16,-3 6 0 0,-3-3-2 0,-1-3-1 15,1 3 0-15,-4-4 0 0,3-2-9 0,-6 6-2 16,-1-3 0-16,0 2 0 0,1-2-1 0,-1 0-1 16,1 3 0-16,-1-3 0 0,-3-4-10 0,3 7 0 15,1-3 0-15,-1-4 0 0,1 7 0 0,-1-3 0 16,0 6 0-16,4-6 0 0,-3 2 0 0,6-2 0 15,-3 3 0-15,4-3 0 0,-4 6 0 0,7 0-17 0,-4-3 4 0,1-4 1 16,-4 4 12-16,7 3 0 0,0 0 0 0,0 0 0 16,0-6 0-16,0 6-9 0,0 0 9 0,0 0 0 15,3-9 0-15,4 9 0 0,0-10 0 0,4 10 0 16,-4 0 0-16,3 0 0 0,1 0 0 0,3 0 8 16,0 0-8-16,0 0 0 0,4 10 0 0,-4-10-8 15,4 0 8-15,-1 6 0 0,1-3 0 0,-7-3 0 16,-1 6 0-16,1-3 0 0,-1-3 0 0,1 10 0 15,-1-10 0-15,-2 6 0 0,-1-3 0 0,-7-3 0 16,0 0 0-16,10 6 0 0,-10-6 0 16,0 0 0-16,4 0 0 0,-4 0 0 0,3 10 0 0,4-1 0 15,-7-9 8-15,0 7-8 0,0 2 8 0,4-6-8 16,-4 7 0-16,0-4 0 0,0 9 0 0,0-5 0 0,-4-1 0 16,1 4-10-16,-1-4 10 0,1 4-10 15,-1-1 10-15,-3-2 0 0,0 5 0 0,0-5 0 0,3 5 12 0,1-2 2 16,-1-4 0-16,1 7 0 0,-4-6-14 0,3-1 0 15,4 7 8-15,-3-7-8 0,-1 4 0 0,1-7 0 16,-1 3 8-16,1 1-8 0,-1-1 13 0,1-3 0 16,-1 7 0-16,1-7 0 0,-1 4-13 0,1 5-18 15,-1-2 4-15,0-4 1 0,1 7 13 0,3 0 0 16,-7-4 0-16,7 4 0 0,-4-7-18 0,1 1 2 16,-1-1 1-16,4-9 0 15,0 0-90-15,0 0-19 0,0 0-3 0,-3-9-1106 0</inkml:trace>
  <inkml:trace contextRef="#ctx0" brushRef="#br0" timeOffset="61428.771">9895 11437 1350 0,'0'0'60'0,"0"0"12"0,0 0-58 0,0 0-14 15,-7 10 0-15,7-10 0 0,0 0 51 0,-7 12 7 16,7 1 2-16,0-13 0 0,0 0 2 0,0 0 1 16,0 0 0-16,0 6 0 0,0-6 9 0,0 3 1 15,4-3 1-15,3 0 0 0,-4-3-2 0,4-3-1 16,-3 3 0-16,3-7 0 0,0-5-10 0,0-1-1 15,0 3-1-15,0-9 0 0,4 4-5 0,-4-4-1 16,0-3 0-16,4-10 0 0,-4 10-20 0,0-13-4 0,3 4-1 0,-3-10 0 16,0 6-15-16,0-6-3 0,0 1-1 15,-3-4 0-15,3 9 0 0,-7-6 0 0,0 3 0 0,0-6 0 16,0 3-9-16,-3 7 10 0,-5-7-10 0,1 0 10 16,-3 0-1-16,3 6 0 0,0-2 0 0,-4 8 0 15,4-9 2-15,0 13 0 0,0-6 0 0,-4 5 0 16,4-5-11-16,4 12-9 0,-1-3 9 0,1 0-13 15,-4 0 13-15,7 12 0 0,-4-6 0 0,4 4 0 16,0 5 0-16,0 4 0 0,0-3 0 0,0 6 0 16,0 3 0-16,0 0 0 0,0 0 0 0,0 0 0 15,0 0-10-15,0 0 1 0,0 0 0 0,0 0 0 16,0 0 9-16,7 9 0 0,-7-9 0 0,0 0 0 16,4 9 0-16,-4 1 12 0,0-10-2 0,-4 9-1 15,1 1-9-15,-4-1 0 0,3 0 0 0,-3 1 0 16,0-1 0-16,3 4 0 0,-3-1 0 0,0-5 0 15,0 5 8-15,0-3 0 0,0 4 0 0,-3 0 0 0,6-4-8 0,-3 0-12 16,4 1 2-16,-1-4 1 16,0 3 9-16,4-9 0 0,0 0 0 0,-7 10 0 0,4-4 0 0,3-6 0 15,-7 3 0-15,7-3 0 0,0 0 0 0,0 0 11 16,-7 10-1-16,7-10 0 0,0 0-10 0,0 0 0 16,0 0-10-16,0 0 10 0,0 0 0 0,0 0 0 15,0 0 0-15,0 0 0 0,0-10 0 0,3 1 0 16,4-1 0-16,0 1 0 0,-3-7 0 0,7 4 0 15,-4-4 0-15,0-3 0 0,3 1 8 0,-3-8-8 16,7 1 0-16,-7-3 0 0,4 3 0 0,0 3 0 0,3-9 0 0,-4 3 0 16,1-1 0-16,-1 4 0 15,1 0 0-15,-4 3 0 0,4-3 0 0,-4 6 0 0,0 4 0 0,-4 5 0 16,4-2 0-16,-3-1 0 0,-1 10 0 16,-3 3 0-16,0 0 0 0,0 0 0 0,0 0 0 0,0 0 0 15,0 0 0-15,4 3 0 0,-1 3 0 0,1 13 0 16,0-3 0-16,-4-4 0 0,3 4 0 0,1 3 0 15,-1 0 0-15,1 3 0 0,-1-4 0 0,4 1 0 16,-3 0 0-16,3 0 8 0,0 0-8 0,0-4 10 16,4 4-10-16,-1-3 0 0,1-4 9 0,-1 4-9 15,1 3 0-15,3-10 0 0,-7 1 0 0,4 5 8 16,-1 1-8-16,4-6 0 0,4 2 0 0,0-3 0 16,-4 4-67-16,3 0-14 0,1-4-3 0,7-3-1 15,-1 4-103-15,-2-1-20 0,-5-6-4 0</inkml:trace>
  <inkml:trace contextRef="#ctx0" brushRef="#br0" timeOffset="62399.167">9818 13193 1900 0,'-11'-15'84'0,"4"12"18"0,4-4-82 0,-4-2-20 16,0 6 0-16,-1-4 0 0,8 7 147 0,0 0 25 16,0 0 4-16,0 0 2 0,0 0-153 0,0 0-25 15,8 16-16-15,-5-3 3 0,4 2 13 0,0 4 0 16,4 6 0-16,-1 4 0 0,1-1 8 0,0 6-8 16,-1-6 0-16,1 7 0 0,-4-1 0 0,0 4 0 15,3 3 0-15,-3 3 0 0,-3-4 12 0,3 4-2 16,-3 0 0-16,3 0 0 0,-4 0 5 0,-3 3 1 15,0-3 0-15,0 0 0 0,0 0 12 0,4 0 4 16,-8 0 0-16,4 0 0 0,0-7-22 0,-3 1-10 16,3-4 10-16,0-5-10 0,3 2 12 0,1-3-4 0,-1-9-8 15,1 6 12-15,-4-6-4 0,3 0 0 16,1-1-8-16,-1-8 12 0,1 6-2 0,-1-1-1 0,1-5 0 0,-1-1 0 16,-3 0-9-16,4-5 12 0,-4 5-12 0,3-3 12 15,-3 4-12-15,0-1 12 0,-7-3-12 0,7-3 12 16,0 7 9-16,0-10 3 0,-3 6 0 15,3-3 0-15,0-3-24 0,-4 7-8 16,1 2 0-16,3-9 0 0,-4 0 17 0,4 0 4 0,0 0 1 0,0 0 0 16,-7 9 2-16,7-9 0 0,0 0 0 0,0 0 0 15,-7 0 4-15,0 0 2 0,0-9 0 0,0 9 0 16,3-9-4-16,-3 2-1 0,0-2 0 0,-3-1 0 16,-4 1-6-16,3-10-2 0,1 4 0 0,-1 2 0 15,0-12-9-15,-3 6 0 0,4-6 0 0,-1 0 0 16,0 3 0-16,1 3 0 0,-1-3 0 0,4 3-11 0,0 7 11 0,4-4 0 15,-4 1-9-15,0 5 9 0,3 1 0 16,1-1 0-16,3 1 0 0,0 9 0 16,0 0-11-16,0 0 11 0,0 0-8 0,0 0 8 0,-4 9-12 0,4 1 2 15,0 9 1-15,4-4 0 0,3 10-4 0,0-3-1 16,3 13 0-16,1-7 0 0,6 6 14 0,-2-5-9 16,2 5 9-16,1-9-8 0,-1 3 8 0,1-2 0 15,0-1 0-15,3-7-8 0,0 1 8 0,0 0 0 16,-3-3 0-16,-4-4-8 0,7-5 8 0,-7 2 0 15,0 0 0-15,4 1 0 0,-4-4 0 0,4-6 9 16,-4 0-9-16,4 0 0 0,-8 0 11 0,8-6-11 16,-4 3 10-16,0-4-10 0,0-2 0 0,0 3 0 15,7 3 0-15,-3-7 0 16,-4 1-64-16,0-7-15 0,7-3-3 0,8 4-780 16,2-14-156-16</inkml:trace>
  <inkml:trace contextRef="#ctx0" brushRef="#br0" timeOffset="69663.192">32911 5018 691 0,'0'0'30'0,"0"0"7"0,0 0-29 0,0 0-8 15,0 0 0-15,0 0 0 0,0 0 90 0,0 0 17 16,0 0 3-16,0 0 1 0,7 0-3 0,-7 0-1 15,0 0 0-15,0 0 0 0,7 0-22 0,-7 0-4 16,7 0-1-16,-7 0 0 0,3 10-28 0,4-1-5 16,-3 1-2-16,-1 5 0 0,-3-5-26 0,0-1-6 15,0 7-1-15,-3-4 0 0,-1 4-4 0,-3-3-8 16,4 2 11-16,-1 1-11 0,-3-7 0 0,0 1 0 16,4-1-12-16,-4 0 3 0,7-9-13 0,-4 7-2 15,4-7-1-15,0 0 0 16,0 0-155-16,0 0-30 0</inkml:trace>
  <inkml:trace contextRef="#ctx0" brushRef="#br0" timeOffset="70203.07">33031 4689 518 0,'0'0'23'0,"0"0"5"0,0 0-28 0,0 0 0 15,0 0 0-15,0 0 0 0,0 0 238 0,0 0 42 16,0 0 9-16,0 0 2 0,0 0-182 0,0 0-36 16,0 0-7-16,0 0-2 0,0 0-47 0,7 6-9 15,-7-6-8-15,7 3 9 0,-7-3-9 0,10 7 0 16,-6-4 0-16,3 6 0 0,0-2 13 0,-4-4 11 16,5 6 1-16,-1 4 1 0,-4-1-1 0,8 4 0 0,-4-4 0 0,0 10 0 15,3 0 3-15,1-6 0 0,0 9 0 16,-1-3 0-16,4 0 5 0,0 0 2 0,4 3 0 0,0 3 0 15,-1-3-9-15,1 0-2 0,-4-3 0 0,0 10 0 16,0-4-16-16,0 0-8 0,-3 7 8 0,-4 2-8 16,4-2 8-16,-8 2-8 0,4-2 0 0,-3-1 8 15,-4 1-8-15,0-7 10 0,0 10-10 0,-4-7 10 16,-3 0-2-16,-3 4-8 0,2-1 12 0,-6 1-4 16,-3-1-8-16,-1-2 12 0,0 2-12 0,-3-5 12 15,4 2-12-15,-1-3 10 0,0-3-10 0,1-3 10 16,-1 3-10-16,-3-6 0 0,3 0 9 0,1-3-9 31,-5 2-121-31,8-8-29 0,-3 5-6 0</inkml:trace>
  <inkml:trace contextRef="#ctx0" brushRef="#br0" timeOffset="85819.476">23170 5457 1483 0,'0'0'65'0,"0"0"15"16,0 0-64-16,0 0-16 0,-7 10 0 0,7-10 0 16,0 0 0-16,0 0 8 0,-3 0-8 0,-4 6 0 0,7-6 20 0,-4 9-3 15,4 1 0-15,0-4 0 0,0-6 11 0,-3 10 3 16,3-7 0-16,-4 6 0 0,4 0 32 0,0 1 6 16,-3 6 2-16,3-7 0 0,0 0-20 0,-4 1-4 15,4-1-1-15,0 1 0 0,-3 2-9 0,3-2-1 16,-4-1-1-16,4-6 0 0,0 7-2 0,0-10 0 15,0 0 0-15,0 0 0 0,0 0-16 16,0 0-3-16,0 0-1 0,0 0 0 0,0 0 8 0,11 0 2 16,-8-10 0-16,8 1 0 0,-4-1-11 0,0 1-3 15,0-7 0-15,4 7 0 0,-1-10-9 0,-3 0 0 16,4 3 9-16,-1-2-9 0,1-1 0 0,3 3 8 0,-3-3-8 16,-1 1 0-16,1 8 0 0,3-6 0 15,-3 4 0-15,-1 3 0 0,-3-1 0 0,0 4 0 0,4-4 0 0,-8 10 8 16,-3 0-8-16,7-6-8 0,0 12 8 0,-7-6-12 15,0 0 12-15,11 0 0 0,0 10 10 0,-4-1-10 16,0 1 0-16,3-4 0 0,-3 3-13 0,0 1 4 16,0-7 9-16,1 6 11 0,-1-2-3 0,-4 2 0 15,8 0-8-15,-4 1-11 0,-4-1 3 0,1-3 0 16,-1 4 8-16,1-1 9 0,-1 1-1 0,-3-4-8 16,0-3 8-16,0-3-8 0,0 0 0 0,0 0 0 15,0 0 16-15,0 0-4 0,0 0-1 0,0 0 0 16,0 0 5-16,0 0 0 0,0 0 1 0,11-3 0 15,0-3-3-15,-4-4-1 0,0 1 0 0,0-1 0 16,0-5-13-16,0 5 0 0,0 1 8 0,0-10-8 0,0 10 8 16,0-1-8-16,0-5 11 0,0 5-11 0,0-5 0 15,0 5 0-15,0 1 0 0,0-1-9 16,0 1 9-16,4 6-8 0,-4-3 8 0,4-4-8 0,-4 4 8 0,3 3 0 16,1 3-9-16,-1 0 9 15,1 0 0-15,-4 0 0 0,4 0 0 0,-1 3 0 0,-3 3-10 0,0-3 10 16,0 4 0-16,4 2-9 0,0 0 9 0,-4 1 0 15,0 5 0-15,0-5 0 0,0 9 0 0,-4-10 0 16,8 0 0-16,-4 7 0 0,-3-6 0 0,3 5 0 16,3-2 0-16,-3-4 8 0,4-3-8 0,-4 4 0 15,0-1 0-15,0 1 0 0,0-4 0 0,0-3 0 16,0 3 0-16,0-3 0 0,0 4-19 0,0-7-5 16,0 3 0-16,0-3-1 15,0 6-119-15,4-6-23 0,-4 6-5 0,0-6 0 16,0 4 4-16,0-4 2 0,0 0 0 0,0 0-527 0</inkml:trace>
  <inkml:trace contextRef="#ctx0" brushRef="#br0" timeOffset="86385.23">24271 5382 1872 0,'-3'-12'83'0,"-1"8"17"0,1 4-80 0,-1 0-20 0,0-6 0 0,4 6 0 16,-3-3 31-16,-1-3 2 0,1 6 1 0,-1-10 0 16,1 7 10-16,3 3 3 0,0-6 0 0,-4-3 0 15,4 9-30-15,0 0-5 0,0 0-2 0,0 0 0 0,-3 0-2 0,-4-7 0 16,3 4 0-16,-3 3 0 0,0 0 7 0,0 3 1 16,-4 4 0-16,-3 2 0 0,4 0-8 0,-1 1 0 15,-6-1-8-15,2 7 12 0,-2 3 1 0,3-4 0 16,0-2 0-16,-1 3 0 0,-2 2-13 0,6 1 0 15,-3-3 0-15,7 0 0 0,0-4 0 0,3 4 0 16,1-7 0-16,-1 7 0 0,8-4 0 0,-1-2 0 16,5-10 0-16,-1 9-10 0,0-9 18 0,3 6 3 15,1-6 1-15,3-6 0 0,0 6-1 0,4-9 0 16,-4 9 0-16,0-10 0 0,4 1 5 0,-4 0 0 0,0-1 1 0,-4-6 0 16,1 7-17-16,0 0 0 15,-1-1 0-15,-3-5 0 0,0 5 0 0,0 1 0 16,-3-10 0-16,3 3 0 0,-4 7 12 0,1-1-12 0,-4-2 12 0,3 3-12 15,1-7 11-15,-1 6-11 0,1 4 10 0,-4 3-10 16,4-3 15-16,-1-4-3 0,-3 10-1 0,0 0 0 16,0 0-11-16,0 0 10 0,0 0-10 0,0 0 10 15,0 0-10-15,0 0 0 0,7 10 0 0,-3-1 0 16,3 7 0-16,-4-7 12 0,4 7-12 0,0-7 12 16,0 4-3-16,0 3 0 0,-3 2 0 0,3-8 0 15,0 9-9-15,4-4 12 0,-4 4-12 0,0-3 12 16,3-1-12-16,1-2 8 0,0 6-8 0,-4-10 8 15,0 7 3-15,0-7 0 0,0 7 0 0,0-7 0 16,7-5-19-16,-3 5-4 0,-4-3-1 0,3 0 0 16,1-2-24-1,-1-4-5-15,1 6-1 0,-1-6 0 0,-2-6-119 0,2 6-24 0,-3-10-5 0,4 1-735 16</inkml:trace>
  <inkml:trace contextRef="#ctx0" brushRef="#br0" timeOffset="86737.526">25079 5285 1785 0,'0'0'159'0,"-4"-6"-127"15,-3 6-32-15,4 0 0 0,-4 0 132 0,7 0 20 0,-4 6 4 0,4-6 0 16,-7 0-129-16,7 0-27 16,-3 3 0-16,-1 6-9 0,1 1 9 0,-1 6 0 0,-3-1 0 0,-4-2 0 15,8 6 0-15,-8 3 0 16,1-4 0-16,-4 1-8 0,0 0 8 0,-4 6 0 0,-3-6 0 0,0 0 0 16,-4-1 0-16,4-2 0 0,0 3 0 0,-1 0 8 15,1-10 1-15,4 7 1 0,-1-7 0 0,0 1 0 16,4-1-10-16,0 1 0 0,4-10 9 0,-1 6-9 31,4-6-24-31,-4 0-10 0,4-6-2 0,4 2 0 0,3-5-140 0,-4-7-28 16,1 7-5-16,3-7-580 0</inkml:trace>
  <inkml:trace contextRef="#ctx0" brushRef="#br0" timeOffset="86938.281">24656 5279 748 0,'0'0'67'0,"0"0"-54"15,0 0-13-15,0 0 0 0,0 0 287 0,7 0 54 16,3 6 11-16,4-3 3 0,-3 6-250 0,3-2-49 15,4-4-11-15,-1 6-1 0,5 7 22 0,-5 3 5 16,8-10 1-16,-4 7 0 0,0 3-36 0,4-1-8 16,0 1 0-16,-1 6-1 0,-3-6-13 0,1 3-2 15,-1-3-1-15,0 0 0 0,0 0-11 0,0 9 0 16,-3-13 0-16,3 4 0 0,-7-3 0 0,4-3 0 16,-8 2 0-16,5-5 0 0,-1 5-23 0,-4-5 0 15,-3-7 0-15,0 6 0 16,0-3-81-16,0-6-16 0,-7 0-3 0,0 0-858 0</inkml:trace>
  <inkml:trace contextRef="#ctx0" brushRef="#br0" timeOffset="88155.788">24275 6172 57 0,'0'0'0'0,"0"0"0"0,0 0 0 0,0 0 0 16,0 0 194-16,0 0 34 0,-4-9 6 0,4 9 2 16,0-3-119-16,0 3-23 0,0 0-5 0,0 0-1 15,-3-6-14-15,3 2-3 0,-4-2-1 0,4 6 0 16,0-3-7-16,0 3-2 0,-3-6 0 0,3 6 0 16,-4-10-17-16,4 10-3 0,-4-6-1 0,4 6 0 15,-3-3-7-15,-1-3-1 0,-3 2-1 0,4-2 0 16,-4 6-3-16,3-3-1 0,-3-3 0 0,-3 6 0 15,3 0-1-15,0 0 0 0,-4 0 0 0,4 6 0 16,-4-3-1-16,1 3 0 0,3-2 0 0,-4 2 0 16,0 3-16-16,4 1-9 0,0-1 10 0,0 1-10 15,0 5 0-15,0-5 0 0,4 8 0 0,-1-8 0 16,1 9 0-16,-1-4-8 0,4 4 8 0,0-3 0 16,0-4 0-16,0-2 0 0,0 2 0 0,4 1 0 15,-1-4 0-15,-3 1 0 0,4-4 0 0,-4-6 0 0,3 9 0 0,4-2 0 16,-7-7 8-16,11 3-8 0,-4-3 18 0,0 0-2 15,0 0-1-15,4-3 0 0,-4-4 0 0,3 1 0 16,1-3 0-16,-1 6 0 0,1-7-5 0,0 1-1 16,-4-7 0-16,3 7 0 0,1-1-1 0,-1 1 0 15,-3-7 0-15,0 7 0 0,-3-1-8 0,3-5 8 16,0 11-8-16,0-5 8 0,-3 3 2 0,-1-4 0 16,-3 10 0-16,0 0 0 0,0 0 9 0,0 0 1 15,4-3 1-15,-4 3 0 0,0 0-6 0,0 0-2 16,7-6 0-16,0 6 0 0,0 0 1 0,0 0 0 0,4 0 0 15,-8 9 0-15,8-9 0 0,-4 10 0 16,3-1 0-16,-3 1 0 0,4-1-2 0,0 7 0 0,3-1 0 0,-4-2 0 16,1 3-12-16,3-1-10 15,-3-2 2-15,3 3 0 0,3-7 8 0,-3 7 0 0,0-4 0 0,4 4 0 16,0-4-19-16,-4-5 2 0,0 2 0 0,4 0 0 31,-1 1-99-31,1-4-20 0,-4-3-4 0,0-3-559 0,4 0-111 0</inkml:trace>
  <inkml:trace contextRef="#ctx0" brushRef="#br0" timeOffset="91039.728">26935 4802 1324 0,'0'0'118'0,"0"0"-94"16,0-6-24-16,0 6 0 0,-4 0 33 0,4 0 3 15,0 0 0-15,0 0 0 0,-3 0-9 0,-1 0-2 0,-3-10 0 0,7 10 0 16,-4 0 1-16,-3 0 0 0,0 0 0 0,4 0 0 15,-4 0-11-15,0 0-3 0,-4 0 0 0,-3 0 0 16,0 3 31-16,-4-3 5 0,4 7 2 0,-7-7 0 16,0 6-8-16,-4-3-2 0,0 3 0 0,1-2 0 15,-8 5-6-15,4-3-2 0,3-3 0 0,-3 7 0 16,0-4 4-16,3 3 0 0,0 1 0 0,4-4 0 16,0-3-21-16,0 7-4 0,3-1-1 0,4-3 0 15,0-6-10-15,3 10 8 0,4-4-8 0,-3-3 8 16,6 7-8-16,4-10 8 0,0 0-8 0,4 6 8 15,-1 3-8-15,8-6 0 0,-4 7 0 0,7-4 0 0,-4 3 0 16,8-2 13-16,0-4-3 0,-1 6-1 16,8-9 1-16,-4 10 0 0,4-4 0 0,0-3 0 0,3 3-10 0,-3-6 0 15,-4 0 0-15,3 10 8 16,-2-10 0-16,2 9 0 0,-3-3 0 0,-3-2 0 0,3-4-8 0,0 6 0 16,-3-3 0-16,0-3 0 0,-1 6 16 0,-3-3 4 15,4-3 0-15,-4 0 1 0,0 7-21 0,0-4 0 16,1 3 0-16,-1-6 0 0,-4 0 0 0,4 3 9 15,-3 3-1-15,0-6-8 0,-1 7 10 0,-3-4-10 16,-3-3 8-16,3 0-8 0,-4 6 9 0,-3-6-9 16,0 0 10-16,0 0-10 0,0 0 8 0,0 0-8 15,0 0 0-15,-3 3 0 0,-4 7 11 0,0-4-11 16,-4-3 12-16,4 3-12 0,-7-2 10 0,3 2-10 0,-3 0 8 0,0 3-8 16,0-5 0-16,0 5 0 15,-4-3 0-15,4-3 0 0,-4 7 0 0,-3 5 0 0,0-5 0 0,-4-1 0 16,4 1 0-16,-3-1 0 0,-5 7 8 0,1-7-8 15,0 7 0-15,3-4 0 0,1 4 0 16,-5 3 0-16,1 0 0 0,3-10 0 0,4 7 0 0,4 0 0 16,-5-4 0-16,8 4 0 0,-3-4 0 0,3 4 0 15,3-10 0-15,0 7 0 0,4-7 0 0,0-3 0 16,0 7 0-16,7-4 0 0,0-6 0 0,0 0 0 16,0 0-8-16,4 9 8 0,-1-2 0 0,8-4 0 15,-1 3 0-15,8-3 13 0,0-3-1 0,6 0-1 16,-2 0 9-16,6 0 1 0,-4 0 1 0,8 0 0 15,-4 6-12-15,4-6-2 0,0 3-8 0,0-3 12 16,3 0-2-16,0 0-1 0,-3 0 0 0,0 0 0 16,0-3-9-16,-4 3 0 0,0 0 0 0,4-6-11 0,-4 6 11 0,0 0-8 15,0 0 8-15,-6-3-8 0,-5 3 0 0,1 0 0 16,-1 0 0-16,-2 0 0 16,2 0-18-16,1 0-3 0,-4 0-1 0,0 3 0 15,-3-3-83 1,3 0-17-16,-4 6-3 0,4-3-551 0,-3-3-111 0</inkml:trace>
  <inkml:trace contextRef="#ctx0" brushRef="#br0" timeOffset="91676.021">26913 6081 1422 0,'0'0'63'0,"0"0"13"15,0 0-61-15,0-9-15 0,0 9 0 0,0-6 0 16,0-4 28-16,0 7 4 0,0-3 0 0,0-4 0 16,0 7 15-16,0 3 3 0,-3-6 1 0,3 6 0 15,0-9 6-15,-4 9 2 0,1-10 0 0,-1 10 0 0,-6 0-19 0,3 0-4 16,0 0-1-16,-4 0 0 0,-3 0-10 0,0 7-1 16,0-4-1-16,-7 6 0 0,3-3-10 0,-3 4-1 15,0-7-1-15,3 6 0 0,4-2 8 0,-4-4 1 16,8 3 1-16,-5 3 0 0,5-2-21 0,-1-4 0 15,11-3 0-15,0 0 0 0,0 0 0 0,0 0 12 16,4 6-4-16,-4 3 0 0,7-5-8 0,-4 2-8 16,8-3 8-16,0 3-12 0,3-6 12 0,-4 7 0 15,4-4 0-15,4 3 0 0,-4-3 0 0,4 3-8 16,-4-6 8-16,0 4-8 0,0 5 8 0,0-9 0 16,-3 9 0-16,-1-2 0 0,5-4 0 0,-5 3 0 0,1 3 0 0,-4-2 0 15,0-4 0-15,0 3 0 16,0 3 10-16,0-5-10 0,0 2 20 0,-3 3-1 0,3-2-1 0,0 2 0 15,-4-6-7-15,1 13-2 16,-1-7 0-16,1 1 0 0,-4-1-9 0,0 0 10 0,0 7-10 0,-4-3 10 16,1-4-10-16,-1 7 0 15,1-1 0-15,-4-2 0 0,3-4 8 0,-3 7-8 0,0-7 0 0,-4 7 8 16,4-6-8-16,-3-1 0 0,-1-6 0 0,1 3 8 16,-1 4-8-16,0-1-17 0,1-9 4 0,-1 0 1 31,1 0-44-31,-1 0-8 0,0-3-1 0,4-6-1 0,0-4-182 0,0 4-36 15</inkml:trace>
  <inkml:trace contextRef="#ctx0" brushRef="#br0" timeOffset="91913.71">27185 5824 2289 0,'0'0'101'0,"0"0"22"0,0 0-99 0,0 0-24 16,-3 10 0-16,3 2 0 0,-4-9 0 0,4 13 0 15,0-3 0-15,0-4 0 0,0 7 0 0,0 2 0 16,4-2-8-16,-4-3 8 0,3 9 0 0,-3-4 0 16,-3-5-9-16,3 3 9 0,3-1-17 0,1-2 0 15,-4 3 0-15,3-7 0 16,1 0-110-16,-1 1-21 0,-3-10-5 0</inkml:trace>
  <inkml:trace contextRef="#ctx0" brushRef="#br0" timeOffset="100998.734">27996 4843 921 0,'0'0'82'0,"8"-3"-66"0,-1-4-16 0,0 7 0 15,3 0 161-15,1 0 29 0,-1 0 6 0,1 0 0 16,0 0-122-16,-1 0-25 0,1 0-5 0,-4 7 0 15,0-4 8-15,-7-3 3 0,3 6 0 0,-3 3 0 16,4 7-30-16,-8-3-5 0,-3 2-2 0,4-5 0 16,-1 9 5-16,-3-4 1 0,-3-2 0 0,6 9 0 15,-3 0 4-15,0-7 2 0,3 1 0 0,-3 3 0 16,4 0 10-16,-1 6 3 0,1-3 0 0,-1-3 0 16,4 6-3-16,-3 0-1 0,3-7 0 0,0 11 0 15,3-14-19-15,-3 10-3 0,4-3-1 0,3 4 0 16,-4 2-5-16,1-13-2 0,3 4 0 0,-4 6 0 15,5-12-9-15,-1 9 0 0,0-10 0 0,0 4 0 16,0-7 0-16,-4 7 0 0,8-6 8 0,-4-7-8 16,-7-3-22-16,0 0-6 0,0 0-2 0,0 0 0 15,0 0-91-15,0 0-19 0,0-10-3 0</inkml:trace>
  <inkml:trace contextRef="#ctx0" brushRef="#br0" timeOffset="101564.515">28014 4698 864 0,'0'0'38'0,"0"0"8"0,-3 0-37 0,-4 0-9 0,-1-3 0 0,5 3 0 15,-4 0 228-15,3 0 44 0,-3 0 9 0,0 3 2 16,7-3-219-16,0 0-44 0,-7 0-9 0,7 0-2 16,0 0-9-16,0 0 10 0,0 0-10 0,0 0 10 15,0 0 18-15,0 0 4 0,7-9 1 0,4 6 0 16,3-3-4-16,0-1-1 0,0 4 0 0,7-6 0 16,0 3 12-16,4-4 1 0,0 7 1 0,3-3 0 15,-7 3-16-15,4-4-3 0,0 7-1 0,3-6 0 16,-3 3-22-16,3 3 0 0,-7 3 0 0,4-3 0 15,-4 0 20-15,-4 0 10 0,1 0 2 0,0 6 0 16,-4 1-32-16,0-4 0 0,0 6 0 0,0 1 0 0,-3-4 0 0,-4 3 0 16,3 1 0-16,1-1 0 0,-4 0 0 15,0 1 0-15,-3-1 0 0,-1 1 0 0,1-1 0 0,-1 7 0 16,-3-7 0-16,0 7 0 0,-3-7 0 0,-4 7 0 16,0-3 0-16,0 2-10 0,-1-2 22 0,-2-7 4 15,-4 10 0-15,0-4 1 0,0-2-5 16,-1-1-2-16,1-3 0 0,0 4 0 0,0-4-10 0,0 3 8 15,0-5-8-15,0 2 8 0,0 3-8 0,3-6 0 16,-3 4 0-16,0-4 8 0,0 3-8 0,-4-3 0 16,0 3 0-16,4 1 0 0,0-4 8 0,0-3-8 15,4 0 0-15,-8 6 8 0,0-3-8 0,4-3 0 16,-3 10 0-16,-1-10 8 0,4 0-8 0,0 0 0 0,0 0 0 16,3 0 8-16,0 0-8 0,1 0-9 0,3 0 9 0,0 0-13 31,0 0-74-31,7 0-14 0,0 0-3 0,0 0-1 15,0 0-86-15,0 0-17 0,0 0-3 0</inkml:trace>
  <inkml:trace contextRef="#ctx0" brushRef="#br0" timeOffset="102614.888">29298 4341 1576 0,'0'0'70'0,"0"0"14"0,0 0-67 0,0 0-17 0,0 0 0 0,0 0 0 16,0-3 8-16,0 3-8 0,-7-6 9 0,4-1-9 15,-8 4 0-15,4 3 0 0,0 0 0 0,-4 0 0 16,1 0 9-16,-4 0-9 0,0 0 8 0,-4 0-8 15,0 0 0-15,1 0 0 0,-5 0 0 0,5 0 0 16,-1 0 34-16,1 0 2 0,-1 0 0 0,-3 0 0 0,3 0-1 0,0 0 0 16,1 3 0-16,3-3 0 0,-4 7-13 0,4-1-2 15,0-6-1-15,3 0 0 0,1 3-19 0,-1-3 0 16,-3 6-13-16,7-3 5 0,-4-3 8 0,4 10 12 16,0-4-2-16,4-3-1 0,-4 7-9 0,3-1 0 15,4-3 0-15,-3 4-11 0,3-1 11 0,0 1 0 16,0-1-9-16,0-3 9 15,3 10 0-15,-3-7 0 0,4 1 0 0,-4-1 0 0,7 4 8 0,-7-4-8 16,0 4 8-16,0-1-8 0,0-2 24 0,0 5 0 16,0-5 0-16,0-1 0 0,-4 10-12 0,4-10-4 15,-3 10 0-15,3-3 0 0,0 3 0 0,0-4 0 16,0-5 0-16,0 8 0 0,0 8-8 0,3-8 0 0,1 11 0 16,-1-14 0-16,1 10 0 0,-1-3 0 0,1 3 0 15,-1 4 0-15,4-11 0 0,-7 8 0 0,4-1 0 0,-4 0 0 16,0-3 0-16,0 3 0 0,-4 3 0 0,-3 0 0 15,0 7 0-15,0-10 8 0,-3 3-8 0,3 0 8 16,-4 7 7-16,0-1 1 0,1 1 0 0,-1-1 0 16,8-6-7-16,-4 7-1 0,-4-13 0 0,4 3 0 15,7 3 0-15,-3-6 0 0,-1 0 0 0,0-3 0 16,1-3 12-16,-1 12 1 0,1-13 1 0,3 4 0 16,-4 0-14-16,-3-3-8 0,4 3 10 0,-8 6-10 15,4-7 8-15,0 1-8 0,4-3 0 0,-5-3 9 16,5 8-9-16,-4-8 8 0,0 6-8 0,0-10 8 15,7 1 27-15,0 2 5 0,-4-2 0 0,4-7 1 16,0-3-25-16,0 0-6 0,4 9-1 0,-4-9 0 16,3 6 5-16,4-2 1 0,4-4 0 0,-4 0 0 15,4 0 2-15,-1 6 1 0,4-6 0 0,-3 0 0 0,3 0-3 0,4 0-1 16,-1 0 0-16,1 0 0 0,0 3-5 0,-1-3-1 16,1 0 0-16,-1 6 0 0,1-6-8 0,3 0 0 15,-7 7 0-15,4-4 0 0,0-3 0 0,-4 0 0 16,0 0 0-16,0 0 0 0,0 6 0 0,0-3-14 15,0-3 3-15,-3 6 1 16,3-6-26-16,-3 0-4 0,-1 0-2 0,1 0 0 16,-1 0-83-16,-3 0-17 0,-7 0-3 0,7-6-516 15,-7 6-103-15</inkml:trace>
  <inkml:trace contextRef="#ctx0" brushRef="#br0" timeOffset="102966.409">29376 4843 1209 0,'-11'-3'53'0,"11"3"12"15,0 0-52-15,-7 3-13 0,0-3 0 0,0 6 0 16,0 3 117-16,3 7 21 0,1-3 4 0,-1-4 1 16,-3 7-101-16,4-1-20 0,3-2-4 0,3 6-1 0,1 6-6 15,3 0-2-15,0-6 0 0,0 6 0 0,0-3 15 0,0 3 4 16,0 0 0-16,0 0 0 0,-3 3-12 0,3-6-1 16,-7 3-1-16,0 0 0 0,0 0-2 0,-4-3 0 15,1 4 0-15,-4-8 0 0,3 1 0 0,-3-3 0 16,4 0 0-16,-4-4 0 0,3 4-12 15,-3-7 9-15,7 1-9 0,-4-1 8 0,1 0-8 0,3-9 0 16,0 0 0-16,0 0 0 16,0 0-130-16,0 0-28 0</inkml:trace>
  <inkml:trace contextRef="#ctx0" brushRef="#br0" timeOffset="103617.896">29210 4789 1890 0,'-4'-12'84'0,"1"6"16"0,-1 6-80 16,-3-10-20-16,7 10 0 0,0-9 0 0,-3 6 34 0,6-4 2 0,4 1 1 0,0-3 0 16,4-1-19-16,3 1-4 0,4-1-1 0,-4 1 0 15,4 0-4-15,-1-1-1 0,-3 4 0 0,7-3 0 16,-3-1-8-16,3 10 0 0,0-9 0 0,-3 6 0 15,3-4 8-15,0 1 0 0,-3 6 0 0,0-3 0 16,-4-3 2-16,0 6 0 0,0 0 0 0,0 0 0 16,-3 6 13-16,-1-3 2 0,1 3 1 0,-1 4 0 15,-2-1-15-15,-1 1-3 0,0 5-8 0,0 1 12 16,0-4 0-16,-4 4 0 0,1-3 0 0,3 2 0 0,-4 4-12 16,4-3 0-16,-3-7 8 0,-4 10-8 0,4-3 0 0,-1-4 0 15,1 4 0-15,-4 0 0 0,-4-4 8 0,4-2-8 16,-3 5 0-16,-1-5 9 0,-3-1-9 0,0 1 12 15,0-1-12-15,0 0 12 0,-4 1-3 0,1-4 0 16,-1 3 0-16,-3 1 0 0,3-1-9 0,-3 1 0 16,0-1 9-16,4-3-9 0,-5 4 0 0,5-4 0 15,-4-3 0-15,3 3 0 0,1-2 0 0,-1-4-15 16,0 6 4-16,-3-6 1 0,4 0 10 0,-4 0 14 16,3 0-3-16,0 0-1 0,1 3-10 0,3-3 0 15,-4 0 0-15,4 0 0 0,0 6 0 0,0-6-14 16,0 3 2-16,7-3 0 0,0 0 12 0,0 0 0 15,0 0-10-15,0 0 10 0,0 0 0 0,0 0-9 16,0 0 9-16,0 0 0 0,0 0 0 0,7 0 0 0,4 7 0 0,-1-4 0 16,1 3 8-16,3 3 0 0,-4-9-8 0,5 10 12 15,2-4 14-15,-3 7 2 0,0-13 1 0,1 9 0 16,-1 7-29-16,0-1 0 0,-4-2 0 0,4 3 0 16,1 2 0-16,-1-2 0 0,-4-3 0 0,4 2 0 15,-3 1 9-15,3-3-9 0,-3-4 8 16,3 0-8-16,-4 7 15 0,1-6-3 0,0 5 0 0,-1-2 0 15,-3-7-12-15,4 3 11 0,-1-5-11 0,4 8 10 16,-3-9-10-16,0 7 0 0,3-1 0 0,-4-3 8 16,1-3-8-16,-1 7 0 0,-2-4-10 0,2-6 10 15,-3 10-49-15,0-1-4 0,-7-9-1 0,7 6-670 16,-7-6-133-16</inkml:trace>
  <inkml:trace contextRef="#ctx0" brushRef="#br0" timeOffset="104219.343">30279 5119 864 0,'0'0'38'0,"-7"0"8"0,0 0-37 0,0 0-9 15,0 0 0-15,3 6 0 16,-3-3 257-16,4 3 50 0,-1 4 9 0,4-1 3 0,-3 7-259 0,-1-4-52 16,0 4-8-16,4 3 0 0,-3 0-11 0,-1-4 11 15,4 10-10-15,-3-3 10 0,-4-6 0 0,3 3 0 16,1 0 0-16,-1 6 0 0,-3-6 0 0,0-4 0 15,4-2 0-15,-1 3 0 0,-3 2 0 0,0-8 0 16,0 5 8-16,0-5-8 0,0 6-10 0,3-7-6 16,-3-6 0-16,0 6-565 15,4-9-113-15</inkml:trace>
  <inkml:trace contextRef="#ctx0" brushRef="#br0" timeOffset="104441.312">29983 5316 1771 0,'0'0'78'0,"0"0"17"0,0 0-76 0,0 0-19 0,0 0 0 0,0 0 0 16,0 0 64-16,0 0 8 0,14 7 3 0,-4-1 0 15,4-3-50-15,1 6-9 0,2 1-3 0,1-10 0 16,-1 0-13-16,1 9 8 0,3-9-8 0,0 6 0 16,1-2 0-16,-1 2 0 0,3-6 0 0,-2 0 0 15,2 0-18-15,-3 6 0 0,-3-12 0 0,0 6 0 16,3 0-21-16,-3 0-4 0,-8 0-1 0,1 0 0 15,-4 0-135-15,0 0-27 0,7-10-6 16,-14 10 0-16</inkml:trace>
  <inkml:trace contextRef="#ctx0" brushRef="#br0" timeOffset="104674.91">30582 5382 2570 0,'0'0'114'0,"0"0"23"0,0 0-109 0,0 0-28 0,0 0 0 0,0 0 0 16,7 10 0-16,4-7-19 0,0 6 3 0,-1 0 1 15,1 7 6-15,-1 0 1 0,4-4 0 0,-3 4 0 32,3-3-25-32,-3 2-5 0,3 4-1 0,0-10 0 15,0 7 5-15,0 3 1 0,0-10 0 0,-3 7 0 16,3-7-11-16,-3 1-3 0,-4-1 0 0,3 7 0 15,-3-13-29-15,0 7-7 0,-3-4-1 0</inkml:trace>
  <inkml:trace contextRef="#ctx0" brushRef="#br0" timeOffset="104949.476">31101 5357 2188 0,'0'0'195'0,"0"0"-156"16,0 0-31-16,-7 3-8 0,0 13 80 0,-4-7 14 16,4 10 3-16,-3 0 1 0,3 3-98 0,-1 0-12 15,1 3-7-15,-3 9-1 0,-4-5 20 0,3 8 0 16,-3 4 8-16,3-3-8 0,1 5 0 0,-4 11 0 16,-4-1 0-16,0-6 0 0,1 6 0 0,-4-9 0 15,3 0 0-15,0-6 0 0,1 6-24 0,-1-16 0 16,0 7-1-16,4-1 0 15,4-9-17-15,-1-3-3 0,1-6-1 0,6 3-969 0</inkml:trace>
  <inkml:trace contextRef="#ctx0" brushRef="#br0" timeOffset="105967.042">33122 4360 1537 0,'0'0'68'0,"0"0"14"0,-3-3-66 0,3 3-16 0,0 0 0 0,0 0 0 15,0 0 37-15,0 0 4 0,0 0 1 0,3-7 0 16,-3 7 18-16,11 0 3 0,-4 0 1 0,4 0 0 16,-4 0-12-16,7 7-3 0,-4-4 0 0,4 6 0 15,1-2-7-15,-1-4-2 0,0 6 0 0,0 7 0 16,0-7-18-16,4 1-4 0,-4-1-1 0,3 0 0 15,1 4-17-15,-4-10 0 0,4 6 0 0,-1 1 0 16,1-1 8-16,0 1-8 0,-4-1 0 0,0-3 0 16,0 4 9-16,0-4-9 0,-3 7 0 0,-1-7 9 15,-3 3 15-15,0-6 2 0,-3 4 1 0,-1 8 0 16,1-5 6-16,-1 2 2 0,-3-2 0 0,4-1 0 16,0 7-14-16,-1-7-2 0,-3 1-1 0,0-1 0 15,4 0-10-15,-4 7-8 0,0-7 9 0,0 7-9 16,0-3 9-16,3-4-9 0,-3 7 8 0,0 3-8 0,0-10 0 0,0 7 0 15,0 3 0-15,0-4 0 0,0-2 0 0,0 9 0 16,0 0 0-16,0-7 0 0,4 4 0 16,-4 6 0-16,3-6 0 0,-3 9 8 0,4-3-8 0,-1 4 10 15,1-4-10-15,-1 3 10 0,1 6 2 0,3-5 0 16,-4-1 0-16,8 6 0 0,-4-5-12 0,0 5 0 16,0 1-12-16,4 2 12 0,-8-2 0 0,4-1 0 15,-3 4 0-15,-1-7 0 0,-3 7 0 0,0 9 0 16,0-13 0-16,0 10 0 0,-3 3 0 0,3-3 0 15,-7 0 0-15,3 0 0 0,1-6 0 0,-4 5 8 16,3-8-8-16,-3 3 12 0,4-4 0 0,-1-6 1 16,1 7 0-16,-1-10 0 0,0 3 2 0,4-9 0 0,0 6 0 15,0 0 0-15,4-6-5 0,0 0-1 0,-1 0 0 16,1-1 0-16,-1-2-1 0,4 3-8 0,-3-3 12 0,3-4-4 16,-4 1-8-16,1-1 0 0,-1-2 9 0,1-1-9 15,-4 0 12-15,0 1-1 0,0-4-1 0,0 3 0 16,0-2-2-16,0-4-8 0,0-3 12 0,0 0-4 15,0 0 8-15,0 0 2 0,0 0 0 0,0 0 0 16,0 0-3-16,0 0-1 0,0 0 0 0,0 0 0 16,0 6-14-16,0-6 0 0,0 3 8 0,-4 4-8 15,1-4 0-15,-1-3 9 0,-3 6-9 0,0-3 8 16,0 3 3-16,-3 1 0 0,-1-4 0 0,0 6 0 16,1-9 1-16,-4 6 0 0,3-2 0 0,-3-4 0 15,0 6 3-15,0-3 1 0,0-3 0 0,0 0 0 16,-4 0-4-16,4 6-1 0,-4-6 0 0,4 3 0 15,0-3-11-15,0 0 0 0,0 0 0 0,0 0 0 16,-1 0-93-16,5 0-21 0,-8 0-4 0</inkml:trace>
  <inkml:trace contextRef="#ctx0" brushRef="#br0" timeOffset="160245.264">21721 725 172 0,'0'0'16'0,"0"0"-16"16,0 0 0-16,-8 0 0 0,1 0 132 0,7 0 24 16,0 0 5-16,0 0 1 0,-10-6-43 0,10 6-9 15,0 0-2-15,0 0 0 0,-4-9-44 0,4 9-8 16,7-10-3-16,0 7 0 0,-3-3-28 0,-1 0-5 15,-3 6-2-15,0-10 0 0,8 7-9 0,-8 3-1 16,-11-6-8-16,4 3 12 0,7 3-12 0,-7 0 0 16,-4 0 0-16,-3-7 0 0,-3 7 0 0,2 7 0 15,5-7-9-15,-1 0 9 0,-6 3 0 0,2 3-9 0,5-3 9 0,-1 7 0 16,1-4 32-16,-1 0 11 0,1-3 2 0,3 7 1 16,-1 5-14-16,1-11-4 0,-3 11 0 0,3-5 0 15,3 8-16-15,-3-8-3 0,0-1-1 0,0 7 0 16,4 3 9-16,-5-4 2 0,5 4 0 0,-1 0 0 15,1 0 1-15,3-3 1 0,3 2 0 0,1 1 0 16,-4 0-7-16,3-3-2 0,5 3 0 0,-1-4 0 16,3-12 10-16,1 7 2 0,3-4 0 0,0 3 0 15,4-9-8-15,-1 0 0 0,-3-3-1 0,8-3 0 16,-1-3-7-16,0-1 0 0,-11-5-8 0,5-4 12 16,6 3-12-16,-7 3 0 0,0-12 8 0,-7 10-8 15,-7-7 0-15,4 6 0 0,10-9 0 0,-14 6 0 16,-7-3 0-16,3 0 0 0,11 10 0 15,-7-13-10-15,0 9 10 0,-3 7 11 0,3-1-3 0,3 1 0 16,4-1 41-16,-3 10 8 0,-11-3 2 0,7 3 0 16,7-6-35-16,-7 6-8 0,0 0 0 0,0 0-1 0,0 0-7 0,0 9-8 15,3 10 11-15,-3-9-11 0,-7-1 24 0,11 4-1 16,3-1-1-16,0 7 0 0,-7 0 0 0,0-4 0 16,3 4 0-16,4 0 0 0,-3-3-9 0,-1 9-1 15,-3-6-1-15,8-1 0 0,-1 7-11 0,0-6 12 16,-11 0-12-16,11 0 12 0,4 0-12 0,-1-4 0 15,-6 4 9-15,-1-3-9 0,1-7 0 0,3 7-15 16,4-13 3-16,-4 7 0 16,-7-10-103-16,0 0-20 0,10 0-4 0,-6-10-531 15,-4 1-106-15</inkml:trace>
  <inkml:trace contextRef="#ctx0" brushRef="#br0" timeOffset="160610.927">22038 816 1663 0,'0'0'36'0,"0"0"8"0,-7 10 2 0,7 5 1 0,0-11-38 0,0 5-9 0,-4 4 0 0,1-1 0 16,-1-3 16-16,1-2 0 0,3 2 1 0,0 4 0 16,-7-7 2-16,7 3 0 0,7 1 0 0,-4 5 0 15,-3-11-8-15,4 5-2 0,3 4 0 0,-3-1 0 16,6-2-9-16,-6-1 0 0,-4-3 0 0,7-3 0 15,3 7 22-15,-6-4 2 0,-4-6 1 0,0 0 0 0,0 0 23 16,0 0 4-16,0 0 0 0,-4-9 1 0,-3-1 7 0,4 1 0 16,3-7 1-16,-4 7 0 0,-6-7-6 0,3 3-2 15,7-12 0-15,-4 10 0 16,0-4-23-16,-3 0-5 0,7-6-1 0,0 12 0 16,0-2 0-16,0-4 0 0,0 0 0 0,4 3 0 0,3-2-24 0,-3 8 0 15,-1-5 8-15,4 11-8 0,0-11 0 0,0 5 0 16,4 1-10-16,-4 3 10 0,-4-4-12 0,8 7 12 15,3-6-13-15,-7 9 5 16,0-7-24-16,0-2-4 0,11 9 0 0,-4 0-1 16,-3 0-133-16,3 0-26 0,3 0-6 0,8 0-422 15,3 0-84-15</inkml:trace>
  <inkml:trace contextRef="#ctx0" brushRef="#br0" timeOffset="161193.808">22659 700 1378 0,'0'0'61'0,"3"0"13"0,8 0-59 0,-11 0-15 0,0 0 0 0,0 0 0 16,7 0 28-16,0-3 4 0,-7 3 0 0,0 0 0 16,0 0 5-16,0 0 2 0,0 0 0 0,0 0 0 15,-7-6-18-15,7 6-3 0,0 0-1 0,0 0 0 16,0 0-1-16,0 0 0 0,0 0 0 0,0 0 0 16,0 0-16-16,0 0 8 0,0 0-8 0,0 0 0 15,0 0 23-15,0 0-3 0,-10 0 0 0,-1 6 0 16,0-3 14-16,1 7 2 0,-4-10 1 0,0 15 0 15,-1-11 9-15,-2 11 2 0,-1-5 0 0,-3 8 0 16,-4-2-7-16,4-3-1 0,7 2 0 0,0 4 0 16,0-9-21-16,3 5-5 0,4 4-1 0,7 0 0 0,4 0-5 0,-1 6-8 15,4-6 11-15,4 3-11 0,6 0 8 0,5-4-8 16,-8-2 0-16,3 3 0 16,8-10 0-16,0-2-17 0,-1-4 3 0,-2-3 1 15,2-3-12-15,1-4-3 0,7-2 0 0,-8-1 0 0,-9-5 6 0,6 5 1 16,7-2 0-16,-7-4 0 0,-7-3 21 0,0 0 0 15,-3 4 0-15,3-4 0 0,-3 0 32 0,-8 3 5 16,-10-12 1-16,4 13 0 0,6-4-8 0,-6 0-2 16,-4 3 0-16,3 4 0 0,0-4-3 0,1-3-1 15,-1 10 0-15,-3-1 0 0,0-5-15 0,4 5-9 16,3 10 10-16,-4-9-10 0,-6 9 0 0,10 0 0 0,0 0 0 16,0 0 0-16,0 0 0 0,0 9-13 15,-4 1 4-15,8 5 1 0,6-2 8 0,-6 0 11 0,-11-1-3 0,10 4 0 16,11 3-8-16,-7-1 0 15,-7 1 0-15,-3 0 0 0,10 6 12 0,-4 0-2 0,5-6-1 0,-8 15 0 16,0-5-1-16,7 5 0 0,0-6 0 0,-4 10 0 16,1-3 6-16,-4-1 1 0,3 1 0 0,-3-7 0 15,-3 6 3-15,-1-6 1 0,4 10 0 0,0-3 0 16,4-4-4-16,-11-3-1 0,-4 0 0 0,0 7 0 16,8-7-14-16,-8 7 0 0,-13-10 0 0,3 3 0 15,-1 0 13-15,-2 7-3 0,-5-17-1 0,-2 11 0 16,-5-11-9-16,-6 8-11 0,3-8 3 0,-14 1 0 15,-10-3-123-15,-1-7-24 0,1 7-5 0,-4-7 0 16</inkml:trace>
  <inkml:trace contextRef="#ctx0" brushRef="#br0" timeOffset="161701.296">20115 744 1810 0,'0'0'80'0,"0"0"17"16,0 0-77-16,0 0-20 0,15 7 0 0,-1-4 0 15,3 6 39-15,1-9 4 0,0 9 1 0,3-2 0 0,0-4 16 0,4 3 4 16,3-3 1-16,0-3 0 0,4 7-38 0,0-4-8 16,-1-3-2-16,5 0 0 0,-1 0-17 0,4 0 0 15,-4 0-13-15,0-3 5 16,-3-4-18-16,0 4-3 0,-1 3-1 0,-6-9 0 15,-4 9-42-15,0-7-8 0,-6-2-1 0,-1 9-1 16,-4-9-130-16,-3 9-27 0,-7 0-5 0</inkml:trace>
  <inkml:trace contextRef="#ctx0" brushRef="#br0" timeOffset="161961.952">20221 1058 2293 0,'0'0'50'0,"0"0"10"0,0 0 3 0,0 0 2 0,-7 0-52 0,7 0-13 0,0 0 0 0,0 0 0 15,0 0 8-15,11 0-8 0,3-10 11 0,4 7-11 16,-1-3 28-16,1 0 0 0,3-4-1 0,4 7 0 16,-1-3-27-16,1 3 0 0,3-3 0 0,0 6 0 15,4-10-16-15,4 10 5 0,-5 0 1 0,8-9 0 16,-4 9-6-16,-3-10 0 0,0 4-1 0,-4 6 0 15,0-3-33-15,-3 3-6 0,-4-6-2 0,0 6 0 32,-3-4-117-32,-7 4-23 0,3-15-5 0,-7 15-1 0</inkml:trace>
  <inkml:trace contextRef="#ctx0" brushRef="#br0" timeOffset="162711.717">16951 547 115 0,'-7'-7'10'0,"7"7"-10"15,0 0 0-15,0 0 0 0,0 7 346 0,0-7 67 0,0 0 14 0,3 0 2 16,5 9-302-16,-5-6-61 0,4 7-12 0,-3 2-2 16,3 1 0-16,3-4 0 0,-6 1 0 0,3 5 0 15,3 4-28-15,-3-3-4 0,-3-4-2 0,3 4 0 16,-3 3-18-16,3-4 10 0,-7-2-10 0,0 3 8 16,0 2-8-16,0 1 0 0,-4-3 0 0,1 3 0 15,-1 0 0-15,-3-4 0 0,3 4 0 0,1-3-11 31,-4 3-40-31,3-10-8 0,-3 10-1 0,4-10-812 0</inkml:trace>
  <inkml:trace contextRef="#ctx0" brushRef="#br0" timeOffset="162920.6">17240 594 2322 0,'0'0'103'0,"0"0"21"0,0 0-100 0,0 0-24 16,0 0 0-16,0 9 0 0,0 1 31 0,0-1 1 16,0 7 0-16,0-7 0 0,0 7-22 0,0-7-10 15,0 4 10-15,0 2-10 0,0-5 0 0,0 9 0 16,4-10 0-16,-4 7 0 0,3 2-24 0,-3-2 0 16,4-3-1-16,-4 2 0 15,-4 4-38-15,4-9-7 0,-3 5-2 0,3-5 0 16,-4-1-104-16,-3 7-22 0,4-7-4 0,-4-6-1 0</inkml:trace>
  <inkml:trace contextRef="#ctx0" brushRef="#br0" timeOffset="163428.686">16845 569 2718 0,'0'0'60'0,"0"0"12"0,0 0 2 0,0 0 2 0,0 0-60 0,11-10-16 0,-8 7 0 0,8-6 0 15,-4 2 0-15,0-2 0 0,0-10 0 0,4 13 0 16,-4-7 0-16,3-2 0 0,1 5 0 0,-4 1 0 16,7-7-39-16,-7 13-10 0,4-13-3 0,-1 7 0 0,1 0 32 0,-1-1 7 15,4 1 1-15,-3-1 0 16,3 4-5-16,0-3-1 0,0-1 0 0,1 1 0 0,-1 3 18 0,3 2 17 15,-3-2-3-15,4 3-1 0,-4-3 9 0,0 3 2 16,4 3 0-16,-4-7 0 0,4 7-6 0,-1 0-1 16,1 0 0-16,0 0 0 0,-4 7 0 15,3-7 0-15,1 9 0 0,-4-6 0 0,0 7-1 0,0 5 0 16,-3-5 0-16,-4 15 0 0,3-16-8 0,-2 19-8 16,-5-12 12-16,-3-3-12 0,0 12 8 0,0-6-8 15,0 2 0-15,0 1 0 0,-3-3 0 0,-1-3 0 16,4-7 0-16,0 10 0 0,0-9 0 0,0-1 0 0,0-3 8 0,4 0-8 15,-1-2 0-15,-3-4 8 0,4 9-8 0,-1 0 0 16,4-2 0-16,-7-7 0 0,0 0 0 0,4 9 0 16,-4-6 0-16,0 7 0 0,7-4 0 0,0 3 0 15,0 1 0-15,-4-1 0 0,8-3 0 0,0-2-9 32,-1 2-17-32,1-3-3 0,3-3-1 0,0 0 0 15,4 0-115-15,-1-3-23 0,4-3-5 0,-3 2-509 0,0-11-102 0</inkml:trace>
  <inkml:trace contextRef="#ctx0" brushRef="#br0" timeOffset="163813.057">17995 130 1094 0,'0'0'97'0,"0"0"-77"16,-3-10-20-16,3 1 0 0,0 3 134 0,0 2 23 16,0 4 5-16,0 0 1 0,-4-6-95 0,4 6-20 15,0 0-3-15,0 0-1 0,0 0 5 0,0 0 1 16,0 0 0-16,-3 0 0 0,-4 6-29 0,0 4-5 16,-4-1-2-16,4 1 0 0,-7 5-5 0,0-2-1 15,0 3 0-15,-8 9 0 0,8-7 12 0,-7 11 3 16,0-4 0-16,0 3 0 0,0 0 6 0,-1 7 2 15,1 5 0-15,4 1 0 0,-5 3-4 0,5 0-1 0,-1-6 0 16,4 6 0-16,0-10-6 0,3 4 0 0,4 2-1 0,4-2 0 16,-4-10-2-16,7 7 0 15,3-1 0-15,4 1 0 0,0-1-17 0,0-2 0 0,0 2 0 0,4-6 0 16,0-3 0-16,3 1 0 16,-4-8 0-16,4 1 0 15,4-3-49-15,-4-4-11 0,4 1-1 0,-1-10-1 16,-2 3-41-16,2-3-8 0,4-3-1 0,-3-9-499 0,3 6-99 0</inkml:trace>
  <inkml:trace contextRef="#ctx0" brushRef="#br0" timeOffset="164281.048">18334 396 1670 0,'0'0'74'0,"0"0"15"0,0-6-71 0,-4 3-18 15,4 3 0-15,-3-10 0 0,3 10 185 0,-4 0 34 16,-3-6 6-16,0-3 2 0,0 9-163 0,0 0-33 16,0 0-7-16,-4 0 0 15,4 0-24-15,-3 9 0 0,-1-3 0 0,-3-3 8 0,-4 7-16 0,4-4-4 16,0 4 0-16,0-1 0 16,-4 7-11-16,4-7-2 0,0 0-1 0,-3 1 0 0,3-1 18 0,-1 10 8 15,5-13-8-15,-1 4 8 0,1-7 0 0,3 3 0 16,0 0 0-16,-1-2 0 0,5 5 0 0,3-9 0 15,0 0 0-15,0 0 0 0,0 0 0 0,0 0 0 16,7 0 0-16,4 0 0 0,-1 0 0 0,4 0 0 0,-3 0 0 0,3 0 0 16,4 0 0-16,-4 0 0 0,3-9 0 0,-3 9 8 15,4 0 4-15,-4 0 2 0,0 9 0 0,-3-9 0 16,0 9-22-16,-1-2-5 0,-3-7-1 0,4 9 0 16,-1 4 22-16,-3-7 5 0,0 13 1 0,4-4 0 15,-7-2-14-15,3 3 0 0,-4 2 0 0,1-2 0 16,-1-6 9-16,1 5-9 0,-4-2 8 0,-4 2-8 15,4-5 10-15,-3-1-10 0,-1 10 12 0,1-10-12 16,-1 7 15-16,-3-13-4 0,-4 7-1 0,1 2 0 16,-1 1-10-16,1-4 0 0,-4-3 9 0,-1 7-9 15,-6-7 0-15,0 13 0 0,0-10 0 0,0-2-8 16,-4 5-42-16,0-2-8 0,1-4-2 0,-1 3 0 16,4 1-169-1,3-10-35-15,-10-10-6 0,10 7-2 0</inkml:trace>
  <inkml:trace contextRef="#ctx0" brushRef="#br0" timeOffset="164680.572">18591 23 2494 0,'-14'-9'111'0,"14"9"22"0,0 0-106 0,-3 0-27 16,-4 9 0-16,3-9 0 0,1 6 11 0,3-6-3 16,-7 3-8-16,7 4 12 0,0 2-12 0,7 1 0 15,-4 8 0-15,8-2 0 0,-4-3-8 0,7 2-2 16,-3 10 0-16,6-6 0 0,1 9 10 0,-1-3-8 0,5 4 8 0,-5-4-8 16,4 3 8-16,1 0 8 0,2 7-8 0,-3-1 11 15,1 1-11-15,-1 2-11 16,-4-2 3-16,5 2 0 0,-5-8 8 0,-3 5 0 0,0-9 0 0,1 10 0 15,-5-7 15-15,-3 10-2 0,0-4 0 0,-3-6 0 16,-1 7 19-16,-3-7 3 0,0 6 1 0,0 1 0 16,-3-1-15-16,-1-5-2 0,-3 5-1 0,0-6 0 15,0 1-6-15,0 2 0 0,-4-3-1 0,4-3 0 16,-3-6-11-16,-1 3 12 0,-3-6-12 0,4 3 12 16,-5-4-12-16,1 1 0 0,0-7 0 0,-3 4 0 15,-1-7-113-15,0 4-19 0,-3-10-3 0</inkml:trace>
  <inkml:trace contextRef="#ctx0" brushRef="#br0" timeOffset="165931.019">21576 1440 1180 0,'-14'-6'52'0,"7"-3"12"0,-4 6-52 15,-3-7-12-15,-4-6 0 0,1 7 0 0,3 6 16 0,-4-10 0 16,0 10 0-16,1-6 0 0,3 3 1 0,0-4 1 16,-1 7 0-16,5-3 0 0,-4 6 95 0,10 0 19 15,4 0 4-15,0 0 1 0,-7 0-75 0,7 0-15 0,0 0-3 0,7 9-1 16,-3 7 0-16,6-7 0 16,1-6 0-16,7 10 0 0,-1-4 14 0,8 4 3 0,-4-7 1 0,7 4 0 15,8-1-15-15,-1 0-3 0,4-9-1 0,-1 7 0 16,8-4-14-16,0-3-2 0,4 6-1 0,-5-12 0 15,-2 6-12-15,3-3-2 0,3-4-1 0,-3 1 0 16,-4 6 10-16,4-3 3 0,7-3 0 0,-4 3 0 16,4 3-11-16,0-10-3 0,-7 4 0 0,0 6 0 15,-4 0 2-15,-3 0 0 0,-11 0 0 0,0-10 0 16,1 10 4-16,-8 0 1 0,-4 0 0 0,-6-3 0 16,-4 3 5-16,-3 0 2 0,-4 0 0 0,0 0 0 15,0 0-2-15,-4-6 0 0,-3 3 0 0,-4 3 0 16,-3-13-3-16,-3 13-1 0,-1-3 0 0,0 3 0 15,-6-9-9-15,-1 3-8 0,-7-4 9 0,4 1-9 16,0-1 0-16,-4 4 8 0,-10-3-8 0,-4 6 0 0,7-7 0 0,-7 4 0 16,-3-4 0-16,-1 10 0 15,1-9-9-15,-7 9 9 0,3-3 0 0,-11 3-9 0,-3-6 9 0,4 6-8 16,3 6 8-16,7-6-8 0,0 0 8 16,0 0 0-16,4 0 0 0,6 3 0 0,-3-3 0 15,4 6 0-15,0-6 0 0,6 3 0 0,5-3 0 0,2 10 0 16,8-10 0-16,4 0 0 0,-1 6 0 0,4-3 0 15,7 4 0-15,7-7 8 0,0 0-8 0,0 0 0 16,7 3 0-16,4-3-8 0,3 9 8 0,7-9-10 16,3 6 10-16,5 1-10 0,6-4 10 0,4-3 0 15,0 0-9-15,3 0 9 0,4 0 0 0,7 0 0 0,0 0 0 0,10-3 0 16,8-4 0-16,-4 7 0 0,-7-6 0 0,0 6 0 16,3-9 9-16,1 9-9 0,-4-3 10 0,0-7-10 15,0 4 8-15,-4 6-8 0,0-10 0 0,-3 10 9 16,-7-3-9-16,0-3 8 0,-4 6-8 0,-3 0 8 15,-7 0 0-15,-4-3 0 0,0 3 0 0,-6 0 0 16,-1 0-8-16,-7 0 0 0,-4 0 0 16,1 0 0-16,0 0 10 0,-4 0 0 0,-7 0 0 0,0 0 0 15,0 0 1-15,0 0 0 0,0 0 0 0,-7 0 0 16,3-13 0-16,-6 13 0 0,2-3 0 0,-6 3 0 16,0-6-3-16,0 6-8 0,0-3 12 0,-4 3-4 15,-3 0-8-15,0 0 10 0,0 0-10 0,-4 0 10 16,0 0-10-16,-10 3 0 0,-4-3 0 0,4 6 0 15,3-6 0-15,-6 3 0 0,-8 4 0 0,0-1 0 16,4-3 0-16,-1 3 0 0,-3-3 9 0,-3 7-9 0,-8-4 0 16,5 4 0-16,2-7 0 0,-3 3-12 0,-7-3 12 0,4 3 0 15,3 1 0-15,0-4-8 0,4 6 8 0,-1-9-13 16,4 10 5-16,1-4 8 16,6-6-28-16,0 3 1 0,4 3 1 0,-1-6 0 15,5 3-91-15,6-3-19 0,4 0-3 0,3 7-1098 0</inkml:trace>
  <inkml:trace contextRef="#ctx0" brushRef="#br0" timeOffset="202117.75">10612 11588 979 0,'10'0'87'0,"-10"0"-70"15,0 0-17-15,-7-10 0 0,4 1 139 0,3 0 24 16,0 2 5-16,-4 4 0 0,-7-6-116 0,8-1-24 16,3 4-5-16,0-3-1 0,-7-1 18 0,0 4 3 15,7 6 1-15,0 0 0 0,-4-3-18 0,-6-3-3 16,-1 3-1-16,1-4 0 0,10 7 9 0,-8 0 1 0,-9-3 1 0,3-3 0 15,3 3-9-15,-3-4-3 0,0 4 0 0,0-3 0 16,-4 6 13-16,1-6 2 0,2 3 1 0,-2 3 0 16,-8-7-2-16,7 4-1 0,8-3 0 0,-8 3 0 15,1-3-17-15,-1 6-3 0,4-4-1 0,0-2 0 16,0 6 9-16,-4 0 2 0,4-3 0 0,-4-3 0 16,1 6-12-16,-1 0-3 0,0 0 0 0,-3 0 0 15,4 0 3-15,-8 0 0 0,4 0 0 0,-4 0 0 16,0 6 4-16,1-6 2 0,2 0 0 0,-2 0 0 15,-1 0 5-15,0-6 1 0,1 6 0 0,2 0 0 16,-2 0-24-16,-1 0 9 0,4 0-9 0,0-7 0 16,-4 7 15-16,4 7-4 0,0-7-1 0,-4 0 0 0,0 6-2 15,1-3 0-15,-1-3 0 0,0 10 0 16,-7-4-8-16,4 3 0 0,-7 1 0 0,3-1 0 0,4 0 0 0,-4 1 0 16,1-1 0-16,-1 7 0 0,0-7 0 0,0 10 0 15,1-3 0-15,-1-4 0 0,4 4 0 0,-1 3 0 16,-2-10 0-16,2 7 0 0,1-7 0 0,0 7 0 15,0-3 0-15,-1-4 0 0,-2 0 0 0,-1 1 0 16,7 5 0-16,1-5 0 0,-5 6 0 16,1-4 13-16,3 4-3 0,4 3-1 0,-3-10-9 0,-1 7 8 15,4 2-8-15,0-2 8 0,3-3-8 0,0 2 0 16,1 4 0-16,-1 0 0 0,0-3 0 0,4 3 0 16,-3-1 0-16,2 1 0 0,1 3 0 0,-3-3 0 15,3-7 0-15,0 14 8 0,-1-8-8 0,1 1 0 16,4 3 0-16,-1-3 0 0,1 0 0 0,-1 0 0 0,0 6 11 0,4-7-11 15,0 8 8-15,4-4-8 0,-8-7 0 0,4 10 0 16,4-6 8-16,-1 0-8 0,1 6 0 0,-1-6 0 16,0 0 8-16,-3 6-8 0,7-6 0 0,-3 6 9 15,-1-3-9-15,4 3 10 0,4-7-10 0,-1 8 10 16,4 2-10-16,-7-3 0 0,8-6 0 0,-5 9 8 16,4-3 4-16,-3 3 0 0,3-3 0 0,0 4 0 15,-7-4-12-15,7 0-17 0,-4-3 4 0,4 3 1 16,0-6 24-16,-3-1 6 0,3 4 1 0,0-3 0 15,-3 0-19-15,10 0 10 0,-11 6-10 0,4-6 8 16,7-1-8-16,-7 8 12 0,4-8-12 0,0 1 12 16,-1 6-4-16,1-6-8 0,-1 0 12 0,1 0-4 15,0 6-8-15,-1 0 10 0,4-6-10 0,0 6 10 16,0-3-10-16,1-7 0 0,-1 4 9 0,3 6-9 16,1-6 15-16,0 0-2 0,6-3 0 0,-3-7 0 0,4 10-13 0,0-10 9 15,3 7-9-15,-7-7 8 0,0 1-8 0,4 5 8 16,0-5-8-16,3-1 8 0,-3-6-8 0,3 7 8 15,0-4-8-15,-3-3 8 0,3 3 0 0,0 4-8 16,1-1 12-16,-1-2-4 0,7-4-8 0,-3 6 0 16,3-9 0-16,0 6 0 0,1 4 0 0,-1-10 0 15,4 6 8-15,-11-3-8 0,7 3 0 0,-3-6 8 16,0 0-8-16,-1 0 0 0,-2-6 8 0,-1 6-8 16,4-3 0-16,-4-3 8 0,0-1-8 0,4 4 8 15,3-6-8-15,7 0 8 0,-6-1 0 0,6-6-8 16,0 1 12-16,1 5-4 0,3-8 0 0,-4-1 0 15,0 3 0-15,4-3 0 0,-4 0 1 0,1 1 0 0,3-1 0 16,-4 0 0-16,4-3-9 0,-4 0 12 0,-7 0-12 16,4 3 12-16,0 1 4 0,-4-1 0 0,-6 0 1 0,-1-6 0 15,-4 6-6-15,1-6-2 0,-4 6 0 0,-3-6 0 16,0 6-9-16,-1 0 0 0,1-6 0 0,0 3 8 16,-8-3 2-16,8 0 0 0,3-3 0 0,0 0 0 15,-14-7-10-15,11 7 0 0,10-7 9 0,-3 1-9 16,-1 0 0-16,-6-4 0 0,-4 3 0 0,7 1 0 15,8-4 8-15,-12 4-8 0,-10-1 8 0,7 7-8 16,4-6 8-16,-4 2-8 0,-3 1 10 0,-8-1-10 16,4 1 12-16,-3-7-3 0,6 10-1 0,-10-6 0 15,0-1-8-15,-3 1 12 0,6-4-12 0,1 4 12 16,-11-1-12-16,3 4 0 0,-3-4 0 0,7 1 8 16,0-1-8-16,-7-2-17 0,-7 2 4 0,7 1 1 15,3-4 12-15,-6 4 15 0,-8-1-3 0,4 4-1 0,7-1-11 0,-3 4 0 16,-5 0 0-16,1 3 0 0,4-3 0 15,-4 9 0-15,-4-6 0 0,-3 9 0 0,-7-6 0 0,3 6 0 16,7 1-8-16,-3 2 8 0,-4 4-10 0,4-7 10 16,-3 7-13-16,2-1 5 0,1 4 8 0,-4-3 0 15,-10 5 0-15,7-5 0 0,7 3 0 0,-7 6-10 16,-8-3 10-16,-2-4 0 0,6 7-8 0,-7 0 8 16,4 0 0-16,-4 0 0 0,-3 0 0 0,3 7-8 15,0-4 8-15,0-3 0 0,-3 6 0 0,-1 3-8 16,-2-5 8-16,-1 5 0 0,0-3-8 0,4 10 8 0,-4-7 0 15,3 1 0-15,1 2 0 0,3 4 0 0,0-7 0 0,4 1 0 16,0 9-8-16,0-4 8 0,-8 4 0 0,4-3 0 16,1 3 0-16,-5-1-8 0,8-2 8 0,-7 3 0 15,6 0 0-15,-2 6 0 0,-1-3 0 0,4 3 0 16,-1 0-8-16,-3-6 8 0,4 6 0 0,0-6 0 16,3 9 0-16,-7-3 0 0,4-6 0 0,3 9 0 15,-3-3 0-15,3 0 0 0,4-6 0 16,0 9-10-16,0-3 10 0,3 4 0 0,7-4 0 0,-6-3-8 15,2 9 8-15,1-3 0 0,4 0 0 0,-1-3-8 16,0 10 8-16,4-7 0 0,0 0 0 0,0-3-8 16,0 4 8-16,3 5 0 0,4-6 0 0,-3-2-8 15,3 8 8-15,0-6 0 0,-1 10-9 0,5-4 9 16,-1-5 0-16,4 5 0 0,0 1 0 0,0 2 0 0,-3-2 0 16,6-1 0-16,-3-6 0 0,4 7 0 15,-1-7 0-15,1 0 0 0,0 4 0 0,-1-10 0 0,4 9 0 16,-3-3 0-16,3 0-12 0,-4 1 12 0,11-4-8 0,-10 3 8 15,3 3 0-15,0-9 0 0,4 3 0 0,-4 0 0 16,3-6 0-16,4 0 0 0,-3 6 0 0,-1-6 0 16,8 0 0-16,3 0 0 0,-7-4 0 0,8 1 0 15,2-3 0-15,1 2 0 0,-4-2 0 0,4 2 0 16,0 1 0-16,-1-3 0 0,1-4 0 0,3 7 0 16,-3-7 0-16,3 1 0 0,-3-1 0 0,-1 0 0 15,1 1 0-15,0-4 0 0,3 3 0 0,0-9 0 16,4 10 0-16,-4-10 0 0,8 6 0 0,-5-6 0 15,5-6 0-15,-1 6 8 0,0 0-8 0,4 0 0 0,0-10 0 0,0 4 0 16,-1 3 8-16,-2-3-8 16,-1-4 8-16,0 7-8 0,0-12 0 0,1 5 0 0,-1 7 0 0,0-10 0 15,1 4 0-15,-1 6 0 0,0-13 0 0,-3 7 8 16,0-1-8-16,-1 1 0 0,1 3 0 0,0-7 0 16,-4 4 0-16,4-7 0 0,-4 7 0 0,0-7 12 15,4-3-12-15,0 0 0 0,0-6 0 0,-1 7 0 16,-3-1 0-16,4-6 0 0,7 6 0 0,-11-6 0 15,-7-4 0-15,4 4 0 0,10 3 0 0,-6-3 8 16,-1 0-8-16,-3-3 0 0,3 3 0 0,-4 6 8 16,1-6-8-16,-4 6 0 0,-3-3 0 0,0-3 8 15,3 6-8-15,0-6 0 0,-10 0 0 0,6 3 8 16,1-3-8-16,-4 0 0 0,0-3 0 0,-3 3 8 16,-1-3-8-16,1 2 0 0,3-2 0 0,-7 0 8 15,-4 0-8-15,5-4 0 0,6-5 9 0,-4 9-9 0,-6-13 0 0,3 3 8 16,3 1-8-16,4-4 0 0,-3-3 0 15,-4 6 0-15,-7 1 0 0,7-7 8 0,7 9-8 0,-3-2 0 16,-15-4 0-16,4 10 0 0,7-4 0 0,-7 1 0 16,0 5 0-16,-7 1 0 0,-7-3 0 0,7 2 8 15,4 1-8-15,-8 0 0 0,-7-3 0 0,4 12 0 16,4-9 0-16,-1 3 0 0,-6-4 0 0,-1 4 0 16,0-3 0-16,1 9 8 0,2-6-8 0,-6 0 0 15,0 3-8-15,0-3 8 0,7 9 0 0,-4-2 0 16,-6-1 0-16,2 0 0 0,5 3-10 0,-1 4 10 15,0-4-12-15,-3 7 12 0,-7-7-8 0,7 6 8 0,10 1 0 0,-6 6 0 16,-8-3-14-16,7-1 4 0,4 4 1 0,0 3 0 31,0 0-66-31,0 0-13 0,0 0-2 0,0 10-1 16,3-4-111-16,-3 3-22 0,-11 1-5 0</inkml:trace>
  <inkml:trace contextRef="#ctx0" brushRef="#br0" timeOffset="203633.471">11141 12435 864 0,'14'-7'38'0,"-14"7"8"0,0 0-37 0,0 0-9 0,0 0 0 0,0 0 0 15,0 0 205-15,0 0 39 0,-7-3 8 0,7 3 2 16,0 0-196-16,0 0-39 0,-7-6-8 0,3 3-2 15,1-4 14-15,3 7 2 0,0 0 1 0,-4 0 0 16,-3-3 6-16,4-3 2 0,3 6 0 0,0 0 0 16,-4 0 10-16,4 0 3 0,11-3 0 0,-4 3 0 15,0-6-10-15,0 6-1 0,7-4-1 0,4 4 0 16,3-6-13-16,0 6-2 0,-7 0-1 0,11-6 0 16,10 6-11-16,0-3-8 0,-7 3 9 0,4 0-9 15,3 0 0-15,4 0 0 0,-3 0 0 0,2 0 0 16,-2 0 10-16,-1 0-10 0,4 3 10 0,0-3-10 15,-1 6 12-15,-2-6-3 0,2 0-1 0,-2 6 0 0,-1-6-8 0,0 4 12 16,1-4-12-16,-5 6 12 0,-2-6 4 0,-1 3 2 16,0-3 0-16,-3 0 0 0,-4 0-2 0,0 6 0 15,0-6 0-15,-3 0 0 0,-4 0 16 0,4 0 2 16,-8 0 1-16,4 0 0 0,-3 0-11 0,-4-6-1 16,-7 6-1-16,7 0 0 0,0-3 7 0,-7 3 2 15,4-6 0-15,-1 2 0 0,-3-2-13 16,0-3-2-16,0 3-1 0,-3-4 0 0,-5 7-7 0,1-3-8 15,-3-4 11-15,-1 1-11 0,-3-1 0 0,-4 1 0 16,4 0 0-16,-7-1 0 0,0 4 0 0,0-3 0 16,3-1 0-16,1 1 0 0,-5 3 0 0,1-4 0 15,0 1 0-15,3-1 0 0,-3 1 0 0,7-1 10 0,-3 1-10 0,2 3 8 16,1-4-8-16,0 1 8 0,0 6-8 0,7-3 8 16,-4-4-8-16,1 1 0 0,3 2 0 15,-4-2 0-15,4 6 0 0,0-3 0 0,4-4 0 0,-4 10 0 16,7 0 0-16,0 0 0 0,0 0 0 0,0 0 0 15,0 0 0-15,0 0 0 0,0 0-12 0,0 0 12 16,0 0-13-16,0 0 5 16,10 0 8-16,1 0-13 0,3 10 5 0,0-10 8 0,4 6-13 0,-1-3 5 15,4 6 8-15,-3-9 0 0,3 7 0 0,0 2-8 16,-3-3 8-16,0-2 0 0,-1 5 0 0,-3 0 0 16,4 1 0-16,-4-4-10 0,0 3 10 0,4 1 0 15,0 6 0-15,-8-7-8 0,4 0 8 0,0 1 0 16,-3-1 0-16,3 7 0 0,-7-7 0 0,4 1 0 15,-1-1 0-15,-3 0 0 0,0 1 0 0,-3-1 0 0,-4 1 0 0,3-4 0 16,-3-6 0-16,0 9 0 0,0 1 0 16,-3-1 0-16,-4 1 9 0,0-4-9 15,0 3 10-15,-4 1-10 0,-7-1 12 0,1 1-12 0,-4-1 8 0,0 0-8 16,-1 7 0-16,1-3 0 0,0 2 0 0,-4-5 0 16,4 8 0-16,-4-2 0 0,4 3 9 0,0 0-9 15,3 0 0-15,-3-4 9 0,7 1-9 0,0-4 0 16,4-2 0-16,-1 6 0 0,0-7 0 0,8 0 0 15,-4 1 0-15,3-4 0 16,4-6-32-16,0 0-6 0,0 0-1 0,0 0 0 16,0 0-128-16,0 0-25 0,0 0-6 0,11 3-862 0</inkml:trace>
  <inkml:trace contextRef="#ctx0" brushRef="#br0" timeOffset="204850.852">9970 11390 576 0,'0'0'51'0,"0"0"-41"0,0 0-10 0,0 0 0 16,-4-6 122-16,0-3 22 0,4-1 5 0,-3 1 1 15,3 6-46-15,0-7-10 0,0-2-2 0,3 9 0 16,-3-7 16-16,4 4 2 0,-4-4 1 0,0 1 0 15,0 0-33-15,4-1-6 0,-1-5-2 0,1 5 0 0,-4 1-20 0,3-10-4 16,1 3-1-16,-1 4 0 0,1-13-1 16,3 6 0-16,-4 0 0 0,4-6 0 15,-3 0-1-15,-1 3-1 0,4-9 0 0,-3 2 0 0,-4-5-6 0,3-4-2 16,1 4 0-16,-4-1 0 0,0-2-2 0,-4-1-1 16,1-3 0-16,-1-6 0 0,1 10-3 0,-4-7-1 15,0 3 0-15,-4 0 0 0,1 0-7 0,-1 7 0 16,0 6-1-16,1-1 0 0,-1-5-7 0,1 9 0 15,-1 3-1-15,4-3 0 0,0 6-11 0,-4-6 8 16,4 6-8-16,4 0 8 0,-4 4-8 0,3-4 0 16,-3 0 0-16,7 3 0 0,-7-3 0 0,4 1 0 15,3 2 0-15,0-3 0 0,0 10 0 0,0-7 0 0,3 7 0 16,-3-1 0-16,4 1 0 0,-1-7 0 0,1 7 0 16,-1-4 8-16,1 7-8 0,-4-3 0 15,3-1 0-15,1 4 0 0,-4 6 0 0,0 0 0 0,0 0 8 0,0 0-8 16,0 0 0-16,0 0 0 0,0 0 0 15,0 0 0-15,0 0-14 0,0 0 5 0,0 0 1 0,-4 12 0 16,4-2 8-16,-3-1-10 0,3-6 10 0,0 7-10 16,-4 5 10-16,1-5 0 0,-4-1 0 0,0 7-8 15,0 3 8-15,0 0 0 0,-4-4 0 0,0 4 0 16,-3 0 0-16,0 0 0 0,-4-4 0 0,1 4 0 16,-4 6 0-16,0-6 0 0,-1 0 0 0,5 0 0 15,-4-1 0-15,-1 4 0 0,5-3 0 0,-1-6 0 16,0 2 0-16,4 4 0 0,0-9 8 0,4-1-8 15,3-3 0-15,7 4 9 0,-7-4-9 0,7-6 0 16,0 0 12-16,0 0-12 0,0 0 12 0,0 0-12 0,0 0 9 16,0 0-9-16,7-12 0 0,-4 2 9 0,4-2-9 0,4-4 0 15,-1-3 0-15,1 3 0 0,7-2 0 0,-8-8 0 16,1 5 0-16,3-5 0 0,-4 1 0 0,5-3 0 16,-5 3 0-16,4-3 0 0,0 3 0 0,0 6 0 15,-3-9 0-15,0 9 0 0,3-6 12 0,0 6-2 16,0 0-1-16,-3 4 0 0,3-4-9 0,-4 9 0 15,4 1 0-15,0-1 8 0,-3 4-8 0,0 3 0 16,-1-3 0-16,4 12 0 0,0-3-12 0,4 7 12 16,-4-1-12-16,4 0 12 0,-1 7 0 0,1 0 0 15,0-4 0-15,3 4 0 0,0 3 0 0,0-4 0 16,0 4 0-16,1-3 0 0,-1 6 0 0,-4-6 0 16,5-4 0-16,-5 10 0 0,4-3 0 0,-3-7 0 0,0 4 0 0,-1 3 0 15,1-3 0-15,0-4 0 0,-8 4 8 0,1 0-8 16,3-4 0-16,0 4 0 0,-3-1 0 0,-4-2 0 31,-7-4-124-31,7 7-31 0,7 3-5 0,-7-3-1040 0</inkml:trace>
  <inkml:trace contextRef="#ctx0" brushRef="#br0" timeOffset="205852.662">10015 13799 1670 0,'-7'-10'148'0,"4"4"-118"0,-4-3-30 0,0 2 0 16,-4 4 105-16,4-3 15 0,0 3 4 0,3-4 0 15,-3 4-124-15,7 3-17 0,0 0-7 0,0 0-2 0,0 0 16 0,0 0 10 16,-3-6-12-16,3 6 12 0,0 0-9 0,0 0 9 16,0 0 0-16,0 0-9 0,0 0 9 15,0 9-8-15,0 1 8 0,0 6-8 16,0 2 27-16,0 1 5 0,3-3 2 0,1 9 0 0,-4 3 26 0,3 0 4 15,1-3 2-15,0 13 0 0,-4-3-10 0,0 2-1 16,3-2-1-16,-3 2 0 0,4 4-11 0,-4-3-3 16,3-4 0-16,4 4 0 0,-3-4-12 0,-1 1-4 15,4-1 0-15,-3-5 0 0,3-4 10 0,-4-3 2 16,1 3 0-16,3 0 0 0,-4-6-13 0,1-1-3 16,0-2 0-16,-1-3 0 0,-3 2 0 0,4-5 0 0,-1-1 0 15,-3 7 0-15,0-13 22 0,0-3 4 0,0 0 1 0,0 9 0 16,0-9-13-16,0 0-2 0,0 0-1 0,0 0 0 15,0 0 13-15,0 0 2 0,0 0 1 0,-7-3 0 16,4-3-23-16,-5 3-5 0,1-4-1 0,0-2 0 16,0 0-10-16,0-1 0 0,0 1 0 0,0-1 8 15,-3-5-8-15,3 2 0 0,-1-2 9 0,1-1-9 16,-3-3 0-16,3 0 8 0,-4 4-8 0,4-4 0 16,0 0 0-16,0 3 0 0,-4 4 0 0,4-4 0 15,0 7 0-15,4-1 0 0,-4 1 0 0,0-1 0 16,0 4 0-16,3-3 0 0,-3 6 0 0,0-4 0 15,7 7 0-15,0 0-8 0,0 0 8 0,0 0-8 16,-7-3 8-16,7 3-8 0,-7-6 8 0,7 6-8 16,0 0 8-16,0 0-12 0,-11 6 12 0,11-6-12 0,0 0 12 15,-7 3 0-15,7-3 0 0,-7 7-8 0,7-7 8 16,-7 3-8-16,7-3 8 0,-3 9-8 0,-1 1 8 0,4-10 0 16,0 6 0-16,0 3-8 0,0 1 8 0,7-1 0 15,-7 0 0-15,4-2-8 16,-1 2-2-16,4-6 0 0,-3 4 0 0,3 2 0 15,3-3-26-15,-3-3-4 0,4 7-2 0,0-4 0 16,3-3-139-16,-4-3-28 0,4 0-6 0</inkml:trace>
  <inkml:trace contextRef="#ctx0" brushRef="#br0" timeOffset="-184020.185">29358 2968 979 0,'-10'-10'87'0,"6"10"-70"0,-7-3-17 0,1-3 0 0,-1 6 195 0,-3-7 35 15,4 7 7-15,-4 0 2 0,-1 0-190 0,1 0-37 16,-3-3-12-16,3 6 0 0,-4-3 13 0,4 7-2 15,0-7-1-15,0 0 0 0,-1 6-10 0,-2-3 0 16,3 7 0-16,0-1 0 0,-1-3 0 0,1 4 0 16,0-1 0-16,-3 10 0 15,-1 0 0-15,0-1 0 0,-3 4 0 0,4 0 0 0,-1 3 12 0,-3 10 0 16,0-10 0-16,-4 6 0 0,4 4 0 0,-4 6 0 16,0-10 0-16,1 4 0 0,2 2-2 0,-2 7 0 15,-1 0 0-15,0-3 0 0,1-1-10 0,3 4 8 16,-4 0-8-16,4-6 8 0,3 3-8 0,0-4 0 0,4 1 0 0,0-4 0 15,0-2 9-15,3-10-9 16,1 3 10-16,-1-6-10 0,1-1 28 0,-1 1 0 16,4 3 0-16,-4-9 0 0,4 6 3 0,0-4 0 0,0-5 0 0,-3 8 0 15,3-8-5-15,0-1-1 0,-4 4 0 0,4-10 0 16,0 6 5-16,0-2 1 0,-4-7 0 0,4 3 0 16,0-3 6-16,0-3 2 0,4-4 0 0,-4 4 0 15,3-3-14-15,0-10-2 0,4 7-1 0,0-10 0 16,0 0-14-16,0 0-8 0,0 1 10 0,4-1-10 15,0-6 0-15,-1 0 0 0,1 0 0 0,-1 3 0 16,1 3 8-16,-4-6-8 0,3 0 0 0,-3 6 0 16,4 0 9-16,-8 0-9 0,4 3 8 0,4 1-8 15,-1-4 8-15,-3 6-8 0,4-2 0 0,-1-1 8 16,1 4-8-16,-1-4 0 0,4 6 0 0,-3 1 0 16,7-7 0-16,-8 7 0 0,1 0 0 0,-4 9 0 15,0 0 0-15,0 0 8 0,0 0-8 0,0 0 12 0,0 9-12 0,-4 7-14 16,1 2 3-16,-5 1 1 15,1 9 10-15,-3 7 0 0,-1-7 0 0,1 7 0 0,-4-1 0 0,3-6 0 16,0 7 0-16,1-7 0 0,-1 3 0 0,1-2 0 16,3-4 0-16,0-3 0 0,3-3 0 0,0 3 0 15,1-1 0-15,3-5 0 0,0-6 0 0,-4-1 0 16,4 0 0-16,0 1 0 0,0-10 0 0,4 6 9 16,-4-6-9-16,0 0 0 0,3 3 16 0,-3-3-3 15,11 6-1-15,0-6 0 0,-1-6 7 0,8 3 1 16,-4-3 0-16,4-4 0 0,-1-2-8 0,1-4 0 0,0 7-1 0,-1-7 0 15,4-3-11-15,0 0 0 0,4 1 0 0,-4-1 0 32,4 3-68-32,0-9-16 0,3 6-4 0,0 0 0 15,0-6-100-15,4 0-20 0,3 6-4 0</inkml:trace>
  <inkml:trace contextRef="#ctx0" brushRef="#br0" timeOffset="-183150.211">30692 2880 1796 0,'0'0'80'0,"0"-10"16"0,0 7-77 0,-4 3-19 16,1-6 0-16,-1-3 0 0,1 9 12 0,3 0 0 0,-4-4-1 0,-3-2 0 15,7 6-1-15,-4 0 0 16,-3 0 0-16,0 0 0 0,0 0 0 0,0 6 0 0,0-2 0 0,0 5 0 16,-3-3-10-16,2-3 0 15,-2 7 0-15,-1 2 8 0,-3 1 8 0,-3 2 0 0,-1-2 1 0,-3 9 0 16,0 0 1-16,-4 3 0 0,-3 3 0 0,-4 7 0 16,-3-7-2-16,-1 13 0 0,1-1 0 0,-4 1 0 15,-3-3-4-15,3 6-2 0,-3 0 0 0,-1 0 0 16,1-7-2-16,0 7 0 0,-4 0 0 0,4-6 0 15,3 6-8-15,0-7 8 0,7-2-8 0,1 5 8 16,6-2 0-16,0-10-8 0,4-3 12 0,3 4-4 16,4-11 10-16,0 8 2 0,0-8 0 0,7 1 0 15,-4 0-4-15,4-7 0 0,4 1 0 0,-4 3 0 16,3-7-5-16,1 1-2 0,-4-4 0 0,3 3 0 16,4-6-1-16,0-3-8 0,-3 7 12 0,3-7-4 0,0 0 6 0,0 0 1 15,0 0 0-15,0 0 0 0,-8 0 9 0,8 0 1 16,-3-7 1-16,-1-2 0 15,4 6-5-15,-3-13-1 0,3 0 0 0,-4 7 0 0,8-10-4 0,-4 4-2 16,0-4 0-16,3 0 0 0,1-6-2 0,-4-3 0 16,3 3 0-16,-3-4 0 0,4 4-3 0,-4 6-1 15,0-9 0-15,4 3 0 0,-4 3-8 0,-4 0 8 16,4 3-8-16,0 1 8 0,-4 2-8 0,1 3 0 16,3-2 0-16,0 5 0 0,-4 7 0 0,4 3 0 15,0 0 0-15,0 0 0 0,0 0 0 0,0 0 0 16,0 0 0-16,0 0-11 0,0 0 3 0,0 0 0 15,4 13 0-15,-1-4 0 0,-3 10 8 0,4 3-8 16,-4 6 8-16,0-9-8 0,-4 9 8 0,4 7 9 0,0-1-1 0,0-6-8 16,0 1 0-16,-3 5 0 0,3-6-12 0,3-3 3 15,-3 4 9-15,4-4 0 0,-4 0 0 0,7-6 0 16,-3-4 0-16,3-2 0 0,-4 6 0 16,1-10 0-16,6 7 0 0,-3-7 0 0,4 0 0 0,0-9 0 15,-1 7 0-15,4-7 0 0,4-7 0 0,3 7-8 31,0-9-18-31,4 0-3 0,0-1-1 0,3-5 0 0,4-7-127 16,-1 3-26-16,5-13-5 0</inkml:trace>
  <inkml:trace contextRef="#ctx0" brushRef="#br0" timeOffset="-182400.108">31803 2942 1555 0,'-7'0'138'0,"0"0"-110"16,3 0-28-16,-6 0 0 0,3 0 128 0,0 0 20 15,0 0 4-15,-1 7 0 0,1-1-125 0,0-3-27 16,0 3 0-16,0 7 0 0,0-7-9 0,0 7 9 16,-3-1 0-16,-1 10-9 0,0-6 9 0,1 3 0 0,-8 9-9 0,4-3 9 15,-4 10 0-15,1-7 0 0,-8 6 8 0,0 4-8 16,1-4 16-16,-1 4-1 0,-7-3-1 0,4 2 0 16,-7 4 1-16,3-3 0 0,4-1 0 0,-4 7 0 15,0-3 2-15,1-4 1 0,2 1 0 0,1 3 0 16,3-4-10-16,1-2-8 0,-1-1 12 0,4-2-12 15,3-7 15-15,-3 9-4 0,3-5-1 0,1-4 0 16,10 0 2-16,-4-3 0 0,1 3 0 0,2-6 0 16,1-1 0-16,0 1 0 0,0-3 0 0,0 0 0 15,4-4 8-15,-4-2 3 0,3-1 0 0,1-3 0 16,-1 4-11-16,-3-10-1 0,7 0-1 0,0 0 0 16,0 0 18-16,-3 0 4 0,-1-10 1 0,-3 1 0 15,3-7-2-15,1 4-1 0,-4-4 0 0,7-3 0 16,3 3-22-16,-3-12-8 0,4 3 0 0,-4 6 9 15,3-9-1-15,4 3 0 0,1 0 0 0,-5-3 0 0,1 0-8 0,-1 2 0 16,4-2-10-16,-3 3 10 0,-4 6 0 0,3 7 0 16,1-4 0-16,-1 0 10 0,-3 7-10 0,0-4 0 15,-3 1 0-15,3 2 8 0,3 7-8 0,-3 3 0 16,0-9 0-16,0 9 0 0,0 0 0 0,0 0 0 16,0 0 0-16,0 0 0 0,0 0-11 0,0 0 3 15,0 0 0-15,7 9 0 0,-3 4 8 0,3 3 0 16,0 2 0-16,4 7-8 0,-1 1 8 0,-3 2-13 15,0 0 5-15,4-3 8 0,-1-6 0 0,-3 9 0 16,4-3 0-16,3-6 0 0,-3 6 0 0,-1-6 0 16,1-3 0-16,3-4 0 0,-3 7 0 0,-1-3 0 0,1-7 0 0,-1 0 8 15,-3 7 1-15,4-16 0 0,0 10 0 0,3-4 0 16,-7-3 7-16,7 3 0 16,-4-12 1-16,8 6 0 0,0-3 12 0,-1-3 3 0,5-4 0 0,2 1 0 15,1-7-32-15,0-3-10 0,-1 4 0 0,8-7 0 31,3-3-67-31,1-1-14 0,-1-8-2 0,0 3-1107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18T19:51:53.8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10481 11817 1209 0,'-11'-7'108'0,"1"-2"-87"15,10-7-21-15,-7 7 0 0,-4-4 96 0,4-2 16 16,7-1 2-16,4 4 1 0,-1-4-97 0,-6-3-18 15,-4 3 0-15,-4 4-11 0,11-4 19 0,-7 0 4 16,-11 7 1-16,4-3 0 0,-3-4 20 0,3 3 4 0,-8-2 1 0,-2 8 0 16,-1-5 14-16,0 6 2 0,1-4 1 0,-1 1 0 15,-3-1 26-15,-1 4 6 16,1-3 1-16,-4-1 0 0,1 7-23 0,-5-3-4 0,1-4-1 0,0 7 0 16,0-3-47-16,-1 0-13 0,5 3 0 0,-1-4 0 15,-3 7 13-15,-1 0-2 0,5 0-1 0,2 0 0 16,-6 7-1-16,3-4 0 15,-3 3 0-15,0 3 0 0,-4 1-9 0,4-1 0 0,-11 7-12 0,3-7 12 16,-2 10 0-16,2-3 0 0,-3-4 9 0,4 4-1 16,0 3 4-16,-1 0 2 0,5-4 0 0,-1 4 0 15,-4-3 10-15,1-4 3 0,3 4 0 0,0 3 0 16,4 0 2-16,-4 6 1 0,4-6 0 0,0-1 0 16,7 7-13-16,-4 1-2 0,4-8-1 0,-1 11 0 15,1-4-14-15,4 3 0 0,-5-3 8 0,5 3-8 0,2 0 0 16,-2 4 9-16,-1-4-9 0,0 0 8 0,8 0-8 0,-12 7 8 15,8-10-8-15,-3 10 8 0,2-7-8 0,5 0 0 16,3 0 9-16,0 7-9 0,-1-10 12 0,5 9-3 16,3-5 0-16,0-1 0 0,0 6-9 0,3-6 0 15,1 7 0-15,3 3 0 0,0-4 0 0,0 1 0 16,3 2 0-16,8-2 0 0,-11 2 0 0,7 4 0 16,0-3 0-16,3-4 0 0,-2 4 0 0,2-4 0 15,1 4 12-15,-4-4-4 0,3 1-8 0,4 3 12 16,-3-4-12-16,0 1 12 0,3-1-12 0,-4-3 0 15,4 4 0-15,1-1 8 0,-1 1-8 0,0-7 0 16,3 0 9-16,1-3-9 0,0 4 9 0,6-4-9 16,-6 0 12-16,7-3-12 0,-1 3 24 0,8 0-3 0,0-6 0 0,3 6 0 15,4-3-7-15,0 0-2 16,3-3 0-16,0-7 0 0,4 10-4 0,0-3 0 0,-11-7-8 0,8-2 12 16,-1 6-4-16,-3-7-8 0,3 0 11 0,-3 1-11 15,3-4 9-15,-3-3-9 0,0 3 0 0,3-2 9 16,1 2 3-16,-5-6 1 0,5 0 0 0,-4 6 0 15,-4-6-4-15,4 0-1 0,-4 0 0 0,0-6 0 16,4 0-8-16,-4 2 8 0,1-2-8 0,2-3 8 16,-2-1 5-16,3 1 1 0,-4 0 0 0,0-1 0 15,-3 4-1-15,3-4 0 0,0-2 0 0,-3-4 0 16,3 1-5-16,-6 2 0 0,6-3-8 0,-3-3 12 16,-4-6-1-16,7 7-1 0,11-1 0 0,-11-6 0 15,-14 6-10-15,8-6 0 0,9-3 0 0,-6 2 8 16,0 5-8-16,-4-5 12 0,-3 1-12 0,3-3 12 0,-3 3-4 0,0-3 0 15,-11 3 0-15,0-3 0 0,3-7-8 16,-3 7 0-16,1 0 0 0,-1-7-11 16,0 1 22-16,0 5 4 0,0-5 1 0,0 6 0 0,-7-1-16 0,4-5 8 15,3-1-8-15,-4 1 0 0,-2-4 9 0,-1 4-9 16,10-1 8-16,-3-2-8 0,0 2 0 0,-3-2 0 16,-4 2 8-16,4 1-8 0,6 2 0 0,-10 1 10 15,-3 0-10-15,3-1 10 0,4 4-10 0,-4 0 0 16,-14-7 0-16,3 10 0 0,4-6 0 0,-4-1 0 15,4-2 8-15,-7 6-8 0,-7-7 0 0,4 7 0 16,6-7 0-16,-3 7 0 0,-7-6 0 0,0 2 0 16,7 1 0-16,0 3 0 0,0 0 0 0,0-1 0 0,-7-2 0 15,3 3 0-15,4 9 0 0,0-6 0 16,-7-3-12-16,3 9 12 0,4 0-8 0,0-3 8 0,-7 0 0 16,0 6 0-16,0-2 0 0,0 8-9 0,0-5 9 0,-8 2 0 15,1-3-9-15,4 10 9 0,2-6 0 16,-6 2-9-16,-3-6 9 0,-1 7 0 0,4 0 0 0,3 2 0 15,0-2 0-15,1 0 0 0,-8-1 0 0,4 1-8 16,0-1 8-16,0 4 0 0,-4-3 0 0,4 6 0 16,0-4 0-16,-1 4 0 0,1-3 0 0,0 6 0 15,3-3 0-15,1 3 0 0,-1 3 0 0,4-3 0 16,-4 0-9-16,4 6 9 0,0-3-10 0,0 4 10 16,4-4-81-16,-1 3-11 0,4-3-1 0,0 6-906 15,3 7-181-15</inkml:trace>
  <inkml:trace contextRef="#ctx0" brushRef="#br0" timeOffset="11287.833">10915 12425 1558 0,'-35'0'69'0,"24"0"15"0,11 0-68 0,-7 0-16 0,-7 0 0 0,3 0 0 16,11 0 34-16,-7-6 3 0,7 6 1 0,-7 0 0 15,-3 0-22-15,3-3-4 16,7 3 0-16,0 0-1 0,-7-7-11 0,7 7 0 0,0 0 0 0,0 0 0 15,0 0 27-15,0 0 0 0,0 0 0 0,0 0 0 16,7 0 27-16,-7 0 6 0,0 0 0 0,0 0 1 16,0 0-18-16,10 7-4 0,-10-7-1 0,0 0 0 15,0 0-10-15,11 3-3 0,3-3 0 0,-4 6 0 16,-10-6 0-16,11 0 0 0,14 0 0 0,-4 0 0 16,-7 0 12-16,4-6 3 0,6 6 0 0,5 0 0 15,2-3-10-15,-2 3-2 0,-1-7 0 0,0 7 0 16,7 0-6-16,1-3-2 0,-12 3 0 0,8 0 0 0,3 0-9 15,1 0-3-15,-5 3 0 0,1-3 0 0,3 0 0 0,1 0 0 16,-1 7 0-16,-3-4 0 0,-1-3-8 0,1 0 0 16,7 0 0-16,-4 0 0 0,-3 0 0 0,0 0 0 15,-1 0 10-15,-2 0-10 0,-1-3 11 0,0-4-11 16,0 7 10-16,1-3-10 0,-5 3 16 0,1-6-2 16,-4 6-1-16,0-3 0 0,4-3 12 0,-7 6 3 15,-1-4 0-15,1-2 0 0,-4 6-8 0,-3 0-2 16,-1 0 0-16,1 0 0 0,-1-6-7 0,-3 6-2 15,-7 0 0-15,0 0 0 0,0 0 7 0,0 0 0 16,0 0 1-16,0 0 0 0,0 0-3 0,0 0-1 16,0 0 0-16,0-3 0 0,-3-3 7 0,-1 2 0 0,-3-5 1 15,0 3 0-15,4-4-21 0,-4 1 8 0,0-1-8 0,-4 1 0 16,-3 0 10-16,0-1-2 0,0-5-8 0,0 5 12 16,-4 1-12-16,0-7 9 0,-3 13-9 0,3-6 8 15,-3-1-8-15,0 4 0 0,0-4 9 0,0 4-9 16,0 3 8-16,3 3-8 0,-3-6 8 0,3 6-8 15,4 0 0-15,0-3 0 0,0-4 0 0,0 7 0 16,3 0 0-16,1 0 0 0,3-3 0 0,-1 3 0 16,1 0 0-16,7 0 0 0,0 0 0 0,0 0 0 15,0 0 0-15,0 0-10 0,0 0 10 0,11 0-10 16,0 0 10-16,3 3 0 0,0-3-9 0,0 0 9 16,4 7 0-16,-1-7 0 0,4 3 0 0,1-3 0 15,-1 0 0-15,0 6 0 0,0-6 0 0,0 3 0 16,4 3 0-16,-4-6 0 0,0 4 0 0,0 2 0 15,-3-6 0-15,-4 9 0 0,0-2 0 0,0-4 0 0,0 6 0 0,1 1 0 16,-1-1 0-16,0 3 0 0,0 1 0 0,-3-4 0 16,3 1 0-16,-4 5 0 0,-3-5 0 0,4-1 0 15,-4 7 0-15,0-3 0 0,0-4 0 0,-3 7 0 16,-1-1 0-16,1-2 0 0,-1-4 0 0,-3 7 0 16,0 0 0-16,-3-4 0 0,-1 4 0 0,1 3 0 15,-8-4 10-15,4-2-10 0,-4 9 12 0,1-3-4 16,-4-7 0-16,0 4-8 0,-4 3 9 0,0-1-9 15,4-2 0-15,0-6 9 0,0 8-9 0,0-8 0 16,0 5 0-16,-4-5-11 16,4-1-59-16,0 1-12 0,-4-4-2 0,4-6-1 15,0 0-115-15,-7-6-22 0</inkml:trace>
  <inkml:trace contextRef="#ctx0" brushRef="#br0" timeOffset="11519.716">9708 11732 306 0,'4'-19'13'0,"0"16"3"0,-4-3-16 0</inkml:trace>
  <inkml:trace contextRef="#ctx0" brushRef="#br0" timeOffset="12420.377">9867 11560 115 0,'4'-7'10'0,"3"7"-10"0,-4-3 0 0,4-3 0 0,-3 6 120 0,-1 0 21 15,-3 0 5-15,7 0 1 16,1 0-42-16,-8 0-8 0,0 0-1 0,0 0-1 0,3 6 8 0,-3-6 1 15,0 0 1-15,4 3 0 0,-4 4-29 0,0-7-7 16,0 0-1-16,0 0 0 0,0 0 22 0,0 0 4 16,0 0 1-16,0 0 0 0,0 0 6 0,0 0 2 0,0 0 0 0,0 0 0 15,0 0-37-15,0 0-7 0,0 0-2 0,3-7 0 16,1-2-31-16,-4 6-6 0,0-7-2 0,0 4 0 16,-4-3 14-16,4-1 2 0,-3 4 1 0,-1-3 0 15,4-1-13-15,-7-2-2 0,3-4-1 0,-3 7 0 16,4-7 13-16,-4 3 4 0,0-2 0 0,0-1 0 15,3-3-8-15,-3-3-2 0,4 0 0 0,-4 3 0 16,3-9-4-16,-3 3-1 0,3-3 0 0,-3 0 0 16,4-4-7-16,-1 10-2 0,1-6 0 0,-4-3 0 15,3 3-12-15,-3 3 8 0,4 3-8 0,-1-3 0 16,1-1 0-16,-4 8 8 0,3-1-8 0,-3 0 0 16,3 3 0-16,1-3 8 0,-1 4-8 0,1-4 0 15,3 3 9-15,-4 7-9 0,1-4 8 0,3-2-8 16,-4 2 0-16,4-3 0 0,-3 1 0 0,-1 5 0 15,4 1 0-15,-3 0 0 0,3-7 0 0,0 6 0 16,-4 1 0-16,4 0 0 0,0 6 0 0,0-4 0 0,0-2 0 16,0 9 0-16,0-6 0 0,0 2 0 0,4-2 0 0,-1 3 0 15,-3-3 0-15,0 6 0 0,4-10 0 0,-1 7 0 16,-3-3 0-16,0 6 0 0,0 0 0 0,4-9 0 16,-4 9 0-16,0 0 0 0,-4-10 0 0,4 10 0 15,0-6 0-15,0 6 0 0,-3 0 0 0,-1-10 0 16,4 10 0-16,0 0 8 0,0 0-8 0,-7-3 10 15,7 3-10-15,0 0 10 0,-7 0-10 0,4 3 0 16,-4 4 0-16,-1-4 0 16,5 6 0-16,-1 4 0 0,-3-1 0 0,4 4 0 0,-4-7-8 0,0 7 8 15,0-3 0-15,0 5 0 0,0-2 0 0,-1 3 0 16,1-3 0-16,-3-4 0 0,-1 4 0 0,4 3 0 0,0-10 0 16,-3 10 0-16,-1-10 0 0,4 7 8 15,-4-7 0-15,1 1 0 0,3-1-8 0,0-3-9 0,0 4 9 0,7-4-13 16,0-6 13-16,0 0 0 15,0 0 0-15,0 0 0 0,0 0 0 0,0 0 10 0,0-6-10 0,0-4 8 16,-7 4-8-16,14-3 0 0,-7-4 9 0,3-2-9 16,1-1 0-16,-1 3 8 0,4-2-8 0,-3-4 0 15,3 3 0-15,0-3 0 0,0 1 0 0,-4 2 0 16,12-3 0-16,-15 0 0 0,7 0 0 0,0 4 0 16,0-4 0-16,3 10 0 0,-6-7 0 0,6 3 0 15,-3-2 0-15,1 2 0 0,-1-3 0 0,-4 10 0 16,4-6 0-16,0 5 0 0,0-2 0 0,-3 0 0 15,-1-1 0-15,4 4 0 0,0 3 0 0,1-4 0 16,-1-2 0-16,3 6 0 0,-6-3 0 0,3 6 0 0,3-4 0 0,1 4 0 16,-4 4 0-16,4-4 0 0,-1 6 0 0,1-3 0 15,-4 6 0-15,3 1 0 0,4-1 10 0,-3 7-2 16,3 0-8-16,-3-4 12 16,3 4-3-16,0-1-1 0,0-2 0 0,0-4 0 0,4 7 2 0,-1 0 0 15,-2-4 0-15,2-2 0 0,1 5-2 0,-4-5 0 16,4-1 0-16,-4 1 0 0,0-1-8 0,0 0-17 15,0 1 4-15,-3-4 1 0,-1 4 12 0,4-1 16 16,-3-3-3-16,-1-3-1 16,1 7-71-16,0-4-14 0,-4-3-3 0,3 7-1 15,4-4-100-15,-3 3-20 0,-4 1-4 0</inkml:trace>
  <inkml:trace contextRef="#ctx0" brushRef="#br0" timeOffset="13554.196">9744 13695 2343 0,'0'0'52'0,"0"0"10"0,0 0 2 0,0 0 2 0,0 0-53 0,0-3-13 0,0-3 0 0,0 6 0 16,0 0 35-16,0 0 4 0,0 0 1 0,0 0 0 16,0 0-17-16,0 0-3 0,0 0-1 0,0 0 0 15,0 0-19-15,0 6 10 0,-4 3-10 0,4 1 8 16,4 9-8-16,-4-4 0 0,-4 4 0 0,8 0 0 15,-1 9 18-15,-3-3 2 0,4 3 0 0,-4 7 0 16,7-7 4-16,-7 7 0 0,3-1 1 0,-3 10 0 0,0 0-5 0,0 3 0 16,0 3-1-16,0-3 0 0,-3 7-3 15,3-1 0-15,-4-6 0 0,4 3 0 16,-3-3-8-16,3-3-8 0,-4 0 12 0,4 0-12 0,0-7 14 16,0 1-4-16,0-3-1 0,0-1 0 0,7 1 5 0,-3-7 1 15,-4-3 0-15,3-6 0 0,-3 9 3 16,4-12 1-16,-4 2 0 0,3-8 0 0,-3 5-4 0,0-2-1 15,4-4 0-15,-4-2 0 0,-4 2-1 0,4-3 0 16,0-6 0-16,0 0 0 0,0 0 4 0,0 0 1 16,0 0 0-16,0 0 0 0,0 0 5 0,0 0 1 15,0 0 0-15,0 0 0 0,0 0-2 0,-10-6 0 16,3-3 0-16,-4 2 0 0,4-2-4 0,0 0-1 16,0-4 0-16,-4-3 0 0,1-2-7 0,-1-1-2 15,4-6 0-15,-3 6 0 0,-1-6-8 0,0 0 0 0,1 6 9 16,-1-6-9-16,1 6 0 0,-1 0 0 0,1 7 0 0,-1-4 8 15,0 0-8-15,1 7 0 0,-1-4-8 0,4 1 8 16,-3 9 0-16,10-4-8 0,-7 4 8 0,-1-3 0 16,8 6-8-16,0 0 8 0,0 0-8 0,0 0 8 15,0 0-13-15,0 0 2 0,0 0 1 0,15 9 0 16,-8-2 10-16,3 2-12 0,1 0 12 16,-1 7-12-16,5-7 12 0,-1 1-8 0,0 9 8 0,3-4-8 15,1-2 8-15,0 3 0 0,-1 2-9 0,8-2 9 16,-4 3 0-16,0-3 0 0,0-4-9 0,1 4 9 15,-5-4 11-15,1 4 5 0,0-7 2 0,-1 7 0 16,1-3-18-16,-1-7 0 0,-2 3 0 0,-1 1 0 16,3-1 0-16,-3 1 0 0,1-4 0 0,-1-3 0 15,0-3 0-15,0 0 0 0,0 0 0 0,0 0 0 0,0-3 11 0,-3-3-11 16,3-4 10-16,0 1-10 0,-3-1 15 0,3-5-3 16,-4-4-1-16,1 0 0 0,-1 3 1 0,1-6 0 15,-4-3 0-15,0 7 0 0,-3-8-12 0,3 1 0 16,-7 7 0-16,3-4-11 0,1 0 11 0,-4 3 11 15,0 6-3-15,0-2 0 0,0-1-8 0,0 6-9 16,3 1 9-16,-3 0-13 16,-3-1-13-16,3 4-2 0,3-3-1 0,1 5 0 15,-4-2-127-15,3-3-26 0,4 6-5 0,8-13-1133 0</inkml:trace>
  <inkml:trace contextRef="#ctx0" brushRef="#br0" timeOffset="52740.068">8389 12579 1324 0,'18'-10'59'0,"-18"10"12"0,7-9-57 0,3 9-14 16,-3-9 0-16,4-1 0 0,0 4 91 0,3 3 15 15,-7-4 3-15,10-2 1 0,-10 6-65 0,0-3-13 16,4-4-2-16,-4 4-1 0,0 3-20 0,0-3-9 16,0 2 8-16,-7 4-8 0,7-6 20 0,-7 6 0 15,4-3-1-15,3-3 0 0,-4 6 21 0,5 0 4 16,-1-3 0-16,0-4 1 0,-7 7 1 0,7 0 0 16,3-3 0-16,-3 3 0 0,4 0-5 0,-4 0-1 0,-7 0 0 0,7 0 0 15,-7 0 8-15,0 0 0 16,0 0 1-16,0 0 0 0,0 0-5 0,0 0-2 0,0 0 0 0,-4 3 0 15,-3 7-24-15,0-10-5 0,0 6-1 0,-7-3 0 16,4 3 11-16,-4-2 1 0,-1-4 1 0,1 0 0 16,-3 0-25-16,-1 0 0 0,0 0 0 0,-3 0 0 15,0 0 24-15,-4-4 7 0,1 4 1 0,-1-6 0 16,-3 6-16-16,0-3-4 0,-4 3 0 0,-4 0 0 16,-2 0-2-16,-1 0-1 0,0 0 0 0,0 0 0 15,0 0 1-15,1 0 0 0,-1 3 0 0,0-3 0 16,0 0 2-16,-3 6 1 0,14-2 0 0,3-4 0 15,0 0-5-15,1 0 0 0,2 6-8 0,8-6 12 16,0 0-12-16,7 0 8 0,0 0-8 0,0 0 0 16,7 0 8-16,0 0-8 0,0 0 0 0,0 0 0 15,0 0 0-15,0 3 8 0,-11-3-8 0,11 0 0 0,-7 6 0 0,7-6 0 16,-7 0 0-16,0 0 0 16,-3 7 0-16,3-4 11 0,7-3-11 0,-7 0 10 0,-4 0-10 0,4 0 0 15,7 0 0-15,0 0 0 0,0 0 0 0,-4 0 0 16,4 0 0-16,0 0 0 0,0 0 8 0,0 0-8 15,0 0 0-15,0 0 8 0,0 0 0 0,0 0-8 16,0 0 12-16,0 0-4 0,0 0 0 0,0 0-8 16,0 0 12-16,0 0-4 0,0 0 0 0,0 0-8 15,0 0 12-15,0 0-4 0,0 0 0 0,0 0-8 16,0 0 12-16,-3-10-4 0,3 10-8 0,0 0 12 16,0 0-12-16,0 0 12 0,-4-9-4 0,4 9 0 0,0-6 0 15,0 6 0-15,0-10-8 0,7 7 0 0,0-3 0 16,4-4 0-16,-4 10 0 0,7-9 0 0,4 6 0 15,-4-3 0-15,-3 6 0 0,3-7 0 0,10 4 8 0,-2-3-8 16,-5 6 0-16,1-3 0 0,3 3 0 0,-7-7 0 16,7 7 14-16,-10 0 4 0,3 0 1 0,-3 0 0 15,-1 0-31-15,4 7-7 0,-7-7-1 0,4 0 0 16,-4 3 20-16,4-3 0 0,-1 0 0 0,1 6 0 16,-1-6 0-16,1 0 0 0,-4 0 0 0,3 3 0 15,-10-3 0-15,11 0 0 0,0 0 0 0,-4 0 0 16,-7 0 0-16,0 0 9 0,0 0-1 0,0 0 0 15,0 0-8-15,0 0-11 0,0 0 3 0,0 0 0 16,0 0 8-16,0 0 0 0,-7 7 0 0,-7-1 0 16,-1-3 0-16,1-3 0 0,-7 6 0 0,-4-3 0 15,-3 4 0-15,0-4 0 0,-4-3 0 0,-3 6 0 0,10-3 0 0,-10-3 0 16,3 0 0-16,4 6 0 0,-4-2 0 0,8-4 0 16,-5 6 0-16,5-6 0 0,-1 0 0 0,4 9 0 15,0-9 0-15,3 7 0 0,0-4 0 0,1 3 0 16,6-3 0-16,-6 3 0 0,2-3 0 0,5-3 0 15,-1 10 0-15,4-10 0 0,-7 6 0 0,3-6 0 16,11 3 0-16,-10-3 0 0,10 0 0 0,0 0 0 16,0 0 0-16,0 0 0 0,0 0 9 0,0 0-9 15,-4 7 12-15,4-7-12 0,0 0 0 0,0 0 0 16,0 0 0-16,0 0 0 0,0 0 0 0,0 0 0 16,0 0 0-16,0 0 0 0,0 0 0 0,0 0 0 0,0 0 0 0,-3 0 0 15,-4 0 0-15,7 0 0 0,0 0 0 0,0 0 0 16,0 0 0-16,0 0 0 0,0 0 0 0,0 0 0 15,0 0 0-15,0 0 0 0,0 0 0 0,0 0 0 16,0 0 0-16,0 0 0 0,0 0 0 0,0 0 0 16,0 0 0-16,10 9 0 0,-10-9 0 0,7 0 0 15,-7 0 0-15,11 0 0 0,0 0 0 0,-1 0 0 16,-3 0 12-16,4 0-4 0,-1 0 0 0,-3 0-8 16,4-3 11-16,3-3-11 0,-3 6 10 0,-1 0-10 15,4-7 0-15,-3 7 0 0,7-3 0 0,-4 3-10 16,7-6 10-16,0 6 0 0,-3 0 0 15,3-3 0-15,7 3 0 0,0-7 0 0,-3 7 0 0,0 0 8 16,3 0-8-16,4 0 0 0,-4-3 0 0,0 3 8 16,0 0-8-16,-3 0 8 0,0-6-8 0,-4 6 8 15,0 0-8-15,-3 6 0 0,3-6 0 0,-3 0 0 0,-1 3 0 16,1-3 0-16,3 7 0 0,0-7 0 0,-3 0 0 0,6 3 0 16,-2-3-8-16,2 0 8 0,1 0 0 0,0 0 0 15,-4 0 0-15,4 6 0 0,-4-6 0 0,7 0 0 16,-7 0 0-16,0 0 0 0,0 0 0 0,1 0 0 15,-8 0 0-15,3 0 8 0,-2 0-8 0,-5 0 0 16,1 0 0-16,-1 0 0 0,-3-6 0 0,-7 6 0 16,7 0 0-16,-7 0 0 0,0 0 8 0,0 0 0 15,7 0 0-15,-7 0 0 0,0 0-8 0,0 0 0 16,0 0 0-16,0 0 0 0,0 0 0 0,0 0 0 16,0 0 0-16,0 0 0 0,0 0 0 0,0 0 0 0,4-10 0 15,-4 10 0-15,-4-3 0 0,-3-3 0 0,0 3 0 0,0-3 0 16,-3 6 0-16,-4-3 0 0,-4 3 0 0,-3-7 0 15,-4 7 0-15,0 0 0 0,1 0-8 16,-5 0 8-16,5 0 0 0,-8 0-8 0,-3 0 8 0,3 0 0 16,0 0 0-16,0 0 0 15,1 0 9-15,3 0-9 0,-4 0 0 0,-4 0 0 0,1 0 0 0,0-6 0 16,-7 6 0-16,3 0 0 0,0-3-12 0,0 3 3 16,4 0 9-16,-4 0 0 0,7 0 0 0,-3 0-8 15,-4 0 8-15,8 0 0 0,-1 0 0 0,4 0 0 16,-4 0 0-16,4-6 0 0,3 6 0 0,0 0 0 15,0 0 0-15,1 0 0 0,-4 0 0 0,6 0 0 16,1 0 0-16,4 0 0 0,10 0 0 0,-11 0 0 16,11 0 0-16,-4 0 0 0,1 0 0 0,10 0 0 15,0 0 0-15,0 0 0 0,0 0 0 0,0 0 0 0,0 0 0 16,0 0 0-16,0 0 0 0,0 0 0 0,0 0 8 0,3-4-8 16,4-2 10-16,4-3-10 0,-1 6 0 0,5-7 0 15,-1 4 0-15,7-3 0 0,-7-1 0 0,7 1 8 16,4-7-8-16,-8 7 9 15,8-1-9-15,-4-5 0 0,0 5 0 0,4 1 0 0,-11-10 0 0,7 9 0 16,-3-5 0-16,0 5 0 0,-1 1 0 0,-3-4 0 16,4-2 0-16,-4 5 0 0,0 1 0 0,0-7 0 15,4 7 0-15,-11-1 0 0,7 1 0 0,0 3 0 16,-3-4 0-16,-4 7 0 0,4-3 0 0,-4 6 0 16,0 0 0-16,-7 0 0 0,0 0 0 0,0 0 0 15,3 6 0-15,-3 4 0 0,0-10 0 0,0 9-11 0,-7 0 11 16,0 7-8-16,0-3 8 0,-4-4 0 15,-3 7 0-15,0 3-8 0,0-4 8 0,-7-2 0 16,-4 2 0-16,4 1 0 0,-4-3 0 0,-6-4 0 16,2 7 0-16,5-7 0 0,-4 10 0 15,3-10 0-15,-3-2 0 0,3 2 8 16,0 1-8-16,4-1 0 0,-7 0 0 0,7-2 0 0,7-4 0 0,-4 3 0 0,0-3 0 0,4 7 0 16,4-10 0-16,-5 6 0 0,5 3 0 0,-1-9 0 15,1 7 0-15,3-4 0 0,7-3 12 0,-7 0-4 16,7 6-8-16,0-6 0 0,0 0-11 0,0 0 11 15,0 0 0-15,0 0 0 0,0 0 0 0,0 3 0 16,0 6 0-16,0-9 0 0,0 0 0 0,7 7 0 16,0-4 0-16,3 3 0 0,1-3 0 0,-8 4 0 15,8-1 8-15,0-3-8 0,-1 6 12 0,4 1-12 16,0-4 12-16,8 3-4 0,-8 1 0 0,7-1-8 16,4 1 14-16,-1-1-4 0,-3 0-1 0,8 1 0 0,-5-1-9 0,1 7 8 15,0-7-8-15,-1 1 8 0,1-1-8 0,-4 1 0 16,0-4 9-16,4 3-9 0,-7 1 0 0,-1-1 0 15,-3-3 0-15,4 4 8 0,-4-7-8 0,0 6 0 16,-7-2 0-16,0 2 0 0,4-9 0 0,-7 9 8 16,3-9-8-16,-7 0 8 0,0 0-8 0,7 7 0 15,0-4 0-15,-7-3 0 0,0 0 0 0,0 0 0 16,0 0 0-16,0 0 0 0,0 0 0 0,0 0 0 16,0 0-8-16,3 0 8 15,-3 0-64-15,0 0-8 0,0-10-2 0,0 1 0 16,-3 0-94-16,-1-7-20 0,-3 7-3 0,4-4-667 0,-4-3-134 0</inkml:trace>
  <inkml:trace contextRef="#ctx0" brushRef="#br0" timeOffset="53458.916">8915 11974 1670 0,'-4'-4'148'15,"4"-5"-118"-15,-7 3-30 0,4-4 0 16,-8 7 146-16,4-3 23 0,0 3 5 0,0-3 1 16,-4 2-139-16,4-2-28 0,0 0-8 0,0 3 0 0,0-4 0 0,-4 4 0 15,1-6 0-15,-4 3 0 0,0-4 0 0,0 1 0 16,-4-1 8-16,0 4-8 15,1-3 0-15,-5-1 0 0,1 1 0 0,-3-1 0 16,-5 1 17-16,1 0-2 0,-4 2-1 0,-3-2 0 0,-4 0 37 0,1-1 7 16,-1 7 2-16,-11-3 0 0,4 0-10 15,-3 6-2-15,0-4 0 0,3 8 0 0,-7 2-12 0,-4-6-4 16,1 9 0-16,0-3 0 0,-4-2-20 0,-4 5-4 16,1 0 0-16,3 7-8 0,3-7 0 0,1 1 0 15,-1 6 0-15,4-4 0 0,0 4 0 0,-3 3 0 16,7-4 0-16,3-2 0 0,-4 9 8 0,12-3-8 15,-8 3 0-15,7 3 0 0,4 3 0 0,-4 3 0 0,7-3 0 0,0 1 0 16,8 5 0-16,-1 1 0 0,0-1 0 0,8-2 0 16,-1 8 0-16,4-5 0 0,3-4 0 15,8 10 0-15,-4-3 17 0,7-1-3 0,7-2-1 0,0 2 0 16,7 4-4-16,0-3-1 0,11-1 0 0,-4-2 0 16,7-1 15-16,4 1 2 0,7-7 1 0,7 0 0 15,10-3-14-15,0 4-2 0,8-4-1 0,3 0 0 16,3-6 8-16,-2-1 2 0,9 1 0 0,-3-3 0 15,7-7-19-15,-10 1 0 0,3-1 0 0,-7 0 0 16,0-2 16-16,-3-4-4 0,-1-6-1 16,-3 3 0-16,-4-7 5 0,1 7 0 0,-4-9 1 0,0 0 0 15,-11-1 0-15,0-5 0 0,1-4 0 0,-4 0 0 16,-1 0-1-16,-6-6 0 0,0 0 0 0,0-6 0 16,6-10-6-16,-2 3-2 0,-5 1 0 0,8-14 0 15,-7 7 0-15,3-3-8 0,1 4 12 0,-8-1-4 0,-4 0 4 0,1 6 0 16,-7 0 0-16,-1-2 0 0,-2 2 4 15,-5 4 0-15,-3-4 1 0,-3 3 0 0,-4 10-9 0,0-3-8 16,-4 0 9-16,-3-3-9 16,0 9 0-16,-4-3-15 0,1 6 2 0,-4 0 0 15,-4-6 13-15,-7 6 10 16,1 3-2-16,-1 4 0 0,0-4-22 0,-3 0-5 0,-4 7-1 0,1 6 0 16,-8-3-118-16,0-4-24 0,0 10-5 0,-10-3-1212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18T19:54:07.1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14471 17279 864 0,'-18'3'38'0,"11"-3"8"0,-7-3-37 0,0-3-9 16,-4 3 0-16,1-3 0 0,-1 3 208 16,0-4 40-16,1-2 8 0,3-1 2 0,0-5-148 0,3 5-30 15,4-2-5-15,-4-4-2 0,1 0-32 0,3 4-6 16,3-4-2-16,1-3 0 0,3 1-17 0,0-7-4 15,0 6-1-15,3 0 0 0,1-6 13 0,-1-3 2 16,4 2 1-16,-3-2 0 0,3 3-11 0,0-9-1 16,0 5-1-16,4 4 0 0,-4-3 17 0,0-6 3 15,0 5 1-15,-4-5 0 0,4 6-35 0,-3-7-16 16,-1 1 2-16,1-4 0 0,-4 4 14 0,0-4 0 0,-4 3 0 16,1 1 0-16,-1-4 12 0,4 4-12 0,-3-1 12 0,-1 7-12 15,1 3 30-15,-1 3-1 0,1-3 0 0,-1 6 0 16,1 4-6-16,-4 2-2 0,3-3 0 0,1 1 0 15,-1 5-11-15,1 7-2 0,-1-3-8 16,-3 3 12-16,7 3-12 0,-4-7 0 0,-6 14 0 0,-1-4 0 16,-3 3 0-16,0-3-12 0,0 7 12 0,-4 5-13 15,1-5 4-15,-1 9 1 0,-3 6 0 0,-4-7 0 16,4 8 8-16,0 2 0 0,-4 0-9 0,0-3 9 16,4 3 0-16,-3 7-9 0,2-7 9 0,1-3 0 15,4-6 0-15,2 6 0 0,-2-6 0 0,3 0 0 16,3-4 0-16,1 1 0 0,2-3 0 0,1-4 0 15,0 0 0-15,4-2 0 0,-1-4 0 0,4-3 0 16,0 0 0-16,0 0 0 0,0 0 0 0,0 0 0 16,4-10 8-16,6 7 9 0,1-12 2 0,0 5 0 0,3-9-10 0,0 10-1 15,-4-10-8-15,5-3 12 0,2 3-4 0,-3 0 0 16,0-6-8-16,4 3 12 0,0-3-12 0,3 0 11 16,-7 6-11-16,4-6 10 0,-1 7-10 0,-3-11 0 15,0 11 0-15,1-1 0 0,-1-6 11 16,-4 9-3-16,1-3-8 0,-1 0 12 0,1 4-3 0,3-4-1 15,-3 6 0-15,3-2 0 0,-4-1 8 0,1 7 2 16,-4-1 0-16,4-2 0 0,3-1-2 0,-7 4 0 16,3 5 0-16,-3-2 0 0,0 3-1 0,1-3-1 15,2 6 0-15,-10 0 0 0,11 0-5 0,-4 6-1 16,0-3 0-16,3 7 0 0,1-4-8 0,-4 13 12 16,4-10-12-16,-1 10 12 0,-3-3-12 0,0 2 0 15,0 7 0-15,4-6 0 0,-8 6 0 0,5-3 0 16,-1 3 0-16,-4 4 0 0,4-4-9 0,-3 3 9 0,3 6 0 0,-4 1 0 31,4-1-190-31,0 4-31 0</inkml:trace>
  <inkml:trace contextRef="#ctx0" brushRef="#br0" timeOffset="6030.91">19442 17684 1382 0,'-4'-13'123'0,"4"13"-99"0,0-6-24 0,0-3 0 16,-3 5 143-16,3-2 23 0,0 6 5 0,0 0 1 0,0 0-131 16,0-6-25-16,0-3-6 0,0 9-1 15,0 0 18-15,3-10 3 0,1 1 1 0,-1-1 0 0,4-5-19 0,4 5-3 16,-1-9-1-16,1 1 0 0,0-7 0 16,3 6-8-16,3-10 12 0,-6 1-4 15,-1-6 10-15,1-1 2 0,7 1 0 0,-1 2 0 0,-3-8 8 0,1 5 1 16,-1-2 1-16,3-1 0 0,-3-3 6 0,-3 0 2 15,0 1 0-15,3 2 0 0,-4-6-11 0,1 10-3 16,-4-1 0-16,0-3 0 0,-4 10 13 0,5-6 3 16,-5 9 0-16,1 3 0 0,-1-3-29 0,1 6-11 15,-4 0 8-15,0 3-8 0,0-3 12 0,0 4-4 16,0 5 0-16,-4-5 0 0,1 5-8 0,3 1-11 16,-4 0 3-16,-3-1 0 0,3 10 8 0,1-9-8 15,-4 9 8-15,0 0-8 0,0 0 8 0,0 0 0 16,-7 0 0-16,-1 6 0 0,-2-3 0 0,-4 7-8 0,0-1 8 0,-4 7-8 15,0-4 8-15,-3 4-12 0,0 3 12 0,-1-1-12 16,-2 4 12-16,6-3 0 0,4 0 0 0,0-3 0 16,0-4 0-16,6-2 0 0,-2 5 0 0,6-5 0 15,4-4 8-15,-3-3 1 0,6 3 0 0,4-6 0 16,0 0-9-16,0 0-9 0,0 0 9 0,0 0-13 16,0 0 13-16,0 0-9 0,11 0 9 0,3 0-8 15,-4-6 8-15,8 3 0 0,3-3 0 0,4-4 0 16,3 1 0-16,4 0 0 0,-4-7 0 0,4 6 0 15,3-5 0-15,0 2 9 0,4-2 0 0,-4 2 0 16,-3-3-9-16,0 1 0 0,0-4-10 0,-4 3 10 16,4 4 0-16,-4-4 0 0,-3 3 8 0,3-2-8 15,-4-1 18-15,1 7-3 0,-4-1-1 0,0 1 0 0,-3-1 4 16,0 10 1-16,-1-6 0 0,-3 12 0 0,-3-6-7 0,-4 10 0 16,0-1-1-16,-3 7 0 0,3-7-11 0,0 10 12 15,0 0-12-15,-4 0 12 0,8 6-12 0,-4-6 8 16,-3-1-8-16,6 8 8 0,1-8-8 0,-1 7 8 15,-3-6-8-15,7 6 8 16,4-6-137-16,-4 0-28 0,7-3-6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18T19:55:06.4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2716 3993 1576 0,'-14'0'70'0,"4"0"14"0,3 6-67 0,3-3-17 0,-3-3 0 0,0 0 0 15,0 0 24-15,7 0 0 0,0 0 1 0,0 0 0 16,0 0 8-16,0 0 2 0,7 10 0 0,0-4 0 0,4-3-8 0,-1 7-2 16,4-10 0-16,4 9 0 15,-4-3-15-15,0 1-10 0,7-4 12 0,4 6-12 0,-4 0 11 0,4-2-11 16,0 2 10-16,3 1-10 0,4-4 0 0,-4 3 0 16,4-6 0-16,3 7 0 0,-3-1 0 0,3 1 8 15,0-4-8-15,0 3 0 0,11-2 24 0,-7 2 1 16,3 3 1-16,1-12 0 0,13 16 3 0,-10-16 1 15,3 16 0-15,1-13 0 0,6 13-2 0,-6-7 0 16,3 0 0-16,3 4 0 0,-7-7-5 0,8 10-2 16,3-3 0-16,-11 2 0 0,4 1-5 0,4-4-2 15,-12 4 0-15,-2 3 0 0,3-10-4 0,-8 10-1 0,5-3 0 16,3-4 0-16,-8 4-9 0,1 3 0 0,4 0 0 0,-12-4 0 16,12 4 9-16,-8 6-9 0,-7-9 10 0,7 3-10 15,-3 0 14-15,-4-1-3 0,-3 1-1 0,0 6 0 16,0-15 2-16,-1 8 0 0,1-2 0 0,3-3 0 15,-10 2-12-15,6-5 0 0,-2 9 0 0,-1-10 8 16,-4-3-8-16,5 4 10 0,-1-1-10 0,-7 1 10 16,-4-4-1-16,1 3 0 0,-4-6 0 0,0 4 0 15,4-4 6-15,-11-3 1 0,0 0 0 0,0 0 0 16,0 0 22-16,0 0 5 0,0-10 1 0,0 1 0 16,0 0 4-16,0-1 2 0,0-6 0 0,-7 4 0 15,3-4-23-15,-6-9-5 0,6 6-1 0,-3-3 0 16,3-3-8-16,-6 0-1 0,3-3-1 0,0 3 0 15,-4-3-3-15,4 3 0 0,0-10 0 0,-4 13 0 0,1-6-8 0,3-3 8 16,0 2-8-16,0 4 8 0,-4 3-8 0,4-3 0 16,0 0 0-16,4 0 8 0,-5 6-8 0,5 0 0 15,-1 1 0-15,4-1 8 0,0 3-8 0,4-3 0 16,-1 4 0-16,-3 5 0 16,8 1-9-16,-8-1 9 0,3 7-12 0,-3 3 12 0,7-6-13 0,-7 6 4 15,0 0 1-15,7 6 0 0,4-3-2 0,-4 7 0 16,0-1 0-16,0 1 0 0,3 5 10 0,-6 4 0 15,7-3 0-15,-1-4-8 0,1 10 0 0,-4-3 0 16,10 3 0-16,-6 0 0 0,-4 0 8 0,4 0 0 16,-1-3 0-16,4 3-8 0,4-7 8 0,0 14 0 15,-4-14 0-15,3 4 0 0,1-3 0 0,0-4 0 0,-4 7 0 0,3-3 0 16,1 3 0-16,-7-4 0 16,3-5 0-16,-4 5 0 0,1-5 0 0,-4 2 0 15,4-2 8-15,-4 5-8 0,0-5 0 0,0-1 0 0,-4 7 0 0,4-7 0 16,-7 1 0-16,4 5 0 0,-4-5 0 0,0 2 0 15,0-2 0-15,-4 5 8 0,4-5-8 0,0-1 8 16,-7 1 0-16,4-1 1 0,-4-3 0 0,0 4 0 16,0-1 7-16,-4 1 0 0,0-10 1 0,4 9 0 15,-14 0-5-15,7-2-2 0,-4-4 0 0,1 6 0 16,-15 4 0-16,7-1 0 0,1-2 0 0,-1 5 0 16,-10-5-10-16,-1 9 8 0,1-4-8 0,-4 4 8 15,4-3 0-15,-4 6 0 0,0-7 0 0,4-5 0 16,0 9 2-16,-11-1 0 0,0-2 0 0,7 3 0 15,-3 0 1-15,0-10 0 0,6 7 0 0,-2-1 0 0,-5-2-2 0,15-4 0 16,-7 7 0-16,10-7 0 16,0 1-9-16,1-1 10 0,3 1-10 0,-1-10 10 0,8 6-19 0,4-3-4 15,-1-6-1-15,8-3-966 16,3 6-194-16</inkml:trace>
  <inkml:trace contextRef="#ctx0" brushRef="#br0" timeOffset="48390.315">29764 6787 288 0,'0'0'12'0,"0"0"4"0,-4-3-16 0,1-3 0 0,3-4 0 0,0 4 0 16,0 3 291-16,7-4 55 0,-4-2 11 0,4 6 3 16,1-7-241-16,-1 4-48 0,0-3-10 0,0-1-1 15,0 4-24-15,-4 3-4 0,1-3 0 0,3 3-1 16,-7 3 0-16,0-7 0 0,0 7 0 0,0-3 0 0,0 3-23 0,-4-6-8 15,-3-3 0-15,0 5 0 0,0-2 11 0,0 0-11 16,-3 3 12-16,-1-4-12 0,-7 7 21 0,4 0-2 16,0 0-1-16,0 0 0 0,-4 0 6 0,-3 0 0 15,7 7 1-15,-4-4 0 0,1 3-4 0,-4 4-1 16,3-1 0-16,0 0 0 0,1 1-9 0,-1-1-3 16,0 7 0-16,1 3 0 0,3-4-8 0,0-2 0 15,-1 9 0-15,5-10 0 0,-1 7 0 0,1-3 0 16,3 3 0-16,0-1 0 0,3-2 0 0,1 3 0 15,3-3 0-15,0-7 0 0,0 7 0 0,3-4 0 16,4-2 0-16,0-1 0 0,4 0 0 0,3-2 0 16,0-4 8-16,0 3-8 0,4-6 15 0,-4 0-3 0,3-9 0 15,1 9 0-15,0-7 5 0,3-2 1 16,-3 0 0-16,-1-1 0 0,4-9-6 0,-3 4-2 0,3 2 0 0,0-2 0 16,-3-4-10-16,0 3 10 0,-1-3-10 0,1 0 10 15,0 1-10-15,-1-7 0 0,-3 6 0 0,0 3 8 16,0-3 4-16,-3 0 0 0,-11 4 0 0,4 5 0 15,3 1 14-15,-4 0 3 0,-3 9 1 0,0 0 0 16,0 0-6-16,0 0-2 0,0 0 0 0,0 0 0 16,0 0-22-16,0 0 0 0,0 0 0 0,-3 9 0 15,-4 0 0-15,3 1 16 0,4-1-4 0,0 7-1 16,0-1-11-16,0-2 0 0,0 6 0 0,0 3 0 16,4-3 0-16,-1-1 0 0,-3 1 0 0,4 0 0 15,-1 6 0-15,1-6 8 0,-1 6-8 0,-3-6 8 16,4 6-8-16,3-6 8 0,-4 0-8 0,1-1 8 0,3-2-8 15,-4 0 0-15,1-4 0 0,0-2 0 16,3-1 0-16,0 1 0 0,-4-4 0 0,4 3 0 16,-3 1-30-16,-4-10-8 0,7 0-2 0,-7 0 0 15,7 6-112-15,3-12-22 0,-3 6-5 0,-3-10-810 16</inkml:trace>
  <inkml:trace contextRef="#ctx0" brushRef="#br0" timeOffset="48637.132">30272 6652 1785 0,'0'0'79'0,"0"0"17"0,-4-6-77 0,4 6-19 0,0 0 0 0,0 0 0 15,0 0 208-15,0 0 39 0,7-3 7 0,4 3 2 16,3 0-221-16,4 0-44 0,-1 0-9 0,1 0-2 31,0 0-8-31,3 0-1 0,4 0-1 0,-4-7 0 0,-4 7 9 0,4 0 1 0,8-3 1 0,-8-3 0 16,-3 3 19-16,-1 3 9 15,-3-6-1-15,0 6 0 16,-3 0-37-16,-4-4-8 0,-7 4-2 0,7 0 0 0,0 4-92 0,-7-4-18 0,0 0-4 0,0 0-450 16,0 0-89-16</inkml:trace>
  <inkml:trace contextRef="#ctx0" brushRef="#br0" timeOffset="48891.199">30244 6884 1843 0,'0'0'164'0,"0"0"-132"15,0 0-32-15,0 0 0 0,0 0 179 0,0 0 29 16,0 0 5-16,0 0 2 0,0 0-175 0,0 0-40 15,7 0 0-15,0 6 0 0,3-2 0 0,1-4-12 16,3 0 12-16,0 0-12 0,0 0 12 0,0 0-13 16,4 0 5-16,-4 0 8 0,0 0-13 0,4 0 5 15,0 0 8-15,3 0-13 0,-4 0 1 0,1 0 0 16,0-4 0-16,3-2 0 16,-4 0-87-16,1 3-17 0,-4-4-3 0,4-2-545 0,-4 6-110 0</inkml:trace>
  <inkml:trace contextRef="#ctx0" brushRef="#br0" timeOffset="49194.832">31069 6498 1324 0,'0'0'59'0,"0"0"12"15,0 0-57-15,0 0-14 0,0 0 0 0,0 0 0 16,0 0 168-16,-3 10 32 0,-4-7 5 0,3 6 2 15,4 1-145-15,0 5-29 0,0-5-5 0,4-1-2 16,-1 7 0-16,-3-7 0 0,4 10 0 0,-4 0 0 0,7-3-26 0,-4 3 0 16,1-1 0-16,-4-2 0 15,0 3 0-15,0 0 0 0,0-1 0 0,0-2 0 0,-4 3 0 0,1-3 0 16,-1-4 0-16,4 4 0 0,-3 3 0 0,-1-10 0 16,1 7 0-16,3-7 0 15,-4 1-20-15,4-1-5 0,0 0-2 0,4 1 0 16,3-4-119-16,-7-6-24 0,3 0-5 0,8 0-1 0</inkml:trace>
  <inkml:trace contextRef="#ctx0" brushRef="#br0" timeOffset="49415.902">31380 6498 2016 0,'0'0'179'0,"0"0"-143"0,0 0-36 0,-4 4 0 15,-3 5 175-15,3 0 28 0,1-2 5 0,-1 8 2 16,4-2-178-16,0 3-32 0,0-4-15 0,4 10 2 16,-1-3-1-16,1 0 0 0,0 0 0 0,3-1 0 15,0 7-6-15,0 0 0 0,0-3-1 0,-4-6 0 32,4 9-9-32,-3-6-2 0,-4-3 0 0,0-4 0 15,0 7-9-15,0-3-3 0,0-7 0 0,-4 7 0 0,1-7-28 0,-1 1-5 0,-3-1-2 0,0-6-562 16,0 3-113-16</inkml:trace>
  <inkml:trace contextRef="#ctx0" brushRef="#br0" timeOffset="49910.427">30893 6608 1440 0,'-7'0'128'0,"-4"-9"-103"16,1 9-25-16,2-3 0 0,1-4 258 0,7 7 46 15,0 0 10-15,7-6 2 0,-3 3-255 0,3-3-50 16,4 3-11-16,3-4 0 0,-4-2 0 0,4-1 0 16,1 1 0-16,6 0 0 0,0-7 0 0,0 7 0 15,0-1 0-15,-7-2 0 0,8-4 0 0,-8 0 0 16,0 4 0-16,0-4 0 0,-4 0 15 0,1 7 1 0,-4-4 0 0,0-2 0 16,0 5 6-16,-3 1 2 0,3 0 0 0,0-1 0 15,0 4-12-15,-4-4-1 0,4 1-1 0,4 9 0 16,-4 0-10-16,4-6 0 0,-1 3 0 0,1 3 8 15,3 0-8-15,-3 0 0 0,3 3-12 0,-4 3 12 16,4-6 0-16,-3 9 0 0,3-2 0 0,0-4 0 16,0 6 0-16,-7 1 0 0,4-4 0 0,-1 3 0 15,1 1 0-15,-4-1 0 0,0 7 0 0,0-4 0 16,0 4 0-16,0-7 0 0,0 10 0 16,-3-9 0-16,-1 5 12 0,1 4-4 0,0-9 0 0,-1 5 0 15,1-5-8-15,-1 8 0 0,4-8 0 0,-3-1 8 16,3 7 0-16,-4-7 0 0,4 1 0 0,0-1 0 15,0-3-8-15,0 4 12 0,4-7-12 0,0 3 12 16,-4-3-12-16,3 4 10 0,1-7-10 0,3 0 10 16,-3 0-10-16,3 0 0 0,0-7 0 0,0 4 0 15,4-3-36-15,-4-3 0 0,0 5 0 0,0-5 0 16,4 0-88-16,-4-4-18 0,3 4-3 0,-3-1-1 16,0 1-106-16,1-1-20 0,6-18-5 0,-7 13-1 0</inkml:trace>
  <inkml:trace contextRef="#ctx0" brushRef="#br0" timeOffset="50310.842">32184 6169 979 0,'0'0'43'0,"7"-6"9"0,-3 3-41 0,-4 3-11 15,3-6 0-15,4 2 0 0,0-5 132 0,0 3 25 0,4-4 5 0,-4 4 1 31,0-3-163-31,3-1-20 0,-6 7-11 0,3-3-1 0,-3-4 32 0,-1 7 0 0,1-3 0 0,-1 0 0 16,-3 6 33-16,0 0 11 0,0-3 1 0,0 3 1 16,0 0 38-16,0 0 7 0,-3 0 1 0,-4 0 1 15,-4 0-27-15,4 3-6 0,-4 3 0 0,-3 3-1 16,4 1-17-16,-4-1-3 16,-1 1-1-16,1-1 0 0,0 7-21 0,0-1-4 0,0-2-1 0,0 6 0 15,-4 3-4-15,1 0-8 0,3 0 11 0,-4 0-11 16,4 3 20-16,0 9-2 0,-4-6-1 0,4 1 0 15,0-1 2-15,0 6 0 0,-4-2 0 0,7-4 0 16,4 0-8-16,0 0-2 0,4-3 0 0,-4 4 0 16,3-4-9-16,4 0 0 0,0-3 9 0,4 3-9 0,-4 0 0 15,7-3 0-15,-4 3 0 0,4-6 8 0,0-4-8 0,1 4 0 16,2-9 0-16,1 5 0 0,-4-5 0 0,7 9-10 16,0-10 10-16,0 7-13 15,0-7-23-15,4 0-5 0,-1 1-1 0,5-1 0 16,2-2-118-16,-3-4-24 0,1-3-5 0</inkml:trace>
  <inkml:trace contextRef="#ctx0" brushRef="#br0" timeOffset="50777.455">32625 6386 576 0,'0'0'25'0,"0"0"6"0,-11-4-31 0,4-2 0 0,0 6 0 0,0 0 0 16,0 0 420-16,0 0 79 0,-4 6 15 0,1-2 3 31,6 2-447-31,-6-3-90 0,-1 6-17 0,1-2-4 16,-8-4 5-16,4 9 0 0,-4-9 1 0,1 7 0 0,-5-1 14 0,5 1 2 0,-1-1 1 0,-3-3 0 16,3 4 37-16,1-1 7 0,3-3 2 0,-1 4 0 15,5-7 4-15,-1 3 2 0,1-3 0 0,3 4 0 16,0-7-14-16,3 3-4 0,4-3 0 0,0 0 0 15,0 0-16-15,0 0 0 0,0 0 0 0,11 12-9 16,-1-9 9-16,1 4 0 0,3-4 8 0,0 3-8 0,0-3 0 16,0-3 0-16,0 7 0 0,4-4 0 15,-4 3 0-15,0-3 0 0,4 3 0 0,-4 1 0 0,0-4 0 0,4 6 0 16,-4 1 0-16,0-1 0 16,-3 0 11-16,-4 1-3 0,0 2 0 0,0 1 0 0,0-4-8 0,0 1 10 15,0 5-10-15,-4-5 10 0,1 5-2 0,-4-2 0 16,-4-4 0-16,1 7 0 0,3 0 8 0,0-4 0 15,-4-2 1-15,1-1 0 0,-1 7-17 0,1-7 0 16,-4 7 8-16,3-4-8 0,1-5 0 0,-8 8 0 16,4-5 0-16,-4-7 0 0,4 6-16 0,-3-2-4 15,-1-7-1-15,1 3 0 16,-1-3-51-16,-3 0-9 0,0 0-3 0,0-10-589 16,0 1-119-16</inkml:trace>
  <inkml:trace contextRef="#ctx0" brushRef="#br0" timeOffset="51218.311">32618 5975 2419 0,'0'-3'215'0,"0"3"-172"0,0 0-35 0,0 0-8 15,0 0 84-15,0 0 14 0,7 0 3 0,-4 0 1 16,4 0-87-16,1 3-15 0,2-3-8 0,-3 6 8 16,7-3-12-16,-3 3 12 0,3-2-12 0,4 2 12 15,-1 3 0-15,4 1 0 0,-3-1 0 0,3 10 0 0,4-3 0 0,3 2 0 16,0 1 0-16,1 0 0 0,2 6 0 0,-6-6 8 16,0 6-8-16,-1 0 12 0,5-3-2 0,2 9 0 15,-2-2 0-15,2 5 0 16,-2-6-1-16,2 10 0 0,1 3 0 0,-7-10 0 0,-1 4-9 0,-6-1 12 15,-4 1-12-15,0-7 12 0,-7 0 10 0,0 7 2 16,-3-1 1-16,-4 0 0 0,0-5-25 0,0 5 0 16,-4-6 0-16,1 1 0 0,-4-4 0 0,0 3 0 15,0-9 0-15,0 6 0 0,-4 0 0 0,-3-6 0 16,0 0 0-16,-4-1 0 0,1-2 0 0,-1 3 0 16,-3-10 0-16,0 10 0 0,-4-9 0 0,7 5 0 15,1-5 0-15,-1-1 0 16,-7 0-139-16,1 1-33 0,-5-4-6 0</inkml:trace>
  <inkml:trace contextRef="#ctx0" brushRef="#br0" timeOffset="61354.004">23393 4093 0 0,'-18'-3'0'0,"15"3"0"15,-5 0 0-15,1 0 0 0,-3-6 0 0,-1 3 0 16,1 3 218-16,3 0-44 0,-4-7 35 0,0 7 7 0,1 0-57 0,-4 0-12 16,7 0-3-16,-4 0 0 0,1 0-86 0,2 0-18 15,-2 0-3-15,3 0-1 0,-4 0-17 0,4 0-4 16,0 0-1-16,0 0 0 0,-3 0 30 0,2 0 5 15,1 0 2-15,0 0 0 0,0 0 12 0,0-9 2 16,-3 9 1-16,3-3 0 0,0-3-8 0,7 6-2 16,-4 0 0-16,-3-3 0 0,7 3-17 0,0 0-4 15,0 0-1-15,0 0 0 0,0 0-9 0,0 0-1 16,0 0-1-16,0 0 0 0,0 0-23 0,0 0 9 16,0 0-9-16,0 0 0 0,0 0 17 0,11 0-3 0,-1 0-1 0,1 0 0 15,6 0 7-15,1-7 2 0,3 7 0 0,4 0 0 16,0 0-2-16,3-6 0 0,4 6 0 0,3-3 0 15,4-3 0-15,-1 2-1 0,-2-5 0 16,-1 3 0-16,4 3-9 0,-4-4-2 0,-3 4 0 0,0-3 0 16,-1 6 16-16,1-3 4 0,-4 3 0 0,4 0 0 15,-4 0-28-15,-3 0 0 0,0 0 0 0,-1 0-11 16,5 0 11-16,-8 0 0 0,0 0 8 0,-3 0-8 16,-1 0 8-16,4 0-8 0,-7 0 10 0,4 0-10 15,-4 0 12-15,-3 0-3 0,-1 0-1 0,1 0 0 16,-4 0-8-16,-7 0 0 0,0 0 0 0,0 0 0 15,7-6-98-15,-7 6-25 0,0 0-5 0</inkml:trace>
  <inkml:trace contextRef="#ctx0" brushRef="#br0" timeOffset="63085.415">1432 14407 2286 0,'0'0'50'0,"-10"9"10"0,-1-9 3 0,-3 10 1 0,0-4-51 0,3-3-13 0,1 3 0 0,-4-2 0 15,3-4 0-15,8 6-10 0,-8-6 2 0,11 3 0 16,-11-3 8-16,11 0 0 0,0 0-9 0,0 0 9 16,0 0-16-16,0 0 0 0,0 0 1 0,11 0 0 15,3 6 6-15,-3-6 1 0,3 3 0 0,7 4 0 16,-3-1 8-16,3-3 0 0,3-3-9 0,1 6 9 16,7-3 0-16,3 4 0 0,4-7 0 0,-4 3 0 0,15-3 0 15,-5 0 0-15,15 0 12 0,-7 0-4 16,7 0 0-16,7-3-8 0,4-4 12 0,3 7-4 0,11-9-8 0,-1 0 10 15,5 2-10-15,2 4 10 16,4-6-1-16,11 3 0 0,-7 6 0 0,7 0 0 0,-4 0 4 0,4 0 1 16,0 0 0-16,3 0 0 0,-3 6 8 15,3-3 2-15,-3 3 0 0,4 4 0 0,-8-4 11 0,0 3 2 16,1 1 1-16,-1-7 0 0,-7 6-2 0,7-2 0 16,1-4 0-16,-4 3 0 0,-1 0-11 0,-2-3-2 15,-1-3-1-15,0 7 0 0,4-7-14 0,-7 3-8 16,3-3 10-16,-7 0-10 0,14 0 0 0,-6 0-12 15,2 0 1-15,1-3-798 0,3-4-160 16</inkml:trace>
  <inkml:trace contextRef="#ctx0" brushRef="#br0" timeOffset="153335.17">30459 18004 403 0,'0'0'36'0,"0"0"-36"0,0 0 0 0,0 0 0 15,-4-10 249-15,4 10 43 0,0 0 9 0,0 0 2 16,0 0-191-16,7-6-39 0,-3-3-7 0,-4 9-2 16,0 0-12-16,7 0-4 0,-4-10 0 0,-3 10 0 15,0 0-6-15,0 0-2 0,0-9 0 0,-3 9 0 16,-8-10-7-16,4 10-1 0,0 0-1 0,-10 0 0 16,-1-9-3-16,-10 9 0 0,0 0 0 0,-4 0 0 15,0 6 1-15,-3-3 0 0,-4-3 0 0,0 7 0 16,0-4 5-16,-7 3 1 0,-3-6 0 0,3 3 0 15,-3-3 5-15,-1 0 0 0,1 0 1 0,0 0 0 0,3 6-7 0,3-6-2 16,1 0 0-16,3 0 0 0,-3 0-13 0,0 0-3 16,-1 0-1-16,-3 0 0 0,4 0-15 0,-4 0 11 15,-3 4-11-15,0 2 10 0,-1-3-10 0,4 3 0 16,-3 4 0-16,-1-1 0 16,5 1 0-16,-5-1 0 0,1 0 0 0,3-2 0 0,0 2 0 0,7 0 0 15,-3 1 0-15,10-4 0 0,4-3 0 0,3 7 0 16,8-4 0-16,-1-3 8 0,4 3 12 0,3-6 1 15,8 0 1-15,3 0 0 0,0 0-22 0,0 0 9 16,0 0-9-16,0 0 0 0,7 0 13 0,3-6-4 16,1-3-1-16,3 9 0 0,4-10 1 0,-1 7 0 15,1-6 0-15,3-1 0 0,0 4-9 0,1-3 8 0,-1-7-8 0,0 7 8 16,4-1-8-16,-1-9 0 0,-3 10 0 0,4-7 8 16,0-3-8-16,3 4 0 0,-3 2 0 0,7-6 8 15,-4 4-8-15,0-4 8 0,4 3-8 0,3 4 8 16,4-4-8-16,-4 7 0 0,-7-7 0 0,8 13 0 15,-1-7 0-15,0 1 0 0,-3 3 0 0,-4-4 0 16,-3 4 0-16,3 3 0 0,-10-3 0 0,3 6 0 16,-7 0 0-16,0-4 0 0,-3 4 0 0,-1 0 0 15,-10 0 0-15,0 0 0 0,0 0 0 0,0 0 0 16,0 0 0-16,0 0 0 0,0 0 0 0,0 0 0 16,-10 4 0-16,-1 2 0 0,-7 3 8 0,-3-2-8 15,0 2 0-15,-4 0 0 0,-6-6 0 0,-1 7 0 16,-3-1 0-16,3 1 0 0,-7 2 0 0,4 1 0 15,-4-4 0-15,4 7 0 0,3-7 0 0,0 1 0 0,0-1 0 16,1 7 0-16,2-4 0 0,1 4 0 0,0-7 0 0,0 1 0 16,3-1 0-16,0 1 0 0,4 5 0 0,0-5 0 15,3-1 0-15,4 1 0 0,-3-1 0 0,3 0 0 16,-1-2 0-16,5-4 0 0,-4 3 0 0,3 3 8 16,4 1-8-16,-3-4 0 15,2-3 0-15,-2 7 0 0,6-4 8 0,-3 3-8 0,0-2 0 0,4-4 0 16,3-3 0-16,-4 9 0 0,1 1 0 0,3-4 8 15,0 3-8-15,0-6 0 0,3 4 9 0,-3-7-9 16,0 0 10-16,4 9-10 0,3 0 13 16,3 1-3-16,1-4-1 0,0-3 0 0,3 4 1 0,3-4 0 15,1-3 0-15,3 6 0 0,0-6 2 0,0 3 0 0,4 3 0 16,0-6 0-16,3 0-12 0,-3 7 8 0,-1-4-8 16,5-3 8-16,-5 9-8 0,1-9 8 15,3 6-8-15,0-2 8 0,1-4-8 0,2 6 0 16,1-6 0-16,0 3 8 0,3-3-8 0,-7 0 0 0,1 0 0 0,-1 0 0 15,0 6 0-15,-3-3 0 0,-4-3-12 0,-3 0 12 32,-4 7-167-32,-7-7-25 0,-7 0-6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18T19:58:31.0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26028 17166 172 0,'0'0'8'0,"0"0"1"0,-7-3-9 0,0 3 0 0,7 0 0 0,0 0 0 16,-7-6 91-16,0 3 16 0,0-3 3 0,0 6 1 16,-4-4-28-16,4-2-6 0,0 6-1 0,3 0 0 15,-3 0 31-15,0 0 5 0,0 0 2 0,0 0 0 16,4 0-14-16,-4 0-4 0,0 0 0 0,-1 0 0 15,1 0-24-15,-3 0-4 0,3 0-2 0,0 0 0 16,0 0-11-16,7 0-3 0,0 0 0 0,-4 0 0 16,-3 0-13-16,7 0-3 0,0 0-1 0,0 0 0 15,-7 0-5-15,7 0-1 0,0 0 0 0,0 0 0 0,0 0-10 16,0 0-3-16,0 0 0 0,0 0 0 0,0 0-1 0,0 0-1 16,0 0 0-16,0 0 0 0,0 0 17 0,0 0 3 15,0 0 1-15,7 0 0 0,4 6-15 0,-1-2-2 16,4-4-1-16,0 6 0 15,1-3 7-15,2-3 2 0,4 6 0 0,4-6 0 0,0 3-2 0,3-3-1 16,4 7 0-16,0-7 0 0,-1 3-7 0,8-3 0 16,3 0-1-16,-3 6 0 0,7-6 2 0,0 0 1 15,3 0 0-15,4 0 0 0,0 6-8 0,4-2-2 16,3-4 0-16,-4 0 0 0,0 6 10 0,1-3 2 16,3-3 0-16,0 6 0 0,3-3-20 0,1-3 0 15,6 0 0-15,-3 7-9 0,0-4 9 0,-3-3 16 16,3 0-4-16,-4 6-1 0,8-6-11 0,-4 3 0 0,0-3 0 0,0-3 0 15,-3 3 0-15,-4-6 13 0,0 6-1 0,0-3-1 16,3 3 1-16,1-7 1 16,-4 7 0-16,3-3 0 0,-3-3-5 0,-4 6 0 0,-3-3-8 0,0-3 12 15,-3 6-4-15,-1 0-8 0,0 0 11 0,-3 0-11 16,0 0 8-16,-4 0-8 0,-3 0 0 0,-3 6 0 16,-1-3 0-16,-3-3-14 0,-8 0 2 0,1 6 1 15,-4-6 21-15,-3 3 4 0,-4-3 1 0,-4 0 0 16,5 0 1-16,-5 7 1 0,1-7 0 0,-1 0 0 15,-3 0-9-15,4-7-8 0,-4 7 12 0,4 0-12 16,-1 0 0-16,-3 0 0 0,4 0 0 0,-4-3 0 16,0 3 0-16,0-6 0 0,4 6 0 0,-4 0 0 15,0 0 8-15,3-3-8 0,-6-3 0 0,3 6 0 0,0 0 0 0,-7 0 0 16,3 0 0-16,-3 0 0 0,0 0 0 0,8 0 0 16,-8 0 0-16,0 0 0 0,0 0 0 0,7-4 0 15,-7 4 0-15,0 0 0 0,3-6 0 0,-3 6-9 16,0 0 1-16,0 0 0 15,0 0-176-15,0 0-36 0,0 0-6 0</inkml:trace>
  <inkml:trace contextRef="#ctx0" brushRef="#br0" timeOffset="1007.85">4470 17264 288 0,'-36'6'25'0,"22"-3"-25"0,-3 3 0 0,-1-3 0 16,-7-3-14-16</inkml:trace>
  <inkml:trace contextRef="#ctx0" brushRef="#br0" timeOffset="1453.768">4187 17292 57 0,'-17'6'0'0,"6"-6"0"0,1 0 0 0,-4 6 0 0,-1-2 0 0,-2-4 0 16,-1 6 187-16,1-3 32 0,-1-3 6 0,-7 6 2 16,8-3-115-16,-1-3-22 0,4 0-5 0,-7 7-1 0,-4-4 7 0,4-3 1 15,7 9 0-15,-7-9 0 16,3 0-12-16,0 6-3 0,4-6 0 0,0 4 0 0,3-4-9 0,1 6-3 15,-1-6 0-15,4 0 0 0,0 0 5 0,7 0 1 16,0 0 0-16,0 0 0 0,0 0-12 0,0 0-3 16,7-6 0-16,0 2 0 0,11-2-35 0,-4 3-7 15,7-3-2-15,-3 3 0 0,7-4 7 0,-1 4 1 16,8-3 0-16,3 6 0 0,-7-9 6 0,15 9 2 16,-4 0 0-16,-4 0 0 0,4-4-9 0,7-2-2 15,-1 6 0-15,-2 0 0 0,3 0 11 0,3-6 1 16,0 3 1-16,8 3 0 0,-1-7 2 0,4 7 0 15,-10-3 0-15,10-3 0 0,0 3-5 0,0-3-1 0,3 3 0 0,4-4 0 16,7-2-7-16,-3 9-2 0,-8-10 0 0,8 4 0 16,-8 3-8-16,4-3-1 0,4 3-8 0,-4-4 12 15,0 4-12-15,-4-3 0 0,-3 6 8 16,0-9-8-16,0 9 0 0,-3-4 0 0,3-2 8 16,-11 6-8-16,4 0 0 0,0 0 9 0,-4 0-9 0,-3-6 8 15,-3 6 0-15,-5 0-8 0,1 0 12 0,0 0-4 16,-11 0-8-16,4 0 0 0,3 0 9 0,-10 0-9 15,-4 0 0-15,4-3 0 0,3 3 0 0,-3 0 8 16,-4-7-8-16,-4 4 0 0,8-3 8 0,3 3-8 16,-10-3 9-16,3-4-9 0,0 1 12 0,-3 9-12 15,0-10 10-15,-1 4-10 0,-3-3 8 0,-3 6-8 16,0-4-22-16,-4 4-10 0,7-3-1 0,-14 3-1 16,7-3-174-16,-7 6-36 0,0 0-6 15,0 0-2-15</inkml:trace>
  <inkml:trace contextRef="#ctx0" brushRef="#br0" timeOffset="3619.407">27129 15495 975 0,'0'0'43'0,"0"0"9"0,7-6-41 0,0 6-11 0,-4-3 0 0,4-4 0 16,4 4 20-16,-1-3 3 0,1-3 0 0,-4-1 0 15,4 1-23-15,-4 2 0 0,0 4 0 0,0-3 0 16,-7 6 40-16,7-9 4 0,-7 9 1 0,7-3 0 15,-7 3 37-15,0 0 7 0,0 0 2 0,0 0 0 0,0 0-4 0,0 0-1 16,0-7 0-16,0 7 0 0,0 0-20 0,-4 0-4 16,-3-3-1-16,0-3 0 0,4 3-15 0,-4 3-3 15,0 0-1-15,0 0 0 0,0-7-10 0,3 7-1 16,-3 0-1-16,0 0 0 0,7 0-7 0,-7 0-2 16,-4 0 0-16,8 0 0 0,3 0 0 0,-11 7 0 15,1-4 0-15,-1 3 0 0,4-3-13 0,-7 4-8 16,0-4 8-16,-4 6-8 0,4-3 10 0,-4-3-2 15,4 7-8-15,0 6 12 0,-3-7-12 0,-1 7 0 16,0-7 0-16,1 7 0 0,-5-4 12 0,5 4-4 16,-1-3-8-16,1 8 12 0,-5-8 5 0,5 6 1 15,-4-4 0-15,3 11 0 0,0-8-3 0,-3 1-1 0,3 0 0 0,1 6 0 16,-1 0-5-16,1-3-1 0,2 3 0 0,1 0 0 16,4 4 4-16,-1-1 0 0,4-3 0 0,0 3 0 15,-4-3-12-15,4 3 0 0,4-9 0 0,3 6 0 16,0-6 0-16,0 6 0 0,0 0 8 0,0-3-8 15,7-6 9-15,0 9 0 0,0-3 0 16,0-6 0-16,0 9-9 0,4-6 0 0,-1 6 0 0,1-3 8 16,3-4-8-16,-3 7 8 0,-1-9-8 15,4-3 8-15,0 12 0 0,1-10 0 0,-1-2 0 0,0 3 0 16,0-1 2-16,0-2 0 0,4-4 0 0,-4 7 0 16,3-7-10-16,1 1 12 0,0-1-12 0,3 1 12 15,0-4-3-15,0-3 0 0,4-3 0 0,3 6 0 16,0-6 5-16,4 0 1 0,-11 0 0 0,4 0 0 15,0 0 1-15,-1-6 0 0,1 6 0 0,3-3 0 16,-3-3 1-16,0-4 1 0,-1 1 0 0,-3-1 0 16,1 1 1-16,-5-7 0 0,4 4 0 0,-6-4 0 0,2-3-2 0,-3 4 0 15,-3-4 0-15,3-6 0 0,-3 6-3 0,-1-9-1 16,-3 3 0-16,4-4 0 0,-1 1-1 0,-3-6 0 16,0 5 0-16,-3-5 0 0,3-1-3 0,-3 1-1 15,3-4 0-15,-7 4 0 0,3-4 0 0,-3 4 0 16,0-1 0-16,0-2 0 0,-3 2-8 0,-1 7 0 15,-3 0 9-15,0-4-9 0,0 4 9 0,-4 3-9 16,-3 6 12-16,-3 0-12 0,-5-6 12 0,1 13-12 16,0-4 12-16,-7-3-12 0,0 10 9 0,-4-1-9 15,-3-5 0-15,-1 5 9 0,-2 7-9 0,2-3 0 0,5-4 9 16,-5 4-9-16,1 3 0 0,7 3 0 0,0-6 0 16,3 6 0-16,4-3 0 0,-1-4 0 15,5 7-8-15,3-3 8 16,0-3-30-16,3 6-1 0,4-9 0 0,0 9 0 15,3-4-194-15,1-2-39 0</inkml:trace>
  <inkml:trace contextRef="#ctx0" brushRef="#br0" timeOffset="4790.915">5405 15476 633 0,'-7'-9'56'0,"3"-1"-44"16,-3-2-12-16,0 2 0 0,0 1 222 0,3 0 42 0,-6-1 9 0,3 1 2 15,0-1-187-15,7 4-38 0,-11 3-7 0,4-3-2 16,0 3-20-16,3-4-4 0,1-2-1 0,-1 9 0 15,-6-9-16-15,10 5 8 0,-11-2-8 0,8-3 0 16,-4 2 25-16,3 4-1 0,-10-3-1 0,3 6 0 16,4-3 26-16,-7 3 6 0,0 3 1 0,0-3 0 15,-4 9-9-15,1-2-2 0,-8 2 0 0,4 1 0 16,-11 5-27-16,7-2-6 0,8 2 0 0,-8 1-1 16,-10 3-11-16,3 0 12 0,4 0-12 0,-7 9 12 15,-1-6 0-15,1 6 0 0,0-9 0 0,3 15 0 16,0-6 8-16,0 10 1 0,-3-3 1 0,7 2 0 15,3 4 2-15,-7-3 0 0,8-1 0 0,3 7 0 16,7-9-9-16,3 9-2 0,0-7 0 0,8-2 0 16,-1-1-13-16,-3 1 0 0,14-7 8 0,-7 10-8 15,7-13 0-15,0 9 0 0,8-12 0 0,6 3 0 0,-11 0 0 0,15-6 0 16,0-3 8-16,-1-4-8 16,1-2 0-16,3-1 9 0,0 4-9 0,4-10 8 0,4-3 0 0,-1-3 0 15,7-4 0-15,-3-2 0 0,7 0 4 0,-7-7 1 16,6-3 0-16,5-6 0 0,-4 6-1 0,3-9-1 15,-3 0 0-15,-4-4 0 0,1 4-2 0,6 0 0 16,-10-7 0-16,0 1 0 0,3 3 7 0,-7-4 2 16,-10 1 0-16,0-1 0 0,-4 1 15 0,-4-4 3 15,-2 10 1-15,-5-7 0 0,-3 1-10 0,-7 6-3 16,0-1 0-16,-10-5 0 0,-1 9-3 0,0-4-1 16,-3 4 0-16,-7-3 0 0,-4 3 1 0,-3 6 0 0,4-9 0 0,-8 12 0 15,4-2-9-15,-4-1-1 0,4 3-1 16,-8 4 0-16,5 2-10 0,-5 1 0 0,8 2 0 0,-7 7 0 31,10-6-63-31,0 12-5 0,1 4 0 0,-1-1-1 16,14 7-179-16,-6-4-36 0</inkml:trace>
  <inkml:trace contextRef="#ctx0" brushRef="#br0" timeOffset="6671.723">12626 17163 824 0,'0'0'36'0,"0"0"8"0,0-6-35 0,0 3-9 16,0-3 0-16,0 6 0 0,0 0 36 0,0 0 4 16,3-10 2-16,-3 10 0 0,0 0-2 0,0 0 0 15,0 0 0-15,0 0 0 0,0 0 4 0,0 0 1 16,0 0 0-16,0 0 0 0,0 0 27 0,-7 0 4 0,0 0 2 0,7 0 0 15,0 0 18-15,0 0 4 16,0 0 1-16,0 0 0 0,0 0-1 0,0 0 0 0,0 0 0 0,0 0 0 16,7 0-40-16,4-3-8 15,0-3-1-15,-4 6-1 0,7-6-11 0,-4 2-3 0,4 4 0 0,-3 0 0 16,3 0-8-16,-3 0-3 0,3 0 0 0,-4 0 0 16,1 0-3-16,0 0-1 0,3 4 0 0,-4 2 0 15,1-6-5-15,-1 9 0 0,5-9-1 0,-1 0 0 16,0 6 3-16,7-2 1 0,-3-4 0 0,6 0 0 15,1-4 5-15,3 4 2 0,4-6 0 0,0 6 0 16,3-3-3-16,0-3-1 0,1 6 0 0,-1-6 0 16,-3 6-3-16,3-4-1 0,0 4 0 0,-3 0 0 15,-4 4 5-15,0 2 1 0,4-6 0 0,-4 6 0 16,0-3-24-16,1 3 0 0,-1-2 0 0,4-4-8 16,-1 6 17-16,-2-6 4 0,-5 3 1 0,5-3 0 0,-1 0-2 15,0 6 0-15,0-12 0 0,0 6 0 0,1 0 4 0,2-3 0 16,-2-3 0-16,2 6 0 0,1-10 0 15,-4 7 0-15,4-3 0 0,-4-4 0 0,4 4-16 0,0-3 0 16,-4 6 0-16,0-4 0 0,-7 4 0 0,4-3 16 16,-4 6-4-16,4-3 0 0,-7 3-12 0,-1 0 0 15,-3 0 0-15,-3 0 0 0,3 0 0 0,-3 0 0 16,-4 0 0-16,0 0 0 0,0 0-8 0,0 0 8 16,-7 0-12-16,0 0 12 0,0 0 0 0,7 0 0 15,-7 0 0-15,7 0 0 0,0-6 0 0,-7 6-8 16,4 0 8-16,3-4-13 15,0-2-13-15,-4 0-2 0,-3 6-1 0,7-3 0 16,0 3-77-16,0-7-15 0,0 7-3 0,1 0-1 16,-1 0-110-16,3 7-21 0,1-7-5 0,-4 3-1 0</inkml:trace>
  <inkml:trace contextRef="#ctx0" brushRef="#br0" timeOffset="7556.755">19611 17166 691 0,'0'0'61'0,"0"0"-49"0,0 0-12 0,0 0 0 16,-7-3 165-16,0-3 31 0,3 6 5 0,4 0 2 15,-7-3-123-15,7 3-24 0,-7-6-4 0,0 2-2 16,0-2 3-16,7 6 1 0,0 0 0 0,-7 0 0 16,0-9-34-16,0 9-6 0,7 0-2 0,-7 0 0 0,0-10 38 0,0 10 7 15,0-6 2-15,7 6 0 0,-4 0 10 16,-3 0 3-16,0 0 0 0,0-3 0 15,0 3-7-15,7 0-1 0,-7-6 0 0,7 6 0 0,-7 0-7 0,7 0-1 16,0 0-1-16,0 0 0 16,0 0 2-16,0 0 1 0,0 0 0 0,0 0 0 0,7-3-40 0,3 3-8 15,5 0-2-15,6 0 0 0,-4 0 7 0,5 0 1 16,2 0 0-16,1 3 0 0,7-3-5 0,-1 6-1 16,5-3 0-16,-1-3 0 0,0 6 2 0,1-2 0 15,-1 2 0-15,7-6 0 0,4 6 0 0,3-6 1 16,1 3 0-16,3-3 0 0,3 0 0 0,1 6 0 15,-1-6 0-15,0 4 0 0,1-4 6 0,-1 0 1 16,8 0 0-16,-4 0 0 0,0 6-20 0,0-3 10 0,-4-3-10 16,-3 6 8-16,0-3 4 0,-7 4 0 0,0-7 0 0,0 3 0 15,0 3-12-15,-4-6 0 0,0 6 0 0,-3-6 0 16,0 4 0-16,-4-4 0 0,-3 0 0 16,0 0 0-16,-8 0 8 0,4 0 0 0,1 0 0 0,-5-4 0 15,1-2-8-15,0 0 0 0,-4 3 0 0,4-4 0 16,-1 4 8-16,1-3 0 15,3-3 0-15,-7 5 0 0,1-5-8 0,2 3 0 0,1-4 0 0,-4 4 8 16,-7 3-8-16,4-3 0 0,0 3 0 0,-4-4 0 16,0 7-121-1,-4 0-17-15,-3-3-3 0,0-3-1 0</inkml:trace>
  <inkml:trace contextRef="#ctx0" brushRef="#br0" timeOffset="11403.572">28250 6884 518 0,'0'0'46'0,"0"0"-37"0,4-9-9 0,-4 9 0 15,0 0 119-15,0 0 21 0,0-10 5 0,0 4 1 16,0 3-85 0,0 3-17-16,0 0-3 0,0-6-1 0,0-4-3 0,-4 7-1 15,-3-3 0-15,4-4 0 0,3 4-7 0,0 3-1 0,-4-3-1 0,-3-4 0 16,0 7 2-16,-3-3 1 0,-4 6 0 0,3-3 0 15,-3-3 27-15,-4 6 6 0,1 0 1 0,-1 0 0 16,0 6-12-16,1-3-1 0,-1 3-1 0,0-3 0 16,1 7-30-16,-1-4-7 0,4 3-1 0,0 1 0 15,3-1-12-15,1 1 0 0,-4-1 0 0,3 7 0 0,4-7 0 16,0 7 11-16,0-4-11 0,3-2 10 0,-3 5-10 0,4 1 10 16,3-3-10-16,0 2 10 0,0-2-10 15,3 3 0-15,1-7 9 0,-1 0-9 0,4 1 8 0,0-4-8 16,0 3 10-16,-7-9-10 0,11 7 19 0,0-4-3 15,-1-3 0-15,4 0 0 0,0 0 8 0,1 0 2 16,-1-10 0-16,3 4 0 0,1 3-10 0,0-3-1 16,-1-4-1-16,1 1 0 0,0 0-5 0,-4-1-1 15,3 1 0-15,-6 2 0 0,-4-2-8 0,-4 0 0 16,8-1 9-16,-7 1-9 0,-1-1 0 0,1 1 8 16,-4 3-8-16,0-4 0 0,0 1 9 0,3 0-9 15,-3-1 12-15,0 1-12 0,-3 2 9 0,-1-2-9 16,1 6 0-16,-1-6 9 0,0 2 0 0,-3-2 0 0,4 6 0 15,-1-4 0-15,1 1 6 0,3 6 1 0,0 0 0 0,0 0 0 16,0 0-16-16,0 0 9 0,0 0-9 0,0 0 8 16,0 13-8-16,0-4-11 0,0 1 3 0,3 2 0 15,1-3 8-15,-4 7 0 16,3 0 0-16,1-4 0 0,-1 4 0 0,1-7 9 0,3 10-9 0,-3-9 0 16,-4 5 0-16,3-5 0 0,4 5 0 0,-3-2 0 15,-1-4 10-15,1 1-10 0,3-1 8 0,0 4-8 16,-4-1 0-16,8-5 0 0,-7 2 0 0,3-6 0 15,0 7-65-15,0-1-6 16,3-3-1-16,-3 4 0 0,4-4-181 0,-1-3-37 16,12 3-7-16,-8-6-2 0</inkml:trace>
  <inkml:trace contextRef="#ctx0" brushRef="#br0" timeOffset="11851.765">28533 6903 864 0,'0'0'76'0,"0"0"-60"0,-4 0-16 0,4 0 0 16,0 0 127-16,0 0 22 0,-3-9 5 0,3 9 1 15,0 0-83-15,0 0-16 0,3-4-3 0,-3 4-1 16,11-6-25-16,-4 0-6 0,7 3-1 0,0 3 0 16,0 0 3-16,4 3 0 0,3 3 0 0,4-6 0 15,-1 0 6-15,5 6 2 0,-5-2 0 0,4 2 0 16,4-3 9-16,3-3 1 0,-3 6 1 0,-4-3 0 15,1-3-24-15,-1 0-5 0,0 0-1 0,-3 0 0 16,0 0 1-16,-1 0 0 0,1 0 0 0,0-3 0 16,-1 3-13-16,1 0 9 0,0-6-9 0,-1 6 8 15,-6 0-8-15,0 0 0 0,-4 0 0 0,0 0 0 16,-4 0 0-16,5 6-14 0,-5-6 2 0,1 3 0 16,-1-3-144-16,-3 7-29 0,-7-7-6 15,0 0-1-15</inkml:trace>
  <inkml:trace contextRef="#ctx0" brushRef="#br0" timeOffset="12145.346">28663 7053 2070 0,'-14'0'92'0,"14"0"18"0,-10 0-88 0,2 0-22 0,1 0 0 0,7 0 0 16,0 0 46-16,0 0 5 15,0 0 1-15,4 10 0 0,3-10-52 0,7 9-16 0,0-9 0 0,0 7 0 16,7-4 26-16,4 3 5 0,7-6 1 0,0 3 0 16,3-3-8-16,0 0 0 0,-3 6-8 0,3-6 12 15,1 4-2-15,-1-4-1 0,-3 0 0 0,-1 0 0 16,5-4-9-16,-5-2 10 0,1 6-10 0,0 0 10 15,0 0-10-15,-4 0 0 0,-3-3 9 0,3 3-9 32,-4-6-95-32,5 3-23 0,-8-4-5 0</inkml:trace>
  <inkml:trace contextRef="#ctx0" brushRef="#br0" timeOffset="14156.551">8347 14354 806 0,'0'0'36'0,"-7"0"7"0,3-7-35 0,4 7-8 15,-7-3 0-15,7 3 0 0,0 0 200 0,-3 0 37 16,-4 0 8-16,7 0 2 0,0 0-187 0,0 0-36 16,-8 10-8-16,-2-4-2 0,6 3 2 0,1-6 0 15,3-3 0-15,-4 10 0 0,4-1 4 0,0-2 0 16,4 2 1-16,-1 7 0 0,1-7 14 0,-1 4 2 15,4-4 1-15,-7 7 0 0,8-7-22 0,-5 7-5 16,4-4-1-16,-3 10 0 0,-1-3 10 0,1 0 3 16,3 0 0-16,-7 9 0 0,3-3-1 0,1 0 0 15,-4 3 0-15,3 1 0 0,-3-4-22 0,0 9 8 16,0-6-8-16,0 1 0 0,0-4 12 0,0 0-1 0,4-3-1 0,-1 0 0 16,-3-4-2-16,0-5 0 0,0 6 0 15,7-4 0-15,-7 1-8 0,0-3 10 0,0-4-10 0,0 4 10 16,0-1 6-16,0-6 0 0,0 4 1 0,0-1 0 15,0 1-8-15,0-7-1 0,-7 9-8 0,7-9 12 16,-3 7-12-16,3-10 8 0,-4 6-8 0,4 4 0 16,0-10 8-16,0 3-8 0,0-3 0 0,0 0 0 15,-3 6 10-15,-1 3-10 0,4-9 10 0,-3 7-10 16,3-7 10-16,0 3-10 0,0-3 10 0,0 0-10 16,0 0 16-16,0 0-4 0,-7 9 0 0,7-9 0 15,0 0 0-15,0 0 0 0,-7 6 0 0,7-6 0 16,-4 4-4-16,4-4-8 0,0 0 11 0,-7 6-11 15,0-3 8-15,7-3-8 0,0 0 0 0,0 0 0 16,-4 0 8-16,-10 6-8 0,7-6 9 0,7 0-9 0,0 0 12 0,-3-6-3 16,-11 6-1-16,7-3 0 15,0-3 19-15,-1 2 3 0,1-2 1 0,-3-3 0 0,3-1-18 0,-7 1-3 16,3 3-1-16,1-7 0 0,-5-3-1 0,5 1-8 16,-1 5 12-16,1-8-4 0,-1 5-8 0,0-3 10 15,4 1-10-15,-3-4 10 0,10 9-10 0,-11 1 0 16,4 0 0-16,0-1 0 0,4 1 0 0,-4 3 0 15,3 2 0-15,4 4 0 0,0 0 0 0,0 0-9 16,0 0 9-16,0 0-10 0,0 0 1 0,0 0 0 16,-3 10 0-16,3-1 0 0,-4 1 9 0,4 5-12 0,4-2 12 15,-1-4-12-15,1 7 12 0,-1 3-8 0,1 0 8 0,3-1-8 16,0-2 8-16,7 3 0 0,-11-3-9 0,4 2 9 16,4-2 0-16,0-3 0 0,-4 5 0 0,3-2 0 15,4 3 0-15,-3-10 0 0,0 1 0 0,-1 5 0 16,1-5 0-16,3-4 0 0,-4-3 0 0,4 7 8 15,-3-10 2-15,7 6 0 0,-1-12 0 0,1 6 0 16,0 0-10-16,-1-3 12 0,4-4-12 0,-6-2 12 16,6-1-4-16,-4 1 0 0,-3 0 0 0,4-1 0 15,-4 1-8-15,0-7 8 0,0 7-8 0,1-1 8 16,-5 1-8-16,1-1 0 0,-1 1 0 0,-3 0 0 16,0 2 0-16,0-2 0 0,1 3 0 0,2 3 0 15,-6-4-13-15,3-2-2 0,0 6 0 0,3-4 0 16,-10-2-38-16,7 0-8 0,-3 2-2 0,3 4 0 15,0-3-84-15,0 3-17 0,-3-3-3 0,3 2-785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18T20:00:20.7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16030 3592 979 0,'0'-10'87'0,"0"-6"-70"16,-3 7-17-16,-4-3 0 0,3-4 133 0,4 6 23 16,-7 1 5-16,4 0 1 0,-5 2-74 0,1-2-16 15,0 9-2-15,-3-3-1 0,-1 3-18 0,-3 3-4 16,0-3-1-16,-4 9 0 0,1 1-26 0,-4-1-6 0,-1 7-1 0,1 3 0 15,-3 6-13-15,-1-6 0 0,-7 15 0 0,0-9 0 16,1 6-9-16,-5 4 9 0,-3 6 0 0,1 0-9 16,-5 2 9-16,-6 1 0 0,-4 6 0 0,-3 4 8 15,-1-4 3-15,4 3 1 0,0 10 0 0,-3-10 0 16,3 7-3-16,4-7 0 0,-1-6 0 0,1 7 0 16,-1-4 6-16,8-6 1 0,-4-4 0 0,7 4 0 15,8 0-16-15,-5-9 11 0,-2 2-11 0,9 4 10 16,1-13-10-16,3 7 0 0,4-13 0 0,0 3 8 15,3 0 1-15,4-13 0 0,0 4 0 0,0 0 0 16,4-4 7-16,-1-2 0 0,4-4 1 0,-4 3 0 16,4-2-1-16,0-4 0 0,0 3 0 0,4-3 0 15,-4-3 8-15,0 0 0 0,3 0 1 0,4 0 0 16,-7-9 11-16,3 9 3 0,-3-10 0 0,0 1 0 16,4 3 5-16,-1-7 2 0,1-2 0 0,-4-4 0 0,7 3-34 0,-7-6-12 15,7-3 9-15,-4 0-9 0,4-3 17 0,0 3-1 16,0-10-1-16,0-3 0 0,4 10-2 0,-4-6 0 15,3-1 0-15,1 4 0 0,-1 0 13 0,-3 2 2 16,4-5 1-16,-1 12 0 0,1-9-21 0,-1-4-8 16,1 13 0-16,-1-6 9 0,1 3-9 0,3 0 0 15,0 0 0-15,0 6 0 0,-3-3 0 0,3 6 0 16,-4 0 12-16,1 7-4 0,3 0-8 0,-7 9-17 16,0 0 4-16,0 0 1 0,0 0-3 0,3 9 0 15,-3 16 0-15,0-6 0 0,-7 6 0 0,0 3 0 16,-3 10 0-16,-5 3 0 0,-2-4 5 0,-4 10 1 15,-4 4 0-15,-3-4 0 0,-4 6 9 0,0 0 0 16,8-9 0-16,-5 3 0 0,5 3 0 0,-1-3 0 0,7-3 0 0,-3-9 0 16,7-1 0-16,0-6 9 0,3 1-9 0,8-4 10 15,-4-6 4-15,7-1 1 0,0 1 0 0,7-3 0 16,0 3 5-16,3-4 2 0,1 4 0 0,3-9 0 16,4 5-22-16,3-5 8 0,0-1-8 0,7-6 0 15,8 3 15-15,-1-6-2 0,4 0 0 0,-1-6 0 16,1-3 5-16,0-1 1 0,3 1 0 0,4-4 0 15,-3-8-4-15,6 8-1 0,0-12 0 0,4 6 0 16,-3-6-14-16,3 6 8 0,-4 0-8 0,0-9 0 16,1-3 0-16,-1 9-8 0,4-3-1 0,-4 0 0 31,1-4-110-31,-1 4-21 0,1 3-5 0,3-3-683 0,-1 0-136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18T20:02:29.7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8269 12971 57 0,'0'0'0'16,"0"0"0"-16,0 0 0 0,0 0 0 16,0 0 113-16,0 0 18 0,0 0 3 0,0 0 1 0,-7 0-77 0,0-3-15 15,3 3-3-15,-10-7-1 0,4 7-5 0,-4 0-1 16,3 0 0-16,1 0 0 0,-5 0 6 0,5 7 1 15,-8-4 0-15,1-3 0 0,2 0 3 0,-2 6 1 16,3-6 0-16,0 3 0 0,-1-3 5 0,5 0 2 16,-4 0 0-16,3 0 0 0,1 0 30 0,3 0 7 15,-4 0 0-15,4 0 1 0,7 0-20 0,0 0-4 0,0 0-1 0,0 0 0 16,0 0-9-16,0 0-3 0,0 0 0 0,0 0 0 16,0 0-25-16,0 0-6 0,7-3-1 0,7 3 0 15,0-6 10-15,11 6 2 0,-7 0 0 0,6 0 0 16,4 0-1-16,4 0 0 0,0-3 0 0,3 3 0 15,8-7-4-15,2 7-1 0,-2-6 0 0,3 3 0 16,-1 3 0-16,1-6 0 0,0 6 0 0,4-10 0 16,-1 7 2-16,0-3 1 0,4-4 0 0,-7 7 0 15,0-3-7-15,3-3-2 0,-3 2 0 0,0 4 0 16,-7 3-5-16,0-6-2 0,0 3 0 0,-4-3 0 16,0 2 2-16,0-2 0 0,-6 6 0 0,-1-9 0 15,0 9-4-15,-3 0-1 0,-8-3 0 0,1 3 0 16,-4-7-10-16,-3 7 0 0,-11 0 9 0,0 0-9 15,0 0 0-15,0 0 0 0,0 0 0 0,0 0-12 16,0 0-116-16,0 0-24 0,0 0-5 0</inkml:trace>
  <inkml:trace contextRef="#ctx0" brushRef="#br0" timeOffset="4699.601">7973 13266 403 0,'0'0'36'0,"7"0"-36"0,0-10 0 0,0 10 0 16,-4-9 119-16,5 9 17 0,2-10 3 0,-6 4 1 15,-1 3-61-15,4-3-12 0,-3 2-3 0,-4 4 0 16,0-6-7-16,0 6-1 0,3-9-1 0,-3 9 0 16,0 0 13-16,4-3 2 0,-4-10 1 0,7 10 0 15,-7 3-11-15,0 0-3 0,0 0 0 0,0 0 0 16,0-6 6-16,0 6 1 0,0 0 0 0,-7-10 0 15,7 10-20-15,-7 0-3 0,3-3-1 0,4 3 0 0,-7 0-3 0,0 0-1 16,0 0 0-16,0 0 0 0,0 3-12 0,0-3-4 16,0 7 0-16,-4-4 0 0,1-3 10 0,-4 0 2 15,-1 6 0-15,1-3 0 0,0 3-20 0,-3 1-3 16,2-4-1-16,-2 3 0 0,6-3-8 0,-6 3 0 16,-1-2 0-16,4 5 0 0,7-3 0 0,-4-6 0 15,1 3 0-15,-1 4 0 0,4-1 0 0,-4-3 8 16,4 3-8-16,0-2 8 0,0 2-8 0,0-3 0 15,7-3 0-15,0 0 0 0,-7 6 0 0,7-6 0 16,0 0 0-16,4 10 0 0,-4-10 0 0,3 3 0 16,4 3 0-16,0 3 0 0,-3-2 0 0,-1-4 12 15,-3-3-4-15,11 9 0 0,3-3-8 0,4 4 10 16,-1-7-10-16,1 6 10 0,-4-2-2 0,7 2 0 16,-3-3 0-16,0-2 0 0,-1 5-8 0,1 0 0 0,-1 1 0 0,-2-1 0 15,-1 4 0-15,0-4 8 0,0 1-8 0,-4-1 8 16,5-6-8-16,-5 13 0 0,1-7 0 0,3 1 0 15,-7 5 0-15,4-5 0 0,-4 2 0 0,3 4 0 16,-3-7 8-16,0 7-8 0,4-4 8 0,-8 4-8 16,1 0 12-16,-1-4-4 0,4-2 0 0,-7 5 0 15,0-5 2-15,0 6 0 0,4-4 0 0,-4-2 0 16,0 2-10-16,-4 1 0 0,1-7 0 0,3 3 0 16,-4 4 12-16,1-4 1 0,-4 4 0 0,7-4 0 15,-11 1-13-15,4-7 9 0,-3 6-9 0,-1-3 8 16,0 4 0-16,1-1 0 0,-1-3 0 0,-3-2 0 15,4 5-8-15,-5-3 0 0,5-3 0 0,-8 7 0 0,4-10 0 16,-3 6 0-16,6-3 0 0,-10 4 0 16,3-7 0-16,0 6 8 0,-3-3-8 0,0-3 8 0,7 0-8 0,-4 0 0 15,-3 0 0-15,0 0 0 16,0-3 0-16,0-3 0 0,0 6 9 0,3-7-9 0,0 4 0 0,1 3 0 16,-1-6 0-16,0 3 8 0,1 3-8 0,3-7 0 15,-4 7-8-15,7-3 8 0,-6 3-21 0,6-6 1 16,-3 6 0-16,3-3 0 15,4 3-146-15,-3-6-29 0,3 6-5 0</inkml:trace>
  <inkml:trace contextRef="#ctx0" brushRef="#br0" timeOffset="6464.911">6082 12585 115 0,'0'0'10'0,"0"0"-10"16,7 0 0-16,0-6 0 0,0 6 29 0,-7 0 4 15,4-3 1-15,-4 3 0 0,0 0 30 0,0 0 5 16,0 0 2-16,0 0 0 0,0 0 21 0,0 0 5 16,0 0 1-16,0 0 0 0,0 0-8 0,0 0-2 15,0 0 0-15,0 0 0 0,7 3 15 0,-7-3 2 16,0 0 1-16,0 0 0 0,0 0-10 0,0 0-1 16,0 0-1-16,0 0 0 0,0 0-16 0,3-10-3 15,1 1-1-15,-4 0 0 0,0 2-25 0,0-2-5 0,3 6 0 0,4-7-1 16,-7-5-11-16,0 5-1 0,0 1-1 0,0-7 0 15,0 7 2-15,0-10 0 0,7 3 0 0,-7 4 0 16,4-4 0-16,3-3 1 0,-7 0 0 0,0 1 0 16,-7-8-9-16,7 8-3 0,0-7 0 0,0 6 0 15,0-6-2-15,-4 6-1 0,4-6 0 0,0 6 0 16,0 0-8-16,0 3-2 0,-7-2 0 0,7 5 0 16,0-3 0-16,-3 1 0 0,3-4 0 0,0 10 0 15,0-7-8-15,3 6 10 0,-3 1-10 0,0 6 10 16,0-6-10-16,-3 2-11 0,3-2 3 0,0 9 0 15,-4 0 8-15,4 0 9 0,0 0-1 0,0 0-8 16,-3-10 0-16,3 10 0 0,0 0 0 0,0 0 0 16,-7 4 0-16,-4 2 0 0,4 0 0 0,0-3 0 15,7 7 0-15,-11 5 0 0,4-5-8 0,0-1 8 0,4 7 0 0,-4-4 0 16,0 4 0-16,3-3 0 0,-6 2 0 16,6-5 0-16,-3-1 0 0,3 0 0 0,-3 1 0 0,7 2 0 15,-3-8 0-15,3-4 0 0,0 0 0 0,0 0 0 16,0 0 0-16,-4 9 0 0,4-9 0 0,0 0 0 15,0 0 0-15,0 0 0 0,0 0 0 0,0 0 0 16,0 0 0-16,0 0 0 0,4 0 8 0,-1-9-8 16,-3-1 0-16,7 1 0 0,-3 2 8 0,3-2-8 15,-7 0 0-15,4-4 0 0,-1-3 0 0,4 1 0 16,-3 5 0-16,3-2 0 0,0-4 0 0,-4 0 0 16,11 7 0-16,-10-3 0 0,3-4 0 0,-7 0 0 15,14 7 0-15,-10-1 0 0,3 1 0 0,0 0 0 0,0-1 0 16,3 1 0-16,-6 2 0 0,3 4 0 0,0-3 0 0,-7 6 0 15,0 0 0-15,7 0 0 0,4 6 0 0,-4-6 0 16,0 3 0-16,3 4 0 0,1-4 0 0,-4 9 0 16,0-8 0-16,4 11 10 0,-8-5-10 0,4-7 8 15,0 6-8-15,0-3 8 0,-3 4-8 0,3-1 8 16,0 1-8-16,0-1 8 0,4-3-8 0,-11-3 8 16,7 4 4-16,3 2 0 0,-3 1 0 0,-3-1 0 15,3 0-26-15,7 1-5 0,-11-4-1 0,5 7 0 16,-1 2-100-1,0-5-20-15,3 8-4 0,-6-2-989 0</inkml:trace>
  <inkml:trace contextRef="#ctx0" brushRef="#br0" timeOffset="7402.686">6724 13112 1209 0,'14'-6'108'16,"-10"2"-87"-16,6-2-21 0,1-3 0 16,-1 9 98-16,4-10 15 0,1 10 3 0,-1-9 1 15,0 9-57-15,0-6-11 0,0 6-2 0,-7 0-1 0,4-3-14 0,-4-4-4 16,-7 7 0-16,0 0 0 0,0 0 16 0,0 0 4 15,0 0 0-15,0 0 0 0,0 0 3 0,0 0 1 16,0 0 0-16,0 0 0 0,0 0 9 0,0 0 3 16,0 0 0-16,0 0 0 0,0 0-42 0,0 0-8 15,0 0-2-15,0 0 0 0,0 0-1 0,-7 7-1 16,-4-4 0-16,-3 3 0 0,0 3 0 0,0 1 0 16,-11-1 0-16,4 1 0 0,0 5-2 0,3-5-8 15,-7 5 12-15,8-2-4 0,-1-4 12 0,0 7 3 16,1-7 0-16,-4 7 0 0,3-3-23 0,7-4 8 15,1 7-8-15,-4-7 0 0,7 1 0 0,3-4 0 0,-3 3 0 0,7-9 0 16,0 0 0-16,0 0 12 16,7 3 0-16,-7 7-1 0,0-10 1 0,7 6 0 0,4 3 0 15,-1 1 0-15,1-1-2 0,3-3 0 0,0-2 0 0,4 2 0 16,-1-3-10-16,5 3 12 16,-1-3-12-16,3 4 12 0,1 2-12 0,0 1 8 0,3-1-8 0,-3 0 8 15,3 1-8-15,-3-1 0 0,-4 4 0 0,4-4 8 16,-1 1-8-16,1-1 0 0,0 0 0 0,-8 1 0 15,1-1 0-15,7 7-14 0,-11-7 3 0,7 4 1 16,-14-4 18-16,11 7 3 0,-11-7 1 0,0 1 0 16,3 5-12-16,-10-5 0 0,4-1 9 0,3 7-9 15,-7-4 15-15,0-2-2 0,-7 5 0 0,7-5 0 16,0-10-1-16,-4 9-1 0,-10 1 0 0,7-1 0 16,-3-3 6-16,-1 4 2 0,4-1 0 0,-7 1 0 0,3-4-9 15,1-3-2-15,-4 3 0 0,3-3 0 0,-7 7-8 16,4-10 0-16,0 6 0 0,0-6 0 15,-7 0 0-15,7 3 8 0,-7-3-8 0,3 0 8 0,-3 0-8 0,0-3 12 16,-1 3-12-16,5 0 12 0,-8-6-12 0,0 6-11 16,4 0 3-16,0-3 0 15,3-4-81-15,1 7-16 0,-1 0-3 0,-7 0-739 16,4 0-147-16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18T20:04:22.5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21869 13131 1440 0,'0'0'128'0,"-7"0"-103"0,-4 0-25 0,-7 0 0 15,-3 0 107-15,7 6 16 0,14-6 3 0,-10 3 1 16,-12 3-99-16,1-3-20 0,11-3-8 0,-4 7 0 16,3-4 23-16,0-3-2 0,1 6 0 0,3-6 0 15,0 0 30-15,0-6 5 0,-4 6 2 0,4 0 0 0,0-3 25 0,0-4 5 16,0 7 0-16,0 0 1 0,0-9-13 0,7 9-4 15,0 0 0-15,-4 0 0 0,-3 0-18 0,7 0-4 16,0 0-1-16,0 0 0 0,0 0-33 0,0 0-6 16,0 0-2-16,7-3 0 0,0 3 3 0,4-6 0 15,-1 6 0-15,8 0 0 0,7 0 0 0,-1 0 0 16,1 0 0-16,3 0 0 0,8 6 1 0,-5-3 0 16,1-3 0-16,3 0 0 0,1 0 5 0,2 0 2 15,8 0 0-15,4 0 0 0,-4 0-11 0,10 0-8 16,11 0 12-16,-3 0-12 0,-4 0 14 0,3 0-4 15,-3 0-1-15,7 6 0 0,7-3-9 0,0-3 12 16,0 0-12-16,-3 0 12 0,-1 0-2 0,1 0 0 31,-4 0 0-31,0 7 0 0,4-7-10 0,-1 0 0 0,-3-7 0 0,-3 7-11 0,-1 0 11 0,-3-3 0 0,-3-3 0 16,3 6 0-16,3 0 0 0,-3 0 11 0,-4 0-3 0,1-3 0 16,3-3-8-16,-7 6 8 15,0-7-8-15,-4 7 8 0,-3 0 0 0,0-3 0 0,3 3 0 0,-6-6 0 16,-1 6-8-16,-3 0 0 0,-4-3-12 0,0 3 12 15,1-6 0-15,-8 6 0 0,0-4 0 0,-3 4 0 16,-8-6 0-16,4 6 0 0,-6-3 8 0,-5-3-8 16,1 6 11-16,-1-3-3 0,-10 3-8 0,4-7 12 15,-4 7-3-15,0 0-1 0,7-6 0 0,-7 6 0 16,3-3-8-16,1-3 0 0,3 3 0 0,-7 3 0 16,4-7-44-16,-4 7-15 0,3-3-2 0,4-3-907 15,-3 3-182-15</inkml:trace>
  <inkml:trace contextRef="#ctx0" brushRef="#br0" timeOffset="3501.307">10171 13300 1209 0,'0'-6'108'0,"-4"3"-87"16,1-7-21-16,-1 1 0 0,0-7 136 0,1 7 24 15,-1-1 4-15,1 1 0 0,-1-7-83 0,1 7-17 16,-1-7-3-16,4 4-1 0,0-4-7 0,0 3-1 15,4-2-1-15,-1-1 0 0,1 7-7 0,-1-4 0 16,1-3-1-16,-1 7 0 0,1 0-6 0,0-1-1 16,-1 4 0-16,-3 6 0 0,0 0-12 0,4-10-4 15,-4 10 0-15,0 0 0 0,0 0-6 0,0 0-2 16,0 0 0-16,0 0 0 0,0 0 16 0,3 10 4 0,-3-1 0 0,4 1 0 16,-8-4-20-16,4 10-3 15,-3-4-1-15,-1 7 0 0,1-3 1 0,-1 2 0 0,0-2 0 0,1 3 0 16,-4 0 5-16,3 0 1 0,1-4 0 0,-4 4 0 15,3-3 13-15,-3-4 4 0,4-2 0 0,-4 5 0 16,0 1-16-16,0-7-4 0,-1 4 0 0,1-4 0 16,-3 4 10-16,6 0 2 0,-6-4 0 0,3 0 0 15,0 1-13-15,0 5-3 0,-1-5 0 0,1-1 0 16,0 7-8-16,0-7 0 0,0 10 0 0,0-9 8 16,0 8 7-16,-3-2 1 0,6 3 0 0,-3 0 0 15,-4-1-26-15,8-2-5 0,-1 9-1 0,-3-12 0 16,7 2 26-16,-3 4 5 0,-1-3 1 0,1-3 0 15,3 2-16-15,0 1 0 0,0-4 0 0,0-2 0 16,3 6-10-16,1-7-5 0,-1 0-1 0,-3 1 0 16,0-1 26-16,4 1 5 0,-4 2 1 0,3-9 0 15,-3-3-16-15,0 10 0 0,0-10 0 0,4 9 0 0,-4-9 0 0,0 0 0 16,0 0 0-16,3 6 0 0,-3-6 0 0,0 0 0 16,0 0 0-16,0 0 0 15,7 3 0-15,-7-3 12 0,0 0-3 0,0 0-1 0,0 0-8 0,4 10 8 16,-4-10-8-16,11 6 8 0,-4-6 0 0,-7 0-8 15,7 3 12-15,3 4-4 0,-3-7-8 0,0 0 0 16,-7 0 0-16,11 6 8 0,0-6-8 0,-1 0 0 16,1 0 0-16,-1 0 0 0,1 3 0 0,-1-3 0 15,5 0 8-15,-1 0-8 0,0 0 0 0,0 0 0 16,4 0 0-16,-1 0 0 0,4 0 0 0,1 0 0 16,2 0 0-16,1 0 0 0,0 0 0 0,3 0 0 0,4 0 0 15,-8-3 0-15,-3 6 0 0,8-3 0 0,6 0 0 16,0 0 0-16,0 0 0 0,1 6 0 0,3-12 0 0,-1 6 0 15,8 0 0-15,0 0 0 0,-4 0 0 0,11 0 0 16,4 0 0-16,-1-3 0 0,-6 3 0 0,3 0 0 16,3 0 0-16,4 0 0 0,-4-6 0 0,4 6 0 15,0 0 0-15,4 0 0 0,10-7 0 0,-4 7 0 16,5 0 0-16,-1 0 0 0,-4-3 0 0,4 3 0 16,0-6 0-16,0 6 0 0,1 0 0 0,-5 0 0 15,-3 0 0-15,0-3 0 0,7 3 0 0,0 0 0 16,0 0 0-16,0 0 0 0,-3 3 0 0,3-3 0 15,0 0 0-15,0 0 0 0,4 6 0 0,0-6 0 16,3 3 0-16,-7 4 0 0,0-1 0 0,3-3 0 0,1-3 0 16,3 6 0-16,-3-3 0 0,-1-3 0 0,1 7 0 0,0-4 0 15,-4-3 0-15,3 6 0 0,1-3 0 0,0-3 0 16,3 6 0-16,0-2 0 0,-4 2 0 0,1 0 0 16,0-3 0-16,3-3 0 0,3 7 0 0,-6-4 0 15,0 3 0-15,-4-3 0 0,0-3 0 0,0 6 0 16,4-6 0-16,3 3 0 0,0 4 0 0,-4-4 0 15,-2-3 0-15,2 0 0 0,4 0 0 0,0 0 0 16,4 0 8-16,-4 0-8 0,-3 0 0 16,3 0 0-16,0 0 0 0,0 0 8 0,-3-3-8 0,3-4 0 15,-3 7 0-15,3-3 0 0,-7-3 0 0,3 3 0 16,1-3 0-16,7 6 0 0,-4-3 8 0,0 3 4 16,-3-7 0-16,3 7 0 0,3-3-12 0,5-3 0 0,-8 6-10 0,0-6 10 15,-4 2 0-15,1 4 0 16,0-6 8-16,3 3-8 0,-4-3 0 0,5 3 0 0,-1 3 0 0,0-7 0 15,-4 4 0-15,5-3 0 0,-1-3 0 0,3 2 0 16,1 4 0-16,3-3 0 0,4 3 0 0,-4-4 0 16,4 4 0-16,3-3 0 0,-7 3 0 0,1-3 0 15,-8 6 0-15,3-10 0 0,1 10 0 0,3-3 0 16,0 3 8-16,1-6-8 0,-5 6 0 0,1-6 0 16,-4 2 0-16,7 4 0 0,4-6 0 0,0 6 0 15,-8-3 0-15,1-3 0 0,0-4 0 0,3 7-12 16,-3-3 12-16,-4 6 10 0,-4 0-2 0,4-3 0 15,1-3-8-15,2 6-11 0,1-7 3 0,0 7 0 16,-1 0 8-16,4 0 0 0,1-3 0 0,-1 3-8 16,0 0 17-16,0 0 4 0,-7 3 1 0,4 4 0 15,0-14-14-15,-4 7-16 0,-4 7 3 0,5-7 1 0,6 0 12 16,-4 0 16-16,-6 0-3 0,-4 0-1 16,4 0 4-16,3 0 1 0,0 0 0 0,0 0 0 0,0 0-17 0,-7 0 0 15,1 0 8-15,-5 0-8 0,4 0 0 0,-3 0 0 16,3 0 0-16,-7 6 0 0,-4-3 0 0,1 3 0 15,-4-3 0-15,3-3 0 0,-3 7 0 0,0-7 0 16,4 3 0-16,-4-3 0 0,0 6 0 0,-7-3 0 16,0-3 0-16,-4 6 0 0,0-6 0 0,-3 0 0 15,4 0 0-15,-5 0 0 0,-2 0 0 0,3 0 0 16,-1 0 0-16,1 0 0 0,-7 4 0 0,0 2 0 16,-4-6 0-16,-3 0 0 0,0 0 0 0,-4 0 0 15,0 0 0-15,-3-6 0 0,3 2 0 0,-3 4 0 0,-1 0 0 0,1-6 0 16,-4 6 9-16,0-3-9 0,4-3 0 0,0-4 9 15,-4 7-1-15,-3-3-8 0,-4 3 12 16,0-3-4-16,0-4 1 0,4 4 0 16,-8-4 0-16,1 7 0 0,3-6-9 0,-3 3 12 0,3 2-12 0,-7-2 12 15,0-3-4-15,3-7 0 16,-3 7 0-16,0-1 0 0,0-2-8 0,1-4 0 0,-5 0 0 0,4-2 0 16,-3-1 8-16,3 0 4 0,-4 0 0 0,1-3 0 15,3 3-12-15,-4 1 8 0,4-8-8 0,0 8 8 16,1-4-8-16,-5 0 0 0,4 3 9 0,-3 0-9 15,-1-6 9-15,1 6-9 0,3 0 12 0,-4 1-12 16,1-7 10-16,-1 6-10 0,4 0 8 0,-3 0-8 16,-1 3 0-16,-3-2 0 0,4 2 0 0,-1-3 0 15,1 3 0-15,-4 7 0 0,0 0 0 0,0-1 0 0,4 1 0 16,-4-1 0-16,0 10 0 0,0 0 0 0,0 0 0 0,0 0-14 16,0 0 5-16,0 0 1 15,0 0-88-15,0 0-16 0,0 0-4 0,0 0-879 16,0 10-175-16</inkml:trace>
  <inkml:trace contextRef="#ctx0" brushRef="#br0" timeOffset="6070.594">8022 11553 1555 0,'-14'-18'68'0,"7"8"16"0,-4 1-68 15,8-1-16-15,-11 1 0 0,3 0 0 16,4-7 169-16,-3 6 31 0,-1-5 5 0,4 5 2 15,-4 1-166-15,1 0-33 0,-1-1-8 0,1 7 0 0,-5-10 10 0,1 10 0 16,0-3 0-16,0 6 0 0,-3 0 3 0,-5 0 1 16,1 0 0-16,4 0 0 0,-12 0-14 0,5 6 0 15,-5-3 0-15,1 4 0 0,-4 2 9 0,4-3 9 16,0-2 2-16,-4 5 0 0,-3 0 11 0,3-2 2 16,0 2 1-16,-3 0 0 0,-4 1-2 0,4 6 0 15,0-4 0-15,0 4 0 0,-1-7-4 0,1 7 0 16,0-4-1-16,3 10 0 0,-3-3-15 0,3 3-2 0,0 3-1 15,4 3 0-15,-4-3 2 0,4 4 0 16,0-4 0-16,-4 9 0 0,4 1-11 0,-4-7 12 16,7 10-12-16,-6-4 12 0,2 1 4 0,-2 2 0 15,2 1 1-15,5 6 0 0,-5 0-17 0,5-4 0 16,-4 1 8-16,3 3-8 0,0-9 9 0,4 8-1 0,7-5-8 0,-7-3 12 16,0 9-12-16,6-7 0 0,1 7 8 0,0 0-8 15,4-6 0-15,-1 5 0 0,8 1 0 0,-5 0 0 16,5-6 0-16,3-4 0 0,3 1 12 0,5-1-3 15,-5-5-1-15,8 5 0 0,3-6 0 0,0 1 0 16,4-4-8-16,6 0 12 0,1-3-12 0,0 3 12 16,3 0-12-16,4-6 12 0,-4-4-12 0,7-2 12 15,0-4-12-15,4 7 0 0,0-7 0 0,0 1 0 16,0-1 20-16,3 1 8 0,4-1 1 0,-4-9 1 16,4 6-30-16,-4-3-15 0,1-3 2 0,6 7 0 15,0-7 13-15,1 6 0 0,-1-12 0 0,1 6 0 16,2 0 0-16,-9-7 0 0,6-2 8 0,4 0-8 0,-3 5 0 0,-1-5 8 15,-3 0-8-15,0-7 0 0,3 0 12 0,-3 4-12 16,3-4 12-16,-13-3-12 0,-1 4 19 0,0-4-3 16,4-6-1-16,-7 6 0 15,-4-3-5-15,0-3-1 0,4 0 0 0,-4 0 0 0,4-4 2 0,-15-5 0 16,1 6 0-16,7-7 0 0,-8 4 9 0,5-4 1 16,-1 1 1-16,-4-1 0 0,1 1-1 0,0-4 0 15,-4 4 0-15,3-1 0 0,-10 7-7 0,8-6-2 16,-1 2 0-16,-7-2 0 0,3-1-3 0,-3 7-1 15,0-7 0-15,1 1 0 0,-5 0-8 0,1 2 8 0,-4 1-8 16,0-1 8-16,0-2-8 0,0-1 0 16,-4 7-10-16,1-6 10 0,-5 9 0 0,1-4 12 0,-3-5-1 15,-1 6 0-15,1 3-11 0,-4-4-12 0,-1 1 2 0,1-3 1 16,-3 9 23-16,3-9 5 0,-1 9 1 0,-6-4 0 16,4 1-20-16,-1 7 10 0,0-1-10 0,1 3 8 15,-4-3-8-15,-1 7 8 0,5-4-8 0,-1 0 8 16,0 7-8-16,1 0 0 0,-1-4 0 0,1 7 0 15,-1-4 0-15,-3 4 0 16,3 6 0-16,0 0 0 0,1 0 0 0,-4 0 0 0,0 0 0 0,-4 0-11 31,0 6-61-31,4-3-13 0,-4 4-3 0,-3 2-928 0,0 1-187 0</inkml:trace>
  <inkml:trace contextRef="#ctx0" brushRef="#br0" timeOffset="8206.342">2755 12817 691 0,'-3'0'61'0,"-8"0"-49"0,1 3-12 16,-5-3 0-16,5 0 271 0,-1 0 51 0,1 6 10 0,-1-2 3 16,4-4-256-16,0 0-51 0,3 6-11 0,-6-6-1 15,10 0-16-15,-11 9 8 0,8-9-8 0,-4 10 0 16,3-10 12-16,-3 9-4 0,4-3-8 0,-1 4 12 15,-3-1 13-15,3 1 3 0,-6-1 0 0,10 0 0 16,-11 7 12-16,8-3 2 0,3 2 1 0,-7 4 0 16,3-9-7-16,-3-1 0 0,0 7-1 0,7-1 0 15,-7-2 8-15,3-4 1 0,4 1 1 0,-7 5 0 16,7-5 5-16,-3-1 1 0,3 1 0 0,0-4 0 16,0-6-24-16,0 0-5 0,0 0-1 0,0 0 0 15,-4 3 19-15,4-3 3 0,0 0 1 0,0 0 0 16,0 0-27-16,0 0-5 0,0 0 0 0,0 0-1 15,0 0-3-15,0 0 0 0,0 0 0 0,0 0 0 16,0 0-8-16,7 0 12 0,4 0-12 0,0 0 12 16,-1 0-3-16,1 0 0 0,-1 0 0 0,-3 0 0 0,11 0-9 15,-4 0 0-15,7 0 0 0,-3 0 0 0,7 0 0 0,6 6 0 16,-6-6 11-16,10 0-11 0,1 0 9 0,2 0-9 16,1 3 8-16,4-3-8 0,6 7 0 0,-10-7-12 15,7 0 0-15,0 6 1 0,-4-3 33 0,4-3 6 16,10 9 2-16,-6-9 0 0,-5 7-30 15,5-4 0-15,3 3 0 0,-4-3 0 0,4 4 0 0,-4-4 0 16,-3 3 0-16,4-3 0 0,3 3 0 0,3-6 0 16,-10 10 0-16,3-4 0 0,4-3 8 0,-3 3-8 15,-5-2 0-15,-2 5 0 0,6-3 0 0,-10-3 0 16,0 10 0-16,3-10 0 0,-3 7 0 0,0-1-12 16,3 0 3-16,-7 1 0 0,1-4 9 0,2 3 12 0,-2 1-2 15,-1-1-1-15,0 1-9 0,-3-1-11 0,-4 0 3 0,0 4 0 16,4-4 8-16,-7-5 0 0,0 5 0 0,-1 0 0 15,-6-2 0-15,10-4 0 0,-10 3 0 0,3 3 0 16,0-2 0-16,-7-4 0 0,0 3 0 0,0-3 8 16,-7-3 0-16,4 7 1 0,3-4 0 0,0-3 0 15,-3 6 10-15,-8-6 1 0,8 3 1 0,-4-3 0 16,0 0-5-16,0 0-2 0,-3 0 0 0,6-3 0 16,1-3-6-16,-1 6 0 0,-6-3-8 0,3-4 12 15,0 7-12-15,4-9 11 0,-4 9-11 0,0-10 10 16,0 4-2-16,3 3-8 0,-6-3 12 0,3-4-4 15,-3 7 4-15,-1-6 0 0,4 3 0 0,-3-4 0 16,3-6 0-16,-7 7 0 0,0-4 0 0,3-2 0 16,1-4 0-16,-4 3 1 0,7 4 0 0,-7-4 0 15,10-3-1-15,-10 4 0 0,4-4 0 0,-4 0 0 0,3 0-12 0,1-6 11 16,-1 6-11-16,1 0 10 0,-4 1-2 0,7-4-8 16,-7 9 12-16,4-3-4 0,-4-2-8 0,7 8 12 15,-7-5-12-15,0 5 12 0,0-9-12 0,0 10 0 16,0 3 0-16,3-4 8 0,-3 7-8 0,0-6 0 15,0 2 0-15,0 7 0 0,4-3 0 0,-4 3 0 16,0 0 0-16,0 0 0 0,0 0-17 0,0 0 4 16,0 0 1-16,0 0 0 15,0 0-80-15,10 3-15 0,1 7-3 0,-1-1-882 16,1 1-177-16</inkml:trace>
  <inkml:trace contextRef="#ctx0" brushRef="#br0" timeOffset="11376.246">21703 10230 403 0,'0'0'17'0,"0"0"5"0,0 0-22 0,0 0 0 0,-7 0 0 0,7 0 0 16,0 0 188-16,0 0 32 0,0 0 8 0,0 0 0 16,0 0-152-16,0 0-30 0,0 0-6 0,0 0-2 15,0 0 12-15,0 0 2 0,7 3 1 0,0 3 0 16,-7-6 3-16,7 7 0 0,4-4 0 0,3-3 0 16,3 6-14-16,-3-3-2 0,4-3-1 0,0 0 0 15,3 7-12-15,0-4-3 0,-7-3 0 0,4 9 0 16,3-9-8-16,-3 9-1 0,-1-2-1 0,-3-1 0 15,4 3-3-15,-4 1-1 0,4-7 0 0,-4 6 0 16,-7 7 6-16,7-7 2 0,4 7 0 0,-4-3 0 16,-4 2 12-16,4 1 2 0,-3-3 1 0,0 5 0 15,3-2-11-15,-4 3-2 0,4 6-1 0,4-12 0 16,3 8-6-16,0-2-1 0,-10-6 0 0,0 3 0 16,3 2-2-16,0-2-1 0,-7-3 0 0,0 2 0 15,0 4 1-15,4 0 0 0,3-3 0 0,0 2 0 0,-11-2 6 0,8 3 0 16,3-3 1-16,0 2 0 0,-3-5-3 0,-1 3-1 15,-3 2 0-15,4 1 0 0,3-3 0 0,-7 3 0 16,0 0 0-16,0-1 0 0,4 4-1 0,-4-3 0 16,0 0 0-16,0 0 0 0,0 0 0 0,0-4 0 15,0 4 0-15,0 0 0 0,-7-3-3 0,7 2-1 16,0-2 0-16,4-3 0 0,-1 2 2 0,-2 4 0 16,-1 0 0-16,-4-3 0 0,8-7 2 0,-4 10 0 15,-4-10 0-15,4 7 0 0,7-7-3 0,-7 10 0 16,-3-3 0-16,0-4 0 0,6-2 1 0,-3 5 0 15,-3 1 0-15,-4-3 0 0,3-4-1 0,4 7 0 16,-3-7 0-16,-4 7 0 0,-4-7-9 0,4 1 10 0,4-1-10 0,-1 0 10 16,-6 1-1-16,3-4 0 15,0 4 0-15,0-7 0 0,0-3 1 0,3 9 0 0,-3-9 0 0,0 6 0 16,4 4 1-16,-4-10 0 0,0 0 0 0,0 0 0 16,7 6-1-16,-7-6 0 0,0 0 0 0,0 0 0 15,-7 3-2-15,7-3 0 0,0 0 0 0,0 0 0 16,0 0-8-16,0 0 0 0,0 0 0 0,0 0 8 15,0 0-8-15,0 0 8 0,0 0-8 0,0 0 8 16,0 0 1-16,0 0 0 0,0 0 0 0,0-9 0 16,3-1-1-16,1 4 0 0,-8-6 0 0,8-4 0 15,-1 3-8-15,-3-2 10 0,0-4-10 0,0 3 10 16,0-9-10-16,0 6 0 0,4 0 0 0,-4 1 8 16,-4 2-8-16,1-3 0 0,6 3 0 0,-3 4 0 15,0-4 0-15,-3 7 0 0,6-4 0 0,-3 1 0 16,0 2 0-16,0 1 0 0,0-1 0 0,0 1 0 15,4 0 0-15,-4-1 0 0,-4 4 0 0,8 3 0 0,3-3 0 0,-3-4 0 16,-1 1 0-16,1 6 0 0,-4-4 0 0,7-2 0 16,-4 3 0-16,1 3 0 31,-4-4 0-31,0 7 0 0,3-3 0 0,-3 3 0 0,0 0 0 16,0 0 0-16,0 0 0 0,0 0 0 0,0 0 0 0,0 0 0 0,0 0 0 0,0 0 0 0,0 0 0 0,0 0 0 15,0 0 0-15,0 0 0 0,4 3-10 0,-1 13 10 16,-6-7 0-16,-1 7-9 0,1-3 9 0,-1-4 0 15,4 0 0-15,0 7 0 0,-7-7 0 0,4 7 0 16,10-6 0-16,0 5-8 0,0-2 8 0,-4-4 0 0,-6 1 0 0,3 5 0 16,3-5 0-16,-3-1 0 0,0 7 0 0,0-4 0 15,7-2 0-15,-3 2 0 16,-11 1 0-16,3-4 11 0,8 1-11 0,-4-1 0 0,-7 7 0 0,0-7 0 16,3 1 0-16,1-1 0 0,-1 0 0 15,1 7 0-15,-8-7 0 0,4-2 0 0,3-4 0 0,4 6 0 16,-3-2 0-16,3-7 0 0,0 0 0 0,-4 3 0 15,4-3 0-15,0 0 0 0,-3 9 0 0,3-9 0 16,0 0 0-16,0 0 0 0,0 0 0 0,0 0 8 16,0 0-8-16,0 0 8 0,-7 0-8 0,-4-3 8 15,-3-3 0-15,4 6-8 0,10 0 12 0,-8-3-4 16,-2-4 0-16,3 4-8 0,0-3 12 0,0 6-4 16,-7 0-8-16,3-10 10 0,4 10-10 0,-4-3 10 15,4 3-10-15,0-6 12 0,-7 6-12 0,7 0 12 0,0 0-12 16,0-6 10-16,-4 6-10 0,1 0 10 15,6-3-10-15,-3 3 10 0,0-7-10 0,0 7 10 0,-3 0-10 0,3-3 0 16,7 3 0-16,-8-6 8 0,-2 3-8 0,3-3 8 16,0-4-8-16,3 7 8 0,-3-3-8 0,4-4 8 15,-1 4-8-15,-3-3 8 0,7 5-8 0,-7-2 8 16,-4-3-8-16,8 6 8 0,3-4-8 0,0 4 0 16,-11-3 0-16,8 0 8 0,3 6-8 15,0 0 0-15,-7-3 0 0,3-4 0 0,-3 7 0 0,7 0 0 16,0 0 0-16,0 0 0 0,-7-9 0 0,4 6 0 15,3 3 0-15,0 0 0 0,0 0 0 0,0 0 0 16,0 0 0-16,0 0 0 0,7 0 0 0,-7 0 0 16,-4-7 0-16,4 7 0 0,11 0 0 0,-11 0 0 15,0 0 0-15,0 0 0 0,0 0-9 0,0 0 9 0,0 0 0 0,0 0 0 16,0 0 0-16,7 7-8 0,3-4 8 0,-10-3 0 16,-3 9-12-16,3-9 2 0,3 7 0 0,1 2 0 31,-4-9-153-31,0 6-30 0</inkml:trace>
  <inkml:trace contextRef="#ctx0" brushRef="#br0" timeOffset="14911.372">31697 1487 2304 0,'-3'-12'204'0,"3"6"-163"0,-7-4-33 0,-1 10-8 16,-2-9 76-16,-4 9 12 0,-7-3 4 0,3-4 0 16,-7 7-92-16,-3 0-19 0,0 0-3 0,-4 0-1 15,-7 0 13-15,0 0 10 0,-3 0-13 0,-4 0 5 16,0 0 8-16,-7 0-13 0,-3 0 5 0,-11 0 8 15,-7 0-12-15,0 7 12 0,-7-7-12 0,-4 0 12 16,-3 0-12-16,-14 3 12 0,-8-3-12 0,-6 6 12 16,-1-3 0-16,-13-3 13 0,-4 0 0 0,-7 0 0 0,0 10 11 15,-4-10 3-15,-7 0 0 0,-7 0 0 0,-3 6 4 0,-4-3 1 16,-3 3 0-16,0-3 0 0,-11 4-23 0,3-1-9 16,5-3 8-16,-5 3-8 0,4-2 16 0,0 5-1 15,-3-9-1-15,10 9 0 0,7-2 0 0,4-7 0 16,0 0 0-16,3 3 0 0,4-3-2 0,0 0 0 15,0 0 0-15,0 6 0 0,0-3 6 0,6-3 1 16,8 0 0-16,0 0 0 0,7 6-8 0,0-6-2 16,-3 0 0-16,3 10 0 0,3-10-9 0,1 6 8 15,-1 7-8-15,11-7 8 0,4-3 0 0,3 3-8 16,0-3 12-16,4 13-4 0,7-6 0 0,3-1-8 16,4-3 12-16,7 4-4 0,0-1-8 0,0 0 0 0,6 1 0 0,5-1-11 15,6 7 11-15,4-4 0 16,4 1 10-16,3-4-10 0,7 4 8 0,-3-7-8 0,-1 4 0 0,8 2 0 15,3 1 0-15,4-1 8 0,3 4-8 0,-3-3 0 16,3-1 0-16,4 1 0 0,7 5 0 0,0 1 0 16,0-3 0-16,-1 9 0 0,8-12 0 0,4 12 0 15,-4 3 0-15,-1 3 0 0,5 1 0 0,-1 2 0 16,8 1 0-16,-8 8 0 0,1-5 0 0,-1 6 0 16,7 0 0-16,-3 3 0 0,-3 6 0 0,3 7 0 15,-4-4 0-15,1 7 0 0,6 6 0 0,-7-6 0 16,-6 9 0-16,10 6 0 0,0-6 0 0,3 0 0 15,-6 10 0-15,3-1 0 0,3-2 0 0,4 2 0 16,4 7 0-16,-4 0 0 0,-4 3 0 0,4 6 0 0,7-6 0 16,-3 6-8-16,-8 7 8 0,8-4 0 15,-1 7 0-15,1 3 0 0,-4-4 0 0,-4 10 0 0,4 0 0 0,0-3 0 16,0-3 0-16,-3 6 0 0,-4 0 0 0,-4 0 0 16,4 0 0-16,-4 0 0 0,-6 6 0 0,3-3 0 15,3 4 0-15,-3-4 0 0,0-3 0 16,0 0 0-16,3 6 0 0,4-6-10 0,4-6 10 0,-8 3 0 15,-7-3 0-15,11-4 8 0,7-9-8 0,0 4 12 16,0-4-4-16,-3 0 0 0,6 0-8 0,4-6 0 16,0-3 0-16,-3 3 0 0,-11-3 0 0,10 0 0 15,8-7-8-15,-4 7 8 0,-7-13 0 0,4 10 0 16,3-10 0-16,3 4 0 0,-3-7 0 0,0 0 0 16,-3 0 0-16,3-9 0 0,3 6 0 0,-3-7 8 15,-7 7-8-15,0-12 8 0,8 6-8 0,-5-4 0 0,-3-2 0 0,0-4 0 16,0 0 0-16,0-6 0 0,0 3 0 0,0-3 0 15,-7-3 8-15,3 0 0 0,4 3 0 0,0-6 0 16,-7-3-8-16,4-1 0 0,3-2 0 0,-4-1 0 16,4-5-8-16,0 5-4 0,-3-6 0 0,3-3 0 15,7 0 12-15,-4-3 0 16,-6 3 0-16,3 1 0 0,7-14 8 0,-7 10 3 0,0-3 1 0,-4-7 0 16,4 10 4-16,4-3 0 0,-1 0 1 0,1 0 0 15,-8-4-17-15,8 4 0 0,3-6 8 0,0 3-8 16,-3 2 0-16,-1-2 0 0,4 3 0 0,4-4 0 15,3 4 0-15,-3-3 0 0,-1 3 0 0,1-7 0 16,6 4-28 0,1 0-2-16,-4-4-1 0,4 4 0 0,3-4 31 0,0 4 0 0,0 0 8 0,0-4-8 15,4-2 0-15,3 5 0 0,4 1-10 0,0-3 10 16,-4-4-12-16,7 7 12 0,8-1-12 0,2-2 12 0,5 3 0 0,-1-7 0 16,1 7 0-16,6-4 0 0,4-2-15 0,4 5 5 15,10-5 1-15,0-1 0 0,0 1 9 0,7-1 0 16,4 0 0-16,3 1-8 0,7-1 8 0,4-2-8 15,3 2 8-15,8 0-8 0,6 1 8 0,-3-1 0 16,3-9 8-16,4 10-8 0,0-4 0 0,7 3 0 16,0 1 0-16,4-4 0 0,3-3 0 0,0 6-10 15,7-2 10-15,0 2 0 0,-3 1-8 0,6-4 8 16,1 3 0-16,-4 1 0 0,4-7 0 0,-4 6 0 16,0 1 0-16,3-4 0 0,8 3 0 0,0 1 0 15,0-1 0-15,-1 0 0 0,12 1 0 0,-8-4 0 0,-4 4 0 16,5-4 0-16,-5-3 0 0,5 3 0 15,-1-3 0-15,-4 4 0 0,-6-4 0 0,3 3 0 0,-3-6 0 0,-4 3 0 16,-3 3 0-16,-4-6 0 0,7 4 0 0,-7 2 0 16,-7 0 0-16,-4-3 0 0,4-3 0 0,-3 0 0 15,-11 0 0-15,0 7 0 0,-4-4 0 0,0-3 0 16,4 0 0-16,-11 0 0 0,-3 0 0 0,-3 0 0 16,6 0 0-16,-3 0 0 0,3 0 0 0,-7 0 0 15,-7 0 0-15,1 0 0 0,-5-3 8 0,-3 3-8 16,0-7 0-16,-3 7 9 0,-7-3-9 0,-8-3 8 15,-10 6-8-15,-4 0 12 0,-3-6-12 0,-3 2 12 16,-5-2-12-16,1 3 12 0,-3-3-12 0,-5-4 12 16,-2 7-3-16,-8-3 0 0,0-3 0 0,-4-7 0 15,5 6 1-15,-5 1 0 0,1-3 0 0,-4-4 0 16,0 0 6-16,-3-3 0 0,3 7 1 0,-4-10 0 0,1 3-6 0,0 0-2 16,-1-6 0-16,-3 3 0 15,0-3 3-15,0-3 1 0,0 3 0 0,0-3 0 0,-3-7-13 0,0 7 9 16,-1-7-9-16,1-2 8 0,-1-4 0 0,1-3-8 15,-4-3 12-15,0 3-4 0,0-3 3 0,0-3 0 16,0-3 0-16,-4-1 0 0,4-2 0 0,4-4 0 16,-1-2 0-16,1-1 0 0,-1-9-2 0,1 3 0 15,3-3 0-15,0 6 0 0,3-13-9 0,-3 7 12 16,4-9-12-16,-4-7 12 0,4 10-4 0,-4-4-8 16,0 0 12-16,3-5-4 0,-3-4 0 0,4 3-8 15,0-9 12-15,-4 6-4 0,0 0-8 0,3-6 10 0,1-10-10 0,-4 7 10 16,0-4-10-16,4-2 0 0,-4-1 0 0,0-3 0 15,0 4 0-15,0-4 0 0,0-6 0 0,0 3 8 16,0-3-8-16,0 9 8 0,-3-9-8 0,3 6 8 16,0-6-8-16,0 0 0 0,3-6 0 0,-3 6 0 15,0 0 0-15,4 0 0 0,-4 6 8 0,0 26-8 16,-7 2 13-16,4-9 1 16,-1 0 0-16,4-3 0 0,-3-6-14 0,3 9 0 0,-4-6 8 0,4-35-8 15,-3 7 0-15,3 15 0 0,-3-3 0 0,-1 6 0 16,1 7-10-16,-1 3 10 0,1-1-8 0,-4 1 8 15,3 6-8-15,-3 0 8 0,4 0-8 0,-4 4 8 16,0-1 0-16,0 0 0 0,0 3 0 0,3 1-8 16,-3-1 8-16,4 0 0 0,-1 4 0 0,-3 2 0 15,4-2 0-15,-1 6 0 0,-3-1 0 0,4 4-12 16,-4 0 12-16,3 6 0 0,-3 4 0 0,0 2 0 0,-3-3 0 0,3 10 0 16,-4-10 0-16,1 10 0 0,3 9 0 0,-4-3-8 15,4-3 8-15,-3 3 0 0,-1 3 0 0,1 0-10 16,3 6 10-16,-4-6 0 0,1 10-13 0,-1-4 4 15,1 1 1-15,-4 2 0 0,-1 1 8 0,5 9 0 16,-1-4-9-16,1 11 9 0,-4-7 0 0,3 6 0 16,-6 0 0-16,-1-6 0 0,1 6 0 0,-5-6 0 15,1 3 0-15,0 6 0 0,0-9 0 0,0 13 0 16,0-4 0-16,0 7 0 0,0-7-8 0,0 3 8 16,-1 4 0-16,1-4 0 0,0 10 0 0,0-6 0 15,4 3-9-15,-8-4 9 0,0 10 0 0,1-9 0 16,-1 6-8-16,-7-4 8 0,1 7 0 0,-1 0 0 0,-7-6 0 15,0 6 9-15,-3 0-9 0,0 0 0 0,-8 6 0 0,5 1-11 16,-1-4 11-16,-3 6 0 0,3 1 0 0,-4-4 0 16,1-6 0-16,0 9 0 0,-8-6 8 0,-3 10-8 15,4-13 8-15,-4 3-8 0,0 6 8 0,4 1-8 16,-1-10 0-16,-2 6 9 0,6-3-9 0,-4 4 0 16,-3-4 9-16,0-3-9 0,1 0 0 0,2 0 9 15,1 6-9-15,-1-3 0 0,4-3 0 0,4 0 0 16,3 0-8-16,1-3-4 0,2 3-1 0,-3 0 0 15,4-6-124 1,0 6-25-16,-7-3-5 0</inkml:trace>
  <inkml:trace contextRef="#ctx0" brushRef="#br0" timeOffset="16561.626">4138 10559 1382 0,'0'-6'123'0,"0"6"-99"15,-3 0-24-15,3-3 0 0,-7-3 106 0,7 6 16 16,0-10 3-16,-4 10 1 0,4 0-75 0,0 0-15 15,0 0-4-15,0-3 0 0,-4-3-8 0,4 0-1 0,0 6-1 0,0 0 0 16,0 0-1-16,0 0 0 0,0 0 0 0,0 0 0 16,0 0-21-16,0 0 9 0,0 0-9 0,0 0 0 15,0 0 0-15,0 0 0 0,-7 6 0 0,4 3 0 16,3 1 0-16,-7-1 0 16,7 10 0-16,-7-3 0 0,7 2 0 0,-11 7 0 0,11 1 9 0,-10-5-9 15,-1 11 14-15,7-10-3 0,-6 9-1 0,-1-3 0 16,1-6-1-16,6 10 0 0,-6-4 0 0,-1-3 0 15,8 3 4-15,-8 0 1 0,4-2 0 0,0 2 0 16,7-9 0-16,-7-1 0 0,3 7 0 0,-3-6 0 16,4 3 1-16,-1-3 0 0,-6 3 0 0,2-6 0 15,5 2-1-15,-8 1 0 0,8-3 0 0,-4 3 0 16,3-4-1-16,4-2 0 0,-7-4 0 0,4 7 0 16,-8-7 4-16,8 1 1 0,-8-1 0 0,11 1 0 15,-11-4-10-15,8 3-8 0,-4-2 12 0,7-7-12 0,-4 3 18 16,4-3-3-16,-10 6-1 0,10-6 0 0,0 0 7 0,-4 3 2 15,4-3 0-15,-10 0 0 0,-1 0 5 0,11 0 0 16,0 0 1-16,-7-3 0 0,0-3-3 0,0 3-1 16,3-4 0-16,-3-2 0 0,7 3-3 0,-7-4-1 15,7 1 0-15,0-1 0 0,-7 1-13 0,4-7-8 16,3 7 8-16,-7-4-8 0,3-2 8 0,4-4-8 16,-7 3 10-16,3-3-10 0,1 1 8 0,-4 2-8 15,3 3 0-15,4-5 0 0,-7 2 0 0,4 0 0 16,3 7 0-16,-4-1 0 0,4 1 0 0,0 0 0 15,0-1 0-15,0 10 0 0,0-6 0 0,0 6 0 16,0 0 0-16,0 0 0 0,0 0-11 0,0 0 11 16,0 0-10-16,0 0 10 0,4 6 0 0,6-3 0 0,-6 10 0 0,3-4 0 15,0 4 0-15,0-4 0 0,-3 7 0 0,3 3 0 16,-4-4 0-16,4 4 0 0,0-3 0 0,0 3 0 16,4-7 0-16,-4 4 0 0,0 3 0 0,4-10 0 15,-8 7 0-15,8-7 0 0,-1 1 0 0,-6-1 0 16,6 0 0-16,5 1 0 0,-8-1 0 0,3-2 0 15,4 2 0-15,-10-3 0 0,-4-6 0 0,0 0 0 16,7 10 0-16,-7-7 0 0,7 6 0 16,0-3 10-16,-7-6-10 0,11 4 10 0,-8-4-10 0,-3 0 10 15,0 0 6-15,11 0 0 0,-1 6 1 0,1-6 0 16,-8-6 2-16,8 6 0 0,0-4 0 0,-4-2 0 16,3-3-8-16,8-1-2 0,-11 1 0 0,10-7 0 15,-2 7-1-15,-5-10 0 0,4 0 0 0,7-6 0 16,-6 3-8-16,6-3 12 0,-7 0-12 0,3 0 12 0,1-6-12 15,0-1 0-15,3 4 9 0,0 3-9 0,-7-3 0 0,7 3 0 16,-3 3 0-16,3 3 0 16,0-3-133-16,4 9-28 0,-7 4-6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18T19:14:36.6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18750 6840 57 0,'0'0'0'0,"0"0"0"0,0 0 0 0,0 0 0 0,-7 0 0 0,4 0 0 16,-4 0 102-16,-4 0 15 0,4 0 3 0,0 0 1 16,-4 0-84-16,4 0-17 0,0 0-3 0,0 0-1 15,7 0 13-15,-7 0 3 0,0 0 0 0,-4 0 0 16,4 0 8-16,0 0 1 0,0-3 1 0,-3 3 0 15,-1 0-6-15,4 0-2 0,0 0 0 0,-4 0 0 16,4 0 0-16,-3 0 0 0,3 0 0 0,0 0 0 16,-4 3 2-16,4-3 0 0,-4 0 0 0,1 0 0 15,3 0 11-15,3 7 2 0,-6-7 1 0,-1 3 0 16,0-3-5-16,-3 6-1 0,4-3 0 0,-4-3 0 16,0 0-12-16,3 6-4 0,0-3 0 0,1-3 0 0,-4 0-8 0,3 0-1 15,1 0-1-15,-1 7 0 0,4-7 8 0,0 0 2 16,0 0 0-16,7 0 0 0,0 0-7 0,-7 0-1 15,7 0 0-15,0 0 0 0,0 0-1 0,0 0-1 16,0 0 0-16,0 0 0 0,0 0 6 0,0 0 2 16,0 0 0-16,0 0 0 0,0 0-8 0,10 0-2 15,-3 3 0-15,4 3 0 0,0-12-2 0,-1 6-1 16,1 0 0-16,3 6 0 0,-4-6-4 0,4 0-1 16,1-6 0-16,-1 6 0 0,0 0 0 0,-4 0 0 15,1 0 0-15,3 6 0 0,4-6 5 0,3 0 1 16,0 0 0-16,4 0 0 0,-1 0 3 0,1 0 1 0,0 0 0 0,3 0 0 15,-3 0-2-15,3 0-1 0,-3 0 0 16,-1 6 0-16,1-6-3 0,0 0 0 0,-1-6 0 0,-2 6 0 16,2 0-1-16,1 0-1 15,0 0 0-15,-1-6 0 0,-2 6 2 0,-5 0 0 0,1-3 0 0,-1 3 0 16,5 0-4-16,-1 0-8 0,-4 3 12 0,8-3-4 16,-4-3 0-16,0 3-8 0,4 0 12 0,-4 0-4 15,1 0-8-15,-1-7 12 0,0 7-12 0,0 0 12 16,-7 0-12-16,7 7 8 0,-3-14-8 0,7 7 8 15,-4 0-8-15,3 0 8 0,-6 0-8 0,7 0 8 16,-4 0-8-16,0 7 0 0,-3-7 9 0,3 0-9 16,4 0 0-16,-4 3 0 0,4-3 0 0,-1 0 8 15,1 0-8-15,0 6 0 0,-1-6 8 0,5 0-8 16,-5 0 8-16,1 0-8 0,-4 0 8 0,4 0-8 16,-1 0 13-16,1 0-1 0,3-6-1 0,1 6 0 15,2 0-2-15,1 0 0 0,-4-3 0 0,1 6 0 0,-1-3 5 0,0 6 1 16,-3-6 0-16,-1 0 0 0,1 10-15 0,3-4-8 15,-7-3 8-15,1 3-13 0,-1-3 13 0,0 4 0 16,0-4 0-16,-3 3 0 0,3-3 0 0,0 3 0 16,0-6 8-16,0 0-8 0,4 0 0 0,-4 0 0 15,4 0 0-15,0 0 0 0,3 0 12 16,-3 0-4-16,-1-6 0 0,-3 6-8 0,1 0 19 0,-1-3-3 16,-4 3-1-16,5 0 0 0,-1 0-7 0,-4 0 0 15,-2 0-8-15,2 0 12 0,-6 0-12 0,3 0 8 16,0 0-8-16,-3 0 0 0,3 0 8 0,-4 0-8 15,-3 0 0-15,4 0 0 0,-4 3 8 0,0-3-8 16,0-3 0-16,-7 3 0 0,11 3 10 0,-4-3-10 0,0-3 10 16,-7 3-10-16,0 0 8 0,7 0-8 0,-7 0 0 0,7 0 0 15,-7 0 11-15,0 0-11 0,0 0 12 0,0 0-12 16,0 0 11-16,0 0-11 0,0 0 10 0,7-6-10 16,-7 6 9-16,0 0-9 0,0 0 8 0,0 0-8 15,0 0 8-15,0 0-8 0,0 0 8 0,0 0-8 16,3-3 0-16,-3 3 0 0,0 0 0 0,7 0 0 15,-7 0 0-15,0 0 0 0,0 0 0 16,8-7 0-16,-8 7 0 0,7 0 0 0,-7 0 0 0,7-3 0 16,-7 3 0-16,0 0 0 0,7 0 0 0,0 0 0 15,-7 0 0-15,7-6 0 0,-7 6 0 0,7 0 0 16,-4 0 0-16,-3 0 0 0,0 0 0 0,0 0 0 16,7-3 0-16,-7 3 0 0,0 0 0 0,0 0 0 15,11 3 0-15,-11-3 0 0,0 0 0 0,0 0 0 16,4-3 0-16,-4 3 0 0,0 0 0 0,0 0 0 0,0 0 0 15,0 0 0-15,7-6 8 0,-4 6-8 0,-3 0 0 0,0 0 0 16,4-10 0-16,-4 10 8 0,0 0-8 0,0 0 0 16,0 0 0-16,0 0 0 0,0 0 0 0,0 0 0 15,0 0 0-15,0 0 0 0,0 0 0 0,0 0 0 16,0 0 0-16,0 0 0 0,7 0 0 0,-7 0 0 16,0 0 0-16,0 0 0 0,0 0 0 0,0 0 0 15,0 0 0-15,0 0 0 0,0 0 0 0,0 0 0 16,3 0 0-16,4-6 0 0,-7 6 0 0,0 0 0 15,0 0 0-15,0 0 0 0,4 0 0 0,-4 0-9 16,0 0 9-16,3-3-10 16,4-4-13-16,-7 7-2 0,0 0-1 0,0 0 0 15,0 0-98-15,0 0-20 0,0 0-4 0,0 0-610 0,0 0-122 0</inkml:trace>
  <inkml:trace contextRef="#ctx0" brushRef="#br0" timeOffset="1566.354">22535 7734 172 0,'0'0'8'0,"0"0"1"0,0 0-9 0,0 0 0 0,0 0 0 0,0 0 0 16,8 6 167-16,-8-6 31 0,0 0 6 0,0 0 2 15,0 0-102-15,0 0-21 0,0 0-4 0,0 0-1 16,-4 3 4-16,4-3 1 0,0 0 0 0,0 0 0 15,-7 0 1-15,7 0 0 0,0 0 0 0,0 0 0 16,-4-3-40-16,1-3-7 0,3-3-1 0,-4 5-1 16,4-5 15-16,-3 0 3 0,-1-4 1 0,1 4 0 15,-1-1-11-15,1 1-3 0,-1-1 0 0,-3-2 0 16,4-4-13-16,-1 10-3 0,1-7-1 0,-1 4 0 16,-3-7-1-16,3 7 0 0,4-7 0 0,0 7 0 15,-3-4 0-15,3-2 0 0,0-1 0 0,0 6 0 16,0-2-2-16,-4-4-1 0,1 7 0 0,6-7 0 15,1 4 17-15,-4-4 4 0,0 0 1 0,0 7 0 0,3-10-33 16,-3 7-8-16,0-4 0 0,0 0 0 16,0-3 0-16,4 10 15 0,-1-10-4 0,-6 3-1 0,-1 4-1 0,4-4 0 15,0 7 0-15,0-1 0 16,0 1 0-16,0 0 0 0,0 2 0 0,4-2 0 0,-4 0-9 0,0-1 10 16,0 4-10-16,3 3 10 0,1-4-10 0,-4 4 0 15,-4-6 0-15,4 9 8 0,0 0-8 0,0 0 10 16,-3-6-10-16,-1-4 10 0,4 10-10 0,-3 0 8 15,3 0-8-15,-4-9 8 0,-3 3-8 0,0 6 10 16,7 0-10-16,-3-4 10 0,-1-2-10 0,1 3 8 16,3 3-8-16,0 0 8 0,0 0-8 0,0 0 0 15,-7-6 0-15,7 6 0 0,0 0 0 0,0 0 0 0,-7 0 0 0,7 0 0 16,0 0 0-16,0 0 0 0,0 0 0 0,0 0 0 16,-7 6 0-16,7-6 0 0,0 0 0 0,-8 3 0 15,1 7 0-15,0 5 0 0,4-5-8 0,-4-1 8 16,-4 0 0-16,4 7 0 15,4-6 0-15,-1 8 0 0,1-8 0 0,-5 9 0 0,1-4 0 0,4-5 0 16,3 8 0-16,0-8 0 0,-11 6-9 0,8-1 9 16,3-5 0-16,0 2 0 0,-4-6 0 0,1 4 0 15,-1-1 0-15,4-9 0 0,0 0 0 0,0 0 0 16,-7 0 0-16,7 0 0 0,0 0 0 0,0 0 0 16,0 0 8-16,0 0-8 0,0 0 0 0,0 0 9 15,4 0 0-15,-1-6 0 0,-3 3 0 0,0-7 0 16,11 1-1-16,-4 0-8 0,-11-1 12 0,8-5-4 15,3 5-8-15,0 1 10 0,-4-7-10 0,-3-3 10 16,4 4 1-16,-4 5 0 0,0-9 0 0,0 10 0 0,-4-7 4 0,4 7 1 16,8-4 0-16,-5 4 0 0,-3-7-16 0,-3 7 11 15,6 3-11-15,4-4 10 0,-3 1-10 0,-1-1 10 16,-3 1-10-16,7 6 10 0,4-10-10 0,-1 10 0 16,-6-3 0-16,-1 3 0 0,8-4 0 0,-4 7 0 15,4-3 0-15,-11 3 0 0,0 0 0 0,14 0 0 16,-4 3 0-16,4-3 0 0,-3 7-8 0,0-4 8 15,3 3 0-15,-4-3 0 0,1 3 0 0,-4 4 0 16,4-1 0-16,-4 1 0 0,3-1 0 0,-3 7 0 16,4-7 0-16,-4 1 0 0,7 5 0 0,-3-2 0 15,-1-7 0-15,1 10 0 0,6-7 0 0,-2 1 0 0,-1-1 0 16,-4 0 0-16,4 1 0 0,0-1 0 16,11 1 0-16,-7-1 0 0,-8 0 0 0,1-2 0 0,3 2 0 0,4-6 0 31,-4 10-67-31,0-10-18 0,-4 6-4 0,5-9-1203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18T20:05:07.2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7045 11785 403 0,'-4'-3'36'0,"4"-3"-36"16,-3-3 0-16,3 9 0 0,0-10 159 0,-7 7 25 16,7 3 4-16,0 0 2 0,0 0-87 0,0 0-18 15,0 0-3-15,0 0-1 0,0 0-39 0,0 0-8 16,0 0-2-16,0 0 0 15,0 0-17-15,0 0-4 0,7 3-1 0,4-3 0 0,-11 0 5 0,7 0 1 16,0 6 0-16,0-2 0 0,-7-4 11 0,7 0 2 16,-7 0 1-16,3 9 0 0,4 0-3 0,-3-2-1 15,-4 2 0-15,7 0 0 0,-7 7 6 0,-7-6 0 16,7 2 1-16,-7 4 0 0,3-1 6 0,-3 4 1 0,4 0 0 16,-1 0 0-16,1 0-29 0,-8 6-11 0,4-6 8 0,0 6-8 15,7-6 8-15,-7 6-8 0,7-7 0 0,0 1 8 16,0 0-8-16,0 6 10 0,7-6-10 0,-7 0 10 15,3-4-10-15,1-5 0 0,-4 9 0 0,4-10 0 16,-1 1 8-16,1-1-8 0,3-3 8 0,-7 4-8 16,7-1 9-16,0-3-9 0,0-3 10 0,0 4-10 15,-7-7 16-15,7 3-4 0,3-3 0 0,5 6 0 16,-12-6 6-16,8 3 1 0,3-3 0 0,-4 6 0 16,5-6-8-16,-5 0-2 0,4 0 0 0,4 0 0 15,7 0 3-15,-1 0 1 0,-3 0 0 0,4-6 0 16,3 6-5-16,4 0-8 0,0-3 11 0,3 3-11 15,7 0 15-15,-3-6-4 0,7 6-1 0,0 0 0 16,3 0-10-16,1 0 0 0,6 0 0 0,1 0 8 0,-4 0-8 0,7 0 0 16,3 0 0-16,4 0 0 15,0 0 0-15,7 0 12 0,4 0-12 0,-4 0 12 0,0 0-12 0,4 0 0 16,-1 0-10-16,8 0 10 0,3 0 0 0,0 6 0 16,-3-6 11-16,3 0-3 0,0 0-8 0,4 0-10 15,0 3 10-15,-1-3-13 0,-2 6 13 0,2-6-12 16,5 0 12-16,-1 7-12 0,4-4 12 0,-4-3 10 15,0 6-2-15,4-6 0 0,0 3-8 0,3-3 0 16,-10 7 0-16,-1-7 0 0,-2 3 24 0,2-3 0 16,1 0 0-16,-4 0 0 0,4 0-24 0,-4 6 0 15,0-6 0-15,-3 0 0 0,3 0 0 0,-3 0 0 16,7 0 0-16,-4 0-11 0,-4 0 11 0,-2-6 0 0,-5 6 0 16,1 0 8-16,-1 0-8 0,-2 0 0 15,-5 0 0-15,-3 0 0 0,-7 0 0 0,0-3 8 0,4-4-8 0,-4 7 0 16,0 0 0-16,-1 0 0 0,-6 0 0 15,0 7 0-15,0-7 0 0,-3 0 0 0,-1 0 0 0,0 0 8 16,1 0-8-16,3 0 0 0,-4-7 0 0,0 7 8 16,1 7-8-16,-1-7 0 0,-3 0 0 0,0 0 0 15,-4 3 0-15,1-3 0 0,-1 0 0 0,0 0 0 16,-6 0 0-16,2 0 8 0,-2-3-8 0,-1 3 0 16,-3 0 0-16,-4 0 8 0,0 0-8 0,0 0 0 15,-3-7 0-15,3 7 9 0,-7 0-9 0,4 0 0 16,-4 0 9-16,-3 0-9 0,0 0 0 0,-1 0 9 15,1 0-9-15,-4 0 0 0,0 0 0 0,-3 0 0 16,-1 0 8-16,1-3-8 0,-1-3 0 0,-3 6 8 0,1-3-8 0,-1 3 12 16,0-7-12-16,-4 7 12 0,4-6 6 0,-3 3 2 15,-1-3 0-15,1 6 0 0,-4-3-1 0,0 3 0 16,3-10 0-16,1 4 0 16,-1-3 2-16,-3 5 1 0,0-2 0 0,0-3 0 0,4 3 4 0,-4-4 1 15,0 1 0-15,0-1 0 16,0-5 0-16,0 2 0 0,0-3 0 0,0 7 0 0,0-10-4 0,0 10-1 15,0-7 0-15,-4-3 0 0,4 10-7 0,-3-10-2 16,-1 3 0-16,4 7 0 0,-3-4-13 0,-1-2 11 16,4 8-11-16,-3-2 10 0,3 9-10 0,0 0-12 15,0 0 2-15,0 0-914 16,0 9-182-16</inkml:trace>
  <inkml:trace contextRef="#ctx0" brushRef="#br0" timeOffset="7392.973">13448 15727 288 0,'-14'0'12'0,"7"0"4"0,-4 0-16 0,1-6 0 0,-1 6 0 0,-3 0 0 16,0 0 189-16,3 0 35 0,1 0 8 0,3-3 0 15,-4 3-165-15,4 0-34 0,7 0-6 0,0 0-2 16,0 0 7-16,0 0 0 0,0 0 1 0,0 0 0 16,0 0 9-16,0 0 2 0,3-7 0 0,8 4 0 15,-4-3-15-15,4 6-2 0,-1-3-1 0,1-3 0 16,6 6 0-16,1 0 0 0,-4-10 0 0,7 10 0 15,-3-6 9-15,7 3 1 0,-1 3 1 0,1-6 0 16,-4 2-3-16,4-2-1 0,0 3 0 0,3-3 0 16,0 3 1-16,0-4 0 0,4 4 0 0,0-3 0 15,-4-4-10-15,0 10-3 0,0-6 0 0,1 3 0 16,2-3 5-16,-2 3 1 0,-5-7 0 0,8 4 0 0,3 3 5 0,-3-3 2 16,0-4 0-16,3 4 0 0,-3 3 3 0,3-3 1 15,4 6 0-15,0-10 0 0,-4 10-21 0,4-3-4 16,0-3-1-16,3 3 0 0,-7-4-1 0,4 7-1 15,3-9 0-15,-3 9 0 0,4 0-10 0,-1-3 0 16,0-4 0-16,1 7 0 0,2-6 0 0,-6 6 0 16,0 0 0-16,0-3 8 0,-4 3-8 0,0 0 8 15,-3 0-8-15,3-6 8 0,1 6-8 16,-1-3 0-16,4-4 0 0,-4 7 0 0,-7 0 0 0,4-3 0 16,0 3 0-16,0 0 8 0,-1 0 5 0,1 0 1 15,0 0 0-15,-4 3 0 0,0-3-14 0,0 0 0 16,1 7 0-16,-5-14 0 0,1 7-14 0,0 0 4 15,-1 0 1-15,1 7 0 0,-4-7 9 0,1 0 16 0,2 0-4 0,-3 0-1 16,-3 0-11-16,0 3-12 0,-1-3 2 0,1 0 1 31,0 0-45-31,-1 0-9 0,4 0-1 0,-3 0-1 16,3 0-163-16,4 0-33 0,17-3-7 0,-3 3 0 0</inkml:trace>
  <inkml:trace contextRef="#ctx0" brushRef="#br0" timeOffset="8790.945">21731 15806 403 0,'0'0'17'0,"0"0"5"0,11-7-22 0,-11 7 0 15,0 0 0-15,0 0 0 0,7 0 24 0,-7 0 1 16,0 0 0-16,0 0 0 0,7-6-9 0,-4 3-1 16,-3 3-1-16,0 0 0 0,-3-6 29 0,3 6 5 15,7 0 2-15,-7 0 0 0,0 0 43 0,0 0 9 16,7-4 2-16,-7 4 0 0,0 0-8 0,0 0-2 16,0 0 0-16,0 0 0 0,11 0-25 0,-8 4-5 15,-3-4 0-15,0 0-1 0,11 0-11 0,-4 0-3 16,-7 0 0-16,0 0 0 0,7 6 2 0,0-6 0 15,-7 0 0-15,0 0 0 0,0 0-10 0,10 0-1 0,1 3-1 0,3-6 0 16,-7 3 0-16,11 0 0 0,3-6 0 0,0 2 0 16,0-2-16-16,4 3-3 0,0-3-1 0,6 3 0 15,5-7 17-15,-1 4 3 32,0-3 1-32,8-1 0 0,2 4-16 0,1 3-2 0,-3-7-1 0,2 4 0 0,5-3 11 0,3 9 3 0,-4-10 0 0,1 4 0 15,-1 3-35-15,7-3 0 0,8 2 0 0,-4-2 0 16,0-3 13-16,0 6-4 0,7-4-1 0,0-2 0 15,0 6-8-15,0-4 0 0,7 1 0 0,0 3 8 16,0-3 5-16,-3 3 1 0,-1-4 0 0,-3 7 0 16,0-3 0-16,4-3 0 0,-4 6 0 0,3 0 0 15,1 0 10-15,-7 6 1 0,-4-3 1 0,-1-3 0 16,1 0-26-16,0 7-20 0,-3-4 3 0,3 3 1 16,0-3 16-16,-4 3 0 0,-3 1 0 0,0-4 0 15,-4 6 0-15,1-2 0 0,-1-4 0 0,-3 3 0 0,4-3 14 16,-1-3 0-16,-3 6 0 0,3-2 0 15,-7-4-6-15,4 0 0 0,-3 6-8 0,-5-6 12 0,1 0-12 0,-3 0 0 16,-1-6 8-16,0 6-8 0,-3 0 8 0,0 0 0 16,-1 0-8-16,-2 0 12 15,2 0-12-15,-6 0 9 0,0 0-9 0,3 0 8 0,-7 6-8 0,4-6 0 16,-4 9 0-16,4-9 0 16,-4 10-106-16,0-1-14 0,4 0-2 0,-1 7-1093 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18T20:06:35.7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11490 10142 172 0,'-21'7'16'0,"0"-7"-16"16,7 0 0-16,-1 0 0 0,1 0 152 0,-3 0 28 15,3 0 6-15,-1 0 1 0,5 3-139 0,-1-3-28 16,-3 0-6-16,4 0-1 0,10 0 33 0,-7 0 6 16,-8 0 2-16,5 0 0 0,-1 0-2 0,4 0 0 15,0 0 0-15,0 0 0 0,-7 0 8 0,7 0 0 16,7 0 1-16,-4 0 0 0,-6 0-10 0,6 0-3 0,4 0 0 0,0 0 0 16,0 0 0-16,0 0 0 15,0 0 0-15,0 0 0 0,11 0 12 0,-4-3 3 0,-7 3 0 0,18-7 0 16,6 7-16-16,1-9-3 0,0 9-1 0,3-3 0 15,7-4-11-15,7 7-3 0,1-6 0 0,3 6 0 16,-4 6-3-16,4-6-1 0,3 0 0 0,1 0 0 16,-4 7-25-16,-1-7 8 0,8 0-8 0,-7 0 0 15,0 0 19-15,0 0-2 0,3-7 0 0,-3 7 0 16,4 0-8-16,-5 0-1 0,1-6-8 0,0 3 12 16,-4-3 3-16,4 3 0 0,4-7 0 0,3 4 0 15,-4 3 4-15,4-3 1 0,-4 6 0 0,-3-4 0 16,0 4-11-16,0-6-1 0,-4 6-8 0,-3 0 12 15,0 0-12-15,0 0 0 0,-1 0 0 0,-2 0 0 16,-1 6 8-16,-7-6-8 0,-3 0 0 0,-4 4 0 16,-3-4 14-16,-4 0-3 0,0 6-1 0,-3-6 0 15,-1 0-10-15,-3 0 0 0,0 0 0 0,-7 0 0 0,0 0 0 0,0 0 8 16,0 0-8-16,0 0 8 16,0 0 3-16,0 0 0 0,0 0 0 0,0 0 0 0,0 0 2 0,0 0 1 15,0-6 0-15,0-4 0 0,-7 1-14 16,7 9 0-16,0 0 0 0,-7-10 0 0,-3 4 0 0,-8 3 0 15,4-3 0-15,-4 6 9 0,-7-4-9 0,-3 4 0 16,0 0 0-16,-7-6-11 0,-1 6 11 0,1-3 0 16,-4 3 0-16,-3-6 0 0,0 6 0 0,-1 0 0 15,-3-3 0-15,1-4 0 0,-1 7 0 0,3 0 0 16,-2 0 0-16,6 0-8 0,0 7 8 0,0-7 0 0,0 3 0 16,-3-3 0-16,0 0 0 0,-1 0 0 0,-3 6 0 0,4-3-8 15,0 3 8-15,-1-2 0 0,1 5 0 0,3-3 0 16,-3 4 0-16,7-1 0 0,-1 1 0 0,-2-1 0 15,2-3 0-15,1-3 0 0,0 7 0 0,3-4-8 16,-3-6 8-16,3 3 0 16,4 3 0-16,3-6 0 0,7 7 0 0,1-7 0 0,-4 0 0 0,7 0 0 15,3-7 0-15,0 7 9 16,-6 0-9-16,6 0 0 0,11 0 11 0,0 0-11 0,-10 0 10 0,-1 0-10 16,0 0 8-16,11 0-8 0,0 0 0 0,0 0 0 15,-10 0 9-15,6-6-9 0,4 6 8 0,0 0-8 16,0-3 0-16,4-3 0 0,-1 6 0 0,8-3 0 15,3-4-19-15,0 4-9 0,-10 3-1 16,10-6-1-16,14 6-126 0,-3-3-24 0,-11-3-6 0</inkml:trace>
  <inkml:trace contextRef="#ctx0" brushRef="#br0" timeOffset="81157.017">1901 4504 345 0,'-14'0'15'0,"7"0"4"0,-3 0-19 0,3 0 0 16,-4 0 0-16,1 0 0 0,-5 0 252 0,5 0 48 15,3 0 8-15,3-3 3 0,1 3-217 0,-8 0-43 16,4 0-9-16,4-6-2 0,3 6-24 0,0 0-6 16,0 0-1-16,0 0 0 0,0 0 3 0,0 0 1 15,0 0 0-15,0 0 0 0,0 0-5 0,14 9 0 16,0-3-8-16,14-6 12 0,-3 10 9 0,-1-10 2 0,12 0 0 0,-8 0 0 16,11 6-15-16,3-6-8 0,-3-6 10 0,7 6-10 15,7 0 17-15,3-3-2 16,-7-4-1-16,8 1 0 0,6 6 10 0,-3-9 3 0,0 6 0 0,7-4 0 15,-3-2-3-15,6 6 0 0,1-4 0 0,-4 7 0 16,4-9-1-16,-1 9-1 16,4-3 0-16,4 3 0 0,-4-6 2 0,3-1 0 0,5 4 0 0,-1 3 0 15,-7 0 0-15,7 0 0 0,4-9 0 0,-1 3 0 16,1 6-2-16,0 0 0 0,-1 0 0 0,1-10 0 16,7 10 5-16,-1 0 1 0,-2 0 0 0,-1 0 0 15,-4 10-28-15,1-10 0 0,7 0-12 0,-4 0 12 16,4 0 0-16,-8 0 20 0,5 0-3 0,-5 0 0 15,1 0-17-15,0 0 0 0,10 0-13 0,-3-10 5 16,-11 10 8-16,7 0 0 0,-7 0 8 0,7 0-8 0,-3 0 20 0,0 0 0 16,-8 0 0-16,8 0 0 0,-11 0 0 0,4 0-1 15,-1-3 0-15,-6-3 0 0,3 6-7 0,0-3 0 16,0-4-1-16,-3 1 0 0,-1-3 2 16,1 6 1-16,-1-7 0 0,-3 1 0 0,0-7-2 0,-3 13 0 15,3-10 0-15,-7 10 0 0,-11-6-3 0,1 3-1 16,-1-4 0-16,0 1 0 0,-6-1 2 0,-1 10 0 15,-7-6 0-15,1 6 0 0,-5 0-1 0,1 0 0 16,-4 0 0-16,-3 6 0 0,0 1-9 0,-4-4 0 16,-4-3 0-16,1 9-11 0,-4 1 11 0,0-4-10 15,-3 3 10-15,0-9-10 16,-1 16-93-16,-3-13-18 0,-3 3-4 0,-4-6-1013 0</inkml:trace>
  <inkml:trace contextRef="#ctx0" brushRef="#br0" timeOffset="100556.409">12855 10650 57 0,'0'0'0'0,"-3"0"0"0,3 0 0 0,-4 10 0 16,4-4 223-16,0-6 39 0,-3 3 8 0,3-3 2 0,-7 6-152 0,7-6-31 15,-7 3-5-15,7-3-2 0,-8 0-28 0,5 7-6 16,-4-4 0-16,0-3-1 15,0 0 6-15,-4 6 2 0,1-6 0 0,-1 3 0 16,0 4-4-16,-3-7-1 0,0 6 0 0,-3-3 0 16,-1 3-2-16,-3-3 0 0,-4 4 0 15,-3-4 0-15,3 3-11 0,-3-3-2 0,0 3-1 0,0-2 0 0,-1 2 6 0,-2-6 2 16,2 9 0-16,1-2 0 0,0-4-12 0,0-3-2 16,-1 6-1-16,1-3 0 0,0 3-1 0,-4-3 0 15,0-3 0-15,4 10 0 0,0-10-18 0,0 6-8 16,7 4 8-16,-4-4-8 0,4-3 0 0,0 6 0 0,-1-2 0 0,1 2 0 15,4-6 0-15,-5 7 0 0,8 2 0 0,0-2 0 16,0-1 0-16,4-6 0 0,3 7 0 0,-1-10 0 16,8 0 10-16,-3 9-10 0,3-9 12 0,0 0-12 15,0 0 11-15,0 0-11 0,0 0 10 0,0 0-10 16,7 6 12-16,0-6-4 0,-7 0-8 0,7 0 12 16,0 0 17-16,0 0 3 0,4-6 1 0,-1-3 0 15,-3 5-11-15,0-5-2 0,4 3-1 0,-4-7 0 16,0 1 5-16,4-1 2 0,-4-3 0 0,0 4 0 15,0-10-2-15,0 9 0 0,0-12 0 0,0 6 0 16,-3 1-6-16,-1-7-2 0,1 6 0 0,-1-6 0 16,4 0-8-16,0 6-8 0,-3 0 12 0,3 0-12 15,-4 0 9-15,1-6-9 0,-1 6 0 0,1 1 9 16,0 2-9-16,-1-3 0 0,1 3 0 0,-1 7 0 16,-3-4 0-16,0-2 8 0,4 9-8 0,-4-4 0 0,0 7 0 15,0-6 0-15,0 9 0 0,3-7 0 0,-3 7 0 0,0 0 0 16,0 0 0-16,0 0 0 0,0-3 0 0,0-3 0 15,0 6 0-15,-3 0-11 0,3 0 11 0,0 0-12 16,-4 6 12-16,1 4-12 0,-1-7 12 0,1 6-12 16,-1 1 12-16,4 5-12 0,-7-5 12 0,3-1 0 15,1 7 0-15,-1-7 0 0,1 10 0 0,-1-10 0 16,1 7 0-16,-1-7 0 0,1 1 0 0,-1-1 0 16,1 1 0-16,-1-1 0 0,-3-3 0 0,4 4 0 15,3-10 0-15,0 0 0 0,0 0 8 0,0 0-8 16,-11 3 8-16,11-3-8 0,0 0 13 0,0 0-1 15,0 0-1-15,0 0 0 0,0-10 1 0,0 1 1 0,4 0 0 16,-1-1 0-16,-3-5-13 0,4 2 9 0,3-3-9 0,-4 4 8 16,4-4 6-16,0 0 1 0,0 7 0 0,4-4 0 15,-1-2-15-15,1 5 0 0,-4 1 0 0,0 0 0 16,0-7 0-16,0 6 0 0,0 1 0 0,0 3 0 16,0-4 0-16,1 7 0 0,-1-3 0 0,-7 6 0 15,0-3 0-15,0 3 0 0,0 0 0 0,0 0 0 16,0 0-19-16,0 0 0 0,0 0 0 0,0 0 0 15,0 0 19-15,0 0 0 0,0 9 0 0,3 1 0 16,1-1-15-16,-4 0 4 0,0 1 1 0,0-1 0 16,0 1 10-16,3-1 0 0,1 1 0 0,-4-4 0 15,0 9 0-15,3-5 0 0,1-1 0 0,-1 1 0 16,4 2-104-16,0 4-20 0,7 3-3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18T20:07:31.4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27608 735 1324 0,'0'0'118'0,"0"0"-94"0,0 0-24 0,0 0 0 16,-10-6 55-16,-1 2 6 0,1 4 2 0,-1-6 0 15,0 6-45-15,1 0-9 0,-1 0-1 0,-3 0-8 16,4 0 11-16,-4 0-11 0,3 0 10 0,0-9-10 16,1 9 0-16,3 0 0 0,0 0 0 0,0 0 0 15,0 0 18-15,3 0-2 0,-3-10-1 0,0 10 0 0,7 0 22 0,-7 10 5 16,0-10 1-16,3 0 0 0,-3 0-10 16,-3 9-1-16,3-3-1 0,0-2 0 0,-4 5 1 0,4-3 1 15,-4 1 0-15,4-4 0 16,0 6-9-16,4-9-1 0,3 0-1 0,0 0 0 0,0 0-11 0,0 9-3 15,0-9 0-15,0 0 0 0,10 7-8 0,-3 2 10 16,4-9-10-16,3 3 10 0,0 4-10 0,0-4 0 16,0-3 0-16,4 0 0 0,-4 6 0 0,4 0 0 15,-1-3 0-15,1-3 0 0,0 10 0 0,-1-10 0 16,4 9 0-16,-3-3 0 0,0-2 0 0,-4 5 0 16,0-3 0-16,0 4 0 0,0-1 0 0,0 0 8 15,0-2-8-15,4 2 0 0,-4-6 0 0,-3 4 0 0,3 2 0 0,-4-3 0 16,1 7 24-16,3-13 0 0,-3 15 0 15,-4-11 0-15,3 11-24 0,-3-5 0 0,0-1 0 0,4 7-11 16,-4-7 20-16,-3 4 4 0,3-1 1 0,-4 1 0 16,1 3-1-16,-1-4 0 0,1 1 0 0,-1-1 0 15,1 4-1-15,-1-4 0 0,-3 1 0 0,0-1 0 16,0-2 0-16,-3 6-1 0,-1-13 0 0,4 6 0 16,-3-3-3-16,3 4 0 0,-7 9 0 15,3-13 0-15,1 3 1 0,-1-6 0 0,-3 10 0 0,0-10 0 16,0 6 4-16,0 1 1 0,-4-10 0 0,4 6 0 15,-3 4 2-15,-4-10 0 0,3 3 0 0,-3-3 0 16,-4 6-7-16,-3-3-1 0,3-3 0 0,-3 0 0 16,4 0 4-16,-5 6 1 0,1-6 0 0,-3 0 0 15,2 0-1-15,5 0 0 0,-4 0 0 0,-1-6 0 16,5 12-3-16,-1-6-1 0,1 0 0 0,-5 7 0 0,5-4 0 0,3-3 0 16,-4 0 0-16,4 6 0 0,0-6-8 0,3 3 0 15,-3-3 0-15,7 0 8 0,7 0-17 0,0 0-4 16,-7 0-1-16,7 0 0 15,0 0-114-15,0 0-22 0,0 0-5 0,0 0-557 16,0 0-112-16</inkml:trace>
  <inkml:trace contextRef="#ctx0" brushRef="#br0" timeOffset="1117.179">28917 976 288 0,'-3'0'25'0,"-4"0"-25"16,3-6 0-16,-3 6 0 0,0 6 108 0,3-6 17 15,-3 0 3-15,4 0 1 0,3 0-60 0,-7 0-12 0,0 0-2 0,7 0-1 16,0 0 21-16,0 0 4 0,0 0 1 0,0 0 0 16,-4-6-7-16,4 6-1 0,0 0 0 0,0 0 0 15,0 0-12-15,0 0-4 0,0 0 0 0,0 0 0 16,0 0-16-16,7-9-4 0,-3 5-1 16,-4 4 0-16,0 0-11 0,10 0-3 0,1-6 0 0,0-3 0 15,-1 9-5-15,1 0 0 0,-1-10-1 0,1 10 0 16,7-9-5-16,-4 9-1 0,-4 0 0 15,8 0 0-15,0-6 1 0,-1 6 0 0,4 0 0 0,0-3 0 16,4-4 3-16,0 7 1 0,3 0 0 0,-3-3 0 16,-1 3-5-16,5 0-1 0,-1-6 0 0,0 3 0 15,0-4 0-15,1 7 0 0,-1-9 0 0,0 9 0 16,-3 0 0-16,-1-9-8 0,1 9 12 0,-4-3-4 0,0-4 4 16,1 7 1-16,-5-6 0 0,1 6 0 0,-4 0-1 0,4 0-1 15,-4-3 0-15,0-3 0 16,0 6-11-16,-3 0 12 0,-1 0-12 0,1 0 12 0,-1 0-12 0,1 0 8 15,-1-4-8-15,-2 4 8 0,-1 0 4 0,-7 0 1 16,3-6 0-16,1 6 0 0,-4 0 12 0,0 0 3 16,0 0 0-16,0-9 0 0,0-1-5 0,-4 1-1 15,-3 3 0-15,0 3 0 0,-4-4-6 16,1-2-2-16,-1 6 0 0,1-4 0 0,-4-2-14 0,-1 0 9 16,1-1-9-16,-3 10 8 0,-1-6-8 0,0 6 0 15,1-9 0-15,3 9 0 0,-4 0 0 0,0-4 0 16,4 4 0-16,4 0 0 0,-4 0 0 0,3-6 8 15,0 6-8-15,4 0 0 0,7 0 0 0,-3 0 0 16,-1 0 0-16,4 0 0 0,0 0 0 0,0 0 0 0,0 0 0 16,0 0 0-16,0 0-10 0,11 0 10 0,-1-9 0 0,1 9-9 15,0 0 9-15,3 0 0 0,0 0 0 0,0 0-8 16,0 0 8-16,0 0 0 0,0 0 0 0,0 0-8 16,1 0 8-16,-1 0 0 0,-4 9-9 0,4-9 9 15,0 0 0-15,1 6 0 0,-5-6-9 0,1 4 9 16,-1 2 0-16,1-3 0 0,-1 3 0 0,1 1 0 15,0-4 0-15,-4 6-8 0,3-9 8 0,1 9 0 16,-4 1 0-16,0-4 0 0,0 4 0 0,-3-7 0 16,-1 9 0-16,1 1 0 0,-1-4 0 0,1 1 0 15,-4-1 0-15,0 4 0 0,-4-1 0 0,-3 4 0 16,4-7 0-16,-4 4 0 0,-1 2 0 0,1 4 9 16,-3-9-9-16,3 5 0 0,0-5 9 0,0 9-9 15,0-4 0-15,0-2 8 0,7-1-8 0,-4 1 0 16,4-4-13-16,0 1-7 0,4-4-2 0,6-3 0 15,-3 10-219-15,4-10-44 0,10-3-9 0,4 0-2 0</inkml:trace>
  <inkml:trace contextRef="#ctx0" brushRef="#br0" timeOffset="1667.787">30847 788 1728 0,'0'0'153'0,"0"0"-122"0,0-9-31 0,0 2 0 15,-7-2 52-15,3 9 4 0,1-9 0 0,-4 6 1 16,0-4-11-16,-4 1-2 0,1 6-1 0,-5 0 0 16,1-3-9-16,0 3-2 0,0 0 0 0,0 3 0 15,0-3-20-15,-4 6-4 0,1 1 0 0,2-4-8 16,-2 6 14-16,-1 7-4 0,-3-7-1 0,3 4 0 15,-6-1 9-15,3 1 2 0,-1 6 0 0,5-4 0 16,-4 4-4-16,3 6-1 0,0-12 0 0,8 2 0 16,-1-5-15-16,4 5 9 0,0-2-9 0,0-7 8 15,7 4-8-15,0-1 0 0,0 1 9 0,7-4-9 16,4-3 21-16,3 3 0 0,0-6 0 0,3 3 0 16,-2-3-21-16,6-3 0 0,-4-3 0 0,5 3 0 15,-5-3 0-15,4-4 0 0,-3 1 0 0,0-7 0 0,-1 7 0 0,1 5 0 16,-4-11-10-16,4 2 10 0,-1-2 0 0,-3 5 14 15,4-6-1-15,-4-2 0 0,0 2-13 0,0 3 0 16,4 7-9-16,-7-3 9 0,-1-1 0 0,-3 1 0 16,4 3 8-16,-8 6-8 0,1 0 16 0,3 0-4 15,-7 0-1-15,0 0 0 16,3 12-3-16,-3 1-8 0,4-4 12 0,-4-3-4 0,-4 7-8 0,1-7 0 16,3 13 9-16,-4-3-9 0,1-4 29 0,3 4 2 15,-4 3 0-15,8 0 0 0,-1-4-31 0,1 4 8 16,3 6-8-16,0-6 0 0,-3 0 0 0,3 0 0 15,3 6 8-15,-3 0-8 0,-3-13 0 0,3 4 11 0,3 3-11 0,1-3 10 32,-7-4-30-32,-4 1-5 0,0-10-2 0,-4 6 0 15,0 1-157-15,-6-4-32 0</inkml:trace>
  <inkml:trace contextRef="#ctx0" brushRef="#br0" timeOffset="2317.731">25675 870 1508 0,'-3'-3'67'0,"-1"-4"13"16,1 7-64-16,-1 0-16 0,1 0 0 0,-1-6 0 16,4 6 39-16,0 0 4 0,0 0 1 0,0 0 0 15,0 0 3-15,0 0 1 0,0 0 0 0,0 0 0 16,0 0-35-16,0 0-13 0,0 0 11 0,7 13-11 0,4-1 16 0,-8-3-2 15,4 7-1-15,0-6 0 0,-3 8 3 0,-1 1 0 16,1 0 0-16,3 6 0 0,-4 0-8 0,-3-6-8 16,4 9 11-16,0-9-11 0,-4 6 12 0,3 0-12 15,-3-9 12-15,0 6-12 0,0-6 0 0,4-4 0 16,-1 4 0-16,1-7-12 16,-1 7-60-16,1-7-11 0,-1-6-2 0,4 10-711 15</inkml:trace>
  <inkml:trace contextRef="#ctx0" brushRef="#br0" timeOffset="2547.475">26109 779 2059 0,'0'0'91'0,"0"0"19"0,0 0-88 0,0 0-22 0,-7 9 0 0,0-6 0 16,3 7 0-16,4 5 0 0,-7-5 0 0,0 9 0 15,4 3 0-15,-1-1-8 0,1 5 0 0,-1 2 0 16,-3 0 8-16,4 7 9 0,3-7-1 0,3 6-8 16,-3-9 0-16,0 10 0 0,0-10 0 0,4 3 0 31,-4-6-28-31,3 0-13 0,-3 0-3 0,4 0 0 16,-1-10-104-16,-3 7-22 0,0-9-4 0,0-1-494 0</inkml:trace>
  <inkml:trace contextRef="#ctx0" brushRef="#br0" timeOffset="3119.751">25322 961 1612 0,'-7'-4'72'0,"7"4"14"0,0 0-69 0,0 0-17 15,0 0 0-15,-3-6 0 0,3-3 72 0,3 9 12 16,1-10 1-16,3 1 1 0,0 3-68 0,4-4-18 16,-4 1 0-16,7-1 0 0,3 1 28 0,-3-3 0 0,4-1 0 0,0 4 0 15,-1-1-28-15,1-9 0 0,0 4 0 0,3 2-10 16,-4-3 27-16,1-2 6 0,3 2 1 0,-3 3 0 15,3-2 6-15,-7-4 2 0,4 3 0 0,-4 4 0 16,0-4-8-16,0 3 0 0,0 1-1 0,-3 3 0 16,3-1-11-16,0 1-3 0,-3-4 0 0,3 7 0 15,-4 0-9-15,1 3 0 0,0-4 0 0,-1 7 0 16,1 0 0-16,-1 0 0 0,1 7-8 0,-1-4 8 16,-2 9-8-16,2 1 8 0,1-4-10 0,-4 1 10 15,0-1 0-15,3-3 0 0,4 13 0 0,-3-10 0 16,0-2 0-16,-1 2 0 0,1 4 0 0,3-7 0 15,0 3 0-15,-3 1 10 0,-1-1-10 0,1-3 12 16,-1-2-12-16,1 5 12 0,0-3-12 0,-4 4 12 0,0-1-4 16,3 7-8-16,1-7 12 0,-1-6-4 0,-3 7-8 15,1 2 0-15,2 1 9 0,1-4-9 0,-1 1 0 0,1-1 9 16,-1-3-9-16,1 4 0 16,0-1 12-16,3-9-12 0,0 9 12 0,-4-9-12 0,5 0 14 0,-1 0-4 15,-4 0-1-15,1 0 0 16,-1-9-77-16,-3 9-15 0,0 0-3 0,1-9-586 15,-1 9-116-15</inkml:trace>
  <inkml:trace contextRef="#ctx0" brushRef="#br0" timeOffset="3551.827">26793 362 1728 0,'0'0'153'16,"0"0"-122"-16,-3-10-31 0,-1 10 0 15,-3-3 45-15,7 3 3 0,-3-6 1 0,-4 6 0 0,7 0-41 0,-4 6-8 16,1-3 0-16,-4-3 0 0,-4 10 0 0,4-1 0 16,0 0 0-16,-4 1-9 0,4 2 9 0,0 1 0 15,-3 3 0-15,3-4 0 0,0 4 0 0,-4 3 0 16,4 6 8-16,-4-6-8 0,1 9 23 0,-1-3 0 16,1 9 0-16,-1 4 0 0,0-10 6 0,-3 16 2 15,4 0 0-15,-4 0 0 0,0 3-12 16,-1 6-3-16,5-3 0 0,3 4 0 0,-4 2-16 0,8-2 0 15,-1-14 8-15,8 1-8 0,3 3 0 0,3-10 8 16,1 4-8-16,-1-3 0 0,8-4 0 0,0-9 0 16,6 3 0-16,1-6 0 15,7 0-25-15,-4-4-9 0,4 1-2 0,0-13 0 16,3 7-22-16,4-1-5 0,0-9-1 0,6 0 0 16,5 0-80-16,-1 0-17 0,4-9-3 0</inkml:trace>
  <inkml:trace contextRef="#ctx0" brushRef="#br0" timeOffset="4020.144">27760 290 1897 0,'-21'-10'84'0,"10"10"17"0,1 0-81 0,-4-6-20 15,7 6 0-15,0 0 0 0,-1 6 0 0,8-6 8 16,0 0-8-16,0 0 0 0,8-6 0 0,2 6 0 15,4 6-10-15,0-6 10 0,4 0-12 0,0 6 4 16,3-2 8-16,-4 5-13 0,8-9 13 0,-4 9 0 16,4 7-10-16,0-13 10 0,-1 7 0 0,1 5 0 15,3 4 10-15,1 0-10 0,-1 6 12 0,0 0-12 16,0 0 12-16,0 7-12 0,-3 2 16 0,0-6-3 0,3 16-1 0,-3-9 0 16,-1 2 12-16,-2-2 1 0,-5 6 1 0,1-1 0 15,-1 4-18-15,-6 0-8 0,3 0 8 0,-7 3-8 16,0-6 15-16,-3 6-3 0,-4-3 0 0,0-7 0 15,-7 4 4-15,0-6 0 0,0 2 0 16,-11-9 0-16,0 7 12 0,-6-7 4 0,-5 7 0 0,1-7 0 16,-4 6-32-16,1 4 0 0,-5-7 0 15,-2 1-997-15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18T20:09:37.0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2586 4545 1209 0,'10'-16'53'0,"-6"13"12"0,3-3-52 0,-7-4-13 0,0 4 0 0,4 3 0 16,-8-3 92-16,4-4 15 0,0 10 3 0,0-3 1 15,-7-3-84-15,3 3-17 0,-3-4-10 0,0 4 12 16,-3-3-12-16,-1 3 0 0,1 3 0 0,-5-13 8 16,1 10-8-16,-3 3 0 0,-1-15 0 0,-3 15-11 15,-4-10 47-15,4 1 10 0,3-1 2 0,-10 4 0 0,0-3-7 0,-7-1-1 16,6 1 0-16,-6-1 0 0,0 7 4 0,-7-3 0 16,3 3 0-16,0-10 0 0,-7 10-16 0,0 3-4 15,-3-6 0-15,-1 6 0 0,1 6-9 0,-7-3-3 16,6 10 0-16,1-1 0 0,3-2-3 0,7-1-1 15,0 1 0-15,4 5 0 0,0 1-8 0,3-3-9 16,4 2 9-16,-4 1-13 0,4-4 13 0,7 4 0 16,-4-3 0-16,4 9 0 0,7 0 0 0,0-7 0 15,-8 1 13-15,12 3-4 0,6 3-9 0,-6-7 0 16,10 14-10-16,-4-11 10 0,4 7 0 0,4 1 0 16,-4-1 11-16,0 3-3 0,0 0 0 0,3 0 0 0,4 7 0 0,-7-7 0 15,4 3-8-15,-4-2 0 16,7-1 0-16,-4 0 8 0,8-3-8 0,-11 3 0 15,11-3 0-15,-8 4 8 0,4-4 0 0,-3 3 1 0,-4-9 0 0,3 3 0 16,4 0-1-16,-7-13-8 16,0 13 12-16,-7-3-4 0,4 0 0 0,-1 0-8 0,4 9 12 0,0-13-4 15,-10 11 13-15,-1-5 3 0,0 5 0 0,-3 2 0 16,4-13-24-16,-4 11 9 0,3-8-9 0,1 1 0 16,6 0 0-16,-7 0 0 0,1-4 0 0,-1 4 0 15,1-3 0-15,6-3 0 0,-10 2 0 0,7 1 0 16,0 3 11-16,0-7-11 0,-7 4 10 0,3 0-10 15,1-7 11-15,6 4-11 0,-7-7 12 0,1 9-12 16,6-5 16-16,-6 2-3 0,3-2-1 0,3-1 0 16,1-2 8-16,-8-4 0 0,11-3 1 0,0 12 0 15,-7-9-1-15,3 7 0 0,4-10 0 0,0 9 0 0,0-9-20 0,0 10-16 16,0-4 2-16,0-6 1 0,0 9 21 0,0-9 4 16,0 10 0-16,4-1 1 0,-4-9-13 0,0 0 9 15,7 6-9-15,4 4 8 0,-4-7 15 0,10 3 2 16,-3-3 1-16,8 4 0 0,-5-7 6 0,4 0 2 15,15 0 0-15,-8 0 0 0,7 3-34 16,0 3 0-16,1-6 0 0,3 0 0 0,3 6 8 0,-3-3-8 16,0 7 9-16,3-4-9 0,-3-3 12 15,7 3-4-15,3-2-8 0,-3 2 12 0,-4-3-12 0,4 3 0 16,3 4 0-16,-3-4 0 0,0-3 11 0,3 3-11 16,-10-3 12-16,7-3-12 0,-7 7 8 0,3-7-8 15,-3 0 0-15,7 0 0 0,-11 0-16 0,4 3-8 0,7-3 0 16,-4 0-1-1,4 9-126-15,0-9-25 0,0 7-4 0</inkml:trace>
  <inkml:trace contextRef="#ctx0" brushRef="#br0" timeOffset="2939.635">2582 6774 633 0,'4'-6'56'0,"-4"6"-44"16,0 0-12-16,0 0 0 0,0 0 106 0,0 0 19 16,3-9 4-16,-3 9 1 0,7 0-91 0,-7 0-19 0,0 0-3 0,0 0-1 15,0-7-16-15,0 7 10 16,0 0-10-16,0 0 8 0,0 0 5 0,0 0 1 0,0 0 0 0,-7-3 0 16,0-3 20-16,-3 6 4 15,-8-3 1-15,0 3 0 0,-3 0 13 0,0 3 4 0,-7-3 0 0,3 6 0 16,1-3-37-16,-8-3-7 0,4 7-2 0,-8-7 0 15,1 9 13-15,0-3 2 0,-1-2 1 0,-2 2 0 16,2-3 6-16,1-3 0 0,-4 6 1 0,-3-3 0 16,3 4-1-16,-7-4-1 0,7 3 0 0,4 3 0 15,-4-9-8-15,-3 0-2 0,7 7 0 0,3-4 0 16,-3 3-6-16,-1-3-2 0,12 4 0 0,-8-4 0 16,4 3-4-16,7-3-1 0,-4 6 0 0,0-2 0 15,11-4 2-15,-7 3 0 0,7 4 0 0,-7-1 0 0,7 0-10 0,3 1 8 16,-3-4-8-16,3 3 8 0,1 1-8 0,-4-1 0 15,7 7 0-15,3-13 8 0,1 13-8 16,-8-7 0-16,11 1 0 0,-7 5 8 16,3-5-8-16,4-1 0 0,0 0 0 0,0 10 8 0,11-9-8 0,-11 9 0 15,0-4 0-15,3 4 0 0,5 0 0 0,-5 6 0 16,-3 3 0-16,0-3 0 0,0 10 0 0,0-7 0 16,4 0-9-16,-4 7 9 0,0-1 0 0,0-6 0 15,0 7 0-15,-4-7 0 0,4 7 0 0,-11-7 0 16,8 6 0-16,-4-5 0 0,3 5-8 0,-3 1 8 15,0 2-12-15,-3-2 12 0,10 2 0 0,-11 4 0 16,8-13 12-16,-8 7-3 0,4-7-1 0,3 6 0 16,-6-5 0-16,-1-1 0 0,8 3-8 0,-4-3 12 15,3 1-12-15,-6-4 12 0,6-3 0 0,-7 3 1 0,4-6 0 16,4-1 0-16,-8 8 13 0,8-8 2 0,-8 4 1 0,1 0 0 16,6-3-13-16,-7 3-4 0,1 0 0 0,6-3 0 15,-6 6-4-15,10-6-8 0,-11-4 11 0,11 1-11 16,-3-3 15-16,3-4-4 0,0 0-1 0,0 1 0 15,0 2 0-15,0-12 0 0,0 3 0 16,0-3 0-16,0 0-2 0,0 10-8 0,0-10 12 0,0 0-4 16,0 0 5-16,3 9 1 0,-3-9 0 0,4 7 0 15,-4-7 16-15,10 3 3 0,1-3 1 0,-1 0 0 16,12 0-1-16,-8 0 0 0,3 0 0 0,12-3 0 16,-5-4-9-16,4 7-1 0,4 0-1 0,4 0 0 15,-5 7-12-15,5-7-2 0,6 3-8 0,-3-3 12 16,-4 9-12-16,4-3 11 0,7-6-11 0,-8 10 10 0,8-10-10 15,-7 6 0-15,3-3 0 0,-3 7 0 0,-3-4 8 0,-1-3-8 16,0 3 0-16,0-3 8 0,1-3-8 0,-1 7 0 16,-7-7-12-16,4 0 12 15,0 0-48-15,-1 0-1 0,5 0-1 0,-1 3-783 16,0-3-157-16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18T20:13:40.8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6445 4473 403 0,'0'0'36'0,"0"-10"-36"15,-3 4 0-15,-1 3 0 0,4-10 136 0,-10 10 20 16,10 3 4-16,-4 0 0 0,-3 0-87 0,4 0-17 16,-5 10-4-16,5-4-1 0,-8 3-37 0,4 4-14 0,0-4 11 0,0 10-11 15,-3-3 16-15,3 9-2 0,-4-6-1 0,0 6 0 16,1 3 13-16,-1 0 2 0,-3 0 1 0,4 7 0 16,-5-7-9-16,1 7-1 0,-3-1-1 0,3 4 0 15,-4-4 13-15,0 1 2 0,4-1 1 0,0 1 0 16,-11-4-5-16,4 0-1 0,7-2 0 0,-7 8 0 15,0-8 16-15,3 5 2 0,4-9 1 0,-4 3 0 16,8-3-5-16,3 0-1 0,-7-3 0 0,7-6 0 16,3 3-2-16,4 0-1 0,-7-4 0 0,7 4 0 15,0-9-6-15,7 5 0 0,-3-5-1 0,3-1 0 16,7 1 3-16,-7-4 1 0,10-3 0 0,1-3 0 16,0 9 1-16,-1-9 0 0,4 0 0 0,4 0 0 0,7 0-15 0,-7 0-2 15,3 0-1-15,4 0 0 16,-1 0-10-16,5-3-8 0,-5-3 12 0,1 6-12 0,7-9 0 0,-4 9 0 15,4-7 0-15,0 4 0 16,3 3 0-16,-3 0 0 0,7-6 0 0,0 6 0 0,3-3 0 0,-3 3 0 16,0 0 0-16,7-7 0 15,-4 7 0-15,8 0 0 0,-1-3 0 0,4-3 0 16,3 3 0-16,4-3 0 0,1 3 0 0,-5-4 0 0,4 4 8 0,7-3-8 16,-10-4 0-16,6 10 0 0,4-6 0 0,0 6 0 15,-3-3 0-15,-1-3 0 0,5 6 0 0,2-10 0 16,8 7 0-16,-8-3 0 0,1 6 0 0,7 0 0 15,-8-9 0-15,8 9 0 0,0 0 0 0,-1 0 0 0,-3-7 0 16,4 7 0-16,-7 0 0 0,3 0 0 0,-4 0 0 16,1 0 0-16,0 0 0 0,-1 7 0 0,-6-7 0 0,-1 0 0 15,1 6 12-15,0-6-12 0,-1 0 12 0,1 3-12 16,3-3 0-16,-7 9 0 0,3-9 0 0,4 0 0 16,4 10 0-16,-4-10 0 15,-7 0 0-15,4 0-12 0,3 0 12 0,-4 0 0 0,-6 0 12 0,-1 0-12 16,-3 0 0-16,0 0 0 0,-3 0 0 0,-1 0-9 15,-3 0 9-15,0 0 0 0,0 0 0 0,-4 0 0 16,1 0 0-16,-4 0 0 0,-1 0 0 0,1 0 0 16,0 0 0-16,-4 0 0 0,-6 0 0 0,6 0 8 15,7 0-8-15,-6 0 0 0,-8 0 0 0,-3 6 0 16,3-3 0-16,-3-3 0 0,-4-3 0 0,4 3 0 16,-4-6 0-16,4 6 8 0,-4 0-8 0,4 0 0 15,0-10 0-15,-1 10 0 0,1-9 0 0,-4 6 8 16,0-3-8-16,-3-1 0 0,7 4 0 0,0-3 0 0,-4 3 0 0,-3-4 8 15,3 4-8-15,-4-3 0 0,-2 3 0 0,-1-3 0 16,-4 6 0-16,1-10 8 0,-4 7-8 0,4-3 8 16,-4 0-8-16,0 2 8 15,0-2-8-15,-3 3 11 0,3-3-11 0,-4 6 12 0,1-13-12 0,0 4 8 16,-1-4-8-16,1 4 8 16,-1-1 13-16,1-2 3 0,-4 2 0 0,0-5 0 0,4-1-24 0,-4 7 0 15,0-13 0-15,0 0 8 0,0 3 2 0,-4 0 1 16,1 0 0-16,-1-6 0 0,1-3 9 0,-4 3 1 15,4-3 1-15,-4-7 0 0,0 7-22 0,-4-6 0 16,4 5 0-16,-4-5 8 0,1-1-8 0,3 7 0 16,-4 0 0-16,4-7-8 0,-7 7 8 0,4 0 8 0,3 3-8 15,-4-3 11-15,1 3-11 0,-1-1 0 0,4-2 0 0,-3 13 0 16,3-14 0-16,-4 4 12 0,1 6-12 0,-1 7 12 16,4-13-12-16,-3 9-9 0,3-3 9 0,-4 4-13 15,1-4 13-15,3 9 0 0,-4-2 0 0,0-1-9 16,-3 10 9-16,4-13 0 0,-1 7 0 0,1 6-8 15,-4-3 8-15,3-4-8 0,-3 10 8 0,0-6-8 16,0 6 8-16,-3 0-12 0,2 0 12 0,-6 6-12 16,0-6 12-16,0 10-10 0,0-10 10 0,-4 6-10 15,-3-3 10-15,-3 6 0 0,-1-9 0 0,-7 7 0 16,0 2 0-16,-3-9-8 0,-4 10 8 0,0-1 0 16,-6-3 0-16,-1 4 0 0,-7-7 0 0,-4 6-8 15,-3-3 8-15,-7-2 0 0,-3 5 0 0,-1 4 0 16,8-4 0-16,-8 4 0 0,-6-13 0 0,-1 9 0 0,7-3 0 0,-10-3 0 15,-7 10 0-15,3-10-8 16,-3 3 8-16,4-3 0 0,-1 4 0 0,-10-4 0 0,-8-3 0 0,1 6 0 16,3-3 0-16,0-3 0 0,-3 7 0 0,3-4 0 15,-3-3 0-15,0 6 0 0,-1-3 0 0,-2-3 0 16,2 0 0-16,5 6 0 0,-1 1 0 0,4-4 0 16,-4-3 0-16,-4 0 0 0,8 0 0 0,3 6 9 15,4-3-1-15,0-3-8 0,0-3 0 0,0 3 0 16,3 0 0-16,0 0 0 0,8 0 0 0,-1 0 0 15,1 0 0-15,-1 0 0 0,4 0 0 0,3 0 0 16,-6 3 0-16,6-3 0 0,4 0 12 0,7 10-12 16,-7-10 12-16,0 0-12 0,-4 0 11 0,12 0-11 0,6 6 10 15,3-3-10-15,1 3 8 0,-1-6-8 16,12 10 0-16,-8-4 9 0,7-3-9 0,4-3 0 0,-4 6 0 0,11-3 0 16,-4 4 0-16,11-7 0 15,-4 3 0-15,0-3 0 0,4 6 0 0,7-6 8 0,-4 3-8 0,4-3 0 16,0 0 0-16,7 7 0 0,7-7-9 0,-7 3 9 15,7-3-23-15,0 0 3 0,0 0 0 0,0 0 0 32,4 9-9-32,3-3-2 0,-4 1 0 0,8-4 0 15,-1 6-9-15,1 1-3 0,3-1 0 0,-3-3 0 16,13 4-119-16,-6 8-24 0,3-8-5 0</inkml:trace>
  <inkml:trace contextRef="#ctx0" brushRef="#br0" timeOffset="1227.087">19537 2852 1933 0,'-11'-19'42'0,"8"9"9"0,-8 1 1 0,8-7 4 0,-4 7-45 0,-4-1-11 15,4 1 0-15,0 3 0 0,3 3 16 0,-3 3 0 0,4-7 1 16,-8 7 0-16,4 7-17 0,0-4 0 0,-4 3-8 16,1 3 8-16,-1 1-13 0,-3 5 3 0,0-5 1 0,0 9 0 15,-4 0 9-15,1 6-10 0,-1-7 10 16,-7 7-10-16,1 4 10 0,-8-1-10 0,-3-3 10 0,-1 13-10 15,-2-7 10-15,-1 0 0 0,-4 4-9 0,-2 2 9 16,-1-2-8-16,0 6 8 0,4 3-10 0,-8-13 10 16,1 13 0-16,-1-3 0 0,1-1 0 0,0 14 0 15,-1-10 8-15,4 9-8 0,0 0 0 0,1 1 0 16,2-4 8-16,4 0-8 0,-3-6 9 0,7-3-9 16,3 2 8-16,0-5-8 0,1 6 0 0,2-6 9 15,1-4-1-15,0 1 0 0,3-7 0 0,1 0 0 16,6-3 4-16,0-6 1 0,1 0 0 0,3 0 0 15,-1-4 11-15,1 1 3 0,7-3 0 0,-3-7 0 0,-1-3 13 16,4 3 4-16,7-6 0 0,-7-6 0 16,0 3-4-16,0-3 0 0,7-13 0 0,-4 9 0 0,4-9 6 15,-3 1 1-15,3-1 0 0,0-6 0 0,0 0-17 0,3 0-3 16,1 6-1-16,-1-3 0 16,-3 6-10-16,4-9-1 0,-4 6-1 0,0-6 0 0,3 13-14 0,1-7 8 15,-4 3-8-15,0 0 0 0,0-6 14 16,0 7-3-16,3-4-1 0,-3 3 0 15,0 4-10-15,0-4 0 0,-3 0 0 0,3 7 8 0,0-4-8 0,0 1 0 16,0 3 0-16,-4-1 0 0,4 1 0 0,-3 9 0 16,3-3 0-16,-4-4-11 0,4 7 3 0,0 0 0 15,-7 7 0-15,4 2 0 0,-4-6-5 0,3 13-1 16,1-1 0-16,-1-2 0 0,-3 6 5 0,4-3 1 0,-4 2 0 0,3 1 0 16,-3 0 8-16,3 3 0 0,1-3 0 0,-1 0 0 15,4-1 0-15,-3 1 0 0,3-3 0 0,0 3 0 16,0-10 0-16,0 7 0 0,0-7 0 0,0 7 0 15,0-13 14-15,3 6 5 0,-3-9 1 0,7 0 0 16,-7 0 0-16,7 7 0 0,4-7 0 0,-4 0 0 16,4-7 19-16,-1 4 4 0,8-3 1 0,-4 3 0 15,0-3-32-15,0-4-12 0,0 10 11 0,0-16-11 16,1 16 17-16,2-9-2 0,-3 0-1 0,4-1 0 16,0 10-14-16,-1-6 8 0,4-3-8 0,-3 9 0 15,3-10 0-15,-3 10 0 0,-1-3 0 0,5-3 0 16,-5 6-10-16,1 0-2 0,0-3 0 0,-1 6 0 15,1-3-116-15,3 0-23 0,4 6-5 16,-1-3 0-16,1-3-57 0,10 10-11 0,1-4-3 0,10-3 0 0</inkml:trace>
  <inkml:trace contextRef="#ctx0" brushRef="#br0" timeOffset="2193.123">25206 3124 1267 0,'0'0'112'0,"-4"-6"-89"0,1 6-23 0,-4 6 0 16,0-3 147-16,-4-3 25 0,1 10 4 0,-4 6 2 15,-1-7-148-15,-2 10-30 0,-4 9 0 0,3-3-11 0,-3 3 11 0,0 4 0 16,-4-1-9-16,4 4 9 16,-7-1 0-16,-1 4 0 0,1 2 0 0,3-2 0 0,-3 6 0 0,4 3 0 15,-5-6 0-15,5-1 0 0,-1 4 0 0,-3 0 8 16,-4 0-8-16,4-6 0 0,-1-4 0 0,-2 4 0 15,-1-4 0-15,-3 1 0 0,3 3 35 0,-3-4 1 16,3 7 1-16,4-10 0 0,-4 1 2 0,4-1 0 16,3-6 0-16,4 0 0 0,0-3-1 0,3 3 0 15,4-6 0-15,0-3 0 0,3-1-1 0,4-5 0 16,0-1 0-16,4-6 0 0,3-3 1 0,0 0 0 16,0 0 0-16,0 0 0 0,0 0 18 0,-4-3 3 0,-3-6 1 15,7-7 0-15,-3 0-28 0,-1 4-6 0,0-4-1 0,4-3 0 16,0 0-10-16,-3 1-3 0,3-1 0 0,-4-3 0 15,1 0 4-15,-1 0 0 0,4 3 0 0,-3 0 0 16,-1 1-16-16,1-1 0 0,3 3-12 0,-4-3 12 16,1 4 0-16,3 5 0 15,-4-2 0-15,1-4 0 0,-1 13 0 0,1-3 0 0,-1-4 0 0,4 10 0 16,-3 0-8-16,3 0 8 0,-4 0-12 0,-3 0 12 16,7 0-14-16,0 0 4 0,-7 0 1 0,0 3 0 15,3 10 9-15,-3-10 0 0,0 6 0 0,4 1-8 16,-1-1 8-16,1 1 0 0,-1 5-9 0,1-5 9 15,-1 8 0-15,1-2-9 0,-1 0 9 0,0-4 0 16,1 7-10-16,-1 0 10 0,-3-3-8 0,4 9 8 16,-1-6 0-16,4-1 0 0,-3 1 0 0,3 0 8 15,-4 6-8-15,4-6 0 0,0-3-11 0,0 2 11 16,4-8 0-16,-1 9 0 0,1-10 0 0,3 7 0 31,-4-7 0-31,4 1 0 0,-3 5 8 0,3-12-8 0,-7-3 19 0,7 7-3 0,-7-7-1 0,11 6 0 0,-4-6 0 0,3 0 0 16,-10 0 0-16,11 0 0 0,-1-6 8 0,5-1 1 15,-1 4 1-15,0-6 0 0,0 3-1 0,0-13 0 16,7 9 0-16,-3-5 0 0,3-4-10 0,0 0-2 16,4 3-1-16,0 4 0 0,3-7-11 0,0 3 8 15,-3 1-8-15,3 2 8 0,0-3-8 0,0 7 0 16,4-10 0-16,0 10 0 0,-4-7 0 0,0 7 0 16,-3-1 0-16,0 4 0 0,-1-7 0 0,1 4 0 15,-4 3 0-15,0-4 0 0,1 7 0 0,-5-3 0 16,1 6 0-16,3-3 0 15,-3 3-41-15,-1-6-1 0,4 6 0 0,-3-7 0 16,7 7-140-16,0 0-28 0,-1-3-6 0</inkml:trace>
  <inkml:trace contextRef="#ctx0" brushRef="#br0" timeOffset="5927.587">17480 7010 864 0,'0'0'76'0,"7"0"-60"0,0-4-16 0,-7 4 0 16,7-6 129-16,-7 6 23 0,0 0 5 0,0 0 1 16,0 0-92-16,0 0-18 0,-3-6-4 0,-1 3-1 15,4 3-14-15,-3-7-2 0,-4 7-1 0,0-9 0 16,-4 9-4-16,0-3-1 0,-6 3 0 0,3 0 0 15,-4-6 20-15,-3 6 4 0,0 0 1 0,-4 0 0 16,0 0-1-16,1 0 0 0,-5 0 0 0,1 0 0 16,-4 0-5-16,1 0-2 0,-5 0 0 0,1-3 0 15,-4 3 4-15,-3 0 1 0,3 0 0 0,-3-7 0 16,0 7-11-16,-1 0-1 0,-3 0-1 0,4 0 0 16,7-3-12-16,-4-3-2 0,-7 6-1 0,4-3 0 15,-8-4-5-15,4 7-1 0,4-6 0 0,0 6 0 16,-4 0 3-16,0 0 1 0,0 0 0 0,4 0 0 0,-4 6 6 15,4-6 1-15,-1 7 0 0,-6-4 0 0,0-3-8 0,-1 0-2 16,1 6 0-16,-1-3 0 0,-2 4-10 0,2-4 0 16,1 6 9-16,3-9-9 0,-4 9 0 0,1-9 0 15,-4 0 0-15,0 7 8 0,7-7-8 0,-3 0 0 16,-4 9 0-16,0-9 8 0,4 0-8 0,3 6 0 16,0-6 0-16,0 4 0 0,0-4 20 0,-3 0-1 15,3 0 0-15,-3 0 0 0,3 0-9 0,0 0-2 16,0 0 0-16,4 0 0 0,-1 0 2 0,1 0 0 15,0 0 0-15,-1 0 0 0,1 0 6 0,-4 0 2 16,-3 0 0-16,3 0 0 0,4 0-18 0,-4 6-11 16,0-6 2-16,0 3 0 0,0-3 9 0,4 6 0 15,-4-3 0-15,4-3 0 0,-4 7 0 0,0-7 0 0,-3 0 0 0,3 3 0 16,0-3 0-16,4 0 0 16,-8 0 0-16,4 6 0 0,4-6 8 0,0 0-8 0,-1 0 10 0,1 0-10 15,3 0 12-15,-3 0-3 16,-1 0-1-16,1 0 0 0,0-6-8 0,3 6 10 0,-3 0-10 0,-1 0 10 15,-3-3-10-15,4-4 0 0,-4 7 0 0,4-3 0 16,0 3 0-16,-1-6 8 0,1 6-8 0,0-9 0 16,-4 9 0-16,3-4 8 0,-2-2-8 0,6 6 0 15,-7-6 8-15,7 3-8 0,0 3 8 0,0 0-8 16,4-7 8-16,0 7-8 0,-4-3 0 0,0-3 8 16,1 3-8-16,-5-3 0 0,4 6 0 0,1-3 0 15,-1 3 0-15,-4-7 0 0,1 7 0 0,0-3 0 16,3 3 0-16,-3-6 0 0,3 6 0 0,0 0 0 0,0 0 0 15,0-10 0-15,1 10 0 0,-8-6 0 0,-4 3 0 16,4-3 0-16,18 6 0 0,-7-10 0 16,0 10 8-16,-1 0-8 0,1-3 0 0,7 3 8 0,7-6 2 0,-4 3 0 15,-7-3 0-15,4 2 0 16,3-2 1-16,1 6 0 0,-8-6 0 0,4 3 0 0,3 3-2 0,0-7 0 16,1 7 0-16,-1 0 0 0,4-3-1 0,3-3-8 15,8 6 12-15,-8 0-4 0,-3 0-8 0,3-3 0 16,8 3 9-16,-5-6-9 0,1 6 0 0,4 0 9 15,-1 0-9-15,4 0 0 0,0-3 8 0,0-4-8 16,0 7 0-16,0 0 0 0,7 0 0 0,0 0 0 16,-7 0 0-16,0-3 0 0,7 3 8 0,0 0-8 15,-4-6 0-15,-3 6 0 0,0 0 0 0,7 0 0 0,0 0 0 0,0 0 0 16,-10-3 8-16,6-4-8 0,4 7 0 0,0 0 0 16,0 0 11-16,0 0-2 0,0 0 0 0,0 0 0 15,0 0-9-15,0 0 0 0,-4-6 0 0,4 6 0 16,0 0 0-16,0 0 0 0,0 0 0 0,0 0 0 15,0 0 0-15,0 0 0 0,0 0 0 0,-7-3 0 16,0-3 0-16,7 6 0 0,0 0 0 0,0 0 0 16,-7 0 0-16,7 0 0 0,0 0 0 15,0 0 0-15,0 0 0 0,0 0 0 0,0 0-10 0,0 0 10 16,0 0 0-16,0 0 0 0,0 0 0 0,0 0 0 16,0 0 0-16,0 0 0 0,0 0 0 0,0 0 0 15,0 0 0-15,0 0 0 0,0 0 0 0,0 0 0 16,0 0 0-16,0 0 0 0,0 0 0 0,0 0 0 0,0 0 0 15,0 0 0-15,0 0 8 0,0 0-8 0,0 0 0 0,0 0 0 16,0 0 0-16,0 0 0 0,0 0 0 0,0 0 0 16,0 0 0-16,0 0 0 0,0 0-8 0,0 0 8 15,0 0 0-15,0 0-9 0,0 0 9 0,0 0 0 16,0 0-9-16,0 0 9 0,0 0-12 0,0 0 3 16,0 0 0-16,0 0 0 15,-3-3-21-15,3 3-4 0,0 0-1 0,0 0 0 16,0 0-32-16,0 0-6 0,0 0-2 0,0 0 0 15,0 0-75-15,0 0-15 0,0 0-3 0,0 0-557 16,0 0-111-16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18T19:16:06.4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4674 6536 1036 0,'-7'0'92'0,"7"-6"-73"16,-3 3-19-16,3-4 0 0,3-2 113 0,4 9 19 15,-7 0 4-15,4-9 1 0,6 9-69 0,1 0-13 16,3 0-3-16,-3 0-1 0,3 0-32 0,0 6-7 0,-3-3 0 0,-1-3-1 16,1 6 1-16,-1-3 0 15,-10-3 0-15,4 7 0 0,-4-7-12 0,0 0 0 0,0 0 0 0,0 0 0 16,0 9 26-16,0-3 6 0,-4-3 2 0,-6 4 0 15,6-4-4-15,-6 3-1 0,-1-3 0 16,0-3 0-16,1 7 9 0,-1-4 2 0,4 3 0 0,-10 3 0 16,2-9 4-16,1 10 2 0,0-4 0 0,-3-3 0 15,-1 3-2-15,0 4 0 0,4-7 0 0,-7 6 0 16,3-2-28-16,-6-7-7 0,-8 9-1 0,4-9 0 16,-4 6 0-16,4-2 0 0,-8-4 0 0,-2 0 0 15,-5 0 5-15,-3 0 1 0,-6-4 0 0,2-2 0 16,4 0-14-16,-3 3 0 0,0-7 8 0,-8 4-8 15,8-3 28-15,-1-1 4 0,1 1 0 0,-4 6 0 16,4-10-20-16,-4 4-3 0,7-1-1 0,0 7 0 16,7-6 1-16,-10 2 0 0,6 4 0 0,5-3 0 15,-1 0-1-15,4 3 0 0,-1 3 0 0,-3 0 0 0,4-7-8 0,-7 7 12 16,7 0-12-16,3 0 12 16,-3 0-12-16,3 0 10 0,4 0-10 0,3 0 10 0,-3 0-10 0,10 0 0 15,-7 0 0-15,4 0 0 0,7 0 0 0,-7 0 12 16,10 0-12-16,-3 0 12 0,4 0-12 0,-1 0 0 15,7 0 9-15,-6 0-9 0,10 0 10 0,-4 0-2 16,-6-3-8-16,10 3 12 0,-4 0-4 0,4 0-8 16,-10-6 11-16,3 6-11 0,7 0 11 0,0 0-11 15,-4 0 10-15,-6 0-10 0,10 0 0 0,-4-3 0 16,-3 3 0-16,7 0 0 0,0 0 9 0,0 0-9 16,-4 0 8-16,4 0-8 0,-7-6 8 0,7 6-8 15,0 0 0-15,0 0 8 0,0 0-8 0,-3-4 10 0,3-2-10 0,0 6 10 31,0 0-48-31,0 0-10 0,0-3-1 0,0-3-1229 0</inkml:trace>
  <inkml:trace contextRef="#ctx0" brushRef="#br0" timeOffset="25946.49">23467 12776 1267 0,'0'0'112'0,"0"0"-89"16,-11 0-23-16</inkml:trace>
  <inkml:trace contextRef="#ctx0" brushRef="#br0" timeOffset="27609.433">22924 13200 172 0,'-15'22'16'0,"12"-7"-16"0,-4 1 0 0,0 3 0 16,-7 3 12-16,3 3-1 0,0-6 0 0,1 6 0 15,-4-6 25-15,3-1 4 0,8-2 2 0,3 0 0 16,3-4 189-16,1 4 37 0,-4-4 8 0,10 4 2 15,15-6-179-15,-4 5-36 0,-3-5-7 0,7-1-2 16,6 0-43-16,5-2-11 0,-1-4 0 0,4 6 0 16,-1-9 0-16,8 7 0 0,7-7 0 0,4 0 0 15,-1 0 0-15,4-7 13 0,-3 7 0 0,-1-9 0 16,4 6-4-16,0-10-1 0,0 4 0 0,3-4 0 16,1-2 10-16,-1-4 2 0,1 3 0 0,-4 4 0 15,-4-4-8-15,1-3-2 0,-4 3 0 0,7-6 0 16,0-3 12-16,-4 0 2 0,-3 0 1 0,-4 6 0 0,4-9 32 0,-3 3 7 15,-4-3 0-15,-4 3 1 16,4-4-17-16,-4 1-4 0,-3 0-1 0,3-3 0 0,-3 2-2 16,0 1 0-16,-4 3 0 0,0-3 0 0,-3 3 3 0,0-3 0 15,-4 3 0-15,-3-4 0 16,-4 1-23-16,0-6-4 0,0 5-1 0,-3-5 0 0,0-1-6 0,-4 1-2 16,3 3 0-16,-3-4 0 0,1-6 20 0,-1 4 3 15,0-7 1-15,3 0 0 0,1-9-32 0,0 5-13 16,3-5 1-16,0-6 0 0,0 8 12 0,0-2 0 15,4 3 0-15,-4-3 0 0,-7-1 0 0,4 7 10 16,0-6-2-16,-4 9 0 0,0-9 11 0,-7 9 1 16,3 0 1-16,-3 0 0 0,1-3 1 0,-1 3 0 15,-4 0 0-15,1 0 0 0,-1 0 2 0,1-3 1 16,-4 3 0-16,0-9 0 0,3 9-25 0,-3-9 0 0,0 0-14 16,0-1 5-16,4 7 9 0,-4-6 0 0,3 0 0 0,-3-4 0 15,4-2 0-15,-4 5 11 0,3 1-3 0,1 0 0 16,-8-1-8-16,1 7-11 0,-4-3 3 0,0 9 0 15,0 1 16-15,-4-4 4 0,-7 3 1 0,1 0 0 16,-4 7 4-16,-1-4 1 0,-2 1 0 0,-1-7 0 16,0 0-7-16,-3 9-2 0,3-2 0 0,-3 2 0 15,0-3 16-15,-4 4 3 0,1-1 1 0,-8 1 0 16,0-4-29-16,0 4 0 0,-7 6-8 0,0-7 8 16,-3 7 0-16,3-7 9 0,4 1 1 0,-1 3 0 15,5-1-10-15,-5 4 10 0,5 0-10 0,-5-7 10 16,1 7-10-16,3-6 0 0,-3 8 0 0,3-8 0 15,0 6 0-15,4 0 0 0,0-1 0 0,3-5-11 16,0-1 11-16,4 1 0 0,0 2 0 0,3-2 0 0,4-1 0 0,-4 1 0 16,7-4 0-16,-3 4 8 15,7-1-8-15,-4 1 0 0,4 6 8 0,0-7-8 0,4 7 8 0,-1-7-8 16,1 7 8-16,-1-6-8 16,4 6 0-16,-4-7 8 0,4 1-8 0,0 2 0 0,0 1 0 0,4 3 0 15,-1-7 0-15,1 7 8 0,-1 0-8 0,4 3 0 16,0-4 0-16,4 4 0 0,-1 3 0 0,1-3 0 15,-1 0 0-15,1 6 0 0,3-6 0 0,-4 6 0 16,4-6-9-16,0-3 9 0,0 9 0 0,0-6-9 16,1 3 9-16,-1-3 0 0,3 0 0 0,-3 0 0 15,-3 6 0-15,-1-9 0 0,1 3 0 0,-1 6 0 16,1-6 0-16,-1 3 0 0,1-3 0 0,-4 9 0 16,0-3 0-16,0 1 0 0,3 2 0 0,-3 3 0 0,-3-2 0 0,-1-1 0 15,4 7 8-15,-3-1-8 0,-1-2 0 0,1 2 0 16,-1 1 0-16,4-4 8 0,-3 4-8 0,-1 0 0 15,1-1 0-15,-1 1 0 16,4-1 0-16,-3 1 0 0,-1 3 0 0,1-4 0 0,3 1 0 0,-4 6 0 16,1-4 0-16,-1-2 0 0,0 0 0 0,-3-1 0 15,4 10 0-15,-4-6 0 16,0 3 0-16,3-4 0 0,-3 7 0 0,0 0 0 0,0-3 0 0,0 3-10 16,0 0 10-16,0 0-8 0,0 3 8 0,3-3-8 15,-6 0 8-15,10 0 0 0,0 0 0 0,0 0-8 16,0 0 8-16,0 0 0 0,0 0 0 0,0 0 0 15,0 0-8-15,0 0 8 0,0 0-8 0,0 0 8 0,0 0-12 16,0 0 4-16,0 0 0 0,0 0 0 16,0 0 8-16,0 0 0 0,0 0 0 0,0 0-8 15,0 0 8-15,-4 0 0 0,-3-3 0 0,0-3-8 0,0 6 8 0,-4 0 0 16,8 0 0-16,-4-3 0 0,-4 3 0 0,8-6 0 16,-4 6 0-16,-4 0-8 0,1 0 8 0,-1-3 0 15,-3-4 0-15,3 7 0 0,-6 0 0 0,3-6 0 16,-1 3 0-16,5 3 0 0,-4 0 0 0,0-6 0 15,-4 2 0-15,4 4 0 0,0-6 0 0,0 3 0 16,0-3 0-16,3 3 0 0,-3-4 0 0,3-2 0 16,1 9 0-16,-4-9 0 0,3 2 0 0,4 4 0 15,-4-3 0-15,4-4 0 0,0 1 0 0,4 6 0 16,-4-3 0-16,0-4-8 0,3 1 8 0,1 3 0 16,3 2 0-16,0-2 0 0,3-3 0 0,1-1-8 0,-1 1 8 15,8 0 0-15,3-1-11 0,0 4 11 0,11-4-13 0,-1 1 5 16,5-4-1-16,6-2 0 0,4 5 0 0,6 1 0 15,1-7 9-15,0 7-12 0,7 0 12 0,-4-1-12 16,1 1 12-16,-4-7 0 0,3 13-9 0,-3-3 9 16,0-4 0-16,-4 1 0 0,4 3 0 0,-4-4 0 15,1 7 0-15,-4-6 0 0,-4 2 0 0,0 4 0 16,0-3 0-16,-6-4 0 0,-1 10 0 0,-4-6 8 16,-2 3-8-16,-1-3 0 0,-7 6 0 0,0-3 0 15,-7 3 0-15,0-7 12 0,-7 7-2 0,0 0 0 16,0 0 5-16,0 0 1 0,-3-3 0 0,-8 3 0 15,-3-6-5-15,-4 6-1 0,-6 0 0 0,-8 6 0 16,-3-3-10-16,-4-3 0 0,-7 7 0 0,-7-4 0 16,0 3 0-16,0-3 0 0,0 3 0 0,-3 4 8 0,-1-4-8 15,4-3 10-15,-7 4-10 0,4-4 10 16,3 3-10-16,4-3 8 0,-1 3-8 0,12-2 8 0,-1-4-8 0,7 0 0 16,4 0 0-16,3 0 8 0,4 0-8 15,3 0 0-15,8 0 0 0,3-4 8 0,7 4-8 0,0 0 0 16,0 0 0-16,3-6-11 0,4-3-4 0,4 6-1 15,6-4 0-15,5-2 0 0,-1-1 5 0,7 1 1 16,7 3 0-16,1-4 0 0,-1 1 10 0,4-4-8 16,-4 1 8-16,4 9-8 0,-1-7-1 0,-2 1 0 15,-1 3 0-15,-3-4 0 0,-8 1 9 0,1-1 12 16,0 4-2-16,-7 3-1 0,-1-3-9 0,-6 6 0 16,-1-3 9-16,1-4-9 15,-11 7-49-15,0 0-15 0,0 0-2 0,-7 7-1245 0</inkml:trace>
  <inkml:trace contextRef="#ctx0" brushRef="#br0" timeOffset="29898.691">2649 11130 1728 0,'-17'0'153'0,"-8"-6"-122"0,-7 6-31 0,4-3 0 15,3-4 52-15,-6 7 4 0,6-9 0 0,0 9 1 16,11-6-31-16,-7 3-6 16,7 3-2-16,3-7 0 0,11 7 1 0,0 0 0 15,-10-3 0-15,6 3 0 0,4 0 6 0,0 0 2 0,0 0 0 0,0 0 0 16,0 0-11-16,7 0-3 0,4 0 0 0,6 3 0 15,-2-3-13-15,9 7 11 0,1-4-11 0,3-3 10 16,7 6 8-16,1-6 2 0,6 0 0 0,0-6 0 16,15 3 5-16,-1-4 2 0,-3 7 0 0,11-3 0 15,6-3 1-15,1 6 1 0,3-3 0 0,3-4 0 16,1 7-2-16,3 0-1 0,4 0 0 0,0-3 0 16,-1 3-6-16,-3-6 0 0,4 6-1 0,0 0 0 15,-1 0 1-15,1 0 1 0,-4 0 0 0,-3 6 0 0,3-3 7 0,-7-3 0 16,4 7 1-16,-1-4 0 0,-6 6-7 0,-1-2-2 15,-10 2 0-15,0-3 0 0,0-3-3 0,-7 7-1 16,0-10 0-16,0 9 0 0,3-3-16 0,4-2 0 16,-10 2 0-16,3-3 0 0,0-3 0 0,-4 0 10 15,-7 0-10-15,4-9 8 0,0 5-8 0,3-2 0 16,-3-3 9-16,0-1-9 0,-3 1 12 0,-1 3-1 16,-7-4-1-16,4 1 0 0,-7 6-2 0,-1-7 0 15,-6-5 0-15,0 8 0 0,-4-2 3 0,0 0 0 16,-3 5 0-16,-1-5 0 0,-6 3-11 0,-4-4 0 15,4 7 0-15,-4-3 0 16,-7 6-107-16,0 0-26 0,0 0-6 0,0 0-1 0</inkml:trace>
  <inkml:trace contextRef="#ctx0" brushRef="#br0" timeOffset="126478.942">12333 2867 1778 0,'-3'-6'158'0,"-8"-3"-126"16,4-1-32-16,-7 7 0 31,0-3 50-31,-4-1 4 0,-3-5 1 0,-4 12 0 0,1-10 45 0,-5 4 8 0,-2-3 3 0,-1 9 0 0,-7-10-68 0,0 7-14 16,-3-3-2-16,0 0-1 0,-4 6-26 0,-7-3 8 16,-4-4-8-16,4 4 0 0,0-3 0 0,-6 6 0 15,-19-10 0-15,7 10 0 0,11-3 0 0,-3 3 0 0,-4-6 0 0,0 6 0 16,3 0 10-16,8 6 3 15,10-6 1-15,-3 3 0 0,3-3 10 0,14 0 3 0,11 0 0 0,7 0 0 16,-4 0 1-16,18 0 0 0,11 0 0 0,10-9 0 16,4 6-28-16,13-3 0 0,5-1 8 15,17-2-8-15,14-4 0 0,7-2 0 0,0 5 0 0,18-5 0 16,14 2 0-16,3-12 8 0,4 9-8 0,4 4 8 16,6-4 8-16,1-3 0 0,-1 4 1 0,1 2 0 15,3-3-5-15,3-2-2 0,-3 8 0 0,-3 1 0 16,-15-7 21-16,-3 7 4 0,-11-1 1 0,-6 1 0 15,-12 3-16-15,-6 2-2 0,-7-2-1 0,-11 3 0 16,-11 3-5-16,-7-6 0 0,-10 6-1 0,-11 0 0 16,-3-10 17-16,-11 10 3 0,-7 0 1 0,0 0 0 15,-11 0-22-15,-13 0-10 0,-5 0 10 0,-9-3-10 16,-15 3 9-16,-4 0-9 0,-6 0 8 0,-11 0-8 16,-4 0 10-16,-17 3-10 0,-15-3 12 0,1 10-12 0,3-10 21 0,-7 6-2 15,0 3-1-15,8-5 0 0,6 8 2 0,0 1 1 16,4-4 0-16,0 7 0 0,6-4-9 0,8 4-1 15,4 3-1-15,10-3 0 0,3 2-10 0,8 1 8 16,3 0-8-16,7-3 8 0,0 2-8 0,14 1 0 16,8-3 0-16,2 3 0 0,8-10 0 0,0 10-12 15,11-3 2-15,6-1 1 0,11 4-8 0,4-9-2 16,0-1 0-16,6 7 0 0,8-4-3 0,7-2-1 16,7-4 0-16,3-3 0 0,7 6 3 0,8-9 0 15,3 7 0-15,4-7 0 16,-4 9-18-16,3-9-3 0,-6 0-1 0,6 0-871 0,-3 0-175 15</inkml:trace>
  <inkml:trace contextRef="#ctx0" brushRef="#br0" timeOffset="126499.72">11987 2814 1267 0,'0'0'112'0,"0"0"-89"0,0 0-23 0,-7 0 0 16,-3 0 164-16,-1 0 29 0,4 0 6 0,0 0 1 16,-4 0-143-16,1 0-28 93,3-6-5-93,0-4-2 16,-4 10 50-16,1-9 9 0,-4-1 3 0,3 7 0 0,0-3-18 0,-3 0-3 0,0 6-1 0,0-3 0 0,-4 3-2 0,1 0-1 0,3 0 0 0,0-7 0 0,-1 7-9 0,1 0-2 0,0 0 0 0,4-3 0 0,6 3-16 0,1 0-3 0,-5 0-1 0,8 0 0 0,0 0-12 0,15-6-4 0,-1-4 0 0,7 10 0 0,7-9-12 0,7 0 0 0,8-1-12 0,3 1 12 0,6-7 0 0,8 7-8 16,4 6 8-16,-1-7 0 0,4 4 0 15,-3 0 0-15,3 3 0 0,0-7 0 16,0 4 0-16,-3-4 0 0,-8 10 0 0,0-3 0 0,-6-3 0 0,-4-3 0 15,-4 2 0-15,-7 4 0 0,-3-3 8 0,-7 3-8 16,-4-3 11-16,-7 2-11 0,-3 4 18 0,-4-6-3 16,-7 6-1-16,0 0 0 0,-7 0 18 0,-7 0 3 15,-4 0 1-15,-3 0 0 0,-11 0-22 0,0 0-4 16,-3 0-1 0,-7 0 0-16,-4 0-1 15,-4 6-8-15,1 4 12 0,3-7-4 0,-3 3-8 0,3-3 0 16,0 10 0-16,0-10-11 0,-3 6 11 0,-1 7 0 0,1-6-9 0,7-7 9 0,3 3-10 0,0 3 10 0,4 1-13 0,-1-1 5 31,8 1-22-31,7-4-4 0,3-3-1 0,4 3 0 16,7-3-139-16,7-3-28 0,11-12-6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18T19:18:18.0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13236 2670 1497 0,'-3'-10'133'0,"-1"-2"-106"0,1-1-27 0,-1-3 0 15,-3-2 128-15,0 2 20 0,3 3 4 0,-3-2 0 16,-3 2-100-16,6 1-21 0,-6-1-4 0,-1 7-1 16,4-13 9-16,-3 10 1 0,-8 2 1 0,-3 4 0 15,-8-3-37-15,-2 3 0 0,-5 3 0 0,-2 0 0 16,-5 0 8-16,-3 3-8 0,-6 3 8 0,-5-3-8 15,-3 10 0-15,-3-4-8 0,-4 4 0 0,0-7 0 16,0 7 8-16,-4-7 0 0,-7 3 0 0,4 1 0 16,0-1 16-16,4 7 1 0,3-13 1 0,-4 3 0 0,1-3-4 0,6 4-1 15,1 2 0-15,6-9 0 0,4 9 6 0,7-9 1 16,0 0 0-16,15 10 0 0,10-10-11 0,-1 0-1 16,1 0-8-16,7-10 12 0,14 10 8 0,-3 0 0 15,-5-9 1-15,5 9 0 0,3-9-3 0,7 2-1 16,11-2 0-16,-4 0 0 0,0-1-17 15,11-2 10-15,13-4-10 0,1 7 8 0,0-1-8 0,3-6 12 16,4-2-12-16,7 8 12 0,0 1-12 0,3-7 8 16,4 4-8-16,4-4 8 0,3 10 0 0,4-4 0 15,-1 1 0-15,1-1 0 0,3 1 0 0,7 0 0 16,0 2 0-16,4-2 0 0,-1 6-8 0,1 3 0 16,0-10 0-16,-1 4 8 0,-6 6-8 0,0 0 0 0,-4-9 0 0,-4 9 0 15,-6 0 0-15,-4-3 0 0,-4-4 0 0,-3 7 0 16,-4 0 0-16,-6-3 0 0,-4-3 9 0,-8 6-9 15,1-6 9-15,-4 6-9 0,-7 0 12 0,1 0-12 16,-8-4 16-16,-4 4-3 0,-3 0-1 0,0 0 0 16,-7 0 2-16,0 0 0 0,0 0 0 0,0 0 0 15,-10 0-5-15,-1 0-1 0,-6 0 0 0,-5 4 0 16,1-4-8-16,-3 6-17 0,-8-6 4 0,4 9 1 16,-8-2 12-16,1-4-11 0,-4 6 11 0,0-3-10 15,-3-2 10-15,-4 2 0 0,-3-3 0 0,-8 6 0 16,-6-2 0-16,-1-1 0 0,-3-3 0 0,4 6-8 15,-8 1 8-15,1-4 0 0,-4 3 0 0,-4-5 0 16,-3 2 0-16,3 3 0 0,1-2 0 0,-1-4 0 16,0 6 0-16,1-9 0 0,3 10 0 0,3-4 0 15,4-3 0-15,0 6 8 0,7-2 0 0,7 2 0 0,4-9 1 0,3 9 1 16,-3 1 0-16,10-4 0 16,7 4-10-16,7-7 0 0,-3 3 0 0,3 3 8 0,8-9-8 0,3 10 0 15,14-10 0-15,-7 9 0 0,-7 1 0 0,10-4 0 16,15-3 0-16,-1 6 0 0,4-2 0 0,4 2-14 15,10-3 3-15,4-3 1 0,7 7 10 0,7-10-8 16,3 6 8-16,7-6-8 0,8 0 8 0,10 0-12 16,0 0 12-16,7 0-12 0,0-6 12 0,8-4-8 15,2 1 8-15,12 6-8 16,6-3-88-16,7-1-18 0,11-2-3 0,-35 0-1 16</inkml:trace>
  <inkml:trace contextRef="#ctx0" brushRef="#br0" timeOffset="2353.759">9878 7304 1828 0,'-32'-12'81'0,"18"6"17"0,0-4-78 0,-4 4-20 0,-3-4 0 0,3 1 0 15,4 0 53-15,0 5 7 0,-3-2 2 0,6 0 0 16,0 3 14-16,1-3 2 0,3 2 1 0,0-2 0 16,0 3-27-16,7 3-4 0,0 0-2 0,0 0 0 15,0 0-16-15,0 0-3 0,10 0-1 0,-3-6 0 0,7 6 0 0,0-3 0 16,8 3 0-16,-1 0 0 0,11-7 13 0,3 7 2 15,0 0 1-15,4-3 0 0,3-3 5 0,4 6 1 16,3-9 0-16,1 2 0 0,-1 4-17 0,8-3-3 16,10 3-1-16,0-4 0 0,-4 4-10 0,1-3-1 15,-8 6-1-15,8-3 0 0,6-3-6 0,-6 6-1 16,-8-10 0-16,4 10 0 0,11 0-8 0,-4 0 8 16,-4-6-8-16,1 3 8 0,-4 3-8 0,3-6 0 15,4 2 9-15,-7-2-9 0,0-3 8 0,0-1-8 16,4 7 8-16,-1-6-8 0,-6-4 8 0,-1 4-8 15,-7-1 10-15,-3 1-10 0,-3 0 8 0,-1-1-8 16,-7 1 0-16,-3 2 9 0,0-2-9 0,-11 6 0 0,-7-3-12 16,-3 3 12-1,-1-4-103-15,-10 7-13 0,0 0-2 0,0 0-770 0,0 0-155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18T19:20:28.689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31200 13899 2282 0,'0'0'101'0,"-4"0"21"0,-6 0-98 0,6 0-24 0,-3 0 0 0,7 0 0 16,0 0-90-16,0 0-23 0,-4 0-5 16,4 0-1-16,0-9 45 0,0 2 9 0,0-2 1 15,-3-1 1-15,3 1 47 0,0 0 16 0,-4-10-12 0,4 3 12 16,-3 4 68-16,-1-4 19 0,1-3 4 0,-1 0 1 0,4 0 3 0,-3-6 1 15,3 7 0-15,-4-8 0 16,1 8-27-16,3-7-5 0,0 6 0 0,0-6-1 0,0 6-24 0,3-6-5 16,1 6-1-16,3-3 0 0,0 0-10 0,0 3-3 15,0 0 0-15,4-6 0 0,-1 7-8 0,1-1-3 16,-1-6 0-16,-3 6 0 16,7 0-9-16,-3 0 8 0,0-6-8 0,-4 9 8 0,0-2-8 0,0-1 10 15,0 0-10-15,-4 0 10 0,-3-6 7 0,0 9 2 16,-3-2 0-16,-1-1 0 0,1 3 8 0,-1 4 1 15,-3-4 1-15,0 3 0 0,0-2-12 0,-3 5-2 16,2-5-1-16,-2 5 0 0,3 1-6 0,-4-1 0 16,1-5-8-16,3 5 12 0,-4 1-4 0,4-1-8 15,0 1 11-15,0-7-11 0,-4 7 12 0,4-4-4 16,0 4 0-16,0 0-8 0,-3-7 12 0,2 10-12 0,-2-4 12 16,-1-2-12-16,1 2 10 0,-4 1-10 0,3-4 8 0,-3 4-8 15,3 6 0-15,-3-7 8 0,-7 4-8 0,7 3 0 16,3-3 0-16,1-4 0 0,-4 10 8 0,3-6-8 15,1 3 0-15,-1-3 0 0,4 6 0 0,0 0 0 16,0-10 0-16,0 10 0 0,7 0 8 0,0 0-8 16,0 0 0-16,0 0 0 0,0 0 0 0,0 0 0 15,0 0 0-15,0 0 0 0,0 0 0 0,0 0 0 16,10-3 0-16,-6-3 0 0,3 3 0 0,-7 3 0 16,0 0 0-16,0 0 0 0,0 0 0 0,0 0 0 15,0 0-8-15,0 0 8 0,0 0 0 0,0 0 0 16,0 0 0-16,0 0 0 0,0 0 0 0,0 0 0 15,0 0 0-15,7 9 0 0,-7-9 0 0,3 3 0 16,5 7 0-16,-8-10 0 0,-4 6 0 0,4 3 0 0,0 1 0 0,0-1 0 16,0 1 0-16,-4-1 0 0,1 7 0 0,-4-7 0 15,0 7 0-15,-4-4 0 0,1 7 0 0,-1 3 0 16,-3-3 0-16,0 0 0 0,-4-1 0 0,1 1 0 16,2-3 0-16,5 3 0 0,-4 0 0 0,3-10 0 15,1 7 0-15,3-7 0 0,-1 0 0 0,5 1 0 16,-4-10 9-16,7 0-9 0,0 0 8 0,0 0-8 15,0 0 8-15,0 0-8 0,0-3 0 0,3-13 0 16,1 7-10-16,-4-1 10 0,0-5-20 0,3-4 4 16,1 3 0-16,0-3 0 0,-8 0 4 0,4 1 0 15,4-1 1-15,-4 3 0 0,0-3 11 0,-4 4-10 0,0-4 10 0,4 9-10 16,-3-2 10-16,3-1 8 16,-4 4-8-16,4 0 11 0,-3-1-3 0,3 1-8 0,3-1 12 0,1 1-4 15,-1 3-8-15,5-4 12 0,-1 7-12 0,3-6 12 16,1 2-12-16,-1-2 0 0,4 0 0 15,1 9 0-15,-1-7 0 0,0 4 15 0,0 3-4 0,0-6-1 16,0 6-10-16,0 0-14 0,-3 0 3 0,6 6 1 16,-2-6 18-16,-5 3 4 0,4 4 1 0,0-1 0 15,0-3 4-15,1-3 1 0,-5 6 0 0,1-3 0 16,3 4-18-16,-4-4 0 0,5 3 0 0,-1-3 0 16,0 3 0-16,-4-2 0 0,4 2 0 0,1-6 0 15,-5 0-72-15,1 3-16 0,3-3-2 16,0-3-1-16,0 3-143 0,0 0-29 0</inkml:trace>
  <inkml:trace contextRef="#ctx0" brushRef="#br0" timeOffset="903.838">31835 13043 1497 0,'0'0'133'0,"0"0"-106"15,0 0-27-15,0 0 0 0,3 9 196 0,1 1 33 0,-1-1 7 0,-3 7 2 16,4 3-198-16,-4-1-40 0,0 7 0 0,0 4-13 15,0-4 13-15,0 3 0 0,-4 3 0 0,4 1 0 16,-3-7 10-16,3 3 2 0,3 3 0 0,-3-9 0 16,0 3 25-16,4 4 6 0,-1-11 1 0,4 8 0 15,0-8-12-15,-3-2-1 0,-1 3-1 0,1 0 0 16,0-4-8-16,-1 1-2 0,1-3 0 0,-1 2 0 16,1-5 5-16,3-1 1 0,-4 0 0 0,1-2 0 15,-4-7 11-15,3 3 3 0,-3-3 0 0,0 0 0 16,0 0-16-16,0 0-4 0,0 0 0 0,7 0 0 15,-7 0 12-15,7-10 3 0,4 1 0 0,-4 3 0 16,4-4-15-16,-1-2-4 0,-3-4 0 0,4 0 0 16,3 4-7-16,0-4-1 0,-3-9-8 0,-1 6 12 15,8 1-3-15,-4-11-1 0,-3 4 0 0,3-3 0 0,0 0-8 0,0-7 0 16,0 1 9-16,0 6-9 16,-3-7 8-16,-1 7-8 0,1 0 8 0,-1-4-8 0,1 4-11 0,-4 9-6 15,0-6-2-15,0 6 0 16,-3 4-13-16,3 2-2 0,-4-3-1 0,4 7 0 15,0 0-21-15,-3-1-5 0,3 1-1 0,0 3 0 16,-3-4-133-16,3 10-26 0,0-9-6 0</inkml:trace>
  <inkml:trace contextRef="#ctx0" brushRef="#br0" timeOffset="1334.957">32957 12604 115 0,'0'0'0'0,"0"-6"10"0,0 2-10 15,0 4 0-15,0-6 0 0,0 6 0 0,0 0 552 0,0 0 108 0,0-9 21 0,0 9 5 16,0 0-554-16,0 0-110 0,0 0-22 0,-8 6 0 15,-2 3-12-15,3 1 4 0,-7-1 0 0,3 1 0 16,-3 8 8-16,-4-2 0 0,1 3 0 0,-4 6-8 16,-4-6 22-16,0 9 5 0,0 0 1 0,-3 4 0 15,-3-1 11-15,-1 4 2 0,0-1 1 0,-3 4 0 0,-1 6-18 0,5-4-3 16,-5 1-1-16,8 3 0 0,0 0-12 0,3-3 9 16,1-4-9-16,6 1 8 0,4-4 11 0,0-5 1 15,3 2 1-15,1-3 0 0,6 0 3 0,1-2 1 16,-1 2 0-16,0-9 0 0,4 9-25 0,4-6 0 15,0 0 0-15,-1 3 0 0,1-6 0 0,3-1 0 16,3 1 0-16,-3-3 0 0,0 3 0 0,4-4-9 16,-4 4 0-16,4-9 0 15,3 5-25-15,-4-2-5 0,1-7-1 0,-1 4 0 16,5-1-33-16,-5-3-7 0,4-3-2 0</inkml:trace>
  <inkml:trace contextRef="#ctx0" brushRef="#br0" timeOffset="1816.477">33013 13184 1522 0,'0'0'68'0,"0"0"13"0,0 0-65 0,0 0-16 0,0 0 0 15,0 0 0-15,0 0 55 0,0 0 7 0,0 0 2 0,0 0 0 16,-4-6 55-16,-6 6 11 0,3 0 2 0,-4 0 1 16,1 0-32-16,-4 6-6 0,-1-3-2 0,1 3 0 15,0 4-34-15,0-1-7 0,0 1-2 0,0-1 0 0,3-3-30 0,4 4-7 16,-3-1-1-16,-1 1 0 16,4-1-12-16,0 0 9 0,0-2-9 0,3-4 8 0,1 3-8 0,-1 3 0 15,1-9 0-15,3 0 0 0,0 0 0 0,0 0 0 16,0 0 0-16,0 0 0 0,0 0 0 0,0 0 0 15,3 10 0-15,-3-10-11 0,4 9 11 0,3-3 0 16,0-2 0-16,-4 5 0 0,8-3 0 0,-4 4 0 16,0-10 0-16,0 9 0 0,4-3 0 0,-4-2 0 15,3 2 0-15,1-3 0 0,-4 6 0 0,4-9-10 16,-4 10 10-16,0-4-10 0,0-3 10 0,0 3 0 16,-7-6 0-16,3 10 0 0,1-4 0 0,-4-3 0 15,3 7 0-15,-3-1-8 0,-3-3 8 0,-1 4 0 16,-3-1 0-16,0-3 0 0,0 4 0 0,-3-1 0 0,-4 1 0 15,-1-1 0-15,1 0 0 0,0 7 0 0,0-3 0 0,0-4 0 16,0 0 0-16,0 4 0 0,3 0 0 0,-3-4 0 16,3 0-15-16,1-9 3 0,3 10 0 15,7-10 0 1,-7 0-66-16,7 0-13 0,0 0-2 0</inkml:trace>
  <inkml:trace contextRef="#ctx0" brushRef="#br0" timeOffset="2073.847">33313 13068 2257 0,'0'0'100'0,"0"0"20"0,0 0-96 31,0 0-24-31,0 0 0 0,0 0 0 0,0 0 0 0,0 0 0 0,0 0 0 0,0 0 0 0,3 9 0 0,1 1 0 16,-4-1 0-16,3 7 0 0,-3-7 23 0,0 10 2 16,0-3 1-16,0-4 0 0,0 4-6 0,0 3-2 15,4-10 0-15,-4 10 0 0,0-10-18 0,0 7 0 16,3-6 0-16,-3-1 0 16,4 0-45-16,-4 1-10 0,0-10-1 0</inkml:trace>
  <inkml:trace contextRef="#ctx0" brushRef="#br0" timeOffset="2552.055">33373 12701 2487 0,'-7'-16'55'0,"7"16"11"0,-4-9 2 0,1 6 2 0,3 3-56 15,0 0-14-15,3-6 0 0,4-1 0 16,4 7-34-16,-4 0-10 0,3 0-1 0,1 0-1 0,-4 7 32 0,4-1 14 15,-1-3-12-15,-3 6 12 0,4 7 0 0,0-7 0 16,-4 1 9-16,3 9-1 0,-3 0 29 0,4-4 7 16,-4 10 0-16,3-3 1 0,1 3-30 0,-4 4-7 15,4-4 0-15,-4 3-8 0,3 0 10 0,1 3-10 16,-1-2 8-16,1 5-8 0,0 1 0 0,-1-4 0 16,1 3 8-16,-1 1-8 0,-3-7 0 0,0 7 0 15,1-10 0-15,-1 3 0 0,-4 0 0 0,1-3 8 16,-4 4-8-16,0-1 8 0,0-3-8 0,-4 3 12 0,1-3-12 15,-4 3 12-15,-8-3-12 0,1 4 8 0,-7-4-8 0,0 9 8 16,0-6-8-16,-4 7 0 0,0-7 0 0,1 10 0 16,-1-4 0-16,-3-5 0 0,3 5 0 0,-3-9 0 31,3 10-114-31,4-13-22 0,0 3-4 0,10-7 0 0</inkml:trace>
  <inkml:trace contextRef="#ctx0" brushRef="#br0" timeOffset="17054.732">27309 4263 1209 0,'0'0'108'0,"0"0"-87"0,0 0-21 0,0 0 0 16,0 0 106-16,0 0 17 0,0 0 3 0,0 0 1 16,7 9-104-16,3-3-23 0,-3-6 0 0,0 7 0 15,4-4 0-15,-1 6 0 0,1 1 0 0,0-4-9 16,-1 3 9-16,4 1 0 0,-3-1 10 0,3 0-10 15,0 1 33-15,4-1 1 0,-4 1 0 0,4 5 0 0,-4-5 11 16,0-1 3-16,3 7 0 0,-3-7 0 16,4 7 0-16,-4-4 0 0,4 4 0 0,0-3 0 0,-1-4-1 0,1 7 0 15,-1 3 0-15,1-4 0 0,3-12-14 0,4 13-2 16,-4 0-1-16,0-4 0 0,4-2-10 0,0 5-1 16,-4-5-1-16,4 9 0 0,-1-10-3 0,1 0-1 15,3 4 0-15,0-1 0 0,4-2-2 0,3-1 0 16,1 1 0-16,-1-1 0 0,0-3-12 0,0 4 0 15,1-4 0-15,-1-3 0 0,0 7 9 0,1-4-9 16,-5 3 8-16,1-9-8 0,-4 10 18 0,4-10-2 16,-4 9 0-16,1-9 0 0,-1 6 7 0,3-2 1 15,1-4 0-15,0 6 0 0,0-3-5 0,-1-3-1 16,5 6 0-16,-4-3 0 0,-1-3-3 0,1 10-1 16,0-10 0-16,0 0 0 0,-4 6-6 0,0-6-8 0,0 3 11 0,4 3-11 15,0-6 8-15,-1 7-8 0,-2-4 0 0,2-3 0 16,5 0 8-16,-1 0-8 0,-7 0 0 0,4 6 0 15,3-3 0-15,0-3 10 0,-3 0-10 0,0 0 8 16,0 0 9-16,-4 0 2 0,4 0 0 16,-4 0 0-16,0 0 0 0,4 0 0 0,0-3 0 0,-1-3 0 15,5 6-3-15,2 0-1 0,-2-3 0 0,3-4 0 16,3 7-3-16,-3-6 0 0,0 3 0 0,-1 3 0 16,1 0-4-16,-4-6-8 0,4 6 11 0,0-10-11 15,0 7 9-15,0-3-9 0,6 3 0 0,-2-3 9 16,-4-4-9-16,-1 1 0 0,5-1 0 0,-4 10 0 15,-1-15 8-15,-2 5-8 0,-1 1 8 0,0-1-8 16,0-5 14-16,-3 5-2 0,4-2-1 0,-5-4 0 0,5 7 0 0,-1-1 0 16,4-5 0-16,-8 2 0 15,1-3-1-15,0 1 0 0,-4 5 0 0,0-2 0 0,1-4-2 0,-5 7 0 16,1-1 0-16,0 1 0 0,-1-7-8 0,-3 7-14 16,-3-1 3-16,0 1 1 0,-1-7 19 0,-2 7 4 15,2-1 1-15,-3-2 0 0,0-1-14 0,4 4 9 16,-4 0-9-16,-3-10 8 15,3 9-8-15,0-5 8 0,-3 5-8 0,3-2 8 0,-4-4-8 0,4 13 0 16,-3-13 0-16,-4 7 0 0,0 3-17 0,4-13 1 16,-4 16 0-16,3-10 0 15,-6 10-180-15,-1-7-36 0</inkml:trace>
  <inkml:trace contextRef="#ctx0" brushRef="#br0" timeOffset="44444.641">28342 2403 1807 0,'-3'-6'40'0,"-8"6"8"0,4 0 1 16,-4 0 2-16,-3 0-41 0,0 0-10 0,0 0 0 0,0 0 0 15,3 0 0-15,-3 0 0 0,4 0 0 0,-4 6 0 16,-4-6 0-16,4 0 0 0,0 0 9 0,-4 0-1 16,-3 0 4-16,3 3 2 0,-3 3 0 0,0-6 0 0,-4 0 26 0,1 4 6 15,-5-4 1-15,-2 6 0 16,-5 0-3-16,-2-3 0 0,-8-3 0 0,-7 10 0 0,-7-1-14 0,-4-3-3 16,1 4-1-16,-4-1 0 0,-4 1 6 0,-3-1 0 15,-4 0 1-15,1 1 0 0,-1 6 13 0,1-13 2 16,6 9 1-16,-3-2 0 0,0 2-1 0,3-2 0 15,1-1 0-15,-1 0 0 0,-3 4-22 0,7-1-5 16,0-2-1-16,4-1 0 0,-8 1-5 0,4-4-2 16,0 3 0-16,4 1 0 0,-1 5-13 0,1-5 11 15,3 2-11-15,0-5 10 0,3 2-10 0,1 0 10 16,-1 1-10-16,1-4 10 0,6 4 0 0,5-7 0 0,-1 3 0 0,3 3 0 16,5-2-2-16,2-4 0 0,5 6 0 0,2-9 0 15,1 0 4-15,0 0 0 0,3 0 0 0,0 6 0 16,4-6 1-16,0 0 1 0,3-6 0 0,1 6 0 15,3 0-2-15,0 0-1 0,-4 0 0 0,7 0 0 16,-3 0-11-16,4 6 12 0,-1-6-12 0,1 0 12 16,2 4-12-16,8-4 0 0,0 0 9 0,0 0-9 15,-7 6 0-15,0-3 0 0,4 6 0 0,-4-2 8 16,0-1-8-16,3-3 0 0,4-3 0 0,-3 10 0 16,3 5 0-16,0-12 0 0,0 7 0 0,3-4 0 15,-3 10 0-15,7-4 8 0,-3-2-8 0,-1-1 0 16,1 7 0-16,-1-1 0 0,-3 4 0 0,4 0 0 15,-1 0 0-15,1 9 0 0,3-3 0 0,0 10 8 16,-3 2-8-16,-1-2 0 0,4 12 0 0,0-3 0 0,-3 9 0 0,3-9 8 16,0 9-8-16,0 10 0 0,-4-3 0 0,5 5 0 15,2-2 0-15,-6 9 0 0,6-3 0 0,1 3 0 16,-1 7 0-16,-3 2 0 0,8-2 11 0,-5 2-3 16,1 1 0-16,-1-1 0 0,1 7-8 0,3 0-11 15,-3 3 3-15,3-10 0 0,-4 4 8 0,1-10 0 16,-1-3 0-16,1-3 0 0,0 3 8 0,-4-3-8 15,3 7 10-15,1-14-10 0,-4 7 8 0,0-6-8 16,0-6 0-16,-3 2 0 0,6 4 13 0,-6 6-3 16,3-3-1-16,-4-4 0 0,4-2-9 0,0-4 12 15,0-2-12-15,-3-1 12 0,3-3-12 0,-4-3 12 16,1 7-12-16,3-7 12 0,-3 3-12 0,-1-3 0 0,1-3 0 0,-1 0 0 16,-3 3 0-16,4-7 0 15,-4-2 0-15,0 6 0 0,-4-6 0 0,1 2 8 0,3-2-8 0,-4-4 0 16,1-2 10-16,-1 9-10 0,-3-7 12 0,0-3-12 15,3 4 12-15,1-10-4 0,-1 3 0 0,-3-3-8 16,7-6 17-16,-3 6-3 0,3-6-1 0,0 0 0 16,-4 6-13-16,4-12 0 0,0 2 8 0,0 4-8 15,0 0 0-15,0-3 8 0,0-1-8 0,4-2 0 16,-4 2 0-16,0-5 8 0,3 9-8 0,-3-10 0 16,0 7 0-16,-3-7 0 0,3 7 0 0,0-7 0 15,-4 1 8-15,4-1-8 0,-3-6 0 0,-1 3 9 16,4 4-9-16,0-10 0 0,0 0 9 0,0 0-9 15,0 0 8-15,0 0-8 0,0 0 8 0,0 0-8 16,0 0 0-16,0 0 9 0,0 0-9 0,0 0 0 16,0 0 11-16,0 0-11 0,0 3 10 0,0-3-10 15,0 0 0-15,0 0 8 0,0 0-8 0,0 0 0 0,0 0 0 0,0 0 8 16,0 0-8-16,0 0 0 16,0 0 12-16,0 0-4 0,0 0-8 0,0 0 12 0,0 0-3 0,0 0-1 15,0 0 0-15,0 0 0 0,0 0-8 0,0 0 12 16,0 0-12-16,7 6 12 0,4-6-12 0,-1 0 0 15,1 7 0-15,0-4 8 0,3-3-8 0,3 6 0 16,1-6 0-16,0 0 0 0,-1 3 0 0,1-3 0 16,7 0 8-16,-1 0-8 0,1 0 0 0,3 0 8 15,0 0-8-15,1 0 8 0,2-3-8 0,5-3 12 16,-5 6-12-16,5-3 12 0,-5-4-12 0,1 7 8 16,7-9-8-16,-4 9 8 0,1-6-8 0,-1 6 10 0,-3-4-10 0,-1 4 10 15,-2 0 0-15,-1-6 0 0,0 6 0 16,-3 0 0-16,-1 0-10 0,-2 0 0 0,-1 6-12 0,-4-6 12 15,1 4 0-15,0-4 0 0,-4 0 0 0,0 0 0 16,-4 0 0-16,5 0 0 0,-5-4 0 0,1 4 0 16,-1 0-9-16,1-6 9 0,-4 3-12 0,0-3 12 31,-3 3-89-31,-1-7-11 0,-3-5-3 0,-3-1-1415 0</inkml:trace>
  <inkml:trace contextRef="#ctx0" brushRef="#br1" timeOffset="83242.529">25636 8650 1188 0,'0'0'26'0,"0"-7"6"0,-3 4 0 0,-4-3 1 0,3-3-33 0,-3 5 0 15,-3-2 0-15,-1-3 0 16,4 2-24-16,-4 4-11 0,1-3-2 0,3 3-1 0,0-3 56 0,3-4 11 16,-3 7 3-16,7-3 0 0,0-4 43 0,0 4 9 15,7-3 1-15,0 6 1 0,0-4-32 0,4 4-6 0,-4 3-2 0,7 0 0 16,-3-6-2-16,-1 12-1 15,1-3 0-15,-1 4 0 0,1-4-43 0,3 6 0 0,-7-3 0 0,4 4 0 16,-4-1 20-16,3 1 6 0,-3 5 1 0,0-5 0 16,1-1 5-16,-1 1 2 0,0-1 0 15,0 0 0-15,0 1 6 0,3 5 0 0,-3-5 1 0,0 6 0 16,4-4 3-16,0-3 1 0,-1 7 0 0,1-6 0 16,3 8 0-16,0 1 0 0,4-3 0 0,-1 3 0 15,-3-1-30-15,8-2-7 0,2 3 0 0,-3 0-8 16,4-4 21-16,0 4-2 0,-1-3-1 0,5-3 0 15,-5 8-18-15,1 1 0 0,3-3 8 0,1 6-8 16,-5-6 10-16,1 0-2 0,0 6 0 0,-1-6 0 16,1-3-8-16,0 2 0 0,3 1 0 0,-3-3 0 0,-1 3 23 15,5-4-1-15,-5-2 0 0,8 3 0 16,0-7-3-16,-1 7-1 0,5-4 0 0,-4-2 0 0,3-4 7 0,4 3 2 16,-1 1 0-16,1-1 0 15,0-3-27-15,0-3 0 0,7 4 0 0,0-4 0 0,-1-3 16 0,8 9 12 16,-3-9 1-16,3 7 1 0,3-7-22 0,-7 9-8 15,4-9 0-15,-3 0 0 0,3 6 0 0,3-6 0 16,-3 0 0-16,7-6 0 0,0 6 0 0,0 0 0 16,0-6 0-16,-4 3 0 0,-3-4 15 0,4 4-3 15,-1-3-1-15,8-4 0 0,-4 1 1 0,7-3 1 16,0-1 0-16,0 4 0 0,0-1-5 0,-4-2-8 16,4-4 11-16,0 0-11 0,0 7 14 0,4-10-4 0,-8 7-1 0,-3-4 0 15,0 6-9-15,-3-5-11 0,-8 5 3 0,1-5 0 16,2 5 30-16,-6-2 6 0,0 2 2 0,0-5 0 15,-4 5-18-15,-3 1-3 0,0 3-1 0,-4-4 0 16,1 1-8-16,-5-1 0 0,-2 1 9 0,-1-1-9 16,-4 4 0-16,1-3 0 0,0-1 0 0,-4 1 0 15,4 0 0-15,-4-7 8 0,0 7-8 0,-3-1 0 16,3 1 0-16,0-1 8 0,-3 1-8 0,-1-1 0 16,-3 4 0-16,4-3 0 0,-4 6 0 0,0-4 0 15,-3-2-12-15,-4 6 0 0,3-3 0 0,1 2 0 31,-7-2-118-31,3 0-24 0,-4 3-5 0,-3 3-685 0,0 0-136 0</inkml:trace>
  <inkml:trace contextRef="#ctx0" brushRef="#br1" timeOffset="87012.429">29990 12444 979 0,'0'0'43'0,"0"0"9"0,0 0-41 0,0 0-11 15,-4 0 0-15,4 0 0 0,0 0 206 0,0 0 39 0,0 0 8 0,11 0 2 16,-1 0-195-16,4 6-38 16,1-6-8-16,6 0-2 0,3 0 17 0,1 0 3 0,3 0 1 0,8 0 0 15,-1 0 17-15,4 0 3 0,3 0 1 0,0 0 0 16,1 3-25-16,-5-3-5 0,1 7 0 0,-7-4-1 15,0-3-23-15,-4 6 0 0,-3-6 0 0,-1 3 0 32,-6-3-152-32,-4 0-24 0,0 6-6 0</inkml:trace>
  <inkml:trace contextRef="#ctx0" brushRef="#br1" timeOffset="146705.701">26349 7502 921 0,'0'0'82'0,"0"0"-66"16,0 0-16-16,0 0 0 0,0 0 213 0,0 0 39 16,0-3 8-16,4-4 2 0,-1-2-200 0,-3 9-40 15,4-9-8-15,-4 9-2 0,0 0 30 0,0 0 6 16,7-10 0-16,0 4 1 0,0-3 3 0,0 5 0 15,-7 4 0-15,7-6 0 0,-7 6-9 0,7-3-2 16,-4-3 0-16,-3 6 0 0,0 0-1 0,0 0 0 16,0 0 0-16,0 0 0 0,-3 0 8 0,-4-3 0 0,-4 3 1 15,-3 3 0-15,0-3-28 0,-7 6-5 0,-4-6-2 0,-7 3 0 16,1-3-2-16,-8 6-1 0,-3-2 0 0,-1 2 0 16,-3-6 15-16,-3 3 3 0,3 3 1 0,-7-6 0 15,0 0-6-15,0 0 0 0,0-6-1 0,1 3 0 16,-1 3-2-16,0-6 0 0,-4 2 0 0,8 4 0 15,-1 0-13-15,5 0-8 0,-1 0 8 0,0 4-8 16,4 2 17-16,-4-6-1 0,3 9 0 0,1-9 0 16,-4 7-25-16,11-4-6 0,0 6-1 0,3-9 0 15,0 9 16-15,4-2 0 0,3-4 0 0,0 3 10 16,4-6-10-16,4 10 10 0,-1-10-10 0,4 0 10 16,0 6-2-16,3-3-8 0,1-3 12 0,3 0-4 15,0 6 1-15,-1-3 0 0,1 4 0 0,4-4 0 16,-4 3-9-16,3-3 0 0,1 13 0 0,3-7 0 0,0 10 0 0,0 6 0 15,0 0 0-15,0 4 0 0,3 8 0 0,1 4-11 16,-1-3 11-16,1 9-8 0,3 3 8 0,-4 3 0 16,8-6 0-16,-4 6-8 0,0 1 8 0,4 8 0 15,-4-2 0-15,0 3 0 0,0 3 0 0,0 3 12 16,0-4 0-16,0 4-1 0,-3 10-11 0,-1-4-16 16,1 3 4-16,-4 4 1 0,0 0 11 0,-4 5 0 15,4-5 0-15,0-4 0 0,0 10 0 0,0-6 0 16,0-1 0-16,0 1 8 0,0-13 0 0,0 3 0 15,7 0 0-15,-7-3 0 0,4-3-8 0,-4-4 9 16,3 7-9-16,1-6 10 0,-1 0-10 0,1-10 0 16,-4 0 9-16,0 1-9 0,3-1 8 0,-3-6-8 0,0 3 10 0,-3-3-10 15,3-3 9-15,0-6-9 0,-4 6 8 0,1-3-8 16,-1-4 8-16,4-2-8 0,-3 2 0 0,-1-2 8 16,1 2-8-16,-1-2 0 0,1-1 9 15,3-5-9-15,-4 5 9 0,1-6-9 0,3-3 12 0,-4-3-12 16,1 3 16-16,3-6-4 15,0-3-1-15,-4 3 0 0,8-4 2 0,-4-2 1 0,0-4 0 0,0 7 0 16,0-7-2-16,0 1-1 0,0-1 0 0,3-2 0 16,-3 2-11-16,4 0 0 0,-1 1 9 0,1-1-9 15,-1-3 0-15,4 4 0 0,-3-7 0 0,3 6 8 16,3-2-8-16,1 2 0 0,0 0 0 0,6 1 8 16,1-1-8-16,-1-2 8 0,-2-4-8 0,6 3 8 15,3 0-8-15,1-3 0 0,0 7 8 0,0-4-8 16,3 3 8-16,0-5-8 0,-3 5 10 0,3-3-10 0,4 4 10 15,-1-1-10-15,5 1 10 0,2-4-10 0,5-3 12 0,3 6-3 16,0-2-1-16,6-4 0 0,1 3-8 0,0-6 12 16,4 0-12-16,-1 0 12 15,1 0-12-15,-1 0 0 0,4-6 0 0,-4 3 8 16,-3-4-8-16,0 7 0 0,-7-3 0 0,-7 3 0 16,-7-6-55-16,-4 6-9 0,-10-3-3 0,-8 3-953 15,-3 0-190-15</inkml:trace>
  <inkml:trace contextRef="#ctx0" brushRef="#br1" timeOffset="180505.144">9966 8963 1324 0,'0'0'118'0,"0"0"-94"0,0 0-24 0,0 0 0 15,0 0 108-15,0 0 18 0,0 0 3 0,-4 0 1 16,1-9-94-16,3 9-18 0,0-6-4 0,0 6-1 16,3-4 9-16,-3 4 2 0,0 0 0 0,0 0 0 15,8-6 9-15,-1 6 3 16,0 0 0-16,-7 0 0 0,0 0-7 0,0 0-1 0,0 0 0 0,0 0 0 15,0 0 10-15,0 0 2 0,0 0 0 0,0 0 0 16,0 0 9-16,0 0 3 0,0 0 0 0,0 0 0 16,0 0-16-16,0 0-4 0,0 0 0 0,0 6 0 15,-4-2 0-15,4 5 0 0,-3 3 0 0,-1 1 0 16,1-4-20-16,3 1-4 0,-4-1 0 0,4 7-8 16,0-7 8-16,4 10-8 0,-1-9 0 0,1 5 0 15,-4-5 0-15,3 5 0 0,-3-2 0 0,4 3 0 16,-1-7 0-16,-3 0 0 0,4 7 0 0,-1-3 0 15,-3-4 0-15,0 7 0 0,-3-7 0 0,3 7 0 16,0-7 0-16,-4 1 0 0,4-7 8 0,0 9-8 16,-3-9 15-16,3-3-1 0,0 0 0 0,3 10 0 0,-3-10 21 0,0 0 4 15,0 0 1-15,0 0 0 0,0 0-24 0,0 0-4 16,4 6 0-16,-4-6-1 0,10 0 5 0,-3 0 2 16,0-6 0-16,0 6 0 15,0 0-7-15,1-10-2 0,-1 10 0 0,0-3 0 0,0-3-9 0,3 6 8 16,-3 0-8-16,4-6 8 0,-4 3-8 0,0 3 0 15,4 0 0-15,3 0 0 0,-4 0 0 0,8 0 0 16,0 0 0-16,-1 0 0 0,4-7 0 0,1 7-17 16,2 0 4-16,8 0 1 0,7 0 12 0,-4-3 16 0,-14 3-3 15,11 0-1-15,10-6-12 0,-3 6 0 16,-7 0 0-16,3 0 0 0,-3 0 0 0,3-3 0 0,4 3 0 0,-4 0 0 16,1-7 21-16,2 7-1 0,8 0-1 0,0 0 0 15,0 0-19-15,0 7-19 0,3-4 4 0,-3-3 1 16,3 0 14-16,-3 0 0 0,4 0 0 0,3 6 0 15,3-3 12-15,1-3 3 0,-8 0 0 0,4 0 0 16,7 7-15-16,0-7 0 0,-4 0 0 0,1 3 0 16,-4 3 0-16,7-6 0 0,0 0 0 0,-1 6 0 15,5-3 0-15,-4-3 0 0,-4 7 0 0,4-4 0 16,-3-3-8-16,-4 6-2 0,3-6 0 0,4 3 0 16,-3-3 10-16,3 0 0 0,-4 6 0 0,0-2 0 15,-3-4 0-15,0 0 12 0,-3 0-2 0,3 0-1 16,0 0-9-16,-1 0-9 0,5 0 9 0,-4 0-13 15,-4 0 13-15,1 6 0 0,-5-6 9 0,1 0-9 16,0 3 16-16,0 3-4 0,-4-6 0 0,1 0 0 0,3 0-12 0,-4 7 0 16,4-7 0-16,0 0 0 0,-8 0 0 0,5 3 0 15,-4-3 0-15,-1 0 0 0,1-3 0 0,-7-4 0 16,0 7 0-16,-4 0 0 0,0 0 0 0,0-6 0 16,-3 6 0-16,0-3 0 0,-1 6 0 0,-2-6 0 15,-5 3 0-15,4 0 0 0,-3 3 0 0,0-3 0 16,-1 0 0-16,-3 0 0 0,4-3 0 0,-7 6 0 15,-1-3 0-15,-3 0 0 0,4 0 0 0,-1 0 0 16,-3 0 0-16,1 0 0 0,2 6 0 0,-3-6 0 16,-7 0 0-16,11 0 0 0,-11 0 8 0,7-6-8 15,-7 6 0-15,0 0 0 0,0 0 8 0,0 0-8 0,0 0 0 0,0 0 0 16,0 0 0-16,0 0 8 0,0 0-8 0,0 0 0 16,7 6 0-16,-7-6 0 0,0 0 8 15,0 0-8-15,0 0 0 0,0 0 0 0,0 0 8 0,0 0-8 16,0 0 0-16,0 0 8 15,-7-6-8-15,7 6 0 0,-4-3 16 0,1-3-2 0,-1 2-1 0,4 4 0 16,-7-6-1-16,4-3-1 0,-1 6 0 0,-3-7 0 16,0 4 2-16,3-3 1 0,1 2 0 0,3-2 0 15,-4-1-1-15,1 1 0 0,-1 0 0 0,1-1 0 16,-1 1-13-16,1 3 0 0,-4-4 0 0,0 7 0 16,3-6 0-16,-3-7 0 0,0 10 0 0,0 3 0 15,0-7 0-15,0 4 0 0,0-4 0 0,0 1 0 16,0 0 0-16,-4-1 0 0,4 1 0 0,-4-1 0 15,4 1 0-15,0 0 0 0,0-1 0 0,0-2 0 0,0 2 0 16,4 1 0-16,-1-1-8 0,-3-2 8 0,4-4 0 0,-1 7 9 16,1-7-1-16,-1-3 0 0,0 0 0 15,4 4 0-15,0 2 0 0,0-2 0 0,0-4-8 0,4 9 8 16,0-5-8-16,-1 2 8 0,-3-3-8 0,4 10 0 16,-1-6 0-16,-3 5 0 0,4-2 0 0,-4 9-11 15,7-3 11-15,0-3-8 16,0 2-104-16,3-2-21 0,4 6-4 0,1-6-1269 0</inkml:trace>
  <inkml:trace contextRef="#ctx0" brushRef="#br2" timeOffset="201391.461">1637 10544 864 0,'0'0'76'0,"-11"0"-60"0,1 0-16 0,-1 0 0 15,-3 0 157-15,3 6 29 0,8-3 6 0,-11 3 0 0,7-6-147 0,3 0-29 16,4 0-7-16,0 0-1 0,-7 3 2 0,7-3 0 16,0 0 0-16,0 0 0 0,0 0 1 0,18 7 0 15,-4-7 0-15,0 0 0 0,7 0 1 0,0 0 0 16,4-7 0-16,0 7 0 0,-1 0 3 0,1-3 1 16,0-3 0-16,3 6 0 0,4-3 0 0,-4 3 1 15,4-6 0-15,-4 6 0 0,4-4-1 0,3 4 0 16,0-6 0-16,-6 6 0 0,2 0 0 0,8 0 0 15,-4-3 0-15,4 3 0 0,-4-6 7 16,8 6 1-16,-4-6 0 0,-1 2 0 0,1-2-14 0,4 6-2 0,-8-3-8 16,0-3 12-16,0 3-2 0,-10-4-1 0,3 7 0 0,-7-9 0 15,4 9 7-15,0-3 0 0,-4-3 1 0,-7-1 0 16,7 4 11-16,-3 3 3 0,3 0 0 0,-7-6 0 16,0 6-20-16,4-10-11 0,-4 7 12 15,0-3-12-15,-3 3 10 0,-1-3-10 0,1-4 8 0,-4 1-8 16,0-1 46-16,-3 4 4 0,3-3 1 0,0-1 0 15,0 1-31-15,-7-1-7 0,3 1-1 0,-3 3 0 16,0-4-2-16,0 1-1 0,0 0 0 0,0-1 0 16,-3 7-9-16,-4-10 0 0,7 10 9 0,-7-6-9 15,-4 0 0-15,0 2 8 0,1-2-8 0,-4 6 0 16,0-4 0-16,-8 1 0 0,-2 3 0 0,3 3 0 16,-4 0 0-16,0 0 9 0,4 0-9 0,-4 0 0 15,1 0 9-15,-1 0-9 0,7 3 0 0,-3 3 9 16,0-6-9-16,7 10 8 0,-7-10-8 0,7 0 8 0,0 6-8 0,3-3 0 15,0-3 0-15,8 0 0 0,3 0 0 16,0 0 0-16,0 0 0 0,3 10 0 0,8-4 0 0,0-3 0 16,3 6 0-16,0-2 0 0,7 2 0 0,0-9 0 15,4 10 0-15,-1-4 0 0,1-3 0 0,3-3 0 16,-3 6 0-16,7-3 0 0,-4 4 0 0,4-4 0 16,-4 3 0-16,4 3 0 0,-8-9 0 0,-2 10 0 15,2-4 0-15,1-3 0 0,-7 7 0 16,3-4 0-16,0-3 0 0,-3 7 0 0,-1-4 0 0,1 3 0 15,0 1 0-15,-4-4 0 0,0 3 0 0,-4 4 0 16,1-7 8-16,0 10-8 0,3-4 8 0,-11 4-8 16,4-7 8-16,-3 7-8 0,3-3 24 0,-4-4 0 0,-3 0 0 0,-3 7 0 15,-8 0-9-15,4-4-3 0,-3-2 0 0,-5 5 0 16,-2-5 0-16,-4 6 0 0,-1-4 0 0,5-3 0 16,-11 7 0-16,10-6 0 0,-7-1 0 0,1 7 0 15,-1-4-12-15,4-2 0 0,0 2 0 0,3 1 0 16,-3-4-24-16,7 0 0 0,3 7-1 0,0-6 0 31,1 5-160-31,6-5-32 0</inkml:trace>
  <inkml:trace contextRef="#ctx0" brushRef="#br2" timeOffset="-213612.016">1348 10873 1720 0,'0'0'38'0,"-11"0"8"0,0 0 2 0,1 0 0 0,-1-6-39 0,8 6-9 0,3 0 0 0,-11-4 0 15,1 4 0-15,3 0 0 0,-4 0 0 0,11 0 0 16,0 0 0-16,0 0 0 0,0 0 0 0,0 0 0 31,0 0 17-31,0 0 2 0,0 0 0 0,0 0 0 0,0 0-7 0,0 0-2 0,0 0 0 0,0 0 0 16,0 0 36-16,0 0 7 0,3-6 2 0,8 6 0 16,0 0-18-16,-1 0-3 0,4 0-1 0,0 0 0 0,8 6 9 0,-5-6 2 15,4 4 0-15,11 2 0 0,-4-6-23 0,8 0-4 16,-1 0-1-16,0 0 0 0,11-6-16 0,-4 6 8 15,4-4-8-15,0-2 0 0,-7 3 0 0,10-3 0 16,-3 3 0-16,0-4 0 0,0 4 8 0,-7-3-8 16,10 3 12-16,-3-3-12 0,-7-1 23 0,7 4-3 15,0 3 0-15,-8-6 0 0,8 6 7 0,-3 0 1 16,-1 0 0-16,-7-3 0 0,7 3-20 0,-6 0-8 16,-5 0 8-16,-2 0-8 0,-5-7 0 0,1 7 0 15,3 0 8-15,-14 0-8 0,4-3 0 0,0 3 8 16,-4-6-8-16,-4 6 8 0,1 0 7 0,-7-3 1 0,6 3 0 0,-10-6 0 15,0 6 7-15,0 0 1 16,4 0 1-16,3-3 0 0,-4-4-11 0,-3 7-2 0,0 0-1 0,7 0 0 16,-3-3-11-16,-4 3 0 15,0 0 0-15,0 0-11 0,3-6 11 0,-3 6 0 0,0 0 0 0,0 0 0 16,0 0 0-16,0 0 8 0,0-6-8 0,0 6 11 16,0 0-11-16,-3-4 0 0,-1 4 0 0,-6-6 0 15,-1 6 0-15,4 0 0 0,0-3 0 0,-4 3 0 16,1 0 8-16,-1-6-8 0,8 6 8 0,-8-3-8 15,1-4 8-15,-1 7-8 0,0-3 8 0,4-3-8 16,-3 3 12-16,-8-3-4 0,11-1 0 0,-4 4 0 16,1-3-8-16,-4 3 0 0,3-4 0 0,-3 4-11 15,3-3 11-15,1-3 8 0,-4 9-8 0,3-10 11 16,4 10-11-16,0-9 0 0,0 9 0 0,7 0 0 0,0 0 0 0,0 0 0 16,0 0-12-16,0 0 12 0,0 0 0 15,0 0 0-15,0 0 0 0,0 0 0 0,0 0-14 0,7 6 5 16,0-3 1-16,0 7 0 0,-7-10 8 0,11 0 0 15,-1 9 8-15,-6-3-8 0,6-6 0 0,-6 3 0 16,7-3 0-16,-8 10 0 0,-3-10 0 0,11 0 0 16,-4 6 0-16,3-3 0 0,-3 4 0 0,0-1 0 15,4-3 0-15,-4 6-8 0,4 1 8 0,-1-4 0 16,1 3 0-16,-1 1 0 0,-6-1 0 0,3-2 0 16,0 2 0-16,0 0-8 0,-3-6 8 0,3 7 0 15,-4-1 0-15,4-2 0 0,-3 2 0 0,-4 0 0 16,-4 1 0-16,4-4 0 0,-7 3-8 0,4 1 0 0,3-1 0 0,-11 1-816 15,4-1-164-15</inkml:trace>
  <inkml:trace contextRef="#ctx0" brushRef="#br2" timeOffset="-211947.679">8989 14498 1224 0,'0'0'27'0,"0"0"5"0,0 0 2 0,0 0 0 0,0 0-34 0,0 0 0 0,0 0 0 0,0 0 0 15,0 0 41-15,0 0 2 0,0 0 0 0,0 0 0 0,3 0 7 0,-3 0 2 16,0 0 0-16,0 0 0 0,0 0-29 0,0 0-6 16,0 0-1-16,0 0 0 0,0 0 8 0,0 0 0 15,7-3 1-15,-7 3 0 0,0 0 3 0,7-7 0 16,0 7 0-16,-7 0 0 0,8-3 2 0,-8 3 1 15,10 0 0-15,-10 0 0 0,0 0-2 0,0 0 0 16,0 0 0-16,0 0 0 0,0 0-5 0,0 0 0 16,0 0-1-16,0 0 0 0,0 0-8 0,0 0-2 0,0 0 0 0,0 0 0 15,4 0-13-15,-4 0 0 0,0 0 0 0,0 0 0 16,0 0 0-16,0 0 0 0,7 3 0 0,-7-3 0 16,0 0 14-16,0 0-3 0,0 0-1 0,0 0 0 15,0 0 0-15,0 0 0 0,0 0 0 0,0 0 0 16,0 0-10-16,0 0 8 0,0 0-8 0,0 0 8 15,0 0 2-15,0 0 0 0,0 0 0 0,7 0 0 16,-7 0-10-16,7 7-17 0,-7-7 4 0,0 0 1 16,0 0 12-16,0 0 0 0,0 0 0 0,0 0 0 15,0 0-9-15,0 0 1 0,0 0 0 0,0 0-981 16</inkml:trace>
  <inkml:trace contextRef="#ctx0" brushRef="#br2" timeOffset="-208776.067">27400 7652 2293 0,'-17'-9'101'0,"13"9"22"0,-3-3-99 0,0-3-24 15,0 6 0-15,0-10 0 0,3 10 29 0,1-6 1 16,-1-3 0-16,1 9 0 0,3-10 22 0,0 1 4 16,0 9 0-16,3-10 1 0,1 10-41 0,-4-6-8 15,7 3-8-15,-7 3 12 0,0 0-12 0,0 0 0 16,0 0 0-16,0 0 0 0,0 0-10 15,0 9 10-15,-4 1 0 0,1-1-9 0,-1 10 9 0,1-10 8 16,-4 7-8-16,0 3 11 0,3-3 10 0,-3 2 3 16,0-2 0-16,0-3 0 0,3-4-16 0,4 7-8 15,0-7 10-15,4 0-10 0,3-2 16 0,4-4-2 0,-1-3-1 16,4 0 0-16,0-3 16 0,1-4 3 0,6-5 1 0,0-4 0 16,0 1-5-16,0 5-2 15,4-9 0-15,-4 1 0 0,4-1-26 0,-4 0 0 0,0-3 0 0,-3 3 0 16,-4-6 12-16,0 6-2 0,-3-3-1 0,-4-3 0 15,3 9 3-15,-10-2 1 0,0-1 0 0,-3 3 0 16,-4 7 12-16,0-1 3 0,-1 1 0 0,-2 0 0 16,-1 2-28-16,-3 4 0 0,4 3 8 0,-1 0-8 15,-3-6 0-15,3 12 0 16,-3-6 0-16,4 0 0 0,3 3 0 0,0 4 0 0,-1-7 0 0,1 9 0 16,7-9 0-16,0 0 0 0,0 0 0 0,0 0 0 15,0 0 0-15,0 0 0 0,0 0 0 0,0 0 0 16,0 0 0-16,0 0 0 0,4 9 0 0,-1 1 0 15,-3-10 0-15,0 0 0 0,8 9 0 0,2-3 0 16,-10-6 0-16,7 4 0 0,4 2 0 0,3-6 0 16,-4 3 0-16,8-3-19 0,-7 0 3 0,6-3 1 0,1 3 15 15,0 0 0-15,-1-10 0 0,1 4 0 16,-4 3 12-16,7-3-2 0,-3-4 0 0,-1 1 0 0,-2 6-10 0,-1-10 0 16,0 4-12-16,3-1 12 0,-6-2 0 0,3-4 0 15,-3-3 14-15,-1 4-4 0,-3-4-10 0,0 0 0 16,0 0 0-16,0-6-11 0,1 6 11 0,-1-6 0 15,0 0 8-15,-4 3-8 0,1-3 0 0,3-3 0 16,-4 3 0-16,1 0 0 0,-1 3 0 0,1-3 0 16,-4 6 0-16,0 3 0 0,0-3 0 0,0 4-8 15,-4 2 8-15,4 4-8 0,-3-7 16 0,-1 7 3 16,-3 2 1-16,0-2 0 0,0 0-12 0,0-1 0 16,0 7-12-16,-4-6 12 0,4-4 0 0,-3 10 0 0,-1-3 0 0,-3 3 0 15,0-4-10-15,-4 4 10 16,-3 3 0-16,0 3-9 0,-4-3 9 0,1 10 0 0,-5-1 0 0,-2 4 0 15,-1-1 0-15,-3 7 0 0,-1 0 0 0,1 6 0 16,-4 3-11-16,0 7-3 0,1-1-1 0,-5 1 0 16,1 2 15-16,3 1 0 0,0 6 0 0,4 0-9 15,3 6 9-15,1-6 0 0,2-3 0 0,5 2 0 16,2 1 0-16,5 0 0 0,-1 0 0 0,8-6-8 16,-1 3 8-16,4-4 0 0,3 1 0 0,4-4 0 15,0 4 0-15,4 3 0 0,3-7 0 0,0-2 0 16,0 2 0-16,7 1 8 0,0-7-8 0,8 0 11 15,-5 3-3-15,4-9 0 0,4 3 0 0,3-6 0 16,4 0-8-16,0-3 12 0,3-7-12 0,0 7 12 16,1-7-4-16,2-6 0 0,5-3 0 0,-1 0 0 0,7-9 4 0,1 0 1 15,6-1 0-15,1-9 0 16,-4 4-2-16,0-7-1 0,-1-3 0 0,-2-4 0 0,-4-5-10 0,3-1 12 16,4-9-12-16,-4 7 12 15,-6-7-4-15,-1 0-8 0,-3 0 12 0,-4 0-4 0,-7 0 11 0,-3-3 1 16,-4 3 1-16,-3 0 0 15,-8-3-13-15,-6 4-8 0,-4 5 10 0,-7-3-10 0,-4-3 8 0,-3 7-8 16,0 2 0-16,-7-2 0 0,-4 2 0 0,-3 1 0 16,0 5 0-16,-4-5 0 0,-3 6 0 0,3-1-10 15,0 4 10-15,1-3-12 0,-1 9 12 0,-3 0-12 16,-1-3 12-16,-3 13-12 0,1-3 12 0,-8 5 8 0,0 4-8 16,0 6 11-16,-3 7-11 0,6-1 0 0,-3 16 0 0,1 0 0 15,-1 3-16-15,0 10-1 0,4 3-1 0,-1-4 0 16,1 11 9-16,7 5 9 0,3 0-13 0,4 7 5 15,3-4 8-15,4 4-10 0,7-4 10 0,3-3-10 16,8 7 10-16,3-7-8 0,3 1 8 0,4-7-8 16,7 6 8-16,4-9-8 0,3 0 8 0,4-7-8 15,3 4 8-15,4-9 0 0,3-7 0 0,0 3 0 16,1-3 0-16,2-6 8 0,5-4-8 0,-1-5 0 16,4-7 8-16,3 3-8 0,4-12 8 0,0 6-8 15,-3-9 11-15,-5-1-3 0,-2-9 0 0,3 1 0 16,-4-8 0-16,4-2-8 0,-4-6 12 0,4-1-4 15,-4-2-8-15,1-7 12 0,-8 6-12 0,0-12 12 16,-7 6-12-16,4-3 12 16,-11-6-12-16,-3-1 12 0,-4 7-12 0,-7-6 8 0,-3 0-8 0,-8-1 8 15,-3 4-8-15,-11 9 0 0,-3-2 0 0,-7 2 0 0,0 3-12 0,-11 13 12 16,0-3-12-16,-7 3 12 0,-3 12-16 0,0-2 5 16,-8 5 1-16,-6 10 0 0,-4 0 10 0,0 10-13 15,-8 5 5-15,8-2 8 0,0 9-12 0,0 0 12 16,4 6-10-16,-1 6 10 0,4 1-9 0,8 3 9 15,2 12-8-15,4-3 8 0,7-3 0 0,8 9-10 16,6-6 10-16,7 3 0 0,8 3-11 0,3-5 11 16,7-5-10-16,10 8 10 0,1-4-8 0,7-3 8 15,3-7 0-15,7 4-9 0,4-10 9 0,3 10 0 16,4-13 0-16,0 0-8 0,6-2 8 0,1-8 0 16,0-2 0-16,0-7 0 0,7-5 0 0,0 5 0 15,3-9 0-15,1-3 11 0,-4-3-3 0,-4-4 0 0,0 1 0 0,-3-10 0 16,0 0 0-16,-4-6 0 15,1-3 0-15,-1-7 0 0,4 1 1 0,-7-10 0 0,-7 3 0 0,-1-9 0 16,5-3-9-16,-8-1 12 0,-3-8-12 16,-4-4 12-16,-4-9-12 0,-6 12 0 0,-4-3 0 0,-4 3 0 15,-3 4 0-15,-10 2 0 0,-4-2 0 0,-4 12 0 16,-3 3 0-16,-7 9 8 0,-8 1 0 0,-2 12 0 16,-5-3-8-16,-3 9 0 0,1 7-12 0,-8 6 12 15,-4 3-20-15,-6 3 4 0,-8 6 1 0,-3 7 0 16,4-1-8-16,3 4-1 0,0-6-1 0,-4 12 0 15,4 0 9-15,3-6 3 0,4 9 0 0,8-3 0 16,2 3 13-16,4 1 0 0,7-4 0 0,8 3 0 16,6 3 0-16,7 1 13 0,4 2-4 0,7-6-1 0,7 7-8 15,4-7 0-15,10 3 0 0,7-9 0 16,7 10 0-16,4-14-11 0,7 1 11 0,10 0-12 16,8-10-116-16,6-2-23 0,1-7-5 0</inkml:trace>
  <inkml:trace contextRef="#ctx0" brushRef="#br2" timeOffset="-186418.047">20486 14256 172 0,'0'0'16'0,"0"0"-16"16,0 0 0-16,0 0 0 0,0 0 27 0,0 0 2 15</inkml:trace>
  <inkml:trace contextRef="#ctx0" brushRef="#br2" timeOffset="-170438.414">1528 8518 1522 0,'-11'-3'68'0,"11"3"13"0,-11 0-65 0,8-7-16 15,-8 7 0-15,4 0 0 0,7 0 0 0,0 0-9 16,-3-3 1-16,3 3 0 0,0 0 8 0,0 0 0 15,0 0 0-15,3-6 0 0,4-3 0 0,-3-1 14 16,3 1-3-16,3 3-1 0,-3-4 22 0,1 1 4 16,6 3 0-16,-11 2 1 0,8-2 11 0,-1 3 3 15,1-3 0-15,0 6 0 0,-8 0-7 0,8 0 0 16,-1 0-1-16,-6 6 0 0,6-3-13 0,1-3-2 16,-1 6-1-16,-6-6 0 0,7 4-3 0,-1 2-1 0,1-6 0 0,3 6 0 15,-11-3-15-15,15-3-8 0,0 0 10 16,3 0-10-16,-7 6 13 0,11-2-3 0,-4-4-1 0,7 0 0 15,4 0 7-15,-8 0 0 0,5 0 1 0,2 0 0 16,-2 0-6-16,6 0-2 0,-3-10 0 0,3 10 0 16,0-3-1-16,-7-3 0 0,8 0 0 0,-1 2 0 15,-3-2 8-15,-4 6 0 0,7-3 1 0,-10-3 0 16,3 6-1-16,4-3-1 0,-7 3 0 0,-1 0 0 16,1-7 6-16,-4 7 2 0,4-3 0 0,-11-3 0 15,7 6-10-15,0-3-1 0,-7-4-1 0,4 7 0 16,0-9-1-16,-4 9 0 0,0-6 0 0,0 3 0 15,-3-4 12-15,6 7 2 0,-13-3 1 0,6-3 0 16,-6 6-25-16,-4 0 0 0,7-3 0 0,-7 3 0 16,0 0 16-16,0 0-3 0,0 0 0 0,0 0 0 15,0 0 6-15,0-6 1 0,0-4 0 0,0 10 0 0,0-3 8 0,0-3 3 16,-11-4 0-16,11 4 0 0,-10-3-31 0,6 6 0 16,-6-7-13-16,3 4 4 0,3-4 9 0,-6 1 9 15,6 3-1-15,-7 3-8 0,1-4 0 0,6-2 0 16,-6 6 0-16,3-3 0 15,-4 2 8-15,8-2-8 0,-8 3 9 0,7-3-9 0,-6 6 0 0,6 0 0 16,-6-7 0-16,3 4 0 0,3 3 0 0,-6 0 0 16,6 0 0-16,-7 0 0 0,11 3 0 0,-10-3 0 15,6 0 0-15,-3 0 0 0,7 0 0 0,0 0 0 16,-3 7 0-16,3-7 0 0,0 0 0 0,0 0 0 16,0 0-8-16,0 0 8 0,0 0 0 0,0 0-10 0,10 0 10 0,-3 0-8 15,11 6 8-15,-11-3 8 16,11-3-8-16,-4 0 11 0,0 10-11 0,7-10-17 0,-7 6 4 0,7-6 1 15,-6 9 12-15,-1-6 16 0,7 4-3 0,-7-4-1 16,0 3-12-16,4 3 0 0,-4-2 0 0,-4-4 0 16,4 6 0-16,-3 1-18 0,-7-4 4 0,3 3 1 15,-4-6 21-15,8 10 4 0,-11-10 0 0,10 7 1 16,-10-10-13-16,11 9-16 0,-11-9 3 0,3 9 1 16,1-2 12-16,3 2 0 0,-7-3 0 0,11-3 10 15,-11 7-10-15,0-10 8 0,0 0-8 0,0 9 8 16,-7 1 0-16,3-1-8 0,4 7 12 0,-7-7-4 15,3 1 3-15,-10-1 0 0,4 0 0 0,-4 1 0 16,-4 5 1-16,0 4 0 0,-6-3 0 0,3 3 0 16,-4-10-12-16,0 10 0 0,0-3 9 0,1-1-9 15,3-2 0-15,-1 3-16 0,5-4 2 0,-8 4 1 16,14-7-223-16,-3 7-45 0</inkml:trace>
  <inkml:trace contextRef="#ctx0" brushRef="#br2" timeOffset="-155917.134">29079 15103 748 0,'0'0'67'0,"0"0"-54"0,0 0-13 0,0 0 0 16,0 0 131-16,0 0 23 0,0 0 5 0,0 0-652 15</inkml:trace>
  <inkml:trace contextRef="#ctx0" brushRef="#br2" timeOffset="-155756.174">29101 15069 709 0,'0'0'31'0,"0"0"7"0,-7 6-30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18T19:29:16.1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17332 16806 748 0,'0'0'67'0,"0"0"-54"15,0-6-13-15,-4-4 0 0,1 1 226 0,-4-1 42 16,0 4 9-16,0 6 2 16,0-9-249-16,-4 9-50 0,4-3-9 0,-4-4-3 0,1 7 18 0,-1-3 3 15,-3-3 1-15,7 6 0 0,-7-3 10 0,0 3 0 16,0-7 0-16,0 7-8 0,0 0 8 0,-4 0 0 15,0 0 8-15,-3-6-8 0,0 6 26 0,-4 6 1 0,-3-6 0 0,0 0 0 16,0 7 33-16,-1-4 6 0,-2 3 2 0,-5-3 0 16,5 7-15-16,-1-1-2 0,0-3-1 0,0 4 0 15,4-1-15-15,0 7-3 0,0-4-1 0,3 4 0 16,0 3-14-16,1-3-2 0,-1-4-1 0,4 10 0 16,0-3-6-16,3 0-8 0,0-1 11 0,4 8-11 15,7-8 8-15,-3 7-8 0,6-12 0 0,1 6 0 16,6 6 8-16,1-9-8 0,3 2 0 0,0-2 0 15,7-3 12-15,0 5 0 0,0-8-1 0,4 6 0 16,3-7 18-16,4-3 4 0,-1 4 1 0,4-7 0 16,1-3-21-16,2 0-4 0,5 0-1 0,2-3 0 15,1-4 7-15,7 7 1 0,-7-9 0 0,0 6 0 16,0-3-7-16,-1-4-1 0,-9 1 0 0,2-1 0 16,-6-5 20-16,0 5 3 0,-4-5 1 0,-3 2 0 0,-4-3-16 15,0-2-4-15,-7 2 0 0,0 3 0 0,0-6 12 0,-7 4 3 16,3-1 0-16,-6-3 0 0,-1 0-8 0,-3 1-2 15,-3 2 0-15,3-3 0 0,-4 0-1 0,-3 4-1 16,3 2 0-16,-3-3 0 0,0-2-15 0,0 2 0 16,-4 7 0-16,4-4-10 0,0-3 10 0,0 10 0 15,-4-3 0-15,4-1 0 0,0 1 0 0,4-1 0 16,-4 1 0-16,3 3 0 0,0 3 0 0,1-4 0 16,3 7 0-16,0-3 0 0,-4-3 0 0,8 6-8 15,3 0 8-15,0 0-8 16,0 0-68-16,0 0-14 0,0 0-2 0,0 0-1124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18T19:29:21.5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16965 16843 806 0,'0'0'72'0,"0"0"-58"0,0 0-14 0,7-9 0 0,-3 3 168 0,-4 6 32 16,3-10 5-16,-3 10 2 0,7-3-157 0,-7 3-31 15,0 0-7-15,0 0 0 0,0-9-12 0,4 3 0 16,-4-4 0-16,0 10 0 0,0 0 0 0,0-9 0 16,0-1 0-16,0 10-11 0,-4 0 11 0,4 0 0 15,-3-6 0-15,3 6 0 0,0 0 14 0,-7-3 5 16,-4-3 1-16,4 6 0 0,7 0 15 0,-7 0 3 16,-7 0 1-16,3 0 0 0,1 9 54 0,-1-9 11 15,-3 6 3-15,3 4 0 0,-6-4-99 0,3-3-20 16,0 7-4-16,-4 5-1 0,-3-5 45 0,7-1 8 0,-4 7 3 0,0-4 0 15,1 7-15-15,3-3-2 16,-4 9-1-16,0-6 0 0,4 9-8 0,-3-9-1 0,2 6-1 0,1 0 0 16,7-3 2-16,0 3 1 0,0-6 0 0,4 6 0 15,3-6-14-15,0-1 11 0,3 4-11 0,4-3 10 16,-3-6-10-16,3 2 10 0,3 1-10 0,1-3 10 16,3-4-2-16,-3 0 0 0,6-2 0 0,-3-4 0 15,8 3 3-15,-5-6 0 0,1 0 0 0,3 0 0 16,4 0-11-16,-4-6 12 0,0 3-12 0,0 3 12 15,4-7 4-15,-4 4 2 0,0-3 0 0,-3-3 0 16,3 6 0-16,0-7 0 0,-7-2 0 0,4 2 0 16,0 1 2-16,-4-1 0 0,-4-2 0 0,1-4 0 15,0 0-7-15,-1 4-1 0,-3-4 0 0,-3-3 0 16,-1 1 4-16,-3-7 1 0,0-1 0 0,-3 8 0 0,-1-7-2 0,-3 6-1 16,0-3 0-16,-4 0 0 0,4 9 6 0,-3-6 0 15,-1 4 1-15,1-1 0 0,-4 4 5 0,3-4 1 16,0 6 0-16,-3-5 0 15,4 5-9-15,-1 1-2 0,1 0 0 0,2-1 0 0,1 1-7 0,-3-1-1 16,6 4-8-16,-3 3 12 0,4-3-12 0,-1 3 0 16,1-4 8-16,3 7-8 0,0 0 0 0,0 0-15 15,0 0 3-15,0 0 1 16,0 0-185-16,0-9-38 0,0-1-7 0,0-5-2 0</inkml:trace>
  <inkml:trace contextRef="#ctx0" brushRef="#br0" timeOffset="35557.729">15924 14721 806 0,'0'0'72'0,"0"0"-58"16,0 0-14-16,0 0 0 0,0 0 175 0,0 0 32 15,-3-10 6-15,3 10 2 0,0 0-118 0,0 0-23 16,0 0-5-16,0 0-1 0,0 0-57 0,0 0-11 16,0 0 0-16,7 10 0 0,0-1-9 0,0 0 9 15,-3-2 0-15,3 2 0 0,0 0 0 0,0 1 0 16,-4-1 0-16,8 1 0 0,-8 5 19 0,8-5 4 15,-4 9 1-15,0-10 0 0,0 7-8 0,0 2 0 16,0-2-1-16,4 3 0 0,-8 0 10 0,8 0 3 16,-4 6 0-16,0-7 0 0,4 11-8 0,-1-4-2 15,-3 0 0-15,0 3 0 0,4 7 2 0,-1-7 1 0,1 9 0 0,0-5 0 16,-1-1-4-16,-3 4-1 0,11-1 0 0,-7-6 0 16,-1 4-3-16,4-4-1 0,0-6 0 0,0 3 0 15,1 0 2-15,-5-6 0 0,4 6 0 16,0-6 0-16,-3 0 2 0,3 6 0 0,0-7 0 0,0 11 0 15,0-4-6-15,0-6-1 0,1 9 0 0,-1-6 0 16,-4 0 3-16,1 3 1 0,-1 0 0 0,5-3 0 16,-8 0-5-16,0 0-8 0,0-3 11 0,0 6-11 15,-4-7 20-15,1 1-2 0,3-3-1 0,-4 3 0 16,4-10-1-16,-3 7 0 0,-4-7 0 0,4 1 0 16,-4-10 0-16,0 0-1 0,0 0 0 0,0 0 0 15,0 0 5-15,0 0 2 0,0 0 0 0,3-10 0 16,-3 1 4-16,-3-7 1 0,-1-3 0 0,-3-6 0 15,-4 3-17-15,4-9-10 0,-3 3 12 0,-4-10-12 16,0 4 24-16,-1-4-3 0,1-6 0 0,-3 6 0 16,3-2-31-16,-4 2-6 0,7 4-2 0,1-4 0 15,-4-3 29-15,0 4 5 0,-1 2 2 0,1 4 0 0,0-4-18 0,0 1 0 16,0 6 0-16,-4-4 0 0,4 4-9 0,0 0-6 16,0 3-1-16,0-4 0 0,0 4 16 0,-4-3 0 15,4 9 0-15,3 0-9 0,-3-6 9 0,4 10 0 16,3 2 0-16,-4-3 0 0,1 1 0 0,2 5 0 15,1 1 0-15,4 0 0 0,-1-1 0 0,1 7 0 16,-1-3 0-16,4 3-8 0,0 3 8 0,0 0 0 16,0-7 0-16,0 7-8 0,0 0 8 0,0 0-10 15,4-6 10-15,-4 6-10 0,0 0 10 0,14 0-8 0,-3 0 8 0,-11 0-8 16,10 6 8-16,1 4 0 0,-1-4 0 0,-3 3 0 16,4 1-8-16,-1 2 8 0,-2 4-8 0,2 3 8 15,4 0 0-15,-3 6-10 0,-1 0 10 0,5 3 0 16,-1 0 0-16,3 7 0 0,1-1 0 15,-4 1 0-15,7-4 0 0,-7 4-8 16,0-1 8-16,1 4-10 0,2-4 10 0,1-6 0 0,-1 7 8 0,1-7-8 16,-4 4 0-16,4-4 0 0,-4 0 0 0,0-3 0 15,0 0 0-15,0-3 0 0,0 3 0 0,-3 3 0 16,0-2 0-16,-1-8 11 0,1 1-3 0,-4 6 0 16,0-6-8-16,0 0 0 0,-4-3 0 0,4 2 0 15,-3-2 0-15,0-3 0 0,3 2 0 0,-7 4 0 16,3-3 10-16,1-7 0 0,-1 1 0 0,-3-1 0 15,0-9-10-15,0 0 12 0,0 0-12 0,0 0 12 0,0 0 5 0,0 0 2 16,0 0 0-16,0 0 0 0,-3 0 16 0,-4-9 3 16,-4-7 1-16,0 3 0 0,-3-12-24 0,-3 0-5 15,-5-6-1-15,-2-4 0 0,-1-5-9 0,-3-1 0 16,3-3 9-16,0 0-9 0,-10-6 12 0,7 3-1 16,-4-7-1-16,4 1 0 0,-4 9-10 0,8-3-11 15,-5-3 3-15,5 12 0 0,-1 1 8 0,0-4 0 16,1 13 0-16,-1 0 0 0,7-1 0 0,-3 7 0 15,3 0 0-15,1-3 0 0,3 10 0 0,3 2 11 16,-3-3-3-16,7 7 0 0,0 0-8 0,-4 2 0 16,8 4 0-16,-1-3 0 15,1 3-24-15,3 3-8 0,0 0 0 0,0 0-1 0,0 0 33 0,10 9 0 0,1 1 0 16,-1-1 0-16,5 0-8 0,-1 10 8 0,0 0 0 0,3 6 0 16,1-6-10-16,-4 6 10 0,4 3-8 0,3 7 8 15,-3-7 0-15,3 13 0 0,0-10 0 0,0 4-8 16,0 5 8-16,0-2 0 0,4 0 0 0,-4 2 0 15,0-2 0-15,1 0 0 0,-1 6 0 0,-4-10-8 16,1 4 8-16,3-4 0 0,-3 4 0 0,3-4 0 16,4 1 0-16,-8-7 0 0,1 0 0 0,3 4 0 15,-3-4 0-15,-1 0 0 0,-2-9 0 0,-1 6 0 16,0-6 0-16,-4 0 0 0,1-4 0 0,3 4 0 16,-7-9 0-16,4 5 0 0,-4-5 9 0,3-1-9 15,-6-3 8-15,3-3-8 0,-4 4 0 0,-3-7 0 16,0 0 0-16,0 0 0 0,0 0 0 0,8-7 0 31,-5-5-58-31,-3-4-18 0,-7-9-4 0,0-3-776 0,0-7-156 0</inkml:trace>
  <inkml:trace contextRef="#ctx0" brushRef="#br0" timeOffset="36776.616">17928 9982 1209 0,'0'0'108'0,"-7"-9"-87"16,0 0-21-16,-4 5 0 0,1-8 82 0,-1 2 12 0,4 7 2 0,-3-3 1 16,-1-3-77-16,4 5-20 15,0-2 0-15,-4 6 0 0,4-9 0 0,4 9 0 0,3 0 0 0,0 0 0 16,0 0 23-16,0 0 7 0,0 0 2 0,0 0 0 15,0 0-12-15,0 0-1 0,0 0-1 0,0 0 0 16,3 9 14-16,-3 1 2 0,4-1 1 0,-4 7 0 16,0-1 6-16,-4-2 2 0,4 6 0 0,-3 3 0 31,-4 0 3-31,0 3 1 0,-4 12 0 0,1-2 0 0,-5-1-13 0,-2 10-2 0,-1-6-1 0,-3 6 0 16,0 3-16-16,0 6-3 0,-4 0-1 0,0 7 0 15,-3-4-11-15,0 4 8 0,-4-4-8 0,4 4 8 16,0-4-8-16,-1 7 12 0,1 6-12 0,0-6 12 15,0 6 1-15,0-6 1 0,3-7 0 0,4-3 0 16,-4 1-5-16,7-7-1 0,1-3 0 0,3-10 0 16,-1 4 7-16,5-4 1 0,-1-9 0 0,4 4 0 0,0-11 5 15,0-2 2-15,4-7 0 0,-1 1 0 0,4-4 10 0,0-6 3 16,0 0 0-16,4-16 0 0,-4-2 0 0,7-1 0 16,-4-13 0-16,4 4 0 0,4-9-23 0,-1-7-4 15,5 0-1-15,2-10 0 0,-3 1-17 0,11-10-4 16,3 1-1-16,0-1 0 0,1-9 14 0,-1 9 16 15,4 0-3-15,-1-6-1 0,1 7-12 0,0 5-13 16,0-2 2-16,-1 2 1 0,-2 4 18 0,-1 3 4 16,-4 3 1-16,1 3 0 0,-4 0-5 0,1 0 0 15,-1 0-8-15,0 7 12 0,0-7-12 0,-3 6 9 16,-1 4-9-16,-3-1 8 0,1 4-8 0,-1-1 8 16,3 4-8-16,-6 0 8 0,3 3-8 0,-3 0 0 15,-4 6 9-15,3 6-9 0,1-9 0 0,-4 13 0 0,-4-4 0 0,4 7 8 16,-3-3-8-16,-4 9 0 15,0 0-8-15,0 0 8 0,0 0-8 0,3 9 8 0,1 7-8 0,-8-7 8 16,1 4 0-16,-4 2 8 0,0 11 0 0,0-1 0 16,3-3-8-16,-6 6 0 0,-1 3-8 0,0-3 8 15,-6 10 0-15,3 3 0 0,-4-4 0 0,-3 7 8 16,3 3-8-16,-6-3 0 0,2 6 0 0,-2-3 0 16,-4 7 0-16,3-1 0 0,-3 4 0 0,-1-4 0 15,-2 0 0-15,2-3 12 0,1-3-4 0,0-3 0 16,0-6-8-16,7 6 0 0,3-10 0 0,0 4 0 15,4-4 0-15,4-5 0 0,-5-4 0 0,5 0 0 16,3-6 0-16,0-1 0 0,0-2 0 0,3-3 0 16,-3 2-56-16,4-5-12 0,-1-1-2 0,1 1-1 15,-1-4-120-15,1-3-24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18T19:30:19.2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16972 1522 979 0,'11'-22'43'0,"-8"9"9"0,4 4-41 0,-7 0-11 15,4-10 0-15,-4 9 0 0,-4-5 244 0,1 12 46 16,-1-7 10-16,-6 4 1 0,3-4-185 0,0 10-38 16,-4-3-7-16,0 3-2 0,1 3-39 0,-1-3-8 15,1 10-2-15,-4 6 0 0,3 2-20 0,-3 1 0 16,0-3-10-16,0 9 10 0,-4 6 0 0,0 4 0 15,1-1 0-15,-8 4 0 0,0 6 0 0,1 6 0 16,-8-9 0-16,0 12 0 0,-3 0 0 0,-7 1 0 16,-4 5 0-16,-4 4 0 0,4 0 21 0,-3 3 2 15,-7-4 0-15,6-2 0 0,-3 3 21 0,7-1 4 16,4 1 0-16,-4 0 1 0,0-1-30 0,4 1-7 0,3-10 0 16,4 1-1-16,3-4-11 0,0-3 0 0,8 0 9 0,6 3-9 15,-7-3 0-15,8-12 0 0,-4 9 0 0,6-7 8 16,1-2-8-16,0-7 9 0,0 6-9 15,4 1 10-15,-5-16-10 0,5 9 0 0,-1-9 0 0,1 6 0 16,-1-9 8-16,1 2-8 0,-1-2 12 0,0-3-4 31,4 2 0-15,-3-2 0-16,3-7 0 0,0 4 0 0,-4-1 0 16,8-9-8-16,-1 9 12 0,4-9-4 0,0 0 15 0,0 0 2 0,0 0 1 0,0-9 0 0,0 0-2 0,4-1-1 0,-1-6 0 0,1 4 0 15,3-7-15-15,-4-3-8 0,4 10 8 0,-3-13-8 16,3 6 8-16,-4-6-8 0,4 6 8 0,-3-6-8 15,-1-4 8-15,-3 4-8 0,4 3 10 0,-1 0-10 0,-3-6 9 0,0 0-9 16,0 3 8-16,0-3-8 0,0 9 8 16,0-6-8-16,0 0 0 0,4-3 8 0,-4 2-8 0,0 4 0 15,4-3 0-15,-4 0 8 0,0 7-8 0,3-1 0 16,-3 0 9-16,4 3-9 0,-4-3 0 0,0 10 0 16,0 0 0-16,0-1 0 0,0 10 0 0,0 0-8 15,0 0 8-15,0 0 0 0,0 0 0 0,0 0-10 16,-7 13 10-16,-1-1 0 0,1 10-12 0,-3-6 4 15,3 3 8-15,-4 0-13 0,1-1 13 0,-1 7 0 16,0-6 0-16,1 0 0 0,3 6 0 0,-4-6 0 16,-3 0 0-16,4 6 0 0,-1-9 0 0,0 5 10 15,1 1-10-15,3-3 12 0,-4 0-12 0,4 9 12 16,4-12-12-16,-4 3 12 0,3 9-12 0,-3-9 12 16,7 6-12-16,0-6 12 0,0 3-1 0,7-4 0 0,-7 1 0 15,11 0 0-15,-4-3-1 0,7-4 0 0,-4 4 0 0,8-7 0 16,0 1 0-16,-1-4 0 0,8-3 0 0,3-6 0 15,4-3 2-15,3 3 0 0,4-13 0 0,0 0 0 16,7-12 0-16,0 3 0 0,-1-3 0 0,5 0 0 16,-8-13-4-16,7 0-8 0,-3 0 12 0,0 4-4 15,0-1-8-15,3-3 0 0,-6 7 0 0,3-4 0 32,0 10-171-32,-1 0-26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18T19:36:43.6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11822 14451 57 0,'-7'0'0'0,"-4"3"0"0,4-3 0 0,0 0 0 16,-4 0 168-16,1 0 29 0,-4 0 6 0,3 0 1 15,4 0-105-15,-4 6-21 0,-3-6-4 0,4 0-1 16,-4 0 23-16,6 0 5 0,-2 3 1 0,3 4 0 15,-7-7-17-15,7 0-3 0,7 0-1 0,-7 0 0 16,0 6-8-16,7-6-1 0,0 0-1 0,0 0 0 0,0 0-3 0,0 0 0 16,0 0 0-16,0 0 0 15,10 3-9-15,1 3-3 0,3-3 0 0,0-3 0 0,11 0-16 0,-1 0-3 16,5 0-1-16,2-3 0 16,8-3 16-16,7 3 4 0,7-3 0 0,7-4 0 0,10 4-16 0,5-3-4 15,2 5 0-15,8-5 0 0,10 0-6 0,4 2-2 16,0-2 0-16,10 0 0 0,0 2-6 0,4-2-2 15,0 6 0-15,-4-4 0 0,-3 4-8 0,0-3-1 16,0 3-1-16,-4 3 0 0,1-6-2 0,-8 6 0 16,-3 0 0-16,-8 0 0 0,1 0-8 0,-4 0 0 15,-7 6 0-15,-3-3 8 0,-8-3 5 0,-3 6 1 16,-7-3 0-16,-4-3 0 16,-3 0-121-16,-7 0-24 0,-4 0-5 0,1-3-1136 0</inkml:trace>
  <inkml:trace contextRef="#ctx0" brushRef="#br0" timeOffset="29259.84">12852 12303 1123 0,'0'0'49'0,"0"0"11"0,0 0-48 0,0 0-12 16,0 0 0-16,0 0 0 15,0 0 46-15,0 0 6 0,0 0 2 0,0 0 0 0,-4 0-36 0,4 0-7 16,-3-10-2-16,3 10 0 0,-4-3-9 0,1-3 8 16,-1 3-8-16,4-3 8 0,-3-4 10 0,3 4 2 15,0 3 0-15,0 3 0 0,0 0 40 0,0-6 8 16,0 2 1-16,0 4 1 0,0-6-22 0,0 6-5 0,0 0-1 0,0 0 0 15,0-9-7-15,0 9-2 16,-8-3 0-16,1-4 0 0,-3 7-9 0,-1-3-3 16,1-3 0-16,-4 6 0 0,-4 0-9 0,4 6-3 0,-7-3 0 0,3-3 0 15,0 7 0-15,1-4 0 0,-1 6 0 0,0-3 0 16,4-2 1-16,0 5 0 0,4-3 0 0,-4 4 0 16,-1-1-10-16,5 7 8 0,3-13-8 0,-4 12 8 15,1-5-8-15,6-1 0 0,-6 1 0 0,2-1 0 16,1 7 0-16,0-7 0 0,4-3 0 0,-1 4 0 15,1-7 8-15,3-3-8 0,0 0 0 0,0 9 8 16,0-2 7-16,0-7 1 0,3 3 0 0,-3-3 0 16,7 6 3-16,4-3 1 0,0 4 0 0,-1-7 0 15,1 0-9-15,3 6-2 0,-4-3 0 0,4-3 0 16,4 0-9-16,-4 6 0 0,0-3 0 0,0-3 0 16,4 10 0-16,-4-4 0 0,-3-3 0 0,-1-3 0 15,4 10 0-15,-3-10 0 0,0 6 0 0,-4-3 0 0,3 3 0 0,-3 1 0 16,0-4 0-16,0 6 0 0,1-9 0 0,-1 6 0 15,-4 4 0-15,4-7 0 0,-3 6 0 0,-1 4 0 16,4-10 0-16,-3 13 0 0,-1-7 0 0,1 0 0 16,-1 1 0-16,1 6 0 0,-1-4 0 0,1 4 0 15,-4-4 0-15,3 4 0 0,-3-7 0 0,0 7 10 16,0-3-10-16,0 2 10 0,0 1-10 0,0-7 0 16,0 4 0-16,-3-4 0 0,-1 7 12 0,1-7-4 15,-1-2 0-15,1 2 0 0,-4 0 4 0,0-5 0 16,0 2 0-16,0 3 0 0,3-2-12 0,1-4 8 0,-4 6-8 15,-1-3 8-15,5-2-8 0,-4 2 0 16,0-3 9-16,-4-3-9 0,4 0 9 0,0 0-9 16,-3 6 12-16,-1-6-12 0,0-6 9 0,1 6-9 0,-1 0 0 0,1 0 9 31,-4 0-29-31,-1 0-5 0,5 0-2 0,-4 0 0 16,-7 0-15-16,-1 0-3 0,5 6-1 0,-1-6 0 15,0 3-20-15,4-3-4 0,4 0-1 0,-1 0 0 16,4 0-17-16,7 0-3 0,0 0-1 0,0 0 0 15,0 0-26-15,4-3-6 0</inkml:trace>
  <inkml:trace contextRef="#ctx0" brushRef="#br0" timeOffset="29942.732">13480 12312 172 0,'0'0'16'0,"0"0"-16"0,0 0 0 0,0 0 0 15,-7-3 169-15,3 3 31 0,-3-6 7 0,7 6 1 16,0 0-75-16,-4 0-14 0,4 0-3 0,0 0-1 16,-3-3-3-16,3 3 0 0,-7-7 0 0,7 7 0 15,0-9-28-15,0 9-7 0,0 0-1 0,-4-9 0 16,4 9-27-16,0 0-5 0,0-4-2 0,0 4 0 16,0 0-19-16,0 0-4 0,0-6-1 0,0 6 0 15,0 0-9-15,0 0-1 0,0 0-8 0,0 0 12 0,0 0-12 0,0 0 0 16,0 0 0-16,0 0 0 0,-7 10 0 15,4-1 11-15,-4 7-3 0,3-7-8 0,-3 7 13 0,0-4-4 16,0 4-1-16,0 3 0 0,-7 0-8 0,3-1 10 16,1 1-10-16,-1 6 10 0,-3-6-2 0,0 0-8 15,0 6 12-15,0 0-4 0,0 0 0 0,3-3 0 16,-3 3 0-16,0 0 0 0,3-6-8 0,1 6 12 16,3-6-12-16,-1 0 12 0,1-3-12 0,4-4 8 15,-1 4-8-15,4-7 8 0,-3 1-8 0,3-10 0 16,0 0 0-16,3 6 0 15,-3-6-38-15,0 0 0 0,0 0 0 0,7 3 0 16,4-3-170-16,3-9-33 0,11-10-7 0,3-6-2 0</inkml:trace>
  <inkml:trace contextRef="#ctx0" brushRef="#br0" timeOffset="30243.444">13483 12290 1209 0,'0'-15'108'0,"4"11"-87"0,-4-8-21 0,0 3 0 16,3-1 163-16,1 7 28 0,-4-3 5 0,3-4 2 16,4 7-152-16,-3-3-30 0,3-4-7 0,-7 10-1 15,0 0-8-15,0 0 0 0,0 0 0 0,0 0 0 16,7 10 0-16,0-10 10 0,-3 9-10 0,-1-2 10 16,-3 2 3-16,4 4 1 0,-4-7 0 0,3 13 0 15,-3-10-4-15,0 10-1 0,0-4 0 0,0 4 0 0,0 0-1 0,0-3-8 16,4 3 12-16,-4-1-4 0,0 8 9 0,0-8 2 15,3 11 0-15,-3-4 0 16,4 0 9-16,-4 3 3 0,0-3 0 0,0 3 0 0,0-3-19 0,0 4-4 16,3-4-8-16,1-3 12 0,-1 3-12 0,1 0 11 15,-1-6-11-15,4-1 10 16,0 1-10-16,1-3 0 0,-1 3 9 0,0-4-9 16,3-2-20-16,-3-4-8 0,-3 4-1 0,-1-10-1 15,1 6-90-15,-4-9-19 0,0 0-3 0,0 0-694 0</inkml:trace>
  <inkml:trace contextRef="#ctx0" brushRef="#br0" timeOffset="30424.585">13300 12704 1670 0,'0'0'148'0,"-4"-9"-118"15,4 9-30-15,0 0 0 0,-3-3 188 0,3 3 31 0,0 0 6 0,0 0 2 16,0-7-172-16,0 7-35 0,0 0-6 0,10 0-2 15,1 0 14-15,3-3 2 0,4 6 1 0,-1-3 0 16,8 0-5-16,7 0 0 0,-1 0-1 0,5 0 0 16,6 0-15-16,0 7-8 0,4-4 8 0,7 3-8 31,-3-3-65-31,2 3-18 0,-2-2-3 0,3-4-1 0</inkml:trace>
  <inkml:trace contextRef="#ctx0" brushRef="#br0" timeOffset="42855.753">6054 9374 979 0,'14'-16'43'0,"0"7"9"0,7 6-41 0,-7-7-11 0,0 4 0 0,4-3 0 16,0 6 158-16,-4-4 30 0,7-2 5 15,-7 3 2-15,-3 2-149 0,-4-2-30 0,0-3-5 0,0-1-2 16,-4 1 32-16,-3 3 7 0,0-4 0 0,-3 7 1 16,-1-6 7-16,1 2 2 0,-4-2 0 0,7 6 0 15,-7-3-3-15,7 6-1 0,-4-3 0 0,4 3 0 16,0 0-17-16,-7 0-3 0,0-7-1 0,0 7 0 16,7 0 0-16,-4 7 0 0,-10-7 0 0,7 3 0 15,-3-3-21-15,-1 6-4 0,-7-3 0 0,-3 3-8 16,-4-6 11-16,-6 3-11 0,-1 4 10 0,-3-4-10 15,-8-3 12-15,1 0-3 0,-7 0-1 0,3 6 0 16,-4-12 8-16,5 6 0 0,-5 0 1 0,1 0 0 0,13 0 3 16,1 6 0-16,3-6 0 0,11 0 0 15,4 0-12-15,3 3-8 0,6-3 9 0,5 0-9 0,3 0 12 0,0 0-3 16,0 0-1-16,0 0 0 0,0 0-8 0,3 7 0 16,5 2 0-16,-1-3 0 0,0-3 0 0,-4 7 0 15,4-4 0-15,-3 3 8 0,-1-5-22 0,-3 5-5 16,-3-3-1-16,-8 10-794 15,-3-4-159-15</inkml:trace>
  <inkml:trace contextRef="#ctx0" brushRef="#br0" timeOffset="46541.144">12069 12344 633 0,'0'0'56'0,"0"0"-44"15,0 0-12-15,0 0 0 0,0-7 113 0,0-2 21 16,0 9 4-16,-4-3 1 0,0-4-101 0,4 7-20 16,-3-9-4-16,-4 3-1 0,3 3 14 0,1-4 2 0,-1-2 1 0,1 6 0 15,-1-3-7-15,4-4-2 0,4 1 0 0,-1 3 0 16,-3-4-21-16,4 1 8 0,-1 6-8 0,1-7 0 16,-1 4 11-16,1-4-3 0,-4 10 0 0,0 0 0 15,3-6 38-15,-3 6 7 0,0 0 2 0,0 0 0 16,0 0-11-16,0 0-3 0,0 0 0 0,0 0 0 15,0 0-21-15,-7 0-5 0,0 6-1 0,-3-2 0 16,-8 2-14-16,4 3 0 0,-7-2 0 0,3-4 0 16,-3 6 0-16,0 1 0 0,0-10 0 0,0 6 0 15,-1-3 12-15,1 3-1 0,4 0 0 0,-1-2 0 16,4 2 26-16,0-3 6 0,-4-3 1 0,4 6 0 16,0-3-7-16,0 4-1 0,3-4 0 0,1-3 0 15,-5 6-11-15,5 3-2 0,3-9-1 0,0 10 0 0,-7-10-22 16,7 9 0-16,7-9 0 0,0 0 0 15,0 0 0-15,0 7 0 0,0-4 0 0,0-3 0 0,0 0 0 0,7 6 8 16,-7-6-8-16,10 3 8 0,1 3 2 0,-1-2 1 16,5-4 0-16,-1 6 0 0,0-6-2 0,0 0 0 15,0 3 0-15,0 3 0 0,4-6-9 0,-4 0 0 16,7 6 0-16,-3-2-11 0,-4-4 11 0,3 9 0 16,-2-3 0-16,-1-3 0 0,3 7 0 0,1-4 0 15,-4 4 0-15,4-1-8 0,-4 0 8 0,3 1 0 16,-6-1 0-16,0 1 0 0,3 5 0 0,0-5 0 15,0-1 0-15,-4 7 0 0,1-7 9 0,0 1 4 16,-4 5 1-16,0-2 0 0,3-4 7 0,-3 7 2 16,-7-7 0-16,0 7 0 0,0-7 1 0,0 4 0 0,-3-7 0 0,-1 10 0 15,-3-4-1-15,-3-2 0 0,-1-1 0 0,4 7 0 16,-4-7-7-16,1 1-2 0,-1-1 0 0,-3 7 0 16,-3-7-6-16,2 1 0 0,1-1-8 0,0-3 12 15,0 4-12-15,0-7 9 16,3 6-9-16,-3-3 8 0,4-2-8 0,-1 2 0 0,-3 3 0 0,3-9 8 15,1 0-8-15,-1 7 8 0,-3-7-8 0,4 0 8 16,-5 0 3-16,1 0 0 0,-3-7 0 0,3 7 0 16,-4 0-131-1,4-6-25-15,-4 3-6 0</inkml:trace>
  <inkml:trace contextRef="#ctx0" brushRef="#br0" timeOffset="48509.877">5644 10123 1094 0,'8'-18'97'0,"-8"11"-77"0,0-2-20 0,-4 0 0 16,4-1 113-16,-4 7 19 15,4-10 4-15,-7 10 1 0,7 3-56 0,0 0-11 0,-3-6-2 0,-11 3-1 16,7-3-9-16,3 6-2 0,-6-4 0 0,-1-2 0 15,0 6-26-15,8 0-6 0,3 0 0 0,0 0-1 16,-14 0 13-16,14 0 4 0,0 0 0 0,0 0 0 16,7-3-40-16,0-3 0 0,3 6 0 0,5-3 0 15,-1-4 0-15,7-2 0 0,-7 3 0 0,7-4 0 16,4 1 0-16,-8-4 14 0,5-2-2 0,-1-1 0 16,4 3-12-16,-11-2 9 0,7-4-9 0,-4 3 8 15,1-6-8-15,-4 0 12 0,4 4-12 0,-1-1 12 16,-6-6 10-16,0 6 2 0,3-9 1 0,-7 9 0 15,0-6 3-15,3 0 1 0,-6 3 0 0,-4-3 0 16,0 6-9-16,0-6-3 0,-4 6 0 0,4 3 0 0,-7-3 1 0,0 4 0 16,0 2 0-16,4 4 0 15,-4-1 9-15,-4 4 1 0,4 6 1 0,-4-3 0 0,4-3-29 16,-3 6 0-16,3 6-13 0,0-6 4 0,-4 3 9 0,4-3 0 16,0 10 0-16,-4-1 0 0,4-3 0 0,-3-3 0 15,3 7 0-15,-4 5 0 0,4-5 0 0,0-4 0 16,-4 3 0-16,1 1 0 0,3-1 0 0,-7 7 0 15,7-7 0-15,-4 1 0 0,8-1-12 0,-12 1-1 16,8-7 0-16,-3 3 0 0,3 3 21 0,7-9 4 16,-4 7 0-16,4-7 1 0,0 0-13 0,0 0 0 15,0 0 0-15,0 0 0 0,0 0 0 0,11 3 0 16,-1-3 0-16,1 0 0 16,0 0-25-16,-1-3-5 0,4-4-1 0,0-2 0 0,0 9 31 0,-3-9 10 0,-4-1 0 15,4 4 0-15,-4-3-10 0,0-1 0 0,0 1 0 0,-4-7 8 16,1 7 0-16,-1-4-8 0,4-3 12 0,-3 7-4 15,-4-7 4-15,7 4 1 0,-7 2 0 0,0-5 0 16,4 12-1-16,-1-4 0 0,-3 7 0 0,0 0 0 16,0 0-4-16,0 0-8 15,0 0 11-15,7 0-11 0,4 7 0 0,-8-4 0 0,4 6 0 0,7 1-12 16,-10-1 12-16,7 7-9 0,-1-7 9 0,1 0-8 16,-1 7 8-16,4-3 0 0,-3-4 8 0,-4 4-8 15,4-1 0-15,-1-2 0 0,4-1 0 0,-3 7 0 16,0-7 0-16,-1 0-12 0,1 1 2 0,-1 6 0 15,8-7-164-15,-8 0-33 0,1 10-6 0</inkml:trace>
  <inkml:trace contextRef="#ctx0" brushRef="#br0" timeOffset="49510.808">8153 10346 1785 0,'0'0'79'0,"0"0"17"15,0 0-77-15,0 0-19 0,0 0 0 0,0 0 0 16,0 0 57-16,7 0 8 0,0 0 2 0,0-6 0 0,-7 6-39 0,7 0-7 15,4-3-1-15,-1-4-1 0,1-2 31 0,3 0 6 16,-7-1 2-16,10 1 0 0,-6-7-15 0,7 4-3 16,-8-4-1-16,4-3 0 0,4 0-7 0,0-6-2 15,-1 0 0-15,-3-3 0 0,1-7-3 0,-1 7-1 16,0-6 0-16,-4-4 0 0,1 4-5 0,3-1-1 16,-3-3 0-16,-1 10 0 0,-3-6-20 0,7 5 0 15,-10-5 0-15,3 9 0 0,0-3 14 0,0 9-2 16,-3-6 0-16,3 0 0 0,-4 6 7 0,4 0 1 0,-3 0 0 0,6 4 0 15,-10 2-20-15,4-3 0 0,-1 7 0 0,1 3 0 16,-1-4 0-16,1 7 0 0,-4-3 0 0,0 6 0 16,0 0 0-16,0 0-9 0,0 0 1 0,0 0 0 15,0 0 8-15,0 0-8 0,0 0 8 0,0 0-8 16,-7 6 8-16,-4-3 0 0,1 7 0 0,-4-4 0 16,0 3 0-16,-4 1 0 0,-3-4 8 0,0 3-8 15,-1-5 8-15,1 5-8 0,-3-3 10 0,-1 4-10 16,4-10 10-16,0 9-10 0,6 0 10 0,-2-2-10 15,-8-4 0-15,7 6 0 0,1-2 0 0,3-4 0 16,0 3 0-16,3-6 0 0,0 0 0 0,1 3 0 16,10-3 0-16,0 0 17 0,0 0-3 0,0 0-1 15,0 0 5-15,0-3 1 0,3-6 0 0,4-1 0 16,0 1-42-16,4-7-8 0,3 0-1 0,4-2-1 0,-8 8 17 0,8-9 4 16,3 10 1-16,0-7 0 0,-3-3 11 0,3 4-13 15,0 2 5-15,0-2 8 0,1 5 0 0,-8-2 0 16,3-1 0-16,-2 4 0 0,-1-1 0 0,0 7 0 15,-4-3 0-15,1 6 0 0,3 0 0 0,-3 0 0 16,-4 6 0-16,3-3 0 0,4 7-11 0,-7-4 11 16,4 3-8-16,-4 1 8 0,0-1 0 15,4 1 0-15,-4-1 0 0,3 7 8 0,-6-7-8 0,-1 7 0 16,4-7 0-16,-3 4 0 0,-1-7 0 0,1 13 11 16,0-10-11-16,-4 10 12 0,3-10-12 0,-6 7 12 15,3 3-12-15,-4-10 12 0,0 7-12 0,4 0 0 16,-3-4 0-16,-1 4 0 15,1-7-109-15,3 4-24 0,0 2-5 0,7 1-970 0</inkml:trace>
  <inkml:trace contextRef="#ctx0" brushRef="#br0" timeOffset="50312.454">9846 10525 230 0,'-11'6'20'0,"-3"-3"-20"16,4-3 0-16,-4 0 0 0,3 0 311 0,4 0 57 15,7 0 12-15,0 0 3 0,0 0-265 0,0 0-53 16,0 0-10-16,0 0-3 0,0 0-28 0,0 0-7 16,0 0-1-16,0 0 0 0,0 0 31 0,0 0 5 15,0 0 2-15,0 0 0 0,0 0 16 0,4 0 3 0,-4 0 1 16,0 0 0-16,0 0 1 0,7-9 0 0,-4 3 0 0,1 2 0 15,-4 4-18-15,7-6-3 16,0-3-1-16,3-1 0 0,1-2-20 0,3-4-4 0,0 7-1 0,4-7 0 16,-4-3-10-16,0 0-2 15,4 1-1-15,-1-8 0 0,-3 11-4 0,1-13-1 0,2 2 0 0,-3-2 0 16,4 0 1-16,-4 3 0 16,4-13 0-16,-4 10 0 0,0-3-3 0,-4-1 0 0,1 1 0 0,0 3 0 15,-1 3 4-15,1 3 0 0,-4-3 0 0,0 9 0 16,0-3 5-16,-4 10 2 0,1-10 0 0,0 13 0 15,-4-4-10-15,3 1-1 0,-3-1-8 0,0 7 12 16,0 3-12-16,0 0 0 0,0 0 0 0,0 0 0 16,0 0 0-16,0 0-10 0,-7 3 2 0,0-3 0 15,0 0 8-15,-4 10 12 0,1-4-2 0,-4 4-1 16,-4-1-22-16,-3 0-5 0,3 1-1 0,-3 5 0 0,-4-5 19 0,4-1 0 16,-4 1 0-16,4-1 0 0,-3 1 0 0,2-1 0 15,1 0 0-15,4 1 0 0,3-4 0 16,3-6 0-16,0 0 0 0,1 0 0 0,10 0 0 0,0 0 0 15,0 0 0-15,0 0 9 0,-7 0-9 0,7 0 0 16,0-6 9-16,3-4-9 0,1 7 0 0,3-12 0 16,3 5 0-16,5 1-8 0,-1-7 8 15,3 3-12-15,1-2 12 0,3-4-12 0,4 3 12 0,-4 4 0 16,0-4 0-16,4 0-8 0,-8 7 8 0,5-4 0 16,-5 4 0-16,1 3 0 0,-4-4 0 0,0 10 9 15,-3 0-1-15,-1 0-8 0,1 0 8 0,-1 7-8 16,-3-4 0-16,4 6 0 0,-4 1 0 0,4-1 0 15,-4 0 0-15,3 7 0 0,1 0 0 0,3-4 0 0,0-2 8 0,-3 5-8 16,-1 4 0-16,4-3 0 0,4-4 0 16,-4 10 0-16,-3-9 0 0,3 6 0 0,0-10 0 0,0 7 0 31,0-7-152-31,-3 7-38 0</inkml:trace>
  <inkml:trace contextRef="#ctx0" brushRef="#br0" timeOffset="72328.924">3115 17361 1443 0,'0'0'64'0,"0"0"13"0,0 0-61 0,0 0-16 15,0 0 0-15,0 0 0 0,0 0 52 0,0 0 7 16,0 0 1-16,0 0 1 0,0 0-45 0,0 0-8 16,0-10-8-16,-3 4 9 0,3-3-9 0,-11 6 0 15,11-7 0-15,-11 4 8 0,1-3-8 0,6-1 0 0,-6 4 0 0,-4 3 0 16,3-4 0-16,-3-2 0 0,-7 6 0 0,7-3 8 15,-8 3 16-15,1-4 2 0,4 4 1 0,-5-3 0 16,-2 6 21-16,3 0 4 0,3 0 0 0,-3-6 1 16,-4 6-15-16,0 0-3 0,4 0-1 0,0-4 0 15,-4 4-19-15,8 0-4 0,-8 0-1 0,4 0 0 16,-4 0-1-16,0 0 0 0,1 0 0 0,-1-6 0 16,0 6 14-16,-3 0 2 0,0 0 1 0,3 0 0 15,1-3-10-15,-8-3-1 0,4 6-1 0,-8 0 0 16,5 6-14-16,2-6 0 0,-6 3 8 0,7-3-8 15,-4 0 0-15,4 6 0 0,-4-2 0 0,-3 2 0 16,7 3 0-16,-4-2 0 0,4-4 0 0,-4 6 0 16,4 0 0-16,-4 1 0 0,7 2 0 0,-3 1 0 15,-4-4 0-15,4 1 0 0,-4 5 0 0,8-5 0 16,-1 6 0-16,0-4 0 0,0-3 0 0,1 1 0 0,3 6 0 0,-4-7 0 16,4 7 0-16,-4-4 0 0,0-6 0 0,1 10 0 15,3-3 0-15,3-4 0 0,-3 1 0 0,-4-4 0 16,4 9 0-16,7-2 0 0,-7-4 12 0,6 1-1 15,1-1 0-15,4 1 0 0,6 2 16 16,-3-2 3-16,-3-1 1 0,6 4 0 0,1 2-31 0,3-5 0 16,-8-1 0-16,5 7 0 0,3-4 10 0,3 4 2 15,5 3 1-15,-5-4 0 0,-3 4-13 0,0 0 8 16,11 0-8-16,-8-3 0 0,8 2 0 0,-1 1 8 16,1 0-8-16,3 3 0 0,-3-10 0 0,3 7 0 15,7-3 0-15,-7 3 0 0,11-4 0 0,-4-5 0 16,-3 6 0-16,3-4 0 0,3-2 12 0,1-1 0 0,0 0 0 0,7 1 0 15,-8-4-3-15,11 3-1 0,1 1 0 0,3-4 0 16,-11-3 4-16,14 7 0 0,-7-4 0 0,4-3 0 16,0 3 6-16,3 4 2 0,-3-1 0 0,-4-3 0 15,4-2-20-15,4 5 0 0,-5-9 0 0,8 9-9 16,-3-2 9-16,2-7 0 0,5 9 10 0,-4-9-10 16,3 9 12-16,0 1-4 0,-3-10-8 0,4 6 12 15,-1-3 0-15,-3-3 0 16,3 7 0-16,8-7 0 0,-8 3-4 0,8-3-8 0,-8 0 11 0,4 6-11 15,-7-6 8-15,3 0-8 0,1 0 0 0,2 0 0 16,-2 0 15-16,-1 0-4 0,1 0-1 0,-1 3 0 16,7 3 13-16,-3-6 2 0,0 0 1 0,-10 10 0 15,13-10-26-15,-10 0-16 0,3 0 3 0,1 0 0 16,6 0 21-16,-3 0 4 0,4 0 0 0,-5 0 1 0,5-3-13 0,-11-4 0 16,7 7 0-16,-7-6 0 0,-1-3 0 0,5 6 0 15,-4-4 0-15,3-2 0 0,-7-1 0 0,1 1 0 16,3 0 0-16,-8-1 0 0,-2-5 14 0,-8 5-3 15,4 1-1-15,-4-7 0 0,-3 7 2 0,-1-4 1 16,-3-3 0-16,1-2 0 0,-12 2-13 0,8 7 11 16,-4-10-11-16,4 3 10 0,-8 7-2 0,-3-10 0 15,0 0 0-15,4 3 0 0,-8-3 0 0,1 1 0 16,-4 2 0-16,0 3 0 0,-4-2-8 0,1-4 0 16,-4 3 0-16,3-3 8 0,-10 7-8 0,4-4 0 15,-8 1 0-15,0-4 0 0,-3 9 0 0,0-8 0 16,-7 2 0-16,-1 3 0 0,1-2-8 0,-3-4 8 15,-5 3 0-15,4 4 0 0,-6-4 0 0,2 0 0 16,-2 4 0-16,-5-4 0 0,8 3 0 0,-4-2 0 0,4 5 0 0,0-5 0 16,-1 2 0-16,-2-3 8 15,-1 7-8-15,3 0 12 0,1-7-4 0,-7 7-8 0,0-1 12 0,-4 1-4 16,0 2 0-16,0-2-8 0,4 0 12 0,-8 6-4 16,4-4-8-16,0 4 0 0,-3-9 0 0,-7 8 0 15,3 4 0-15,-7-6 0 0,3 6 0 0,4 0 0 16,0 0-8-16,1 0 8 0,2 0 0 0,-6 0 0 15,6 6 0-15,-6-6 0 0,7 0 0 0,-1 0 8 16,1 0-8-16,3 4 0 0,0-4 0 0,4 0-11 16,-1 6 11-16,5-6 0 0,-1 0 8 0,-7 0-8 15,7 0-9-15,4 0-7 0,-8 0 0 0,8 0-1 16,-7 0-128-16,0 0-26 0,-1 9-5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3/18/2019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52725" y="533400"/>
            <a:ext cx="4729163" cy="2660650"/>
          </a:xfrm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[cut demo of moving around in grid world program]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552C0BAA-F2C0-47C6-A20B-733CA31DCFFD}" type="slidenum">
              <a:rPr lang="en-US"/>
              <a:pPr defTabSz="988101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9403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1803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6367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9120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587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74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52725" y="533400"/>
            <a:ext cx="4729163" cy="2660650"/>
          </a:xfrm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[cut demo of moving around in grid world program]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552C0BAA-F2C0-47C6-A20B-733CA31DCFFD}" type="slidenum">
              <a:rPr lang="en-US"/>
              <a:pPr defTabSz="988101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003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just shows V and Q values, snapshots on next slides.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88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52725" y="533400"/>
            <a:ext cx="4729163" cy="2660650"/>
          </a:xfrm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Let</a:t>
            </a:r>
            <a:r>
              <a:rPr lang="ja-JP" altLang="en-US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s start by equations that characterize these quantities through mutual recursions.  [step through this by writing on slide, one step at a time]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Recursive characterization of V* in terms of V*; not necessarily helpful; but it is a characterization.</a:t>
            </a:r>
          </a:p>
          <a:p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Note: this is a set of equations that needs to be satisfied; but it could have multiple solutions (it does not, but at this stage of our knowledge it could).</a:t>
            </a: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C1E7E75B-705E-4367-8AB0-DE7E9DB4A734}" type="slidenum">
              <a:rPr lang="en-US"/>
              <a:pPr defTabSz="988101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605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Discuss computational complexity: S * A * S   times number of iterations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Note: updates not in place [if in place, it means something else and not even clear what it means]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AD2D01F0-63A4-49FC-8DAB-288B21321D7F}" type="slidenum">
              <a:rPr lang="en-US"/>
              <a:pPr defTabSz="988101"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52725" y="533400"/>
            <a:ext cx="4729163" cy="2660650"/>
          </a:xfrm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Discuss computational complexity: S * A * S   times number of iterations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Note: updates not in place [if in place, it means something else and not even clear what it means]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AD2D01F0-63A4-49FC-8DAB-288B21321D7F}" type="slidenum">
              <a:rPr lang="en-US"/>
              <a:pPr defTabSz="988101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155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steps through value iteration; snapshots of values shown on next slides.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97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32338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3/18/2019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3/18/2019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3/18/2019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3/18/2019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3/18/2019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3/18/2019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6.xml"/><Relationship Id="rId7" Type="http://schemas.openxmlformats.org/officeDocument/2006/relationships/image" Target="../media/image23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2.pn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25.png"/><Relationship Id="rId4" Type="http://schemas.openxmlformats.org/officeDocument/2006/relationships/slideLayout" Target="../slideLayouts/slideLayout2.xml"/><Relationship Id="rId9" Type="http://schemas.openxmlformats.org/officeDocument/2006/relationships/customXml" Target="../ink/ink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7.png"/><Relationship Id="rId5" Type="http://schemas.openxmlformats.org/officeDocument/2006/relationships/customXml" Target="../ink/ink6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8.png"/><Relationship Id="rId5" Type="http://schemas.openxmlformats.org/officeDocument/2006/relationships/customXml" Target="../ink/ink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customXml" Target="../ink/ink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33.png"/><Relationship Id="rId5" Type="http://schemas.openxmlformats.org/officeDocument/2006/relationships/customXml" Target="../ink/ink9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2.xml"/><Relationship Id="rId7" Type="http://schemas.openxmlformats.org/officeDocument/2006/relationships/customXml" Target="../ink/ink10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23.png"/><Relationship Id="rId5" Type="http://schemas.openxmlformats.org/officeDocument/2006/relationships/image" Target="../media/image32.png"/><Relationship Id="rId4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7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customXml" Target="../ink/ink1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customXml" Target="../ink/ink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4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49.png"/><Relationship Id="rId4" Type="http://schemas.openxmlformats.org/officeDocument/2006/relationships/customXml" Target="../ink/ink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customXml" Target="../ink/ink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7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customXml" Target="../ink/ink18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slideLayout" Target="../slideLayouts/slideLayout2.xml"/><Relationship Id="rId7" Type="http://schemas.openxmlformats.org/officeDocument/2006/relationships/customXml" Target="../ink/ink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60.png"/><Relationship Id="rId5" Type="http://schemas.openxmlformats.org/officeDocument/2006/relationships/image" Target="../media/image41.png"/><Relationship Id="rId4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slideLayout" Target="../slideLayouts/slideLayout2.xml"/><Relationship Id="rId7" Type="http://schemas.openxmlformats.org/officeDocument/2006/relationships/customXml" Target="../ink/ink20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60.png"/><Relationship Id="rId5" Type="http://schemas.openxmlformats.org/officeDocument/2006/relationships/image" Target="../media/image62.png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65.png"/><Relationship Id="rId5" Type="http://schemas.openxmlformats.org/officeDocument/2006/relationships/customXml" Target="../ink/ink21.xml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customXml" Target="../ink/ink2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w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3.xml"/><Relationship Id="rId7" Type="http://schemas.openxmlformats.org/officeDocument/2006/relationships/image" Target="../media/image1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as You Walk In (Repeat)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60235"/>
            <a:ext cx="11379200" cy="5156199"/>
          </a:xfrm>
        </p:spPr>
        <p:txBody>
          <a:bodyPr/>
          <a:lstStyle/>
          <a:p>
            <a:r>
              <a:rPr lang="en-US" dirty="0"/>
              <a:t>Given</a:t>
            </a:r>
          </a:p>
          <a:p>
            <a:pPr lvl="1"/>
            <a:r>
              <a:rPr lang="en-US" sz="2800" dirty="0"/>
              <a:t>Set  </a:t>
            </a:r>
            <a:r>
              <a:rPr lang="en-US" dirty="0">
                <a:latin typeface="Courier New"/>
                <a:cs typeface="Courier New"/>
              </a:rPr>
              <a:t>actions</a:t>
            </a:r>
            <a:r>
              <a:rPr lang="en-US" sz="2800" dirty="0"/>
              <a:t>    (persistent/static)</a:t>
            </a:r>
            <a:endParaRPr lang="en-US" sz="2800" dirty="0">
              <a:latin typeface="Courier New"/>
              <a:cs typeface="Courier New"/>
            </a:endParaRPr>
          </a:p>
          <a:p>
            <a:pPr lvl="1"/>
            <a:r>
              <a:rPr lang="en-US" sz="2800" dirty="0"/>
              <a:t>Set  </a:t>
            </a:r>
            <a:r>
              <a:rPr lang="en-US" dirty="0">
                <a:latin typeface="Courier New"/>
                <a:cs typeface="Courier New"/>
              </a:rPr>
              <a:t>states</a:t>
            </a:r>
            <a:r>
              <a:rPr lang="en-US" sz="2800" dirty="0"/>
              <a:t>    (persistent/static)</a:t>
            </a:r>
          </a:p>
          <a:p>
            <a:pPr lvl="1"/>
            <a:r>
              <a:rPr lang="en-US" sz="2800" dirty="0"/>
              <a:t>Function </a:t>
            </a:r>
            <a:r>
              <a:rPr lang="en-US" dirty="0">
                <a:latin typeface="Courier New"/>
                <a:cs typeface="Courier New"/>
              </a:rPr>
              <a:t>T(</a:t>
            </a:r>
            <a:r>
              <a:rPr lang="en-US" dirty="0" err="1">
                <a:latin typeface="Courier New"/>
                <a:cs typeface="Courier New"/>
              </a:rPr>
              <a:t>s,a,s_prime</a:t>
            </a:r>
            <a:r>
              <a:rPr lang="en-US" dirty="0">
                <a:latin typeface="Courier New"/>
                <a:cs typeface="Courier New"/>
              </a:rPr>
              <a:t>)</a:t>
            </a:r>
          </a:p>
          <a:p>
            <a:pPr lvl="1"/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solidFill>
                  <a:srgbClr val="7030A0"/>
                </a:solidFill>
              </a:rPr>
              <a:t>Write the pseudo code for: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function V(s) return value</a:t>
            </a:r>
          </a:p>
          <a:p>
            <a:pPr marL="0" lvl="1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solidFill>
                  <a:srgbClr val="7030A0"/>
                </a:solidFill>
              </a:rPr>
              <a:t>that implements: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i="1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106" y="5406630"/>
            <a:ext cx="6449787" cy="84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27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Gridworld</a:t>
            </a:r>
            <a:r>
              <a:rPr lang="en-US" dirty="0"/>
              <a:t>: Q*</a:t>
            </a:r>
          </a:p>
        </p:txBody>
      </p:sp>
      <p:pic>
        <p:nvPicPr>
          <p:cNvPr id="4" name="Picture 3" descr="Screen Shot 2014-08-11 at 12.16.02 AM.png">
            <a:extLst>
              <a:ext uri="{FF2B5EF4-FFF2-40B4-BE49-F238E27FC236}">
                <a16:creationId xmlns:a16="http://schemas.microsoft.com/office/drawing/2014/main" id="{CC0C6DFD-668F-4FC8-B7F4-9C861A6D7D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8"/>
          <a:stretch/>
        </p:blipFill>
        <p:spPr>
          <a:xfrm>
            <a:off x="2952734" y="1305464"/>
            <a:ext cx="6286531" cy="558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73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Bellman Equations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3875" y="1219677"/>
            <a:ext cx="8551863" cy="514254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71850" y="2057400"/>
            <a:ext cx="556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How to be optimal: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sz="2800" dirty="0">
                <a:latin typeface="Calibri" pitchFamily="34" charset="0"/>
              </a:rPr>
              <a:t>    Step 1: Take correct first action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sz="2800" dirty="0">
                <a:latin typeface="Calibri" pitchFamily="34" charset="0"/>
              </a:rPr>
              <a:t>    Step 2: Keep being optimal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The Bellman Equations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610600" cy="4525963"/>
          </a:xfrm>
        </p:spPr>
        <p:txBody>
          <a:bodyPr/>
          <a:lstStyle/>
          <a:p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Definition of 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“optimal utility” via expectimax recurrence gives a simple one-step lookahead relationship amongst optimal utility values</a:t>
            </a: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These are the Bellman equations, and they characterize optimal values in a way we’ll use over and over</a:t>
            </a:r>
            <a:endParaRPr lang="en-US" sz="1400" dirty="0">
              <a:solidFill>
                <a:srgbClr val="CC0000"/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buFont typeface="Wingdings" pitchFamily="2" charset="2"/>
              <a:buNone/>
            </a:pPr>
            <a:r>
              <a:rPr lang="en-US" sz="2400" dirty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	</a:t>
            </a:r>
            <a:endParaRPr lang="en-US" sz="2800" dirty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  <a:p>
            <a:endParaRPr lang="en-US" sz="2800" dirty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</p:txBody>
      </p:sp>
      <p:pic>
        <p:nvPicPr>
          <p:cNvPr id="47" name="Picture 4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295247" y="2899460"/>
            <a:ext cx="3626182" cy="477549"/>
          </a:xfrm>
          <a:prstGeom prst="rect">
            <a:avLst/>
          </a:prstGeom>
          <a:noFill/>
          <a:ln/>
          <a:effectLst/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295243" y="4356100"/>
            <a:ext cx="6950388" cy="690805"/>
          </a:xfrm>
          <a:prstGeom prst="rect">
            <a:avLst/>
          </a:prstGeom>
          <a:noFill/>
          <a:ln/>
          <a:effectLst/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1301873" y="3508825"/>
            <a:ext cx="6547885" cy="699182"/>
          </a:xfrm>
          <a:prstGeom prst="rect">
            <a:avLst/>
          </a:prstGeom>
          <a:noFill/>
          <a:ln/>
          <a:effectLst/>
        </p:spPr>
      </p:pic>
      <p:grpSp>
        <p:nvGrpSpPr>
          <p:cNvPr id="26" name="Group 4">
            <a:extLst>
              <a:ext uri="{FF2B5EF4-FFF2-40B4-BE49-F238E27FC236}">
                <a16:creationId xmlns:a16="http://schemas.microsoft.com/office/drawing/2014/main" id="{FC05AC7D-E2BA-4E41-8EC1-144DD29C5589}"/>
              </a:ext>
            </a:extLst>
          </p:cNvPr>
          <p:cNvGrpSpPr>
            <a:grpSpLocks/>
          </p:cNvGrpSpPr>
          <p:nvPr/>
        </p:nvGrpSpPr>
        <p:grpSpPr bwMode="auto">
          <a:xfrm>
            <a:off x="8304936" y="776248"/>
            <a:ext cx="3735653" cy="3839526"/>
            <a:chOff x="2400" y="1401"/>
            <a:chExt cx="1202" cy="1255"/>
          </a:xfrm>
        </p:grpSpPr>
        <p:sp>
          <p:nvSpPr>
            <p:cNvPr id="49" name="AutoShape 5">
              <a:extLst>
                <a:ext uri="{FF2B5EF4-FFF2-40B4-BE49-F238E27FC236}">
                  <a16:creationId xmlns:a16="http://schemas.microsoft.com/office/drawing/2014/main" id="{CBFA3719-31C0-4FBF-8A2E-0EA643B662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3200">
                <a:latin typeface="Calibri"/>
                <a:cs typeface="Calibri"/>
              </a:endParaRPr>
            </a:p>
          </p:txBody>
        </p:sp>
        <p:grpSp>
          <p:nvGrpSpPr>
            <p:cNvPr id="50" name="Group 6">
              <a:extLst>
                <a:ext uri="{FF2B5EF4-FFF2-40B4-BE49-F238E27FC236}">
                  <a16:creationId xmlns:a16="http://schemas.microsoft.com/office/drawing/2014/main" id="{F6B36F7C-C2EA-432F-8089-7317C00903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9" y="1617"/>
              <a:ext cx="1073" cy="361"/>
              <a:chOff x="1584" y="1680"/>
              <a:chExt cx="1997" cy="336"/>
            </a:xfrm>
          </p:grpSpPr>
          <p:sp>
            <p:nvSpPr>
              <p:cNvPr id="63" name="Line 7">
                <a:extLst>
                  <a:ext uri="{FF2B5EF4-FFF2-40B4-BE49-F238E27FC236}">
                    <a16:creationId xmlns:a16="http://schemas.microsoft.com/office/drawing/2014/main" id="{D2DA78A5-1FA0-4544-8515-FDBECE6B79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4" name="Line 8">
                <a:extLst>
                  <a:ext uri="{FF2B5EF4-FFF2-40B4-BE49-F238E27FC236}">
                    <a16:creationId xmlns:a16="http://schemas.microsoft.com/office/drawing/2014/main" id="{AD9721AE-D48F-4236-AD5E-11D0C51E15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845" cy="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5" name="Line 9">
                <a:extLst>
                  <a:ext uri="{FF2B5EF4-FFF2-40B4-BE49-F238E27FC236}">
                    <a16:creationId xmlns:a16="http://schemas.microsoft.com/office/drawing/2014/main" id="{04A0A858-7186-49E4-A6C7-BD9006B06D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6" name="Line 10">
                <a:extLst>
                  <a:ext uri="{FF2B5EF4-FFF2-40B4-BE49-F238E27FC236}">
                    <a16:creationId xmlns:a16="http://schemas.microsoft.com/office/drawing/2014/main" id="{A6443669-3C19-4088-93AF-9E385D804C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</p:grpSp>
        <p:grpSp>
          <p:nvGrpSpPr>
            <p:cNvPr id="51" name="Group 12">
              <a:extLst>
                <a:ext uri="{FF2B5EF4-FFF2-40B4-BE49-F238E27FC236}">
                  <a16:creationId xmlns:a16="http://schemas.microsoft.com/office/drawing/2014/main" id="{1EFD847C-D48D-468B-8647-1054D3FF7E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2095"/>
              <a:ext cx="1057" cy="397"/>
              <a:chOff x="1536" y="2382"/>
              <a:chExt cx="1584" cy="642"/>
            </a:xfrm>
          </p:grpSpPr>
          <p:sp>
            <p:nvSpPr>
              <p:cNvPr id="59" name="Line 13">
                <a:extLst>
                  <a:ext uri="{FF2B5EF4-FFF2-40B4-BE49-F238E27FC236}">
                    <a16:creationId xmlns:a16="http://schemas.microsoft.com/office/drawing/2014/main" id="{256FD896-BEF3-41A5-B7AE-8C0C499128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0" name="Line 14">
                <a:extLst>
                  <a:ext uri="{FF2B5EF4-FFF2-40B4-BE49-F238E27FC236}">
                    <a16:creationId xmlns:a16="http://schemas.microsoft.com/office/drawing/2014/main" id="{AA66642E-D585-425C-94D3-093B0DC036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1" name="Line 15">
                <a:extLst>
                  <a:ext uri="{FF2B5EF4-FFF2-40B4-BE49-F238E27FC236}">
                    <a16:creationId xmlns:a16="http://schemas.microsoft.com/office/drawing/2014/main" id="{BD3CA2D1-4CCD-4641-B698-46FABA0071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1" y="2382"/>
                <a:ext cx="291" cy="624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62" name="Line 16">
                <a:extLst>
                  <a:ext uri="{FF2B5EF4-FFF2-40B4-BE49-F238E27FC236}">
                    <a16:creationId xmlns:a16="http://schemas.microsoft.com/office/drawing/2014/main" id="{CD7478C1-4778-4A60-951F-08AED128CA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52" name="Text Box 17">
              <a:extLst>
                <a:ext uri="{FF2B5EF4-FFF2-40B4-BE49-F238E27FC236}">
                  <a16:creationId xmlns:a16="http://schemas.microsoft.com/office/drawing/2014/main" id="{647EED69-5265-438E-B077-5AE15B65C4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4" y="1690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53" name="Text Box 18">
              <a:extLst>
                <a:ext uri="{FF2B5EF4-FFF2-40B4-BE49-F238E27FC236}">
                  <a16:creationId xmlns:a16="http://schemas.microsoft.com/office/drawing/2014/main" id="{527903AE-F2D1-4A0A-A7CB-1D11C1D8E8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54" name="Text Box 19">
              <a:extLst>
                <a:ext uri="{FF2B5EF4-FFF2-40B4-BE49-F238E27FC236}">
                  <a16:creationId xmlns:a16="http://schemas.microsoft.com/office/drawing/2014/main" id="{A8E92757-BAF1-404E-BD3F-5926377CCC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1" y="1926"/>
              <a:ext cx="55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55" name="Text Box 20">
              <a:extLst>
                <a:ext uri="{FF2B5EF4-FFF2-40B4-BE49-F238E27FC236}">
                  <a16:creationId xmlns:a16="http://schemas.microsoft.com/office/drawing/2014/main" id="{1D4706BC-7B1E-4F00-91EC-3C1FB259F9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4" y="2289"/>
              <a:ext cx="50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 err="1">
                  <a:latin typeface="Calibri"/>
                  <a:cs typeface="Calibri"/>
                </a:rPr>
                <a:t>s,a,s</a:t>
              </a:r>
              <a:r>
                <a:rPr lang="ja-JP" altLang="en-US" sz="3200" dirty="0">
                  <a:latin typeface="Calibri"/>
                  <a:cs typeface="Calibri"/>
                </a:rPr>
                <a:t>’</a:t>
              </a:r>
              <a:endParaRPr lang="en-US" sz="3200" dirty="0">
                <a:latin typeface="Calibri"/>
                <a:cs typeface="Calibri"/>
              </a:endParaRPr>
            </a:p>
          </p:txBody>
        </p:sp>
        <p:sp>
          <p:nvSpPr>
            <p:cNvPr id="56" name="AutoShape 21">
              <a:extLst>
                <a:ext uri="{FF2B5EF4-FFF2-40B4-BE49-F238E27FC236}">
                  <a16:creationId xmlns:a16="http://schemas.microsoft.com/office/drawing/2014/main" id="{9C82D267-B342-4989-AFF4-8E302FCF6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3200">
                <a:latin typeface="Calibri"/>
                <a:cs typeface="Calibri"/>
              </a:endParaRPr>
            </a:p>
          </p:txBody>
        </p:sp>
        <p:sp>
          <p:nvSpPr>
            <p:cNvPr id="57" name="Text Box 22">
              <a:extLst>
                <a:ext uri="{FF2B5EF4-FFF2-40B4-BE49-F238E27FC236}">
                  <a16:creationId xmlns:a16="http://schemas.microsoft.com/office/drawing/2014/main" id="{879F352F-7A3D-4894-B218-6D5DD02DA5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1" y="2465"/>
              <a:ext cx="331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32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58" name="Oval 11">
              <a:extLst>
                <a:ext uri="{FF2B5EF4-FFF2-40B4-BE49-F238E27FC236}">
                  <a16:creationId xmlns:a16="http://schemas.microsoft.com/office/drawing/2014/main" id="{3131023A-4D30-4B71-82ED-FB1133127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Calibri"/>
                <a:cs typeface="Calibri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ADFF675-7E76-43F6-BC04-DD9C5D8B1D28}"/>
                  </a:ext>
                </a:extLst>
              </p14:cNvPr>
              <p14:cNvContentPartPr/>
              <p14:nvPr/>
            </p14:nvContentPartPr>
            <p14:xfrm>
              <a:off x="454680" y="862920"/>
              <a:ext cx="11667960" cy="4574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ADFF675-7E76-43F6-BC04-DD9C5D8B1D2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45320" y="853560"/>
                <a:ext cx="11686680" cy="4593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MDPs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6187" y="1667339"/>
            <a:ext cx="7313613" cy="42757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32EB5-AEBF-4BB7-AC6D-AAA6EBDBE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Expectimax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9D74CE36-7AF9-4415-8EB8-6BF292B50D91}"/>
              </a:ext>
            </a:extLst>
          </p:cNvPr>
          <p:cNvGrpSpPr>
            <a:grpSpLocks/>
          </p:cNvGrpSpPr>
          <p:nvPr/>
        </p:nvGrpSpPr>
        <p:grpSpPr bwMode="auto">
          <a:xfrm>
            <a:off x="4839565" y="552092"/>
            <a:ext cx="2510141" cy="5765274"/>
            <a:chOff x="4085" y="960"/>
            <a:chExt cx="1345" cy="3071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3667C397-4FE7-4627-880C-E596D7B80A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5" y="960"/>
              <a:ext cx="1291" cy="1202"/>
              <a:chOff x="2400" y="1401"/>
              <a:chExt cx="1392" cy="1296"/>
            </a:xfrm>
          </p:grpSpPr>
          <p:sp>
            <p:nvSpPr>
              <p:cNvPr id="44" name="AutoShape 6">
                <a:extLst>
                  <a:ext uri="{FF2B5EF4-FFF2-40B4-BE49-F238E27FC236}">
                    <a16:creationId xmlns:a16="http://schemas.microsoft.com/office/drawing/2014/main" id="{FFA93214-7E67-4692-BDDA-3F270CAE97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5" name="Group 7">
                <a:extLst>
                  <a:ext uri="{FF2B5EF4-FFF2-40B4-BE49-F238E27FC236}">
                    <a16:creationId xmlns:a16="http://schemas.microsoft.com/office/drawing/2014/main" id="{781F720D-463C-4F5D-B54E-BBB04DF610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58" name="Line 8">
                  <a:extLst>
                    <a:ext uri="{FF2B5EF4-FFF2-40B4-BE49-F238E27FC236}">
                      <a16:creationId xmlns:a16="http://schemas.microsoft.com/office/drawing/2014/main" id="{5A67EB00-090C-4F90-A43C-C2FFEED989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Line 9">
                  <a:extLst>
                    <a:ext uri="{FF2B5EF4-FFF2-40B4-BE49-F238E27FC236}">
                      <a16:creationId xmlns:a16="http://schemas.microsoft.com/office/drawing/2014/main" id="{E9962FBA-A4AD-4BEC-B423-63A23D903E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Line 10">
                  <a:extLst>
                    <a:ext uri="{FF2B5EF4-FFF2-40B4-BE49-F238E27FC236}">
                      <a16:creationId xmlns:a16="http://schemas.microsoft.com/office/drawing/2014/main" id="{4A95E172-E7A9-4EE2-8F3D-81357F6813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Line 11">
                  <a:extLst>
                    <a:ext uri="{FF2B5EF4-FFF2-40B4-BE49-F238E27FC236}">
                      <a16:creationId xmlns:a16="http://schemas.microsoft.com/office/drawing/2014/main" id="{54653F7F-140E-4A06-94C6-AAAFB3457F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6" name="Oval 12">
                <a:extLst>
                  <a:ext uri="{FF2B5EF4-FFF2-40B4-BE49-F238E27FC236}">
                    <a16:creationId xmlns:a16="http://schemas.microsoft.com/office/drawing/2014/main" id="{A07B0877-0386-488C-AC69-81F7843014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7" name="Group 13">
                <a:extLst>
                  <a:ext uri="{FF2B5EF4-FFF2-40B4-BE49-F238E27FC236}">
                    <a16:creationId xmlns:a16="http://schemas.microsoft.com/office/drawing/2014/main" id="{C1DE2609-9742-4F54-9920-871A63513C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54" name="Line 14">
                  <a:extLst>
                    <a:ext uri="{FF2B5EF4-FFF2-40B4-BE49-F238E27FC236}">
                      <a16:creationId xmlns:a16="http://schemas.microsoft.com/office/drawing/2014/main" id="{9CDEE947-56A5-4A3D-BC8C-8A189EE043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Line 15">
                  <a:extLst>
                    <a:ext uri="{FF2B5EF4-FFF2-40B4-BE49-F238E27FC236}">
                      <a16:creationId xmlns:a16="http://schemas.microsoft.com/office/drawing/2014/main" id="{BC3E2622-0ABA-49EB-8121-41E9ADF2EE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Line 16">
                  <a:extLst>
                    <a:ext uri="{FF2B5EF4-FFF2-40B4-BE49-F238E27FC236}">
                      <a16:creationId xmlns:a16="http://schemas.microsoft.com/office/drawing/2014/main" id="{3D33F75A-396D-4F66-B873-8CF4E300A3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Line 17">
                  <a:extLst>
                    <a:ext uri="{FF2B5EF4-FFF2-40B4-BE49-F238E27FC236}">
                      <a16:creationId xmlns:a16="http://schemas.microsoft.com/office/drawing/2014/main" id="{BA7EBF27-4EA0-4849-8DC2-68A33AFA2F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8" name="Text Box 18">
                <a:extLst>
                  <a:ext uri="{FF2B5EF4-FFF2-40B4-BE49-F238E27FC236}">
                    <a16:creationId xmlns:a16="http://schemas.microsoft.com/office/drawing/2014/main" id="{BE7CFD50-0F75-46B3-B322-9827B0914B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dirty="0"/>
              </a:p>
            </p:txBody>
          </p:sp>
          <p:sp>
            <p:nvSpPr>
              <p:cNvPr id="49" name="Text Box 19">
                <a:extLst>
                  <a:ext uri="{FF2B5EF4-FFF2-40B4-BE49-F238E27FC236}">
                    <a16:creationId xmlns:a16="http://schemas.microsoft.com/office/drawing/2014/main" id="{F33C68F1-70E2-4AF2-9791-20E1B71437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50" name="Text Box 20">
                <a:extLst>
                  <a:ext uri="{FF2B5EF4-FFF2-40B4-BE49-F238E27FC236}">
                    <a16:creationId xmlns:a16="http://schemas.microsoft.com/office/drawing/2014/main" id="{B32FCCF3-29BA-4E28-8FA2-3A6ED11536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51" name="Text Box 21">
                <a:extLst>
                  <a:ext uri="{FF2B5EF4-FFF2-40B4-BE49-F238E27FC236}">
                    <a16:creationId xmlns:a16="http://schemas.microsoft.com/office/drawing/2014/main" id="{D5845E78-EE87-48C9-AB62-AB050B7BF7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52" name="AutoShape 22">
                <a:extLst>
                  <a:ext uri="{FF2B5EF4-FFF2-40B4-BE49-F238E27FC236}">
                    <a16:creationId xmlns:a16="http://schemas.microsoft.com/office/drawing/2014/main" id="{5936D3BB-076F-4D21-9B6D-A0C1F0D2FB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53" name="Text Box 23">
                <a:extLst>
                  <a:ext uri="{FF2B5EF4-FFF2-40B4-BE49-F238E27FC236}">
                    <a16:creationId xmlns:a16="http://schemas.microsoft.com/office/drawing/2014/main" id="{D7CE765F-2E85-489B-9481-61AB718DD1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6" name="Group 24">
              <a:extLst>
                <a:ext uri="{FF2B5EF4-FFF2-40B4-BE49-F238E27FC236}">
                  <a16:creationId xmlns:a16="http://schemas.microsoft.com/office/drawing/2014/main" id="{F95CD2A7-4CEC-453F-AC98-731264094B8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128" y="1895"/>
              <a:ext cx="1302" cy="1201"/>
              <a:chOff x="2400" y="1401"/>
              <a:chExt cx="1392" cy="1296"/>
            </a:xfrm>
          </p:grpSpPr>
          <p:sp>
            <p:nvSpPr>
              <p:cNvPr id="26" name="AutoShape 25">
                <a:extLst>
                  <a:ext uri="{FF2B5EF4-FFF2-40B4-BE49-F238E27FC236}">
                    <a16:creationId xmlns:a16="http://schemas.microsoft.com/office/drawing/2014/main" id="{5E23B97E-5C02-4558-B2C0-ACBE529255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493C3DF6-9523-4722-A002-3909CF988C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40" name="Line 27">
                  <a:extLst>
                    <a:ext uri="{FF2B5EF4-FFF2-40B4-BE49-F238E27FC236}">
                      <a16:creationId xmlns:a16="http://schemas.microsoft.com/office/drawing/2014/main" id="{52012301-7CFB-4323-957B-69DC659357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Line 28">
                  <a:extLst>
                    <a:ext uri="{FF2B5EF4-FFF2-40B4-BE49-F238E27FC236}">
                      <a16:creationId xmlns:a16="http://schemas.microsoft.com/office/drawing/2014/main" id="{0730FB3B-7B6F-4CA5-8F50-57A8451054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Line 29">
                  <a:extLst>
                    <a:ext uri="{FF2B5EF4-FFF2-40B4-BE49-F238E27FC236}">
                      <a16:creationId xmlns:a16="http://schemas.microsoft.com/office/drawing/2014/main" id="{08EA9CF1-CD9E-4BD4-B4D0-FAB9D72F8D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Line 30">
                  <a:extLst>
                    <a:ext uri="{FF2B5EF4-FFF2-40B4-BE49-F238E27FC236}">
                      <a16:creationId xmlns:a16="http://schemas.microsoft.com/office/drawing/2014/main" id="{6FE46109-0BE9-4D1C-8EA7-A3B0FB58BC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" name="Oval 31">
                <a:extLst>
                  <a:ext uri="{FF2B5EF4-FFF2-40B4-BE49-F238E27FC236}">
                    <a16:creationId xmlns:a16="http://schemas.microsoft.com/office/drawing/2014/main" id="{863994A7-22EB-4FCB-853D-776EB02E3E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9" name="Group 32">
                <a:extLst>
                  <a:ext uri="{FF2B5EF4-FFF2-40B4-BE49-F238E27FC236}">
                    <a16:creationId xmlns:a16="http://schemas.microsoft.com/office/drawing/2014/main" id="{661D3409-1E3A-4DD5-8695-08F798A0FF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36" name="Line 33">
                  <a:extLst>
                    <a:ext uri="{FF2B5EF4-FFF2-40B4-BE49-F238E27FC236}">
                      <a16:creationId xmlns:a16="http://schemas.microsoft.com/office/drawing/2014/main" id="{7E3315C8-257F-4FD0-AD38-9E34D08B2A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Line 34">
                  <a:extLst>
                    <a:ext uri="{FF2B5EF4-FFF2-40B4-BE49-F238E27FC236}">
                      <a16:creationId xmlns:a16="http://schemas.microsoft.com/office/drawing/2014/main" id="{D1D70584-16A9-4324-AD47-266202F671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Line 35">
                  <a:extLst>
                    <a:ext uri="{FF2B5EF4-FFF2-40B4-BE49-F238E27FC236}">
                      <a16:creationId xmlns:a16="http://schemas.microsoft.com/office/drawing/2014/main" id="{FBE855EA-3B33-4763-BDEC-C4722A9704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Line 36">
                  <a:extLst>
                    <a:ext uri="{FF2B5EF4-FFF2-40B4-BE49-F238E27FC236}">
                      <a16:creationId xmlns:a16="http://schemas.microsoft.com/office/drawing/2014/main" id="{CA0E6B5C-888E-4540-B8E8-A866427430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0" name="Text Box 37">
                <a:extLst>
                  <a:ext uri="{FF2B5EF4-FFF2-40B4-BE49-F238E27FC236}">
                    <a16:creationId xmlns:a16="http://schemas.microsoft.com/office/drawing/2014/main" id="{B1B529C9-A1C9-4DAB-884F-D2814C04D6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1" name="Text Box 38">
                <a:extLst>
                  <a:ext uri="{FF2B5EF4-FFF2-40B4-BE49-F238E27FC236}">
                    <a16:creationId xmlns:a16="http://schemas.microsoft.com/office/drawing/2014/main" id="{FF97311C-B8DC-48E2-9C25-D4654E85D7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32" name="Text Box 39">
                <a:extLst>
                  <a:ext uri="{FF2B5EF4-FFF2-40B4-BE49-F238E27FC236}">
                    <a16:creationId xmlns:a16="http://schemas.microsoft.com/office/drawing/2014/main" id="{E3488549-0442-4B25-865F-7D6965ED7A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33" name="Text Box 40">
                <a:extLst>
                  <a:ext uri="{FF2B5EF4-FFF2-40B4-BE49-F238E27FC236}">
                    <a16:creationId xmlns:a16="http://schemas.microsoft.com/office/drawing/2014/main" id="{05F6496C-7275-442D-A81A-FD6A2A34DD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4" name="AutoShape 41">
                <a:extLst>
                  <a:ext uri="{FF2B5EF4-FFF2-40B4-BE49-F238E27FC236}">
                    <a16:creationId xmlns:a16="http://schemas.microsoft.com/office/drawing/2014/main" id="{90D6F13E-EF17-4FEC-BC36-9077F48B56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35" name="Text Box 42">
                <a:extLst>
                  <a:ext uri="{FF2B5EF4-FFF2-40B4-BE49-F238E27FC236}">
                    <a16:creationId xmlns:a16="http://schemas.microsoft.com/office/drawing/2014/main" id="{0EFD07F9-04C2-43F5-BD84-4E5F23D362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7" name="Group 43">
              <a:extLst>
                <a:ext uri="{FF2B5EF4-FFF2-40B4-BE49-F238E27FC236}">
                  <a16:creationId xmlns:a16="http://schemas.microsoft.com/office/drawing/2014/main" id="{DF5F902C-3870-47B0-B511-A7E8AE2CA2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5" y="2829"/>
              <a:ext cx="1291" cy="1202"/>
              <a:chOff x="2400" y="1401"/>
              <a:chExt cx="1392" cy="1296"/>
            </a:xfrm>
          </p:grpSpPr>
          <p:sp>
            <p:nvSpPr>
              <p:cNvPr id="8" name="AutoShape 44">
                <a:extLst>
                  <a:ext uri="{FF2B5EF4-FFF2-40B4-BE49-F238E27FC236}">
                    <a16:creationId xmlns:a16="http://schemas.microsoft.com/office/drawing/2014/main" id="{C97C9217-F4A1-4BA6-A4ED-1603697418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roup 45">
                <a:extLst>
                  <a:ext uri="{FF2B5EF4-FFF2-40B4-BE49-F238E27FC236}">
                    <a16:creationId xmlns:a16="http://schemas.microsoft.com/office/drawing/2014/main" id="{97B10044-0FDB-4B08-AE33-671706D433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22" name="Line 46">
                  <a:extLst>
                    <a:ext uri="{FF2B5EF4-FFF2-40B4-BE49-F238E27FC236}">
                      <a16:creationId xmlns:a16="http://schemas.microsoft.com/office/drawing/2014/main" id="{D2DD59B2-AEB5-4FE5-A5C0-3AA2F94AE4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Line 47">
                  <a:extLst>
                    <a:ext uri="{FF2B5EF4-FFF2-40B4-BE49-F238E27FC236}">
                      <a16:creationId xmlns:a16="http://schemas.microsoft.com/office/drawing/2014/main" id="{670D8CB6-6AC3-4EF7-A27B-AFF12A6F0C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Line 48">
                  <a:extLst>
                    <a:ext uri="{FF2B5EF4-FFF2-40B4-BE49-F238E27FC236}">
                      <a16:creationId xmlns:a16="http://schemas.microsoft.com/office/drawing/2014/main" id="{7D0017D5-796C-4CFD-8FDA-942612128A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Line 49">
                  <a:extLst>
                    <a:ext uri="{FF2B5EF4-FFF2-40B4-BE49-F238E27FC236}">
                      <a16:creationId xmlns:a16="http://schemas.microsoft.com/office/drawing/2014/main" id="{68D2944B-8BFD-4635-B925-4AE65986BA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" name="Oval 50">
                <a:extLst>
                  <a:ext uri="{FF2B5EF4-FFF2-40B4-BE49-F238E27FC236}">
                    <a16:creationId xmlns:a16="http://schemas.microsoft.com/office/drawing/2014/main" id="{3613C85C-A618-4CF4-86BE-7F36F68CFA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" name="Group 51">
                <a:extLst>
                  <a:ext uri="{FF2B5EF4-FFF2-40B4-BE49-F238E27FC236}">
                    <a16:creationId xmlns:a16="http://schemas.microsoft.com/office/drawing/2014/main" id="{7946626B-EE72-4CFE-83FC-15608D5284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18" name="Line 52">
                  <a:extLst>
                    <a:ext uri="{FF2B5EF4-FFF2-40B4-BE49-F238E27FC236}">
                      <a16:creationId xmlns:a16="http://schemas.microsoft.com/office/drawing/2014/main" id="{8732BCC8-066E-4974-9E31-E4500A34A2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Line 53">
                  <a:extLst>
                    <a:ext uri="{FF2B5EF4-FFF2-40B4-BE49-F238E27FC236}">
                      <a16:creationId xmlns:a16="http://schemas.microsoft.com/office/drawing/2014/main" id="{AF942DCD-5F18-40FE-83C8-356EEE8000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Line 54">
                  <a:extLst>
                    <a:ext uri="{FF2B5EF4-FFF2-40B4-BE49-F238E27FC236}">
                      <a16:creationId xmlns:a16="http://schemas.microsoft.com/office/drawing/2014/main" id="{6756C984-959E-4BA8-8F63-81F2817833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Line 55">
                  <a:extLst>
                    <a:ext uri="{FF2B5EF4-FFF2-40B4-BE49-F238E27FC236}">
                      <a16:creationId xmlns:a16="http://schemas.microsoft.com/office/drawing/2014/main" id="{84984F0B-B2C5-48F7-BB24-A0CA81EDD8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" name="Text Box 56">
                <a:extLst>
                  <a:ext uri="{FF2B5EF4-FFF2-40B4-BE49-F238E27FC236}">
                    <a16:creationId xmlns:a16="http://schemas.microsoft.com/office/drawing/2014/main" id="{C2C3D2A8-D2A4-44E8-A5C7-7EE890BB58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3" name="Text Box 57">
                <a:extLst>
                  <a:ext uri="{FF2B5EF4-FFF2-40B4-BE49-F238E27FC236}">
                    <a16:creationId xmlns:a16="http://schemas.microsoft.com/office/drawing/2014/main" id="{B74C64E7-7BE1-437F-83B7-E8167997F4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14" name="Text Box 58">
                <a:extLst>
                  <a:ext uri="{FF2B5EF4-FFF2-40B4-BE49-F238E27FC236}">
                    <a16:creationId xmlns:a16="http://schemas.microsoft.com/office/drawing/2014/main" id="{B6A87A79-63A0-4AE3-8236-F3DB7786FF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15" name="Text Box 59">
                <a:extLst>
                  <a:ext uri="{FF2B5EF4-FFF2-40B4-BE49-F238E27FC236}">
                    <a16:creationId xmlns:a16="http://schemas.microsoft.com/office/drawing/2014/main" id="{CE6366E6-F0EE-495E-9A0F-234F4FE312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6" name="AutoShape 60">
                <a:extLst>
                  <a:ext uri="{FF2B5EF4-FFF2-40B4-BE49-F238E27FC236}">
                    <a16:creationId xmlns:a16="http://schemas.microsoft.com/office/drawing/2014/main" id="{0F746DB3-598F-4AA7-9F2D-2E5A3973B8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17" name="Text Box 61">
                <a:extLst>
                  <a:ext uri="{FF2B5EF4-FFF2-40B4-BE49-F238E27FC236}">
                    <a16:creationId xmlns:a16="http://schemas.microsoft.com/office/drawing/2014/main" id="{EC164697-185A-45A5-9AFF-63F3FE7AF4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59679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32EB5-AEBF-4BB7-AC6D-AAA6EBDBE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Expectimax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9D74CE36-7AF9-4415-8EB8-6BF292B50D91}"/>
              </a:ext>
            </a:extLst>
          </p:cNvPr>
          <p:cNvGrpSpPr>
            <a:grpSpLocks/>
          </p:cNvGrpSpPr>
          <p:nvPr/>
        </p:nvGrpSpPr>
        <p:grpSpPr bwMode="auto">
          <a:xfrm>
            <a:off x="4839565" y="552092"/>
            <a:ext cx="2510141" cy="5765274"/>
            <a:chOff x="4085" y="960"/>
            <a:chExt cx="1345" cy="3071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3667C397-4FE7-4627-880C-E596D7B80A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5" y="960"/>
              <a:ext cx="1291" cy="1202"/>
              <a:chOff x="2400" y="1401"/>
              <a:chExt cx="1392" cy="1296"/>
            </a:xfrm>
          </p:grpSpPr>
          <p:sp>
            <p:nvSpPr>
              <p:cNvPr id="44" name="AutoShape 6">
                <a:extLst>
                  <a:ext uri="{FF2B5EF4-FFF2-40B4-BE49-F238E27FC236}">
                    <a16:creationId xmlns:a16="http://schemas.microsoft.com/office/drawing/2014/main" id="{FFA93214-7E67-4692-BDDA-3F270CAE97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5" name="Group 7">
                <a:extLst>
                  <a:ext uri="{FF2B5EF4-FFF2-40B4-BE49-F238E27FC236}">
                    <a16:creationId xmlns:a16="http://schemas.microsoft.com/office/drawing/2014/main" id="{781F720D-463C-4F5D-B54E-BBB04DF610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58" name="Line 8">
                  <a:extLst>
                    <a:ext uri="{FF2B5EF4-FFF2-40B4-BE49-F238E27FC236}">
                      <a16:creationId xmlns:a16="http://schemas.microsoft.com/office/drawing/2014/main" id="{5A67EB00-090C-4F90-A43C-C2FFEED989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Line 9">
                  <a:extLst>
                    <a:ext uri="{FF2B5EF4-FFF2-40B4-BE49-F238E27FC236}">
                      <a16:creationId xmlns:a16="http://schemas.microsoft.com/office/drawing/2014/main" id="{E9962FBA-A4AD-4BEC-B423-63A23D903E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Line 10">
                  <a:extLst>
                    <a:ext uri="{FF2B5EF4-FFF2-40B4-BE49-F238E27FC236}">
                      <a16:creationId xmlns:a16="http://schemas.microsoft.com/office/drawing/2014/main" id="{4A95E172-E7A9-4EE2-8F3D-81357F6813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Line 11">
                  <a:extLst>
                    <a:ext uri="{FF2B5EF4-FFF2-40B4-BE49-F238E27FC236}">
                      <a16:creationId xmlns:a16="http://schemas.microsoft.com/office/drawing/2014/main" id="{54653F7F-140E-4A06-94C6-AAAFB3457F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6" name="Oval 12">
                <a:extLst>
                  <a:ext uri="{FF2B5EF4-FFF2-40B4-BE49-F238E27FC236}">
                    <a16:creationId xmlns:a16="http://schemas.microsoft.com/office/drawing/2014/main" id="{A07B0877-0386-488C-AC69-81F7843014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7" name="Group 13">
                <a:extLst>
                  <a:ext uri="{FF2B5EF4-FFF2-40B4-BE49-F238E27FC236}">
                    <a16:creationId xmlns:a16="http://schemas.microsoft.com/office/drawing/2014/main" id="{C1DE2609-9742-4F54-9920-871A63513C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54" name="Line 14">
                  <a:extLst>
                    <a:ext uri="{FF2B5EF4-FFF2-40B4-BE49-F238E27FC236}">
                      <a16:creationId xmlns:a16="http://schemas.microsoft.com/office/drawing/2014/main" id="{9CDEE947-56A5-4A3D-BC8C-8A189EE043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Line 15">
                  <a:extLst>
                    <a:ext uri="{FF2B5EF4-FFF2-40B4-BE49-F238E27FC236}">
                      <a16:creationId xmlns:a16="http://schemas.microsoft.com/office/drawing/2014/main" id="{BC3E2622-0ABA-49EB-8121-41E9ADF2EE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Line 16">
                  <a:extLst>
                    <a:ext uri="{FF2B5EF4-FFF2-40B4-BE49-F238E27FC236}">
                      <a16:creationId xmlns:a16="http://schemas.microsoft.com/office/drawing/2014/main" id="{3D33F75A-396D-4F66-B873-8CF4E300A3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Line 17">
                  <a:extLst>
                    <a:ext uri="{FF2B5EF4-FFF2-40B4-BE49-F238E27FC236}">
                      <a16:creationId xmlns:a16="http://schemas.microsoft.com/office/drawing/2014/main" id="{BA7EBF27-4EA0-4849-8DC2-68A33AFA2F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8" name="Text Box 18">
                <a:extLst>
                  <a:ext uri="{FF2B5EF4-FFF2-40B4-BE49-F238E27FC236}">
                    <a16:creationId xmlns:a16="http://schemas.microsoft.com/office/drawing/2014/main" id="{BE7CFD50-0F75-46B3-B322-9827B0914B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dirty="0"/>
              </a:p>
            </p:txBody>
          </p:sp>
          <p:sp>
            <p:nvSpPr>
              <p:cNvPr id="49" name="Text Box 19">
                <a:extLst>
                  <a:ext uri="{FF2B5EF4-FFF2-40B4-BE49-F238E27FC236}">
                    <a16:creationId xmlns:a16="http://schemas.microsoft.com/office/drawing/2014/main" id="{F33C68F1-70E2-4AF2-9791-20E1B71437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50" name="Text Box 20">
                <a:extLst>
                  <a:ext uri="{FF2B5EF4-FFF2-40B4-BE49-F238E27FC236}">
                    <a16:creationId xmlns:a16="http://schemas.microsoft.com/office/drawing/2014/main" id="{B32FCCF3-29BA-4E28-8FA2-3A6ED11536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51" name="Text Box 21">
                <a:extLst>
                  <a:ext uri="{FF2B5EF4-FFF2-40B4-BE49-F238E27FC236}">
                    <a16:creationId xmlns:a16="http://schemas.microsoft.com/office/drawing/2014/main" id="{D5845E78-EE87-48C9-AB62-AB050B7BF7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52" name="AutoShape 22">
                <a:extLst>
                  <a:ext uri="{FF2B5EF4-FFF2-40B4-BE49-F238E27FC236}">
                    <a16:creationId xmlns:a16="http://schemas.microsoft.com/office/drawing/2014/main" id="{5936D3BB-076F-4D21-9B6D-A0C1F0D2FB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53" name="Text Box 23">
                <a:extLst>
                  <a:ext uri="{FF2B5EF4-FFF2-40B4-BE49-F238E27FC236}">
                    <a16:creationId xmlns:a16="http://schemas.microsoft.com/office/drawing/2014/main" id="{D7CE765F-2E85-489B-9481-61AB718DD1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6" name="Group 24">
              <a:extLst>
                <a:ext uri="{FF2B5EF4-FFF2-40B4-BE49-F238E27FC236}">
                  <a16:creationId xmlns:a16="http://schemas.microsoft.com/office/drawing/2014/main" id="{F95CD2A7-4CEC-453F-AC98-731264094B8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128" y="1895"/>
              <a:ext cx="1302" cy="1201"/>
              <a:chOff x="2400" y="1401"/>
              <a:chExt cx="1392" cy="1296"/>
            </a:xfrm>
          </p:grpSpPr>
          <p:sp>
            <p:nvSpPr>
              <p:cNvPr id="26" name="AutoShape 25">
                <a:extLst>
                  <a:ext uri="{FF2B5EF4-FFF2-40B4-BE49-F238E27FC236}">
                    <a16:creationId xmlns:a16="http://schemas.microsoft.com/office/drawing/2014/main" id="{5E23B97E-5C02-4558-B2C0-ACBE529255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493C3DF6-9523-4722-A002-3909CF988C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40" name="Line 27">
                  <a:extLst>
                    <a:ext uri="{FF2B5EF4-FFF2-40B4-BE49-F238E27FC236}">
                      <a16:creationId xmlns:a16="http://schemas.microsoft.com/office/drawing/2014/main" id="{52012301-7CFB-4323-957B-69DC659357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Line 28">
                  <a:extLst>
                    <a:ext uri="{FF2B5EF4-FFF2-40B4-BE49-F238E27FC236}">
                      <a16:creationId xmlns:a16="http://schemas.microsoft.com/office/drawing/2014/main" id="{0730FB3B-7B6F-4CA5-8F50-57A8451054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Line 29">
                  <a:extLst>
                    <a:ext uri="{FF2B5EF4-FFF2-40B4-BE49-F238E27FC236}">
                      <a16:creationId xmlns:a16="http://schemas.microsoft.com/office/drawing/2014/main" id="{08EA9CF1-CD9E-4BD4-B4D0-FAB9D72F8D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Line 30">
                  <a:extLst>
                    <a:ext uri="{FF2B5EF4-FFF2-40B4-BE49-F238E27FC236}">
                      <a16:creationId xmlns:a16="http://schemas.microsoft.com/office/drawing/2014/main" id="{6FE46109-0BE9-4D1C-8EA7-A3B0FB58BC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" name="Oval 31">
                <a:extLst>
                  <a:ext uri="{FF2B5EF4-FFF2-40B4-BE49-F238E27FC236}">
                    <a16:creationId xmlns:a16="http://schemas.microsoft.com/office/drawing/2014/main" id="{863994A7-22EB-4FCB-853D-776EB02E3E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9" name="Group 32">
                <a:extLst>
                  <a:ext uri="{FF2B5EF4-FFF2-40B4-BE49-F238E27FC236}">
                    <a16:creationId xmlns:a16="http://schemas.microsoft.com/office/drawing/2014/main" id="{661D3409-1E3A-4DD5-8695-08F798A0FF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36" name="Line 33">
                  <a:extLst>
                    <a:ext uri="{FF2B5EF4-FFF2-40B4-BE49-F238E27FC236}">
                      <a16:creationId xmlns:a16="http://schemas.microsoft.com/office/drawing/2014/main" id="{7E3315C8-257F-4FD0-AD38-9E34D08B2A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Line 34">
                  <a:extLst>
                    <a:ext uri="{FF2B5EF4-FFF2-40B4-BE49-F238E27FC236}">
                      <a16:creationId xmlns:a16="http://schemas.microsoft.com/office/drawing/2014/main" id="{D1D70584-16A9-4324-AD47-266202F671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Line 35">
                  <a:extLst>
                    <a:ext uri="{FF2B5EF4-FFF2-40B4-BE49-F238E27FC236}">
                      <a16:creationId xmlns:a16="http://schemas.microsoft.com/office/drawing/2014/main" id="{FBE855EA-3B33-4763-BDEC-C4722A9704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Line 36">
                  <a:extLst>
                    <a:ext uri="{FF2B5EF4-FFF2-40B4-BE49-F238E27FC236}">
                      <a16:creationId xmlns:a16="http://schemas.microsoft.com/office/drawing/2014/main" id="{CA0E6B5C-888E-4540-B8E8-A866427430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0" name="Text Box 37">
                <a:extLst>
                  <a:ext uri="{FF2B5EF4-FFF2-40B4-BE49-F238E27FC236}">
                    <a16:creationId xmlns:a16="http://schemas.microsoft.com/office/drawing/2014/main" id="{B1B529C9-A1C9-4DAB-884F-D2814C04D6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1" name="Text Box 38">
                <a:extLst>
                  <a:ext uri="{FF2B5EF4-FFF2-40B4-BE49-F238E27FC236}">
                    <a16:creationId xmlns:a16="http://schemas.microsoft.com/office/drawing/2014/main" id="{FF97311C-B8DC-48E2-9C25-D4654E85D7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32" name="Text Box 39">
                <a:extLst>
                  <a:ext uri="{FF2B5EF4-FFF2-40B4-BE49-F238E27FC236}">
                    <a16:creationId xmlns:a16="http://schemas.microsoft.com/office/drawing/2014/main" id="{E3488549-0442-4B25-865F-7D6965ED7A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33" name="Text Box 40">
                <a:extLst>
                  <a:ext uri="{FF2B5EF4-FFF2-40B4-BE49-F238E27FC236}">
                    <a16:creationId xmlns:a16="http://schemas.microsoft.com/office/drawing/2014/main" id="{05F6496C-7275-442D-A81A-FD6A2A34DD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4" name="AutoShape 41">
                <a:extLst>
                  <a:ext uri="{FF2B5EF4-FFF2-40B4-BE49-F238E27FC236}">
                    <a16:creationId xmlns:a16="http://schemas.microsoft.com/office/drawing/2014/main" id="{90D6F13E-EF17-4FEC-BC36-9077F48B56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35" name="Text Box 42">
                <a:extLst>
                  <a:ext uri="{FF2B5EF4-FFF2-40B4-BE49-F238E27FC236}">
                    <a16:creationId xmlns:a16="http://schemas.microsoft.com/office/drawing/2014/main" id="{0EFD07F9-04C2-43F5-BD84-4E5F23D362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7" name="Group 43">
              <a:extLst>
                <a:ext uri="{FF2B5EF4-FFF2-40B4-BE49-F238E27FC236}">
                  <a16:creationId xmlns:a16="http://schemas.microsoft.com/office/drawing/2014/main" id="{DF5F902C-3870-47B0-B511-A7E8AE2CA2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5" y="2829"/>
              <a:ext cx="1291" cy="1202"/>
              <a:chOff x="2400" y="1401"/>
              <a:chExt cx="1392" cy="1296"/>
            </a:xfrm>
          </p:grpSpPr>
          <p:sp>
            <p:nvSpPr>
              <p:cNvPr id="8" name="AutoShape 44">
                <a:extLst>
                  <a:ext uri="{FF2B5EF4-FFF2-40B4-BE49-F238E27FC236}">
                    <a16:creationId xmlns:a16="http://schemas.microsoft.com/office/drawing/2014/main" id="{C97C9217-F4A1-4BA6-A4ED-1603697418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roup 45">
                <a:extLst>
                  <a:ext uri="{FF2B5EF4-FFF2-40B4-BE49-F238E27FC236}">
                    <a16:creationId xmlns:a16="http://schemas.microsoft.com/office/drawing/2014/main" id="{97B10044-0FDB-4B08-AE33-671706D433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22" name="Line 46">
                  <a:extLst>
                    <a:ext uri="{FF2B5EF4-FFF2-40B4-BE49-F238E27FC236}">
                      <a16:creationId xmlns:a16="http://schemas.microsoft.com/office/drawing/2014/main" id="{D2DD59B2-AEB5-4FE5-A5C0-3AA2F94AE4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Line 47">
                  <a:extLst>
                    <a:ext uri="{FF2B5EF4-FFF2-40B4-BE49-F238E27FC236}">
                      <a16:creationId xmlns:a16="http://schemas.microsoft.com/office/drawing/2014/main" id="{670D8CB6-6AC3-4EF7-A27B-AFF12A6F0C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Line 48">
                  <a:extLst>
                    <a:ext uri="{FF2B5EF4-FFF2-40B4-BE49-F238E27FC236}">
                      <a16:creationId xmlns:a16="http://schemas.microsoft.com/office/drawing/2014/main" id="{7D0017D5-796C-4CFD-8FDA-942612128A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Line 49">
                  <a:extLst>
                    <a:ext uri="{FF2B5EF4-FFF2-40B4-BE49-F238E27FC236}">
                      <a16:creationId xmlns:a16="http://schemas.microsoft.com/office/drawing/2014/main" id="{68D2944B-8BFD-4635-B925-4AE65986BA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" name="Oval 50">
                <a:extLst>
                  <a:ext uri="{FF2B5EF4-FFF2-40B4-BE49-F238E27FC236}">
                    <a16:creationId xmlns:a16="http://schemas.microsoft.com/office/drawing/2014/main" id="{3613C85C-A618-4CF4-86BE-7F36F68CFA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" name="Group 51">
                <a:extLst>
                  <a:ext uri="{FF2B5EF4-FFF2-40B4-BE49-F238E27FC236}">
                    <a16:creationId xmlns:a16="http://schemas.microsoft.com/office/drawing/2014/main" id="{7946626B-EE72-4CFE-83FC-15608D5284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18" name="Line 52">
                  <a:extLst>
                    <a:ext uri="{FF2B5EF4-FFF2-40B4-BE49-F238E27FC236}">
                      <a16:creationId xmlns:a16="http://schemas.microsoft.com/office/drawing/2014/main" id="{8732BCC8-066E-4974-9E31-E4500A34A2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Line 53">
                  <a:extLst>
                    <a:ext uri="{FF2B5EF4-FFF2-40B4-BE49-F238E27FC236}">
                      <a16:creationId xmlns:a16="http://schemas.microsoft.com/office/drawing/2014/main" id="{AF942DCD-5F18-40FE-83C8-356EEE8000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Line 54">
                  <a:extLst>
                    <a:ext uri="{FF2B5EF4-FFF2-40B4-BE49-F238E27FC236}">
                      <a16:creationId xmlns:a16="http://schemas.microsoft.com/office/drawing/2014/main" id="{6756C984-959E-4BA8-8F63-81F2817833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Line 55">
                  <a:extLst>
                    <a:ext uri="{FF2B5EF4-FFF2-40B4-BE49-F238E27FC236}">
                      <a16:creationId xmlns:a16="http://schemas.microsoft.com/office/drawing/2014/main" id="{84984F0B-B2C5-48F7-BB24-A0CA81EDD8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" name="Text Box 56">
                <a:extLst>
                  <a:ext uri="{FF2B5EF4-FFF2-40B4-BE49-F238E27FC236}">
                    <a16:creationId xmlns:a16="http://schemas.microsoft.com/office/drawing/2014/main" id="{C2C3D2A8-D2A4-44E8-A5C7-7EE890BB58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3" name="Text Box 57">
                <a:extLst>
                  <a:ext uri="{FF2B5EF4-FFF2-40B4-BE49-F238E27FC236}">
                    <a16:creationId xmlns:a16="http://schemas.microsoft.com/office/drawing/2014/main" id="{B74C64E7-7BE1-437F-83B7-E8167997F4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14" name="Text Box 58">
                <a:extLst>
                  <a:ext uri="{FF2B5EF4-FFF2-40B4-BE49-F238E27FC236}">
                    <a16:creationId xmlns:a16="http://schemas.microsoft.com/office/drawing/2014/main" id="{B6A87A79-63A0-4AE3-8236-F3DB7786FF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15" name="Text Box 59">
                <a:extLst>
                  <a:ext uri="{FF2B5EF4-FFF2-40B4-BE49-F238E27FC236}">
                    <a16:creationId xmlns:a16="http://schemas.microsoft.com/office/drawing/2014/main" id="{CE6366E6-F0EE-495E-9A0F-234F4FE312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7" name="Text Box 61">
                <a:extLst>
                  <a:ext uri="{FF2B5EF4-FFF2-40B4-BE49-F238E27FC236}">
                    <a16:creationId xmlns:a16="http://schemas.microsoft.com/office/drawing/2014/main" id="{EC164697-185A-45A5-9AFF-63F3FE7AF4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</p:grpSp>
      <p:sp>
        <p:nvSpPr>
          <p:cNvPr id="64" name="AutoShape 64">
            <a:extLst>
              <a:ext uri="{FF2B5EF4-FFF2-40B4-BE49-F238E27FC236}">
                <a16:creationId xmlns:a16="http://schemas.microsoft.com/office/drawing/2014/main" id="{430C20A8-C648-43D6-8C45-52BD18922E9D}"/>
              </a:ext>
            </a:extLst>
          </p:cNvPr>
          <p:cNvSpPr>
            <a:spLocks/>
          </p:cNvSpPr>
          <p:nvPr/>
        </p:nvSpPr>
        <p:spPr bwMode="auto">
          <a:xfrm>
            <a:off x="4307752" y="4964482"/>
            <a:ext cx="262823" cy="127827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7" name="Picture 66" descr="txp_fig">
            <a:extLst>
              <a:ext uri="{FF2B5EF4-FFF2-40B4-BE49-F238E27FC236}">
                <a16:creationId xmlns:a16="http://schemas.microsoft.com/office/drawing/2014/main" id="{6D826439-D650-4880-B152-02687B32462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612505" y="5390788"/>
            <a:ext cx="514651" cy="560927"/>
          </a:xfrm>
          <a:prstGeom prst="rect">
            <a:avLst/>
          </a:prstGeom>
          <a:noFill/>
          <a:ln/>
          <a:effectLst/>
        </p:spPr>
      </p:pic>
      <p:pic>
        <p:nvPicPr>
          <p:cNvPr id="68" name="Picture 3" descr="C:\Users\Dan\Dropbox\Office\CS 188\Ketrina Art\MDPs\Discounting.png">
            <a:extLst>
              <a:ext uri="{FF2B5EF4-FFF2-40B4-BE49-F238E27FC236}">
                <a16:creationId xmlns:a16="http://schemas.microsoft.com/office/drawing/2014/main" id="{501D5855-D341-452B-8948-8FCDC85A2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73764" t="76543" r="1569"/>
          <a:stretch>
            <a:fillRect/>
          </a:stretch>
        </p:blipFill>
        <p:spPr bwMode="auto">
          <a:xfrm>
            <a:off x="2021752" y="5252152"/>
            <a:ext cx="1562540" cy="990600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CB25AF0-83E5-4B7C-A1EC-28B5684EB94E}"/>
              </a:ext>
            </a:extLst>
          </p:cNvPr>
          <p:cNvSpPr/>
          <p:nvPr/>
        </p:nvSpPr>
        <p:spPr>
          <a:xfrm>
            <a:off x="5916483" y="5956946"/>
            <a:ext cx="322052" cy="3029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E540EABF-ECD5-46A5-8A0C-857880C0C9FD}"/>
                  </a:ext>
                </a:extLst>
              </p14:cNvPr>
              <p14:cNvContentPartPr/>
              <p14:nvPr/>
            </p14:nvContentPartPr>
            <p14:xfrm>
              <a:off x="5920920" y="6009480"/>
              <a:ext cx="318960" cy="19008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E540EABF-ECD5-46A5-8A0C-857880C0C9F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11560" y="6000120"/>
                <a:ext cx="337680" cy="20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362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32EB5-AEBF-4BB7-AC6D-AAA6EBDBE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Expectimax</a:t>
            </a: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3667C397-4FE7-4627-880C-E596D7B80A63}"/>
              </a:ext>
            </a:extLst>
          </p:cNvPr>
          <p:cNvGrpSpPr>
            <a:grpSpLocks/>
          </p:cNvGrpSpPr>
          <p:nvPr/>
        </p:nvGrpSpPr>
        <p:grpSpPr bwMode="auto">
          <a:xfrm>
            <a:off x="4839565" y="552092"/>
            <a:ext cx="2409362" cy="2256548"/>
            <a:chOff x="2400" y="1401"/>
            <a:chExt cx="1392" cy="1296"/>
          </a:xfrm>
        </p:grpSpPr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id="{FFA93214-7E67-4692-BDDA-3F270CAE97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45" name="Group 7">
              <a:extLst>
                <a:ext uri="{FF2B5EF4-FFF2-40B4-BE49-F238E27FC236}">
                  <a16:creationId xmlns:a16="http://schemas.microsoft.com/office/drawing/2014/main" id="{781F720D-463C-4F5D-B54E-BBB04DF610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58" name="Line 8">
                <a:extLst>
                  <a:ext uri="{FF2B5EF4-FFF2-40B4-BE49-F238E27FC236}">
                    <a16:creationId xmlns:a16="http://schemas.microsoft.com/office/drawing/2014/main" id="{5A67EB00-090C-4F90-A43C-C2FFEED989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9">
                <a:extLst>
                  <a:ext uri="{FF2B5EF4-FFF2-40B4-BE49-F238E27FC236}">
                    <a16:creationId xmlns:a16="http://schemas.microsoft.com/office/drawing/2014/main" id="{E9962FBA-A4AD-4BEC-B423-63A23D903E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10">
                <a:extLst>
                  <a:ext uri="{FF2B5EF4-FFF2-40B4-BE49-F238E27FC236}">
                    <a16:creationId xmlns:a16="http://schemas.microsoft.com/office/drawing/2014/main" id="{4A95E172-E7A9-4EE2-8F3D-81357F6813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11">
                <a:extLst>
                  <a:ext uri="{FF2B5EF4-FFF2-40B4-BE49-F238E27FC236}">
                    <a16:creationId xmlns:a16="http://schemas.microsoft.com/office/drawing/2014/main" id="{54653F7F-140E-4A06-94C6-AAAFB3457F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" name="Oval 12">
              <a:extLst>
                <a:ext uri="{FF2B5EF4-FFF2-40B4-BE49-F238E27FC236}">
                  <a16:creationId xmlns:a16="http://schemas.microsoft.com/office/drawing/2014/main" id="{A07B0877-0386-488C-AC69-81F784301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7" name="Group 13">
              <a:extLst>
                <a:ext uri="{FF2B5EF4-FFF2-40B4-BE49-F238E27FC236}">
                  <a16:creationId xmlns:a16="http://schemas.microsoft.com/office/drawing/2014/main" id="{C1DE2609-9742-4F54-9920-871A63513C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54" name="Line 14">
                <a:extLst>
                  <a:ext uri="{FF2B5EF4-FFF2-40B4-BE49-F238E27FC236}">
                    <a16:creationId xmlns:a16="http://schemas.microsoft.com/office/drawing/2014/main" id="{9CDEE947-56A5-4A3D-BC8C-8A189EE043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15">
                <a:extLst>
                  <a:ext uri="{FF2B5EF4-FFF2-40B4-BE49-F238E27FC236}">
                    <a16:creationId xmlns:a16="http://schemas.microsoft.com/office/drawing/2014/main" id="{BC3E2622-0ABA-49EB-8121-41E9ADF2EE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16">
                <a:extLst>
                  <a:ext uri="{FF2B5EF4-FFF2-40B4-BE49-F238E27FC236}">
                    <a16:creationId xmlns:a16="http://schemas.microsoft.com/office/drawing/2014/main" id="{3D33F75A-396D-4F66-B873-8CF4E300A3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17">
                <a:extLst>
                  <a:ext uri="{FF2B5EF4-FFF2-40B4-BE49-F238E27FC236}">
                    <a16:creationId xmlns:a16="http://schemas.microsoft.com/office/drawing/2014/main" id="{BA7EBF27-4EA0-4849-8DC2-68A33AFA2F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" name="Text Box 18">
              <a:extLst>
                <a:ext uri="{FF2B5EF4-FFF2-40B4-BE49-F238E27FC236}">
                  <a16:creationId xmlns:a16="http://schemas.microsoft.com/office/drawing/2014/main" id="{BE7CFD50-0F75-46B3-B322-9827B0914B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dirty="0"/>
            </a:p>
          </p:txBody>
        </p:sp>
        <p:sp>
          <p:nvSpPr>
            <p:cNvPr id="49" name="Text Box 19">
              <a:extLst>
                <a:ext uri="{FF2B5EF4-FFF2-40B4-BE49-F238E27FC236}">
                  <a16:creationId xmlns:a16="http://schemas.microsoft.com/office/drawing/2014/main" id="{F33C68F1-70E2-4AF2-9791-20E1B71437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>
                <a:solidFill>
                  <a:srgbClr val="CC0000"/>
                </a:solidFill>
              </a:endParaRPr>
            </a:p>
          </p:txBody>
        </p:sp>
        <p:sp>
          <p:nvSpPr>
            <p:cNvPr id="50" name="Text Box 20">
              <a:extLst>
                <a:ext uri="{FF2B5EF4-FFF2-40B4-BE49-F238E27FC236}">
                  <a16:creationId xmlns:a16="http://schemas.microsoft.com/office/drawing/2014/main" id="{B32FCCF3-29BA-4E28-8FA2-3A6ED11536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>
                <a:solidFill>
                  <a:srgbClr val="3333FF"/>
                </a:solidFill>
              </a:endParaRPr>
            </a:p>
          </p:txBody>
        </p:sp>
        <p:sp>
          <p:nvSpPr>
            <p:cNvPr id="51" name="Text Box 21">
              <a:extLst>
                <a:ext uri="{FF2B5EF4-FFF2-40B4-BE49-F238E27FC236}">
                  <a16:creationId xmlns:a16="http://schemas.microsoft.com/office/drawing/2014/main" id="{D5845E78-EE87-48C9-AB62-AB050B7BF7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6" y="2261"/>
              <a:ext cx="504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52" name="AutoShape 22">
              <a:extLst>
                <a:ext uri="{FF2B5EF4-FFF2-40B4-BE49-F238E27FC236}">
                  <a16:creationId xmlns:a16="http://schemas.microsoft.com/office/drawing/2014/main" id="{5936D3BB-076F-4D21-9B6D-A0C1F0D2F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/>
            </a:p>
          </p:txBody>
        </p:sp>
        <p:sp>
          <p:nvSpPr>
            <p:cNvPr id="53" name="Text Box 23">
              <a:extLst>
                <a:ext uri="{FF2B5EF4-FFF2-40B4-BE49-F238E27FC236}">
                  <a16:creationId xmlns:a16="http://schemas.microsoft.com/office/drawing/2014/main" id="{D7CE765F-2E85-489B-9481-61AB718DD1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3" y="2448"/>
              <a:ext cx="235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endParaRPr lang="en-US">
                <a:solidFill>
                  <a:srgbClr val="CC0000"/>
                </a:solidFill>
              </a:endParaRPr>
            </a:p>
          </p:txBody>
        </p:sp>
      </p:grpSp>
      <p:grpSp>
        <p:nvGrpSpPr>
          <p:cNvPr id="6" name="Group 24">
            <a:extLst>
              <a:ext uri="{FF2B5EF4-FFF2-40B4-BE49-F238E27FC236}">
                <a16:creationId xmlns:a16="http://schemas.microsoft.com/office/drawing/2014/main" id="{F95CD2A7-4CEC-453F-AC98-731264094B8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919815" y="2307394"/>
            <a:ext cx="2429891" cy="2254671"/>
            <a:chOff x="2400" y="1401"/>
            <a:chExt cx="1392" cy="1296"/>
          </a:xfrm>
        </p:grpSpPr>
        <p:sp>
          <p:nvSpPr>
            <p:cNvPr id="26" name="AutoShape 25">
              <a:extLst>
                <a:ext uri="{FF2B5EF4-FFF2-40B4-BE49-F238E27FC236}">
                  <a16:creationId xmlns:a16="http://schemas.microsoft.com/office/drawing/2014/main" id="{5E23B97E-5C02-4558-B2C0-ACBE529255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93C3DF6-9523-4722-A002-3909CF988C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0" name="Line 27">
                <a:extLst>
                  <a:ext uri="{FF2B5EF4-FFF2-40B4-BE49-F238E27FC236}">
                    <a16:creationId xmlns:a16="http://schemas.microsoft.com/office/drawing/2014/main" id="{52012301-7CFB-4323-957B-69DC659357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28">
                <a:extLst>
                  <a:ext uri="{FF2B5EF4-FFF2-40B4-BE49-F238E27FC236}">
                    <a16:creationId xmlns:a16="http://schemas.microsoft.com/office/drawing/2014/main" id="{0730FB3B-7B6F-4CA5-8F50-57A8451054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29">
                <a:extLst>
                  <a:ext uri="{FF2B5EF4-FFF2-40B4-BE49-F238E27FC236}">
                    <a16:creationId xmlns:a16="http://schemas.microsoft.com/office/drawing/2014/main" id="{08EA9CF1-CD9E-4BD4-B4D0-FAB9D72F8D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30">
                <a:extLst>
                  <a:ext uri="{FF2B5EF4-FFF2-40B4-BE49-F238E27FC236}">
                    <a16:creationId xmlns:a16="http://schemas.microsoft.com/office/drawing/2014/main" id="{6FE46109-0BE9-4D1C-8EA7-A3B0FB58BC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" name="Oval 31">
              <a:extLst>
                <a:ext uri="{FF2B5EF4-FFF2-40B4-BE49-F238E27FC236}">
                  <a16:creationId xmlns:a16="http://schemas.microsoft.com/office/drawing/2014/main" id="{863994A7-22EB-4FCB-853D-776EB02E3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9" name="Group 32">
              <a:extLst>
                <a:ext uri="{FF2B5EF4-FFF2-40B4-BE49-F238E27FC236}">
                  <a16:creationId xmlns:a16="http://schemas.microsoft.com/office/drawing/2014/main" id="{661D3409-1E3A-4DD5-8695-08F798A0FF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36" name="Line 33">
                <a:extLst>
                  <a:ext uri="{FF2B5EF4-FFF2-40B4-BE49-F238E27FC236}">
                    <a16:creationId xmlns:a16="http://schemas.microsoft.com/office/drawing/2014/main" id="{7E3315C8-257F-4FD0-AD38-9E34D08B2A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34">
                <a:extLst>
                  <a:ext uri="{FF2B5EF4-FFF2-40B4-BE49-F238E27FC236}">
                    <a16:creationId xmlns:a16="http://schemas.microsoft.com/office/drawing/2014/main" id="{D1D70584-16A9-4324-AD47-266202F671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35">
                <a:extLst>
                  <a:ext uri="{FF2B5EF4-FFF2-40B4-BE49-F238E27FC236}">
                    <a16:creationId xmlns:a16="http://schemas.microsoft.com/office/drawing/2014/main" id="{FBE855EA-3B33-4763-BDEC-C4722A9704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36">
                <a:extLst>
                  <a:ext uri="{FF2B5EF4-FFF2-40B4-BE49-F238E27FC236}">
                    <a16:creationId xmlns:a16="http://schemas.microsoft.com/office/drawing/2014/main" id="{CA0E6B5C-888E-4540-B8E8-A866427430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" name="Text Box 37">
              <a:extLst>
                <a:ext uri="{FF2B5EF4-FFF2-40B4-BE49-F238E27FC236}">
                  <a16:creationId xmlns:a16="http://schemas.microsoft.com/office/drawing/2014/main" id="{B1B529C9-A1C9-4DAB-884F-D2814C04D6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31" name="Text Box 38">
              <a:extLst>
                <a:ext uri="{FF2B5EF4-FFF2-40B4-BE49-F238E27FC236}">
                  <a16:creationId xmlns:a16="http://schemas.microsoft.com/office/drawing/2014/main" id="{FF97311C-B8DC-48E2-9C25-D4654E85D7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>
                <a:solidFill>
                  <a:srgbClr val="CC0000"/>
                </a:solidFill>
              </a:endParaRPr>
            </a:p>
          </p:txBody>
        </p:sp>
        <p:sp>
          <p:nvSpPr>
            <p:cNvPr id="32" name="Text Box 39">
              <a:extLst>
                <a:ext uri="{FF2B5EF4-FFF2-40B4-BE49-F238E27FC236}">
                  <a16:creationId xmlns:a16="http://schemas.microsoft.com/office/drawing/2014/main" id="{E3488549-0442-4B25-865F-7D6965ED7A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>
                <a:solidFill>
                  <a:srgbClr val="3333FF"/>
                </a:solidFill>
              </a:endParaRPr>
            </a:p>
          </p:txBody>
        </p:sp>
        <p:sp>
          <p:nvSpPr>
            <p:cNvPr id="33" name="Text Box 40">
              <a:extLst>
                <a:ext uri="{FF2B5EF4-FFF2-40B4-BE49-F238E27FC236}">
                  <a16:creationId xmlns:a16="http://schemas.microsoft.com/office/drawing/2014/main" id="{05F6496C-7275-442D-A81A-FD6A2A34DD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6" y="2261"/>
              <a:ext cx="504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34" name="AutoShape 41">
              <a:extLst>
                <a:ext uri="{FF2B5EF4-FFF2-40B4-BE49-F238E27FC236}">
                  <a16:creationId xmlns:a16="http://schemas.microsoft.com/office/drawing/2014/main" id="{90D6F13E-EF17-4FEC-BC36-9077F48B56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/>
            </a:p>
          </p:txBody>
        </p:sp>
        <p:sp>
          <p:nvSpPr>
            <p:cNvPr id="35" name="Text Box 42">
              <a:extLst>
                <a:ext uri="{FF2B5EF4-FFF2-40B4-BE49-F238E27FC236}">
                  <a16:creationId xmlns:a16="http://schemas.microsoft.com/office/drawing/2014/main" id="{0EFD07F9-04C2-43F5-BD84-4E5F23D362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3" y="2448"/>
              <a:ext cx="235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endParaRPr lang="en-US">
                <a:solidFill>
                  <a:srgbClr val="CC0000"/>
                </a:solidFill>
              </a:endParaRPr>
            </a:p>
          </p:txBody>
        </p:sp>
      </p:grpSp>
      <p:grpSp>
        <p:nvGrpSpPr>
          <p:cNvPr id="7" name="Group 43">
            <a:extLst>
              <a:ext uri="{FF2B5EF4-FFF2-40B4-BE49-F238E27FC236}">
                <a16:creationId xmlns:a16="http://schemas.microsoft.com/office/drawing/2014/main" id="{DF5F902C-3870-47B0-B511-A7E8AE2CA267}"/>
              </a:ext>
            </a:extLst>
          </p:cNvPr>
          <p:cNvGrpSpPr>
            <a:grpSpLocks/>
          </p:cNvGrpSpPr>
          <p:nvPr/>
        </p:nvGrpSpPr>
        <p:grpSpPr bwMode="auto">
          <a:xfrm>
            <a:off x="4839565" y="4060818"/>
            <a:ext cx="2409362" cy="2256548"/>
            <a:chOff x="2400" y="1401"/>
            <a:chExt cx="1392" cy="1296"/>
          </a:xfrm>
        </p:grpSpPr>
        <p:sp>
          <p:nvSpPr>
            <p:cNvPr id="8" name="AutoShape 44">
              <a:extLst>
                <a:ext uri="{FF2B5EF4-FFF2-40B4-BE49-F238E27FC236}">
                  <a16:creationId xmlns:a16="http://schemas.microsoft.com/office/drawing/2014/main" id="{C97C9217-F4A1-4BA6-A4ED-1603697418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9" name="Group 45">
              <a:extLst>
                <a:ext uri="{FF2B5EF4-FFF2-40B4-BE49-F238E27FC236}">
                  <a16:creationId xmlns:a16="http://schemas.microsoft.com/office/drawing/2014/main" id="{97B10044-0FDB-4B08-AE33-671706D433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2" name="Line 46">
                <a:extLst>
                  <a:ext uri="{FF2B5EF4-FFF2-40B4-BE49-F238E27FC236}">
                    <a16:creationId xmlns:a16="http://schemas.microsoft.com/office/drawing/2014/main" id="{D2DD59B2-AEB5-4FE5-A5C0-3AA2F94AE4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47">
                <a:extLst>
                  <a:ext uri="{FF2B5EF4-FFF2-40B4-BE49-F238E27FC236}">
                    <a16:creationId xmlns:a16="http://schemas.microsoft.com/office/drawing/2014/main" id="{670D8CB6-6AC3-4EF7-A27B-AFF12A6F0C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48">
                <a:extLst>
                  <a:ext uri="{FF2B5EF4-FFF2-40B4-BE49-F238E27FC236}">
                    <a16:creationId xmlns:a16="http://schemas.microsoft.com/office/drawing/2014/main" id="{7D0017D5-796C-4CFD-8FDA-942612128A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49">
                <a:extLst>
                  <a:ext uri="{FF2B5EF4-FFF2-40B4-BE49-F238E27FC236}">
                    <a16:creationId xmlns:a16="http://schemas.microsoft.com/office/drawing/2014/main" id="{68D2944B-8BFD-4635-B925-4AE65986BA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Oval 50">
              <a:extLst>
                <a:ext uri="{FF2B5EF4-FFF2-40B4-BE49-F238E27FC236}">
                  <a16:creationId xmlns:a16="http://schemas.microsoft.com/office/drawing/2014/main" id="{3613C85C-A618-4CF4-86BE-7F36F68CFA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" name="Group 51">
              <a:extLst>
                <a:ext uri="{FF2B5EF4-FFF2-40B4-BE49-F238E27FC236}">
                  <a16:creationId xmlns:a16="http://schemas.microsoft.com/office/drawing/2014/main" id="{7946626B-EE72-4CFE-83FC-15608D5284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8" name="Line 52">
                <a:extLst>
                  <a:ext uri="{FF2B5EF4-FFF2-40B4-BE49-F238E27FC236}">
                    <a16:creationId xmlns:a16="http://schemas.microsoft.com/office/drawing/2014/main" id="{8732BCC8-066E-4974-9E31-E4500A34A2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53">
                <a:extLst>
                  <a:ext uri="{FF2B5EF4-FFF2-40B4-BE49-F238E27FC236}">
                    <a16:creationId xmlns:a16="http://schemas.microsoft.com/office/drawing/2014/main" id="{AF942DCD-5F18-40FE-83C8-356EEE8000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54">
                <a:extLst>
                  <a:ext uri="{FF2B5EF4-FFF2-40B4-BE49-F238E27FC236}">
                    <a16:creationId xmlns:a16="http://schemas.microsoft.com/office/drawing/2014/main" id="{6756C984-959E-4BA8-8F63-81F2817833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55">
                <a:extLst>
                  <a:ext uri="{FF2B5EF4-FFF2-40B4-BE49-F238E27FC236}">
                    <a16:creationId xmlns:a16="http://schemas.microsoft.com/office/drawing/2014/main" id="{84984F0B-B2C5-48F7-BB24-A0CA81EDD8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56">
              <a:extLst>
                <a:ext uri="{FF2B5EF4-FFF2-40B4-BE49-F238E27FC236}">
                  <a16:creationId xmlns:a16="http://schemas.microsoft.com/office/drawing/2014/main" id="{C2C3D2A8-D2A4-44E8-A5C7-7EE890BB58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3" name="Text Box 57">
              <a:extLst>
                <a:ext uri="{FF2B5EF4-FFF2-40B4-BE49-F238E27FC236}">
                  <a16:creationId xmlns:a16="http://schemas.microsoft.com/office/drawing/2014/main" id="{B74C64E7-7BE1-437F-83B7-E8167997F4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>
                <a:solidFill>
                  <a:srgbClr val="CC0000"/>
                </a:solidFill>
              </a:endParaRPr>
            </a:p>
          </p:txBody>
        </p:sp>
        <p:sp>
          <p:nvSpPr>
            <p:cNvPr id="14" name="Text Box 58">
              <a:extLst>
                <a:ext uri="{FF2B5EF4-FFF2-40B4-BE49-F238E27FC236}">
                  <a16:creationId xmlns:a16="http://schemas.microsoft.com/office/drawing/2014/main" id="{B6A87A79-63A0-4AE3-8236-F3DB7786FF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>
                <a:solidFill>
                  <a:srgbClr val="3333FF"/>
                </a:solidFill>
              </a:endParaRPr>
            </a:p>
          </p:txBody>
        </p:sp>
        <p:sp>
          <p:nvSpPr>
            <p:cNvPr id="15" name="Text Box 59">
              <a:extLst>
                <a:ext uri="{FF2B5EF4-FFF2-40B4-BE49-F238E27FC236}">
                  <a16:creationId xmlns:a16="http://schemas.microsoft.com/office/drawing/2014/main" id="{CE6366E6-F0EE-495E-9A0F-234F4FE312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6" y="2261"/>
              <a:ext cx="504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7" name="Text Box 61">
              <a:extLst>
                <a:ext uri="{FF2B5EF4-FFF2-40B4-BE49-F238E27FC236}">
                  <a16:creationId xmlns:a16="http://schemas.microsoft.com/office/drawing/2014/main" id="{EC164697-185A-45A5-9AFF-63F3FE7AF4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3" y="2448"/>
              <a:ext cx="235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endParaRPr lang="en-US">
                <a:solidFill>
                  <a:srgbClr val="CC0000"/>
                </a:solidFill>
              </a:endParaRPr>
            </a:p>
          </p:txBody>
        </p:sp>
      </p:grpSp>
      <p:sp>
        <p:nvSpPr>
          <p:cNvPr id="64" name="AutoShape 64">
            <a:extLst>
              <a:ext uri="{FF2B5EF4-FFF2-40B4-BE49-F238E27FC236}">
                <a16:creationId xmlns:a16="http://schemas.microsoft.com/office/drawing/2014/main" id="{430C20A8-C648-43D6-8C45-52BD18922E9D}"/>
              </a:ext>
            </a:extLst>
          </p:cNvPr>
          <p:cNvSpPr>
            <a:spLocks/>
          </p:cNvSpPr>
          <p:nvPr/>
        </p:nvSpPr>
        <p:spPr bwMode="auto">
          <a:xfrm>
            <a:off x="4307752" y="4964482"/>
            <a:ext cx="262823" cy="127827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7" name="Picture 66" descr="txp_fig">
            <a:extLst>
              <a:ext uri="{FF2B5EF4-FFF2-40B4-BE49-F238E27FC236}">
                <a16:creationId xmlns:a16="http://schemas.microsoft.com/office/drawing/2014/main" id="{6D826439-D650-4880-B152-02687B32462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612505" y="5390788"/>
            <a:ext cx="514651" cy="560927"/>
          </a:xfrm>
          <a:prstGeom prst="rect">
            <a:avLst/>
          </a:prstGeom>
          <a:noFill/>
          <a:ln/>
          <a:effectLst/>
        </p:spPr>
      </p:pic>
      <p:pic>
        <p:nvPicPr>
          <p:cNvPr id="68" name="Picture 3" descr="C:\Users\Dan\Dropbox\Office\CS 188\Ketrina Art\MDPs\Discounting.png">
            <a:extLst>
              <a:ext uri="{FF2B5EF4-FFF2-40B4-BE49-F238E27FC236}">
                <a16:creationId xmlns:a16="http://schemas.microsoft.com/office/drawing/2014/main" id="{501D5855-D341-452B-8948-8FCDC85A2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73764" t="76543" r="1569"/>
          <a:stretch>
            <a:fillRect/>
          </a:stretch>
        </p:blipFill>
        <p:spPr bwMode="auto">
          <a:xfrm>
            <a:off x="2021752" y="5252152"/>
            <a:ext cx="1562540" cy="990600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CB25AF0-83E5-4B7C-A1EC-28B5684EB94E}"/>
              </a:ext>
            </a:extLst>
          </p:cNvPr>
          <p:cNvSpPr/>
          <p:nvPr/>
        </p:nvSpPr>
        <p:spPr>
          <a:xfrm>
            <a:off x="5916483" y="5956946"/>
            <a:ext cx="322052" cy="3029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2DD80AB-89DE-4619-B4E1-33AE77FE9357}"/>
                  </a:ext>
                </a:extLst>
              </p14:cNvPr>
              <p14:cNvContentPartPr/>
              <p14:nvPr/>
            </p14:nvContentPartPr>
            <p14:xfrm>
              <a:off x="5724000" y="3522600"/>
              <a:ext cx="744480" cy="27050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2DD80AB-89DE-4619-B4E1-33AE77FE935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14640" y="3513240"/>
                <a:ext cx="763200" cy="272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430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Iteration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0" y="1600200"/>
            <a:ext cx="6067425" cy="4200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0CFFF-60BF-4CA1-AE8E-47A045DE6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Value Iteration</a:t>
            </a:r>
          </a:p>
        </p:txBody>
      </p:sp>
      <p:sp>
        <p:nvSpPr>
          <p:cNvPr id="4" name="Text Box 28">
            <a:extLst>
              <a:ext uri="{FF2B5EF4-FFF2-40B4-BE49-F238E27FC236}">
                <a16:creationId xmlns:a16="http://schemas.microsoft.com/office/drawing/2014/main" id="{14BF5F60-3910-4717-ADE4-5E8AFB099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6411913"/>
            <a:ext cx="304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[Demo: value iteration (L8D6)]</a:t>
            </a:r>
          </a:p>
        </p:txBody>
      </p:sp>
      <p:pic>
        <p:nvPicPr>
          <p:cNvPr id="5" name="Picture 4" descr="Screen Shot 2014-08-11 at 12.15.55 AM.png">
            <a:extLst>
              <a:ext uri="{FF2B5EF4-FFF2-40B4-BE49-F238E27FC236}">
                <a16:creationId xmlns:a16="http://schemas.microsoft.com/office/drawing/2014/main" id="{A13E21CB-2CE7-4926-ADC3-97EAD74D8E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5"/>
          <a:stretch/>
        </p:blipFill>
        <p:spPr>
          <a:xfrm>
            <a:off x="6486920" y="1515373"/>
            <a:ext cx="5161760" cy="45655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57BF3D-DF53-4CFF-AF89-1D459D45B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88" y="1515373"/>
            <a:ext cx="5093146" cy="451161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0887AA6-9FA5-4BED-8591-D97948623159}"/>
                  </a:ext>
                </a:extLst>
              </p14:cNvPr>
              <p14:cNvContentPartPr/>
              <p14:nvPr/>
            </p14:nvContentPartPr>
            <p14:xfrm>
              <a:off x="5551200" y="501480"/>
              <a:ext cx="568080" cy="7567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0887AA6-9FA5-4BED-8591-D9794862315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41840" y="492120"/>
                <a:ext cx="586800" cy="77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9368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sym typeface="Symbol" pitchFamily="18" charset="2"/>
              </a:rPr>
              <a:t>Value Iteration</a:t>
            </a:r>
          </a:p>
        </p:txBody>
      </p:sp>
      <p:sp>
        <p:nvSpPr>
          <p:cNvPr id="17571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2776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Start with V</a:t>
            </a:r>
            <a:r>
              <a:rPr lang="en-US" sz="2400" baseline="-25000" dirty="0">
                <a:ea typeface="ＭＳ Ｐゴシック" pitchFamily="34" charset="-128"/>
              </a:rPr>
              <a:t>0</a:t>
            </a:r>
            <a:r>
              <a:rPr lang="en-US" sz="2400" dirty="0">
                <a:ea typeface="ＭＳ Ｐゴシック" pitchFamily="34" charset="-128"/>
              </a:rPr>
              <a:t>(s) = 0: no time steps left means an expected reward sum of zero</a:t>
            </a:r>
          </a:p>
          <a:p>
            <a:pPr lvl="2">
              <a:lnSpc>
                <a:spcPct val="80000"/>
              </a:lnSpc>
            </a:pPr>
            <a:endParaRPr lang="en-US" sz="16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Given vector of </a:t>
            </a:r>
            <a:r>
              <a:rPr lang="en-US" sz="2400" dirty="0" err="1">
                <a:ea typeface="ＭＳ Ｐゴシック" pitchFamily="34" charset="-128"/>
              </a:rPr>
              <a:t>V</a:t>
            </a:r>
            <a:r>
              <a:rPr lang="en-US" sz="2400" baseline="-25000" dirty="0" err="1">
                <a:ea typeface="ＭＳ Ｐゴシック" pitchFamily="34" charset="-128"/>
              </a:rPr>
              <a:t>k</a:t>
            </a:r>
            <a:r>
              <a:rPr lang="en-US" sz="2400" dirty="0">
                <a:ea typeface="ＭＳ Ｐゴシック" pitchFamily="34" charset="-128"/>
              </a:rPr>
              <a:t>(s) values, do one ply of expectimax from each state:</a:t>
            </a: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Repeat until convergence</a:t>
            </a: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Complexity of each iteration: O(S</a:t>
            </a:r>
            <a:r>
              <a:rPr lang="en-US" sz="2400" baseline="30000" dirty="0">
                <a:ea typeface="ＭＳ Ｐゴシック" pitchFamily="34" charset="-128"/>
              </a:rPr>
              <a:t>2</a:t>
            </a:r>
            <a:r>
              <a:rPr lang="en-US" sz="2400" dirty="0">
                <a:ea typeface="ＭＳ Ｐゴシック" pitchFamily="34" charset="-128"/>
              </a:rPr>
              <a:t>A)</a:t>
            </a: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Theorem: will converge to unique optimal values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Basic idea: approximations get refined towards optimal values</a:t>
            </a:r>
          </a:p>
          <a:p>
            <a:pPr lvl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Policy may converge long before values do</a:t>
            </a:r>
          </a:p>
        </p:txBody>
      </p:sp>
      <p:pic>
        <p:nvPicPr>
          <p:cNvPr id="29" name="Picture 2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169987" y="2874510"/>
            <a:ext cx="7266933" cy="690930"/>
          </a:xfrm>
          <a:prstGeom prst="rect">
            <a:avLst/>
          </a:prstGeom>
          <a:noFill/>
          <a:ln/>
          <a:effectLst/>
        </p:spPr>
      </p:pic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9220200" y="2286001"/>
            <a:ext cx="2286000" cy="2214564"/>
            <a:chOff x="2400" y="1401"/>
            <a:chExt cx="1440" cy="1395"/>
          </a:xfrm>
        </p:grpSpPr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4" name="Line 14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5" name="Line 15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6" name="Line 16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11" name="Oval 17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12" name="Group 18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9" name="Line 19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0" name="Line 20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1" name="Line 21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2" name="Line 22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3216" y="1401"/>
              <a:ext cx="6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V</a:t>
              </a:r>
              <a:r>
                <a:rPr lang="en-US" sz="2400" baseline="-25000" dirty="0">
                  <a:solidFill>
                    <a:srgbClr val="0000FF"/>
                  </a:solidFill>
                  <a:latin typeface="Calibri"/>
                  <a:cs typeface="Calibri"/>
                </a:rPr>
                <a:t>k+1</a:t>
              </a: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(s)</a:t>
              </a:r>
            </a:p>
          </p:txBody>
        </p:sp>
        <p:sp>
          <p:nvSpPr>
            <p:cNvPr id="15" name="Text Box 25"/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2592" y="2265"/>
              <a:ext cx="50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Calibri"/>
                  <a:cs typeface="Calibri"/>
                </a:rPr>
                <a:t>s,a,s</a:t>
              </a:r>
              <a:r>
                <a:rPr lang="ja-JP" altLang="en-US" sz="240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>
              <a:off x="2789" y="2505"/>
              <a:ext cx="66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 err="1">
                  <a:solidFill>
                    <a:srgbClr val="0000FF"/>
                  </a:solidFill>
                  <a:latin typeface="Calibri"/>
                  <a:cs typeface="Calibri"/>
                </a:rPr>
                <a:t>V</a:t>
              </a:r>
              <a:r>
                <a:rPr lang="en-US" sz="2400" baseline="-25000" dirty="0" err="1">
                  <a:solidFill>
                    <a:srgbClr val="0000FF"/>
                  </a:solidFill>
                  <a:latin typeface="Calibri"/>
                  <a:cs typeface="Calibri"/>
                </a:rPr>
                <a:t>k</a:t>
              </a: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(s’</a:t>
              </a:r>
              <a:r>
                <a:rPr lang="en-US" altLang="ja-JP" sz="2400" dirty="0">
                  <a:solidFill>
                    <a:srgbClr val="0000FF"/>
                  </a:solidFill>
                  <a:latin typeface="Calibri"/>
                  <a:cs typeface="Calibri"/>
                </a:rPr>
                <a:t>)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7" name="Isosceles Triangle 26"/>
          <p:cNvSpPr/>
          <p:nvPr/>
        </p:nvSpPr>
        <p:spPr>
          <a:xfrm>
            <a:off x="9601200" y="4495800"/>
            <a:ext cx="1600200" cy="1752600"/>
          </a:xfrm>
          <a:prstGeom prst="triangle">
            <a:avLst/>
          </a:prstGeom>
          <a:solidFill>
            <a:srgbClr val="8FA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07723CA-9BDB-430C-8363-7B3F48FB6D27}"/>
                  </a:ext>
                </a:extLst>
              </p14:cNvPr>
              <p14:cNvContentPartPr/>
              <p14:nvPr/>
            </p14:nvContentPartPr>
            <p14:xfrm>
              <a:off x="454680" y="3310200"/>
              <a:ext cx="4809960" cy="3255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07723CA-9BDB-430C-8363-7B3F48FB6D2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5320" y="3300840"/>
                <a:ext cx="4828680" cy="3273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13178"/>
            <a:ext cx="11242737" cy="5495689"/>
          </a:xfrm>
        </p:spPr>
        <p:txBody>
          <a:bodyPr/>
          <a:lstStyle/>
          <a:p>
            <a:r>
              <a:rPr lang="en-US" dirty="0"/>
              <a:t>Assignments: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HW7 </a:t>
            </a:r>
          </a:p>
          <a:p>
            <a:pPr marL="917575" lvl="2" indent="-457200"/>
            <a:r>
              <a:rPr lang="en-US" sz="2800" dirty="0"/>
              <a:t>Due Wed 3/20, 10 pm</a:t>
            </a:r>
            <a:endParaRPr lang="en-US" sz="36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HW8</a:t>
            </a:r>
          </a:p>
          <a:p>
            <a:pPr marL="917575" lvl="2" indent="-457200"/>
            <a:r>
              <a:rPr lang="en-US" sz="2800" dirty="0"/>
              <a:t>Plan: O</a:t>
            </a:r>
            <a:r>
              <a:rPr lang="en-US" sz="2800" dirty="0">
                <a:solidFill>
                  <a:schemeClr val="tx1"/>
                </a:solidFill>
              </a:rPr>
              <a:t>ut tomorrow, due M 3/25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P4</a:t>
            </a:r>
          </a:p>
          <a:p>
            <a:pPr marL="917575" lvl="2" indent="-457200"/>
            <a:r>
              <a:rPr lang="en-US" sz="2800" dirty="0"/>
              <a:t>Plan: Out tomorrow, due Thu 3/28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412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Value Iteration</a:t>
            </a:r>
          </a:p>
        </p:txBody>
      </p:sp>
      <p:sp>
        <p:nvSpPr>
          <p:cNvPr id="17571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2776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Bellman equations </a:t>
            </a:r>
            <a:r>
              <a:rPr lang="en-US" sz="2800" dirty="0">
                <a:solidFill>
                  <a:srgbClr val="C00000"/>
                </a:solidFill>
                <a:latin typeface="Calibri"/>
                <a:ea typeface="ＭＳ Ｐゴシック" pitchFamily="34" charset="-128"/>
                <a:cs typeface="Calibri"/>
              </a:rPr>
              <a:t>characterize</a:t>
            </a: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 the optimal values:</a:t>
            </a: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Value iteration </a:t>
            </a:r>
            <a:r>
              <a:rPr lang="en-US" sz="2800" dirty="0">
                <a:solidFill>
                  <a:srgbClr val="C00000"/>
                </a:solidFill>
                <a:latin typeface="Calibri"/>
                <a:ea typeface="ＭＳ Ｐゴシック" pitchFamily="34" charset="-128"/>
                <a:cs typeface="Calibri"/>
              </a:rPr>
              <a:t>computes</a:t>
            </a: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 them:</a:t>
            </a: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Value iteration is just a fixed point solution method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… though the </a:t>
            </a:r>
            <a:r>
              <a:rPr lang="en-US" dirty="0" err="1">
                <a:latin typeface="Calibri"/>
                <a:ea typeface="ＭＳ Ｐゴシック" pitchFamily="34" charset="-128"/>
                <a:cs typeface="Calibri"/>
              </a:rPr>
              <a:t>V</a:t>
            </a:r>
            <a:r>
              <a:rPr lang="en-US" baseline="-25000" dirty="0" err="1">
                <a:latin typeface="Calibri"/>
                <a:ea typeface="ＭＳ Ｐゴシック" pitchFamily="34" charset="-128"/>
                <a:cs typeface="Calibri"/>
              </a:rPr>
              <a:t>k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 vectors are also interpretable as time-limited values</a:t>
            </a:r>
          </a:p>
        </p:txBody>
      </p:sp>
      <p:pic>
        <p:nvPicPr>
          <p:cNvPr id="29" name="Picture 2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371600" y="4343400"/>
            <a:ext cx="7266933" cy="690930"/>
          </a:xfrm>
          <a:prstGeom prst="rect">
            <a:avLst/>
          </a:prstGeom>
          <a:noFill/>
          <a:ln/>
          <a:effectLst/>
        </p:spPr>
      </p:pic>
      <p:sp>
        <p:nvSpPr>
          <p:cNvPr id="27" name="Isosceles Triangle 26"/>
          <p:cNvSpPr/>
          <p:nvPr/>
        </p:nvSpPr>
        <p:spPr>
          <a:xfrm>
            <a:off x="9601200" y="4038600"/>
            <a:ext cx="1600200" cy="1752600"/>
          </a:xfrm>
          <a:prstGeom prst="triangle">
            <a:avLst/>
          </a:prstGeom>
          <a:solidFill>
            <a:srgbClr val="8FA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28" name="Picture 2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295243" y="2286000"/>
            <a:ext cx="6950388" cy="690805"/>
          </a:xfrm>
          <a:prstGeom prst="rect">
            <a:avLst/>
          </a:prstGeom>
          <a:noFill/>
          <a:ln/>
          <a:effectLst/>
        </p:spPr>
      </p:pic>
      <p:grpSp>
        <p:nvGrpSpPr>
          <p:cNvPr id="30" name="Group 4">
            <a:extLst>
              <a:ext uri="{FF2B5EF4-FFF2-40B4-BE49-F238E27FC236}">
                <a16:creationId xmlns:a16="http://schemas.microsoft.com/office/drawing/2014/main" id="{A328A2F2-D296-4923-AF98-FFA8C66E5F92}"/>
              </a:ext>
            </a:extLst>
          </p:cNvPr>
          <p:cNvGrpSpPr>
            <a:grpSpLocks/>
          </p:cNvGrpSpPr>
          <p:nvPr/>
        </p:nvGrpSpPr>
        <p:grpSpPr bwMode="auto">
          <a:xfrm>
            <a:off x="8245631" y="681037"/>
            <a:ext cx="3735653" cy="3337787"/>
            <a:chOff x="2400" y="1401"/>
            <a:chExt cx="1202" cy="1091"/>
          </a:xfrm>
        </p:grpSpPr>
        <p:sp>
          <p:nvSpPr>
            <p:cNvPr id="31" name="AutoShape 5">
              <a:extLst>
                <a:ext uri="{FF2B5EF4-FFF2-40B4-BE49-F238E27FC236}">
                  <a16:creationId xmlns:a16="http://schemas.microsoft.com/office/drawing/2014/main" id="{4ACC81CC-3DD7-4480-AB87-4803BA65EB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3200">
                <a:latin typeface="Calibri"/>
                <a:cs typeface="Calibri"/>
              </a:endParaRPr>
            </a:p>
          </p:txBody>
        </p:sp>
        <p:grpSp>
          <p:nvGrpSpPr>
            <p:cNvPr id="32" name="Group 6">
              <a:extLst>
                <a:ext uri="{FF2B5EF4-FFF2-40B4-BE49-F238E27FC236}">
                  <a16:creationId xmlns:a16="http://schemas.microsoft.com/office/drawing/2014/main" id="{F12DEF36-9FDE-4125-B915-8ED196BFA4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9" y="1617"/>
              <a:ext cx="1073" cy="361"/>
              <a:chOff x="1584" y="1680"/>
              <a:chExt cx="1997" cy="336"/>
            </a:xfrm>
          </p:grpSpPr>
          <p:sp>
            <p:nvSpPr>
              <p:cNvPr id="45" name="Line 7">
                <a:extLst>
                  <a:ext uri="{FF2B5EF4-FFF2-40B4-BE49-F238E27FC236}">
                    <a16:creationId xmlns:a16="http://schemas.microsoft.com/office/drawing/2014/main" id="{15B44502-8972-42C9-B243-187983E651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6" name="Line 8">
                <a:extLst>
                  <a:ext uri="{FF2B5EF4-FFF2-40B4-BE49-F238E27FC236}">
                    <a16:creationId xmlns:a16="http://schemas.microsoft.com/office/drawing/2014/main" id="{BCB5FA47-898E-4DBF-B9FB-07143B4CB6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845" cy="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7" name="Line 9">
                <a:extLst>
                  <a:ext uri="{FF2B5EF4-FFF2-40B4-BE49-F238E27FC236}">
                    <a16:creationId xmlns:a16="http://schemas.microsoft.com/office/drawing/2014/main" id="{D3611393-86C1-4A53-8073-D660AA77A1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8" name="Line 10">
                <a:extLst>
                  <a:ext uri="{FF2B5EF4-FFF2-40B4-BE49-F238E27FC236}">
                    <a16:creationId xmlns:a16="http://schemas.microsoft.com/office/drawing/2014/main" id="{5D4D5480-8803-471D-A20E-0EE15124E7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</p:grpSp>
        <p:grpSp>
          <p:nvGrpSpPr>
            <p:cNvPr id="33" name="Group 12">
              <a:extLst>
                <a:ext uri="{FF2B5EF4-FFF2-40B4-BE49-F238E27FC236}">
                  <a16:creationId xmlns:a16="http://schemas.microsoft.com/office/drawing/2014/main" id="{2C914747-7BA7-469C-B68E-F72F067405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2095"/>
              <a:ext cx="1057" cy="397"/>
              <a:chOff x="1536" y="2382"/>
              <a:chExt cx="1584" cy="642"/>
            </a:xfrm>
          </p:grpSpPr>
          <p:sp>
            <p:nvSpPr>
              <p:cNvPr id="41" name="Line 13">
                <a:extLst>
                  <a:ext uri="{FF2B5EF4-FFF2-40B4-BE49-F238E27FC236}">
                    <a16:creationId xmlns:a16="http://schemas.microsoft.com/office/drawing/2014/main" id="{5F820E01-0C44-4F57-86C5-A35F60FEF3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2" name="Line 14">
                <a:extLst>
                  <a:ext uri="{FF2B5EF4-FFF2-40B4-BE49-F238E27FC236}">
                    <a16:creationId xmlns:a16="http://schemas.microsoft.com/office/drawing/2014/main" id="{DED5AF13-82E2-4F67-8BE9-BBB99B4F70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3" name="Line 15">
                <a:extLst>
                  <a:ext uri="{FF2B5EF4-FFF2-40B4-BE49-F238E27FC236}">
                    <a16:creationId xmlns:a16="http://schemas.microsoft.com/office/drawing/2014/main" id="{9D44036F-CE6C-4EF2-AF03-3081267EEC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1" y="2382"/>
                <a:ext cx="291" cy="624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4" name="Line 16">
                <a:extLst>
                  <a:ext uri="{FF2B5EF4-FFF2-40B4-BE49-F238E27FC236}">
                    <a16:creationId xmlns:a16="http://schemas.microsoft.com/office/drawing/2014/main" id="{3222DBBD-3EF5-4F47-AB3F-D57A678223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34" name="Text Box 17">
              <a:extLst>
                <a:ext uri="{FF2B5EF4-FFF2-40B4-BE49-F238E27FC236}">
                  <a16:creationId xmlns:a16="http://schemas.microsoft.com/office/drawing/2014/main" id="{03B44C2D-0EAD-42D4-AAA9-5D4A9CB598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4" y="1690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35" name="Text Box 18">
              <a:extLst>
                <a:ext uri="{FF2B5EF4-FFF2-40B4-BE49-F238E27FC236}">
                  <a16:creationId xmlns:a16="http://schemas.microsoft.com/office/drawing/2014/main" id="{BFDDAAFC-28F2-47D4-A9A7-F5877E1E22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36" name="Text Box 19">
              <a:extLst>
                <a:ext uri="{FF2B5EF4-FFF2-40B4-BE49-F238E27FC236}">
                  <a16:creationId xmlns:a16="http://schemas.microsoft.com/office/drawing/2014/main" id="{9119F0D1-F594-4422-8294-B71B9EDCDF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1" y="1926"/>
              <a:ext cx="55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37" name="Text Box 20">
              <a:extLst>
                <a:ext uri="{FF2B5EF4-FFF2-40B4-BE49-F238E27FC236}">
                  <a16:creationId xmlns:a16="http://schemas.microsoft.com/office/drawing/2014/main" id="{687BDA24-92CD-437E-826D-609599C419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4" y="2289"/>
              <a:ext cx="50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 err="1">
                  <a:latin typeface="Calibri"/>
                  <a:cs typeface="Calibri"/>
                </a:rPr>
                <a:t>s,a,s</a:t>
              </a:r>
              <a:r>
                <a:rPr lang="ja-JP" altLang="en-US" sz="3200" dirty="0">
                  <a:latin typeface="Calibri"/>
                  <a:cs typeface="Calibri"/>
                </a:rPr>
                <a:t>’</a:t>
              </a:r>
              <a:endParaRPr lang="en-US" sz="3200" dirty="0">
                <a:latin typeface="Calibri"/>
                <a:cs typeface="Calibri"/>
              </a:endParaRPr>
            </a:p>
          </p:txBody>
        </p:sp>
        <p:sp>
          <p:nvSpPr>
            <p:cNvPr id="40" name="Oval 11">
              <a:extLst>
                <a:ext uri="{FF2B5EF4-FFF2-40B4-BE49-F238E27FC236}">
                  <a16:creationId xmlns:a16="http://schemas.microsoft.com/office/drawing/2014/main" id="{89A2C663-C2A1-4AFF-B444-59CFF7A441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Calibri"/>
                <a:cs typeface="Calibri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D52EAD9-E871-4F1C-9C06-06FAC5455B35}"/>
                  </a:ext>
                </a:extLst>
              </p14:cNvPr>
              <p14:cNvContentPartPr/>
              <p14:nvPr/>
            </p14:nvContentPartPr>
            <p14:xfrm>
              <a:off x="1267560" y="4810680"/>
              <a:ext cx="7205040" cy="1584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D52EAD9-E871-4F1C-9C06-06FAC5455B3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58200" y="4801320"/>
                <a:ext cx="7223760" cy="177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Value Iteration 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7018068" cy="4729164"/>
          </a:xfrm>
        </p:spPr>
        <p:txBody>
          <a:bodyPr/>
          <a:lstStyle/>
          <a:p>
            <a:r>
              <a:rPr lang="en-US" sz="2400" dirty="0">
                <a:latin typeface="Calibri"/>
                <a:cs typeface="Calibri"/>
              </a:rPr>
              <a:t>How do we know the </a:t>
            </a:r>
            <a:r>
              <a:rPr lang="en-US" sz="2400" dirty="0" err="1">
                <a:latin typeface="Calibri"/>
                <a:cs typeface="Calibri"/>
              </a:rPr>
              <a:t>V</a:t>
            </a:r>
            <a:r>
              <a:rPr lang="en-US" sz="2400" baseline="-25000" dirty="0" err="1">
                <a:latin typeface="Calibri"/>
                <a:cs typeface="Calibri"/>
              </a:rPr>
              <a:t>k</a:t>
            </a:r>
            <a:r>
              <a:rPr lang="en-US" sz="2400" dirty="0">
                <a:latin typeface="Calibri"/>
                <a:cs typeface="Calibri"/>
              </a:rPr>
              <a:t> vectors are going to converge?</a:t>
            </a:r>
          </a:p>
          <a:p>
            <a:pPr lvl="1"/>
            <a:endParaRPr lang="en-US" sz="18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Case 1: If the tree has maximum depth M, then V</a:t>
            </a:r>
            <a:r>
              <a:rPr lang="en-US" sz="2400" baseline="-25000" dirty="0">
                <a:latin typeface="Calibri"/>
                <a:cs typeface="Calibri"/>
              </a:rPr>
              <a:t>M</a:t>
            </a:r>
            <a:r>
              <a:rPr lang="en-US" sz="2400" dirty="0">
                <a:latin typeface="Calibri"/>
                <a:cs typeface="Calibri"/>
              </a:rPr>
              <a:t> holds the actual </a:t>
            </a:r>
            <a:r>
              <a:rPr lang="en-US" sz="2400" dirty="0" err="1">
                <a:latin typeface="Calibri"/>
                <a:cs typeface="Calibri"/>
              </a:rPr>
              <a:t>untruncated</a:t>
            </a:r>
            <a:r>
              <a:rPr lang="en-US" sz="2400" dirty="0">
                <a:latin typeface="Calibri"/>
                <a:cs typeface="Calibri"/>
              </a:rPr>
              <a:t> values</a:t>
            </a:r>
          </a:p>
          <a:p>
            <a:pPr lvl="1"/>
            <a:endParaRPr lang="en-US" sz="18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Case 2: If the discount is less than 1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Sketch: For any state </a:t>
            </a:r>
            <a:r>
              <a:rPr lang="en-US" sz="2000" dirty="0" err="1">
                <a:latin typeface="Calibri"/>
                <a:cs typeface="Calibri"/>
              </a:rPr>
              <a:t>V</a:t>
            </a:r>
            <a:r>
              <a:rPr lang="en-US" sz="2000" baseline="-25000" dirty="0" err="1">
                <a:latin typeface="Calibri"/>
                <a:cs typeface="Calibri"/>
              </a:rPr>
              <a:t>k</a:t>
            </a:r>
            <a:r>
              <a:rPr lang="en-US" sz="2000" dirty="0">
                <a:latin typeface="Calibri"/>
                <a:cs typeface="Calibri"/>
              </a:rPr>
              <a:t> and V</a:t>
            </a:r>
            <a:r>
              <a:rPr lang="en-US" sz="2000" baseline="-25000" dirty="0">
                <a:latin typeface="Calibri"/>
                <a:cs typeface="Calibri"/>
              </a:rPr>
              <a:t>k+1</a:t>
            </a:r>
            <a:r>
              <a:rPr lang="en-US" sz="2000" dirty="0">
                <a:latin typeface="Calibri"/>
                <a:cs typeface="Calibri"/>
              </a:rPr>
              <a:t> can be viewed as depth k+1 expectimax results in nearly identical search trees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The difference is that on the bottom layer, V</a:t>
            </a:r>
            <a:r>
              <a:rPr lang="en-US" sz="2000" baseline="-25000" dirty="0">
                <a:latin typeface="Calibri"/>
                <a:cs typeface="Calibri"/>
              </a:rPr>
              <a:t>k+1</a:t>
            </a:r>
            <a:r>
              <a:rPr lang="en-US" sz="2000" dirty="0">
                <a:latin typeface="Calibri"/>
                <a:cs typeface="Calibri"/>
              </a:rPr>
              <a:t> has actual rewards while </a:t>
            </a:r>
            <a:r>
              <a:rPr lang="en-US" sz="2000" dirty="0" err="1">
                <a:latin typeface="Calibri"/>
                <a:cs typeface="Calibri"/>
              </a:rPr>
              <a:t>V</a:t>
            </a:r>
            <a:r>
              <a:rPr lang="en-US" sz="2000" baseline="-25000" dirty="0" err="1">
                <a:latin typeface="Calibri"/>
                <a:cs typeface="Calibri"/>
              </a:rPr>
              <a:t>k</a:t>
            </a:r>
            <a:r>
              <a:rPr lang="en-US" sz="2000" dirty="0">
                <a:latin typeface="Calibri"/>
                <a:cs typeface="Calibri"/>
              </a:rPr>
              <a:t> has zeros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That last layer is at best all R</a:t>
            </a:r>
            <a:r>
              <a:rPr lang="en-US" sz="2000" baseline="-25000" dirty="0">
                <a:latin typeface="Calibri"/>
                <a:cs typeface="Calibri"/>
              </a:rPr>
              <a:t>MAX</a:t>
            </a:r>
            <a:r>
              <a:rPr lang="en-US" sz="2000" dirty="0">
                <a:latin typeface="Calibri"/>
                <a:cs typeface="Calibri"/>
              </a:rPr>
              <a:t> 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It is at worst R</a:t>
            </a:r>
            <a:r>
              <a:rPr lang="en-US" sz="2000" baseline="-25000" dirty="0">
                <a:latin typeface="Calibri"/>
                <a:cs typeface="Calibri"/>
              </a:rPr>
              <a:t>MIN</a:t>
            </a:r>
            <a:r>
              <a:rPr lang="en-US" sz="2000" dirty="0">
                <a:latin typeface="Calibri"/>
                <a:cs typeface="Calibri"/>
              </a:rPr>
              <a:t> 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But everything is discounted by </a:t>
            </a:r>
            <a:r>
              <a:rPr lang="el-GR" sz="2000" dirty="0">
                <a:latin typeface="Calibri"/>
                <a:cs typeface="Calibri"/>
              </a:rPr>
              <a:t>γ</a:t>
            </a:r>
            <a:r>
              <a:rPr lang="en-US" sz="2000" baseline="30000" dirty="0">
                <a:latin typeface="Calibri"/>
                <a:cs typeface="Calibri"/>
              </a:rPr>
              <a:t>k</a:t>
            </a:r>
            <a:r>
              <a:rPr lang="en-US" sz="2000" dirty="0">
                <a:latin typeface="Calibri"/>
                <a:cs typeface="Calibri"/>
              </a:rPr>
              <a:t> that far out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So </a:t>
            </a:r>
            <a:r>
              <a:rPr lang="en-US" sz="2000" dirty="0" err="1">
                <a:latin typeface="Calibri"/>
                <a:cs typeface="Calibri"/>
              </a:rPr>
              <a:t>V</a:t>
            </a:r>
            <a:r>
              <a:rPr lang="en-US" sz="2000" baseline="-25000" dirty="0" err="1">
                <a:latin typeface="Calibri"/>
                <a:cs typeface="Calibri"/>
              </a:rPr>
              <a:t>k</a:t>
            </a:r>
            <a:r>
              <a:rPr lang="en-US" sz="2000" dirty="0">
                <a:latin typeface="Calibri"/>
                <a:cs typeface="Calibri"/>
              </a:rPr>
              <a:t> and V</a:t>
            </a:r>
            <a:r>
              <a:rPr lang="en-US" sz="2000" baseline="-25000" dirty="0">
                <a:latin typeface="Calibri"/>
                <a:cs typeface="Calibri"/>
              </a:rPr>
              <a:t>k+1</a:t>
            </a:r>
            <a:r>
              <a:rPr lang="en-US" sz="2000" dirty="0">
                <a:latin typeface="Calibri"/>
                <a:cs typeface="Calibri"/>
              </a:rPr>
              <a:t> are at most </a:t>
            </a:r>
            <a:r>
              <a:rPr lang="el-GR" sz="2000" dirty="0">
                <a:latin typeface="Calibri"/>
                <a:cs typeface="Calibri"/>
              </a:rPr>
              <a:t>γ</a:t>
            </a:r>
            <a:r>
              <a:rPr lang="en-US" sz="2000" baseline="30000" dirty="0">
                <a:latin typeface="Calibri"/>
                <a:cs typeface="Calibri"/>
              </a:rPr>
              <a:t>k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max|R</a:t>
            </a:r>
            <a:r>
              <a:rPr lang="en-US" sz="2000" dirty="0">
                <a:latin typeface="Calibri"/>
                <a:cs typeface="Calibri"/>
              </a:rPr>
              <a:t>| different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So as k increases, the values converge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7239000" y="2304691"/>
            <a:ext cx="2135038" cy="3105509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7368396" y="2304691"/>
            <a:ext cx="1876245" cy="271732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9697528" y="2304691"/>
            <a:ext cx="2135038" cy="310550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9826925" y="2304691"/>
            <a:ext cx="1876245" cy="271732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9" name="Picture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7931118" y="1828939"/>
            <a:ext cx="780241" cy="389057"/>
          </a:xfrm>
          <a:prstGeom prst="rect">
            <a:avLst/>
          </a:prstGeom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0219613" y="1828800"/>
            <a:ext cx="1134187" cy="389411"/>
          </a:xfrm>
          <a:prstGeom prst="rect">
            <a:avLst/>
          </a:prstGeom>
          <a:noFill/>
          <a:ln/>
          <a:effectLst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2FDF0FA-43A5-4272-B6B2-CEC49363196B}"/>
                  </a:ext>
                </a:extLst>
              </p14:cNvPr>
              <p14:cNvContentPartPr/>
              <p14:nvPr/>
            </p14:nvContentPartPr>
            <p14:xfrm>
              <a:off x="7208640" y="2466000"/>
              <a:ext cx="4704480" cy="29397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2FDF0FA-43A5-4272-B6B2-CEC49363196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99280" y="2456640"/>
                <a:ext cx="4723200" cy="295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668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C5BD3-2D71-4E37-9CF1-13B6EFE2B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Solved MDP! Now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81661-5CA5-4915-A80B-ACDFEBED8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77599"/>
          </a:xfrm>
        </p:spPr>
        <p:txBody>
          <a:bodyPr/>
          <a:lstStyle/>
          <a:p>
            <a:r>
              <a:rPr lang="en-US" dirty="0"/>
              <a:t>What are we going to do with these values?? </a:t>
            </a:r>
          </a:p>
        </p:txBody>
      </p:sp>
      <p:pic>
        <p:nvPicPr>
          <p:cNvPr id="4" name="Picture 3" descr="Screen Shot 2014-08-11 at 12.15.55 AM.png">
            <a:extLst>
              <a:ext uri="{FF2B5EF4-FFF2-40B4-BE49-F238E27FC236}">
                <a16:creationId xmlns:a16="http://schemas.microsoft.com/office/drawing/2014/main" id="{1DBA356F-5DF6-4BA7-B568-ADBE81FB84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 b="13412"/>
          <a:stretch/>
        </p:blipFill>
        <p:spPr>
          <a:xfrm>
            <a:off x="281796" y="2455653"/>
            <a:ext cx="5315175" cy="4047590"/>
          </a:xfrm>
          <a:prstGeom prst="rect">
            <a:avLst/>
          </a:prstGeom>
        </p:spPr>
      </p:pic>
      <p:pic>
        <p:nvPicPr>
          <p:cNvPr id="5" name="Picture 4" descr="Screen Shot 2014-08-11 at 12.16.02 AM.png">
            <a:extLst>
              <a:ext uri="{FF2B5EF4-FFF2-40B4-BE49-F238E27FC236}">
                <a16:creationId xmlns:a16="http://schemas.microsoft.com/office/drawing/2014/main" id="{247ADA9A-BCBD-4388-8561-CA4767F749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7" b="13755"/>
          <a:stretch/>
        </p:blipFill>
        <p:spPr>
          <a:xfrm>
            <a:off x="6370374" y="2455652"/>
            <a:ext cx="5315175" cy="40475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3F8C3AD-01D2-414E-81FB-3BFEB0C986B3}"/>
                  </a:ext>
                </a:extLst>
              </p:cNvPr>
              <p:cNvSpPr/>
              <p:nvPr/>
            </p:nvSpPr>
            <p:spPr>
              <a:xfrm>
                <a:off x="2304270" y="1800726"/>
                <a:ext cx="125624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32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32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3F8C3AD-01D2-414E-81FB-3BFEB0C986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4270" y="1800726"/>
                <a:ext cx="1256241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B99ABF1-CDFA-4DA4-9D4B-4BC13323AC05}"/>
                  </a:ext>
                </a:extLst>
              </p:cNvPr>
              <p:cNvSpPr/>
              <p:nvPr/>
            </p:nvSpPr>
            <p:spPr>
              <a:xfrm>
                <a:off x="8198406" y="1773111"/>
                <a:ext cx="165910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32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32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B99ABF1-CDFA-4DA4-9D4B-4BC13323AC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8406" y="1773111"/>
                <a:ext cx="1659109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1264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C5BD3-2D71-4E37-9CF1-13B6EFE2B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81661-5CA5-4915-A80B-ACDFEBED8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need to extract a policy, would you rather have</a:t>
            </a:r>
          </a:p>
          <a:p>
            <a:r>
              <a:rPr lang="en-US" dirty="0">
                <a:solidFill>
                  <a:srgbClr val="0000FF"/>
                </a:solidFill>
              </a:rPr>
              <a:t>Values</a:t>
            </a:r>
            <a:r>
              <a:rPr lang="en-US" dirty="0"/>
              <a:t> or </a:t>
            </a:r>
            <a:r>
              <a:rPr lang="en-US" dirty="0">
                <a:solidFill>
                  <a:srgbClr val="00B050"/>
                </a:solidFill>
              </a:rPr>
              <a:t>Q-values</a:t>
            </a:r>
            <a:r>
              <a:rPr lang="en-US" dirty="0"/>
              <a:t>?</a:t>
            </a:r>
          </a:p>
        </p:txBody>
      </p:sp>
      <p:pic>
        <p:nvPicPr>
          <p:cNvPr id="6" name="Picture 5" descr="Screen Shot 2014-08-11 at 12.15.55 AM.png">
            <a:extLst>
              <a:ext uri="{FF2B5EF4-FFF2-40B4-BE49-F238E27FC236}">
                <a16:creationId xmlns:a16="http://schemas.microsoft.com/office/drawing/2014/main" id="{300F2B1F-6DAD-480A-9182-0B60AD8795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 b="13412"/>
          <a:stretch/>
        </p:blipFill>
        <p:spPr>
          <a:xfrm>
            <a:off x="281796" y="2455653"/>
            <a:ext cx="5315175" cy="4047590"/>
          </a:xfrm>
          <a:prstGeom prst="rect">
            <a:avLst/>
          </a:prstGeom>
        </p:spPr>
      </p:pic>
      <p:pic>
        <p:nvPicPr>
          <p:cNvPr id="7" name="Picture 6" descr="Screen Shot 2014-08-11 at 12.16.02 AM.png">
            <a:extLst>
              <a:ext uri="{FF2B5EF4-FFF2-40B4-BE49-F238E27FC236}">
                <a16:creationId xmlns:a16="http://schemas.microsoft.com/office/drawing/2014/main" id="{28577A52-523D-4437-A90F-1E5BEF7D15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7" b="13755"/>
          <a:stretch/>
        </p:blipFill>
        <p:spPr>
          <a:xfrm>
            <a:off x="6370374" y="2455652"/>
            <a:ext cx="5315175" cy="404759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6628B1B-09AF-4C2F-9840-1694B784A732}"/>
                  </a:ext>
                </a:extLst>
              </p14:cNvPr>
              <p14:cNvContentPartPr/>
              <p14:nvPr/>
            </p14:nvContentPartPr>
            <p14:xfrm>
              <a:off x="2986920" y="5040"/>
              <a:ext cx="9122760" cy="5274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6628B1B-09AF-4C2F-9840-1694B784A73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77560" y="-4320"/>
                <a:ext cx="9141480" cy="529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4952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4-08-11 at 12.15.55 AM.png">
            <a:extLst>
              <a:ext uri="{FF2B5EF4-FFF2-40B4-BE49-F238E27FC236}">
                <a16:creationId xmlns:a16="http://schemas.microsoft.com/office/drawing/2014/main" id="{BD1F096F-32B6-4BEA-B0E0-191C6F8907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 b="13412"/>
          <a:stretch/>
        </p:blipFill>
        <p:spPr>
          <a:xfrm>
            <a:off x="281796" y="2455653"/>
            <a:ext cx="5315175" cy="4047590"/>
          </a:xfrm>
          <a:prstGeom prst="rect">
            <a:avLst/>
          </a:prstGeom>
        </p:spPr>
      </p:pic>
      <p:pic>
        <p:nvPicPr>
          <p:cNvPr id="9" name="Picture 8" descr="Screen Shot 2014-08-11 at 12.16.02 AM.png">
            <a:extLst>
              <a:ext uri="{FF2B5EF4-FFF2-40B4-BE49-F238E27FC236}">
                <a16:creationId xmlns:a16="http://schemas.microsoft.com/office/drawing/2014/main" id="{C51D7C0C-951A-4D83-A5DA-9145DD43CE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7" b="13755"/>
          <a:stretch/>
        </p:blipFill>
        <p:spPr>
          <a:xfrm>
            <a:off x="6370374" y="2455652"/>
            <a:ext cx="5315175" cy="40475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BC5BD3-2D71-4E37-9CF1-13B6EFE2B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81661-5CA5-4915-A80B-ACDFEBED8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need to extract a policy, would you rather have</a:t>
            </a:r>
          </a:p>
          <a:p>
            <a:r>
              <a:rPr lang="en-US" dirty="0">
                <a:solidFill>
                  <a:srgbClr val="0000FF"/>
                </a:solidFill>
              </a:rPr>
              <a:t>Values</a:t>
            </a:r>
            <a:r>
              <a:rPr lang="en-US" dirty="0"/>
              <a:t> or </a:t>
            </a:r>
            <a:r>
              <a:rPr lang="en-US" dirty="0">
                <a:solidFill>
                  <a:srgbClr val="00B050"/>
                </a:solidFill>
              </a:rPr>
              <a:t>Q-values</a:t>
            </a:r>
            <a:r>
              <a:rPr lang="en-US" dirty="0"/>
              <a:t>?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7B32AFA5-0F55-4B79-A137-1C47B0ADD0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5" t="22147" r="62711" b="41695"/>
          <a:stretch/>
        </p:blipFill>
        <p:spPr bwMode="auto">
          <a:xfrm>
            <a:off x="457200" y="2587954"/>
            <a:ext cx="4950712" cy="382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61B905F-EDDA-4466-802D-00CB9E8FB0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20051" r="58223" b="36486"/>
          <a:stretch/>
        </p:blipFill>
        <p:spPr bwMode="auto">
          <a:xfrm>
            <a:off x="6593143" y="2693382"/>
            <a:ext cx="4822103" cy="3657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950E072-7D1F-46B5-9184-342C5C8524F1}"/>
                  </a:ext>
                </a:extLst>
              </p14:cNvPr>
              <p14:cNvContentPartPr/>
              <p14:nvPr/>
            </p14:nvContentPartPr>
            <p14:xfrm>
              <a:off x="2453760" y="3752640"/>
              <a:ext cx="1940760" cy="16452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950E072-7D1F-46B5-9184-342C5C8524F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44400" y="3743280"/>
                <a:ext cx="1959480" cy="166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35889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Methods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1219756"/>
            <a:ext cx="7608888" cy="5332887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77896D5-87DD-48EB-ADB4-A2780CBA612E}"/>
                  </a:ext>
                </a:extLst>
              </p14:cNvPr>
              <p14:cNvContentPartPr/>
              <p14:nvPr/>
            </p14:nvContentPartPr>
            <p14:xfrm>
              <a:off x="4974480" y="5758920"/>
              <a:ext cx="2313000" cy="607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77896D5-87DD-48EB-ADB4-A2780CBA612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65120" y="5749560"/>
                <a:ext cx="2331720" cy="626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Evaluation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3588" y="1476848"/>
            <a:ext cx="5764212" cy="48519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Fixed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4779243"/>
            <a:ext cx="10134600" cy="1782765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Expectimax trees max over all actions to compute the optimal values</a:t>
            </a:r>
          </a:p>
          <a:p>
            <a:pPr lvl="5"/>
            <a:endParaRPr lang="en-US" sz="900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If we fixed some policy </a:t>
            </a:r>
            <a:r>
              <a:rPr lang="en-US" dirty="0">
                <a:latin typeface="Calibri"/>
                <a:cs typeface="Calibri"/>
                <a:sym typeface="Symbol" pitchFamily="18" charset="2"/>
              </a:rPr>
              <a:t>(s</a:t>
            </a:r>
            <a:r>
              <a:rPr lang="en-US" dirty="0">
                <a:latin typeface="Calibri"/>
                <a:cs typeface="Calibri"/>
              </a:rPr>
              <a:t>), then the tree would be simpler               – only one action per state</a:t>
            </a:r>
          </a:p>
          <a:p>
            <a:pPr lvl="1"/>
            <a:r>
              <a:rPr lang="en-US" sz="2800" dirty="0">
                <a:latin typeface="Calibri"/>
                <a:cs typeface="Calibri"/>
              </a:rPr>
              <a:t>… though the tree’s value would depend on which policy we fixed</a:t>
            </a:r>
          </a:p>
          <a:p>
            <a:endParaRPr lang="en-US" dirty="0">
              <a:latin typeface="Calibri"/>
              <a:cs typeface="Calibri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057400" y="1597622"/>
            <a:ext cx="3048000" cy="2815896"/>
            <a:chOff x="2400" y="1401"/>
            <a:chExt cx="1392" cy="1286"/>
          </a:xfrm>
        </p:grpSpPr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>
                <a:latin typeface="Calibri"/>
                <a:cs typeface="Calibri"/>
              </a:endParaRPr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0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21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22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23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</p:grp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>
                <a:latin typeface="Calibri"/>
                <a:cs typeface="Calibri"/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6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17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18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19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</p:grpSp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3061" y="1680"/>
              <a:ext cx="12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1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12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 err="1">
                  <a:latin typeface="Calibri"/>
                  <a:cs typeface="Calibri"/>
                </a:rPr>
                <a:t>s,a,s</a:t>
              </a:r>
              <a:r>
                <a:rPr lang="ja-JP" altLang="en-US" sz="2800">
                  <a:latin typeface="Calibri"/>
                  <a:cs typeface="Calibri"/>
                </a:rPr>
                <a:t>’</a:t>
              </a:r>
              <a:endParaRPr lang="en-US" sz="2800" dirty="0">
                <a:latin typeface="Calibri"/>
                <a:cs typeface="Calibri"/>
              </a:endParaRPr>
            </a:p>
          </p:txBody>
        </p:sp>
        <p:sp>
          <p:nvSpPr>
            <p:cNvPr id="14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8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8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7239438" y="1597622"/>
            <a:ext cx="2590362" cy="2815896"/>
            <a:chOff x="2400" y="1401"/>
            <a:chExt cx="1183" cy="1286"/>
          </a:xfrm>
        </p:grpSpPr>
        <p:sp>
          <p:nvSpPr>
            <p:cNvPr id="25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41" name="Line 9"/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27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>
                <a:latin typeface="Calibri"/>
                <a:cs typeface="Calibri"/>
              </a:endParaRPr>
            </a:p>
          </p:txBody>
        </p:sp>
        <p:grpSp>
          <p:nvGrpSpPr>
            <p:cNvPr id="28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35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36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37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38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</p:grpSp>
        <p:sp>
          <p:nvSpPr>
            <p:cNvPr id="29" name="Text Box 17"/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30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31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s, </a:t>
              </a: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32" name="Text Box 20"/>
            <p:cNvSpPr txBox="1">
              <a:spLocks noChangeArrowheads="1"/>
            </p:cNvSpPr>
            <p:nvPr/>
          </p:nvSpPr>
          <p:spPr bwMode="auto">
            <a:xfrm>
              <a:off x="2413" y="2274"/>
              <a:ext cx="66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latin typeface="Calibri"/>
                  <a:cs typeface="Calibri"/>
                </a:rPr>
                <a:t>s,</a:t>
              </a:r>
              <a:r>
                <a:rPr lang="en-US" sz="2800" dirty="0">
                  <a:latin typeface="Calibri"/>
                  <a:cs typeface="Calibri"/>
                  <a:sym typeface="Symbol" pitchFamily="18" charset="2"/>
                </a:rPr>
                <a:t> (s</a:t>
              </a:r>
              <a:r>
                <a:rPr lang="en-US" sz="2800" dirty="0">
                  <a:latin typeface="Calibri"/>
                  <a:cs typeface="Calibri"/>
                </a:rPr>
                <a:t>),s</a:t>
              </a:r>
              <a:r>
                <a:rPr lang="ja-JP" altLang="en-US" sz="2800" dirty="0">
                  <a:latin typeface="Calibri"/>
                  <a:cs typeface="Calibri"/>
                </a:rPr>
                <a:t>’</a:t>
              </a:r>
              <a:endParaRPr lang="en-US" sz="2800" dirty="0">
                <a:latin typeface="Calibri"/>
                <a:cs typeface="Calibri"/>
              </a:endParaRPr>
            </a:p>
          </p:txBody>
        </p:sp>
        <p:sp>
          <p:nvSpPr>
            <p:cNvPr id="33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34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8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8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752600" y="994943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Do the optimal action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629400" y="994943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Do what </a:t>
            </a:r>
            <a:r>
              <a:rPr lang="en-US" sz="2800" dirty="0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sz="2800" dirty="0">
                <a:latin typeface="Calibri"/>
                <a:cs typeface="Calibri"/>
              </a:rPr>
              <a:t> says to do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ABD8B22-C993-4EC2-A7DF-410F782B4203}"/>
                  </a:ext>
                </a:extLst>
              </p14:cNvPr>
              <p14:cNvContentPartPr/>
              <p14:nvPr/>
            </p14:nvContentPartPr>
            <p14:xfrm>
              <a:off x="472320" y="1434240"/>
              <a:ext cx="11528280" cy="5146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ABD8B22-C993-4EC2-A7DF-410F782B420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2960" y="1424880"/>
                <a:ext cx="11547000" cy="5165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Utilities for a Fixed Policy</a:t>
            </a:r>
          </a:p>
        </p:txBody>
      </p:sp>
      <p:sp>
        <p:nvSpPr>
          <p:cNvPr id="17274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Another basic operation: compute the utility of a state s under a fixed (generally non-optimal) policy</a:t>
            </a: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Define the utility of a state s, under a fixed policy </a:t>
            </a:r>
            <a:r>
              <a:rPr lang="en-US" dirty="0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dirty="0">
                <a:latin typeface="Calibri"/>
                <a:cs typeface="Calibri"/>
              </a:rPr>
              <a:t>:</a:t>
            </a:r>
          </a:p>
          <a:p>
            <a:pPr lvl="1">
              <a:buFont typeface="Wingdings" pitchFamily="2" charset="2"/>
              <a:buNone/>
            </a:pPr>
            <a:r>
              <a:rPr lang="en-US" sz="2800" dirty="0">
                <a:latin typeface="Calibri"/>
                <a:cs typeface="Calibri"/>
              </a:rPr>
              <a:t>V</a:t>
            </a:r>
            <a:r>
              <a:rPr lang="en-US" sz="2800" baseline="30000" dirty="0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sz="2800" dirty="0">
                <a:latin typeface="Calibri"/>
                <a:cs typeface="Calibri"/>
              </a:rPr>
              <a:t>(s) = expected total discounted rewards starting in s and following </a:t>
            </a:r>
            <a:r>
              <a:rPr lang="en-US" sz="2800" dirty="0">
                <a:latin typeface="Calibri"/>
                <a:cs typeface="Calibri"/>
                <a:sym typeface="Symbol" pitchFamily="18" charset="2"/>
              </a:rPr>
              <a:t></a:t>
            </a:r>
            <a:endParaRPr lang="en-US" sz="2800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Recursive relation (one-step look-ahead / Bellman equation):</a:t>
            </a:r>
          </a:p>
        </p:txBody>
      </p:sp>
      <p:pic>
        <p:nvPicPr>
          <p:cNvPr id="61" name="Picture 6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401321" y="5650851"/>
            <a:ext cx="9196851" cy="840018"/>
          </a:xfrm>
          <a:prstGeom prst="rect">
            <a:avLst/>
          </a:prstGeom>
          <a:noFill/>
          <a:ln/>
          <a:effectLst/>
        </p:spPr>
      </p:pic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9026634" y="1600200"/>
            <a:ext cx="2631965" cy="2837793"/>
            <a:chOff x="2381" y="1401"/>
            <a:chExt cx="1202" cy="1296"/>
          </a:xfrm>
        </p:grpSpPr>
        <p:sp>
          <p:nvSpPr>
            <p:cNvPr id="47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49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>
                <a:latin typeface="Calibri"/>
                <a:cs typeface="Calibri"/>
              </a:endParaRPr>
            </a:p>
          </p:txBody>
        </p:sp>
        <p:grpSp>
          <p:nvGrpSpPr>
            <p:cNvPr id="50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57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58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59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60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</p:grpSp>
        <p:sp>
          <p:nvSpPr>
            <p:cNvPr id="51" name="Text Box 17"/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52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53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s, </a:t>
              </a: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54" name="Text Box 20"/>
            <p:cNvSpPr txBox="1">
              <a:spLocks noChangeArrowheads="1"/>
            </p:cNvSpPr>
            <p:nvPr/>
          </p:nvSpPr>
          <p:spPr bwMode="auto">
            <a:xfrm>
              <a:off x="2381" y="2281"/>
              <a:ext cx="66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latin typeface="Calibri"/>
                  <a:cs typeface="Calibri"/>
                </a:rPr>
                <a:t>s,</a:t>
              </a:r>
              <a:r>
                <a:rPr lang="en-US" sz="2800" dirty="0">
                  <a:latin typeface="Calibri"/>
                  <a:cs typeface="Calibri"/>
                  <a:sym typeface="Symbol" pitchFamily="18" charset="2"/>
                </a:rPr>
                <a:t> (s</a:t>
              </a:r>
              <a:r>
                <a:rPr lang="en-US" sz="2800" dirty="0">
                  <a:latin typeface="Calibri"/>
                  <a:cs typeface="Calibri"/>
                </a:rPr>
                <a:t>),s</a:t>
              </a:r>
              <a:r>
                <a:rPr lang="ja-JP" altLang="en-US" sz="2800" dirty="0">
                  <a:latin typeface="Calibri"/>
                  <a:cs typeface="Calibri"/>
                </a:rPr>
                <a:t>’</a:t>
              </a:r>
              <a:endParaRPr lang="en-US" sz="2800" dirty="0">
                <a:latin typeface="Calibri"/>
                <a:cs typeface="Calibri"/>
              </a:endParaRPr>
            </a:p>
          </p:txBody>
        </p:sp>
        <p:sp>
          <p:nvSpPr>
            <p:cNvPr id="55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56" name="Text Box 22"/>
            <p:cNvSpPr txBox="1">
              <a:spLocks noChangeArrowheads="1"/>
            </p:cNvSpPr>
            <p:nvPr/>
          </p:nvSpPr>
          <p:spPr bwMode="auto">
            <a:xfrm>
              <a:off x="3042" y="2458"/>
              <a:ext cx="33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8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27F9446-97F3-45B1-A9C7-2B7309155A67}"/>
                  </a:ext>
                </a:extLst>
              </p14:cNvPr>
              <p14:cNvContentPartPr/>
              <p14:nvPr/>
            </p14:nvContentPartPr>
            <p14:xfrm>
              <a:off x="1355040" y="2440080"/>
              <a:ext cx="9220680" cy="3810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27F9446-97F3-45B1-A9C7-2B7309155A6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45680" y="2430720"/>
                <a:ext cx="9239400" cy="3828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8427" y="1219200"/>
            <a:ext cx="4592932" cy="4562475"/>
          </a:xfrm>
          <a:prstGeom prst="rect">
            <a:avLst/>
          </a:prstGeom>
          <a:noFill/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7023" y="1219200"/>
            <a:ext cx="4647754" cy="45624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Policy Evaluation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1290935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Always Go Right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10387" y="1290935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Always Go Forward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C2196192-3879-4AFB-8D51-9D41F0619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1941" y="1335176"/>
            <a:ext cx="6428117" cy="4285410"/>
          </a:xfrm>
          <a:prstGeom prst="rect">
            <a:avLst/>
          </a:prstGeom>
          <a:noFill/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Markov Decision Processes II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Instructors: Pat Virtue &amp; Stephanie Rosenthal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 and http://ai.berkeley.edu</a:t>
            </a:r>
          </a:p>
        </p:txBody>
      </p:sp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828800" y="1828800"/>
            <a:ext cx="3048000" cy="403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62750" y="1828800"/>
            <a:ext cx="3048000" cy="403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Policy Evaluation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1290935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Always Go Right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10387" y="1290935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Always Go Forward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" t="8813" r="71526" b="32430"/>
          <a:stretch/>
        </p:blipFill>
        <p:spPr bwMode="auto">
          <a:xfrm>
            <a:off x="7262750" y="1828800"/>
            <a:ext cx="3068664" cy="402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6271" r="67839" b="25876"/>
          <a:stretch/>
        </p:blipFill>
        <p:spPr bwMode="auto">
          <a:xfrm>
            <a:off x="1858254" y="1852550"/>
            <a:ext cx="3006671" cy="396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DE0D10B-6154-4271-BE8A-72E3EB4AE1E6}"/>
                  </a:ext>
                </a:extLst>
              </p14:cNvPr>
              <p14:cNvContentPartPr/>
              <p14:nvPr/>
            </p14:nvContentPartPr>
            <p14:xfrm>
              <a:off x="5062320" y="1253520"/>
              <a:ext cx="708840" cy="621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DE0D10B-6154-4271-BE8A-72E3EB4AE1E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52960" y="1244160"/>
                <a:ext cx="727560" cy="639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Policy Evaluation</a:t>
            </a:r>
          </a:p>
        </p:txBody>
      </p:sp>
      <p:sp>
        <p:nvSpPr>
          <p:cNvPr id="1728515" name="Rectangle 3"/>
          <p:cNvSpPr>
            <a:spLocks noGrp="1" noChangeArrowheads="1"/>
          </p:cNvSpPr>
          <p:nvPr>
            <p:ph idx="1"/>
          </p:nvPr>
        </p:nvSpPr>
        <p:spPr>
          <a:xfrm>
            <a:off x="552099" y="1113178"/>
            <a:ext cx="11286610" cy="203953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Calibri"/>
                <a:cs typeface="Calibri"/>
              </a:rPr>
              <a:t>How do we calculate the V’s for a fixed policy </a:t>
            </a:r>
            <a:r>
              <a:rPr lang="en-US" dirty="0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dirty="0">
                <a:latin typeface="Calibri"/>
                <a:cs typeface="Calibri"/>
              </a:rPr>
              <a:t>?</a:t>
            </a:r>
          </a:p>
          <a:p>
            <a:pPr>
              <a:lnSpc>
                <a:spcPct val="8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Calibri"/>
                <a:cs typeface="Calibri"/>
              </a:rPr>
              <a:t>Idea 1: Turn recursive Bellman equations into updates</a:t>
            </a:r>
          </a:p>
          <a:p>
            <a:pPr>
              <a:lnSpc>
                <a:spcPct val="80000"/>
              </a:lnSpc>
              <a:buNone/>
            </a:pPr>
            <a:r>
              <a:rPr lang="en-US" dirty="0">
                <a:latin typeface="Calibri"/>
                <a:cs typeface="Calibri"/>
              </a:rPr>
              <a:t>	(like value iteration)</a:t>
            </a:r>
          </a:p>
          <a:p>
            <a:pPr>
              <a:lnSpc>
                <a:spcPct val="8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40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Calibri"/>
                <a:cs typeface="Calibri"/>
              </a:rPr>
              <a:t>Efficiency: O(S</a:t>
            </a:r>
            <a:r>
              <a:rPr lang="en-US" baseline="30000" dirty="0">
                <a:latin typeface="Calibri"/>
                <a:cs typeface="Calibri"/>
              </a:rPr>
              <a:t>2</a:t>
            </a:r>
            <a:r>
              <a:rPr lang="en-US" dirty="0">
                <a:latin typeface="Calibri"/>
                <a:cs typeface="Calibri"/>
              </a:rPr>
              <a:t>) per iteration</a:t>
            </a:r>
          </a:p>
          <a:p>
            <a:pPr>
              <a:lnSpc>
                <a:spcPct val="8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Calibri"/>
                <a:cs typeface="Calibri"/>
              </a:rPr>
              <a:t>Idea 2: Without the maxes, the Bellman equations are just a linear system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Solve with your favorite linear system solver</a:t>
            </a:r>
          </a:p>
        </p:txBody>
      </p:sp>
      <p:pic>
        <p:nvPicPr>
          <p:cNvPr id="24" name="Picture 2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300125" y="3926130"/>
            <a:ext cx="7416560" cy="645897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330016" y="3316530"/>
            <a:ext cx="1502078" cy="330692"/>
          </a:xfrm>
          <a:prstGeom prst="rect">
            <a:avLst/>
          </a:prstGeom>
          <a:noFill/>
          <a:ln/>
          <a:effectLst/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9144438" y="1371600"/>
            <a:ext cx="2590362" cy="2815896"/>
            <a:chOff x="2400" y="1401"/>
            <a:chExt cx="1183" cy="1286"/>
          </a:xfrm>
        </p:grpSpPr>
        <p:sp>
          <p:nvSpPr>
            <p:cNvPr id="10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>
                <a:latin typeface="Calibri"/>
                <a:cs typeface="Calibri"/>
              </a:endParaRPr>
            </a:p>
          </p:txBody>
        </p: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20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21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22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23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</p:grpSp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s, </a:t>
              </a: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2435" y="2271"/>
              <a:ext cx="66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latin typeface="Calibri"/>
                  <a:cs typeface="Calibri"/>
                </a:rPr>
                <a:t>s,</a:t>
              </a:r>
              <a:r>
                <a:rPr lang="en-US" sz="2800" dirty="0">
                  <a:latin typeface="Calibri"/>
                  <a:cs typeface="Calibri"/>
                  <a:sym typeface="Symbol" pitchFamily="18" charset="2"/>
                </a:rPr>
                <a:t> (s</a:t>
              </a:r>
              <a:r>
                <a:rPr lang="en-US" sz="2800" dirty="0">
                  <a:latin typeface="Calibri"/>
                  <a:cs typeface="Calibri"/>
                </a:rPr>
                <a:t>),s</a:t>
              </a:r>
              <a:r>
                <a:rPr lang="ja-JP" altLang="en-US" sz="2800">
                  <a:latin typeface="Calibri"/>
                  <a:cs typeface="Calibri"/>
                </a:rPr>
                <a:t>’</a:t>
              </a:r>
              <a:endParaRPr lang="en-US" sz="2800" dirty="0">
                <a:latin typeface="Calibri"/>
                <a:cs typeface="Calibri"/>
              </a:endParaRPr>
            </a:p>
          </p:txBody>
        </p:sp>
        <p:sp>
          <p:nvSpPr>
            <p:cNvPr id="18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19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8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8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8BD1D2A-D243-44F3-A874-10AB01585417}"/>
                  </a:ext>
                </a:extLst>
              </p14:cNvPr>
              <p14:cNvContentPartPr/>
              <p14:nvPr/>
            </p14:nvContentPartPr>
            <p14:xfrm>
              <a:off x="2161440" y="4281120"/>
              <a:ext cx="1207080" cy="722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8BD1D2A-D243-44F3-A874-10AB0158541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52080" y="4271760"/>
                <a:ext cx="1225800" cy="741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Extraction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7998" y="1295950"/>
            <a:ext cx="6660802" cy="5232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Actions from Values</a:t>
            </a:r>
          </a:p>
        </p:txBody>
      </p:sp>
      <p:sp>
        <p:nvSpPr>
          <p:cNvPr id="1733635" name="Rectangle 3"/>
          <p:cNvSpPr>
            <a:spLocks noGrp="1" noChangeArrowheads="1"/>
          </p:cNvSpPr>
          <p:nvPr>
            <p:ph idx="1"/>
          </p:nvPr>
        </p:nvSpPr>
        <p:spPr>
          <a:xfrm>
            <a:off x="552099" y="1113178"/>
            <a:ext cx="11473646" cy="2039539"/>
          </a:xfrm>
        </p:spPr>
        <p:txBody>
          <a:bodyPr/>
          <a:lstStyle/>
          <a:p>
            <a:r>
              <a:rPr lang="en-US" sz="2800" dirty="0"/>
              <a:t>Let’s imagine we have the optimal values V*(s)</a:t>
            </a:r>
          </a:p>
          <a:p>
            <a:pPr marL="342882" lvl="1" indent="-342882">
              <a:buClr>
                <a:schemeClr val="accent2"/>
              </a:buClr>
            </a:pPr>
            <a:endParaRPr lang="en-US" sz="2000" dirty="0"/>
          </a:p>
          <a:p>
            <a:r>
              <a:rPr lang="en-US" sz="2800" dirty="0"/>
              <a:t>How should we act?</a:t>
            </a:r>
          </a:p>
          <a:p>
            <a:pPr lvl="1"/>
            <a:r>
              <a:rPr lang="en-US" sz="2800" dirty="0"/>
              <a:t>It’s not obvious!</a:t>
            </a:r>
          </a:p>
          <a:p>
            <a:pPr lvl="1"/>
            <a:endParaRPr lang="en-US" sz="2000" dirty="0"/>
          </a:p>
          <a:p>
            <a:r>
              <a:rPr lang="en-US" sz="2800" dirty="0"/>
              <a:t>We need to do a mini-</a:t>
            </a:r>
            <a:r>
              <a:rPr lang="en-US" sz="2800" dirty="0" err="1"/>
              <a:t>expectimax</a:t>
            </a:r>
            <a:r>
              <a:rPr lang="en-US" sz="2800" dirty="0"/>
              <a:t> (one step)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r>
              <a:rPr lang="en-US" sz="2800" dirty="0"/>
              <a:t>This is called </a:t>
            </a:r>
            <a:r>
              <a:rPr lang="en-US" sz="2800" dirty="0">
                <a:solidFill>
                  <a:srgbClr val="C00000"/>
                </a:solidFill>
              </a:rPr>
              <a:t>policy extraction</a:t>
            </a:r>
            <a:r>
              <a:rPr lang="en-US" sz="2800" dirty="0"/>
              <a:t>, since it gets the policy implied by the values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488437" y="4228611"/>
            <a:ext cx="6392197" cy="685800"/>
          </a:xfrm>
          <a:prstGeom prst="rect">
            <a:avLst/>
          </a:prstGeom>
          <a:noFill/>
          <a:ln/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5" t="22147" r="62711" b="41695"/>
          <a:stretch/>
        </p:blipFill>
        <p:spPr bwMode="auto">
          <a:xfrm>
            <a:off x="8184183" y="994943"/>
            <a:ext cx="3647599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141879" y="4256852"/>
            <a:ext cx="1195552" cy="334755"/>
          </a:xfrm>
          <a:prstGeom prst="rect">
            <a:avLst/>
          </a:prstGeom>
          <a:noFill/>
          <a:ln/>
          <a:effectLst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479B3F1-BC9B-455A-9DB5-549733F52DEE}"/>
                  </a:ext>
                </a:extLst>
              </p14:cNvPr>
              <p14:cNvContentPartPr/>
              <p14:nvPr/>
            </p14:nvContentPartPr>
            <p14:xfrm>
              <a:off x="907920" y="474480"/>
              <a:ext cx="11018880" cy="4562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479B3F1-BC9B-455A-9DB5-549733F52DE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98560" y="465120"/>
                <a:ext cx="11037600" cy="4581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Actions from Q-Values</a:t>
            </a:r>
          </a:p>
        </p:txBody>
      </p:sp>
      <p:sp>
        <p:nvSpPr>
          <p:cNvPr id="1733635" name="Rectangle 3"/>
          <p:cNvSpPr>
            <a:spLocks noGrp="1" noChangeArrowheads="1"/>
          </p:cNvSpPr>
          <p:nvPr>
            <p:ph idx="1"/>
          </p:nvPr>
        </p:nvSpPr>
        <p:spPr>
          <a:xfrm>
            <a:off x="552099" y="1113178"/>
            <a:ext cx="11168846" cy="2039539"/>
          </a:xfrm>
        </p:spPr>
        <p:txBody>
          <a:bodyPr/>
          <a:lstStyle/>
          <a:p>
            <a:r>
              <a:rPr lang="en-US" sz="2800" dirty="0"/>
              <a:t>Let’s imagine we have the optimal q-values:</a:t>
            </a:r>
          </a:p>
          <a:p>
            <a:endParaRPr lang="en-US" sz="2800" dirty="0"/>
          </a:p>
          <a:p>
            <a:r>
              <a:rPr lang="en-US" sz="2800" dirty="0"/>
              <a:t>How should we act?</a:t>
            </a:r>
          </a:p>
          <a:p>
            <a:pPr lvl="1"/>
            <a:r>
              <a:rPr lang="en-US" sz="2800" dirty="0"/>
              <a:t>Completely trivial to decide!</a:t>
            </a:r>
          </a:p>
          <a:p>
            <a:endParaRPr lang="en-US" sz="28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r>
              <a:rPr lang="en-US" sz="2800" dirty="0"/>
              <a:t>Important lesson: actions are easier to select from q-values than values!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20051" r="58223" b="36486"/>
          <a:stretch/>
        </p:blipFill>
        <p:spPr bwMode="auto">
          <a:xfrm>
            <a:off x="7391401" y="1292469"/>
            <a:ext cx="4557346" cy="345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611054" y="3885209"/>
            <a:ext cx="2438928" cy="478221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225137" y="3872877"/>
            <a:ext cx="1195552" cy="334755"/>
          </a:xfrm>
          <a:prstGeom prst="rect">
            <a:avLst/>
          </a:prstGeom>
          <a:noFill/>
          <a:ln/>
          <a:effectLst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FA50E21-8426-4D6F-B8C1-06EF8F135FFD}"/>
                  </a:ext>
                </a:extLst>
              </p14:cNvPr>
              <p14:cNvContentPartPr/>
              <p14:nvPr/>
            </p14:nvContentPartPr>
            <p14:xfrm>
              <a:off x="2531160" y="4231440"/>
              <a:ext cx="6722280" cy="1459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FA50E21-8426-4D6F-B8C1-06EF8F135FF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21800" y="4222080"/>
                <a:ext cx="6741000" cy="1477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Iteration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2862" y="1448320"/>
            <a:ext cx="7018338" cy="45995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Problems with Value Iteration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Calibri"/>
                <a:cs typeface="Calibri"/>
              </a:rPr>
              <a:t>Value iteration repeats the Bellman updates:</a:t>
            </a:r>
          </a:p>
          <a:p>
            <a:endParaRPr lang="en-US" sz="2800" dirty="0">
              <a:latin typeface="Calibri"/>
              <a:cs typeface="Calibri"/>
            </a:endParaRPr>
          </a:p>
          <a:p>
            <a:endParaRPr lang="en-US" sz="2800" dirty="0">
              <a:latin typeface="Calibri"/>
              <a:cs typeface="Calibri"/>
            </a:endParaRPr>
          </a:p>
          <a:p>
            <a:endParaRPr lang="en-US" sz="2800" dirty="0">
              <a:latin typeface="Calibri"/>
              <a:cs typeface="Calibri"/>
            </a:endParaRPr>
          </a:p>
          <a:p>
            <a:r>
              <a:rPr lang="en-US" sz="2800" dirty="0">
                <a:latin typeface="Calibri"/>
                <a:cs typeface="Calibri"/>
              </a:rPr>
              <a:t>Problem 1: It’s slow – O(S</a:t>
            </a:r>
            <a:r>
              <a:rPr lang="en-US" sz="2800" baseline="30000" dirty="0">
                <a:latin typeface="Calibri"/>
                <a:cs typeface="Calibri"/>
              </a:rPr>
              <a:t>2</a:t>
            </a:r>
            <a:r>
              <a:rPr lang="en-US" sz="2800" dirty="0">
                <a:latin typeface="Calibri"/>
                <a:cs typeface="Calibri"/>
              </a:rPr>
              <a:t>A) per iteration</a:t>
            </a:r>
          </a:p>
          <a:p>
            <a:endParaRPr lang="en-US" sz="2800" dirty="0">
              <a:latin typeface="Calibri"/>
              <a:cs typeface="Calibri"/>
            </a:endParaRPr>
          </a:p>
          <a:p>
            <a:r>
              <a:rPr lang="en-US" sz="2800" dirty="0">
                <a:latin typeface="Calibri"/>
                <a:cs typeface="Calibri"/>
              </a:rPr>
              <a:t>Problem 2: The “max” at each state rarely changes</a:t>
            </a:r>
          </a:p>
          <a:p>
            <a:endParaRPr lang="en-US" sz="2800" dirty="0">
              <a:latin typeface="Calibri"/>
              <a:cs typeface="Calibri"/>
            </a:endParaRPr>
          </a:p>
          <a:p>
            <a:r>
              <a:rPr lang="en-US" sz="2800" dirty="0">
                <a:latin typeface="Calibri"/>
                <a:cs typeface="Calibri"/>
              </a:rPr>
              <a:t>Problem 3: The policy often converges long before the values</a:t>
            </a:r>
          </a:p>
          <a:p>
            <a:pPr lvl="1"/>
            <a:endParaRPr lang="en-US" sz="2400" dirty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067238" y="2080916"/>
            <a:ext cx="6629400" cy="630314"/>
          </a:xfrm>
          <a:prstGeom prst="rect">
            <a:avLst/>
          </a:prstGeom>
          <a:noFill/>
          <a:ln/>
          <a:effectLst/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534400" y="1447800"/>
            <a:ext cx="3048000" cy="2815896"/>
            <a:chOff x="2400" y="1401"/>
            <a:chExt cx="1392" cy="1286"/>
          </a:xfrm>
        </p:grpSpPr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>
                <a:latin typeface="Calibri"/>
                <a:cs typeface="Calibri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1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22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23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24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520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</p:grp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>
                <a:latin typeface="Calibri"/>
                <a:cs typeface="Calibri"/>
              </a:endParaRPr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7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18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19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  <p:sp>
            <p:nvSpPr>
              <p:cNvPr id="20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800">
                  <a:latin typeface="Calibri"/>
                  <a:cs typeface="Calibri"/>
                </a:endParaRPr>
              </a:p>
            </p:txBody>
          </p:sp>
        </p:grpSp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3061" y="1680"/>
              <a:ext cx="12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4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 err="1">
                  <a:latin typeface="Calibri"/>
                  <a:cs typeface="Calibri"/>
                </a:rPr>
                <a:t>s,a,s</a:t>
              </a:r>
              <a:r>
                <a:rPr lang="ja-JP" altLang="en-US" sz="2800">
                  <a:latin typeface="Calibri"/>
                  <a:cs typeface="Calibri"/>
                </a:rPr>
                <a:t>’</a:t>
              </a:r>
              <a:endParaRPr lang="en-US" sz="2800" dirty="0">
                <a:latin typeface="Calibri"/>
                <a:cs typeface="Calibri"/>
              </a:endParaRPr>
            </a:p>
          </p:txBody>
        </p:sp>
        <p:sp>
          <p:nvSpPr>
            <p:cNvPr id="15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8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8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9067800" y="6411913"/>
            <a:ext cx="304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[Demo: value iteration (L9D2)]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D188C73-43C4-453B-9D7D-B1E84DF03061}"/>
                  </a:ext>
                </a:extLst>
              </p14:cNvPr>
              <p14:cNvContentPartPr/>
              <p14:nvPr/>
            </p14:nvContentPartPr>
            <p14:xfrm>
              <a:off x="641520" y="1537920"/>
              <a:ext cx="4099680" cy="2395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D188C73-43C4-453B-9D7D-B1E84DF0306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2160" y="1528560"/>
                <a:ext cx="4118400" cy="2414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791" y="1143000"/>
            <a:ext cx="6206418" cy="5715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1723904-8500-413E-99CB-D1E5204C432C}"/>
                  </a:ext>
                </a:extLst>
              </p14:cNvPr>
              <p14:cNvContentPartPr/>
              <p14:nvPr/>
            </p14:nvContentPartPr>
            <p14:xfrm>
              <a:off x="9112320" y="98640"/>
              <a:ext cx="2021040" cy="456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1723904-8500-413E-99CB-D1E5204C432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02960" y="89280"/>
                <a:ext cx="2039760" cy="47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53598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45" y="1143000"/>
            <a:ext cx="617691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041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400" y="1143000"/>
            <a:ext cx="620720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61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Example: Grid World</a:t>
            </a:r>
          </a:p>
        </p:txBody>
      </p:sp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1735" y="756249"/>
            <a:ext cx="4495800" cy="348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3"/>
          <p:cNvSpPr txBox="1">
            <a:spLocks noChangeArrowheads="1"/>
          </p:cNvSpPr>
          <p:nvPr/>
        </p:nvSpPr>
        <p:spPr bwMode="auto">
          <a:xfrm>
            <a:off x="225430" y="1166019"/>
            <a:ext cx="7086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accent2"/>
                </a:solidFill>
                <a:latin typeface="Calibri" pitchFamily="34" charset="0"/>
              </a:rPr>
              <a:t>A maze-like problem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>
                <a:latin typeface="Calibri" pitchFamily="34" charset="0"/>
              </a:rPr>
              <a:t>The agent lives in a grid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>
                <a:latin typeface="Calibri" pitchFamily="34" charset="0"/>
              </a:rPr>
              <a:t>Walls block the agent’</a:t>
            </a:r>
            <a:r>
              <a:rPr lang="en-US" altLang="ja-JP" sz="2000" dirty="0">
                <a:latin typeface="Calibri" pitchFamily="34" charset="0"/>
              </a:rPr>
              <a:t>s path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en-US" altLang="ja-JP" sz="7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accent2"/>
                </a:solidFill>
                <a:latin typeface="Calibri" pitchFamily="34" charset="0"/>
              </a:rPr>
              <a:t>Noisy movement: </a:t>
            </a:r>
            <a:r>
              <a:rPr lang="en-US" altLang="ja-JP" sz="2400" dirty="0">
                <a:solidFill>
                  <a:schemeClr val="accent2"/>
                </a:solidFill>
                <a:latin typeface="Calibri" pitchFamily="34" charset="0"/>
              </a:rPr>
              <a:t>actions do not always go as planned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latin typeface="Calibri" pitchFamily="34" charset="0"/>
              </a:rPr>
              <a:t>80% of the time, the action North takes the agent North 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latin typeface="Calibri" pitchFamily="34" charset="0"/>
              </a:rPr>
              <a:t>10% of the time, North takes the agent West; 10% East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latin typeface="Calibri" pitchFamily="34" charset="0"/>
              </a:rPr>
              <a:t>If there is a wall in the direction the agent would have been taken, the agent stays put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sz="7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accent2"/>
                </a:solidFill>
                <a:latin typeface="Calibri" pitchFamily="34" charset="0"/>
              </a:rPr>
              <a:t>The agent receives rewards each time step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>
                <a:latin typeface="Calibri" pitchFamily="34" charset="0"/>
              </a:rPr>
              <a:t>Small </a:t>
            </a:r>
            <a:r>
              <a:rPr lang="en-US" altLang="ja-JP" sz="2000" dirty="0">
                <a:latin typeface="Calibri" pitchFamily="34" charset="0"/>
              </a:rPr>
              <a:t>“living” reward each step (can be negative)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>
                <a:latin typeface="Calibri" pitchFamily="34" charset="0"/>
              </a:rPr>
              <a:t>Big rewards come at the end (good or bad)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en-US" sz="700" dirty="0"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4135" y="757948"/>
            <a:ext cx="4439265" cy="3197001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91800" y="3281198"/>
            <a:ext cx="457200" cy="24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448801" y="3270849"/>
            <a:ext cx="509618" cy="21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58400" y="2280249"/>
            <a:ext cx="43332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Dan\Dropbox\Office\CS 188\Ketrina Art\MDPs\AgentTopDow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852422" y="2966049"/>
            <a:ext cx="815578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34152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179" y="1143000"/>
            <a:ext cx="617764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3016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57098"/>
            <a:ext cx="6172200" cy="57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991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644" y="1143000"/>
            <a:ext cx="6186713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7499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72" y="1173166"/>
            <a:ext cx="6154057" cy="568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9127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48034"/>
            <a:ext cx="6172200" cy="570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7994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75224"/>
            <a:ext cx="6172200" cy="568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73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198" y="1157224"/>
            <a:ext cx="6179605" cy="570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6779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3825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38306"/>
            <a:ext cx="6172200" cy="571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6223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50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Example: Grid World</a:t>
            </a:r>
          </a:p>
        </p:txBody>
      </p:sp>
      <p:sp>
        <p:nvSpPr>
          <p:cNvPr id="18436" name="Rectangle 3"/>
          <p:cNvSpPr txBox="1">
            <a:spLocks noChangeArrowheads="1"/>
          </p:cNvSpPr>
          <p:nvPr/>
        </p:nvSpPr>
        <p:spPr bwMode="auto">
          <a:xfrm>
            <a:off x="225430" y="1166019"/>
            <a:ext cx="7086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accent2"/>
                </a:solidFill>
                <a:latin typeface="Calibri" pitchFamily="34" charset="0"/>
              </a:rPr>
              <a:t>A maze-like problem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>
                <a:latin typeface="Calibri" pitchFamily="34" charset="0"/>
              </a:rPr>
              <a:t>The agent lives in a grid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>
                <a:latin typeface="Calibri" pitchFamily="34" charset="0"/>
              </a:rPr>
              <a:t>Walls block the agent’</a:t>
            </a:r>
            <a:r>
              <a:rPr lang="en-US" altLang="ja-JP" sz="2000" dirty="0">
                <a:latin typeface="Calibri" pitchFamily="34" charset="0"/>
              </a:rPr>
              <a:t>s path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en-US" altLang="ja-JP" sz="7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accent2"/>
                </a:solidFill>
                <a:latin typeface="Calibri" pitchFamily="34" charset="0"/>
              </a:rPr>
              <a:t>Noisy movement: </a:t>
            </a:r>
            <a:r>
              <a:rPr lang="en-US" altLang="ja-JP" sz="2400" dirty="0">
                <a:solidFill>
                  <a:schemeClr val="accent2"/>
                </a:solidFill>
                <a:latin typeface="Calibri" pitchFamily="34" charset="0"/>
              </a:rPr>
              <a:t>actions do not always go as planned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latin typeface="Calibri" pitchFamily="34" charset="0"/>
              </a:rPr>
              <a:t>80% of the time, the action North takes the agent North 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latin typeface="Calibri" pitchFamily="34" charset="0"/>
              </a:rPr>
              <a:t>10% of the time, North takes the agent West; 10% East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latin typeface="Calibri" pitchFamily="34" charset="0"/>
              </a:rPr>
              <a:t>If there is a wall in the direction the agent would have been taken, the agent stays put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sz="7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accent2"/>
                </a:solidFill>
                <a:latin typeface="Calibri" pitchFamily="34" charset="0"/>
              </a:rPr>
              <a:t>The agent receives rewards each time step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>
                <a:latin typeface="Calibri" pitchFamily="34" charset="0"/>
              </a:rPr>
              <a:t>Small </a:t>
            </a:r>
            <a:r>
              <a:rPr lang="en-US" altLang="ja-JP" sz="2000" dirty="0">
                <a:latin typeface="Calibri" pitchFamily="34" charset="0"/>
              </a:rPr>
              <a:t>“living” reward each step (can be negative)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>
                <a:latin typeface="Calibri" pitchFamily="34" charset="0"/>
              </a:rPr>
              <a:t>Big rewards come at the end (good or bad)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en-US" sz="7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accent2"/>
                </a:solidFill>
                <a:latin typeface="Calibri" pitchFamily="34" charset="0"/>
              </a:rPr>
              <a:t>Goal: maximize sum of (discounted) rewards</a:t>
            </a:r>
          </a:p>
        </p:txBody>
      </p:sp>
      <p:grpSp>
        <p:nvGrpSpPr>
          <p:cNvPr id="10" name="Group 4">
            <a:extLst>
              <a:ext uri="{FF2B5EF4-FFF2-40B4-BE49-F238E27FC236}">
                <a16:creationId xmlns:a16="http://schemas.microsoft.com/office/drawing/2014/main" id="{27B4680F-A3E0-4B4F-9914-7D659BC7C2CF}"/>
              </a:ext>
            </a:extLst>
          </p:cNvPr>
          <p:cNvGrpSpPr>
            <a:grpSpLocks/>
          </p:cNvGrpSpPr>
          <p:nvPr/>
        </p:nvGrpSpPr>
        <p:grpSpPr bwMode="auto">
          <a:xfrm>
            <a:off x="9831383" y="1705155"/>
            <a:ext cx="2135187" cy="4875213"/>
            <a:chOff x="4085" y="960"/>
            <a:chExt cx="1345" cy="3071"/>
          </a:xfrm>
        </p:grpSpPr>
        <p:grpSp>
          <p:nvGrpSpPr>
            <p:cNvPr id="15" name="Group 5">
              <a:extLst>
                <a:ext uri="{FF2B5EF4-FFF2-40B4-BE49-F238E27FC236}">
                  <a16:creationId xmlns:a16="http://schemas.microsoft.com/office/drawing/2014/main" id="{72169FB4-83D2-445E-AE95-1290C99B91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5" y="960"/>
              <a:ext cx="1291" cy="1202"/>
              <a:chOff x="2400" y="1401"/>
              <a:chExt cx="1392" cy="1296"/>
            </a:xfrm>
          </p:grpSpPr>
          <p:sp>
            <p:nvSpPr>
              <p:cNvPr id="54" name="AutoShape 6">
                <a:extLst>
                  <a:ext uri="{FF2B5EF4-FFF2-40B4-BE49-F238E27FC236}">
                    <a16:creationId xmlns:a16="http://schemas.microsoft.com/office/drawing/2014/main" id="{4B4A349C-CC34-41FD-A51A-165ECDCD06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5" name="Group 7">
                <a:extLst>
                  <a:ext uri="{FF2B5EF4-FFF2-40B4-BE49-F238E27FC236}">
                    <a16:creationId xmlns:a16="http://schemas.microsoft.com/office/drawing/2014/main" id="{982622FB-6AFF-4D0D-A849-45EEDAA3E3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68" name="Line 8">
                  <a:extLst>
                    <a:ext uri="{FF2B5EF4-FFF2-40B4-BE49-F238E27FC236}">
                      <a16:creationId xmlns:a16="http://schemas.microsoft.com/office/drawing/2014/main" id="{23CFC15E-4302-442B-B86F-48FE9A3382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Line 9">
                  <a:extLst>
                    <a:ext uri="{FF2B5EF4-FFF2-40B4-BE49-F238E27FC236}">
                      <a16:creationId xmlns:a16="http://schemas.microsoft.com/office/drawing/2014/main" id="{F60EB263-9E25-4990-A708-4BE5C99785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Line 10">
                  <a:extLst>
                    <a:ext uri="{FF2B5EF4-FFF2-40B4-BE49-F238E27FC236}">
                      <a16:creationId xmlns:a16="http://schemas.microsoft.com/office/drawing/2014/main" id="{1F8C7C70-B1B5-40F4-9F29-931AC83428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Line 11">
                  <a:extLst>
                    <a:ext uri="{FF2B5EF4-FFF2-40B4-BE49-F238E27FC236}">
                      <a16:creationId xmlns:a16="http://schemas.microsoft.com/office/drawing/2014/main" id="{6DCA0297-F5D1-42BD-B04C-5CB0FEC59C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6" name="Oval 12">
                <a:extLst>
                  <a:ext uri="{FF2B5EF4-FFF2-40B4-BE49-F238E27FC236}">
                    <a16:creationId xmlns:a16="http://schemas.microsoft.com/office/drawing/2014/main" id="{B43ADE6A-B137-4DFC-AAAB-9EA5C27719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7" name="Group 13">
                <a:extLst>
                  <a:ext uri="{FF2B5EF4-FFF2-40B4-BE49-F238E27FC236}">
                    <a16:creationId xmlns:a16="http://schemas.microsoft.com/office/drawing/2014/main" id="{BEB16DF4-3E40-4673-891A-77B70CC425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64" name="Line 14">
                  <a:extLst>
                    <a:ext uri="{FF2B5EF4-FFF2-40B4-BE49-F238E27FC236}">
                      <a16:creationId xmlns:a16="http://schemas.microsoft.com/office/drawing/2014/main" id="{D10A6D18-BEB5-4958-BF2F-DC2928D4BA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Line 15">
                  <a:extLst>
                    <a:ext uri="{FF2B5EF4-FFF2-40B4-BE49-F238E27FC236}">
                      <a16:creationId xmlns:a16="http://schemas.microsoft.com/office/drawing/2014/main" id="{C7930CC8-5CBA-4801-84D2-C7B7E4877E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Line 16">
                  <a:extLst>
                    <a:ext uri="{FF2B5EF4-FFF2-40B4-BE49-F238E27FC236}">
                      <a16:creationId xmlns:a16="http://schemas.microsoft.com/office/drawing/2014/main" id="{BF4F2E7B-B93E-4EDE-9387-AC8FD51EFC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Line 17">
                  <a:extLst>
                    <a:ext uri="{FF2B5EF4-FFF2-40B4-BE49-F238E27FC236}">
                      <a16:creationId xmlns:a16="http://schemas.microsoft.com/office/drawing/2014/main" id="{664DB7C9-F313-47C2-9F63-5C6250545B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8" name="Text Box 18">
                <a:extLst>
                  <a:ext uri="{FF2B5EF4-FFF2-40B4-BE49-F238E27FC236}">
                    <a16:creationId xmlns:a16="http://schemas.microsoft.com/office/drawing/2014/main" id="{7791C2EF-BE0C-40DA-8E3C-C2FF50DA50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59" name="Text Box 19">
                <a:extLst>
                  <a:ext uri="{FF2B5EF4-FFF2-40B4-BE49-F238E27FC236}">
                    <a16:creationId xmlns:a16="http://schemas.microsoft.com/office/drawing/2014/main" id="{E82A3A2B-4AB8-4E36-AD27-F0D84517E0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60" name="Text Box 20">
                <a:extLst>
                  <a:ext uri="{FF2B5EF4-FFF2-40B4-BE49-F238E27FC236}">
                    <a16:creationId xmlns:a16="http://schemas.microsoft.com/office/drawing/2014/main" id="{B64C19EF-ACB1-45D6-9BE4-6A273C5536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61" name="Text Box 21">
                <a:extLst>
                  <a:ext uri="{FF2B5EF4-FFF2-40B4-BE49-F238E27FC236}">
                    <a16:creationId xmlns:a16="http://schemas.microsoft.com/office/drawing/2014/main" id="{6B904E32-7ECA-4F0C-9799-863CFE1A84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62" name="AutoShape 22">
                <a:extLst>
                  <a:ext uri="{FF2B5EF4-FFF2-40B4-BE49-F238E27FC236}">
                    <a16:creationId xmlns:a16="http://schemas.microsoft.com/office/drawing/2014/main" id="{DDFDF877-DF00-4321-A90A-BAF0278AF1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63" name="Text Box 23">
                <a:extLst>
                  <a:ext uri="{FF2B5EF4-FFF2-40B4-BE49-F238E27FC236}">
                    <a16:creationId xmlns:a16="http://schemas.microsoft.com/office/drawing/2014/main" id="{4EA5D80B-960A-4DE9-AF9E-352FBEA704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16" name="Group 24">
              <a:extLst>
                <a:ext uri="{FF2B5EF4-FFF2-40B4-BE49-F238E27FC236}">
                  <a16:creationId xmlns:a16="http://schemas.microsoft.com/office/drawing/2014/main" id="{56666883-B1E9-43A7-9FE9-73F70381D1CF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128" y="1895"/>
              <a:ext cx="1302" cy="1201"/>
              <a:chOff x="2400" y="1401"/>
              <a:chExt cx="1392" cy="1296"/>
            </a:xfrm>
          </p:grpSpPr>
          <p:sp>
            <p:nvSpPr>
              <p:cNvPr id="36" name="AutoShape 25">
                <a:extLst>
                  <a:ext uri="{FF2B5EF4-FFF2-40B4-BE49-F238E27FC236}">
                    <a16:creationId xmlns:a16="http://schemas.microsoft.com/office/drawing/2014/main" id="{D3F60CD4-4E67-4A57-AF61-6BFBF433AC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7" name="Group 26">
                <a:extLst>
                  <a:ext uri="{FF2B5EF4-FFF2-40B4-BE49-F238E27FC236}">
                    <a16:creationId xmlns:a16="http://schemas.microsoft.com/office/drawing/2014/main" id="{DAB0E063-19DB-49C0-B018-BD15B6EA7E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50" name="Line 27">
                  <a:extLst>
                    <a:ext uri="{FF2B5EF4-FFF2-40B4-BE49-F238E27FC236}">
                      <a16:creationId xmlns:a16="http://schemas.microsoft.com/office/drawing/2014/main" id="{AEAB9CF1-701C-4CAB-BEC2-C466C8FDF3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Line 28">
                  <a:extLst>
                    <a:ext uri="{FF2B5EF4-FFF2-40B4-BE49-F238E27FC236}">
                      <a16:creationId xmlns:a16="http://schemas.microsoft.com/office/drawing/2014/main" id="{66761053-A1F6-43B1-8B73-3E9E31AF2C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Line 29">
                  <a:extLst>
                    <a:ext uri="{FF2B5EF4-FFF2-40B4-BE49-F238E27FC236}">
                      <a16:creationId xmlns:a16="http://schemas.microsoft.com/office/drawing/2014/main" id="{87B9AFE4-4F35-4D88-8BBF-7A782ED6CC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Line 30">
                  <a:extLst>
                    <a:ext uri="{FF2B5EF4-FFF2-40B4-BE49-F238E27FC236}">
                      <a16:creationId xmlns:a16="http://schemas.microsoft.com/office/drawing/2014/main" id="{D51BE233-AC79-4F8C-BBA0-6BBF2CDA19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8" name="Oval 31">
                <a:extLst>
                  <a:ext uri="{FF2B5EF4-FFF2-40B4-BE49-F238E27FC236}">
                    <a16:creationId xmlns:a16="http://schemas.microsoft.com/office/drawing/2014/main" id="{DBFDBD73-FE54-45E7-9999-1B4D192142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" name="Group 32">
                <a:extLst>
                  <a:ext uri="{FF2B5EF4-FFF2-40B4-BE49-F238E27FC236}">
                    <a16:creationId xmlns:a16="http://schemas.microsoft.com/office/drawing/2014/main" id="{AF3E3A4C-3190-456C-9464-604E506C03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46" name="Line 33">
                  <a:extLst>
                    <a:ext uri="{FF2B5EF4-FFF2-40B4-BE49-F238E27FC236}">
                      <a16:creationId xmlns:a16="http://schemas.microsoft.com/office/drawing/2014/main" id="{AB2E7554-9E36-431C-9A14-C3D98649CF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Line 34">
                  <a:extLst>
                    <a:ext uri="{FF2B5EF4-FFF2-40B4-BE49-F238E27FC236}">
                      <a16:creationId xmlns:a16="http://schemas.microsoft.com/office/drawing/2014/main" id="{2B5D4274-C11D-419C-9B42-EC073AE37B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Line 35">
                  <a:extLst>
                    <a:ext uri="{FF2B5EF4-FFF2-40B4-BE49-F238E27FC236}">
                      <a16:creationId xmlns:a16="http://schemas.microsoft.com/office/drawing/2014/main" id="{B425E2D2-3881-449F-B8AA-351DD21073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Line 36">
                  <a:extLst>
                    <a:ext uri="{FF2B5EF4-FFF2-40B4-BE49-F238E27FC236}">
                      <a16:creationId xmlns:a16="http://schemas.microsoft.com/office/drawing/2014/main" id="{D0772251-C9E9-4B98-A070-40B45378FD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0" name="Text Box 37">
                <a:extLst>
                  <a:ext uri="{FF2B5EF4-FFF2-40B4-BE49-F238E27FC236}">
                    <a16:creationId xmlns:a16="http://schemas.microsoft.com/office/drawing/2014/main" id="{DD5A85B4-A936-48E0-9780-EA62E47AD2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41" name="Text Box 38">
                <a:extLst>
                  <a:ext uri="{FF2B5EF4-FFF2-40B4-BE49-F238E27FC236}">
                    <a16:creationId xmlns:a16="http://schemas.microsoft.com/office/drawing/2014/main" id="{88098207-6D45-4D19-9B4A-6749F313C9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42" name="Text Box 39">
                <a:extLst>
                  <a:ext uri="{FF2B5EF4-FFF2-40B4-BE49-F238E27FC236}">
                    <a16:creationId xmlns:a16="http://schemas.microsoft.com/office/drawing/2014/main" id="{78DAE7AD-5506-4B10-9E72-F5B4714B3D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43" name="Text Box 40">
                <a:extLst>
                  <a:ext uri="{FF2B5EF4-FFF2-40B4-BE49-F238E27FC236}">
                    <a16:creationId xmlns:a16="http://schemas.microsoft.com/office/drawing/2014/main" id="{8366D779-7AF0-4DAC-98DA-EA085C6435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44" name="AutoShape 41">
                <a:extLst>
                  <a:ext uri="{FF2B5EF4-FFF2-40B4-BE49-F238E27FC236}">
                    <a16:creationId xmlns:a16="http://schemas.microsoft.com/office/drawing/2014/main" id="{93747D5C-37D6-4122-93DF-34DB6281D5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45" name="Text Box 42">
                <a:extLst>
                  <a:ext uri="{FF2B5EF4-FFF2-40B4-BE49-F238E27FC236}">
                    <a16:creationId xmlns:a16="http://schemas.microsoft.com/office/drawing/2014/main" id="{F3A48213-F9E1-4843-8314-AAAA29D92C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17" name="Group 43">
              <a:extLst>
                <a:ext uri="{FF2B5EF4-FFF2-40B4-BE49-F238E27FC236}">
                  <a16:creationId xmlns:a16="http://schemas.microsoft.com/office/drawing/2014/main" id="{42E25C1C-D2CC-42CD-8CEF-BDE0AAF9DC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5" y="2829"/>
              <a:ext cx="1291" cy="1202"/>
              <a:chOff x="2400" y="1401"/>
              <a:chExt cx="1392" cy="1296"/>
            </a:xfrm>
          </p:grpSpPr>
          <p:sp>
            <p:nvSpPr>
              <p:cNvPr id="18" name="AutoShape 44">
                <a:extLst>
                  <a:ext uri="{FF2B5EF4-FFF2-40B4-BE49-F238E27FC236}">
                    <a16:creationId xmlns:a16="http://schemas.microsoft.com/office/drawing/2014/main" id="{D09150A4-FE3C-488D-A225-E3B11560B1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45">
                <a:extLst>
                  <a:ext uri="{FF2B5EF4-FFF2-40B4-BE49-F238E27FC236}">
                    <a16:creationId xmlns:a16="http://schemas.microsoft.com/office/drawing/2014/main" id="{0938AEA1-68A7-43E5-8ACF-C73233325F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32" name="Line 46">
                  <a:extLst>
                    <a:ext uri="{FF2B5EF4-FFF2-40B4-BE49-F238E27FC236}">
                      <a16:creationId xmlns:a16="http://schemas.microsoft.com/office/drawing/2014/main" id="{A5BCB255-44D2-4AD9-BE92-5E5EA5A104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Line 47">
                  <a:extLst>
                    <a:ext uri="{FF2B5EF4-FFF2-40B4-BE49-F238E27FC236}">
                      <a16:creationId xmlns:a16="http://schemas.microsoft.com/office/drawing/2014/main" id="{C16EB3A6-2BD5-4218-B375-AC2C5C1B6E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Line 48">
                  <a:extLst>
                    <a:ext uri="{FF2B5EF4-FFF2-40B4-BE49-F238E27FC236}">
                      <a16:creationId xmlns:a16="http://schemas.microsoft.com/office/drawing/2014/main" id="{1178C522-44DA-408A-8380-91BDA177A9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Line 49">
                  <a:extLst>
                    <a:ext uri="{FF2B5EF4-FFF2-40B4-BE49-F238E27FC236}">
                      <a16:creationId xmlns:a16="http://schemas.microsoft.com/office/drawing/2014/main" id="{44F2065E-3D19-42BF-93E0-0D35257413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" name="Oval 50">
                <a:extLst>
                  <a:ext uri="{FF2B5EF4-FFF2-40B4-BE49-F238E27FC236}">
                    <a16:creationId xmlns:a16="http://schemas.microsoft.com/office/drawing/2014/main" id="{6CABD107-16AF-435B-B056-FF5B72517B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1" name="Group 51">
                <a:extLst>
                  <a:ext uri="{FF2B5EF4-FFF2-40B4-BE49-F238E27FC236}">
                    <a16:creationId xmlns:a16="http://schemas.microsoft.com/office/drawing/2014/main" id="{8D4DC34F-6307-4286-90ED-213CF8AA50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28" name="Line 52">
                  <a:extLst>
                    <a:ext uri="{FF2B5EF4-FFF2-40B4-BE49-F238E27FC236}">
                      <a16:creationId xmlns:a16="http://schemas.microsoft.com/office/drawing/2014/main" id="{9231810B-B309-43B7-A2FD-FA7B0085BD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Line 53">
                  <a:extLst>
                    <a:ext uri="{FF2B5EF4-FFF2-40B4-BE49-F238E27FC236}">
                      <a16:creationId xmlns:a16="http://schemas.microsoft.com/office/drawing/2014/main" id="{E224D19D-31C5-446A-A23C-7F552F9AFF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Line 54">
                  <a:extLst>
                    <a:ext uri="{FF2B5EF4-FFF2-40B4-BE49-F238E27FC236}">
                      <a16:creationId xmlns:a16="http://schemas.microsoft.com/office/drawing/2014/main" id="{EDD136A0-2D8E-42FB-B0A1-BD603A90C9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Line 55">
                  <a:extLst>
                    <a:ext uri="{FF2B5EF4-FFF2-40B4-BE49-F238E27FC236}">
                      <a16:creationId xmlns:a16="http://schemas.microsoft.com/office/drawing/2014/main" id="{DF864C1B-E402-4E3A-B855-1F186CD569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" name="Text Box 56">
                <a:extLst>
                  <a:ext uri="{FF2B5EF4-FFF2-40B4-BE49-F238E27FC236}">
                    <a16:creationId xmlns:a16="http://schemas.microsoft.com/office/drawing/2014/main" id="{33863DC6-19F8-4D8F-9EDE-FA652FFD2B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23" name="Text Box 57">
                <a:extLst>
                  <a:ext uri="{FF2B5EF4-FFF2-40B4-BE49-F238E27FC236}">
                    <a16:creationId xmlns:a16="http://schemas.microsoft.com/office/drawing/2014/main" id="{E07A52A6-B187-4495-9F65-C19E75B215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24" name="Text Box 58">
                <a:extLst>
                  <a:ext uri="{FF2B5EF4-FFF2-40B4-BE49-F238E27FC236}">
                    <a16:creationId xmlns:a16="http://schemas.microsoft.com/office/drawing/2014/main" id="{E4D8D291-6420-433B-838C-7236E61B74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25" name="Text Box 59">
                <a:extLst>
                  <a:ext uri="{FF2B5EF4-FFF2-40B4-BE49-F238E27FC236}">
                    <a16:creationId xmlns:a16="http://schemas.microsoft.com/office/drawing/2014/main" id="{336BACCB-113F-4F1D-8568-1F32936016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26" name="AutoShape 60">
                <a:extLst>
                  <a:ext uri="{FF2B5EF4-FFF2-40B4-BE49-F238E27FC236}">
                    <a16:creationId xmlns:a16="http://schemas.microsoft.com/office/drawing/2014/main" id="{8CB909F6-F359-47D1-8458-A671B4000E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27" name="Text Box 61">
                <a:extLst>
                  <a:ext uri="{FF2B5EF4-FFF2-40B4-BE49-F238E27FC236}">
                    <a16:creationId xmlns:a16="http://schemas.microsoft.com/office/drawing/2014/main" id="{F5D8E585-F5A0-44E8-A099-328F368C5F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</p:grpSp>
      <p:sp>
        <p:nvSpPr>
          <p:cNvPr id="72" name="AutoShape 62">
            <a:extLst>
              <a:ext uri="{FF2B5EF4-FFF2-40B4-BE49-F238E27FC236}">
                <a16:creationId xmlns:a16="http://schemas.microsoft.com/office/drawing/2014/main" id="{F8161C69-2A0B-44DD-9C13-10FBC13C5C55}"/>
              </a:ext>
            </a:extLst>
          </p:cNvPr>
          <p:cNvSpPr>
            <a:spLocks/>
          </p:cNvSpPr>
          <p:nvPr/>
        </p:nvSpPr>
        <p:spPr bwMode="auto">
          <a:xfrm>
            <a:off x="9299570" y="3838755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AutoShape 63">
            <a:extLst>
              <a:ext uri="{FF2B5EF4-FFF2-40B4-BE49-F238E27FC236}">
                <a16:creationId xmlns:a16="http://schemas.microsoft.com/office/drawing/2014/main" id="{030B563E-FF84-4AB3-84EC-95CCF0696869}"/>
              </a:ext>
            </a:extLst>
          </p:cNvPr>
          <p:cNvSpPr>
            <a:spLocks/>
          </p:cNvSpPr>
          <p:nvPr/>
        </p:nvSpPr>
        <p:spPr bwMode="auto">
          <a:xfrm>
            <a:off x="9299570" y="2314755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AutoShape 64">
            <a:extLst>
              <a:ext uri="{FF2B5EF4-FFF2-40B4-BE49-F238E27FC236}">
                <a16:creationId xmlns:a16="http://schemas.microsoft.com/office/drawing/2014/main" id="{736ACF79-8A69-4FB9-99E4-62A5A68292F0}"/>
              </a:ext>
            </a:extLst>
          </p:cNvPr>
          <p:cNvSpPr>
            <a:spLocks/>
          </p:cNvSpPr>
          <p:nvPr/>
        </p:nvSpPr>
        <p:spPr bwMode="auto">
          <a:xfrm>
            <a:off x="9299570" y="5362755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5" name="Picture 74" descr="txp_fig">
            <a:extLst>
              <a:ext uri="{FF2B5EF4-FFF2-40B4-BE49-F238E27FC236}">
                <a16:creationId xmlns:a16="http://schemas.microsoft.com/office/drawing/2014/main" id="{E1984D3C-6CB3-4E37-9DD3-796173782F6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8689970" y="2646245"/>
            <a:ext cx="211138" cy="351897"/>
          </a:xfrm>
          <a:prstGeom prst="rect">
            <a:avLst/>
          </a:prstGeom>
          <a:noFill/>
          <a:ln/>
          <a:effectLst/>
        </p:spPr>
      </p:pic>
      <p:pic>
        <p:nvPicPr>
          <p:cNvPr id="76" name="Picture 75" descr="txp_fig">
            <a:extLst>
              <a:ext uri="{FF2B5EF4-FFF2-40B4-BE49-F238E27FC236}">
                <a16:creationId xmlns:a16="http://schemas.microsoft.com/office/drawing/2014/main" id="{203306C4-3328-4244-BCD6-5DEFBB8A974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8664869" y="4190321"/>
            <a:ext cx="280688" cy="327002"/>
          </a:xfrm>
          <a:prstGeom prst="rect">
            <a:avLst/>
          </a:prstGeom>
          <a:noFill/>
          <a:ln/>
          <a:effectLst/>
        </p:spPr>
      </p:pic>
      <p:pic>
        <p:nvPicPr>
          <p:cNvPr id="77" name="Picture 76" descr="txp_fig">
            <a:extLst>
              <a:ext uri="{FF2B5EF4-FFF2-40B4-BE49-F238E27FC236}">
                <a16:creationId xmlns:a16="http://schemas.microsoft.com/office/drawing/2014/main" id="{F3F2C9CA-B27F-4D00-976E-AF74FEA075C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8583542" y="5558615"/>
            <a:ext cx="514651" cy="560927"/>
          </a:xfrm>
          <a:prstGeom prst="rect">
            <a:avLst/>
          </a:prstGeom>
          <a:noFill/>
          <a:ln/>
          <a:effectLst/>
        </p:spPr>
      </p:pic>
      <p:pic>
        <p:nvPicPr>
          <p:cNvPr id="78" name="Picture 3" descr="C:\Users\Dan\Dropbox\Office\CS 188\Ketrina Art\MDPs\Discounting.png">
            <a:extLst>
              <a:ext uri="{FF2B5EF4-FFF2-40B4-BE49-F238E27FC236}">
                <a16:creationId xmlns:a16="http://schemas.microsoft.com/office/drawing/2014/main" id="{51B5A231-A6CB-461A-BD67-EC776ACDA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 l="73764" t="76543" r="1569"/>
          <a:stretch>
            <a:fillRect/>
          </a:stretch>
        </p:blipFill>
        <p:spPr bwMode="auto">
          <a:xfrm>
            <a:off x="7013570" y="5515155"/>
            <a:ext cx="1562540" cy="990600"/>
          </a:xfrm>
          <a:prstGeom prst="rect">
            <a:avLst/>
          </a:prstGeom>
          <a:noFill/>
        </p:spPr>
      </p:pic>
      <p:pic>
        <p:nvPicPr>
          <p:cNvPr id="79" name="Picture 3">
            <a:extLst>
              <a:ext uri="{FF2B5EF4-FFF2-40B4-BE49-F238E27FC236}">
                <a16:creationId xmlns:a16="http://schemas.microsoft.com/office/drawing/2014/main" id="{3BF375BD-9374-4532-A2C6-BDDD3A454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9770" y="2009955"/>
            <a:ext cx="1761584" cy="1524000"/>
          </a:xfrm>
          <a:prstGeom prst="rect">
            <a:avLst/>
          </a:prstGeom>
          <a:noFill/>
        </p:spPr>
      </p:pic>
      <p:pic>
        <p:nvPicPr>
          <p:cNvPr id="80" name="Picture 3" descr="C:\Users\Dan\Dropbox\Office\CS 188\Ketrina Art\MDPs\Discounting.png">
            <a:extLst>
              <a:ext uri="{FF2B5EF4-FFF2-40B4-BE49-F238E27FC236}">
                <a16:creationId xmlns:a16="http://schemas.microsoft.com/office/drawing/2014/main" id="{943F9C0B-DEFF-4B8A-8510-F69B90E73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 l="73764" t="38272" r="1569" b="35802"/>
          <a:stretch>
            <a:fillRect/>
          </a:stretch>
        </p:blipFill>
        <p:spPr bwMode="auto">
          <a:xfrm>
            <a:off x="7089770" y="3762555"/>
            <a:ext cx="1566128" cy="1097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9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46" y="1130418"/>
            <a:ext cx="6190508" cy="572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671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Iteration</a:t>
            </a:r>
          </a:p>
        </p:txBody>
      </p:sp>
      <p:sp>
        <p:nvSpPr>
          <p:cNvPr id="1761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Alternative approach for optimal values:</a:t>
            </a:r>
          </a:p>
          <a:p>
            <a:pPr lvl="1">
              <a:buClr>
                <a:schemeClr val="tx1"/>
              </a:buClr>
            </a:pPr>
            <a:r>
              <a:rPr lang="en-US" sz="2800" dirty="0">
                <a:solidFill>
                  <a:schemeClr val="tx2"/>
                </a:solidFill>
              </a:rPr>
              <a:t>Step 1</a:t>
            </a:r>
            <a:r>
              <a:rPr lang="en-US" sz="2800" dirty="0"/>
              <a:t>: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Policy evaluation</a:t>
            </a:r>
            <a:r>
              <a:rPr lang="en-US" sz="2800" dirty="0"/>
              <a:t>: calculate utilities for some fixed policy (not optimal utilities!) until convergence</a:t>
            </a:r>
          </a:p>
          <a:p>
            <a:pPr lvl="1">
              <a:buClr>
                <a:schemeClr val="tx1"/>
              </a:buClr>
            </a:pPr>
            <a:r>
              <a:rPr lang="en-US" sz="2800" dirty="0">
                <a:solidFill>
                  <a:schemeClr val="tx2"/>
                </a:solidFill>
              </a:rPr>
              <a:t>Step 2</a:t>
            </a:r>
            <a:r>
              <a:rPr lang="en-US" sz="2800" dirty="0"/>
              <a:t>: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Policy improvement</a:t>
            </a:r>
            <a:r>
              <a:rPr lang="en-US" sz="2800" dirty="0"/>
              <a:t>: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/>
              <a:t>update policy using one-step look-ahead with resulting converged (but not optimal!) utilities as future values</a:t>
            </a:r>
          </a:p>
          <a:p>
            <a:pPr lvl="1">
              <a:buClr>
                <a:schemeClr val="tx1"/>
              </a:buClr>
            </a:pPr>
            <a:r>
              <a:rPr lang="en-US" sz="2800" dirty="0">
                <a:solidFill>
                  <a:schemeClr val="tx2"/>
                </a:solidFill>
              </a:rPr>
              <a:t>Repeat</a:t>
            </a:r>
            <a:r>
              <a:rPr lang="en-US" sz="2800" dirty="0"/>
              <a:t> steps until policy converges</a:t>
            </a:r>
          </a:p>
          <a:p>
            <a:pPr lvl="1"/>
            <a:endParaRPr lang="en-US" sz="2400" dirty="0"/>
          </a:p>
          <a:p>
            <a:r>
              <a:rPr lang="en-US" sz="2800" dirty="0"/>
              <a:t>This is </a:t>
            </a:r>
            <a:r>
              <a:rPr lang="en-US" sz="2800" dirty="0">
                <a:solidFill>
                  <a:srgbClr val="CC0000"/>
                </a:solidFill>
              </a:rPr>
              <a:t>policy iteration</a:t>
            </a:r>
          </a:p>
          <a:p>
            <a:pPr lvl="1"/>
            <a:r>
              <a:rPr lang="en-US" sz="2800" dirty="0"/>
              <a:t>It’s still optimal!</a:t>
            </a:r>
          </a:p>
          <a:p>
            <a:pPr lvl="1"/>
            <a:r>
              <a:rPr lang="en-US" sz="2800" dirty="0"/>
              <a:t>Can converge (much) faster under some conditions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E94B4B9-C462-4EF5-9517-C127A4470F20}"/>
                  </a:ext>
                </a:extLst>
              </p14:cNvPr>
              <p14:cNvContentPartPr/>
              <p14:nvPr/>
            </p14:nvContentPartPr>
            <p14:xfrm>
              <a:off x="364320" y="1553760"/>
              <a:ext cx="576000" cy="1545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E94B4B9-C462-4EF5-9517-C127A4470F2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4960" y="1544400"/>
                <a:ext cx="594720" cy="1564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Policy Iteration</a:t>
            </a:r>
          </a:p>
        </p:txBody>
      </p:sp>
      <p:sp>
        <p:nvSpPr>
          <p:cNvPr id="1762307" name="Rectangle 3"/>
          <p:cNvSpPr>
            <a:spLocks noGrp="1" noChangeArrowheads="1"/>
          </p:cNvSpPr>
          <p:nvPr>
            <p:ph idx="1"/>
          </p:nvPr>
        </p:nvSpPr>
        <p:spPr>
          <a:xfrm>
            <a:off x="552099" y="1113178"/>
            <a:ext cx="11329350" cy="2039539"/>
          </a:xfrm>
        </p:spPr>
        <p:txBody>
          <a:bodyPr/>
          <a:lstStyle/>
          <a:p>
            <a:pPr lvl="3"/>
            <a:endParaRPr lang="en-US" sz="1400" dirty="0"/>
          </a:p>
          <a:p>
            <a:r>
              <a:rPr lang="en-US" dirty="0"/>
              <a:t>Evaluation: For fixed current policy </a:t>
            </a:r>
            <a:r>
              <a:rPr lang="en-US" dirty="0">
                <a:sym typeface="Symbol" pitchFamily="18" charset="2"/>
              </a:rPr>
              <a:t>, find values with policy evaluation:</a:t>
            </a:r>
          </a:p>
          <a:p>
            <a:pPr lvl="1"/>
            <a:r>
              <a:rPr lang="en-US" sz="2800" dirty="0">
                <a:sym typeface="Symbol" pitchFamily="18" charset="2"/>
              </a:rPr>
              <a:t>Iterate until values converge:</a:t>
            </a:r>
          </a:p>
          <a:p>
            <a:endParaRPr lang="en-US" dirty="0">
              <a:sym typeface="Symbol" pitchFamily="18" charset="2"/>
            </a:endParaRPr>
          </a:p>
          <a:p>
            <a:endParaRPr lang="en-US" dirty="0">
              <a:sym typeface="Symbol" pitchFamily="18" charset="2"/>
            </a:endParaRPr>
          </a:p>
          <a:p>
            <a:endParaRPr lang="en-US" dirty="0">
              <a:sym typeface="Symbol" pitchFamily="18" charset="2"/>
            </a:endParaRPr>
          </a:p>
          <a:p>
            <a:r>
              <a:rPr lang="en-US" dirty="0"/>
              <a:t>Improvement: For fixed values, get a better policy using policy extraction</a:t>
            </a:r>
          </a:p>
          <a:p>
            <a:pPr lvl="1"/>
            <a:r>
              <a:rPr lang="en-US" sz="2800" dirty="0"/>
              <a:t>One-step look-ahead:</a:t>
            </a:r>
          </a:p>
          <a:p>
            <a:endParaRPr lang="en-US" dirty="0">
              <a:sym typeface="Symbol" pitchFamily="18" charset="2"/>
            </a:endParaRPr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030087" y="2766204"/>
            <a:ext cx="7834776" cy="690721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030087" y="5151288"/>
            <a:ext cx="7215495" cy="64106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1102743"/>
            <a:ext cx="11621938" cy="5257800"/>
          </a:xfrm>
        </p:spPr>
        <p:txBody>
          <a:bodyPr/>
          <a:lstStyle/>
          <a:p>
            <a:r>
              <a:rPr lang="en-US" dirty="0"/>
              <a:t>Both value iteration and policy iteration compute the same thing                     (all optimal values)</a:t>
            </a:r>
          </a:p>
          <a:p>
            <a:pPr lvl="3"/>
            <a:endParaRPr lang="en-US" sz="1400" dirty="0"/>
          </a:p>
          <a:p>
            <a:r>
              <a:rPr lang="en-US" dirty="0"/>
              <a:t>In value iteration:</a:t>
            </a:r>
          </a:p>
          <a:p>
            <a:pPr lvl="1"/>
            <a:r>
              <a:rPr lang="en-US" dirty="0"/>
              <a:t>Every iteration updates both the values and (implicitly) the policy</a:t>
            </a:r>
          </a:p>
          <a:p>
            <a:pPr lvl="1"/>
            <a:r>
              <a:rPr lang="en-US" dirty="0"/>
              <a:t>We don’t track the policy, but taking the max over actions implicitly </a:t>
            </a:r>
            <a:r>
              <a:rPr lang="en-US" dirty="0" err="1"/>
              <a:t>recomputes</a:t>
            </a:r>
            <a:r>
              <a:rPr lang="en-US" dirty="0"/>
              <a:t> it</a:t>
            </a:r>
          </a:p>
          <a:p>
            <a:pPr lvl="3"/>
            <a:endParaRPr lang="en-US" sz="1400" dirty="0"/>
          </a:p>
          <a:p>
            <a:r>
              <a:rPr lang="en-US" dirty="0"/>
              <a:t>In policy iteration:</a:t>
            </a:r>
          </a:p>
          <a:p>
            <a:pPr lvl="1"/>
            <a:r>
              <a:rPr lang="en-US" dirty="0"/>
              <a:t>We do several passes that update utilities with fixed policy (each pass is fast because we consider only one action, not all of them)</a:t>
            </a:r>
          </a:p>
          <a:p>
            <a:pPr lvl="1"/>
            <a:r>
              <a:rPr lang="en-US" dirty="0"/>
              <a:t>After the policy is evaluated, a new policy is chosen (slow like a value iteration pass)</a:t>
            </a:r>
          </a:p>
          <a:p>
            <a:pPr lvl="1"/>
            <a:r>
              <a:rPr lang="en-US" dirty="0"/>
              <a:t>The new policy will be better (or we’re done)</a:t>
            </a:r>
          </a:p>
          <a:p>
            <a:pPr lvl="4"/>
            <a:endParaRPr lang="en-US" sz="1400" dirty="0"/>
          </a:p>
          <a:p>
            <a:pPr>
              <a:spcBef>
                <a:spcPts val="1200"/>
              </a:spcBef>
            </a:pPr>
            <a:r>
              <a:rPr lang="en-US" dirty="0"/>
              <a:t>(Both are </a:t>
            </a:r>
            <a:r>
              <a:rPr lang="en-US" dirty="0">
                <a:solidFill>
                  <a:srgbClr val="C00000"/>
                </a:solidFill>
              </a:rPr>
              <a:t>dynamic programs </a:t>
            </a:r>
            <a:r>
              <a:rPr lang="en-US" dirty="0"/>
              <a:t>for solving MDPs)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MDP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1197078" cy="2039539"/>
          </a:xfrm>
        </p:spPr>
        <p:txBody>
          <a:bodyPr/>
          <a:lstStyle/>
          <a:p>
            <a:r>
              <a:rPr lang="en-US" sz="2800" dirty="0"/>
              <a:t>So you want to….</a:t>
            </a:r>
          </a:p>
          <a:p>
            <a:pPr lvl="1"/>
            <a:r>
              <a:rPr lang="en-US" sz="2800" dirty="0"/>
              <a:t>Compute optimal </a:t>
            </a:r>
            <a:r>
              <a:rPr lang="en-US" sz="2800" dirty="0">
                <a:solidFill>
                  <a:srgbClr val="C00000"/>
                </a:solidFill>
              </a:rPr>
              <a:t>values</a:t>
            </a:r>
            <a:r>
              <a:rPr lang="en-US" sz="2800" dirty="0"/>
              <a:t>: use </a:t>
            </a:r>
            <a:r>
              <a:rPr lang="en-US" sz="2800" dirty="0">
                <a:solidFill>
                  <a:schemeClr val="tx2"/>
                </a:solidFill>
              </a:rPr>
              <a:t>value iteration </a:t>
            </a:r>
            <a:r>
              <a:rPr lang="en-US" sz="2800" dirty="0"/>
              <a:t>or </a:t>
            </a:r>
            <a:r>
              <a:rPr lang="en-US" sz="2800" dirty="0">
                <a:solidFill>
                  <a:schemeClr val="tx2"/>
                </a:solidFill>
              </a:rPr>
              <a:t>policy iteration</a:t>
            </a:r>
          </a:p>
          <a:p>
            <a:pPr lvl="1"/>
            <a:r>
              <a:rPr lang="en-US" sz="2800" dirty="0"/>
              <a:t>Compute </a:t>
            </a:r>
            <a:r>
              <a:rPr lang="en-US" sz="2800" dirty="0">
                <a:solidFill>
                  <a:srgbClr val="C00000"/>
                </a:solidFill>
              </a:rPr>
              <a:t>values</a:t>
            </a:r>
            <a:r>
              <a:rPr lang="en-US" sz="2800" dirty="0"/>
              <a:t> for a particular </a:t>
            </a:r>
            <a:r>
              <a:rPr lang="en-US" sz="2800" dirty="0">
                <a:solidFill>
                  <a:srgbClr val="C00000"/>
                </a:solidFill>
              </a:rPr>
              <a:t>policy</a:t>
            </a:r>
            <a:r>
              <a:rPr lang="en-US" sz="2800" dirty="0"/>
              <a:t>: use </a:t>
            </a:r>
            <a:r>
              <a:rPr lang="en-US" sz="2800" dirty="0">
                <a:solidFill>
                  <a:schemeClr val="tx2"/>
                </a:solidFill>
              </a:rPr>
              <a:t>policy evaluation</a:t>
            </a:r>
          </a:p>
          <a:p>
            <a:pPr lvl="1"/>
            <a:r>
              <a:rPr lang="en-US" sz="2800" dirty="0"/>
              <a:t>Turn your </a:t>
            </a:r>
            <a:r>
              <a:rPr lang="en-US" sz="2800" dirty="0">
                <a:solidFill>
                  <a:srgbClr val="C00000"/>
                </a:solidFill>
              </a:rPr>
              <a:t>values</a:t>
            </a:r>
            <a:r>
              <a:rPr lang="en-US" sz="2800" dirty="0"/>
              <a:t> into a </a:t>
            </a:r>
            <a:r>
              <a:rPr lang="en-US" sz="2800" dirty="0">
                <a:solidFill>
                  <a:srgbClr val="C00000"/>
                </a:solidFill>
              </a:rPr>
              <a:t>policy</a:t>
            </a:r>
            <a:r>
              <a:rPr lang="en-US" sz="2800" dirty="0"/>
              <a:t>: use </a:t>
            </a:r>
            <a:r>
              <a:rPr lang="en-US" sz="2800" dirty="0">
                <a:solidFill>
                  <a:schemeClr val="tx2"/>
                </a:solidFill>
              </a:rPr>
              <a:t>policy extraction </a:t>
            </a:r>
            <a:r>
              <a:rPr lang="en-US" sz="2800" dirty="0"/>
              <a:t>(one-step </a:t>
            </a:r>
            <a:r>
              <a:rPr lang="en-US" sz="2800" dirty="0" err="1"/>
              <a:t>lookahead</a:t>
            </a:r>
            <a:r>
              <a:rPr lang="en-US" sz="2800" dirty="0"/>
              <a:t>)</a:t>
            </a:r>
          </a:p>
          <a:p>
            <a:pPr lvl="1"/>
            <a:endParaRPr lang="en-US" sz="2400" dirty="0"/>
          </a:p>
          <a:p>
            <a:r>
              <a:rPr lang="en-US" sz="2800" dirty="0"/>
              <a:t>These all look the same!</a:t>
            </a:r>
          </a:p>
          <a:p>
            <a:pPr lvl="1"/>
            <a:r>
              <a:rPr lang="en-US" sz="2800" dirty="0"/>
              <a:t>They basically are – they are all variations of Bellman updates</a:t>
            </a:r>
          </a:p>
          <a:p>
            <a:pPr lvl="1"/>
            <a:r>
              <a:rPr lang="en-US" sz="2800" dirty="0"/>
              <a:t>They all use one-step lookahead expectimax fragments</a:t>
            </a:r>
          </a:p>
          <a:p>
            <a:pPr lvl="1"/>
            <a:r>
              <a:rPr lang="en-US" sz="2800" dirty="0"/>
              <a:t>They differ only in whether we plug in a fixed policy or max over actions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D5BDED8-05A7-437B-9263-C97BCD31AFB7}"/>
                  </a:ext>
                </a:extLst>
              </p14:cNvPr>
              <p14:cNvContentPartPr/>
              <p14:nvPr/>
            </p14:nvContentPartPr>
            <p14:xfrm>
              <a:off x="2146320" y="991440"/>
              <a:ext cx="6928200" cy="1544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D5BDED8-05A7-437B-9263-C97BCD31AFB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36960" y="982080"/>
                <a:ext cx="6946920" cy="1563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Notation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/>
              <p:nvPr/>
            </p:nvSpPr>
            <p:spPr>
              <a:xfrm>
                <a:off x="3726873" y="1149927"/>
                <a:ext cx="7668491" cy="5628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𝑉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sz="20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)]</m:t>
                              </m:r>
                            </m:e>
                          </m:func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  </m:t>
                          </m:r>
                        </m:e>
                      </m:nary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∀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𝑜𝑙𝑑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873" y="1149927"/>
                <a:ext cx="7668491" cy="56282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119F65F-C6D8-4675-A09A-28505B495D7D}"/>
              </a:ext>
            </a:extLst>
          </p:cNvPr>
          <p:cNvSpPr txBox="1"/>
          <p:nvPr/>
        </p:nvSpPr>
        <p:spPr>
          <a:xfrm>
            <a:off x="552099" y="202667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Bellman equations: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1FAB8-B016-450C-BBCF-163CFF0AD157}"/>
              </a:ext>
            </a:extLst>
          </p:cNvPr>
          <p:cNvSpPr txBox="1"/>
          <p:nvPr/>
        </p:nvSpPr>
        <p:spPr>
          <a:xfrm>
            <a:off x="552099" y="274168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87591-F8B0-4744-85F7-49C95A662ED2}"/>
              </a:ext>
            </a:extLst>
          </p:cNvPr>
          <p:cNvSpPr txBox="1"/>
          <p:nvPr/>
        </p:nvSpPr>
        <p:spPr>
          <a:xfrm>
            <a:off x="552099" y="3509420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Q-iteration: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F2547-37AC-4B5A-839D-2EE017E2FB77}"/>
              </a:ext>
            </a:extLst>
          </p:cNvPr>
          <p:cNvSpPr txBox="1"/>
          <p:nvPr/>
        </p:nvSpPr>
        <p:spPr>
          <a:xfrm>
            <a:off x="509052" y="4252886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Policy extraction: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DA41B4-1D5F-4A7E-8159-A198745C9E9C}"/>
              </a:ext>
            </a:extLst>
          </p:cNvPr>
          <p:cNvSpPr txBox="1"/>
          <p:nvPr/>
        </p:nvSpPr>
        <p:spPr>
          <a:xfrm>
            <a:off x="509052" y="573563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Policy improvement: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D9A8CF-BBA6-469E-947E-DF15154F01EF}"/>
              </a:ext>
            </a:extLst>
          </p:cNvPr>
          <p:cNvSpPr txBox="1"/>
          <p:nvPr/>
        </p:nvSpPr>
        <p:spPr>
          <a:xfrm>
            <a:off x="509052" y="4992167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Policy evaluation: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43BACD-98CE-4875-8D14-C391C366B44B}"/>
              </a:ext>
            </a:extLst>
          </p:cNvPr>
          <p:cNvSpPr txBox="1"/>
          <p:nvPr/>
        </p:nvSpPr>
        <p:spPr>
          <a:xfrm>
            <a:off x="509052" y="1301015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Standard expectimax:</a:t>
            </a:r>
          </a:p>
        </p:txBody>
      </p:sp>
    </p:spTree>
    <p:extLst>
      <p:ext uri="{BB962C8B-B14F-4D97-AF65-F5344CB8AC3E}">
        <p14:creationId xmlns:p14="http://schemas.microsoft.com/office/powerpoint/2010/main" val="40281598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Notation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/>
              <p:nvPr/>
            </p:nvSpPr>
            <p:spPr>
              <a:xfrm>
                <a:off x="3726873" y="1149927"/>
                <a:ext cx="7668491" cy="5628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0000E8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sz="2000" b="0" i="1" dirty="0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sz="2000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000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E8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𝑉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i="1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000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func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 </m:t>
                          </m:r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 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∀ 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𝑜𝑙𝑑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873" y="1149927"/>
                <a:ext cx="7668491" cy="56282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119F65F-C6D8-4675-A09A-28505B495D7D}"/>
              </a:ext>
            </a:extLst>
          </p:cNvPr>
          <p:cNvSpPr txBox="1"/>
          <p:nvPr/>
        </p:nvSpPr>
        <p:spPr>
          <a:xfrm>
            <a:off x="552099" y="202667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Bellman equations: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1FAB8-B016-450C-BBCF-163CFF0AD157}"/>
              </a:ext>
            </a:extLst>
          </p:cNvPr>
          <p:cNvSpPr txBox="1"/>
          <p:nvPr/>
        </p:nvSpPr>
        <p:spPr>
          <a:xfrm>
            <a:off x="552099" y="274168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87591-F8B0-4744-85F7-49C95A662ED2}"/>
              </a:ext>
            </a:extLst>
          </p:cNvPr>
          <p:cNvSpPr txBox="1"/>
          <p:nvPr/>
        </p:nvSpPr>
        <p:spPr>
          <a:xfrm>
            <a:off x="552099" y="3509420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Q-iteration: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F2547-37AC-4B5A-839D-2EE017E2FB77}"/>
              </a:ext>
            </a:extLst>
          </p:cNvPr>
          <p:cNvSpPr txBox="1"/>
          <p:nvPr/>
        </p:nvSpPr>
        <p:spPr>
          <a:xfrm>
            <a:off x="509052" y="4252886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Policy extraction: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DA41B4-1D5F-4A7E-8159-A198745C9E9C}"/>
              </a:ext>
            </a:extLst>
          </p:cNvPr>
          <p:cNvSpPr txBox="1"/>
          <p:nvPr/>
        </p:nvSpPr>
        <p:spPr>
          <a:xfrm>
            <a:off x="509052" y="573563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Policy improvement: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CD579E-0965-4124-92A1-E29A8195F7AE}"/>
              </a:ext>
            </a:extLst>
          </p:cNvPr>
          <p:cNvSpPr txBox="1"/>
          <p:nvPr/>
        </p:nvSpPr>
        <p:spPr>
          <a:xfrm>
            <a:off x="509052" y="4992167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Policy evaluation: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79E4F8-F281-4891-B278-63D84985E80E}"/>
              </a:ext>
            </a:extLst>
          </p:cNvPr>
          <p:cNvSpPr txBox="1"/>
          <p:nvPr/>
        </p:nvSpPr>
        <p:spPr>
          <a:xfrm>
            <a:off x="509052" y="1301015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Standard expectimax:</a:t>
            </a:r>
          </a:p>
        </p:txBody>
      </p:sp>
    </p:spTree>
    <p:extLst>
      <p:ext uri="{BB962C8B-B14F-4D97-AF65-F5344CB8AC3E}">
        <p14:creationId xmlns:p14="http://schemas.microsoft.com/office/powerpoint/2010/main" val="5151830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Notation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/>
              <p:nvPr/>
            </p:nvSpPr>
            <p:spPr>
              <a:xfrm>
                <a:off x="3726873" y="1149927"/>
                <a:ext cx="7668491" cy="5628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𝑉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sz="20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)]</m:t>
                              </m:r>
                            </m:e>
                          </m:func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  </m:t>
                          </m:r>
                        </m:e>
                      </m:nary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∀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𝑜𝑙𝑑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873" y="1149927"/>
                <a:ext cx="7668491" cy="56282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119F65F-C6D8-4675-A09A-28505B495D7D}"/>
              </a:ext>
            </a:extLst>
          </p:cNvPr>
          <p:cNvSpPr txBox="1"/>
          <p:nvPr/>
        </p:nvSpPr>
        <p:spPr>
          <a:xfrm>
            <a:off x="552099" y="202667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Bellman equations: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1FAB8-B016-450C-BBCF-163CFF0AD157}"/>
              </a:ext>
            </a:extLst>
          </p:cNvPr>
          <p:cNvSpPr txBox="1"/>
          <p:nvPr/>
        </p:nvSpPr>
        <p:spPr>
          <a:xfrm>
            <a:off x="552099" y="274168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87591-F8B0-4744-85F7-49C95A662ED2}"/>
              </a:ext>
            </a:extLst>
          </p:cNvPr>
          <p:cNvSpPr txBox="1"/>
          <p:nvPr/>
        </p:nvSpPr>
        <p:spPr>
          <a:xfrm>
            <a:off x="552099" y="3509420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Q-iteration: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F2547-37AC-4B5A-839D-2EE017E2FB77}"/>
              </a:ext>
            </a:extLst>
          </p:cNvPr>
          <p:cNvSpPr txBox="1"/>
          <p:nvPr/>
        </p:nvSpPr>
        <p:spPr>
          <a:xfrm>
            <a:off x="509052" y="4252886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Policy extraction: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DA41B4-1D5F-4A7E-8159-A198745C9E9C}"/>
              </a:ext>
            </a:extLst>
          </p:cNvPr>
          <p:cNvSpPr txBox="1"/>
          <p:nvPr/>
        </p:nvSpPr>
        <p:spPr>
          <a:xfrm>
            <a:off x="509052" y="573563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Policy improvement: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F63766-8B8C-473C-930F-74C833A2DEED}"/>
              </a:ext>
            </a:extLst>
          </p:cNvPr>
          <p:cNvSpPr txBox="1"/>
          <p:nvPr/>
        </p:nvSpPr>
        <p:spPr>
          <a:xfrm>
            <a:off x="509052" y="4992167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Policy evaluation: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082129-AAF6-4C60-8E9C-68821C9F6305}"/>
              </a:ext>
            </a:extLst>
          </p:cNvPr>
          <p:cNvSpPr txBox="1"/>
          <p:nvPr/>
        </p:nvSpPr>
        <p:spPr>
          <a:xfrm>
            <a:off x="509052" y="1301015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Standard expectimax:</a:t>
            </a:r>
          </a:p>
        </p:txBody>
      </p:sp>
    </p:spTree>
    <p:extLst>
      <p:ext uri="{BB962C8B-B14F-4D97-AF65-F5344CB8AC3E}">
        <p14:creationId xmlns:p14="http://schemas.microsoft.com/office/powerpoint/2010/main" val="326818296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Notation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FF0B6D-0DBB-4B3C-B656-1F586DA7F21B}"/>
              </a:ext>
            </a:extLst>
          </p:cNvPr>
          <p:cNvSpPr txBox="1"/>
          <p:nvPr/>
        </p:nvSpPr>
        <p:spPr>
          <a:xfrm>
            <a:off x="509052" y="1301015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Standard expectimax: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/>
              <p:nvPr/>
            </p:nvSpPr>
            <p:spPr>
              <a:xfrm>
                <a:off x="3726873" y="1149927"/>
                <a:ext cx="7668491" cy="5628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𝑉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sz="20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)]</m:t>
                              </m:r>
                            </m:e>
                          </m:func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  </m:t>
                          </m:r>
                        </m:e>
                      </m:nary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∀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𝑜𝑙𝑑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873" y="1149927"/>
                <a:ext cx="7668491" cy="56282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119F65F-C6D8-4675-A09A-28505B495D7D}"/>
              </a:ext>
            </a:extLst>
          </p:cNvPr>
          <p:cNvSpPr txBox="1"/>
          <p:nvPr/>
        </p:nvSpPr>
        <p:spPr>
          <a:xfrm>
            <a:off x="552099" y="202667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Bellman equations: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1FAB8-B016-450C-BBCF-163CFF0AD157}"/>
              </a:ext>
            </a:extLst>
          </p:cNvPr>
          <p:cNvSpPr txBox="1"/>
          <p:nvPr/>
        </p:nvSpPr>
        <p:spPr>
          <a:xfrm>
            <a:off x="552099" y="274168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87591-F8B0-4744-85F7-49C95A662ED2}"/>
              </a:ext>
            </a:extLst>
          </p:cNvPr>
          <p:cNvSpPr txBox="1"/>
          <p:nvPr/>
        </p:nvSpPr>
        <p:spPr>
          <a:xfrm>
            <a:off x="552099" y="3509420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Q-iteration: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F2547-37AC-4B5A-839D-2EE017E2FB77}"/>
              </a:ext>
            </a:extLst>
          </p:cNvPr>
          <p:cNvSpPr txBox="1"/>
          <p:nvPr/>
        </p:nvSpPr>
        <p:spPr>
          <a:xfrm>
            <a:off x="509052" y="4252886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Policy extraction: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7E7F8D-7642-46A3-AE9F-9942B9115FD8}"/>
              </a:ext>
            </a:extLst>
          </p:cNvPr>
          <p:cNvSpPr txBox="1"/>
          <p:nvPr/>
        </p:nvSpPr>
        <p:spPr>
          <a:xfrm>
            <a:off x="509052" y="4992167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Policy evaluation: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DA41B4-1D5F-4A7E-8159-A198745C9E9C}"/>
              </a:ext>
            </a:extLst>
          </p:cNvPr>
          <p:cNvSpPr txBox="1"/>
          <p:nvPr/>
        </p:nvSpPr>
        <p:spPr>
          <a:xfrm>
            <a:off x="509052" y="573563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Policy improvement:</a:t>
            </a:r>
          </a:p>
        </p:txBody>
      </p:sp>
    </p:spTree>
    <p:extLst>
      <p:ext uri="{BB962C8B-B14F-4D97-AF65-F5344CB8AC3E}">
        <p14:creationId xmlns:p14="http://schemas.microsoft.com/office/powerpoint/2010/main" val="19869384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Bandits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1447800"/>
            <a:ext cx="3048000" cy="30480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7200" y="1371600"/>
            <a:ext cx="2743200" cy="3048000"/>
          </a:xfrm>
          <a:prstGeom prst="rect">
            <a:avLst/>
          </a:prstGeom>
          <a:noFill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3049893"/>
            <a:ext cx="2819400" cy="35014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Recap: MDPs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Markov decision processes: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States S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Actions A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Transitions P(</a:t>
            </a:r>
            <a:r>
              <a:rPr lang="en-US" sz="2800" dirty="0" err="1"/>
              <a:t>s’|s,a</a:t>
            </a:r>
            <a:r>
              <a:rPr lang="en-US" sz="2800" dirty="0"/>
              <a:t>) (or T(</a:t>
            </a:r>
            <a:r>
              <a:rPr lang="en-US" sz="2800" dirty="0" err="1"/>
              <a:t>s,a,s</a:t>
            </a:r>
            <a:r>
              <a:rPr lang="en-US" sz="2800" dirty="0"/>
              <a:t>’))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Rewards R(</a:t>
            </a:r>
            <a:r>
              <a:rPr lang="en-US" sz="2800" dirty="0" err="1"/>
              <a:t>s,a,s</a:t>
            </a:r>
            <a:r>
              <a:rPr lang="en-US" sz="2800" dirty="0"/>
              <a:t>’) (and discount </a:t>
            </a:r>
            <a:r>
              <a:rPr lang="en-US" sz="2800" dirty="0">
                <a:sym typeface="Symbol" pitchFamily="18" charset="2"/>
              </a:rPr>
              <a:t></a:t>
            </a:r>
            <a:r>
              <a:rPr lang="en-US" sz="2800" dirty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Start state s</a:t>
            </a:r>
            <a:r>
              <a:rPr lang="en-US" sz="2800" baseline="-25000" dirty="0"/>
              <a:t>0</a:t>
            </a:r>
          </a:p>
          <a:p>
            <a:pPr lvl="1">
              <a:lnSpc>
                <a:spcPct val="80000"/>
              </a:lnSpc>
            </a:pPr>
            <a:endParaRPr lang="en-US" sz="2400" baseline="-25000" dirty="0"/>
          </a:p>
          <a:p>
            <a:pPr lvl="1">
              <a:lnSpc>
                <a:spcPct val="80000"/>
              </a:lnSpc>
            </a:pPr>
            <a:endParaRPr lang="en-US" sz="2400" baseline="-25000" dirty="0"/>
          </a:p>
          <a:p>
            <a:pPr>
              <a:lnSpc>
                <a:spcPct val="80000"/>
              </a:lnSpc>
            </a:pPr>
            <a:r>
              <a:rPr lang="en-US" sz="2800" dirty="0"/>
              <a:t>Quantities: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Policy = map of states to actions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Utility = sum of discounted rewards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Values = expected future utility from a state (max node)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Q-Values = expected future utility from a q-state (chance node)</a:t>
            </a:r>
          </a:p>
          <a:p>
            <a:pPr lvl="1">
              <a:lnSpc>
                <a:spcPct val="80000"/>
              </a:lnSpc>
            </a:pPr>
            <a:endParaRPr lang="en-US" sz="2400" baseline="-25000" dirty="0"/>
          </a:p>
          <a:p>
            <a:pPr lvl="1">
              <a:lnSpc>
                <a:spcPct val="80000"/>
              </a:lnSpc>
            </a:pPr>
            <a:endParaRPr lang="en-US" sz="2400" dirty="0"/>
          </a:p>
        </p:txBody>
      </p:sp>
      <p:grpSp>
        <p:nvGrpSpPr>
          <p:cNvPr id="25" name="Group 4"/>
          <p:cNvGrpSpPr>
            <a:grpSpLocks/>
          </p:cNvGrpSpPr>
          <p:nvPr/>
        </p:nvGrpSpPr>
        <p:grpSpPr bwMode="auto">
          <a:xfrm>
            <a:off x="6722853" y="506085"/>
            <a:ext cx="4326147" cy="3839526"/>
            <a:chOff x="2400" y="1401"/>
            <a:chExt cx="1392" cy="1255"/>
          </a:xfrm>
        </p:grpSpPr>
        <p:sp>
          <p:nvSpPr>
            <p:cNvPr id="26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3200">
                <a:latin typeface="Calibri"/>
                <a:cs typeface="Calibri"/>
              </a:endParaRPr>
            </a:p>
          </p:txBody>
        </p:sp>
        <p:grpSp>
          <p:nvGrpSpPr>
            <p:cNvPr id="27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0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1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2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3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</p:grpSp>
        <p:grpSp>
          <p:nvGrpSpPr>
            <p:cNvPr id="29" name="Group 12"/>
            <p:cNvGrpSpPr>
              <a:grpSpLocks/>
            </p:cNvGrpSpPr>
            <p:nvPr/>
          </p:nvGrpSpPr>
          <p:grpSpPr bwMode="auto">
            <a:xfrm>
              <a:off x="2400" y="2095"/>
              <a:ext cx="1057" cy="397"/>
              <a:chOff x="1536" y="2382"/>
              <a:chExt cx="1584" cy="642"/>
            </a:xfrm>
          </p:grpSpPr>
          <p:sp>
            <p:nvSpPr>
              <p:cNvPr id="36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37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38" name="Line 15"/>
              <p:cNvSpPr>
                <a:spLocks noChangeShapeType="1"/>
              </p:cNvSpPr>
              <p:nvPr/>
            </p:nvSpPr>
            <p:spPr bwMode="auto">
              <a:xfrm flipH="1">
                <a:off x="2021" y="2382"/>
                <a:ext cx="291" cy="624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39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30" name="Text Box 17"/>
            <p:cNvSpPr txBox="1">
              <a:spLocks noChangeArrowheads="1"/>
            </p:cNvSpPr>
            <p:nvPr/>
          </p:nvSpPr>
          <p:spPr bwMode="auto">
            <a:xfrm>
              <a:off x="3044" y="1690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31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32" name="Text Box 19"/>
            <p:cNvSpPr txBox="1">
              <a:spLocks noChangeArrowheads="1"/>
            </p:cNvSpPr>
            <p:nvPr/>
          </p:nvSpPr>
          <p:spPr bwMode="auto">
            <a:xfrm>
              <a:off x="2991" y="1926"/>
              <a:ext cx="55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33" name="Text Box 20"/>
            <p:cNvSpPr txBox="1">
              <a:spLocks noChangeArrowheads="1"/>
            </p:cNvSpPr>
            <p:nvPr/>
          </p:nvSpPr>
          <p:spPr bwMode="auto">
            <a:xfrm>
              <a:off x="2704" y="2289"/>
              <a:ext cx="50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 err="1">
                  <a:latin typeface="Calibri"/>
                  <a:cs typeface="Calibri"/>
                </a:rPr>
                <a:t>s,a,s</a:t>
              </a:r>
              <a:r>
                <a:rPr lang="ja-JP" altLang="en-US" sz="3200" dirty="0">
                  <a:latin typeface="Calibri"/>
                  <a:cs typeface="Calibri"/>
                </a:rPr>
                <a:t>’</a:t>
              </a:r>
              <a:endParaRPr lang="en-US" sz="3200" dirty="0">
                <a:latin typeface="Calibri"/>
                <a:cs typeface="Calibri"/>
              </a:endParaRPr>
            </a:p>
          </p:txBody>
        </p:sp>
        <p:sp>
          <p:nvSpPr>
            <p:cNvPr id="34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3200">
                <a:latin typeface="Calibri"/>
                <a:cs typeface="Calibri"/>
              </a:endParaRPr>
            </a:p>
          </p:txBody>
        </p:sp>
        <p:sp>
          <p:nvSpPr>
            <p:cNvPr id="35" name="Text Box 22"/>
            <p:cNvSpPr txBox="1">
              <a:spLocks noChangeArrowheads="1"/>
            </p:cNvSpPr>
            <p:nvPr/>
          </p:nvSpPr>
          <p:spPr bwMode="auto">
            <a:xfrm>
              <a:off x="3001" y="2465"/>
              <a:ext cx="331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32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28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Calibri"/>
                <a:cs typeface="Calibri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EF23153-1285-4252-AA6C-AEA4B1FD7BD9}"/>
                  </a:ext>
                </a:extLst>
              </p14:cNvPr>
              <p14:cNvContentPartPr/>
              <p14:nvPr/>
            </p14:nvContentPartPr>
            <p14:xfrm>
              <a:off x="295920" y="698040"/>
              <a:ext cx="9065520" cy="4636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EF23153-1285-4252-AA6C-AEA4B1FD7BD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6560" y="688680"/>
                <a:ext cx="9084240" cy="4655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Double-Bandit MDP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71600"/>
            <a:ext cx="11379200" cy="4729164"/>
          </a:xfrm>
        </p:spPr>
        <p:txBody>
          <a:bodyPr/>
          <a:lstStyle/>
          <a:p>
            <a:r>
              <a:rPr lang="en-US" dirty="0"/>
              <a:t>Actions: </a:t>
            </a:r>
            <a:r>
              <a:rPr lang="en-US" i="1" dirty="0">
                <a:solidFill>
                  <a:srgbClr val="3333FF"/>
                </a:solidFill>
              </a:rPr>
              <a:t>Blue</a:t>
            </a:r>
            <a:r>
              <a:rPr lang="en-US" i="1" dirty="0"/>
              <a:t>, </a:t>
            </a:r>
            <a:r>
              <a:rPr lang="en-US" i="1" dirty="0">
                <a:solidFill>
                  <a:srgbClr val="C00000"/>
                </a:solidFill>
              </a:rPr>
              <a:t>Red</a:t>
            </a:r>
          </a:p>
          <a:p>
            <a:r>
              <a:rPr lang="en-US" dirty="0"/>
              <a:t>States: </a:t>
            </a:r>
            <a:r>
              <a:rPr lang="en-US" dirty="0">
                <a:solidFill>
                  <a:srgbClr val="008000"/>
                </a:solidFill>
              </a:rPr>
              <a:t>Win</a:t>
            </a:r>
            <a:r>
              <a:rPr lang="en-US" dirty="0">
                <a:solidFill>
                  <a:schemeClr val="tx1"/>
                </a:solidFill>
              </a:rPr>
              <a:t>, Lose</a:t>
            </a:r>
          </a:p>
        </p:txBody>
      </p:sp>
      <p:sp>
        <p:nvSpPr>
          <p:cNvPr id="5" name="Oval 4"/>
          <p:cNvSpPr/>
          <p:nvPr/>
        </p:nvSpPr>
        <p:spPr>
          <a:xfrm>
            <a:off x="3276600" y="3276601"/>
            <a:ext cx="685800" cy="685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8000"/>
                </a:solidFill>
                <a:latin typeface="Calibri" pitchFamily="34" charset="0"/>
              </a:rPr>
              <a:t>W</a:t>
            </a:r>
          </a:p>
        </p:txBody>
      </p:sp>
      <p:sp>
        <p:nvSpPr>
          <p:cNvPr id="6" name="Oval 5"/>
          <p:cNvSpPr/>
          <p:nvPr/>
        </p:nvSpPr>
        <p:spPr>
          <a:xfrm>
            <a:off x="8229600" y="3276601"/>
            <a:ext cx="685800" cy="685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alibri" pitchFamily="34" charset="0"/>
              </a:rPr>
              <a:t>L</a:t>
            </a:r>
          </a:p>
        </p:txBody>
      </p:sp>
      <p:cxnSp>
        <p:nvCxnSpPr>
          <p:cNvPr id="8" name="Curved Connector 7"/>
          <p:cNvCxnSpPr>
            <a:stCxn id="5" idx="0"/>
            <a:endCxn id="6" idx="1"/>
          </p:cNvCxnSpPr>
          <p:nvPr/>
        </p:nvCxnSpPr>
        <p:spPr>
          <a:xfrm rot="16200000" flipH="1">
            <a:off x="5924549" y="971551"/>
            <a:ext cx="100433" cy="4710533"/>
          </a:xfrm>
          <a:prstGeom prst="curvedConnector3">
            <a:avLst>
              <a:gd name="adj1" fmla="val -822914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5" idx="0"/>
            <a:endCxn id="5" idx="6"/>
          </p:cNvCxnSpPr>
          <p:nvPr/>
        </p:nvCxnSpPr>
        <p:spPr>
          <a:xfrm rot="16200000" flipH="1">
            <a:off x="3619500" y="3276601"/>
            <a:ext cx="342900" cy="342900"/>
          </a:xfrm>
          <a:prstGeom prst="curvedConnector4">
            <a:avLst>
              <a:gd name="adj1" fmla="val -87180"/>
              <a:gd name="adj2" fmla="val 338462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6" idx="4"/>
            <a:endCxn id="5" idx="5"/>
          </p:cNvCxnSpPr>
          <p:nvPr/>
        </p:nvCxnSpPr>
        <p:spPr>
          <a:xfrm rot="5400000" flipH="1">
            <a:off x="6167017" y="1556919"/>
            <a:ext cx="100433" cy="4710533"/>
          </a:xfrm>
          <a:prstGeom prst="curvedConnector3">
            <a:avLst>
              <a:gd name="adj1" fmla="val -927967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3"/>
          <p:cNvCxnSpPr>
            <a:stCxn id="6" idx="4"/>
            <a:endCxn id="6" idx="2"/>
          </p:cNvCxnSpPr>
          <p:nvPr/>
        </p:nvCxnSpPr>
        <p:spPr>
          <a:xfrm rot="5400000" flipH="1">
            <a:off x="8229600" y="3619501"/>
            <a:ext cx="342900" cy="342900"/>
          </a:xfrm>
          <a:prstGeom prst="curvedConnector4">
            <a:avLst>
              <a:gd name="adj1" fmla="val -84616"/>
              <a:gd name="adj2" fmla="val 325641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6" idx="6"/>
            <a:endCxn id="5" idx="4"/>
          </p:cNvCxnSpPr>
          <p:nvPr/>
        </p:nvCxnSpPr>
        <p:spPr>
          <a:xfrm flipH="1">
            <a:off x="3619500" y="3619501"/>
            <a:ext cx="5295900" cy="342900"/>
          </a:xfrm>
          <a:prstGeom prst="curvedConnector4">
            <a:avLst>
              <a:gd name="adj1" fmla="val -7681"/>
              <a:gd name="adj2" fmla="val 589178"/>
            </a:avLst>
          </a:prstGeom>
          <a:ln w="5715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13"/>
          <p:cNvCxnSpPr>
            <a:stCxn id="5" idx="4"/>
            <a:endCxn id="5" idx="2"/>
          </p:cNvCxnSpPr>
          <p:nvPr/>
        </p:nvCxnSpPr>
        <p:spPr>
          <a:xfrm rot="5400000" flipH="1">
            <a:off x="3276600" y="3619501"/>
            <a:ext cx="342900" cy="342900"/>
          </a:xfrm>
          <a:prstGeom prst="curvedConnector4">
            <a:avLst>
              <a:gd name="adj1" fmla="val -376924"/>
              <a:gd name="adj2" fmla="val 415385"/>
            </a:avLst>
          </a:prstGeom>
          <a:ln w="5715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1600200" y="3829853"/>
            <a:ext cx="68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$1</a:t>
            </a:r>
          </a:p>
          <a:p>
            <a:endParaRPr lang="en-US" sz="2800" dirty="0">
              <a:latin typeface="Calibri" pitchFamily="34" charset="0"/>
            </a:endParaRPr>
          </a:p>
          <a:p>
            <a:r>
              <a:rPr lang="en-US" sz="2800" dirty="0">
                <a:latin typeface="Calibri" pitchFamily="34" charset="0"/>
              </a:rPr>
              <a:t>1.0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9372600" y="3825540"/>
            <a:ext cx="114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$1</a:t>
            </a:r>
          </a:p>
          <a:p>
            <a:endParaRPr lang="en-US" sz="2800" dirty="0">
              <a:latin typeface="Calibri" pitchFamily="34" charset="0"/>
            </a:endParaRPr>
          </a:p>
          <a:p>
            <a:r>
              <a:rPr lang="en-US" sz="2800" dirty="0">
                <a:latin typeface="Calibri" pitchFamily="34" charset="0"/>
              </a:rPr>
              <a:t>1.0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282241" y="186213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0.25 	</a:t>
            </a:r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$0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800600" y="2826603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0.75 </a:t>
            </a:r>
          </a:p>
          <a:p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$2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486400" y="43434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0.75 	</a:t>
            </a:r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$2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858000" y="3352800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0.25 </a:t>
            </a:r>
          </a:p>
          <a:p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$0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9256143" y="295124"/>
            <a:ext cx="2582173" cy="215295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  <a:latin typeface="Calibri" pitchFamily="34" charset="0"/>
              </a:rPr>
              <a:t>No discount</a:t>
            </a:r>
          </a:p>
          <a:p>
            <a:pPr algn="ctr"/>
            <a:endParaRPr lang="en-US" sz="500" i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en-US" sz="2400" i="1" dirty="0">
                <a:solidFill>
                  <a:schemeClr val="tx1"/>
                </a:solidFill>
                <a:latin typeface="Calibri" pitchFamily="34" charset="0"/>
              </a:rPr>
              <a:t>100 time steps</a:t>
            </a:r>
            <a:endParaRPr lang="en-US" sz="900" i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en-US" sz="500" i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en-US" sz="2400" i="1" dirty="0">
                <a:solidFill>
                  <a:schemeClr val="tx1"/>
                </a:solidFill>
                <a:latin typeface="Calibri" pitchFamily="34" charset="0"/>
              </a:rPr>
              <a:t>Both states have the same value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Offline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95400"/>
            <a:ext cx="11379200" cy="4729164"/>
          </a:xfrm>
        </p:spPr>
        <p:txBody>
          <a:bodyPr/>
          <a:lstStyle/>
          <a:p>
            <a:r>
              <a:rPr lang="en-US" sz="3200" dirty="0">
                <a:latin typeface="Calibri"/>
                <a:cs typeface="Calibri"/>
              </a:rPr>
              <a:t>Solving MDPs is offline planning</a:t>
            </a:r>
          </a:p>
          <a:p>
            <a:pPr lvl="1"/>
            <a:r>
              <a:rPr lang="en-US" sz="2800" dirty="0">
                <a:latin typeface="Calibri"/>
                <a:cs typeface="Calibri"/>
              </a:rPr>
              <a:t>You determine all quantities through computation</a:t>
            </a:r>
          </a:p>
          <a:p>
            <a:pPr lvl="1"/>
            <a:r>
              <a:rPr lang="en-US" sz="2800" dirty="0">
                <a:latin typeface="Calibri"/>
                <a:cs typeface="Calibri"/>
              </a:rPr>
              <a:t>You need to know the details of the MDP</a:t>
            </a:r>
          </a:p>
          <a:p>
            <a:pPr lvl="1"/>
            <a:r>
              <a:rPr lang="en-US" sz="2800" dirty="0">
                <a:latin typeface="Calibri"/>
                <a:cs typeface="Calibri"/>
              </a:rPr>
              <a:t>You do not actually play the game!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8826" y="44958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alibri"/>
                <a:cs typeface="Calibri"/>
              </a:rPr>
              <a:t>Play Red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8826" y="542038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Calibri"/>
                <a:cs typeface="Calibri"/>
              </a:rPr>
              <a:t>Play Blue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48626" y="366778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/>
                <a:cs typeface="Calibri"/>
              </a:rPr>
              <a:t>Value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231624" y="910028"/>
            <a:ext cx="2510287" cy="19446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  <a:latin typeface="Calibri"/>
                <a:cs typeface="Calibri"/>
              </a:rPr>
              <a:t>No discount</a:t>
            </a:r>
          </a:p>
          <a:p>
            <a:pPr algn="ctr"/>
            <a:endParaRPr lang="en-US" sz="500" i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r>
              <a:rPr lang="en-US" sz="2400" i="1" dirty="0">
                <a:solidFill>
                  <a:schemeClr val="tx1"/>
                </a:solidFill>
                <a:latin typeface="Calibri"/>
                <a:cs typeface="Calibri"/>
              </a:rPr>
              <a:t>100 time steps</a:t>
            </a:r>
            <a:endParaRPr lang="en-US" sz="900" i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endParaRPr lang="en-US" sz="500" i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r>
              <a:rPr lang="en-US" sz="2400" i="1" dirty="0">
                <a:solidFill>
                  <a:schemeClr val="tx1"/>
                </a:solidFill>
                <a:latin typeface="Calibri"/>
                <a:cs typeface="Calibri"/>
              </a:rPr>
              <a:t>Both states have the same value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72426" y="450598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latin typeface="Calibri"/>
                <a:cs typeface="Calibri"/>
              </a:rPr>
              <a:t>150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72426" y="542038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latin typeface="Calibri"/>
                <a:cs typeface="Calibri"/>
              </a:rPr>
              <a:t>100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322652" y="3304073"/>
            <a:ext cx="6767587" cy="2796691"/>
            <a:chOff x="1485873" y="1815326"/>
            <a:chExt cx="8837671" cy="3652151"/>
          </a:xfrm>
        </p:grpSpPr>
        <p:sp>
          <p:nvSpPr>
            <p:cNvPr id="10" name="Oval 9"/>
            <p:cNvSpPr/>
            <p:nvPr/>
          </p:nvSpPr>
          <p:spPr>
            <a:xfrm>
              <a:off x="3276600" y="3276601"/>
              <a:ext cx="685800" cy="6858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8000"/>
                  </a:solidFill>
                  <a:latin typeface="Calibri"/>
                  <a:cs typeface="Calibri"/>
                </a:rPr>
                <a:t>W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8229600" y="3276601"/>
              <a:ext cx="685800" cy="6858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Calibri"/>
                  <a:cs typeface="Calibri"/>
                </a:rPr>
                <a:t>L</a:t>
              </a:r>
            </a:p>
          </p:txBody>
        </p:sp>
        <p:cxnSp>
          <p:nvCxnSpPr>
            <p:cNvPr id="12" name="Curved Connector 11"/>
            <p:cNvCxnSpPr>
              <a:stCxn id="10" idx="0"/>
              <a:endCxn id="11" idx="1"/>
            </p:cNvCxnSpPr>
            <p:nvPr/>
          </p:nvCxnSpPr>
          <p:spPr>
            <a:xfrm rot="16200000" flipH="1">
              <a:off x="5924549" y="971551"/>
              <a:ext cx="100433" cy="4710533"/>
            </a:xfrm>
            <a:prstGeom prst="curvedConnector3">
              <a:avLst>
                <a:gd name="adj1" fmla="val -822914"/>
              </a:avLst>
            </a:prstGeom>
            <a:ln w="5715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urved Connector 13"/>
            <p:cNvCxnSpPr>
              <a:stCxn id="10" idx="0"/>
              <a:endCxn id="10" idx="6"/>
            </p:cNvCxnSpPr>
            <p:nvPr/>
          </p:nvCxnSpPr>
          <p:spPr>
            <a:xfrm rot="16200000" flipH="1">
              <a:off x="3619500" y="3276601"/>
              <a:ext cx="342900" cy="342900"/>
            </a:xfrm>
            <a:prstGeom prst="curvedConnector4">
              <a:avLst>
                <a:gd name="adj1" fmla="val -87180"/>
                <a:gd name="adj2" fmla="val 338462"/>
              </a:avLst>
            </a:prstGeom>
            <a:ln w="5715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urved Connector 13"/>
            <p:cNvCxnSpPr>
              <a:stCxn id="11" idx="4"/>
              <a:endCxn id="10" idx="5"/>
            </p:cNvCxnSpPr>
            <p:nvPr/>
          </p:nvCxnSpPr>
          <p:spPr>
            <a:xfrm rot="5400000" flipH="1">
              <a:off x="6167017" y="1556919"/>
              <a:ext cx="100433" cy="4710533"/>
            </a:xfrm>
            <a:prstGeom prst="curvedConnector3">
              <a:avLst>
                <a:gd name="adj1" fmla="val -927967"/>
              </a:avLst>
            </a:prstGeom>
            <a:ln w="5715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urved Connector 13"/>
            <p:cNvCxnSpPr>
              <a:stCxn id="11" idx="4"/>
              <a:endCxn id="11" idx="2"/>
            </p:cNvCxnSpPr>
            <p:nvPr/>
          </p:nvCxnSpPr>
          <p:spPr>
            <a:xfrm rot="5400000" flipH="1">
              <a:off x="8229600" y="3619501"/>
              <a:ext cx="342900" cy="342900"/>
            </a:xfrm>
            <a:prstGeom prst="curvedConnector4">
              <a:avLst>
                <a:gd name="adj1" fmla="val -84616"/>
                <a:gd name="adj2" fmla="val 325641"/>
              </a:avLst>
            </a:prstGeom>
            <a:ln w="5715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urved Connector 29"/>
            <p:cNvCxnSpPr>
              <a:stCxn id="11" idx="6"/>
              <a:endCxn id="10" idx="4"/>
            </p:cNvCxnSpPr>
            <p:nvPr/>
          </p:nvCxnSpPr>
          <p:spPr>
            <a:xfrm flipH="1">
              <a:off x="3619500" y="3619501"/>
              <a:ext cx="5295900" cy="342900"/>
            </a:xfrm>
            <a:prstGeom prst="curvedConnector4">
              <a:avLst>
                <a:gd name="adj1" fmla="val -7681"/>
                <a:gd name="adj2" fmla="val 589178"/>
              </a:avLst>
            </a:prstGeom>
            <a:ln w="57150">
              <a:solidFill>
                <a:srgbClr val="0070C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13"/>
            <p:cNvCxnSpPr>
              <a:stCxn id="10" idx="4"/>
              <a:endCxn id="10" idx="2"/>
            </p:cNvCxnSpPr>
            <p:nvPr/>
          </p:nvCxnSpPr>
          <p:spPr>
            <a:xfrm rot="5400000" flipH="1">
              <a:off x="3276600" y="3619501"/>
              <a:ext cx="342900" cy="342900"/>
            </a:xfrm>
            <a:prstGeom prst="curvedConnector4">
              <a:avLst>
                <a:gd name="adj1" fmla="val -376924"/>
                <a:gd name="adj2" fmla="val 415385"/>
              </a:avLst>
            </a:prstGeom>
            <a:ln w="57150">
              <a:solidFill>
                <a:srgbClr val="0070C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485873" y="3619501"/>
              <a:ext cx="995082" cy="1808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$1</a:t>
              </a:r>
            </a:p>
            <a:p>
              <a:endParaRPr lang="en-US" sz="2800" dirty="0">
                <a:latin typeface="Calibri"/>
                <a:cs typeface="Calibri"/>
              </a:endParaRPr>
            </a:p>
            <a:p>
              <a:r>
                <a:rPr lang="en-US" sz="2800" dirty="0">
                  <a:latin typeface="Calibri"/>
                  <a:cs typeface="Calibri"/>
                </a:rPr>
                <a:t>1.0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315911" y="3658836"/>
              <a:ext cx="1007633" cy="1808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$1</a:t>
              </a:r>
            </a:p>
            <a:p>
              <a:endParaRPr lang="en-US" sz="2800" dirty="0">
                <a:latin typeface="Calibri"/>
                <a:cs typeface="Calibri"/>
              </a:endParaRPr>
            </a:p>
            <a:p>
              <a:r>
                <a:rPr lang="en-US" sz="2800" dirty="0">
                  <a:latin typeface="Calibri"/>
                  <a:cs typeface="Calibri"/>
                </a:rPr>
                <a:t>1.0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33999" y="1815326"/>
              <a:ext cx="2133600" cy="68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libri"/>
                  <a:cs typeface="Calibri"/>
                </a:rPr>
                <a:t>0.25 	</a:t>
              </a: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$0</a:t>
              </a:r>
              <a:endParaRPr lang="en-US" sz="2800" dirty="0">
                <a:latin typeface="Calibri"/>
                <a:cs typeface="Calibri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762305" y="2726177"/>
              <a:ext cx="2133600" cy="1245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libri"/>
                  <a:cs typeface="Calibri"/>
                </a:rPr>
                <a:t>0.75 </a:t>
              </a:r>
            </a:p>
            <a:p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$2</a:t>
              </a:r>
              <a:endParaRPr lang="en-US" sz="2800" dirty="0">
                <a:latin typeface="Calibri"/>
                <a:cs typeface="Calibri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43136" y="4203525"/>
              <a:ext cx="2133600" cy="68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libri"/>
                  <a:cs typeface="Calibri"/>
                </a:rPr>
                <a:t>0.75  </a:t>
              </a:r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$2</a:t>
              </a:r>
              <a:endParaRPr lang="en-US" sz="2800" dirty="0">
                <a:latin typeface="Calibri"/>
                <a:cs typeface="Calibri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764977" y="3053932"/>
              <a:ext cx="2133600" cy="1245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libri"/>
                  <a:cs typeface="Calibri"/>
                </a:rPr>
                <a:t>0.25 </a:t>
              </a:r>
            </a:p>
            <a:p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$0</a:t>
              </a:r>
              <a:endParaRPr lang="en-US" sz="2800" dirty="0">
                <a:latin typeface="Calibri"/>
                <a:cs typeface="Calibri"/>
              </a:endParaRP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581626" y="3429000"/>
            <a:ext cx="4191000" cy="2895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Play!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1447800"/>
            <a:ext cx="3048000" cy="30480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7200" y="1371600"/>
            <a:ext cx="2743200" cy="304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153400" y="46583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868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202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536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870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53400" y="51917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868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202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536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870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Rules changed!  Red’s win chance is different.</a:t>
            </a:r>
          </a:p>
        </p:txBody>
      </p:sp>
      <p:sp>
        <p:nvSpPr>
          <p:cNvPr id="4" name="Oval 3"/>
          <p:cNvSpPr/>
          <p:nvPr/>
        </p:nvSpPr>
        <p:spPr>
          <a:xfrm>
            <a:off x="3276600" y="3524072"/>
            <a:ext cx="685800" cy="685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8000"/>
                </a:solidFill>
                <a:latin typeface="Calibri" pitchFamily="34" charset="0"/>
              </a:rPr>
              <a:t>W</a:t>
            </a:r>
          </a:p>
        </p:txBody>
      </p:sp>
      <p:sp>
        <p:nvSpPr>
          <p:cNvPr id="5" name="Oval 4"/>
          <p:cNvSpPr/>
          <p:nvPr/>
        </p:nvSpPr>
        <p:spPr>
          <a:xfrm>
            <a:off x="8229600" y="3524072"/>
            <a:ext cx="685800" cy="685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alibri" pitchFamily="34" charset="0"/>
              </a:rPr>
              <a:t>L</a:t>
            </a:r>
          </a:p>
        </p:txBody>
      </p:sp>
      <p:cxnSp>
        <p:nvCxnSpPr>
          <p:cNvPr id="6" name="Curved Connector 5"/>
          <p:cNvCxnSpPr>
            <a:stCxn id="4" idx="0"/>
            <a:endCxn id="5" idx="1"/>
          </p:cNvCxnSpPr>
          <p:nvPr/>
        </p:nvCxnSpPr>
        <p:spPr>
          <a:xfrm rot="16200000" flipH="1">
            <a:off x="5924549" y="1219022"/>
            <a:ext cx="100433" cy="4710533"/>
          </a:xfrm>
          <a:prstGeom prst="curvedConnector3">
            <a:avLst>
              <a:gd name="adj1" fmla="val -822914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13"/>
          <p:cNvCxnSpPr>
            <a:stCxn id="4" idx="0"/>
            <a:endCxn id="4" idx="6"/>
          </p:cNvCxnSpPr>
          <p:nvPr/>
        </p:nvCxnSpPr>
        <p:spPr>
          <a:xfrm rot="16200000" flipH="1">
            <a:off x="3619500" y="3524072"/>
            <a:ext cx="342900" cy="342900"/>
          </a:xfrm>
          <a:prstGeom prst="curvedConnector4">
            <a:avLst>
              <a:gd name="adj1" fmla="val -87180"/>
              <a:gd name="adj2" fmla="val 338462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/>
          <p:cNvCxnSpPr>
            <a:stCxn id="5" idx="4"/>
            <a:endCxn id="4" idx="5"/>
          </p:cNvCxnSpPr>
          <p:nvPr/>
        </p:nvCxnSpPr>
        <p:spPr>
          <a:xfrm rot="5400000" flipH="1">
            <a:off x="6167017" y="1804390"/>
            <a:ext cx="100433" cy="4710533"/>
          </a:xfrm>
          <a:prstGeom prst="curvedConnector3">
            <a:avLst>
              <a:gd name="adj1" fmla="val -927967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13"/>
          <p:cNvCxnSpPr>
            <a:stCxn id="5" idx="4"/>
            <a:endCxn id="5" idx="2"/>
          </p:cNvCxnSpPr>
          <p:nvPr/>
        </p:nvCxnSpPr>
        <p:spPr>
          <a:xfrm rot="5400000" flipH="1">
            <a:off x="8229600" y="3866972"/>
            <a:ext cx="342900" cy="342900"/>
          </a:xfrm>
          <a:prstGeom prst="curvedConnector4">
            <a:avLst>
              <a:gd name="adj1" fmla="val -84616"/>
              <a:gd name="adj2" fmla="val 325641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29"/>
          <p:cNvCxnSpPr>
            <a:stCxn id="5" idx="6"/>
            <a:endCxn id="4" idx="4"/>
          </p:cNvCxnSpPr>
          <p:nvPr/>
        </p:nvCxnSpPr>
        <p:spPr>
          <a:xfrm flipH="1">
            <a:off x="3619500" y="3866972"/>
            <a:ext cx="5295900" cy="342900"/>
          </a:xfrm>
          <a:prstGeom prst="curvedConnector4">
            <a:avLst>
              <a:gd name="adj1" fmla="val -7681"/>
              <a:gd name="adj2" fmla="val 589178"/>
            </a:avLst>
          </a:prstGeom>
          <a:ln w="5715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3"/>
          <p:cNvCxnSpPr>
            <a:stCxn id="4" idx="4"/>
            <a:endCxn id="4" idx="2"/>
          </p:cNvCxnSpPr>
          <p:nvPr/>
        </p:nvCxnSpPr>
        <p:spPr>
          <a:xfrm rot="5400000" flipH="1">
            <a:off x="3276600" y="3866972"/>
            <a:ext cx="342900" cy="342900"/>
          </a:xfrm>
          <a:prstGeom prst="curvedConnector4">
            <a:avLst>
              <a:gd name="adj1" fmla="val -376924"/>
              <a:gd name="adj2" fmla="val 415385"/>
            </a:avLst>
          </a:prstGeom>
          <a:ln w="5715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24000" y="4209871"/>
            <a:ext cx="68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$1</a:t>
            </a:r>
          </a:p>
          <a:p>
            <a:endParaRPr lang="en-US" sz="2800" dirty="0">
              <a:latin typeface="Calibri" pitchFamily="34" charset="0"/>
            </a:endParaRPr>
          </a:p>
          <a:p>
            <a:r>
              <a:rPr lang="en-US" sz="2800" dirty="0">
                <a:latin typeface="Calibri" pitchFamily="34" charset="0"/>
              </a:rPr>
              <a:t>1.0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53550" y="4066930"/>
            <a:ext cx="91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$1</a:t>
            </a:r>
          </a:p>
          <a:p>
            <a:endParaRPr lang="en-US" sz="2800" dirty="0">
              <a:latin typeface="Calibri" pitchFamily="34" charset="0"/>
            </a:endParaRPr>
          </a:p>
          <a:p>
            <a:r>
              <a:rPr lang="en-US" sz="2800" dirty="0">
                <a:latin typeface="Calibri" pitchFamily="34" charset="0"/>
              </a:rPr>
              <a:t>1.0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86400" y="213294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??   </a:t>
            </a:r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$0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0600" y="3074074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?? </a:t>
            </a:r>
          </a:p>
          <a:p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$2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48300" y="4554378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??   </a:t>
            </a:r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$2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77050" y="3675156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?? </a:t>
            </a:r>
          </a:p>
          <a:p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$0</a:t>
            </a:r>
            <a:endParaRPr lang="en-US" sz="2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Play!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1447800"/>
            <a:ext cx="3048000" cy="30480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7200" y="1371600"/>
            <a:ext cx="2743200" cy="304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153400" y="46583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868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202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536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870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53400" y="51917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868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202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536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870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Just Happened?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66836"/>
            <a:ext cx="11379200" cy="4729164"/>
          </a:xfrm>
        </p:spPr>
        <p:txBody>
          <a:bodyPr/>
          <a:lstStyle/>
          <a:p>
            <a:r>
              <a:rPr lang="en-US" sz="2800" dirty="0"/>
              <a:t>That wasn’t planning, it was learning!</a:t>
            </a:r>
          </a:p>
          <a:p>
            <a:pPr lvl="1"/>
            <a:r>
              <a:rPr lang="en-US" sz="2800" dirty="0"/>
              <a:t> Specifically, reinforcement learning</a:t>
            </a:r>
          </a:p>
          <a:p>
            <a:pPr lvl="1"/>
            <a:r>
              <a:rPr lang="en-US" sz="2800" dirty="0"/>
              <a:t> There was an MDP, but you couldn’t solve it with just computation</a:t>
            </a:r>
          </a:p>
          <a:p>
            <a:pPr lvl="1"/>
            <a:r>
              <a:rPr lang="en-US" sz="2800" dirty="0"/>
              <a:t> You needed to actually act to figure it out</a:t>
            </a:r>
          </a:p>
          <a:p>
            <a:pPr lvl="1"/>
            <a:endParaRPr lang="en-US" sz="2400" dirty="0"/>
          </a:p>
          <a:p>
            <a:r>
              <a:rPr lang="en-US" sz="2800" dirty="0"/>
              <a:t>Important ideas in reinforcement learning that came up</a:t>
            </a:r>
          </a:p>
          <a:p>
            <a:pPr lvl="1"/>
            <a:r>
              <a:rPr lang="en-US" sz="2800" dirty="0"/>
              <a:t> </a:t>
            </a:r>
            <a:r>
              <a:rPr lang="en-US" sz="2800" dirty="0">
                <a:solidFill>
                  <a:schemeClr val="tx2"/>
                </a:solidFill>
              </a:rPr>
              <a:t>Exploration</a:t>
            </a:r>
            <a:r>
              <a:rPr lang="en-US" sz="2800" dirty="0"/>
              <a:t>: you have to try unknown actions to get information</a:t>
            </a:r>
          </a:p>
          <a:p>
            <a:pPr lvl="1"/>
            <a:r>
              <a:rPr lang="en-US" sz="2800" dirty="0"/>
              <a:t> </a:t>
            </a:r>
            <a:r>
              <a:rPr lang="en-US" sz="2800" dirty="0">
                <a:solidFill>
                  <a:schemeClr val="tx2"/>
                </a:solidFill>
              </a:rPr>
              <a:t>Exploitation</a:t>
            </a:r>
            <a:r>
              <a:rPr lang="en-US" sz="2800" dirty="0"/>
              <a:t>: eventually, you have to use what you know</a:t>
            </a:r>
          </a:p>
          <a:p>
            <a:pPr lvl="1"/>
            <a:r>
              <a:rPr lang="en-US" sz="2800" dirty="0"/>
              <a:t> </a:t>
            </a:r>
            <a:r>
              <a:rPr lang="en-US" sz="2800" dirty="0">
                <a:solidFill>
                  <a:schemeClr val="tx2"/>
                </a:solidFill>
              </a:rPr>
              <a:t>Regret</a:t>
            </a:r>
            <a:r>
              <a:rPr lang="en-US" sz="2800" dirty="0"/>
              <a:t>: even if you learn intelligently, you make mistakes</a:t>
            </a:r>
          </a:p>
          <a:p>
            <a:pPr lvl="1"/>
            <a:r>
              <a:rPr lang="en-US" sz="2800" dirty="0"/>
              <a:t> </a:t>
            </a:r>
            <a:r>
              <a:rPr lang="en-US" sz="2800" dirty="0">
                <a:solidFill>
                  <a:schemeClr val="tx2"/>
                </a:solidFill>
              </a:rPr>
              <a:t>Sampling</a:t>
            </a:r>
            <a:r>
              <a:rPr lang="en-US" sz="2800" dirty="0"/>
              <a:t>: because of chance, you have to try things repeatedly</a:t>
            </a:r>
          </a:p>
          <a:p>
            <a:pPr lvl="1"/>
            <a:r>
              <a:rPr lang="en-US" sz="2800" dirty="0"/>
              <a:t> </a:t>
            </a:r>
            <a:r>
              <a:rPr lang="en-US" sz="2800" dirty="0">
                <a:solidFill>
                  <a:schemeClr val="tx2"/>
                </a:solidFill>
              </a:rPr>
              <a:t>Difficulty</a:t>
            </a:r>
            <a:r>
              <a:rPr lang="en-US" sz="2800" dirty="0"/>
              <a:t>: learning can be much harder than solving a known MDP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35706" y="0"/>
            <a:ext cx="23622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Time: Reinforcement Learning!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Notation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/>
              <p:nvPr/>
            </p:nvSpPr>
            <p:spPr>
              <a:xfrm>
                <a:off x="3726873" y="1149927"/>
                <a:ext cx="7668491" cy="5628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0000E8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sz="2000" b="0" i="1" dirty="0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sz="2000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000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E8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𝑉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i="1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000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func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 </m:t>
                          </m:r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 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∀ 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𝑜𝑙𝑑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873" y="1149927"/>
                <a:ext cx="7668491" cy="56282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119F65F-C6D8-4675-A09A-28505B495D7D}"/>
              </a:ext>
            </a:extLst>
          </p:cNvPr>
          <p:cNvSpPr txBox="1"/>
          <p:nvPr/>
        </p:nvSpPr>
        <p:spPr>
          <a:xfrm>
            <a:off x="552099" y="202667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Bellman equations: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1FAB8-B016-450C-BBCF-163CFF0AD157}"/>
              </a:ext>
            </a:extLst>
          </p:cNvPr>
          <p:cNvSpPr txBox="1"/>
          <p:nvPr/>
        </p:nvSpPr>
        <p:spPr>
          <a:xfrm>
            <a:off x="552099" y="274168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87591-F8B0-4744-85F7-49C95A662ED2}"/>
              </a:ext>
            </a:extLst>
          </p:cNvPr>
          <p:cNvSpPr txBox="1"/>
          <p:nvPr/>
        </p:nvSpPr>
        <p:spPr>
          <a:xfrm>
            <a:off x="552099" y="3509420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Q-iteration: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F2547-37AC-4B5A-839D-2EE017E2FB77}"/>
              </a:ext>
            </a:extLst>
          </p:cNvPr>
          <p:cNvSpPr txBox="1"/>
          <p:nvPr/>
        </p:nvSpPr>
        <p:spPr>
          <a:xfrm>
            <a:off x="509052" y="4252886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Policy extraction: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DA41B4-1D5F-4A7E-8159-A198745C9E9C}"/>
              </a:ext>
            </a:extLst>
          </p:cNvPr>
          <p:cNvSpPr txBox="1"/>
          <p:nvPr/>
        </p:nvSpPr>
        <p:spPr>
          <a:xfrm>
            <a:off x="509052" y="5735633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Policy improvement: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CD579E-0965-4124-92A1-E29A8195F7AE}"/>
              </a:ext>
            </a:extLst>
          </p:cNvPr>
          <p:cNvSpPr txBox="1"/>
          <p:nvPr/>
        </p:nvSpPr>
        <p:spPr>
          <a:xfrm>
            <a:off x="509052" y="4992167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Policy evaluation: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79E4F8-F281-4891-B278-63D84985E80E}"/>
              </a:ext>
            </a:extLst>
          </p:cNvPr>
          <p:cNvSpPr txBox="1"/>
          <p:nvPr/>
        </p:nvSpPr>
        <p:spPr>
          <a:xfrm>
            <a:off x="509052" y="1301015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Standard expectimax: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947B1BD-8C74-462E-A567-2668CF1D8D56}"/>
                  </a:ext>
                </a:extLst>
              </p14:cNvPr>
              <p14:cNvContentPartPr/>
              <p14:nvPr/>
            </p14:nvContentPartPr>
            <p14:xfrm>
              <a:off x="6592680" y="2461320"/>
              <a:ext cx="1641240" cy="326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947B1BD-8C74-462E-A567-2668CF1D8D5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83320" y="2451960"/>
                <a:ext cx="1659960" cy="34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642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Quantities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143000"/>
            <a:ext cx="6705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value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utility) of a state s: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V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(s) = expected utility starting in s and acting optimally</a:t>
            </a: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value (utility) of a q-state (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s,a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Q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s,a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) = expected utility starting out having taken action a from state s and (thereafter) acting optimally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itchFamily="34" charset="0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optimal policy: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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(s) = optimal action from state s</a:t>
            </a: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7696200" y="6488112"/>
            <a:ext cx="449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[Demo:  </a:t>
            </a:r>
            <a:r>
              <a:rPr lang="en-US" dirty="0" err="1">
                <a:solidFill>
                  <a:srgbClr val="CC0000"/>
                </a:solidFill>
                <a:latin typeface="Calibri" pitchFamily="34" charset="0"/>
              </a:rPr>
              <a:t>gridworld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 values (L9D1)]</a:t>
            </a:r>
          </a:p>
        </p:txBody>
      </p:sp>
      <p:grpSp>
        <p:nvGrpSpPr>
          <p:cNvPr id="27" name="Group 4">
            <a:extLst>
              <a:ext uri="{FF2B5EF4-FFF2-40B4-BE49-F238E27FC236}">
                <a16:creationId xmlns:a16="http://schemas.microsoft.com/office/drawing/2014/main" id="{C7F6D9E6-2CC1-4132-98A2-7CE1CFA3A5F3}"/>
              </a:ext>
            </a:extLst>
          </p:cNvPr>
          <p:cNvGrpSpPr>
            <a:grpSpLocks/>
          </p:cNvGrpSpPr>
          <p:nvPr/>
        </p:nvGrpSpPr>
        <p:grpSpPr bwMode="auto">
          <a:xfrm>
            <a:off x="7406570" y="681037"/>
            <a:ext cx="4326147" cy="3839526"/>
            <a:chOff x="2400" y="1401"/>
            <a:chExt cx="1392" cy="1255"/>
          </a:xfrm>
        </p:grpSpPr>
        <p:sp>
          <p:nvSpPr>
            <p:cNvPr id="28" name="AutoShape 5">
              <a:extLst>
                <a:ext uri="{FF2B5EF4-FFF2-40B4-BE49-F238E27FC236}">
                  <a16:creationId xmlns:a16="http://schemas.microsoft.com/office/drawing/2014/main" id="{6F9569BA-16A2-4A4E-95FE-BC01D9C34A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3200">
                <a:latin typeface="Calibri"/>
                <a:cs typeface="Calibri"/>
              </a:endParaRPr>
            </a:p>
          </p:txBody>
        </p:sp>
        <p:grpSp>
          <p:nvGrpSpPr>
            <p:cNvPr id="29" name="Group 6">
              <a:extLst>
                <a:ext uri="{FF2B5EF4-FFF2-40B4-BE49-F238E27FC236}">
                  <a16:creationId xmlns:a16="http://schemas.microsoft.com/office/drawing/2014/main" id="{5E82F9F6-A8F7-41D3-8BBA-9038BF909F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2" name="Line 7">
                <a:extLst>
                  <a:ext uri="{FF2B5EF4-FFF2-40B4-BE49-F238E27FC236}">
                    <a16:creationId xmlns:a16="http://schemas.microsoft.com/office/drawing/2014/main" id="{BC58C926-B423-4428-B55C-DF49599D80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3" name="Line 8">
                <a:extLst>
                  <a:ext uri="{FF2B5EF4-FFF2-40B4-BE49-F238E27FC236}">
                    <a16:creationId xmlns:a16="http://schemas.microsoft.com/office/drawing/2014/main" id="{2CD710A8-6479-4E20-AF87-B3E62FCABD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4" name="Line 9">
                <a:extLst>
                  <a:ext uri="{FF2B5EF4-FFF2-40B4-BE49-F238E27FC236}">
                    <a16:creationId xmlns:a16="http://schemas.microsoft.com/office/drawing/2014/main" id="{77436827-07FA-482E-8AC9-627BF401EF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5" name="Line 10">
                <a:extLst>
                  <a:ext uri="{FF2B5EF4-FFF2-40B4-BE49-F238E27FC236}">
                    <a16:creationId xmlns:a16="http://schemas.microsoft.com/office/drawing/2014/main" id="{9437F7AB-7379-43E5-AC3D-1EED3CADF3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</p:grpSp>
        <p:grpSp>
          <p:nvGrpSpPr>
            <p:cNvPr id="30" name="Group 12">
              <a:extLst>
                <a:ext uri="{FF2B5EF4-FFF2-40B4-BE49-F238E27FC236}">
                  <a16:creationId xmlns:a16="http://schemas.microsoft.com/office/drawing/2014/main" id="{C9D0AD78-E6F3-4CE9-A9CC-DEEE754D7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2095"/>
              <a:ext cx="1057" cy="397"/>
              <a:chOff x="1536" y="2382"/>
              <a:chExt cx="1584" cy="642"/>
            </a:xfrm>
          </p:grpSpPr>
          <p:sp>
            <p:nvSpPr>
              <p:cNvPr id="38" name="Line 13">
                <a:extLst>
                  <a:ext uri="{FF2B5EF4-FFF2-40B4-BE49-F238E27FC236}">
                    <a16:creationId xmlns:a16="http://schemas.microsoft.com/office/drawing/2014/main" id="{1B9D5482-A766-4CDB-83C8-10214FA8DE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39" name="Line 14">
                <a:extLst>
                  <a:ext uri="{FF2B5EF4-FFF2-40B4-BE49-F238E27FC236}">
                    <a16:creationId xmlns:a16="http://schemas.microsoft.com/office/drawing/2014/main" id="{F8EA5D42-472D-485E-9355-56CE2E738C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0" name="Line 15">
                <a:extLst>
                  <a:ext uri="{FF2B5EF4-FFF2-40B4-BE49-F238E27FC236}">
                    <a16:creationId xmlns:a16="http://schemas.microsoft.com/office/drawing/2014/main" id="{45256E29-0207-486A-A0BC-7C8321BAE6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1" y="2382"/>
                <a:ext cx="291" cy="624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>
                  <a:latin typeface="Calibri"/>
                  <a:cs typeface="Calibri"/>
                </a:endParaRPr>
              </a:p>
            </p:txBody>
          </p:sp>
          <p:sp>
            <p:nvSpPr>
              <p:cNvPr id="41" name="Line 16">
                <a:extLst>
                  <a:ext uri="{FF2B5EF4-FFF2-40B4-BE49-F238E27FC236}">
                    <a16:creationId xmlns:a16="http://schemas.microsoft.com/office/drawing/2014/main" id="{F8817495-582E-4A5C-829D-5FEDD3DBBC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 sz="3200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31" name="Text Box 17">
              <a:extLst>
                <a:ext uri="{FF2B5EF4-FFF2-40B4-BE49-F238E27FC236}">
                  <a16:creationId xmlns:a16="http://schemas.microsoft.com/office/drawing/2014/main" id="{DC01B5CE-2679-4375-B9DF-AB4E356C12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4" y="1690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32" name="Text Box 18">
              <a:extLst>
                <a:ext uri="{FF2B5EF4-FFF2-40B4-BE49-F238E27FC236}">
                  <a16:creationId xmlns:a16="http://schemas.microsoft.com/office/drawing/2014/main" id="{F185E963-C8DA-4CAB-82EB-D47BDA186A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33" name="Text Box 19">
              <a:extLst>
                <a:ext uri="{FF2B5EF4-FFF2-40B4-BE49-F238E27FC236}">
                  <a16:creationId xmlns:a16="http://schemas.microsoft.com/office/drawing/2014/main" id="{6492F549-3AF9-4C8C-93CD-622127054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1" y="1926"/>
              <a:ext cx="55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34" name="Text Box 20">
              <a:extLst>
                <a:ext uri="{FF2B5EF4-FFF2-40B4-BE49-F238E27FC236}">
                  <a16:creationId xmlns:a16="http://schemas.microsoft.com/office/drawing/2014/main" id="{26B45B7C-9AEC-47F1-9A61-89A338A552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4" y="2289"/>
              <a:ext cx="50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 err="1">
                  <a:latin typeface="Calibri"/>
                  <a:cs typeface="Calibri"/>
                </a:rPr>
                <a:t>s,a,s</a:t>
              </a:r>
              <a:r>
                <a:rPr lang="ja-JP" altLang="en-US" sz="3200" dirty="0">
                  <a:latin typeface="Calibri"/>
                  <a:cs typeface="Calibri"/>
                </a:rPr>
                <a:t>’</a:t>
              </a:r>
              <a:endParaRPr lang="en-US" sz="3200" dirty="0">
                <a:latin typeface="Calibri"/>
                <a:cs typeface="Calibri"/>
              </a:endParaRPr>
            </a:p>
          </p:txBody>
        </p:sp>
        <p:sp>
          <p:nvSpPr>
            <p:cNvPr id="35" name="AutoShape 21">
              <a:extLst>
                <a:ext uri="{FF2B5EF4-FFF2-40B4-BE49-F238E27FC236}">
                  <a16:creationId xmlns:a16="http://schemas.microsoft.com/office/drawing/2014/main" id="{52EB808A-3326-41F5-852F-E80534415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3200">
                <a:latin typeface="Calibri"/>
                <a:cs typeface="Calibri"/>
              </a:endParaRPr>
            </a:p>
          </p:txBody>
        </p:sp>
        <p:sp>
          <p:nvSpPr>
            <p:cNvPr id="36" name="Text Box 22">
              <a:extLst>
                <a:ext uri="{FF2B5EF4-FFF2-40B4-BE49-F238E27FC236}">
                  <a16:creationId xmlns:a16="http://schemas.microsoft.com/office/drawing/2014/main" id="{BC051B17-1A38-4FD2-B5E6-9E4D5B1B0B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1" y="2465"/>
              <a:ext cx="331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3200" dirty="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32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37" name="Oval 11">
              <a:extLst>
                <a:ext uri="{FF2B5EF4-FFF2-40B4-BE49-F238E27FC236}">
                  <a16:creationId xmlns:a16="http://schemas.microsoft.com/office/drawing/2014/main" id="{A762802A-D648-46C1-8797-18BF28BD54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Calibri"/>
                <a:cs typeface="Calibri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2A9C792-055D-42E3-A09E-CB097C8E894F}"/>
                  </a:ext>
                </a:extLst>
              </p14:cNvPr>
              <p14:cNvContentPartPr/>
              <p14:nvPr/>
            </p14:nvContentPartPr>
            <p14:xfrm>
              <a:off x="852120" y="858240"/>
              <a:ext cx="8354520" cy="4026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2A9C792-055D-42E3-A09E-CB097C8E894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2760" y="848880"/>
                <a:ext cx="8373240" cy="4044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Gridworld</a:t>
            </a:r>
            <a:r>
              <a:rPr lang="en-US" dirty="0"/>
              <a:t> Values V*</a:t>
            </a:r>
          </a:p>
        </p:txBody>
      </p:sp>
      <p:pic>
        <p:nvPicPr>
          <p:cNvPr id="3" name="Picture 2" descr="Screen Shot 2014-08-11 at 12.15.55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/>
          <a:stretch/>
        </p:blipFill>
        <p:spPr>
          <a:xfrm>
            <a:off x="2952734" y="1293962"/>
            <a:ext cx="6286531" cy="556403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D70D0A3-FB88-469C-8CA5-E1AA9B0FC6ED}"/>
                  </a:ext>
                </a:extLst>
              </p14:cNvPr>
              <p14:cNvContentPartPr/>
              <p14:nvPr/>
            </p14:nvContentPartPr>
            <p14:xfrm>
              <a:off x="3478680" y="826560"/>
              <a:ext cx="1477080" cy="18032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D70D0A3-FB88-469C-8CA5-E1AA9B0FC6E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69320" y="817200"/>
                <a:ext cx="1495800" cy="182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19608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1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9"/>
  <p:tag name="PICTUREFILESIZE" val="98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*(s) = \max_a \sum_{s'} T(s,a,s') \,\left[ R(s, a, s') + \gamma\, V^*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63"/>
  <p:tag name="PICTUREFILESIZE" val="4639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k(s)  template TPT1  env TPENV1  fore 0  back 16777215  eqnno 2"/>
  <p:tag name="FILENAME" val="TP_tmp"/>
  <p:tag name="ORIGWIDTH" val="22"/>
  <p:tag name="PICTUREFILESIZE" val="267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{k+1}(s)  template TPT1  env TPENV1  fore 0  back 16777215  eqnno 2"/>
  <p:tag name="FILENAME" val="TP_tmp"/>
  <p:tag name="ORIGWIDTH" val="32"/>
  <p:tag name="PICTUREFILESIZE" val="298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\pi(s) = \sum_{s'} T(s, \pi(s), s') [R(s,\pi(s), s') + \gamma V^\pi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71"/>
  <p:tag name="PICTUREFILESIZE" val="4400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^\pi(s) \leftarrow \sum_{s'} T(s, \pi(s), s') [R(s,\pi(s), s') + \gamma V_k^\pi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94"/>
  <p:tag name="PICTUREFILESIZE" val="4729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0}^\pi(s) = 0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00"/>
  <p:tag name="PICTUREFILESIZE" val="882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argmax_a \sum_{s'} T(s, a ,s') [ R(s,a,s') + \gamma V^*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01"/>
  <p:tag name="PICTUREFILESIZE" val="4195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^*(s) =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75"/>
  <p:tag name="PICTUREFILESIZE" val="625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argmax_a Q^*(s, 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53"/>
  <p:tag name="PICTUREFILESIZE" val="1708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2"/>
  <p:tag name="PICTUREFILESIZE" val="170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^*(s) =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75"/>
  <p:tag name="PICTUREFILESIZE" val="625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{\pi_i}_{k+1}(s) \leftarrow \sum_{s'} T(s,\pi_i(s),s') \,\left[ R(s, \pi_i(s), s') + \gamma\, V^{\pi_i}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22"/>
  <p:tag name="PICTUREFILESIZE" val="5148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_{i+1}(s) = \argmax_a \sum_{s'} T(s, a ,s') \left[ R(s,a,s') + \gamma V^{\pi_i}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18"/>
  <p:tag name="PICTUREFILESIZE" val="5134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^2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2"/>
  <p:tag name="PICTUREFILESIZE" val="320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V^*(s) = \max_a Q^*(s,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05"/>
  <p:tag name="PICTUREFILESIZE" val="1926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*(s) = \max_a \sum_{s'} T(s,a,s') \,\left[ R(s, a, s') + \gamma\, V^*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63"/>
  <p:tag name="PICTUREFILESIZE" val="4639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OliveGreen}{Q^*(s,a) = \sum_{s'} T(s,a,s') \left[ R(s,a,s') + \gamma V^*(s') 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31"/>
  <p:tag name="PICTUREFILESIZE" val="4323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^2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2"/>
  <p:tag name="PICTUREFILESIZE" val="320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^2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2"/>
  <p:tag name="PICTUREFILESIZE" val="320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7030A0"/>
      </a:dk2>
      <a:lt2>
        <a:srgbClr val="E7E6E6"/>
      </a:lt2>
      <a:accent1>
        <a:srgbClr val="2E75B5"/>
      </a:accent1>
      <a:accent2>
        <a:srgbClr val="2E75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2E75B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11330</TotalTime>
  <Words>2768</Words>
  <Application>Microsoft Office PowerPoint</Application>
  <PresentationFormat>Widescreen</PresentationFormat>
  <Paragraphs>609</Paragraphs>
  <Slides>66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3" baseType="lpstr">
      <vt:lpstr>Courier New</vt:lpstr>
      <vt:lpstr>Calibri Light</vt:lpstr>
      <vt:lpstr>Wingdings</vt:lpstr>
      <vt:lpstr>Cambria Math</vt:lpstr>
      <vt:lpstr>Arial</vt:lpstr>
      <vt:lpstr>Calibri</vt:lpstr>
      <vt:lpstr>Office Theme</vt:lpstr>
      <vt:lpstr>Warm-up as You Walk In (Repeat)</vt:lpstr>
      <vt:lpstr>Announcements</vt:lpstr>
      <vt:lpstr>AI: Representation and Problem Solving </vt:lpstr>
      <vt:lpstr>Example: Grid World</vt:lpstr>
      <vt:lpstr>Example: Grid World</vt:lpstr>
      <vt:lpstr>Recap: MDPs</vt:lpstr>
      <vt:lpstr>MDP Notation</vt:lpstr>
      <vt:lpstr>Optimal Quantities</vt:lpstr>
      <vt:lpstr>Gridworld Values V*</vt:lpstr>
      <vt:lpstr>Gridworld: Q*</vt:lpstr>
      <vt:lpstr>The Bellman Equations</vt:lpstr>
      <vt:lpstr>The Bellman Equations</vt:lpstr>
      <vt:lpstr>Solving MDPs</vt:lpstr>
      <vt:lpstr>Solving Expectimax</vt:lpstr>
      <vt:lpstr>Solving Expectimax</vt:lpstr>
      <vt:lpstr>Solving Expectimax</vt:lpstr>
      <vt:lpstr>Value Iteration</vt:lpstr>
      <vt:lpstr>Demo Value Iteration</vt:lpstr>
      <vt:lpstr>Value Iteration</vt:lpstr>
      <vt:lpstr>Value Iteration</vt:lpstr>
      <vt:lpstr>Value Iteration Convergence</vt:lpstr>
      <vt:lpstr>Solved MDP! Now what?</vt:lpstr>
      <vt:lpstr>Piazza Poll 1</vt:lpstr>
      <vt:lpstr>Piazza Poll 1</vt:lpstr>
      <vt:lpstr>Policy Methods</vt:lpstr>
      <vt:lpstr>Policy Evaluation</vt:lpstr>
      <vt:lpstr>Fixed Policies</vt:lpstr>
      <vt:lpstr>Utilities for a Fixed Policy</vt:lpstr>
      <vt:lpstr>Example: Policy Evaluation</vt:lpstr>
      <vt:lpstr>Example: Policy Evaluation</vt:lpstr>
      <vt:lpstr>Policy Evaluation</vt:lpstr>
      <vt:lpstr>Policy Extraction</vt:lpstr>
      <vt:lpstr>Computing Actions from Values</vt:lpstr>
      <vt:lpstr>Computing Actions from Q-Values</vt:lpstr>
      <vt:lpstr>Policy Iteration</vt:lpstr>
      <vt:lpstr>Problems with Value Iteration</vt:lpstr>
      <vt:lpstr>k=0</vt:lpstr>
      <vt:lpstr>k=1</vt:lpstr>
      <vt:lpstr>k=2</vt:lpstr>
      <vt:lpstr>k=3</vt:lpstr>
      <vt:lpstr>k=4</vt:lpstr>
      <vt:lpstr>k=5</vt:lpstr>
      <vt:lpstr>k=6</vt:lpstr>
      <vt:lpstr>k=7</vt:lpstr>
      <vt:lpstr>k=8</vt:lpstr>
      <vt:lpstr>k=9</vt:lpstr>
      <vt:lpstr>k=10</vt:lpstr>
      <vt:lpstr>k=11</vt:lpstr>
      <vt:lpstr>k=12</vt:lpstr>
      <vt:lpstr>k=100</vt:lpstr>
      <vt:lpstr>Policy Iteration</vt:lpstr>
      <vt:lpstr>Policy Iteration</vt:lpstr>
      <vt:lpstr>Comparison</vt:lpstr>
      <vt:lpstr>Summary: MDP Algorithms</vt:lpstr>
      <vt:lpstr>MDP Notation</vt:lpstr>
      <vt:lpstr>MDP Notation</vt:lpstr>
      <vt:lpstr>MDP Notation</vt:lpstr>
      <vt:lpstr>MDP Notation</vt:lpstr>
      <vt:lpstr>Double Bandits</vt:lpstr>
      <vt:lpstr>Double-Bandit MDP</vt:lpstr>
      <vt:lpstr>Offline Planning</vt:lpstr>
      <vt:lpstr>Let’s Play!</vt:lpstr>
      <vt:lpstr>Online Planning</vt:lpstr>
      <vt:lpstr>Let’s Play!</vt:lpstr>
      <vt:lpstr>What Just Happened?</vt:lpstr>
      <vt:lpstr>Next Time: Reinforcement Learning!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 Virtue</cp:lastModifiedBy>
  <cp:revision>961</cp:revision>
  <cp:lastPrinted>2018-11-27T13:42:27Z</cp:lastPrinted>
  <dcterms:created xsi:type="dcterms:W3CDTF">2018-10-11T11:39:27Z</dcterms:created>
  <dcterms:modified xsi:type="dcterms:W3CDTF">2019-03-19T14:07:02Z</dcterms:modified>
</cp:coreProperties>
</file>