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ink/ink15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6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7.xml" ContentType="application/inkml+xml"/>
  <Override PartName="/ppt/ink/ink18.xml" ContentType="application/inkml+xml"/>
  <Override PartName="/ppt/tags/tag15.xml" ContentType="application/vnd.openxmlformats-officedocument.presentationml.tags+xml"/>
  <Override PartName="/ppt/ink/ink19.xml" ContentType="application/inkml+xml"/>
  <Override PartName="/ppt/ink/ink20.xml" ContentType="application/inkml+xml"/>
  <Override PartName="/ppt/notesSlides/notesSlide15.xml" ContentType="application/vnd.openxmlformats-officedocument.presentationml.notesSlide+xml"/>
  <Override PartName="/ppt/ink/ink2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4"/>
  </p:notesMasterIdLst>
  <p:sldIdLst>
    <p:sldId id="968" r:id="rId2"/>
    <p:sldId id="776" r:id="rId3"/>
    <p:sldId id="663" r:id="rId4"/>
    <p:sldId id="829" r:id="rId5"/>
    <p:sldId id="970" r:id="rId6"/>
    <p:sldId id="839" r:id="rId7"/>
    <p:sldId id="978" r:id="rId8"/>
    <p:sldId id="842" r:id="rId9"/>
    <p:sldId id="972" r:id="rId10"/>
    <p:sldId id="971" r:id="rId11"/>
    <p:sldId id="852" r:id="rId12"/>
    <p:sldId id="860" r:id="rId13"/>
    <p:sldId id="820" r:id="rId14"/>
    <p:sldId id="929" r:id="rId15"/>
    <p:sldId id="859" r:id="rId16"/>
    <p:sldId id="945" r:id="rId17"/>
    <p:sldId id="823" r:id="rId18"/>
    <p:sldId id="825" r:id="rId19"/>
    <p:sldId id="975" r:id="rId20"/>
    <p:sldId id="979" r:id="rId21"/>
    <p:sldId id="826" r:id="rId22"/>
    <p:sldId id="931" r:id="rId23"/>
    <p:sldId id="894" r:id="rId24"/>
    <p:sldId id="896" r:id="rId25"/>
    <p:sldId id="830" r:id="rId26"/>
    <p:sldId id="897" r:id="rId27"/>
    <p:sldId id="898" r:id="rId28"/>
    <p:sldId id="899" r:id="rId29"/>
    <p:sldId id="864" r:id="rId30"/>
    <p:sldId id="974" r:id="rId31"/>
    <p:sldId id="980" r:id="rId32"/>
    <p:sldId id="862" r:id="rId33"/>
    <p:sldId id="932" r:id="rId34"/>
    <p:sldId id="863" r:id="rId35"/>
    <p:sldId id="834" r:id="rId36"/>
    <p:sldId id="900" r:id="rId37"/>
    <p:sldId id="917" r:id="rId38"/>
    <p:sldId id="946" r:id="rId39"/>
    <p:sldId id="947" r:id="rId40"/>
    <p:sldId id="948" r:id="rId41"/>
    <p:sldId id="949" r:id="rId42"/>
    <p:sldId id="950" r:id="rId43"/>
    <p:sldId id="951" r:id="rId44"/>
    <p:sldId id="952" r:id="rId45"/>
    <p:sldId id="953" r:id="rId46"/>
    <p:sldId id="901" r:id="rId47"/>
    <p:sldId id="944" r:id="rId48"/>
    <p:sldId id="919" r:id="rId49"/>
    <p:sldId id="921" r:id="rId50"/>
    <p:sldId id="904" r:id="rId51"/>
    <p:sldId id="954" r:id="rId52"/>
    <p:sldId id="955" r:id="rId53"/>
    <p:sldId id="956" r:id="rId54"/>
    <p:sldId id="957" r:id="rId55"/>
    <p:sldId id="958" r:id="rId56"/>
    <p:sldId id="959" r:id="rId57"/>
    <p:sldId id="960" r:id="rId58"/>
    <p:sldId id="961" r:id="rId59"/>
    <p:sldId id="962" r:id="rId60"/>
    <p:sldId id="963" r:id="rId61"/>
    <p:sldId id="964" r:id="rId62"/>
    <p:sldId id="965" r:id="rId63"/>
    <p:sldId id="966" r:id="rId64"/>
    <p:sldId id="967" r:id="rId65"/>
    <p:sldId id="905" r:id="rId66"/>
    <p:sldId id="906" r:id="rId67"/>
    <p:sldId id="923" r:id="rId68"/>
    <p:sldId id="926" r:id="rId69"/>
    <p:sldId id="928" r:id="rId70"/>
    <p:sldId id="976" r:id="rId71"/>
    <p:sldId id="977" r:id="rId72"/>
    <p:sldId id="916" r:id="rId73"/>
  </p:sldIdLst>
  <p:sldSz cx="12192000" cy="6858000"/>
  <p:notesSz cx="7010400" cy="92964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alibri Light" panose="020F0302020204030204" pitchFamily="34" charset="0"/>
      <p:regular r:id="rId79"/>
      <p:italic r:id="rId80"/>
    </p:embeddedFont>
    <p:embeddedFont>
      <p:font typeface="Cambria Math" panose="02040503050406030204" pitchFamily="18" charset="0"/>
      <p:regular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F9C"/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49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02:23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8442 11842 633 0,'0'0'56'0,"0"0"-44"15,0 0-12-15,0 0 0 0,0 0 168 0,0 0 31 16,0 0 6-16,0 0 2 0,0 0-159 0,0 0-32 15,0 0-7-15,0 0-1 0,0 0-8 0,0 0-17 16,0 0 4-16,0 0 1 0,0 0-3 0,-4-3 0 16,-3-3 0-16,0 6 0 0,-3-3 27 0,3-4 6 15,-4 7 1-15,4 0 0 0,-4 0 25 0,-3 0 4 0,-3 0 2 0,3 0 0 16,-4 0 11-16,0 0 3 0,-3 0 0 0,0 0 0 16,0 0-50-16,0 0-14 0,3 0 0 0,0 0 8 15,8-3-8-15,-8 3 0 0,4-3 0 0,0-3 8 16,0 6 1-16,7 0 1 0,0-9 0 0,3 9 0 15,-6-4-10-15,3-2 0 0,7 6 0 0,0 0 8 16,-4-3-18-16,4 3-4 0,0 0-1 0,0-9 0 31,4 5-9-31,-1-2-3 0,4 3 0 0,0-3 0 0,4 6 13 0,-1-3 2 0,1 3 1 0,3 0 0 16,0 3 11-16,4-3-8 0,-4 6 8 0,4-6-8 16,-8 3 16-16,8-3 4 0,-4 10 1 0,0-10 0 15,-7 6 19-15,4-3 3 0,3 0 1 0,0-3 0 16,0 6 10-16,0-2 2 0,-3-4 1 0,3 0 0 15,3 0-5-15,-6 6-2 0,-4-6 0 0,4 0 0 16,-1 0-15-16,-10 0-3 0,0 0-1 0,0 0 0 0,0 0-11 0,0 0-3 16,0 0 0-16,0 0 0 0,0 0-9 0,0 0 0 15,0 0 9-15,-3 3-9 16,-11-3 8-16,3 6-8 0,0-6 10 0,-6 0-10 0,-1 0 16 0,-3 0-4 16,-4 0 0-16,4-6 0 0,-4 6 23 0,8 0 4 15,-8-3 1-15,4-3 0 0,7 6 21 0,-4-4 5 16,4-2 1-16,0 6 0 0,3-3-46 15,8 0-9-15,-8-3-1 0,11 6-1 0,-7 0-10 0,7 0-14 16,0 0 3-16,0 0 1 16,0 0-137-16,0 0-27 0,11 0-6 0</inkml:trace>
  <inkml:trace contextRef="#ctx0" brushRef="#br0" timeOffset="5052.95">11501 17189 1188 0,'10'0'52'0,"-10"0"12"0,0 0-52 0,-10 3-12 0,-5-3 0 0,8 0 0 16,7 0 92-16,-10 0 15 0,-4-3 3 0,3-3 1 15,8 2-71-15,-1-2-15 0,-3 3-2 0,3 0-1 16,4 3 10-16,-3-6 1 0,3-4 1 0,-4 7 0 16,1 0-17-16,3 3-3 0,10-6-1 0,-2-4 0 15,-1 10 13-15,3-9 2 0,8 9 1 0,7 0 0 16,6 0-5-16,-3 0-2 0,1 0 0 0,2 0 0 15,12 6-11-15,-4-3-3 0,-1 4 0 0,8-4 0 0,7 3 3 16,0-3 0-16,7 0 0 0,0 3 0 0,0-2 9 0,4-4 3 16,-5 0 0-16,5 6 0 15,-1-3-12-15,5-3-3 0,-1 0 0 0,7 0 0 0,-4 0-8 0,4 0 0 16,-3 0 0-16,-4 0 0 16,0 0-11-16,3 3 11 0,1-3-8 0,0 0 8 0,-1 0 0 0,-3 6 0 15,-3-2 0-15,-1-4 0 0,1 0-13 0,3 0 2 16,0 6 1-16,0-3 0 0,3-3 33 0,-6 0 6 15,-1 0 2-15,-3 0 0 0,0 0-31 0,0 0 0 16,0 0 0-16,0-3 0 16,-3-3-20-16,-1 6-11 0,-3 0-1 0,3-4-1 15,-6 4 3-15,-1-6 1 0,-3 6 0 0,3 0 0 16,-6 0-55-16,-1 6-10 0,0-2-2 0,1-4-708 0</inkml:trace>
  <inkml:trace contextRef="#ctx0" brushRef="#br0" timeOffset="7857.18">15596 17731 288 0,'0'0'12'0,"0"0"4"0,0 0-16 0,0 0 0 16,0 0 0-16,0 0 0 0,0 0 236 0,0 0 44 0,0 0 8 0,0 0 3 16,0 0-217-16,0 0-43 0,0 0-9 0,0 0-2 15,0 0-20-15,0 0-15 0,0 10 3 0,0-10 0 31,0 0-20-31,0 0-3 0,0 0-1 0,0 0 0 0,0 0 36 0,0 0 20 0,0 0-2 0,4 6-1 16,-4-6 21-16,10 3 4 0,1-3 1 0,0 3 0 16,3 4-9-16,0-7-2 0,-4 0 0 0,5 0 0 15,-1 0-7-15,3 0-1 0,-3 0-1 0,4 0 0 16,0 3 12-16,3-3 2 0,-4 0 1 0,8 0 0 0,3 0-24 16,1 6-5-16,-1-6-1 0,4 3 0 0,-4-3 39 15,4 0 7-15,3-3 2 0,0 3 0 0,0 0-27 0,1 0-5 16,2-6 0-16,5 6-1 0,6 0-3 0,-6-3 0 15,-5-4 0-15,-2 7 0 0,6-3 0 0,-3 3-1 16,0-3 0-16,3-3 0 0,-7 3-2 0,7-4 0 16,1 7 0-16,3 0 0 0,0-3 1 0,3 3 0 15,4 0 0-15,-4 0 0 0,4 0 10 0,-3 3 3 16,-1-3 0-16,-7 0 0 0,4 0-31 0,0 0-13 16,0 0 1-16,3 0 0 0,-3 0 20 0,3 0 5 15,-6 0 1-15,3 0 0 0,0 0-24 0,-4 0-5 16,0 0-1-16,-3 0 0 0,3 0 25 0,-3 0 5 0,0 7 1 15,3-7 0-15,1-7-15 0,-1 7 0 0,-3 0 0 16,3 0 0-16,-3 0-17 0,0 0-3 0,0-3-1 0,-4 3 0 16,0 0 12-16,0 0 9 0,-3 0-12 0,-4 0 12 15,8 3-19-15,-1-3 3 0,-3 7 1 0,3-4 0 16,-3-3-6-16,-1 6-2 0,5-3 0 0,-8 0 0 16,4-3 23-16,-8 10 0 0,5-10 0 0,-5 9 8 15,-3-9-20-15,1 0-5 0,-1 6-1 0,-4-2 0 31,1-1-37-31,0-3-7 0,-4 0-2 0,-4 0-846 0</inkml:trace>
  <inkml:trace contextRef="#ctx0" brushRef="#br0" timeOffset="12104.125">19209 16571 1036 0,'0'0'46'0,"0"0"10"0,0 0-45 0,0 0-11 0,0 0 0 0,0 0 0 16,0 0 228-16,0 0 44 0,0 0 9 0,0 0 2 15,7-3-227-15,3 0-44 0,1-3-12 0,3-4 0 16,4 7-10-16,-1-3-4 0,1 3-1 0,3-1 0 16,0-2 1-16,4 3 0 0,0-3 0 0,-1 6 0 15,1 0 14-15,3 0 8 0,4-3 0 0,0 3-8 16,0 3 27-16,-1-3-2 0,5 0 0 0,-1 0 0 15,-3 0-9-15,3 0-1 0,0 0-1 0,0 0 0 16,4-3-6-16,0 3 0 0,0 0-8 0,7-7 12 16,3 7 7-16,1 0 1 0,2 0 0 0,1 7 0 0,4-7-1 15,-4 0 0-15,3 0 0 0,1 0 0 0,3-7-7 0,3 7 0 16,-3 0-1-16,0 0 0 0,4 0-11 0,-4 0 12 16,-1 0-12-16,1 0 12 0,-3-3 8 0,-1 3 3 15,4 3 0-15,0-3 0 0,-3 7-3 0,-1-4-1 16,1 3 0-16,-4-3 0 0,-4 7-5 0,4-7-1 15,7 6 0-15,-7-9 0 0,0 6 11 16,3-2 1-16,4-4 1 0,4 6 0 0,-4-3 7 0,-4-3 2 16,0 0 0-16,4 3 0 0,7-3-35 0,-7 0 0 15,-3 0 0-15,-1 0 0 0,8 0 0 0,-8 0 0 16,-6 0 0-16,-1 0 0 0,-3 0 0 0,3 0 0 16,1 6 0-16,-12-6 0 0,-2 4 8 0,3-4-8 0,3 0 0 15,0 0 0-15,-7 0 9 0,4 0-1 0,-3 0-8 0,2-4 12 16,-2 4 7-16,-5-6 1 0,1 6 0 0,0 0 0 15,3-3 3-15,-3-6 1 0,0 9 0 0,-1 0 0 16,1-4-13-16,3-2-3 0,-3 6 0 0,0 0 0 16,-4-3-8-16,0 3 0 0,-3 0 0 0,0 0 0 15,-4 3 0-15,0-3 0 0,-7 0 0 0,-3 0 0 16,-1 0 0-16,-10 0 0 0,7 0 0 0,-7 0 0 16,0 0-12-16,0 0-4 0,0 0 0 0,0 0-1 15,0 0-5-15,0 0-1 0,0 0 0 0,0 0 0 16,0 0 11-16,0 0 1 0,0 0 1 0,0 0 0 31,8 0-95-31,-8 0-19 0,0 0-4 0,0 0-987 0</inkml:trace>
  <inkml:trace contextRef="#ctx0" brushRef="#br0" timeOffset="14677.84">6011 7948 115 0,'0'0'10'0,"0"0"-10"31,-7 3 0-31,7-3 0 0,-3 0 190 0,-4 6 36 0,0-3 7 0,0 3 2 0,0-2-99 0,3-4-19 0,4 0-4 0,-7 3-1 16,3 3-60-16,4-6-13 0,-7 3-3 0,7-3 0 16,-3 10-12-16,3-10-4 0,-4 6 0 0,4-6 0 15,0 0-65-15,-3 6-14 0,3 3-2 0,0-9-1 16,3 10-15-16,1 2-3 0,-1-5-1 0,-3 2 0 15,0-9 41-15,7 6 9 0,-7-6 2 0,4 10 0 0,-4-10 43 0,0 0 9 16,0 0 1-16,0 0 1 0,0 0 63 0,0 0 12 16,0 0 2-16,0 0 1 0,7 6 5 0,-7-6 2 15,0 0 0-15,0 0 0 0,4 3-48 0,-4-3-10 16,0 0-1-16,7 10-1 0,7-7-40 0,-11 3-10 16,-3-6 0-16,7 3 0 0,0 3 0 0,4-2 0 15,-4-4 0-15,-7 0-11 0,0 0 11 0,14 0 0 16,-3 0 10-16,-8 0-10 0,-3 0 18 0,7 0-2 15,7 0-1-15,-10 0 0 0,6 0 34 0,1 0 7 0,-11 0 2 0,11 0 0 16,-4 0-20-16,0 0-4 0,3 0-1 0,1 6 0 16,-4-3-1-16,4-3-1 0,-1 3 0 0,1-3 0 15,3 0-23-15,0 6-8 0,4-6 0 0,-8 4 0 16,4-4 0-16,4 6 0 0,0-3 0 0,-4-3 0 16,3 3 0-16,1 3-12 0,0-3 1 0,-1-3 0 15,-3 0 11-15,8 7 0 0,-12-4 0 0,8-3 0 16,3 0 0-16,-3 6 0 0,-1-3 0 0,1 0 0 15,-1-3 11-15,8 0-3 0,-11 7 0 0,7-4 0 16,-10-3 7-16,10 0 1 0,7 0 0 0,-10 0 0 16,7 0 4-16,-1 0 0 0,1 6 1 0,-4-6 0 15,11 0-3-15,-7 0-1 0,-4 0 0 0,4 0 0 16,-1 0-7-16,1 0-2 0,0 3 0 0,-4-3 0 0,4 0-8 0,3 0 0 16,-7 0 0-16,7 7 0 15,-3-7 0-15,7 0 0 0,-4-7 0 0,4 14 8 0,-4-7-8 0,4-7 10 16,-4 7-10-16,4 0 10 0,-4 0-10 0,3 0 10 15,-2-3-10-15,2 3 10 0,-6-6-10 0,3 6 0 16,-3 0 9-16,3 0-9 0,1 0 0 0,-1 0 0 16,-4 0 0-16,5 0 8 0,-5 0-8 0,1 0 8 15,0 0-8-15,-4 0 8 0,4 6-8 0,-1-6 0 16,1 0 0-16,0 0 0 0,-1 0 0 0,1 0 0 16,0 0 0-16,-1-6-12 0,1 6 12 0,-4 0 0 15,4 0 8-15,0 0-8 0,3-3 0 0,-3 3 9 16,3 0-9-16,-7 0 0 0,4 0 10 0,3 0-10 15,-3 3 8-15,-1-3-8 0,1 0 0 0,0 6 0 0,-1-3 8 16,1 4-8-16,-4-4 0 0,4 0 0 16,0-3 0-16,-1 6 0 0,-2-3 0 0,2-3 0 0,-3 0 0 0,4 0 0 15,-4 0 0-15,4 0 0 0,0 0 0 0,3 0 0 16,0-3 15-16,0 3 4 0,1 0 1 0,2 0 0 16,-3-6-7-16,4 6-1 0,-7 6 0 0,0-6 0 15,3 0-12-15,-3 0 0 0,-1 3 0 0,-3-3 0 16,4 6 0-16,-4-2 8 0,0 2-8 0,4-3 0 15,-7 0 0-15,-1 3 0 0,1-2 0 0,0 2 0 16,3-3 0-16,-4-3 9 0,5 3-9 0,-1 3 12 16,0-6-12-16,0 3 0 0,0-3 0 0,4 0 0 15,3 0 0-15,-3 0 0 0,-4 0 0 0,4 0 0 16,-1 7 0-16,1-7 0 0,0 0 0 0,0 0 0 16,-4 3 8-16,0-3 0 0,4 9 0 0,-4-6 0 15,0-3-8-15,-3 7-12 0,3-4 2 0,3 6 1 0,-2-9 9 16,-1 7 12-16,0-4-2 0,4 0-1 15,3 6-9-15,0-9 0 0,0 10 0 0,4-4 0 0,0-3 0 0,0 0-16 16,6 7 4-16,-2-10 1 0,-1 6 11 0,-3-3 0 16,3 0 8-16,0-3-8 0,0 10 0 0,1-10 0 15,-1 6 0-15,4-3 0 0,3 3 0 0,-3 0 0 16,-11-6 0-16,7 10 0 0,1-1 0 0,-4-2 0 16,-1-1 0-16,1 3 0 0,-4-2 0 0,4-4 0 15,3 0 0-15,-7 3 0 0,1-3 0 0,6-3 0 16,7 0 0-16,-3 0 0 0,0 0 8 0,-4 0-8 15,4 0 10-15,7 0-10 0,3 0 8 0,-6 0-8 16,-5 0 0-16,1 6 0 0,0-12 0 0,0 6 0 16,0 0 0-16,3 0 0 0,0-3 0 0,-3 3 0 0,0-6 0 0,-4 6 0 15,0-3 0-15,1 3 8 0,6 0-8 0,-3-3 0 16,-4-4 0-16,0 7 0 16,4 0 0-16,0-9 0 0,-4 9 0 0,4-3 0 0,0 0 0 0,0-4 0 15,3 4 0-15,-3-3 0 0,-4 3 0 0,0-4 0 16,1 4 0-16,3 0 0 0,-4-3 0 0,0 3 0 15,-3-3 0-15,0 6 0 0,-1-4 0 0,1 4 0 16,-4-6 0-16,1 6 0 0,-1 0 0 0,0 0 0 16,4 0 0-16,-1 0 0 0,-2 0 0 0,-5 0 0 15,5 0 0-15,2 0 0 0,-2 0 0 0,2 0 0 16,1 0 0-16,-4 0 0 0,1 0 0 0,2 0 0 16,-6 0 0-16,3 0 8 0,0-3-8 0,1 3 9 15,2-3-1-15,1-3-8 0,-4 6 12 0,4-4-4 0,-4-2-8 16,1 6 10-16,-5 0-10 0,1-3 10 0,-4 3-10 0,0 0 10 15,0-3-10-15,4 3 10 0,-7-6-10 0,3 6 0 16,-3 0 9-16,-1-4-9 16,1-2 0-16,-1 6 0 0,-2 0 0 0,2 0 0 0,-6-3 0 0,3-3 0 15,0 6 0-15,-3 0 0 0,3-3 29 0,0 0 2 16,-4-4 0-16,1 7 0 0,3 0-31 16,-3 0-13-16,-1 0 1 0,4-3 0 0,-3-3 12 0,0 6 0 15,-1 0 0-15,1-10 0 0,3 10 0 0,-4 0 0 16,5-3 0-16,-5 3 0 0,-3-3 0 0,4-3 0 15,-1 6 0-15,1 0 0 0,-4-3 0 0,4-4 0 16,-4 7 0-16,3 0 0 0,1-3 0 0,-1 3 0 16,1-6-8-16,0 6 8 0,3-3-20 0,-4 3 1 0,1 0 1 0,3-3 0 15,0 3 6-15,-3-6 2 16,3 6 0-16,-4-4 0 16,1-2-78-16,-1 6-15 0,-2 0-3 0,2-3-1130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28:3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18069 15358 1551 0,'0'0'68'0,"0"0"16"0,0 0-68 0,0 0-16 0,0 0 0 15,0 0 0-15,0 0 82 0,-3-4 13 0,-1-2 2 0,4 6 1 16,-3-3-70-16,-4 0-13 0,-4-3-3 0,4 6-1 16,0-4-11-16,0-2 0 0,0 6 0 0,-4 0 8 15,1-3 17-15,-4 3 3 0,-1 0 1 0,1 0 0 16,-7 0 21-16,4 3 4 0,-1-3 1 0,-3 6 0 15,0-2-28-15,-4-4-6 0,0 9-1 0,-3-9 0 16,3 3-12-16,-6 3-8 0,-1-2 10 0,0 2-10 0,-3-3 0 16,-1 6 0-16,1-6 0 0,-4 4 0 0,1-4 20 15,-1 6-1-15,-4-2-1 0,5-1 0 0,-1 3 3 0,0-2 1 16,4-4 0-16,3 6 0 0,-3-6-8 0,-1 7-2 16,8-4 0-16,-4-3 0 0,-3-3-12 0,3 9 0 15,4-5-9-15,-4-4 9 0,4 0 0 0,0 6 0 16,0-3 0-16,3-3 0 0,0 0 0 0,4 0 0 15,0 0 0-15,-4 0 0 0,4 6 0 0,0-6 8 16,0-6-8-16,0 6 10 0,0 0-10 0,-1 0 0 16,1 0 0-16,-3 0 0 0,2 0 0 0,1 0 0 15,0-3 8-15,0 3-8 0,0 0 10 0,3-6 0 16,4 6 0-16,0 0 0 0,3 0 22 0,1-4 4 16,-4 4 0-16,6 0 1 0,1-6-21 0,0 6-4 0,0-3 0 0,0 3-1 15,4-3 7-15,3 3 2 0,0 0 0 0,0 0 0 16,-7-6 11-16,3 6 2 0,4 0 1 0,-7-10 0 15,4 10-22-15,3 0-4 0,0 0 0 0,0-6-8 16,0 0 12-16,0-4-4 0,0 7 0 0,3-6-8 16,4-1 12-16,0 1-4 0,0 6 0 0,0-7-8 15,-3 1 8-15,3 0-8 0,3-1 0 0,5 4 0 16,-1-10 0-16,0 13 0 0,3-6 0 0,1-1 0 16,-4 1 0-16,0 6 8 0,0-7-8 0,1 7 0 15,-5-3 0-15,1 3 0 0,-4 3 0 0,-7 0 0 16,7-7 0-16,-7 7 0 0,0 0 0 0,0 0 0 15,0 0 0-15,0 0 0 0,0 0 8 0,0 0-8 16,0 0 0-16,0 0 0 0,0 0 0 0,0 0 0 16,0 0 0-16,0 0 0 0,0 0 0 0,0 0 0 15,0 0 0-15,-4 10-9 0,1-1 9 0,-8 4-8 0,4-4 8 16,-3 1-8-16,-5 8 8 0,5-5-8 0,3 0 8 0,-4 5 0 16,-3-5 0-16,4-4 0 15,2 4 0-15,1 3 0 0,0-4 0 0,4 1 0 0,-1-4 0 0,1 0 0 16,3 1 8-16,0-1-8 0,0-2 8 0,7 2-8 15,-4 0 10-15,4 1-10 0,0-7 0 0,8 13 0 16,-1-7 0-16,3-3 0 0,1 10 8 0,3-10-8 16,0 4 0-16,4 5 0 0,0-8 8 0,-4 2-8 15,4 7 0-15,-4-10 9 0,3 3-9 0,1 1 0 16,-7-1-12-16,-1-6 12 16,-3 4-116-16,-3-4-16 0,0-3-4 0,-4 6 0 15,-7-6-95-15,0 0-19 0,0 0-4 0,0 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33:48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6184 11058 0 0,'0'0'0'0,"0"0"0"0,0 0 0 0,0 0 0 0,0 0 0 0,0 0 0 16,0 0 201-16,0 0-41 0,0 0 33 0,0 0 7 15,0 0-136-15,0 0-28 0,0 0-4 0,0 0-2 16,0 0 27-16,0 0 6 0,0 0 1 0,0 0 0 16,0 0 9-16,0 0 3 0,-3-6 0 0,-1-3 0 15,1 9-10-15,-4-3-2 0,7 3 0 0,-4-4 0 16,-10-2-20-16,14 6-4 0,0 0 0 0,-11-3-1 16,1-3 0-16,-1 6 0 0,-3 0 0 0,0 0 0 0,3-3 9 0,-10 3 1 15,7-7 1-15,-7 7 0 16,0-3-24-16,0 3-5 0,-1 0-1 0,-2 0 0 0,-1 0 5 0,-3-3 1 15,0-3 0-15,-1 6 0 0,1 0 0 0,-4-3 0 16,-3-4 0-16,0 7 0 0,0 0-26 0,-8-3 0 16,11 3 8-16,-3 0-8 0,0-6 0 0,3 6 0 15,4 0 9-15,-7 0-9 0,10-3 0 0,-7 3 0 16,4 0 0-16,-4 0 8 0,4-3-8 0,-7 6 0 16,3-3 0-16,-3 3 0 0,-1-3 0 0,5 6 0 15,6-3 0-15,-7 4 0 0,4-4 0 0,-7-3 0 16,10 9 0-16,-3-6 8 0,3-3 0 0,8 10 1 15,-8-10 0-15,7 9 0 0,4-3 0 0,-4-2 0 0,8-1 0 0,-1-3 0 16,-3 6-9-16,7-3 0 0,4-3 0 0,-8 9 0 16,7-9 0-16,4 0 0 0,0 0 0 0,0 0 0 15,0 10-9-15,0-10 9 0,4 3-12 0,7 6 12 16,-1 1-9-16,-3-7 9 16,11 3 0-16,-8-3-9 0,8-3 9 0,3 0 0 0,4 0 0 0,0 0 0 15,10-3 0-15,0 3 0 0,-10-6 0 0,10 3 8 16,0 0-8-16,1-4 9 0,-1-2-9 0,4 6 10 15,-4-7-10-15,4 1 0 0,-4 0 0 0,4 6 0 16,-4-7 0-16,8 1 0 0,-1 6 0 0,4-4 0 16,-7 4 8-16,3-6-8 0,-3 9 8 0,0-10-8 15,-4 10 0-15,0-3 0 0,-3-3 0 0,3 6 0 16,-7 0 0-16,4-3 0 0,-7 3 0 0,-1 3 0 16,-2-3-8-16,-1 0 8 0,-4 0 0 0,-2 0 0 0,-1 0 0 15,-4 0-9-15,1 0 9 0,-1 0 0 16,-10 0-32-16,0 0 0 0,0 0 0 0,0 0-647 15,0 0-129-15</inkml:trace>
  <inkml:trace contextRef="#ctx0" brushRef="#br0" timeOffset="12092.616">8135 13993 576 0,'0'0'51'0,"-3"0"-41"15,-5 0-10-15,1-3 0 0,0-3 171 0,4 6 32 16,3 0 6-16,-11-9 2 0,4 9-143 0,4-10-29 0,-1 10-6 0,4 0-1 16,-7-3 24-16,4 0 5 0,-1-3 1 0,1 3 0 15,-1-4-16-15,-3 4-3 16,3-3-1-16,1 3 0 0,3 3-8 0,0 0-2 0,0 0 0 0,0 0 0 16,-7-10 20-16,7 10 3 0,0 0 1 0,0 0 0 15,-7 0-10-15,7 0-2 0,0 0 0 0,0 0 0 16,0 0 7-16,0 0 1 0,0 0 0 0,0 0 0 15,0 0-28-15,0 0-4 0,0 0-2 0,0 0 0 16,0 0-3-16,0 0-1 0,7 0 0 0,3-3 0 16,-3 3 14-16,4 0 4 0,0 0 0 0,-1 0 0 15,1 3-32-15,3-3 0 0,-4 0 0 0,5 0 0 16,2 0 10-16,1 0-10 0,3 0 10 0,4 0-10 16,-8 0 16-16,8 0-4 0,0 0 0 0,3 7 0 15,4-7 3-15,-8 3 0 0,5-3 0 0,2 0 0 16,-6 0-15-16,3 0 0 0,1 3 0 0,-1-3 0 0,4 0 28 15,-1 0 4-15,-3 0 0 0,4 0 0 0,4 0-32 0,-1 0 0 16,0 0 0-16,0 0 0 0,1 0 0 0,-1 0 0 16,0 0 0-16,0 0 0 0,1 0 0 0,-1 0 12 15,0 0-3-15,1 0-1 0,-1 0-8 0,4-3 10 16,-1 0-10-16,-2-4 10 0,6 7 0 0,-3-9 0 16,0 9 0-16,3-3 0 0,-7-3 0 0,8 2 0 15,-12 1 0-15,1-3 0 0,0 6-10 0,3-3 0 16,-3-3 0-16,0 6 0 0,-4-4 0 0,4 4 0 15,6-3 0-15,-6 3 0 0,3-6 12 0,1 6 0 16,-1 0 0-16,0 0 0 0,-3 0-12 0,3 0 0 16,-3 0 0-16,3 0 0 0,-3 0 0 0,3 0 0 15,1 0 0-15,-1-3 0 0,-3-3 0 0,3 6 0 0,4 0 0 0,3 0 0 16,0 0 0-16,-3-4 0 16,-3 4 0-16,-1 0 0 0,4 4-10 0,-4-4-1 0,-7 6 0 0,4-3 0 15,0-3 11-15,3 0 16 0,0 0-4 0,0 6-1 16,-10-3-11-16,10 1-14 0,4-4 3 0,0 6 1 15,-11-3 34-15,8 3 6 0,6-3 2 0,0-3 0 16,-7 4-32-16,4 2 0 0,-7-6 0 0,10 3 0 16,1-3 0-16,-1 0-8 0,-7 0-1 0,4 0 0 15,7 0 9-15,-4 0 0 0,-3 0 0 0,-4 0 8 16,4 6-8-16,-4-3 0 0,8-3 0 0,-8 7 0 16,0-7 13-16,1 3-1 0,2-3-1 0,1 0 0 15,0 0-11-15,0 0 0 0,0 0 0 0,3 0 0 0,-3 0 0 16,0 0 0-16,3-3 0 0,-3-4 0 0,-4 7 0 0,0 0 8 15,1 0-8-15,-5 0 8 0,5 0-8 0,-5 0 0 16,5 0 0-16,2-3 0 0,-2 3 0 0,-5 3 0 16,5-3 8-16,-1 0-8 0,0 0 0 0,-3 7 0 15,0-4 0-15,-4 0 0 0,0-3 0 16,4 6 0-16,-7-3 0 0,-1-3 0 0,1 0 8 0,3 7-8 16,-3-4 8-16,3-3-8 0,-7 0 0 0,8 0 0 15,-1 0 0-15,-3 6 0 0,-1-6 0 0,1 0 8 16,3 0 0-16,-7 0 0 0,0 0 2 0,4 0 0 15,-7 0 0-15,3 0 0 0,-3 0 1 0,-1 0 0 16,1 3 0-16,-4-3 0 0,-3 3-2 0,-1-3 0 16,4 0 0-16,-7 0 0 0,0 0-9 0,-7 0 0 0,11 7-10 0,-11-7 10 15,7 3-8-15,-7-3 8 0,7 0 0 0,-7 0-9 32,0 0-21-32,0 0-4 0,0 0-1 0,0 0 0 15,0 0-126-15,0 0-26 0,0 0-5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36:18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16990 6806 748 0,'0'0'67'0,"-4"-6"-54"0,1-3-13 0,-4 9 0 0,0-10 194 0,0 7 36 16,3-6 7-16,-3-1 2 15,0 7-167-15,0 0-32 0,3-3-8 0,1-4 0 0,-1 7-32 0,-3-3 0 16,4 3 0-16,-1-7 0 0,-3 7 0 16,4-3 0-16,-8 6 0 0,4-3 9 0,-4-4 9 0,-3 4 2 15,4 0 0-15,-1-3 0 0,-3 6-7 0,3-3-1 16,-3-3 0-16,-3 6 0 0,-1 0 4 0,0 0 0 16,1-4 0-16,-1 4 0 0,-3 0 1 0,0 0 1 15,-4 0 0-15,4 0 0 0,-4 0-2 0,-3 4 0 16,0-4 0-16,0 9 0 0,-1-9-1 0,5 6-1 15,-1 0 0-15,0 1 0 0,1-4-3 0,-1 6-1 16,0 1 0-16,-3-7 0 0,0 6-10 0,3 1 0 16,-3-1 0-16,3-6 8 0,4 7-8 0,0-1 10 0,0 4-10 15,-1-4 10-15,1 0-1 0,-3 4 0 0,2 3 0 0,1-10 0 16,-7 10 11-16,3-4 3 0,-3-3 0 0,7 4 0 16,0 0-23-16,0-4-16 0,-8 10 2 0,1-7 1 15,3 1 25-15,1 3 4 0,-1-1 2 0,0 1 0 16,4-4 8-16,-3 1 2 15,6 0 0-15,-3-4 0 16,0 10-11-16,3-7-1 0,0-2-1 0,1 2 0 0,-5 4-15 0,5 0 11 0,-1-1-11 0,-3 1 10 16,3-7 3-16,1 10 1 0,-1 0 0 0,-3-3 0 15,3 2-14-15,-3 1 0 0,3-3 0 0,4 6 0 16,0-3 0-16,4 0 0 0,-4-4 0 0,-1 4 0 16,-2 3-12-16,3-3 12 0,0 3-12 0,-4-3 12 15,0 3 0-15,1-1 0 0,3 1 0 0,-1 0 0 16,-2-3 0-16,3 3 0 0,0-9 0 0,-1 9 0 15,1-4 8-15,0 1 0 0,0-3-8 0,4 3 12 0,-5 3 0 0,5-3-1 16,-4-7 0-16,3 10 0 0,-3-3-11 0,3 3 0 16,-3-3 0-16,4-1 0 0,-4-2 0 0,3 6 0 15,1-3 0-15,-1 3 0 0,0 0 0 0,1 0 0 16,-1-3 0-16,4-7 0 0,-3 7 0 0,-1 3 0 16,0-10 9-16,4 4-9 0,0 0 8 0,-3-7-8 15,3 7 8-15,0-10-8 0,0 10 8 0,3-10-8 16,-3 3 8-16,0 1-8 0,3-4 12 0,1-3-3 15,-1 0 0-15,1 4 0 0,-4-4 6 0,7-3 1 16,0 0 0-16,0 0 0 0,0 0 4 0,0 0 2 16,0 0 0-16,0 0 0 0,0 0-12 0,0 0-2 15,0 0-8-15,0 0 12 0,0 0-12 0,0 0 11 16,0 0-11-16,0 0 10 0,0 0 0 0,0 0 0 0,0 0 0 0,0 0 0 16,0 0 5-16,0 0 1 0,0 0 0 0,-4-10 0 15,-6 7 2-15,6-6 1 0,1-1 0 0,3 1 0 16,-8 3-9-16,5-10-2 0,-1 10 0 0,1-10 0 15,3 7 0-15,-4-4-8 0,1 1 12 0,3-7-4 16,-4 9-8-16,4-2 0 0,-3-7 0 0,-1 7 8 16,4-1-8-16,0 0 8 0,-3-2-8 0,-1 5 8 15,4-2-8-15,-3-1 0 0,-1-6 0 0,4 10 8 16,-3-3 0-16,3-1-8 0,0 4 12 0,0-4-4 16,0 4-8-16,0-1 0 0,0 1 0 0,3-1 0 15,1-2 0-15,-1 9 0 0,-3-7 0 0,0 1 0 16,0-1 0-16,4 7 0 0,-8-3 0 0,4 6 0 15,0 0 0-15,0-9 0 0,-3 6 0 0,3 3 0 0,0 0 0 0,0 0 0 16,0 0 0-16,0 0 0 16,0 0-12-16,0 0 12 0,0 0-12 0,0 0 12 0,-4 12-14 0,1-3 5 15,3 4 1-15,-4 3 0 0,4-1 8 0,0 1-8 16,-3 0 8-16,3 3-8 0,3-7 8 0,-3 10 0 16,0-6 0-16,4-1-8 0,-4-5 8 0,3 9 0 15,1-7 0-15,-1 1 0 0,1 2 0 0,3-2 0 16,0-4 0-16,-4 4-8 0,-3-4 8 0,4 4 0 15,-1-4 0-15,4 1 0 0,-3-7 0 0,3 6 0 16,-3 1 8-16,-1-7-8 0,4 6 0 0,0 1 0 16,0-4 0-16,4 0 0 0,-4 0 0 0,0-2 0 15,4 5 0-15,-4-9 8 0,3 9-8 0,-3-6 12 0,7-3-4 0,-14 0 0 16,11 10 0-16,3-10 0 0,-3 0 0 0,3 0 0 16,0 0 7-16,0 0 1 0,0-10 1 0,0 10 0 15,-3-3 2-15,3-6 0 0,0 0 0 0,4-1 0 16,-4 4-3-16,3-10-1 0,1 7 0 0,0-7 0 15,3 0-6-15,-4 4-1 0,5-1 0 0,-1-6 0 16,-7 7-8-16,7-1 0 0,0-2 0 0,4 2 0 16,-7 10-9-16,-1-6-1 0,1-1 0 0,0 1 0 31,3-1-24-31,3 7-5 0,5-9-1 0,-1 2 0 0,4 1-151 16,-1-10-30-16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41:22.7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9620 7675 2145 0,'0'0'47'0,"0"0"9"0,0 0 3 0,0 0 2 0,0-3-49 15,0 3-12-15,0 0 0 0,0 0 0 0,-3-7 21 0,3 7 2 16,0-9 0-16,0 9 0 0,0-3-6 0,0-7-1 0,0 10 0 0,0-3 0 15,0-3-16-15,3-3 0 16,-3 6 8-16,0-7-8 0,4 1 20 0,-1 6 1 0,-3-4 0 0,0 7 0 16,4-6-9-16,-1 0-3 0,1 3 0 0,-4 3 0 15,0 0-9-15,0 0 10 16,0 0-10-16,0 0 10 0,0 0-10 0,0 0 8 0,0 0-8 0,0 0 8 16,0 0-8-16,0 0 0 0,0 0 0 0,0 0 0 15,3 3 0-15,1 9 0 0,-1-2 0 0,1-1 0 16,0 4-8-16,-1 5 8 0,1 1 0 0,-1-3 0 15,1 3 0-15,3 3-9 0,-4 0 9 0,4 6 0 16,0-6 0-16,0 9 0 0,0-9 0 0,1 6 0 16,2-3 9-16,-3-3 9 0,0 0 2 0,0 3 0 15,0-3-20-15,-3-6-11 0,-1 3 2 0,4 0 0 16,-3-4 9-16,3-5 14 0,-3 9-3 0,-4-7-1 16,3-2 14-16,1 2 2 0,-1-2 1 0,-3-1 0 0,0 3 7 15,0-5 2-15,0-7 0 0,0 0 0 0,0 0-28 0,0 0-8 16,0 0 0-16,0 0 0 0,0 0 11 0,0 0-2 15,0 0 0-15,0 0 0 0,0 0-9 0,0 0 12 16,0 0-12-16,0 0 12 0,0 0-1 0,0 0 0 16,0 0 0-16,4 3 0 15,-4-3-11-15,0 0 10 0,3 9-10 0,-3-9 10 0,0 0-10 0,11 0 8 16,-4 3-8-16,3-3 8 0,1 0-8 0,0 0 0 16,3 7-10-16,3-7 10 0,1 3 0 0,0-3 0 15,3 6 0-15,3-3 0 0,1-3 0 0,3 0 10 16,4 7-10-16,0-4 8 0,-4 0-8 0,7-3 0 15,1 0-12-15,-1 0 12 0,0 0 0 0,0 0 0 16,4 0 0-16,0 0 0 0,7 6 0 0,-4-3 0 16,-10-3 0-16,3 6 0 0,4-6 0 0,0 4 0 0,-7-4 0 15,-1 0 0-15,1 0 0 0,0 0 0 0,7 0 8 0,-8 0-8 16,-2 0 0-16,-1 0 8 0,7 0-8 0,-3 0 8 16,-7 0-8-16,-1 0-9 0,8 0 9 0,-4 0-13 15,-3 0 25-15,0 0 6 0,-8 0 1 0,1 0 0 16,3 0-5-16,-3 0-1 0,-11 0 0 0,0 0 0 15,7 0 5-15,-3-4 1 0,-4 4 0 0,0 0 0 16,-7 0-3-16,7-6-1 0,0 6 0 0,0-3 0 16,-7 3-15-16,0 0 11 0,10-6-11 0,-2 6 10 15,-8 0-10-15,7-3 0 0,3 3 0 0,-3-3 0 16,4-4 0-16,-4 7 0 0,-7 0 0 0,7-3 0 16,3-3 0-16,-2 6 0 0,-8 0 0 0,0 0 0 15,7 0 0-15,-7 0 0 0,0 0 0 0,0 0 0 16,0 0 0-16,0 0 8 0,10-3-8 0,-10 3 8 0,0 0-8 0,0 0 10 15,7-7-10-15,0 7 10 0,-7 0-10 0,4-3 0 16,3 0 0-16,3-3 8 0,1 6-8 0,-7-3 0 16,-4 3 0-16,0 0 0 0,14-7 0 0,-4 7 0 15,-10 0 0-15,4-3 0 0,-1-3 0 0,-3 6 10 16,7-3-10-16,-7 3 10 0,0 0 3 0,4-3 1 16,-1-3 0-16,-3-4 0 0,-3 7 5 0,6-6 1 15,1-1 0-15,3 1 0 0,-3 6-1 0,3-10 0 16,-7 4 0-16,3-10 0 0,8 6-3 15,-4-6 0-15,-11 7 0 0,8-7 0 0,3 3 0 0,-4-2 0 16,-6-4 0-16,3 3 0 0,-4-3-16 0,4 0 0 16,0 3 0-16,0 0 0 0,-10-3 0 0,6 7 0 0,8-4 0 0,-8 0 0 15,-3 7 0-15,4-1 0 16,3-3 0-16,3 4 0 0,1 2 0 0,-8-2 0 0,1 2 0 0,3 1 0 16,7-4 0-16,-7 4-12 0,-7-3 12 0,3 2-12 31,8-2-44-31,-8-1-8 0,1-3-1 0,-5 7-1 15,1 3-134-15,4-10-28 0</inkml:trace>
  <inkml:trace contextRef="#ctx0" brushRef="#br0" timeOffset="-170104.741">2805 10052 403 0,'0'0'17'0,"0"0"5"0,0 0-22 0,0 0 0 0,0 0 0 0,0 0 0 16,7-3 272-16,-7 3 51 15,0 0 9-15,0 0 3 0,0 0-243 0,0 0-49 0,0 0-10 0,0-4-1 16,-7-2-9-16,7 6-2 0,0 0 0 0,-4-9 0 16,-7 6-10-16,8 0-3 0,-8 3 0 0,1 0 0 15,-4-7 0-15,3 7 0 0,-3 7 0 0,3-4 0 16,-3 0-8-16,-3 3 0 0,-1-3 9 0,-3 7-9 15,7-7 0-15,-7 6 0 0,-4-9 0 0,4 6 8 16,-4-2 0-16,7 5 0 0,-10-6 0 0,11 7 0 16,-15-10 0-16,7 9 0 0,7-3 0 0,-10-3 0 0,4 0 13 15,-1 4 3-15,0-4 1 0,0 6 0 0,1 1-25 0,-1-7 0 16,0 6 8-16,1-9-8 0,-1 10 0 0,4-10-17 16,-4 9 4-16,0-6 1 0,1 3 12 0,-1-2 8 15,0 5 0-15,4-6-8 0,-7-3 14 0,0 6-4 16,3-2-1-16,7 2 0 0,-13-3-9 0,2 6 10 15,8-5-10-15,-3-4 10 0,-1 9-10 0,-7 0 0 16,7-9 9-16,1 10-9 0,6-7 0 16,-3 3 0-16,-4-3 0 0,4 7 8 0,3-7 4 0,-3 6 0 15,0-3 1-15,7-2 0 0,-11 5-4 0,4-6-1 16,3 7 0-16,-3-4 0 0,-3 3 3 0,-1-2 0 16,4-1 0-16,0-3 0 0,-4 6 8 0,7-2 1 15,-3-1 1-15,-4 3 0 0,4 1-13 0,4-7-8 0,-5 6 10 0,1 1-10 16,4-1 15-16,-5 0-3 0,1 4-1 0,7-4 0 15,-7 4 2-15,7-4 1 0,-7 10 0 0,3-6 0 16,4-1-14-16,-4 4 0 0,4-4 0 0,0 1 0 16,0 0 16-16,-4 2-4 0,4-2 0 0,4-1 0 15,-1 7-1-15,4-6-1 0,-4-1 0 16,1 7 0-16,-1-6-1 0,8 5 0 0,-15-5 0 0,11 6 0 16,-4 0-9-16,1-4 0 0,-1 4 0 0,8-6-11 15,-15 5 11-15,15-5 0 0,-8 6 0 0,7-7 8 16,-6 7 1-16,10-6 1 0,-7 2 0 0,7-2 0 15,0-1 1-15,0 1 0 0,7 6 0 0,-7-7 0 16,10 7-11-16,-6-6 8 0,-4 9-8 0,11-7 8 16,-1 1 0-16,1 0 0 0,-8-1 0 0,8 1 0 15,-1-3-8-15,1-1 0 0,-4 1 0 0,4 2 8 0,-1-2 20 0,1-1 3 16,3-2 1-16,-3 2 0 0,-1-2-32 0,4 2 0 16,-3-2 0-16,3-1 0 0,-3 1 0 0,3-1 0 15,0-6 0-15,3 7 0 0,-3 2 0 0,1-6 0 16,-1-3-11-16,7 7 11 0,0-7 0 0,-3 3 0 15,3-3 0-15,4 7 12 0,6-10-12 0,-6 9 0 16,0-6 9-16,-1 7-9 0,1-4 8 0,3-3-8 16,1 7 8-16,-1-7-8 0,-7 6 9 0,7-3-9 15,-3-2 12-15,7-1-12 0,-8 6 0 0,1-9 0 16,0 10 0-16,-1-10 0 0,8 9 0 0,-7-6 0 16,-1-3 0-16,5 6-12 0,6-3 12 0,-3-3 0 0,-8 7 0 0,5-4 10 15,2-3 0-15,-2 6 0 0,2-6 0 0,5 0 0 16,-8 0-10-16,4 0 10 0,-4 0-10 0,7 0 10 15,-10 0-10-15,10 0 0 16,-3 0 9-16,-4 0-9 0,7 3 0 0,-6 0 0 0,2-3 0 0,5 0 0 16,-8 7 0-16,4-4 0 15,-4-3 0-15,4 9 0 0,3-9 0 0,-7 7 0 0,4-4 0 0,3 0 0 16,-7-3 0-16,4 0 0 0,-4 6 0 0,4-3 0 16,3-3 0-16,-6 0 0 0,6 0 0 0,0 0-8 15,-7 0 8-15,4 0 14 0,3-3-3 0,1-3-1 16,-1 6-1-16,-7-3 0 0,7 3 0 0,-6 0 0 15,6-3-9-15,-3 3 0 0,-4-7 9 0,7 7-9 16,0 0 0-16,1 0 0 0,-1 0 0 0,0 7 0 16,4-4 0-16,3 0 0 0,-3-3 0 0,-4 6 0 15,1-3 0-15,3-3 0 0,-4 0 0 0,0 6 0 0,0-2 0 0,1-4-12 16,-1 0 12-16,0 3-12 0,-3-3 12 16,0 0 0-16,3 0 0 0,0 0 0 0,1 0 8 0,-1 0-8 15,-3-3 8-15,3 3-8 0,0 0 9 0,0 0-9 16,-3 0 12-16,3 0-12 0,1 0 15 0,3 3-4 15,-4 3-1-15,0-3 0 0,4-3-10 0,7 0 0 16,-11 6 0-16,7-2 0 0,1-4 0 0,-5 0 0 16,1 0 0-16,4 6 0 0,-8-6 0 0,0 3 0 15,0-3 10-15,4 3-10 0,-3-3 0 0,2 0 0 16,1-3-12-16,-4 3 3 0,8 0 9 0,-8 0 9 16,4 0-1-16,0-3-8 0,-1 3 8 0,5-6-8 15,-4 6 0-15,-4 0 0 0,0 0 0 0,4 0 8 16,3 0-8-16,-6 0 0 0,2 0 0 0,8 0 0 0,-7 0 0 0,7 0 0 15,0 0 0-15,3 0 0 0,-10 6 0 0,7-3 0 16,-7-3 0-16,6 0 0 0,-2 0 0 0,-1 0 0 16,4 0 0-16,3-3 0 0,-10 3 0 0,7-6 0 15,-7 6 8-15,0 0-8 0,3-4 0 0,0-2 0 16,-3 6 0-16,0 0 10 0,0 0-10 0,-4 0 8 16,4-3-8-16,3 3 0 0,-7 3 0 0,8-3 0 15,-1 0 0-15,0 0 8 0,4 0-8 0,-3 0 0 16,-1-3 0-16,0 3 0 0,1-6 0 0,-1 6 0 15,4-3 0-15,0 3 0 0,-4 0 0 0,4-4 0 16,3-2 0-16,-6 6 8 0,2-9-8 0,-2 6 0 16,-1 0 12-16,0-4-4 0,1-2 0 0,-1 9 0 15,0-3-8-15,4-4 8 0,-3 1-8 0,-1 0 8 16,4 3-8-16,-4-4 8 0,-3 4-8 0,0-3 8 16,3 0-8-16,-3 0 8 0,-4 2-8 0,1-2 8 0,-1 3-8 15,0-6 0-15,4 5 0 0,-7-2 8 0,3-3-8 0,0 9 0 16,8-7 0-16,-5 1 0 0,-2-3 0 0,-1-1 0 15,4 7-9-15,-1-6 9 0,-2-1 0 0,-1 1 0 16,0 3 0-16,-3-4 0 0,3 1 0 0,-3 0 14 16,-4-1-2-16,4 1-1 0,0-4-11 0,0 4 0 15,-1-4 0-15,-2 1 0 0,-1-4 8 0,0 3-8 16,0 4 0-16,-3-3 8 0,0-1-8 0,-4 0 0 16,3-2 0-16,1 2 8 0,-7 1 0 0,3-4-8 15,0 0 12-15,-3-3-4 0,-1 1 1 0,5 2 0 16,-8-3 0-16,7 0 0 0,-7-3-1 0,4 0-8 15,-4 1 12-15,3 2-4 0,1-3-8 0,0 0 10 0,-4 0-10 0,3-6 10 16,1 6-10-16,0-10 0 16,-4 10 0-16,0-9 8 0,0 9-8 0,0 0 0 0,-3 3 0 0,-1-3 0 15,-3 0 0-15,0 4 0 0,0-4 0 0,-3 0 0 16,3 3 0-16,0 3 0 0,-3-3 0 0,3 7 0 16,-7-7-9-16,0 10 9 0,0-7 0 0,-7 0 0 15,7 4-12-15,0 2 12 0,-4-2-12 0,-3 2 12 16,-4-2-11-16,1-1 11 0,-1-2-10 0,1 5 10 15,-8-2-12-15,4 2 3 0,-4-2 1 0,8 2 0 16,-11 1 8-16,3 6 0 0,-3-7-9 0,3 1 9 16,-3 6 0-16,0-3 0 0,0-7 0 0,-1 10 0 15,1-3-8-15,0-4 8 0,0 4 0 0,0 0 0 16,-4-4 0-16,-3-2 0 0,3 2-9 0,-7 1 9 16,4 6 0-16,-7-7 0 0,0 1 0 0,-1-1 0 0,1 4 8 0,3 0 4 15,-3-3 2-15,3 9 0 0,1-4-14 16,2-2 0-16,-9 6 0 0,9-3 0 15,-6 0-21-15,0-3-7 0,-4 2-2 0,4-2 0 0,-4 12 30 0,0-6 12 16,4 0-1-16,-8 0 0 0,1 0-11 16,7 4-17-16,-4-4 4 0,4 0 1 0,-1 0 12 0,1-4 16 15,0 8-3-15,-4-4-1 0,-3-4-12 0,3 4 0 16,0 0 0-16,0 4 0 0,1-4 0 0,-5 0 0 16,4 0 0-16,-3 6 0 0,3-3 0 0,0 0 0 15,1-3 0-15,-5 6 0 0,5-2 0 0,-1-4 0 16,-7 0 0-16,4 0 0 0,-4 9 0 0,7-9 0 15,-3 6 0-15,-1-3 0 0,8 0-15 0,-7-3 4 16,3 7 1-16,0-4 0 0,4-3 18 0,-8-3 3 0,1 3 1 0,7 0 0 16,-8 0-12-16,8 0 0 0,-4 3 0 0,1-3 0 15,2 0 0-15,-3 6 0 0,4-3 0 0,0-3 0 16,0 0 0-16,-1 7-17 0,-2-7 4 0,2 3 1 16,-6 0 12-16,7-3 16 0,-4 0-3 0,0 0-1 15,-7 6-12-15,7-3 0 0,-7 4 0 0,8-4 0 16,-5-3 0-16,5 9 0 0,-1-6 0 0,-4-3 0 15,1 6 0-15,7-2 0 0,-15-4 0 0,5 0 0 16,2 0 0-16,1 0 0 0,-8 6 0 0,8-3 0 16,-4-3 0-16,7 3 0 0,1-3 0 0,-8 0 0 15,0 0 0-15,4 0 0 0,-11 0 0 0,3 6 0 16,1-6 0-16,0 0 0 0,3 4 0 0,-4 2 0 16,4-3 0-16,4-3 0 0,-4 0 0 0,4 0 0 0,3 6 0 0,0-6 0 15,-10 0 0-15,7 0 0 0,-1 0 0 0,1 0 0 16,0 0 0-16,-4 0 0 0,3 0 0 0,5 0 0 15,2 0 0-15,-3-6 0 0,1 6 0 0,2 0 0 16,1-3 0-16,-7-3 0 0,-1 6 0 0,8 0 0 16,-11 0 0-16,8 0 0 0,-5 0 0 0,4 0 0 15,1 6 0-15,-5-6 0 0,8 3 0 0,-4-3 0 16,4 0 0-16,-4 0 0 0,4 0 0 0,-4 0 0 16,4 0 0-16,-8 0 0 0,8 0 0 0,3-3 0 15,-3 3 0-15,0 0 0 0,0 0 0 0,-1 0 0 16,4-6 0-16,4 6 0 0,-7 0 0 0,7 0 0 15,-8-4 0-15,12 4 0 0,-11 0 0 0,10-6 0 16,-7 6 0-16,4 0 0 0,-7 0 0 0,3 0 0 0,7 0 0 0,0 0 0 16,-6 0 0-16,6 0 0 0,0 0 0 0,1 0 0 15,-5-3 0-15,5 3 0 0,-1 0 0 0,4 0 0 16,-11-3 0-16,7 3 0 0,1-6 0 0,-1 6 0 16,-3 0 0-16,3 0 0 0,0 0 0 0,-6 0 0 15,2 6 0-15,-2-3 0 0,6-3 0 0,-10 3 0 16,10-3 0-16,-10 6-8 0,10-2 8 0,-10 2-13 31,7-3-68-31,-4 6-14 0,-4-5-2 0,1 5-754 0,-4 0-150 0</inkml:trace>
  <inkml:trace contextRef="#ctx0" brushRef="#br0" timeOffset="-125333.9">6960 11328 1908 0,'0'0'84'0,"0"0"18"0,0 0-82 0,0 0-20 16,0 0 0-16,0 0 0 0,0 0 38 0,0 0 3 15,-7 0 1-15,4-3 0 16,3 3-66-16,-7-3-12 0,0-4-4 0,0 4 0 16,-4-3-16-16,-3 6-4 0,3-9-1 0,1 6 0 0,-11-1 36 0,3-2 7 0,0 3 2 0,1-3 0 15,-8 3 52-15,4-1 10 16,0-2 2-16,-1 3 1 0,5-3 17 0,-8 6 3 0,7 0 1 0,4 0 0 16,-3 0-15-16,6 0-3 0,-3 0-1 0,3 0 0 15,11 0-32-15,0 0-7 0,0 0 0 0,0 0-1 31,0 0-31-31,0 0-5 0,0 0-2 0,7 9 0 0,4-3 7 0,0 1 0 0,3-7 1 0,3 9 0 16,1-9 19-16,3 6 0 0,0-2 8 0,4-4-8 16,0 3 0-16,-4-3 0 0,4 6 0 0,-1-6 0 15,1 0 24-15,0 0 1 0,-4 0 1 0,4-6 0 16,-4 3-6-16,7 3 0 0,-3 0-1 0,-8-4 0 16,8-2 7-16,0 6 2 0,-4 0 0 0,4-9 0 15,-1 9 3-15,-3-7 1 0,1 1 0 0,2 6 0 16,-3-9-12-16,1 9-3 0,-5-10 0 0,1 7 0 0,3 0-6 0,-7-3-2 15,4 3 0-15,-11-4 0 0,3 7-9 0,-3-3 10 16,-7 3-10-16,0 0 10 0,0 0-10 0,0 0 8 16,0 0-8-16,0 0 8 0,0-6 11 15,-7 3 1-15,0 0 1 0,-3-4 0 0,-8 7-33 0,4 0-8 16,-4 0 0-16,1 0-1 0,-1 7 21 0,-3-7 0 16,7 0 0-16,-11 3 0 0,8-3 0 0,-1 3 0 15,-7-3 8-15,8 6-8 0,-1-6 18 0,-3 3-2 16,7-3 0-16,-8 0 0 0,8 7-16 0,0-4 0 15,4-3 0-15,-4 0 0 0,3 0 10 0,4 0-2 0,7 0 0 0,0 0 0 16,0 0-8-16,0 0 8 0,0 0-8 0,0 0 8 16,0 0-8-16,0 0 0 0,0 0 0 0,0 0-11 15,0 0 3-15,0 0 0 0,0 0 0 0,0 0 0 16,0 0 8-16,10 0-8 0,1 6 8 0,0-6-8 16,3 0 8-16,0 0 0 0,4 0 10 0,3 0-10 15,-4 0 15-15,4 0-3 0,4 0-1 0,0 0 0 16,0 0-11-16,-1 0 0 0,4 0 0 0,4 0 0 15,-11 0 0-15,8 0 0 0,-5 0 0 0,-3 0 0 16,4-6 0-16,-11 6 0 0,7 0 0 0,-13 0 0 16,2 0 0-16,1 0 0 0,-11 0 0 0,0 0 8 15,0 0-8-15,0 0 12 0,0 0-12 0,0 0 12 16,0 0-4-16,-11 6 0 0,1-3 0 0,2 0 0 16,-9-3 0-16,-1 0 0 0,-3 7 0 0,0-4 0 15,3-3-8-15,-6 6-17 0,-8-3 4 0,4-3 1 0,3 0 12 0,-10 6 0 16,3-2 0-16,-3-4 0 0,3 3 0 0,-3-3 0 15,-4 0 0-15,7 0 0 0,-3 0 0 0,-8 0 10 16,5 0-2-16,-1 0 0 0,0 0-8 0,0-3 0 16,7 3 0-16,1 0 0 0,2 0 0 0,1 0 0 15,3-4 0-15,8-2 0 0,3 6 28 0,3-3 3 16,-3 3 1-16,7-6 0 0,3 6-20 0,4 0-4 16,0 0-8-16,0 0 12 0,0 0-12 0,0 0-8 15,0 0 8-15,0 0-13 0,0 0 13 0,11 0 0 16,3 0 0-16,4 0 0 0,-1 0-19 0,-2 0-1 15,2 0 0-15,4 0 0 0,-3 0 20 0,7 0 0 16,-1 6 0-16,1-6 9 0,0 0 3 0,-4 0 0 0,0 0 0 16,-3 0 0-16,-1 0-12 0,1 0 8 0,0 0-8 0,-4 0 8 15,0 3 4-15,0-3 0 0,0 0 0 0,-3 0 0 16,-4 0-12-16,3 0 0 0,-3 0 0 0,4 0 0 16,-11 0 0-16,7 0 0 0,0-3 0 0,-7 3 8 15,0 0-8-15,0 0 12 0,0 0-12 0,0 0 12 16,0 0-4-16,0 0 0 0,0 0 0 0,0 0 0 15,0 0-8-15,0 0 8 0,0 0-8 0,0 0 8 16,-11 3-8-16,1-3 0 0,-1 0 0 0,1 0 0 16,-4 0 9-16,0 0 0 0,-1 0 0 0,1 0 0 15,4 0 9-15,-8-3 2 0,0 3 0 0,4 0 0 16,-3 0-20-16,-1 0 0 0,0 0-11 0,1 0 11 16,-1 0 0-16,11 0 0 0,-7 0 0 0,3 0 0 15,1-6 0-15,-1 6 0 0,11 0 0 0,0 0 0 0,0 0 0 16,0 0 0-16,0 0 0 0,0 0 0 0,0 0 10 0,0 0-10 15,0 0 10-15,0 0-10 0,11 6 0 0,-1-6 0 16,-3 3 0-16,11-3 0 16,-7 0-9-16,6 0-5 0,1 0-1 0,0 6 0 0,3-2 24 15,0-4 5-15,0 0 1 0,0 0 0 0,-3 0-15 0,3 0 0 16,0 0 0-16,0 0 0 0,-3 0-12 0,3 0-3 16,-3 0 0-16,3 0 0 0,-3 0 23 0,-4-4 5 15,7-2 1-15,-11 6 0 0,8 0-14 0,-4 0-15 16,4 0 3-16,-8-3 1 15,8 3 11-15,-7-6 16 0,-1 6-4 0,-6 0-1 16,-4 0-32 0,7 0-7-16,-7 0 0 0,0 0-1 0,0 0-31 0,0 0-7 0,0 0-1 0,0 0 0 15,0 0-180-15,0 0-36 0</inkml:trace>
  <inkml:trace contextRef="#ctx0" brushRef="#br0" timeOffset="-95936.981">9324 7979 1036 0,'0'0'92'0,"0"0"-73"15,0 0-19-15,0 0 0 0,0 0 129 0,0 0 23 16,7-6 4-16,-7 6 0 0,7 0-110 0,0-3-22 16,4-7-5-16,-11 10-1 0,0 0-8 0,0 0-2 0,3-9 0 15,4 6 0-15,0-4-8 0,-7 7 0 0,0 0 0 0,0 0 0 16,7-3 24-16,-7 3 4 0,0 0 0 0,0 0 0 16,0 0 5-16,0 0 2 0,0 0 0 0,0 0 0 15,-7-9-3-15,-3 9-1 0,3-3 0 0,-4 3 0 16,-3-7-3-16,7 7 0 15,-4-3 0-15,1-3 0 0,3 3 1 0,-7 3 0 0,3-3 0 0,-3-4 0 16,3 7-6-16,1 0-2 0,-4-3 0 0,0 3 0 16,-1-6-9-16,1 6-3 0,-3 0 0 0,-1 0 0 15,0-3-9-15,1 3 0 0,-4-3 0 0,-1-3 8 16,-2 6-8-16,3 0 0 0,-4-4 0 0,0-2 0 16,-10 6 0-16,10 0 8 0,-3-9-8 0,0 9 8 15,-4 0 20-15,0 0 4 0,0 0 1 0,4-3 0 16,-7 3-33-16,3 0 0 0,0 0 0 0,-3 0 0 0,3 3 0 15,-6-3 0-15,2 0 0 0,-2 6 0 0,-1-3 0 16,0-3 0-16,-3 6 0 0,3-6 0 0,0 4 0 0,4-4 0 16,-1 0 0-16,-2 0 0 0,-1 0 0 0,4 0 0 15,-4 0 0-15,3 0 0 0,-6 0 0 0,0 0 0 16,3 0 0-16,-3 0 0 0,-1 0 13 0,1 6-4 16,-11-3-1-16,11-3 0 0,-4 0-8 0,0 3 8 15,-3-3-8-15,-1 6 8 0,-3-3-8 0,7 4 0 16,-3-4 0-16,3-3 0 0,-3 3 0 15,-4 3 0-15,11-3 0 0,-11-3 0 0,3 0 0 0,8 0 0 16,-11-3 0-16,4 3 0 0,3 0 0 0,-4 0 0 16,1 0 0-16,3 0 8 0,-3 0 0 0,-1-6 0 15,5 6 0-15,-5 6 0 0,4-12-8 0,-3 6 10 0,-1-3-10 0,5 3 10 16,-5 0-10-16,-3 0 0 0,4 0 0 0,-4 0 0 16,4-3 0-16,-1-4 0 0,4 7 0 0,-3 7 0 15,3-7 0-15,4 0 0 0,-11-7 0 0,11 7 0 16,-8 0 0-16,8 0 0 0,-1 0 0 0,1 0 8 15,3-3-8-15,1-3 0 0,2 6 9 0,1 0-9 16,-7-3 0-16,3 3 0 0,0-9 0 0,-3 9 0 16,-1 0 0-16,1-4 0 0,3-2 0 0,0 6 0 15,-3 0 23-15,3 0 9 0,0 0 3 0,4 0 0 16,-4-3-35-16,4 3 0 0,0 0 0 0,0 0 0 16,3 0 13-16,-3 0-4 0,-4 0-1 0,7 0 0 15,0 0-8-15,0 0 0 0,4 0 0 0,-7-6 0 16,3 6 0-16,4 0 0 0,-4 0 0 0,4 0 0 15,3 0 0-15,-6 0 0 0,6 0 0 0,0-3-11 16,1-1 11-16,-1 4 11 0,0-6-3 0,-7 6 0 0,8 0-8 0,-5 0 0 16,5 0 0-16,3 0 0 15,-1-3 0-15,5 3 0 0,-15-6 0 0,4 6 0 0,7 0 0 0,-4 0 0 16,4-3 0-16,-4 3 0 0,0-7 0 0,4 7 12 16,4 0-2-16,-5-3 0 15,1 3-10-15,4 0 0 0,-5 0 0 0,8-3 0 0,-7 3 0 0,0-6 12 16,3 6-12-16,-6 0 12 0,3 0-12 0,-1 0 0 15,-2 0-12-15,6 0 12 0,-7 0 0 0,-3 0 0 16,3 0 0-16,8 0 0 0,-8 0 0 0,4-3 0 16,0 3 0-16,-4-7 0 0,7 7 0 0,-3 0 0 15,0 0 0-15,3 0 0 0,-3 0 0 0,0 0 0 0,3 0 0 0,1 0 0 16,-1 0 0-16,-3 0 0 0,0 0 0 16,3 7 0-16,-6-4 0 0,2-3 0 0,-2 0 0 0,-1 6 0 15,0-6-9-15,1 0 9 0,-1 0 0 0,-3 3 0 16,10-3 0-16,-3 3 0 15,0-3 0-15,3 7 0 0,-3-7 0 0,7 3 0 0,-7-3 0 0,6 0 0 16,1 0 0-16,0 0 0 0,-3 6 0 0,3-6 0 16,3 0 0-16,0 0 0 0,4-6 0 0,-3 6 0 15,3 0 0-15,3 0 0 0,4 0 0 0,-7 0 0 16,7 0 0-16,-3 0 0 0,-1-3 0 0,4 3 0 16,0 0 12-16,0 0-4 0,0 0-8 0,0-10 12 15,4 1-12-15,-1 6 9 0,4-4-9 0,-3-2 8 16,3 6-8-16,3-7 0 0,-3 1 0 0,4 6 0 15,0-7 0-15,3 1 0 0,3 0 0 0,-3-4 0 16,0 4 0-16,1-1 0 0,2-2 0 0,-3 2 0 0,0 1 0 16,1 3 0-16,-5-4 0 0,1 1 0 0,-1-1 0 0,-6 7 0 15,6-3 0-15,1-3 0 0,-7 6 0 0,6-1 0 16,-6-2 9-16,3 3-9 0,3-3 0 0,-10 6 0 16,0 0 0-16,4-3 0 0,-4 3 0 0,0 0 0 15,0 0 0-15,0 0-8 0,0 0 8 0,-4-7-10 16,-3 7 10-16,4 0-10 0,-8-3 1 0,1 3 0 15,-1 0 0-15,4 3 0 0,-11-3 0 0,4 7 0 16,4-7 0-16,-5 0 0 0,1 3 9 0,0 3 0 16,-3-3 0-16,2-3 0 0,-6 10 0 0,4-7 0 15,-1 6-11-15,0-3 11 0,4-3 0 0,-7 10 0 16,0-4-8-16,3 1 8 0,-3-1 0 0,7 1 0 0,-7 2-10 16,0-2 10-16,3-1 0 0,-3 4 0 0,7-4 0 0,3 3 0 15,-3-2 0-15,4-1 0 0,-1 1 12 0,0-4-4 16,8 3-8-16,-8 1 0 0,4 2 0 0,4-2 0 15,3-1-12-15,-4 1 12 0,4-1-12 0,0 4 12 16,0-4 0-16,0-6 0 0,0-3 0 0,4 9 0 16,-1 1 0-16,4-1 0 0,-7-6 0 0,4 7 0 15,-4-10 0-15,7 9 0 0,3-6 0 0,-3 4 0 16,-7-7 0-16,11 3 15 0,0 6-3 0,-1-3 0 16,4 1-1-16,-3-1-1 0,-1-3 0 0,5-3 0 15,-1 10-2-15,3-4-8 0,-3-3 12 0,-3 0-4 16,7-3-8-16,-1 9 0 0,-3-9 9 0,-3 0-9 15,3 10 0-15,0-10 0 0,-3 0 0 0,3 9 8 16,-3-6-8-16,-1-3 0 0,1 0 8 0,3 7-8 16,-11-4-16-16,8-3-8 0,-1 6-2 0,1-3 0 15,0 0-168-15,-8-3-34 0</inkml:trace>
  <inkml:trace contextRef="#ctx0" brushRef="#br0" timeOffset="-53792.133">25502 11811 230 0,'0'0'20'0,"-7"-3"-20"0,4-3 0 0,-1-4 0 15,-3 10 293-15,0-3 55 0,0-6 10 0,0 5 2 16,0-2-251-16,0 3-50 0,7 3-11 0,-4-9-1 16,4 9-15-16,-7-3-4 0,7 3 0 0,-7 0 0 15,0-7-17-15,0 7-11 0,-3 0 12 0,-1 10-12 16,0-7 0-16,1 3 0 0,-8 3-15 0,1 4 5 15,-5 0 10-15,-2 2 0 0,-1 1 0 0,-3 3 0 16,-8 3-19-16,-2 0-8 16,-5 6-1-16,-3-3-1 0,-6 6 4 0,2 7 1 0,-3-4 0 0,0 7 0 15,0 0 9-15,0-3 3 0,1 2 0 0,-5 1 0 16,1 3 12-16,-1-3 0 0,-3 3-10 0,0-4 10 16,7 4 0-16,0 7 0 0,4-8 10 0,-4 1-10 15,0-3 12-15,4 3-4 0,-1 3 0 0,1-9-8 0,-4 2 0 16,0-2 0-16,7 0 0 0,1-7 0 0,-1 0 0 15,7 1 0-15,0-1 9 0,0-3-9 0,4-3 8 0,0 4-8 16,3-7 0-16,0-4 0 0,0-2 18 0,8 3-2 16,-1-10-1-16,0 1 0 0,8-7 24 0,-1 6 5 15,4-9 0-15,3 3 1 0,1 4 15 0,3-7 4 16,7 0 0-16,0 0 0 0,-4-10-28 0,1 1-4 16,-1-1-2-16,8-2 0 0,3-7 3 0,7 7 1 15,0-7 0-15,7-3 0 0,0 0-25 0,4 0-9 16,3 0 0-16,0 0 9 0,8-6-9 0,-5 3 0 15,1-4 0-15,3-2 0 0,1 6 0 0,3-6 0 16,-1-1 0-16,5 1 0 0,-4 0 0 0,-1-1 0 0,5 1 0 16,-5-1 0-16,5 1 0 0,-4 9 0 0,-1-6 0 0,1 3 0 15,-4-3 0-15,1 3 0 16,-1-4 8-16,0 7-8 0,1 0 0 0,-1 0 12 0,0-6-12 0,0 6 12 16,1 0 0-16,-5 0 1 0,1 0 0 15,0 1 0-15,0 2-4 0,-1 0-1 0,-2-3 0 0,2 9 0 16,-6-5-8-16,3 2 0 0,1 0 0 0,-5 1 0 15,4-1 0-15,-3 3 0 0,0 1-8 16,3-7 8-16,-3 10-9 0,-1-4 9 0,1 4-12 0,0-4 12 16,-4 1 0-16,4 2 0 0,-4-9 0 0,0 10 0 15,0-4 0-15,0 4 0 0,1-4 0 0,-5 1 0 16,1-4 0-16,-1 10 0 0,-2-10 0 0,-1 13 0 16,0-6 0-16,0-1 0 0,-3 1 0 0,-1 6 0 15,-3-7 0-15,4 7 0 0,-4-3 0 0,0-4 0 0,-4 7 0 0,1 0-10 16,-4 3 2-16,3-6 0 15,-3 6-16-15,0 0-2 0,0 0-1 0,0 0 0 16,0 0-2-16,0 0-1 0,0 0 0 0,0 0 0 0,0 0 11 0,0 0 3 16,0 0 0-16,0 0 0 0,0 0 5 0,0 0 2 15,-7 6 0-15,0-3 0 0,7-3 9 0,-7 3-10 16,0 4 10-16,7-7-10 0,0 0-2 0,0 0-1 16,0 0 0-16,0 0 0 0,0 0-6 0,0 0-1 15,0 0 0-15,0 0 0 16,0 0-11-16,0 0-2 0,0 0-1 0,0 0 0 15,0 0-10-15,7-7-1 0,4 7-1 0,-1-3 0 16,1-6 12-16,0 9 2 0,-1-9 1 0,4-1 0 0,-3 7 15 0,-1-6 2 0,1-1 1 0,3 1 0 16,-3 3 13-16,-1-1 0 0,1-2 0 0,-1 3 0 15,1-4 0-15,0 4 0 0,-4-4 12 0,0-2-12 16,3 9 24-16,1-7-1 0,-4 4-1 0,0-6 0 16,-7 12 6-16,4 0 0 0,6-10 1 0,-10 10 0 15,0 0-3-15,4-3-1 0,3-3 0 0,0 3 0 16,-7 3-13-16,0 0-4 0,0 0 0 0,7 0 0 15,0-4 0-15,-7 4-8 0,0 0 12 0,0 0-4 16,0 0-8-16,0 0 0 0,0 0 0 0,-7 0 0 16,-7 4 20-16,3-4 0 0,1 0-1 15,-5 3 0-15,-2 3 0 0,-1-3 0 0,-3 3 0 0,3-2 0 16,-3 2-3-16,-3-3-1 0,-1 0 0 0,4-3 0 16,-4 6-15-16,0-2 11 0,-3-4-11 0,0 6 10 15,0-3 1-15,-1-3 0 0,1 0 0 0,0 0 0 16,3 0-1-16,4 0 0 0,-4 0 0 0,4 6 0 15,-3-6-10-15,-1 0 8 0,11 0-8 0,-4 0 8 0,4 0-8 0,0 0 0 16,3-6 0-16,4 6 0 0,0 0 9 0,7 0-9 16,0 0 10-16,0 0-10 0,0 0 19 0,0 0-3 15,7-9 0-15,4-1 0 0,-1 7 0 0,8-6 0 16,3-1 0-16,0 7 0 0,1-6-16 0,2 9 0 16,4-10 0-16,1 10 0 0,2-9-11 0,1 6 1 15,0-7 0-15,-4 10 0 0,0-9 18 0,1 6 3 16,-5-4 1-16,4 1 0 0,-3 0-12 0,0 3-17 15,-4-4 4-15,-3 7 1 0,-1-3 12 0,1 3 10 16,-4 0-2-16,-3 0 0 0,-1 0-8 0,1 3 10 16,-11-3-10-16,0 0 10 0,0 0 9 0,7 0 1 15,0 10 1-15,-7-10 0 0,0 0-10 0,0 12-3 0,0-2 0 0,0-1 0 16,-4 4-8-16,1 6 12 16,-1-7-12-16,-3 7 12 0,4-6-12 0,-4 5 12 0,3 1-12 0,-3-3 12 15,0 3-12-15,4-1 10 0,-5-2-10 0,5 3 10 16,-4 3-10-16,3-3 10 0,1-7-10 0,-1 7 10 15,1-6-10-15,-1 5 0 0,4-5 0 0,-3 0 0 16,-1-4 0-16,4 0 8 0,-3 4-8 0,3-4 0 16,-4-2 8-16,4-1-8 0,0-6 0 0,-3 9 8 31,3-9-32-31,0 7-8 0,0-7 0 0,0 3-1 0,0 6-173 0,-4-6-34 0,-6 16-8 16,2-6 0-16</inkml:trace>
  <inkml:trace contextRef="#ctx0" brushRef="#br0" timeOffset="-53139.794">23237 13300 1872 0,'0'0'83'0,"0"0"17"0,0 0-80 0,0-6-20 0,-3 0 0 0,3-3 0 15,-7 5 48-15,7-2 5 0,-4-6 2 0,4 8 0 16,0-2-23-16,-3-3-5 15,3 2-1-15,0-2 0 0,0 0 4 0,0-1 1 0,0 1 0 0,0-4 0 16,0 1 1-16,0-4 0 0,3 0 0 0,-3 1 0 16,0-1-5-16,0-3-1 0,0 0 0 0,0 7 0 15,-3-7-6-15,3 3 0 0,0-2-1 0,0-1 0 16,0 6-6-16,0-6-1 0,-7 7 0 0,7-7 0 16,-4 3-4-16,4 1-8 0,0-7 11 0,-3 9-11 15,3 1 0-15,0-1 0 0,3-3 0 0,-3 7 0 16,4-4 0-16,-4 4 0 0,3-3 0 0,1 2 0 0,-1 7 0 15,1-3-11-15,-1-1 11 0,4 1-10 16,-3 3-2-16,3-3 0 0,0 6 0 0,-7 0 0 0,7 0 2 0,4 9 0 16,-4-9 0-16,0 13 0 15,3-4-14-15,-2 1-2 0,-1 2-1 0,0 10 0 0,-4-3 12 0,1 3 3 16,-1 0 0-16,1 6 0 0,-4-3 4 0,0 3 8 16,0-6-13-16,3 6 5 0,-3-6 8 0,0 0 0 15,4 0 0-15,-4-3-8 0,0-3 8 0,3 6 8 16,1-7-8-16,-4 1 11 0,7-7-11 0,-4 10 0 15,1-6 0-15,-1-4 0 0,1 4 0 0,3 2 0 16,-3-2 0-16,-1 0 0 0,4-4 0 0,0 4 0 16,-3-4 0-16,3 0 8 0,3-6 12 0,1 4 3 15,-4-4 0-15,0 3 0 0,-7-6 1 0,14 0 1 0,-3 3 0 16,3-3 0-16,-4 0-25 0,5 0 0 16,-1 0 8-16,0-3-8 0,0-3-10 0,0 6-4 0,0 0-1 15,4-3-729-15,-4-4-145 0</inkml:trace>
  <inkml:trace contextRef="#ctx0" brushRef="#br0" timeOffset="-50288.439">30561 9196 115 0,'0'0'0'0,"-3"-3"10"0,-1-7-10 0,1 7 0 16,-1-3 0-16,4-4 0 0,-3 1 302 0,-1 6 58 16,4-7 12-16,0 1 3 0,-4-4-243 0,4 4-49 15,-3 0-10-15,3-4-1 0,0 4-36 0,0-1-6 0,-4-2-2 0,1-1 0 16,3 4-1-16,-4-1-1 0,4-2 0 0,-3-7 0 15,-1 10 4-15,-3-4 1 16,4 4 0-16,-8-1 0 0,1-2-19 0,-5 2-3 0,8 7-1 0,-3-6 0 16,-8 9-8-16,1-3 0 0,-5 3 0 0,1 0 0 15,-7 3-12-15,3-3-2 0,-6 0 0 0,-1 3 0 16,0 6 14-16,-3 1 0 0,3 2 12 0,0-2-12 16,-3-1 0-16,3 4 0 0,0-4 0 0,1 0 0 15,-5 4 14-15,5 3-4 0,-1-1-1 0,0 1 0 16,0 0-9-16,4 6 0 0,0-4 0 0,3 4-11 15,1 0 11-15,-1 7 0 0,4-7 0 0,0-1 0 16,3 8 0-16,-3-4 0 0,0-3 8 0,6 9-8 16,1-9 0-16,-3 9 0 0,3 1 0 0,7-4 0 15,-4-3 8-15,4 6-8 0,0-9 8 0,3 10-8 16,1-4 0-16,3-3 0 0,3 6 0 0,1 1 0 16,3-1 0-16,4 0 9 0,-1 1-9 0,4-1 10 0,0 1-10 15,4-1 8-15,0 0-8 0,3 1 8 0,3-1 0 0,1 0-8 16,3-9 12-16,1 10-4 0,2-10-8 0,1 6 12 15,3-6-12-15,-3 0 12 0,3 0-12 0,1-4 0 16,-5-2 0-16,5 0 0 0,-8 0 0 0,4-7 10 16,-1 0-10-16,1 1 10 0,0-7-10 0,-4 3 10 15,7-3-10-15,1-3 10 0,-5 7 2 0,5-7 1 16,-1-7 0-16,0 7 0 0,4-3 13 0,-4-3 2 16,1 6 1-16,-5-6 0 0,5-1 2 0,-5-2 0 15,5 0 0-15,-8-4 0 0,4 4-6 0,-1-7-1 0,1-3 0 16,0 0 0-16,-4 4 4 0,0-11 0 0,1 11 0 0,-5-4 0 15,-3-3 0-15,-3-6 1 0,3 3 0 0,0-3 0 16,-3 6-12-16,-4-10-2 0,-3 7-1 16,-1-6 0-16,4-1-2 0,-6 1-1 0,-5-7 0 15,4 7 0-15,-3-7 18 0,-4 1 4 0,0-4 1 16,0 7 0-16,-4-7-21 0,4 6-4 0,-3-5-1 0,-4 8 0 16,-1 1-8-16,5-4 0 0,-4 4 9 0,0 3-9 15,-4-4 0-15,-3 7 0 0,4-3 0 0,-5 6 8 16,5 0-8-16,-8 3 0 0,1-3 0 0,-5 0 0 15,5 10 0-15,-4-1 0 0,-4-2-8 0,0 2 8 16,4 4 0-16,-4-4 0 0,4 4 0 0,-4-1-8 16,1 1 8-16,3 3 0 0,-4-1 0 0,0-2 0 15,1 6 0-15,-5-3-13 0,5 2 5 0,-1-5 8 16,-3 9-25-16,3-3 2 0,4-3 1 0,-4 6 0 16,-3 0-138-16,0-3-27 0,3 3-5 0</inkml:trace>
  <inkml:trace contextRef="#ctx0" brushRef="#br0" timeOffset="-48335.616">20951 15019 979 0,'0'0'87'0,"0"0"-70"16,0 0-17-16,0 0 0 0,-3-10 185 0,-4 10 34 16,3-6 6-16,-3 0 2 0,4-3-172 0,-1-1-35 15,1 7-6-15,3-6-2 0,-4-1 5 0,4 1 1 16,-3-4 0-16,-1 4 0 0,1-4-10 0,-1 4-8 15,-3-4 9-15,4 4-9 0,-1-1 28 0,0 1-1 16,-3-3 0-16,0-1 0 0,0 4 10 0,0-1 3 16,0 1 0-16,-3-4 0 0,-1 4-2 0,0-1 0 0,-3-2 0 0,0 2 0 15,-3 1-18-15,-1-3-3 0,4 2-1 0,0 1 0 16,0 2-6-16,-1-2-2 0,-2 0 0 0,3-1 0 16,0 1-8-16,0-1 0 0,-4-2 0 0,0 2 0 15,1 7 0-15,2-3 0 0,-2 0 0 0,-4-1 0 16,3 7 0-16,-3-9-11 0,0 9 11 0,0 0-8 15,-1 0 8-15,-2 0 0 0,-5 0-9 0,5 6 9 16,-4-3 0-16,-1 4-9 0,-2-1 9 0,-1 0 0 16,0 4 0-16,0-1 0 0,-3-3 0 0,3 4 0 15,4-1 0-15,-4 4 0 0,-3-4 0 0,7 10 0 16,0-6 0-16,-1 5 0 0,5 1 0 0,-5-3 0 16,1 6 0-16,4-3 0 0,-5 3 0 0,5-1 0 15,-5 8 0-15,8-4 0 0,0-3-8 0,0 9 8 0,7-3-8 16,-4-6 8-16,8 10 0 0,3-1 0 0,-1 0 0 0,5 4 0 15,-1 2 0-15,4-2 0 16,4 9-15-16,-1-3 4 0,-3 3 1 0,4-4 0 0,7 4 10 0,-4-3 0 16,0 0 0-16,0 0 0 0,0-7 0 0,3-3 0 15,1 7 0-15,3-10 0 0,0 10 0 0,4-13 0 16,-4 6 12-16,7-2-4 0,0 2 2 0,0-6 1 16,4 6 0-16,3-2 0 0,4-4-2 0,0 6 0 15,3-3 0-15,4-6 0 0,0 10-9 0,7-1 0 16,-1-3 0-16,1-3 0 0,0 7 0 0,0-11 0 15,0 8 0-15,0-7 0 0,0 0 0 0,-4 0 0 16,7-4 0-16,-6-5 0 0,-5-1 0 0,5-2 0 0,3-7 0 16,-4 6 12-16,-3-9 16 0,0 0 4 15,-1 0 1-15,-6-3 0 0,0-6-7 0,-4-1-2 0,4-2 0 0,-4-1 0 16,0-5 15-16,1-1 2 0,-5 3 1 0,4-9 0 16,1 3-6-16,-5 0-2 0,1-9 0 0,0 6 0 15,3-7-6-15,-3-5 0 0,-1 2-1 0,-2-6 0 16,-1 1-10-16,0-4-1 0,-3 3-1 0,3 3 0 15,-7-9-15-15,0 10 9 0,-3-4-9 0,-1 3 8 16,1-6-8-16,-4 10 0 0,0-4 0 0,-7 4 0 16,0-7 9-16,0 0-9 0,-4 7 10 0,1-7-10 15,-4 10 8-15,-4-10-8 0,-3 6 0 0,-4-5 9 16,1 5-1-16,-8-3 0 0,4 4 0 0,-4 3 0 16,0-1-8-16,1 1 0 0,-1 0 9 0,0-1-9 15,1 7 0-15,-1-3 0 0,0 6 0 0,1 0 0 16,2-6 0-16,1 6 0 0,0 0 0 0,0 9 0 0,0-6-14 0,3 7 2 15,-3-7 1-15,0 10 0 0,0-4-10 0,-1 4-3 16,5 6 0-16,-8-7 0 16,0 7-99-16,-3 3-20 0,0-6-4 0,0 6-1028 15</inkml:trace>
  <inkml:trace contextRef="#ctx0" brushRef="#br0" timeOffset="9831.822">4219 6135 1036 0,'-3'-9'92'0,"-8"-1"-73"16,4-2-19-16,-7-1 0 0,0 1 135 0,0-4 23 15,3 0 5-15,-6 1 1 0,-1 2-124 0,-7 1-24 16,0-7-4-16,1 6-2 0,-8 4-23 0,4-4-5 16,-7 4-1-16,-1-1 0 0,1-2-4 0,0 6-1 15,-4-7 0-15,-3 4 0 0,-1-4 32 0,1 10 7 16,-7-6 1-16,3 2 0 0,-7 4-16 0,3 3 11 0,-3-3-11 0,4 3 10 15,-4 6 5-15,-3 1 1 0,3-4 0 0,-4 6 0 16,-3 4-16-16,0 9 9 0,-3-4-9 0,3 4 8 16,3 0-8-16,-3 7 0 0,1-4-12 0,-1 6 12 15,3 7-10-15,4-4 10 0,-3 7 0 0,6 0-9 16,4 3 9-16,4-1-8 0,0 1 8 0,3 3-8 16,0 0 8-16,4 0-8 0,0 1 8 15,10-5-8-15,-7 8 8 0,4-7 0 0,3 9 0 0,4-3-8 16,0 0 8-16,3-3 0 0,8 3 0 0,-4-6 0 15,3 0 13-15,4 3-1 0,3-3-1 0,4 0 0 16,0 0-2-16,4 3 0 0,3-3 0 0,7 0 0 16,-3 0-9-16,3-4 0 0,0 4 0 0,7-3 8 15,0 3-16-15,4-6-4 0,0-4-1 0,-1 4 0 16,5-13 0-16,2 6 0 0,5-9 0 0,-1 6 0 0,4-12 13 0,7 3 10 16,-8 0-2-16,12-7 0 0,-1-2 7 0,4-7 1 15,-4 3 0-15,1-12 0 0,6 6 16 0,4-10 3 16,0-2 1-16,4 2 0 0,-1-5-26 0,4-4-10 15,4 0 8-15,-4-3-8 0,0 0 13 0,3 0-2 16,5-6-1-16,-5 6 0 0,-3-9-10 0,0 6 10 16,4-4-10-16,-11-2 10 0,3 0-10 0,4-4 8 15,-17 4-8-15,2-4 8 0,5-2-8 0,-11 5 0 16,-4-2 9-16,0-4-9 0,-6 4 12 0,-8 2-1 16,4-8-1-16,-8 5 0 0,-6-6 14 0,0 1 2 15,-4-4 1-15,0 3 0 0,-11-3 3 0,4 3 1 16,-7-3 0-16,0 0 0 0,-7 1-10 0,0 2-1 0,0-3-1 15,-3 3 0-15,-8-6-7 0,0 9 0 16,1-2-1-16,-8-1 0 0,-7 6-11 0,4-2 0 0,-14 2 0 0,3 4 0 16,0 3 0-16,4 3 0 0,-11-4 0 0,0 7 0 31,4 1-22-31,-4 2-10 0,7 3-1 0,-7 0-1 16,0 4-78-16,8-1-16 0,-12 1-4 0,8 2 0 0</inkml:trace>
  <inkml:trace contextRef="#ctx0" brushRef="#br0" timeOffset="15232.835">4205 11337 115 0,'0'0'0'0,"0"0"10"16,0 0-10-16,0 0 0 0,0 0 0 0,0 0 0 0,0 0 303 0,0 0 58 16,0 0 12-16,4-9 3 0,-4 3-277 0,0-1-55 15,0-2-12-15,-4 9-1 0,4-9-5 0,-7 6-1 16,4-1 0-16,3-2 0 0,-11 6-13 0,7-9-2 15,-3 9-1-15,4-3 0 0,-11 3 7 0,7-4 2 16,3 4 0-16,-6-6 0 0,-1 6 4 0,0 0 1 16,-3 0 0-16,4 0 0 0,-4 6 12 0,-1-6 2 15,-2 0 1-15,3 0 0 0,0 4-7 0,-8-4-2 16,12 0 0-16,-4 0 0 0,-4 0 0 0,-3 3 0 16,7-3 0-16,-4 0 0 0,1 0 1 0,-5 0 0 15,8 0 0-15,0-3 0 0,-3 3-6 0,-1-4-2 16,7-2 0-16,-3 6 0 0,-3 0-10 0,-1 0-3 0,0-3 0 0,11 3 0 15,-10-6-1-15,2 6-8 0,1 0 12 0,0 6-4 16,4-6-8-16,-8 3 0 0,4-3 0 0,0 10 0 16,3-7 0-16,1 6 0 0,-1-3-8 0,4-2 8 15,-4 5 0-15,4-6-9 0,0 6 9 0,0-2 0 16,7-7 0-16,0 0 0 0,-3 3 0 0,3-3 0 16,0 0 0-16,0 0 0 0,0 0 0 0,0 0 0 15,0 0 0-15,10 9 0 0,-10-9 0 0,14 3 0 16,-3-3 0-16,3 0 0 0,0 0 0 0,7 0 0 15,-6 0-9-15,6 0 9 0,-7 0 0 0,7 0-9 16,4 0 9-16,-8 0-13 0,4 0 5 0,4 0 8 16,0 7-21-16,0-7 3 0,-4 0 1 0,3 0 0 15,-2 3 2-15,-5-3 1 0,4 0 0 0,1 6 0 16,2-6 14-16,-10 0-12 0,8 0 12 0,-8 0-12 0,0 0 12 0,7-6 0 16,-7 6 0-16,0 0 0 0,4 0 0 15,-4-3 0-15,0-4 0 0,0 7 0 0,-3-3 0 0,-4-3 0 16,7 3 0-16,-11 0 0 0,4-4 9 0,0 4-9 15,-7 3 0-15,8-6 9 0,-5 3-9 0,-3 3 0 16,0 0 9-16,0 0-9 0,0-9 0 0,7-1 8 16,-7 10-8-16,-7-3 0 0,4-3 0 0,3 3 0 15,-8-7 0-15,1 7 0 0,-3-3 0 0,3 3-8 16,0-4 8-16,-11 1 0 0,4 0 0 0,0 6 0 16,0-10 0-16,-7 10 11 0,6-3 5 0,-9-3 2 15,3 6 0-15,-1 0 0 0,12-3 2 0,-8 6 0 16,-6-3 0-16,-1 6 0 0,4-3-10 0,-4-3-2 0,0 10 0 0,4-10 0 15,-4 6-8-15,4-3 0 0,4 0 0 0,-5 4 8 16,1-4-8-16,4-3 10 0,-8 6-10 0,4-3 10 16,7-3-10-16,-11 6 0 0,4-2 0 15,7-4-11-15,-7 3 11 0,-1-3 0 0,5 6 0 0,-4-3 0 16,6-3 0-16,1 6-13 0,4-2 5 0,-8-4 8 31,11 3-48-31,-4 3-3 0,4-3 0 0,0-3-639 0,0 9-128 0</inkml:trace>
  <inkml:trace contextRef="#ctx0" brushRef="#br0" timeOffset="17286.956">25456 11780 0 0,'0'0'0'0,"0"0"0"16,-3 0 0-16,-1-10 0 0,1 7 504 0,-1-6-101 15,1-1 81-15,-1 1 16 0,1 6-385 0,-1-7-77 16,1 1-15-16,-1-1-3 0,-3 4-11 0,4-3-1 15,-4-1-8-15,3 1 12 0,0-4-12 0,4 4 11 0,-3 0-11 0,3-1 10 16,0 1-2-16,0 6-8 0,0 0 12 16,0 3-4-16,0 0-8 0,0 0 0 0,0 0 0 0,0 0 0 15,0 0-20-15,-4 6 3 0,1 3 1 0,-4 1 0 16,0 2 0-16,0 7 1 0,0 3 0 0,-4 0 0 16,-3 0-2-16,3 0-1 0,-3 3 0 0,-7 0 0 15,3-3-2-15,-6 9-1 0,-4-3 0 0,-8 7 0 16,-3-4 21-16,1 4 0 0,-8 2 0 0,0-2 0 15,0 9 10-15,-3-3 6 0,-1-1 2 0,1 1 0 16,3 0 27-16,-3-7 6 0,-1 7 1 0,1-6 0 16,-4 5-7-16,4-5-1 0,-1 6 0 0,1-1 0 15,3 1-18-15,0 0-4 0,7-3-1 0,-3 2 0 16,0 1-1-16,3 0 0 0,-4-7 0 0,1-2 0 16,3-1-20-16,1 7 0 0,-1-7 0 0,0-3 0 15,4 4-8-15,-4-1-7 0,4-3-1 0,-1-3 0 16,5 4 16-16,2-7 0 0,1 6 9 0,3-6-9 0,-3-10 16 0,7 7-2 15,-4-3-1-15,8-7 0 0,-4 7 11 0,-1-10 1 16,5 10 1-16,-1-7 0 0,4-3 10 0,0 1 3 16,3-4 0-16,-3 3 0 0,4-3-39 15,-1-3 0-15,4 0-12 0,0 0 4 0,0 0 22 0,0 0 5 16,0 0 1-16,0-3 0 0,0-3 5 0,0 6 2 16,-1-3 0-16,1-4 0 0,4 4-12 0,-4 0-3 15,0-3 0-15,0-3 0 0,-4-1 2 0,8 7 0 16,-4-6 0-16,0 5 0 0,-1-5-5 0,5 0-1 15,-4-1 0-15,7 1 0 0,-7-4-8 0,3 4 0 16,1-1 0-16,-1 4 0 0,1-10 0 0,-1 7 0 0,1-3 9 0,-1 2-9 16,4-2 11-16,0-7-3 0,-3 6 0 15,3 1 0-15,-4-1 5 0,1-3 1 0,-1 4 0 0,0-7 0 16,4 10-2-16,-3-7 0 0,-1-3 0 0,1 10 0 16,-1-7-12-16,4 0 8 0,-3 4-8 0,3-1 0 15,0-2 0-15,-4 2 0 0,1 4 0 0,3-4 0 16,0 4 0-16,0-1 0 0,0 4 0 0,3 0-10 15,1-4 10-15,-4 1 0 16,0 9 0-16,0 0 0 0,3-3-14 0,-3 3 2 0,0 0 1 0,0 0 0 16,11 3-7-16,-4-3-2 0,0 9 0 0,0 1 0 15,0-1 7-15,-3 4 1 0,3 6 0 0,0-7 0 16,-4 10 12-16,1 0 0 0,-1-3-10 0,1 3 10 16,-4 0 0-16,0 6 0 0,-4-6 0 0,4-3 0 15,0 3 0-15,0-7 0 0,0 4 0 0,0 0 0 16,0-10 0-16,4 4 0 0,-1-1 0 0,1-2 0 0,3 2 0 0,7-5 0 15,4-4 0-15,6 6 8 0,8 1-23 16,4-7-5-16,6-3 0 0,11 0-1169 16</inkml:trace>
  <inkml:trace contextRef="#ctx0" brushRef="#br0" timeOffset="20424.304">21078 16675 403 0,'0'0'36'0,"0"0"-36"0,0 0 0 0,0 0 0 16,8 0 32-16,-8 0 0 0,0 0 0 0,0 0 0 15,3-10-20-15,-3 10-4 0,0 0 0 0,0 0-8 0,0 0 23 0,0 0-3 16,0 0 0-16,0 0 0 0,-3 0 26 0,3 0 5 16,-4-3 1-16,4 3 0 15,0 0-20-15,0 0-3 0,0 0-1 0,0 0 0 0,-4-6-28 0,1 6 8 16,-4 0-8-16,7 0 0 15,0 0 0-15,0 0 0 0,0 0 0 0,0 0 0 16,0 0 12-16,0 0-1 0,-7 0 0 0,7 0 0 0,0 0 1 0,0 0 0 16,0 0 0-16,-11 0 0 0,8 0-12 0,3 0-11 15,0 0 3-15,0 0-424 0</inkml:trace>
  <inkml:trace contextRef="#ctx0" brushRef="#br0" timeOffset="20539.5">21026 16631 403 0,'0'0'36'0,"0"0"-36"0,0 0 0 0,0 0-172 16</inkml:trace>
  <inkml:trace contextRef="#ctx0" brushRef="#br1" timeOffset="25856.903">21022 16787 1497 0,'0'0'133'0,"0"0"-106"16,0 0-27-16,0 0 0 0,0 0 216 0,0 0 37 16,0 0 8-16,0 0 2 0,0-9-191 0,-3 3-39 15,-1 0-7-15,4-1-2 0,0-2-36 0,-4 6-7 16,4-4-1-16,-3 1-1 16,-1 0-5-16,1-4-1 0,-1 1 0 0,-3 3 0 0,4 0 27 0,-4-4 12 15,0-2 0-15,0 2-1 0,-4 1 18 0,4 6 4 0,-4-7 1 16,1 1 0-16,-1-1 4 0,1-2 1 15,-4 2 0-15,-4 7 0 0,4-6-9 0,0 0-2 0,-8-1 0 16,5-2 0-16,-4 2-28 0,3 7 0 0,0-3 0 0,1-1 0 16,-8 1 0-16,4-3 0 0,0 9 0 0,-4-3 0 15,0 3 0-15,4 3 0 0,-4-3 0 0,4 0 0 16,-3 9-13-16,2-9 4 0,-2 10 1 0,-1-1 0 16,0-6-3-16,1 7 0 0,-5-1 0 0,5-6 0 15,-4 7 11-15,3-1 12 0,-7 3-2 0,7-2-1 16,1 2 9-16,-1-2 2 0,4 5 0 0,-4-2 0 15,4 0-20-15,-4 9 0 0,4-4 0 0,3 4 0 16,1 0 0-16,-1 6 0 0,1-2 0 0,2 5 0 16,1 10 0-16,-3-7-9 0,6 4 9 0,-3-4-8 0,7 4-4 0,0 0-1 15,0-7 0-15,0 7 0 0,0-4 13 16,3 1 0-16,-3-4-10 0,0 10 10 16,4-1 0-16,-4-5 0 0,7-4 0 0,-4 1 8 0,0-1 0 0,4 0 0 15,4 1 0-15,-4-4 0 16,4-3-8-16,3-3 8 0,-4 6-8 0,4-6 8 0,0 0-8 0,4 6 0 15,-4-12 0-15,3 6 0 0,1 6 0 0,3-6 0 16,-3 0 0-16,3 0 0 0,3 0-13 0,1 3 5 16,0-3 8-16,-1-6-13 0,-3 2 13 0,4 1 8 15,3-6 0-15,0 6-8 0,-3-7 20 0,3 1-2 16,4-4-1-16,0 4 0 0,-4-4-17 0,4 1 0 16,-4-1 0-16,0-6 0 0,0 6 0 0,4-9 16 15,-8 0-3-15,5 0-1 0,-1 0-12 0,3-3 0 0,-2-3 0 16,-1 3-10-16,0-6 33 0,0-1 6 0,4 1 2 0,-1-4 0 15,5-6-18-15,-5 7-3 0,1-7-1 0,0 3 0 16,-1-3-9-16,-2 1 0 0,2-4 9 0,1 6-9 16,0-3 0-16,-4 0 0 0,0 4 0 0,-3-4 8 15,3 6-8-15,-4-2 12 0,-2-1-4 16,2 0 0-16,1 1-8 0,-1-1 0 0,-2 3 0 0,-1-5 0 16,0 2 0-16,3-3 9 0,-2 0-9 15,2 7 10-15,-3-10-10 0,0 3 0 0,1-3 0 0,-5 3 0 16,4-3 12-16,-3 0-2 0,-1 0-1 0,5 4 0 15,-5-4 7-15,1-3 0 0,-4-4 1 0,0 4 0 16,-4-3-5-16,4-3 0 0,0-1-1 0,0 10 0 16,-3-9-11-16,3 9 10 0,-7-9-10 0,4 9 10 15,3-6-1-15,-4-4 0 0,-3 7 0 0,4-3 0 0,-4 3-9 0,0-3 12 16,0 6-12-16,0-4 12 0,0-2-12 0,0 6 0 16,-4 0 9-16,1-6-9 0,-1 6 0 0,-3 0 9 15,0 0-9-15,-4 0 0 0,-3 0 10 0,0 0-10 16,4 4 8-16,-4-4-8 0,-1 3 8 0,1-3-8 15,4 3 8-15,-8 7-8 0,4-7 8 0,0 3-8 16,0 0 8-16,0 4-8 0,0-1 0 0,-1 1 8 16,1 2-8-16,0 1 0 0,-3 0 0 0,-1-1 0 15,4 1 0-15,-7 9 0 0,-1-7-11 0,1 1-1 16,-3 3 0-16,2-3 0 0,-2 6-10 0,3 0-2 16,-1 0-1-16,1 6 0 15,0-3-31-15,0-3-5 0,0 0-2 0,-4 6 0 16,0-2-125-16,-3-1-24 0,0 3-6 0</inkml:trace>
  <inkml:trace contextRef="#ctx0" brushRef="#br1" timeOffset="27279.275">20733 10441 345 0,'0'0'15'0,"0"0"4"0,0 0-19 0,0 0 0 16,0 0 0-16,0 0 0 0,0 0 186 0,0-4 34 16,-7-2 6-16,7 6 2 0,7-6-146 0,-4 0-29 15,-3-4-5-15,0 7-2 0,7-3-36 0,-3 3-10 16,-4 3 0-16,3-10 0 0,1 7 0 0,-1-3 0 15,-3 6 0-15,0 0 0 0,4-3 28 0,0-7 2 0,3 7 0 0,-7 3 0 16,0 0 17-16,3-6 3 0,4 6 1 0,-7 0 0 16,4-9-9-16,-4 9-2 0,0 0 0 0,0 0 0 15,0 0 35-15,0 0 6 0,0 0 2 0,0 0 0 16,0 0-3-16,0 0-1 0,0 0 0 0,0 0 0 16,0 0-11-16,-4-7-3 0,1 1 0 0,-1 3 0 15,-3-3-29-15,-4 2-7 0,4-2-1 0,4 3 0 16,-8 0-9-16,-3-3-3 0,0 6 0 0,3 0 0 15,-3 0-16-15,-3 0 0 0,-4 0 0 0,3 6 0 16,-7 0 0-16,4 4-14 0,-4-1 2 0,-3 0 1 16,0 4 11-16,3 6 0 0,-3-7 0 0,-4 10 8 15,4-3-8-15,-7 3 0 0,-1 6 0 0,-2-3 0 16,-5-3 0-16,1 6 0 0,3-2 0 0,0 5 0 0,4 0 0 16,-4 1 0-16,4-1 0 0,0 0 0 15,7 1 0-15,-4-4 0 0,4 3 0 0,-4 4 0 16,7-1 0-16,-3 7 14 0,-4 0-3 0,4 3-1 0,0 6-10 0,3 0 0 15,-3-3 9-15,7 6-9 0,-1-2 0 0,5 2 0 16,-1-3 0-16,1 3 0 0,2-6 0 0,5 4 0 16,-1 2-10-16,8-9 10 0,3-3 0 0,0-1 0 15,3-5 0-15,8-4 0 0,-1 1 0 0,8-4 0 16,-4-6 9-16,11 0-9 0,0 0 15 0,6-10-3 16,5 7 0-16,-1-6 0 0,0 2 4 0,4-2 0 15,0-4 0-15,3 4 0 0,4-4-16 0,3-6 11 16,4 7-11-16,0-1 10 0,0-6-10 0,0 3 0 15,-4-2 9-15,1-4-9 0,-1 0 0 0,1 0-8 0,-5 0 0 0,5 0 0 16,-4-4 8-16,0-2-12 0,-8 0 12 16,5-3-12-16,-1-1 12 0,4-2 0 0,-7-4 0 0,-1 3 0 15,-2-5 16-15,-1 5 0 16,0-6-1-16,1-3 0 0,-1 0 7 0,-3 0 2 0,3-9 0 0,-3 0 0 16,-1 6-1-16,-2-4 0 0,-5-2 0 0,1 0 0 15,-4-4-5-15,-3-3-1 0,-4 7 0 0,0-7 0 16,-3 1-5-16,-4 2 0 0,0-5-1 0,-4-1 0 15,1 6 0-15,-4-5 0 0,-4-1 0 0,1 0 0 16,-1 3-1-16,-3-2 0 0,-3-1 0 0,-1 0 0 16,0 7-10-16,-3-4 12 0,-3 3-12 0,-1 1 12 15,-3 3-12-15,0-1 0 0,0 4 0 0,-1-3 8 16,1-1-8-16,-4 7 0 0,-3-3 0 0,4 6 0 16,-1-3 9-16,0 0 0 0,0 3 0 0,-6 6 0 15,3-3-9-15,-1 1 0 0,1 8 0 0,0-2 0 0,-4 2 0 0,4-2 0 16,7 2 0-16,-4 1 0 0,0 3 0 0,1-4 0 15,-1 1-9-15,4-1 9 16,0 1-29-16,3 6-3 0,-3-3 0 0,3-4 0 16,4 10-172-16,0-6-34 0</inkml:trace>
  <inkml:trace contextRef="#ctx0" brushRef="#br1" timeOffset="29171.85">19565 10610 1674 0,'0'0'74'0,"0"0"15"0,-7-3-71 0,0-7-18 0,0 1 0 0,-4 0 0 16,1 5 80-16,-1-5 12 0,1 0 2 0,-1-4 1 16,0 4-56-16,-3-1-11 0,4 1-3 0,-4 6 0 15,-1-7-8-15,-2 7-1 0,-1-3-1 0,-3 6 0 16,0 0-15-16,-4 0-8 0,-3 6 8 0,0-3-13 15,-4 7 4-15,0-1 1 0,-10 4 0 0,3-4 0 16,-3 4 8-16,-1-4 0 0,1 4 0 0,0 5 0 0,-1-5 10 0,1 3 4 16,0-1 1-16,3 1 0 15,0 0 20-15,0-1 4 0,4 1 1 0,-4 3 0 0,4-7 12 0,0 10 4 16,6-3 0-16,-2 3 0 0,6 0-45 0,-3 6-11 16,3-3 0-16,4 7 0 0,0 5 0 0,7 1 0 15,0 3-12-15,-1 3 12 0,5 3-12 0,3-3 12 16,3-1-10-16,4-2 10 0,0 3-16 0,4 0 4 15,3-3 0-15,3 0 0 0,5 2 12 0,2-2-12 16,4 3 12-16,1-3-12 0,2-3 12 0,1-4 0 16,3 1 0-16,4-7 0 0,7-3 0 0,-4-3 15 15,4-3-2-15,3 3 0 0,-3-13 7 0,7 0 0 16,-4-6 1-16,4 7 0 0,0-13 5 0,3-4 1 0,4 4 0 16,-3-6 0-16,-1 0-9 0,0-4-2 0,-3 0 0 0,-3-2 0 15,-1-7-3-15,-3 0-1 0,3 0 0 0,-3 0 0 16,0-6 0-16,-1 3 0 0,-2-4 0 0,-1-2 0 15,0-3-12-15,-3 2 11 0,-7-2-11 0,3-4 10 16,-3 7-2-16,-4-4-8 16,-7-6 12-16,4 1-4 0,-8 2-8 0,-3-9 12 0,4 3-12 0,-8 0 12 15,-3 0 22-15,0-3 5 0,0 10 1 0,-3-4 0 16,-4 0-20-16,0 0-3 0,-4-3-1 0,0 4 0 16,1-1 21-16,-4 6 4 0,0-5 1 0,0 8 0 15,-1-8-34-15,1 8-8 0,-3 10 0 0,3-3 0 16,-1-3-8-16,5 12-4 0,-8-3-1 0,1 1 0 15,-8 8-15-15,0 7-4 0,1-6 0 0,-5 9 0 16,-6 0-123-16,0 3-25 0,-4 6-4 0,-7 7-971 16</inkml:trace>
  <inkml:trace contextRef="#ctx0" brushRef="#br1" timeOffset="30298.17">19565 16693 1926 0,'0'0'85'0,"0"0"18"0,-3-6-83 0,-1 3-20 0,0-6 0 0,-3-1 0 16,0 1 72-16,-3 2 9 0,3-2 3 0,0 0 0 15,-4-1-46-15,1 1-9 0,-1-1-1 0,0-2-1 16,1 3-3-16,-4-1 0 0,0 4 0 0,-1-10 0 16,5 7-2-16,-4-4-1 0,0 4 0 0,0-4 0 31,-1 4-42-31,1-1-9 0,-3-2-2 0,3 9 0 0,-8-7 20 0,5 4 3 0,-4 3 1 0,-4 3 0 16,0-3 8-16,-7 6 0 0,4 0 0 0,-4 3-8 15,1 4 8-15,-5-4 0 0,-2 3 0 0,-1 7 0 16,4 0 0-16,-4-1 0 0,0 1 12 0,4 0-4 15,-1 0 15-15,-2 2 3 0,2 1 1 0,1-3 0 16,3 6-2-16,-3 3 0 0,3-3 0 0,0 3 0 0,4-3-14 0,0 9-3 16,0 1-8-16,3 8 12 0,4-5-12 0,-4 6-12 15,8 2 3-15,-5-2 0 0,5 3-8 0,3 6-2 16,0-6 0-16,3 3 0 0,0 0 4 0,8 3 1 16,-4-6 0-16,3 10 0 15,1-4 5-15,3-6 1 0,0-3 0 0,3-7 0 0,1 4-1 0,3-4 0 16,-4 1 0-16,8-4 0 0,0 0 9 15,3-2-12-15,0 2 12 0,7-6-12 0,0 6 21 0,0-9 4 16,8 3 1-16,2-3 0 0,5 0 10 0,2 0 3 16,5-9 0-16,-1 6 0 0,4-7-27 0,0 1 0 15,0-13 0-15,7 6 0 0,-1-12 0 0,1 6 0 16,4-3 0-16,-4-7 0 0,3-2 0 0,1-7 0 0,-8 6 0 16,4-6 8-16,-4-3-8 0,1 4 0 15,3-4-12-15,0 0 12 0,-4-10 0 0,-3 10 20 0,3-9-3 0,1 9 0 16,-5-9 1-16,-2-1 0 0,-4 1 0 0,-4 0 0 15,-3-1 10-15,-1-2 3 0,-2-7 0 0,-5 0 0 16,-3 1 9-16,-3-4 3 0,3 3 0 0,-10-3 0 16,-1 3-15-16,1-3-4 0,-4 4 0 0,-7-4 0 15,0 0-12-15,0 0-4 0,-3-3 0 0,-1 3 0 16,-3 0-8-16,0 3 10 0,0 1-10 0,-4 8 10 16,-3-2-2-16,4 2-8 0,-5 1 12 0,-2 0-4 15,3-1-8-15,-4 1 0 0,0 6 0 0,-6-3 0 16,3 6 0-16,-4-7 0 0,-3 7 0 0,-4 0 0 15,-7 1-17-15,7 8 4 0,1-6 1 0,-5 10 0 16,-3-4-16-16,1 4-2 0,2-1-1 0,1 1 0 16,3 6-23-16,1-7-5 0,-5 10-1 15,1 0 0-15,0-3-167 0,-4 6-33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54:06.2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12672 4059 1292 0,'0'0'28'0,"0"0"7"0,0 0 1 0,0 0 0 0,0 0-36 0,0 0 0 16,0 0 0-16,0 0 0 0,0 0 0 0,0 0 0 15,0 0 0-15,-7 7 0 0,0-4 15 0,0 3-4 16,-7-6-1-16,-4 3 0 0,4-3 14 0,-7 6 2 16,-1 1 1-16,-2-7 0 0,6 6 48 0,-3-3 9 15,-4 3 3-15,4-3 0 0,0-3-25 0,3 10-5 16,-3-7-1-16,0 6 0 15,3-2-35-15,1-4-7 0,-1 9-2 0,0-2 0 0,1-1 7 0,-1 1 1 16,4 2 0-16,0 1 0 0,0-4-20 0,0 0 0 0,3 1 0 0,0-7 0 16,4 6 0-16,0 1 8 0,0-4-8 0,7-6 0 15,-3 6 8-15,3-6-8 0,0 0 0 0,3 7 0 16,-3-7 0-16,4 9 0 0,3-6 0 0,3 7 0 16,1-1 10-16,3-6-2 0,4 3 0 0,-1 1 0 15,1-1 1-15,0 3 0 0,3-9 0 0,-3 3 0 16,3 7 0-16,0-7 0 0,0 6 0 0,4-2 0 15,-4-4 2-15,0 6 0 0,0 1 0 0,0-7 0 16,1 6-1-16,-1 4 0 0,-4-4 0 0,1 4 0 16,-4-13-1-16,4 15 0 0,-4-12 0 0,-4 7 0 15,5-7 3-15,-5 6 0 0,1 1 0 0,-1-1 0 16,-3 1 1-16,4-7 1 0,-4 6 0 0,-3 1 0 16,3-1 16-16,-4-6 3 0,-3-3 1 0,7 13 0 0,-3-13-18 15,-1 9-3-15,1-3-1 0,-4-2 0 0,-4 8 0 0,4-6-1 16,0 4 0-16,-3-7 0 0,-4 6-3 0,0 1 0 15,0-1 0-15,-4-3 0 0,0 4 15 0,-3-1 2 16,4-3 1-16,-4 1 0 0,-4 2-6 0,0 1 0 16,4-1-1-16,-3-6 0 0,-1 3-7 0,4-3-2 15,-7-3 0-15,-1 0 0 0,5 7-2 0,-1-7-8 16,-3-7 12-16,0 7-4 0,3 0-8 0,1 0 0 16,-5-9 9-16,1 9-9 15,0-6-21-15,-4 0-9 0,4 2-2 0,-3-2 0 16,-1-3-158-16,0 9-32 0,-3-7-6 0</inkml:trace>
  <inkml:trace contextRef="#ctx0" brushRef="#br0" timeOffset="1833.302">9257 5351 345 0,'0'0'15'0,"0"-6"4"15,0 3-19-15,-4 3 0 0,1-6 0 0,-1 6 0 0,1 0 196 0,-1 0 35 16,-3-7 7-16,4 1 2 0,-1 3-175 0,1-3-34 16,-4 6-7-16,0 0-2 0,3-4-22 0,-3 4 0 15,-4-6 0-15,4 6 0 0,-3 0 0 0,-1 0-8 16,1 0 0-16,-1 0 0 0,0 6 23 0,-3-6 5 16,4 4 0-16,-1 2 1 15,1-3-7-15,-5 3-2 0,1 1 0 0,4 2 0 0,-1-3 10 0,-3 7 2 16,0-4 0-16,3 4 0 0,1-4-24 0,-1 1 0 15,1 2-10-15,3 1 10 0,-1-4 0 0,5 4 0 16,-1-4 0-16,4-9 0 0,0 9 0 0,4 4-18 16,3-7 4-16,0 4 1 0,0-7 2 0,4 3 1 15,-1-3 0-15,4-3 0 0,-3 3 10 0,3-3 0 16,0-3 0-16,0 3 0 0,0-3 12 0,1-3-1 0,-1 6-1 0,0-10 0 16,0 10 0-16,3-9 0 0,-2 3 0 0,-1-1 0 15,-4-2 22-15,4 0 5 0,1-4 1 0,-1 10 0 16,-4-7-17-16,1 1-3 0,-1 0-1 0,1-4 0 15,-8 4 11-15,5-1 1 0,-1 1 1 0,0-4 0 16,0 13 10-16,-7 0 1 0,0 0 1 0,0 0 0 16,0 0-10-16,0 0-3 0,0 0 0 0,0 0 0 15,0 0-21-15,0 0-8 0,0 7 0 0,0-1 0 16,-7 3 0-16,14 1 0 0,-7 2 0 0,0-2 0 16,0-1 0-16,0 0 0 0,3 1 0 0,1-1 0 15,-1-2 0-15,4 8 0 0,-3-5 0 0,3-4 0 16,-4 3 0-16,1 1 0 0,-4 2 0 0,7-2 9 15,4-1 0-15,-4-6 0 0,0 7 0 0,0-1 0 16,0-3-9-16,0 1 8 0,0-1-8 0,4 3 8 0,-4-6-8 0,3 4-17 16,1-4 4-16,-4 0 1 15,0 3-59-15,0-3-11 0,0 4-2 0,0-4-1 16,-7-3-108-16,11 6-22 0,-11-6-4 0,10 6-1 0</inkml:trace>
  <inkml:trace contextRef="#ctx0" brushRef="#br0" timeOffset="19828.86">16277 5082 1695 0,'0'0'75'0,"0"0"16"0,0 0-73 0,0 0-18 16,0 0 0-16,0 0 0 0,0 0 17 0,0 0 0 0,4 15 0 0,-1-9 0 15,8 4-6-15,-1-1-2 0,5 1 0 0,6-7 0 16,0 6-9-16,11-2 0 0,-1-4 0 0,5 6 0 16,2-6 0-16,5 3 0 0,-1-2 0 0,7 5 8 15,4-9-8-15,7 9 0 0,4-5 0 0,6 2 0 16,5-3-16-16,6 9-3 0,3-12 0 0,8 10 0 16,7-4 19-16,0-3 0 0,-1 7 0 0,8-7 0 15,-3 3 12-15,6-3 7 0,4 4 1 0,3-4 0 16,1-3-4-16,3 9 0 0,-1-6 0 0,1 7 0 15,0-4 9-15,-3-3 2 0,6 6 0 0,-6 1 0 16,-1-1-15-16,-3-2-2 0,-7 8-1 0,3-12 0 16,-3 10-9-16,-7 6 0 0,-7-10 0 0,-4 4-11 15,3-1-129-15,-6 4-25 0,63 9-6 0,-45-6-1 0</inkml:trace>
  <inkml:trace contextRef="#ctx0" brushRef="#br0" timeOffset="25682.512">22320 7496 1011 0,'0'0'44'0,"-3"0"11"0,-4-9-44 0,3 6-11 16,4-4 0-16,0 1 0 0,-7 0 29 0,0 3 4 16,11-4 1-16,-8-2 0 0,1 6-22 0,-5-7-4 0,1 1 0 0,4 6-8 15,-1-7 0-15,-3 7 0 0,-7-6 0 0,7 3 0 16,0-1 0-16,0 1 0 0,-7-3 0 0,-4 9 0 15,1-3 0-15,3-4 0 0,6 4 0 0,-6-6 0 16,-3 9 0-16,3 0 0 0,3 0 0 0,0 0 0 16,-6 0-8-16,6 0 8 0,1 0 0 0,-1 0-9 15,0 0 20-15,1 0 4 0,-1 0 1 0,1 0 0 16,10 0 22-16,-7 0 5 0,-7 6 1 0,6-3 0 16,8-3-10-16,0 0-2 0,-7 3 0 0,0 4 0 15,7-7-32-15,0 0 0 0,0 0 0 16,0 3-12-16,-7 6 12 0,7-9 0 0,0 0 0 0,4 9 0 15,-4-9 0-15,3 4 0 0,1 5 0 0,-4-9 0 16,0 0 23-16,7 9 7 0,-7-9 2 0,11 10 0 16,3-7 1-16,-4 6 1 0,-10-9 0 0,7 10 0 0,4-7 8 0,-4 3 2 15,-7-6 0-15,11 3 0 16,-1 7-24-16,1-10-5 0,3 9-1 0,0-6 0 0,0 4-4 0,4-4-1 16,6 3 0-16,1-3 0 0,-4 3-9 0,0-3 0 15,4 1 0-15,3 5 0 0,8-3 0 0,-5-3 0 16,-2 7 0-16,2-7 0 0,5-3 0 0,-5 9 0 15,-10-2 0-15,8-4 0 0,2 0 0 0,-2 3 0 16,-1-3 0-16,0 4 0 0,0-4 0 0,8 6 0 16,2-6 0-16,5 7 0 0,-8-4 0 0,4 3 0 15,7-2 0-15,0 2 0 0,-4 0 0 0,4 4 0 16,0 3 0-16,-1-4 0 0,1 1 0 0,0-1 0 16,7 4 0-16,-3-3 0 0,2-1 0 0,-2-3 0 0,-1 4 0 0,1 6 0 15,-1-7 0-15,-3 4 0 16,0-3 0-16,7-1 0 0,0 1 0 0,-1 2 0 15,1 1 0-15,0-7 0 0,4 10 0 0,3-6 0 0,-4-1 0 0,1 7 0 16,-1-6 0-16,4 6 0 0,4-7 0 0,-1 7 0 16,1 0 0-16,-5-4-9 0,1 4 9 0,-3 3 0 15,-1-3-12-15,-3 0 4 0,4-4 8 0,-1 7-13 16,4-3 13-16,-3 3 0 0,3 0 0 0,0-3 0 16,-4 3 0-16,0 0 0 0,1 0 0 0,-1-3 0 15,8 3 0-15,-4-4 0 0,0 1 0 0,0-3 0 16,0 6 0-16,0-3 0 0,-4-1 0 0,1-2 0 15,-1 3 0-15,0-7 0 0,-3 7 0 0,4 0 0 16,-4-6 0-16,3 5 0 0,-6-2 0 0,-1 3 0 16,-3-6 0-16,0 5 0 0,-4-5 0 0,0 3 0 15,4-4 8-15,-3 1-8 0,-5 5 0 0,-2-8 0 0,2 2 0 0,-2-2 0 16,-5-1 0-16,1 1 0 0,-4-4 11 0,-3 3-11 16,0-2 10-16,-4-4-10 0,0 6 12 0,-3-6-3 15,-1-3-1-15,-2 7 0 0,-1-4 12 16,0-3 3-16,-4 6 0 0,-3-3 0 0,0-3-10 0,-7 0-1 15,0 0-1-15,7 0 0 0,-7 0 9 16,0 0 1-16,0 0 1 0,0 0 0 0,0 0-1 0,0 0 0 16,0 0 0-16,0 0 0 0,0 0 1 0,0 0 0 15,-7-3 0-15,4-3 0 0,-8-4-22 0,1 10 0 16,3-9 0-16,0 6 0 0,-4 0 10 0,0-4-2 16,4-2-8-16,0 6 12 0,-3-7 7 0,-1 10 1 0,1-9 0 0,-1 6 0 15,0-3 4-15,1 2 0 0,-4-5 1 0,3 6 0 16,-3-3-25-16,3 2 0 0,-3-2 0 0,4 0 0 15,-1 0 0-15,1 3 0 0,3-4 0 0,-4 4 0 16,0-6 0-16,1 6 0 0,3-4 0 0,0 7 0 16,0-3-9-16,3-3-7 0,-3 6-2 0,7 0 0 15,0 0 18-15,0 0-10 0,0 0 10 16,0 0-8-16,0 0-11 0,0 0-1 0,0 0-1 0,0 0 0 31,0 0-6-31,0 0-1 0,11 9 0 0,-1-2 0 0,-6-1 28 0,6 3 0 0,1-2 0 0,-1-4 11 16,5 6-23-16,-1-6-5 0,0 7-1 0,3-10 0 15,-2 9 18-15,-1-3-8 0,0-3 8 0,0 1 0 16,0 2 0-16,0-3 0 0,0-3 12 0,-3 0-3 16,-1 0 5-16,-3 0 1 0,4 0 0 0,-4 6 0 0,0-6-3 0,-7 0-1 15,7 3 0-15,-7-3 0 0,0 0-11 0,0 0 10 16,0 0-10-16,0 0 10 0,0 0 4 0,0 0 1 16,4 10 0-16,-4-10 0 15,0 3-6-15,-4 6-1 0,1-2 0 0,-1-1 0 16,1 3 14-16,-4 1 2 0,0-1 1 0,-4 0 0 0,0 1-25 0,1 2 0 15,-1 1 0-15,-3-4 0 0,0 4 0 0,-4-4 0 16,4 10 0-16,0-6 0 0,-4-1-11 0,1-2-7 16,3 8-2-16,-4-5 0 15,-3 3-14-15,0-1-3 0,-4 4-1 0,0 3-655 16,1 0-131-16</inkml:trace>
  <inkml:trace contextRef="#ctx0" brushRef="#br0" timeOffset="30104.786">28741 10362 403 0,'0'0'36'15,"0"0"-36"-15,-7-6 0 0,0 6 0 16,0 0 172-16,0-3 27 0,0-3 5 0,7 6 2 0,-8 0-102 0,8 0-20 16,0 0-4-16,0 0 0 0,0 0-8 0,0 0-2 15,0-7 0-15,0 7 0 0,0 0-24 0,0 0-5 16,4-6-1-16,7 3 0 0,-1-3-31 0,1 6-9 16,3 0 0-16,0-4 0 0,7 4 0 0,4 4 9 15,0-4-9-15,-1 9 0 0,1-3 10 0,0 1-10 16,6-1 8-16,-2 3-8 0,2 1 0 0,-2-4 0 15,2 10 0-15,1-4 0 0,7 1 0 0,0-1 0 16,-1-2 0-16,1 8 0 0,7-5 0 0,-4 6 0 16,4 3 0-16,-3-3 8 0,3-4 16 0,3 4 4 0,-3 3 0 15,7 0 0-15,0-3 4 0,0 3 0 16,7 0 1-16,3 6 0 0,-7-3-13 0,1 3-4 0,-4-3 0 16,0 3 0-16,0 4-7 0,-4-1-1 0,4 1-8 0,-4-1 12 15,1 3-12-15,-4-2 8 0,-4-1-8 0,0 0 0 16,-3-9 0-16,-4 10 0 0,-3-10-13 15,0 0 4-15,0-3 18 0,-4-7 4 0,-3 10 1 0,-1-13 0 16,1 10 9-16,0-6 1 0,-4-4 1 16,0 1 0-16,0-1-8 0,-3-6-1 0,-1 7-1 0,1-1 0 15,-4-6-6-15,0 3-1 0,-3-3 0 0,-1 4 0 16,1-4 4-16,0 0 0 0,-11-3 0 0,3 6 0 16,8-3 8-16,-4-3 1 0,-7 0 1 0,7 0 0 15,-7 0-22-15,0 0 0 0,0 0 0 0,0 0 0 16,0 0 17-16,3-3 3 0,8-3 0 0,-8 6 0 15,-3 0 7-15,4-6 1 0,-1-1 1 0,5-2 0 16,-5 9-7-16,1-9-2 0,-4 2 0 0,3 1 0 0,1-3-4 0,-1 6-2 16,-3-7 0-16,4 1 0 0,-1-1-14 0,-3 7 0 15,4-6 0-15,-4-1 0 0,3 7 0 0,1-3 0 16,-1 0 0-16,-3-1 0 0,0 7 0 0,0-9 0 16,0 0 0-16,0 2 0 0,-3 1 0 0,3 6-8 15,3-9 8-15,1 6 0 0,-4-7 0 0,0 10 0 16,0-9 11-16,0 9-11 0,3-10 0 0,1 7 0 15,-4 3 0-15,0 0-12 0,3-9 12 0,-3 9 0 16,0 0 0-16,0 0 0 0,-3-10 0 0,3 10 0 16,0 0 0-16,0 0 0 0,-4-3 0 0,4 3 0 15,0 0 0-15,0 0 0 0,0 0 8 0,0 0-8 16,0 0 0-16,0 0 0 0,0 0 0 0,0 0 0 16,0 0 8-16,0-6-8 0,4 0 0 0,-4 6 0 15,-4-7 8-15,4-2-8 0,0 6 0 0,0 3 0 16,0 0 8-16,0-10-8 0,-3 10 10 0,3-9-2 0,0 6 0 0,-4-3 0 15,1 3 20-15,-4-1 3 0,7-5 1 0,-4 3 0 16,1-4-32-16,-4 7 0 0,3-6 0 0,-3-1 0 16,4 7 0-16,-1-6 0 0,-3-1 0 0,3 1 0 15,1 0 0-15,-4 2 0 0,0-2 0 0,0 3 0 16,0-7 0-16,0 10 0 0,0-3 0 0,0-4 0 31,3 10-26-31,0-3-8 0,-3-6-2 0,7 9 0 0,0 0-180 0,0 0-37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56:17.66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17184 6944 1450 0,'0'0'64'0,"0"0"14"0,7-6-62 0,0 6-16 0,4 0 0 0,-4-3 0 16,-7 3 38-16,7 0 5 0,-7 0 1 0,7-6 0 16,3 6-11-16,-10 0-1 0,4-4-1 0,-4 4 0 15,7-9 16-15,-7 9 3 0,3-3 1 0,-3 3 0 16,4-6 5-16,-4 6 2 0,0 0 0 0,-4-4 0 15,1-5-7-15,-4 6-2 0,-4-3 0 0,1 6 0 0,-4-4 5 0,-1-2 1 16,-6 6 0-16,0 0 0 16,-4-3-33-16,-3 0-6 0,-7-3-2 0,0 6 0 0,-1 0 3 0,-2 0 1 15,-1 0 0-15,3 0 0 0,1 0 11 0,0 0 3 16,10 6 0-16,-3-3 0 0,7-3-20 0,0 0-3 16,3 0-1-16,4 0 0 0,0 0-8 0,3-3 0 15,4 3 0-15,7 0 0 0,0 0 0 0,0 0 0 16,0 0 0-16,0 0 0 0,0 0 0 0,0 0-11 15,0 0 3-15,0 0 0 0,7 3 8 0,7 0 0 16,4-3 0-16,0 6 0 0,3-2 0 0,10-4 0 16,-2 0 0-16,6 6 0 0,-3-3 0 0,3-3 0 15,4 0 0-15,0 0 0 16,-1 0 0-16,-2 0 0 0,-1 0 0 0,4-3 0 16,-4-3 0-16,0 2 0 0,-3-2 0 0,3 3 0 0,-3 0 0 0,0-3 19 0,-4 6-3 0,-3-10-1 15,-1 10 4-15,-9 0 1 0,-1-3 0 0,-14 3 0 16,0 0-8-16,0 0-2 0,10 0 0 0,-10 0 0 15,0 0 8-15,0 0 2 0,0 0 0 0,-10 3 0 16,-4-3-20-16,-8 7-9 0,-2-4 1 0,-4-3 0 16,-1 6 8-16,1-3 11 0,-7 0-3 0,0-3 0 31,3 0-192-31,-7 0-38 0</inkml:trace>
  <inkml:trace contextRef="#ctx0" brushRef="#br0" timeOffset="3254.511">14407 10083 1177 0,'0'0'52'0,"0"0"11"16,0 0-51-16,0 0-12 0,0 0 0 0,0 0 0 16,0 0 104-16,0 0 19 0,0 0 3 0,0 0 1 15,0 0-59-15,0-3-12 0,0 3-3 0,0-9 0 0,0-1-39 0,-3 1-14 16,-1 2 9-16,1-2-9 0,-1 0 0 0,1-1 0 16,-1 1 0-16,-3-1 0 0,4 7 0 0,-4-6 0 15,0 0 0-15,0 5 0 0,-1-2 9 0,-2 3-9 16,-1-6 10-16,1 9-10 0,3-10 19 0,-7 10-3 15,3 0 0-15,-7-3 0 0,4 3 12 0,0-6 3 16,0 6 0-16,0 0 0 0,-4-3-16 0,1 3-3 16,-1 0-1-16,4 0 0 0,-4 0 24 0,1 0 5 15,-1 0 0-15,0-4 1 0,4 4-6 0,0 0-2 16,-4 0 0-16,4 4 0 0,4-4-5 0,-4 0-2 16,0 0 0-16,3 3 0 0,-3 3-7 0,0-3-2 15,0 7 0-15,0-4 0 0,-4 0-17 0,0 4 0 16,4-1 0-16,-4 0 0 0,-3 4 0 0,4-4 0 0,-4 4 0 0,3 6 0 15,-3-1 0-15,3-2-16 0,0 3 4 0,1 3 0 16,-1 0 12-16,1-3 0 16,-1 3 0-16,0 0 0 0,1-4 18 0,-1 4-3 0,4-3-1 0,-4-3 0 15,4 3-2-15,0 3-1 0,3 0 0 0,-3 3 0 16,4-3-1-16,3 0 0 0,0 3 0 0,-4 3 0 16,4 3-10-16,3-6 12 0,-3 3-12 0,7-2 12 15,-3 5 16-15,3-3 3 0,3-3 1 0,-3 3 0 16,4-6-32-16,3 7 0 0,-7-4 0 0,3-3 0 15,5 0 0-15,-1-4 14 0,0 4-2 0,-4-3-1 16,8 0-11-16,-4-3 0 0,3-1 0 0,-3 1 8 16,4 3 2-16,0-7 0 0,3 1 0 0,0-4 0 15,0 7 6-15,4-3 0 0,-1-1 1 0,4 1 0 16,4-4 8-16,0 0 2 0,-1 4 0 0,5-7 0 0,-1-3-16 0,0 7-3 16,-3-1-8-16,3-6 12 0,0 4-12 0,-3-4 9 15,0-3-9-15,3 0 8 16,0 6 4-16,0-6 0 0,-3-6 0 0,7 6 0 0,-8 0-4 0,1-3 0 15,-4-4 0-15,4 4 0 16,0-3 4-16,-1 3 1 0,1-7 0 0,0 1 0 0,0 0 3 0,-4 2 1 16,3-8 0-16,-6 2 0 0,3 1 2 0,0-1 0 15,-3-3 0-15,0-6 0 0,-1 10-1 0,1-7 0 16,-4-3 0-16,0 3 0 0,0-3-10 0,4-3-8 16,-4 3 12-16,-3-6-12 0,3 6 13 0,0-6-4 0,-4 6-1 15,4-3 0-15,1-3-8 0,-5 12 0 16,1-3 9-16,-1-3-9 0,-3 3 8 0,0 1-8 0,4-4 8 0,-4 6-8 15,4-3 0-15,-4 0 9 0,0 4-9 0,0-4 0 16,0 0 8-16,-4 6-8 0,1-5 0 0,-1 5 0 16,-6-6 0-16,6 7 0 0,-3-7 0 0,0-3 0 15,-3 9 0-15,-1-5 0 0,4-4 0 0,-3 0 0 16,-4 3 0-16,-4-3 0 0,4 0 0 0,0 3 0 16,-3-3 0-16,-1 0 0 0,-3 3 0 0,0 7 0 15,0-7 0-15,-4 3 0 0,0-2 0 16,-3-1 0-16,4-3 0 0,-5 9 0 0,-2 1-13 0,3-4 5 15,-8 4 8-15,1-1 0 0,0 4 0 0,0-1 0 16,-4 1-11-16,7 6 11 0,-3 0-13 0,3-4 5 16,-3 7 8-16,3-3-8 0,-3-3 8 0,3 6-8 15,1 0-2-15,-1 0 0 0,0 0 0 0,-3 0 0 0,3 6 10 16,1-3 8-16,3-3-8 0,-1 0 11 16,-2 0-11-16,-1 7 0 0,0-1 0 0,4 0 0 0,-7-3 0 0,3 7 0 15,-3 2 0-15,3-2 0 0,1 2 0 0,-1-2 0 16,0 8-12-16,1 1 12 0,2-3-10 0,-2 6 10 15,-1 3 0-15,4 0-9 0,-4-3 9 0,4 6-13 16,0-3 5-16,3 3 8 0,-3-2-17 0,3 5 4 16,1-3 1-16,-1-6 0 0,4 0 12 0,3 0-11 15,-3 0 11-15,7 0-10 0,-3 3 10 0,-1-9 0 16,8 6 0-16,-1 6-8 0,-3-6 8 0,3 6 0 16,4-3 0-16,0-3 0 0,4 9 0 0,-4-9 0 15,7 7 0-15,-3-4 0 0,6-3 0 0,1 6 8 16,3-6-8-16,0 0 0 0,4 0 0 0,-1-4 8 0,4 4-8 15,1-3 0-15,2 0 0 0,1-3 8 16,3 3-8-16,-3-1 0 0,3-2 0 0,0 0 8 0,1-1-8 0,2 1 0 16,1 0 0-16,0-7 0 0,0 4 0 15,-4 2 0-15,3-2 0 0,1-4 9 0,0 1-9 0,-4-4 0 16,4 0 16-16,-4-3-4 0,4-3-1 0,0 0 0 16,-1 0-11-16,1 0 0 0,-4-3 9 0,1-3-9 15,2 3 8-15,-2-7-8 0,2 1 8 0,-2 6-8 16,-5-7 14-16,1 1-2 0,0-3 0 0,-1 2 0 15,-2-9-12-15,-5 7 0 0,4 2 0 0,-7-2 0 16,4-7 8-16,-4 6 0 0,0-5-8 0,0-4 12 16,1 6-12-16,-1-9 8 0,-4 3-8 0,1 0 0 15,-4-9 11-15,3 6-11 0,-3-4 12 0,4-5-12 16,-7 3 8-16,3-1-8 0,-4 1 0 0,4-1 0 0,-3 1 0 16,-1 0 0-16,1-1 0 0,-1 10 0 0,-3-6 0 0,4 3 0 15,-4-3 0-15,3 6 0 0,-3 0-8 16,0-3 8-16,-3 0 0 0,3 3-9 0,0 0 9 0,-4 0 0 15,1 0 0-15,3 0-8 16,-7-6 8-16,3 6-8 0,-3 6 8 0,4-3-8 0,-4 1 8 0,3-1-13 16,-3 6 5-16,0-2 8 0,-4-1-20 0,1 3 3 15,-1-5 1-15,-3 8 0 16,4-2-17-16,-5 2-3 0,-2 1-1 0,-1 2 0 16,0 1-92-16,-6-3-19 0,-4 6-3 0,-1-7-1092 0</inkml:trace>
  <inkml:trace contextRef="#ctx0" brushRef="#br0" timeOffset="61444.06">16753 13962 345 0,'0'0'15'0,"0"0"4"15,0 0-19-15,0-9 0 0,-3 9 0 0,-1-3 0 0,1-4 230 0,-1 7 42 16,1-3 9-16,-4-3 2 0,3 6-182 0,1 0-36 16,-8 0-7-16,4-3-2 0,-4 3-44 0,1 0-12 15,-4-3 0-15,0-4 0 0,0 7 0 0,-8-9 0 16,1 9 0-16,-3-3 0 0,-1-7 0 0,-3 1 0 16,-4 0 0-16,0 5 0 15,-3-5 16-15,-4 9 2 0,0-9 0 0,-3 5 0 0,0-2 14 0,-4 3 2 16,-4 3 1-16,1-3 0 15,3-3 0-15,-7 6 0 0,0 0 0 0,-3 6 0 0,-1-3 3 0,1 0 1 16,-1 7 0-16,1-1 0 0,0 4-39 0,-4-4 0 16,3 0 0-16,1 4 0 0,-4 3 0 0,0-1 0 15,3 1 0-15,-3 0 0 0,4 2 0 0,-8-5 0 16,4 9 8-16,-3-3-8 0,-1 3 0 0,-3 0 0 0,4-4 0 0,-1 4 0 16,8 0 22-16,3 7 0 0,4-4 0 0,-1 6 0 15,8 0 20-15,0 1 4 0,3-1 1 16,0 4 0-16,4 2-19 0,6-2-4 0,1 2-1 0,7 1 0 15,0 3-23-15,3 3-16 0,8-4 2 0,6 4 1 16,1 3 5-16,3 0 8 0,7-6-13 0,3 9 5 16,8-6 8-16,3 0-8 0,4-3 8 0,7 3-8 15,3-3 20-15,4 2 4 0,-4-2 0 0,4 3 1 16,7-6 7-16,-1-4 2 0,8 7 0 0,0-10 0 16,4 1 4-16,3-1 1 0,3-6 0 0,1 7 0 15,-4-10 15-15,7 6 3 0,0-9 1 0,7-4 0 16,0 4-16-16,3-6-3 0,-2 2-1 0,6-2 0 15,0-4 3-15,3 1 1 0,1-4 0 0,0-6 0 16,-1 6-34-16,-2-3 0 0,-1-3 0 0,-4 0 0 0,5 0 9 0,-1 0-1 16,0-3-8-16,-7-3 12 0,0 6-12 15,-3-6 8-15,6-1-8 0,-3-2 0 16,4 0-33-16,-4 2-13 0,0-2-2 0,-3-1-1 0,-8-2 105 0,4-4 20 16,-3 4 5-16,-1 2 1 0,1-5-50 0,-4-1-11 15,-4 0-1-15,0 1-1 0,-6-1-19 0,-1-3-17 16,-3 0 3-16,-4-3 1 0,1 3 21 0,-1-2 4 15,-3 8 0-15,0-6 1 0,-4 4-13 0,-7-4 0 16,0 0 0-16,1-3 0 0,-5 3 0 0,-3 3 0 16,1-2 8-16,-5-1-8 0,-3-3 13 0,-3 0-3 15,0 3-1-15,-8-3 0 0,4-3-9 0,-3-3 0 0,-4-4 0 16,-4 1 8-16,-3 0-8 0,4-4 0 0,-1-6 0 0,-7 1 0 16,1 5 0-16,-1-6 0 0,-3 10-9 0,4-10 9 15,-1 7 0-15,0 2 0 0,-3 1 0 0,0 0 0 16,0 9-9-16,0-3 9 15,-4 0 0-15,-3 0-9 0,4 6 9 0,-5-3 0 0,-2 0 0 0,3 3 8 16,-4-3-8-16,-3 10-8 16,-1-10 8-16,1 0-12 0,-4 6-5 0,1 0-2 0,-12 1 0 0,5-1 0 15,-1 0 11-15,-4 4 8 0,1-4-12 0,-4 0 12 16,0 4-12-16,0-7 12 0,1 10-12 0,-1-4 12 16,0 0-12-16,-4-5 4 0,-2 8 8 0,2-2-13 15,-3-1-4-15,0 4-1 0,4-4 0 0,0-2 0 16,3 2-21-16,-4 4-4 0,4-7-1 15,-6 0 0-15,-1 4-112 0,-4-1-24 0,4 1-4 0,-7-4-884 16</inkml:trace>
  <inkml:trace contextRef="#ctx0" brushRef="#br0" timeOffset="79437.836">18288 4671 1594 0,'0'0'71'0,"0"0"14"16,0 0-68-16,0 0-17 0,0 0 0 0,11 0 0 16,-1-7 20-16,1 7 0 0,3-6 0 0,0 6 0 15,0-3-20-15,0 3 10 0,4-6-10 0,-4 3 8 0,0-7 0 16,0 7-8-16,-3-3 12 0,-4 3-4 0,0-7 1 0,0 7 0 16,0-3 0-16,-3-4 0 0,-4 10 28 0,0 0 6 15,0 0 1-15,3 0 0 0,-3 0 2 0,0 0 1 16,0 0 0-16,-7-9 0 0,0 9-27 0,-4 0-4 15,1 0-2-15,-1 6 0 0,-3-3 8 0,-4-3 2 16,1 10 0-16,-4-4 0 0,-1-3 7 0,-2 7 1 16,3-7 1-16,-4 6 0 0,0 1 11 0,-3-1 1 15,0-6 1-15,-4 10 0 0,0 2-32 0,-3-2-6 16,3-1-8-16,0 7 11 0,-3-6-11 0,0 15-16 16,0-6 4-16,-1 3 1 0,1 3 11 0,3-3 0 15,-3 7-9-15,3-1 9 0,1 0 0 0,2-2 0 16,1 2 0-16,0-6 0 0,7 3 0 0,0-3 0 0,-1 1 14 0,1-1-4 15,7-3-10-15,0 0 0 16,0 6 0-16,3-9 0 0,4-7 0 0,0 1 0 0,4-1 0 0,-1-2 0 16,-3 2 0-16,4-2 0 0,-1-1 0 0,1 4 0 15,-1-13 0-15,4 9 13 0,-4-3-3 0,1-3-1 16,-1 7-9-16,1-7 0 0,-1-3 0 0,-3 6 0 16,4-3 11-16,-4 7 0 0,0-10 0 0,0 9 0 15,0-6 1-15,3 4 1 0,-3-4 0 0,3-3 0 16,1 9-3-16,3-9-1 0,0 0 0 0,0 0 0 15,0 0-9-15,0 0 8 0,0 0-8 0,0 0 8 16,0 0 6-16,0 0 1 0,0 0 0 0,0 0 0 16,0 0-15-16,0 0 9 0,0 0-9 0,7-9 8 15,0 6 5-15,-7-7 1 0,4-2 0 0,-1-4 0 16,1 3 0-16,-1-5 0 0,1 2 0 0,-1-3 0 16,-3-3-14-16,0 3 9 0,0-3-9 0,0 3 8 0,-3-2-8 0,-1-1 0 15,1 6 0-15,-4-3 0 16,3 0 12-16,0 7 0 0,-3-7 0 0,7 10 0 0,-3-4-12 0,3 0 0 15,-7 4 0-15,7 0 0 0,-4-4 0 0,4 7 0 32,0-7 0-32,-3 10 0 0,3-3 0 0,0-4 0 0,0 10 0 0,0 0-11 15,0 0 11-15,0 0-10 16,0 0 10-16,0 0-10 0,0 0-4 0,0 0-1 0,-11 0 0 0,4 16 0 0,-3-13 0 0,-5 10 0 16,5 6 0-16,-4-7 0 0,0 7 4 0,3 3 1 15,-3 0 0-15,0 0 0 0,3-3 10 0,4 3 0 16,-3-4 10-16,3 1-10 0,3 3 0 0,4-6 0 0,-3 0 0 0,6-1 0 15,1-5 0-15,-1 2 0 0,4-2 0 0,0-1-10 16,4 4 10-16,-1-4 16 0,1-3-4 0,3-3-1 16,-3-3-3-16,6 10 0 0,1-7 0 0,3-3 0 15,0 0 5-15,-3 0 1 0,3 0 0 0,4 0 0 16,-1 0 17-16,5 0 3 0,2-3 1 0,-2 3 0 16,2-3-18-16,-2-4-3 0,-1 4-1 0,0-3 0 15,0-3 1-15,4 2 0 0,-4-2 0 0,8-1 0 16,-5 1-6-16,5-4-8 0,-8 4 11 0,4 0-11 15,6-4 0-15,-2 4 0 0,2-1-10 0,1 1-894 16,4-1-180-16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1:06:06.1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13769 7045 806 0,'0'0'72'0,"0"0"-58"0,0 0-14 0,0 0 0 0,0 0 142 0,3 0 26 15,-3 0 4-15,4-7 2 0,3 1-94 0,-3 3-18 16,3-3-4-16,-4-4-1 0,4 7-36 0,-3-6-7 15,3-1-2-15,0 7 0 0,0-6 16 0,-4-1 4 16,4 1 0-16,1 6 0 16,-1-7-52-16,3 1-9 0,1 6-3 0,-1-7 0 0,1 1 52 0,0 0 9 15,3-4 3-15,0 4 0 0,0-1-8 0,0 4 0 16,0-10-1-16,0 7 0 0,7 3 28 0,-3-4 5 16,0 1 2-16,-1-1 0 0,4 1-8 0,1 0-2 15,-5 5 0-15,1-5 0 0,3 9-17 0,-3-9-4 16,-1 5-1-16,4-2 0 0,4 6-15 0,-4 0-3 15,-3-3-8-15,3 3 12 0,0 3-12 0,0-3 0 16,1 0 0-16,-1 10 0 0,-4-1 0 0,5-6 0 0,-5 7 0 0,1-1-10 16,0 3 10-16,-1-2 0 0,1 6 0 0,-1-4 0 15,1 7 0-15,-4-3 0 0,4 6 0 0,-1 0 0 16,-2 3 0-16,-1-10 9 0,0 7-9 0,0 6 10 16,-3-2-2-16,-4-1-8 0,7-3 12 0,-7 0-4 15,0 3 0-15,0-3 0 0,-4 6 0 0,4-6 0 16,0 6 2-16,-3-3 0 0,-4 3 0 0,-4-3 0 15,4 7-10-15,0-10 0 0,-7 9 0 0,0 0 0 16,0-2 0-16,0-4 8 0,0 6-8 0,0-9 8 16,-3 9-8-16,-1-2 8 0,4-4-8 0,-4 0 8 15,-3 0-8-15,4 3 0 0,-4-3 0 0,3-3 8 16,-3 6-8-16,3-6 0 0,-3 3 0 0,0-6 0 16,0 3 8-16,3 0-8 0,-3-6 0 0,4-1 8 15,-4 1-8-15,3-3 10 0,0-1-10 0,-3-2 10 16,4 2-10-16,-1-6 12 0,-3-2-12 0,3 5 12 0,-3-6-12 0,4-3 12 15,-1 0-12-15,1 0 12 0,-1 0-12 0,-3 0 8 16,0 0-8-16,3-3 8 0,1-6-8 0,-1 9 0 16,-3-10 0-16,3 10 8 0,1-9-8 0,-1 6 0 15,1-7 0-15,-1 1 8 0,7 6-8 0,-3-4 0 16,7 1 0-16,0-3 0 0,-3 2 0 0,3-2 0 16,-4 3 0-16,1-4 0 0,3 1 0 0,-4 0 0 15,4-1 0-15,0 1-11 0,0 2 11 0,0-8 0 16,0 5 0-16,0-2 0 0,0 2 0 0,4 7 0 15,-4-6 0-15,7-1 0 0,0-2 0 0,0 2-8 0,-4 1 8 0,5 0-8 16,-1 2 8-16,3 1 0 0,-3-3 0 0,4-1-8 16,-1 7 8-16,1-6 0 0,0-1-9 0,-1 7 9 15,1-6 0-15,-1 6 0 0,4-4 0 0,-3-2 0 16,0 9 0-16,3-3 0 0,-4-7 0 16,1 10 0-16,-1-3-10 0,1-3 10 0,0 6 0 0,-4 0-9 15,3-3 9-15,1 3 0 0,-1-6 0 0,1 6 0 16,3 0 0-16,-3 0 0 0,3-3 0 0,-4 3 8 15,5 0 0-15,-1 3 0 0,0-3 0 0,3 0 0 16,-3 6 1-16,8-3 1 0,-8-3 0 0,7 0 0 16,-3 9-1-16,-1-2 0 0,1-1 0 0,-1-6 0 15,-2 9-9-15,2-2 8 0,1-4-8 0,-4 6 8 16,4-6 3-16,-1 7 0 0,1-1 0 0,-4 1 0 16,4-7 5-16,-4 6 0 0,3-3 1 0,1 1 0 15,-4-1 0-15,0-3 0 0,0 6 0 0,0 1 0 16,-3-7-7-16,3 6-2 0,-3-2 0 0,-1-4 0 0,4 6-8 0,-3-6 0 15,0 7 0-15,3-1 8 0,-4 1-8 0,4-7-17 16,-3 6 4-16,0-3 1 0,-1 1 12 0,1-1 13 16,-1-3-2-16,1 7-1 0,0-4-10 0,3 0-12 15,-4-6 2-15,-3 9 1 16,0-9-72-16,4 10-15 0,-1-10-2 0,5 9-683 16,-8-6-137-16</inkml:trace>
  <inkml:trace contextRef="#ctx0" brushRef="#br0" timeOffset="2932.834">18581 7001 403 0,'0'0'36'0,"0"0"-36"15,0 0 0-15,0 0 0 0,0 0 25 0,0 0-1 16,0 0-1-16,0 0 0 0,0 0 60 0,0 0 12 15,0 0 2-15,7-10 1 0,0 7-10 0,-7 3-1 16,0 0-1-16,3-9 0 0,5 6-10 0,-8 3-1 16,3-7-1-16,-3 7 0 0,4-9 6 0,-4 6 0 15,0 3 1-15,3-10 0 0,-3 10-13 0,0 0-2 16,4-9-1-16,-4 9 0 0,0-3-27 0,0 3-6 16,0 0 0-16,0 0-1 0,0 0-15 0,0 0-4 0,0 0 0 15,0 0 0-15,0 0-1 0,0 0-1 16,0 0 0-16,7 9 0 0,0 4 10 0,-4-1 3 0,1 4 0 0,-1 0 0 15,1 2-5-15,-1 1-1 0,1 3 0 0,-1 0 0 16,1 0-8-16,-4 0-1 0,0 9-8 0,0-2 12 16,0-4-12-16,0 6 8 0,0 0-8 0,0-2 0 15,0-4 0-15,0 6 8 0,0-9-8 0,0 6 0 16,0-3 0-16,0-3 0 0,0 0 8 0,3-3-8 16,1-6 0-16,0 5 0 0,-4-5 0 0,0-4 0 31,0 1-24-31,3-1-2 0,1 1 0 0,-4-10 0 0,0 0-67 0,0 0-14 0,0 0-2 0,0 0-1 31,0 0-117-31,0 0-23 0</inkml:trace>
  <inkml:trace contextRef="#ctx0" brushRef="#br0" timeOffset="3249.092">18507 7327 403 0,'0'0'36'0,"0"0"-36"16,0 0 0-16,0 0 0 0,0 0 210 0,0 0 35 16,0 0 7-16,0 0 2 0,0 0-97 0,0 0-19 15,0 0-4-15,0 0-1 0,0 0-49 0,0 0-9 16,0 0-3-16,0 0 0 0,10 0-12 0,-3 0-4 16,4-3 0-16,-4-4 0 0,11 7-22 0,-4 0-5 0,0 0-1 0,0-3 0 15,4-3 7-15,-4 6 1 0,3 0 0 0,5-3 0 16,-8 3-20-16,7-3-3 0,-4-4-1 0,5 7 0 15,-5-3 8-15,4-3 2 16,1 6 0-16,-1-3 0 0,0-3-10 0,-3 6-3 0,3-4 0 0,3 4 0 16,-2-9-9-16,-5 9 0 15,4 0-12-15,1 0 12 16,-5-3-116-16,1 3-15 0,-1-6-3 0,5 6-896 0</inkml:trace>
  <inkml:trace contextRef="#ctx0" brushRef="#br0" timeOffset="4585.057">22592 6612 518 0,'0'0'46'0,"0"0"-37"16,0 0-9-16,0 0 0 0,0 0 190 0,0 0 36 15,0 0 7-15,0 0 2 0,0 0-167 0,0 0-32 16,0 0-8-16,0 0 0 0,0 0 7 0,0 0 1 15,0 0 1-15,0 0 0 0,0 0-19 0,0 0-4 0,-7 9-1 0,-4-3 0 16,1 4 0-16,3-4 0 0,0 4 0 0,-4-1 0 16,0 4 19-16,4-4 4 0,-3 10 1 0,-4-7 0 15,-8 7 16-15,5-6 3 0,3 9 1 0,3-4 0 16,-6 1-30-16,-5-3-7 0,8 3 0 0,4 0-1 16,3-4 6-16,-4 1 2 0,-3-4 0 0,10 1 0 15,4 0 3-15,-3 2 1 0,-8-2 0 0,4-4 0 16,4 1-11-16,-1-1-1 0,8-3-1 0,-8 4 0 15,-6-1-3-15,10-9-1 0,0 0 0 0,0 0 0 16,0 13 3-16,0-13 1 0,7 6 0 0,3-3 0 16,8 6 4-16,-4-5 1 0,-3 5 0 0,6-9 0 15,4 6 1-15,1-3 1 0,-8-3 0 0,3 7 0 16,4-4-5-16,1-3-2 0,-5 0 0 0,1 0 0 16,0 0-18-16,-1 3 8 0,4-6-8 0,-3 3 0 0,-4 0 0 15,4-3-11-15,6-4 0 0,-6 7 0 16,0 0-13-16,-1-3-2 0,1-3-1 0,0 6 0 15,3-3-7-15,-7-3-2 0,0 2 0 0,0 1 0 16,4-3-93-16,-4 3-19 0,-7-3-4 0,0-4-1 16,7 7-57-16,-7-6-11 0,0-13-3 0,0 3 0 0</inkml:trace>
  <inkml:trace contextRef="#ctx0" brushRef="#br0" timeOffset="4951.549">23139 6568 1713 0,'0'0'76'0,"0"0"16"0,-7 6-74 0,7-6-18 0,-4 3 0 0,1 7 0 16,-1-7 68-16,1 6 9 0,-1 1 3 0,0-1 0 15,-3 4-60-15,4-1-11 0,-4 7-9 0,3-6 12 16,-3 8-3-16,0-2 0 0,-7 9 0 0,4-2 0 16,-1-4-9-16,0 9 8 0,-10 0-8 0,4 1 8 15,-1-1 37-15,0 7 7 0,1-1 2 0,-5-5 0 16,-6 5 14-16,7-2 4 0,3-1 0 0,4 7 0 16,-7-3-27-16,4-1-5 0,2-5 0 0,1 8-1 0,4-8-19 15,-1-1-4-15,1 0-1 0,2 4 0 0,5-4-15 16,-4-3-10-16,-4 1 2 0,8-4 0 15,-1 6-40-15,1-9-8 0,-1 6-2 0,1-3 0 16,-1-3-182-16,1 0-37 0</inkml:trace>
  <inkml:trace contextRef="#ctx0" brushRef="#br0" timeOffset="6087.293">26645 6988 230 0,'0'0'20'0,"0"0"-20"0,0 0 0 0,0 0 0 15,0 0 128-15,0 0 20 0,0 0 5 0,0 0 1 16,0 0-73-16,0 0-14 0,0 0-3 0,0 0-1 15,0 0-38-15,0 0-7 0,0 0-2 0,0 0 0 16,0 0 12-16,0 0 1 0,0 0 1 0,0 0 0 16,0 0 14-16,0 0 4 0,0 3 0 0,0 7 0 15,0-4 20-15,0-3 5 0,-3 6 1 0,3 1 0 16,0-7-6-16,-4 10-2 0,4-4 0 0,0 0 0 16,0 4-13-16,-3 3-2 0,-1-1-1 0,-3 1 0 15,4 0-14-15,-4-1-4 0,0 1 0 0,-1 3 0 0,-2-7-3 16,6 10-1-16,1-3 0 0,3-6 0 0,-7 9-20 15,3-4-8-15,1-5 0 0,-1 6 0 0,4-7-10 0,-3 4-8 16,3-3-2-16,-7-1 0 16,7 1-112-16,-4-4-22 15,1 0-5-15,-1 4-652 0</inkml:trace>
  <inkml:trace contextRef="#ctx0" brushRef="#br0" timeOffset="6355.906">26317 7192 1497 0,'0'0'66'0,"0"0"14"0,0 0-64 0,0 0-16 0,0 0 0 0,0 0 0 15,7 0 204-15,7 0 36 0,1 0 8 0,2 0 2 16,-3 0-179-16,7 0-36 0,-3-3-7 0,3 3-2 15,0 0-15-15,4 0-3 0,3-3-8 0,1-4 12 16,-5 7-12-16,4 0-8 0,-3 0 8 0,3 0-13 31,1 0-24-31,-1 0-5 0,0 0-1 0,0-3 0 0,0 3-108 0,1-6-21 0,-1 6-5 16,0 0-408-16,0 0-82 0</inkml:trace>
  <inkml:trace contextRef="#ctx0" brushRef="#br0" timeOffset="8052.735">29757 6537 748 0,'0'0'67'0,"0"0"-54"0,0 0-13 0,0 0 0 16,0 0 194-16,0 0 36 15,7-4 7-15,-4-2 2 0,-3 0-114 0,0 6-22 0,0-6-5 0,4-4-1 16,-4 7-27-16,-4-3-6 0,4-1 0 0,-3 1-1 16,3-3-33-16,-4 6-6 0,-3-4-2 0,0 1 0 15,4 0-6-15,-4 3-2 0,0-4 0 0,-4 7 0 16,0-3-14-16,-3 3 0 0,4 0 8 0,-8 0-8 16,0 3 0-16,-3-3 0 0,4 0 0 0,-5 10 0 15,-2-10 0-15,-1 9 0 0,-7-6 0 0,4 4 0 16,-4-4 0-16,1 6 0 0,-1 1 8 0,-3-7-8 15,-1 6 14-15,1 1-3 0,3 2-1 0,1-2 0 16,2-1-10-16,5 3 10 0,-1-2-10 0,0 2 10 0,4 4-10 0,3-3 0 16,1-1 9-16,-1-2-9 0,8 2 0 0,-5-2 0 15,5 8 0-15,3-5 0 0,0-1 0 0,3 4 0 16,1-3 0-16,3-1 0 0,3 4 0 16,1 0 0-16,-1-4 0 0,4 7 0 15,4-7 0-15,0-2 0 0,-1 9 0 0,4-7 0 0,0-2 0 0,4 2 0 16,0 7 0-16,3-6 0 0,0 2 0 15,4 1 0-15,3 3 10 0,-3-7-10 0,-1 10 23 0,4-3-2 16,4 3 0-16,0 0 0 0,0 0-21 0,-1 3-18 16,1 0 3-16,-4-3 1 0,4 6 23 0,-4-3 5 15,1 7 1-15,-5-4 0 0,5-3-15 0,-8 6 0 16,3 1 0-16,-6-4 0 0,3-3-12 0,-3 3-4 0,3-3-2 0,-7 4 0 16,0-8 18-16,0 1 0 15,-7 7 0-15,4-7 0 0,-7 0 0 0,-1 0 0 0,1-1 0 0,-8-2 0 16,1-3 0-16,-1 3 0 0,-3 0 0 0,-4-7 0 15,4 1 8-15,-3 2 9 0,-4-2 2 0,-4-1 0 16,4-5-19-16,3-4 0 0,-3 6 0 0,-3-6 0 16,-1 4 8-16,4-4-8 0,-4-3 9 0,0 0-9 15,-3 0 12-15,0 0-4 0,4-3-8 0,-1-4 12 16,0 4 0-16,1-6-1 0,-1 6 0 0,4-7 0 16,0 1 1-16,-4-1 1 0,4-8 0 0,0 5 0 15,3 4-1-15,4-7-1 0,0-3 0 0,0 0 0 16,0-3 1-16,4 1 1 0,-1-1 0 0,4-7 0 15,-4 4 9-15,4-3 2 0,8-3 0 0,-1-1 0 16,3-2-10-16,8-1-2 0,-1-2 0 0,5 2 0 16,-1-2 13-16,0 5 3 0,4-5 0 0,-1-1 0 0,-2 7-9 0,2-4-2 15,-3-6 0-15,4 7 0 0,-4-4 4 0,4 4 1 16,-4-1 0-16,4-2 0 0,-4 5-11 0,4 1-3 16,-1 6 0-16,-2-3 0 0,-1 2-8 0,0-2 0 15,-4 9 0-15,5-2 0 0,-8-1-16 0,0 6-6 16,4 0-1-16,-8 1 0 15,1-4-126-15,-4 0-26 0,3 6-5 0</inkml:trace>
  <inkml:trace contextRef="#ctx0" brushRef="#br0" timeOffset="51618.274">13547 8371 172 0,'-7'3'8'0,"7"-3"1"0,-4 0-9 0,-3 0 0 16,0 0 0-16,3-3 0 15,1 3 253-15,3 0 49 0,0 0 10 0,0 0 1 0,-7-3-209 0,7 3-41 16,0 0-9-16,0 0-2 0,0 0-6 0,0 0-2 16,0 0 0-16,3-6 0 0,-3 6-2 0,7-10-1 15,-3 7 0-15,3 0 0 0,4-3-13 0,-4 6-4 16,3-4 0-16,1-2 0 0,-1 6 23 0,1 0 4 15,0 0 1-15,-1 0 0 0,4 0-4 0,0 0-1 16,4 0 0-16,3 0 0 0,4 0 0 0,0 0 0 16,6-3 0-16,1-3 0 0,3 6-11 0,4 0-1 15,0-3-1-15,0 0 0 0,3-4-14 0,0 7-4 16,1-3 0-16,-1-3 0 0,4 6 7 0,3-3 1 16,1-4 0-16,-1 7 0 0,1-3-4 0,-1 3 0 15,0-3 0-15,1-3 0 0,-1 6-7 0,4-3-1 0,0-4-1 0,3 7 0 16,1 0 3-16,-4-3 1 0,0 3 0 0,3-6 0 15,1 3 12-15,-5 3 2 0,1-3 1 0,0-3 0 16,0 6-30-16,0-4 0 0,-3-2 0 0,-1 6 0 16,-3-3 0-16,-4 0 0 0,-3-3 0 0,-4 6 0 15,-3-4-17-15,-7-2 0 0,-1 6 0 0,-3-3-843 16,-3-3-169-16</inkml:trace>
  <inkml:trace contextRef="#ctx0" brushRef="#br0" timeOffset="58939.845">11553 7593 1148 0,'-31'0'51'0,"31"0"10"0,3 0-49 0,-3 0-12 0,0 0 0 0,0 0 0 16,0 0 69-16,0 0 11 0,0 0 3 0,0 0 0 16,-7 0-25-16,7 0-5 0,0 0-1 0,0 0 0 15,0 0-18-15,0 0-4 0,0 0-1 0,4 0 0 0,3 0-4 16,-7 0-1-16,0 0 0 0,10 7 0 0,4-7-6 0,-3 0-2 16,-11 0 0-16,0 0 0 0,18 3 18 0,-8 6 3 15,1-3 1-15,-4 1 0 0,0-7 1 0,0 9 0 16,7 0 0-16,-3-2 0 0,-4-1-3 0,3 3 0 15,1-2 0-15,0-1 0 0,3 3-13 0,-7 1-3 16,3 2-1-16,4-2 0 0,-3-1-7 0,0 4 0 16,-1-4-1-16,-3 0 0 0,7 4-11 0,-7 3 12 15,4-4-12-15,-4 1 12 0,4-1-12 0,-1-2 0 16,-3 9 0-16,4-7 0 0,-1 7 10 0,1-7-10 16,-4 10 12-16,4-6-12 0,-1-3 16 0,-3-1-3 15,0 10-1-15,0-3 0 0,-3-7-3 0,3 7-1 0,-4 0 0 0,1-3 0 16,3-1-8-16,-3 1 0 15,3 3 9-15,-4-6-9 0,1 8 0 0,-1-2 0 16,-3-6 0-16,0 6 8 0,0-1-8 0,0-2 0 0,-3 3 0 0,3 3 8 16,-4-3-8-16,1 0 0 15,3-4 0-15,-4 7 0 0,-3-3 0 0,4 3 9 0,-1 0-9 0,-3-3 0 16,0 3 13-16,-4-4-4 0,4-2-1 0,0 3 0 16,-3 0 5-16,-1 0 1 0,-3-4 0 0,3 4 0 15,1-6-6-15,-4 9 0 0,3-7-8 0,-3-2 12 16,3-1 4-16,1 1 1 0,-4 3 0 0,3-10 0 15,-3 3-17-15,3 1 0 0,4 2 0 0,-3-6 0 16,-4 4 0-16,3-7 0 0,0 3 0 0,4-3 0 16,0 1 0-16,0 2 0 0,-3-6 0 0,6 3 0 15,4-3 10-15,-7 0-2 0,-3 0 0 0,3 0 0 16,7 0-8-16,0 0 12 0,-8 0-12 0,1-9 12 0,0 9 4 16,7 0 2-16,4-7 0 0,-4-2 0 0,-7 3 15 0,7-4 3 15,7-2 1-15,0 2 0 16,-7-2-29-16,3-1-8 0,5-6 0 0,2 7 0 0,4-7 0 0,-3 6 0 15,-4-5 8-15,0-4-8 0,7 3 13 0,-3-6-1 16,-1-3-1-16,1 2 0 0,-1-2-11 0,4 3 0 16,-3-3 0-16,0-3 0 0,-1 9 0 0,1-3 8 15,-1-4-8-15,1 1 8 0,0 6-8 0,-1 0 12 16,1-3-12-16,-1 3 12 0,1-3-2 0,-1 3 0 16,-2 0 0-16,2 0 0 0,1 3-2 0,-1-3-8 15,1 0 12-15,3 1-4 0,-3 2 8 0,3 3 2 16,0-3 0-16,0 0 0 0,-4-3-18 0,1 10 0 0,3-10 0 15,-3 3 0-15,-1 7 0 0,4-7 0 0,-3 6 0 0,3-6 0 16,0 10-13-16,-3-7-3 0,3 1-1 0,0 2 0 16,-3 4 17-16,-1-1 0 0,1-2 0 0,-1 2 0 15,1 1-19-15,0 3 3 16,-1-1 1-16,-3-2 0 0,0 3 15 0,0-4 0 0,0 4 0 0,-3-3 0 31,3 6-30-31,-4-7 0 0,1 1 0 0,0 6 0 0,-1-4-102 0,-3-5-21 16,0 9-4-16,0-7-621 0,0 1-124 0</inkml:trace>
  <inkml:trace contextRef="#ctx0" brushRef="#br0" timeOffset="59706.27">12626 6696 896 0,'0'0'40'0,"0"0"8"0,0 0-39 0,0 0-9 0,0 0 0 0,0 0 0 15,0 0 106-15,0 0 19 0,0 0 4 0,0 0 1 16,0 0-61-16,0 0-12 0,0 0-2 0,0 0-1 15,0 0-32-15,0 0-6 0,0 0-2 0,0 0 0 16,0 0-14-16,0 0 11 0,0 0-11 0,0 0 10 16,0 0-10-16,0 0 0 0,-7 0 0 0,7 0 8 15,0 0 4-15,-7 10 1 0,-4-10 0 0,1 9 0 16,-1-2 22-16,0-1 4 0,1 0 1 0,-1-3 0 16,-3 7 3-16,0-1 1 0,4 0 0 0,-5-5 0 15,5 5-8-15,-1 4-2 0,1-4 0 0,3 3 0 0,0-2-21 0,-1-1-4 16,-2 4-1-16,3 3 0 15,0-4-8-15,3 1 0 0,1 5 0 0,3-5 0 0,0 6 0 0,0-7 0 16,3 1 0-16,-3 6 0 0,0-7 0 0,4 7 0 16,6-10 0-16,-3 4 0 0,-3-4 0 0,3 1 0 15,4-7 0-15,-1 6 0 0,-3 4 0 0,4-7 12 16,3-3-4-16,-3-3 0 0,6 7 23 0,-3-4 4 16,-3-3 1-16,-1 0 0 0,5 0 8 0,-1-3 1 15,-4-4 1-15,1-2 0 0,-1 6-14 0,1-7-2 16,0 1-1-16,3 0 0 0,-7-4-20 0,3 4-9 15,-3-4 8-15,0-6-8 0,-3 7 13 0,3 2-2 0,4-5-1 0,-8-1 0 16,1 0-10-16,3 1 0 0,-4-1 0 0,4 0 0 16,-3 4 21-16,-1-7 9 0,1 6 2 0,-1-6 0 15,1 7-32-15,-1-1 0 0,-3 1 0 0,4-4 0 16,-4 10 0-16,-4-4 0 0,4 1 0 0,-3 3 0 16,-1 0 12-16,-3-1-3 15,0-2-1-15,0 6 0 0,-3-4-8 0,3 4-9 0,-8-6 9 0,1 9-13 16,4-3 13-16,-4-3 0 0,-4 6 0 0,4-4 0 15,0-2 0-15,-4 6 8 0,-3-3 0 0,0 3-8 32,0 0-26-32,0 0-12 0,3 0-2 0,-3 0-1 0,0 0-150 0,-1 0-29 15</inkml:trace>
  <inkml:trace contextRef="#ctx0" brushRef="#br0" timeOffset="64012.936">11906 9839 864 0,'0'0'38'0,"0"0"8"0,0 0-37 0,0 0-9 0,0 0 0 0,0 0 0 16,0 0 244-16,0 0 46 0,0 0 10 0,-7 12 1 16,4-6-241-16,3-3-48 0,-4 7-12 0,4 2 0 15,-3-2 0-15,3 9 0 0,0-7 0 0,3 7 0 16,4 0 0-16,0 3 16 0,-3 0-4 0,-1 3 0 16,1 6 9-16,-1 7 2 0,1-4 0 0,-1-2 0 15,-3 8 2-15,4-5 1 0,-1 3 0 0,1-1 0 16,-4 1 8-16,0-4 2 0,0 10 0 0,0-6 0 15,-4-4 12-15,1 4 4 0,3-4 0 0,-4 1 0 16,1-4 10-16,-1 1 2 0,-3-1 1 0,4 0 0 16,-1-2-45-16,1-4-8 0,-1-3-3 0,1 0 0 15,-1 3-9-15,1-10 0 0,3 7 0 0,0-3 0 16,0-6 0-16,0 5 0 0,0-5 0 0,3-4 0 16,1 1-89-16,3-1-14 0,0-6-2 0,0 7-643 15,0-10-129-15</inkml:trace>
  <inkml:trace contextRef="#ctx0" brushRef="#br0" timeOffset="65060.122">14136 10162 1868 0,'0'0'83'0,"0"0"17"0,-4-7-80 0,4 7-20 0,0 0 0 0,-3 0 0 16,-4-9 54-16,7 6 7 16,0-7 2-16,0 10 0 0,3-9-42 0,1 6-8 15,-1-7-1-15,4 1-1 0,0 0-11 0,4-1 0 0,0-2 0 16,-4 2 0-16,3 7 0 0,1-6 8 0,6 9-8 0,-2-10 8 16,2 1 1-16,4 6 0 0,-3-7 0 0,0 7 0 15,3-3 10-15,-4-4 1 0,1 7 1 0,3 0 0 16,-3-3 3-16,0 6 0 0,-1 0 0 0,4 0 0 15,-7 6 8-15,4-3 3 0,0-3 0 0,-1 3 0 16,-3 7-12-16,1-1-3 0,-1-9 0 0,0 10 0 16,0-1-11-16,-4 0-9 0,1 4 12 0,-4-4-12 15,0 4 8-15,0 0-8 0,-3 8 0 0,-1-2 0 16,-3 3 9-16,0 0-9 0,0 0 0 0,-3 6 9 16,-1-6-9-16,-3 7 0 0,4-4 0 0,-8 3 8 0,0-3-8 15,-3 6 0-15,-3 1 0 0,-1-1 0 0,-3 0 0 0,3 10-11 16,-6-10 11-16,2 1-8 15,-2-1-2-15,-8 1 0 0,4-1 0 0,-4 0 0 16,0-6 10-16,1 7 8 0,2-10-8 0,1 6 11 0,0-6-11 0,0 0 0 16,-1-3 0-16,8-4 0 0,0-5 0 15,0 5 0-15,0-8 0 0,3 2 0 0,4-3 8 0,0-3-8 16,0-3 8-16,3 0-8 0,1 0 0 0,-1 0 8 16,4-3-8-16,0-3 0 0,0 3 8 0,0-3-8 15,7 6 0-15,0 0 8 0,0 0-8 0,0 0 0 16,0-3 9-16,0 3-9 0,0 0 14 0,10-4-2 15,1 4 0-15,3 4 0 0,0-4 0 0,0 3 0 16,4-3 0-16,7 6 0 0,-4-3-3 0,3 6-1 0,1-5 0 0,0 5 0 16,-4 0 1-16,4 1 0 0,-1-1 0 0,-2 4 0 15,2-4 1-15,1-6 0 0,-7 13 0 0,3-3 0 16,-4-4-10-16,1 3 12 0,0 1-12 0,-4-4 12 16,0 4-4-16,-3-4 0 0,3 7 0 0,-7-3 0 15,3-4-8-15,1 4 0 0,-4-4 0 0,0 0 8 31,-4-5-27-31,1 5-5 0,-4-9-2 0,0 0 0 16,0 0-134-16,0 0-28 0,0 0-4 0</inkml:trace>
  <inkml:trace contextRef="#ctx0" brushRef="#br0" timeOffset="65373.6">12732 10463 2750 0,'0'0'60'0,"0"0"13"0,0 0 3 0,0 0 1 0,0 0-61 0,0 0-16 0,0 0 0 0,0 0 0 16,0 0 12-16,0 0-1 0,7 0 0 0,-7 0 0 16,10 0-11-16,-3-4 0 15,1 1 0-15,-1-3 0 0,0 6-11 0,0-3-4 0,0-3-1 0,0 6 0 32,0-4-83-32,0-2-17 0,0 6-3 0,0-3-975 0</inkml:trace>
  <inkml:trace contextRef="#ctx0" brushRef="#br0" timeOffset="66260.951">17738 10437 1324 0,'0'0'118'0,"0"0"-94"16,0 0-24-16,0 0 0 0,0 0 184 0,0 0 32 16,0 0 6-16,7 4 2 0,-7-4-161 0,7 9-32 15,0-3-7-15,-4 1 0 0,4 2-3 0,-3 0 0 0,-1 4 0 0,1 3 0 16,-4-1-1-16,0 4-1 16,4 3 0-16,-4 0 0 0,0-3 1 0,-4 6 1 0,4 0 0 0,-4 0 0 15,1-3 7-15,-1 6 2 0,-3-6 0 0,4 0 0 16,-1 0-13-16,-3 0-2 0,4 0-1 0,-4-3 0 15,0 0-14-15,-4-4 0 0,4 4 0 0,0 0 0 16,0-3 0-16,0 2 0 0,0-5 0 0,0 3 0 31,3-4-53-31,1-9-4 0,-1 7-1 0,4-10 0 0,0 0-108 0,0 0-22 0,0 0-4 0,0 0-395 16,0 0-79-16</inkml:trace>
  <inkml:trace contextRef="#ctx0" brushRef="#br0" timeOffset="66525.435">17276 10713 2559 0,'0'0'56'0,"0"0"12"0,0 0 3 0,0 0 1 0,0 0-58 0,0 0-14 16,0 0 0-16,0 0 0 0,7 10 12 0,0-7-1 15,3 3 0-15,4-3 0 0,-3-3 15 0,3 7 3 16,0-4 1-16,7-3 0 0,-3 3 1 0,0-3 0 15,3 6 0-15,0-6 0 0,4 3 10 0,3-3 3 16,0 0 0-16,-3 7 0 0,3-4-19 0,0-3-3 16,0 0-1-16,-3 0 0 0,0 0-21 0,3 0 0 0,0-3 0 0,-3-4 0 15,7 7 0-15,-4-3 8 0,4-3-8 0,-4 0 0 16,4-1-9-16,-1-2-7 0,1 6 0 0,3-7-1 16,1 10 2-16,-1-9 1 0,-3 0 0 0,-1 5 0 31,-2-5-146-31,-1 0-28 0,0-1-7 0</inkml:trace>
  <inkml:trace contextRef="#ctx0" brushRef="#br0" timeOffset="68426.85">20472 7537 1796 0,'0'0'80'0,"0"0"16"16,0 0-77-16,0 0-19 0,0 0 0 0,0 0 0 15,0 0 36-15,0 0 3 0,0 0 1 0,3-3 0 16,4-4-16-16,0 4-4 0,0-3 0 0,-3 3 0 16,3-3 7-16,4 6 1 0,-4-4 0 0,0-5 0 0,0 9 0 0,3-3 0 15,1-3 0-15,-1 6 0 16,1 0-5-16,0 0-1 0,3-3 0 0,0 3 0 0,-4 0-2 0,1-7 0 16,-4 7 0-16,4 0 0 0,3 7 10 0,0-4 2 15,0-3 0-15,-3 0 0 0,6 0-15 0,1 9-2 16,-4-9-1-16,0 9 0 0,4-5-6 0,-1 2-8 15,-3-3 11-15,4 6-11 0,-4-2 12 0,0-1-4 16,0 3 0-16,1-2-8 0,-5-1 11 0,4 3-11 16,0 1 10-16,0 2-10 0,-3-2 20 0,3-1-1 15,-3 1-1-15,3 2 0 0,-4-3 5 0,5 4 1 16,-5-4 0-16,1 1 0 0,-1 2-16 0,1 7-8 0,-1-6 8 0,-2-4-8 16,2 10 0-16,1-7 9 0,-1 1-9 15,-6 6 0-15,6 0 11 0,-6-4-11 16,3 4 10-16,-3 0-10 0,-1 0 9 0,-3-4-9 15,4 7 8-15,-1-3-8 0,-3-6 8 0,0 9-8 0,0-3 0 0,-3 2 8 16,3 1-8-16,-4 0 0 0,1-3 0 0,-5 3 0 16,5-3 0-16,-4-6 0 0,0 8 0 0,-4-5 0 15,4 0 0-15,0 3 0 0,-3-7 0 0,-1 4 0 16,0 0 0-16,4-7 0 0,-3 3 0 0,-1-2 0 16,-3 2 0-16,3-2 0 0,1-1 0 0,-1-2 0 15,1-1 0-15,-1-6 0 0,1 9 0 0,2-3 0 16,1-6 0-16,0 0 0 0,-3 0 0 0,3 0 0 15,7 0 0-15,-4-6 0 0,-3-3 12 0,4 9-4 16,3-13 3-16,-4 4 0 0,4-1 0 0,-3-2 0 16,3-1 7-16,0 1 2 0,0-4 0 0,0-6 0 15,0 10-20-15,3-7-9 0,1 3 1 0,-4-3 0 0,3-3 8 0,1 0 11 16,-1-6-3-16,-3 9 0 0,4-6-8 0,3 3 0 16,-7 4 0-16,3-4 0 0,-3 0 12 0,7 0-4 15,-7 3 0-15,4-3 0 0,3 3-8 16,-4 3 8-16,5-2-8 0,-1-1 8 0,-4 0 0 0,4 3 0 15,0-3 0-15,4 1 0 0,-4 2-8 0,3 0 0 16,5-6 9-16,-5 10-9 0,1-7 0 0,-1 3 0 16,1-2 0-16,-1-1 8 0,5 6-8 0,-5-6 0 15,-3 7 0-15,4-7 0 0,-4 6 0 0,0 1 0 16,0-1 0-16,-3-2-8 0,-1 5 0 0,1-2 0 0,3 9 0 0,-4-7 0 31,1 1-24-31,-1-1-4 0,4 7 0 0,-3-3-1 16,-4-7-126-16,3 10-25 0,1-3-4 0,3-3-886 0</inkml:trace>
  <inkml:trace contextRef="#ctx0" brushRef="#br0" timeOffset="68793.383">21421 6590 2023 0,'0'0'89'0,"0"0"19"0,0 0-86 0,0 0-22 16,0 0 0-16,0 0 0 0,0 0 34 0,0 0 2 15,0 0 1-15,0 0 0 0,0 0-23 0,0 0-5 16,0 0-1-16,10 9 0 0,-10-9 12 0,7 0 1 15,0 10 1-15,0-7 0 0,-7-3 6 0,7 6 0 16,-3-3 1-16,0 7 0 0,-1-1-3 0,1 0-1 16,-4 4 0-16,0 0 0 0,3-4-15 0,-3 3-10 15,0 4 12-15,-3 0-12 0,3-7 15 0,0 13-4 16,0-6-1-16,0 0 0 0,0 2-10 0,0 1 0 16,0-3 0-16,0 3 0 0,0-7 0 0,3 7-11 0,1-6 3 0,-1 5 0 31,4-5-91-31,-3-4-17 0,6 4-4 0,1-4-865 0</inkml:trace>
  <inkml:trace contextRef="#ctx0" brushRef="#br0" timeOffset="70344.32">20461 10481 1602 0,'0'0'71'0,"-3"0"14"0,-4 0-68 0,-1 0-17 0,1-3 0 0,4-3 0 15,-4 6 103-15,0 0 17 0,0 0 3 0,0-3 1 16,3-3-48-16,4 6-8 0,-7 0-3 0,0 0 0 15,0 0-37-15,-4 6-8 0,1-3-2 0,-1 6 0 16,1 1-18-16,-8-1 0 0,4 4-13 0,-4 6 5 16,1-4 8-16,-1 13-12 0,-3-9 12 0,0 6-12 15,-4 4 12-15,7-4-10 0,1 6 10 0,3-3-10 16,-1 4 10-16,5-1 0 0,-1 0 0 0,4 1 0 16,4-1 0-16,3-6 0 0,7 6 0 0,-4-9-8 0,8 7 8 0,-1-7 0 15,-2 0 0-15,6-1 0 0,3-8 0 0,1 6 0 16,0-7 10-16,3-2-10 15,-4 2 17-15,5-2-2 0,2-10-1 0,-3 0 0 0,1 0 26 0,-1 0 4 16,3-10 2-16,-2 4 0 0,-1-10 10 0,0 4 1 16,0-7 1-16,0 3 0 0,-3-2-43 0,-4-11-15 15,0 7 9-15,0 0-9 0,-3-3 9 0,-1-3-9 16,-6 3 10-16,3-3-10 0,-4-4 13 0,5 1-3 16,-5 0-1-16,-3-1 0 0,-3 1 0 0,-1-3 0 15,0 2 0-15,1 1 0 0,-4-4-9 0,0 4 0 16,0 3 0-16,-4-4 0 0,1 14-15 0,3-4 5 15,-4 0 1-15,4 9 0 0,3-6-5 0,1 10-1 16,-4-4 0-16,3 4 0 16,1 6-136-16,3-3-27 0,0 6-6 0,0 0-839 0</inkml:trace>
  <inkml:trace contextRef="#ctx0" brushRef="#br0" timeOffset="70614.035">20828 11040 1324 0,'0'0'118'16,"0"0"-94"-16,-4 9-24 0,4 0 0 16,0-9 234-16,0 7 42 0,0-7 9 0,0 9 2 15,0 0-235-15,0-9-52 0,0 0 0 0,-3 10 0 0,3-7 0 0,0-3 0 16,0 0 0-16,-7 9 0 15,0 1 9-15,0-1-1 0,0 1 0 0,3-1 0 0,-3-6 26 0,4 10 5 16,-1-7 1-16,4-6 0 0,0 0-40 0,-3 3 0 16,-4 7 0-16,7-10 0 15,0 0-42-15,0 0-10 0,0 0-1 0,0 0-1 16,0 0-121-16,0 0-24 0,0 0-5 0,0-10 0 0</inkml:trace>
  <inkml:trace contextRef="#ctx0" brushRef="#br0" timeOffset="71062.563">21311 10428 2818 0,'0'0'125'0,"0"0"26"0,0 0-121 0,0 0-30 0,-3 3 0 0,3-3 0 15,0 0 0-15,-4 6 0 0,1-2-13 0,-8 5 4 31,8-3-48-31,-8 1-10 0,0 2-1 0,1 0-1 16,-1 4 9-16,-3-4 3 0,4 1 0 0,-1 2 0 0,4-2 35 0,0-1 7 0,0-6 2 0,0 7 0 16,3-1 13-16,4-9 0 0,0 0 0 0,-3 9 0 15,3-9-11-15,0 0 1 0,3 4 0 0,-3-4 0 16,4 9 10-16,-1-3 0 0,-3-6 0 0,11 3 0 16,-4 7 0-16,4-7 0 0,-4 6 0 0,3-9-8 0,-3 10-1 0,4-1 0 15,-1-6 0-15,5 7 0 0,-1 2 17 0,0-2 3 16,0-1 1-16,-4 4 0 0,1 2-12 0,3-2 10 15,-3-1-10-15,3 1 10 0,-4-4 1 0,-3 10 0 16,4-6 0-16,-4 2 0 0,0-2 0 0,-3-1 0 16,-1 1 0-16,-3 3 0 0,0-4 4 0,0 1 1 15,-3-1 0-15,-1 7 0 0,-3-6 3 0,4 5 1 16,-12 1 0-16,5-3 0 0,-8 3-20 0,4-7 0 16,-4 7 0-16,-3-6 0 0,-3 5-12 0,2-5-10 15,1-4-2-15,0 1 0 0,0-1 3 0,3 1 0 16,1-7 0-16,3-3 0 15,-1 0-34-15,1 0-6 0,0-10-2 0,0 1-588 16,0-4-117-16</inkml:trace>
  <inkml:trace contextRef="#ctx0" brushRef="#br0" timeOffset="71297.333">21036 10525 1555 0,'0'0'138'0,"0"0"-110"0,11 7-28 0,-1-7 0 16,8-7 244-16,3 7 44 0,0-3 9 0,4-6 2 16,7 6-230-16,-1-7-45 0,1 1-10 0,0-1-2 15,3-2-12-15,1 2-8 0,-5 1 8 0,1 6-13 16,0-7 0-16,-4 1 0 0,0 0 0 0,0 6 0 16,4-7-18-1,-4 1-3-15,-3 6-1 0,0-4 0 0,-4-2-41 0,0 6-9 0,7 0-2 0,-3-4-594 16,-4 4-119-16</inkml:trace>
  <inkml:trace contextRef="#ctx0" brushRef="#br0" timeOffset="71795.158">22313 10309 2379 0,'0'0'52'0,"0"0"12"0,0 0 1 0,0 0 2 0,-3 0-54 0,3 0-13 0,0 0 0 0,0 0 0 15,0 0 0-15,0 0 8 0,0 0-8 0,0 0 0 16,3 6 0-16,-3-6 0 0,-3 10 0 0,3-4 0 16,7 3 0-16,-4-2 0 0,-10 2 0 0,0 7 0 15,0-4 0-15,0 1 17 0,0 6-3 0,-4-4-1 16,-6 4-1-16,6 0-1 0,1 0 0 0,-1-4 0 16,-3 4 5-16,7-6 2 0,3-1 0 0,1 7 0 15,-1-6-5-15,4-4-1 0,-3 0 0 0,6 4 0 16,8-4-12-16,-4 4 11 0,-7-4-11 0,7 1 10 0,11-4-10 0,-8 0 0 15,1 4 0-15,-1-4 8 0,1-3-8 0,3 6 0 16,0-5 0-16,0 2 0 0,0-3 0 0,4-3 0 16,7 9 0-16,-1-9 0 0,-6 0 31 0,3 4 1 15,4-4 0-15,-4 0 0 0,4 0-32 0,-8-4 0 16,1 4 0-16,7 0 0 16,-1-3-29-16,-2-3-12 0,-5-3-3 0,1 5 0 15,7-8-176-15,-4 3-35 0,3-20-7 0,-6 7-2 0</inkml:trace>
  <inkml:trace contextRef="#ctx0" brushRef="#br0" timeOffset="72065.034">22973 10262 2250 0,'0'0'100'0,"0"0"20"0,0 0-96 0,-7 9-24 0,-4 4 0 0,4 2 0 15,7-2 31-15,-7 0 1 0,-3 5 1 0,3 1 0 16,-1-3-33-16,1 6 0 0,-7-3 0 0,-3 9 0 16,-5-3 8-16,5 6 4 0,3-2 0 0,-4-4 1 15,0 6 39-15,1-3 8 0,3 4 2 0,0-1 0 16,-1 0-4-16,1-6-1 0,-3 7 0 0,10-1 0 16,0-3-20-16,-4-3-4 0,0 7-1 0,1-1 0 15,3 0-32-15,0-2 0 0,0-4 0 0,0 6 0 16,0 0 0-16,0 4 0 0,3-4 0 0,-3 1 0 15,-4-1-31-15,4 0-13 0,4-2-2 0,3-4-1 16,-7 6-141-16,3 0-28 0,1-2-5 0</inkml:trace>
  <inkml:trace contextRef="#ctx0" brushRef="#br0" timeOffset="73397.811">13797 12419 2037 0,'0'0'44'0,"0"0"10"0,0 0 2 0,0 0 2 0,0 0-46 0,0 0-12 15,0 0 0-15,0 0 0 0,11-6 0 0,-4 6 0 16,0-9 0-16,0 5 0 0,3-5 0 0,-2 6-11 15,2-6 1-15,-3 2 0 0,4 1 10 0,-4-3 0 16,3 2 0-16,-3-2 0 0,1 6 21 0,6-7 0 16,-7 7 0-16,7-3 0 0,-4 3-1 0,1-3 0 15,3 2 0-15,-3 1 0 0,3-3-12 0,-4 6-8 16,4-3 8-16,1-3-8 0,-1 6 19 0,0-4-1 16,0 4 0-16,0 0 0 0,0 0 2 0,0 0 0 0,0 4 0 0,0-4 0 15,1 6-20-15,-5-3 10 16,1 6-10-16,3 1 8 0,0-7-8 0,4 6 0 0,-4 4 9 0,0-4-9 15,0 7 0-15,-3-3 0 0,-1 5 0 0,-3-2-8 16,0 6 8-16,-3 0 0 0,-1 3 0 0,-6 0-8 16,-1 6 8-16,-3 1-10 0,0 2 10 0,0-2-10 31,-7 5-16-31,3-2-3 0,-3-4-1 0,0 1 0 0,4 2 30 0,-5-6 0 0,-2-6 0 0,-1 6 0 16,1-6 0-16,-1-6 0 0,-3 3 0 0,3-7 10 15,0 4-10-15,1-10 0 0,-1 4 0 0,1-1 8 16,-1-9-26-16,0 6-6 0,1-6 0 0,-1 0-1 15,-3-6 1-15,3 6 1 0,1-3 0 0,-1-3 0 16,-3-4 12-16,3 4 3 0,0-3 0 0,1-1 0 16,6 1 8-16,1-1 9 0,-1 1-1 0,4-4-8 0,0 10 10 0,7-3-10 15,0 6 8-15,0 0-8 16,0 0 16-16,7-9-3 0,4 6 0 0,6-1 0 0,4-2 8 16,1 6 2-16,6 0 0 0,0 0 0 0,4 0 10 15,3 0 3-15,4 6 0 0,0-2 0 0,-1-1-7 0,5-3-1 16,-1 9 0-16,4-3 0 0,0 4 10 0,-4-4 2 15,0 3 0-15,-3 7 0 0,4-10-5 0,-5 10-1 16,-2-3 0-16,3 5 0 0,-4-2-3 0,0 3-1 16,4 0 0-16,-4-4 0 0,-3 4-21 0,-4 3-9 15,4 0 8-15,-4-3-8 0,0 0 0 0,-3-4 0 16,0 4 0-16,-1-6 0 16,1 6-52-16,0-7-7 0,-1-2-1 0,1 2 0 15,0-6-106-15,3-2-22 0,4-4-4 0,-4-4-759 0</inkml:trace>
  <inkml:trace contextRef="#ctx0" brushRef="#br0" timeOffset="73899.867">17530 12366 2149 0,'0'0'47'0,"0"0"9"0,0 0 3 0,0 0 2 0,0 0-49 0,0 0-12 16,0 0 0-16,0 0 0 0,0 0 37 0,0 0 5 16,3 6 1-16,-3 4 0 0,0-1-18 0,0 4-3 0,0 2-1 0,0-2 0 15,0-1 11-15,-3 7 3 0,3 0 0 0,-4 3 0 16,4 0-7-16,-4 3 0 0,1-3-1 0,-1 9 0 15,1-2-27-15,-1-4 0 0,-3 6 0 0,0 0 0 16,0-6 0-16,0 1 0 0,4 2 0 0,-1-3 0 16,1-3 0-16,-1-3 0 0,-3-1 0 0,-4-2 0 15,8 0 0-15,-4-4-12 0,0 1 4 0,0-4 8 32,0-6-92-32,0 7-10 0,0-10-2 0,-1 6-934 0</inkml:trace>
  <inkml:trace contextRef="#ctx0" brushRef="#br0" timeOffset="74098.773">17149 12771 2574 0,'0'0'114'0,"0"0"23"0,0 0-109 0,10 9-28 0,1-6 0 0,-1 6 0 0,8-9 37 0,3 7 3 15,4-4 0-15,7-3 0 0,-1 0-32 0,5 0-8 16,2 0 0-16,1 0 0 0,0 0 0 0,3 0 0 15,1-3 0-15,-5 3 0 0,1-7 8 0,-3 7 0 16,-1-3 0-16,0-3 0 0,0 6-8 0,1-3 0 16,2-3 0-16,-6 3 0 15,0-1-40-15,-4-2-8 0,11-3-3 0,-4 6-732 16,-3-7-146-16</inkml:trace>
  <inkml:trace contextRef="#ctx0" brushRef="#br0" timeOffset="75416.289">20867 12391 979 0,'0'0'43'0,"0"0"9"0,0 0-41 0,0 0-11 0,0 0 0 0,3-9 0 15,-3 6 208-15,0-4 39 0,0 7 8 0,4-6 1 16,-1 0-200-16,1-4-40 0,-4 10-8 0,3 0-8 15,5-9 8-15,-5 6-8 0,4 0 0 0,-3-4 0 16,-1 4 34-16,-3 3 0 0,7-6 0 0,0 3 0 16,0-3 22-16,0 2 5 0,0 4 1 0,4-3 0 15,-4-3-3-15,0 6-1 0,4-9 0 0,-1 9 0 16,4-4-30-16,-3 1-7 0,0-3-1 0,3 3 0 0,0-3-6 0,0 6-2 16,0-10 0-16,0 10 0 15,4-3 16-15,-4-6 4 0,-4 9 0 0,1 0 0 0,3 0-20 0,0 0-3 16,0 0-1-16,-3 0 0 0,-4 6-8 0,4-3 0 15,-1 0 0-15,-3-3 0 0,-7 0 0 0,7 0 8 16,-7 0 0-16,0 0 0 0,7 10 7 0,0-10 1 16,-7 0 0-16,0 0 0 0,7 9 3 0,-3-9 1 15,-4 0 0-15,7 6 0 0,4-3-1 0,-8 1 0 16,-3-4 0-16,7 6 0 0,-7-6-4 0,7 3-1 16,-7-3 0-16,0 0 0 0,11 0-14 0,-11 0 8 15,0 0-8-15,0 0 0 0,0 0 8 0,0 0-8 16,3 9 0-16,-3-9 0 0,0 0 0 0,7 10 8 0,0-7-8 0,-7-3 0 15,0 0 0-15,4 9 0 0,0 1 0 0,-1 2 0 16,-3-2 0-16,4-1 0 0,-4 4 0 16,0-4-10-16,3 4 10 0,-3-4 0 15,0 4 8-15,0 2-8 0,0 1 8 0,4-7-8 0,-4 10 10 0,0-6-10 16,0 6 0-16,0-7 0 0,0 7 0 0,0 0 0 16,-4-4 9-16,1 7-9 0,-1-3 8 0,-3 3-8 15,-4 0 0-15,1 9 0 0,-1-2 0 0,-3-4 0 16,-3 6-8-16,-1 0-1 0,4 1 0 0,-7-10 0 15,3 9 9-15,-3-9 0 0,3 3 10 0,1 0-10 16,-5-3 0-16,5 0 0 0,-1 0 0 0,0-3 0 16,1 0 0-16,-1-4 0 0,-3 4 0 0,3 3 0 15,-3-6-8-15,0-1 8 0,0 1-12 0,-4-3 12 16,0-1-16-16,-3-2 3 0,-4-7 1 0,4 6 0 0,0-3 0 0,0 1 0 16,-4-7 0-16,4 6 0 0,-4-12 12 0,4 6 0 15,3-3 9-15,4-1-9 0,0-2 0 0,3-3 0 16,4-4 0-16,0 4 0 0,3-4 0 0,-3 1 0 15,7-4 0-15,0 4 0 0,4-1 10 0,-1 0-1 16,1-2 0-16,3 2 0 16,3 4-9-16,1-1-11 0,3-2 3 0,0 2 0 0,0 1 8 0,7-3 0 15,4 2 0-15,-1 7 0 0,4-3 0 16,1 3 0-16,6-1 0 0,0-2 0 0,-3 6 0 0,3 0 0 16,4 0 0-16,-1 0 8 0,5 6 0 0,-5-2 0 15,1 5 0-15,-4-6 0 0,1 7-8 0,-1-1 11 16,-3 3-11-16,-1-2 12 0,4-1 2 0,-6 4 1 15,2-1 0-15,1 4 0 0,0 0 2 0,-4-7 1 0,4 10 0 0,-4-7 0 16,-4 4-9-16,5-3-1 0,-1-1-8 0,0-2 12 16,0 2-12-16,0 1 9 0,-3-4-9 0,-4 7 8 15,4-10-8-15,-8 0 0 0,4 4 0 0,0-7 0 32,-3 6-20-32,3-6-8 0,-3 4-3 0,-1-4 0 15,4-3 0-15,-3 0 0 0,0 0 0 0,3 0 0 16,0 0-133-16,7 0-26 0,-3 0-6 0,6-10-917 0</inkml:trace>
  <inkml:trace contextRef="#ctx0" brushRef="#br0" timeOffset="77605.027">27612 7261 2070 0,'0'0'92'0,"0"0"18"0,0 0-88 0,0 0-22 15,0 0 0-15,0 0 0 0,0 0 29 0,0-6 2 16,3-4 0-16,1 7 0 0,7 0-23 0,-1-3-8 16,1 6 0-16,3-3 9 0,3-4-9 0,1 7 0 15,3-3 0-15,0 3 0 0,1 0 15 0,-1 0 1 16,-4 0 0-16,5 0 0 0,2 3-24 0,-3-3-5 16,-3 7-1-16,3-4 0 0,-7 3 25 0,8-3 5 15,-8 6 0-15,3-5 1 0,-3 5 3 16,4 0 1-16,0-5 0 0,-1 11 0 0,1-5-7 0,0 2-2 15,-1 1 0-15,1-1 0 0,3 7-12 0,-7-6 8 16,4 5-8-16,-4-5 0 0,0 9 8 0,-3-3-8 16,-4 3 0-16,3 0 0 0,-3 0 12 0,4 6-4 0,-1-6-8 0,1 0 12 15,-4 0 1-15,-3 6 0 16,-1-3 0-16,1-3 0 0,-1 6-5 0,-3-6-8 0,0 6 11 0,-3-3-11 16,-1 4 12-16,-3-4-4 0,0-3 0 0,0 6-8 15,0-6 0-15,0 6 0 0,-7-3 0 0,3-3 0 16,-3 0 9-16,3 0-1 0,1-3-8 0,-4 0 12 15,3-7-2-15,-3 1-1 0,4 6 0 0,-5-7 0 16,1-2-1-16,0-1-8 0,0 3 12 0,0-2-4 16,0-4-8-16,-4-3 0 0,4 0 0 0,0 4-11 15,-4-4 11-15,8-3-8 0,-4 0 8 0,0 0-8 16,3-3 8-16,4-4 8 0,-4 7-8 0,1-6 11 16,3 0 20-16,0-4 4 0,0-2 1 0,3 3 0 15,-3-4-4-15,7-6 0 0,-4 7 0 0,8-7 0 16,-4 3 0-16,4-9 0 0,-1 3 0 0,1 0 0 0,3-3-32 0,0-3 0 15,0-4 0-15,3 1 0 16,-3 0 0-16,4-1 0 0,3 1 0 0,-3 6 0 0,3-6 0 0,-4 2 13 16,4-2-1-16,1 0 0 15,-1-1-12-15,3 7 0 0,-3-6 0 0,4-1 0 0,-4 1 16 0,4 0-2 16,-1-1-1-16,5 1 0 0,-5 0-13 0,-3-1 11 16,0 1-11-16,1 0 10 0,-1-1-10 0,0 7 0 15,3-3 0-15,1-3 8 0,-4 9-8 0,0-10 0 16,-3 10 0-16,-1 4 0 0,5-4 0 0,-5 0-9 15,1 6 9-15,-4 0 0 0,0 4-12 0,0-7 4 16,0 10 8-16,-3 2-13 0,-1-2 3 0,4-1 1 16,-7 4 0-16,0 6 0 15,0 0-41-15,0 0-8 0,0 0-2 0,0 0 0 16,0 0-160-16,0 0-32 0,0 0-6 0</inkml:trace>
  <inkml:trace contextRef="#ctx0" brushRef="#br0" timeOffset="78437.911">28219 6242 57 0,'0'0'0'0,"0"0"0"0,-4 0 0 0,4-10 0 15,-3 7 0-15,-1-6 0 0,4 6 348 0,0 3 65 16,0-7 13-16,0 7 2 0,0-9-340 0,0 9-69 16,7-3-19-16,-3-7 0 0,-1 1 16 0,-3 6-4 15,4-6-1-15,-1 5 0 0,4-2 13 0,0-3 2 16,0 9 1-16,1-7 0 0,2 1 5 0,1-3 0 0,3 9 1 16,-4-3 0-16,1-4 18 0,3 4 3 0,-3-6 1 0,3 9 0 15,0-3-18-15,0-4-3 0,0 7-1 0,0-3 0 16,0 0-5-16,0-3 0 0,1 3-1 0,-1-4 0 15,0 7-11-15,-4-3-3 0,4-3 0 0,1 6 0 16,-5 0-3-16,1-3-1 0,-1 6 0 0,1-3 0 16,-1 0-9-16,-2 6-9 0,2-3 9 0,1 4-13 15,-4-4 13-15,3 6 0 0,1-6 0 0,0 4 0 16,-4-4 0-16,3 9 0 0,-3-2 0 0,4-1 0 16,-1 4 8-16,-6-4-8 0,-1 10 0 0,1-7 0 15,-1 1 0-15,1 6 0 0,-4 0 0 0,0-7-9 16,-4 10 9-16,-3-6 9 0,0-1-1 0,0-2-8 15,-3 6 0-15,-4-7 0 0,0 7-10 0,-1-6 10 16,-2 6-17-16,-4-7 4 0,-1 4 1 0,1-4 0 0,-3 1-10 0,-1-4-2 16,0 1 0-16,4-7 0 15,-4 6 7-15,4-3 1 0,-4-2 0 0,1-1 0 0,3-3 16 0,-1 0 0 16,1 0 8-16,7 0-8 0,0 0 11 0,3 0-11 16,4-3 12-16,-3-1-12 0,3-2 19 0,0 3-3 15,0-6-1-15,3 2 0 0,1 1 9 0,3 0 3 16,0-4 0-16,0 10 0 0,3-3-13 0,4-6-2 15,-3 6-1-15,-4 3 0 0,7-6-3 0,-7 6-8 16,7-10 12-16,3 10-4 0,5 0 14 0,-1 0 2 16,0 0 1-16,0 0 0 0,0 0 2 0,0 10 0 15,0-10 0-15,0 9 0 0,0 0-10 0,1-6-1 0,-1 7-1 0,0-1 0 16,-4 1 5-16,4-7 0 0,-3 6 1 0,0 1 0 16,3-1-5-16,-4-6 0 0,1 7-1 15,-1-4 0-15,5 0-15 0,-5 0 8 16,1-2-8-16,-4-4 0 0,3 6 0 0,1-3 0 0,-4 0-8 0,0 3 8 31,4-3-92-31,-1-3-12 0,-3 7-3 0,4-4-647 0,-4 3-130 0</inkml:trace>
  <inkml:trace contextRef="#ctx0" brushRef="#br0" timeOffset="79601.696">25792 10394 1872 0,'0'0'41'0,"0"0"9"0,0 0 2 0,0 0 0 0,0 0-42 0,0 0-10 15,3 6 0-15,1 10 0 16,-1-4 36-16,1 1 6 0,-1 5 1 0,1-5 0 0,-4 9-28 0,3 0-6 16,1 3-1-16,-4-3 0 0,3 3-8 0,1-3 8 15,-4 0-8-15,3 6 8 0,-3-6 4 0,4 0 0 16,-1 0 0-16,1-3 0 0,-4 0 3 0,4-4 1 16,-1 4 0-16,1-6 0 0,-4 5-16 0,3-5 8 0,-3 6-8 0,0-7 0 15,4-2 20-15,-1 2-1 16,-6 7-1-16,3-6 0 0,0 2-29 0,0-2-5 0,-4-1-2 0,1 1 0 15,3-4 6-15,-4 7 0 0,4-10 1 0,-3 4 0 32,3-1-35-32,0 1-7 0,0-10-2 0,0 0-546 0,0 0-110 0</inkml:trace>
  <inkml:trace contextRef="#ctx0" brushRef="#br0" timeOffset="79869.337">25534 10742 1440 0,'0'0'64'0,"0"0"12"0,-7 3-60 0,7-3-16 16,0 0 0-16,0 0 0 0,0 0 200 0,0 0 36 16,0 0 8-16,4 0 2 0,6 0-190 0,1 0-37 15,3 0-8-15,3 0-2 0,5-3 4 0,6-4 1 16,-3 7 0-16,3 0 0 0,0-9 13 0,0 9 2 15,0-9 1-15,4 5 0 0,0-5-30 0,-4 6 0 16,4-3 0-16,-4-1 0 16,0 1-35-16,1-3-3 0,-1 6-1 0,0-4 0 15,-3 4-97-15,-1-6-19 0,5 9-4 0,-5-3-445 16,1-4-90-16</inkml:trace>
  <inkml:trace contextRef="#ctx0" brushRef="#br0" timeOffset="80704.557">27481 10387 1602 0,'0'0'71'0,"0"0"14"0,0 0-68 0,0 0-17 0,0 0 0 0,-3-3 0 16,3 3 92-16,0-6 16 0,-4 0 2 0,4 6 1 15,0-7-45-15,0 7-9 0,0 0-1 0,0-9-1 16,-3 6-11-16,3 3-3 0,0 0 0 0,0 0 0 16,0 0-1-16,0 0-1 0,0 0 0 0,-7-6 0 15,0 6-39-15,-4 6 0 0,-3-3 0 0,0 3-12 16,-4 7 1-16,1-1 0 0,-8 10 0 0,0 0 0 15,-3 6 11-15,3 1-13 0,-6-4 5 0,6 9 8 16,-3 7-10-16,6-3 10 0,1-1 0 0,4 1-9 16,-1 3 9-16,4-7 0 0,7 1 10 0,0 2-10 0,3-2 21 15,4-4-1-15,0-3-1 0,7-3 0 16,0 7-27-16,4-10-6 0,-4 0-1 0,4-4 0 0,3 4 27 16,0-9 4-16,3 3 2 0,5-4 0 0,2-9-6 0,-2 7 0 15,2-10-1-15,1 0 0 0,0 0 24 0,3-3 5 16,-3-4 0-16,-1-5 1 0,1-7-13 0,-4-3-4 15,4 6 0-15,-4-2 0 0,-3-11-12 0,-1 7-4 16,-3-9 0-16,4 6 0 0,-4-3 9 0,0-4 2 16,-7-2 0-16,4-1 0 0,-1-2 5 0,-3 2 0 15,-3-2 1-15,-4 2 0 0,0-6-25 0,0 10 0 16,0-10 0-16,-4 10 0 0,-6-4 0 0,3 4 0 16,0 6 0-16,0-3 0 0,-7 6-11 0,3-6-7 15,0 12-2-15,4-3 0 0,-3 0 4 0,3 7 0 16,-4-1 0-16,4 4 0 15,0-4-32-15,4 4-7 0,-5-1-1 0,5 1 0 16,3 9-166-16,0 0-34 0</inkml:trace>
  <inkml:trace contextRef="#ctx0" brushRef="#br0" timeOffset="81022.521">27929 11102 2761 0,'0'0'60'0,"0"0"13"0,-7 3 3 0,7-3 2 0,-3 10-62 0,3-10-16 0,-4 0 0 0,4 0 0 0,-7 9 9 0,4-6-1 16,-4-3 0-16,3 10 0 0,1-4-8 0,-4-3 0 16,7 7 0-16,-4-7 0 0,-3 6 0 0,7-9 0 15,-4 6 0-15,4-6 0 0,-3 7 0 0,3-7-17 16,0 0 4-16,0 9 1 16,0 0-39-16,0-9-7 0,0 0-2 0,0 0 0 15,0 0-109-15,0 0-23 0,0 0-4 0,0 0-732 0</inkml:trace>
  <inkml:trace contextRef="#ctx0" brushRef="#br0" timeOffset="81505.721">28081 10450 172 0,'0'0'16'0,"0"0"-16"0,0 0 0 0,0 0 0 16,0 0 476-16,7 0 93 0,0-3 19 0,0-3 3 15,0 6-435-15,-3-10-88 0,3 10-16 0,0-3-4 16,0-6-29-16,4 9-6 0,-1-10-1 0,-3 10 0 16,4-3 20-16,3-3 4 0,0 3 1 0,0 0 0 15,-3-4-2-15,3 4-1 0,0-3 0 0,0 6 0 16,0 0-14-16,0 0-4 0,0 0 0 0,1 0 0 0,-1 6-16 0,-4-3 0 16,4 7 8-16,-3-7-8 0,0 6 0 0,-4 1-17 15,-4 2 3-15,1 7 1 0,-1-6 2 0,-3 5 1 16,-3 4 0-16,-1 0 0 15,-3 0 10-15,4-3 0 0,-8 3 0 0,0 6 0 0,1-6 0 0,-1 0 0 16,1 0 0-16,-5-3 0 0,1 3 11 0,4-10-3 16,-4 10 0-16,7-6 0 0,0-3 4 0,0-1 0 15,3 1 0-15,-3 2 0 0,3-2-12 0,1-4 0 16,-1 1 0-16,4-4 0 0,-3 3 0 0,-1 1 0 16,4-1 0-16,0 1 0 0,4-1 0 0,-1 0-11 15,1-2 3-15,-4 2 0 0,-4 0 8 0,8 1-12 16,-1-1 12-16,1-6-12 0,-1 10 12 0,1-4-12 15,3 1 12-15,0-4-12 0,4 0 12 0,-1-6 0 16,-3 7 0-16,0-4 0 0,4 3 0 0,-4-3 11 16,4-3-3-16,-1 0 0 0,4 0-8 15,-3 0 0-15,3 0 0 0,0 0 0 0,0 0 0 0,0-3-17 0,0-3 4 0,-3 6 1 32,3-3-40-32,0-4-7 0,-3 4-1 0,-1 0-1 15,1-3-118-15,-4-4-23 0,4 1-5 0</inkml:trace>
  <inkml:trace contextRef="#ctx0" brushRef="#br0" timeOffset="81953.628">29150 10343 2804 0,'0'0'62'0,"0"0"13"0,0 0 2 0,-7 4 1 16,-4 5-62-16,4-3-16 0,0-3 0 0,-3 10 0 16,6-7-28-16,-3 4-9 0,0-4-2 0,0 3 0 0,3 1 19 0,-3 2 4 15,4-2 1-15,-1-1 0 0,1-3 15 0,-1 1 0 16,1-1 0-16,3-3 0 0,0-3 0 0,0 9 0 16,0-9 0-16,0 7 0 0,-4-1 10 0,4 3-2 15,0-9 0-15,4 10 0 0,-1-1-8 0,1 1 0 16,-1-1 0-16,1 3 0 0,-1 1 0 0,4-4 0 15,-3 4 0-15,0-4 0 0,3 4 0 0,3 3 0 16,-3-4 0-16,4 1 0 0,-4-1 0 0,3 4 0 16,5-4 0-16,-5 1 0 0,4-4 14 0,0 4 4 0,0-4 1 0,4 4 0 15,-4-4-7-15,4 1 0 0,0 2-1 0,-4-2 0 16,0-1-3-16,-4 0 0 0,1 4 0 0,-1-4 0 16,1 1-8-16,0 2 0 0,-4-2 0 0,-4-1 0 15,1 1-9-15,-4 2-7 0,0-2-2 0,-7 2 0 31,0 1-18-31,0-4-4 0,-4 0-1 0,0 4 0 0,-3 3 13 0,-7-4 4 0,4-2 0 0,-5-1 0 32,1-3-57-32,-4 1-11 0,1-4-3 0,-4-3-584 0,3 0-117 0</inkml:trace>
  <inkml:trace contextRef="#ctx0" brushRef="#br0" timeOffset="82190.648">29009 10419 2746 0,'0'0'60'0,"3"0"13"0,-3 0 3 0,11 0 1 0,-7 0-61 15,6-3-16-15,-3-4 0 0,7 7 0 0,-3-3 22 0,3 3 2 16,4 0 0-16,-1-6 0 0,4 3 4 0,1 3 0 16,-1-10 1-16,3 10 0 0,1 0-29 0,3-9-8 15,-6 9-1-15,2-3 0 0,4 0-9 0,-3-4-2 16,0 7 0-16,0-9 0 15,-1 9-9-15,1 0-3 0,-4 0 0 0,0-3 0 16,-3-3-144-16,3 6-30 0,4 0-6 0,-1-4-465 16,1 1-94-16</inkml:trace>
  <inkml:trace contextRef="#ctx0" brushRef="#br0" timeOffset="82698.005">30074 10779 2718 0,'0'0'60'0,"0"0"12"0,0 0 2 0,0 0 2 0,0 0-60 0,0 0-16 0,0 0 0 0,0 0 0 15,0 0 22-15,7 7 2 0,-7-7 0 0,0 0 0 16,11 3 12-16,-4-3 4 0,0 0 0 0,-7 0 0 16,0 0-32-16,7 0-8 15,-7 0 0-15,0 0 0 16,0 0-24-16,7 6-7 0,-7-6-1 0,0 0 0 15,0 0 0-15,0 0 0 0,0 0 0 0,0 0 0 16,0 0-16-16,0 0-3 0,0 0-1 0,0 0 0 16,0 0-97-16,0 0-20 0,0 0-4 0,0 0-778 0</inkml:trace>
  <inkml:trace contextRef="#ctx0" brushRef="#br0" timeOffset="83483.675">31189 10428 1094 0,'0'0'97'0,"0"0"-77"15,0 0-20-15,4-9 0 0,-4 6 360 0,0-4 69 16,0-2 14-16,0 6 2 0,0-7-345 0,-4 10-70 15,4-9-14-15,-3 6-2 0,-1 0-24 0,-3-4-5 16,-4 4-1-16,4-3 0 0,-7 6 4 0,0 0 0 16,0-3 0-16,-4 3 0 0,-3 3 12 0,-3-3 0 0,2 6-10 0,1-3 10 15,-4-3 13-15,1 10 7 0,-1-7 2 0,0 3 0 16,4 4-9-16,0-7-1 0,0 9-1 0,3-5 0 16,4 2-11-16,-3-3 0 0,2 4 0 0,1-1 0 15,0 4 0-15,7-4 0 0,-3 0 0 0,2 1 0 16,5 2-11-16,-1-2 3 0,1 2 0 0,3-2 0 15,0 2 8-15,0 7 0 0,3-6 0 0,1-4 0 16,-1 10 0-16,1-7 0 0,3 1 0 0,0-4 0 16,0 10 0-16,4-6 0 0,-1-4 0 0,1 4 0 15,3 2 0-15,0-2 0 0,0-1-9 0,4 1 9 16,0 3-12-16,3-4 3 0,-4 1 0 0,5 2 0 16,-1-2 9-16,0-1 0 0,0 1 10 0,-3 3-10 15,-1-4 0-15,1 1 0 0,3-1 0 0,-7 7 0 16,0-6 0-16,0 5 11 0,-3-5 0 0,0 6 0 15,-1-7-11-15,1 10 0 0,-4-6 0 0,0 0 0 16,0 2 0-16,-4 1 0 0,-3-3 0 0,4 3 0 0,-4-7 0 16,0 7 0-16,-4-6 0 0,1 6 0 15,-1-1-20-15,-3-2-7 0,0-7-1 0,-7 10 0 0,0-6 3 0,0 9 0 16,-4-7 0-16,1 1 0 16,-4 0-14-16,-1-4-2 0,5 1-1 0,-4-1 0 0,-4-2 42 0,4-1 0 15,-4 1 0-15,4-7 0 0,0 3 0 0,3-3 0 16,4-3 0-16,0 0-8 0,-4 0 8 0,8-3 0 15,3-3 8-15,-4 3-8 0,4-7 28 0,3 7 0 16,1-6 1-16,3-1 0 0,3-9 8 0,1 10 2 16,3-7 0-16,0-6 0 0,4 0-6 0,-1-6-1 15,1 0 0-15,6-3 0 0,1 2-8 0,3-2-3 16,-3-7 0-16,7 7 0 0,-1-3 5 0,4-4 1 16,-3 3 0-16,0 4 0 0,3 0 0 0,0-4 0 0,0 4 0 0,-3-7 0 15,3 7-4-15,1 0-1 16,-1 2 0-16,-3-8 0 0,6 12-10 0,-6-4-3 0,3 4 0 0,-3-3 0 15,0 6-9-15,-4 3-12 0,0-3 2 0,-3 4 1 32,-1 2-18-32,-3 0-3 0,-3 4-1 0,-1 2 0 31,5-2-29-31,-8 2-7 0,-4 1-1 0,1 6 0 0,-4-7-171 0,3 10-34 0,4-3-7 0</inkml:trace>
  <inkml:trace contextRef="#ctx0" brushRef="#br0" timeOffset="84603.325">25777 13109 2257 0,'0'0'100'0,"0"0"20"0,0 0-96 0,0 0-24 31,0 0 0-31,0 0 0 0,0 0 56 0,0 0 7 0,0 0 1 0,8 6 0 16,-1-2-64-16,0-1-28 0,0 6 3 0,0 1 0 16,0 2-3-16,-4 7 0 0,1 0 0 0,-1 6 0 0,1-3 16 0,-4 6 2 0,3 0 1 15,-3-3 0-15,0 3 18 0,0-2 4 0,0 2 1 0,4-3 0 16,-4 3-5-16,4-3-1 0,-4-3 0 0,3 3 0 15,1-9-8-15,-1 6 0 0,1-3-12 0,-1-7 12 32,1 4-139-32,-1-10-20 0,-3 4-4 0,4-1-705 0</inkml:trace>
  <inkml:trace contextRef="#ctx0" brushRef="#br0" timeOffset="84802.018">25672 13401 2833 0,'0'0'62'0,"0"0"13"0,0 0 2 0,0 0 3 0,0 0-64 0,0 0-16 15,0 0 0-15,0 0 0 0,10-6 0 0,1 6-16 16,3 0 4-16,4-4 0 0,3-2 12 0,3 6 0 16,1-3 0-16,0 0 0 0,7-3 0 0,-4 6 0 15,4-4 0-15,3-2 10 0,0 6-10 0,0-3 0 16,1-3 0-16,-1 3-11 15,0-7-104-15,4 10-21 0,-4-3-4 0,1-3-601 16,-1 3-121-16</inkml:trace>
  <inkml:trace contextRef="#ctx0" brushRef="#br0" timeOffset="85623.864">28367 13100 2170 0,'0'0'96'0,"0"0"20"0,0 0-92 0,0 0-24 15,3-10 0-15,1 4 0 0,-1-3 74 0,1-1 10 16,3-2 3-16,0-4 0 0,0 10-61 0,4-10-12 16,-1 7-2-16,1 2-1 0,3-2-11 0,0 0 0 15,0-1-10-15,4 1 10 0,-4-4 0 0,4 4 12 16,-1-1-1-16,4 1 0 0,-3 3-1 0,3-1 0 0,0-2 0 0,1 6 0 16,2-3-2-16,1 6 0 0,3 0 0 0,-3 0 0 15,-4 6 0-15,0-3-8 0,0 3 12 0,1-3-4 16,-1 10-8-16,-4 3 12 15,1-1-12-15,-4 4 12 0,-3 3 1 0,3 0 1 0,-7 9 0 0,0 1 0 16,-4 9-26-16,1-1-4 0,-8 1-2 0,1 3 0 16,-1-9 10-16,-6 5 8 0,-1 4-12 0,-3-3 12 15,0 0-10-15,-7-1 10 0,0 1-8 16,-4-3 8-16,-3-1 0 0,-4-2 0 0,0-4 0 0,4 4 0 16,-4-4 0-16,1 1 0 0,-1-10 0 0,0 6-8 15,4-9 32-15,0-4 6 0,3 4 2 0,0-6 0 16,0-4-32-16,4 0 0 0,4-5 0 0,-1-4 0 15,0 0 0-15,1-4 0 0,6 4 0 0,1-3 0 16,-1-3 0-16,4-3 0 0,-4-4 0 0,4-6 0 16,4 7 14-16,3-7-3 15,-4 3-1-15,4-3 0 0,4 7 6 0,-1-7 2 0,1 6 0 0,3 1 0 0,0-4-18 16,4 7 10-16,-4 3-10 0,3-1 8 0,8-2 20 0,-4 6 3 16,4 3 1-16,-1-7 0 0,1 4-20 0,7 3-3 15,-4 0-1-15,3 3 0 0,5 4 5 0,-1-4 1 16,-3 6 0-16,6-2 0 0,1-1 2 0,0 3 1 15,-4 1 0-15,4-1 0 0,3 0 6 0,-7 4 1 16,4-4 0-16,-4 4 0 0,0 6-24 0,-3-7 0 16,0-2 0-16,0-1 0 15,-8 4-28-15,4-1-11 0,-3-2-1 0,3-1-1 16,-3 4-135-16,3-7-26 0,0-3-6 0</inkml:trace>
  <inkml:trace contextRef="#ctx0" brushRef="#br0" timeOffset="88575.36">4205 7292 2329 0,'0'-6'207'0,"0"3"-166"0,4-3-33 0,3-1-8 0,-7 1 44 0,7-3 6 0,0-1 2 0,-7 4 0 16,0-3-24-16,0-1-5 0,0 1-1 0,0-1 0 15,0 1-12-15,0 6-2 0,-7-7-8 0,0 1 12 16,0 6-12-16,-4-7 0 0,0 1 0 0,4 9 0 15,-10-9 17-15,-1 5 11 0,-3-5 1 0,0 9 1 16,-7 0-30-16,3 0 0 0,-7 0 0 16,-3 3 0-16,3 3 33 0,-3-2 1 0,-11 5 0 0,7 0 0 15,-7 4 2-15,-3-4 1 0,-11 4 0 0,0 6 0 16,-7-7-17-16,-4 10-4 0,-3-3-1 0,0 3 0 16,-7-3-5-16,-4 3-1 0,1 0 0 0,-4 0 0 15,3 0-9-15,-10 3 0 0,3-3 0 0,4 0-11 16,-8 0 11-16,5 3 0 0,-8-7 0 0,4 4 0 0,7 0 0 15,-15-3 0-15,4 3 0 0,4 0 0 0,-11 0 0 0,8-3-8 16,-1 3 8-16,4 0 0 0,-11 0 0 0,10 3-8 16,12 0 8-16,-1-3 0 0,-3 6 0 0,28-12 0 15,0 9 0-15,0-3 0 0,0 3 0 0,4-3 0 16,-1 0 0-16,8-3 0 0,6 2 0 0,-9 11 0 16,13-10 0-16,14 6-12 15,0-6-12-15,11 0-4 0,4 0 0 0,10 0 0 0,3 0 4 16,11-3 0-16,7 3 0 0,4-1 0 0,7 1 16 0,3 7 8 15,4-7-8-15,0-4 8 0,7-2-13 0,10 3 2 16,-3 3 1-16,14 0 0 0,0-3 10 0,14-7 0 16,4 10 0-16,38-3 0 0,4 3 0 0,-3-13 0 0,6 4 0 15,4-4 0-15,-3 1 8 0,10-10-8 16,-7 0 8-16,7-10-8 0,-7 7 8 0,11-6-8 0,0-10 10 0,-1 6-10 16,-3-5 10-16,7-8-10 15,4-2 10-15,3 6-10 0,-10-9 11 0,-7 0-11 0,3-1 12 0,-7 1-12 16,0-4 26-16,-7 1-2 0,-4-4 0 0,-6-3 0 15,-11 4-13-15,3-4-3 0,-14 0-8 0,0-9 12 16,-6 6 4-16,-8-6 1 0,-7 6 0 0,-14 0 0 16,0 0-9-16,-14 7-8 0,-11-7 12 0,-3 9-12 15,-8-2 34-15,-6 2 0 0,-7 1 0 0,-4-4 0 16,-14 7-23-16,-4-1-11 0,-7 1 10 0,-6 0-10 16,-12 6 0-16,-6-4 0 0,-14 7-8 0,-8 4 8 15,-10 2-16-15,-7 0 4 0,0 1 1 0,-7 5 0 16,-8-2 11-16,-10 5-12 0,8 4 12 0,-8-3-12 0,-4 6 12 15,5 0-10-15,-5 0 10 0,1 0-10 16,0 6-15 0,-1-3-3-16,4 7-1 0,-3-1-871 0,3-6-175 0</inkml:trace>
  <inkml:trace contextRef="#ctx0" brushRef="#br0" timeOffset="106787.884">12908 14693 979 0,'0'0'43'0,"0"0"9"0,0 0-41 0,0 0-11 16,0-10 0-16,0 7 0 15,4-6 280-15,-1-1 55 0,1 7 10 0,-4-6 3 0,3 9-270 0,4-10-54 16,-7 7-10-16,4-3-2 0,-1 0-12 0,1-1 0 16,-1 4 0-16,-3 3 0 0,0 0 0 0,0 0 0 15,7-6 0-15,-7 6 0 0,0 0 0 0,0 0 0 0,0 0 0 16,0 0 0-16,0 0 20 0,0 0 0 0,0 0-1 0,0 0 0 16,0 0-6-16,0 0-1 0,-7 9 0 0,7 1 0 15,-3 2-12-15,-1 4 0 0,1-3 0 0,-1-1 0 16,1 1 0-16,-1 6 0 0,4-7 0 0,0 10 0 15,-3-3 0-15,3 0 8 0,0-7-8 0,0 10 0 16,0 0 0-16,3-3 0 0,-3-7-11 0,0 10 11 16,4-3 0-16,-1-6 0 0,-3 6 12 0,4-1-4 15,-4-2-8-15,3-6 0 0,-6 8 0 0,3-5 0 16,0 6 0-16,0-7 0 0,0 1 0 0,0-4 0 16,-4 7 0-16,4-10 0 0,0 4 0 0,-3-1 8 15,3-9 12-15,0 9 1 0,0-9 1 0,0 0 0 16,0 0-2-16,0 0 0 0,7 3 0 0,0 7 0 15,-7-10-6-15,7 0-2 0,4 6 0 0,-1-3 0 16,4-3-3-16,0 0-1 0,0 0 0 0,4 0 0 0,0 0-8 16,3 0-11-16,0 0 3 0,4-3 0 0,-4 3 29 0,0 0 7 15,4-6 0-15,3 6 1 0,0 0-29 0,0 0-21 16,1-3 3-16,2-4 1 0,1 7 29 0,0-3 7 16,3-3 1-16,0 3 0 0,4 3-28 0,4-3-6 15,-5-3-1-15,1 6 0 0,7 0 23 0,0 0 5 16,0 0 1-16,3 0 0 0,-3 0-14 0,0 0 0 15,0 0 0-15,3 0 0 0,1 9 0 0,2-9 0 16,5 3 0-16,-1 3 0 0,1-3 0 0,-1-3 0 16,1 7 0-16,-1-4 0 0,1-3 0 0,-4 9 0 15,3-9 0-15,4 3 0 0,-4-3 0 0,1 7 0 16,-1-7 0-16,1 3 0 0,-4-3 0 0,0 0 0 0,-1 6 0 16,-2-6 0-16,-1 3 0 0,4-3 0 0,-3-3 0 0,2 3 0 15,-6 0 0-15,4 0 0 16,-4 0 0-16,-8 0 0 0,5-6 8 0,-4 6-8 0,-4 0 0 0,4 0 0 15,-1 0 12-15,-2-3-3 0,-5 3-1 0,5 0 0 16,-5 0 2-16,1-7 0 0,-4 7 0 0,4 0 0 16,-7-3 5-16,0 3 1 0,-1-3 0 0,-3-3 0 15,-3 6-6-15,3-3-1 0,-3-4 0 0,0 7 0 16,-4 0 8-16,3-3 2 0,-3-3 0 0,0 6 0 16,1 0-19-16,-1 0 0 0,-4 0 0 0,4 0 0 15,1 0 0-15,-5 0 0 0,1 0 0 0,-1 0 0 16,1 6 0-16,-1-6 0 0,1 3 0 0,0-3 0 15,-1 7 0-15,-3-4 0 0,0-3 0 0,-7 0 0 16,0 0 0-16,7 6-16 0,0-3 4 0,-7-3 0 16,0 0 12-16,0 0 16 0,7 0-3 0,-7 0-1 15,0 0-4-15,0 0 0 0,0 0-8 0,0 0 12 16,0 0 11-16,0 0 1 0,0 0 1 0,0 0 0 0,0 0-6 0,0 0-2 16,0 0 0-16,0-3 0 0,0-6-5 15,0 2-2-15,-3-2 0 0,-1 3 0 0,1-4-2 0,3 1 0 16,-4 0 0-16,1-1 0 0,-1 1 0 0,1-4-8 15,-1 4 12-15,1-4-4 0,-4-6 0 0,3 7-8 16,1-1 12-16,-1-5-4 0,1-1-8 0,-1 6 10 16,-3-9-10-16,3 10 10 0,1-7-10 0,-1 0 0 15,1 3 0-15,-1 1 8 0,1 2-8 0,-1 1 0 16,1-7 0-16,-1 9 0 0,-3-2 0 0,4-1 0 0,-1 4-8 16,1-4 8-16,-4 7-12 0,3-3 1 15,0 2 1-15,4 7 0 16,0 0-49-16,-3-6-9 0,3 6-3 0,-4-3-839 0,4 3-168 0</inkml:trace>
  <inkml:trace contextRef="#ctx0" brushRef="#br0" timeOffset="122268.425">13374 15978 345 0,'0'0'31'0,"0"0"-31"16,0 0 0-16,0 0 0 0,0 0 389 0,7 0 72 16,0-9 15-16,-4 6 2 0,-3 3-326 0,8-6-64 15,-5 2-14-15,-3 4-2 0,7-9-24 0,-7 9-4 0,0 0 0 16,0 0-1-16,0 0-7 0,0 0-2 0,0 0 0 0,0 0 0 16,-7 13-2-16,4-4 0 0,-5 0 0 0,-2 13 0 15,-1 0-20-15,-3 0-12 0,-3 7 12 0,2 2-12 16,-6 0 24-16,4 4-1 0,-5 2-1 0,1-2 0 15,0 6 11-15,3-7 3 0,4-3 0 0,0 7 0 16,-3-3-20-16,3-1-4 0,-1-3-1 0,5-2 0 16,-8-4-11-16,4 6 0 0,3-3 0 0,1-3-11 15,-1-6 11-15,1 3-13 0,-1 0 5 0,4 0 8 32,-3-3-59-32,-1 3-4 0,4 0-1 0,0-7 0 15,0 1-14-15,3 0-3 0,-3-4-1 0,4-2 0 0,-1-7-99 0,4-3-20 0,0 0-4 0</inkml:trace>
  <inkml:trace contextRef="#ctx0" brushRef="#br0" timeOffset="122901.905">14168 16041 576 0,'0'0'25'0,"0"0"6"16,0 0-31-16,-4 10 0 0,-3-7 0 0,3 3 0 0,-3-3 328 0,-3-3 60 15,-1 10 12-15,1-7 3 16,-1-3-364-16,0 9-73 0,-3-3-14 0,4-3-4 0,-4 7 32 0,3-7 7 0,-3 6 1 0,0 1 0 15,0-1 30-15,3 1 6 0,-3 2 2 0,0 1 0 16,0 2 22-16,-4 1 5 0,1 6 1 0,-5-3 0 16,1 3-26-16,-3 0-4 0,-1 0-2 0,0 9 0 15,0-3-22-15,1-3 8 0,3 4-8 0,3-1 0 16,-3-3 22-16,0-3 0 0,7 6 0 0,-1-6 0 16,5 0-22-16,3-3 9 0,3-4-9 0,1 4 0 15,3-6 18-15,0 2-3 0,3-2-1 0,4 0 0 16,-3-1-14-16,6-2-10 0,1-1 2 15,3 0 0-15,0 1-3 0,0-1 0 0,7-3 0 0,1-6 0 16,2 7 3-16,-2-4 0 0,2-3 0 0,1 0 0 0,-4-3 17 16,0-4 4-16,4 4 1 0,-4-6 0 15,0 6 21-15,4-4 4 0,-4-2 1 0,0 6 0 0,0-10 12 0,1 4 4 16,-1-4 0-16,0-2 0 16,0 2-4-16,0 1 0 0,-3-7 0 0,0 0 0 0,-1 3-24 0,-3-6-4 15,0 4-2-15,1-4 0 0,-5-7-14 0,1 7-8 16,-4 1 8-16,-4-1-8 0,1-7-8 0,-4 4-7 15,-4-3-1-15,4 6 0 0,-3-3 25 0,-1-3 5 16,-3 6 1-16,0 0 0 0,-7 3 1 0,3-3 1 16,1 3 0-16,-1 7 0 0,-3-1-17 0,0 1 0 15,0 2 0-15,0 1 0 0,0-1 0 0,0 7 0 16,-4-3 0-16,4 3 0 0,0-3 0 0,0 3 0 16,3 3 0-16,0 0 0 15,1 0-32-15,3 0-9 0,-4-4-3 0,4 8 0 16,7-4-155-16,-3 3-31 0</inkml:trace>
  <inkml:trace contextRef="#ctx0" brushRef="#br0" timeOffset="123190.155">14697 16618 2304 0,'0'0'102'0,"0"6"21"0,-4 4-99 16,-3-1-24-16,7-9 0 0,-3 10 0 0,3-1 21 0,-7 0-1 15,3 1 0-15,4-4 0 0,0-6-11 0,-3 6-9 16,3 4 12-16,-4-7-12 0,0 9 44 0,4-5 3 16,-3 2 0-16,-1-3 0 0,1 4 5 0,-4-1 2 15,0 1 0-15,3 2 0 0,-3-2-43 0,-3 2-11 16,3-2 0-16,-4 8 0 15,4-5-40-15,-4-1-9 0,4-2-3 0,-3-1 0 16,3 4-80-16,3-4-16 0,1 1-3 0,3-10-520 16,0 0-104-16</inkml:trace>
  <inkml:trace contextRef="#ctx0" brushRef="#br0" timeOffset="123719.815">15187 16085 2980 0,'0'0'66'0,"0"9"14"0,0-9 2 0,0 10 1 0,0-10-67 0,-3 9-16 0,-1-6 0 0,4 7 0 16,0-1 0-16,0-6-11 0,0-3 2 0,4 10 0 15,-4 2-44-15,-4-2-9 0,4 9-2 0,-7-7 0 16,0-3 0-16,0 10 0 0,-4-6 0 0,1-1 0 15,-1 10 64-15,-3-6 0 0,3-3 0 0,-3-1 13 16,0 7 3-16,4-7 0 0,-4 10 0 0,3-12 0 16,0 2-16-16,1-2 0 0,3 5 0 0,0-8 0 0,3 2 0 15,1-3 0-15,3-6 0 0,0 0-10 16,0 0-35-16,0 0-7 0,10 4-2 0,1-4 0 16,-1 6-2-16,4-6-1 0,1 0 0 0,-1-6 0 15,3 6 19-15,-3 0 4 0,4 0 1 0,3-4 0 0,-3-2 33 0,0 6 0 16,-1 0 0-16,1 6 0 0,3-2 0 0,-3 2 12 15,-4 0 0-15,-4 3 0 0,1 1 12 0,-4-1 1 16,0 4 1-16,4 6 0 0,-4-7 5 0,0 7 1 16,0-6 0-16,-4 5 0 0,4-2-2 0,-3 3 0 15,-1 0 0-15,-3-7 0 0,0 10 2 0,0-6 0 16,-3 0 0-16,-1 2 0 0,-3 1-16 0,4-3-2 16,-4 3-1-16,3-7 0 0,-6 10-4 0,-1-3-1 15,-3-6 0-15,-4 5 0 0,1 1-8 0,-1-3 0 0,-3-7 0 16,0 7 0-16,3-10 30 0,-3 4 4 0,3-1 1 0,1-6 0 15,-5 3-35-15,8-6 0 0,-3 0 0 0,3-9 0 32,-4 0-140-32,-3-13-36 0,0 3-6 0</inkml:trace>
  <inkml:trace contextRef="#ctx0" brushRef="#br0" timeOffset="123949.201">15169 16073 2361 0,'0'0'104'0,"0"0"23"16,0 0-102-16,8 3-25 0,-1 6 0 0,3-9 0 15,4 9 148-15,7-9 25 0,1 0 5 0,6 0 1 0,7 0-147 0,0 0-32 16,4 0 0-16,0-3 0 0,0-3 0 0,-4 6 0 16,4-3 0-16,0 3 0 0,3 0 0 0,-3 0 10 15,0 3-2-15,-1-3 0 16,1 0-8-16,0 9 0 0,-4-9 0 0,1 10 0 0,-1-7 0 0,0-3-14 15,-7 9 5-15,4-9 1 16,-7 10-73-16,3-10-15 0,-3 6-2 0,3-3-728 16,0-3-146-16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1:09:10.5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4353 6747 1555 0,'0'0'138'0,"0"0"-110"0,0 0-28 0,0 0 0 16,0 0 142-16,0 0 23 0,0 0 5 0,0 0 1 15,0 0-118-15,0 0-23 0,7 9-5 0,-3-6-1 16,-4 7-14-16,3-1-10 0,-3-9 12 0,7 13-12 15,-7-4 15-15,4 10-4 0,3-10-1 0,-7 4 0 16,0-1 26-16,0 4 6 0,0 0 1 0,0 2 0 16,0 4 2-16,0 0 1 0,0 0 0 0,0 0 0 15,0 0-10-15,0 6-3 0,4-6 0 0,3 0 0 16,-7 0-11-16,0-3-2 0,7 0-1 0,0-3 0 0,3 2 5 0,-6-5 0 16,6-4 1-16,1 1 0 15,0 2 9-15,-4-5 2 0,3-4 0 0,1-3 0 0,-1 0 4 0,1 0 0 16,0-10 1-16,3-2 0 0,-4 2 0 0,4-12 0 15,0 4 0-15,8-4 0 0,-8-10-21 0,7 7-4 16,4-12 0-16,-1 2-1 0,-6-6-15 0,10 1 9 16,-3-4-9-16,0-3 8 0,-1 0-8 15,-3 3 0-15,8 0 0 0,2 0 8 0,-2-3-8 0,-1 3 0 16,0 0 9-16,-3 0-9 0,-1 3 9 0,1 1-9 16,-7-1 12-16,10 0-12 0,-3 7 12 0,-8-7-4 15,5 9 0-15,-1-2-8 0,3 6 8 0,-10-4-8 0,8 7 0 16,-5-3 0-16,1 6 8 0,0 0-8 0,3 0 0 0,-7 3 0 15,7 4 0-15,-10-4 0 0,3 0 0 0,0 10 0 16,0-7 0-16,4 0 0 0,-4 4 0 16,0 2 0-16,0 7-8 0,4-6 8 0,-11 6-13 0,3-4 5 31,1 7-79-31,10 0-15 0,-10 0-3 0</inkml:trace>
  <inkml:trace contextRef="#ctx0" brushRef="#br0" timeOffset="2998.992">6869 10745 57 0,'0'0'0'0,"0"0"0"0,0 0 0 0,0 0 0 0,7-10 0 16,-7 1 0-16,7 6 300 0,-7 3 56 0,0-10 10 0,3 10 2 15,-3 0-248-15,4-9-49 0,-4 9-11 0,0 0-1 16,0-3-25-16,0 3-5 0,0 0-1 0,0 0 0 16,0 0 14-16,0 0 2 0,-4-6 1 0,4 6 0 15,-3-4-6-15,-11 4-2 0,3 0 0 0,0 0 0 16,-3 0 11-16,-3 0 3 0,-1 0 0 0,-3 0 0 15,-7 0-11-15,3 4-1 16,4-4-1-16,-4 6 0 0,-7-6-10 0,4 3-3 0,-4-3 0 0,4 9 0 16,-7-9-8-16,10 4-1 0,-10 2-1 0,10-3 0 15,-7-3-15-15,8 9 8 0,-4-9-8 0,3 0 0 16,0 7 11-16,4-4-11 0,0 0 12 0,3-3-12 16,1 6 0-16,2-6 0 0,12 0 0 0,-8 3 0 15,11-3-29-15,0 0-13 16,0 0-2-16,0 0-1 0,0 0 21 0,11 0 4 0,3 0 0 0,4 0 1 0,-1 0 19 0,8 0 0 15,0 0 0-15,3 0 0 0,0 0-19 0,4-3 0 16,-4 3 0-16,11 0 0 0,-4-6 31 0,0 3 5 16,1 3 2-16,-5-3 0 0,1-4-19 0,0 7-9 15,-4-3 1-15,0-3 0 0,-6 6 23 0,-1-3 5 16,-4-3 0-16,1 2 1 0,-11 4 15 0,0-3 2 16,-7 3 1-16,0 0 0 0,0 0 5 0,0 0 0 15,0 0 1-15,0 0 0 0,-7-6-5 0,0 6-2 16,-14-3 0-16,0-3 0 0,3 6-28 0,-7 0-10 15,1 0 0-15,-5 0 9 0,-2 0-9 0,2 6-12 16,-6-3 2-16,3 3 1 0,-3-3-11 0,3 7-1 16,4-7-1-16,-7 6 0 15,0-2-38-15,3-1-8 0,0 3-2 0,4-2-671 16,0 2-135-16</inkml:trace>
  <inkml:trace contextRef="#ctx0" brushRef="#br0" timeOffset="3851.981">13575 10767 1868 0,'0'0'41'0,"0"0"9"0,0 0 2 0,7-3 0 0,4-4-42 0,-1 4-10 0,1-3 0 0,3 3 0 15,-4-7 0-15,5 10 8 0,-1 0-8 0,-4-3 8 16,4-3-8-16,-3 6 0 0,-1 0-12 0,-2 0 12 16,-1-3 0-16,-7 3 0 0,0 0 0 0,0 0 12 15,0 0 35-15,0 0 7 0,0 0 2 0,0 0 0 16,0 0 6-16,0 0 2 0,-7 0 0 0,-4 0 0 15,0 0-8-15,-6 0 0 0,-1 0-1 0,-7 3 0 0,1-3-24 0,-5 0-5 16,1 6-1-16,0-6 0 0,-4 3 6 0,-3-3 1 16,0 0 0-16,-1 0 0 0,1 0-32 0,-4 0 0 15,1 0 0-15,-1 0 0 0,3 0 12 0,1 0-3 16,-4 7-1-16,4-7 0 0,3 0-8 0,8 3 0 16,-1-3 0-16,4 3 0 0,3-3 0 0,4 0-9 15,3 0 9-15,4 0-13 0,7 0 13 0,0 0-12 16,0 0 12-16,0 0-12 0,0 0 12 15,7 0 0-15,8-3 9 0,-1 0-9 0,3-4 0 0,8 7 0 16,3 0 0-16,0 0 0 0,1-3 0 0,2 3 0 16,1 0 0-16,3 0 0 0,-3 3 0 0,0-3-21 15,3 0 3-15,-3 0 1 0,-4 7 26 0,0-4 6 16,1-3 1-16,-5 0 0 0,1 3-16 0,-4-3 0 16,0 0 0-16,-3 0 0 0,-4 0 0 0,0 6-12 0,0-6 1 0,-3 3 0 15,-4-3 11-15,-7 0 11 0,0 0-3 0,0 0 0 16,0 0-8-16,0 0-11 0,-4 10 3 0,-3-1 0 31,-3-6-78-31,-4 7-15 0,-4-4-3 0,-7-3-982 0</inkml:trace>
  <inkml:trace contextRef="#ctx0" brushRef="#br0" timeOffset="39209.874">1937 17919 1087 0,'0'0'48'0,"0"0"10"0,0 0-46 0,0 0-12 15,0 0 0-15,0 0 0 0,10 7 21 0,-10-7 3 0,11 0 0 0,-4-7 0 16,4 7-16-16,3 0-8 0,-4-9 10 0,1 9-10 15,3-3 0-15,-3-3 0 0,3 3 0 0,3-7 0 16,-3 7-13-16,-3-3 4 0,3 3 1 0,0-4 0 16,4 1 16-16,-4 0 3 0,0 3 1 0,0-4 0 15,7 7 36-15,-7-3 8 0,1-6 2 0,6 9 0 16,3-3 0-16,-2-4 0 0,-5 4 0 0,4-3 0 16,4 6-30-16,0-3-7 0,-1-7-1 0,1 10 0 15,7-3-5-15,-7-3-2 0,6 6 0 0,-6 0 0 16,10-9 5-16,-10 9 1 0,3 0 0 0,4-3 0 15,3-1-19-15,-3-2 0 0,0 6 0 0,7-3 0 16,-4-3 0-16,4 6 0 0,-4 0 12 0,7-3-12 16,-6 3 23-16,2-7-3 0,-2 7 0 0,-1 0 0 15,0 0 0-15,0 7-1 0,1-7 0 0,-4 0 0 16,3 3 0-16,7-3 0 0,-7 9 0 0,4-9 0 0,0 6-19 0,3-2 0 16,-3-1 0-16,-4-3 0 0,4 0 0 0,0 9-12 15,-4-9 1-15,8 6 1 0,-5-3 21 0,1-3 4 16,4 0 1-16,-5 0 0 0,8 0 3 0,-7 0 1 15,7 0 0-15,0 0 0 0,-7 0-5 0,6 0-1 16,-6 0 0-16,7 0 0 0,-7 0-14 0,7 0 11 16,0 7-11-16,-4-4 10 0,0-3 6 0,1 0 2 15,3 0 0-15,-1 0 0 0,-6 0-18 0,0-3 8 16,3 3-8-16,-6 3 0 0,2-3 14 0,-2 3-4 16,-1-3-1-16,4 0 0 0,3 0 8 0,-3 0 2 15,-11 0 0-15,7 0 0 0,8 0-11 0,-8 0-8 0,4 0 9 16,-4 0-9-16,-7 0 0 0,8 0 0 0,-5 0 0 0,-2 6 0 15,2-3 0-15,-6-3 0 16,3 7 0-16,8-4 0 0,-5 0 0 0,-3 6 0 0,4-9 0 0,-7 10 0 16,10-1 0-16,-7-6 8 0,-3 7-8 0,7-10 0 15,-7 9 0-15,-8-9 0 0,4 10 0 0,1-10 0 16,-5 3 0-16,4-3 0 0,1 9 0 0,-8-9 9 16,0 0-9-16,3 6 0 0,1-3 0 0,0-3 0 15,-1 0 0-15,4 7 0 0,-10-1 0 0,7 0 0 16,-1-3-22-16,1-3 0 0,0 10 0 0,3-10 0 15,0 9-94-15,0-6-20 0,-7 4-3 16,7-4-743-16</inkml:trace>
  <inkml:trace contextRef="#ctx0" brushRef="#br0" timeOffset="41194.969">20969 18048 345 0,'0'0'31'0,"0"0"-31"15,0 0 0-15,0 0 0 0,0 0 335 0,0 0 61 0,0 0 12 0,0 0 2 16,0 0-322-16,0 0-64 0,0 0-12 0,7 0-4 15,0 0-19-15,4 0-4 0,-4 0-1 0,3 0 0 32,5 0-19-32,-5 0-4 0,4 0-1 0,0 0 0 0,4 0 40 0,0 0 0 0,-1 0 12 0,1 0-4 15,7 0 10-15,-1 0 2 0,1 0 0 0,3 0 0 16,-3 0-7-16,3 0-1 0,0 0 0 0,1-3 0 16,2 3-12-16,-2 0 0 0,-1 0 0 0,4 0 0 15,3 0-33-15,-3 0-10 0,-1 3-1 0,5 3-1 16,2-3-11-16,5-3-3 0,-8 7 0 0,-3-4-609 15</inkml:trace>
  <inkml:trace contextRef="#ctx0" brushRef="#br0" timeOffset="41778.698">23541 18098 172 0,'0'0'16'0,"0"0"-16"15,0 0 0-15,0 0 0 0,0 0 364 0,0 0 69 16,3-3 15-16,-3 3 2 0,0-6-303 0,4-4-61 15,3 10-12-15,0-3-2 0,0-6-40 0,0 9-8 16,4-10-2-16,3 10 0 0,0 0-14 0,4 0-8 16,3-3 8-16,3-3-8 0,1 6 21 0,3 0 0 15,8 0 0-15,-1 0 0 0,4 0-2 0,0 0-1 0,3 9 0 0,4-2 0 16,-4-4-18-16,4 0-9 16,0 6 1-16,-4 1-665 0,0-1-133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1:11:59.52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33345 11021 518 0,'0'0'46'0,"0"0"-37"15,-7 0-9-15,-1 0 0 0,1 0 296 0,0 0 56 16,0-3 12-16,0-4 3 0,4 7-297 0,-8 0-59 15,4 0-11-15,0 0 0 0,0 0-13 0,-4 0 1 16,4 0 1-16,-3 0 0 0,-1 0 11 0,4 0 0 16,-3 0 0-16,-1 0 0 0,4 0 32 0,0-3 1 15,0 0 1-15,-4-3 0 0,1 6 3 0,3 0 1 16,-4-3 0-16,0 3 0 0,-3 0-17 0,0 0-3 16,0 3-1-16,-4-3 0 0,4 0-17 0,-7 9 0 15,-4-6 0-15,4 7 0 0,4-10 0 0,-1 9-9 0,-3-3 1 0,0 1 0 16,-1-1 0-16,1-3 0 0,0 6 0 0,0-9 0 15,0 10 8-15,3-7 0 0,1 3 0 0,2-3 0 16,1-3 0-16,4 10 0 0,-8-7 8 0,8 3-8 16,-5-3 10-16,5-3-2 0,-1 0-8 0,-3 7 12 15,7-4-12-15,-4-3 0 0,1 0 0 0,3 6 0 16,-4-3 0-16,4-3 0 0,0 0 0 0,4 3 0 16,-4-3 0-16,7 0 11 0,0 0-11 0,0 0 10 15,0 0-10-15,0 0 8 0,0 0-8 0,0 0 8 16,-7 0-8-16,-1 0 0 0,8 0 0 0,0 0 0 15,0 0 0-15,-3 0 0 0,3 0 0 0,0 0 0 16,0 0 0-16,-4-3 0 0,4 3 0 0,0-9-11 16,7-1 11-16,1 1 8 0,-8 9-8 0,0-3 11 15,0-7-11-15,7 1 10 0,3 6-10 0,1-7 10 16,3 7-10-16,-7-6 0 0,3 0 0 0,5-4 8 0,-1 4-8 16,-4-1 0-16,4 1 0 0,1-1 0 0,-5 1 0 0,8-4 0 15,-4 4 0-15,0 0 0 0,0 5 17 0,-3-5 8 16,3 0 2-16,-4 2 0 0,1 1-27 0,0-3 8 15,-1-1-8-15,-3 7 0 0,0-6 0 16,0 9 8-16,0-10-8 0,-7 10 0 16,0 0 0-16,7 0 0 0,-3-3 0 0,3-3 0 0,-7 6-28 0,0 0 3 15,0 0 0-15,0 0 0 16,0 0-4-16,0 0-1 0,0 0 0 0,-7 0 0 0,3 6 18 0,-6-3 3 16,-1-3 1-16,1 7 0 0,-4-4-12 0,-1 3-1 15,-2 0-1-15,3-6 0 0,-4 10 22 0,0-1 0 16,1-3 0-16,-1 1 0 0,4-1 13 0,-4 3 7 0,1-2 2 0,-1 2 0 15,4 0-30-15,0 1-7 16,0-1-1-16,0-6 0 0,3-3 16 0,-3 10-9 0,-4-10 9 0,4 9-8 16,4 1 8-16,-1-7 0 0,0 6 0 0,1 4 0 15,3-4 8-15,0 0 3 0,0 4 1 0,3-4 0 16,1 1 11-16,3 2 2 0,3-2 1 0,-3-1 0 16,4 1 7-16,-1 2 2 0,8-2 0 0,3-1 0 15,-4 4 13-15,5-10 2 0,-1 6 1 0,3 0 0 16,1 1-15-16,0-7-4 0,3 6 0 0,0 1 0 15,0-1-18-15,7-6-4 0,-3 7-1 0,0-1 0 16,-4 1-21-16,4-7-4 0,-4 6 0 0,0 1-1 16,-3-7-145-16,-1 3-29 0</inkml:trace>
  <inkml:trace contextRef="#ctx0" brushRef="#br1" timeOffset="26267.7">29743 11011 748 0,'0'0'67'0,"0"0"-54"16,0 0-13-16,0 0 0 0,0 0 217 0,0 0 41 16,0 0 8-16,0 0 2 0,-4 0-180 0,4 0-35 15,0 0-7-15,0 0-2 0,0 0-33 0,0 0-11 16,0 0 0-16,0 0 0 0,0 0 0 0,0 0 0 0,0 0 0 0,0 0 0 15,0 0 0-15,0 0 0 0,0 0 8 0,0 0-8 16,0 0 13-16,0 0-1 0,0 0 0 0,-7 0 0 16,4-3-12-16,-4 0 11 0,-4 6-11 0,4-3 10 15,-4 0 17-15,1 0 3 0,-1 0 1 0,1 3 0 16,-5-3-12-16,1 7-3 0,0-7 0 0,-3 3 0 16,2-3-16-16,-6 6 8 0,4-3-8 0,-4-3 0 15,3 0 9-15,-7 0-9 0,-3 6 0 0,3-6 9 16,1-6 1-16,-5 6 0 0,-2 6 0 0,2-6 0 15,1-6 11-15,3 6 3 0,1 0 0 0,-1 0 0 16,0 0-24-16,4 0 8 0,0 0-8 0,3 0 0 16,-3 6 0-16,4-2 8 0,2-4-8 0,-2 0 0 15,-1 0 0-15,4 0 0 0,-4 0 0 0,4 0 0 16,0 0 0-16,-3 3 0 0,2-3 0 0,1 6 0 16,0-12 0-16,0 6 0 0,4 6 0 0,-1-3 0 15,0-3 10-15,1 0-2 0,-1 0-8 0,4 0 12 0,-3 0-12 0,-1 0 0 16,4 0 0-16,-4-3 0 15,4 6 10-15,0-3-10 0,4-3 10 0,-4 3-10 0,0-6 0 0,0 6 0 16,3 0 0-16,-3 0 0 0,3 0 0 0,-3-3 0 16,0 3 0-16,7 0 0 0,0 0 0 0,0 0 0 15,-3-4 0-15,3 4 0 0,0 0 8 0,0-6 1 16,-4-3 1-16,4 9 0 0,0-10 7 0,0 7 2 16,4-6 0-16,-1 6 0 0,-3-7 0 0,7 4 0 15,4-7 0-15,0 4 0 0,-1 0-11 0,1 2-8 16,-1-2 12-16,1 3-12 0,-4-7 10 0,7 10-10 0,-3-6 8 0,-1-1-8 15,1 1 11-15,-1-1-3 0,1 7-8 0,-4-3 12 16,0 0-4-16,4-1-8 0,-8-2 11 16,8 9-11-16,-11 0 0 0,0 0 0 15,0 0 0-15,0 0 0 0,0 0 0 0,0 0 0 0,0 0-8 0,0 0 8 16,0 0-12-16,0 0 12 16,-7 0-13-16,0 0 5 0,0 0 8 0,0 6-13 0,-4-3 5 0,-3 7 8 15,0-7-10-15,0 3 10 0,3-3 0 0,-3 7-9 16,3-1 9-16,-3-6 9 0,4 7-1 0,-4-1-8 15,3-3 0-15,4 1 0 0,0 2-12 0,3-3 3 16,-3-3 9-16,0 7 11 0,0-7-3 0,0 6 0 16,4 4-8-16,-1-7 0 0,-3 4 0 0,3-1 0 15,4-3 0-15,-3 4 0 0,3-1 0 0,-4 4 0 16,1-4 0-16,3 0 0 0,-4 4 0 0,4-4 0 16,0 4 0-16,-3-4 0 0,3-9 8 0,3 7-8 15,-3-7 8-15,0 9 0 0,4-3 0 0,-4 4 0 0,0-10 5 0,7 0 1 16,-7 0 0-16,3 9 0 0,8-9 16 0,-7 6 3 15,-4-6 1-15,7 4 0 0,0-1-20 0,3-3-4 16,-3 0-1-16,4 6 0 0,-4-3-9 0,4-3 0 16,-4-3 0-16,-4 3 0 0,-3 0 0 0,7 0-14 15,0 0 3-15,0-6 1 16,0 6-135-16,-7 0-27 0,7 0-6 0,-3-3-850 0</inkml:trace>
  <inkml:trace contextRef="#ctx0" brushRef="#br1" timeOffset="27315.365">28053 11083 172 0,'0'0'8'0,"0"7"1"0,7-7-9 0,-7-7 0 16,0 7 0-16,0 0 0 0,0-9 267 0,0 9 51 15,3 0 10-15,-3 0 3 0,0 0-220 0,0 0-44 16,-3-3-9-16,3 3-2 0,0 0-28 0,0 0-7 15,-4-6-1-15,1 2 0 0,3 4-20 0,-4-3 0 0,-3-3 0 0,4 6 0 16,-1-3-8-16,4 3 0 0,-7-6 0 0,0 6 0 16,0 0 8-16,0 0 0 15,0 0 0-15,0 0 0 0,-4 0 19 0,4 0 5 0,-3-3 2 0,-1 3 0 16,1 0 9-16,-1 0 1 16,-3 0 1-16,0 0 0 0,-7 0-16 0,-1 0-3 0,1 0-1 0,-7 0 0 15,-4 0-9-15,-3-4-8 0,3-2 9 0,-3 6-9 16,7 0 9-16,-4-3-9 0,0-3 8 0,0 6-8 15,1-3 12-15,3-4-4 0,-8 7 0 0,4 0 0 16,-3-3 10-16,3 3 2 0,1 0 0 0,-5 0 0 16,1 0-12-16,7 0-8 0,-4 0 12 0,4-3-12 15,0 3 16-15,0-6-4 0,3 6-1 0,4 0 0 16,-1 0 5-16,5 0 0 0,3 0 1 0,3 0 0 16,-3 0-8-16,7-3-1 0,-4 3-8 0,4-7 12 0,7 7-12 15,-10 0 8-15,3 0-8 0,0 0 0 0,0 0 23 0,7 0-2 16,0 0 0-16,-4 0 0 0,-3-3-7 0,7 3-2 15,0 0 0-15,-4-6 0 16,-3 3 8-16,4 0 2 0,3-4 0 0,0 7 0 0,0-9 12 0,0 6 2 16,0-7 1-16,0 7 0 15,3-6-21-15,4 0-4 0,-3-1 0 0,3 1-1 0,4-1-3 0,-4-2-8 16,0 2 12-16,3 1-4 0,1-4-8 0,3 4 0 16,0-4 0-16,-3 10 0 0,-1-6 0 0,1 3 0 15,3-7 0-15,-3 10 0 0,-1-3 0 0,1-4 0 16,-1 10 8-16,1-3-8 0,-4-6 0 0,-7 9 8 15,0 0-8-15,7 0 0 0,4 0 0 0,-4-3 0 0,-7 3 0 0,0 0 0 16,10 0 0-16,-10 0 0 16,0 0 0-16,0 0 0 0,0 0-19 0,0 0 4 0,-3 3 1 0,-1 9 0 15,1-2 3-15,-4-1 1 0,0 0 0 0,-4 1 0 16,0 2 10-16,-3-2 0 0,0-1 10 0,0 4-10 16,0-4 0-16,-4-6 0 0,4 7 0 0,4-1 0 15,-4-6 0-15,3 7 8 0,0-4-8 0,-3-3 0 16,7 7 0-16,-3-7 9 0,-1 6-9 0,7-3 8 15,-3-3-8-15,4 1 0 0,3-4 0 0,-11 9 0 16,4 0 0-16,4 1 0 0,-1-1 0 0,4-6 0 16,-3 13 0-16,-1-10 0 0,4 4-12 0,0-1 12 15,4 4 0-15,-4-4 0 0,0 0 0 0,3 4 0 16,1 3 0-16,-1-10 0 0,1 3 0 0,-1 1 0 16,1-1 0-16,-1-6 0 0,-3-3 0 0,7 10 12 15,-7-10-12-15,0 0 0 0,7 9 0 0,-7-9 0 16,0 0-101-16,0 0-16 0,0 0-3 0,0 0-556 15,0 0-110-15</inkml:trace>
  <inkml:trace contextRef="#ctx0" brushRef="#br1" timeOffset="28267.881">26409 11018 518 0,'0'0'46'16,"0"0"-37"-16,0 0-9 0,0 0 0 15,0 0 285-15,0 0 55 0,0 0 12 16,0 0 1-16,-7 0-290 0,0 0-63 0,0 0 0 0,0 0-12 15,-4 0 12-15,1 3 12 0,-1-3-2 0,-3 6-1 0,0-3 1 0,0-3 0 16,3 6 0-16,-3-2 0 0,-4-4 22 0,1 3 4 16,3-3 0-16,-1 6 1 0,1-3 19 0,-3-3 4 15,-4 0 1-15,-1 9 0 0,1-9-16 0,-3 0-3 16,-1 4-1-16,-7 2 0 0,0-6-41 0,-3 3 0 16,0-3 0-16,-4 6 0 0,4-3 0 0,-4 7 0 15,4-7-8-15,-1 3 8 0,-2-3 0 0,2-3 0 16,-3 0 0-16,8 0 0 0,-5 0 12 0,5 0 1 15,-1 0 0-15,4-3 0 0,-1-3 1 0,8 6 0 16,0-3 0-16,3-7 0 0,4 10 13 0,0-3 2 0,0-3 1 0,7 6 0 31,0 0-5-31,4 0-1 0,-1-3 0 0,-3-3 0 0,7 2 7 0,-4 1 1 0,4-3 0 0,-3 3 0 16,3 3-16-16,0-6-4 0,0 6 0 0,3-3 0 16,4-7-4-16,-3 1-8 0,3-1 11 0,0 7-11 15,4-6 0-15,-4-1 0 0,3 1 0 0,1 3 0 16,-1-1 0-16,-2-2 0 0,-1 6 0 0,3-7-9 15,1 1 9-15,-1 6 0 0,8-3 0 0,-4-7 0 16,4 10 0-16,-4-3 0 0,0-4 0 16,4 4 0-16,-4 0 0 0,0-4 0 0,-4 7 8 0,5-3-8 15,-5 0 10-15,1-1-2 0,-1 4-8 0,-3-3 12 16,0 6-12-16,-3-3 9 0,3-3-9 0,-4 2 8 16,5 4 0-16,-5 0 0 0,4-3 0 0,0 3 0 15,-3-6-8-15,-4 6 0 0,0 0 0 0,0 0-11 16,0 0 3-16,0 0 0 0,0 0 0 0,-7 6 0 0,0-3-1 0,-4 1 0 15,-3 5 0-15,0-3 0 0,0-3 9 0,-4 10-10 16,-3-4 10-16,0 1-10 0,0 2 0 0,3-2 0 16,-3-1 0-16,10 1 0 15,1-7 10-15,-1 6 0 0,0 0 0 0,4 1 0 0,-3-7 0 0,3 6 0 16,3 1 0-16,-6-1 8 0,3 1-8 0,3 2 9 16,0-2-9-16,4 2 10 0,-3-2-10 0,3 2 0 15,0 7 0-15,3-7 0 0,-3 7 0 0,4-6-11 16,-4 6 3-16,4-1 0 0,-1-2 8 0,1-6 0 15,-4 2 0-15,0 7 0 16,7-7 0-16,-4-2 11 0,4 2-3 0,0 7 0 0,0-6-8 0,-3-4-12 0,6 1 2 16,-2 2 1-16,2-3 9 0,1 1 0 15,-1-7 0-15,-3 6 8 0,4-9-8 0,-11 0-15 0,10 10 4 0,5-10 1 32,-5 0-171-32,4-10-35 0</inkml:trace>
  <inkml:trace contextRef="#ctx0" brushRef="#br1" timeOffset="42720.374">29185 8663 115 0,'0'0'10'0,"0"0"-10"16,0 0 0-16,-3 3 0 0,-4 0 208 0,3-3 40 0,4 0 8 0,-3 9 2 15,-4-2-173-15,0-4-34 0,7-3-7 0,0 0-2 16,-4 9-31-16,1-6-11 0,3 7 0 0,0-4 9 15,0 0 19-15,0 4 4 0,0 5 1 0,0-8 0 16,3 11-1-16,1-5 0 0,-4 6 0 0,0-7 0 16,3 10-14-16,1 3-3 0,-4 0-1 0,3-3 0 15,-3 10-14-15,0-4 0 0,0-3 0 0,0 13 0 16,0-7 0-16,0 0 0 0,0 1 0 0,0 2 0 16,0-2 0-16,0 2 0 0,0 4-8 0,0-1 8 15,4 4-10-15,-4-3 2 16,3-4 0-16,-3 1 0 0,4 5 8 0,-4-8 11 0,0-1-3 0,0 1 0 15,0-1-8-15,-4-3 10 0,4-3-10 0,-3-3 10 16,-1 0 15-16,1-3 3 0,-1 0 1 0,1-4 0 16,-8 4-1-16,7-6 0 0,1 6 0 0,-1-7 0 15,1-2-1-15,-1-1-1 0,1-6 0 0,-1 3 0 16,4 4-13-16,0-7-2 0,-7 6-1 0,7-9 0 0,0 0 0 16,0 0 0-16,0 0 0 0,0 0 0 0,-3 3 19 15,3-3 4-15,0 0 1 0,0 0 0 0,0 0 6 0,0 0 0 16,0 0 1-16,0-3 0 0,-4-6-1 0,1-1-1 15,-1 7 0-15,4-6 0 0,0 0-15 0,0-1-4 16,0-2 0-16,0-1 0 0,0 0-4 0,4-2-2 16,-8 5 0-16,4-2 0 0,4-1-6 0,-4 4 0 15,3-4-8-15,-6 4 12 0,3-4-12 0,0 4 0 16,3 3 0-16,-3 6 0 0,-3-7 0 0,3 7 0 16,0 0 0-16,0 0-10 0,0 0 10 0,0 0-12 15,0 0 12-15,0 0-12 0,0 0 0 0,0 0 0 16,-4 4 0-16,1 5 0 0,3 4 0 0,-4-1 0 15,1-2 0-15,-1 8 0 0,4-5 12 0,-4 6-10 16,4-1 10-16,-7-2-10 0,7-3 10 0,-3 6 0 0,3-7 0 0,0 7-8 16,0-7 8-16,0-2 0 0,0 6 0 0,0-4 0 15,0 1 0-15,0-4 0 0,0 4 0 0,3-4 0 16,-3 0 0-16,0 1 8 0,-3-1-8 0,3-3 0 16,0 1 0-16,0-4 9 0,-4 6-9 0,4 1 0 15,0-10 9-15,0 0-9 0,0 0 0 0,0 0 9 16,0 3 3-16,0-3 1 0,0 0 0 0,0 0 0 15,0 0 9-15,0 0 2 0,0 0 0 0,0 0 0 16,0 0 1-16,0 0 1 0,7 0 0 0,4-3 0 16,-4 0-5-16,0-4-1 0,0-2 0 0,4 6 0 15,-1-4-4-15,1 1-2 0,-4-3 0 0,4-1 0 16,-1 1-14-16,4 0 8 0,0-1-8 0,0-2 0 16,1 2 0-16,-1-2 0 0,0 2 0 0,3 1 0 15,-2-4 0-15,2 4 0 0,-3-1 0 0,7 1 0 0,-6-3-13 0,2 2 1 16,-6-2 0-16,3 2 0 15,-3 1-65-15,-1-4-13 0,1 4-2 0,-1-1-979 16</inkml:trace>
  <inkml:trace contextRef="#ctx0" brushRef="#br1" timeOffset="45579.327">28797 9942 172 0,'7'9'16'0,"-7"-9"-16"0,0 0 0 0,0 0 0 16,0 0 130-16,0 0 23 16,0 0 5-16,0 0 1 0,0 0-113 0,0 0-22 0,0 0-5 0,0 0-1 15,0 0 8-15,0 0 2 0,0 0 0 0,0 0 0 16,0 0 11-16,0 0 2 15,0 0 1-15,0 0 0 0,0 0 26 0,0 0 6 0,0 0 1 0,4-6 0 16,6 3-3-16,-6-6-1 0,-4 9 0 0,7-10 0 16,-7 10-12-16,4-9-3 0,-4 9 0 0,3-3 0 15,1-7-28-15,-4 1-5 0,3 6-2 0,-3-7 0 16,0 1 5-16,0-1 1 0,-3 7 0 0,-1-6 0 16,4 0 1-16,-3-1 1 0,-1-2 0 0,0 2 0 15,1-2-5-15,-4 2 0 0,0-2-1 0,-4-1 0 16,4-3-12-16,-3 7-3 0,-4-3 0 0,-1 2 0 15,1-2-8-15,-3-1 0 0,3 0 0 0,-8-2-11 0,1 5 11 0,4-2-12 16,-1 9 12-16,-3-7-12 16,0 4 12-16,3 0-10 0,-3-1 10 0,0 4-10 0,-1-3 10 0,1 3 0 15,-3 3 0-15,-1-6 0 0,0 6 0 0,1-3 0 16,-5 3 0-16,-2 0 8 0,-1 3-8 0,0 3 0 16,0-3 0-16,-3 3 0 15,3-3-8-15,1 7 8 0,2-1-8 0,1-6 8 0,-4 7 0 0,4 2-8 16,3-2 8-16,1 9 0 0,-1-7 0 0,0 7 0 15,4 0 0-15,0-4 0 0,3 7 0 0,-3-3 0 16,0-6 0-16,3 6 0 0,8 3 0 0,-1-10 8 16,-10 4-8-16,7-4 8 0,0 1-8 0,3-4 0 15,-3 4 0-15,7-7 8 0,0 3-8 0,0-5 0 0,7 5 0 0,-4-6 8 16,-3 3-8-16,7-6 0 0,0 0 0 0,0 0 0 16,0 0-16-16,0 0 1 0,0 0 1 0,0 0 0 15,0 0-2-15,0 0-1 0,0 0 0 0,0 0 0 31,0 0-11-31,0 0-1 0,0 0-1 0,0 0 0 16,0 0-5-16,0 0-1 0,0 0 0 0,0 0-779 0</inkml:trace>
  <inkml:trace contextRef="#ctx0" brushRef="#br1" timeOffset="46579.256">27503 9898 730 0,'0'0'32'0,"0"0"8"0,0 0-32 0,0 0-8 16,0 0 0-16,0 0 0 0,-7-6 116 0,3 6 23 16,4 0 4-16,0 0 1 0,-4 0-47 0,1-3-9 15,-1-4-1-15,4 7-1 0,0 0-62 0,0-3-13 16,-3-6-3-16,3 6 0 0,0-4 8 0,0 4 0 16,-4-3 1-16,1 0 0 0,-4-4 8 0,3 1 2 0,1 0 0 0,-1-1 0 15,-3 7 9-15,-3-6 1 0,-1-1 1 0,0 1 0 16,-6-1-13-16,3 4-2 0,0-3-1 0,-4-1 0 15,-3-2 3-15,0-4 1 0,3 7 0 16,-3 2 0-16,-4-8-26 0,0 8 0 0,-3-2-14 0,3 0 5 16,4-1 9-16,-3 7 0 0,-5-3 0 0,5 3-8 15,-5-4-12-15,5 7-1 0,-8 0-1 0,7 0 0 16,-3 0 22-16,0 0-11 0,0 7 11 0,-4-4-8 16,0 3 8-16,0-3 0 0,4 0 0 0,0 7 0 15,7-1 0-15,-7 4-8 0,-4-4 8 0,0 1 0 16,4 8 0-16,0-2 0 0,-1 0 0 0,-2-1 0 15,2 4 0-15,5 3 0 0,-1 0 0 0,0 0 0 16,1 3 0-16,-1-3 0 0,4 3-8 0,0-3 8 16,-1 0 0-16,5 3 0 0,-4-3 0 0,-1-6 0 15,8 3 0-15,0 3 0 0,0-10 0 0,4 4 8 0,-1-4-8 0,4 1 0 16,0-4 0-16,-4 1 0 0,4-7-11 0,4 3-3 16,-1-3-1-16,-3-3 0 15,0 7-29-15,7-7-7 0,0 0-1 0,0 0 0 16,0 0-28-16,0 0-7 0,0 0-1 0,0 0 0 0</inkml:trace>
  <inkml:trace contextRef="#ctx0" brushRef="#br1" timeOffset="47358.875">26007 10152 403 0,'0'0'17'0,"0"0"5"0,0 0-22 0,-4-6 0 0,1 6 0 15,-4 0 0-15,0-3 235 0,3 0 42 0,-3-4 9 16,4 7 2-16,-5-9-189 0,1-1-38 0,0 7-7 0,0-6-2 16,-3 6 0-16,3-7-1 0,-4 4 0 0,0-6 0 15,1 2-19-15,-1-2-4 0,1 2-1 0,-4-2 0 16,0-1-1-16,-1-3 0 0,1 4 0 0,-3 3 0 16,-1-7-6-16,-3 0 0 0,3 0-1 0,-3-2 0 15,0-1-19-15,-4 3 0 0,-3 0 0 0,3-5 0 16,-6 8 10-16,-1-6-2 0,-7 3 0 0,4 1 0 15,-1-1 0-15,1 0-8 0,0 4 12 0,3 3-4 16,-3-1-8-16,-4-2-9 0,4 2 9 0,-8-2-13 16,1 2 13-16,0 1 0 0,-8-1 0 0,4-2-9 15,1 9 9-15,-1-4 16 0,3 7-4 0,5 0-1 0,-8 0-11 16,7 7 0-16,4 2 0 0,-4-3 0 0,4 4 0 0,-1 9 0 16,-6-1 0-16,3 4 0 0,7 3-8 0,1 4-4 15,-5-4-1-15,8 6 0 0,0 0 1 0,3-2 0 16,1-4 0-16,2 6 0 0,5 1 12 0,3-4-11 15,0-3 11-15,-1-6-10 0,5 3-6 0,3-4 0 16,0 4-1-16,0-9 0 16,0 3-133-16,3-4-26 0</inkml:trace>
  <inkml:trace contextRef="#ctx0" brushRef="#br1" timeOffset="50010.524">28649 6546 806 0,'0'0'36'0,"0"0"7"0,0 0-35 0,0 0-8 0,0 0 0 0,0 0 0 16,0 0 220-16,0 0 43 0,0 0 8 0,0 0 1 15,0 0-188-15,-7 0-37 0,7 0-8 0,-3 9-2 16,-5-6-5-16,8-3-2 0,0 0 0 0,0 7 0 16,0 2-9-16,-3 4-1 0,3-4-1 0,0 4 0 15,0-1-5-15,0 4-1 0,-4 0 0 0,1 6 0 16,3-1-2-16,0-2-1 0,-4 9 0 0,1-2 0 16,-1 2 2-16,1-3 1 0,-1 3 0 0,1-3 0 15,-4 3-2-15,3-2-1 0,1 2 0 0,-1-6 0 16,-3 6-2-16,3-6 0 0,1 3 0 0,-1-6 0 15,1 3-8-15,3-10 0 0,-4 7 0 0,4 0 8 0,-3-3-8 16,3-7 0-16,0 10 0 0,0-10 0 16,0-6-47-16,-4 7-1 0,4-1-1 0,0-9 0 15,0 0-103-15,-3 3-20 0,3 7-4 0,0-10-344 16,0 0-68-16</inkml:trace>
  <inkml:trace contextRef="#ctx0" brushRef="#br1" timeOffset="50644.598">29079 6637 1432 0,'0'0'64'0,"0"0"12"0,0 0-60 0,0 0-16 0,0 0 0 0,0 0 0 16,0 0 72-16,0 0 12 0,0 0 3 0,-7 0 0 15,4 3-30-15,-4 0-5 0,3-3-2 0,1 6 0 16,-4-2-23-16,3-4-5 0,-3 6-1 0,4-3 0 16,-4 6-21-16,3 1 9 0,1-7-9 0,-5 9 0 15,5-2 9-15,-4 9-9 0,3-7 0 0,-3 7 9 16,0 0 3-16,4-3 1 15,-4 2 0-15,3-5 0 0,1 9 4 0,-1-3 1 0,1 3 0 0,-5-4 0 16,8 4-9-16,-3 7-1 0,-4-4-8 0,7-3 12 0,0 0-12 0,0 0 0 16,0-4 0-16,3-5 0 15,1 6 12-15,-4-7-3 0,3 4-1 0,1-4 0 0,0-2 7 0,-1-1 1 16,4-2 0-16,-3-1 0 0,3-3-8 0,0 6-8 16,-4-9 11-16,4 10-11 0,0-10 11 0,0 3-11 15,1-3 10-15,2 0-10 0,1 0 8 0,-1 0-8 16,4 0 0-16,0-3 9 0,-6-7-9 0,6 7 8 15,0-6-8-15,0-1 8 0,-4 1-8 0,5 0 10 16,-1-4-10-16,0 1 10 0,-4-7-1 0,1 6 0 16,0-6 0-16,-1 1 0 0,1 5 3 0,-4-6 1 15,0 3 0-15,-4-2 0 0,1-4-4 0,-1 0-1 0,-3-6 0 16,4 6 0-16,-4-3 3 0,0-7 0 0,-4 4 0 0,1 3 0 16,-1 3-11-16,1 3-14 0,-4 0 3 0,-4 7 1 15,4-1 10-15,0-2 0 0,0 5 8 0,0 4-8 16,0 0 11-16,-4-4-3 0,1 7 0 0,3-6 0 15,-4 5-8-15,1-2 0 0,-1 3 0 0,-3-3 0 16,3 6 0-16,4-3 0 0,0 0 0 0,-3-4 0 16,-1 4 0-16,4-3 0 0,0 6 0 0,0-3 0 15,3-4-17-15,-3 7-3 0,4-3 0 0,3 3 0 16,-7 0-104 0,7 0-20-16,-7 0-5 0,0 0-773 0</inkml:trace>
  <inkml:trace contextRef="#ctx0" brushRef="#br1" timeOffset="52160.981">27407 6844 403 0,'0'0'36'0,"0"0"-36"0,0 0 0 0,0 0 0 16,0 0 182-16,0 0 30 0,0 0 5 0,0 0 2 15,0 0-94-15,0 0-18 16,0 0-4-16,0 0-1 0,7 0-30 0,-7 0-7 0,4-3-1 0,-4 3 0 16,7 0-19-16,4 0-4 0,-8-3-1 0,-3 3 0 15,0 0-10-15,14 0-2 0,0-7-1 0,-3 7 0 16,-11 0-1-16,0 0 0 0,14 0 0 0,-3 7 0 0,-11-7 7 0,10 3 2 16,1-3 0-16,-11 0 0 0,10 3-35 0,-3 3 0 15,-7-6 0-15,14 3 0 0,-3 7 12 0,-4-4 1 16,-7-6 1-16,7 6 0 0,-3 4-5 0,3-1-1 15,3 0 0-15,-3 1 0 0,0 2-8 0,-3-2 12 16,3-1-12-16,4 4 12 0,-4-1-2 0,0-2 0 16,0-1 0-16,3 4 0 0,4-4 1 0,-3 0 0 15,-4 1 0-15,-7-1 0 0,-3-2-11 0,-1 2 10 16,4-3-10-16,0 4 10 0,4-4-10 0,-1 3 12 16,1 1-12-16,3 2 12 0,-4-2-12 0,4-1 12 0,-3 4-12 0,3-4 12 15,-4 0-12-15,1-5 12 0,-1 5-12 0,-3 0 12 16,4 4-4-16,0-4-8 0,-4-2 12 0,0 2-4 15,0-3 0-15,0 4-8 0,0-1 12 0,0 4-4 16,0-4-8-16,3 4 10 0,4 2-10 0,-3-2 10 16,-1-1-10-16,-3 1 0 0,0 3 9 0,0-4-9 15,-3 1 0-15,3 5 9 0,0-5-9 0,-4 3 0 16,-6-1 8-16,2-5-8 0,5 2 0 0,-4-2 0 16,0 2 0-16,-4-2 0 0,4 5 0 0,0-8 0 15,0 2 0-15,0 0 8 16,-4 1-8-16,1-1 10 0,3 1-10 0,0-4 0 15,-4 3 0-15,1-2 0 0,3-4 0 0,-1 3 0 0,1-3 0 0,0 0 8 16,0 4-8-16,0-7 0 0,4 3 9 0,-4-3-9 16,0 0 0-16,3 0 8 0,4 0-8 0,-7-3 0 0,0 3 0 0,0-7 8 15,7 7-8-15,-7-3 0 16,3-6 0-16,1 6 0 0,-4-7 0 0,3 1 0 0,4-1 0 0,0 1 0 16,-7 6 0-16,4-7 0 0,3 1 0 0,0 0 0 15,0-4 0-15,3 4 0 0,-6-1 0 0,3-2 0 16,7 2 0-16,-4-2 0 0,-3 2 9 0,0-2-9 15,0 2 12-15,4-8-12 0,3 5 18 0,0-6-3 16,3-3-1-16,1 10 0 0,0-7-3 0,3-3-1 16,0 0 0-16,3 3 0 0,-2 7-1 0,-1-4 0 15,-4-3 0-15,4 0 0 0,-3 7-1 0,3-7 0 16,0 6 0-16,0-5 0 0,-3 2-8 0,-1-3 0 16,1 0 0-16,-4 1 8 0,4 5 0 0,-1 0 0 0,-3-5 0 0,4 5 0 15,-4-6-8-15,0 7 0 16,4-7 0-16,-4 6 0 0,0-5 0 0,0 5 0 15,0 0-8-15,0 1 8 0,3-4 21 0,-6 7 9 0,3-4 2 0,0 4 0 16,0 6-32-16,-3-7 0 16,-1 1 0-16,1 0 0 0,-1 5 0 0,1-2-20 0,-1 3 4 0,-3 0 0 15,4-3 4-15,-4 6 0 0,0-4 1 0,0-2 0 32,0 6-23-32,-4-3-5 0,4 3-1 0,-3-3 0 15,3 3-100-15,0-6-20 0,0 6-4 0,-4 0-539 0,4 0-108 0</inkml:trace>
  <inkml:trace contextRef="#ctx0" brushRef="#br1" timeOffset="53014.289">27958 6226 172 0,'0'0'16'0,"0"0"-16"0,0 0 0 0,0 0 0 16,0 0 188-16,0 0 34 16,0 0 7-16,0 0 2 0,0 0-94 0,0 0-18 0,10-6-4 0,-10 6-1 15,0 0-18-15,0 0-3 0,0 0-1 0,7 0 0 16,0 0-29-16,-7 0-7 0,4-3 0 0,-1-4-1 15,8 7-16-15,-4 0-3 0,0 0-1 0,4 0 0 16,-4-3-7-16,3 3-2 0,1-9 0 0,-1 9 0 16,5 0-6-16,-5-3-2 0,4-4 0 0,0 7 0 15,1-3-9-15,-1-3-1 0,-4 6-8 0,1 0 12 0,-4 0-12 16,3-3 11-16,-3 3-11 0,1 0 10 16,-1 0-10-16,-7 0 0 0,0 0 0 0,3 3 0 0,-3-3 8 0,0 9-8 15,0-2 8-15,0-7-8 0,0 6 11 0,-3 3-3 16,-4 1-8-16,-1-1 12 0,1-6-12 0,0 7 0 15,0-1 8-15,0 1-8 0,-3-1 0 0,3-6 0 16,0 7 0-16,3 2 0 0,-7-12 0 0,4 9 0 16,0 1 0-16,4-7 0 0,3-3-9 0,-4 9 9 15,1-9 0-15,3 0-9 0,0 0 9 0,0 0-10 16,0 0 10-16,-4 10-10 0,4-10-2 0,0 0 0 16,0 0 0-16,0 0 0 0,0 0 1 0,0 0 0 15,0 0 0-15,0 0 0 0,0 0 11 0,0 0 0 31,0 0-9-31,0 0 9 0,4 0 0 0,-1 6 0 0,4-6-9 0,0 3 9 0,0-3 0 0,1 3 0 16,-1-3 0-16,3 0 0 0,1 7 0 0,-1-4 0 16,-3-3 0-16,0 0 0 0,4 6 0 0,-7-3 0 15,-4-3 0-15,0 0 0 0,0 0 0 0,7 10 0 0,-7-10-8 0,0 3 8 16,3 6 0-16,-3-9 0 0,7 10 0 0,-7-1 0 16,0-9 0-16,4 9 0 0,-4-9 0 0,0 13 0 15,0-13 0-15,0 9 0 0,0-9 8 0,-4 13-8 16,8-4 8-16,-4-9 0 0,0 0-8 0,-4 10 12 15,4-10 0-15,-7 12-1 0,4-2 0 0,3-10 0 16,-11 3 0-16,0 6 0 0,1 1 0 0,-1-4 0 16,1 0-11-16,-4-6 0 0,3 10 0 0,0-4 8 15,-3-3-8-15,0 0 0 0,-3 3 0 0,2-3 0 0,1-3-25 16,0 7 2-16,0-4 1 0,0-3-643 16,0 0-129-16</inkml:trace>
  <inkml:trace contextRef="#ctx0" brushRef="#br1" timeOffset="60384.517">29598 9713 1105 0,'0'0'48'0,"0"0"12"0,0 0-48 0,0 0-12 16,0 0 0-16,0 0 0 0,0 0 25 0,0 0 3 16,0 0 1-16,0 0 0 0,0 0 5 0,0 0 1 15,0 0 0-15,0 0 0 0,0 0-3 0,0 0-1 16,11-3 0-16,-8-3 0 0,4 3 40 0,-3-7 8 16,-4 10 1-16,7-3 1 0,0-3-6 0,3 3-2 15,-2-7 0-15,-1 7 0 0,0-3-20 0,0-4-4 16,3 4-1-16,1 0 0 0,-1-4-10 0,1 1-2 15,3-4-1-15,0 4 0 0,0 0-11 0,4 2-3 16,3-2 0-16,0 0 0 0,0-1 7 0,-3 1 0 0,0-1 1 0,3 4 0 16,0-10-29-16,-3 7 0 0,-1 3 0 0,1-4 0 15,0 1 0-15,-1 0 0 0,-6-1-9 0,3 1 9 16,0 6 0-16,0-1 0 0,-3-2 0 0,-1 3 0 16,4-3 0-16,-3 6 0 0,0-3 0 0,-1 3 0 15,-10 0 0-15,11-7 12 0,-1 7-4 0,5 0-8 16,-5 0 10-16,1 0-10 0,3 0 8 0,-4 7-8 15,4-4 0-15,-3-3 8 0,3 6-8 0,0-3 0 16,0-3 0-16,1 6 0 0,2-2 0 0,-3-1 0 16,4 6 0-16,-4 1 0 0,0-4 0 0,0 0 0 15,4 3 0-15,-4 1 0 0,-7-7 0 0,4 6 0 16,-4 1 8-16,0-1-8 0,3 4 0 0,-3-4 8 16,0 4-8-16,0-4 0 0,4 1 0 0,-7-1 0 15,3 0 8-15,0 1-8 0,-4-4 0 0,4 3 8 0,-3 1-8 0,-4-10 0 16,0 0 0-16,7 6 0 15,0 0 0-15,-4 4 0 0,-3-10 8 0,0 0-8 0,0 0 0 0,4 9 0 16,-4-9 0-16,0 0-11 16,0 0-30-16,0 0-7 0,0 0 0 0,0 0-1 15,0 0-136-15,0 0-27 0</inkml:trace>
  <inkml:trace contextRef="#ctx0" brushRef="#br1" timeOffset="62069.373">31009 7600 172 0,'0'0'16'0,"0"0"-16"15,0 0 0-15,0 0 0 0,-3 0 184 0,3 0 35 16,0 0 6-16,0 0 2 0,0 0-146 0,0 0-29 16,-4 0-5-16,4 0-2 0,0 0-4 0,0 0-1 15,0 0 0-15,0 0 0 0,0 0 27 0,0 0 5 16,0 0 0-16,0 0 1 0,0 0-13 0,0 0-2 15,0 0-1-15,0 0 0 0,0 0-25 0,0 0-6 16,0 0-1-16,0 0 0 0,0 0-4 0,0 0-1 16,0 0 0-16,7 3 0 0,-3 6 2 0,-4-9 0 15,0 0 0-15,7 10 0 0,0-7-3 0,0 3-1 16,-7-6 0-16,7 3 0 0,4 3 4 0,-4-3 1 16,0 4 0-16,-7-7 0 0,0 0-7 0,3 6-2 0,8-6 0 0,-11 0 0 15,0 0-3-15,7 9-1 0,-7-9 0 0,3 0 0 16,4 10-10-16,-7-10 12 0,0 0-12 0,7 3 12 15,0 3-4-15,-3-3 0 0,-4-3 0 0,4 10 0 16,-4-10-8-16,3 6 12 0,1-3-12 0,-4-3 12 16,7 3-4-16,-4 4-8 15,-3-7 12-15,0 3-4 0,0-3 1 0,4 9 0 0,-1-9 0 0,1 6 0 16,-4-6-1-16,3 7 0 0,4-1 0 0,-3-3 0 16,3 6-8-16,-4-9 12 0,-3 0-12 0,4 10 12 15,3-7-12-15,-3 3 8 0,-4-6-8 0,3 3 8 16,-3-3-8-16,4 7 0 0,-4-7 9 0,3 3-9 15,-3-3 0-15,4 3 9 0,-4-3-9 0,0 9 0 0,0-9 14 0,-4 7-4 16,8-4-1-16,-4-3 0 0,-4 9-9 0,4 1 0 16,0-7-10-16,4 6 10 15,-4-3 0-15,3 1 0 0,-6-1 0 0,6 3 0 0,1-5 0 0,-1 8 0 16,-3-3 0-16,0 1 0 0,4-1 0 0,-1-6 0 16,-3 7 0-16,-3-1-9 0,-1-6 9 0,4 7 0 15,4-1 0-15,-4 1 0 0,-4-7 0 0,1 6 11 16,3-9-11-16,0 6 12 0,-4-2-12 0,1 5 0 15,-1-6 0-15,4 6 0 0,-3 1 0 0,-1-7 0 16,1 6 0-16,-1-9 0 0,4 0 0 0,-7 10 8 16,3-1-8-16,-3 1 0 0,4-7 0 0,-4 3 0 15,3-3 0-15,-3 7 0 0,0-7 0 0,7-3 0 0,-3 0 8 0,-1 9-8 16,1-9 0-16,3 0 0 0,0 0 0 0,0 0 0 16,-4 10 0-16,4-10 0 0,0 0 0 0,0 0 0 15,-3 6 0-15,3-6 0 0,0 0 0 0,-4 6 0 16,4-6 0-16,0 0 0 15,-4 6 0-15,1-2 0 0,3-4 0 0,0 0-9 0,0 0 9 0,-7 9-10 16,3-6 10-16,4-3 0 0,0 0 0 0,0 0-8 16,0 0 8-16,0 0 0 0,0 0 0 0,0 0 0 15,0 0 0-15,0 0 0 0,0 0 0 0,0 0 0 16,0 0 0-16,0 0 0 0,0 0 0 0,0 0 0 16,0 0 10-16,0 0-2 0,0-3-8 0,0-6 12 15,0-1-12-15,0 7 8 0,4-6-8 0,-4-1 0 16,0 1 11-16,0 2-11 0,3-2 12 0,4 0-12 15,-7-1 13-15,4 1-4 16,0-1-1-16,-1-2 0 0,1-1-8 0,-4 1 12 0,3-4-12 0,1 4 12 16,3-7-12-16,-4 6 8 0,1-6-8 0,-1 7 8 0,4-7-8 0,-3 7 0 15,-4 2 0-15,3-2 0 0,1 2 0 0,3 1 0 16,0-1 0-16,0-2 0 0,-7 2 9 0,7 7-9 16,4-6 10-16,-4-1-10 0,0-2 16 0,3 2-4 15,-3 1 0-15,4 0 0 0,0-4 1 0,-1 4 0 16,1 6 0-16,-1-7 0 0,1 1-2 0,0-1-1 15,-4 7 0-15,3-6 0 0,-3-1-10 0,4 1 0 16,-4-4 0-16,0 4 0 0,-7 0 0 0,3 6 0 16,5-7 0-16,-1 1 0 0,0 6 0 0,3-7 0 15,-6 1-9-15,6 9 9 0,-3-10-17 0,0 7 0 0,1-3 0 0,-1 3 0 32,0 0-28-32,3-4-6 0,-6 7-1 0,-4 0 0 15,0 0-80-15,0 0-16 0,0 0-3 0,0 0-496 0,7-9-99 0</inkml:trace>
  <inkml:trace contextRef="#ctx0" brushRef="#br1" timeOffset="62952.166">31955 7041 57 0,'0'0'0'0,"0"0"0"16,0 0 0-16,0 0 0 16,0 0 261-16,0 0 47 0,0 0 10 0,0 0 2 0,0 0-182 0,7-9-36 15,-7 9-7-15,0 0-2 16,0 0-33-16,0 0-6 0,0 0-2 0,0 0 0 0,0 0-8 0,0 0-3 16,0 0 0-16,0 0 0 0,0 0 3 0,0 0 1 15,0 0 0-15,0 0 0 0,3 9 6 0,1-5 1 0,-4 5 0 0,-4 0 0 16,4 4 5-16,-3-4 2 0,3 1 0 0,-4 2 0 15,-3 7-23-15,7 0-4 0,-3-3 0 0,3 9-1 16,-4-3-7-16,1 3 0 0,3-3-1 0,-4 9 0 16,-3 0-2-16,3 1 0 0,4-1 0 0,-3 0 0 15,-1-9-21-15,4 10 0 0,-3-10 0 0,-1 6-12 16,1-3 12-16,3-6 0 0,-4 3 0 0,1 0 8 16,-1-3 2-16,1-1 1 0,-4-2 0 0,0 0 0 15,3-1-11-15,0-5-9 0,1 9 9 0,-4-7-13 16,0-2 13-16,0 2 0 0,7-3 0 0,-4 4 0 15,-3-4-84 1,4 1-10-16,3-1-2 0,0-6-1014 0</inkml:trace>
  <inkml:trace contextRef="#ctx0" brushRef="#br1" timeOffset="74777.799">29298 15314 115 0,'0'0'0'0,"4"9"10"0,-4-9-10 0,0 0 0 15,-4 3 0-15,4-3 0 0,0 0 158 0,0 0 30 0,-3 10 5 0,-1-4 2 16,1-3-121-16,3-3-24 0,0 0-5 0,0 0-1 15,0 0-27-15,-4 9-5 0,4-9-2 0,-3 4 0 16,3-4-10-16,0 0 0 0,0 0-12 0,0 0 12 16,0 0 43-16,0 0 16 0,0 0 3 0,0 0 1 15,0 0 27-15,0 0 6 0,0 0 0 0,0 0 1 16,0 0-43-16,-4-10-9 0,4 7-1 0,-3-6-1 16,3-1-8-16,0 4-2 0,-4-3 0 0,0-1 0 15,4-2-1-15,0-4 0 0,0 6 0 0,0-2 0 16,-3 3 2-16,3-4 0 0,0-6 0 0,-4 7 0 15,4 2 13-15,-3-2 2 0,-1-1 1 0,4-3 0 16,0 4-22-16,0-1-4 0,0 1 0 0,0-4-1 16,4 4 5-16,-1-1 2 0,-6-6 0 0,3 7 0 15,0-7-17-15,3-3-3 0,1 0-1 0,-1 3 0 0,-3-3-9 0,4 3 0 16,0 7 9-16,-1-1-9 16,-3-6 9-16,4 7-9 0,-1-7 12 0,-3 7-12 0,4-7 18 0,-4 6-3 15,0-6-1-15,3 4 0 0,1-1-6 0,-1 0 0 16,-3 1-8-16,0 2 12 0,4 4-12 0,-4-4 11 15,0 4-11-15,0 6 10 0,0-7-10 0,0 1 0 16,0 6 0-16,0-4 0 0,0 7-12 0,0 0 12 16,0 0-10-16,0 0 10 0,0 0-13 0,0 0 3 15,7 0 1-15,-7 0 0 0,0-9 9 0,0 9-10 16,0 0 10-16,0 0-10 0,0 0 10 0,0 0-12 16,0 0 12-16,0 0-12 0,0 0 12 0,0 0-8 15,-7 0 8-15,7 0-8 0,-7 6 8 0,3-3 0 16,-3-3 0-16,0 10 0 0,0-10 0 0,7 0 0 0,-4 9 0 15,-3-6 11-15,4 7-11 0,-4-10-14 0,7 0 3 0,-4 9 1 16,-3 1 10-16,4-1 0 0,-4-6 0 0,3 3 0 16,-3 1 0-16,4-1 12 0,-5-3-2 0,5 3-1 15,-1-2-9-15,4-4 0 16,0 0 0-16,-3 9 0 0,-4-6 0 0,7-3 0 0,0 0 9 0,-4 9-1 16,1-2-8-16,3-7-12 0,0 0 4 0,0 3 0 15,0-3 8-15,0 0 0 0,0 0 0 0,0 9 0 16,0-6 0-16,0-3 0 0,0 0 0 0,0 0 0 15,0 0 0-15,0 0 0 0,0 0-9 0,0 0 9 16,0 0 0-16,0 0 13 0,0 0-1 0,7 0-1 16,-7 0-3-16,7 0-8 0,0-6 12 0,4 0-4 15,-8-4-8-15,4 7 8 0,0-3-8 0,0 0 8 0,-3 0-8 0,3-4 0 16,-4 7 9-16,4-3-9 0,-3-7 8 0,3 10-8 16,-7-3 8-16,4-4-8 0,3 4 8 0,0 0-8 15,-4-4 8-15,1 4-8 0,-1 0 0 0,1-4 8 16,-4 7-8-16,0-3 0 0,0 3 0 0,0 3 9 15,7-10-9-15,-7 10 0 0,3 0 0 0,-3 0 0 16,4-9 0-16,-4 9 0 0,3-3 0 0,-3 3 0 16,0 0 0-16,0 0 0 0,7-6 0 0,-7 6 0 15,0 0 0-15,0 0 0 0,0 0 0 0,0 0 0 16,0 0 0-16,0 0-9 0,0 0 9 0,0 0 0 16,0 0 0-16,0 0 0 0,7 9 12 0,1 0-3 15,-8-9 0-15,7 10 0 0,3-7-9 0,1 13 0 0,-8-7 0 16,1-3 0-16,6 4 0 0,-3-1 0 0,-3 1 8 15,3-7-8-15,0 6 0 0,0 1 0 0,-7-10 0 0,7 9 0 16,0-6 0-16,-7-3 0 0,7 10 0 0,0 2 0 16,0-6 0-16,-3 4-14 0,-4-10 2 0,0 0 0 15,11 3 12-15,-11-3-9 0,3 12 9 0,-3-12-773 16,7 7-150-16</inkml:trace>
  <inkml:trace contextRef="#ctx0" brushRef="#br1" timeOffset="78497.194">30671 16179 604 0,'0'0'27'0,"0"0"5"0,0 0-32 0,0 0 0 0,0 0 0 0,0 0 0 15,0 0 77-15,0 0 9 0,0 0 2 0,0 0 0 16,0 0-16-16,0 0-4 0,0 0 0 0,0 0 0 16,7 0 1-16,-7 0 0 0,0 0 0 0,0 0 0 15,0 0 0-15,0 0 0 0,0 0 0 0,0 0 0 16,0 0-5-16,0 0 0 0,0 0-1 0,3 6 0 15,-3-6-7-15,0 7-2 0,4 2 0 0,-1 0 0 16,1-2-11-16,-4-1-3 0,0 3 0 0,3 1 0 16,1 2-13-16,-1-2-3 0,-3 9-1 0,0-7 0 0,0 10-6 15,0-3-1-15,0 3 0 0,0 0 0 0,-3-3-4 0,-1 3 0 16,4 0-1-16,-3-1 0 0,-4 1-11 0,3 0 0 16,4-3 9-16,-3 9-9 0,-4-6 0 0,3 0 0 15,0 0 0-15,1 0 8 0,-1 0-8 0,1-3 0 16,-1 3 0-16,1 0 0 0,-1 0 0 0,1 0 8 15,-4-3-8-15,3-1 0 0,1 4 0 0,3-9 0 16,-7 6 0-16,3 0 0 0,1-4-10 0,-1-5 0 16,0 2 0-16,1 4 0 15,-1-4-38-15,1-8-8 0,3-4-2 0,-7 9-615 0,7-9-123 16</inkml:trace>
  <inkml:trace contextRef="#ctx0" brushRef="#br1" timeOffset="82102.362">29492 16590 403 0,'0'0'36'0,"0"0"-36"16,7 0 0-16,-7 0 0 0,0 0 188 0,4 0 32 15,3 0 5-15,-7 0 2 0,0 0-107 0,0 0-22 16,10 0-4-16,-2 0-1 0,-1 0-28 0,0 0-5 16,0 0-2-16,-4 0 0 0,4 0-14 0,-3 0-4 15,-4 0 0-15,7 0 0 0,0-3 2 0,0 3 0 16,-7 0 0-16,0 0 0 0,3 0-8 0,5 3-2 15,-5-3 0-15,4 0 0 0,-3 3-15 0,3 3-3 16,0-3-1-16,-4 4 0 0,-3-7-13 0,4 3 8 0,3 6-8 0,0 1 0 16,-4-7 10-16,1 6-10 0,7 1 10 0,-1-1-10 15,4 4 0-15,-3-4 8 0,-4 4-8 0,7-4 0 16,-3 3 0-16,3 7 0 0,-4-6 8 0,1 6-8 16,3-1 0-16,-3-2 0 0,3 3 0 0,0-6 0 15,0 8 0-15,-4-5 8 0,1 0-8 0,-7 3 0 16,-1-1 9-16,1-5-9 0,3 6 8 0,-4-4-8 15,-3 1 0-15,0 0 0 0,4 0 0 0,-4-1 0 16,-4 1 0-16,1 0 0 0,-4-1 0 0,3-2 8 16,1-1-8-16,-4 1 8 0,-1 3-8 0,5-4 8 15,-1 1-8-15,1-4 0 0,-1 0 9 0,-3 1-9 16,4-1 8-16,-1-2-8 0,-3 2 10 0,4-3-10 16,-4-3 8-16,0 7-8 0,0-7 0 0,-4 3 9 0,4-3-9 0,0-3 0 15,7 0 9-15,-11 7-9 16,8-4 10-16,-8-3-2 0,4-3-8 0,7 3 12 0,0 0 0 0,-7-7-1 15,-4 7 0-15,4-9 0 16,0 6-1-16,4-7 0 0,-1 1 0 0,1 0 0 0,-4 5 1 0,3-5 0 16,8 0 0-16,-8-4 0 0,1 4 1 0,3-1 1 15,3 4 0-15,-3-3 0 0,4-7-2 0,-1 10-1 16,1-10 0-16,-1 7 0 0,8-4 6 0,-4 4 2 16,0-4 0-16,0 4 0 0,4-4 9 0,-1 1 1 15,-3-4 1-15,4 3 0 0,3 1-1 0,-3-7-1 16,-1 10 0-16,-3-4 0 15,7 0-3-15,-3-5 0 0,3-1 0 0,-3 6 0 0,-4-6-4 0,3 4-2 0,4-4 0 16,0 0 0-16,-3 3-7 0,0-2-2 0,3-1 0 0,-4 9 0 16,1-2-9-16,3-1 0 0,-3 1 0 0,-1 2 8 15,1 1-8-15,-1 0 0 0,1-1 0 0,-4 1 0 16,4-4 0-16,-4 4 0 0,0 6 0 0,0-4 0 16,0 4 0-16,0 0 0 15,0-3-11-15,3 3 11 0,-3-4-14 0,1 7 2 0,-1-3 1 0,0 3 0 31,0-6-31-31,0 3-6 0,-7 3-2 0,7 0 0 16,-4 0-82-16,-3 0-16 0,0 0-3 0,11 0-586 0,0 0-118 0</inkml:trace>
  <inkml:trace contextRef="#ctx0" brushRef="#br1" timeOffset="84734.251">29616 15671 1245 0,'0'0'55'0,"0"0"12"0,0 0-54 0,0 0-13 15,0 0 0-15,0 0 0 0,0 0 116 0,0 0 20 0,0 0 4 0,0 0 0 16,0 0-64-16,0 0-12 0,0 0-4 0,0 0 0 16,0 0-28-16,0 0-5 0,0 0-2 0,0 0 0 15,0 0-3-15,0 0-1 0,0 0 0 0,0 0 0 16,0 0 7-16,0 0 0 0,0 0 1 0,0 0 0 15,0 0-9-15,3 3-3 0,-3-3 0 0,7 10 0 16,4-10-4-16,-4 9-1 16,0-9 0-16,0 0 0 0,7 0 22 0,-3 0 4 0,-1 9 1 0,1-9 0 15,3 0-31-15,0 4-8 0,-3-4 0 0,3 0 0 16,0 0 0-16,4 0-8 0,-4 6 0 0,0-3 0 16,7-3 8-16,-3 0 0 0,-4 0 0 0,3 0 0 15,1 0 8-15,0 0-8 0,-4 0 8 0,0 0-8 16,3 0 0-16,-2 0 0 0,-5 6 0 0,4-3 0 15,-3-6 0-15,3 3 9 0,0 0 0 0,0 0 0 16,0-6-9-16,4 6 8 0,-7 0-8 0,3 0 8 0,0 0-8 0,0 0 0 16,0-3 9-16,0 3-9 0,-3-6 0 0,3 6 0 15,0 0 0-15,-4 0 8 0,5 0-8 0,-5 0 0 16,4-4 0-16,-3 4 0 0,-1-6 0 0,1 3 0 16,3 3 8-16,-3 0-8 15,-1 0 0-15,1-3 0 0,-4-3 0 0,4 6 8 0,-1-3-8 0,-3-4 0 16,-7 7 0-16,11 0 8 0,-1-3-8 0,-3 3 0 15,-7 0 0-15,7-3 0 0,4-3 0 0,-4 6 9 16,-7 0-9-16,0 0 0 0,0 0 0 0,0 0 0 16,11-3 0-16,-11 3 0 0,3-7 0 0,4 4 0 15,-7 3 0-15,0 0 0 0,7-6 0 0,-7 6 0 16,0 0 0-16,0 0 0 0,11 0 14 0,-11 0-4 0,0 0-1 0,0 0 0 16,0 0 15-16,7-6 4 15,-7 6 0-15,0-7 0 0,0 4-4 0,0-3 0 0,0 6 0 0,0-3 0 16,-7-3-5-16,3-1-2 0,4 1 0 0,-3 3 0 15,-4-3-5-15,3 2-2 0,-3-2 0 0,0 3 0 16,0 0-2-16,4-3 0 0,-4-4 0 0,-1 10 0 16,5-6-8-16,-1 0 0 0,-6-4 9 0,6 1-9 15,-3 6 10-15,4-7-2 0,-4 10-8 0,3-9 12 16,-3 9-12-16,7 0 0 0,-3-3 0 0,3 3 0 16,0 0 0-16,-4-6 0 0,-3 2 0 0,7 4 0 15,0 0-9-15,0 0 9 0,0 0 0 0,0 0-9 16,0 0 9-16,0 0 0 0,0 0 0 0,0 0 0 15,0 0-9-15,0 0 9 0,0 0-10 0,0 0 10 16,0 0-9-16,0 0 9 0,0 0-8 0,0 0 8 16,7 4-8-16,0-4 8 0,4 6-8 0,-1-3 8 0,-6 3 0 0,6-3-8 15,1-3 8-15,0 10 0 0,-1-7 0 0,-3 3 0 16,0-3 0-16,0 4 0 16,0-4 0-16,4 6 0 0,-8-6 0 0,4 7 0 0,4-1 0 0,-4 0 0 15,-3 1 0-15,3-1 0 0,0-2 0 0,-4 2 0 16,4-3 0-16,-3 4 0 0,-1-4 0 0,1 3 0 15,-1-2 0-15,1 2 0 0,-4-3-8 0,0 4-4 16,4-1 0-16,-1 0 0 0,-6 1 12 0,3-1 14 16,0 4-3-16,0-10-1 15,-4 6-10-15,0 1-14 0,4-7 3 0,-3 6 1 0,-1 1 10 0,-3-1 0 16,4 1 0-16,-4 2 0 0,0-2 0 0,3 2 0 0,1-3 0 0,-4 4 0 16,-4-4 8-16,7 1 3 15,-3-7 1-15,4 6 0 0,-4 1-12 0,3-4 0 0,1-3 0 0,-1 0 0 16,1 4-9-16,-1-7-4 0,-3 3-1 0,4-3 0 31,3 0-89-31,-4 0-17 0,-3 0-4 0,4 0-639 0,-5 0-127 0</inkml:trace>
  <inkml:trace contextRef="#ctx0" brushRef="#br1" timeOffset="86452.761">28557 15671 0 0,'0'0'0'0,"0"0"0"0,0 0 0 0,0 0 0 15,0 0 248-15,0 0-50 0,0 0 40 0,0 0 8 16,11 0-93-16,-11 0-18 0,0 0-4 0,0 0-1 16,0 0-54-16,0 0-10 0,0 0-2 15,0 0-1-15,0 0-11 0,0 0-3 16,0 0 0-16,0 0 0 0,0 0-11 0,0 0-2 0,0 0-1 0,0 0 0 16,0 0 7-16,0 0 2 0,0 0 0 0,0 0 0 15,0 0 1-15,-7 3 1 0,0-3 0 0,7 0 0 16,0 0-13-16,-7 7-2 0,0-4-1 0,-4-3 0 15,4 6-2-15,0-6 0 0,0 0 0 0,0 0 0 16,-4 3 4-16,4-3 1 0,-3 0 0 0,3 3 0 16,-4-3-13-16,0 6-2 0,1-6-1 0,-4 0 0 15,3 0 11-15,-3 0 1 0,0 0 1 0,0 0 0 0,0 0-22 0,0 0-8 16,-8 0 0-16,8 0 0 0,-3 0 11 16,-1 0-11-16,-7 4 12 0,4-4-12 0,4 0 0 0,-5 0 0 15,1 0 0-15,4 0 0 0,-5 0 15 0,5 0-1 16,-1 0 0-16,4 0 0 0,-4 0-1 0,4 0 0 15,4 0 0-15,-4 6 0 0,0-6-13 0,3-6 9 16,-3 6-9-16,0 0 8 0,3 0-8 0,-3 0 0 16,0 6 0-16,0-6 0 15,3 0 0-15,-3 3 0 0,0-3 0 0,0 0-11 0,0 0 11 0,3 0 0 16,-3 0 0-16,3 0 0 16,1 0 8-16,-4-3 3 0,0-3 1 0,-4 6 0 0,-3 0-12 0,3 0-17 15,4 0 4-15,-7 0 1 0,3 0 12 0,1 6 15 16,3-3-3-16,-4-3-1 0,0 0-11 0,4 6 0 0,0-3 0 0,3 1 0 15,4-4 0-15,-3 6 0 0,-4-6 0 0,3 3 0 16,4-3 0-16,0 0 0 0,0 0 0 0,0 6 0 16,-4-6 11-16,4 0-3 0,4 0-8 0,-1 3 12 15,-3-3 8-15,4 10 0 0,3-10 1 0,0 0 0 16,-4 0-21-16,1 0 0 0,3 0 0 0,0 0 0 16,0 0 0-16,0 0 9 0,0 0-9 0,0 0 10 15,0 0-10-15,0 0 0 0,0 0 9 0,0 0-9 16,0 0 8-16,0 0-8 0,0 0 8 0,0 0-8 15,0 0 0-15,0 0 0 0,0 0 0 0,0-10 8 16,0 10-8-16,3-3 0 0,1-3 0 0,3-3 0 16,-4 5 0-16,1-5 0 0,3 0 0 0,0 9 8 15,3-10-8-15,-2 7 0 0,-8-6 0 0,7 6 0 0,3-4 0 16,1 4 0-16,-4-6 0 0,0 6 0 16,0-4 0-16,0-2 0 0,4 6 0 0,-4-7 0 0,-4 7 0 0,1-3 0 15,3 3 0-15,0-3 0 0,-4 2 0 0,1 1 0 16,3-3 0-16,0 6 0 0,-4 0 0 0,1-3 0 15,-4 3 0-15,11-6-8 0,-4 6 8 0,-4-4-10 16,-3 4 10-16,0 0-10 0,7 0 10 0,-3-6-12 16,-4 6 12-16,0 0-12 0,0 0 12 0,0 0 0 15,0 0 0-15,0 0 0 0,0 0 0 0,0 0 0 16,0 0 0-16,0 0-8 0,0 0 8 0,0 0-12 16,0 0 12-16,0 0-12 0,0 0-1 0,-11 6-1 15,1-2 0-15,10-4 0 0,0 0 2 0,-11 6 0 16,-3-3 0-16,14-3 0 0,-11 6 12 0,4 1 0 0,-3-1 0 0,-1-3 0 15,11-3-10-15,-7 6 10 0,7-6-10 16,-11 10 10-16,1-4 0 0,-1-6 0 0,11 0 0 0,-7 9 0 16,-7 1 0-16,7-1 0 0,-4 1 0 0,11-10 0 15,-3 3 0-15,-4 6 0 16,-4 0 0-16,4-5 0 0,7-4 0 0,0 0 0 0,-7 6 0 0,4-3 0 16,3-3 0-16,0 0 0 0,-4 9 0 0,1 1 0 15,-4-7 0-15,7-3 0 0,0 0 0 0,0 0 0 16,-4 9 0-16,0-2 0 0,4-1 0 0,0-6 0 15,4 6 0-15,0-3 0 0,-1 7 0 0,4-1 0 16,0-6 0-16,0 4 0 0,0-4 0 0,0 6 0 16,4-9 0-16,0 10 0 0,-4-7-8 0,0-3 8 15,3 9 24-15,-3-9 7 0,0 0 1 0,0 6 1 16,-7-6-33-16,0 0 0 0,7 3 0 16,-3-3 0-16,3-3-21 0,0 3-8 0,0 0-2 0,0 0 0 15,-7 0-4-15,0 0-1 0,7-6 0 16,4 6 0-16,-4 0-96 0,-7 0-19 0,0 0-4 0,0 0-552 15,7 6-110-15</inkml:trace>
  <inkml:trace contextRef="#ctx0" brushRef="#br1" timeOffset="88004.599">27234 16502 403 0,'0'0'17'0,"0"0"5"0,0 0-22 0,0 0 0 15,0 0 0-15,0 0 0 0,0 0 218 0,0 0 39 16,0 0 8-16,0 0 2 0,0 0-169 0,0 0-34 16,0 0-6-16,0 0-2 0,0 0 7 0,4 6 1 15,-4-6 0-15,7 0 0 16,-7 0 1-16,4 7 1 0,-4-7 0 0,7 3 0 0,0-3-4 0,0 0-1 15,0 6 0-15,0-3 0 0,3 3-21 0,-3-2-4 0,1-4 0 0,2 3-1 16,-3-3-15-16,4 6-4 0,-1-3 0 0,1-3 0 16,0 10 0-16,-1-10-1 0,1 6 0 0,-1-3 0 15,1 0-2-15,-1 3 0 0,-3-2 0 0,4 5 0 16,0-9-1-16,-4 9 0 0,3-6 0 0,-3 4 0 16,4-4-1-16,-4 6-1 0,0-6 0 0,0 7 0 15,0-10-10-15,0 9 10 0,4 1-10 0,-4-7 10 16,-4 6 10-16,4 1 3 0,4-1 0 0,-4 0 0 15,4 4-23-15,-4-4 0 0,0 4 0 0,0-4 0 16,0 4 0-16,0 3-10 0,-4-4 10 0,5 1-13 16,2-1 13-16,-3-2 0 0,-3 8 0 0,-1-5 0 15,1-4 0-15,-1 4 0 0,1-4 0 0,-4 4 0 16,0 6 0-16,0-7 0 0,7-2 0 0,-7 2 0 16,0-2 0-16,0 8 10 0,0-5-10 0,0-4 12 15,0 4-12-15,-4 3 0 0,1-1 0 0,3 1-11 0,0 0 11 0,-4-7 0 16,1 10 8-16,-4-7-8 0,7 1 0 0,-4 6 0 15,-3-7-10-15,0 4 10 0,0-4 0 0,3 1-8 16,-6 0 8-16,3-4 0 0,-4 7 0 0,4-4 0 16,4 1 0-16,-4-4 0 0,-4 1 0 0,0-1 9 15,8-3-1-15,-8 4 0 0,1 5-23 0,-1-8-5 16,4 2 0-16,0-3-1 0,4 4 21 16,-5-4-11-16,-2-6 11 0,3 0-8 15,0 0 8-15,3 0 0 0,-3 0 0 0,4 0 0 0,-4-3 23 0,0 3 0 16,-1-3 0-16,1-4 0 0,0-2-12 0,4 0-3 15,-4 5 0-15,0-5 0 0,0 0-8 0,3-1 0 16,-3 4 0-16,4-3 0 0,-1 2 0 0,1-5 0 0,-1 2 0 0,0 1 0 16,4-4 8-16,-3 4-8 15,3 0 0-15,0 5 8 0,0-5-8 0,0 0 0 0,0-4 0 0,0 4 0 16,0-1 0-16,3-2 13 16,1-1-3-16,0 4-1 0,-4-4-9 0,3-2 0 0,1 2 0 0,-1 0 0 15,1 1 9-15,-1-4 0 0,4 4 0 0,0-1 0 16,-3-6-9-16,3 7 12 0,0-7-12 0,0 0 12 15,4 3-4-15,-1-2 0 0,-3-1 0 0,0 3 0 16,4-3 0-16,-4 7 0 16,-4-7 0-16,4 6 0 0,1-5-8 0,-1 5 12 0,3-6-12 0,-3 7 12 15,-3-7 1-15,6 6 1 0,1-5 0 0,-1-4 0 16,-2 9-14-16,-1 0 0 0,3-2 0 0,1 2 0 16,-1 1 0-16,-3 2 0 0,0-2 0 0,1-4 0 15,2 10 0-15,-3-4 11 0,0 1-11 0,-3 0 10 0,-1-1-10 0,4 1 0 16,0-1 0-16,0 7 8 15,-3-6-8-15,-1-1 0 0,8 7 0 0,0-6 0 0,-4-1-8 0,-4 1 8 16,1 6-10-16,-4 3 10 16,0 0-45-16,0 0-3 0,3-9-1 0,-3 9 0 15,7-4-83-15,-7 4-17 0,-3-6-3 0,-4 6-585 16,3-3-117-16</inkml:trace>
  <inkml:trace contextRef="#ctx0" brushRef="#br1" timeOffset="88820.684">27795 15991 1648 0,'0'0'36'0,"0"0"8"0,0 0 2 0,0 0 0 0,0 0-37 0,0 0-9 0,0 0 0 0,0 0 0 16,-3 0 41-16,3 0 7 0,0 0 0 0,0 0 1 16,0 0-27-16,0 0-6 0,0 0 0 0,0 0-1 15,0 0 21-15,0 0 4 0,0 0 0 0,0 0 1 16,0 0 1-16,0 0 0 0,0 0 0 0,7 9 0 0,0-2-2 0,4-4 0 15,-11-3 0-15,10 6 0 0,-3-3-15 0,0 0-3 16,-7-3-1-16,11 0 0 0,-1 7 3 0,1-7 1 16,0 3 0-16,-1-3 0 0,-3 0-4 0,4 0-1 15,-1 6 0-15,-3-3 0 0,4-3-8 0,-4 0-1 16,4 0-1-16,-4 0 0 0,0 0 0 0,0 3 0 16,-7-3 0-16,7 7 0 0,-4-7-10 0,-3 0-12 15,0 0 2-15,0 0 1 0,0 0 9 0,0 0 0 16,0 0 0-16,4 3 0 0,-4-3 11 0,0 0 1 15,0 9 0-15,-4 4 0 0,-3-7-12 0,4 3 0 16,3-9-10-16,-4 3 10 0,-3 7-18 0,-3-7 2 16,10-3 1-16,-7 6 0 0,0-3 5 0,7-3 1 15,0 0 0-15,0 0 0 0,-8 7 9 0,8-7-13 0,-7 3 5 0,7-3 8 16,0 0-19-16,0 0 4 0,0 0 1 0,0 0 0 16,0 0 14-16,0 0-12 0,0 0 12 0,0 0-12 15,0 0-1-15,0 0 0 0,0 0 0 0,0 0 0 16,0 0 4-16,0 0 1 0,0 0 0 0,0 0 0 15,4 6 8-15,-1-3 0 0,-3-3 0 0,8 3 0 16,-1-3 0-16,0 0 0 0,0 10 0 0,0-10 0 16,0 6 0-16,0-3 0 0,0 0 0 0,0 4 0 15,-3-4 0-15,3 3 0 0,0-3 0 0,0 3 8 16,-7-6-8-16,3 7 0 0,4-7 8 0,-3 9-8 16,-4-9 11-16,3 6-3 0,-3-3 0 0,7 7 0 15,-3-7-8-15,-1 6 8 0,1 1-8 0,-4-1 8 16,3-6-8-16,-3 7 0 0,0-10 0 0,-3 9 0 15,3 1 9-15,-4-7-9 0,1 6 10 0,3 1-10 0,-4-7 0 0,1 6 8 16,3-9-8-16,-7 10 0 0,0-1 0 16,0 0 0-16,0-6 8 0,0 7-8 15,-4-7 0-15,4 6 0 0,-4 1 0 0,4-4 0 0,0-3 0 0,4 0-10 16,-8 4 10-16,8-7-8 16,-4 3-16-16,-1-3-4 0,1 0 0 0,0 0 0 15,0 0-36-15,4 0-8 0,-4 0-2 0,7 0 0 16,0 0-154-16,-4 0-30 0,-10 0-6 0,0-3-2 0</inkml:trace>
  <inkml:trace contextRef="#ctx0" brushRef="#br1" timeOffset="89570.753">28289 16063 403 0,'0'0'36'0,"0"0"-36"0,0 0 0 0,0 0 0 16,0 0 168-16,0 0 26 0,0 0 6 0,0 0 0 15,0 0-119-15,0 0-24 0,0 0-5 0,0 0 0 16,0 0 13-16,0 0 3 0,0 0 1 0,0 0 0 16,0 0-12-16,0 0-2 0,0 0-1 0,0 0 0 15,0 0-8-15,0 0-2 0,4 13 0 0,-4-4 0 16,0 0 0-16,0 1-1 0,-4 2 0 0,4-2 0 16,-7 2-15-16,7-2-2 0,-3 9-1 0,-1-7 0 15,1 7 7-15,-1-7 2 16,1 1 0-16,-1-4 0 0,1 10-25 0,-1-6-9 0,-3 9 0 0,3 0 9 15,1-3-9-15,-4 12 12 0,-4 0-12 0,4-3 12 16,-3-2-2-16,3-5 0 0,-4 8 0 0,4-7 0 16,-4 0 8-16,4-4 2 0,0-2 0 0,0 3 0 0,4-7-20 0,-4 4 10 15,3-3-10-15,1-4 8 16,-5 0-8-16,5-2-9 0,-1 2 9 0,1 1-13 16,-1-4-16-16,4-6-3 0,0 6-1 0,0-6 0 15,0 6-23-15,0-6-4 0,0 0 0 0,0 0-1 16,0 0-138-16,0 0-27 0,0 0-6 0</inkml:trace>
  <inkml:trace contextRef="#ctx0" brushRef="#br1" timeOffset="90271.113">28547 16229 1440 0,'0'0'64'0,"0"0"12"0,0 0-60 0,0 0-16 15,0 0 0-15,0 0 0 0,0 0 35 0,0 0 4 16,0 0 1-16,0 0 0 0,0 0-40 0,0 0 0 16,-4 3 0-16,1 4-8 0,-4-4 8 0,0 0 0 15,0 6 0-15,0 1 0 0,3-1 16 0,-3 1 6 16,0 2 1-16,0 1 0 0,0-4 14 0,0 7 3 15,-4-4 1-15,4 1 0 0,4-1-24 0,-5 7-5 16,1-6 0-16,4 2-1 0,-4 1 1 0,3 0 1 16,1-1 0-16,-4-2 0 0,3 6-5 0,1 0-8 15,-1-7 11-15,1 10-11 0,3-6 0 0,-4 0 0 16,4-7 0-16,0 10 0 0,0-4 8 0,-3-5-8 16,6 5 0-16,-3-2 0 15,4-4 0-15,-1 1 10 0,-3-4-10 31,4 4 8-31,-1-4 0 0,-3-6 0 0,4 3 0 0,-4-3 0 0,0 0 4 0,0 0 0 0,7 9 0 0,-7-9 0 0,7 0-12 0,3 0 10 0,-10 0-10 0,0 0 10 16,7-6 1-16,4 3 0 0,-4 3 0 0,4-9 0 16,-4 5 16-16,-4-2 3 0,8-6 1 0,-4 2 0 15,0 1-3-15,0-4-1 0,0 1 0 0,4 2 0 16,-1-9-7-16,1 7 0 0,-8-7-1 0,8 7 0 16,-4-7-9-16,0-3-2 0,0 6 0 0,-3-3 0 15,-4 0 1-15,7-2 0 0,-7 2 0 0,0-3 0 16,0 0-9-16,0 0 0 0,3 3 0 0,-6 3 8 15,-1-2-8-15,1-1 12 0,3 3-12 0,-4 0 12 16,-3 4-2-16,4-7 0 0,-1 6 0 0,4 4 0 16,-4-3-10-16,1 2 12 0,3-2-12 0,-4 2 12 15,4 1-12-15,0-1-17 0,-3 4 4 0,3 0 1 16,-4-4-24-16,4 1-5 0,-3 6-1 0,-1-7 0 16,1 10-130-16,3-9-25 0,-4 6-6 0</inkml:trace>
  <inkml:trace contextRef="#ctx0" brushRef="#br1" timeOffset="100849.373">30021 18095 864 0,'0'0'76'0,"0"0"-60"15,0 0-16-15,0 0 0 0,-3 0 220 0,3 0 40 16,-7 3 9-16,7-3 2 0,0 0-130 0,0 0-25 0,-4 3-6 0,4-3-1 16,0 0-21-16,0 0-5 0,-7 7-1 0,7-7 0 15,0 0-24-15,0 0-5 0,-3 3-1 0,3-3 0 16,0 0-40-16,0 0-12 0,0 0 0 15,0 0 0 1,-4 6-24-16,1-3-8 0,3-3-3 0,0 0 0 16,-4 10-81-16,4-10-17 0,0 0-3 0,0 0-550 0,0 3-110 0</inkml:trace>
  <inkml:trace contextRef="#ctx0" brushRef="#br1" timeOffset="101410.737">30441 17675 1846 0,'0'0'82'0,"0"0"17"0,0 0-79 0,0 0-20 0,0 0 0 0,0 0 0 16,0 0 69-16,0 0 11 0,0 0 1 0,0 0 1 16,0 0-38-16,0 0-8 0,0 0-2 0,0 0 0 15,0 0-6-15,0 0-2 0,0 0 0 0,0 0 0 16,0 0 7-16,0 0 2 0,0 0 0 0,4 3 0 16,-1 6-13-16,1 4-2 0,-4-4-1 0,3 1 0 15,1 2-7-15,-1 7-2 0,-6-6 0 0,-1 6 0 16,4-1-10-16,0 4 0 0,0 0 0 0,-3 3 0 15,-1-6 0-15,1 3 0 0,-1 0-9 0,-3-3 9 16,4 0 0-16,-4-4 0 0,3 10 0 0,-3-9 0 16,0 3-10-16,-4-7 2 0,8 7 0 0,-4-6 0 15,0 6-24-15,0-7-4 0,3 1 0 0,1-4-1 16,-4 1-37-16,3 2-7 0,-3-3-2 0,7 1-581 16,-4-7-117-16</inkml:trace>
  <inkml:trace contextRef="#ctx0" brushRef="#br1" timeOffset="103622.325">27506 18017 403 0,'0'0'36'0,"0"0"-36"0,0 0 0 0,0 0 0 16,0 0 234-16,0 0 40 0,0 0 8 0,0 0 2 16,0 0-123-16,0 0-24 0,0 0-5 0,0 0 0 15,0 0-24-15,0 0-5 0,0 0-1 0,0 0 0 16,0 0-15-16,0 0-3 0,0 0-1 0,0 0 0 15,0 0-44-15,0 0-9 0,0 0-2 0,0 0 0 16,0 0-28-16,0 0-8 0,4 9-1 0,-4-9 0 31,0 0-39-31,0 0-8 0,0 0-2 0,0 10 0 0,-11-4-94 0,8-3-20 0,13 0-3 0,-3-3-437 16,4 0-87-16</inkml:trace>
  <inkml:trace contextRef="#ctx0" brushRef="#br1" timeOffset="104379.618">27951 17731 1267 0,'0'0'56'0,"0"0"12"0,0 0-55 0,0 0-13 0,0 0 0 0,0 0 0 16,0 0 149-16,0-3 27 0,-7-3 6 0,7 6 1 15,0 0-143-15,0 0-29 0,0 0-11 0,0 0 8 16,0 6-8-16,-4-3 0 0,-3-3-10 0,3 7 10 16,1-4 0-16,-4 3 0 0,3-3 0 0,-3 0 10 15,0 7-10-15,4-4 12 0,-1-3-12 0,1 7 12 16,-4-1-12-16,0 0 8 0,-1 1-8 0,1-4 8 0,0 3 8 0,0 1 2 15,4 2 0-15,-4-2 0 16,3 9-18-16,-3-7 0 0,4 1 0 0,-4 5 0 0,3-5 0 0,0 6 0 16,-3-7 0-16,4 7-9 0,-1-6-6 0,4-4-1 15,-7 10 0-15,7-6 0 0,-3-1 25 16,3-3 5-16,0 1 1 0,3 2 0 0,1-5-15 0,-1 2 0 16,1-3 0-16,-4-6 0 0,3 7 0 0,-3-7 0 15,7 3 0-15,4-3 0 0,-4 6 0 0,4-3 0 16,-4-3 0-16,3-3 0 0,-3-3 0 0,4 3-13 15,0-4 1-15,-1 4 0 0,1-6 12 0,-1-1 16 16,1 1-3-16,-1 3-1 0,1-4-12 0,0 1 0 0,3 0-12 16,-4-1 12-16,1 1 0 0,-4-4 14 0,0-6-1 15,0 7 0-15,-3 2 12 0,3 1 3 0,-4-4 0 0,-3 1 0 16,4-1-12-16,-1-2-3 0,-3 2 0 0,0 4 0 16,-7-4 3-16,7 4 1 15,-3-4 0-15,3 4 0 0,-4-4 0 0,1 4 0 0,-4-4 0 0,3 4 0 16,1 0-1-16,-1-1 0 0,-3 1 0 0,3 6 0 15,-3-4-3-15,4 1-1 0,-1 0 0 0,-3-4 0 16,7 10-4-16,-3 0-8 0,-1-9 11 0,4 9-11 16,0 0-11-16,0 0-9 0,-3-3-1 0,3 3-1 31,-4-3-85-31,4 3-17 0,0 0-3 0,0 0-497 0,0 0-99 0</inkml:trace>
  <inkml:trace contextRef="#ctx0" brushRef="#br1" timeOffset="104746.47">28286 17678 1857 0,'3'6'40'0,"-3"-6"9"0,0 0 2 0,0 0 2 0,0 0-42 0,0 0-11 0,0 0 0 0,0 0 0 16,0 0 89-16,0 0 16 0,0 0 3 16,4 3 1-16,-4-3-63 0,3 7-13 0,-3-1-2 0,0 3-1 15,0 1 4-15,0 2 1 0,0 4 0 0,0 0 0 16,0 6-35-16,0 3 0 0,-3 0-10 0,-1-3 10 15,4 9 0-15,-3-3 0 0,3-6 12 0,0 3-4 16,3-3-8-16,-3-3 0 0,0 9 0 0,0-6 0 31,0 0-94-31,4-9-21 0,-4 6-4 0,0-7-866 0</inkml:trace>
  <inkml:trace contextRef="#ctx0" brushRef="#br1" timeOffset="109274.684">28769 13617 403 0,'0'0'36'0,"0"0"-36"0,0 0 0 16,0 0 0-16,-11 0 181 0,4 6 30 0,0-2 5 0,-3-4 2 15,-4 9-117-15,7-9-23 0,7 0-5 0,0 0-1 16,-11 9 20-16,4-5 3 0,7-4 1 0,0 0 0 16,0 0-20-16,0 0-3 0,0 0-1 0,0 0 0 15,0 0-10-15,0 0-2 0,0 0-1 0,0 6 0 16,3-3-9-16,1-3-2 0,3 0 0 0,0 0 0 16,0 6-12-16,4-6-4 0,3 0 0 0,-4-6 0 15,1 6-14-15,0 0-3 0,-1 0-1 0,4 0 0 16,-3 0-14-16,-1 0 0 0,5 0 0 0,-5 6 0 15,1-6 0-15,3 0 0 0,0 0 0 0,0 0 0 16,0 0 0-16,0 0 0 0,4-6 8 0,-4 6-8 16,4 0 0-16,-1 0 0 0,5 0 0 0,-5 0 0 15,-3 0 0-15,7-3 0 0,1-3 8 0,2 6-8 16,-3 0 0-16,4 0 0 0,-4 0 0 0,8 0 0 0,-5-4 0 16,1 1 0-16,-4-3 0 0,-3 6-10 0,3 0 10 0,-3 0 11 15,3-9-3-15,-7 9 0 0,3-4-8 16,-2-2-12-16,-1 6 2 0,0-3 1 0,3 0 9 0,-2 3 0 15,-1-6 0-15,0 6 0 0,0 0 0 0,0 0 11 16,0 0-1-16,-3 0 0 0,3 0-10 0,-4 0 0 16,1 0 0-16,3-4 0 0,-3 4 0 0,-1-6 0 15,-3 6 0-15,4 0 0 0,3-3 0 0,-3 3 0 16,-4 0 0-16,3-6 0 0,1 6 0 0,-4-3 8 16,0 3-8-16,0 0 0 0,0-3 22 0,0 3-1 15,0-7 0-15,-7 7 0 0,0 0-21 0,0 0 0 16,4 0 0-16,-4 0 0 0,0 0 0 0,3-3 0 15,-3 3-12-15,4-6 4 0,-4 6 25 0,0 0 6 0,0-3 1 0,0-7 0 16,0 7-2-16,0 3 0 0,-4-6 0 0,1-3 0 16,3 5-9-16,-4-5-1 0,4 9-1 0,-7-3 0 15,0-3-11-15,-4-4 0 0,8 7 0 0,-8 0 8 16,1-3 4-16,10 6 0 0,-4 0 0 0,-3-10 0 16,4 10-12-16,-4-3 0 0,7 3 0 0,0 0 0 15,0 0 0-15,-7-6 0 0,3 0 0 0,4 6 0 16,0 0 0-16,0 0-17 0,-7-7 4 0,7 7 1 15,-7 0 12-15,7 0 0 0,0 0 0 0,0 0 0 16,-7 0 0-16,7 0 16 0,0 0-3 0,0 0-1 31,0 0-35-31,0 0-7 0,0 0-2 0,0 0 0 0,0 0 32 0,0 0 0 0,0 0 0 0,0 0 0 16,0 0 0-16,0 0 0 0,0 0 0 0,0 0 0 16,0 0-9-16,0 0 9 0,7-3-8 0,-7 3 8 15,7 0-8-15,0 0 8 0,0 3-8 0,0-3 8 16,-7 0 0-16,7 0 0 0,4 0 0 0,-4 7 0 0,-7-7 0 0,7 3 0 15,3-3 0-15,-3 3 0 0,4-3 0 0,0 6 0 16,-4-3 0-16,0-3 0 0,0 6 0 16,0-2 0-16,-7-4 0 0,7 6-8 0,4-3 8 0,-1 0 0 15,-10-3 0-15,7 0 0 0,0 10 0 0,4-10 0 16,-1 6 0-16,-6-3 0 0,-4-3 0 0,3 9 0 16,4-5 0-16,-3 5 0 0,0 0 0 0,-4 1 0 15,3-7 0-15,-3 6 0 0,0 1 0 0,0-1 0 16,0 4 9-16,-3-4-9 0,3 4 15 0,-8-4-4 15,1 4-1-15,0-4 0 0,0 0 0 0,0 4 0 0,-3-4 0 0,3 4 0 16,0-7 3-16,-4-3 1 0,4 7 0 0,0-1 0 16,-11-6-14-16,8 7 0 0,6-1 8 0,1-3-8 15,-1-3 0-15,4-3-16 0,0 0 3 0,-3 4 1 32,3-4-26-32,0 0-5 0,-4 6-1 0,4-6 0 15,0 0-194-15,0 0-39 0</inkml:trace>
  <inkml:trace contextRef="#ctx0" brushRef="#br1" timeOffset="135951.914">27958 13699 172 0,'0'0'8'0,"-4"0"1"0,-6-3-9 0,2-4 0 15,1 4 0-15,0-3 0 0,0 3 339 0,0-4 65 16,0 4 14-16,0-6 2 0,4 9-307 0,-4-9-61 16,3 9-13-16,1-4-3 0,3 4 8 0,0 0 2 15,0 0 0-15,0 0 0 0,0 0-10 0,0 0-1 16,3-9-1-16,-3 9 0 0,0 0 8 0,0 0 2 15,0 0 0-15,0 0 0 0,0 0 12 0,0 0 4 16,0 0 0-16,0-3 0 0,0 3-36 0,0 0-6 16,0 0-2-16,0 0 0 0,0 0 0 0,7-6-1 15,-7 6 0-15,7-10 0 0,4 10-3 0,-11 0-1 16,0 0 0-16,0 0 0 0,10-3-11 0,-3 0 8 16,-7 3-8-16,0 0 8 0,0 0 10 0,0 0 2 15,0 0 0-15,0 0 0 0,0 0-10 0,0 0-2 16,0 0 0-16,0 0 0 0,0 0 4 0,-3 3 0 0,-4 0 0 15,-4 7 0-15,1-10-12 0,-8 9 0 0,0-3 0 0,-3-3 0 16,-4 1 0-16,4-4 0 0,-3 9 0 0,-1-9 0 16,0 6 0-16,1-3 8 0,9-3-8 0,-6 3 8 15,-3-3 26-15,6 7 5 0,4-7 1 0,0 0 0 16,0 0-32-16,-1 0-8 0,1 0 0 0,4-7 0 16,-4 7 0-16,3 0 0 0,-7 0 0 0,8 7 0 15,-4-7 0-15,0 0 0 0,3-7 0 0,-3 7 0 16,3 0 0-16,-3 0 0 0,0 7 0 0,-3-7 0 15,-1 0 0-15,0 0 0 0,1 0 0 0,-1 3 0 16,0-3 0-16,1 0 0 0,-1 0 0 0,4 0 0 16,-4 6 0-16,4-6 0 0,-3-6 0 0,2 6-8 15,1 0 8-15,4 0 0 0,-4 0 0 0,0-3 8 16,3 3-32-16,0 0-7 0,1 0-1 0,3 0 0 16,0-7 32-16,3 7 0 0,-3-3 0 0,4 3 0 0,-5 0 0 15,8 0 0-15,0 0 0 0,0 0 0 0,-7 0 0 0,7 0 0 16,0 0 0-16,-3-3 0 0,-4-3 0 0,7 6 0 15,0 0-8-15,0 0 8 0,0 0 24 0,0 0 7 16,7-3 1-16,0-7 1 0,4 1-33 0,-4 0 0 16,0 5 0-16,3-5 0 0,4 0 0 0,-3-1 0 15,3 7 0-15,-3-3 0 0,-1 0 0 0,8-4 0 16,-1 4 0-16,1-4 0 0,-7 7 0 0,-1-6 0 16,4 0 0-16,1 5 0 0,-1-5 0 0,-4 6 0 15,1-3 0-15,3 2 0 0,-7-2 11 0,4 0-11 16,-11 6 10-16,0 0-10 0,10-6 0 0,-10 6 0 15,7-4 0-15,-7 4 0 0,0 0 0 0,0 0 0 0,7-6 0 0,-7 6-10 16,0 0 10-16,0 0 0 0,0 0 0 0,0 0 0 16,-3 0 0-16,-4 0-8 0,0 0 8 0,-4 6 0 31,-3-2-30-31,0 5-1 0,-4-6 0 0,-3 3 0 0,7-2 31 0,-7 5 0 0,-4 0-8 0,7-5 8 16,1 5 0-16,-1 0 0 0,0 4 0 0,1-7 0 15,3-3 0-15,-4 10 0 0,7-4 0 0,-3 1 0 16,-3-4 0-16,3 0 0 0,3 4 10 0,0-1-10 15,-3 4 0-15,4-4 0 0,-1 0 0 0,4 1 0 16,0-7 0-16,0 6 0 0,3-2 0 0,4-7 0 16,0 0 0-16,-3 6 0 0,-1 3 0 0,1 1 0 15,3-10 0-15,0 0-14 0,7 12 5 0,0-2 1 16,0-1 8-16,0 0 0 0,0-5 0 0,4 5 0 0,-4 0 0 16,3-5-10-16,5 5 10 0,-5-3-10 0,-3-3-1 0,4 7 0 15,-1-7 0-15,1 3 0 16,3-3-110-16,-7 4-23 0,0-4-4 0</inkml:trace>
  <inkml:trace contextRef="#ctx0" brushRef="#br1" timeOffset="137585.957">26091 13627 633 0,'0'0'56'0,"8"0"-44"0,-8 0-12 0,0 0 0 16,0 0 157-16,0 0 30 0,3 0 5 0,-3 0 2 16,0 0-158-16,0 0-36 0,0 0 0 0,0 0 0 15,0 0 0-15,0 0 0 0,0 0 0 0,0 0 10 16,0 0 22-16,0 0 4 0,0 0 0 0,0 0 1 15,0 0 26-15,0 0 5 0,0 0 0 0,0 0 1 16,0 0-8-16,0 0-1 0,0 0-1 0,0 0 0 16,-11 0-19-16,4 0-3 0,7 0-1 0,-7 0 0 15,-3 0-12-15,-1 0-2 0,1 0-1 0,6 0 0 16,-7 0 15-16,1 0 4 0,-1 0 0 0,1-4 0 16,-4-2-12-16,0 6-3 0,-4 0 0 0,0 0 0 15,1 0 7-15,-5 0 2 0,1 0 0 0,0 0 0 16,-4 0-21-16,4 6-4 0,0-2-1 0,0-4 0 0,-4 9-8 0,4-9 8 15,0 0-8-15,-4 6 8 0,4-3-8 0,-4 1 8 16,-3 2-8-16,3-3 8 0,4-3-8 0,-3 9 0 16,2-9 9-16,-2 10-9 0,3-7 9 0,-1-3-9 15,5 0 12-15,-1 0-12 0,0 6 11 16,1-3-11-16,3-3 10 0,0 0-10 0,3 0 33 0,0 0 1 16,-3 0 0-16,4 0 0 0,3-3-18 0,0-3-3 15,0 6-1-15,7 0 0 0,-8 0-3 0,8 0-1 16,-7 0 0-16,7 0 0 0,-7-3-8 0,4-4 8 15,-4 4-8-15,7 3 8 0,0 0-8 0,0 0 0 16,-7-9 0-16,3 9 0 0,4 0 8 0,-3-9 0 0,-1 5 0 16,4 4 0-16,0-3-8 0,0 3 0 15,0-6 0-15,0-3 0 0,0 5 28 0,0-2 3 0,0 6 1 0,0-6 0 16,7-10-32-16,-3 13 0 0,3-6 0 0,0-1 0 16,-4 1 0-16,8 6 0 0,-4-7 0 15,0 1 0-15,0 0 0 0,0 5 0 0,4-5 0 0,-1 6 0 31,1-7 0-31,0 4 0 0,-1 0 0 0,1 0 0 0,3-4 0 0,-4 7 0 0,1-3 0 16,-4 0 0-16,4-1 0 0,-4 4 0 0,3-3 0 0,-3 3 0 16,0-4 0-16,-3 4 0 0,3 0 0 0,-4-3 0 15,5 6 0-15,-8 0-20 0,0 0 4 0,0 0 0 16,0 0 25-16,0 0 6 0,0 0 1 0,0 0 0 16,0 0-16-16,0 0 0 0,0 0 0 0,-8 6 0 15,-2-3-23 1,3 0-7-16,0 7-2 0,-4-10 0 0,-3 9 32 0,3 1 0 0,-3-7 0 0,-7 6 0 0,7 1 0 0,-4-1 0 15,1-6 0-15,-1 7 0 0,1-1 0 16,6 4 0-16,-3-4 0 0,3 0 0 16,-3 1 20-16,4-1 9 0,3-6 3 0,-1 10 0 0,1-7-32 0,4 3 0 15,3-5 0-15,0 8 0 16,0-2-20-16,-4-1-9 0,4 0-3 0,4 4 0 0,-4-4 32 0,3 4 0 16,-3-4 0-16,7 4 0 0,-3 3 0 0,3-4 0 15,-7-3 0-15,7-5 0 0,0 5 0 0,0 0 0 16,-7-9 0-16,7 4 0 0,0 5 0 0,0 0 0 15,0-5-8-15,-3 2 8 16,3-3 0-16,0-3 0 0,4 6 0 0,-4-3-840 16,0-3-167-16</inkml:trace>
  <inkml:trace contextRef="#ctx0" brushRef="#br0" timeOffset="164875.227">29944 15875 115 0,'0'0'0'0,"0"0"10"0,0 0-10 0,0 0 0 0,0 0 0 0,0 0 0 15,0 0 200-15,0 0 37 0,0 0 8 0,0 0 2 16,0 0-176-16,0 0-35 0,0 0-8 0,0 0 0 16,0 0-20-16,0 0-8 0,0 0 8 0,-7 0-8 15,-4 0 24-15,1 0 0 0,-1-3 0 0,0 3 0 16,-3 0 36-16,4-3 6 0,-1 3 2 0,1-7 0 0,-1 7 0 16,-3 0 1-16,3-3 0 0,1-3 0 15,-4 6-24-15,3-3-5 0,0-3 0 0,-3-1-1 0,0 1-16 0,4 6-3 16,-5-9-1-16,-2 9 0 0,-4-3-7 0,7-4-2 15,-1 4 0-15,1 0 0 0,0-3 8 0,0 6 2 16,0-3 0-16,0-4 0 0,0 7 10 0,0-3 2 16,0-6 1-16,-1 9 0 15,-2-3-6-15,3-4-2 0,-7 4 0 0,3-3 0 0,0 3-13 0,1 0-4 16,-1-4 0-16,-3 7 0 0,3 0 0 0,4 0-8 16,0 0 12-16,0 0-4 0,-4 7-8 0,1-7 0 15,-1 0 0-15,0 0 0 0,1-7 11 0,-8 7-3 16,4 0-8-16,0-3 12 0,3-3 0 0,-3 6-1 0,3 0 0 0,1-3 0 15,-1 3-3-15,0 0-8 0,1-6 12 0,-1 6-4 16,0-4-8-16,1 4 12 0,-1 0-12 0,0 0 12 16,1 0-4-16,-4 0 0 0,3-3 0 0,0 3 0 15,-3-6 8-15,0 6 2 0,3 0 0 0,1 0 0 16,-4 0-18-16,3 0 0 0,-3-3 0 0,7 3 0 16,0-6 0-16,-4 6 0 0,4 0 0 0,0 0 0 15,-4-4-9-15,4 4-6 0,-4 0-1 0,1-6 0 16,-1 6 24-16,0 0 5 0,-3-3 1 0,4 3 0 15,-1 0-14-15,-3 3 0 0,0-6 0 0,-1 3 0 16,-2 0 8-16,-1 0 4 0,0 0 2 0,1 0 0 16,2 0-14-16,-2-3 11 0,-1 3-11 0,4-6 10 15,0 6-10-15,0 0 0 0,-4-3 0 0,0 3 0 16,1-7 0-16,2 7 0 0,-2 0 0 0,2-3 0 0,1 3 0 16,0 0 0-16,0-3 0 0,0 3 0 0,3-6 0 0,-3 6 0 15,-4 0 0-15,1 0 0 0,-1 0 8 0,0 6-8 16,8-3 8-16,-12-3-8 0,-2 0 0 0,-1 0 0 15,7 0 0-15,-3 0 0 0,0 3 0 0,3-3 0 16,0 7 8-16,1-4-8 0,-1-3 0 0,-3 0 0 16,0 6 0-16,3-3 0 15,4-3 0-15,-4 9 0 0,0-5 0 0,1 5 0 0,-5-3 0 0,5 1 0 16,-5-1 0-16,-6-3 0 0,0 6 0 0,10-9 0 16,0 7 0-16,-3-7 0 0,0 3 0 0,3 0 0 15,1 6 0-15,-1-2 0 0,-3 2 0 0,-4-3 0 16,0 4 0-16,4 2 0 0,3 4 0 0,8-7 0 15,-4 4 0-15,-1-1 0 0,1 1 0 0,0-4 0 0,-4 10 0 0,4-6 0 16,0 6 0-16,-7 2 0 16,-4-2 0-16,11-3 0 0,-4 0 0 0,4-1 0 15,0 4 0-15,0-6 0 0,3 9 0 0,0-7 0 0,-3 1 0 0,0 9 0 16,0-3 0-16,7-6 0 0,0 6 0 0,0 3 0 16,-1-3 0-16,5 0 0 0,-1 0 0 0,1 0 0 15,-1 6 0-15,4-3 0 0,-4-3 0 0,8 0 0 16,-4 6 0-16,3-3 0 0,1-6 0 0,-1 9 0 15,1-6 0-15,3 3 0 0,-4-3 0 0,4 0 0 16,0 3 0-16,0 0 0 0,0-3 0 0,0 0 0 16,4 0 0-16,-1 3 0 0,1-3 8 0,-1-6-8 15,4 9 0-15,-3-9 0 0,7 6 9 0,-4-1-9 16,7-2 0-16,-4 0 9 0,4 0-9 0,0-3 0 16,1 2 8-16,2 1-8 0,-3-3 0 0,4 3 0 0,3-7 0 0,-3 4 0 15,3 0 0-15,0-4 0 0,7 7 0 0,-6-6 0 16,-8 5 0-16,3-5 0 0,4 6 0 15,4-1 0-15,-4-5 0 0,0 6-12 0,4-3 12 0,0-1 0 16,-4-2 0-16,4-1 0 16,3 4 0-16,-3-3 8 0,-1-1-8 0,5 1 0 0,-1-4 8 0,7 4-8 15,0 5 0-15,-3-5 0 0,3-7 0 0,1 4 0 16,9-7 8-16,-2 9-8 0,3-5 0 0,-4-4 0 16,4 6 0-16,-4 0 0 0,4-5 0 0,0 5 0 15,0 0 0-15,-14-9 0 16,3 0 0-16,4 0 0 0,-1 0 0 0,1-3 0 0,0 6 0 0,3-3 0 15,1 4 0-15,13-4 0 0,-3 6 0 0,0-3 0 0,-4 6 0 16,1-9 0-16,-1 10 0 0,-3-7 0 0,3 3 0 0,1-3 0 16,-4 4 0-16,3-4 0 0,0-3 0 0,1 9 0 15,-4-6 0-15,-8-3 0 0,5 10 0 0,3-4 0 16,0 0 0-16,3 1 0 0,-3-4 0 0,0 3 0 16,0-3 0-16,13 3 0 0,-2 1 0 0,-4-7 0 15,0 9 29-15,0-9 3 0,7 0 0 0,-7 6 0 16,-1-3-32-16,1-3 0 15,-7 7 0-15,4-4 0 0,-4 0 0 0,-1-3 0 0,-2 0 0 0,6 0 0 16,0 0 0-16,4 0 0 0,-3 0 0 0,3-3 0 16,-7 3 12-16,-1 0-3 0,1 0-1 0,-7 0 0 15,7-10-8-15,0 10 8 0,0-9-8 0,3 9 8 16,-3-3-8-16,3-3 0 0,1 2 9 0,-1-5-9 16,-3 0 12-16,-4 9-3 0,4-10 0 0,-4 10 0 15,1-3-1-15,-1 0 0 0,0-3 0 0,4-4 0 0,4 10-8 16,-4-9 0-16,-8 6 0 0,5-7 0 0,-4 1 0 0,-1 3 0 15,1-10 0-15,0 7 0 0,-7 2 28 0,7-8 3 16,-1 5 1-16,1-2 0 0,3 2-20 0,-3-2-4 16,4-1-8-16,2 1 12 0,1-4-12 0,4 0 0 15,-8 1 0-15,0 2 0 0,-3-6 0 0,4 4 0 16,-8-1 0-16,0-6 0 0,-3 6 12 0,3-3 0 16,0 1 0-16,1-4 0 0,-12 3-1 0,5-3-1 15,9 0 0-15,-6 3 0 0,-4 3 2 0,-3-2 1 16,3-1 0-16,-7-3 0 0,1 6 7 0,-1-3 0 0,-4-9 1 15,1 6 0-15,-4 0-11 0,0 0-2 16,-3-6-8-16,-4 6 12 0,3 0-12 0,-2-3 0 16,-5-3-9-16,1 6 9 0,-1 0 0 0,1-6 0 0,-4 6-8 0,0 0 8 15,-4 0 0-15,1 0 0 0,-1 0 0 0,-3 0 0 16,0 0 0-16,-4 6 0 16,4-6 0-16,-3 1 0 0,-1-1 0 0,-3 0-9 0,3-7 9 0,-3 7-8 15,-3 1 8-15,-4-5-10 0,-8 1 10 0,5 3-10 16,-5 7 10-16,8-1-8 0,-3 0 8 0,-1 1-8 15,-3 2 8-15,6 1 0 0,1-7 0 0,0 9-8 16,-7-2 8-16,0-7-8 0,3 6 8 0,-3 4-8 16,-4-3 8-16,0-1-8 0,-3-3 8 0,0 10-8 15,-1-10 8-15,1 13 0 0,-11-9-9 0,15 5 9 16,2-2 0-16,-2 3-9 0,-1-1 9 0,-3-2 0 16,3 0-9-16,0 5 9 0,4-5 0 0,-11 0-9 15,-3-1 9-15,6 4 0 0,-2-10 0 0,6 13 0 16,0-6 0-16,0-1 0 0,4 1 0 0,-7 6 0 15,0-7 0-15,3 7 0 0,0-3 0 0,4-3 0 0,0 5 0 0,-1-5 0 16,1 6 0-16,3-3 0 0,-3 3 0 16,7-7 0-16,-4 10 0 0,4-9 0 15,-7 6 0-15,0-4 0 0,-7 4 0 0,3-6 0 0,-4 6 0 0,-9-4 0 16,2 4 0-16,1-3 0 0,3 6 0 0,0-3 0 16,4 0 0-16,3-4 0 0,1 7 0 0,-1-3 0 15,7-3-9-15,-3 3 9 0,3-3 0 0,1 6 0 16,-1-4 0-16,0 4 0 0,7-9 0 0,1 9 0 15,-8-3 0-15,8-3 0 0,-5 12 0 0,8-3-17 16,-3-3 4-16,2 0 1 16,-2 0-14-16,3-3-2 0,0 3-1 0,0 0 0 15,-4-6-19-15,7 6-4 0,1-4-1 0,3 4 0 16,0-9-156-16,0 9-31 0,-4 0-7 0</inkml:trace>
  <inkml:trace contextRef="#ctx0" brushRef="#br0" timeOffset="165722.555">28734 16433 806 0,'0'0'72'0,"0"0"-58"16,0 0-14-16,0 0 0 16,0 0 242-16,0 0 46 0,10-3 8 0,-6-3 3 0,6 6-251 0,1 0-48 15,0-3-15-15,3 3 0 0,-4-4 1 0,1 4 0 16,3-6 0-16,0 6 0 0,0 0 39 0,0 6 8 15,-3-6 2-15,0 4 0 0,-1-4 18 0,1 0 4 16,-4 3 1-16,0-3 0 0,0 0-13 0,0 0-2 16,0 9-1-16,0-9 0 0,4 0-18 0,-4 6-3 15,0-6-1-15,3 4 0 0,1-4-20 0,-1 0 8 0,5 0-8 0,-1 0 0 16,3 0 0-16,-3 0-20 0,1 0 4 0,2 0 1 16,1 0 5-16,-1 0 1 0,-6 0 0 0,3 0 0 31,0 0-27-31,0 0-4 0,-3 0-2 0,-4 6 0 15,4-6-6-15,-11 0-2 0,0 0 0 0,7 0 0 16,-7 0-136-16,0 0-27 0,0 0-6 0,0 0-1 0</inkml:trace>
  <inkml:trace contextRef="#ctx0" brushRef="#br0" timeOffset="166274.046">28797 16665 345 0,'0'0'31'0,"0"0"-31"0,0 0 0 0,0 0 0 16,0 0 323-16,0 0 58 0,0 0 12 0,0 0 3 15,0 0-252-15,7 0-49 0,0 0-11 0,4-3-1 0,0 3-60 0,3 0-12 16,-4 0-3-16,1 0 0 0,-1 0 0 16,5 3 0-16,-1-3 0 0,3 0 0 15,4 0 22-15,1 6 4 0,-5-6 1 0,1 4 0 16,3-4-14-16,0 0-2 0,4 0-1 0,-4 6 0 0,4-6-18 0,-1 0-12 16,1 0 1-16,-4-6-1008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1:16:18.3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6198 13300 1209 0,'-10'7'108'0,"3"-7"-87"16,7 0-21-16,-7 0 0 0,0-7 249 0,3 7 46 0,4 0 9 0,0 0 1 15,0 0-205-15,-11-3-40 0,8 0-9 0,3 3-2 16,-7-6-41-16,7-3-8 16,-4-1 0-16,4 10 0 0,0 0 0 0,0-3 0 0,0-6-10 0,0 9 10 15,0 0 0-15,0 0 10 0,0 0-1 0,0 0 0 16,-7-4 11-16,7 4 1 0,0 0 1 0,0 0 0 15,0 0 13-15,0 0 2 0,0 0 1 0,0 0 0 16,7 4-17-16,-7-4-3 0,0 0-1 0,0 0 0 16,11 0-3-16,-11 0-1 0,0 0 0 0,0 0 0 15,3 9-13-15,-3-9 0 0,0 0 8 0,0 0-8 16,0 0 12-16,0 0 0 0,4 3 0 0,-4-3 0 16,7 10 7-16,-7-1 1 0,0 3 0 0,0-2 0 15,0-1-20-15,-7 4-17 0,0 2 3 0,7-2 1 16,0 0 13-16,-7 5 16 0,3 1-3 0,4-3-1 15,0 3-12-15,0-7 0 0,-7 7 0 0,7-6 0 0,0-1 0 0,0 4-13 16,7 0 1-16,-7-7 0 0,0 3 12 0,4 4 16 16,3-3-3-16,-7-1-1 0,0-2-4 0,3 2 0 15,1-2-8-15,3-1 12 16,-7 4-3-16,0-4-1 0,0 0 0 0,4 1 0 0,-4-7-8 0,0 6 0 16,0 1 9-16,0-10-9 0,7 3 0 0,-7-3 0 15,0 0 0-15,0 6 0 0,0-6 11 0,0 0-3 16,0 0 0-16,0 0 0 0,0 0 7 0,0 0 1 15,7 3 0-15,0-3 0 0,-7 0 3 0,10 0 1 16,1 0 0-16,3 7 0 0,-3-14-8 0,6 7-2 16,-3 0 0-16,4-3 0 0,-4 3-10 0,7-6 0 0,-7 3 0 0,8 0 0 15,-5-4 0-15,1 4 0 0,-1-3-8 0,1 6 8 16,7 0 0-16,-1 0 0 0,-6-3-9 0,7-7 9 16,0 10 0-16,-1-3 0 0,4-3 0 0,-3 6 0 15,3-3 0-15,4-3 0 0,-7 6 0 0,10-4 0 16,-7 1 0-16,4-3-8 15,3 6 8-15,-3-3 0 0,0-3 0 0,0 6 0 0,3 0 0 0,4-4 0 16,-4-2 0-16,0 6 0 0,4 0 0 16,0 0 0-16,0 0 0 0,-1 0-8 0,1 0 8 0,-3 0 0 15,-8 0 0-15,7 0 0 0,-3 0 0 0,0 0 0 16,3 0 0-16,0 0 11 0,-3 0-3 0,3 0-8 16,0 6 0-16,1-6 0 0,-1 0-12 0,0 0 3 15,4 0 9-15,0 0 11 0,-4-6-3 0,0 6 0 16,1 0-8-16,-1 0 0 0,-3 0 0 0,3 0 0 0,0 6 0 15,1-6 0-15,-1 0 0 0,0 4 0 0,4-4 0 0,0 6 0 16,3-3 0-16,-3-3 0 0,0 0 0 0,-1 0 0 16,1 0 0-16,-3 0 0 15,-1 0 0-15,0 6 0 0,0-3 0 0,-3 1 0 0,3-4 0 0,-3 0 0 16,3 6 0-16,1-3 0 0,6-3 0 0,-7 0 0 16,1 0 0-16,2 0 0 0,1 0 0 0,-11 0 0 15,4 0 0-15,0 0 0 0,-4 6 0 0,4-3 0 16,0-3 0-16,-1 3 0 0,1 4 0 0,3-7 0 15,-6 3 0-15,6-3 0 0,-3 9 0 0,3-9-14 16,-3 0 5-16,-4 0 1 0,4 0 8 0,-4 7 0 16,-3-4 0-16,-1-3 0 0,-3 0 8 0,1 0 0 0,-1 0 0 0,-7 0 0 15,4 3-8-15,-4-3 0 16,0 0 0-16,0 0 0 0,0 0 0 0,-3 0 0 0,3 0-12 16,-4 0 4-16,1 6 8 0,3-6 0 0,-3 0 0 15,-1 0 0-15,4 3 0 0,-3-3 0 0,6 0 0 0,-6 7 0 16,3-7 0-16,0 3 0 0,-3-3 0 0,-1 0 0 15,5 0 0-15,-5 0 0 0,-3 6 0 0,0-3 0 16,-7-3 0-16,11 0 0 0,-11 0 0 0,7 0 0 16,-7 0 0-16,0 0 0 0,7 0 0 0,-7 0 0 15,0 0 0-15,0 0 0 0,0 0 10 0,10 0-10 16,-10 0 14-16,8 0-3 0,-1 0-1 0,-7 0 0 16,0 0 1-16,10-3 0 0,1-3 0 0,-4-4 0 15,0 7-2-15,0-6 0 0,0-1 0 0,0 7 0 16,4-3 1-16,-4-4 0 0,-4 4 0 0,1 0 0 0,-1-3 4 15,4-4 1-15,-7 4 0 0,4-1 0 0,-4-2 1 16,0 2 0-16,0-2 0 0,0-1 0 16,-4-3-5-16,4 4-1 0,0 3 0 0,-3-4 0 0,-1 0-1 0,1 1 0 15,3-4 0-15,0 4 0 16,-4-7-1-16,1 6-8 0,3 1 12 0,-4-1-4 0,4-2-8 0,4 5 0 16,-8-2 0-16,4 2 8 0,4 1-8 0,-4-4 0 15,-4 4 0-15,4-1 0 0,0 4-16 0,0 0 5 16,0-4 1-16,0 4 0 0,0 0-9 0,-3-3-1 15,6-1-1-15,-6 10 0 16,3 0-116-16,0-12-23 0,-4-1-5 0,8-6-1 0</inkml:trace>
  <inkml:trace contextRef="#ctx0" brushRef="#br0" timeOffset="5035.42">11021 13435 518 0,'-21'0'46'0,"14"0"-37"0,-4 0-9 0,11 0 0 15,0 0 276-15,0 0 54 0,-11 0 10 0,8-3 3 16,3 3-255-16,0 0-52 0,0 0-9 0,0 0-3 0,0 0-24 0,0 0 8 16,0 0-8-16,0 0 0 0,-11 0 0 0,11 0 0 15,0 0 0-15,0 0-11 0,0 0 11 0,0 0 0 16,0 0 0-16,7 6 8 0,-3 4 12 0,3 6 4 16,-7-4 0-16,7 1 0 0,0-1 1 0,-7 7 1 15,-7 0 0-15,3-4 0 0,12 4-26 0,-8 0 8 16,-11 3-8-16,7 0 0 0,1-3 0 0,3 3 0 15,0-3 0-15,-4-4 0 0,-6 7 9 0,6-3 3 16,11-6 1-16,-3 5 0 31,-15-5 8-31,11 6 2 0,4-7 0 0,3 7 0 0,3-6-9 0,-10 5-2 0,-3-5 0 0,6 0 0 0,12 2-12 0,-5-2 8 0,-17-1-8 0,7-2 0 16,11 2 12-16,-4-2-4 0,-7-1-8 0,-4 4 12 16,1-4 4-16,3-3 0 0,0-6 0 0,0 0 0 15,-7 7 0-15,7-7 0 0,0 0 0 0,7 6 0 16,0-3 17-16,3 6 4 0,1-9 1 0,3 7 0 15,0-4-30-15,-3 0-8 0,-11-3 0 0,14 0 0 16,7 0 0-16,-3 0 8 0,-18 0-8 0,14 0 8 16,3 0-8-16,1 0 9 0,0 0-9 0,-1 0 10 15,-6 6-10-15,6-6 0 0,8 0 0 0,-7 0 0 16,-4 3 0-16,7-3 0 0,7 0 8 0,1 0-8 16,-8 0 0-16,3 0 0 0,5 0 0 0,6 0 8 15,4 0 1-15,-4 0 0 0,-7 0 0 0,7 0 0 16,1-3-9-16,3 3 0 0,-4-6 0 0,4 6 0 0,-4 0 0 0,4-3 0 15,0 0 8-15,3 3-8 0,0-7 0 0,1 7 0 16,-1 0 0-16,0 0 0 0,1 0 0 0,-1 0 0 16,-7 0 0-16,4 0 0 0,-4 0 0 0,0 0 0 15,4 0 0-15,-3 0 0 0,-1 0 0 0,4 0 8 16,-4 7-8-16,4-4 0 16,3 0 0-16,-3-3 0 0,-4 6 0 0,4-3 0 0,-4-3 0 0,4 7 0 15,-4-4 14-15,1-3-4 0,2 0 19 0,1 0 4 16,0 0 1-16,0 0 0 0,3 0-21 0,0 0-4 15,1 0-1-15,-4-3 0 0,-1 3-8 0,1-7 8 16,0 7-8-16,0 0 8 0,-4 0-8 0,4 0 0 0,-4 7 0 16,0-7 0-16,-3 3 0 0,4-3 0 15,2 0 0-15,-2 0 0 0,-5 0 0 0,1 0 0 0,0 0 0 0,0 0 0 16,-1 0 0-16,-2 0 0 0,-5-3 0 0,4 3 0 16,1-7 8-16,-8 7 0 0,4 0 0 0,-8 0 0 15,4 7-8-15,1-7 0 0,-5 0 0 0,4 0 0 16,-7 3 0-16,4-3 0 0,3 0 0 0,-7 0 0 15,0 0 0-15,1 0 0 0,-1 0 0 0,0 0 0 16,-4 0 0-16,1 6 0 0,3-6 0 0,-3 0 0 16,3 3 0-16,-4-3 0 0,1 0 0 0,3 0 0 15,0 0 0-15,-3 0 0 0,-1 0 0 0,-3 0 0 16,4 0 0-16,-4 0 13 0,0 0-3 0,-7 0-1 16,11-3-9-16,-4 3 8 0,0 0-8 0,-7 0 8 15,10-6 20-15,-3 6 3 0,0 0 1 0,1 0 0 16,-8 0-32-16,7 0 0 0,3 0 0 0,-3-3 0 15,0-4 12-15,0 7-4 0,-7 0-8 0,0 0 12 0,7-3-12 0,-7 3 9 16,7-6-9-16,-7 6 8 16,0 0 7-16,4 0 1 0,3-6 0 0,-7 6 0 0,4-7 16 0,-4 7 4 15,0 0 1-15,0-9 0 0,0 6-29 0,-4-7-8 16,4 1 0-16,-3 0 0 16,-1 5 12-16,-3-5 2 0,3 0 0 0,-3-4 0 0,4 4-14 0,-1-4 11 15,-3 4-11-15,0-4 10 0,4-2-10 0,-4 2 0 16,0 4 0-16,-1-4 0 0,5 4 0 0,-4-4 0 15,3 4 0-15,1-1 0 0,-1 1-19 0,1-4 4 16,3 4 1-16,0 0 0 16,0 2-58-16,-4 1-11 0,4-3-2 0,0 5-1 15,0-5-111-15,0-4-23 0,0-18-4 0,4 0 0 0</inkml:trace>
  <inkml:trace contextRef="#ctx0" brushRef="#br0" timeOffset="24693.189">9444 11714 2538 0,'0'0'112'0,"0"9"24"0,-4 4-109 0,1-1-27 0,3 10 0 0,0 0 0 31,0 3-169-31,3 0-39 0,4-3-8 0,-3 6-694 0</inkml:trace>
  <inkml:trace contextRef="#ctx0" brushRef="#br0" timeOffset="29039.125">6438 11588 172 0,'0'0'16'0,"0"0"-16"0,0 0 0 0,0 0 0 16,0 0 230-16,0 0 43 15,0 0 9-15,0 0 2 0,0 0-172 0,0 0-35 16,0-9-6-16,0 9-2 0,0 0-9 0,0 0-3 0,0 0 0 0,0 0 0 15,0 0-13-15,0 0-2 0,0 0-1 0,0 0 0 16,0 0-41-16,0 0 0 16,0 0 0-16,0 0 0 0,0 0 0 0,0 0 20 0,4 6-3 0,-4 0 0 15,0 4 1-15,0 6 0 0,0-4 0 0,-4 1 0 16,4-1-18-16,0 7 8 0,-7-6-8 0,4 2 0 16,-1 1 30-16,-3 0-1 0,4-1 0 0,3-2 0 15,-8 6-16-15,5-7-3 0,-4 7-1 0,3 0 0 16,1-7-9-16,-1 10 10 0,1-9-10 0,3 2 10 15,-4 1-10-15,4-6 0 0,0 8 0 0,0-5 0 16,-7-4 0-16,7 4 0 0,0 3 0 0,0-10 0 16,0 3 0-16,7 1 0 0,-7 2 0 0,0-6 0 0,0-6 0 0,0 0-14 15,4 4 5-15,-4-4 1 16,0 0-44-16,0 0-8 0,0 0-1 16,0 0-506-16,0 0-101 0</inkml:trace>
  <inkml:trace contextRef="#ctx0" brushRef="#br0" timeOffset="29756.345">6304 11588 1677 0,'0'0'74'0,"0"0"16"0,0 0-72 0,0 0-18 0,0 0 0 0,0 0 0 15,0-9 60-15,-3 6 9 0,6-4 2 0,1-2 0 16,-1 3-55-16,4 0-16 0,-3-4 8 0,6 1-8 16,1 6 0-16,0-1 0 0,-4-2-10 0,10-3 10 15,-10 6 0-15,11-7 0 0,-7 10 0 0,-1-9 0 16,4 9 10-16,0-10 6 0,0 10 0 0,-3 0 1 15,3-3 1-15,0 3 0 0,4-3 0 0,0 3 0 16,-8-6 6-16,4 6 2 0,4 6 0 0,-1-3 0 16,1-3-18-16,0 3-8 0,-1-3 8 0,-2 7-8 15,2-4 8-15,1 6-8 0,-8-9 0 0,1 10 8 16,3-1-8-16,-7 0 0 0,-3-2 0 0,3 2-11 0,0 1-1 16,-4 2 0-16,4-3 0 0,-7 1 0 0,0 2 12 0,0-2 0 15,0 6 8-15,-7-10-8 0,4 3 0 0,3 1 8 16,-7 2-8-16,0-6 0 0,0 4 29 0,-4-4 2 15,-3 4 0-15,0-4 0 0,-4 3-31 0,1-3-20 16,2 4 4-16,-6-1 0 0,7-9 16 0,-7 10 0 16,7-7-8-16,-7 6 8 0,3-2 0 0,0-4 0 15,4 0 0-15,0 3 0 0,-3-6 0 0,9 3 0 16,-9-3 0-16,6 0 0 0,4 6 8 0,-7-2-8 0,4-4 0 16,10 0 9-16,-11 0-9 0,11 0 0 15,-7 0 0-15,7 0 8 0,0 0 0 0,0 0 0 16,0 0 0-16,0 0 0 0,0 0 1 0,0 0 0 0,0 0 0 0,7 9 0 15,-7-9 4-15,3 9 1 0,5 1 0 0,-1-7 0 16,-4 9-4-16,11-5-1 0,-7 2 0 0,0-3 0 16,4 4-9-16,-1-1 0 0,-2 1 0 0,-1-1 0 15,3 0 10-15,-3 1-10 0,0-4 12 0,4 4-12 16,-1-1 24-16,-2 4-1 0,2-4-1 0,1 0 0 16,-4 4-7-16,7-4-2 0,-4 4 0 0,-3-4 0 15,4 1-13-15,-4-1 8 0,4 0-8 0,3-5 0 16,-4 5 0-16,-3 4 0 0,4-7 0 0,0 3 0 15,-1-3-34-15,1 4-3 0,-1-4-1 0,-3-3 0 16,4 7 6-16,-4-7 0 0,0 3 1 16,4-3 0-16,-4-3-42 0,3 0-9 0,-10 0-2 0,4 0-534 15,-1 0-107-15</inkml:trace>
  <inkml:trace contextRef="#ctx0" brushRef="#br0" timeOffset="31289.378">6823 12056 864 0,'0'0'76'0,"0"0"-60"15,0 0-16-15,0 0 0 0,0 0 254 0,0 0 48 16,0 0 10-16,0 0 1 0,0 0-259 0,0 0-54 16,0 0 0-16,7 0-16 0,0-4 0 0,0 4 0 15,-7 0 0-15,14 0 0 0,-7 0 7 0,0 4 1 16,-7-4 0-16,11 0 0 0,-11 0 8 0,3 6 8 0,-3-6-8 0,4 3 11 15,-4-3 10-15,3 9 3 0,4 1 0 0,-7-7 0 16,0 6-5-16,0-2-1 0,0-7 0 0,4 6 0 16,-4 0-5-16,0-6-1 0,0 0 0 0,0 0 0 15,0 0 1-15,0 0 0 0,0 0 0 0,0 0 0 16,0 0 3-16,0 0 1 0,0 0 0 16,0 0 0-16,0 0-3 0,7 0-1 0,0-6 0 0,0 3 0 15,0 0-13-15,4-4 8 0,-11-2-8 0,7 6 0 16,-4-7 9-16,1 1-9 0,-1 0 8 0,-3 5-8 15,4-5 14-15,-1 0-2 0,1 9-1 0,3-10 0 16,-7 7-2-16,0-6 0 0,3 6 0 0,1-4 0 16,0 4-9-16,-4 3 10 0,7-6-10 0,-7 6 10 15,7-3-10-15,-7 3 0 0,0 0 0 0,0 0 0 16,0 0 0-16,0 0 0 0,0 0 0 0,0 0 0 16,0 0 0-16,0 0-11 0,0 0 11 0,0 0-8 0,0 0 8 0,0 9 0 15,3-6 0-15,1 7 8 0,-4-1 1 16,0-9 1-16,0 3 0 0,0-3 0 0,3 10 2 0,-3-10 0 15,0 0 0-15,0 0 0 0,4 9-12 0,-4-9 8 16,0 0-8-16,3 9 8 0,-3-9 5 0,0 0 1 16,7 4 0-16,-7-4 0 0,0 0-22 0,0 0-5 15,11 0-1-15,-4 0 0 0,-7 0 14 0,0 0 0 16,0 0 0-16,7 0 0 0,4-4 0 0,-4 1 10 16,-7 3-10-16,0 0 8 0,10-6-8 0,-3 6 8 15,-7 0-8-15,0 0 8 0,0 0-8 0,11 0 0 16,-11 0 0-16,0 0 0 0,0 0 0 0,0 0 0 15,7-3 0-15,0-3 0 0,-7 6 0 0,11 0 0 16,-8 0 0-16,4-4 0 0,-7 4 0 0,0 0 0 0,7 0 8 0,-7 0-8 16,11 0 12-16,-4 0-2 0,-7 0-1 0,7 4 0 15,4-4-9-15,-11 0-16 0,7 6 4 0,-7-6 1 16,7 3 11-16,3 6 0 0,-3-5 0 0,4 5 0 16,-11 0 0-16,0-6 0 0,3 7 0 0,-3-10 8 15,4 9-8-15,-4-2 0 0,0-7 0 0,3 6 0 16,1 0 0-16,-4-6 0 0,0 10 0 0,0-10 0 15,3 3 0-15,5 6 0 0,-8-6 0 0,0-3-8 32,3 10-28-32,-3-10-4 0,0 0-2 0,0 0 0 0,0 9-78 0,0-9-15 0,4 9-3 0,-4-9-1 15,0 0-65-15,0 0-14 0,10-3-2 16,1-6-1-16</inkml:trace>
  <inkml:trace contextRef="#ctx0" brushRef="#br0" timeOffset="31885.378">7849 12065 115 0,'0'12'10'0,"0"-12"-10"15,0 10 0-15,-3-10 0 0,-1 9 529 0,4-9 104 16,0 7 21-16,0-7 4 0,0 0-528 0,0 6-106 15,0 3-24-15,0-9 0 16,0 0-41-16,7 10-11 0,-3-4-1 0,-4-6-1 16,0 0-34-16,7 6-6 0,0 0-2 0,-4-2 0 15,-3-4-134-15,8 9-27 0,-8-9-6 0,7 0-1 0</inkml:trace>
  <inkml:trace contextRef="#ctx0" brushRef="#br0" timeOffset="32096.098">8160 12109 806 0,'0'0'72'16,"-7"9"-58"-16,0 1-14 0,0-1 0 15,3 0 427-15,-3 1 82 0,7-10 17 0,-4 9 3 16,4-9-447-16,0 0-82 0,0 0-32 0,0 0 2 15,0 0-172-15,0 0-34 0,0 0-8 0,8-6-669 16</inkml:trace>
  <inkml:trace contextRef="#ctx0" brushRef="#br0" timeOffset="32326.809">8386 12012 1036 0,'0'0'46'0,"0"0"10"0,-4 6-45 0,4-6-11 15,0 3 0-15,0 0 0 0,-4 7 248 0,4-10 47 16,0 0 9-16,4 9 3 0,0 0-215 0,-4-5-42 16,0 5-9-16,0 0-1 0,3-6-40 0,1 7 0 0,-1-4-12 0,1-3 4 31,3 7-30-31,-7-7-6 0,7 3 0 0,-7-6-1 16,0 0-27-16,7 3-4 0,3 7-2 0,-6-10-495 0,-4 0-99 0</inkml:trace>
  <inkml:trace contextRef="#ctx0" brushRef="#br0" timeOffset="32671.344">8901 11632 1209 0,'0'0'53'0,"0"0"12"0,0 0-52 0,0 0-13 16,-4 10 0-16,1-1 0 15,-5-6 207-15,8 7 38 0,0-4 8 0,-3 6 2 0,-1 1-207 0,1-1-40 16,3 4-8-16,0 0 0 0,0 3 0 0,-4 3 0 15,4-4 0-15,-3 4 0 0,6 0 0 0,-3 7 0 16,-3-4 0-16,3-3 0 0,0 0 0 0,3 6 0 16,-3-6 0-16,0 0 0 0,0 0 0 0,0 0 0 15,4-4 0-15,-8 1 0 0,1-3 0 0,3 3-10 0,3-7 0 0,1 7 0 32,-4-10-45-32,0-9-9 0,7 4-1 0,-7-4-515 0,0 0-104 0</inkml:trace>
  <inkml:trace contextRef="#ctx0" brushRef="#br0" timeOffset="33207.557">8640 11507 2304 0,'0'0'51'0,"0"0"10"0,0 0 3 0,0 0 0 0,-4-6-52 0,4 6-12 0,0 0 0 0,0 0 0 16,-4-7 50-16,4 7 7 0,4-9 2 0,0 9 0 15,-1-10-47-15,8 10-12 0,-4-3 0 0,3 0 0 0,1-3 0 0,3 6-11 16,4 0 3-16,-1 0 0 0,1 0 8 0,0 0-8 16,6 0 8-16,-6 6-8 0,7-3 8 0,-4 0 0 15,0 7 8-15,-3-4-8 0,3-3 0 0,0 7 0 16,-3-7 0-16,-1 6 0 0,1 1 0 0,-4 2 0 16,0-2 0-16,0-1 0 0,-3 0 0 0,-1 4 0 15,4-7 0-15,-7 0 0 0,4 4 0 0,-4-1 0 16,0 1 0-16,0-1 0 0,0 4 0 0,0-4 0 15,-3-6 0-15,3 7 0 0,-4-1 0 0,1 0-15 16,-4-9 3-16,-4 4 0 16,4 5-12-16,-7 3-3 0,4-5 0 0,-1 2 0 0,-6-6 16 0,3 7 11 15,-4-7-13-15,1 6 5 0,-5 1 8 0,5-7 8 0,-4 3-8 0,3-3 11 16,-3-3 7-16,0 10 2 0,3-10 0 16,-3 9 0-16,7-9-4 0,0 3 0 15,-3-3 0-15,-1 6 0 0,11-6-16 0,0 0 10 0,0 0-10 0,-7 4 8 16,0-4 0-16,7 0 0 0,0 0 0 0,0 0 0 15,0 0-8-15,0 0 0 0,0 0 0 0,0 0 0 16,-4 9 0-16,1 3 0 0,3-2 0 0,0-1 0 16,3 1 10-16,-3 2 0 0,4-2 0 0,-1-1 0 15,1-6 11-15,3 7 3 0,-4 2 0 0,5-6 0 16,-1-2-2-16,3 5 0 0,-3 0 0 0,4-5 0 16,-1-4-34-16,1 6-6 0,3-3-2 0,0-3 0 15,-3 6-19-15,3-3-4 0,0-3-1 0,0 0 0 16,-3 0-163-16,3 0-33 0,-4 0-6 0,4 0-2 15</inkml:trace>
  <inkml:trace contextRef="#ctx0" brushRef="#br0" timeOffset="33824.325">9190 12030 2160 0,'0'0'96'0,"-4"4"19"0,1 5-92 0,-4-3-23 16,3-3 0-16,1 7 0 0,-1-7 53 0,1 6 7 15,-1 1 0-15,4-7 1 0,-3 6-61 0,-1-2-12 16,1-1-2-16,-1 3-1 0,4 10 7 0,-4-10 8 0,1 4-13 0,-1-4 5 16,1 4 8-16,3-4 0 0,-4-5 0 0,4 5-8 15,-3 0 17-15,3-9 4 0,0 0 1 0,0 0 0 16,0 0 21-16,0 0 4 0,0 0 1 0,0 0 0 15,0 0-23-15,0 0-4 0,0 0-1 0,0 0 0 16,7-3-3-16,3-3-1 0,-2-7 0 0,2 4 0 16,1-4-8-16,-1-5-17 0,1 8 4 0,3-2 1 31,-7-1-25-31,4 1-5 0,-1-4-1 0,1 6 0 0,-4 7 28 0,0-6 6 0,0 6 1 0,-7 3 0 16,0 0 8-16,0 0 8 0,0 0-8 0,0 0 11 15,0 0 1-15,7 3 1 0,0-3 0 0,4 9 0 16,-4-9-5-16,-4 10-8 15,4-7 11-15,-3 6-11 0,-1-2 21 0,1-1-2 0,-1 3-1 0,4-2 0 16,-3 2-26-16,3-3-6 0,-3 4-1 0,-1-1 0 0,8-3 24 0,-11-6 5 16,0 7 1-16,7-1 0 0,-7-6-15 0,7 3-12 15,-7-3 3-15,0 0 0 0,14 0 9 0,-7 0 12 16,-7 0-2-16,11 0-1 0,-4 0-1 0,0 0-8 16,3 0 12-16,-3-9-4 0,4 5-8 0,-4-5 0 15,4 6 0-15,-4-3 0 0,0-4 0 0,3 7 0 16,-3-6 0-16,0 9 0 0,0-3 0 0,-7 3 0 15,0 0 0-15,7 0 0 0,0 0 15 0,8 3-3 16,-15-3 0-16,3 0 0 0,4 6 0 16,4 0 0-16,-4 4 0 0,0-1 0 0,0 4-12 0,0-4 0 15,4 0 0-15,-11 1 0 0,3 2 0 0,4-2 0 16,0-1 0-16,-3-6 0 0,-1 7-13 0,4 2-6 0,-3-2-1 0,3-1 0 31,-4-3-172-31,4 1-36 0</inkml:trace>
  <inkml:trace contextRef="#ctx0" brushRef="#br0" timeOffset="41539.408">24776 12485 921 0,'0'0'82'0,"0"0"-66"0,0 0-16 0,0 0 0 0,0 0 205 0,0 0 38 16,0 0 7-16,0 0 2 0,0 0-153 0,0 0-31 16,0 0-5-16,0 0-2 15,0 0-34-15,0-3-7 0,0-3-2 0,3 3 0 0,-3 3-18 0,0-7 0 16,-3 7 0-16,3-3 0 0,-7-3 11 0,-1 3-11 15,-2 0 10-15,-1 3-10 0,-3 0 27 0,-3 0-1 16,-1 3 0-16,0 0 0 0,-3-3 1 0,-4 6 0 16,1-3 0-16,-1 4 0 0,0-4 11 0,4 3 2 15,0-3 1-15,0 0 0 0,0 4-4 0,-4-4-1 16,4-3 0-16,-4 9 0 0,4-9-3 0,-7 6-1 16,3-2 0-16,0-1 0 0,4-3-19 0,0 0-4 15,0 6-1-15,0-3 0 0,3-3-8 0,0 6 8 0,-3-6-8 16,4 3 8-16,-1-3 0 0,4 4 0 0,-7-4 0 0,3 6 0 15,-3-3 0-15,3-3 0 0,1 6 0 0,2-3 0 16,-2-3-8-16,3 10 12 0,3-7-12 0,1-3 12 16,-5 6-12-16,5-3 0 0,-1-3 0 0,4 7 8 15,0-4 0-15,4-3 0 0,-4 0 0 0,7 0 0 16,0 0 10-16,0 0 2 0,-4 0 0 0,4 0 0 16,0 0-20-16,0 0 0 0,0 0 0 0,0 0 0 15,-7 6 0-15,7-6-16 0,0 0 4 0,0 0 0 16,0 0 12-16,0 0 16 0,0 0-3 0,0 0-1 15,0 0-12-15,0 0-10 16,0 0 2-16,0 0 0 0,0 0 17 0,0 0 4 0,0 0 1 0,0 0 0 16,0 0-14-16,4 3 0 0,3-3 0 0,-4 3 0 15,4-3 0-15,0 7 0 0,0-4 0 0,0 3 9 16,4-3-1-16,0 3-8 0,-1 1 12 0,4-7-4 16,0 9-8-16,-3-9 8 0,3 9-8 0,0-9 8 0,0 10-8 15,0-7 0-15,0 3 0 0,1-3 0 0,-1 4 0 0,0-1 0 16,0 0 0-16,-4 4 0 0,8-1 0 0,-4-3 0 15,0 4 0-15,0-1 0 0,4 4 0 0,-7-4 0 16,-1 1 0-16,4 2 0 0,0-3 0 0,1 4 0 16,-5-4 0-16,4 1 0 0,-3-1 0 0,10 1 0 15,-7 2 0-15,4-6 0 0,-4 1 0 0,0 2 0 16,0-3 0-16,0 1 0 0,0-1 0 0,-3-3 0 16,0 3 8-16,-1-3-8 0,4 7 8 0,-3-7-8 15,-11-3 0-15,3 0 8 0,8 6-8 0,-11-6 0 16,0 0 0-16,0 0 0 0,0 0 0 0,0 0 0 15,0 0 8-15,0 10-8 0,0-10 0 0,-4 3 0 0,4 9 0 0,-3-5 0 16,-4-4 0-16,-4 6 0 16,1-6 9-16,3 7-9 0,-4-4 0 0,0-3 0 0,1 7 0 0,-4-7 0 15,0 6 0-15,-1 1 0 0,1-4 0 0,-3 0 0 16,-1 3 0-16,-3 1-10 0,0 2 1 0,-4-2 0 16,0-1-1-16,-3 4 0 0,3 2 0 0,1-2 0 15,-4 0 10-15,-1-1 0 0,1 7-9 0,3-7 9 16,1-2 0-16,-5-1 0 0,5 4 0 0,-1-4 0 15,0 4 0-15,1-4-9 0,-1 1 9 0,4 2 0 16,0-2-8-16,0 5 8 0,-1-9 0 0,8 4 0 16,0 2 0-16,0-2 0 0,0-1 0 0,0 4 0 15,0-4 0-15,3 1 0 0,1-1-8 0,-1-6 8 16,4 7 0-16,0-1-8 0,0-3 8 0,3 0 0 0,4-6 0 0,-3 7 0 16,-1-4 0-16,4-3 0 0,4 9 0 0,-1 1 0 15,-3-10 0-15,4 3 0 0,-4-3 0 0,3 9 0 16,4 1 0-16,0-1 0 0,0-6 0 0,4 3 0 15,0-2 0-15,-4 5 0 16,7-6 0-16,0 7 0 0,4-10-8 0,-4 9 8 0,7-3 0 0,-4-3 0 16,5 1 11-16,-1 2-11 0,3-3 13 0,5-3-4 15,-5 9-1-15,5-9 0 0,2 3-8 0,-2 4 0 16,-5-4 0-16,1 3 0 0,0-3 0 0,3 4 8 16,-3-1-8-16,-1-6 0 0,5 6 0 0,-5-3 0 15,1-3 0-15,0 0 0 0,-1 0 0 0,1 6 0 16,7-2 8-16,-4-4-8 0,-3 0 8 0,-1 6-8 15,1-6 8-15,0 3-8 0,-4-3 8 0,0 0-8 0,-3 0 0 0,-1 3 8 16,1-3-8-16,-7 0 0 0,-1 0-10 0,-10 0 10 16,11 0-21-16,-11 0 1 0,10 0 1 0,-10 0 0 31,0 0-29-31,0 0-7 0,11 0-1 0,-11 0 0 16,0 0-169-16,0 0-35 0</inkml:trace>
  <inkml:trace contextRef="#ctx0" brushRef="#br0" timeOffset="43020.376">25404 13235 1357 0,'0'0'60'0,"0"0"12"0,0 0-57 0,0 0-15 0,0 0 0 0,0 0 0 16,0 0 93-16,0 0 16 15,0 0 3-15,0 0 1 0,0 0-59 0,0 0-12 0,0 0-2 0,0 0-1 16,0 0-27-16,0 0-12 0,0 0 10 0,0 0-10 16,0 0 20-16,0 0-1 0,0 0-1 0,0 0 0 15,0 0 18-15,7 0 3 0,-7 0 1 0,10 0 0 16,-6 0-8-16,6 0-2 0,-3 3 0 0,0-3 0 16,0 6-8-16,1-3-2 0,2-3 0 0,1 10 0 15,-1-4-10-15,4 0-2 0,-3 4-8 0,10-1 12 0,-3 0-12 0,-4 1 8 16,0-1-8-16,-3 4 0 0,3-4 8 0,-4 0-8 15,1-2 0-15,-1 2 0 0,1 7 8 0,0-10-8 16,3 10 0-16,-4-4 9 0,1 1 6 0,-4-4 1 16,4 4 0-16,3 3 0 0,-4-4 7 0,1 1 1 15,-1-4 1-15,1 4 0 0,0 2-25 0,-1-2 0 16,-3-1 8-16,4 1-8 0,-4 3 0 0,3-4 12 16,1 1-12-16,0-1 12 0,-4 4-12 15,0 0 0-15,3-1 0 0,-6-2 0 0,3-1 11 0,-4 1-3 16,1-4-8-16,-1 1 12 0,-3 2-1 0,0-2-1 15,0-1 0-15,0 4 0 0,0-4 1 0,-3 0 0 16,-1 1 0-16,4-1 0 0,-3 1 6 0,-4-4 2 16,3 3 0-16,1 1 0 0,-4-4-19 0,0 0 0 15,0 4 8-15,0-1-8 0,-1-9 0 0,-2 9 0 16,3-5 0-16,0 5 0 0,0 0 0 0,-4-9 0 0,1 10 0 0,2-7 0 16,1 3 0-16,0-3 0 0,-3-3 0 0,3 7 0 15,0-4 0-15,0-3 0 0,0 3 0 0,3-3 0 16,4 0 0-16,-3 0 12 0,-8 0-4 0,4 0-8 15,3 0 11-15,-3-3-11 0,0 0 10 0,0-4-10 16,0 4 20-16,4-3-3 0,-1-3 0 0,4 2 0 16,-3 1-17-16,-1-3 10 0,4-4-10 0,0 4 8 15,0-1-8-15,0-2 0 0,0 2 0 0,4 1 0 16,-1-4 12-16,1 4 0 0,-1-4 0 0,1 1 0 16,-1 2 6-16,4-2 2 0,-3-4 0 0,-4 4 0 15,7-7-20-15,-4 6 0 0,4-6 0 0,0 4 0 16,1-4 0-16,-1 0 0 0,0 7 0 0,3-7 0 0,1 6 10 0,-4-9-2 15,0 10 0-15,3-7 0 16,1 0-8-16,-4 7 0 0,4-1 0 0,-1-6 0 0,1 10 0 0,3-4 0 16,-7 1 0-16,7-1 0 15,-3 4 0-15,3-7 0 0,-4 10 0 0,1-10 0 0,3 7 0 0,4-4-12 16,-4 4 4-16,-4-4 8 0,1 4-11 0,3-1 11 16,0 4-8-16,-3 0 8 0,-4-3 0 0,3-1-10 15,-2 7 10-15,2 0 0 0,1-3-12 0,-4 6 4 16,0-10 8-16,3 10-13 0,1 0-4 0,0-3-1 15,-8-3 0-15,4 3 0 16,-3-7-28-16,-1 1-6 0,1-4 0 0,-1 4-1 16,1-1-91-16,-1 4-19 0,1-3-3 0,3-1-517 0,0 4-103 0</inkml:trace>
  <inkml:trace contextRef="#ctx0" brushRef="#br0" timeOffset="43522.89">26599 12683 288 0,'0'0'25'0,"0"0"-25"16,0 0 0-16,0 0 0 15,0 0 244-15,0 0 44 0,0-7 9 0,0 7 2 0,0 0-224 0,0 0-45 16,-3-9-9-16,3 9-1 0,0 0 20 0,0 0 4 16,-4 0 0-16,4 0 1 0,0 0 28 0,0 0 6 15,0 0 1-15,0 0 0 0,-3-3-16 0,3 3-4 16,0 0 0-16,0 0 0 0,0 0-33 0,0 0-7 16,0 0-2-16,0 0 0 0,-7 3-10 0,3 3-8 15,-3-3 9-15,4 7-9 0,-4-7 8 0,0 6-8 16,0 1 0-16,-1-1 9 0,5 4 7 0,-8-4 2 15,1 4 0-15,3 2 0 0,0-2-18 0,-4-1 0 16,4 1 0-16,0-4 0 0,0 10 8 0,0-6 5 16,0 2 1-16,0-2 0 0,3 3-2 0,-3-7 0 0,4 0 0 15,-1 4 0-15,1-4-4 0,-1 7 0 0,1-10-8 0,-1 4 12 16,4-1-12-16,0 1 11 0,0-10-11 0,0 3 10 16,0 6-10-16,0 4 0 0,4-7 0 0,-4-6 0 15,0 3 0-15,7 7 8 0,-7-10-8 0,3 9 0 16,4-6 0-16,0 3 0 0,4-3 0 0,-1-3 0 15,1 0-12-15,0 0 3 0,-1 0 0 0,1-3 0 32,-1-3-23-32,1 6-4 0,-1 0 0 0,5-3-1 15,-1 0-35-15,-4-3-6 0,1-4-2 0,-4 7 0 0,4-3-32 0,-4 3-6 0,0-1-2 0,0-2-380 16,-7 6-77-16</inkml:trace>
  <inkml:trace contextRef="#ctx0" brushRef="#br0" timeOffset="43853.538">26338 12783 172 0,'0'0'8'0,"0"0"1"0,0 0-9 0,0 0 0 16,0 0 0-16,0 0 0 0,7 6 371 0,-7-6 72 16,0 0 14-16,11 0 3 0,-4 0-339 0,4 0-68 0,-4 0-13 0,3 3-4 15,1-3-3-15,-4 0-1 0,4 0 0 0,-4 0 0 16,3 0-4-16,1 0-2 0,3 0 0 0,-4 0 0 16,1 7-8-16,3-7-2 0,0-7 0 0,-3 7 0 15,3 0-16-15,-3-3 0 0,-1-3-8 16,8 6 8-1,-1 0-40-15,-2 0-1 0,-8-9-1 0,3 6 0 16,1-1-98-16,3-2-20 0,3 3-4 0,1-3-587 0</inkml:trace>
  <inkml:trace contextRef="#ctx0" brushRef="#br0" timeOffset="45254.4">27153 12761 1447 0,'0'0'64'0,"0"0"13"0,0 0-61 0,11 0-16 0,-11 0 0 0,10 10 0 16,5-7 71-16,-8 6 11 0,-7-9 2 0,3 9 1 15,4 1-42-15,-3-7-9 0,-1 6-2 0,1 7 0 16,-1-10 9-16,-3 10 2 0,4 0 0 0,-4-1 0 0,-4 1-11 0,8 3-3 16,-4 3 0-16,7 0 0 0,-7 0-15 0,3 9-3 15,1-9-1-15,0 9 0 0,-1 1-10 0,1 5 0 16,-1-5 0-16,1-7 0 0,3 6 0 0,0-3 8 16,-7-2-8-16,3 2 8 0,4-3-8 0,-3-3 0 15,-4-3 0-15,3 3 0 0,1-4 0 0,-4-5 0 16,3-4 0-16,-3 4 0 0,-3-4-17 0,-1 1-6 15,8-1-1-15,-4-9 0 16,0 0-142-16,0 0-29 0,0 0-5 0,0 0-528 0</inkml:trace>
  <inkml:trace contextRef="#ctx0" brushRef="#br0" timeOffset="46007.244">27256 12708 748 0,'0'0'33'0,"0"0"7"0,0 0-32 0,0 0-8 0,0 0 0 0,0 0 0 16,0 0 285-16,0 0 55 0,0 0 12 0,0 0 1 31,0 0-309-31,3-3-61 0,4-4-13 0,-7 7-2 0,0 0 52 0,4 0 12 0,3-3 1 0,-7 3 1 16,7-6 24-16,0 3 5 0,-7 3 1 0,0 0 0 15,10-10-27-15,-10 10-5 0,8-3 0 0,-8 3-1 16,14 0 1-16,-4-6 1 0,1 6 0 0,3-3 0 16,0 6-33-16,-3-3 0 0,-1 6 0 0,1-3 0 0,3-3 0 0,0 0 0 15,0 7 0-15,0-4 0 0,0 0 0 0,8 3 0 16,-8-3 0-16,0 7 0 16,0-4 0-16,-4 0 0 0,5 1 0 0,-5-4 0 0,-3 6 0 0,-3 4 0 15,6-4 0-15,1 1-9 16,-8-1 9-16,4 0 0 0,-3 1 0 0,0-4 8 0,-1 3-8 0,-3 7 0 15,-3-10 8-15,3 4-8 0,-4-1 0 0,4 4 0 16,-4-4 0-16,-6 4 0 0,3-4 0 0,0 0 0 16,-4 4-10-16,1-4 10 0,-5 1 0 0,5-1 0 15,-4 1 0-15,3-7 9 0,-3 6-9 0,-4 1 0 16,8-1 0-16,-4-6 0 0,0 7 0 0,0-1 0 16,-1-6 0-16,5-3 0 0,-1 6 0 15,1-2-14-15,3-4 5 0,0 6 1 0,0-3 8 0,-1 0 0 0,1-3 8 16,0 0-8-16,0 0 0 0,0 0 9 0,4 6-9 0,-4-6 0 15,0 0 10-15,3 0-10 0,-3 3 8 0,3-3-8 16,1 0 8-16,-1 7-8 0,4-7 8 0,-7-7-8 16,4 7 0-16,-1 0 8 0,-3 0-8 0,4 0 0 15,3 0 15-15,0 0-3 0,-7 7 0 0,3-7 0 16,4 0-12-16,0 0 0 0,0 0 0 0,0 0 0 16,0 0 0-16,0 0 0 0,0 0 0 0,0 0 0 15,0 0 11-15,0 0-1 0,0 0 0 0,7 3 0 16,-3 9-10-16,-1-2 12 0,-3-10-12 0,7 6 12 15,0-3-12-15,0 7 0 0,-3-1-10 0,3-6 10 16,-7-3 20-16,11 10 11 0,-4-1 1 0,0 0 1 16,3-5-33-16,-3 8 0 0,4-6 0 0,-4-3 0 15,4 7 13-15,-1 2-4 0,4-2-1 0,-3 2 0 0,-1 4-8 0,1-3 0 16,3-4 0-16,0 4 0 0,-3-1 0 0,-1 4 8 16,5-1-8-16,-1 1 8 0,0 0-8 0,-4-7 0 15,1 13 0-15,-1-12 0 0,8 2 0 0,-7-2 0 16,-1 5 0-16,-3-9 0 0,0 10 0 0,4-10 8 15,0 4-8-15,-4-1 0 0,-4-2 0 0,1-1 0 16,3-6 0-16,0 6 0 16,-7-3-42-16,3 7-4 0,4-4-1 0,0-3 0 15,-7 6-141-15,4-5-28 0,-4 5-5 0</inkml:trace>
  <inkml:trace contextRef="#ctx0" brushRef="#br0" timeOffset="46722.549">27975 13564 2214 0,'0'0'98'0,"0"0"20"0,0 0-94 0,0 9-24 0,0-9 0 0,0 7 0 15,0-7 66-15,-3 6 9 0,3-6 1 0,0 6 1 16,0 3-53-16,0-5-10 0,-4 8-2 0,4-2-1 15,0-4-11-15,-3 3 0 0,3-2 0 0,-4 2 0 16,1 0 16-16,3 4 0 0,-4 3 1 0,1-4 0 16,-1-2 15-16,1-7 2 0,3-3 1 0,-4 9 0 15,4-9-22-15,0 0-4 0,0 0-1 0,0 0 0 0,0 0 4 0,0 0 0 16,-4 3 0-16,4-3 0 0,0 0-12 0,0 0 8 16,0 0-8-16,0 0 8 0,4-3 0 15,-4-9 0-15,4-4 0 0,3 3 0 0,-4 1-8 0,1-7-11 16,3 3 3-16,-4 1 0 0,8 2 8 0,-8 0 0 15,4-2 0-15,0 2 0 0,4 4 0 0,-7-4 0 16,-1 10 0-16,4-3 0 0,0-3 0 0,0 9 0 16,-3-4 0-16,6 4 0 0,-10 0 0 0,7 0 0 15,0 4 0-15,4-4 0 0,-4 6 0 0,0-3 0 16,4 6 0-16,-4-6-8 0,0 7 8 0,0-4 0 16,0 4 0-16,0-4 0 0,0 3 11 0,0 1-3 15,0-1 0-15,-3-6 0 0,-1 7 2 0,1-1 0 0,-4-9 0 0,7 6 0 16,-4 1-2-16,4-7 0 0,-7 0 0 0,4 9 0 15,-4-9-8-15,0 0 8 0,0 0-8 0,3 0 8 16,5 0-8-16,-1 0 0 16,-7 0 0-16,3-3-11 0,8-3 19 0,-8 6 4 0,4-7 1 0,-3 1 0 15,3-3-13-15,-4 5 0 0,1-5 0 0,3 0 0 16,-3-1 0-16,3-2 0 0,-4 2 0 16,4 1 0-16,-3-4 0 0,-1 4 0 0,4 0 0 0,-3 5 0 15,3-5 0-15,-4 0 0 0,8-1 0 0,-4 7 0 16,-3-6 0-16,3 5 0 0,0-2 0 0,-7 6 0 15,7-9 0-15,-7 9-18 0,0 0 2 0,0 0 1 16,10 0 24-16,-10 0 5 0,11-3 1 0,-11 3 0 16,0 0-15-16,10 9 0 0,1-6 0 0,0 7 0 15,-4 2 0-15,0-2 0 0,0-1 0 0,0 4 0 16,0 2 0-16,-4-2 0 0,4-1-12 0,-3-2 12 16,3-1 0-16,0 4 0 0,-3-4 8 0,-1 0-8 0,1 4 0 0,3-4 0 15,-7-9 0-15,3 4 0 16,4 5-96-16,-3 0-24 0,-4-9-6 0,7 10-1 15,-7-10-53-15,7 3-10 0,0 3-2 0</inkml:trace>
  <inkml:trace contextRef="#ctx0" brushRef="#br0" timeOffset="47257.05">28818 13551 1378 0,'0'0'61'0,"0"0"13"0,0 0-59 0,0 0-15 0,4-9 0 0,-1 6 0 16,-3-3 43-16,0-1 5 0,0 1 2 0,0 6 0 15,0-9-17-15,0 9-3 0,0 0-1 0,-7-4 0 16,0-2 39-16,-3 12 8 0,-1-2 2 0,1 2 0 16,-8-3-18-16,4 6-4 0,0-5-1 0,0 5 0 15,-4 0 5-15,7 1 0 0,1-7 1 0,-1 6 0 16,4 1-9-16,4-1-3 0,-8-6 0 0,8 7 0 15,-1-1-37-15,4 0-12 0,0 1 0 0,0-7 0 16,0 10 0-16,0-13 0 0,0 0-12 0,4 6 3 16,-1 3-25-16,4-6-5 0,-3 7-1 0,-1-7 0 15,-3-3 31-15,7 0 9 0,0 0 0 0,4 0 0 16,-4 0 0-16,0 0 0 0,7-3 0 0,-3-4 0 0,3 4 0 0,0-6 0 16,-3 6 0-16,3-7-10 15,0 1 10-15,-4 0 0 0,1-1 0 0,-1-2 0 0,-2 2 0 0,2 7 0 16,-3-6 0-16,0-1 0 0,0 1 0 0,-3 6 0 15,-1-7 0-15,-3 10 0 0,0 0 26 0,0 0 7 16,0 0 2-16,0 0 0 0,0 0-11 0,11 0-1 16,-11 0-1-16,0 0 0 0,11 3 22 0,-11-3 5 15,0 0 1-15,7 7 0 0,0-4-30 0,0 6-7 16,0 1-1-16,-4-1 0 0,4-6-12 0,-3 7 9 16,-1-1-9-16,-3 0 8 0,4 1-8 0,-4-7 0 15,0 10 0-15,3-4 0 0,1 0-11 0,-4 1-4 16,3-7-1-16,-3-3 0 15,4 9-35-15,-4-9-7 0,7 10-2 0,0-1 0 16,0-6-96-16,4 4-19 0,-4-4-4 0,0-3-1 16,3-3-28-16,1-4-7 0,10 7-1 0,-3-3 0 0</inkml:trace>
  <inkml:trace contextRef="#ctx0" brushRef="#br0" timeOffset="47530.69">29351 13498 2833 0,'0'0'62'0,"0"0"13"0,-3 3 2 0,3-3 3 0,0 0-64 0,-4 10-16 0,-3-10 0 0,3 9 0 16,-3-3 0-16,4 1 0 0,-4-1 0 0,0 3 0 0,0-3 9 0,-4 4-1 15,4-1-8-15,-3 4 12 0,-1 2-12 0,0-2 0 16,-3 0 0-16,4 2 0 0,-1-2 0 0,0-1 0 15,1 1-13-15,-4 6 4 0,7-7 9 0,-4-2 0 16,1 2 0-16,3-2 0 0,-1-1 0 0,8-9 0 16,-7 9 0-16,7-9 0 15,0 0-79-15,0 0-13 0,0 0-4 0,0 0 0 16,0 0-121-16,0 0-25 0,-14-18-5 0,4-4-1 0</inkml:trace>
  <inkml:trace contextRef="#ctx0" brushRef="#br0" timeOffset="47712.303">29129 13498 1785 0,'0'0'159'0,"0"0"-127"0,0 0-32 0,3 3 0 15,4 7 264-15,-3-1 48 0,0 4 8 0,6-4 3 16,4 0-259-16,-3 1-51 0,3 2-13 0,4 1 0 16,-1-4 0-16,4 10 0 0,-3-6 0 0,0 5 0 15,-1-5 0-15,4 6 0 0,-3-7 0 0,0 7 0 31,-4-9-88-31,3 2-15 0,-2 1-2 0,6-4-1096 0</inkml:trace>
  <inkml:trace contextRef="#ctx0" brushRef="#br0" timeOffset="51375.157">27093 13997 115 0,'0'0'10'0,"0"0"-10"0,0 0 0 0,0 0 0 16,0 0 175-16,0 0 33 0,0 0 6 0,0 0 2 15,0 0-116-15,0 0-22 0,0 0-5 0,0 0-1 16,0 0-7-16,0 0-1 0,0 0-1 0,0 0 0 16,0 0-19-16,0 0-3 0,0 0-1 0,0 0 0 0,0 0-19 0,0 0-4 15,0 0-1-15,0 0 0 0,7-4-16 0,4 4 0 16,-11 0 0-16,7 0 0 16,4 4 8-16,-1-4-8 0,-10 0 0 0,11-4 0 0,-1 4 0 0,1 0 0 15,3 0 0-15,-7 0 0 0,-7 0 15 0,11 0-1 16,-1-3 0-16,1 3 0 0,-1-6 8 0,1 6 2 15,0 0 0-15,3 0 0 0,-7 0-15 0,3 0-9 16,1 0 12-16,3 0-12 0,0-3 8 0,-3 3-8 16,-4-6 0-16,3 6 0 0,5 0 16 0,-5 0-3 15,1 0-1-15,-1 0 0 0,1 0-12 0,-1 0 0 16,5 0 0-16,-5 0 0 0,-3 0 0 0,4 0 0 16,3 0 0-16,4 0 0 0,-8 0 0 0,1 0 14 0,6 0-4 0,1 0-1 15,3 0-9-15,0 0-16 0,0 0 4 0,4 0 1 16,3 0 11-16,1 0 0 0,2 0 0 0,-2 0-8 15,-5 0 8-15,1 0 0 0,0 0 0 0,-4 0 0 16,0 0 0-16,0 0 0 0,0 0 0 0,0 0 0 16,1 0 0-16,2 0 0 0,1 0 0 0,0 9 0 15,3-9 12-15,-3 0-1 0,6 0-1 0,1 6 0 16,3-3-2-16,-3 1-8 0,3-4 12 0,1 9-4 16,-1-9-8-16,-3 0 0 0,3 6 9 0,-3-3-9 15,0-3 24-15,-1 0 0 0,1 0 0 0,0 0 0 16,0-3 8-16,-1 3 1 0,8 0 1 0,0 0 0 15,-4-6-14-15,4 6-2 0,-4 0-1 0,1 0 0 16,2 0-17-16,-2 0 0 0,2 0 0 0,1 0 0 16,0 6 0-16,0-3 0 0,0-3 0 0,-1 4-9 15,1-4 9-15,4 6-8 0,2-3 8 0,1 3-8 16,-3-3-8-16,-1 4-2 0,-3-1 0 0,-4 0 0 0,0-3 18 0,1 7 0 16,-5-10 8-16,5 9-8 0,-1-9 0 0,0 3 8 15,0-3-8-15,8 0 0 0,-1 0 0 0,4-3 0 16,-7 3 0-16,0-9-10 0,-1 9-5 0,-2-3-1 15,-5-4 0-15,1 4 0 16,3-3-115-16,-3 3-23 0,-4-7-5 0,1 7-1 0</inkml:trace>
  <inkml:trace contextRef="#ctx0" brushRef="#br0" timeOffset="56228.332">23795 11955 806 0,'0'0'36'0,"0"0"7"0,0 0-35 0,0 0-8 0,0 0 0 0,0 0 0 16,3-6 141-16,-3 6 27 0,0 0 4 0,0 0 2 16,0 0-119-16,0 0-24 0,-3-9-5 0,-4 9-1 15,3 0-25-15,-3 0 0 0,0 0 0 0,0 0 0 16,-3 0 0-16,2 6 0 0,1-3 0 0,0-3 0 16,4 9 21-16,-4-9 6 0,-4 10 1 0,4-7 0 15,-3 3 27-15,-1-3 5 0,4 4 2 0,-4-1 0 16,1 0-30-16,3-3-7 0,-7 7-1 0,7 2 0 15,-4-2-24-15,0-1 0 0,1 4 0 0,-1-4 0 16,1 0 0-16,-1 10 0 0,-3-6 0 0,3-4 0 0,-3 4 0 0,0-1 0 16,-4 7 0-16,4-6 0 0,0 5 0 0,-3-5 0 15,-1 6 0-15,0 0 0 0,-3-4 0 0,4 4 0 16,-1 0 0-16,0-7 0 0,1 7 13 0,3-3-2 16,-1 3-1-16,1-7 0 0,0 7 3 0,4 0 1 15,-5-3 0-15,8 2 0 0,-3 4 1 0,3 0 0 16,-4-3 0-16,8 3 0 0,-8 0-15 15,4 0 0-15,0-3 0 0,-4 9 0 0,1-3 0 0,-1 3 0 16,4-3 0-16,-7 4 0 0,3-4 0 0,1 3 0 16,-1-3 0-16,4 3 0 0,-3 0 0 0,-1 1 0 15,1-1 0-15,-1 0 0 0,4-3 12 0,-4 7-1 16,4 2 0-16,0-3 0 0,-3-2 3 0,3 2 1 0,-1 0 0 16,5-6 0-16,-8 7-7 0,8-4-8 0,3-3 11 0,-4 3-11 15,4-6 9-15,-3 0-9 0,3 6 0 0,3-6 9 16,1 3-9-16,-1-3 0 0,-6 7 0 0,-1-7 0 15,8 6 0-15,-1-3 0 0,-3-3 14 0,4 6-4 16,-4-3-10-16,3 0 0 0,4 0 0 0,1-3-11 16,-5 0 11-16,8 0 0 0,-1 6-9 0,-3-6 9 15,4 0 0-15,3-3 15 0,0 0-3 0,4 3 0 16,-4 0-12-16,3 0 11 0,1-3-11 0,-4-4 10 16,7 7-10-16,-3-3 0 0,3 0 0 0,-3-3 0 15,-1-7 0-15,1 10 0 0,0-7 0 0,3 7 0 16,-3-6-35-16,-1-1-9 0,4-2-1 0,4-1-1 31,-7 4-94-31,-1-4-20 0,1 7-3 0,0-10-599 0</inkml:trace>
  <inkml:trace contextRef="#ctx0" brushRef="#br0" timeOffset="57931.748">26539 12052 57 0,'0'0'0'0,"0"0"0"0,0 0 0 0,-3 0 0 16,-4-9 0-16,0 9 0 0,7 0 209 0,-7 0 37 15,0-3 7-15,0 3 2 0,7 0-201 0,0 0-40 16,0 0-14-16,-11-6 9 0,8 6 42 0,3 0 8 0,0 0 1 0,0 0 1 15,0 0 19-15,0 0 4 16,0 0 1-16,0 0 0 0,0 0-14 0,0 0-3 0,-11 0-1 0,11 0 0 16,0 0-31-16,0 0-7 0,0 0-1 0,0 0 0 15,0 0-28-15,0 9 0 0,0 0 0 0,0-5 0 16,4 5 0-16,-1 0 0 0,1 1 0 0,-1-7 0 16,4 6 9-16,0 4-9 0,0-4 8 0,-3 1-8 15,3 2 9-15,0-2-9 0,3-1 10 0,-2 4-10 16,2 2 9-16,1-2-9 0,-1-4 8 0,1 4-8 15,3-1 0-15,-7 7 0 0,-3-6 8 0,6-4-8 16,1 10 0-16,-1-7 0 0,1 1 0 0,-4 3 0 16,4-1 0-16,3 1 0 0,-4 0 0 0,1-7 8 15,-1 4-8-15,-3 5 0 0,4-5 9 0,-4 3-9 16,0-1 8-16,0-5-8 0,0 9 8 0,0-7-8 16,0 1 23-16,-3 5 0 0,3 1 0 0,0-3 0 15,0 3-23-15,0-7 0 0,0 7-10 0,0 0 10 0,-3-7 0 0,3 7 11 16,0-3 0-16,0-7 0 15,-4 10-11-15,8-6 0 0,-7 2 9 0,-1-2-9 0,1 0 0 0,3-1 0 16,-4-3 0-16,1 4 0 0,-4-4 0 0,3 7 0 16,1-10 0-16,-1 4 0 0,-3 5 0 0,0-2 0 15,7 0 0-15,-3-1 0 0,-4-3 0 0,3 4 0 16,-3 6 8-16,7-7-8 0,-3 7 16 0,0-6 0 16,-4 9-1-16,3-3 0 0,-3-1-6 0,4 1-1 15,-4-3 0-15,0 3 0 0,0-1-8 0,3-2 0 16,4 6 0-16,-3-3 0 0,-8 3 13 0,8-10-2 0,-1 4-1 15,1 0 0-15,-4-1 7 0,0 1 2 0,0 0 0 0,0-1 0 16,3-5-2-16,-3 9 0 0,-3-7 0 0,3 1 0 16,0 2-9-16,0-2-8 0,-7 0 12 0,3 5-12 15,4-5 12-15,-3-4-4 0,3 4 0 0,-7 6-8 16,3-7 12-16,1 7-12 0,3-6 12 0,-4 2-12 16,0 1 8-16,-3 3-8 0,7-7 0 0,-3 7 0 15,-1 0 8-15,-3-3-8 0,4-1 0 0,-1 1 0 16,4 3 0-16,-3-7 0 0,-1 1 8 0,1 6-8 15,-1-7 0-15,1 7 0 0,-1-6 0 0,-3 5 0 16,4 1 0-16,-5-3 0 0,5 3 0 0,-4-7 0 16,0 7 0-16,0-6 0 0,3 5 0 0,-3-5 0 15,0 3 24-15,-3-4 0 0,2 1 1 0,5-1 0 16,-1 7-25-16,-3-6 0 0,-3 2 0 0,-1 1-11 16,4 0 19-16,0-4 4 0,-3 1 1 0,2-1 0 15,-2 7-13-15,-1-6 0 0,1 5 0 0,-1-5 0 0,1 3 8 0,6-4-8 16,0 1 11-16,-3-1-11 0,0 4 16 0,-3-3-4 15,-1-1-1-15,1-3 0 0,3 4-11 0,-4-4 8 16,0 4-8-16,1 3 8 0,-1-4-8 0,1-2 10 16,-1 2-10-16,0 1 10 0,1-4-10 0,-1 0 0 15,1 4 0-15,-1-4 0 0,1 1 0 0,-1-1-12 16,0-6 2-16,1 7-758 16,-1-4-152-16</inkml:trace>
  <inkml:trace contextRef="#ctx0" brushRef="#br0" timeOffset="60663.404">24913 14323 576 0,'-7'0'51'0,"7"0"-41"0,0 0-10 0,0 0 0 15,0-10 129-15,-3 7 24 16,3 3 5-16,0 0 1 0,0-9-127 0,0-1-32 0,0 10 0 0,0-9 0 15,3 6 0-15,-3 3 0 0,-3-10 0 0,3 7-10 16,0 3 28-16,0 0 6 0,0 0 0 0,0-6 1 16,0 6 57-16,0 0 11 0,0 0 3 0,0 0 0 15,0 0-26-15,0 0-5 0,0 0-1 0,0 0 0 16,0 0-34-16,0 0-7 0,0 0-2 0,0 0 0 16,0 0-21-16,0 0 0 0,0 9 0 0,0 4 0 15,3-4 0-15,-3 1 0 0,0 2 0 0,0 4-8 16,0-3 8-16,0-1 0 0,-3 7 0 0,3-7 0 15,0 10 13-15,0 0-1 0,0-3-1 0,0 3 0 16,-4 0 0-16,4 0 0 0,0-3 0 0,-3 3 0 0,3-3-11 0,0-1 10 16,0-2-10-16,0 6 10 15,0 3 6-15,3-3 2 0,-3 3 0 0,4-3 0 0,-4 0-18 0,0 3-14 16,0 0 2-16,0-3 1 0,0 0 11 16,0 0 12-16,0 3-2 0,0-9-1 0,0 6-1 0,0 0 0 15,0-3 0-15,0-7 0 0,0 7-8 0,0-7 0 16,3 7 9-16,-3-6-9 0,-3-4 25 0,3 4 1 15,0-4 0-15,0 1 0 0,0 2 1 0,0-6 0 16,0 4 0-16,0-10 0 16,0 3-16-16,0 0-3 0,0-3-8 0,0 0 12 0,0 0-4 0,0 0 0 0,0 0-8 0,0 0 12 15,0 0 13-15,0 0 3 0,0 0 0 0,0 0 0 16,-7 6 12-16,3-6 2 0,-3-6 1 0,3 3 0 16,1 0 1-16,-1-3 0 0,-3-4 0 15,4 4 0-15,-1-4-12 0,1 4-3 0,-4-3 0 0,3 3 0 16,-3-4-17-16,4 1-4 0,-4-1-8 0,3 1 12 15,-3-1-12-15,3 4 0 0,-3-9 0 0,0 5 0 16,0 4 0-16,0 0 0 0,0-4 0 0,4 1 0 16,-4 6 0-16,-1-1 0 0,5-2 0 0,-1 6 0 15,1-3 0-15,3 3 0 0,0 0 0 0,0 0 0 16,0 0-13-16,0 0 4 0,0 0 1 0,-4 3 0 16,1-3 8-16,3 10-8 0,-4-7 8 0,4 3-8 15,0 3-7-15,4 1-1 0,-4-4 0 0,3 10 0 16,1-4 16-16,-1 1 0 0,4-4 0 0,-3 4 0 15,0 6 0-15,3-10 0 0,0 4-10 0,0-1 10 16,0-2 0-16,0-1 0 0,0 3 0 0,0-2 0 0,4 2-10 0,-4-2 10 16,-4-1 0-16,1 4-9 0,6-4 9 0,-3-3 12 15,-3-2-2-15,3 2-1 0,0-3-9 0,0 0 12 16,0 3-12-16,4-2 12 0,-1-4-4 0,-3 0 0 16,4 0 0-16,3 0 0 0,4-10 5 0,-1 10 1 15,-3-6 0-15,4 0 0 0,0-4 13 0,-4 1 2 16,-4 6 1-16,4-7 0 0,-7 1-30 0,8-1 0 15,-5-2 0-15,-3 2 0 0,0-2 0 0,-3 3 0 16,6-1 0-16,-6 4 0 0,-1-10 0 16,4 7 0-16,-3 6 0 0,3-7 0 0,-3 1 0 0,-1-4 0 15,-3 10 0-15,4-6 0 16,3 2-80-16,-7 1-23 0,0 0-4 0,0-3-1095 0</inkml:trace>
  <inkml:trace contextRef="#ctx0" brushRef="#br0" timeOffset="68338.192">24412 15671 172 0,'0'0'16'0,"0"0"-16"0,0 0 0 0,0 0 0 15,0-9 230-15,0 6 43 0,-3-4 9 0,-1-2 2 16,4 9-184-16,0-3-36 0,0 3-7 0,0 0-1 15,0 0-1-15,0 0 0 0,0 0 0 0,0 0 0 16,0 0 11-16,0 0 2 0,7-3 1 0,-7 3 0 16,0 0-9-16,0 0-1 0,0 0-1 0,0 0 0 15,4 3-3-15,-4-3-1 0,0 0 0 0,3 3 0 0,1 6-22 0,-1 1-5 16,4-1-1-16,-3 1 0 16,-1-7-26-16,1 9 8 0,0-2-8 0,-1 8 0 0,1-5 0 0,-1 3 0 15,1-1 0-15,-4 4 0 0,-4 0 0 0,4-3 0 16,0 2 0-16,0 1 0 0,0-3 0 0,-3 9 0 15,-1-3 12-15,4-6-4 0,-3 6 16 0,3-4 4 16,-8 4 0-16,5 0 0 0,3-3-5 0,0-6-1 16,0 9 0-16,0-7 0 0,0 1-14 0,0 3-8 15,0-7 8-15,0 7-8 0,0-6 0 0,0-4 0 16,0 4 0-16,0 2 0 0,0-5 0 0,0-4 0 16,-4 3-12-16,4 1 4 15,0 2-24-15,0-12-5 0,-7 7-1 0,7-7 0 16,0 0-97-16,0 0-19 0,0 3-4 0,-3 6-746 0</inkml:trace>
  <inkml:trace contextRef="#ctx0" brushRef="#br0" timeOffset="69236.969">23456 16518 288 0,'0'0'25'0,"-3"0"-25"0,-4 0 0 0,0 0 0 16,0 6 140-16,-1-6 22 0,1 0 5 0,-3 0 1 15,-1 0-107-15,4 0-21 0,0 0-4 0,0 0 0 16,0 3 24-16,0-3 4 0,0 0 2 0,7 0 0 0,-7 0 36 0,7 0 7 16,0 0 2-16,0 0 0 0,0 0-33 0,0 0-6 15,0 0-2-15,0 0 0 0,10-3-24 0,-10 3-5 16,0 0-1-16,7 0 0 0,4 3-12 0,0-3-2 15,-4 0-1-15,3 0 0 0,-10 0 9 0,11 0 2 16,-1 0 0-16,1 0 0 0,-4 0 4 0,4 6 2 16,3-2 0-16,0-1 0 0,0-3-3 0,4 0-1 15,-4 0 0-15,7 6 0 0,0-6-17 0,4 3-3 16,-1-3-1-16,5 0 0 0,-1 0-5 0,7 0 0 16,0 0-1-16,4 0 0 0,0 6 3 0,3-2 1 15,1 2 0-15,3-3 0 0,-8 0-15 0,8 3-13 16,-3-2 2-16,2 5 1 0,-2-9 10 0,-1 9 16 15,4-6-4-15,0 7-1 0,3-10 5 0,1 9 0 0,3-6 1 0,-4 4 0 16,0-4-1-16,1 3-1 0,-4-3 0 0,3-3 0 16,0 0 13-16,1 6 4 0,3-6 0 0,0 0 0 15,-8 0-32-15,5 0-8 0,-8 0-1 0,4 0 0 16,-4-6 9-16,1 6 12 0,-4 0-2 0,3-3-1 16,-7 3-9-16,4-6 0 0,-4 6 0 0,8 0 0 15,-1 0 0-15,-3-3-11 0,-4 3 11 0,-3-7-12 16,3 7 12-16,-7 0-10 0,-3-3 10 0,-4 3-10 31,-3 0-30-31,-1 0-5 0,5 0-2 0,-8 0 0 0,-4 0-172 0,1 0-34 0</inkml:trace>
  <inkml:trace contextRef="#ctx0" brushRef="#br0" timeOffset="70938.392">23689 16781 403 0,'0'0'17'0,"0"0"5"0,0 0-22 0,0 0 0 15,0 0 0-15,0 0 0 0,0 0 195 0,0 0 34 16,0 0 7-16,0 0 2 0,4-9-170 0,-4 9-35 16,7-3-6-16,-4 0-2 0,1-4 0 0,-4 7 0 0,0 0 0 0,3-9 0 15,1 9 27-15,-4 0 4 0,0 0 2 0,0 0 0 16,0 0 0-16,0 0 0 0,0 0 0 0,0 0 0 16,0 0-18-16,0 0-4 0,0 0-1 0,-7 0 0 15,0 9-17-15,0-9-3 0,0 10-1 0,-4-7 0 16,0 6 7-16,4-3 2 0,-3 4 0 0,3-4 0 15,-4 4 6-15,4-1 2 0,0 4 0 0,-4-4 0 16,4 3-9-16,-3 4-2 0,6-3 0 0,-6-1 0 16,-1 7-10-16,4 0-2 0,-7-3-8 0,7 2 12 15,-4 4-12-15,1 0 8 0,-4 0-8 0,3-3 0 16,-3 9 17-16,0-3-2 0,0-3-1 0,0 6 0 16,-4-2-2-16,0 2 0 0,1-3 0 0,2 3 0 15,1-3-12-15,4 3 0 0,-1 1 0 0,4-4 0 16,0-3 22-16,0 0-2 0,4 0 0 0,-1-4 0 15,0 4-12-15,4 0-8 0,-3-3 8 0,6 0-8 16,1-3 0-16,0 9 0 0,3-10 0 0,0 4-8 16,-4-6 8-16,8 9-12 0,-4-7 12 0,-4 1-12 15,4 0-15-15,4-1-3 0,0-2-1 0,-1 3 0 16,-3-4-29-16,4-2-7 0,-1 2-1 0,-3 1 0 16,-3-7-21-16,3 3-5 0,4 1-1 0,-4-4 0 15,-7-6-139-15,10 0-28 0,8 6-6 0,3-6-256 0</inkml:trace>
  <inkml:trace contextRef="#ctx0" brushRef="#br0" timeOffset="71760.618">23932 17051 576 0,'0'0'51'0,"0"0"-41"0,0 0-10 0,0 0 0 15,0 0 271-15,-3 6 52 0,-4 4 10 0,7-10 3 16,0 0-224-16,0 0-45 0,0 0-9 0,0 6-2 16,0-6 4-16,-4 9 0 0,4-2 0 0,0 2 0 15,-3 0-2-15,-1-2 0 0,8-1 0 0,-4 3 0 16,0 1-22-16,0 2-5 0,3-2-1 0,-3-1 0 15,0 4-10-15,0-4-3 0,0 10 0 0,0-7 0 16,0 1-17-16,0 6 0 0,-3 3 8 0,-1-4-8 0,4 1 0 0,0-3 8 16,0 6-8-16,0-3 0 0,-3 0 0 15,-1-4 0-15,4 4 0 0,0-6 0 0,-3 5 0 0,-1-5 0 16,4-4 8-16,-3 1-8 0,3 2 0 0,0-12-17 16,-4 10 3-16,1-1 1 15,-1 1-27-15,1 2-6 0,-5-3-1 0,5 4 0 16,3-4-29-16,-4 1-7 0,1-7-1 0,3 6 0 15,-4 1 4-15,4-10 0 0,0 0 0 0,-3 9 0 16,-1-6-20-16,4-3-3 0,0 0-1 0,0 0-590 0</inkml:trace>
  <inkml:trace contextRef="#ctx0" brushRef="#br0" timeOffset="72672.115">24359 17346 518 0,'0'0'46'0,"0"0"-37"0,0 0-9 16,0 0 0-16,0 0 268 0,0 0 51 16,0 0 10-16,0 0 3 0,0 0-235 0,0 0-46 0,7 3-10 15,0-3-1-15,4 3-13 0,0-3-3 16,-1 6 0-16,4-3 0 0,4-3 23 0,0 0 4 0,-1 7 1 0,4-4 0 15,4-3-16-15,0 0-4 0,-4 0 0 0,0 0 0 16,0 0-32-16,0 3 0 0,1-3 0 0,-1 0 0 16,-4 6 0-16,5-6 0 0,-5 3 10 0,4-3-10 15,-3 0-15-15,0 0-8 0,-1 7-1 0,1-4-1 32,0-6-35-32,-1 3-6 0,1-7-2 0,-1 7-531 0,1 0-106 0</inkml:trace>
  <inkml:trace contextRef="#ctx0" brushRef="#br0" timeOffset="77709.905">25361 17437 1094 0,'0'0'97'0,"-3"9"-77"0,3-3-20 0,-7-3 0 16,3 7 326-16,-3-7 62 0,7-3 12 15,0 6 2 1,0-6-385-16,0 0-77 0,0 0-15 0,0 3-3 16,0 4 38-16,0-1 8 0,4 3 2 0,-1-2 0 0,-3 2 54 0,4-3 12 0,3 1 1 0,0-4 1 15,0 6-18-15,0 4-4 0,3-4-1 0,1 0 0 16,0 4-7-16,-1-4 0 0,4 1-8 0,0 2 12 16,-3-2 0-16,3 9 0 0,0-7 0 0,0 1 0 15,0 5-12-15,-3 1 0 0,7-6 0 0,-4 6 0 16,0-4 17-16,0 4 4 0,0 3 1 0,-3-3 0 15,-1 0-22-15,4 6 0 0,-3-3 0 0,-4 0 0 16,0-4 0-16,-3 4 0 0,3-3 0 0,-4-6 0 0,-3 6 11 0,0-7-3 16,-3 7 0-16,-1 0 0 0,4-4-8 0,-3-2 0 15,-1 3 0-15,-3-1 0 0,0 1 0 0,0-3 0 16,3-4 0-16,-3 4 0 0,0-4 0 0,-3 3 0 16,-1-2 0-16,1-7 0 0,-5 6 18 0,5 1 2 15,-8-4 0-15,1 0 0 0,2-6 0 0,-2 7 1 16,3-4 0-16,-4-3 0 0,4 0-9 0,0 0-1 15,0-3-1-15,3-4 0 0,-7 7-10 0,8-3 8 16,-1-6-8-16,4 6 8 0,0-4-18 0,0 4-4 16,0-6-1-16,4-1 0 15,-1 1 15-15,4-3 0 0,4 2 0 0,-1-2 10 0,1-7 1 0,-1 9 0 16,1-2 0-16,3-10 0 0,0 0 2 0,3 0 1 16,-3 3 0-16,0-3 0 0,4 0 2 0,0-6 1 0,-1 6 0 0,1 0 0 15,-1 0 1-15,1 0 0 0,-4-6 0 0,4 6 0 16,-1 0 2-16,1-3 1 0,-1-3 0 0,-3 6 0 15,4-6 0-15,0 3 0 0,-1-7 0 0,1 10 0 16,3 0-13-16,0-6-8 0,0 6 8 0,0 0-8 16,0-6 0-16,-3 6-12 0,3 0 2 0,4-3 0 15,-4 0-2-15,0 3-1 0,0 9 0 0,-3-5 0 32,3 11-21-32,-7-8-4 0,3 11-1 0,-3-5 0 0,0 0 6 0,4 6 1 0,-4-4 0 0,-7 7 0 15,7-3-26-15,-7 3-5 16,11-9-1-16,-4 6 0 0,-7 3-129 15,0 0-27-15,0 0-4 0</inkml:trace>
  <inkml:trace contextRef="#ctx0" brushRef="#br0" timeOffset="78810.606">25897 16728 1627 0,'0'0'72'0,"0"0"15"0,0 0-70 0,0 0-17 16,0 0 0-16,-3 6 0 0,-4-3 27 0,7-3 1 15,0 0 1-15,0 0 0 0,0 0-11 0,0 0-2 16,0 0-1-16,3 3 0 0,1 7 26 0,-1-1 6 15,1-2 1-15,3-1 0 0,0 3-8 0,4 1 0 16,-1 2-1-16,1-2 0 0,-1 8-28 0,1-5-11 16,0-1 8-16,3 4-8 0,0-3 8 0,0 5-8 15,4-2 8-15,-4 6-8 0,3 3 34 0,8 0 2 16,-4 7 0-16,4-10 0 0,-4 6 5 0,-3-3 2 16,3-3 0-16,0 3 0 0,0-3-9 0,-3 0-2 0,-1-6 0 0,-2 9 0 15,2-10-14-15,-3 7-3 0,-3-3-1 0,-1 3 0 16,-2 9-14-16,-1-2 0 15,0-4 0-15,0 3 0 0,-4-3 0 0,1 3 0 0,-1-3 0 0,-3 7 0 16,0-1 0-16,-3-3 0 16,-1-3 0-16,-3 4 0 0,0-4 0 0,-3 0 11 0,-1 0-11 0,0 3 10 15,1-6-2-15,3 0-8 0,-7 0 12 0,7-10-4 16,-1 10-8-16,-2-12 0 0,-1 2-10 0,1-2-765 16,3-1-153-16</inkml:trace>
  <inkml:trace contextRef="#ctx0" brushRef="#br0" timeOffset="109498.945">11472 15301 1587 0,'14'-6'35'0,"-14"6"7"0,-7 0 2 0,7 0 0 0,7 0-35 16,-7 0-9-16,-7 0 0 0,4-3 0 0,3 3 17 0,0 0 2 16,0 0 0-16,0 0 0 0,-11-3-27 0,15-4-6 15,10 7-1-15,-3-3 0 0,-4-3 1 0,3 6 0 16,4-3 0-16,4-4 0 0,3 4 14 0,-7 3 10 16,0 0-2-16,4 0 0 0,3 3 9 0,4-3 2 15,-1 0 0-15,1 0 0 0,3 0 17 0,15 0 3 16,-4 0 1-16,6 0 0 0,1-3-28 0,-14 3-12 15,7-3 10-15,3-3-10 0,4 6 0 0,3 0 0 16,-3-3 0-16,7-3 0 0,0 6 0 0,21 0 8 16,0-4 0-16,-3-2 1 0,3 3 37 0,-4 3 7 0,1-3 2 0,3-3 0 15,-3-4-39-15,3 7-8 0,3-6-8 16,-3 5 11-16,4-2 12 0,-7 3 2 0,-1-3 1 0,-13 6 0 16,-1-3-12-16,4 3-2 15,-4-3-1-15,8-4 0 0,-4 4-11 0,0-3 10 0,-4 6-10 0,22-3 10 16,-4-4-10-16,-25 7 0 0,1-3 0 0,-1 0 0 15,4-3 17-15,-3 6-1 0,2 0-1 0,-6 0 0 32,-3 6-39-32,13-3-7 0,-7 0-1 0,-6 4-1 0,-8-4-74 0,-3-3-14 15,-4 9-3-15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06:18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 6057 979 0,'0'0'87'0,"0"0"-70"16,0 0-17-16,0 0 0 0,0 0 134 0,0-10 23 16,0 4 5-16,-3-3 1 0,3 9-132 0,0-13-31 15,0 13 0-15,0-9 0 0,-7 6 0 0,7-7 0 16,-4 7 0-16,4-3 0 16,0 6-32-16,0-3-8 0,-4-7-2 0,4 1 0 0,-7 9 21 0,7-10 4 15,-3 7 1-15,-4-3 0 0,7 6 16 0,-4-3 0 16,-6-7 0-16,6 7 9 0,-6-3 9 0,3 3 2 15,-1-3 0-15,-2 6 0 0,-1 0 12 0,1 0 4 16,-4 0 0-16,3 0 0 0,-3 0-21 0,-4 0-4 16,11 6-1-16,-14-3 0 0,7-3-10 0,-7 9 0 0,7-9 0 0,0 10 0 15,-8-7 0-15,8 6 0 0,-3 1 0 0,3-1 0 16,-1-6 0-16,5 7 0 0,-4-1 0 0,3 1 0 16,-3-7 0-16,3 6 0 0,1 4 0 0,-1-4 8 15,1 0-8-15,3 4 0 0,-4-4 0 0,0 7 8 16,8-10 5-16,-4 4 1 0,3 2 0 0,-3-2 0 15,4-1 18-15,3 4 3 0,0-13 1 0,0 9 0 16,0 1-36-16,0 2 0 0,0-6 0 0,3 4 0 16,4-4 0-16,-3 3 0 0,-4-2 0 0,7-4-9 15,-4 6 21-15,8-6 4 0,-7-3 0 0,6 7 1 16,-6-7-1-16,6 0 0 0,1-7 0 0,-1 7 0 16,-6 0-8-16,7-3-8 0,-1 3 9 0,1-9-9 15,-1 9 12-15,1-10-4 0,-4 1-8 0,4 6 12 16,-1-7 5-16,4 1 1 0,-3 6 0 0,-1-6 0 0,1-1 3 15,0 1 1-15,-8-4 0 0,8 4 0 0,-8-1-11 0,8 4-3 16,-11-3 0-16,3-1 0 16,-3 1-8-16,0-1 0 0,7 1 9 0,-7 6-9 0,0 0 13 0,0 3-1 15,0 0-1-15,0 0 0 0,4-7 9 0,-4 4 3 16,0-3 0-16,0 6 0 0,0 0-8 0,0 0-2 16,7-9 0-16,-7 9 0 0,3 0-1 0,-3 0-1 15,0 0 0-15,0 0 0 0,0 0-11 0,0 0 8 16,0 0-8-16,0 0 8 0,0 0-8 0,8 9 8 15,-5 0-8-15,-3 4 8 0,4 3 22 0,-4-4 4 16,7-2 1-16,-7 2 0 0,-7 1-35 0,7-4 0 16,0 10 0-16,0-6 0 0,7 5 0 0,-7-2 12 15,0 3-4-15,0 0-8 0,3 3 8 0,-3-4-8 16,0-2 0-16,-3 0 0 0,6-1 0 0,-3 1 0 0,7 0 0 0,-3-1 0 16,-1 1 11-16,4-6-11 0,4 2 10 0,-11 4-10 15,11-4 0-15,-8-9 0 0,-3-3-11 0,4 10 11 31,3-1-31-31,-7-9 2 0,0 0 0 0,10 10 0 16,-6-7-121-16,-4-3-24 0,0 0-5 0,0 0-1 0</inkml:trace>
  <inkml:trace contextRef="#ctx0" brushRef="#br0" timeOffset="370.694">1588 6248 403 0,'0'0'36'0,"0"0"-36"16,0 0 0-16,0 3 0 0,-8 7 373 0,8-7 68 16,-3 6 14-16,3-3 2 0,0-6-349 0,0 10-69 0,-4-4-15 0,4 3-2 15,-7 1-7-15,4 2-2 0,3 4 0 0,-7-3 0 16,7-4-13-16,0 4-16 0,-4-1 3 0,4 7 1 31,0-10-25-31,0 4-5 0,4-1-1 0,-4-2-861 0</inkml:trace>
  <inkml:trace contextRef="#ctx0" brushRef="#br0" timeOffset="3301.903">4487 5956 864 0,'7'-3'76'15,"-3"-3"-60"-15,-4 6-16 0,0 0 0 16,0 0 129-16,0-3 23 16,0-7 5-16,0 1 1 0,0 9-132 0,-4-9-26 0,4-4 0 0,0 4-12 0,-10 6 12 0,6-7 0 15,4 1 0-15,0-1 0 0,-7 7 0 0,4-6 0 16,3 6 0-16,0-7 0 0,0 10 10 0,0 0 4 15,-7-6 1-15,0 0 0 0,0-1 25 0,7 7 4 16,-11 0 2-16,0-3 0 0,4 3-21 0,-10 0-4 16,10 3-1-16,-4-3 0 15,-7 7-9-15,11-4-3 0,-10 0 0 0,3 3 0 0,3 4 16 0,-3-7 2 16,3 6 1-16,-3-6 0 0,4 7-11 0,-1-1-3 16,-3-6 0-16,3 7 0 0,1 12-13 0,-4-13 0 15,0 7 8-15,-1-1-8 0,-2 4 0 0,3-6 0 16,3 9 0-16,-3 0 0 0,0-13-9 0,3 13 9 0,8-6-13 0,-4-1 5 15,3 4 8-15,4-6-12 0,0-4 12 0,0 10-12 16,4-10 12-16,3 1 0 0,-4-4 0 0,8 3-8 16,-1 1 8-16,-6-7 8 0,7 6-8 0,-1 1 11 15,1-4 4-15,-8-3 1 0,8 0 0 0,-1-3 0 16,-3 0-16-16,4-3 8 0,0 3-8 0,-1-9 0 16,1 6 10-16,3-7-10 0,-3 1 10 0,3-4-10 15,-7 1 8-15,7-4-8 0,-4 0 0 0,4 1 0 16,-10-7 0-16,7 9-13 0,-4-6 1 0,7 4 0 15,-11-4 1-15,4 0 1 0,0-3 0 0,0 3 0 16,-3-3 10-16,3 10 14 0,-7-7-3 0,4 10-1 16,3-4 3-16,-4 4 1 0,1-4 0 0,3 10 0 15,-7-3 5-15,0 6 1 0,0 0 0 0,0 0 0 16,0 0-6-16,0 0-1 0,0 0 0 0,3 9 0 16,-3 4-5-16,0 9 0 0,-3-13-8 0,3 10 12 15,-7 0 10-15,7-4 2 0,-7 4 0 0,7 0 0 0,-7-3 4 0,7 2 2 16,-4 4 0-16,4-3 0 0,-7-6-18 0,3 9-4 15,4 0-8-15,0-7 12 0,0 1-12 0,0 0 0 16,11-1 0-16,-11 1 0 16,0-3-40-16,4-4 0 0,3 4-1 0,-7-4 0 15,7 0-67-15,-7 4-12 0,0-10-4 0,7 6-437 16,-4 1-88-16</inkml:trace>
  <inkml:trace contextRef="#ctx0" brushRef="#br0" timeOffset="3985.945">4650 6217 1836 0,'0'0'81'0,"0"0"17"15,0 0-78-15,0 0-20 0,0 0 0 0,10-7 0 16,-10-2 45-16,4 6 6 0,-1-7 1 0,4 1 0 16,-3 6-35-16,3-6-6 0,-7-1-2 0,0 1 0 0,7 9-9 15,-4-13 0-15,5 4 0 0,-1-1-11 0,-4 4 11 0,4 0 0 16,0-4 0-16,0 7 0 15,4-6 0-15,-8 6 0 0,4-4 0 0,1 7 11 0,-1-3 0 0,3 3 0 16,-10-6 0-16,0 6 0 0,14 6-1 16,-3-3 0-16,-8-3 0 0,4 10 0 0,0-4-10 0,1 0 0 15,2 1 9-15,-10 2-9 0,7 4 9 0,0-10-9 16,4 6 12-16,-11 4-12 0,7-4 9 0,-4 1-9 16,4 2 0-16,1-3 9 0,-5 1-9 0,4 2 0 15,-7 4 0-15,0 0 8 0,0-7-8 0,4 10 0 16,-4-6 0-16,-4 8 0 0,4-2 0 0,0-6 0 0,0 9 0 15,-10-7 0-15,10 1-12 0,-11 6 12 16,4-6-10-16,0-1 10 0,0 4-14 0,3-6 3 0,-6-4 1 0,6 4 0 16,-6-4 10-16,-1 1 0 0,4-4 0 0,0 0 0 15,-4-6 0-15,-3 6 8 0,4-2-8 0,-8-4 8 16,4 0-8-16,-4 0 0 0,8 0 0 0,-8 0 0 16,0-10 0-16,4 7 0 0,-7-6 0 0,7-1-8 15,3 1 8-15,-3-4 0 0,4 4 0 0,-4-1 0 16,6-2 0-16,5 2-12 0,3 1 4 0,-7 6 0 15,3 0-5-15,4 3-1 0,0 0 0 16,0 0 0-16,0 0 14 0,11 3 0 0,-4-3 0 0,11 9 0 16,-1-6 26-16,4 7-2 0,1-1 0 0,2 1 0 15,1-7 5-15,-4 6 1 0,4-3 0 0,0 1 0 16,3-1-9-16,-4-3-1 0,1 7-1 0,0-10 0 16,3 9-11-16,-3-6-8 0,-1 3 12 0,1-2-12 15,-7 2 0-15,-1-3 0 0,1 6 0 0,3-6 0 0,0-3-8 0,-10 10-9 16,7-10-2-16,3 6 0 15,-11-3-113-15,5 0-24 0,-1 7-4 0</inkml:trace>
  <inkml:trace contextRef="#ctx0" brushRef="#br0" timeOffset="9023.196">12735 6198 1116 0,'0'0'49'0,"0"0"11"0,-7 0-48 0,7 0-12 16,0 0 0-16,0 0 0 0,-3 0 89 0,-4-3 16 15,3-4 3-15,4 7 1 0,-3 0-65 0,-4-3-12 16,-1-3-4-16,1 3 0 0,-3 0-28 0,3-3 0 15,0 6 0-15,-4-4 0 0,4-2 0 0,-3 6 0 0,-5 0 0 0,1-3 0 16,-3 3 0-16,-1 0 0 0,0 0 0 16,1 0 0-16,-4 3 21 0,-1-3-1 0,1 6-1 0,0-2 0 15,-4-4 22-15,1 9 5 0,-1-6 1 0,4-3 0 16,-4 9-24-16,4-9-5 0,0 10-1 0,-4-10 0 16,4 0 13-16,0 0 2 0,0 3 1 0,-1-3 0 15,5 6-23-15,-1-6-10 0,1 0 8 0,2-6-8 16,1 6 8-16,0-3-8 0,-3 3 8 0,2 0-8 15,5-3 12-15,-4 3-4 0,0 0 0 0,3-7 0 16,4 7 1-16,7 0 0 0,0 0 0 0,0 0 0 16,0 0-1-16,0 0-8 0,11 0 12 0,6 0-4 15,-3 0-8-15,0 0 0 0,1 7 0 0,6-4 8 16,0-3-8-16,4-3 0 0,-4 3 0 0,3-7 0 16,5 7 0-16,-5 0 0 0,1 0 0 0,3 0 0 0,-3-3 0 15,0-3 0-15,3 6 0 0,-3 0 0 16,-1-3 0-16,1 3 0 0,0-3 0 0,-1-3 0 0,5 6 0 0,-8 0 0 15,0-4 0-15,-7 4 0 0,7 4 0 16,-7-4 0-16,0 0 10 0,1 0-10 0,-8 0 0 0,3 0 0 16,-10 0 0-16,0 0 0 0,0 0 0 0,0 0 0 15,0 0 0-15,0 0 0 0,0 0 0 0,-3 9 0 16,-1-6 0-16,-3-3-9 0,0 6 9 0,-4-3 9 16,1-3-1-16,-1 0-8 0,1 7 24 0,-4-4-3 15,-4-3 0-15,4 0 0 0,0 0-4 0,-4 3-1 16,0-3 0-16,1 0 0 0,-1 0 1 0,0 0 0 15,4 6 0-15,-3-6 0 0,-1-6-4 0,0 6-1 16,1 6 0-16,-1-3 0 0,1-3-12 0,-1 0 0 0,-3 7 0 0,7-4 0 16,0-3 0-16,-1 0 0 0,-2 9 0 0,6-9 0 15,1 3 0-15,-1-3 0 0,0 0 0 0,1 7 9 16,3-7-9-16,0 3 0 0,0-3 0 0,7 0-11 16,-4 0 11-16,4 0 0 0,0 0-9 0,0 0 9 15,0 0-20-15,0 0 1 0,11 6 0 0,3-3 0 16,0-3-3-16,7 6-1 0,-3-2 0 0,3-1 0 15,0-3 10-15,4 0 1 0,-4 0 1 0,0 6 0 16,4-6 11-16,0 3 0 0,-4-3-9 0,3-3 9 16,-2 3 0-16,-5-6 0 0,4 6 0 0,-3-3 0 15,-4-1 9-15,0-2 7 0,0 6 0 0,-3 0 1 16,-11 0-5-16,0 0-2 0,7-9 0 0,-7 9 0 16,0 0 18-16,0 0 3 0,0 0 1 0,0 0 0 0,0 0-2 15,-7-3 0-15,0-4 0 0,-4 4 0 0,1 3-22 0,-8 0-8 16,0-3 0-16,1 3 0 0,-4 3 0 0,-1-3-10 15,-2 0 0-15,-1 0 0 16,-3 3-93-16,-4 4-18 0,0-4-4 0,1-3-851 16</inkml:trace>
  <inkml:trace contextRef="#ctx0" brushRef="#br0" timeOffset="17511.191">1912 7706 921 0,'0'0'40'0,"0"0"10"0,0 0-40 0,0 0-10 0,0 0 0 0,0 0 0 15,0 0 20-15,0 0 3 0,0 0 0 0,0 0 0 16,0 0-23-16,0 10 0 0,0-10 0 0,-7 3 0 16,3 3 0-16,4-3 0 0,-3-3 0 0,-8 10 0 15,4-7 22-15,4-3 6 0,-8 9 2 0,8-3 0 16,-8 4 1-16,4-4 0 0,0 3 0 0,-4 10 0 16,-6-6 17-16,3 9 4 0,0 0 1 0,-8-3 0 15,5 2-29-15,-4 1-7 0,-4 7-1 0,4-4 0 16,-4 3-8-16,0-3-8 0,4 6 12 0,-4-6-12 15,1 1 12-15,-1-4-12 0,7-1 12 0,-10 8-12 0,0-7 34 0,3 0 0 16,1 0 0-16,-1-1 0 0,0 1-9 0,1-3-1 16,2 3-1-16,-2 0 0 0,10-3-2 15,-4-6 0-15,0 5 0 0,1-5 0 16,10-4-21-16,-4 4-18 0,-7 6 3 0,15-10 1 0,-8 0 14 0,8-5-11 16,-4 8 11-16,7-6-10 0,0-6 10 0,0 4-12 15,0-4 12-15,7 9-12 0,-7 3 12 0,10-5 0 16,-3 2 0-16,4-6 0 0,7 10 0 0,-4-4 0 15,0-2 0-15,7-1 0 0,-3 3 0 0,3 1 0 16,0-1 0-16,4 0 0 0,-1-5 0 0,1 2 0 16,3-3 0-16,0 6 0 0,-3-5 0 0,0 5 0 15,0-3 9-15,-1-3-9 0,1 4 0 0,0-1 0 16,6-6 0-16,-2 9 0 0,-5-9 0 0,1 10 0 0,7-10-10 0,-8 9 10 16,1-6 0-16,0-3 0 0,0 10 0 0,-1-10 0 15,-3 9 0-15,4-6 0 0,0-3 0 0,-4 6 0 16,-3-2 0-16,3-4 0 0,0 0 0 0,-7 0 0 15,0 0 10-15,0 0-10 0,4 0 12 0,-11 0-12 16,0-4 16-16,4 4-3 0,-4 0-1 0,0-6 0 16,3 6 3-16,-6-3 0 0,6 0 0 0,-6-3 0 15,3 3-6-15,-4-4-1 0,5-2 0 0,-5 6 0 16,-3-7 18-16,4 1 3 0,3 3 1 0,-7-4 0 16,0 1-5-16,-7-1-1 0,7-2 0 0,-4 2 0 15,4-8-12-15,-3 5-4 0,-5-6 0 0,5 7 0 16,-4-7-8-16,3-3 10 0,4 0-10 0,-3 0 10 15,-8 0 0-15,4-6 0 0,4 6 0 0,-4 3 0 16,0-6-10-16,-4 3 8 0,0 0-8 0,1 0 8 16,6-3 18-16,-13 3 3 0,3 0 1 0,-1 0 0 0,1 3 6 0,-7-3 2 15,0-3 0-15,3 3 0 0,-3 0-16 0,7-3-3 16,-7 3-1-16,7 0 0 0,-7 1-18 0,7-1 0 16,3 3 0-16,-3 3 0 0,3-3 8 0,-3-3-8 15,4 4 12-15,-1-1-12 16,7 6-14-16,-3 1-10 0,-3-7-1 0,6 9-1 15,4-2 2-15,-3 2 1 0,-4 1 0 0,3 6 0 16,4-7-35-16,0 10-7 0,0 0-2 0,0 0-574 16,0 0-115-16</inkml:trace>
  <inkml:trace contextRef="#ctx0" brushRef="#br0" timeOffset="18601.04">4240 7888 921 0,'0'0'82'0,"0"0"-66"0,4-3-16 0,7-6 0 15,-11 9 70-15,3 0 10 0,4-4 3 0,4-2 0 16,-8 6-83-16,-3 0-22 0,11 0-2 15,-11 0 0 1,0 0-19-16,0 0-4 0,0 0-1 0,0 0 0 0,0 0 37 0,0 0 11 16,0 0 0-16,0 0 0 0,-7 10 78 0,0-1 22 0,0 0 5 0,-4 1 1 15,0 2-59-15,4 1-12 0,-10-1-3 0,10 4 0 16,-11 0-1-16,4-7-1 0,0 10 0 0,0-7 0 16,-4 1-11-16,0 6-3 0,-6 0 0 0,3-7 0 15,-1 10-4-15,-2-3 0 0,-1 0-1 0,0 3 0 16,1-7-11-16,-1 14 0 0,0-7 0 0,-6 0 0 15,2-1 0-15,5 1 0 0,-1 7 0 0,0-7 0 16,4 0 11-16,0 0 0 0,7-1 0 0,3-2 0 16,-3-6 13-16,7 6 2 0,0-10 1 0,-4 0 0 0,11 1-11 15,-7-4-3-15,7-6 0 0,0 6 0 16,0-6-13-16,7 4 0 0,-7-4 0 0,11 9 0 0,3-3 0 0,0-3 0 16,0 0 0-16,4 4 9 0,0-4-9 0,6-3 0 15,1 6 0-15,7-3 0 0,-4-3-22 0,7 10 3 16,0-7 1-16,8 6 0 15,-1 1-14-15,0-1-4 0,1-6 0 0,3 7 0 0,0-1 19 0,-8-6 3 16,8 3 1-16,4-2 0 0,6-4 3 0,-7 9 1 16,-3-3 0-16,-3-3 0 0,6 1 9 0,-3 2 9 15,-4-3-1-15,1-3-8 0,2 6 0 0,-6-3 0 16,4-3 0-16,-1 0 0 0,-7 0 0 0,7 0 15 16,-6 0-3-16,-1 7-1 0,-7-4 1 0,4 0 1 0,-7-3 0 15,-1 0 0-15,1 0-3 0,-7 0-1 0,-1 6 0 0,-3-6 0 16,8 0 7-16,-8 0 0 0,-4 0 1 0,-3 0 0 15,4 0 4-15,-4-6 1 0,4 6 0 0,-8 0 0 16,1-3 25-16,3-7 5 0,-4 10 0 0,4-9 1 16,-7 0-22-16,0 5-5 0,0-5-1 0,0-4 0 15,-7 1-1-15,7-4 0 0,-3 4 0 0,-4-7 0 16,0 6-11-16,0-9-2 0,-4 4-1 0,0-4 0 16,-3 0 6-16,-3 3 0 0,-1-3 1 15,0 0 0-15,1 3 6 0,-8-3 1 0,0 0 0 0,1 0 0 16,6 3-24-16,-10 7 0 0,10-10-10 0,-7 3 10 15,1 3 9-15,-1-2 9 0,-3-1 2 0,3 3 0 16,0-3-1-16,1 1 0 0,-1-4 0 0,0 3 0 16,1-3 9-16,-5 0 3 0,8-3 0 0,-10 3 0 15,2 3-3-15,5 0 0 0,-12-3 0 0,12 0 0 0,-1 3-20 16,0-2-8-16,1 8 0 0,-8 0 9 0,4-2-9 16,-1 12-11-16,1-7 3 0,3 1 0 15,1 6-15-15,-1-4-2 0,0 7-1 0,1 0 0 16,3 0-44-16,-4 0-9 0,11 7-1 0,-4-4-644 15,7-3-128-15</inkml:trace>
  <inkml:trace contextRef="#ctx0" brushRef="#br0" timeOffset="21114.998">15078 5677 1785 0,'0'0'39'0,"0"0"8"0,-7 0 1 0,0 0 4 0,0 7-42 0,-4-7-10 0,-3 0 0 0,3 0 0 16,-3 0 11-16,0 6 0 0,-7-6 0 0,3 3 0 16,-3-3-11-16,-4 0-11 0,-3 0 3 0,0 0 0 15,-4 0 8-15,0 6 11 0,1-6-3 0,2 0 0 16,-6-6-8-16,7 6 0 0,-4 0 0 0,8 0-11 0,-5 0 30 0,1 0 5 15,3 0 2-15,4 0 0 0,-3 0 2 0,2-3 0 16,1 3 0-16,4 0 0 0,2 0-13 0,1-6-3 16,4 6 0-16,-1 0 0 0,1 0-12 0,6 0 11 15,4 0-11-15,0 0 10 0,0 0-10 0,0 0 0 16,11 6 9-16,3-6-9 0,0 0 0 0,7 3 0 16,0-3-12-16,4 6 4 0,3-6 8 0,0 3 0 15,4-3-9-15,0 0 9 0,3 0 0 0,0 7 0 16,-3-4 0-16,3-3 8 0,4 0-8 0,-3 0 0 15,-5 0 0-15,1 0 0 0,0 0 0 0,-4 0 0 16,0-3 0-16,0-4-11 0,-6 7 11 0,2 0 0 16,-3 0 8-16,-3-3-8 0,0 6 0 0,-4-6 0 0,3 3 0 0,-2-6 0 15,-8 6 0-15,3 0 9 0,-10 0-9 0,7 0 0 16,-7 0 9-16,0 0-9 0,0 0 0 0,0 0 9 16,0 0-9-16,0 0 10 0,0 0-10 0,-7 6 10 15,-7-3-10-15,4-3 10 0,-5 0-10 0,5 0 10 16,-4 0-10-16,-4 0 0 0,4 0 0 0,0 0 0 15,-4 0-15-15,1 0-8 0,2 0-1 0</inkml:trace>
  <inkml:trace contextRef="#ctx0" brushRef="#br0" timeOffset="23095.926">2000 7443 2073 0,'-10'3'92'0</inkml:trace>
  <inkml:trace contextRef="#ctx0" brushRef="#br0" timeOffset="37384.514">2187 3805 1335 0,'0'0'59'0,"0"0"13"0,0 0-58 0,0 0-14 0,0 0 0 0,0 0 0 16,0 0 14-16,0 0 0 16,0 0 0-16,0 0 0 0,0 0-5 0,0 0-1 0,0 0 0 0,-10 0 0 15,3 7 1-15,0-7 0 0,-4 3 0 0,4-3 0 16,3 9 13-16,-6-9 2 0,-1 9 1 0,8 1 0 15,-8-7 38-15,8 10 7 0,-8-7 2 0,0 3 0 16,1 7-26-16,6-10-5 0,-6 7-1 0,-4 6 0 16,3-7-3-16,0 7-1 0,-3 3 0 0,-3-3 0 15,10 3-16-15,-11 0-3 0,0 3-1 0,8-3 0 16,-11 6-4-16,6-6-2 0,5 6 0 0,-4-6 0 16,3 0-10-16,-3 0 10 0,7-3-10 0,4-4 10 15,-8 1-10-15,7-3 0 0,-3-1 0 0,4 1 8 16,3-7-8-16,0-6-16 0,-7 9 4 0,3-6 1 15,4-3-25-15,0 0-6 0,0 0-1 0,0 0 0 16,0 10-21-16,0-10-4 0,0 0 0 0,0 0-482 16,0 0-96-16</inkml:trace>
  <inkml:trace contextRef="#ctx0" brushRef="#br0" timeOffset="37816.909">2212 3761 2041 0,'0'0'90'0,"0"0"19"0,0 0-87 0,0 0-22 0,0 0 0 0,0 0 0 15,0 0 9-15,0 0-9 0,0 0 12 0,0 0-12 16,0 0 0-16,0 0 0 0,0 0-15 0,0 13 5 16,0-4 10-16,0 1 0 0,0-1 0 0,0 4 8 15,0-4 8-15,-7 0 1 0,7 4 1 0,-4 0 0 16,4-4 31-16,0 0 7 0,0 10 0 0,0-6 1 16,0 6-2-16,4-7-1 0,-4 7 0 0,7-3 0 15,-7-1-20-15,3 1-4 0,8 9-1 0,-7-9 0 16,3 12-15-16,-4-12-3 0,4 2-1 0,-7 4 0 15,4-3-10-15,3 3-17 0,-7 0 4 0,3 0 1 16,-6-3 12-16,3-7 16 0,0 7-3 0,0-6-1 0,3 6-12 16,-3-7 0-16,0 1 0 0,0-4 0 15,0-3-31-15,0-6 1 0,0 0 0 0,0 0 0 16,4 10-90-16,-4-10-19 0,0 0-3 0,0 0-521 16,0 0-104-16</inkml:trace>
  <inkml:trace contextRef="#ctx0" brushRef="#br0" timeOffset="38099.192">1961 4119 1209 0,'0'0'108'0,"0"0"-87"16,0 3-21-16,-10-3 0 0,6 6 195 0,4-6 34 0,0 0 7 0,0 0 2 15,0 0-174-15,0 0-34 0,0 0-7 0,0 0-2 16,0 0 38-16,0 0 7 0,14 3 2 0,-3-3 0 16,0 0-21-16,-4 0-4 0,3 0-1 0,8-3 0 15,-4 3-25-15,-3 0-5 0,-4-6 0 0,10 3-1 16,-6 0-11-16,3-4 0 0,0 4 0 0,-3-3-11 16,3 3-69-16,0-3-13 0,7 6-3 0,-7-7-1 15,7 1-96-15,-7 6-19 0,11 0-4 0,-4-3-1 16</inkml:trace>
  <inkml:trace contextRef="#ctx0" brushRef="#br0" timeOffset="39766.789">674 8547 1324 0,'0'0'59'0,"0"0"12"0,0 0-57 0,0 0-14 0,0 0 0 0,0 0 0 16,0 0 88-16,0 0 14 0,0 0 3 0,0 0 1 15,0 0-59-15,0 0-12 0,3 6-3 0,1 0 0 16,-4-6-24-16,7 3-8 0,-7-3 0 0,0 10 0 16,3 2 0-16,5-2 0 0,-5 2 0 0,-3 4 0 0,0-4 12 0,7 1-4 15,-7 9 0-15,0-3-8 16,0 3 32-16,0 0 0 0,0 0 0 0,0 6 0 0,0-6 4 0,0 6 0 16,-7-3 0-16,7 3 0 15,0-3-8-15,-3-3-2 0,3-3 0 0,-8 3 0 0,8-3-17 0,0 3-9 16,-3-10 10-16,3 7-10 0,0 0 0 0,0-3 0 15,0-1 0-15,-7-2-10 16,7-1-23-16,0-2-5 0,0-1-1 0,0-6 0 16,0-3-118-16,0 0-24 0,0 0-5 0,0 0-1 0</inkml:trace>
  <inkml:trace contextRef="#ctx0" brushRef="#br0" timeOffset="40601.9">688 8521 691 0,'0'0'30'0,"0"0"7"0,-7 10-29 0,3-10-8 0,4 0 0 0,-3 0 0 16,-4 9 179-16,3-9 34 0,-3 10 7 0,7-10 2 15,0 3-182-15,0-3-40 0,0 0 0 0,-3 6 0 16,3-6 0-16,0 3 0 0,0-3 0 0,0 0 0 16,0 0 32-16,0 0 1 0,0 0 0 0,0 0 0 15,0 0 23-15,0 10 4 0,0-10 0 0,10 0 1 0,1 3 4 0,-8 3 1 16,8-6 0-16,3 0 0 0,-3 0-5 0,-1 0-1 16,1 0 0-16,-4 3 0 0,3-3-42 0,8 0-9 15,-4 0-1-15,-3 6-8 0,3-6 0 0,0 4 0 16,0-4 0-16,4 6 0 0,-4-6 0 0,-4 3 0 15,1 0 0-15,-4-3 0 0,0 0 8 0,-7 0-8 16,0 0 0-16,11 6 0 0,-11-6 0 0,3 4 0 16,-3-4 8-16,0 0-8 0,0 0 0 0,0 0 0 15,0 0 0-15,11 6 0 0,-11-6 0 0,0 0 0 16,0 0 0-16,0 3 0 0,0-3 0 0,-7 9 0 16,3 1 0-16,-6-7 0 0,6 6-8 0,-6-2 8 15,6-1 0-15,-7-6-9 0,1 6 9 0,3-3 0 16,3-3 0-16,-10 7 0 0,7-4 0 0,0-3 0 0,-4 3 0 0,1 3 0 15,3-6 0-15,3 3 0 0,4-3 0 0,0 0 0 16,0 0 0-16,-3 10-10 0,-4-4 10 0,7-6 0 16,0 0-11-16,0 0 11 0,-4 6-10 0,4-6 10 31,4 6-28-31,3-2 0 0,-7-4 0 0,7 6 0 0,3-3 28 0,1 3 0 0,0-3 0 16,-8 1 0-16,8 5 0 0,-1-9 0 0,1 6 0 0,-1-3 10 15,1 7-10-15,-7-7 0 0,6 6 0 0,1-2 0 16,-8-4 0-16,8 6 0 0,-1-6-12 0,-6 7 12 15,7-1 0-15,-11 0 0 0,10-5 0 0,-10 11 0 16,11-8-9-16,-8 2 9 0,-3 0 0 0,4 4 0 16,-4 3 0-16,7-4-8 0,-7 1 8 0,0-4 0 15,0 1 0-15,0 2 0 0,-7-3 0 0,7-5 0 0,-4 5 8 0,4-9 1 16,-3 9 1-16,-4-2 0 0,3-1-1 0,-3 3 0 16,4 1 0-16,-8-10 0 15,7 9 1-15,-6-6 0 0,-1 7 0 0,1-10 0 0,6 9-2 0,-6-6 0 16,-1 4 0-16,-3-4 0 0,3-3-8 0,-10 6 0 15,7-3 0-15,0-3 8 16,0 0-8-16,-7 6 0 0,6-3 0 0,-6 1 0 0,7-4 0 0,-7 6 0 16,7-3 0-16,-7 3 8 0,3-6 1 0,0 3 0 15,8-3 0-15,3 0 0 0,-4 0-9 0,4 0 0 16,4 0 0-16,-1 0 0 16,4 0-152-16,0 0-24 0</inkml:trace>
  <inkml:trace contextRef="#ctx0" brushRef="#br0" timeOffset="41850.77">3951 8857 403 0,'0'0'36'0,"0"0"-36"0,0 0 0 0,0 0 0 16,0 0 102-16,0-9 14 0,-7 5 2 0,7-2 1 15,0 6-35-15,0-3-6 0,7-6-2 0,-14 9 0 16,7-10-28-16,0 10-5 0,7-3-2 0,-7-3 0 15,-7 3 0-15,7 3 0 0,0 0 0 0,0 0 0 16,0 0 4-16,0-10 1 0,0 7 0 0,0 3 0 16,0-6-15-16,0 6-3 0,-3-3-1 0,3-7 0 15,0 7 6-15,0-3 2 0,0-3 0 0,-11 5 0 16,11-5 0-16,-7 0 0 0,3 5 0 0,1-5 0 16,-8 0-22-16,4 9-4 0,4-10-1 0,-1 10 0 0,-6-3 7 0,3-3 1 15,7 6 0-15,0 0 0 16,-11 0-8-16,4 6 0 0,-4-6-8 0,1 3 12 31,6 7-12-31,-6-4 0 0,-1-3-12 0,-3 6 12 0,3 1-11 0,1-1 11 0,-1 4-10 0,-3-1 10 0,3 1 0 0,-3 3 0 16,0-1-8-16,7 1 8 15,-7 0 0-15,3 2 15 0,1-5-3 0,-1 9-1 0,4-3-2 0,-3-7 0 16,3 10 0-16,3-3 0 0,-3-6-9 0,4 5 8 16,3 1-8-16,-4 3 8 0,8-9-8 0,-1 9 8 15,-3-4-8-15,7 1 8 0,-7-3-8 0,4 3 8 16,3 0-8-16,-4-4 8 0,4 4 6 0,0-6 1 15,4 5 0-15,-4-5 0 0,0-4 11 0,4 10 2 16,-1-6 1-16,4-4 0 0,-3 4-29 0,-1-4 0 0,1 1 0 16,3 2 0-16,-3-3 9 0,-1-2 3 0,4-1 0 0,1 3 0 15,2-2-1-15,-3-4 0 0,-3 6 0 0,3-6 0 16,0-3 9-16,7 10 1 0,-7-10 1 0,-3 0 0 16,3 0-2-16,-3 0 0 0,10-3 0 0,-7-4 0 31,0 7-120-31,0-3-24 0,4-6-4 0,-4 6-2 0</inkml:trace>
  <inkml:trace contextRef="#ctx0" brushRef="#br0" timeOffset="51442.26">15826 7505 345 0,'0'0'31'0,"0"0"-31"0,0 0 0 0,0 0 0 16,-4 0 171-16,4 0 28 0,-7 4 5 0,7-4 2 15,0 0-103-15,0 0-21 0,0 0-4 0,0 0-1 16,0 0-33-16,0 0-6 0,0 0-2 0,0 0 0 15,0 0-17-15,0 0-4 0,0 0-1 0,0 0 0 16,-7-4 6-16,7 4 2 0,0 0 0 0,0 0 0 16,0 0 25-16,0 0 5 0,0 0 0 0,0 0 1 0,0 0-16 0,0 0-3 15,0 0-1-15,0 0 0 0,0 0 11 0,0 0 1 16,0 0 1-16,0 0 0 0,0 0-5 0,0 0-1 16,0 0 0-16,0 0 0 15,0 0-19-15,0 0-4 0,0 0-1 0,0 0 0 0,11 4-7 0,-1-4-1 16,1 0-8-16,3 0 12 0,0 0 5 0,4 0 1 15,-4 0 0-15,3 0 0 0,1 0 7 0,0 6 2 16,3-6 0-16,-4 3 0 0,8-3-18 0,-4 6-9 16,0-6 10-16,1 0-10 0,2 3 12 0,1-3-4 15,3 0-8-15,0 0 12 0,1-3 5 0,2 3 1 16,5-6 0-16,-1 6 0 0,-7 0 10 0,4 0 1 16,7 0 1-16,0-3 0 0,-1 3-6 0,5 0 0 0,-8-6-1 15,7 6 0-15,1 0-6 0,3 0-1 0,-1-4 0 0,5 4 0 16,-1 0 36-16,-3 0 8 0,3 4 0 0,-3-4 1 31,-3 0-90-31,2 6-19 0,-2-3-3 0,-1-3-1 0,0 6 43 0,1-3 9 0,6-3 0 0,-3 7 0 16,0-4 0-16,0-3 0 0,3 3 10 0,1-3-10 15,-5 0 14-15,1 6-2 0,-3-6-1 0,2 0 0 16,5 0-1-16,-4-6 0 0,0 6 0 0,3 0 0 16,0 0-10-16,4 0 12 0,0 0-12 0,0 0 12 15,-7 0-12-15,3 0 12 0,4 0-12 0,-3 0 12 16,-1 6-12-16,0-3 0 0,1-3-10 0,-4 7 10 15,7-4 0-15,-8 6 0 0,5-9 0 0,-4 3 0 16,0-3 0-16,-1 7 0 0,-2-7 0 0,3 0 0 16,-1 0 10-16,5 0 2 0,-1 0 0 0,1 3 0 0,-1-3 4 15,4 0 0-15,-4 0 1 0,1 6 0 0,3-6-9 16,-4 3-8-16,7-3 9 0,1 0-9 0,-4 3 0 0,0-3 8 16,0 7-8-16,-4-7 0 0,-3 3 0 0,0-3 0 15,0 0 0-15,0 6 0 0,-4-3 0 0,4-3 0 16,-4 0 8-16,0 0-8 0,1 0 0 0,-4 0 0 15,-1 0 0-15,1 0 0 0,0 0 8 0,0 0-8 16,-4 0 0-16,4 0 9 0,-7 0-9 0,6 6 12 16,-2-6-12-16,2 0 12 0,1 4-12 0,-7-4 8 15,0 0-8-15,0 0 8 0,-1 3-8 0,1-3 0 16,-4 6 0-16,0-6 0 0,1 3 0 0,-5-3 0 16,1 0 0-16,-4 6 0 0,-3-3 0 0,0-3 0 15,-1 0 8-15,-3 0-8 0,0 0 0 0,0 0 0 16,-3 0 9-16,0 0-9 0,-4 0 8 0,3 0-8 0,1 0 10 0,-4 0-10 15,-7 0 0-15,0 0 0 0,7 0 0 0,-7 0 0 16,7 0 0-16,-7 0 0 0,0 0-9 0,4 0 9 31,6 7-28-31,-6-4 1 0,-4-3 0 0,10 3 0 16,1-3-126-16,-4 9-26 0,3-9-5 0,-2 10-1010 0</inkml:trace>
  <inkml:trace contextRef="#ctx0" brushRef="#br0" timeOffset="58146.259">19629 5282 1058 0,'0'0'23'0,"0"0"5"0,0 0 0 0,0 0 3 0,-7 0-31 0,7 0 0 16,0 0 0-16,0 0 0 0,0 0 16 0,0 0-2 15,-4 0-1-15,-3 0 0 16,3-3-95-16,-3 3-19 0,4 0-4 0,-4-3-1 15,0-3 15-15,0 6 3 0,7 0 1 0,-4 0 0 0,-3 0 183 0,7 0 37 16,0 0 7-16,0 0 2 0,0 0 0 0,0 0 0 0,0 0 0 0,0 0 0 16,-7 6-57-16,7-6-11 0,0 0-2 0,0 0-1 15,-4 6-23-15,4-6-5 0,0 0-1 0,0 0 0 16,0 0-14-16,-7 0-4 0,0 10 0 0,4-4 0 16,3-6 2-16,-11 3 0 0,4-3 0 0,-3 9 0 15,-1-5-26-15,0 5-9 0,1-3 0 0,-4 1 0 16,3 2 9-16,1 0 11 0,-5 1-3 0,5-1 0 15,-1 4 1-15,1-1 0 0,-1 4 0 0,4-4 0 16,-3 1 11-16,-1 9 1 0,4-3 1 0,0 0 0 16,-4-4-3-16,4 4-1 0,-3 3 0 0,3-3 0 15,-1 3 6-15,-2-3 0 0,-1-4 1 0,1 7 0 16,-1 10-15-16,1-17-10 0,-1 1 12 0,0 9-12 16,-3-9 0-16,4 3 0 0,-1-7 0 0,1 1 0 0,2 5 8 15,-2-5-8-15,3-4 0 0,3 7 0 0,1-10 0 0,-4 4 0 16,7-10 0-16,0 9 0 0,0-9 0 0,0 0-14 15,0 0 4-15,0 0 1 16,0 0-14-16,10 0-2 0,-10 0-1 0,7-9 0 16,0-1-141-16,0-2-28 0,4-1-5 0,-4-6-2 0</inkml:trace>
  <inkml:trace contextRef="#ctx0" brushRef="#br0" timeOffset="58566.208">19558 5198 1720 0,'0'0'76'0,"0"0"16"0,0 0-73 0,0 0-19 0,0 0 0 0,0 0 0 16,0 0 40-16,0 0 4 0,7 0 0 0,-7 0 1 15,0 0-36-15,0 0-9 0,0 0 0 0,0 0 0 16,0 0 12-16,0 0 0 0,0 0 0 0,0 0 0 15,0 0 9-15,4 9 3 0,-4-9 0 0,3 12 0 16,-3-12 9-16,0 7 3 0,0 2 0 0,0 1 0 16,-3-4 9-16,3 10 3 0,3-7 0 0,-3 3 0 15,-3 1-7-15,3 0-1 0,0 9 0 0,3-7 0 16,-3-2-3-16,0 6-1 0,0-4 0 0,0 7 0 16,0-3-16-16,0 9-3 0,-3-12-1 0,-1 9 0 0,1 0 4 15,3-3 0-15,-4 9 0 0,-3-9 0 0,7 0-20 0,-4 7-16 16,4-4 4-16,0-7 0 0,0 1 12 0,0 3 16 15,4-9-3-15,-1-1-1 0,1 4-12 0,0 0 0 16,3-7 0-16,-4 0 0 0,-3 4 0 0,4-4 0 16,-1-2 0-16,1-4 0 15,-4-3-23-15,0 0-7 0,0 0-2 0,-4 9 0 16,1-6-60-16,-4 7-13 0,0-4-3 0,-4-3 0 16,0-3-91-16,1 0-18 0,-1 0-4 0,1 0-302 15,-4-3-60-15</inkml:trace>
  <inkml:trace contextRef="#ctx0" brushRef="#br0" timeOffset="58803.793">19272 5640 2383 0,'0'0'52'0,"0"0"12"0,0 0 1 0,0 0 2 0,7 0-54 0,4 0-13 0,3 0 0 0,0 0 0 15,4 0 32-15,-1 0 4 0,1 0 1 0,0 0 0 16,-1-3-23-16,1-4-5 0,3 7-1 0,0-3 0 16,0 3-20-16,-3-3-5 0,3 3-1 0,-3-6 0 15,0 6-142-15,-4 0-28 0,3-3-5 0,-3 3-2 16,8 0-59-16,-1 0-12 0,18 0-2 16,-4-7-1-16</inkml:trace>
  <inkml:trace contextRef="#ctx0" brushRef="#br0" timeOffset="60778.827">20705 5561 345 0,'-8'7'31'0,"8"-7"-31"15,0 0 0-15,0 0 0 0,-7 0 78 0,4 0 10 0,3 0 1 0,0 0 1 16,0 0-9-16,0 0-1 16,0 0-1-16,0 0 0 0,0 0-11 0,0 0-3 0,-4 0 0 0,4 0 0 15,0 0-13-15,0 0-2 16,0 0-1-16,-3-7 0 0,3 1-31 0,0 6-6 0,0-3-2 0,0 3 0 15,-4-6 1-15,1 6 0 0,-1 0 0 0,-3-4 0 16,0 4 23-16,4 0 5 0,-4-6 1 0,3 6 0 16,-3-3-15-16,0 3-2 0,0 0-1 0,0 0 0 15,3-3-2-15,-3 3-1 0,0-6 0 0,-3 6 0 16,-1 0-11-16,4 0-8 0,-4 0 12 0,1 0-12 16,-4 6 16-16,3-6-3 0,1 3-1 0,-5-3 0 15,5 0-12-15,-4 0-16 0,3 3 3 0,1 3 1 16,-1-2 12-16,4-4 16 0,-7 6-3 0,7-3-1 15,-4 3 0-15,4 1 0 0,0-1 0 0,-4 3 0 0,8-6-12 0,-8 7 0 16,4-7 8-16,0 6-8 0,4 7 0 0,-1-10 0 16,1 4 0-16,-1-1 0 0,1 4 0 0,3-4 0 15,3 4 0-15,-3-7 0 16,4 3 0-16,-1 1 0 0,4-4 8 0,0-6-8 0,0 9 11 0,0-9-11 16,0 10 12-16,4-10-12 15,3 0 9-15,0 6-9 0,-3-3 0 0,3-3 9 0,0 0-1 0,0 0-8 16,0 0 12-16,0-3-4 0,4-3 0 0,-4 3 0 15,4-4 0-15,-4 7 0 0,-4-9 5 0,5 6 1 16,-1 0 0-16,0-4 0 0,-4-2-4 0,5 0-1 16,-5-4 0-16,-3 4 0 0,-3-1-9 0,-1-2 8 0,-3 2-8 15,4-2 8-15,3 2-8 0,-7 1 10 0,0-4-10 0,0 10 10 16,3-12-10-16,1 8 0 16,-8 1 9-16,4-3-9 0,0 9 11 0,0 0-3 0,0 0 0 0,0 0 0 15,0 0 0-15,0 0 0 0,0 0 0 0,0 0 0 16,0 0-8-16,0 0-11 0,-3 0 3 0,3 0 0 15,-7 9 8-15,0-3 0 0,7-6 0 0,-4 7 0 16,4-7 0-16,-3 15 11 0,3-12-3 0,-4 10 0 16,4-4 8-16,0 1 2 0,0-1 0 15,0 1 0-15,0 2 12 0,0-2 2 0,0 2 1 0,4 1 0 16,-1-4-11-16,4 7-2 0,-3-10-1 0,-1 3 0 16,-6 1-11-16,3 2-8 0,7-2 12 0,3-1-12 15,-3 1 9-15,4-7-9 0,0-3 0 0,3 9 9 16,-4-9-9-16,1 13-17 0,-1-13 4 0,-2 0 1 15,2 6-8-15,-3-3-2 0,-7-3 0 0,7 0 0 16,-7 0-60-16,7 9-12 16,-3-2-2-16,-4-7-1 0,0 6-143 0,0-6-29 0,0 0-6 0,3 16-1 0</inkml:trace>
  <inkml:trace contextRef="#ctx0" brushRef="#br0" timeOffset="62165.551">21026 5756 748 0,'0'0'67'0,"0"0"-54"15,0 0-13-15,0 0 0 0,0 0 190 0,0 0 35 16,0 0 7-16,0 0 2 0,7-3-173 0,-7 3-34 16,7-7-7-16,0 7-2 0,0-3-9 0,0 0-1 15,-4-3-8-15,4 3 12 0,4-4-12 0,-4 4 9 0,0-3-9 0,0 3 8 16,0 0 9-16,4-4 2 15,-1-2 0-15,1 9 0 0,0-3 18 0,3-3 4 0,-4 6 1 0,-3 0 0 16,0 0 0-16,4-7 0 0,-4 1 0 0,4 6 0 16,-1 0-9-16,1-3-1 0,-1 3-1 0,1 0 0 15,0 0-8-15,-4-6-2 0,-7 6 0 0,10 0 0 16,1 0-9-16,-11 0-1 0,0 0-1 0,0 0 0 16,7 0-10-16,-7 0 0 0,0 0 9 0,0 0-9 15,0 0 0-15,0 0 0 0,0 0 0 0,-4 9 0 16,4 4 0-16,-3-4 0 0,-1 0 0 0,-3 4-8 15,0-4 8-15,0 1 0 0,0 2 0 0,-4 4-8 16,4-3 8-16,-3-1 0 0,3 1 0 0,-4-4 0 16,-3 7 0-16,7-4 0 0,-4 1 0 0,-3-1 0 0,4-2 0 15,-4-1 0-15,-1 4 0 0,5-4-8 0,-4 4 8 0,3-7 0 16,-3 3 0-16,3-6 0 16,1 4 0-16,-1-1 0 0,1-6 0 0,-1 6 0 0,4-3 0 0,0-3 0 15,0 0-12-15,7 0 4 0,0 0 8 0,-4 0 8 16,4 0-8-16,-7 0 11 0,4 0-11 0,3 0-9 15,0 0 9-15,0 0-13 0,0 0-3 0,0 0 0 16,0 0 0-16,0 0 0 0,0 0 16 0,0 0-12 16,0 0 12-16,7 0-12 0,0 0 12 0,0-3 0 15,-7 3 0-15,7-6 0 0,4 6 8 0,-4 0 2 16,3 0 0-16,-3-3 0 0,0 3 8 0,4 0 2 16,3 0 0-16,-3 0 0 0,-1 3-4 0,1-3-1 15,7 6 0-15,-4-3 0 0,-4 4 1 0,4-4 1 16,4-3 0-16,-4 9 0 0,0-6 7 0,0 7 0 0,4-1 1 0,-4-6 0 15,0 4-25-15,0-4-9 0,0 6 0 0,-3-9 0 16,0 13 9-16,3-13 11 0,-4 0-3 0,1 6 0 16,-1-3-25-16,1-3-6 0,0 6-1 0,-1-3-697 15,-3-3-140-15</inkml:trace>
  <inkml:trace contextRef="#ctx0" brushRef="#br0" timeOffset="65351.85">22627 5800 1324 0,'0'0'118'0,"0"0"-94"16,0 0-24-16,0 0 0 0,7 0 100 0,0-13 15 15,-7 13 3-15,7 0 1 0,4-3-107 0,0-3-22 16,6 3-4-16,-6-7-1 0,-1 10 4 0,4-3 1 15,15-3 0-15,-12 6 0 0,-3 0 2 0,4 0 0 16,7-3 0-16,-1 3 0 0,5-7 8 0,-5 7 0 0,-2 0 0 0,-1 0 0 16,7 7 0-16,-3-7 11 0,-4-7-11 0,0 7 12 15,4 0-12-15,-4 0 0 0,0 0 0 0,0 0 8 16,4 0 6-16,-4 0 1 0,4 0 0 0,-1 0 0 16,-2 0 13-16,2-3 4 0,1 0 0 0,-4-3 0 15,0 6-10-15,4 0-2 0,0 0 0 0,-4-3 0 16,0-4-12-16,0 7-8 0,0 0 10 0,-3 0-10 15,0-3 0-15,-1-3 0 0,-3 6 0 0,0 0 0 16,1-3 9-16,-1 3-9 0,-7-10 8 0,3 10-8 16,1 0 15-16,-1 0-3 0,-2-3 0 0,-1-3 0 15,0 6 10-15,-7 0 2 0,7 0 0 0,3 0 0 16,-3-3-10-16,4-3-2 0,-8 6 0 0,8 0 0 16,-4-7-12-16,0 1 0 0,0 6 0 0,0-9 0 15,0 9 0-15,0-3 0 0,-7 3 0 0,7-7 0 16,-7 7 0-16,0 0 8 0,4-3-8 0,-4 3 0 0,0-9 17 0,0 6-2 15,0-4-1-15,-7 4 0 0,0-6-3 0,0 9-1 16,0-10 0-16,-4 1 0 0,1 6 2 0,-1-7 1 16,-3 7 0-16,3 3 0 0,-3-9-2 0,0 3-1 15,0-7 0-15,3 10 0 0,-6-3 10 0,3 2 3 16,0-5 0-16,3 9 0 0,-3-9-13 16,3 9-2-16,1-3-8 0,3-4 12 0,0 7-12 0,-1 0 0 15,8 0 0-15,0 0 0 0,0 0 0 0,0 0 0 16,0 0 0-16,0 0 0 0,0 0 0 0,8 7-10 15,2-4 10-15,4 6-12 0,-3-6 12 0,3 3-10 16,0-2 10-16,0 5-10 0,0-3 10 0,0 1 0 16,-3-1 0-16,3 3 0 0,-3-9 0 0,-1 3 0 0,-3 7 0 0,4-7 0 15,-1 3 0-15,-2-3 0 16,-1 4 0-16,-7-7 0 0,7 3 0 0,-4 3 0 0,4-3 0 0,0 0 0 16,0 7 0-16,-3-4 0 15,3-3 0-15,-4 7 0 0,1-7 0 0,-1 6 0 0,5 4 0 0,-5-7 0 16,1-3 0-16,-1 13 0 0,1-10 0 0,3 3 0 15,-4 7 0-15,-3-10 0 0,0 10 0 0,0-3 0 16,0-4 0-16,0 7 8 0,0-7-8 0,0 0 11 16,-3 4 15-16,-1-4 3 0,1 1 1 0,3-1 0 15,-4-6-30-15,1 7 0 0,3-10 0 0,-7 6 0 16,3-3 0-16,-3 7 0 0,3-7 0 0,4-3 0 16,-7 0 0-16,0 6 0 0,0-3 0 0,-3-3 0 15,3 0-111-15,0 0-28 0,3 0-5 0,-3 0-816 16</inkml:trace>
  <inkml:trace contextRef="#ctx0" brushRef="#br0" timeOffset="66351.44">24807 5445 230 0,'0'0'20'0,"0"0"-20"0,0 0 0 0,0 0 0 16,0 0 300-16,0 0 56 0,0 0 12 0,0 0 1 15,0-6-269-15,0-3-53 0,0 9-11 0,0-10-3 16,4 7-15-16,-1-6-3 0,-3 6-1 0,4-7 0 16,-4 1-6-16,3-1-8 0,1 1 11 0,0 6-11 15,-4-7 16-15,3 7-3 0,1-6-1 0,3 3 0 16,-7-7-12-16,0 13-12 0,0-9 3 0,0 5 0 15,0 4 22-15,-7-9 5 0,7 9 1 0,-7-9 0 0,-4 9 5 0,0-4 2 16,-3-2 0-16,0 6 0 0,0 0-8 0,-4 0-2 16,1 0 0-16,-1 0 0 15,0 6 10-15,1-2 2 0,-1-4 0 0,1 9 0 0,-1 0-3 16,0-5 0-16,1 5 0 0,-1 4 0 0,4 2-12 0,-4-2-2 16,1-1-1-16,-1 7 0 0,0 0 8 0,4 3 2 15,-7 0 0-15,3 3 0 0,1 0-8 0,3 0 0 16,0 10-1-16,-1-7 0 0,-2 3 28 0,10-6 5 15,0 7 2-15,3-4 0 0,1 3-11 0,3-6-3 16,3 7 0-16,4-7 0 0,-3 0 10 0,10-3 2 16,0 0 0-16,7 0 0 0,-3 3 6 0,6-10 2 15,1 7 0-15,3-6 0 0,1 0-36 0,2-7-6 0,1 4-2 0,0-4 0 16,-4-3 7-16,4-3 1 16,-4 4 0-16,0-4 0 0,4-3-8 0,0 3-8 0,0-6 11 0,-1 3-11 15,1 0 0-15,0-3-17 0,0-4 1 16,3 4 1-1,-3-3-144-15,3-3-29 0,0-4-5 0</inkml:trace>
  <inkml:trace contextRef="#ctx0" brushRef="#br0" timeOffset="130311.808">9560 10732 518 0,'0'0'46'0,"0"0"-37"0,0 0-9 0,0 0 0 16,0 0 152-16,0 0 28 0,0 0 5 0,0 0 2 15,0 0-143-15,0 0-29 0,0 0-6 0,0 0-1 16,0 0 20-16,0 0 3 0,-7 3 1 0,7-3 0 16,0 0 0-16,0 0 0 0,-3 0 0 0,3 0 0 15,0 0 34-15,0 0 7 0,0 0 2 0,0 0 0 16,0 0 8-16,0 0 1 0,0 0 1 0,0 0 0 16,0 0-41-16,0 0-9 0,0 0-2 0,0 0 0 15,0 0-2-15,0 0-1 0,0 0 0 0,0 0 0 0,0 0-1 0,0 0 0 16,0-9 0-16,3 6 0 0,-3-7 2 0,4 7 0 15,-4-3 0-15,3-3 0 0,1 5-8 0,-1-5-2 16,1 6 0-16,3-3 0 0,-4-4-3 0,-3 10-1 16,4-3 0-16,7-6 0 0,-11 6-5 0,7-7-2 15,-4 4 0-15,4-7 0 0,0 4 9 0,0 3 1 16,0-10 1-16,0 7 0 0,4-4-29 0,-4 4-7 16,0-4-1-16,0 4 0 0,0-1 25 0,0-2 5 15,-3 2 1-15,3 7 0 0,-4-3-15 0,4 3 8 16,-3-7-8-16,0 10 0 0,3-9 19 0,-4 9-3 15,4-9 0-15,-7 9 0 0,0 0-16 0,4 0 0 16,3-4 0-16,-7 4 0 0,7-3 8 0,-7 3-8 0,7-6 0 16,-7 6 0-16,0 0 15 0,0 0-1 0,0 0 0 15,3 0 0-15,4 0-2 0,-7 0-1 0,0 0 0 0,0 0 0 16,7-3-11-16,-7 3 12 0,0 0-12 0,8 0 12 16,-8 0-12-16,7-6 0 0,0 6 0 0,-7 0 0 15,0 0 0-15,7 0 0 0,-7 0 0 0,0 0 0 16,0 0 20-16,0 0 0 0,7-4-1 0,-7 4 0 15,0 0-19-15,0 0 0 0,0 0 0 0,0 0 0 16,0 0 8-16,7 4-8 0,0 2 12 0,-7-6-12 16,0 0 12-16,0 0-4 0,0 0 0 0,7 3-8 15,-4 10 9-15,5-7-9 0,-1-3 0 0,0 6 9 16,0-2 3-16,0-1 0 0,3-6 0 0,-3 9 0 16,-3 1-12-16,3-1 0 0,0 4 9 0,4-4-9 15,-8 4 0-15,8-4 0 0,-4 0 0 0,-4 4 8 0,4-4-8 0,0 4 0 16,-3-4 8-16,3 4-8 0,4-4 10 0,-4 1-2 15,0-1-8-15,3 1 12 16,1-1 2-16,-4-6 0 0,0 10 0 0,4-7 0 0,-1-3-14 0,-3 3 0 16,4-3 8-16,-1-3-8 15,-3 4 0-15,4 2 0 0,-11-6 0 0,7 0 0 0,-7 0 0 0,11 0 0 16,-11 0-13-16,10-6 4 16,-10 6-168-16,0-4-34 0</inkml:trace>
  <inkml:trace contextRef="#ctx0" brushRef="#br0" timeOffset="133734.122">13413 11588 403 0,'0'0'36'0,"0"0"-36"0,0 0 0 0,0 0 0 0,0 0 121 0,0 0 18 16,3-3 3-16,-3 3 1 0,7-6-22 0,-3-4-4 15,-1 7-1-15,1-3 0 0,-1 3-57 0,-3 3-12 16,0-9-3-16,0-1 0 0,0 1-14 0,-3 6-3 15,-1-7-1-15,-3 1 0 0,0 6-26 0,-3-7 0 16,-1 1 0-16,0 6 0 0,-6-4 0 0,3 4 0 16,-4-6-9-16,-7-1 9 15,1 10-36-15,-5-3 0 0,1-3 0 0,-4 6 0 0,-3-3 15 0,-4 0 2 16,1-3 1-16,-5 6 0 0,1 6 10 0,0-3 8 16,-1 0-12-16,1 6 12 0,0-9-12 0,-1 10 12 15,-3-1-12-15,4-6 12 0,-4 13 0 0,7-3 0 16,1-1 12-16,2 1-3 0,-3 6-9 0,8 2 12 0,-1 1-12 15,0 7 12-15,4-4-12 0,0 6 0 16,0 0 0-16,3 1 0 0,0-1 0 0,4 7-17 0,3-7 4 0,4 4 1 16,4-4 12-16,3 0 0 0,3 1-10 0,4-1 10 15,7 0 0-15,7-5 13 0,0 5-1 0,8-3-1 16,2-6 20-16,4 0 4 0,4-9 1 0,7 5 0 16,7-5-13-16,3-4-3 0,1 4 0 0,6-4 0 15,-3 1-20-15,3-10-8 0,1 6 0 0,-4-3 0 16,0-6 18-16,0 3 4 0,0-6 1 0,-4 3 0 15,0-4-3-15,-3-2-1 0,0-4 0 0,0 4 0 16,-7-4 15-16,-4 4 3 0,0-7 1 0,-3-9 0 16,-4 10-2-16,-3-7 0 0,3-7 0 0,-7 7 0 15,0-6-6-15,-3 3-2 0,-4-6 0 0,0 3 0 0,-3-4-20 16,-8-2 0-16,1-1 0 0,0-2 0 0,-8 2-8 0,-3-6-7 16,0 10-1-16,-7-4 0 0,0 4 7 0,-4 0 1 15,-3 2 0-15,0 4 0 16,-8 3-51-16,1 4-9 0,-4-1-3 0,1 3 0 15,-8 0-77-15,4 7-15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1:18:19.9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6361 5978 345 0,'0'0'31'16,"0"0"-31"-16,0 0 0 0,7 7 0 0,-4-4 143 0,4 6 22 16,-3-6 5-16,3 4 1 15,7-4-79-15,-3-3-15 0,-4 6-3 0,10-3-1 0,1-3 14 0,-1 0 2 16,8-3 1-16,0-3 0 16,3 3-19-16,4-4-4 0,3 4-1 0,0-6 0 0,1-1-44 0,6 7-9 15,0-6-1-15,-3-1-1 0,0 1-11 0,3 3-14 16,1-1 3-16,-1-2 1 15,0 0-39-15,4 9-8 0,-7-13-2 0</inkml:trace>
  <inkml:trace contextRef="#ctx0" brushRef="#br0" timeOffset="570.319">5803 7010 1324 0,'0'0'118'0,"0"0"-94"15,0 0-24-15,-3-9 0 0,3-1 100 0,0 7 16 16,0-6 4-16,0 9 0 0,7-10-88 0,-7 10-18 16,7-3-3-16,-7-3-1 0,7 3-20 0,-4 0-4 15,4-4-1-15,4 4 0 0,-4-3 7 0,0 6 8 0,4 0-13 0,3 0 5 16,-4-3 8-16,8 3-10 0,-4 0 10 0,4-6-10 15,3 6-1-15,0 0 0 0,7 0 0 0,4 6 0 16,3-6-3-16,1 3-1 0,2-3 0 0,8 0 0 16,-3 6-1-16,-1-6 0 0,4-6 0 0,3 6 0 31,1 0-19-31,3-3-4 0,-1-3-1 0,1 2 0 0</inkml:trace>
  <inkml:trace contextRef="#ctx0" brushRef="#br0" timeOffset="2268.625">6985 8020 288 0,'0'0'25'0,"0"0"-25"0,0 0 0 0,-7-7 0 16,7 7 275-16,0-3 49 0,-7-3 11 0,0 6 1 15,0 0-246-15,7 0-50 0,-7 0-9 0,3 0-3 16,4 0-20-16,-10 0-8 0,3 0 0 0,0 0 0 16,-4 6 11-16,0-6-11 0,1 3 12 0,3-3-12 15,-7 0 8-15,7 7-8 0,-4-7 0 0,0 3 0 16,4-3 0-16,0 0 0 0,4 0 0 0,-8 0 0 15,11 0 8-15,0 0 0 0,0 0 1 0,0 0 0 16,-7-3 23-16,7 3 4 0,0 0 0 0,0 0 1 16,0 0-10-16,0 0-3 0,7-7 0 0,4 7 0 15,-1-3-6-15,1-3-2 0,3 6 0 0,4-3 0 16,3 3 7-16,4-9 1 0,-1 9 0 0,8-10 0 16,-4 7-35-16,-3-3-6 0,7-1-2 15,-4 1 0-15,7-3 0 0,-3-1 0 0,3 7 0 0,4 0 0 16,0-3-86-16,17 3-18 0,-10-4-3 0,3 7-1 0</inkml:trace>
  <inkml:trace contextRef="#ctx0" brushRef="#br0" timeOffset="4022.634">9324 9205 633 0,'0'0'28'0,"0"0"6"0,0 0-34 0,0-3 0 0,0-3 0 0,0 6 0 16,-4-10 289-16,4 7 51 0,-3-6 11 0,3 9 1 15,0 0-255-15,-4-3-51 0,4-4-10 0,-3 4-3 16,-1-6-25-16,4 9-8 0,0 0 0 0,0 0 0 16,-3-10-13-16,3 10-7 0,-4 0 0 0,4 0-1 15,0 0 21-15,0 0-9 0,-3-9 9 0,3 9 0 16,0 0 12-16,0 0 8 0,0 0 3 0,0 0 0 16,0 0-9-16,7 0-2 0,0-3 0 0,3 0 0 15,1 3-12-15,7 3 0 0,-1-3 0 0,1 3 0 0,3-3 8 0,4 6-8 16,3-3 0-16,0 4 0 0,4-4 8 0,0 0-8 15,-1 6 0-15,1-9 0 0,3 10 9 0,4-10-9 16,0 6 8-16,0-3-8 0,3-3 0 0,4 3 0 16,3-3 0-16,1 0 0 0,-1 0 8 0,1 0 0 15,-4-3 0-15,10 3 0 0,4 0 7 0,-4-3 1 16,-3-3 0-16,7 6 0 0,4 0 4 0,-1 6 0 16,-6-3 1-16,3 0 0 0,-4-3-21 0,4 0-20 15,7 0 4-15,-3 7 1 0,-8-4 15 0,4-3 0 16,11 0 0-16,-11 6 0 0,-11-3 0 0,7-3 0 15,4 0 0-15,0 0 0 0,7 0 8 0,-3 0 4 16,-11 0 0-16,3 0 1 0,1 0 2 0,-1 0 0 16,-6 0 0-16,-1 0 0 0,0-3 5 0,1-3 0 15,-4 3 1-15,3-4 0 0,-3 7-21 0,0-6 0 0,-4 0 0 0,-3 3 0 16,3-4 0-16,-3 4 14 16,-4-6-3-16,-3 6-1 0,0-4-10 0,-1-2 0 0,-2 9 0 0,-5-6 0 31,1-1-26-31,0-2-1 0,-1 6 0 0,-6-3 0 15,0 2-24-15,-4-5-5 0,0 9 0 0,0-3-1 16,-3-3-154-16,-8 6-30 0,-3 0-7 0,0 0 0 0</inkml:trace>
  <inkml:trace contextRef="#ctx0" brushRef="#br0" timeOffset="4922.206">6318 9193 57 0,'0'0'0'0,"0"0"0"0,0 0 0 0,0 0 0 15,0 0 0-15,0 0 0 0,0 0 420 0,4-7 78 16,-1-5 16-16,4 9 3 0,-3-4-390 0,3 4-79 16,4-6-15-16,-8 9-3 0,4-10-30 0,7 7 0 15,-10-3 0-15,6 3 0 0,1-7 0 0,0 7 0 16,3-3 0-16,0-3 0 0,0 5 0 0,3 1-13 16,-2 3 1-16,6 0 0 0,3-6 12 0,1 6 0 0,-7 0 0 0,10 0 0 15,4 0 0-15,0 6 10 0,3-3-2 0,0-3 0 16,4 4 10-16,0-4 2 0,3 0 0 0,-7 0 0 15,15-4 1-15,-12 4 1 0,12 0 0 16,-1-3 0-16,1 3-2 0,3 3 0 0,-1 1 0 0,5-4 0 16,-4 6-4-16,0-3-2 0,3-3 0 0,4 0 0 15,0 6-14-15,0-3 0 0,-3-3 0 0,3 0 0 16,0 10 0-16,-4-7 0 0,4 3 0 0,-11-3 0 16,4-3 0-16,0 0 0 0,7 10 0 0,-3-10 0 15,-1 0 0-15,0 3 0 0,-3 3 0 0,-3-3 0 16,3-3 0-16,-7 0 8 0,-1 0-8 0,8 0 9 15,-14 0-9-15,7 0 0 0,-4 0 0 0,4-3 0 16,-7 3-95-16,0 0-21 0,-4 0-4 0,0-9 0 0</inkml:trace>
  <inkml:trace contextRef="#ctx0" brushRef="#br0" timeOffset="6474.859">5348 10121 288 0,'0'0'25'0,"0"0"-25"0,0 0 0 0,0 0 0 0,0-7 254 0,-3 4 46 15,3 3 8-15,0 0 3 0,0-9-230 0,0 9-45 16,0-3-10-16,0 3-2 0,0-6-3 0,0 6-1 15,0-4 0-15,3-2 0 0,-3 0-20 0,0 6 0 16,0 0 0-16,4-6 0 0,3-4 12 0,-7 10-1 16,0 0-1-16,3-9 0 0,-3 6 18 0,0 3 4 15,0 0 1-15,0 0 0 0,0 0 0 0,0 0 0 16,7 0 0-16,0-4 0 0,0-2-12 0,4 6-2 16,-7 0-1-16,6 0 0 0,4 0-6 0,-3 6-2 15,3-6 0-15,4 0 0 0,-1 0 7 0,1 0 2 0,7 0 0 0,3 0 0 16,-4 0 0-16,8 0 0 0,3 4 0 0,1-4 0 15,3 0-7-15,-4 0-2 0,4 3 0 0,-1-3 0 16,5-3-10-16,-8 3 0 0,14 0 9 0,-3 0-9 16,7 0 0-16,-3 9 0 0,6-6 0 0,-7-3 8 15,4 6-8-15,0-2 0 0,-7 5 0 0,4-6 0 16,2 3 0-16,5-2 9 0,3 5-9 0,-7 3 0 16,3-5 18-16,1-4-3 0,-4 6-1 0,3-2 0 15,-10-4 7-15,7-3 2 0,0 3 0 0,3-3 0 16,1 0 2-16,-8 0 1 0,4 0 0 0,0 0 0 15,-4-3-8-15,-6 3-2 0,-1-3 0 0,4-4 0 16,-4 4-6-16,0-3-2 0,1 6 0 0,-1-10 0 16,-7 10-8-16,-3-3 0 0,0 3 0 0,-4 0 0 15,0-3 0-15,-3 3 0 0,-4 3 0 0,0-3 0 16,0-3-17-16,-3 6-6 0,-4-3-1 0,0 0 0 16,0 0-99-16,-3 0-20 0,-4 0-4 0,0 0-757 15</inkml:trace>
  <inkml:trace contextRef="#ctx0" brushRef="#br0" timeOffset="7991.792">6064 10663 932 0,'0'0'41'0,"0"0"9"0,0 0-40 0,0 0-10 16,0 0 0-16,0 0 0 0,0 0 97 0,0 0 18 16,0 0 3-16,0-3 1 0,0-6-70 0,0 9-13 0,0-10-4 0,0 7 0 15,4-3 4-15,-4-7 1 0,-4 4 0 0,4 6 0 16,0-10 16-16,0 4 3 0,-3-4 1 0,-1-2 0 16,4 5 7-16,-3-2 2 0,3 2 0 0,-7-2 0 15,3-1-7-15,-3 1-2 0,7 2 0 0,-3-5 0 16,-1 2-18-16,4 4-4 0,-7-1-1 0,3-2 0 15,4 2-6-15,0-2 0 0,-10 2-1 0,6 1 0 16,1 6-27-16,3-7 0 0,-4 1-14 0,4 0 5 16,-3 5 9-16,3-5 14 0,0 0-3 0,-7 5-1 15,3-2-10-15,1 0 0 0,3 0 0 0,0-4 0 16,-4 7 0-16,4-6 0 0,-3 9 0 0,3 0 0 0,-4-10 0 0,4 10 0 16,0 0 0-16,0 0 0 0,0 0 0 0,0 0 0 15,0 0-9-15,0 0 9 0,0 0-14 0,0 0 4 16,-7 0 1-16,7 0 0 0,-4 0 9 15,4 0-12-15,-7 10 12 0,0-10-12 0,0 9 12 0,4-6-8 16,-4 7 8-16,3-1-8 0,1-6 8 16,-4 7-10-16,3-1 10 0,4 0-10 0,-7 1 10 0,3-1 0 15,-3-6 0-15,4 10 0 0,-1-7 0 0,4-3 0 16,-3 10 0-16,-1-4 0 0,4-2 0 0,-3-4 0 16,3-3 0-16,0 9 0 0,0-9 0 0,0 0 0 15,0 0 0-15,0 0 0 0,-7 3 0 0,7-3 0 16,0 0 0-16,0 0 0 0,0 0 0 0,0 0 9 15,0 0-9-15,0 0 0 0,0 0 10 0,0 0-10 0,0 0 8 0,0 0-8 16,0 0 8-16,0 0-8 0,-4-12 8 0,4 2-8 16,0 10 0-16,4-3 0 0,-4-9 0 0,7 2 0 15,-7 1 0-15,0-1 0 0,0 1 0 0,3 0 0 16,-3 5 0-16,0 4 0 16,4-9 0-16,-4 6 0 0,3-3 0 0,-3 6 0 0,0 0 0 0,0 0 0 15,4-10 13-15,-4 10 4 16,0 0 1-16,10-3 0 0,-10 3-27 0,0 0-6 0,0 0-1 0,0-3 0 15,0 3 16-15,11-6 0 0,-11 6 0 0,4 0-9 16,-4 0 1-16,10 0 0 0,1 6 0 0,-1-3 0 16,-10-3 8-16,14 3-12 0,-3 7 12 0,3-1-12 15,0 0 12-15,-3-5 0 0,-1 5-9 0,1 0 9 16,3 1-12-16,-3-1 3 0,-4 1 0 0,3-7 0 16,1 6-35-16,-4-6-8 0,0 4 0 0,0-4-605 15,-7-3-121-15</inkml:trace>
  <inkml:trace contextRef="#ctx0" brushRef="#br0" timeOffset="8778.247">6593 10754 1944 0,'0'0'86'0,"0"0"18"0,0 0-84 0,0 0-20 0,0 0 0 0,0 0 0 16,0 0 52-16,7-9 7 0,-7-1 1 0,0 1 0 15,8-4-45-15,-5 4-15 0,4-4 9 0,-7 1-9 16,0-4 0-16,4 4 0 0,-1-7 0 0,-3 6 0 15,0-9 0-15,0 4 0 0,4 5 0 0,-4-6 0 16,-4 4 16-16,1-1 0 0,3 3 1 0,0 1 0 16,0-1 19-16,-4-2 4 0,-3 2 1 0,0 4 0 15,11-4 1-15,-4 1 0 0,-4 2 0 0,0-9 0 16,1 10-18-16,-1-4-3 0,4 4-1 0,0 0 0 16,-7-4-20-16,7 4 0 0,0-1 0 0,0 4 0 15,-3 0-9-15,3-4 0 0,0 7 0 0,0 3 0 0,0-9-4 0,0 9-1 16,0-10 0-16,0 10 0 15,3-3 14-15,-3-3-12 0,-3 3 12 0,3 3-12 0,3-10 12 0,-3 10 0 16,0 0 0-16,0 0 0 0,0-9 0 0,0 9 0 16,0 0 10-16,0 0-10 0,-3 0 9 0,3 0-9 15,0 0 10-15,0 0-10 0,-11 0 0 0,4 9-13 16,4-2 1-16,-1-1 0 0,-6 3 12 0,3 1-11 16,-1-1 11-16,1 0-10 0,4 4 10 0,-4 0 0 15,0-4 0-15,0 0-8 0,3 1 8 0,-3-1 0 16,4-6 0-16,-4 7 0 0,3-7 0 0,4-3 0 15,0 0 0-15,-4 9 0 0,-3-9 0 0,7 0 0 0,0 0 0 16,0 0 0-16,0 0 0 0,0 0 0 0,0 0 0 16,0 0 0-16,0 0 9 0,0 0-9 0,0 0 12 0,0 0-12 15,0 0 0-15,0 0-22 0,0 0 3 0,0 0 1 32,0 0-10-32,0 0-3 0,0-3 0 0,-3-6 0 15,3-1-12-15,0 1-2 0,3 0-1 0,-3 2 0 16,7 1 7-16,-3-3 2 0,0-1 0 0,3 4 0 0,3-4 25 0,-6 1 12 0,3 0-10 0,7-1 10 15,-11 1 0-15,4 6 0 0,1-7 11 0,-1 7-3 16,3-3 14-16,-3 3 3 0,-7 3 1 0,7-6 0 16,4 6 2-16,-11 0 0 0,0 0 0 0,3 0 0 15,-3 0-15-15,7 6-2 0,0-3-1 0,-7-3 0 16,4 9 13-16,3 4 2 0,0-4 1 0,-3 1 0 16,-1-1 10-16,1 0 1 0,-1 1 1 0,8-4 0 15,-8 4-19-15,4-1-4 0,-7 0-1 0,7-5 0 0,4 5-14 0,-4-3 0 16,0-3-9-16,0 7 9 15,4-7-48-15,-1 3-4 0,-3-3-1 0,4 7 0 16,3-1-142-16,-3 4-28 0,6-4-5 0,-10 4-2 0</inkml:trace>
  <inkml:trace contextRef="#ctx0" brushRef="#br0" timeOffset="9494.531">7225 10864 2170 0,'0'0'48'0,"0"0"9"0,-4-6 3 0,1-4 1 0,3 1-49 0,0-1-12 0,0-2 0 0,-7-1 0 15,7-2 12-15,0-1 0 0,-4-3 0 0,4 0 0 16,0-3-12-16,0 4-10 0,0 2 2 0,0-6 0 16,0 3 8-16,0 0 0 0,0-3 0 0,0 4 0 15,-7-4 14-15,7 6 5 0,0-3 1 0,0 0 0 16,0-3 6-16,0 4 2 0,0 2 0 0,0 0 0 16,0-6 4-16,7 10 0 0,-7-7 1 0,11 6 0 15,-11-5-21-15,3 2-4 0,1 0 0 0,-4 4-8 16,0-1 8-16,3-6-8 0,4 7 0 0,-7-1 0 0,0-2 0 0,0 2 0 15,8 0-10-15,-5 4 10 16,-3 0-24-16,0-4 4 0,0 4 0 0,4 6 0 0,-1-4 10 0,-3 7 10 16,-3-9-13-16,3 9 5 0,0 0 8 0,0 0-8 15,0 0 8-15,0 0-8 0,-7 6 8 0,-4-3 0 16,4 4 0-16,0-1 0 0,-4 3 0 0,-3 7 0 16,7-4 0-16,-3 1 0 0,-5-4 0 0,5 4-8 15,-1-4 8-15,1 4-8 0,-4 3 8 0,3-4 0 16,4 1 0-16,-4-1 0 0,1-2 0 0,3 8 0 15,0-8 0-15,-7 2 0 0,10-2 0 0,-3-7 0 16,7 6 0-16,-11-2 0 0,8-4 0 0,3-3 0 0,0 0 0 0,0 0 0 16,-4 3 0-16,4-3 0 0,0 0 0 0,0 0 0 15,0 0 0-15,0 0-8 0,0 0 0 0,0 0 0 16,0 0-1-16,7-3 0 0,4-7 0 0,-4 1 0 16,4 3 9-16,-1-10-8 0,1 7 8 15,-4-4-8-15,7 4 8 0,-7-1 0 0,4-2 0 0,-1 2-8 16,-3-2 8-16,0-1 0 0,4 1 0 0,-4 2 8 15,0 1 0-15,0-1 1 0,4 1 0 0,-4 6 0 16,0-3 5-16,3 2 1 0,-6-2 0 0,3 3 0 16,0 3 5-16,-7 0 0 0,0 0 1 0,10 9 0 15,1-5-12-15,-4 5-9 0,0 4 12 0,4-4-12 16,-4 0 14-16,3 4-4 0,-3 3-1 0,1-4 0 16,-5-3-9-16,4 1 0 0,0 2 0 0,0-2 8 15,-3-1-8-15,3-2 0 0,0 2 0 0,3 0 0 16,-3 1-53-16,-3-7-3 0,3 6-1 0,7-2-651 15,-7-4-131-15</inkml:trace>
  <inkml:trace contextRef="#ctx0" brushRef="#br0" timeOffset="11576.086">14284 10892 288 0,'0'0'12'0,"0"0"4"0,0 0-16 0,0 0 0 16,-4 3 0-16,4-3 0 0,-7 10 387 0,7-10 74 16,-3 6 15-16,-1-3 4 0,-3 7-382 0,4-1-76 15,3-9-22-15,-7 3 9 0,0 6-9 0,0 1 0 16,0-7 0-16,-1 6 0 0,1-9-22 0,0 10 3 0,-3-7 1 0,-1 6 0 16,1-9 29-16,-1 10 5 0,-10-1 2 0,7-6 0 15,-7 7 12-15,-1-1 2 0,1-9 1 0,-3 10 0 16,-1-7 2-16,-3 6 0 15,3 0 0-15,-7-9 0 0,0 10-11 0,1-7-3 0,-1-3 0 0,0 6 0 16,-3-3-5-16,3-3 0 0,4 7-1 0,3-7 0 16,-3 0 9-16,0 0 3 0,0 0 0 0,-1-7 0 15,1 4-15-15,0-3-4 0,3 3 0 0,4-3 0 16,-4 2 0-16,1-5-8 0,3 0 12 0,-4 6-4 16,0-7 8-16,4-2 0 0,0 2 1 0,-4-2 0 15,4-4 3-15,0 3 0 0,0 4 0 0,3-4 0 16,0-5-5-16,-3 2-1 0,4 0 0 0,-5-6 0 15,8 7 2-15,0-1 0 0,-4-6 0 0,4 6 0 16,0-9-16-16,4 13 9 0,-1-10-9 0,4 3 8 0,-4-3-8 16,1 9 0-16,3-5 0 0,3-4 8 15,-6 9-8-15,6-6 8 0,-3-3-8 0,4 4 8 0,-1 5-8 0,1-6 0 16,-1 7 0-16,0-7 0 0,1 6 0 0,-1 1 0 16,4-1-9-16,0-2 9 0,0 2 0 0,0 4-12 15,0-4 12-15,0 4-10 0,4-1 10 0,-1-2 0 16,1 2 0-16,-4 1 0 0,4 3 0 0,-4-4 0 15,7 4-11-15,-7-3 11 0,3 5 0 0,-3-5 0 16,0 0-8-16,4 9 8 0,-1-10 0 0,-3 7 0 16,0-6 0-16,0 9 0 0,0-10 0 0,0 10 0 15,-3-9 0-15,3 9 10 0,-4-3-10 0,4 3 8 16,0 0-8-16,-3 0 8 0,-1-3-8 0,-3-4 0 16,3 7 0-16,-3 0 0 0,-3 7 0 0,-1-4 0 0,4 0-10 0,-3 3 10 15,-1-3-9-15,0 7 9 0,-3-4-8 0,4 0 8 16,-1 4 0-16,1-1 0 0,-5 0 0 0,5 1-8 15,-1-7 8-15,4 6 0 0,-3 4 0 0,3-4 0 16,-4 1 0-16,0-7 0 0,4 6 0 0,-3 1-8 16,3-1 8-16,0-6 0 0,0-3 0 0,3 10 0 15,-3-10 0-15,0 6 0 16,7-6 0-16,0 0 0 0,-7 0 9 0,7 0-9 0,0 0 12 0,0 0-12 16,0 0 0-16,-4-6 0 0,1 2 0 0,-1-5 0 15,4 0 0-15,4-1 0 0,-1 7-13 0,1-9 5 16,-1-4 8-16,5 10-12 0,-1-10 12 0,-4 7-12 15,4-7 12-15,-3 0 0 0,6 10 0 0,-3-10 0 16,4 7 0-16,-4-4 0 0,4 4 0 0,-4-4 11 16,3 4-11-16,1-4-17 0,-1 1 4 0,1-4 1 15,0 10 12-15,-1-10 0 0,-3 7 0 0,0 3 0 0,0-4 0 0,0 4 0 16,-3-7 0-16,3 10 0 0,-4-3 0 0,-3 6 10 16,0 0-2-16,0 0 0 0,0 0-8 0,0 0 0 15,8 6 0-15,-5-3 8 0,1 10-8 0,3 3 0 16,-4-1 0-16,4 7 0 0,0-3 0 0,0 3 0 15,4-3 0-15,3 3 8 0,0 0-8 0,4-4-12 16,-1 1 2-16,1-3 1 0,3 3 9 0,4-7 11 16,3-2-3-16,0 2-816 15,8-12-164-15</inkml:trace>
  <inkml:trace contextRef="#ctx0" brushRef="#br0" timeOffset="15615.965">1976 13649 288 0,'0'0'25'0,"0"0"-25"0,0 0 0 0,-4 0 0 16,4 0 137-16,0 0 23 0,0 0 4 0,-7 0 0 16,3 0-123-16,4 0-25 0,0 0-4 0,0 0-2 15,0 0-10-15,0 0 0 0,0 0 0 0,0 0 0 16,0 0 14-16,0 0 10 0,-10 0 3 0,10 0 0 16,0 0 58-16,0 0 12 0,-4 0 3 0,4 0 0 15,0 0-26-15,0 0-5 0,0 0-1 0,0 0 0 16,0 0-7-16,0 0-1 0,0 0-1 0,0 0 0 0,0 0-44 15,0 0-15-15,0 0 9 0,0 0-9 0,0 0 0 0,0 0 0 16,0 0 0-16,0 0 0 0,11 9 0 0,-8-3 0 16,8-3 0-16,0-3 0 0,-8 10 0 0,8-10 0 15,-1 3 0-15,1-3 0 0,-8 6 9 0,8-3-9 16,0-3 10-16,-4 0-10 0,3 0 10 0,1 0-10 16,3 0 10-16,4 0-10 0,-11 0 14 0,10 0-3 15,-3 0-1-15,8-3 0 0,-5-3 0 0,4 6 0 16,1 0 0-16,2 0 0 0,-6 0 9 0,7 0 1 15,-4 0 1-15,0 0 0 0,4 0-21 0,-8 0 8 16,4 6-8-16,1-3 0 0,-5-3 0 0,1 7 0 0,7-4 0 16,-11-3 0-16,7 3 11 0,-4-3-3 15,1 0 0-15,0 6 0 0,-1-6 20 0,-3 0 4 0,1 0 1 0,-1 0 0 16,-4 0 10-16,4 0 1 0,4 0 1 16,-4-6 0-16,0 6-17 0,0 0-4 0,4 0-1 15,-4-3 0-15,0 3-6 0,0 0-1 0,7-3 0 0,-10-4 0 16,3 7-16-16,0-3 0 0,7-3 8 0,-6 6-8 15,-1 0-8-15,3 0-6 0,-3 0-1 0,1 0 0 16,6 0 23-16,-11 0 5 0,8 0 1 0,0 0 0 16,-4 0-14-16,0 0 0 0,0 0 8 0,4 0-8 15,-4 0 0-15,-4 0-16 0,4 0 3 0,0 0 1 16,1 0 12-16,2 0 15 0,-3 0-3 0,0 0-1 16,1 0 1-16,2-3 1 0,-3-4 0 0,-3 4 0 15,3 3-5-15,0 0 0 0,7 0-8 0,-10 0 12 16,3 0-12-16,0 0 0 0,7 0 0 0,-7 0 0 0,-3 0 0 15,3 0 0-15,4 3 0 0,-4 4 0 16,-4-7 0-16,8 0 0 0,-4 0 8 0,-3 3-8 0,6-3 0 0,-3 0 0 16,-3 6 0-16,3-3 0 15,-3-3 0-15,-1 0 0 0,4 0 0 0,-3 0 0 0,3 0 14 0,-3 0-3 16,-1 0-1-16,4 0 0 0,-3 0-10 0,-4 0 0 16,4 0 0-16,6 0 0 0,-10 0 28 0,11 0 3 15,-11 0 1-15,4 0 0 0,-1 7-32 0,-3-4-13 16,7-3 1-16,-3 0 0 0,-4-3 12 0,0 3 15 15,4 3-3-15,-1-3-1 0,-3-3-11 0,0 3 0 16,4 0 0-16,-4 0 0 0,0 0 15 0,4 0-3 16,3 0 0-16,-11-7 0 0,4 7 4 0,4 0 0 0,3 0 0 15,-3-3 0-15,-8 3-8 0,8-6-8 16,-11 6 11-16,10 0-11 0,1 0 0 0,3 0 0 0,-14 0 0 0,11 0 0 16,-1 0 0-16,-6 0 0 0,6 0 0 0,1 0 0 15,-4 0 0-15,0 0 0 0,4 0 0 0,-4 0 0 16,3 0 0-16,-3 0 0 0,4 0 0 0,-4 0 0 15,0 0 0-15,3 0 0 0,-2 0 0 0,2 6 0 16,1-6 0-16,-4 0 0 0,0-6 0 0,3 6 0 16,-3 0 0-16,1 6 0 0,2-6 0 0,-3 0 0 15,-3-6 0-15,-4 6 0 0,0 0 10 0,7 0-10 16,-7 0 0-16,7 0 0 0,0 0 0 0,-7 0 0 16,0 0 0-16,10 0 0 0,-10 0 0 0,0 0 0 15,0 0 0-15,0 0-20 0,0 0 3 0,4 0 1 16,7 0-142-16,-11 0-28 0,0 0-6 0</inkml:trace>
  <inkml:trace contextRef="#ctx0" brushRef="#br0" timeOffset="18496.1">13667 13702 748 0,'-4'0'67'0,"-6"0"-54"16,-1 0-13-16,4 0 0 0,-4 0 236 0,1 0 44 16,-1-3 8-16,4 0 3 0,0-4-226 0,0 7-45 15,-4-3-8-15,4-3-3 0,0 6-9 0,4-3 0 0,-8-4 0 0,8 4-11 16,-4 0 11-16,7 3 0 15,-4-6 0-15,4 6 0 0,-11 0 16 0,11 0 6 0,0 0 1 0,-7-3 0 16,7 3 25-16,0 0 6 0,0 0 1 0,0 0 0 16,0 0-14-16,0 0-2 0,0 0-1 0,0 0 0 15,0 0-19-15,4 9-4 0,-4-6-1 0,7 10 0 16,0-7-6-16,4-3-8 0,3 10 11 0,0-7-11 16,3-3 18-16,1 7-3 0,3-4-1 0,-3 0 0 15,7 0-6-15,3-2 0 0,4-4-8 0,-1 6 12 16,1-3 13-16,0-3 3 0,3 0 0 0,0 6 0 15,-3-3-12-15,3-3-1 0,4 4-1 0,0-4 0 16,0 0-1-16,3 6 0 0,-3-3 0 0,3-3 0 16,1 6-5-16,-1-3 0 0,0 7-8 0,1-7 12 15,-5 3-12-15,1-3 0 0,0-3 0 0,0 0 0 0,-4 0 9 0,0 0-1 16,1 0 0-16,-1 0 0 0,-3-3 13 0,-1-3 3 16,1 6 0-16,-4-3 0 0,1-3-24 0,-5 2 9 15,-2 4-9-15,-5-9 0 16,1 9 12-16,-1-3-4 0,-6 3 0 0,0-6-8 0,-1 2 8 0,-6 1-8 15,-4 3 0-15,0 0 0 16,0 0 0-16,0 0 0 0,0 0 0 0,0 0 0 0,0 0 0 0,0 0 0 16,0 0 0-16,0 0 0 0,0 0 0 0,0 0 0 15,-4-6 0-15,-6 6 0 0,3 0-12 0,-4 0 3 16,-3 0 1-16,0 0 0 0,-4 0 8 0,-3 6 0 16,-4-6-9-16,1 3 9 0,2-3 0 0,-6 0 0 15,-4 4 0-15,4-4 0 0,-7 0 0 0,3 0 0 16,0 0 0-16,1-4 0 0,-5 4 12 0,1-3-4 0,3 3 0 0,-3-6 0 15,-4 6-8-15,4-3 8 0,0-3-8 0,3 6 8 16,-3-4 0-16,3-2 0 0,-3 6 0 0,6 0 0 16,-6-3-8-16,3 0 8 0,4-3-8 0,0 6 8 15,3 0-8-15,-3 0 0 0,3 0 0 0,1 0-11 16,-5 0 11-16,5 0 0 0,-1 0 0 0,0 6 0 16,1-3-10-16,3 0 0 0,3-3 0 0,4 6 0 15,0-2 10-15,3-4 0 0,4 0 0 0,7 0 0 16,0 0 0-16,0 0 9 0,-7 0 0 0,7 0 0 15,0 0-9-15,0 0 0 0,0 0 0 0,0 0 0 16,0 0 0-16,11 0-12 0,3 0 4 0,3 0 8 16,1 0 0-16,3 9 0 0,0-9 0 0,7 0 0 15,-3 0 0-15,7 0 0 0,0 6 0 0,-1-6 0 16,1-6 0-16,3 6 0 0,1 0 0 0,3 0 0 0,-1 0 0 0,1 0 0 16,7-3-8-16,0-3 8 0,0 6 0 15,0 0 13-15,-4 0-1 0,0 0-1 16,4-4-11-16,0 4 0 15,0 0 0-15,-4-6 0 0,1 6 0 16,-1 0 0-16,4-3 0 0,-4 0 0 0,-3-3 0 0,0 3 0 0,-4-4 0 0,-3 4 0 0,-1-3 0 0,1 3 0 16,-4-7 0-16,1 10 0 0,-5-3 0 0,1 3-11 15,-7-6 3-15,-1 6 0 0,-3 0-4 0,1-3-1 16,-5-4 0-16,-6 4 0 16,-4 3-34-16,0 0-6 0,0 0-2 0,0 0 0 15,-4 0-152-15,-6-9-30 0,-19-4-7 0,-6 4 0 0</inkml:trace>
  <inkml:trace contextRef="#ctx0" brushRef="#br0" timeOffset="20135.834">10224 12874 345 0,'0'0'31'0,"0"0"-31"16,0 0 0-16,-4-6 0 0,0-7 252 0,-3 10 44 15,4-6 8-15,3-1 3 0,-4 1-215 0,1-1-42 16,-4 1-9-16,3 6-1 0,1-7-23 0,-4 1-4 15,0 6-1-15,-4-6 0 0,4 5 1 0,-4-2 0 16,-3 6 0-16,4-3 0 0,-4-3 15 0,-4 6 4 0,4-3 0 0,-4-1 0 16,-3 4-17-16,-4 0-3 0,4 0-1 15,-4 0 0-15,1-6 6 0,-1 6 2 0,0 0 0 0,-3 6 0 16,0-6 23-16,0 0 5 0,-1 0 1 0,1 0 0 16,0 0-5-16,-4-6-1 0,1 6 0 0,2 0 0 15,-2 0-14-15,-5-3-4 0,1-3 0 31,0 6 0-31,-4 0-16 0,4 0-8 16,-4-3 0-16,-3 3 8 0,3 3-8 0,3-3 0 0,-2 0 0 0,2 6 0 0,5-3 0 0,-1-3 0 0,-3 6 0 0,3-2 0 16,-7-1 0-16,7-3 0 0,1 6 0 0,-1-3 0 15,-7 7 0-15,7-7 0 0,-7 6 0 0,8-3 0 16,-1-3 0-16,4 7 0 0,-1-7 9 0,8 6-9 16,-10 1 14-16,6-1-2 0,0-6 0 0,4 7 0 15,3-1-4-15,-6 1-8 0,6-7 11 0,0 6-11 16,1 4 0-16,-4-4 0 0,6 0 0 0,-2 1 0 15,3 2 0-15,-4-2 0 0,4 9 0 0,-4-7 0 0,8 7-10 0,-11-3 10 16,6 3-10-16,-2 2 10 0,3-2 0 0,-4-6 0 16,7 6 0-16,-3-1 0 0,4-2 0 0,-1 0 0 15,-3-4 0-15,7 1 0 0,-4-1 0 0,4 4 0 16,0 0 10-16,4-7-10 0,-8 10 10 0,4-6-10 16,0-1 12-16,0-2-12 0,0 5 0 0,3-9 0 15,4 10 0-15,-3-3 0 0,3-1 0 0,0 1 0 16,3 6 0-16,1-7 0 0,0-2 0 0,-1 8-12 15,4-5 12-15,0-4-12 0,4 4 12 0,-4 6 0 16,0-7 0-16,3 4 0 0,-2-4 0 0,2 1 0 0,1 0 0 0,3-4 0 16,0 10 0-16,4-7 0 0,3-2 0 0,-4-1 0 15,1 4 0-15,3-4 0 0,4 0 0 0,3 1 0 16,-3-1 16-16,3-2-4 16,0-1-1-16,4 3 0 0,0-3-11 0,3 4 10 0,0-1-10 0,1 1 10 15,2-1-10-15,1-6 0 0,3 7 0 16,-3-4 8-16,7 0 1 0,-7 0 0 0,3-2 0 0,-3 5 0 15,0-9-9-15,-4 9-16 0,4-9 4 0,-4 4 1 16,1-4 11-16,-1 0 0 0,4 0 0 0,-4-4 0 16,4 4 0-16,-8 0 16 0,5 0-4 0,-1 0-1 15,4 0-11-15,0-3 12 0,-8-3-12 0,-2 3 12 16,6-3-3-16,-3-4 0 0,-1 7 0 0,1-6 0 16,3-1-9-16,-3 1 8 0,3 3-8 0,1-4 8 15,-1 1 0-15,0-4-8 0,-3-2 12 0,0 8-4 0,0-8-8 0,-4 5 0 16,0-2 0-16,-3 2 0 0,-4 1 0 0,4-4 0 15,-4 1 0-15,-4 2 0 0,1-2 8 0,3 2 4 16,0-2 0-16,-3-4 0 0,-4 4 12 0,0-7 2 16,11 6 1-16,-4-9 0 0,-3 3-27 0,3 7 0 15,0-7 0-15,0-3 0 0,4 6 0 0,0 1 0 16,-11-1 0-16,7-3 0 0,4 1 0 0,-8 5 0 16,-6-6 0-16,-4 3 0 0,0-2 0 0,-4-1 0 15,1 6 0-15,-1-6 0 0,-6 4 8 0,3-4-8 16,0 0 8-16,-7 0-8 0,-7-3 18 0,3 7-2 15,8-4 0-15,-4-3 0 0,-8-6 0 0,1 12-1 16,0-6 0-16,4-3 0 0,3 9 1 0,-8-2 1 16,-6-1 0-16,7-3 0 0,0 6 3 0,0 0 0 0,-4-6 0 0,-3 13 0 15,4-3-20-15,-1-1 0 0,-3 0 0 0,0 4 0 16,-4 0 0-16,4 2 0 0,-4 1 0 0,0 0 0 16,-6-4 0-16,-5 10-9 0,5-9 1 0,-5 9 0 15,1 0-7-15,-4 0-1 0,4 0 0 0,-4 0 0 31,4 0-9-31,3 9-3 0,0-9 0 0,4 7 0 16,0-4-104-16,3-3-20 0,0 6-5 0</inkml:trace>
  <inkml:trace contextRef="#ctx0" brushRef="#br0" timeOffset="31706.981">2011 15028 2026 0,'0'0'44'0,"0"0"10"0,0 0 2 0,0 0 1 0,0 0-45 0,-4-3-12 0,-3-3 0 0,7 6 0 16,-3-10 12-16,3 10 0 0,-7 0 0 0,3-6 0 15,4 0-12-15,0 6 0 0,0 0 0 0,0 0 0 16,0 0 0-16,0 0 0 0,0 0 0 0,0 0 0 0,0-9 0 0,0 9 0 15,0 0 0-15,11 0-11 0,-8-4 11 0,8-2-8 16,-1 6 8-16,1 0-8 0,0 0 16 0,3 0 4 16,-4 0 1-16,8 6 0 0,3-6 13 0,0 4 2 15,4-4 1-15,0 0 0 0,-1 0-1 0,1 0-1 16,10 0 0-16,1 0 0 0,2 0-15 0,1 0-2 16,4-4-1-16,2-2 0 0,-6 6 1 0,0-3 0 15,3 3 0-15,-3-3 0 0,0-3 1 0,7 2 0 16,-7-2 0-16,3 3 0 0,0-3 2 0,1 6 1 15,-5-7 0-15,1 1 0 0,4 6 4 0,-5 0 1 16,-2-3 0-16,2-3 0 0,-2 3-4 0,3-7-1 0,3 7 0 16,-7-3 0-16,4 3-2 0,0-4-1 0,3 1 0 0,-3 0 0 15,0 6 16-15,3 0 3 0,-7-3 1 0,4-4 0 16,-4 7-31-16,1-3 0 0,-1-3 0 0,0 3 0 16,-3-6 0-16,3-1 0 0,-3 7 0 15,3-3 0-15,1-1 11 0,2 1-11 0,-2-3 12 0,-1 6-12 16,0 3 11-16,0-7-11 0,1 4 10 0,-12 3-10 15,5 0 0-15,-5 0 8 0,1 0-8 0,-4 0 0 16,0 0 0-16,-3 0 0 0,0 0 0 0,-4 0 0 16,0 0 0-16,0 0 0 0,-3 0 0 0,-4 3 0 15,7-3-12-15,-14 0 0 0,0 0 1 0,0 0 0 16,0 0-163-16,0 0-33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1:19:20.21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4565 5894 345 0,'0'0'15'0,"0"0"4"0,0 0-19 0,0 0 0 15,0 0 0-15,0 0 0 0,3-3 184 0,5-7 34 0,-1 7 6 0,0-6 2 16,-4 2-178-16,4 1-35 16,-7 6-13-16,0-6 9 0,0 6-9 0,4-10-16 0,-1 1 4 0,4 9 1 15,-3-6 11-15,-4 6 0 0,0-7 0 0,0 7 0 16,0 0 10-16,0 0 4 0,0 0 1 0,0-9 0 15,0 9 46-15,-4-3 10 0,4 3 1 0,-7-6 1 16,7 6-17-16,-3 0-4 0,3 0-1 0,-4-13 0 16,-3 13-19-16,4-9-4 0,-4 9-1 0,3-3 0 15,-3 3-2-15,0-10 0 0,0 10 0 0,-4-9 0 16,-3 9-6-16,-3-3-2 0,6-4 0 0,0 4 0 16,-3-6-8-16,-3 9-1 0,-1-10-8 0,0 10 12 15,1-3-2-15,-4-3-1 0,-1 6 0 0,5-3 0 16,-8 0 12-16,4-4 3 0,-4 7 0 0,4-3 0 15,-4-3-14-15,1 6-2 0,-5-3-8 0,5-3 12 16,-4 6-12-16,-4 0 11 0,11-13-11 0,-11 13 10 16,4-9 8-16,-4 9 2 0,4 0 0 0,3-3 0 0,-7-7 0 0,4 10 0 15,3-3 0-15,-6-3 0 16,2 6-12-16,5 0-8 0,-8 0 9 0,4 0-9 0,-8 6 12 0,5-6-4 16,2 0-8-16,-6 0 12 0,0 3-12 0,3-3 0 15,0 0 0-15,-3 0-10 0,0 3 10 0,0 4 0 16,-1-7 8-16,4 3-8 0,4-3 0 0,-7 6 0 15,7-3 0-15,-4-3 0 0,7 6 0 0,-6 1 0 16,2-7 0-16,-6 9-8 0,7 0 8 0,-4-2 0 16,4-1 0-16,0 3 0 15,-1 1 0-15,5 2 0 0,-8-2 0 0,4 2 0 0,-4 7 0 0,4-6 0 0,-4 5 0 16,-7 1 0-16,4 0 0 0,-4-3 0 0,4 6 0 0,0 0 0 16,-1-7 0-16,-2 1 14 0,2 3-3 0,1 3-1 15,10-3-10-15,-10-7 0 0,3 10 0 0,4-6 0 16,3-1 0-16,4 1 0 0,-4-3 0 0,8-1 0 15,-4 1 0-15,7 2 0 0,-4 1 10 0,0-6-10 16,8 8 8-16,-4-2-8 0,3 3 0 0,0 0 0 16,-3 3 9-16,4 0-9 15,3-1 0-15,3 1 9 0,-6-3 0 0,6 0 0 0,4-3 0 0,0 9 0 16,0-9 0-16,0 15 0 0,4-9 0 0,6 6 0 16,-10-3-9-16,11-6 8 0,-1 3-8 0,-6 0 8 15,6-3-8-15,1-7 0 0,3 7 9 0,0-6-9 16,4-1 15-16,-4 4-2 0,11-4 0 0,-4 1 0 15,4-4 4-15,-1 4 1 0,4 2 0 0,8-2 0 0,-1 0-5 16,0 9-1-16,4-4 0 0,-4 4 0 0,4 0-12 0,-4 0 8 16,1-3-8-16,-1 3 0 0,0 0 0 0,-3 0 0 15,3 3 0-15,-3-9 0 0,0 2 0 0,3 1 0 16,0-3 0-16,1-7 0 0,-1 4 17 0,-3-4-2 16,3 1-1-16,-10-4 0 0,3 0-2 0,0-6-1 15,4 7 0-15,-4-4 0 0,7-3-2 0,1 0 0 16,-1 0 0-16,14 6 0 0,-3-6-9 0,4 0 8 15,-5 0-8-15,-2 3 8 0,3-3 4 0,-1-3 0 16,1 3 0-16,-7-6 0 0,0 6-12 0,3-3-9 16,1-4 9-16,2 4-13 0,1-6 13 0,0-1 12 15,-4 1-3-15,4-4 0 0,0 10-9 0,-3-6 8 16,-1-1-8-16,4-2 8 0,-7 2 3 0,-1-2 0 0,5-4 0 0,-5 4 0 16,8-1-11-16,-10 4 10 15,2-10-10-15,-2 10 10 0,-1-7-10 0,4-3 0 0,0 0 9 0,3 7-9 16,-7-7 0-16,15-3 9 0,-5 0-9 0,-2 0 0 15,-1 3 0-15,-7-3 0 0,4 0 0 0,-4 10 0 16,1-7 0-16,-8-3 16 0,4 3-1 0,-8-3-1 16,1 0 2-16,0 0 0 0,-4-6 0 0,4 3 0 15,-8-6 0-15,1-1 0 0,0 1 0 0,-4 0 0 16,-4-4-5-16,4-3-1 0,-3 7 0 0,0 6 0 16,-4-3-2-16,0 6 0 0,0 0 0 0,-4 3 0 15,4-3-8-15,-7 13 10 0,0-13-10 0,-7 0 10 16,7 0-10-16,-3 3 10 0,-4-3-10 0,0-3 10 15,-4-3-18-15,-3 3-4 0,-4-4-1 0,1 11 0 16,-8-14 13-16,4 10 12 0,-11 0-3 0,4 0 0 16,-4 4-9-16,-3 5 0 0,3-6 0 0,-10 7-11 0,3-1 11 0,0 1-8 15,-3-4 8-15,-4 3-8 16,4 4-1-16,-8 0 0 0,4-4 0 0,-3 4 0 0,0-4 9 0,3 4 0 16,0 9 0-16,7-10 0 0,-3 4 0 0,-1 0 0 15,8-4 0-15,-7 7 0 16,6-3-46-16,-2 3-4 0,-1-7-1 0,-7 7-813 15,-3 3-164-15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09:47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23753 10428 633 0,'0'0'56'0,"0"0"-44"0,0 0-12 0,0 0 0 15,0 0 155-15,0 0 29 0,3-9 5 0,-3 9 2 16,4-3-118-16,-4 3-23 0,0-7-5 0,0-2-1 16,3 6-11-16,-3 3-2 0,0-10-1 0,0 10 0 15,-3-3 11-15,3 3 3 0,0 0 0 0,0 0 0 16,-4-6-5-16,-3 3-1 0,3 0 0 0,-3-4 0 15,0 7-19-15,0 0-4 0,0 0-1 0,0 7 0 0,-3-4-14 0,-1 0 8 16,-3 6-8-16,-4-2 0 16,4-1 0-16,-3 3 0 0,-1 1 0 0,-3 2 0 0,3-2 0 0,-3-1 0 15,0 0 0-15,3 1 0 0,-3-1 24 0,3 1 0 16,1-4-1-16,3 3 0 0,3 1-23 0,-3 2 0 16,3-5 0-16,1-4 0 0,3 6 0 0,0-6 0 15,7-3 0-15,-4 0 0 0,-3 10 0 0,7-10 0 16,0 0 0-16,0 0 0 0,0 0 8 0,7 6-8 15,-7-6 10-15,7 3-10 0,4 6 0 0,-1-5 8 16,1-4-8-16,-1 6 0 0,1-3 8 0,3 3-8 16,-3-3 11-16,3 4-11 0,-4-4 0 0,5 0 0 15,-5 3 0-15,4-3 0 0,-3 7 0 0,3-7 0 0,-3 6 0 0,-1 1 0 16,4-4 0-16,-3 0 0 0,-4 1 0 0,0-4 0 16,0 6 8-16,0-3-8 0,0 1 9 0,-3-7-9 15,-4 0 21-15,7 9-1 0,0-3-1 0,0-3 0 16,-7-3 7-16,0 0 2 0,3 10 0 0,4-7 0 15,-7-3-28-15,0 9 0 0,4 4-12 0,-1-4 12 16,-3 1 0-16,0-1 0 0,0-6 0 0,-3 7 0 16,3-1 0-16,0-9 0 0,-4 13 0 0,1-7 0 15,-1 3 0-15,1-6 0 0,-4 7 0 0,3-1 0 16,-3 1 8-16,0-4-8 0,4 3 12 0,-5 1-4 16,1-4-8-16,0 0 0 0,-3 1 9 0,3-4-9 15,0 3 0-15,-4-3 0 0,1 7 0 0,-5-7 8 16,5-3-43-16,-4 6-8 0,-4-3-1 0,4-3-1 15,0 0-7-15,0 0 0 0,-4 0-1 0,4 0 0 16,0 0-14-16,0 0-2 0,3 0-1 0,1-3 0 16,-1-3-102-16,4 3-21 0</inkml:trace>
  <inkml:trace contextRef="#ctx0" brushRef="#br0" timeOffset="515.908">23911 10014 57 0,'0'0'0'15,"0"0"0"-15,0 0 0 0,0 0 0 16,7-6 212-16,0 3 38 0,-3-4 7 0,3 4 2 0,0 0-179 0,0-3-35 16,0-3-7-16,4 5-2 0,-1 4-22 0,-3-6-5 15,0 3-1-15,-7 3 0 0,4 0 36 0,-4 0 6 16,0 0 2-16,7 3 0 0,-7-3 8 0,4 10 1 16,3-1 1-16,-7 0 0 0,0-9 2 0,3 10 1 15,-3 2 0-15,0-2 0 0,0 2-42 0,-3 1-9 16,3 6-2-16,0-7 0 0,0 7 7 0,0-7 1 15,0 7 0-15,-4 0 0 0,8-3 10 0,-4 3 2 16,-4 3 1-16,1-4 0 0,3-5-33 0,0 6 0 16,-4 0 0-16,4-4 0 0,0 1 0 0,0-4 0 15,0 1 0-15,0-4 0 16,0 1-91-16,0-1-25 0,0-6-4 0,0-3-2 0</inkml:trace>
  <inkml:trace contextRef="#ctx0" brushRef="#br0" timeOffset="942.824">23985 10579 576 0,'0'0'51'0,"0"0"-41"15,0 0-10-15,0 0 0 0,0 0 298 0,0 0 58 16,0 0 11-16,0 0 2 0,7-4-256 0,4-5-51 16,-7 9-10-16,3-9-3 0,3 9-29 0,-3-10-7 15,4 10-1-15,-1 0 0 0,1-3-12 0,3 3 0 16,-3 0 0-16,-1 0 0 0,1-3 0 0,3 3-10 0,-3 3 2 0,-1-3 0 16,1 0 0-16,3 0 0 0,-4 0 0 0,1-3 0 15,3 3-4-15,0 0 0 0,-3 0 0 0,3 3 0 31,-4-3-77-31,5 0-16 0,-1 0-3 0,0 3-428 0,-4-3-84 0</inkml:trace>
  <inkml:trace contextRef="#ctx0" brushRef="#br0" timeOffset="1318.87">23911 10789 1846 0,'0'0'82'0,"0"0"17"0,7 0-79 0,0 0-20 15,0-3 0-15,1 3 0 0,2-7 53 0,4 7 7 16,-3-3 2-16,3 0 0 0,0-3-21 0,0 6-4 0,4-3-1 0,-1-4 0 16,1 7-28-16,0 0-8 15,3 0 0-15,0 0 0 0,-3-3 0 0,6 3 0 16,-2 0 0-16,-5 0 0 15,8 0-28-15,-4 0-1 0,0 0 0 0,0 3-603 0,4-3-121 0</inkml:trace>
  <inkml:trace contextRef="#ctx0" brushRef="#br0" timeOffset="3951.399">27210 11645 345 0,'0'0'31'0,"0"0"-31"16,0 0 0-16,0 0 0 0,3-3 239 0,4-7 41 15,-3 7 9-15,-4-3 2 0,3 3-233 0,1-7-46 16,-4 1-12-16,3 9 0 0,-3 0 0 16,4-10 0-16,-4 7 0 0,0 3 0 0,0 0 13 0,0 0 1 15,0 0 0-15,0 0 0 0,0 0 38 0,0 0 7 16,0 0 1-16,0 0 1 0,0 0-20 0,0 0-4 15,0 0-1-15,-7 0 0 0,0 0-28 0,0 3-8 16,-4-3 0-16,1 7 0 0,-1-4-9 0,4 3-3 16,0-3-1-16,0 7 0 0,-4-7 5 0,1-3 8 0,3 6-13 0,-4-3 5 15,1 3 8-15,2-2 12 0,8-4-2 0,-3 3-1 16,-4 3 2-16,7-6 0 0,0 0 0 0,-4 3 0 16,4-3-11-16,0 0 0 0,0 10 0 0,4-1 0 15,3-6-10-15,4 7-7 0,-11-10-2 0,3 9 0 16,8 0 28-16,-1-6 6 0,1 7 1 0,3-4 0 15,4-3-16-15,-4 7 0 0,3-7 0 0,1 3 0 16,-4-3 8-16,4 4-8 0,-1-4 0 0,1 0 0 16,0 3 0-16,-4-3-13 0,3 3 1 0,-3-2 0 15,1 2 12-15,-1 0 12 0,-4 0-3 0,4 4 0 16,-3-1-9-16,0-3 0 0,-4 4 0 0,3-1 0 16,-3 1 10-16,4 2-10 0,-4-2 12 0,0-1-12 15,0 0 10-15,0 4-10 0,0-4 8 0,-3 1-8 0,-1 2 0 16,1-2-9-16,-1-1 0 0,1-3 0 0,-4 4 9 15,0-1 0-15,0 1 0 0,0-1 0 0,-4-6 0 0,4 7 12 16,-7-1-4-16,4-6 0 0,-1 7-8 0,-3-1-12 16,0-9 4-16,0 9 0 0,0-5 8 0,-4 5 0 15,1 0 0-15,-1-6 0 0,-3 4 0 0,0-4 0 16,3 6 0-16,-3 1 0 16,0-7-21-16,4-3-6 0,-5 6-1 0,1-6 0 15,7 3 2-15,-3-3 0 0,-1 0 0 0,0 0 0 16,4 0-5-16,-3 0-1 0,-1 0 0 0,4 0 0 15,-3 0-8-15,3 0-3 0,0-3 0 0,-1-3-575 0</inkml:trace>
  <inkml:trace contextRef="#ctx0" brushRef="#br0" timeOffset="4359.7">27294 11152 1450 0,'0'0'64'0,"0"0"14"0,0 0-62 0,0 0-16 16,0 0 0-16,0 0 0 0,0 0 84 0,0 0 15 16,0 0 2-16,0 0 1 0,0 0-81 0,0 7-21 15,4 2 0-15,-1 1 0 0,1-1 8 0,-4 3-8 16,4-2 0-16,-1-1 0 0,1 4 0 0,-1-1 0 15,4-2 0-15,-3 5 0 0,3-8 0 0,0 2 0 16,-4 4 0-16,4-4 0 16,-3 7-20-16,3-4-7 0,0-2-1 0,0 2-1 15,4-2-155-15,-4-1-30 0,0 0-6 0</inkml:trace>
  <inkml:trace contextRef="#ctx0" brushRef="#br0" timeOffset="4847.399">27577 11673 1666 0,'0'0'74'0,"0"0"15"0,0 0-71 0,0 0-18 0,0 0 0 15,0 0 0-15,0 0 49 0,7-9 7 16,0-1 0-16,0-2 1 0,0 2-45 0,3 1-12 16,1-4 0-16,3 4 0 0,0-4 0 0,0 4 0 0,-7-4 0 0,4 1-11 15,0-4 11-15,-1 7 0 16,1 2 0-16,-1 1 0 0,1-3 0 0,0 3-8 0,-4-1 8 0,0 4 0 31,3-3-28-31,1 3 0 0,-1-4 0 0,1 7 0 16,0-3-52-16,-1 0-12 0,4-3-1 0,0 6-1 0</inkml:trace>
  <inkml:trace contextRef="#ctx0" brushRef="#br0" timeOffset="5207.584">27838 11823 1983 0,'0'0'88'0,"0"0"18"0,0 0-85 0,-4-3-21 16,4-6 0-16,0 0 0 0,4 5 36 0,-1-5 4 0,1 0 0 0,3-1 0 31,3 1-56-31,1-4-12 0,3 4-1 0,-3 6-1 16,6-7-19-16,-3 1-4 0,-3-1-1 0,7 7 0 15,-4-6 14-15,0 6 4 0,4-3 0 0,-1-4 0 16,-3 7-84-16,4-6-16 0,17-1-3 0,-7-2-1 0</inkml:trace>
  <inkml:trace contextRef="#ctx0" brushRef="#br0" timeOffset="6455.121">30586 11707 979 0,'0'0'87'0,"0"0"-70"0,0 0-17 0,0 0 0 16,0 0 241-16,3-3 45 0,1-6 9 0,-1 0 1 15,1 5-213-15,3-2-43 0,0 0-9 0,0 0-2 16,-3-4-38-16,3 7-8 0,3-6-2 0,-6 5 0 15,3-2-9-15,0-3-1 0,-7 9-1 0,0 0 0 16,3 0 18-16,-3 0 12 0,0 0-13 0,0 0 5 16,0 0 8-16,0 0 0 0,0 0 0 0,0 0 8 0,-7 0 0 0,-3 0 1 15,3 9 0-15,0-9 0 0,-4 10 7 0,1-1 0 16,-1-6 1-16,4 3 0 0,-7-2-17 0,0 8 10 16,0-6-10-16,3 4 8 0,-3 2-8 0,0 1 0 15,-4-4-12-15,4 4 12 0,0 3-22 0,3-4 3 16,-3 1 1-16,4-4 0 0,-4 4 5 0,3-4 1 15,0 3 0-15,4-2 0 0,0-4 12 0,4-3 0 16,-1 7 0-16,4-10 0 0,0 0 0 0,0 0-11 16,7 3 11-16,4 3-10 0,-1-3 10 0,5-3-8 15,2 7 8-15,4-4-8 0,4-3 8 0,0 3 0 16,-4-3 8-16,4 6-8 0,-4-3 0 0,3-3 0 16,-6 0 0-16,0 6-12 15,-4-2-36-15,0 2-7 0,-3-3-1 0,-1 0-1 16,1 7 18-16,-8-10 4 0,4 9 1 0,-3 0 0 0,3-5 46 0,-4 5 10 0,1-3 2 0,-4-3 0 15,3 10 24-15,1-7 4 0,-1 4 2 0,1-4 0 16,0 3-38-16,-1 1-7 0,-3-1-1 0,4 0-8 16,-1 1 0-16,1 2 0 0,-8 1-10 0,1-4 10 15,3 4-14-15,-4 6 5 0,1-7 1 0,-1-2 0 16,-3 2 8-16,0-2 0 0,0-1 0 0,3 4 8 16,-3-4 12-16,-3 0 2 0,3 1 1 0,3-7 0 15,-3 6-3-15,0-2 0 0,0-4 0 0,7-3 0 16,-4 3-35-16,-3-3-7 0,-3 0-2 0,3 0-552 15,-4 0-112-15</inkml:trace>
  <inkml:trace contextRef="#ctx0" brushRef="#br0" timeOffset="6858.052">30632 11275 864 0,'0'0'76'0,"0"0"-60"0,0 0-16 0,0 0 0 15,0 0 220-15,0 0 40 0,0 0 9 0,0 0 2 16,0 0-175-16,0 0-36 0,0 0-6 0,0 0-2 16,0 0-44-16,10 0-8 0,-6 9 0 0,3-3-8 15,0-2 8-15,0 5-12 0,-3 0 12 0,-1 1-12 16,1-4 12-16,-1 3 14 0,1 1-3 0,-1 2-1 15,1-2-10-15,-1-1-17 0,1-3 4 0,3 1 1 16,0 2-6-16,-4 1-1 0,8-7 0 0,-4 6 0 16,0-3-150-16,4-2-31 0,-1-4-5 0,1 0-2 0</inkml:trace>
  <inkml:trace contextRef="#ctx0" brushRef="#br0" timeOffset="7325.031">30921 11811 576 0,'0'0'51'0,"0"0"-41"0,0 0-10 0,0 0 0 16,7 0 287-16,-3-9 55 0,-4 5 11 0,10-5 3 16,4 0-267-16,-3-4-53 0,-1 1-10 0,-3-4-2 15,8 3-16-15,-1 1-8 0,-4-7 8 0,1 6-8 0,-1-5 0 0,1 8 0 16,0-6 0-16,-1 1 0 16,-3-1 0-16,0 0 0 0,4 4 0 0,-4-1 0 0,0 4-9 0,0 0-3 15,0-1-1-15,0 1 0 16,0 6-47-16,0 3-8 0,-7 0-3 0,7-4 0 15,4-2-111-15,0 6-22 0,-4 0-5 0,3 0-1 0</inkml:trace>
  <inkml:trace contextRef="#ctx0" brushRef="#br0" timeOffset="7704.42">31147 11852 2412 0,'0'0'53'0,"0"0"11"0,3-10 3 0,-3 1 0 0,4-1-54 15,3-2-13-15,0-1 0 0,4-5 0 16,3 5-22-16,0-6-7 0,7 4-2 0,0-4 0 0,0 0 15 0,4 0 4 16,7 3 0-16,-4-2 0 0,7-1 12 0,-3 6 0 15,-4-6 0-15,4 4 0 0,0-1 0 0,-1 4 0 16,-2 2 0-16,-5 1 0 15,-3 6-185-15,1-7-35 0,13-12-6 0,-17 13-2 0</inkml:trace>
  <inkml:trace contextRef="#ctx0" brushRef="#br0" timeOffset="8871.537">20616 17929 2588 0,'0'0'57'0,"0"0"12"0,0 0 3 0,0 0 0 0,0 0-58 0,0 0-14 0,0 0 0 0,4-10 0 31,6 1-20-31,1 0-6 0,3 2-2 0,0-2 0 0,0 3-11 0,4-4-2 0,3 7-1 0,0-6 0 16,1 6 42-16,2-4 0 0,4 4 0 0,1-3 0 16,-5 3 42-16,5 0 7 0,2 3 2 0,1-7 0 15,3 7-23-15,4 0-5 0,0-3-1 0,3 3 0 0,4 0-10 0,0-6-1 16,0 6-1-16,3-3 0 0,-6 3-21 15,2-3-4-15,1-4-1 0,0 7 0 16,4 0-34-16,-5 0-7 0,-2 0-2 0,3 0 0 16,3-3-134-16,-3-3-27 0,21 6-6 0,-18-9-1 0</inkml:trace>
  <inkml:trace contextRef="#ctx0" brushRef="#br0" timeOffset="9303.21">20666 18070 2084 0,'0'0'92'0,"0"0"20"0,0 0-90 0,0 0-22 16,0 0 0-16,0 0 0 0,0 0 75 0,7-3 10 15,3 3 3-15,4-3 0 0,4 3-52 0,3-7-11 16,11 7-1-16,0-3-1 0,3-3-11 0,4 6-3 16,0-3 0-16,3 0 0 15,7-3-9-15,1 6 8 0,3-10-8 0,0 7 8 0,3-3-8 0,-3 6 0 16,0 0-12-16,0-3 12 16,0-1-102-16,-4-2-13 0,-3 6-2 0,7 0-880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7T04:25:10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6893 14229 878 0,'0'0'39'0,"0"0"8"0,0 0-38 0,0 0-9 0,0 0 0 0,7-3 0 15,-3-4 27-15,3 4 3 16,0 0 1-16,-7-3 0 0,7-4-31 0,-3 10 0 0,3-6 0 0,-7 6 0 16,7-6 0-16,-4 3 0 0,1-4 8 0,-4 7-8 15,0 0 42-15,7-9 2 0,-4 9 1 0,-3 0 0 16,7-3 23-16,-7 3 5 0,4-10 1 0,3 7 0 16,0-3-23-16,0 6-5 0,4-3-1 0,-8 3 0 15,4-6-12-15,7 2-2 0,-3-5-1 0,0 9 0 16,3-9-2-16,-4 5 0 0,8-5 0 0,-4 9 0 15,4-3-20-15,-4-3-8 0,0 3 0 0,3-4 0 16,1 7 11-16,3 0-11 0,-10 0 12 0,3 0-12 0,4 0 0 0,-1 7 0 16,-6-4-15-16,-1-3 5 0,5 0 10 0,-5 6 0 15,4-3 0-15,-3 0 0 0,-4 7 12 0,0-10 2 16,3 9 0-16,-2-3 0 16,-1 1 2-16,3-1 1 0,-3-3 0 0,-3 3 0 0,3-3-17 0,-4 7 0 15,4-7 0-15,-7-3 0 0,0 0 12 0,7 9-12 16,-7-9 12-16,0 7-12 0,0-7 0 0,0 0 0 15,0 0 0-15,4 9 0 0,-4-3 0 0,-4 4-9 16,4-1-1-16,-7-6 0 0,0 7-5 0,0-1-1 16,0-9 0-16,0 9 0 0,-10 1 16 0,9-7 0 15,-6 3 0-15,4-3 0 0,-1 7 0 0,-3-7 0 16,7-3 0-16,-4 0 0 0,4 0 0 0,0 6 0 16,4-3 0-16,3-3 0 0,0 0 0 0,0 0-11 0,0 0 11 15,0 0-10 1,0 0-14-16,0 0-4 0,0 0 0 0,0 0 0 15,0 0 2-15,0 0 0 0,0 0 0 0,0 0 0 0,0 0 26 0,0 10 0 0,7-4 0 0,0 0 0 16,4 1 0-16,-8-4 0 0,4 3 0 0,7-3 0 16,-3 0 0-16,-8 7 0 0,8-10 0 15,-1 9 0-15,1-9 0 0,3 9 9 0,-7-5-9 0,4 2 0 16,-1-3 0-16,-3 6 0 0,8-2 0 0,-5-1 0 16,1 3 0-16,-1 1 0 0,4-4 0 0,-10 0 0 15,3 4 0-15,7-1 0 0,-7 1 0 0,4-7 0 16,-4 6 0-16,3 4 0 0,-3-4 0 0,1-3 0 15,2 4 0-15,-6-4 0 0,3 3 0 0,0-2 0 16,-4 2 0-16,4-3 12 0,0 4-4 0,-7-4-8 16,4-3 12-16,-1 10-12 0,-3-4 12 0,4 1-12 15,-4-1 0-15,0-6 0 0,3 6 0 0,1 4 0 0,-4-4 0 0,0 1 0 16,0-4 0-16,0 0 0 0,0 4 0 0,0-1 0 16,0 1 0-16,-4-7 0 0,4 6 0 0,-3 4 0 15,-1-4 0-15,1 1 0 0,-1-4 0 0,4 0 0 16,-10 3 0-16,3 1 0 0,3-1 15 0,-3 1-4 15,0-1-1-15,0 4 0 0,-7-4-10 0,3 0 0 16,4 4 0-16,-3-4 0 0,-1 4 11 0,-3-4 9 16,-4 1 3-16,4-1 0 0,0-3-23 15,-7 4 0-15,0-4 0 0,3-3 0 0,-3 7 14 0,0-7-2 16,3 6 0-16,-6-9 0 0,6 6 13 0,0-2 3 16,-3-4 0-16,3 0 0 0,1 0-8 0,-1 3 0 0,8-3-1 15,-8 0 0 1,11 0-39-16,-4 0-7 0,-3-3-1 0,7 3-550 0,-3 0-110 0</inkml:trace>
  <inkml:trace contextRef="#ctx0" brushRef="#br0" timeOffset="1">10791 13564 288 0,'22'0'25'0,"-19"0"-25"16,-3 0 0-16,0 0 0 0,0 0 192 0,0 0 34 16,0 0 6-16,0 0 2 0,-10-10-154 0,3 7-30 15,10-6-6-15,-3 0-2 0,-11 5-29 0,11-5-5 16,4 0-8-16,0 5 11 0,-1-2-11 0,1 0 0 15,-1 0 0-15,4-4 0 0,4 7 13 0,-1-3 1 0,-10 6 0 0,0 0 0 16,7-13 10-16,0 13 1 0,-7 0 1 0,0-9 0 16,0 6 10-16,4-7 3 0,3 7 0 15,-7-3 0-15,-3-4-7 0,3 7-2 0,10-6 0 0,-3 6 0 16,-7-3-4-16,4-4-1 0,3 7 0 0,3 0 0 16,1-3-13-16,-1 6-2 15,-10 0-1-15,8-4 0 0,6-2-9 0,-7 6 0 0,-7 0 0 0,0 0 0 16,14-3 0-16,-7 3 0 0,-7 0 0 0,7-6 0 15,7 6 0-15,-3 6 0 0,-11-6 0 0,0 0 0 16,0 0 0-16,0 0 0 0,14 3-8 0,-7-3 8 16,-7 0 0-16,3 10 0 0,8-1-9 0,-1-6 9 15,1 7 0-15,0-4 0 0,-11-6 0 0,3 9 9 16,11-3-1-16,-7 4-8 0,-7-4 12 0,4 0-4 16,3 4-8-16,-4-4 10 0,-3-3-10 0,0 10 10 0,4-7-10 0,-4 3 0 15,7 1 0-15,-3-4 0 0,-8 4 0 0,1-1-12 16,6 4 2-16,1-4 1 15,-4 0-15-15,0 4-4 0,-4-4 0 0,4 10 0 16,4-10 17-16,-8 4 11 0,-3 0-13 0,3 2 5 0,1-2 8 0,-4-1-8 16,3 1 8-16,1-4-8 0,-1 4 8 15,1-4 16-15,3 1-4 0,-7 2-1 0,-4-2-11 0,4-1 0 16,4 0 0-16,-5 1 0 0,-9-1 0 0,6-6 0 16,4 10 0-16,4-4 0 0,-4-2-10 0,-4-1 10 15,4 3-13-15,3 1 5 0,8-4-8 0,-8 0 0 16,-6 0-1-16,-1-2 0 0,8 5 17 0,-4-9-12 15,-4 9 12-15,1-5-10 0,-1 5 10 0,0-3 0 16,4-3 0-16,-3 7-8 0,-8-7 8 0,8 3 0 16,10-6 0-16,-11 3-8 0,-3 7 8 0,3-7 0 0,11-3 0 0,0 0 0 15,-10 0 0-15,3 0 0 0,7 0 0 0,0 0 0 16,0 0 0-16,-7 0 0 0,-8 0 0 0,8-3 0 16,7 3 0-16,-3-10 8 0,-4 10-8 0,-4-9 11 15,4 6-11-15,0-3 0 0,4 2 0 0,-4 1 8 16,-4-3-8-16,7-3 0 0,4 5-12 0,0-5 12 15,-3 0-11-15,-1 5 11 0,11-2-8 0,-3 0 8 16,-1 0 0-16,1-4 0 0,0 1 0 0,-1 6 0 16,8 0 0-16,-8-4 11 0,-3 7-1 0,0 0 0 15,11-9-10-15,-1 6 0 0,-3-3 9 0,-3 2-9 16,-4-5 0-16,7 6 0 0,7-3 0 0,-3 2 0 16,-4 1 9-16,3-3-9 0,1 6 12 0,-8-3-12 0,-3 3 0 15,11-6 0-15,-4 6 0 0,4-4 0 16,3 4 8-16,-7 0-8 0,-7 0 0 0,10 4 0 0,12-4 0 15,-12 0 0-15,1 6 0 0,-4-3 0 0,3-3 0 0,1 9 0 16,0-5 0-16,-4-4 10 0,-7 0 2 0,7 9 1 16,3-3 0-16,1-3 0 0,-11-3 13 0,3 10 2 15,8-7 1-15,-1 6 0 0,1-9-13 0,-4 10-2 16,0-7-1-16,4-3 0 0,3 9 7 0,0 1 2 16,-14-10 0-16,7 6 0 0,11-3-10 0,-8 0-3 15,-10-3 0-15,7 10 0 0,0-4-1 0,0-3-8 16,4 6 12-16,-7-5-4 0,-4-4 4 0,10 6 1 15,1-3 0-15,-4 6 0 0,-7-9 0 0,7 0 0 0,3 10 0 0,1-7 0 16,0-3-5-16,-1 6-8 16,-6-3 11-16,6-3-11 0,8 7 0 0,-8-4 0 0,-2-3 0 15,6 0-630-15,7 0-118 0</inkml:trace>
  <inkml:trace contextRef="#ctx0" brushRef="#br0" timeOffset="2">13296 12231 288 0,'0'0'25'0,"0"0"-25"16,0 0 0-16,0 0 0 15,0 0 40-15,4-6 4 0,-4 6 0 0,3-13 0 0,1 10 62 0,-4 3 13 16,0 0 2-16,0-9 1 0,3-1-30 0,-3 10-5 16,4-3-2-16,-4 3 0 0,0 0-29 0,0-6-7 15,3-3-1-15,1 2 0 0,-1 1-28 0,1-3-7 16,-1-1-1-16,1 4 0 0,-4 6 4 15,7-6 0-15,-3-4 0 0,-1 7 0 0,4-3-16 0,0 0 0 16,-3-1 0-16,3-2 0 0,0 6 0 0,0-7 12 16,0 7-3-16,0-3-1 0,0-3 11 0,0 5 1 15,0 1 1-15,0-3 0 0,0-3-13 0,0 9-8 16,4-10 10-16,-4 7-10 0,4 0 13 0,-4-3-3 16,0 6-1-16,0 0 0 15,0-3-1-15,3 3-8 0,1-7 12 0,0 7-4 0,-1 0-8 16,1 0 0-16,-1-3 0 0,1 3 8 0,3 0-8 0,-3 0 0 0,-1 0 0 0,-3 3 0 15,-7-3 0-15,11 0 0 0,-11 0 0 0,10 7 0 16,1-4 0-16,0 3 0 0,-4-3 0 0,0 0 8 16,3 7-8-16,-6-4 0 0,3-3 0 0,0 6 0 15,0-5 11-15,0 5 0 0,-3 0 0 0,3 1 0 16,0 2-3-16,0-2-8 0,-4-1 12 0,4 1-4 16,-3 2-8-16,3-3 0 0,-4 4 0 0,1 0 0 15,-1-4 0-15,1 0-9 0,0 4 9 0,-4-4-13 16,3 4 4-16,1-4 1 0,-4 1 0 0,0-1 0 15,0-6 8-15,0 13 0 0,0-7 0 0,0-2 0 16,-4 8 10-16,1-8 4 0,-1 2 1 0,0 7 0 16,1-10-15-16,-1 3 0 0,1 1 0 0,-4 2 0 15,3-2 0-15,1-1 0 0,-1 0 0 0,-3-5 0 0,4 5-9 0,-4 0-5 16,3 4-1-16,-3-7 0 16,0 4-5-16,0-4-2 0,-4 0 0 0,8-3 0 0,-4 7 22 0,3-1 0 15,-3-6 0-15,0 7 0 0,0-4 0 0,0-3 0 16,0 7 0-16,-4-7 0 0,8 3 0 0,-4-3 0 15,0 3 0-15,-4-3 0 0,4-3 0 0,0 10 0 16,0-7 0-16,-4-3 0 0,4 6-16 0,0-3-3 16,0-3 0-16,0 10 0 0,0-7-1 0,0-3-1 15,0 6 0-15,7-6 0 0,-4 3 21 0,1-3-9 16,-4 0 9-16,0 7 0 0,7-7 0 0,-7 0 0 16,0 0 0-16,0 0 0 0,7 0 0 0,-7 0 0 0,0-7 0 15,7 7 0-15,-8 0 0 0,8 0 0 16,-3 0 0-16,3 0 0 0,-7-3 17 0,3-3-2 0,4 6-1 15,0 0 0-15,-7-3 3 0,7 3 1 16,-3-10 0-16,3 7 0 0,0 3-18 0,-4-9-16 0,1-1 4 0,3 10 0 16,0-9 12-16,0 6 0 0,-4-3 0 0,4-7 10 15,0 10-10-15,0-6 10 0,0 2-10 0,0-5 10 16,4 9 6-16,-4-4 0 0,3-2 1 0,1 6 0 16,-4-7-3-16,0 10-1 0,0 0 0 0,3-9 0 15,1 6-13-15,-4 3 0 0,3-10 0 0,1 10 0 16,-4 0 0-16,7-9 0 0,-7 9 0 0,0 0 0 15,3-3 0-15,-3 3 0 0,8-6 0 0,-8 6 0 16,0 0 0-16,7 0 0 0,3 0 0 0,-10 0 0 16,0 0 9-16,7 0-9 0,0 0 8 0,0 0-8 0,4 6 12 0,-4-3-2 15,0-3-1-15,4 6 0 0,-4-3 9 0,3-3 2 16,-3 0 0-16,7 10 0 0,-3-7 1 0,3 3 1 16,-3-3 0-16,-4 4 0 0,0-1-8 0,0 0-2 15,3-3 0-15,5 7 0 0,-5-1-12 16,1-6 0-16,-1 7 8 0,4-4-8 0,1-3 0 0,-5 10 11 15,1-13-11-15,-1 9 10 0,4-3 3 0,1-3 1 16,-5 7 0-16,4-7 0 0,0 3-14 0,0-3 11 16,1 7-11-16,2-7 10 0,-3 6-10 0,4-2 0 15,0-4 0-15,3 6-597 16,3-6-112-16</inkml:trace>
  <inkml:trace contextRef="#ctx0" brushRef="#br0" timeOffset="3">20570 11654 172 0,'0'0'8'0,"0"0"1"0,0 0-9 0,0 0 0 0,0 0 0 0,0 0 0 15,0 0 145-15,0 0 27 0,0 0 6 0,-3 0 1 16,3 0-125-16,0 0-25 0,-7 0-5 0,7 0 0 16,0 0 16-16,0 0 3 0,0 0 1 0,0 0 0 15,-4 6-5-15,-3-2-1 0,7-4 0 0,-3 6 0 16,-4 0-10-16,3 0-1 0,-3 4-1 0,0-7 0 0,4 9-11 0,-4-2-3 16,-1-1 0-16,1 1 0 15,0 2-12-15,0-2 0 0,0 2 0 0,-3-2 0 0,-1 2 10 0,4 4-1 16,0-7 0-16,3-3 0 0,-3 4 13 0,4-1 2 15,3-9 1-15,-4 10 0 0,4-10 6 0,-3 3 1 16,3-3 0-16,0 0 0 0,3 9-13 0,-3-9-3 16,0 0 0-16,7 10 0 0,0-7-16 0,0 6 0 15,1-9 8-15,2 10-8 0,1-10 0 0,-1 0 0 16,4 6 0-16,-3-6 0 0,3 0 0 0,4 0 10 16,-1-6-10-16,-3 6 8 0,4 0 4 0,0-4 1 15,-4-2 0-15,4 6 0 0,-1-3 11 0,-3-3 3 16,4 6 0-16,-4-3 0 0,4 0-38 0,-4-4-7 15,3 7-2-15,-2-3 0 16,-1-3-31-16,0 3-6 0,0-4-2 0,-4 4-647 0</inkml:trace>
  <inkml:trace contextRef="#ctx0" brushRef="#br0" timeOffset="4">20969 11601 345 0,'0'0'15'0,"0"0"4"0,-7 6-19 0,4-3 0 15,3-3 0-15,-4 10 0 16,-3-7 224-16,3 3 40 0,-3-3 9 0,4 7 2 0,-1-7-220 0,1 6-44 15,-1 1-11-15,1-1 0 0,-1 4 0 0,1 2 0 16,-4-2 0-16,3 6 0 0,-3-4 61 0,0 7 11 16,0-3 1-16,0 0 1 0,-4 3 26 0,1 0 4 15,3-3 2-15,-4 2 0 0,-3 1-24 0,3 0-5 16,1 0-1-16,-1 0 0 0,1 0-54 0,3 0-11 16,-4 3-3-16,7-9 0 15,1 3-64-15,3-7-14 0,-4 1-2 0</inkml:trace>
  <inkml:trace contextRef="#ctx0" brushRef="#br0" timeOffset="5">22945 11811 1206 0,'0'0'53'0,"0"0"11"0,0 0-51 0,0 0-13 0,-11 0 0 0,11 0 0 16,0 0 38-16,0 0 5 0,-3-3 1 0,-4-3 0 15,-1 2-36-15,8 4-8 0,0 0 0 0,0 0 0 16,-3-6 0-16,3 6 0 0,0 0 0 0,0 0 0 16,0-3 12-16,0 3 0 0,0 0 0 0,3-9 0 15,5 5 24-15,-8 4 4 0,0-6 2 0,7-3 0 16,0 6 2-16,0 0 1 0,0-4 0 0,0 4 0 16,0-3-19-16,3 6-4 0,1-3-1 0,0 3 0 15,3-3-9-15,0-4-1 0,0 7-1 0,0 0 0 16,0-3-10-16,0-3 0 0,4 6 0 0,0 0 0 0,-1-3 0 15,1 3 0-15,-4-7 0 0,4 7 0 0,-1 7 0 16,1-4 0-16,-1-3 0 0,-6 0 0 0,3 9-10 0,0-9 10 16,-3 10 0-16,-1-7-9 0,1 6 9 0,0-2 0 15,-4-1 0-15,0 0 0 0,-4 3 0 0,1-5 0 16,-1 5 8-16,1 0-8 0,-8-5 0 0,4 5 0 16,0-9 0-16,-3 9 0 0,-4-6 0 0,0 7 0 15,-4-4 0-15,1-3 0 0,-1 7 0 0,-3-7 0 16,0 3 0-16,-4-3 0 0,4 4 0 0,0-4-12 15,0-3 2-15,0 3 0 0,3-3 10 0,0 0 11 16,1 0-3-16,-1 0 0 0,1 0-8 0,3 0-16 16,7 0 4-16,0 0 1 0,-7 0-9 0,7 0-1 15,0 0-1-15,0 0 0 16,0 0-6-16,0 0 0 0,0 0-1 0,0 0 0 0,0 0 15 0,0 0 3 16,0 0 1-16,0 0 0 0,7 0-3 0,0 0-1 0,3 0 0 0,1 6 0 15,-4-6 14-15,4 0 0 0,3 3 0 0,-4-3 0 16,1 0 15-16,-4 6-1 0,3-2 0 0,1-4 0 15,0 0-24-15,-1 9-5 0,1-6-1 0,-1-3 0 16,4 10 16-16,-3-4-9 0,0 3 9 0,3-2-8 16,-4 2 8-16,4 0 0 0,-7 4 0 0,8-4 0 15,-5 10 0-15,1-6 0 0,3-1 0 0,-4-2-8 16,1 8 8-16,-4-5 0 0,4-4 0 0,-4 4 0 16,0-4 0-16,0 4 0 0,-4-4 0 0,1 1 0 15,-1 2 19-15,1-6-1 0,-1 4 0 0,-3-7 0 16,0 6-5-16,0-5-1 0,0-4 0 0,-3 9 0 15,-1 0-1-15,-3 1-1 0,4-7 0 0,-4 6 0 0,0-2-10 0,0-1 0 16,-4 0 0-16,1-3 0 0,-5 4 0 16,1-4-14-16,-7 6 3 0,3 1 1 15,-3-7 10-15,0 6 8 0,-4-3-8 0,4-3 11 0,0 1 14 0,0-4 3 16,0 9 1-16,3-9 0 0,1 6-12 0,-5-6-2 16,1 0-1-16,4 0-796 0</inkml:trace>
  <inkml:trace contextRef="#ctx0" brushRef="#br0" timeOffset="6">28533 11560 230 0,'0'0'10'0,"0"0"2"0,0 0-12 0,0 0 0 0,0 0 0 0,0 0 0 16,0 0 245-16,0 0 47 16,0 0 8-16,0 0 3 0,0 0-204 0,0 0-41 15,0 0-8-15,0 0-2 0,0 0-25 0,0 0-6 0,0 0-1 0,0 0 0 16,0 0-16-16,0 0 10 0,3 9-10 0,-6 1 8 16,3 2-8-16,0-2 0 0,-4-1 0 0,1 4 0 15,-1 6 0-15,1-7 0 0,-1-2 0 0,1 8 0 16,-1-5 0-16,-3-1 0 0,0 4 0 0,0-3 0 15,3-1 0-15,-6 1 0 0,3-4 0 0,0 7 0 16,-4-10 0-16,0 10 0 0,4-4 0 0,-3-2 0 16,3-1 0-16,-4 4 0 0,8-10 0 0,-4 6 0 15,3-2 39-15,1-1 2 0,3-6 1 0,0 0 0 0,0 0-3 0,0 0-1 16,0 0 0-16,0 0 0 0,0 0-12 0,0 0-2 16,0 0-1-16,7 0 0 0,0 0-11 0,3 0-1 15,-3 0-1-15,4 0 0 0,-1-3-10 0,1 0 0 16,0-4-10-16,3 7 10 0,-4-9-21 0,4 9 1 15,4-3 1-15,-4-7 0 16,4 7-1-16,-1-3-1 0,-2-4 0 0,2 10 0 16,1-3-20-16,-4-6-4 0,0 6-1 0,0-3 0 15,0-4-8-15,0 10-2 0,0-6 0 0,1 0-399 16,-5 2-80-16</inkml:trace>
  <inkml:trace contextRef="#ctx0" brushRef="#br0" timeOffset="7">28836 11504 1324 0,'0'0'59'0,"-7"3"12"15,0 3-57-15,-4-3-14 0,4 3 0 0,0-2 0 16,7-4 33-16,-3 9 4 0,-4-6 1 0,0 7 0 16,-4-1 14-16,4 0 4 0,3 1 0 0,1 2 0 0,-4-2-2 0,-4 2 0 15,4 10 0-15,0-3 0 0,-3 3-5 0,3 0-1 16,-4 6 0-16,0-3 0 0,-3-3-23 0,0 10-5 15,0-11 0-15,3 11-1 0,1-4-19 0,-1-3 0 16,4 0 0-16,0 0 0 0,0-3-10 0,4 0 10 16,-1 0-10-16,4-3-606 15,0 3-122-15</inkml:trace>
  <inkml:trace contextRef="#ctx0" brushRef="#br0" timeOffset="8">31683 11535 115 0,'0'0'10'0,"0"0"-10"0,0 0 0 0,0 0 0 16,7-6 106-16,-7 6 19 0,4-3 4 0,-4 3 1 16,7-4-89-16,0-2-17 0,-7 6-4 0,0 0-1 15,0 0-19-15,7 0 0 0,-7 0 0 0,7-9 0 16,-7 9 18-16,3 0 0 0,-3 0 0 0,0 0 0 0,0 0 56 0,0 0 11 15,0 0 3-15,0 0 0 0,0 0 3 0,0 0 1 16,0 0 0-16,0 0 0 0,0 0-23 0,0 0-4 16,0 0-1-16,0 0 0 0,0 0-28 0,0 0-5 15,7 0-2-15,-7 0 0 0,0 0-18 0,4 9-11 16,-4 1 12-16,0-7-12 0,-4 6 0 0,1 1-11 16,-1 2 0-16,1 4 0 0,-4-1 11 0,0-5-13 15,0 9 5-15,0-7 8 0,0-2 0 0,-1 2 0 16,-2 7 0-16,-1-6 0 0,4-4 0 0,0 3 0 15,-3-2 0-15,3-1 0 0,-1 1 0 0,1-7 12 16,0 6-12-16,4 1 12 0,-1-1-12 0,1-6 0 0,3-3 0 0,0 10 8 16,-4-1-8-16,1-6 0 15,3-3 0-15,0 0-11 0,3 10 11 0,-3-10 0 0,0 0 8 0,4 9-8 16,3-9 0-16,0 9 9 0,0-6-9 0,-4-3 0 16,8 0 16-16,-4 0-4 0,0 0-1 0,4 0 0 15,-1 0-3-15,4 0-8 0,-3-3 12 0,0 0-4 16,3-3-8-16,-4 6 10 0,4-9-10 0,1 5 10 15,2-2-10-15,-3 3 0 0,-3-6 0 0,3-1 0 32,4 10-32-32,-1-9-4 0,-3 3-2 0,4-1 0 0,-4-2-18 15,4 3-3-15,-1-1-1 0,-2-2 0 0,2 6-100 0,1-4-21 0</inkml:trace>
  <inkml:trace contextRef="#ctx0" brushRef="#br0" timeOffset="9">32046 11410 345 0,'0'0'15'0,"-7"3"4"0,-3 6-19 0,-4 1 0 16,3-1 0-16,0 0 0 0,-3 1 353 0,4 2 67 0,-4 1 14 0,7 3 2 16,0-1-347-16,-4 4-69 0,4 0-20 0,-4 6 0 15,4 6 0-15,-3 1 0 0,-1-1 0 0,0 3 0 16,1 7-11-16,-4 0 11 0,7 3-12 0,-7 6 12 31,3-6-56-31,0 9-5 0,-3 1-1 0,4-4-716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16:06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23971 8932 115 0,'0'0'10'0,"-7"0"-10"16,0 10 0-16,-3-10 0 0,10 0 449 0,0 0 88 15,-7 6 18-15,7-6 3 0,0 0-434 0,0 0-88 16,0 0-16-16,0 0-4 0,0 0-16 0,0 0 9 16,0 0-9-16,0 0 8 0,0 0 8 0,0 0 0 0,0 0 1 0,0 0 0 15,7-6-17-15,0 6 0 16,-7 0 0-16,7-10 0 0,0 7 0 0,3-6 0 0,-3 6 0 0,7-4 0 15,-3-2 16-15,3-4-1 0,0 10 0 0,4-12 0 16,0 8 5-16,3-8 0 0,-4 5 1 0,1-2 0 16,0-1-3-16,-4-6-1 0,3 7 0 0,-6-7 0 15,0 6 13-15,-1-5 2 0,-3 5 1 0,0-6 0 16,0 4 7-16,-3-4 2 0,-1 0 0 0,1-3 0 16,-4 0-27-16,3 0-6 0,1-6-1 0,-4-4 0 15,3 11-8-15,-3-11 0 0,0 1 0 0,0 9 0 16,4-9 0-16,-4 9 8 0,0-10-8 0,4 10 8 15,-1 3 4-15,-3-3 0 0,4 1 0 0,-1 8 0 16,-3-6 3-16,0 4 1 0,4-1 0 0,-4 3 0 0,0-6-4 0,0 7 0 16,3-1 0-16,-3 1 0 15,-3-4 0-15,3 4-1 0,-4-7 0 0,4 6 0 0,-3-6-2 0,-1 7 0 16,4-1 0-16,-3 1 0 0,3-4-9 0,-4 0 0 16,4 1 0-16,4 5 0 0,-4-2 0 0,3-1 0 15,1 1 0-15,-1-4 0 0,1 4 0 0,-1 2 0 16,4 1 0-16,-3-4 0 0,-1 10 0 0,1-3-11 15,3-4 11-15,-7 10-12 0,0 0 12 0,0 0 0 16,0 0 0-16,0 0 0 0,0 0 0 0,0 0 9 16,0-3-1-16,0 3-8 0,0 0 12 0,0 0-4 15,0 0 0-15,0-9-8 0,0 9 14 0,0 0-4 16,0 0-1-16,0 0 0 0,-4-3-9 0,4 3 0 16,0 0 0-16,0 0 0 0,0 0 0 0,0 0 0 0,0 0 0 0,0 0-11 15,0 0 11-15,0 0 0 0,-7 3 0 0,0 6-8 16,0 1-2-16,0-7 0 0,0 12 0 0,-4-2 0 15,1 0 10-15,-1 5 0 0,1-5-9 0,-4-1 9 16,3 7 0-16,0-6 0 0,1 2 0 0,3-8 0 16,-4 2 0-16,4 1 0 0,0-1 0 0,4-6 0 15,3-3 0-15,0 0 0 0,0 0 0 0,0 0 8 16,0 0 0-16,0 0-8 0,0 0 12 0,0 0-4 16,0 0 0-16,0 0-8 0,-4-6 12 0,4 0-4 15,0-4-8-15,4-2 0 0,-4 2 9 0,3 1-9 16,1-4 0-16,-1 1 0 0,4-7 0 0,0 6 0 15,0-5 0-15,0 5 8 0,-3-6-8 0,3 7 0 16,0-7 0-16,0 9 0 0,0-5 0 0,0-1 8 0,0 13-8 0,0-7 0 16,-3 1 0-16,3 0 0 0,-4 2 0 0,4-2 0 15,-3 0 8-15,3-1-8 0,-3 1 0 0,-1 9 0 16,4-10 0-16,-3 10 0 0,3-3 0 0,0-3 0 16,0 3 0-16,-4 3 0 0,-3 0 0 0,11 3 0 15,0 3-10-15,-4-3 10 0,0 7-11 0,0-1 11 16,-4 1-10-16,8 2 10 0,-8 1-10 0,8-4 10 15,-4 10-10-15,0-7 10 0,0 7 0 0,0-6 0 16,0-1 0-16,-3 7 0 0,6-6 0 0,-3 2 0 16,-3-2 0-16,3-1 0 0,-3-2 0 0,-4-1 0 15,3-6-8-15,1 7 8 16,-1-1-194-16,-3-9-36 0,0 0-7 0,11-22-2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15:50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30822 13605 2466 0,'0'0'109'0,"-7"-10"23"0,0 7-106 0,0-3-26 16,4 3 0-16,-5 0 0 16,1-4 33-16,7 7 2 0,0 0 0 0,-3 0 0 15,-4 0-61-15,0-3-12 0,-4 3-2 0,1 3-1 16,-1-3-3-16,-3 7-1 0,0-1 0 0,-4 0 0 0,-3-3 45 0,0 7 0 16,-7 2 0-16,-1 7 0 0,-2 0 39 0,-5-4 1 15,-2 11 0-15,-5-4 0 0,-3 3-18 0,4 3-3 16,-4 3-1-16,4 1 0 0,-1-1-18 0,1-6 0 15,0 6 8-15,-4 1-8 0,0-1 0 0,-3 0-12 16,-8 4 1-16,4-4 1 0,0 7 10 0,-3-4 0 16,0 4-9-16,-1-3 9 0,1-1 0 0,-8 4 0 15,-3-4 0-15,0-3 0 0,-3 1 8 0,3-1 2 16,-1-6 1-16,5 7 0 0,-4-7 14 0,0 0 3 0,-4-3 1 0,1 0 0 16,-1 6-1-16,4-6 0 0,4 0 0 0,3 0 0 15,0-3-28-15,7 3 0 0,-4-4 0 0,5-2 0 16,2 3 0-16,4 0 0 0,0-7 0 0,1 10 0 15,2-9 0-15,-3 6 0 0,8-7 0 0,-1 7 0 16,0-7 0-16,0 7 0 0,0-6 0 0,-3 2 0 16,0-2 0-16,-1 0 0 0,5-1 0 0,-1 4 0 15,-4-4 0-15,5 1-16 0,6-4 3 0,0 4 1 16,0-4 12-16,8 1 0 0,-1 2 0 0,4-2 0 16,0-4 8-16,-1 0 4 0,5 0 0 0,3-2 1 15,0 5-13-15,3-6 0 0,0 6 0 0,4-9 0 16,0 10 0-16,0-10-10 0,0 9 2 0,4-6 0 15,3-3 8-15,0 0-8 0,-7 7 8 0,3-4-8 16,4-3 16-16,-7 9 3 0,0-9 1 0,0 10 0 0,-4-7-12 0,1 3 0 16,3-3 0-16,0-3 0 15,0 10 0-15,3-10 12 0,-3 0-12 0,7 0 12 0,0 0-1 0,-7 0 0 16,7 0 0-16,0 0 0 0,0 0-3 0,0 0-8 16,0 0 12-16,0 0-4 15,0 0-8-15,0 0 0 0,0 0 0 0,0 0 8 0,0 0-8 0,0 0-9 16,-4 0 9-16,-3-4-13 0,0-2 13 0,-3 6 0 15,-1 0 0-15,4 0 0 0,-4 0 12 0,4 0-12 16,7 0 12-16,-7 0-12 0,0 0 15 0,4-3-4 16,-1-3-1-16,-3 3 0 0,4-7 8 0,-1 7 2 15,8-6 0-15,-1-1 0 0,-6-9-6 0,6 7-1 16,4-1 0-16,0-5 0 0,7-1-13 0,-3 3 0 16,3-3 0-16,0-3 0 0,0 4 0 0,4-4 0 0,-7 3 0 15,3-3 0-15,-4 9 0 0,1-6 0 16,-4 7 0-16,0 2 0 0,-4 1 0 0,5 3 0 15,-5-4 0-15,1 4 0 0,-1-3 9 0,4 2-9 0,-3-2 8 0,6 3-8 16,-6-7 0-16,6 10 0 0,-3-6 0 0,1-1 0 16,2 1 0-16,-3-1 0 0,0 1 0 0,0 6 0 15,0 0 0-15,-7 3 0 0,0 0 0 0,0 0 0 16,0 0-14-16,0 0 5 0,0 0 1 0,-7 6 0 16,0 10 8-16,-7-1 0 0,0 4 0 0,-7 3 0 15,3 6-18-15,-3-3-2 0,0-3 0 0,0 7 0 16,0-4 20-16,6 0 0 0,-2 0-8 0,6-3 8 15,1-3 0-15,-1 3 0 0,7 0 0 0,1-4 0 16,-1 4 0-16,4-3 0 0,4-3 0 0,3 3 0 16,-3-1 0-16,3-2 0 0,0 3-12 0,0-6 12 15,3 5-10-15,-3-8 10 0,4 2-8 0,-4-2 8 0,4-1 0 0,6 1 11 16,-3-1-1-16,4-3 0 0,0 4 7 0,-1-1 2 16,1-6 0-16,3 7 0 0,4-10-11 0,-1 9-8 15,5-9 12-15,2 6-12 16,1-3 0-16,7-3 0 0,0 0 0 0,0 3 0 15,-1-3-146-15,-2 0-36 0</inkml:trace>
  <inkml:trace contextRef="#ctx0" brushRef="#br0" timeOffset="24098.461">21858 5668 1634 0,'21'3'72'0,"-21"-3"16"0,0 0-71 0,0 0-17 0,0 0 0 0,0 0 0 15,0 0 40-15,0 0 4 16,0 0 0-16,0 0 1 0,7 0-8 0,-7 0-1 0,0 0-1 0,0 0 0 16,0 0-5-16,7 0-1 15,-7 0 0-15,7 13 0 0,-7-13-29 0,4 6 0 0,0 6 0 0,-4 1 0 16,-4 3 10-16,0-1-1 0,1 4 0 0,-1 3 0 16,-3 0-9-16,0 9 8 0,4-2-8 0,3 2 8 15,0 0 8-15,0 1 2 0,-7-7 0 0,7 6 0 16,7 0 29-16,-7 7 5 0,0-10 2 0,0 10 0 15,3-4-8-15,4 4-2 0,-3-3 0 0,-1-1 0 16,1 4-25-16,3-4-6 0,0 4-1 0,4-4 0 16,-4 1-12-16,0-4 8 0,0 1-8 0,0-1 0 15,0 0 0-15,0-9 0 0,0 6 0 0,4-6 0 16,-1 0-11-16,-3-3-5 0,0-3 0 0,0-7-1 16,4 7-16-16,-4-10-3 0,-3 4-1 0,-4-10 0 15,0 0-34-15,0 0-6 0,0 0-2 0,0 0-884 16</inkml:trace>
  <inkml:trace contextRef="#ctx0" brushRef="#br0" timeOffset="24683.855">21685 5555 1324 0,'-31'0'118'0,"20"0"-94"15,11 0-24-15,-11 0 0 0,1 0 160 0,-1-3 27 0,4-3 5 0,7 6 2 16,0 0-110-16,0 0-21 0,-3 0-5 0,3 0-1 16,0 0-31-16,0 0-6 0,0-10-2 0,3 7 0 15,8-6-18-15,3 9 0 0,-4-10 0 0,1 7 0 16,3 0 0-16,4-3-9 0,10 6 9 0,-7-3 0 15,-3-4 0-15,6 7 12 0,8-3 0 0,0-3-1 16,0 3 2-16,-1 0 1 0,-2-4 0 0,2 4 0 16,1-6-6-16,0 3-8 0,-7-1 11 0,6 1-11 15,5 6 17-15,-8 0-3 0,-3 0-1 0,-1 0 0 16,4 6-3-16,1 1-1 0,-8-7 0 0,-7 9 0 16,-3 0-9-16,3 1 0 0,7-1 9 0,-11 4-9 15,-3-1 0-15,-3 4 8 0,3 0-8 0,0-1 0 0,-3 1 0 0,-1-7 0 16,-3 13-12-16,4-6 4 0,3 0 8 0,-4-4 11 15,-6 7-3-15,3-6 0 0,3 2-8 0,-3 1-11 16,-3-7 3-16,-4 1 0 0,3 2 17 0,1-2 4 16,-1-1 1-16,-6 4 0 0,-8-4 5 0,7 4 1 15,8-13 0-15,-11 9 0 0,-11 7-3 0,0-4 0 16,4-2 0-16,-4 2 0 0,1 1-17 0,-8-4 10 16,4 1-10-16,0-1 8 0,6 0-8 0,-2-2 0 15,-5-7 0-15,8 6 8 0,0-3-8 0,3-3 0 16,-3 0 0-16,0 0 8 0,4 0-8 0,-1 0 0 15,4 0-12-15,-7 0 12 0,-1 0-11 0,8 6 11 0,11-3-8 16,-8-3 8-16,-3 0-16 0,4 0 3 16,10 0 0-16,0 0 0 15,0 0-15-15,0 0-2 0,-8 0-1 0,8 0 0 16,0 0-117-16,0 0-23 0,-3 0-5 0</inkml:trace>
  <inkml:trace contextRef="#ctx0" brushRef="#br0" timeOffset="25287.077">23368 5072 1267 0,'0'0'56'0,"0"0"12"0,0 0-55 0,0 0-13 16,0 0 0-16,0 0 0 0,0 0 66 0,0 0 10 16,-7-3 3-16,0 3 0 15,0 3-26-15,0 3-5 0,-4-2 0 0,1-4-1 0,-1 6-15 0,0-3-2 16,1 3-1-16,-1 0 0 0,-3 1-17 0,0 2-3 15,0-6-1-15,3 10 0 0,-3-4 12 0,-3 1 1 16,3 8 1-16,-1-5 0 0,1 0 10 0,0 8 1 0,-3-5 1 0,-1 0 0 16,0 3-1-16,1 3 0 0,-1 0 0 15,-3 6 0-15,3-3 8 0,-3 3 2 0,3-6 0 16,-6 13 0-16,-5-17-18 0,8 14-3 0,4-1-1 0,-1-3 0 16,-7 4-21-16,4-1-12 0,7 4 2 0,3-4 0 15,-3 0 33-15,0 1 6 0,0 2 2 0,7-3 0 16,0 1-17-16,0 2-3 0,-4-2-1 0,1 5 0 15,10-2 8-15,-7-4 2 0,0 0 0 0,0 7 0 16,0-3-20-16,3 5 10 0,1-2-10 0,3 3 8 16,-8 6 20-16,5-10 3 0,6 4 1 0,-3 3 0 15,0-6-32-15,4-4 0 0,0 7 0 0,6-10 0 16,1 1 0-16,-1-1 0 0,-3 0 0 0,4-5 0 16,10 5 12-16,-10-9-3 0,-1 9-1 0,4-12 0 15,8 3-8-15,-1 0 0 0,-4 0 0 0,4-3 0 16,-3-1 0-16,7-2 0 0,0 3 0 0,3-6 0 0,0 2 0 15,-3-2-11-15,3-4 3 0,4 1 0 16,-4-1-60-16,0-3-12 0,0-6-3 0,1 6 0 16,2-2-149-16,-3-4-29 0</inkml:trace>
  <inkml:trace contextRef="#ctx0" brushRef="#br0" timeOffset="26034.428">23805 5916 115 0,'0'0'0'0,"0"0"10"0,-3 0-10 16,-4 0 0-16,3 0 0 0,-3 0 0 0,0 0 350 0,-3 9 68 16,3-9 14-16,-4 9 2 0,-3-2-322 0,3-1-64 15,-3 3-12-15,0 1-4 0,-4-1-16 0,4 1-3 16,-3-1-1-16,-1 4 0 0,0-10 5 0,1 6 1 16,-1 4 0-16,1-7 0 0,2 3 19 0,-2-6 4 15,-1 7 1-15,4-7 0 0,-4 6-14 0,8-2-4 16,-4-4 0-16,3 3 0 0,4-3 7 0,0 0 1 15,7-3 0-15,0 0 0 0,0 0-20 0,0 0-4 16,0 0-8-16,0 0 12 0,0 0-12 0,0 0 0 16,7 7 0-16,0-4 0 0,0 3 0 0,4-3 0 0,3 0 0 0,0 4 0 15,4-4 0-15,-1-3 0 16,1 9 0-16,0 4 0 0,3-13 0 0,-4 6 0 0,1 3 0 0,0-5 0 16,-4 8 0-16,3-6 0 0,-3-3 0 0,1 7 0 15,-1 2 0-15,3-2 0 16,-3-1 0-16,4 1 9 0,0-1 6 0,-4 4 1 0,0-4 0 0,0 4 0 15,0-4 16-15,-3 0 3 0,-1-6 1 0,-3 7 0 16,0 2-36-16,0-2 0 0,1 2-15 0,-5-2 5 16,-3-1 10-16,0 4 12 0,0-4-2 0,0 1-1 15,-3 2 3-15,-5 7 0 0,1-10 0 0,0 4 0 16,-3-4 0-16,-1 4 1 0,-3-4 0 0,4 4 0 16,-5-4-1-16,1 1 0 0,-3 2 0 0,-1-2 0 15,0-1 1-15,1 0 0 0,-1-6 0 0,0 7 0 16,4-1-13-16,-3 1 0 0,3-7 0 0,-1 3 0 15,1-3 0-15,0 4 0 0,4-7-11 0,-4 3 11 16,3-6-28-16,4-4 3 0,-4 7 0 0,4-9 0 16,0 6-87-16,4-4-16 0,-4-5-4 0,3-1-867 15</inkml:trace>
  <inkml:trace contextRef="#ctx0" brushRef="#br0" timeOffset="26401.047">23999 5376 1803 0,'0'0'40'0,"0"0"8"0,0 0 1 0,0 0 2 0,0 0-41 0,-7 10-10 0,4-1 0 0,-1 4 0 15,1-4 28-15,3 4 4 0,-4-4 1 0,4 10 0 16,0-7 7-16,0 1 0 0,0 6 1 0,0-7 0 16,4 7 3-16,-4-6 0 0,0 9 0 0,3-7 0 15,-3 1-4-15,0 3 0 0,0 0 0 0,4-4 0 16,-4 4-6-16,0 0-2 0,3-7 0 0,-3 7 0 15,4-6-19-15,-1-1-4 0,-3-2-1 0,4-1 0 16,-4 1-23-16,4-7-5 0,-4 6 0 0,3-9-1 16,-3 0-51-16,0 0-11 0,7 6-1 0,-7-6-588 15,7-6-118-15</inkml:trace>
  <inkml:trace contextRef="#ctx0" brushRef="#br0" timeOffset="27151.877">25061 5082 1792 0,'0'0'80'0,"0"0"16"0,0 0-77 0,0 0-19 15,0 0 0-15,7 0 0 0,-3-4 14 0,-1-2-1 16,-3 6 0-16,0 0 0 0,0 0-13 0,0 0 0 16,0 0-9-16,0 0 9 0,0 10 0 0,0-1 0 0,-3 3 0 0,3 4 0 15,-4 0 0-15,1 3 16 16,-4-1-3-16,3 8-1 0,-3-5 35 0,4 8 6 15,-1 2 2-15,1 0 0 0,-1 4 5 0,4-4 0 0,0 10 1 0,4 0 0 16,-1 0-13-16,4-4-4 0,0 10 0 0,0-3 0 16,0 6 4-16,0-3 0 0,4 7 0 0,-4-1 0 15,4-3-20-15,-4 3-3 0,3 1-1 0,-6-1 0 16,3 0-16-16,-7 7-8 0,3-4 8 0,-3-2-8 16,0-1 0-16,0 3 0 0,0-2 0 0,-3-7 0 15,3-6 0-15,0 2 15 0,3-2-1 0,-3 0 0 16,0 0-5-16,0-7-1 0,4 4 0 0,-1-4 0 15,1-2-8-15,3-7 0 0,-3 3 0 0,6-6 8 16,-3 0-22-16,4 0-5 0,-4-3-1 0,3-7 0 31,1-2-113-31,0-1-23 0,-1-6-5 0,4-3-885 0</inkml:trace>
  <inkml:trace contextRef="#ctx0" brushRef="#br0" timeOffset="27936.825">26109 5762 921 0,'0'0'82'16,"0"0"-66"-16,0 0-16 0,0 0 0 15,0 0 216-15,0 0 40 0,0 0 8 0,0 0 2 0,0 0-156 0,0 0-31 16,4-6-7-16,-4 6 0 0,0 0-42 16,0 0-8-16,0 0-2 0,0 0 0 0,0 0-20 0,0 0 0 15,-7 0 0-15,-4 0 8 0,0 6-8 0,-3-3 0 16,-3 7 0-16,-5-7 0 0,-2 6 0 0,3 4 19 15,-8-4-3-15,5 7-1 0,-5-4-15 0,1 1 11 16,0-1-11-16,0 4 10 0,3-3 20 0,4-1 4 16,-4 1 1-16,4-4 0 0,0 0-11 0,3 4-3 15,1-4 0-15,3 1 0 0,-4-1-8 0,7 1-1 16,-3-1-1-16,4-6 0 0,3 10-19 0,0-7-4 16,3-3-1-16,4 10 0 0,0-7 13 0,4-3 0 15,-1 6 9-15,4 1-9 0,0-7-8 0,4 6-8 0,3 1-2 16,-4-4 0-16,8 0 29 0,0 4 5 15,3 2 2-15,0-2 0 0,0-1-27 0,-3 4-6 0,3-4-1 0,0 1 0 16,0 2 16-16,1-3 0 0,-5 1 0 0,1 2-9 16,3 4 9-16,0-3 0 0,-7-4 0 0,4 4 0 15,-4-4 11-15,0 4 4 0,4-1 1 0,-8-3 0 16,-3 1-25-16,0-1-5 0,4 1-1 0,-4-1 0 16,-7 4 26-16,4-4 5 0,-4 4 0 0,0-1 1 15,0-2-17-15,0 8-9 0,-7-5 1 0,-1-1 0 16,5 7 8-16,-4-9 0 0,0 2 10 0,-4 1-10 15,4 2 12-15,-3-2-4 0,3-4-8 0,-4-5 12 16,0 5-12-16,4-6 9 0,-3 6-9 0,3-2 8 16,-4-4-8-16,1 3 8 0,-1-3-8 0,0-3 8 15,1 3-17-15,-1-3-4 0,1-3-1 0,-4 3 0 32,6-9-132-32,-6 9-26 0,4-10-6 0</inkml:trace>
  <inkml:trace contextRef="#ctx0" brushRef="#br0" timeOffset="28386.869">26345 6558 1094 0,'0'0'97'0,"0"0"-77"0,0 0-20 0,0 0 0 16,0 0 226-16,0 0 42 0,0 0 8 0,0 0 1 15,0 0-206-15,0 0-42 0,0 0-8 0,4 10-1 16,-4-10-7-16,7 9-1 0,0-6 0 0,0 7 0 15,4-4-12-15,-4-3 0 0,0 10 0 0,0-7-10 16,0 3 10-16,0 1 14 0,-3 2-3 0,3 1-1 16,-7 0 8-16,3-4 2 0,-3 10 0 0,0-7 0 15,0 10 25-15,0-3 6 0,-3 0 1 0,-1-3 0 16,1 5-23-16,-1-2-4 0,0 3-1 0,1-3 0 0,-1-6 13 0,1 5 3 16,-4-5 0-16,3 9 0 0,-6-6-32 0,3-1-8 15,0-5 0-15,0 2 0 0,-4-2 0 0,4-1 0 16,-4 4 0-16,1-4 0 15,-1-9-67-15,1 9-14 0,-5-5-3 0,5 2-1 16,-4-3-103-16,0-3-21 0,0 0-4 0</inkml:trace>
  <inkml:trace contextRef="#ctx0" brushRef="#br0" timeOffset="29303.198">27587 5988 230 0,'0'0'20'0,"0"0"-20"15,0 0 0-15,0 0 0 0,0 0 250 0,-3-10 46 16,-1 7 8-16,1-6 3 0,3 9-231 0,-4 0-47 0,4-10-9 15,-3 1-1-15,-1 6-11 0,1-7-8 0,-1 7 12 0,0-6-12 16,-3 3 36-16,4-1 1 0,-4 1 0 0,0 3 0 16,0-3 31-16,0 6 5 15,-4-3 2-15,-3 3 0 0,0 3-35 0,0-3-6 0,-4 0-2 0,0 6 0 16,-3-3-6-16,0 10-2 0,0-7 0 0,0 3 0 16,0 4-24-16,-1-1 0 0,5-2-12 0,-4 9 12 15,3-4 0-15,0 4 15 0,-3 0-1 0,4 3 0 16,2 0-2-16,5 0-1 0,-8 0 0 0,4 0 0 15,0-3 25-15,3 2 6 0,4 1 1 0,0 0 0 16,0-3-43-16,7 0 0 0,0 0-13 0,0-4 3 16,0-2 18-16,4 3 3 0,3-4 1 0,3-2 0 15,1-7-26-15,3 6-5 0,-3-9-1 0,3 6 0 16,7-6 20-16,0 0 0 0,0-6 0 0,1 6 9 16,2-9 3-16,-3-1 0 0,1 4 0 0,-1-3 0 0,-4-7 6 0,5 3 2 15,-5 1 0-15,1-7 0 16,-4 7-4-16,0-7-1 0,4-3 0 0,-4 9 0 0,-4-9-15 0,1 4 11 15,3-1-11-15,-3 3 10 0,-1 0-10 16,-3 4 0-16,0-1 0 0,-3 1 0 0,3 2 0 0,-4 4 0 16,-3 0 0-16,4-1 0 15,-4 7 27-15,0 0 0 0,0 0 0 0,0 0 0 0,0 0-27 0,-7 10 0 16,0 2 0-16,3-2 0 0,-3-1 17 0,0 4 2 16,4-1 0-16,-1-2 0 0,4 12-4 0,0-13-1 15,4 10 0-15,-1-7 0 0,1 7 21 0,-1 0 4 16,4-3 1-16,4-1 0 0,-1 1-29 0,1 3-11 15,0-7 8-15,3 7-8 0,-4-6 0 0,4 6 0 0,-3-7 0 16,0 1 0-16,3 6-15 0,0-10-1 0,0 4-1 0,0-4 0 31,0 0-23-31,-3-6-5 0,6 7-1 0,-2-1 0 16,-5-6-86-16,4-3-16 0,0 0-4 0,0 0-819 0</inkml:trace>
  <inkml:trace contextRef="#ctx0" brushRef="#br0" timeOffset="29870.557">27464 4931 1267 0,'0'0'112'0,"0"0"-89"15,0 0-23-15,0 0 0 0,0 0 200 0,10 3 36 16,1 3 8-16,7-2 0 0,-4 5-202 0,3 0-42 16,1 4 0-16,3-1-13 0,4 4 13 0,0 0 0 0,3-7-10 0,3 13 10 15,1 0 0-15,4 3 0 16,-5 0-9-16,5 4 9 0,-1-4 15 0,-3 6 6 0,3 7 2 0,-3-4 0 16,-1 1 5-16,5 2 2 0,-5-5 0 0,5 2 0 15,-5 1 20-15,1-4 4 0,-7 0 1 0,3 10 0 16,-3 0-23-16,-4-7-5 0,4 7-1 0,-4-3 0 15,0-1 10-15,-3 4 1 0,-1-3 1 0,-3-1 0 16,0 1-24-16,-3-4-5 0,-4 4-1 0,0-3 0 16,0-1-8-16,-3 4 8 0,-4-4-8 0,-4 1 8 15,4 5 7-15,-7 1 1 0,0-6 0 0,-7 2 0 16,0-2 15-16,0 2 3 0,-4-5 1 0,0-4 0 16,1 3-35-16,-4 1 0 0,0-1 0 0,-1 0 0 0,1-2 8 0,0-4-8 15,-4 6 0-15,4 1 0 16,0-4-173-16,-4-3-39 0,4 16-7 0</inkml:trace>
  <inkml:trace contextRef="#ctx0" brushRef="#br0" timeOffset="31871.427">23714 8252 57 0,'14'-16'0'0,"-7"10"0"15,0 0 0-15,0-4 0 0,-3 1 0 0,3-4 0 16,-4 4 454-16,1 6 86 0,-1-4 16 0,-3 7 4 15,0 0-444-15,0 0-90 0,0 0-18 0,0 0-8 0,0 0 0 16,-3 10 0-16,-1 6 0 0,-3-1 0 16,0-5 0-16,0 12 0 0,0-4 8 0,0 4-8 0,-4 7 17 0,4-4-1 15,0 15-1-15,-3-5 0 0,-5 15-7 0,5-6-8 16,-8 9 11-16,4 1-11 0,-4 5 0 0,-3 4 0 16,-3 3 0-16,-1 9 0 0,-3 0 0 0,-4 7 8 15,-3 2-8-15,-1 11 0 0,-2-1 33 0,-1 3 0 16,0 0 0-16,0-3 0 0,0 0 3 0,1 6 1 15,2 7 0-15,-3-7 0 0,4 4-11 0,-4-1-2 16,-3-5-1-16,0 8 0 0,6-2-13 0,1-7-2 16,-4-3-8-16,4 9 12 0,-4-5-4 0,4 5 0 15,10-6-8-15,-3-3 12 0,-4 1-4 0,8-1 0 0,2-7-8 16,5-2 12-16,-8 0-12 0,4-4 0 16,0 1 0-16,7-7 0 0,-4 0 8 0,-3 1-8 0,0-4 0 0,3-6 0 15,8 6 9-15,-8-6-9 0,-7-4 8 0,8 7-8 16,2-3 0-16,1 0 0 0,0-3 0 0,0 6 0 15,0-7 0-15,-4-5 0 0,4 6 0 0,-3-10 0 16,-5 6 0-16,5-2-11 0,3-4 11 0,0 7-8 16,-4-7 8-16,0-6-8 0,1 3 8 0,-1 4-8 15,4-11 8-15,0 8 0 0,-7-7 0 0,3 6 0 16,0-6 0-16,4 0 0 0,-7-4 0 0,3 4 0 16,4-6 0-16,0-4 0 0,4 4 0 0,-4-7 0 15,-1-6 0-15,1 4 0 0,7-4 9 0,0-6-9 16,-3 2 0-16,-1-2 0 0,4-3 0 0,3 0 0 15,1-4 8-15,-4 1-8 0,-4-1 0 0,4-2 0 0,7-1 0 0,-3 4 0 16,-8-7 0-16,4-3 0 0,0 3 25 16,0-3-1-16,3 1-1 0,-3 2 0 0,-3-6-5 0,3 0-1 15,0 0 0-15,-4 0 0 16,0 0 1-16,4 0 0 0,7 0 0 0,0 0 0 0,-7 0-1 0,0-6 0 16,7 6 0-16,0 0 0 0,0 0-17 0,0 0 8 15,-3-7-8-15,3-2 0 0,7 3 21 0,-7-4-2 16,-7 4-1-16,3-3 0 0,1-1-18 0,-1 1-9 15,-3-1 1-15,0 1 0 0,-7-4 0 0,3 4 0 16,1-7 0-16,-1 1 0 0,-3 2 8 0,0-6 0 16,7 7 0-16,0-7 0 0,0 6 0 0,-4-5 8 15,4 5-8-15,4-3 11 0,3 1-11 0,0 2 0 16,0-6 0-16,3 10 0 0,1-4-12 0,-4 4 12 0,0 6-12 16,3-7 12-16,-3 10-28 0,0 0 3 0,0 0 0 0,0 0 0 31,0 0-21-31,0 10-4 0,4 2-1 0,-4 1 0 15,-4 6 10-15,1 3 1 0,3-4 1 0,-4 4 0 0,4 0 30 0,0-3 9 16,0 0 0-16,4-3 0 0,3 6 12 0,-4-4 8 0,1 1 3 0,3-3 0 16,3 3-7-16,-2 0-2 0,2-4 0 0,-3 4 0 15,4-6-14-15,-1 5 8 0,1-5-8 0,-4 6 0 16,0-7 8-16,0 7-8 0,4-6 0 0,-4-4 0 16,-7 4 0-16,3-4 0 0,4 0 0 0,-3 4 0 15,-4-13 10-15,3 9-10 0,-3-9 10 0,4 0-10 16,3 10 25-16,-7-10-1 0,0 0 0 0,0 0 0 15,11-3 4-15,-4 3 1 0,-7 0 0 0,0 0 0 16,7-10-1-16,3 1 0 0,4-4 0 0,0-2 0 0,-3 2-10 16,7-6-2-16,10 4-1 0,0-4 0 0,-7 0-15 0,0 3 0 15,8-3 0-15,-1 1 0 0,0-4 12 16,-3 6 0-16,0-3 0 0,-1 0 0 0,4 7-12 0,-3-7 9 16,-7 6-9-16,-1-5 8 15,5 5-28-15,-5 1-5 0,-6-4-2 0,-4 3 0 16,0-5-167-16,-4 2-34 0,4-28-6 0,-14-3-2 0</inkml:trace>
  <inkml:trace contextRef="#ctx0" brushRef="#br0" timeOffset="32792.898">23724 7885 1094 0,'0'0'97'0,"0"0"-77"0,0-9-20 0,-3-1 0 15,3 1 216-15,-4-4 39 16,4 4 8-16,0-1 1 0,0 7-168 0,0 3-33 0,0 0-7 15,0 0-2-15,0 0-18 0,0 0-4 0,0 0-1 0,-7-3 0 16,0 9-22-16,-7 1-9 0,0 2 8 0,-4 4-8 16,-3 9 0-16,-4-4 0 0,-3-2 0 0,-4 9 0 15,1 0 0-15,-5-3 0 0,5 6 10 0,-1-3-10 16,0-3 36-16,4 3 1 0,0-3 0 0,3 4 0 16,-3-5-6-16,3 1-2 0,4-3 0 0,0 3 0 15,-4 0-8-15,7 0-1 0,-3 3-1 0,4-3 0 16,-5 0-2-16,5 0 0 0,-1-3 0 0,4-3 0 15,0 2-17-15,3-5 0 0,4-4 0 0,0 1 0 16,7-1 0-16,0-9 0 0,-3 3 0 0,3-3 0 16,7 7 0-16,3-7-9 0,-3-7 1 0,8 7 0 0,2-9-10 0,1-4-2 15,7 1 0-15,3-7 0 0,0 10 20 0,7-13-10 16,4 6 10-16,0-3-8 0,3 0 8 0,4-3 0 16,-7 3 0-16,0-2 0 0,3 8 0 0,-7-6 0 15,-3 4 0-15,0-4 8 0,0 0 8 16,-4 6 1-16,0-5 1 0,-3 8 0 0,-4-2 2 0,-4 2 1 15,1 1 0-15,-7-4 0 0,-1 10-11 0,-3-3-2 16,0 6-8-16,-7 0 12 0,0 0 0 0,0 0-1 16,0 0 0-16,0 0 0 0,4 6 14 0,-1 3 3 15,1-2 1-15,-4 2 0 0,0 1 3 0,0-1 0 16,0 4 0-16,0-4 0 0,0 0-8 0,4 4-2 16,-1-4 0-16,4 1 0 0,-3 2-7 0,3-2-2 0,0 2 0 15,3-2 0-15,1 8-13 0,-1-5 9 0,1 6-9 0,0-4 8 16,3 4-8-16,3 9 0 0,1-2 0 0,3-4 0 15,-3 9 10-15,3-9-10 0,-3 6 12 0,-1-3-12 16,1 3 17-16,0 1-3 0,-4-4-1 0,3-3 0 16,-3 0-13-16,1 0 0 0,-1 3 0 0,-4-10 0 31,4 7-90-31,-7-3-18 0,0-6-3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23:02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16887 7170 518 0,'-17'0'46'0,"6"0"-37"0,1 0-9 0,-4 0 0 15,3 0 232-15,-3 0 44 16,3 0 8-16,4 0 3 0,0 0-159 0,7 0-32 0,0 0-7 0,0 0-1 15,-7-3-35-15,7 3-7 0,0 0-2 0,0 0 0 16,0 0-25-16,0 0-6 0,7 3-1 0,4-3 0 16,3 0-12-16,0 0 0 0,4 0 0 0,-1 9 0 15,8-9 11-15,0 0-1 0,-1 7 0 0,5-4 0 16,-1 0 25-16,4-3 5 0,-1 0 0 0,5 9 1 16,-5-9-16-16,5 0-3 0,2 0-1 0,1 0 0 15,4 0-1-15,-5 0-1 0,1 0 0 0,3 0 0 16,-3 0 1-16,0 7 1 0,0-7 0 0,0 0 0 15,-4 0-4-15,0-7-1 0,-3 7 0 0,3-3 0 0,-3-3 2 0,0 6 0 16,0-3 0-16,-1 0 0 0,1-4 6 0,-4 7 0 16,0-3 1-16,-6-3 0 0,-1 6-9 0,-4 0-3 15,5 0 0-15,-8 0 0 0,0 0 1 0,-4 0 0 16,1 6 0-16,0-3 0 0,-11-3-3 0,3 0-1 16,-3 0 0-16,7 10 0 0,-3-1-10 0,-4 4 0 15,0-1 0-15,0 7 0 0,0 0 0 0,-4-3 0 16,1 15 0-16,-4-3 0 0,3-3 0 0,-3 7 0 15,3 8 0-15,-3-2 0 0,4 0 0 0,-1 2 0 16,1 4 0-16,3-3 0 0,-4 12 0 0,1-2 0 16,-1 2 0-16,4 0 0 0,-3 7 0 0,-1-4-11 15,4 4 11-15,-7-4-8 0,7 7 8 0,-3 3 0 0,-1 3 0 0,1 3-8 16,-1 6 8-16,-3-2 0 0,0-4 0 0,0 9 0 16,-4-2 0-16,4 5 0 0,0-5 0 0,4-4 0 15,-4 0 0-15,3 0 0 0,1 1 8 0,3-4-8 16,0 3 0-16,0-3 0 0,0 3 0 0,0 1 0 15,0-4 0-15,0 3 0 0,3-3 0 0,-3 3 0 16,-3 1 0-16,-1 5 0 0,0-5 0 0,-3-1 0 16,0 6 0-16,0-5 0 0,0 5 0 0,0-6 0 15,0 1 8-15,0-1-8 0,-3-3 8 0,6 0-8 16,-7-6 8-16,8 6-8 0,-1-6 8 0,1-3-8 16,3-4 13-16,-4-2-1 0,4-4-1 0,0 3 0 15,0-9-11-15,4 7 0 0,-4-4 9 0,3-6-9 16,1 9 0-16,-4-3 0 0,0 1 0 0,0-4 0 15,0 3 8-15,0-3-8 0,3 0 10 0,-3 0-10 16,0-6 0-16,0 9 8 0,4-3-8 0,-1-6 0 16,1 2 0-16,3-2 9 0,0 0-9 0,-3 0 8 0,3-7-8 0,0-2 12 15,-4-1-12-15,4 0 12 0,0 1-2 0,4-4 0 16,-8-3 0-16,5-3 0 0,-5 0-10 0,4-3 0 16,0 3 0-16,0 0 0 0,-3-4 0 0,-1 1 12 15,1-3-4-15,-4 3 0 0,3-7-8 0,-3 7 8 16,4-6-8-16,3-4 8 0,-4 4-8 0,1-4 0 15,-4 0 0-15,4 1 0 0,-4-1 0 0,0 1 0 16,0-7 8-16,0-3-8 0,3 12 0 0,-3-12 0 16,0 0 0-16,0 7 8 0,0 2-8 0,0-9 8 15,0 0-8-15,0 0 8 0,4 3 2 0,-4 7 0 16,3-7 0-16,-3-3 0 0,0 0 0 0,0 9 0 0,0-9 0 16,0 0 0-16,0 0 2 0,0 0 0 15,0 0 0-15,0 10 0 0,4-7-4 0,-4-3 0 16,0 0 0-16,0 0 0 0,-7 9 4 0,3 0 1 0,4-9 0 0,-3 0 0 15,-5 10 1-15,5-7 0 0,3-3 0 0,-11 6 0 16,1-3-5-16,-4 7-1 0,3-10 0 0,0 9 0 16,-3-6 6-16,-3 7 1 0,-1-10 0 0,4 6 0 15,-4-3 0-15,4 7 0 0,0-7 0 0,0-3 0 16,0 6-3-16,0-3 0 0,-4 3 0 0,4-2 0 16,-4-1-3-16,4-3-1 0,-3 6 0 0,-1-6 0 15,4 0-8-15,-7 3 0 0,3-3 0 0,-3 6 8 16,-7-3-8-16,7-3 0 0,6 0 0 0,-6 7 0 15,4-4 0-15,-5 0 0 0,5-3-10 0,-1 6 10 16,-3-3-17-16,3 4 2 0,1-4 1 0,-1-3 0 16,0 6-16-16,4-3-3 0,0 0-1 0,0-3 0 15,0 7-68-15,0-4-14 0,3 3-2 0,1-3-792 16,-1 0-158-16</inkml:trace>
  <inkml:trace contextRef="#ctx0" brushRef="#br0" timeOffset="58405.19">32332 2150 1785 0,'0'0'79'0,"0"-7"17"0,-3-2-77 0,3-1-19 16,0 1 0-16,0 0 0 0,0-1 67 0,3-2 9 0,-3 12 3 16,4-3 0-16,-4 3-57 0,3-10-11 15,1 4-3-15,-4 6 0 0,0 0-8 0,0 0 0 0,0 0 0 0,0 0 8 16,0 0-8-16,-4 6 0 0,1 4-10 0,-8-1 10 16,0 4-8-16,-3-1 8 0,-3 10 0 0,-4-3-9 15,-4 6-3-15,-3 3-1 0,-8 0 0 0,-6-3 0 16,-4 10 3-16,-3 3 1 0,-1-7 0 0,5 3 0 15,-5 7 9-15,4 3 0 0,0 6 0 0,1-9 0 16,-1 3 8-16,0 0 3 0,3 6 1 0,5-3 0 16,2-6-12-16,-2 9 0 0,2-9 0 0,1 3 0 15,7-4 8-15,0-5 0 0,-4 9 0 0,7-7 0 16,4-2 0-16,3-1 0 0,1-2 0 0,3-1 0 16,3-6-8-16,0 0 8 0,-3-6-8 0,7 3 8 15,0-3-8-15,0-3 0 0,4-7 9 0,-4 10-9 16,3-10 8-16,1 4-8 0,-1-4 10 0,4-6-10 0,0-3 21 0,0 13-1 15,0-13-1-15,0 0 0 16,0 0 5-16,0 0 2 0,-4 0 0 0,4 0 0 0,0 0-10 0,0 0-1 16,0 0-1-16,0 0 0 0,0 0-14 0,0 0 9 15,0 0-9-15,0 0 8 0,0 0 14 0,0 0 2 16,0 0 1-16,0 0 0 0,0-6 1 0,4-4 0 16,-4 1 0-16,4-1 0 0,3-2-8 0,-4-7-2 15,1 6 0-15,3-5 0 0,-4-1 6 0,4-3 1 16,0 0 0-16,-3 0 0 0,3 0-8 0,-4-6-2 15,1 6 0-15,3-3 0 0,-3 3 1 0,-4 0 0 16,3 3 0-16,-3 0 0 0,0 7-14 0,4-7 8 0,-1 9-8 16,-3-2 0-16,0 2 0 0,0 1 8 0,0 3-8 0,0 6 0 15,0 0 0-15,0 0 0 0,0 0 0 0,0 0-10 32,0 0-15-32,0 0-3 0,0 0-1 0,0 12 0 0,-3-2 3 0,-1 5 1 0,-3 4 0 0,0 3 0 15,-4 6 13-15,4-2 4 0,-7 5 0 0,0-3 0 16,-4 3 8-16,4-5-12 0,0 5 12 0,0-3-12 15,0-3 12-15,0-3 0 0,0-3 0 16,3 3 0-16,4-10 9 0,0 7 4 0,0-6 1 0,7-4 0 16,0 1 7-16,0 2 2 0,0-12 0 0,4 6 0 15,3-2 5-15,0 2 0 0,-7-6 1 0,10 0 0 16,4 0 14-16,0-6 2 0,1 6 1 0,2-10 0 16,1-2-27-16,0 2-6 0,-1 1-1 0,4-7 0 15,-3-3 5-15,3 7 1 0,0-10 0 0,0 3 0 0,1-3-18 16,-1 0 10-16,0 3-10 0,4 0 8 0,-4-2-8 0,0 11 0 15,-3-2 0-15,3 8 0 0,0-5-20 16,4 3 0-16,-4 6 0 0,0 0 0 16,-3 6-29-16,6 3-6 0,-3-5-1 0,1 5 0 15,2 4-105-15,1-4-22 0,0 10-4 0,6-7-1 16,1 10-53-16,4-3-11 0,31 16-3 0,-7-4 0 0</inkml:trace>
  <inkml:trace contextRef="#ctx0" brushRef="#br0" timeOffset="59540.498">33299 7217 403 0,'0'0'36'0,"0"0"-36"0,0 0 0 0,0 0 0 16,0 0 336-16,0 0 60 0,0 0 12 0,0 0 2 16,0 0-338-16,3 6-72 0,-3 4 0 0,0-10-17 15,-3 6 5-15,-1 0 0 0,1 4 1 0,-4-4 0 31,0 3-15-31,-1-2-3 0,-2 2-1 0,-1 0 0 0,-3 1 30 0,0-1 0 0,-4 4 0 0,4-4 0 16,-3 4 34-16,3-1 6 0,-1-2 2 0,-2-1 0 16,-1 4 30-16,1 5 7 0,-5-5 1 0,1 6 0 15,-3 0-18-15,-8 6-3 0,0 3-1 0,0-3 0 16,1-3-34-16,-1 6-6 0,-3-6-2 0,-1 0 0 16,1 0-16-16,0 0 0 0,-1 3 8 0,5-3-8 15,-1-6 0-15,0 9 0 0,0-10 0 0,4 4 0 16,0-6 0-16,0 6 8 0,7-7-8 0,-4 1 0 0,7-4 8 0,1 1-8 15,-5 2 0-15,12-6 0 0,-4-3 0 16,3-3 10-16,1 7-10 0,-1-7 8 0,4 0-8 0,0-7 12 16,0 7-12-16,0 0 12 0,3-3 0 0,-3-3 1 15,4 3 0-15,-1 0 0 0,1-3 6 0,-1 2 1 16,1-2 0-16,-1-3 0 0,0 6-8 0,4-7 0 16,-3 7-1-16,3-3 0 0,-4-4-11 15,4 4 0-15,-3 0-12 0,3-4 12 0,0 1-14 0,0 6 5 16,3-10 1-16,1 4 0 0,-1-1 8 0,1-2-8 15,7 3 8-15,-4-4-8 0,0-3 8 0,3 4 0 16,1-7 0-16,3 6 0 0,-3 1 0 0,3-7 0 16,-4 3 0-16,8 1 0 0,-4 2 0 0,-3 1 0 0,-1 2 0 0,4 1 8 15,-3-1-8-15,3 1 8 0,-7-4-8 16,4 4 8-16,-4 6-8 0,3-3 9 0,-6 2-9 16,-4 4 10-16,0 0-10 0,0 0 8 0,0 0-8 0,0 0 8 15,0 0-8-15,0 0 10 0,0 0-10 0,-4 13 10 16,-6 3-10-16,-1-1 0 0,1 7 0 0,-5 0 0 15,5 7 0-15,-4-8 0 0,0 1 0 0,-1 7 0 16,5-4 0-16,-1-3 0 0,1 6 0 0,3-6 0 16,3 6 0-16,1-3 0 0,-4-3 8 0,7 0-8 15,-4 0 8-15,4-3 0 0,0 3 0 0,0-3 0 16,0-1 6-16,0-2 1 0,4 3 0 0,-4 0 0 16,0-4 3-16,3-5 1 0,1 9 0 0,-1-7 0 15,1-2-7-15,-1 8 0 0,1-5-1 0,-1 6 0 16,1-4 1-16,3 4 1 0,0 0 0 0,0 0 0 15,4-3 10-15,-1-4 1 0,-3 4 1 0,7-4 0 0,0 1 3 16,4-4 0-16,3 4 0 0,0-7 0 16,1 3-8-16,2-5 0 0,1 2-1 0,3-3 0 0,4-6-8 0,0-3-2 15,-1 6 0-15,-2-4 0 0,-1-2-9 0,-3-3-14 16,-1 6 3-16,4-7 1 16,-3 1-126-16,0-1-24 0,-4 4-6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20:25:36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18387 6408 1400 0,'0'0'62'0,"0"0"13"0,-4-3-60 0,4-3-15 0,0-4 0 0,0 1 0 15,0 2 56-15,-3-2 9 0,3 0 2 0,0 2 0 16,0 7-28-16,-4-12-6 0,1 2-1 0,3 1 0 15,-4 6-10-15,4 3-2 0,-7-10-1 0,4 1 0 16,-4 9-19-16,-1-3 0 0,-2 3 0 0,-1 0 0 16,1-3 20-16,-1 3-2 0,-3 3-1 0,-4 0 0 15,4-3 20-15,-3 9 4 0,-1 1 1 0,0-1 0 0,-6-6 16 0,2 7 3 16,-2-1 1-16,3-6 0 0,-4 7-11 16,0 5-3-16,-3-2 0 0,3 0 0 0,4-1-16 0,0 4-3 15,-4-4-1-15,8 1 0 0,-5 6-18 0,8-7-10 16,0 1 10-16,4 2-10 0,-1-2 0 0,1-4 0 15,6 1 0-15,0 2 0 0,1-9 0 0,3-3 0 16,3 10 0-16,5 2-10 0,-8-12 10 0,7 7 0 16,3-4-9-16,4 6 9 0,-3-9 0 0,3 10 0 15,0-7 0-15,-3-3 0 0,3 6 0 0,0-3 0 16,-4 3 0-16,8-2 8 0,0-4 4 0,3 9 1 16,-7-6 0-16,4 7 0 0,-1-4-13 0,1-3 0 0,0 6 0 15,-1-5 0-15,4 5 0 0,1-3 0 0,-1 0 0 0,0 4-10 16,0-1 10-16,0 4 0 0,4-4 8 0,-4 7-8 15,0-4 0-15,0 1 0 0,1 0 0 0,-5 5 0 16,1-5 0-16,-1 3 0 0,-2-4 0 0,-5 1 0 16,1-1 0-16,-4 7 0 0,3-6 0 0,-6-4-8 15,3 10 8-15,-3-7 11 0,3 10-3 0,-4-6 0 16,1-4-8-16,-1 1 8 0,4 0-8 0,-7-4 8 16,4 4-8-16,-4 2 0 0,0-2 9 0,0-4-9 15,7 1 0-15,-4 2 8 0,-3-9-8 0,0 7 0 16,7-1 0-16,-7 0 9 0,-3 1-9 0,-1-7 0 15,4-3 20-15,-7 13-4 0,0-7 0 0,0-3 0 16,-3 6 8-16,-1-2 2 0,-3-4 0 0,0 0 0 16,0-3 0-16,-4 6 0 0,4-6 0 0,-4 0 0 15,1 0 5-15,-1-6 1 0,-3 6 0 0,3 0 0 0,-3-3-10 0,0 3-2 16,3-3 0-16,1-4 0 0,-1 7-20 0,-3 0 0 16,3 0 0-16,0-3 0 0,1 3-12 0,-1-6 2 15,1 6 1-15,-1 0 0 16,4-3-129-16,-4-3-26 0,4 6-4 0</inkml:trace>
  <inkml:trace contextRef="#ctx0" brushRef="#br0" timeOffset="1983.668">16782 8848 1584 0,'0'0'70'0,"0"0"14"0,0 0-67 0,0 0-17 15,-4-4 0-15,1-2 0 0,3-6 22 0,0 2 1 16,-4 1 0-16,1 3 0 0,-1-4-14 0,0 1-9 16,-3-1 12-16,4 1-12 0,-4 0 0 0,0 5 0 15,3-5 0-15,-3 0-12 0,-3 5 12 0,-1-2 0 16,4 6 0-16,-4-3 10 0,1 0 19 0,-1-3 4 16,-3 6 1-16,0 6 0 0,0-3 13 0,-4-3 2 15,1 3 1-15,-1 7 0 0,-3-4-14 0,3 3-4 16,-3-2 0-16,0 11 0 0,0-5-16 0,0 3-3 0,-1-1-1 15,5 4 0-15,3 3 16 0,-1 0 4 16,5 0 0-16,-1 0 0 0,1 6-32 0,3-6 0 0,0 6 0 16,0-3 0-16,3 7 0 0,1-10 0 0,3 6 0 15,7-6 0-15,3 0-22 0,-3-3-1 0,0-4 0 0,4 1 0 16,3-3 14-16,0-4 9 0,4-6-12 0,-1 6 12 16,5-9 0-16,-1 0-8 0,0 0 8 0,0 0 0 15,0-9 10-15,0 0 6 0,1 6 0 0,-1-7 1 16,0 1 3-16,-4-4 1 0,5-6 0 0,-8 7 0 15,3-10-3-15,-2 3-1 0,-5-3 0 0,4 3 0 16,-3-3 18-16,-1 0 3 0,-3 0 1 0,4-9 0 16,-4 9-19-16,-3-9-4 0,3 9-1 0,-7 0 0 15,0 0 7-15,0 3 2 0,0 0 0 0,0 7 0 16,-4-1 3-16,4 4 1 0,4-1 0 0,-4 1 0 0,0 6-28 16,0 3 0-16,0 0 0 0,0 0 0 15,0 0-23-15,0 0-9 0,0 0-3 0,3 9 0 0,1 4 15 0,3-1 2 16,-4 7 1-16,4 3 0 15,0-3 17-15,0 6-8 0,1-3 8 0,-1 0 0 0,-4 6 0 0,4-6 0 16,0 0 0-16,0 6 0 16,0-3 0-16,0 4 9 0,0-4-9 0,-3 3 8 0,3-6-8 0,0 0 0 15,0 0 0-15,-3-3 0 0,6 2 0 16,-3-2 0-16,-3-3 0 0,-1 3 8 0,4-7-8 16,-3 4 0-16,3-3 0 0,-3-4-11 15,-1 0-29-15,4-6-7 0,-7-3-1 0,0 0 0 16,0 0-129-16,0 0-27 0,7 10-4 0</inkml:trace>
  <inkml:trace contextRef="#ctx0" brushRef="#br0" timeOffset="2352.442">17092 8895 2120 0,'0'0'47'0,"0"0"9"0,0 0 3 0,0 0 0 0,0 0-47 15,0 0-12-15,0 0 0 0,0 0 0 0,0 0 8 0,7-7 0 16,4 4 0-16,-1-3 0 0,1-3-8 0,-1 5 0 15,5-5 0-15,2 6 0 0,4-7 0 0,1 4 0 16,2 0-9-16,1 0 9 0,0-4 0 0,3-2 0 16,0 9 0-16,0-4 0 0,1-2 0 0,-1 6 0 15,0-7 11-15,0 7-11 0,0-3 14 0,-3-3-4 16,0 2-1-16,0 1 0 0,-4-3-9 0,-4 5 0 16,4-2 0-16,-3 3 0 15,-4-6-92-15,0 6-24 0,-3-4-5 0</inkml:trace>
  <inkml:trace contextRef="#ctx0" brushRef="#br0" timeOffset="2718.089">17205 9048 403 0,'0'0'36'0,"0"0"-36"0,0 0 0 0,0 0 0 15,0 0 331-15,0 0 59 0,0 0 12 0,0 0 2 16,0 0-235-16,7 0-47 0,4 0-10 0,-1 0-1 0,1-3-56 16,3 3-11-16,4-6-3 0,-1 3 0 15,1 0-14-15,3-4-3 0,0 7-1 0,0 0 0 16,-3-3-23-16,0-3 0 0,3 6 0 0,0 0 0 0,0-3 0 0,0 0 0 15,-3-4 0-15,0 7 0 0,-1 0 0 0,-3-3 0 16,0-3 0-16,1 6 0 0,-5-9 11 16,4 9-3-16,-3 0 0 0,-1-4 0 0,1-5-8 0,0 9 0 15,3-9 0-15,-4 9 0 16,1-10-22-16,-1 7-6 0,1 0-2 0,0-3-698 16,-1-4-139-16</inkml:trace>
  <inkml:trace contextRef="#ctx0" brushRef="#br0" timeOffset="3434.324">18112 9277 1324 0,'7'-6'118'0,"-7"6"-94"0,0 0-24 0,7-3 0 0,0-7 84 0,0 1 12 15,0-4 2-15,0 4 1 0,4-3-21 0,-8-7-4 16,4 6-1-16,-3-6 0 0,-1 7 11 0,4-7 3 16,-3-3 0-16,-1 6 0 0,1-2-19 0,-1-11-3 15,-3 7-1-15,4-9 0 0,3 6-16 0,-4-3-3 16,1-4-1-16,3 7 0 0,-3-3-19 0,3-3-4 16,-4-1-1-16,4 1 0 0,0 9-6 0,0-3-2 15,-3-3 0-15,3 9 0 0,-4-3 0 0,1 0 0 16,3 0 0-16,-3 3 0 0,3-3-3 0,-4 10-1 15,4-7 0-15,-3 9 0 0,-1-2 20 0,1 9 3 16,-4-3 1-16,0 6 0 0,0 0-32 0,0 0 0 16,7 9 0-16,0 3 0 15,-4 4-20-15,4 0-9 0,1 3-3 0,2 3 0 0,-3 0 32 0,4 6 0 0,3-3 0 0,-4 3 0 16,5 3 0-16,-1-5 0 0,0 5 0 0,0 0 0 16,-7-3 0-16,7-2 0 0,0 5 0 0,0-3 0 15,0-3 0-15,4 0 0 0,-4 0 0 0,0-3 0 16,4 0 0-16,-8 0 0 0,1-3 0 0,3 3 0 15,-3-3 0-15,-1-7 0 0,1 1 0 0,-1-4 0 16,1 1 0-16,0-1 0 0,-1-6 0 0,1-3 0 16,-1 0 28-16,1 0 12 0,0-3 3 0,-4-6 0 15,0-1 7-15,3-2 2 0,-3 2 0 0,0-2 0 16,0-7-25-16,0-3-5 0,-3 0-1 0,3-9 0 16,-3-1-4-16,-4 1-1 0,0-3 0 0,3-4 0 15,-3 3-3-15,4-5-1 0,-4-1 0 0,0 6 0 16,3-5-4-16,1 5-8 0,-1-2 11 0,-3-1-11 15,4 0 0-15,-1 4 0 0,1 2 0 0,-1 1 0 0,-3 3-15 16,7 3 0-16,-3-3 0 0,3 6 0 16,0 6-23-16,4-3-5 0,-4 0-1 0,3 0 0 15,4 7-76-15,0-10-15 0,1 9-3 0,2-5-1123 16</inkml:trace>
  <inkml:trace contextRef="#ctx0" brushRef="#br0" timeOffset="7172.036">20242 11717 172 0,'0'0'16'0,"0"0"-16"0,0 0 0 0,0 0 0 15,-7 0 277-15,7 0 53 0,-7 0 10 0,-3 0 3 16,-1-3-188-16,11 3-38 0,0 0-7 0,0 0-2 16,-10 0-25-16,10 0-6 0,0 0-1 0,0 0 0 15,-4-7 9-15,4 7 2 0,0 0 0 0,0 0 0 16,0 0-21-16,0 0-4 0,-7-3-1 0,7 3 0 16,0 0-17-16,0 0-3 0,0 0-1 0,-4 10 0 15,1-1-32-15,-1 1-8 0,4-4 0 0,-3 3 0 16,-4 4 0-16,3 2-11 0,8-5 3 0,-4-4 0 31,0 10-18-31,0-7-3 0,3-3-1 0,1 4 0 0,-1-4-32 0,1-3-6 0,-4-3-2 16,7 10 0-16,0-7-149 0,0-3-29 15</inkml:trace>
  <inkml:trace contextRef="#ctx0" brushRef="#br0" timeOffset="7605.311">20634 11052 1951 0,'0'0'86'0,"0"0"18"0,0 0-83 0,0 0-21 0,0 0 0 0,0 0 0 16,0 0 129-16,0 0 22 0,0 0 4 0,0 0 1 16,0 0-104-16,0 0-20 0,0 0-4 0,4 9 0 15,-1 4-28-15,1-4 0 0,-4 1 0 0,3-1 0 16,1 4 0-16,-1-1 0 0,-3 7 0 0,4 3-11 15,-4 0 11-15,0 0 0 0,-4 6 8 0,1 0-8 16,-1-2 13-16,1 5-1 0,-1 0-1 0,1 4 0 16,-5-4 10-16,5 0 3 0,-1 1 0 0,-3-1 0 15,4 1-9-15,-1-4-2 0,4-6 0 0,-3 3 0 16,3-6-13-16,-4 3-8 0,8-10 8 0,-1 7-13 16,1-7-15-16,-4-2-2 0,3-1-1 0,1-2 0 15,-4-7-167-15,0 0-34 0,10-7-6 0,1 7-2 16</inkml:trace>
  <inkml:trace contextRef="#ctx0" brushRef="#br0" timeOffset="8333.901">22475 12181 2354 0,'0'0'104'0,"0"0"22"0,0 0-101 0,0 9-25 0,-10 1 0 0,6-1 0 15,4 4 68-15,-3-4 8 0,-4 4 1 0,0-1 1 16,0-2-46-16,0-1-8 0,0 4-3 0,0-4 0 16,-8 0-37-16,8 1-7 0,11-7-1 0,-4-3-1 15,-4 9 5-15,4-9 2 0,0 7 0 0,7-1 0 16,0 0-20-16,-3-3-4 0,-4-3-1 0,7 10 0 16,4-1-69-1,-4-6-15-15,-7-3-2 0,7 10-504 0,3-10-101 0</inkml:trace>
  <inkml:trace contextRef="#ctx0" brushRef="#br0" timeOffset="9257.364">22931 11748 1681 0,'0'0'74'0,"0"0"16"0,0 0-72 0,0 0-18 0,-11-9 0 0,4 9 0 15,7 0 109-15,-4-6 19 0,-3-1 3 16,-3 4 1-16,-1-3-99 0,1 6-19 0,-1 0-4 0,-10-3-1 31,-4 3-34-31,4 3-7 0,7-3-2 0,0 0 0 16,0 9 6-16,-4-9 0 0,0 10 1 0,4-7 0 0,0 3 44 0,4-3 9 0,-1 4 2 0,4-4 0 15,0 0-2-15,0 3 0 0,-4-3 0 0,8 7 0 16,3-10-18-16,0 6-8 0,-7 0 0 0,7 4 8 16,0-10-23-16,0 9-5 0,3 0 0 0,1 4-1 15,-4-4 10-15,3-6 3 0,4 7 0 0,0-1 0 16,0-2 0-16,0-1 0 0,4 3 0 0,3-3 0 15,0-2 8-15,0 5 0 0,0-6 10 0,4 7-10 0,3-1 21 0,-3-3-1 16,-4-3-1-16,4 1 0 0,6 5-19 0,1 0 0 16,-7-6 0-16,-1 7 0 0,5-1 8 0,-5-2-8 15,1-1 12-15,-4 3-12 0,0 1 0 0,-3-1 0 16,6 4 0-16,-3-4 0 0,-3 4 0 16,3-4 0-16,-3 3 0 0,-1-2 0 0,-3 6 0 0,4-4 0 15,-4 7 0-15,0-3 0 0,0-7 0 0,-3 4 0 16,-1 5 0-16,1-5 0 0,3-4 0 0,-4 10 0 15,-3-6 13-15,4-1-4 0,-4-2-9 0,3 8 12 16,-3-8-12-16,0 2 12 0,-3-2-12 0,-1 2 0 16,4-2 0-16,-3-1 8 0,-1 1-8 0,-3-1 0 15,4-3 0-15,-1 4 8 0,0-1-8 0,-3 0 0 0,0-5-10 0,0 5 10 16,0-3-12-16,0-3 12 0,-3 7-13 0,3-7 5 16,0 3 8-16,-1-3 0 0,-2-3 0 0,-1 7 0 15,1-7 0-15,-1 0 8 0,4 0-8 0,-4 0 11 16,-3 0 15-16,4-7 3 0,3 7 1 0,-4-3 0 15,-3-3-15-15,0 6-3 0,3-9-1 0,4 5 0 16,0 1-3-16,0-6 0 0,0 3 0 0,0-7 0 16,11 10-8-16,-11-6 12 0,-8-1-12 0,8 1 12 15,4-1-3-15,-1 1 0 0,-3 3 0 0,-3-10 0 16,-1 7 11-16,4 2 3 0,11-8 0 0,-4 2 0 16,-7 4 6-16,7-4 2 0,3-6 0 0,1 10 0 15,-4-4 9-15,3-5 1 0,-3 5 1 0,7-3 0 16,4 1-23-16,-1-1-5 0,-6-3-1 0,-1 0 0 15,11-3-3-15,-6 4-1 0,-5-4 0 0,1 0 0 16,3 3 19-16,0-3 3 0,3 0 1 0,-3 0 0 0,-3 3-11 16,-1 3-1-16,8-5-1 0,0 2 0 0,-11 0-5 0,3 3-1 15,4-3 0-15,0 7 0 0,0-4 15 0,-3 7 4 16,-1 3 0-16,1-4 0 16,6 4-59-16,-3 3-11 0,-7-7-2 0,8 7-1 15,-1-3-11-15,3 3-3 0,-3-4 0 0,0 7 0 16,4 0-168-16,-1 0-33 0,5 0-8 0</inkml:trace>
  <inkml:trace contextRef="#ctx0" brushRef="#br0" timeOffset="10083.203">25658 11726 1335 0,'0'0'59'0,"0"0"13"0,0 0-58 0,0 0-14 16,0 0 0-16,0 0 0 0,0-9 124 0,0 9 23 15,3-3 4-15,-3 3 1 0,0 0-60 0,0 0-11 16,4-7-2-16,-4 7-1 0,0 0-10 0,0 0-3 16,0 0 0-16,0 0 0 0,0 0-13 0,0 0-2 15,0 0-1-15,0 0 0 0,0 0-33 0,0 0-6 16,0 0-2-16,0 0 0 0,0 0-25 0,0 0-6 16,0 0-1-16,0 0 0 15,7 7-134-15,3-4-27 0,-3-3-6 0</inkml:trace>
  <inkml:trace contextRef="#ctx0" brushRef="#br0" timeOffset="10823.595">26345 11096 1566 0,'0'-6'69'0,"0"6"15"0,-3-7-68 15,3 7-16-15,-4-9 0 0,1 6 0 0,-1 3 74 0,4 0 11 16,0-10 3-16,0 10 0 0,-3 0-24 0,3 0-4 16,-4-9 0-16,4 9-1 0,0 0-11 0,0 0-1 15,-7 9-1-15,4 1 0 0,-4-1-1 0,3 4 0 16,1-1 0-16,-1 10 0 0,-3-3 10 0,3 9 1 15,1-3 1-15,-1 7 0 0,1-4-18 0,-1 3-4 16,1 4-1-16,-1-4 0 0,1 4-4 0,-1-4-1 16,4 0 0-16,-3 1 0 0,3-4-2 0,3 3-1 15,-3 1 0-15,4-1 0 0,-1-6-26 0,4 3 0 16,-3-2 0-16,3-5 0 16,0-2-115-16,4 0-28 0,3-3-5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3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w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w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image" Target="../media/image3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3.jpe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6.xml"/><Relationship Id="rId10" Type="http://schemas.openxmlformats.org/officeDocument/2006/relationships/customXml" Target="../ink/ink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1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wmf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32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6.xml"/><Relationship Id="rId7" Type="http://schemas.openxmlformats.org/officeDocument/2006/relationships/image" Target="../media/image6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9.xml"/><Relationship Id="rId7" Type="http://schemas.openxmlformats.org/officeDocument/2006/relationships/image" Target="../media/image6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6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customXml" Target="../ink/ink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17.xml"/><Relationship Id="rId3" Type="http://schemas.openxmlformats.org/officeDocument/2006/relationships/tags" Target="../tags/tag12.xml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14.xml"/><Relationship Id="rId10" Type="http://schemas.openxmlformats.org/officeDocument/2006/relationships/image" Target="../media/image69.png"/><Relationship Id="rId4" Type="http://schemas.openxmlformats.org/officeDocument/2006/relationships/tags" Target="../tags/tag13.xml"/><Relationship Id="rId9" Type="http://schemas.openxmlformats.org/officeDocument/2006/relationships/image" Target="../media/image68.png"/><Relationship Id="rId1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customXml" Target="../ink/ink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84.png"/><Relationship Id="rId5" Type="http://schemas.openxmlformats.org/officeDocument/2006/relationships/customXml" Target="../ink/ink19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9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8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customXml" Target="../ink/ink4.xml"/><Relationship Id="rId5" Type="http://schemas.openxmlformats.org/officeDocument/2006/relationships/image" Target="../media/image7.pn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95.png"/><Relationship Id="rId26" Type="http://schemas.openxmlformats.org/officeDocument/2006/relationships/image" Target="../media/image102.png"/><Relationship Id="rId3" Type="http://schemas.openxmlformats.org/officeDocument/2006/relationships/tags" Target="../tags/tag22.xml"/><Relationship Id="rId21" Type="http://schemas.openxmlformats.org/officeDocument/2006/relationships/image" Target="../media/image11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94.png"/><Relationship Id="rId25" Type="http://schemas.openxmlformats.org/officeDocument/2006/relationships/image" Target="../media/image118.pn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7.png"/><Relationship Id="rId29" Type="http://schemas.openxmlformats.org/officeDocument/2006/relationships/image" Target="../media/image12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00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01.png"/><Relationship Id="rId28" Type="http://schemas.openxmlformats.org/officeDocument/2006/relationships/image" Target="../media/image120.png"/><Relationship Id="rId10" Type="http://schemas.openxmlformats.org/officeDocument/2006/relationships/tags" Target="../tags/tag29.xml"/><Relationship Id="rId19" Type="http://schemas.openxmlformats.org/officeDocument/2006/relationships/image" Target="../media/image9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99.png"/><Relationship Id="rId27" Type="http://schemas.openxmlformats.org/officeDocument/2006/relationships/image" Target="../media/image11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2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tags" Target="../tags/tag38.xml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8.png"/><Relationship Id="rId4" Type="http://schemas.openxmlformats.org/officeDocument/2006/relationships/tags" Target="../tags/tag39.xml"/><Relationship Id="rId9" Type="http://schemas.openxmlformats.org/officeDocument/2006/relationships/image" Target="../media/image1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76EAB1-A1A9-4B91-B3AD-7EC90DB3B190}"/>
                  </a:ext>
                </a:extLst>
              </p14:cNvPr>
              <p14:cNvContentPartPr/>
              <p14:nvPr/>
            </p14:nvContentPartPr>
            <p14:xfrm>
              <a:off x="2138760" y="2861280"/>
              <a:ext cx="6342840" cy="3541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76EAB1-A1A9-4B91-B3AD-7EC90DB3B1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9400" y="2851920"/>
                <a:ext cx="6361560" cy="35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C3056B-2DB8-47BB-A5D8-85E006D906D4}"/>
                  </a:ext>
                </a:extLst>
              </p14:cNvPr>
              <p14:cNvContentPartPr/>
              <p14:nvPr/>
            </p14:nvContentPartPr>
            <p14:xfrm>
              <a:off x="6040080" y="743400"/>
              <a:ext cx="5949000" cy="392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C3056B-2DB8-47BB-A5D8-85E006D906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30720" y="734040"/>
                <a:ext cx="5967720" cy="394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ACACC1-D02A-4742-BB77-71BCFB7F3042}"/>
                  </a:ext>
                </a:extLst>
              </p14:cNvPr>
              <p14:cNvContentPartPr/>
              <p14:nvPr/>
            </p14:nvContentPartPr>
            <p14:xfrm>
              <a:off x="5875200" y="2264040"/>
              <a:ext cx="3609360" cy="221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ACACC1-D02A-4742-BB77-71BCFB7F30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5840" y="2254680"/>
                <a:ext cx="3628080" cy="223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A446B2-0222-4F06-8F04-8F57D5B69DA4}"/>
                  </a:ext>
                </a:extLst>
              </p14:cNvPr>
              <p14:cNvContentPartPr/>
              <p14:nvPr/>
            </p14:nvContentPartPr>
            <p14:xfrm>
              <a:off x="5877720" y="5494680"/>
              <a:ext cx="627480" cy="15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A446B2-0222-4F06-8F04-8F57D5B69D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8360" y="5485320"/>
                <a:ext cx="646200" cy="17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Gridworld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9EEEC3-D900-4305-9C99-BFAAEC2211A4}"/>
                  </a:ext>
                </a:extLst>
              </p14:cNvPr>
              <p14:cNvContentPartPr/>
              <p14:nvPr/>
            </p14:nvContentPartPr>
            <p14:xfrm>
              <a:off x="1711800" y="3950640"/>
              <a:ext cx="3091680" cy="108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9EEEC3-D900-4305-9C99-BFAAEC2211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2440" y="3941280"/>
                <a:ext cx="3110400" cy="110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4A674D-E8B0-4ABE-8702-622AB23E9AF5}"/>
                  </a:ext>
                </a:extLst>
              </p14:cNvPr>
              <p14:cNvContentPartPr/>
              <p14:nvPr/>
            </p14:nvContentPartPr>
            <p14:xfrm>
              <a:off x="5283360" y="2401560"/>
              <a:ext cx="833400" cy="54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4A674D-E8B0-4ABE-8702-622AB23E9A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4000" y="2392200"/>
                <a:ext cx="852120" cy="56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-0.04,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Piazza Poll 2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5973936" y="4721153"/>
            <a:ext cx="2345471" cy="178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0512" y="2542338"/>
            <a:ext cx="2370358" cy="178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5976096" y="2561004"/>
            <a:ext cx="2343311" cy="17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9440512" y="4728328"/>
            <a:ext cx="2334296" cy="178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Due Thu 3/7, 10 pm</a:t>
            </a:r>
          </a:p>
          <a:p>
            <a:endParaRPr lang="en-US" dirty="0"/>
          </a:p>
          <a:p>
            <a:r>
              <a:rPr lang="en-US" dirty="0"/>
              <a:t>Spring Break!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recitation this Friday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(online): out Wed 3/6</a:t>
            </a:r>
            <a:r>
              <a:rPr lang="en-US" sz="2800" dirty="0">
                <a:solidFill>
                  <a:schemeClr val="tx1"/>
                </a:solidFill>
              </a:rPr>
              <a:t>, due Tue 3/19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P4: out after break, due Thu 3/28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-0.04,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Piazza Poll 2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5973936" y="4721153"/>
            <a:ext cx="2345471" cy="178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0512" y="2542338"/>
            <a:ext cx="2370358" cy="178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5976096" y="2561004"/>
            <a:ext cx="2343311" cy="17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9440512" y="4728328"/>
            <a:ext cx="2334296" cy="178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0FDB0C-5737-4CD8-9F63-15258AF15538}"/>
                  </a:ext>
                </a:extLst>
              </p14:cNvPr>
              <p14:cNvContentPartPr/>
              <p14:nvPr/>
            </p14:nvContentPartPr>
            <p14:xfrm>
              <a:off x="266760" y="2108160"/>
              <a:ext cx="10917360" cy="439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0FDB0C-5737-4CD8-9F63-15258AF155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400" y="2098800"/>
                <a:ext cx="10936080" cy="44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1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66FE2D-9C9D-4FF9-B9B3-625CC43CB0AB}"/>
              </a:ext>
            </a:extLst>
          </p:cNvPr>
          <p:cNvSpPr txBox="1"/>
          <p:nvPr/>
        </p:nvSpPr>
        <p:spPr>
          <a:xfrm>
            <a:off x="836521" y="5694402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65CE0-329B-4EFA-AC00-E9A7BB3A5131}"/>
              </a:ext>
            </a:extLst>
          </p:cNvPr>
          <p:cNvSpPr txBox="1"/>
          <p:nvPr/>
        </p:nvSpPr>
        <p:spPr>
          <a:xfrm>
            <a:off x="939947" y="3974068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F416EA-357E-49AA-95B4-583AA624AFD2}"/>
              </a:ext>
            </a:extLst>
          </p:cNvPr>
          <p:cNvSpPr txBox="1"/>
          <p:nvPr/>
        </p:nvSpPr>
        <p:spPr>
          <a:xfrm>
            <a:off x="1947612" y="5576471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ED9D63-6A1F-4F50-9392-6F4E1D8AF332}"/>
              </a:ext>
            </a:extLst>
          </p:cNvPr>
          <p:cNvSpPr txBox="1"/>
          <p:nvPr/>
        </p:nvSpPr>
        <p:spPr>
          <a:xfrm>
            <a:off x="4800601" y="4865133"/>
            <a:ext cx="10508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C88E54-3834-4026-8312-E176966D6146}"/>
              </a:ext>
            </a:extLst>
          </p:cNvPr>
          <p:cNvSpPr txBox="1"/>
          <p:nvPr/>
        </p:nvSpPr>
        <p:spPr>
          <a:xfrm>
            <a:off x="4599672" y="5946816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DE2A0B-68BE-4257-AC46-C974B4A812F9}"/>
              </a:ext>
            </a:extLst>
          </p:cNvPr>
          <p:cNvSpPr txBox="1"/>
          <p:nvPr/>
        </p:nvSpPr>
        <p:spPr>
          <a:xfrm>
            <a:off x="5846479" y="4842874"/>
            <a:ext cx="10488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2DA481-661C-42DA-AC97-21CE4FD9CA94}"/>
              </a:ext>
            </a:extLst>
          </p:cNvPr>
          <p:cNvSpPr txBox="1"/>
          <p:nvPr/>
        </p:nvSpPr>
        <p:spPr>
          <a:xfrm>
            <a:off x="6020319" y="2245786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357492-5AC4-4200-A1D7-BC7C0E272534}"/>
              </a:ext>
            </a:extLst>
          </p:cNvPr>
          <p:cNvSpPr txBox="1"/>
          <p:nvPr/>
        </p:nvSpPr>
        <p:spPr>
          <a:xfrm>
            <a:off x="10266401" y="2141269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339ACE-5643-4B8A-B7D6-EAC9B0EF469F}"/>
              </a:ext>
            </a:extLst>
          </p:cNvPr>
          <p:cNvSpPr txBox="1"/>
          <p:nvPr/>
        </p:nvSpPr>
        <p:spPr>
          <a:xfrm>
            <a:off x="9190547" y="2794658"/>
            <a:ext cx="5275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694066-777D-4C0E-836E-CA5FC4742161}"/>
              </a:ext>
            </a:extLst>
          </p:cNvPr>
          <p:cNvSpPr txBox="1"/>
          <p:nvPr/>
        </p:nvSpPr>
        <p:spPr>
          <a:xfrm>
            <a:off x="4861082" y="226528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88D230-CB2D-4860-B25F-9F883ECBF48E}"/>
              </a:ext>
            </a:extLst>
          </p:cNvPr>
          <p:cNvSpPr txBox="1"/>
          <p:nvPr/>
        </p:nvSpPr>
        <p:spPr>
          <a:xfrm>
            <a:off x="4435113" y="2704030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A10812-1A48-4523-B910-94FC9839D8A1}"/>
              </a:ext>
            </a:extLst>
          </p:cNvPr>
          <p:cNvSpPr txBox="1"/>
          <p:nvPr/>
        </p:nvSpPr>
        <p:spPr>
          <a:xfrm>
            <a:off x="10687042" y="3120201"/>
            <a:ext cx="5905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47A60D-9F66-4F04-9077-88E1A613A598}"/>
              </a:ext>
            </a:extLst>
          </p:cNvPr>
          <p:cNvSpPr txBox="1"/>
          <p:nvPr/>
        </p:nvSpPr>
        <p:spPr>
          <a:xfrm>
            <a:off x="9052484" y="199107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606032-9BCD-4F06-A751-6D6B51C395E7}"/>
              </a:ext>
            </a:extLst>
          </p:cNvPr>
          <p:cNvSpPr txBox="1"/>
          <p:nvPr/>
        </p:nvSpPr>
        <p:spPr>
          <a:xfrm>
            <a:off x="3585444" y="326927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F8C95-91DF-4302-8380-ECDC022C071A}"/>
              </a:ext>
            </a:extLst>
          </p:cNvPr>
          <p:cNvSpPr txBox="1"/>
          <p:nvPr/>
        </p:nvSpPr>
        <p:spPr>
          <a:xfrm>
            <a:off x="4616764" y="370153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48A8C8-F95F-406F-8E56-5295CF6AD70C}"/>
                  </a:ext>
                </a:extLst>
              </p14:cNvPr>
              <p14:cNvContentPartPr/>
              <p14:nvPr/>
            </p14:nvContentPartPr>
            <p14:xfrm>
              <a:off x="3218040" y="1461240"/>
              <a:ext cx="7958160" cy="262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48A8C8-F95F-406F-8E56-5295CF6AD7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8680" y="1451880"/>
                <a:ext cx="7976880" cy="263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199252-6E07-4AE0-AB44-40AAF36DFD50}"/>
                  </a:ext>
                </a:extLst>
              </p14:cNvPr>
              <p14:cNvContentPartPr/>
              <p14:nvPr/>
            </p14:nvContentPartPr>
            <p14:xfrm>
              <a:off x="4796640" y="1650960"/>
              <a:ext cx="1857240" cy="398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199252-6E07-4AE0-AB44-40AAF36DF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7280" y="1641600"/>
                <a:ext cx="1875960" cy="400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12336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152717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Piazza Poll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What is the value of U[2,4,8]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?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Bonus: What is the value of U[8,4,2]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0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?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  <a:blipFill>
                <a:blip r:embed="rId3"/>
                <a:stretch>
                  <a:fillRect l="-1643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Piazza Poll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What is the value of U[2,4,8]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?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Bonus: What is the value of U[8,4,2]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0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?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  <a:blipFill>
                <a:blip r:embed="rId3"/>
                <a:stretch>
                  <a:fillRect l="-1643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7A7D0F-1C95-4821-9A40-C65E644CF47B}"/>
                  </a:ext>
                </a:extLst>
              </p14:cNvPr>
              <p14:cNvContentPartPr/>
              <p14:nvPr/>
            </p14:nvContentPartPr>
            <p14:xfrm>
              <a:off x="143640" y="2181600"/>
              <a:ext cx="11207880" cy="391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7A7D0F-1C95-4821-9A40-C65E644CF4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280" y="2172240"/>
                <a:ext cx="11226600" cy="39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0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Theorem: if we assume </a:t>
            </a:r>
            <a:r>
              <a:rPr lang="en-US" sz="2800" dirty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Then: there are only two ways to define utilities</a:t>
            </a:r>
          </a:p>
          <a:p>
            <a:pPr lvl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5985" y="5544338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0537" y="6092162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94FF46-80A4-4B18-8A0B-2FBBA72E89BD}"/>
                  </a:ext>
                </a:extLst>
              </p14:cNvPr>
              <p14:cNvContentPartPr/>
              <p14:nvPr/>
            </p14:nvContentPartPr>
            <p14:xfrm>
              <a:off x="697320" y="2102400"/>
              <a:ext cx="8010000" cy="441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94FF46-80A4-4B18-8A0B-2FBBA72E89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7960" y="2093040"/>
                <a:ext cx="8028720" cy="443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/>
              <a:t>Given:</a:t>
            </a:r>
          </a:p>
          <a:p>
            <a:pPr marL="0" lvl="1" indent="0">
              <a:buNone/>
            </a:pPr>
            <a:endParaRPr lang="en-US" sz="4000" dirty="0"/>
          </a:p>
          <a:p>
            <a:pPr lvl="1"/>
            <a:r>
              <a:rPr lang="en-US" sz="2400" dirty="0"/>
              <a:t>Actions: East, West, and Exit (only available in exit states a, e)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endParaRPr lang="en-US" sz="2800" dirty="0"/>
          </a:p>
          <a:p>
            <a:r>
              <a:rPr lang="en-US" sz="2800" dirty="0"/>
              <a:t>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0.1,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For which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>
                <a:latin typeface="cmmi10"/>
                <a:ea typeface="cmmi10"/>
                <a:cs typeface="cmmi10"/>
              </a:rPr>
              <a:t> </a:t>
            </a:r>
            <a:r>
              <a:rPr lang="en-US" sz="2800" dirty="0"/>
              <a:t>are West and East equally good when in state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15799" y="1092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B62CBF-0CA0-4C1E-93A4-168A78BD5D1F}"/>
                  </a:ext>
                </a:extLst>
              </p14:cNvPr>
              <p14:cNvContentPartPr/>
              <p14:nvPr/>
            </p14:nvContentPartPr>
            <p14:xfrm>
              <a:off x="8713440" y="2223360"/>
              <a:ext cx="3291120" cy="432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B62CBF-0CA0-4C1E-93A4-168A78BD5D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4080" y="2214000"/>
                <a:ext cx="3309840" cy="43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6731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 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 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Gives </a:t>
            </a:r>
            <a:r>
              <a:rPr lang="en-US" sz="2400" dirty="0" err="1"/>
              <a:t>nonstationary</a:t>
            </a:r>
            <a:r>
              <a:rPr lang="en-US" sz="2400" dirty="0"/>
              <a:t> policies (</a:t>
            </a:r>
            <a:r>
              <a:rPr lang="en-US" sz="24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Discounting: use 0 &lt; 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Smaller  means smaller </a:t>
            </a:r>
            <a:r>
              <a:rPr lang="ja-JP" altLang="en-US" sz="2400" dirty="0">
                <a:sym typeface="Symbol" charset="0"/>
              </a:rPr>
              <a:t>“</a:t>
            </a:r>
            <a:r>
              <a:rPr lang="en-US" altLang="ja-JP" sz="2400" dirty="0">
                <a:sym typeface="Symbol" charset="0"/>
              </a:rPr>
              <a:t>horizon</a:t>
            </a:r>
            <a:r>
              <a:rPr lang="ja-JP" altLang="en-US" sz="2400" dirty="0">
                <a:sym typeface="Symbol" charset="0"/>
              </a:rPr>
              <a:t>”</a:t>
            </a:r>
            <a:r>
              <a:rPr lang="en-US" altLang="ja-JP" sz="2400" dirty="0">
                <a:sym typeface="Symbol" charset="0"/>
              </a:rPr>
              <a:t> – shorter term focus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>
              <a:solidFill>
                <a:srgbClr val="000000"/>
              </a:solidFill>
              <a:sym typeface="Symbol" charset="0"/>
            </a:endParaRPr>
          </a:p>
          <a:p>
            <a:pPr lvl="1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127" y="4275285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15" y="2362387"/>
            <a:ext cx="3759585" cy="175222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049982-0DBD-4185-9525-75DEF3041312}"/>
                  </a:ext>
                </a:extLst>
              </p14:cNvPr>
              <p14:cNvContentPartPr/>
              <p14:nvPr/>
            </p14:nvContentPartPr>
            <p14:xfrm>
              <a:off x="2207160" y="4126680"/>
              <a:ext cx="8659440" cy="243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049982-0DBD-4185-9525-75DEF30413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800" y="4117320"/>
                <a:ext cx="8678160" cy="245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DB7A18-2E5D-43B0-B965-E87E72A51F4A}"/>
                  </a:ext>
                </a:extLst>
              </p14:cNvPr>
              <p14:cNvContentPartPr/>
              <p14:nvPr/>
            </p14:nvContentPartPr>
            <p14:xfrm>
              <a:off x="700920" y="2125080"/>
              <a:ext cx="4768200" cy="328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DB7A18-2E5D-43B0-B965-E87E72A51F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560" y="2115720"/>
                <a:ext cx="4786920" cy="330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B53444-E37C-4EFC-99C9-AB6E2740C941}"/>
                  </a:ext>
                </a:extLst>
              </p14:cNvPr>
              <p14:cNvContentPartPr/>
              <p14:nvPr/>
            </p14:nvContentPartPr>
            <p14:xfrm>
              <a:off x="731520" y="2009880"/>
              <a:ext cx="1180080" cy="55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B53444-E37C-4EFC-99C9-AB6E2740C9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160" y="2000520"/>
                <a:ext cx="1198800" cy="57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</a:t>
            </a:r>
          </a:p>
          <a:p>
            <a:r>
              <a:rPr lang="en-US" dirty="0">
                <a:latin typeface="Calibri"/>
                <a:cs typeface="Calibri"/>
              </a:rPr>
              <a:t>Discount = 1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6" name="Picture 5" descr="Screen Shot 2014-08-10 at 7.3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92" y="1143000"/>
            <a:ext cx="61882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22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</a:t>
            </a:r>
          </a:p>
          <a:p>
            <a:r>
              <a:rPr lang="en-US" dirty="0">
                <a:latin typeface="Calibri"/>
                <a:cs typeface="Calibri"/>
              </a:rPr>
              <a:t>Discount = 1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7" name="Picture 6" descr="Screen Shot 2014-08-10 at 7.3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55" y="1143000"/>
            <a:ext cx="616929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1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815CF5-DB23-42A5-A90C-B069E2E38989}"/>
                  </a:ext>
                </a:extLst>
              </p14:cNvPr>
              <p14:cNvContentPartPr/>
              <p14:nvPr/>
            </p14:nvContentPartPr>
            <p14:xfrm>
              <a:off x="212040" y="1353960"/>
              <a:ext cx="8821800" cy="305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815CF5-DB23-42A5-A90C-B069E2E389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680" y="1344600"/>
                <a:ext cx="8840520" cy="30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1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3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1" y="1143000"/>
            <a:ext cx="61783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1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3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07" y="1143000"/>
            <a:ext cx="619578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6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15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9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-0.1</a:t>
            </a:r>
          </a:p>
        </p:txBody>
      </p:sp>
      <p:pic>
        <p:nvPicPr>
          <p:cNvPr id="3" name="Picture 2" descr="Screen Shot 2014-08-10 at 7.4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82" y="1143000"/>
            <a:ext cx="62056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7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-0.1</a:t>
            </a:r>
          </a:p>
        </p:txBody>
      </p:sp>
      <p:pic>
        <p:nvPicPr>
          <p:cNvPr id="3" name="Picture 2" descr="Screen Shot 2014-08-10 at 7.4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16" y="1175632"/>
            <a:ext cx="6161168" cy="56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37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400" dirty="0"/>
              <a:t>Expected utility under optimal action</a:t>
            </a:r>
          </a:p>
          <a:p>
            <a:pPr lvl="1"/>
            <a:r>
              <a:rPr lang="en-US" sz="2400" dirty="0"/>
              <a:t>Average sum of (discounted) rewards</a:t>
            </a:r>
          </a:p>
          <a:p>
            <a:pPr lvl="1"/>
            <a:r>
              <a:rPr lang="en-US" sz="2400" dirty="0"/>
              <a:t>This is just what </a:t>
            </a:r>
            <a:r>
              <a:rPr lang="en-US" sz="2400" dirty="0" err="1"/>
              <a:t>expectimax</a:t>
            </a:r>
            <a:r>
              <a:rPr lang="en-US" sz="2400" dirty="0"/>
              <a:t> computed!</a:t>
            </a:r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815896"/>
            <a:chOff x="2400" y="1401"/>
            <a:chExt cx="1392" cy="1286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s,a,s</a:t>
              </a:r>
              <a:r>
                <a:rPr lang="ja-JP" altLang="en-US" sz="2800"/>
                <a:t>’</a:t>
              </a:r>
              <a:endParaRPr lang="en-US" sz="28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</a:rPr>
                <a:t>’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45" name="Picture 44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5803005" cy="28222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9821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82294F-25D7-4652-92FE-C9F44E13A1CF}"/>
                  </a:ext>
                </a:extLst>
              </p14:cNvPr>
              <p14:cNvContentPartPr/>
              <p14:nvPr/>
            </p14:nvContentPartPr>
            <p14:xfrm>
              <a:off x="7421760" y="3587040"/>
              <a:ext cx="3988440" cy="291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82294F-25D7-4652-92FE-C9F44E13A1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2400" y="3577680"/>
                <a:ext cx="4007160" cy="29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0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7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32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9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4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9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C)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3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60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0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5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0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505" y="182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>
                <a:latin typeface="Calibri"/>
                <a:cs typeface="Calibri"/>
              </a:rPr>
              <a:t>M</a:t>
            </a:r>
            <a:r>
              <a:rPr lang="en-US" sz="2000" dirty="0">
                <a:latin typeface="Calibri"/>
                <a:cs typeface="Calibri"/>
              </a:rPr>
              <a:t> holds the actual </a:t>
            </a:r>
            <a:r>
              <a:rPr lang="en-US" sz="2000" dirty="0" err="1">
                <a:latin typeface="Calibri"/>
                <a:cs typeface="Calibri"/>
              </a:rPr>
              <a:t>untruncated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Sketch: 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Center</a:t>
            </a:r>
          </a:p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025635" y="238483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= 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5910302" y="2728663"/>
            <a:ext cx="200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= 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200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=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2C98BC3-148F-4120-B7ED-49EF533A6CCC}"/>
                  </a:ext>
                </a:extLst>
              </p:cNvPr>
              <p:cNvSpPr/>
              <p:nvPr/>
            </p:nvSpPr>
            <p:spPr>
              <a:xfrm>
                <a:off x="7013122" y="25003"/>
                <a:ext cx="512698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2C98BC3-148F-4120-B7ED-49EF533A6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22" y="25003"/>
                <a:ext cx="512698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52E42B-0701-455C-92A8-2F89151F6A58}"/>
                  </a:ext>
                </a:extLst>
              </p:cNvPr>
              <p:cNvSpPr/>
              <p:nvPr/>
            </p:nvSpPr>
            <p:spPr>
              <a:xfrm>
                <a:off x="1781446" y="6104123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52E42B-0701-455C-92A8-2F89151F6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46" y="6104123"/>
                <a:ext cx="588687" cy="461665"/>
              </a:xfrm>
              <a:prstGeom prst="rect">
                <a:avLst/>
              </a:prstGeom>
              <a:blipFill>
                <a:blip r:embed="rId3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2314A9-3435-4F24-902A-C53206A0B9E1}"/>
                  </a:ext>
                </a:extLst>
              </p:cNvPr>
              <p:cNvSpPr/>
              <p:nvPr/>
            </p:nvSpPr>
            <p:spPr>
              <a:xfrm>
                <a:off x="3244180" y="6096060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2314A9-3435-4F24-902A-C53206A0B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80" y="6096060"/>
                <a:ext cx="588687" cy="461665"/>
              </a:xfrm>
              <a:prstGeom prst="rect">
                <a:avLst/>
              </a:prstGeom>
              <a:blipFill>
                <a:blip r:embed="rId4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E9939AA-B66D-45C7-984C-348C85961C2A}"/>
                  </a:ext>
                </a:extLst>
              </p:cNvPr>
              <p:cNvSpPr/>
              <p:nvPr/>
            </p:nvSpPr>
            <p:spPr>
              <a:xfrm>
                <a:off x="4788123" y="6104122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E9939AA-B66D-45C7-984C-348C85961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23" y="6104122"/>
                <a:ext cx="588687" cy="461665"/>
              </a:xfrm>
              <a:prstGeom prst="rect">
                <a:avLst/>
              </a:prstGeom>
              <a:blipFill>
                <a:blip r:embed="rId5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38E4C3-D313-4AEA-AFD9-22FA432A1C90}"/>
                  </a:ext>
                </a:extLst>
              </p:cNvPr>
              <p:cNvSpPr/>
              <p:nvPr/>
            </p:nvSpPr>
            <p:spPr>
              <a:xfrm>
                <a:off x="6311243" y="6104121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38E4C3-D313-4AEA-AFD9-22FA432A1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43" y="6104121"/>
                <a:ext cx="588687" cy="461665"/>
              </a:xfrm>
              <a:prstGeom prst="rect">
                <a:avLst/>
              </a:prstGeom>
              <a:blipFill>
                <a:blip r:embed="rId6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A839234-907B-4471-877A-63561909194B}"/>
                  </a:ext>
                </a:extLst>
              </p:cNvPr>
              <p:cNvSpPr/>
              <p:nvPr/>
            </p:nvSpPr>
            <p:spPr>
              <a:xfrm>
                <a:off x="7668194" y="6104120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A839234-907B-4471-877A-635619091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94" y="6104120"/>
                <a:ext cx="588687" cy="461665"/>
              </a:xfrm>
              <a:prstGeom prst="rect">
                <a:avLst/>
              </a:prstGeom>
              <a:blipFill>
                <a:blip r:embed="rId7"/>
                <a:stretch>
                  <a:fillRect t="-10526" r="-156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3EF720-857C-4A61-A492-0CD300F8326F}"/>
                  </a:ext>
                </a:extLst>
              </p:cNvPr>
              <p:cNvSpPr/>
              <p:nvPr/>
            </p:nvSpPr>
            <p:spPr>
              <a:xfrm>
                <a:off x="9282268" y="6104120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3EF720-857C-4A61-A492-0CD300F83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268" y="6104120"/>
                <a:ext cx="588687" cy="461665"/>
              </a:xfrm>
              <a:prstGeom prst="rect">
                <a:avLst/>
              </a:prstGeom>
              <a:blipFill>
                <a:blip r:embed="rId8"/>
                <a:stretch>
                  <a:fillRect t="-10526" r="-156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992F278-D1FF-4E22-AD96-83AA783FF288}"/>
                  </a:ext>
                </a:extLst>
              </p:cNvPr>
              <p:cNvSpPr/>
              <p:nvPr/>
            </p:nvSpPr>
            <p:spPr>
              <a:xfrm>
                <a:off x="10664198" y="6109989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992F278-D1FF-4E22-AD96-83AA783FF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198" y="6109989"/>
                <a:ext cx="588687" cy="461665"/>
              </a:xfrm>
              <a:prstGeom prst="rect">
                <a:avLst/>
              </a:prstGeom>
              <a:blipFill>
                <a:blip r:embed="rId9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DBFEE3-7187-4B22-822F-3582773466EE}"/>
                  </a:ext>
                </a:extLst>
              </p:cNvPr>
              <p:cNvSpPr/>
              <p:nvPr/>
            </p:nvSpPr>
            <p:spPr>
              <a:xfrm>
                <a:off x="6911797" y="1461710"/>
                <a:ext cx="6184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/>
                  <a:t> =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DBFEE3-7187-4B22-822F-358277346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97" y="1461710"/>
                <a:ext cx="618439" cy="523220"/>
              </a:xfrm>
              <a:prstGeom prst="rect">
                <a:avLst/>
              </a:prstGeom>
              <a:blipFill>
                <a:blip r:embed="rId10"/>
                <a:stretch>
                  <a:fillRect t="-11628" r="-1881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7F27B25-AFEF-43AF-AFDE-420E9FA25419}"/>
                  </a:ext>
                </a:extLst>
              </p14:cNvPr>
              <p14:cNvContentPartPr/>
              <p14:nvPr/>
            </p14:nvContentPartPr>
            <p14:xfrm>
              <a:off x="2481480" y="4107600"/>
              <a:ext cx="9055440" cy="1273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7F27B25-AFEF-43AF-AFDE-420E9FA254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2120" y="4098240"/>
                <a:ext cx="9074160" cy="12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1526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Policy-Based Methods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F50750-9E2B-4016-A841-A849F5C04D90}"/>
                  </a:ext>
                </a:extLst>
              </p14:cNvPr>
              <p14:cNvContentPartPr/>
              <p14:nvPr/>
            </p14:nvContentPartPr>
            <p14:xfrm>
              <a:off x="8618400" y="2763000"/>
              <a:ext cx="190800" cy="45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F50750-9E2B-4016-A841-A849F5C04D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040" y="2753640"/>
                <a:ext cx="209520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B543B0-A75C-4592-B78F-3B6EF0754214}"/>
                  </a:ext>
                </a:extLst>
              </p14:cNvPr>
              <p14:cNvContentPartPr/>
              <p14:nvPr/>
            </p14:nvContentPartPr>
            <p14:xfrm>
              <a:off x="7757280" y="1775160"/>
              <a:ext cx="3339000" cy="3761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B543B0-A75C-4592-B78F-3B6EF07542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7920" y="1765800"/>
                <a:ext cx="3357720" cy="37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082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9978</TotalTime>
  <Words>3359</Words>
  <Application>Microsoft Office PowerPoint</Application>
  <PresentationFormat>Widescreen</PresentationFormat>
  <Paragraphs>733</Paragraphs>
  <Slides>72</Slides>
  <Notes>39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cmmi10</vt:lpstr>
      <vt:lpstr>Calibri Light</vt:lpstr>
      <vt:lpstr>Courier New</vt:lpstr>
      <vt:lpstr>Arial</vt:lpstr>
      <vt:lpstr>Times New Roman</vt:lpstr>
      <vt:lpstr>Calibri</vt:lpstr>
      <vt:lpstr>Cambria Math</vt:lpstr>
      <vt:lpstr>Wingdings</vt:lpstr>
      <vt:lpstr>Office Theme</vt:lpstr>
      <vt:lpstr>Warm-up as You Walk In</vt:lpstr>
      <vt:lpstr>Announcements</vt:lpstr>
      <vt:lpstr>AI: Representation and Problem Solving </vt:lpstr>
      <vt:lpstr>Minimax Notation</vt:lpstr>
      <vt:lpstr>Expectations</vt:lpstr>
      <vt:lpstr>Piazza Poll 1</vt:lpstr>
      <vt:lpstr>Piazza Poll 1</vt:lpstr>
      <vt:lpstr>Expectimax Notation</vt:lpstr>
      <vt:lpstr>Warm-up as You Walk In</vt:lpstr>
      <vt:lpstr>MDP Notation</vt:lpstr>
      <vt:lpstr>MDP Notation</vt:lpstr>
      <vt:lpstr>Non-Deterministic Search</vt:lpstr>
      <vt:lpstr>Example: Grid World</vt:lpstr>
      <vt:lpstr>Grid World Actions</vt:lpstr>
      <vt:lpstr>Markov Decision Processes</vt:lpstr>
      <vt:lpstr>Demo of Gridworld</vt:lpstr>
      <vt:lpstr>What is Markov about MDPs?</vt:lpstr>
      <vt:lpstr>Policies</vt:lpstr>
      <vt:lpstr>Piazza Poll 2</vt:lpstr>
      <vt:lpstr>Piazza Poll 2</vt:lpstr>
      <vt:lpstr>Optimal Policies</vt:lpstr>
      <vt:lpstr>Example: Racing</vt:lpstr>
      <vt:lpstr>Example: Racing</vt:lpstr>
      <vt:lpstr>Racing Search Tree</vt:lpstr>
      <vt:lpstr>MDP Search Trees</vt:lpstr>
      <vt:lpstr>Utilities of Sequences</vt:lpstr>
      <vt:lpstr>Utilities of Sequences</vt:lpstr>
      <vt:lpstr>Discounting</vt:lpstr>
      <vt:lpstr>Discounting</vt:lpstr>
      <vt:lpstr>Piazza Poll 3 </vt:lpstr>
      <vt:lpstr>Piazza Poll 3 </vt:lpstr>
      <vt:lpstr>Stationary Preferences</vt:lpstr>
      <vt:lpstr>Discounting</vt:lpstr>
      <vt:lpstr>Infinite Utilities?!</vt:lpstr>
      <vt:lpstr>Recap: Defining MDPs</vt:lpstr>
      <vt:lpstr>Solving MDPs</vt:lpstr>
      <vt:lpstr>Optimal Quantities</vt:lpstr>
      <vt:lpstr>Snapshot of Demo – Gridworld V Values</vt:lpstr>
      <vt:lpstr>Snapshot of Demo – Gridworld Q Values</vt:lpstr>
      <vt:lpstr>Snapshot of Demo – Gridworld V Values</vt:lpstr>
      <vt:lpstr>Snapshot of Demo – Gridworld Q Values</vt:lpstr>
      <vt:lpstr>Snapshot of Demo – Gridworld V Values</vt:lpstr>
      <vt:lpstr>Snapshot of Demo – Gridworld Q Values</vt:lpstr>
      <vt:lpstr>Snapshot of Demo – Gridworld V Values</vt:lpstr>
      <vt:lpstr>Snapshot of Demo – Gridworld Q Values</vt:lpstr>
      <vt:lpstr>Values of States</vt:lpstr>
      <vt:lpstr>Racing Search Tree</vt:lpstr>
      <vt:lpstr>Racing Search Tree</vt:lpstr>
      <vt:lpstr>Racing Search Tree</vt:lpstr>
      <vt:lpstr>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Computing Time-Limited Values</vt:lpstr>
      <vt:lpstr>Value Iteration</vt:lpstr>
      <vt:lpstr>Value Iteration</vt:lpstr>
      <vt:lpstr>Example: Value Iteration</vt:lpstr>
      <vt:lpstr>Convergence</vt:lpstr>
      <vt:lpstr>MDP Notation</vt:lpstr>
      <vt:lpstr>MDP Notation</vt:lpstr>
      <vt:lpstr>Next Time: Policy-Based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928</cp:revision>
  <cp:lastPrinted>2018-11-27T13:42:27Z</cp:lastPrinted>
  <dcterms:created xsi:type="dcterms:W3CDTF">2018-10-11T11:39:27Z</dcterms:created>
  <dcterms:modified xsi:type="dcterms:W3CDTF">2019-03-07T04:32:48Z</dcterms:modified>
</cp:coreProperties>
</file>