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663" r:id="rId3"/>
    <p:sldId id="1037" r:id="rId4"/>
    <p:sldId id="1025" r:id="rId5"/>
    <p:sldId id="792" r:id="rId6"/>
    <p:sldId id="734" r:id="rId7"/>
    <p:sldId id="2288" r:id="rId8"/>
    <p:sldId id="771" r:id="rId9"/>
    <p:sldId id="980" r:id="rId10"/>
    <p:sldId id="796" r:id="rId11"/>
    <p:sldId id="797" r:id="rId12"/>
    <p:sldId id="2290" r:id="rId13"/>
    <p:sldId id="798" r:id="rId14"/>
    <p:sldId id="2287" r:id="rId15"/>
    <p:sldId id="800" r:id="rId16"/>
    <p:sldId id="775" r:id="rId17"/>
    <p:sldId id="827" r:id="rId18"/>
    <p:sldId id="777" r:id="rId19"/>
    <p:sldId id="778" r:id="rId20"/>
    <p:sldId id="844" r:id="rId21"/>
    <p:sldId id="995" r:id="rId22"/>
    <p:sldId id="996" r:id="rId23"/>
    <p:sldId id="994" r:id="rId24"/>
    <p:sldId id="779" r:id="rId25"/>
    <p:sldId id="780" r:id="rId26"/>
    <p:sldId id="807" r:id="rId27"/>
    <p:sldId id="782" r:id="rId28"/>
    <p:sldId id="783" r:id="rId29"/>
    <p:sldId id="784" r:id="rId30"/>
    <p:sldId id="983" r:id="rId31"/>
    <p:sldId id="1023" r:id="rId32"/>
    <p:sldId id="1024" r:id="rId33"/>
    <p:sldId id="2283" r:id="rId34"/>
    <p:sldId id="2284" r:id="rId35"/>
    <p:sldId id="2285" r:id="rId36"/>
    <p:sldId id="2286" r:id="rId37"/>
    <p:sldId id="2289" r:id="rId38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40"/>
    </p:embeddedFont>
    <p:embeddedFont>
      <p:font typeface="Cambria Math" panose="02040503050406030204" pitchFamily="18" charset="0"/>
      <p:regular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6317" autoAdjust="0"/>
  </p:normalViewPr>
  <p:slideViewPr>
    <p:cSldViewPr snapToGrid="0">
      <p:cViewPr varScale="1">
        <p:scale>
          <a:sx n="116" d="100"/>
          <a:sy n="116" d="100"/>
        </p:scale>
        <p:origin x="96" y="1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56:18.2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25567 1632 23039 0,'-11'1'2048'0,"1"4"-1648"0,2-3-400 0,2 2 0 0,2-2 1872 0,-5 4 304 0,-7 6 48 0,-9 0 16 0,-7 10-464 0,-6 2-96 0,0 5-16 0,3 3 0 0,1-1-960 0,5 3-208 0,1 5-48 0,2 3 0 0,-1 7-320 0,1 6-128 16,2 3 0-16,-3 7 144 0,1 7-144 0,-1 5 0 16,2-3 0-16,-3 1 0 15,-4 4 0-15,-1-1 0 0,-1-1 0 0,2-1 0 0,-3-2 0 0,1-6 0 16,3-5 0-16,3-6 128 0,5-2-128 0,1-13-144 16,5-3 144-16,6-7-208 0,1-2 208 15,3-7 0-15,5-1-160 0,2-3-16976 0</inkml:trace>
  <inkml:trace contextRef="#ctx0" brushRef="#br0" timeOffset="521.26">26220 1723 20271 0,'-3'-9'1792'0,"-4"5"-1424"0,1 8-368 0,0-4 0 16,4 0 368-16,-4 1 0 0,1 3 0 0,-6 0 0 15,-3 4 1552-15,-10 8 320 0,-1 2 64 0,-6 1 16 16,-1 8-1424-16,1 2-272 0,-3 4-64 0,0 7-16 0,-3 9-112 0,-7 10-32 15,-4 8 0-15,-6 9 0 16,-3 3 848-16,-3 5 160 0,3 0 48 0,3-5 0 0,3-3-768 16,3-6-160-16,7-2-16 0,5-4-16 0,9-6-304 0,3-4-64 15,9-3-128-15,7-5 192 0,8-7-192 0,7-7 0 16,6 1 0-16,4-4 0 0,6-8 0 0,1 0 0 16,8-2 0-16,2-4 0 0,3-2 0 0,6-8 0 15,3-5 0-15,2-4 0 0,1-2 0 0,3-2 0 16,7-8 144-16,0-6-144 0,3-3 0 0,1-4 0 15,2-7 0-15,-6-4 0 0,1-6-128 0,-8 1 128 16,-5-4 0-16,-1-4 0 0,-8-4 0 0,-2-7 0 16,-6 2 0-16,-6-6 0 0,-4-6 0 0,-7-2 0 15,-6 4 128-15,-7 1-128 0,-3 8 0 0,-7 1 0 16,-5 0 0-16,-6 1 0 16,-4 3 0-16,-6 4 0 0,-3 6 0 0,-5 7 0 0,1 7 0 15,-3 8 0-15,-2 5 0 0,1 11 0 0,2 4 0 0,0 6 0 0,4 3 0 0,3 8 0 31,4 2-704-31,2 1-32 0,6 4 0 0,4 4 0 0</inkml:trace>
  <inkml:trace contextRef="#ctx0" brushRef="#br0" timeOffset="867.16">26709 2603 35935 0,'5'-3'3200'0,"3"1"-2560"0,0 4-512 0,0-2-128 0,0 0-144 0,4-2-48 0,8-1-16 0,13-5 0 0,12 0 1440 0,12-5 304 0,11 0 48 16,1-5 16-16,0 6-1216 0,-1-5-256 0,-3 3-128 0,-5 0 160 15,-5 1-160-15</inkml:trace>
  <inkml:trace contextRef="#ctx0" brushRef="#br0" timeOffset="10466.12">28530 1678 12895 0,'0'0'1152'0,"0"-2"-928"0,0 2-224 0,0 0 0 0,2 0 704 0,0 0 80 0,-1-3 32 0,0 3 0 0,3-1 320 0,-2 1 64 0,1 1 16 0,-3-1 0 0,0 0-368 0,0 0-64 0,0 0-16 0,0 0 0 16,2 29 288-16,-7-17 48 0,-2 1 16 0,-1 3 0 15,-4 2-304-15,-3 3-64 0,1 0-16 0,-6 3 0 0,-1 5-432 16,-3 4-96-16,-3 2-16 0,-2-1 0 0,1 2 384 0,0 3 80 15,-1-5 16-15,4-2 0 0,-2 2-96 16,1 0-32-16,3-5 0 0,1 1 0 0,-2-1-288 0,4-2-64 16,3 1-16-16,-2-4 0 0,6-3-176 0,0 0 0 15,2-2 144-15,-1-3-144 0,4 1 160 0,0-6-32 16,3-1-128-16,-1 2 192 0,6-8 400 0,0 1 80 16,6 2 16-16,-1-7 0 0,3 1-560 0,1-2-128 15,6 1 0-15,1-4 0 0,1 4 304 0,3-3 16 16,5 2 16-16,0 1 0 0,3-4-176 0,0 4-32 15,3-3-128-15,-2 2 192 0,4-3-192 0,-2 1 0 16,2 1 0-16,1-2 0 0,-3 0 0 0,1-1 0 0,-2-1 0 16,1 1 0-16,-2 0-224 0,-1 2 16 0,0-2 0 15,-2-3 0 1,-1 2-1376-16,1-2-272 0,-4 2-48 0,-1-1-13584 0</inkml:trace>
  <inkml:trace contextRef="#ctx0" brushRef="#br0" timeOffset="11016.9">29196 1605 12895 0,'-2'0'1152'0,"1"0"-928"0,0 0-224 0,-1 0 0 0,0 0 528 0,0 4 64 0,1-4 16 0,-3 4 0 0,0 8 672 0,-5 1 128 0,-1 9 16 0,-4 7 16 0,-2 5 224 0,-3 5 32 0,-2 5 16 0,-4 2 0 15,0 2 16-15,-2 5 16 0,-2 1 0 0,-3 2 0 16,-1 4-656-16,1 1-144 0,-2 2-32 0,-1 0 0 16,-2 1-320-16,1-2-64 0,-1-2-16 0,-1-2 0 15,-1 7-320-15,-5 3-192 0,1 5 192 0,-1 1-192 16,1 2 0-16,-1-3 0 0,2 2 0 0,1-2 0 16,5-4 0-16,3-8 0 0,4-8-144 0,6-8 144 0,6-4-336 15,8-7 16-15,2-8 0 0,6-2 0 16,3-5-688-16,5-5-128 15,5-4-16-15,1-5-14000 0</inkml:trace>
  <inkml:trace contextRef="#ctx0" brushRef="#br0" timeOffset="11766.81">29896 1937 5519 0,'0'-5'496'0,"3"5"-496"0,-2-3 0 0,1 2 0 0,-2 1 1056 0,0 0 112 0,1-4 32 0,1 1 0 0,0-2 1440 0,-1-1 304 0,0 0 48 0,-1 2 16 0,-1-1-848 0,0 1-176 15,-1 2-16-15,0 0-16 0,-1-2-224 0,-3 4-32 16,-1 4-16-16,-1-2 0 0,-3 4-464 0,-1 1-80 16,-5 7-32-16,3 2 0 0,-1-3-576 0,-4 7-112 15,-3 9-32-15,-9 14 0 0,-6 8-208 0,-1 8-48 16,-3 12-128-16,-5 4 192 0,4 6-192 0,1 2 0 15,0-2 0-15,6-3 0 0,3 1 0 0,2-6 128 16,7-2-128-16,3-4 0 0,7-14 256 0,9-2 0 16,0-5 0-16,4-8 0 0,1-1 112 0,3-6 16 15,3 3 16-15,2-6 0 0,3-3-272 0,2 0-128 16,2-3 0-16,3-6 128 0,3 1-128 0,0-8 0 0,5-1 0 0,1-4 0 16,3-4 0-16,0-5 0 0,3-2 0 0,1-2 0 15,-1-6 0-15,2-3 0 0,1-4 0 0,2-5 0 16,-1-3 0-16,-2-4 0 0,1-1 0 0,-1-6 0 15,1-1 0-15,-1-5 0 0,-1 1 0 0,-5-3 0 16,2-2 0-16,-3-3 0 0,-1-2 0 0,-3-1 0 16,-2-2 0-16,-5 0 0 0,-3-3 0 0,-4 2 0 15,-6-2 0-15,-1 3 0 0,-7 0 0 0,-1 4 0 16,-5 9 0-16,0 1 0 0,-3 5 0 0,-1 8 0 16,-2 5 0-16,0 2 0 0,-1 4 0 0,-1 2 0 15,0 6 0-15,1 0 0 0,-3 5 0 0,1 1 0 16,1 5-512-1,-3 2-48-15,0 2 0 0,1 5-17568 0</inkml:trace>
  <inkml:trace contextRef="#ctx0" brushRef="#br0" timeOffset="12449.21">30576 1986 24879 0,'-16'-3'1088'0,"6"-2"256"0,4 5-1088 0,2-3-256 0,2 3 0 0,4-4 0 0,-1 3 336 0,2-4 16 0,-1 2 0 0,4-9 0 0,3 3 992 0,4-4 208 0,6-5 48 0,2 4 0 16,6-1-1072-16,3-1-208 0,6-1-32 0,2 4-16 16,4-3 144-16,-1 4 32 0,0 3 0 0,-3 1 0 15,-2 4-256-15,-1 1-64 0,-5 3 0 0,-2 1 0 16,-4 5 64-16,-3 2 0 0,-2 0 0 0,-3 0 0 16,-3 5 96-16,-1-5 32 0,-4 5 0 0,-2-2 0 15,0-1 224-15,-4 2 48 0,-2 3 16 0,-1 2 0 16,-3 2-48-16,-4-2-16 0,-1 5 0 0,-3 1 0 0,0-2-544 15,-3 1 0-15,1 3 0 0,-2-4 0 0,-3 4 128 0,-1-2-128 16,3-1 0-16,0-1 0 0,1-3 0 0,3-1 0 16,-1-4 0-16,6 1 0 0,2-3 0 0,0 0 0 15,5-2 0-15,1 1 0 0,4-6 0 0,-1 0 0 16,3 0 0-16,1-3 0 0,1 2-192 0,5 1 0 16,-2-4 0-16,1 1 0 0,1 3-64 0,2 0 0 15,2 1 0-15,-1 3 0 0,2 0 256 0,0 1 0 16,0 2 144-16,2 0-144 0,3-1 0 0,-3 1 0 15,0-1 0-15,-1 2 0 0,1 2 0 0,2-1 0 16,0 3 0-16,-1-3 0 0,1 7 0 0,-1-5 0 16,-3 1 0-16,-3 3 0 0,0-1 0 0,-4-1 0 15,0 3 0-15,0 1 0 0,-5-5 0 0,-3 7 176 16,-2-8-32-16,-2 7 0 0,0-1 240 0,-6 4 64 0,0-2 0 16,-2 1 0-16,-1 1-176 0,-1-4-16 0,-2 0-16 0,-3-1 0 15,1 1-96-15,-1-2-16 0,-2 1 0 0,2-4 0 16,-3 0 0-16,2-3-128 0,-4 4 192 0,-3-7-64 15,1 4 64-15,1-3 0 0,-5-3 0 0,-1 2 0 16,2-4-192-16,-3-2 128 0,-3-3-128 0,0-2 128 16,-1-3-128-16,-3-4 0 0,0-6 0 0,-1-2-19648 15</inkml:trace>
  <inkml:trace contextRef="#ctx0" brushRef="#br0" timeOffset="14038.4">24954 4332 27647 0,'-6'-1'2448'0,"4"1"-1952"0,-1 0-496 0,3 0 0 0,0 0 912 0,-1 0 96 0,-1 0 16 0,-1 1 0 0,-1 3-400 0,-3-1-80 0,0 3-16 0,-1 6 0 16,-2 0-224-16,-1 5-48 0,-2 5-16 0,-4 5 0 16,1 5-240-16,-6 9 0 0,0 2 0 0,-3 6 0 15,2-1 464-15,-3 6 48 0,-4 8 16 0,-3 3 0 16,1 3 80-16,0 0 16 0,2-4 0 0,2-7 0 15,3-4-624-15,0-2 0 0,2-4 0 0,2 1-11232 16,1-6-2336-16</inkml:trace>
  <inkml:trace contextRef="#ctx0" brushRef="#br0" timeOffset="14516.26">25863 4519 42383 0,'-18'9'3776'0,"2"5"-3024"16,5-2-608-16,4-1-144 15,3 0-304-15,-7 5-80 0,-7 13-32 0,-15 14 0 0,-10 19 416 0,-6 8 0 0,-1 6 0 16,4-3 0-16,7-7 0 0,5-3 0 16,5-4 0-16,7-10 0 0,4-2 0 0,7-9 0 15,4 3 0-15,2-6-128 0,5 1 128 0,5-2-192 0,3-3 192 0,5-6-192 16,4 0-96-16,3-4-32 0,7-1 0 0,3-6 0 16,4-4 320-16,4 0-160 0,0-6 160 0,8-4-128 15,5 0 128-15,1-8 176 0,4-3-48 0,-6 0 0 16,-1-5-128-16,6-5 0 0,6-4 0 0,-2-8 0 15,4 2 160-15,-5-7 0 0,-2-2 0 0,-4-10 0 16,-3-2-160-16,-3-3 0 0,-2-7 0 0,-7-2 128 16,-6 2-128-16,-9 0 128 0,-3-1-128 0,-10 4 128 0,-4-4-128 15,-7 5 0-15,-4 6 0 0,-7 3 0 0,-7 3 0 16,-6 2 0-16,-6 8 0 0,-7 7 0 0,1 4 0 0,-7 7 0 16,1 6 0-16,-5 4 0 0,0 7 0 0,-4 2 160 15,4 6-160-15,-2 1 160 16,3 1-528-16,3 5-96 0,3 1-32 0,6 0-17136 15</inkml:trace>
  <inkml:trace contextRef="#ctx0" brushRef="#br0" timeOffset="14867.82">27041 5078 42383 0,'-3'0'1872'0,"6"0"400"0,1 0-1824 0,2-4-448 0,1 4 0 0,1 0 0 0,4-4 192 0,7 0-64 0,8 0-128 0,15-3 192 0,8 0-192 0,7-2 0 0,3 4 0 0,1 0 0 0,-3-1-256 0,-1 0-64 16,-4 4 0-16,-4-2 0 16,-5 4-752-16,-3-1-144 0,-2 2-48 0,-5 3-15952 15</inkml:trace>
  <inkml:trace contextRef="#ctx0" brushRef="#br0" timeOffset="15340.23">28081 4462 39615 0,'-11'-5'1760'0,"8"1"352"0,-1 0-1680 0,2 0-432 0,4 4 0 0,-1-4 0 16,3 4 0-16,0 0 0 0,2-6 128 0,6 4-128 16,3-4 352-16,4 0 32 0,2 2 16 0,3-1 0 15,6-1-160-15,2 4-48 0,7-4 0 0,3 2 0 16,7-4-64-16,5 4 0 0,7-1-128 0,2-2 192 15,1 6-192-15,1-3 0 0,4 0 0 0,0 4 0 16,-6 0 0-16,-2 0 0 0,-4 0 0 0,-2 0 0 16,-1 0 0-16,-3 0 0 0,-4 0 0 0,-4 1 0 15,-5 6 0-15,-3 1 0 0,-6 0 0 0,-7 5 0 0,-2 1 0 16,-6-3 0-16,-6 7 0 0,-4 0 0 0,-6 5 0 16,-3 3 0-16,-3 1 0 0,-5 5 0 0,-2 5 0 0,-3 1 0 15,-4 4 0-15,-3 0 0 0,1 0 0 16,-5 5 0-16,-4-1 0 0,-3 3 0 0,-4-3 192 15,3-3-64-15,0-6-128 0,2 5 192 0,0-5-64 0,-3-3 0 16,3 5-128-16,-4-2 192 0,3-4-64 0,2-4 0 16,2-4-128-16,0 2 192 0,0-2-192 0,3-1 0 15,0-1 0-15,2-3-160 0,5-3-192 0,-1-1-32 16,7-4-16-16,0-2-18432 0</inkml:trace>
  <inkml:trace contextRef="#ctx0" brushRef="#br0" timeOffset="15839.95">30032 4543 39615 0,'-14'3'3520'0,"2"1"-2816"0,4 0-560 0,3 1-144 16,2 1 128-16,-3 0 0 0,-7 7 0 0,-9 7 0 0,-7 5 64 0,-5 8 16 0,-5 4 0 0,2 7 0 0,1 5-208 0,-2-1 0 0,2 1 128 0,1 2-128 0,0 3 0 0,1 0 0 15,4 5 0-15,2-5 0 0,3-3 0 0,5 0 0 16,7-6 0-16,5-2 0 0,4-2 0 0,5-2 0 15,6-2 0-15,6-4 0 0,3-3 0 0,5-2 0 16,4-4 0-16,3-4 0 0,3-3 0 0,7-2 0 16,7-6 0-16,6-5 0 0,6-4 0 0,1-3 0 15,3-4 0-15,1-4 0 0,2-5 0 0,1-4 0 16,1-2 0-16,-3-4 0 0,-7 2 0 0,-2-6 0 16,0-5 0-16,-5 0 0 0,-1-5 0 0,-5 0 0 15,-1-12 0-15,-6 2 0 0,-3-7 0 0,-5-3 0 16,-7-2 0-16,-6 3 0 0,-6 0 0 0,-6 0 0 15,-9 5 0-15,-5-1 0 0,-5 6 0 0,-10 4 0 16,-3 1 0-16,-7 5 0 0,-5 7 0 0,-3 1 224 0,-7 7-64 16,-1 6-16-16,-1 3-144 0,-4 7 0 15,-3 3 0-15,0 5 128 0,6 4-304 0,1 0-64 0,4 5-16 0,6-1-11888 16,8 0-2384 0</inkml:trace>
  <inkml:trace contextRef="#ctx0" brushRef="#br0" timeOffset="16466.47">31426 4344 41471 0,'8'0'1840'0,"-1"0"368"0,1 0-1760 0,0 1-448 0,-3 2 0 0,0-2 0 0,2 2 176 0,3-3-48 0,9 5-128 0,4 0 192 0,3 2-192 0,1 1 0 15,-1-1 0-15,-5-1 0 0,-3 2 0 0,-1-2 0 16,-3 2 0-16,0-3 0 0,-1 1-192 0,-4 0 32 16,2 0 0-16,-6 4 0 0,-1-2-192 0,-4-2-32 15,-4 5-16-15,-1 1 0 16,-6-3-128-16,-3 4-32 0,-6 2 0 0,-7 2 0 0,-1 1 272 0,-6-1 48 15,-3-1 16-15,-4 1 0 0,0 0 224 0,-3-4 0 16,-3 1 0-16,0 0 160 0,8-6-160 0,1 3 0 16,3 0 144-16,7-6-144 0,4 3 0 0,4-3 128 0,7-2-128 0,5 1 0 15,4 1 0-15,4-5 144 0,6 1-144 16,1 2 0-16,5-3 0 0,2 0 0 0,2 4 0 0,2-4-192 16,1 1 192-16,3 2-176 0,-3 1 176 0,5-4-160 15,0 5 160-15,2-1 0 0,7 3 160 0,-2-1-160 16,3 2 0-16,1 2 128 0,-2 0-128 0,0-2 0 15,-4 3 128-15,-1 1-128 0,-1-2 176 0,-5 4-176 16,0-1 128-16,-4-1-128 0,-2 3 0 0,-3-1 0 16,-1 3 0-16,-5 3 0 0,-3-1 128 0,-4 2-128 15,-3 4 688-15,-3-1 80 0,-2 1 0 0,-4 1 16 16,-2 4-320-16,0-5-64 0,-2 7-16 0,-4-3 0 0,1 1-256 16,-3 0-128-16,1-1 128 0,-5-2-128 0,3 1 144 15,-3-2-144-15,2-2 160 0,-2 1-160 0,1-2 320 0,-2-1-48 16,2 0 0-16,1-1 0 0,-1-3 96 15,0-2 16-15,3 2 0 0,0-8 0 0,1 4-64 0,-1-1-16 16,0-5 0-16,3 1 0 0,-1-1-176 0,1-7-128 16,-1 3 192-16,0-4-192 0,0-2 0 0,3-1 0 15,-2-2 0-15,-1-7 0 16,3 0-224-16,-4-5-160 0,-1-3-16 0,-2-3-19792 16</inkml:trace>
  <inkml:trace contextRef="#ctx0" brushRef="#br0" timeOffset="17201.16">31625 4369 18431 0,'0'0'1632'0,"0"0"-1312"0,0 0-320 0,0 0 0 0,0 0 560 0,0 0 32 0,0 0 16 0,-3 0 0 0,1 0 992 0,-2 0 208 0,0 0 48 0,4 0 0 16,0 0-848-16,0 0-176 0,0 0-16 0,0 0-16 16,0 0-112-16,-27-7-32 0,26 6 0 0,-2-3 0 15,2 1 32-15,1-2 0 0,0 0 0 0,0 0 0 16,0-2 48-16,0 3 16 0,1-4 0 0,-2 3 0 16,1-2-240-16,0 0-32 0,0 1-16 0,-3 0 0 15,1 2-80-15,-2 1 0 0,0-3-16 0,0 2 0 0,-3 0-144 0,-4 0-32 16,3 4 0-16,-3-4 0 15,-1 4 32-15,-6 0 0 0,2 0 0 0,-3 4 0 0,-1 0-32 0,-2 0 0 16,0 0 0-16,1-1 0 0,1 0-192 0,1 0 0 16,2-3 0-16,4 0 0 0,2 0-256 0,4-3-80 15,5-3-32-15,3-4-18336 16</inkml:trace>
  <inkml:trace contextRef="#ctx0" brushRef="#br0" timeOffset="22482.79">26884 507 18431 0,'-5'-12'1632'0,"2"4"-1312"0,2 2-320 0,0 5 0 0,1-3 960 0,1 4 112 0,0 0 16 0,1-3 16 0,2 2 480 0,-2-3 80 0,5 2 32 0,0 0 0 15,-1 4-1104-15,1 0-208 0,2 3-64 0,0 3 0 16,1 4-320-16,-1 4 0 0,2-1 0 0,-3 5 0 15,1-3 192-15,0 4-48 0,-1 3 0 0,0-3 0 16,1 6 752-16,1 2 128 0,-2 4 48 0,1 2 0 16,3 1-816-16,-3 3-256 0,3 3 160 0,-3-1-160 15,2-4 128-15,-2 1-128 0,2-3 128 0,-2-6-128 16,3 0 0-16,-3-4 0 0,2-3 0 0,-2-2 0 16,1-3 0-16,-1-4-176 0,-4-1 48 0,2-4-15056 15</inkml:trace>
  <inkml:trace contextRef="#ctx0" brushRef="#br0" timeOffset="23002.22">26600 353 25791 0,'-8'-14'1152'0,"6"4"224"0,-2 3-1104 0,2 3-272 15,4 0 0-15,-2 3 0 0,1-3 720 0,3 0 96 16,1 0 16-16,2-5 0 0,2 2 384 0,3-1 64 0,4 3 32 0,0 0 0 16,4 5-992-16,0-3-192 0,2 3-128 0,4 0 160 15,2 3-160-15,2 2 0 0,7 0 0 0,0 2 0 16,3 1 0-16,1-2 0 0,4 1 0 0,4 1 0 15,5-3 0-15,0-1 0 0,2 3 0 16,1 0 0-16,4 0 0 0,1 3 0 0,2-2 0 0,-2 2 0 16,-1 4 0-16,-4-2 0 0,-2 1 0 0,-5 3 0 15,-2 1 0-15,-6-2 0 0,-2 3-144 0,-7 7 144 16,-4-2 0-16,-7 2 0 0,-2-1 0 0,-6 3 0 16,-5 0 0-16,-2 4 0 0,-6-7-128 0,-1 5 128 15,-4 2 0-15,-3 0 0 0,-5 4 0 0,-2-2 0 0,-2-1 0 16,-5 0 0-16,0-3 0 0,-6 0 0 0,0 0 0 15,-5-2 0-15,-1-2 0 0,1-1 0 0,-3-3 0 0,-1-5 128 16,-2 3-128-16,-3-3 144 0,0-4 768 0,-2 1 160 16,-1-5 16-16,2 0 16 0,1-2-912 15,-2-3-192-15,2 1 0 0,0-4 0 0,3 0 0 0,2-4 0 16,1 3 0-16,1-2 0 0,3-1-192 0,1 3-64 16,2-6-16-16,4 2 0 15,1 1-1392-15,4-6-256 16,1 4-64-16,8 1-12352 0</inkml:trace>
  <inkml:trace contextRef="#ctx0" brushRef="#br0" timeOffset="23519.09">28070 926 10127 0,'6'-1'896'0,"-4"-2"-704"0,4 6-192 0,-2-3 0 0,-3 0 480 0,0 0 64 0,3 1 16 0,-1 3 0 0,4-4 1904 0,2 4 384 0,4-4 80 0,2 4 16 16,5-8-672-16,0 4-128 0,5-4-32 0,0-1 0 15,6-3-1344-15,0 0-256 0,3 0-64 0,0-6-16 16,-1 5-432-16,0-1 0 0,3-4 0 0,-4-2 0 15,0 3 0-15,-4-4 0 0,-2 4-128 0,-3-3 128 16,-3 2 0-16,-4 2 0 0,-2 1 0 0,-3-1 0 0,-3 2 0 0,-4-6 0 16,-3 7 0-16,-5-4 0 0,0-2 0 0,-6 6 192 15,-4-4-192-15,-2-1 192 0,0 6 432 0,-6-1 80 16,-2 1 32-16,-4 6 0 0,0-2-592 0,0 8-144 16,-1-2 0-16,-1 9 0 0,1-1 0 0,-2 8 0 15,5-2 0-15,-1 2 0 0,0 6 0 0,1 1 0 16,5 0 176-16,-1 1-176 0,3 3 0 0,0 1 0 15,2 0 0-15,1-1 0 0,1-1 0 0,2 1 0 16,0-3 0-16,3 4 0 0,0-5 0 0,2-1-128 16,2-2 128-16,4-1-160 0,3-3 160 0,2-1 0 15,3-2 0-15,5-1 0 0,2 2 0 0,5 1 0 0,5-1 0 16,3-4 0-16,2 1 0 0,3-5 0 0,4 0 0 16,2-2-128-16,2-6-112 0,2 0-16 0,2-4 0 15,1 2 0 1,3-4-2544-16,-4 0-512 0,3 2-96 0,-4-5-32 0</inkml:trace>
  <inkml:trace contextRef="#ctx0" brushRef="#br0" timeOffset="24151.38">29139 745 12895 0,'1'4'1152'0,"3"-4"-928"0,-3 2-224 0,1-2 0 0,2 0 448 0,-3 0 32 0,4 2 16 0,3-2 0 0,4 4 1280 0,3-4 256 0,2 6 48 0,3-4 16 16,0-2-1200-16,0 6-256 0,0-6-32 0,-1 2-16 15,-1-2-400-15,0 3-192 0,2 0 160 0,-3-3-160 16,2-3 144-16,-2 0-144 0,2 3 128 0,1-2-128 16,-3-2 160-16,2 0-160 0,-4-2 192 0,3 0-192 15,-2 0 128-15,-2-1-128 0,-1 1 0 0,-1-4 0 16,-1-4 912-16,0 1 128 0,-2 0 32 0,-2-3 0 16,-3 3-608-16,-3-2-112 0,-1 0-32 0,-3-2 0 15,-3 1-320-15,-5-1 128 0,-2 5-128 0,-3-1 0 16,-4 1 0-16,-4 4 0 0,-3 3 0 0,-4-1-192 15,-3 6 192-15,3 3 0 0,-1 5 0 0,-3 3-128 0,3 2 128 16,1 4 0-16,1 4 0 0,1 3 0 0,1 3 0 0,3 2-128 16,4 4 128-16,5 0 0 0,5-4 0 15,3 3 0-15,4 0 0 0,3 1 0 0,2-1 0 0,3 0 0 16,2 1 0-16,-2 0 0 0,2-4 0 0,2 1 0 16,3-4 0-16,1-1 0 0,-3-3 0 0,4-1 128 15,1-1-128-15,0-3 0 0,1 0 0 0,1-1 0 16,1-7 0-16,0 3-128 0,2-4-112 0,2-2-16 15,0-4 0-15,1-2-12768 0</inkml:trace>
  <inkml:trace contextRef="#ctx0" brushRef="#br0" timeOffset="24733.77">29795 825 10127 0,'0'4'896'0,"2"0"-704"16,-1 1-192-16,-1-1 0 0,3 3 144 0,-3 0 0 0,1 7 0 0,0 7 0 0,1 10 1504 0,-1 10 288 0,-1 2 64 0,-1-1 16 0,-2 0-800 0,-1 0-144 0,1-1-48 0,-3-3 0 16,0 1-400-16,1-2-96 0,0 4-16 0,-4 0 0 15,2-2-128-15,0-2-16 0,3-5-16 0,-1-1 0 16,2-4-352-16,1-2 128 0,2-1-128 0,0-7 0 15,0-1 1408-15,2-6 192 0,0-4 64 0,-2-1 0 16,1-5-592-16,0-2-112 0,1-4-32 0,-4 1 0 0,2-7-160 0,0 0-16 16,-2-5-16-16,-2-4 0 0,0-3-240 15,-3-7-48-15,0 2-16 0,-1-5 0 0,-2-7-432 0,-2-5 0 16,3-4 128-16,-3 0-128 0,4 2 0 0,-2-7 0 16,4 6 0-16,0 2 0 0,5 2 0 0,2-1 0 15,3 8 0-15,3 2 0 0,-2 10-128 0,6-4 128 16,2 4 0-16,2 1 0 0,1-3 0 0,2 5 0 15,0 1 0-15,0 3 0 0,1-1 0 0,-2 6 0 16,2-2 0-16,0 2 0 0,1 2 0 0,-1 1 0 16,2 1 0-16,2 4 0 0,-1-1 0 0,2 4 0 15,3-2 0-15,-1 5 0 0,2 1 0 0,-3 6 0 16,-2-2-144-16,-1 5 144 0,-2 1 0 0,-1 5-128 16,0 2 128-16,-2-1 0 0,-4 3-144 0,2 1 144 0,-2 0 0 15,0 4-144-15,0-1 144 0,-2-2 0 0,1 1 0 0,-3 0 0 16,-1-2 0-16,-2 0 0 0,-1 1 0 15,-4-5 0-15,1-1 0 0,-4 0 128 0,1-3-128 0,-4 0 0 16,-2 3 0-16,-1-2 144 0,-1-3-144 0,-5-1 0 16,1 2 128-16,-4 1-128 0,1-1 0 0,-4-4 0 15,0 5 0-15,-1-5 0 0,0 0 0 0,-2-1 0 16,1-1-192-16,-2 0-64 0,1-6 0 0,3 0-10880 16,0 0-2192-16</inkml:trace>
  <inkml:trace contextRef="#ctx0" brushRef="#br0" timeOffset="25149.96">31896 377 22111 0,'1'-6'976'0,"0"4"208"0,1-4-944 0,0 6-240 0,0 0 0 0,-2 0 0 0,1 0 448 0,0 0 32 0,3 0 16 0,-1 0 0 0,1 4 1872 0,-1-4 384 0,-2 4 80 0,2 6 16 15,-2-1-1696-15,-1 6-320 0,0 3-80 0,0 2-16 16,0 1-496-16,-1 4-112 0,1 6 0 0,-3-2-128 16,2 4 0-16,-1 2 0 0,1 1 0 0,-2 1 0 15,2-3 0-15,0 1 0 0,-1 1 0 0,2-5 160 16,0 3-160-16,-1-5 0 0,1 0 0 0,-3-1-176 16,2-6 176-16,-2 2 0 0,1-2 0 0,-1-5 0 15,-1 0 0-15,0-1-128 0,0-4 128 0,-1-3 0 16,1-1-144-16,0-3 144 0,0-1-160 0,-1-1-16160 15</inkml:trace>
  <inkml:trace contextRef="#ctx0" brushRef="#br0" timeOffset="25666.18">31849 267 24879 0,'-2'-6'2208'0,"-1"4"-1760"16,6 2-448-16,-2 0 0 0,2 0 0 0,1-3 0 15,0 0 0-15,5-5 0 0,1 0 832 0,8 0 128 16,4-5 16-16,5 1 16 0,1 4-48 0,2-1-16 16,2 2 0-16,-3 2 0 0,0 0-752 0,-2 2-176 15,-2 6 0-15,-4-2 0 0,-2 6 0 0,-2 3 128 16,-1 3-128-16,-3 3 144 0,-1 4 176 0,-1 2 16 0,0-1 16 15,-3 0 0-15,1 0-192 0,-3 0-32 0,4 3-128 0,-4-6 192 16,-2 3-192-16,0 0 144 0,-1-1-144 16,-2 1 128-16,-1 0 384 0,0-3 80 0,-1-1 16 0,-2 3 0 15,-2-3-48-15,0-1-16 0,-3-1 0 0,0 1 0 16,-4-1-416-16,1 3-128 0,-5-5 0 0,0-1 0 16,-3 1 0-16,-1-2 0 0,1-3 0 0,-2 2 0 15,-3-2 0-15,-3-2 0 0,5 0 0 0,-6-2 0 16,0 0 0-16,-1 2 0 0,1-6 0 0,0 2 0 15,-1-1 0-15,-3 3 0 0,4 0 0 0,2 0 0 16,3-2 0-16,5 4 0 0,4-4 0 0,6 4 0 16,4-3 0-16,4 1 0 0,3 3 0 0,5 1 0 15,5 1 0-15,6-1 0 0,2 5 0 0,3 0 0 0,7-2 144 16,-1 4 32-16,5-1 0 0,2 5 0 0,1-3 288 16,3 1 64-16,2-1 16 0,-1 5 0 0,-1 0-544 0,-1 1 0 15,-5-3 0-15,-4 5 0 0,-3-5 0 0,-4 2 0 16,-7-4 0-16,1-3 0 0,-5 2 0 0,-4-3 0 15,1 3 0-15,0-4 0 16,-2-3-1120-16,0 0-128 0,0-6-32 0,-1-3-15376 16</inkml:trace>
  <inkml:trace contextRef="#ctx0" brushRef="#br0" timeOffset="26118.2">32795 245 14735 0,'3'0'640'0,"-3"0"160"0,0 0-640 0,-3 2-160 0,3 2 0 0,0-4 0 0,0 0 640 0,0 0 80 0,3 2 32 0,-6 4 0 0,3 2 2208 0,0-1 448 0,-1 7 96 0,0 4 16 16,-1 5-1696-16,-3 1-336 0,0 5-64 0,-2 3-16 15,0 2-512-15,2 3-96 0,-1 2-32 0,0 2 0 16,2 0-512-16,2-1-96 0,-2 1-32 0,2 0 0 16,1-4-128-16,0 2 0 0,-2-9 0 0,2-2 0 15,1-1 0-15,0-3 0 0,0-3 0 0,0-1 0 0,0-6 448 16,0 2 16-16,0 0 0 0,0-2 0 0,0-1-144 0,0-3-16 16,-2 1-16-16,2 0 0 0,0-2-288 0,0 0 0 15,0 3 128-15,2-4-128 0,-1 0 128 0,2-1-128 16,-1 1 144-16,4 0-144 0,0-2 144 15,2 4-144-15,1-5 128 0,3 1-128 0,2 0 208 16,2-1-32-16,1-2-16 0,4 1 0 0,2-3 96 16,-1-1 0-16,5-1 16 0,-2 1 0 0,3-4-144 0,0 0-128 15,2 0 192-15,2-2-192 0,1-1 0 0,-2 3 0 16,1-6 0-16,-2 4 0 0,3-2 0 0,-2 0 0 16,1 1 0-16,-2-5 0 15,-1 4-704-15,3-8-32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4AFB6-BBB0-4A1F-B30B-98094C83B3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5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4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3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6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4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4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12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5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2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14.xml"/><Relationship Id="rId10" Type="http://schemas.openxmlformats.org/officeDocument/2006/relationships/image" Target="../media/image29.png"/><Relationship Id="rId4" Type="http://schemas.openxmlformats.org/officeDocument/2006/relationships/tags" Target="../tags/tag13.xm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image" Target="../media/image34.png"/><Relationship Id="rId26" Type="http://schemas.openxmlformats.org/officeDocument/2006/relationships/image" Target="../media/image24.png"/><Relationship Id="rId3" Type="http://schemas.openxmlformats.org/officeDocument/2006/relationships/tags" Target="../tags/tag17.xml"/><Relationship Id="rId21" Type="http://schemas.openxmlformats.org/officeDocument/2006/relationships/image" Target="../media/image37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33.png"/><Relationship Id="rId25" Type="http://schemas.openxmlformats.org/officeDocument/2006/relationships/image" Target="../media/image23.png"/><Relationship Id="rId33" Type="http://schemas.openxmlformats.org/officeDocument/2006/relationships/image" Target="../media/image45.png"/><Relationship Id="rId2" Type="http://schemas.openxmlformats.org/officeDocument/2006/relationships/tags" Target="../tags/tag1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2.png"/><Relationship Id="rId32" Type="http://schemas.openxmlformats.org/officeDocument/2006/relationships/image" Target="../media/image44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9.png"/><Relationship Id="rId28" Type="http://schemas.openxmlformats.org/officeDocument/2006/relationships/image" Target="../media/image40.png"/><Relationship Id="rId10" Type="http://schemas.openxmlformats.org/officeDocument/2006/relationships/tags" Target="../tags/tag24.xml"/><Relationship Id="rId19" Type="http://schemas.openxmlformats.org/officeDocument/2006/relationships/image" Target="../media/image35.png"/><Relationship Id="rId31" Type="http://schemas.openxmlformats.org/officeDocument/2006/relationships/image" Target="../media/image43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38.png"/><Relationship Id="rId27" Type="http://schemas.openxmlformats.org/officeDocument/2006/relationships/image" Target="../media/image25.png"/><Relationship Id="rId30" Type="http://schemas.openxmlformats.org/officeDocument/2006/relationships/image" Target="../media/image42.png"/><Relationship Id="rId8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1.xml"/><Relationship Id="rId7" Type="http://schemas.openxmlformats.org/officeDocument/2006/relationships/image" Target="../media/image4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0.png"/><Relationship Id="rId4" Type="http://schemas.openxmlformats.org/officeDocument/2006/relationships/tags" Target="../tags/tag32.xml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5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4.png"/><Relationship Id="rId5" Type="http://schemas.openxmlformats.org/officeDocument/2006/relationships/tags" Target="../tags/tag37.xml"/><Relationship Id="rId10" Type="http://schemas.openxmlformats.org/officeDocument/2006/relationships/image" Target="../media/image53.png"/><Relationship Id="rId4" Type="http://schemas.openxmlformats.org/officeDocument/2006/relationships/tags" Target="../tags/tag36.xm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0.xml"/><Relationship Id="rId7" Type="http://schemas.openxmlformats.org/officeDocument/2006/relationships/image" Target="../media/image5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41.xml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600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6E5F-6E36-FC5F-7D1C-9F0D77A1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69880-0E07-6AAD-E0F3-1B1E28C7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830225"/>
            <a:ext cx="10515600" cy="2039539"/>
          </a:xfrm>
        </p:spPr>
        <p:txBody>
          <a:bodyPr/>
          <a:lstStyle/>
          <a:p>
            <a:r>
              <a:rPr lang="en-US" dirty="0"/>
              <a:t>Exploration should be</a:t>
            </a:r>
          </a:p>
          <a:p>
            <a:pPr marL="514350" indent="-514350">
              <a:buAutoNum type="alphaUcParenR"/>
            </a:pPr>
            <a:r>
              <a:rPr lang="en-US" dirty="0"/>
              <a:t>Optimistic</a:t>
            </a:r>
          </a:p>
          <a:p>
            <a:pPr marL="514350" indent="-514350">
              <a:buAutoNum type="alphaUcParenR"/>
            </a:pPr>
            <a:r>
              <a:rPr lang="en-US" dirty="0"/>
              <a:t>Pessimistic</a:t>
            </a:r>
          </a:p>
        </p:txBody>
      </p:sp>
    </p:spTree>
    <p:extLst>
      <p:ext uri="{BB962C8B-B14F-4D97-AF65-F5344CB8AC3E}">
        <p14:creationId xmlns:p14="http://schemas.microsoft.com/office/powerpoint/2010/main" val="316535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en-US" sz="2800" dirty="0"/>
              <a:t>When to explore?</a:t>
            </a:r>
          </a:p>
          <a:p>
            <a:pPr lvl="1"/>
            <a:r>
              <a:rPr lang="en-US" sz="2400" dirty="0"/>
              <a:t>Random actions: explore a fixed amount</a:t>
            </a:r>
          </a:p>
          <a:p>
            <a:pPr lvl="1"/>
            <a:r>
              <a:rPr lang="en-US" sz="2400" dirty="0"/>
              <a:t>Better idea: explore areas whose badness is not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(yet) established, eventually stop exploring</a:t>
            </a:r>
          </a:p>
          <a:p>
            <a:pPr lvl="4"/>
            <a:endParaRPr lang="en-US" sz="1600" dirty="0"/>
          </a:p>
          <a:p>
            <a:r>
              <a:rPr lang="en-US" sz="2800" dirty="0"/>
              <a:t>Exploration function</a:t>
            </a:r>
          </a:p>
          <a:p>
            <a:pPr lvl="1"/>
            <a:r>
              <a:rPr lang="en-US" sz="2400" dirty="0"/>
              <a:t>Takes a value estimate u and a visit count n, and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returns an optimistic utility, e.g.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Note: this propagates the “bonus” back to states that lead to unknown states as well!</a:t>
            </a:r>
          </a:p>
          <a:p>
            <a:pPr lvl="1">
              <a:buNone/>
            </a:pPr>
            <a:r>
              <a:rPr lang="en-US" sz="2400" dirty="0"/>
              <a:t>	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90978" y="4261336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75618" y="5422668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480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Modified Q-Update: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71950" y="4813068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384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Regular Q-Update: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</p:spPr>
            <p:txBody>
              <a:bodyPr/>
              <a:lstStyle/>
              <a:p>
                <a:r>
                  <a:rPr lang="en-US" sz="2800" dirty="0"/>
                  <a:t>When to explore?</a:t>
                </a:r>
              </a:p>
              <a:p>
                <a:pPr lvl="1"/>
                <a:r>
                  <a:rPr lang="en-US" sz="2400" dirty="0"/>
                  <a:t>Random actions: explore a fixed amount</a:t>
                </a:r>
              </a:p>
              <a:p>
                <a:pPr lvl="1"/>
                <a:r>
                  <a:rPr lang="en-US" sz="2400" dirty="0"/>
                  <a:t>Better idea: explore areas whose badness is not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(yet) established, eventually stop exploring</a:t>
                </a:r>
              </a:p>
              <a:p>
                <a:pPr lvl="4"/>
                <a:endParaRPr lang="en-US" sz="1600" dirty="0"/>
              </a:p>
              <a:p>
                <a:r>
                  <a:rPr lang="en-US" sz="2800" dirty="0"/>
                  <a:t>Exploration function</a:t>
                </a:r>
              </a:p>
              <a:p>
                <a:pPr lvl="1"/>
                <a:r>
                  <a:rPr lang="en-US" sz="2400" dirty="0"/>
                  <a:t>Takes a value estimate u and a visit count n, and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returns an optimistic utility, e.g.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800" dirty="0"/>
              </a:p>
              <a:p>
                <a:pPr lvl="1"/>
                <a:r>
                  <a:rPr lang="en-US" sz="2400" dirty="0"/>
                  <a:t>Note: this propagates the “bonus” back to states that lead to unknown states as well!</a:t>
                </a:r>
              </a:p>
              <a:p>
                <a:pPr lvl="1">
                  <a:buNone/>
                </a:pPr>
                <a:r>
                  <a:rPr lang="en-US" sz="2400" dirty="0"/>
                  <a:t>				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  <a:blipFill>
                <a:blip r:embed="rId3"/>
                <a:stretch>
                  <a:fillRect l="-1059" t="-2062" b="-1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Modified Q-Update: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blipFill>
                <a:blip r:embed="rId4"/>
                <a:stretch>
                  <a:fillRect l="-861" t="-7216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Regular Q-Update: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blipFill>
                <a:blip r:embed="rId5"/>
                <a:stretch>
                  <a:fillRect l="-937" t="-729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a measure of your total mistake cost: the difference between your (expected) rewards, including youthful </a:t>
            </a:r>
            <a:r>
              <a:rPr lang="en-US" sz="2400" dirty="0" err="1">
                <a:solidFill>
                  <a:schemeClr val="tx1"/>
                </a:solidFill>
              </a:rPr>
              <a:t>suboptimality</a:t>
            </a:r>
            <a:r>
              <a:rPr lang="en-US" sz="2400" dirty="0">
                <a:solidFill>
                  <a:schemeClr val="tx1"/>
                </a:solidFill>
              </a:rPr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8" y="367131"/>
            <a:ext cx="10940901" cy="627812"/>
          </a:xfrm>
        </p:spPr>
        <p:txBody>
          <a:bodyPr/>
          <a:lstStyle/>
          <a:p>
            <a:r>
              <a:rPr lang="en-US" dirty="0"/>
              <a:t>Approximate Q-Learning: 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</a:t>
            </a:r>
            <a:r>
              <a:rPr lang="en-US" sz="2400" b="1" i="1" dirty="0"/>
              <a:t>generalize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(This is a fundamental idea in many types of machine learning)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(dist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</a:t>
            </a:r>
            <a:r>
              <a:rPr lang="en-US" sz="2400" dirty="0" err="1"/>
              <a:t>Pacman</a:t>
            </a:r>
            <a:r>
              <a:rPr lang="en-US" sz="2400" dirty="0"/>
              <a:t>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(e.g., action moves closer to food)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295400"/>
            <a:ext cx="10972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</a:t>
            </a:r>
          </a:p>
          <a:p>
            <a:pPr lvl="1"/>
            <a:endParaRPr lang="en-US" sz="3200" dirty="0">
              <a:solidFill>
                <a:schemeClr val="tx2"/>
              </a:solidFill>
              <a:cs typeface="Arial" charset="0"/>
            </a:endParaRPr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Disadvantage: states may share features but actually be very different in value!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Overview: MDPs and Reinforcement Learning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090108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95774" y="1613329"/>
            <a:ext cx="7347473" cy="69598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8" y="1687079"/>
            <a:ext cx="627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 Iteration / Policy Iteration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470" y="3722146"/>
            <a:ext cx="5792994" cy="1912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322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32263" y="3732326"/>
            <a:ext cx="5736566" cy="2958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863" y="3797364"/>
            <a:ext cx="533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Estimate MDP T(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 and R(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from samples of environment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3263" y="3797364"/>
            <a:ext cx="5355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Direct Evaluation (simple)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TD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Q-Learning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BDB269C-C27D-0E6C-BDEA-DAA30E45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67" y="2659657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Unknown MDP: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4073404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𝑑𝐸𝑟𝑟𝑜𝑟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/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Last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  <a:blipFill>
                <a:blip r:embed="rId3"/>
                <a:stretch>
                  <a:fillRect l="-2832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23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34FD9-8D60-4E5B-B6E0-5A8D1763E8F4}"/>
                  </a:ext>
                </a:extLst>
              </p:cNvPr>
              <p:cNvSpPr/>
              <p:nvPr/>
            </p:nvSpPr>
            <p:spPr>
              <a:xfrm>
                <a:off x="749695" y="5016746"/>
                <a:ext cx="5941895" cy="1628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𝜕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𝑄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34FD9-8D60-4E5B-B6E0-5A8D1763E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5" y="5016746"/>
                <a:ext cx="5941895" cy="1628972"/>
              </a:xfrm>
              <a:prstGeom prst="rect">
                <a:avLst/>
              </a:prstGeo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76D042-EAE5-48DD-9B24-996ED5D8D21B}"/>
                  </a:ext>
                </a:extLst>
              </p:cNvPr>
              <p:cNvSpPr/>
              <p:nvPr/>
            </p:nvSpPr>
            <p:spPr>
              <a:xfrm>
                <a:off x="7598230" y="4883713"/>
                <a:ext cx="4595852" cy="1854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76D042-EAE5-48DD-9B24-996ED5D8D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0" y="4883713"/>
                <a:ext cx="4595852" cy="1854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18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Qualitative justification: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Pleasant surprise: increase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decrease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Unpleasant surprise: decrease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increase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3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BD2895-0ADB-EFDC-3CFA-F0087C8B13F4}"/>
              </a:ext>
            </a:extLst>
          </p:cNvPr>
          <p:cNvSpPr/>
          <p:nvPr/>
        </p:nvSpPr>
        <p:spPr>
          <a:xfrm>
            <a:off x="61993" y="69743"/>
            <a:ext cx="12042183" cy="6757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and Least Squares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30DEB-7063-DB5E-0924-69F296748BA3}"/>
              </a:ext>
            </a:extLst>
          </p:cNvPr>
          <p:cNvSpPr/>
          <p:nvPr/>
        </p:nvSpPr>
        <p:spPr>
          <a:xfrm>
            <a:off x="61993" y="69743"/>
            <a:ext cx="12042183" cy="6757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389F8-2F3D-F1EC-64AE-B2C32D615935}"/>
              </a:ext>
            </a:extLst>
          </p:cNvPr>
          <p:cNvSpPr/>
          <p:nvPr/>
        </p:nvSpPr>
        <p:spPr>
          <a:xfrm>
            <a:off x="61993" y="69743"/>
            <a:ext cx="12042183" cy="6757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4D3A9-1C5A-9EB0-7291-0B68622F7931}"/>
              </a:ext>
            </a:extLst>
          </p:cNvPr>
          <p:cNvSpPr/>
          <p:nvPr/>
        </p:nvSpPr>
        <p:spPr>
          <a:xfrm>
            <a:off x="61993" y="69743"/>
            <a:ext cx="12042183" cy="6757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40" y="2691949"/>
            <a:ext cx="8924019" cy="627812"/>
          </a:xfrm>
        </p:spPr>
        <p:txBody>
          <a:bodyPr/>
          <a:lstStyle/>
          <a:p>
            <a:r>
              <a:rPr lang="en-US" b="1" dirty="0"/>
              <a:t>Recent Reinforcement Learning Milestones</a:t>
            </a:r>
          </a:p>
        </p:txBody>
      </p:sp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E6B4-C42D-E618-0450-132688AE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Online Learning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Model-free Learning</a:t>
            </a:r>
            <a:br>
              <a:rPr lang="en-US" dirty="0"/>
            </a:br>
            <a:r>
              <a:rPr lang="en-US" dirty="0"/>
              <a:t>Active Reinforcement Learning</a:t>
            </a:r>
            <a:br>
              <a:rPr lang="en-US" dirty="0"/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Q-learning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2318E-4353-029C-55B8-E2ABC3AF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819" y="355899"/>
            <a:ext cx="3924885" cy="2041361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8D597A0-94AB-CC1D-5C0E-03A1EB97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987" y="995069"/>
            <a:ext cx="4152927" cy="2433931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CAFA494-AAB1-ED5B-A88E-5FBC3006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197" y="2301240"/>
            <a:ext cx="3749337" cy="195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12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3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D2269-4D1F-4FAE-B2F7-936E246F4FC7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Deep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AE826-3CEC-4A00-8AC9-E0BBEE214961}"/>
              </a:ext>
            </a:extLst>
          </p:cNvPr>
          <p:cNvSpPr/>
          <p:nvPr/>
        </p:nvSpPr>
        <p:spPr>
          <a:xfrm>
            <a:off x="8199199" y="219073"/>
            <a:ext cx="377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sample = 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+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): Neural network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65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EFD9-768E-4724-91C5-1DBD816D789C}"/>
              </a:ext>
            </a:extLst>
          </p:cNvPr>
          <p:cNvSpPr txBox="1"/>
          <p:nvPr/>
        </p:nvSpPr>
        <p:spPr>
          <a:xfrm rot="16200000">
            <a:off x="10709934" y="5339114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AI, Atari</a:t>
            </a:r>
          </a:p>
        </p:txBody>
      </p:sp>
    </p:spTree>
    <p:extLst>
      <p:ext uri="{BB962C8B-B14F-4D97-AF65-F5344CB8AC3E}">
        <p14:creationId xmlns:p14="http://schemas.microsoft.com/office/powerpoint/2010/main" val="3011108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421B3-3848-4915-93EF-65BE91380736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</a:t>
            </a:r>
          </a:p>
        </p:txBody>
      </p:sp>
    </p:spTree>
    <p:extLst>
      <p:ext uri="{BB962C8B-B14F-4D97-AF65-F5344CB8AC3E}">
        <p14:creationId xmlns:p14="http://schemas.microsoft.com/office/powerpoint/2010/main" val="2880987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B6AFC7-E870-908A-3D5B-463E2CF06D42}"/>
                  </a:ext>
                </a:extLst>
              </p14:cNvPr>
              <p14:cNvContentPartPr/>
              <p14:nvPr/>
            </p14:nvContentPartPr>
            <p14:xfrm>
              <a:off x="3780564" y="1954469"/>
              <a:ext cx="3221816" cy="197369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B6AFC7-E870-908A-3D5B-463E2CF06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1203" y="1945108"/>
                <a:ext cx="3240537" cy="19924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250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1D8F-3BDC-33DF-3DFB-920EE8E0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407290" cy="627812"/>
          </a:xfrm>
        </p:spPr>
        <p:txBody>
          <a:bodyPr/>
          <a:lstStyle/>
          <a:p>
            <a:r>
              <a:rPr lang="en-US" dirty="0"/>
              <a:t>Reinforcement Learning from Human Feedback (RLHF)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8600-65DC-A96E-9D1F-6F806437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52" y="1746842"/>
            <a:ext cx="11407290" cy="2039539"/>
          </a:xfrm>
        </p:spPr>
        <p:txBody>
          <a:bodyPr/>
          <a:lstStyle/>
          <a:p>
            <a:r>
              <a:rPr lang="en-US" dirty="0"/>
              <a:t>Successful applications: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Videogame bots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Simulated robotics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Fine-Tuning Large Language Models (LMMs), e.g., </a:t>
            </a:r>
            <a:r>
              <a:rPr lang="en-US" b="0" i="0" u="none" strike="noStrike" dirty="0">
                <a:effectLst/>
              </a:rPr>
              <a:t>ChatGPT</a:t>
            </a:r>
            <a:r>
              <a:rPr lang="en-US" u="none" strike="noStrike" dirty="0">
                <a:solidFill>
                  <a:srgbClr val="202122"/>
                </a:solidFill>
              </a:rPr>
              <a:t>, </a:t>
            </a:r>
            <a:r>
              <a:rPr lang="en-US" b="0" i="0" u="none" strike="noStrike" dirty="0">
                <a:effectLst/>
              </a:rPr>
              <a:t>Gemini</a:t>
            </a:r>
            <a:r>
              <a:rPr lang="en-US" b="0" i="0" dirty="0">
                <a:solidFill>
                  <a:srgbClr val="202122"/>
                </a:solidFill>
                <a:effectLst/>
              </a:rPr>
              <a:t>,</a:t>
            </a:r>
            <a:r>
              <a:rPr lang="en-US" b="0" i="0" baseline="30000" dirty="0">
                <a:solidFill>
                  <a:srgbClr val="202122"/>
                </a:solidFill>
                <a:effectLst/>
              </a:rPr>
              <a:t> </a:t>
            </a:r>
            <a:r>
              <a:rPr lang="en-US" b="0" i="0" u="none" strike="noStrike" dirty="0">
                <a:effectLst/>
              </a:rPr>
              <a:t>Claude</a:t>
            </a:r>
            <a:endParaRPr lang="en-US" u="none" strike="noStrike" dirty="0">
              <a:solidFill>
                <a:srgbClr val="20212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strike="noStrike" dirty="0">
                <a:solidFill>
                  <a:srgbClr val="202122"/>
                </a:solidFill>
              </a:rPr>
              <a:t>T</a:t>
            </a:r>
            <a:r>
              <a:rPr lang="en-US" b="0" i="0" u="none" strike="noStrike" dirty="0">
                <a:effectLst/>
              </a:rPr>
              <a:t>ext-to-image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8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99739" y="1204856"/>
            <a:ext cx="10210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Full reinforcement learning: optimal policies (like value iteration)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You don’t know the transitions T(</a:t>
            </a:r>
            <a:r>
              <a:rPr lang="en-US" sz="2800" dirty="0" err="1"/>
              <a:t>s,a,s</a:t>
            </a:r>
            <a:r>
              <a:rPr lang="en-US" sz="28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You don’t know the rewards R(</a:t>
            </a:r>
            <a:r>
              <a:rPr lang="en-US" sz="2800" dirty="0" err="1"/>
              <a:t>s,a,s</a:t>
            </a:r>
            <a:r>
              <a:rPr lang="en-US" sz="28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You choose the actions now</a:t>
            </a:r>
            <a:endParaRPr lang="en-US" sz="28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CC0000"/>
                </a:solidFill>
              </a:rPr>
              <a:t>Goal: learn the optimal policy / values</a:t>
            </a:r>
            <a:endParaRPr lang="en-US" sz="2400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Learner makes choices!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Fundamental tradeoff: exploration vs. exploitation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This is NOT offline planning!  You actually take actions in the world and find out what happens…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228" y="2133600"/>
            <a:ext cx="4239685" cy="204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ym typeface="Symbol" pitchFamily="18" charset="2"/>
              </a:rPr>
              <a:t>Recall: Q-Value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Value iteration: find successive (depth-limited)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Start with V</a:t>
            </a:r>
            <a:r>
              <a:rPr lang="en-US" sz="2000" baseline="-25000" dirty="0">
                <a:latin typeface="Calibri"/>
                <a:cs typeface="Calibri"/>
              </a:rPr>
              <a:t>0</a:t>
            </a:r>
            <a:r>
              <a:rPr lang="en-US" sz="2000" dirty="0">
                <a:latin typeface="Calibri"/>
                <a:cs typeface="Calibri"/>
              </a:rPr>
              <a:t>(s) = 0, which we know is right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Given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, calculate the depth k+1 values for all states: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But Q-values are more useful, so compute them instead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Start with Q</a:t>
            </a:r>
            <a:r>
              <a:rPr lang="en-US" sz="2000" baseline="-25000" dirty="0">
                <a:latin typeface="Calibri"/>
                <a:cs typeface="Calibri"/>
              </a:rPr>
              <a:t>0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s,a</a:t>
            </a:r>
            <a:r>
              <a:rPr lang="en-US" sz="2000" dirty="0">
                <a:latin typeface="Calibri"/>
                <a:cs typeface="Calibri"/>
              </a:rPr>
              <a:t>) = 0, which we know is right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Given </a:t>
            </a:r>
            <a:r>
              <a:rPr lang="en-US" sz="2000" dirty="0" err="1">
                <a:latin typeface="Calibri"/>
                <a:cs typeface="Calibri"/>
              </a:rPr>
              <a:t>Q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, calculate the depth k+1 q-values for all q-states: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33804" y="2662235"/>
            <a:ext cx="7265452" cy="690790"/>
          </a:xfrm>
          <a:prstGeom prst="rect">
            <a:avLst/>
          </a:prstGeom>
          <a:noFill/>
          <a:ln/>
          <a:effectLst/>
        </p:spPr>
      </p:pic>
      <p:sp>
        <p:nvSpPr>
          <p:cNvPr id="20486" name="Line 17"/>
          <p:cNvSpPr>
            <a:spLocks noChangeShapeType="1"/>
          </p:cNvSpPr>
          <p:nvPr/>
        </p:nvSpPr>
        <p:spPr bwMode="auto">
          <a:xfrm flipH="1">
            <a:off x="6172200" y="353853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63952" y="5026025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254837"/>
            <a:ext cx="10515600" cy="627812"/>
          </a:xfrm>
        </p:spPr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6906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Instead, </a:t>
            </a:r>
            <a:r>
              <a:rPr lang="en-US" dirty="0"/>
              <a:t>l</a:t>
            </a:r>
            <a:r>
              <a:rPr lang="en-US" sz="2800" dirty="0"/>
              <a:t>earn Q(</a:t>
            </a:r>
            <a:r>
              <a:rPr lang="en-US" sz="2800" dirty="0" err="1"/>
              <a:t>s,a</a:t>
            </a:r>
            <a:r>
              <a:rPr lang="en-US" sz="2800" dirty="0"/>
              <a:t>) values as you go</a:t>
            </a:r>
          </a:p>
          <a:p>
            <a:pPr lvl="1"/>
            <a:r>
              <a:rPr lang="en-US" sz="2800" dirty="0"/>
              <a:t>Receive a sample (</a:t>
            </a:r>
            <a:r>
              <a:rPr lang="en-US" sz="2800" dirty="0" err="1"/>
              <a:t>s,a,s’,r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Consider your old estimate:</a:t>
            </a:r>
          </a:p>
          <a:p>
            <a:pPr lvl="1"/>
            <a:r>
              <a:rPr lang="en-US" sz="2800" dirty="0"/>
              <a:t>Consider your new sample estimate: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Incorporate the new estimate into a running average:</a:t>
            </a:r>
          </a:p>
        </p:txBody>
      </p:sp>
      <p:pic>
        <p:nvPicPr>
          <p:cNvPr id="215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6455" y="4131919"/>
            <a:ext cx="953924" cy="2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044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220618"/>
            <a:ext cx="5692775" cy="315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1043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22447"/>
            <a:ext cx="5372493" cy="5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99994"/>
              </p:ext>
            </p:extLst>
          </p:nvPr>
        </p:nvGraphicFramePr>
        <p:xfrm>
          <a:off x="8558842" y="2740912"/>
          <a:ext cx="3505200" cy="297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4762913" imgH="4046571" progId="MSPhotoEd.3">
                  <p:embed/>
                </p:oleObj>
              </mc:Choice>
              <mc:Fallback>
                <p:oleObj name="Photo Editor Photo" r:id="rId9" imgW="4762913" imgH="4046571" progId="MSPhotoEd.3">
                  <p:embed/>
                  <p:pic>
                    <p:nvPicPr>
                      <p:cNvPr id="194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842" y="2740912"/>
                        <a:ext cx="3505200" cy="2978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txp_fig">
            <a:extLst>
              <a:ext uri="{FF2B5EF4-FFF2-40B4-BE49-F238E27FC236}">
                <a16:creationId xmlns:a16="http://schemas.microsoft.com/office/drawing/2014/main" id="{22F9EA0B-E172-7509-148D-FB1A1316E01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0493" y="1648235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693879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597" y="2327695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Review: MDP/RL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64"/>
  <p:tag name="PICTUREFILESIZE" val="72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sample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183"/>
  <p:tag name="ORIGWIDTH" val="379"/>
  <p:tag name="PICTUREFILESIZE" val="276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sample = R(s,a,s') + \gamma \max_{a'}Q(s',a'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51"/>
  <p:tag name="PICTUREFILESIZE" val="335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14246</TotalTime>
  <Words>2139</Words>
  <Application>Microsoft Office PowerPoint</Application>
  <PresentationFormat>Widescreen</PresentationFormat>
  <Paragraphs>309</Paragraphs>
  <Slides>36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Wingdings</vt:lpstr>
      <vt:lpstr>Helvetica</vt:lpstr>
      <vt:lpstr>ＭＳ Ｐゴシック</vt:lpstr>
      <vt:lpstr>Cambria Math</vt:lpstr>
      <vt:lpstr>Symbol</vt:lpstr>
      <vt:lpstr>Arial</vt:lpstr>
      <vt:lpstr>Calibri</vt:lpstr>
      <vt:lpstr>Office Theme</vt:lpstr>
      <vt:lpstr>1_Office Theme</vt:lpstr>
      <vt:lpstr>Photo Editor Photo</vt:lpstr>
      <vt:lpstr>AI: Representation and Problem Solving </vt:lpstr>
      <vt:lpstr>Overview: MDPs and Reinforcement Learning</vt:lpstr>
      <vt:lpstr>Online Learning Model-free Learning Active Reinforcement Learning Q-learning</vt:lpstr>
      <vt:lpstr>Active Reinforcement Learning</vt:lpstr>
      <vt:lpstr>Recall: Q-Value Iteration</vt:lpstr>
      <vt:lpstr>Q-Learning</vt:lpstr>
      <vt:lpstr>Q-Learning Properties</vt:lpstr>
      <vt:lpstr>Review: MDP/RL Notation</vt:lpstr>
      <vt:lpstr>Exploration vs. Exploitation</vt:lpstr>
      <vt:lpstr>How to Explore?</vt:lpstr>
      <vt:lpstr>Poll</vt:lpstr>
      <vt:lpstr>Exploration Functions</vt:lpstr>
      <vt:lpstr>Exploration Functions</vt:lpstr>
      <vt:lpstr>Regret</vt:lpstr>
      <vt:lpstr>Approximate Q-Learning: Generalizing Across States</vt:lpstr>
      <vt:lpstr>Example: Pacman</vt:lpstr>
      <vt:lpstr>Feature-Based Representations</vt:lpstr>
      <vt:lpstr>Linear Value Functions</vt:lpstr>
      <vt:lpstr>Updating a linear value function</vt:lpstr>
      <vt:lpstr>Quick Calculus Quiz</vt:lpstr>
      <vt:lpstr>Updating a linear value function</vt:lpstr>
      <vt:lpstr>Updating a linear value function</vt:lpstr>
      <vt:lpstr>Approximate Q-Learning</vt:lpstr>
      <vt:lpstr>Example: Q-Pacman</vt:lpstr>
      <vt:lpstr>Q-Learning and Least Squares</vt:lpstr>
      <vt:lpstr>Linear Approximation: Regression</vt:lpstr>
      <vt:lpstr>Optimization: Least Squares</vt:lpstr>
      <vt:lpstr>Minimizing Error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  <vt:lpstr>Reinforcement Learning from Human Feedback (RLHF)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Tuomas W Sandholm</cp:lastModifiedBy>
  <cp:revision>1084</cp:revision>
  <cp:lastPrinted>2018-11-27T13:42:27Z</cp:lastPrinted>
  <dcterms:created xsi:type="dcterms:W3CDTF">2018-10-11T11:39:27Z</dcterms:created>
  <dcterms:modified xsi:type="dcterms:W3CDTF">2025-03-17T04:08:01Z</dcterms:modified>
</cp:coreProperties>
</file>