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6.xml" ContentType="application/inkml+xml"/>
  <Override PartName="/ppt/notesSlides/notesSlide19.xml" ContentType="application/vnd.openxmlformats-officedocument.presentationml.notesSlide+xml"/>
  <Override PartName="/ppt/ink/ink7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8.xml" ContentType="application/inkml+xml"/>
  <Override PartName="/ppt/notesSlides/notesSlide2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tags/tag14.xml" ContentType="application/vnd.openxmlformats-officedocument.presentationml.tags+xml"/>
  <Override PartName="/ppt/ink/ink11.xml" ContentType="application/inkml+xml"/>
  <Override PartName="/ppt/ink/ink12.xml" ContentType="application/inkml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ink/ink13.xml" ContentType="application/inkml+xml"/>
  <Override PartName="/ppt/ink/ink14.xml" ContentType="application/inkml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ink/ink15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6.xml" ContentType="application/inkml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8"/>
  </p:notesMasterIdLst>
  <p:sldIdLst>
    <p:sldId id="663" r:id="rId2"/>
    <p:sldId id="985" r:id="rId3"/>
    <p:sldId id="798" r:id="rId4"/>
    <p:sldId id="799" r:id="rId5"/>
    <p:sldId id="1014" r:id="rId6"/>
    <p:sldId id="1013" r:id="rId7"/>
    <p:sldId id="1012" r:id="rId8"/>
    <p:sldId id="986" r:id="rId9"/>
    <p:sldId id="804" r:id="rId10"/>
    <p:sldId id="984" r:id="rId11"/>
    <p:sldId id="983" r:id="rId12"/>
    <p:sldId id="1019" r:id="rId13"/>
    <p:sldId id="801" r:id="rId14"/>
    <p:sldId id="847" r:id="rId15"/>
    <p:sldId id="742" r:id="rId16"/>
    <p:sldId id="849" r:id="rId17"/>
    <p:sldId id="873" r:id="rId18"/>
    <p:sldId id="874" r:id="rId19"/>
    <p:sldId id="875" r:id="rId20"/>
    <p:sldId id="876" r:id="rId21"/>
    <p:sldId id="877" r:id="rId22"/>
    <p:sldId id="878" r:id="rId23"/>
    <p:sldId id="879" r:id="rId24"/>
    <p:sldId id="880" r:id="rId25"/>
    <p:sldId id="881" r:id="rId26"/>
    <p:sldId id="882" r:id="rId27"/>
    <p:sldId id="883" r:id="rId28"/>
    <p:sldId id="884" r:id="rId29"/>
    <p:sldId id="885" r:id="rId30"/>
    <p:sldId id="886" r:id="rId31"/>
    <p:sldId id="1011" r:id="rId32"/>
    <p:sldId id="990" r:id="rId33"/>
    <p:sldId id="800" r:id="rId34"/>
    <p:sldId id="845" r:id="rId35"/>
    <p:sldId id="754" r:id="rId36"/>
    <p:sldId id="861" r:id="rId37"/>
    <p:sldId id="862" r:id="rId38"/>
    <p:sldId id="753" r:id="rId39"/>
    <p:sldId id="802" r:id="rId40"/>
    <p:sldId id="749" r:id="rId41"/>
    <p:sldId id="750" r:id="rId42"/>
    <p:sldId id="1010" r:id="rId43"/>
    <p:sldId id="770" r:id="rId44"/>
    <p:sldId id="848" r:id="rId45"/>
    <p:sldId id="978" r:id="rId46"/>
    <p:sldId id="977" r:id="rId47"/>
    <p:sldId id="980" r:id="rId48"/>
    <p:sldId id="981" r:id="rId49"/>
    <p:sldId id="865" r:id="rId50"/>
    <p:sldId id="854" r:id="rId51"/>
    <p:sldId id="855" r:id="rId52"/>
    <p:sldId id="1022" r:id="rId53"/>
    <p:sldId id="867" r:id="rId54"/>
    <p:sldId id="860" r:id="rId55"/>
    <p:sldId id="2289" r:id="rId56"/>
    <p:sldId id="2290" r:id="rId57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59"/>
    </p:embeddedFont>
    <p:embeddedFont>
      <p:font typeface="Cambria Math" panose="02040503050406030204" pitchFamily="18" charset="0"/>
      <p:regular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86263" autoAdjust="0"/>
  </p:normalViewPr>
  <p:slideViewPr>
    <p:cSldViewPr snapToGrid="0">
      <p:cViewPr varScale="1">
        <p:scale>
          <a:sx n="153" d="100"/>
          <a:sy n="153" d="100"/>
        </p:scale>
        <p:origin x="684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8:23:30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18454 11611 18655 0,'-18'3'832'0,"6"1"160"16,-1 1-800-16,-1 3-192 0,1 0 0 0,-2 0 0 0,1 0 560 0,-3 1 64 16,-2 1 16-16,0-2 0 0,1 2-32 0,1 2 0 0,-1 1 0 0,0-2 0 15,-2-1-320-15,2 0-64 0,-3 2-16 0,4-4 0 16,1 1 176-16,3-1 16 0,2-3 16 0,0-1 0 15,2-1 384-15,1-2 80 0,-1-1 16 0,1-1 0 16,3-2-16-16,0 0 0 0,0-1 0 0,-1-1 0 16,2 1-240-16,1 0-64 0,-1-1 0 0,4 5 0 15,-2-6-192-15,2 6-64 0,0 0 0 0,0 0 0 16,0 0-320-16,0 0 144 0,8-7-144 0,-8 7 0 16,8-5 192-16,-8 5-192 0,14-3 192 0,-1 2-192 15,-2-3 176-15,1 2-176 0,-3-2 160 0,4-2-160 16,2 3 288-16,1-1-32 0,0 0-16 0,2 1 0 15,1-3-48-15,2 2 0 0,0-2 0 0,1 3 0 16,0-3 0-16,2 2 0 0,-1 1 0 0,2-1 0 16,-1 0-192-16,3 1 176 0,2 3-176 0,5 0 160 15,3 1-160-15,0 1 0 0,-1 2 0 0,2-4 0 16,1 0 0-16,-5 1 0 0,-4-1 0 0,-2 0 0 0,-4 0 0 16,0 0 0-16,-3 0 0 0,-2-1 0 15,-4 1 144-15,-4 0-144 0,-11 0 160 0,11 0-160 0,-11 0 0 0,8-4 0 16,-8 4 0-16,0 0 0 15,0 0-368-15,0 0-160 0,0 0-48 0,0 0 0 16,-8-9-1984-16,8 9-384 0</inkml:trace>
  <inkml:trace contextRef="#ctx0" brushRef="#br0" timeOffset="753.79">19167 11720 20271 0,'-19'-3'1792'0,"-2"-1"-1424"16,0 2-368-16,1-4 0 0,3 2 1808 0,2 1 304 15,0-4 48-15,1 3 16 0,1-2-1312 0,0-4-256 16,0 1-48-16,1 0-16 0,1 0 80 0,-1-1 16 16,1-1 0-16,1 2 0 0,0 0-64 0,0-1-16 15,1-1 0-15,1-1 0 0,-1 1 16 0,-1-1 16 16,-2 0 0-16,0 0 0 0,3 2-176 0,-1-3-32 15,-1 3-16-15,0-1 0 0,-2 2-48 0,2-3 0 16,0 1 0-16,-3 0 0 0,-1 2-128 0,-1 1-48 0,-1 0 0 0,0 1 0 16,2 0 16-16,2-1 0 0,0 3 0 0,2 1 0 15,1 0-160-15,3 2 0 0,2-2 0 0,5 4 0 16,0 0 0-16,0 0-144 0,12-3 144 0,1 3-208 16,4 0 0-16,2 1 0 0,2 5 0 0,1-3 0 15,2 5 32-15,2 0 16 0,-3 0 0 0,1 1 0 16,1 1 160-16,-3 0 0 0,-1-4-144 0,-2 1 144 15,-3-1 0-15,1 1 0 0,-2-1 0 0,0-1 0 16,-4 2 0-16,-11-7 0 0,12 10 0 0,-3 1 0 16,-9-11 0-16,8 15 0 0,-4-2 0 0,-1 2 0 15,-5-1 208-15,1 0-32 0,-2 1-16 0,1 0 0 16,-3 4 96-16,-2 2 0 0,-1-2 16 0,2 5 0 16,-1 0-128-16,1 1-16 0,-2 0-128 0,1 0 192 0,1-2-192 0,1 1 0 15,-1-5 128-15,1 1-128 0,0-2 0 0,4 0 0 16,-2-1 0-16,3-1 0 15,1-2-320-15,2-1-128 0,1-5 0 0,2 1-16 16,1-2-2176-16,3-7-432 0,2-3-96 0,5-6-16 0</inkml:trace>
  <inkml:trace contextRef="#ctx0" brushRef="#br0" timeOffset="1784.79">21137 11790 8287 0,'0'0'368'0,"-1"13"80"0,0 0-448 0,-1-1 0 0,2-12 0 0,-2 12 0 16,-1-3 2944-16,3-9 512 0,-4 9 112 0,4-9 16 16,0 0-1488-16,0 0-304 0,0 0-48 0,0 0-16 15,0 0-544-15,0 0-112 0,-9 1-32 0,9-1 0 16,0 0-272-16,0 0-48 0,0 0-16 0,0 0 0 16,-8-5 32-16,8 5 0 0,0 0 0 0,-4-8 0 15,2 2-240-15,0-3-48 0,1-2-16 0,1 1 0 0,0-1-48 16,-1-1 0-16,-1-2 0 0,1-3 0 15,-1-2 80-15,-1-1 16 0,-2-5 0 0,0 1 0 0,-1-4 64 0,2-2 16 16,0-4 0-16,-1-2 0 0,-1-2-48 0,1-4-16 16,-1-2 0-16,-2-8 0 0,-1-7-304 0,2-5-64 15,-1-4-128-15,2 5 192 0,3 4-192 0,-1 2 128 16,-2 4-128-16,1 4 0 0,0-2 0 0,-3 3 0 16,-2 1 0-16,1 4 0 0,0 2 0 0,-2 9 0 15,2 3 0-15,0 4 0 0,0 4 0 0,0 5 0 16,-2 1 0-16,2 5 0 0,1-2 0 0,0 4 0 15,-1 2 0-15,3 0 0 0,-1 3 0 0,1 0-128 0,-2-1 128 0,1 3 0 16,1-2-144-16,-1 2 144 0,1 0 0 16,-1 1-144-16,1 0 144 0,-2 0 0 0,8 0 0 15,-8 0 0-15,2-2 0 0,0 2 0 0,-1 0 0 0,7 0-128 16,-7 3 128-16,1-2 0 0,6-1 0 0,-8 4 0 16,8-4 0-16,0 0 0 0,0 0 0 0,0 0-128 15,0 0 128-15,0 0 0 0,-4 9-144 0,4-9 144 16,0 0 0-16,0 0-144 0,0 0 144 0,6 13 0 15,-6-13 0-15,7 9-128 0,-7-9 128 0,0 0 0 16,10 7 0-16,-10-7 0 0,0 0 0 0,0 0 0 16,0 0 0-16,0 0 0 0,0 0 0 0,0 0 0 15,0 0 0-15,0 0 0 0,0 0 0 0,0 0 0 16,-8 5 0-16,-2 0 0 0,-2 0 0 0,-1 3 0 16,-2-1 208-16,-1 3 0 0,-1 2 0 0,-1 4 0 15,-2 3-80-15,1 3 0 0,0 4-128 0,1 4 192 16,-1 0-192-16,0 2 0 0,4 0 128 0,-4-2-128 0,-1-2 0 0,1-4 0 15,4-1 0-15,0-4 0 0,2-2 0 0,4-3 0 16,-1-1 0-16,2-2 0 0,8-11 0 0,0 0 0 16,-5 8 0-16,5-8 0 0,0 0 0 0,0 0 0 15,0 0 0-15,0 0-160 0,9-9-96 0,0-3-32 16,1-6 0-16,2 1 0 0,2-2-16 0,1 0 0 16,0-9 0-16,4 1 0 0,-4 0-48 0,1-1-16 15,-2 1 0-15,3 2 0 0,-1 2 160 0,0 3 16 16,-1 2 16-16,0 4 0 0,0 2 176 0,1 4 0 15,-1 0-144-15,5 4 144 0,0 3 0 0,0 1 0 16,1 0 192-16,0 3-64 0,1 1 176 0,1-1 16 16,-3 0 16-16,1 0 0 0,0-1-144 0,0 1-16 0,-2-2-16 0,1 2 0 15,-3-1 32-15,0 2 0 16,0-2 0-16,-1 3 0 0,-2-3-192 0,0 4 160 0,1-1-160 0,-4 1 160 16,0 2-160-16,-1 1 0 0,-1-2 144 0,0 1-144 15,1-2 0-15,-10-6 144 0,9 9-144 0,-9-9 0 16,7 8 144-16,-7-8-144 0,0 0 0 0,0 0 144 15,8 8-400-15,-8-8-64 0,0 0-32 0,0 0 0 32,0 0-656-32,0 0-128 0,4-7-16 0,-1-6-16 0,-2-5-464 15,-1-5-96-15,0-5 0 0,1-4-16 16,-2-2-1648-16,0-3-336 0</inkml:trace>
  <inkml:trace contextRef="#ctx0" brushRef="#br0" timeOffset="2602.92">20603 9649 3679 0,'0'0'320'0,"0"0"-320"16,0 0 0-16,1 10 0 0,-1-10 1120 0,0 0 160 16,0 0 16-16,-1 11 16 0,-1 1 416 0,1-2 96 15,0 3 16-15,-1 0 0 0,1-1 416 0,-1-1 96 16,-1-2 16-16,3-9 0 0,-4 12-384 0,4-12-80 15,0 0-16-15,-5 7 0 0,5-7-432 0,0 0-96 16,0 0-16-16,0 0 0 0,0 0-512 0,0 0-96 0,0 0-32 0,0 0 0 16,0 0-192-16,-3-10-64 0,1-1 0 0,-1-3 0 15,2-2-128-15,-2-2-48 0,0 0 0 0,0-5 0 16,-3-4-64-16,1-3-16 0,-1 0 0 0,0-3 0 16,1-1-64-16,0 2 0 0,1-1-128 0,0 1 192 15,-1 1-192-15,1 4 0 0,1-1 128 0,-1 1-128 16,1-3 0-16,-3 0 0 0,1 0 128 0,0 2-128 15,0 2 0-15,-1 3 0 0,3 3 0 0,-1 3 0 16,-2 4 0-16,3 4 0 0,-1 3 0 0,4 6 144 16,0 0-144-16,0 0 0 0,-3-8 0 0,3 8 0 15,0 0 0-15,0 0 0 0,0 0 0 0,0 0 0 16,5-7 0-16,-5 7 0 0,5-7 0 0,-5 7-176 16,6-7 176-16,-6 7 0 0,6-6 128 0,-6 6-128 15,0 0 0-15,0 0 0 0,5-6 0 0,-5 6-128 16,3-6 128-16,-3 6 128 0,0 0-128 0,0 0 176 0,0 0-176 0,0 0 0 15,0 0 0-15,0 0-176 0,0 0 176 16,0 0 0-16,0 0 0 0,0 0 0 0,0 0 0 0,-7 9 0 16,1 1 0-16,-1 3 0 0,1 2 0 0,-1 4 0 15,1 1 0-15,-2-2 0 0,-1 0 0 0,1 1 0 16,0 0 0-16,-1 1 0 0,-3-1 0 0,1 0 0 16,-1 1 0-16,-1-3 0 0,0 0 0 0,-1 0 128 15,-2-1-128-15,3 0 128 0,0-2-128 0,-1-1 0 16,-2 0 128-16,0-1-128 0,1 1 128 0,0-2-128 15,1-4 128-15,1-1-128 0,0-2 160 0,4-1-32 16,0 1-128-16,1-4 192 0,8 0-192 0,-7-3 0 16,7 3 0-16,0 0 0 0,3-11-144 0,2-2-80 15,3-1-16-15,4 0 0 16,3-3-272-16,5-1-64 0,2 1-16 0,0 0 0 0,0 1 240 0,0-1 48 0,1 3 16 0,-1-3 0 16,0-1 288-16,-3 0 0 0,-2-1-128 0,2 4 128 15,-2-2-128-15,-3 0 128 0,-2 0-192 0,-2 3 192 16,1-1 0-16,-2 5 0 0,-1-3 128 0,-1 4-128 15,0 1 256-15,-1 1-64 0,-6 7 0 0,10-5 0 16,-10 5 16-16,0 0 0 0,13 3 0 0,0 3 0 16,-3 5-208-16,0 2 0 0,1 2 0 0,-2-2 0 15,0 4 0-15,2 0 0 0,0 0 0 0,1-1 0 16,0-2 0-16,1-1 0 0,-1-2 0 0,1-2 0 16,0 0 0-16,-2-1-160 0,0 1 32 0,-5-3 0 15,-6-6-544 1,0 0-96-16,0 0-32 0,0 0 0 0,0 0-256 0,0 0-48 0,0 0-16 0,-9-11-14064 15</inkml:trace>
  <inkml:trace contextRef="#ctx0" brushRef="#br0" timeOffset="3365.24">20485 8490 18431 0,'-11'8'816'0,"11"-8"160"0,-10 8-784 0,3-1-192 15,-1-1 0-15,8-6 0 0,-4 11 2800 0,4-11 512 16,-5 9 96-16,5-9 32 0,0 0-2320 0,0 0-464 0,0 0-80 0,0 0-32 16,0 0-192-16,0 0-32 0,0 0-16 0,0 0 0 15,0 0-96-15,-3-7-16 0,-1-5 0 0,2 1 0 16,-1-6 48-16,-1 0 0 0,-1-2 0 0,1-1 0 15,-1-4 128-15,-2-1 16 0,-3-2 16 0,2 0 0 16,-1-2 32-16,0-2 0 0,0-1 0 0,-2-3 0 16,1-4-96-16,-2-5-16 0,-2-4 0 0,3-5 0 15,2-4-144-15,-1 2-48 0,1 7 0 0,-1 4 0 16,-1 5-128-16,-1 3 0 0,1 4 0 0,4 4 0 16,-1 4 0-16,0 1 0 0,3 3 0 0,1 4 0 15,0 3 0-15,1 4 0 0,1 1 0 0,0 1 0 16,2 7 0-16,0 0 0 0,0 0 0 0,0 0 0 15,0 0 0-15,0 0 0 0,0 0 0 0,0 0 0 0,0 0 0 0,0 0 0 16,0 0 0-16,0 0 0 0,0 0 0 0,0 0 0 16,0 0 0-16,0 0 0 0,-3 11 0 15,-3-1 0-15,0-1 0 0,-2 2 0 0,-1-1 0 0,-2 2 0 16,-2 2 0-16,-1 1 0 0,-3 4 0 0,-1 2 0 16,0 1 0-16,-2 2 0 0,2 1 0 0,0-2 0 15,-1 0 0-15,1 1 0 0,0-2 0 0,1 0 128 16,0-1-128-16,1 0 0 0,1 0 0 0,0-4 128 15,1-4-128-15,1-1 0 0,-1-2 128 0,2-2-128 16,0-3 0-16,12-5 128 0,0 0-128 0,0 0 0 16,0 0 144-16,0 0-144 0,0 0 0 0,4-13 0 15,3-3 0-15,0-2 0 0,5-1 0 0,0-4-208 0,0 0 48 16,1-1 16-16,1 2-16 0,0 1 0 16,1 1 0-16,-1 0 0 0,0 0 160 0,1-2-128 0,-2 1 128 0,0 2-128 15,-2 2 128-15,2-1 0 0,0 1 0 0,2 2-128 16,-2-2 128-16,1 4 0 0,-1 2 0 0,2 2 0 15,-1 2-128-15,0 4 128 0,1 3-128 0,-1 3 128 16,0 2 0-16,1 2-160 0,-1 2 160 0,2 0 0 16,-1 3 0-16,0 1 0 0,-4 0 0 0,1 0 0 15,-1 1 0-15,-1-1 0 0,-1 0 0 0,-1 0 0 16,0 2 0-16,-2-2 0 0,-1-2 0 0,2-1 0 16,-1-3 0-16,1 1 128 0,-2 1-128 0,2 0 0 15,2-2 0-15,-1 1-288 0,-2-2 64 0,2 3 16 31,-3-5-704-31,-5-4-144 0,5 7-32 0,-5-7 0 0,0 0-384 0,0 0-96 0,0 0-16 0,0 0-12096 16</inkml:trace>
  <inkml:trace contextRef="#ctx0" brushRef="#br0" timeOffset="4421.14">20103 7024 4607 0,'0'0'400'0,"0"0"-400"16,0 0 0-16,0 0 0 0,0 0 1744 0,0 0 272 0,0 0 48 0,0 0 16 16,0 0-1664-16,0 0-416 0,0 0 0 0,0 0 0 15,0 0 128-15,0 0-128 0,0 0 128 0,0 0-128 16,0 0 816-16,-7 9 80 0,-3 1 0 0,1 5 16 15,-1 0 208-15,1 2 32 0,-2-4 16 0,1 3 0 16,2-2 128-16,-1-5 32 0,0-2 0 0,0 1 0 16,1-2 0-16,-1-3 0 0,9-3 0 0,-13 1 0 15,1 2-272-15,0-3-48 0,2-3-16 0,1 2 0 16,-2 1-416-16,-1-1-96 0,-1-1-16 0,-1 2 0 16,-2-4-128-16,-2 2-16 0,-3-2-16 0,-1 1 0 15,-3 1-144-15,-3-1-32 0,-4 0 0 0,0 1 0 16,-2 3-128-16,1 2 192 0,2 1-192 0,1-2 192 15,1 3-48-15,3 1 0 0,2 0 0 0,0 1 0 16,2-2 80-16,0 0 16 0,0 0 0 0,1-1 0 0,0-3 0 0,1-1 0 16,2 0 0-16,0 0 0 0,-2 0-48 0,3 2 0 15,2 2 0-15,3-4 0 0,1-4-192 0,4 1 128 16,0 1-128-16,7 2 0 0,-6-3 0 0,6 3 128 16,-8-4-128-16,8 4 0 0,-4-5 0 0,-1 0 0 15,-2-2 0-15,2 3 0 0,5 4 0 0,-8-2 0 16,0 0 0-16,0 2 0 0,-1-1 0 0,2-2 0 15,-1 3 0-15,0 0 0 0,1 0 0 0,0 2 0 16,7-2 0-16,-7 0 0 0,7 0 0 0,0 0 0 16,0 0 0-16,0 0 0 0,0 0 0 0,0 0 0 15,0 0 0-15,0 0 0 0,10-6 0 0,2 1 0 16,1 0 0-16,3 0-160 0,2 0 160 0,0-2 0 16,-2-2-144-16,2 1 144 0,1 2 0 0,-1-1 0 0,-1-2-144 0,-3 2 144 15,-1-2 0-15,0 2 0 0,0-1 0 0,-2 1 0 16,-4 1 0-16,-7 6 0 0,11-7 0 0,-2 2 0 15,-9 5 0-15,8-5 0 0,-2-2 0 0,-6 7 0 16,8-6 0-16,0-3 0 0,-2-1 0 0,0 3 0 16,-1 0 0-16,0 1 0 0,-1-2 0 0,0-1 0 15,-4 9 0-15,4-8 0 0,-4 8 0 0,0 0 0 16,2-8 0-16,-2 8 0 0,0 0 0 0,0 0 0 16,0 0 0-16,0 0 0 0,0 0 0 0,0 0 0 15,0 0 0-15,0 0 0 0,-10 3 0 0,1-1 0 16,9-2 0-16,-11 7 0 0,2-2 0 0,2 1 0 15,-3 1 0-15,3-2 0 0,-4 2 0 0,11-7 0 16,-10 5 0-16,-1 0 0 0,2 0 0 0,0-1 0 16,0 0 0-16,-2-4 0 0,1 0 0 0,0 1 0 0,1-1 0 0,-1 2 0 15,1-2 0-15,1 1 0 0,1-1 0 0,7 0 0 16,-11-1 0-16,3 1 0 0,8 0 0 0,-9 0 0 16,0 0 0-16,1 0 0 0,8 0 0 0,-9 4 0 15,-1-4 0-15,10 0 0 0,-9 6 0 0,1 1 0 16,-1-1 0-16,1 2 0 0,1 1 0 0,1 2 0 15,-1-1 0-15,1 0 0 0,-1 0 0 0,2 0 0 16,-1-1 0-16,-1 0 0 0,2 2 0 0,0-5 0 16,5-6 0-16,-6 11 0 0,1-2 0 0,5-9 0 15,-5 10 0-15,0-1 0 0,-2-1 0 0,7-8 0 16,-5 8 0-16,5-8 0 0,-5 12 0 0,1-4 0 16,4-8 0-16,-4 11 0 0,0-3 0 0,4-8 0 15,-3 12 0-15,1-2 0 0,2-1 0 0,2 2 0 16,-2-11 0-16,6 14 0 0,-4-2 0 0,2 0 0 0,4-2 0 0,2 2 0 15,2-6 0-15,1 1 0 0,3-1 0 0,2 0 0 16,2-4 0-16,0 1 0 0,3-3 0 0,1 0 0 16,2 0-240-16,3 0 16 0,4 0 0 0,-2 1 0 31,-2 0-2224-31,-1-1-448 0,0 0-96 0</inkml:trace>
  <inkml:trace contextRef="#ctx0" brushRef="#br0" timeOffset="14051.03">14081 8925 12895 0,'-9'-6'1152'0,"-2"0"-928"0,-4-1-224 0,-2 2 0 15,-1 1 4992-15,-3 3 960 0,-2 0 192 0,-2 1 48 16,0 0-4320-16,-1 2-848 0,-1 1-192 0,-1 1-16 0,1 0-496 0,1 2-80 15,1 1-32-15,2 2 0 0,2-3-208 0,1 2 128 16,3 1-128-16,0 2 0 0,2-1 0 0,0 2 0 16,2 1 0-16,0 1 0 15,2 4-128-15,-1 3 128 0,0 3 0 0,3 2 0 0,0 4-176 0,5 0 176 16,0-2-160-16,4 0 160 0,1-3-160 0,5-3 160 16,1 0-160-16,4-4 160 0,2-1-128 0,4-1 128 15,2-2 0-15,5 0-144 0,2 0 144 0,3-3 0 16,2 1 0-16,7-2 0 0,2 1 0 0,2-5 0 15,-2 1 0-15,-2-4 0 0,-3-2 0 0,-4-1 0 16,-3-3 160-16,-2-2-160 0,-1-3 192 0,-3-1-64 16,-1 0-128-16,0-5 192 0,1-1 80 0,-1 1 16 15,-2-2 0-15,2-1 0 0,0 2-48 0,0-2-16 0,-2 0 0 0,1-2 0 16,-1-3-224-16,0 0 176 0,-2-3-176 16,-3 3 160-16,-2 1-160 0,-2 2 160 0,-2-2-160 0,-3 3 160 15,-2-1-160-15,-3 4 0 0,-3-1 0 0,-3 2 128 16,-1 1 80-16,-5-3 16 0,-6 2 0 0,-4 1 0 15,-3 0 80-15,-3 2 16 0,-5 1 0 0,-4 3 0 16,-2 5-48-16,-1-2 0 0,-3 1 0 0,-8 3 0 16,-8 0 16-16,-5-1 0 0,-1 0 0 0,3-1 0 15,3 1-544-15,6-2-96 0,3-1-32 0,3 1-19264 16</inkml:trace>
  <inkml:trace contextRef="#ctx0" brushRef="#br0" timeOffset="28056.17">24672 6505 17503 0,'0'0'768'0,"0"-11"176"0,-3 0-752 0,0 2-192 0,3-3 0 0,2 1 0 16,-1 0 1856-16,-2 2 352 0,-3 2 64 0,4 7 16 15,-4-7-1440-15,0 0-272 0,-1 1-64 0,5 6-16 16,0 0-48-16,-3-2 0 0,3 2 0 0,0 0 0 15,0 0 384-15,0 0 64 0,0-3 0 0,0 3 16 16,0 0 288-16,0 0 48 0,11 2 16 0,-1 3 0 16,0 3-240-16,-1 5-32 0,-1 2-16 0,0 4 0 15,0 1-384-15,-2 3-80 0,1 1 0 0,-2 2-16 16,-1 0 16-16,0 2 16 0,-1-1 0 0,1 1 0 16,-3-2-224-16,-1 2-48 0,-3 0-16 0,2-1 0 0,-2 0-240 0,1 2 128 15,-2 1-128-15,1-2 0 0,1 0 160 0,-1 0-160 16,0-1 160-16,1-2-160 0,-2-2 128 0,1-2-128 15,-3-1 0-15,1-2 144 0,-2-2-144 0,0-1-224 16,0-2 48-16,-1 2 16 16,-1-1-544-16,-2 0-96 0,1-1-32 0,-2-5 0 15,-1 0-576-15,1 0-112 0,1-2-16 0,0 1-16 16,2-5-1408-16,9-2-288 0,-8 4-48 0,8-4-9632 0</inkml:trace>
  <inkml:trace contextRef="#ctx0" brushRef="#br0" timeOffset="28408.41">25067 6394 19343 0,'0'0'848'0,"0"0"192"0,0 0-832 0,0 0-208 0,0 0 0 0,0 0 0 16,0 0 2976-16,0 0 544 0,0 0 128 0,0 0 0 15,7 12-2784-15,0 3-560 0,-3 4-112 0,0 4-32 16,-2 3 80-16,0 2 16 0,-2-1 0 0,1-1 0 16,-1-1 96-16,1 1 32 0,1 1 0 0,-1 2 0 0,1 1 0 0,1 5 16 15,0-1 0-15,1 3 0 0,0 2 64 0,-2-3 16 16,-1 3 0-16,2-1 0 0,0-1-16 0,1-5 0 15,-3-3 0-15,1-2 0 0,0-6-192 0,0-1-32 16,1-5-16-16,0 0 0 0,-2-2-224 0,1 1 144 16,1 2-144-16,1-5 128 15,-4-11-576-15,1 8-128 0,-1-8-32 0,0 0-11264 16,0 0-2256-16</inkml:trace>
  <inkml:trace contextRef="#ctx0" brushRef="#br0" timeOffset="29156.93">24438 6578 11967 0,'0'0'528'0,"-6"-5"112"15,6 5-512-15,-11-7-128 0,2 2 0 0,9 5 0 0,-9-5 2512 0,1 3 480 16,8 2 80-16,-9 0 32 0,9 0-2384 0,-9-1-464 15,-2 1-112-15,2 0-16 0,9 0 64 0,-10 4 16 16,10-4 0-16,-12 3 0 0,12-3 576 0,-10-2 112 16,10 2 32-16,0 0 0 0,-11-4 256 0,11 4 48 15,0 0 16-15,-6-7 0 0,-1 0-160 0,7 7-16 16,-5-10-16-16,1 0 0 0,2 1-240 0,0 2-48 16,1-4-16-16,1 5 0 0,1-1-240 0,1-2-64 15,0 1 0-15,2-1 0 0,0-1-192 0,3-1-64 16,-1-1 0-16,3-1 0 0,0 0-192 0,0-1 176 15,3-3-176-15,1 0 160 0,0 0-160 0,2 1 0 0,-1-2 144 16,0 4-144-16,-1 1 0 0,2 0 0 16,0 0 0-16,1 2 128 0,-2 2-128 0,1 1 0 0,-1 2 128 0,0-1-128 15,5 1 192-15,-3 2-16 0,0-1-16 0,-2 1 0 16,2 1-160-16,0 2 160 0,-2 1-160 16,0 3 160-16,1 0-32 0,-2 4-128 0,0-3 192 0,-1 4-64 15,-1-1 48-15,0 4 0 0,-1-3 0 0,1 3 0 16,-1 3 0-16,2 0 0 0,-1 0 0 0,0 2 0 15,-2-1-176-15,1-1 160 0,0 0-160 0,0-1 160 16,-1 0-160-16,2 0 128 0,0-7-128 0,1 2 128 16,-2-2-128-16,2-3 192 0,1 0-192 0,0 0 192 15,0-2-48-15,2 0 0 0,0-1 0 0,2 0 0 16,2 0 32-16,-1-2 0 0,-1 0 0 0,1 1 0 16,0-2-176-16,-1 1 0 0,-2-1 0 0,-2 2 128 15,0 0-128-15,-2-2 0 0,-11 3 0 0,11-3 128 16,-3 1-128-16,-8 2-176 0,7-5 48 0,-7 5 0 15,10-7-256-15,-4 2-64 0,-6 5 0 0,5-8 0 16,-2-1-640-16,-1 0-144 0,-2 9-32 0,6-11 0 16,-2 2-1568-16,1 1-320 0,1 1-64 0,2-1-11264 15</inkml:trace>
  <inkml:trace contextRef="#ctx0" brushRef="#br0" timeOffset="30392.12">26189 5883 17039 0,'0'0'752'0,"0"0"160"0,5-8-720 0,1 0-192 0,-3 0 0 0,1 1 0 16,0-1 1504-16,-1 1 272 0,-3 7 48 0,0 0 16 16,1-9-560-16,-1 9-96 0,0 0-32 0,0 0 0 15,-4-6-400-15,4 6-96 0,-8-3-16 0,-1 6 0 16,-1 1-112-16,-1 2-16 0,0 6-16 0,-1 3 0 16,0 4-64-16,-1 2-16 0,-2 1 0 0,0 4 0 15,1 1 288-15,0 2 48 0,-1 1 16 0,1 1 0 16,-2 0-64-16,1 2 0 0,-1 1 0 0,0 5 0 15,1 5-80-15,0 7-32 0,2 5 0 0,0 0 0 0,1-1-144 16,1-4-48-16,0-5 0 0,3-5 0 0,-1-3 48 0,2 1 16 16,-1-1 0-16,3 0 0 0,2 1-144 0,0 1-48 15,2 2 0-15,1 0 0 0,3 0-80 0,2-2 0 16,-3-5-16-16,4-2 0 0,1-3-176 0,5-4 128 16,0-5-128-16,1 0 128 0,-1 1-128 0,2-1 0 15,4-2 0-15,2 1 0 0,-1-2-176 0,2 3 48 16,0-2 0-16,4 1 0 15,4-3-752-15,4 1-144 0,4 0-16 0,-2 2-16 16,-2 2-1392-16,1-2-288 0,-3-2-48 0,-4-1-16 16,-2-4-704-16,-4-4-144 0,0 1-16 0,-3-7-16 0</inkml:trace>
  <inkml:trace contextRef="#ctx0" brushRef="#br0" timeOffset="35465.25">26920 6318 30063 0,'0'0'1328'0,"0"0"272"0,-7-4-1280 0,7 4-320 0,-9-3 0 0,9 3 0 16,-11 0 752-16,1 3 80 0,-1 0 0 0,-2 4 16 15,-2 2-416-15,-2 2-96 0,-2 3-16 0,-2 1 0 16,-5 2-320-16,-2 1 0 0,-4 5 0 0,2-3 0 15,-1 3 0-15,1 0 144 0,1 0-144 0,1 0 0 16,0-3 464-16,2 1-16 0,0-2 0 0,-1-2 0 16,-2-2 208-16,3 0 48 0,-1-2 0 0,1-3 0 15,0-1-384-15,6 2-64 0,3-1 0 0,5 2-16 16,6-4-240-16,6-8 176 0,0 0-176 0,5 13 160 16,4-3-160-16,4 0 0 0,3-2 0 0,3-3 0 15,1-1-128-15,2-1 128 0,2-3-160 0,-1 0 160 16,1-1-192-16,-2-1 192 0,-3-2-208 0,3 2 80 0,2-1 128 0,2 1 0 15,1-1-144-15,5 2 144 0,2 1 0 16,-1 1 0-16,1 3 0 0,-1 0 0 0,0 1 0 0,-2 2 0 16,-4-3 0-16,-1 5 0 0,-2 0 0 0,-3 1 0 15,-3 1 0-15,-3-2 0 0,1 0 0 0,-3 3 0 16,-4-3 0-16,-1 1 0 0,-3-1 0 0,-1 2 0 16,-2 0 0-16,-2 1 128 0,-2 0 112 0,0 0 16 15,-2 1 0-15,-1 0 0 0,-2 0 128 0,-1 0 48 16,0-1 0-16,-1 1 0 0,1 1-176 0,-3-2-16 15,-4-2-16-15,1 3 0 0,0 0-224 0,-3 0 176 16,-2 0-176-16,0-4 160 0,-1-2-160 0,-1 1 0 16,-2-2 144-16,-2 1-144 0,0-2 176 0,1 0-48 15,0-1 0-15,1 3 0 0,-1-2-128 0,3-1-144 16,1 0 144-16,0-2-208 16,0 1-400-16,2-2-80 0,3-1-16 0,0-2 0 15,3-2-512-15,2 0-96 0,1-3-32 0,4-6 0 16,2 0-2016-16,6-6-416 0</inkml:trace>
  <inkml:trace contextRef="#ctx0" brushRef="#br0" timeOffset="36342.75">27186 5758 15663 0,'0'0'688'0,"0"0"144"0,0 0-656 0,0 0-176 15,0 0 0-15,0 0 0 0,0 0 2896 0,0 0 560 16,0 0 96-16,0 0 32 0,0 0-2384 0,6 10-480 16,0 2-80-16,6 2-32 0,2 2-224 0,4 2-64 15,3 3 0-15,4 4 0 0,2 2 128 0,5 3 0 16,-2 5 16-16,0-2 0 0,1 3 0 0,-2-2 0 0,-3-6 0 0,-3 0 0 16,-2 0-208-16,0 2-32 0,-1 2-16 0,-2 9 0 15,-1 7 48-15,-2 6 16 0,0 0 0 0,-4-2 0 16,-1-3 48-16,-1-5 16 0,0-2 0 0,0-4 0 15,-3-2 64-15,0 2 16 0,-2 0 0 0,-2 2 0 16,1 3-32-16,-3 1 0 0,-1 2 0 0,-1-3 0 16,0-3-16-16,-1-4-16 0,0-4 0 0,1-2 0 15,-3-6-160-15,-1-1-48 0,1 1 0 0,-1-4 0 16,-5 0-144-16,-1 0 0 0,-1-1 144 0,-2-2-144 16,-2 0 0-16,0 0-208 0,0 1 16 0,-4-3 16 31,-2-2-1408-31,-2 0-272 0,-3-3-64 0,-4-2-16 0,-7-4-1008 0,0-3-208 0,-2-3-48 0</inkml:trace>
  <inkml:trace contextRef="#ctx0" brushRef="#br0" timeOffset="37547.28">28177 6699 12895 0,'0'0'1152'16,"0"0"-928"-16,0 0-224 0,0 0 0 0,-9 0 2848 0,9 0 528 16,0 0 96-16,0 0 32 0,-9-3-2320 0,9 3-464 15,0 0-80-15,0 0-32 0,0 0 224 0,0 0 64 16,0 0 0-16,0 0 0 0,0 0 0 0,0 0 16 16,0 0 0-16,0 0 0 0,0 0-352 0,0 0-80 15,14 3-16-15,1-2 0 0,-1 5-80 0,4-6-32 0,2 4 0 0,3-3 0 16,2 1-48-16,1 1-16 0,4-2 0 0,1 2 0 15,1 0-144-15,0-2-16 0,1-1-128 0,-1 0 192 16,0-3 16-16,-1 2 0 0,-1-2 0 0,1 1 0 16,2-2-208-16,2 0 128 0,4 3-128 0,7-2 0 15,3 2 128-15,2 1-128 0,-1 4 0 0,-3-4 0 16,-3 0 192-16,-1 0-64 0,-4 0-128 0,-1 0 192 16,-3-3-48-16,-1 2-16 0,-1-1 0 0,-2 2 0 15,-1-1 0-15,-3 1-128 0,-2 1 192 0,-3 1-64 16,-2-4-128-16,-2 1 0 0,-2 1 0 0,-2-3 128 15,-2 2 0-15,-2 0 0 0,-10 1 0 0,0 0 0 16,0 0 80-16,0 0 16 0,0 0 0 0,0 0 0 16,0 0 96-16,0 0 0 0,0 0 16 0,0 0 0 0,0 0-80 0,-2-11 0 15,-5 4-16-15,-1 1 0 0,-1 1-240 0,-1 3 176 16,-2 2-176-16,0-3 160 0,-1-1-160 0,0 0 0 16,-1 2 0-16,-1-1 128 0,1 2-128 0,1-1 0 15,0 1 0-15,-1 1 0 0,1-3 0 0,-2 2 0 16,1 0 0-16,0 0 0 0,-1-2 144 0,2 2-144 15,0-3 160-15,2 1-160 0,0-2 224 0,1 4-48 16,-1-5-16-16,2 2 0 0,9 4-160 0,-12-3 192 16,3-1-192-16,9 4 192 0,-6-6-192 0,6 6 0 15,0 0 0-15,0 0 0 0,0 0 0 0,0 0-144 16,0 0 144-16,0 0 0 0,0 0-160 0,0 0 160 16,8-5-128-16,-8 5 128 0,10-2 0 0,2-2-160 15,-3 2 160-15,0 2 0 0,-9 0-160 0,14 0 160 0,1 0-128 0,-1 2 128 16,2-2 0-16,-1 0-160 0,2-2 160 0,1 4 0 15,2-1 0-15,1 2 0 0,0-3 0 16,0 1 0-16,-1 0 0 0,1-1 0 0,0 0 0 0,-3 3 0 16,-1-1 0-16,-2 1 0 0,-2-2 0 0,-3 2 0 15,-10-3 0-15,11 5 0 0,-11-5 0 0,7 8 0 16,0 1 0-16,-7-9 0 0,3 11 0 0,-3-11 0 16,1 13 240-16,-2 0-48 0,-2-3-16 0,-1 2 0 15,0-2 48-15,-1 2 16 0,-3-2 0 0,0 2 0 16,-1-5-80-16,-1 2-16 0,-2 1 0 0,0 1 0 15,1-4-144-15,-1 5 0 0,-1-4 144 0,0 2-144 16,0 0 160-16,0-1-32 0,0-2-128 0,0 4 192 16,0 1-192-16,1-3-240 0,1 1 48 0,2-1 16 15,0 0-368-15,3-1-80 16,0 1-16-16,6-9 0 0,0 0-1952 0,0 0-400 0,0 0-80 16</inkml:trace>
  <inkml:trace contextRef="#ctx0" brushRef="#br0" timeOffset="38509.21">30662 6622 29951 0,'-2'-12'1328'0,"2"12"272"0,-2-6-1280 0,2 6-320 16,3-9 0-16,-2 0 0 0,-1 0 784 0,1-3 112 15,2 0 0-15,-2 0 16 0,-1 5-288 0,-1-5-64 16,0 3-16-16,-1 0 0 0,0-1 48 0,-2 1 16 16,-1 1 0-16,-3 2 0 0,-1-1 80 0,-2 4 16 15,0 0 0-15,-4 2 0 0,-3 5-160 0,-3 2-32 0,-2 1 0 16,-3 6 0-16,-3 4-176 0,0 2-32 15,1 1-16-15,1 0 0 0,1 1-288 0,2-1 128 0,1-1-128 0,4 2 0 16,3 4 128-16,2-4-128 0,1 1 0 0,2-2 0 16,2 1 144-16,2 1-144 0,1 2 0 0,4 1 144 15,0 3-144-15,2-1 128 0,0-1-128 0,2 1 128 16,0 2-128-16,2-4 192 0,0-4-192 0,3-2 192 16,0 0-192-16,4-4 192 0,-1-4-192 0,3-4 192 15,2 1-192-15,3-2 0 0,2-4-192 0,2 1 192 16,0-6 0-16,4-1 0 0,1-1 0 0,2-4 0 15,2 0 0-15,-1-2 0 0,-1-2 128 0,-3-1-128 16,-1-3 192-16,-3-1-64 0,-1-1 0 0,-2 0 0 16,-2-2-128-16,-2-2 0 0,-1-5 0 0,-1 2 0 15,-1 0 128-15,-3 3-128 0,-3-3 192 0,0 3-64 0,-2 5-128 16,-2-4 0-16,-1 1 0 0,-2 4 0 16,0 4 0-16,-2 0 0 0,-2 1 0 0,-2 3 0 15,1 0 240-15,-2 3-48 0,-1-4 0 0,1 5 0 0,0 3-48 0,8 2-16 16,-10-3 0-16,10 3 0 0,-10-1-128 0,10 1 128 15,0 0-128-15,0 0 128 0,0 0 64 0,-6 9 0 16,4 3 0-16,3-5 0 0,-1-7-368 0,4 13-64 16,1 0-16-16,3 3 0 0,0-3 256 0,2 1 0 15,1 3 0-15,0-1-144 0,1 0 144 0,1 2 0 16,0 0 0-16,-1 2 128 0,0 1-128 0,-1-2 0 16,2 2 0-16,0-1 128 0,0-1-128 0,1-3 0 15,-3-2 128-15,1 0-128 0,0 0 0 0,-2-3 0 16,1 0 0-16,-2-1 0 0,0-1 0 0,-1-1-160 0,-1-1 16 0,0 2 0 31,-2 0-368-31,0 0-64 0,-1-1 0 0,-2 2-16 16,-4-1-832-16,2-1-176 0,0-8-16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9:21:25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24857 5695 3679 0,'0'0'320'0,"0"0"-320"0,-2 12 0 0,1-2 0 16,1-10 896-16</inkml:trace>
  <inkml:trace contextRef="#ctx0" brushRef="#br0" timeOffset="1292.08">24765 5657 8287 0,'-13'4'736'0,"-6"2"-592"0,-6 0-144 0,-1 6 0 16,-3 0 1344-16,-1 3 224 0,-4 5 48 0,2 6 16 16,-3 5-1200-16,3 8-240 0,2 7-64 0,0 3 0 15,2 6 0-15,-1-3-128 0,0-3 192 0,-1-6-64 16,-5-3-128-16,-9 3 192 0,-14 5-192 0,-3 11 192 16,-5 10 192-16,0 4 64 0,3 4 0 0,4-3 0 15,4-6 640-15,-5 9 128 0,-6 5 16 0,-7 3 16 16,-7 0-96-16,10-7-32 0,7-8 0 0,11 1 0 15,8 0-160-15,6 2-16 0,3 2-16 0,5-9 0 0,2-9-432 16,4-7-96-16,1-8-16 0,3-7 0 0,1-5-192 0,2-5-32 16,2-6-16-16,4-3 0 0,5-6-144 0,6-10 192 15,0 0-192-15,0 0 192 0,12-5 0 0,3-4 0 16,5-8 0-16,1-5 0 0,2-2-192 0,1-17 0 16,-1-13 0-16,3-10 128 0,0-9-128 0,4 0 0 15,4 2 0-15,12-2 128 0,10-3-128 0,9-7 0 16,4-11 0-16,-4 6 128 0,-7 9-128 0,-6 2 0 15,-5-1 0-15,-2-6-176 0,5-6 176 0,7 6-160 16,7 8 160-16,1 12-160 0,-1 13 160 0,-8 4 0 16,-9 3 0-16,-7-3 0 0,-7-4 0 0,-3 0 0 15,-1 2-160-15,-1 2 160 0,1 2 0 0,2 5 0 16,-1 2 0-16,3 8 0 0,2 2 0 0,-4 4 0 0,-2 6 160 0,-1 1-32 16,-4 1 16-16,-3 3 16 0,-5 0 0 0,-4 5 0 15,-5 3 64-15,-7 5 16 0,0 0 0 0,-5 13 0 16,-12 4-96-16,-4 9-16 0,-5 13 0 0,-4 11 0 15,-6 9 48-15,-5 6 0 0,0 4 0 0,0-3 0 16,1 0-176-16,-1 7 160 0,0 5-160 0,-2 3 160 16,-2 2-160-16,-7-7 0 0,-5-6 144 0,-3-2-144 15,-3 4 128-15,6 4-128 0,3 3 128 0,6-4-128 16,3-4 208-16,3-5-16 0,1-10-16 0,-2-1 0 16,-6-5 384-16,-1 0 80 0,1 3 0 0,1-3 16 15,1-1-160-15,8-6-48 0,5-2 0 0,5-4 0 16,3-7-256-16,5-3-64 0,3-2-128 0,3-2 192 15,2-2-192-15,2-1 128 0,0-2-128 0,5-4 0 0,2-2 0 16,4-12 0-16,0 0 0 0,5 9 0 16,-5-9 0-16,14-1 0 0,2-7 0 0,4-7-160 0,4-8 160 0,10-9-160 15,13-9 160-15,17-15-160 16,17-17-1568-16,6-5-304 0</inkml:trace>
  <inkml:trace contextRef="#ctx0" brushRef="#br0" timeOffset="3140.12">24694 7552 7359 0,'-19'-12'320'0,"9"5"80"0,-3 1-400 0,0 1 0 16,-3 1 0-16,2 0 0 0,-2 1 2464 0,1 1 416 15,-1-1 64-15,0 2 32 0,2-1-2336 0,0 1-448 16,1 0-192-16,1-2 128 0,2 2 112 0,-1 0 16 16,2-1 0-16,1 2 0 0,0-4 848 0,0 2 176 15,-1-1 48-15,2 1 0 0,-4-2 192 0,2 1 32 16,-1 2 16-16,0-2 0 0,1 2 48 0,3 2 16 16,6-1 0-16,-7 3 0 0,7-3-480 0,0 0-80 0,0 0-32 0,0 0 0 15,0 0-752-15,0 0-160 0,3 13-128 0,-3-13 192 16,6 12-192-16,5-3 128 0,1-4-128 0,3 0 128 15,5-2 96-15,6 1 16 0,5-2 0 0,4 1 0 16,6-2 32-16,-1 0 16 0,-1-1 0 0,-1 0 0 16,0 0-96-16,-3-1 0 0,0-4-16 0,0 2 0 15,-1-2 96-15,5 4 32 0,5-3 0 0,4 3 0 16,4 2 96-16,1 3 32 0,1-2 0 0,-3 2 0 16,-6 0-304-16,-2-1-128 0,-1-2 0 0,1-1 128 15,0-1-128-15,4-6 0 0,4 2 144 0,4 1-144 16,3 2 192-16,-2-2-48 0,-4-2 0 0,-5-1 0 15,-5-1-144-15,-3-4 0 0,-2 0 0 0,-1 1 0 16,-1-1 128-16,3-1-128 0,0 1 0 0,1 0 128 16,0 1-576-16,-2 2-112 0,-2 1-16 0,-4 0-19344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9:22:22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8258 14683 12895 0,'0'0'1152'0,"0"0"-928"0,-9-1-224 0,-1-2 0 0,1-1 3680 0,2 2 688 15,-1-2 144-15,8 4 32 0,-9-6-2752 0,9 6-560 16,-7-6-96-16,2-1-32 0,5 7-176 0,-4-9-32 16,4 9-16-16,-1-9 0 0,1 9-464 0,0-9-96 15,1 1 0-15,-1 8-16 0,3-8-304 0,-3 8 160 16,0 0-160-16,0 0 128 0,2-9-128 0,-2 9 160 16,0 0-160-16,0 0 160 0,0 0 96 0,0 0 0 15,0 0 16-15,0 0 0 0,0 0 304 0,-4 9 48 16,4-9 16-16,-4 11 0 0,4-11 16 0,-1 12 16 15,1-12 0-15,0 14 0 0,1 0-208 0,-1 1-32 16,3-1-16-16,0 0 0 0,-1 2-224 0,3 1-32 16,1 2-16-16,-1 2 0 0,3 0-144 0,1 3 160 15,0-2-160-15,1 0 160 0,2 4-160 0,1-1 0 16,1 1 0-16,1 3 128 0,-2-3-128 0,-1 0 0 0,-1 1 0 16,-2-1 0-16,-2 3 0 0,-1 2 160 0,-2-1-32 0,2 3-128 15,-3-1 208-15,1 4-64 0,-1 0-16 0,0 1 0 16,-1-2 112-16,1-3 16 0,-3-2 0 0,1-2 0 15,0-2-128-15,-1-3 0 0,-1-2-128 0,1-1 192 16,-1-3-48-16,-2-4-16 0,-1-3 0 0,4-10 0 16,-1 13 128-16,1-2 0 0,0-11 16 0,-3 11 0 15,3-11-64-15,-4 9-16 0,-1 2 0 0,5-11 0 16,-5 9-192-16,-1-1 176 0,6-8-176 0,-8 9 160 16,1-1-160-16,7-8 0 0,-9 6 0 0,9-6 128 15,-9 5-128-15,9-5 0 0,-9 4 144 0,9-4-144 16,-11 2 176-16,2-2-48 0,1-2 0 0,8 2 0 15,-10-4 0-15,1 1 0 0,9 3 0 0,-11-6 0 0,2 0-128 16,0-1 192-16,0-2-192 0,0 1 192 0,0-1-192 16,0 1 192-16,-2-1-192 0,2 1 192 0,0-1-64 0,1-1 0 15,-1 1 0-15,0-3 0 0,-2 0-128 0,1 1 128 16,0-2-128-16,-2 2 128 0,0-1-128 0,3 1 0 16,-1-2 0-16,-1 1 128 0,1 0-128 0,1 0 0 15,0-1 0-15,2 2 0 0,2-1 0 0,1 3 0 16,0 0 0-16,4 9 0 0,-3-10 0 0,3 10 0 15,0 0 0-15,0 0 0 0,0 0 0 0,0 0 0 16,0 0-144-16,0 0 144 0,0 0 0 0,0 0 0 16,-1 12-128-16,1 3 128 0,3 0 0 0,1 1-192 15,2 2 192-15,1 2-160 0,0 1 160 0,3 1 0 16,-1 0-144-16,2 0 144 0,0 0 0 0,-1 0-144 0,1 2 144 0,-1-3 0 16,2 0-128-16,1 1 128 0,1 0 0 0,2-3 0 15,-3-2 0-15,4 0 0 0,0-4 0 0,-3 0 0 16,-2-2 0-16,0-1 0 0,-2-1 0 0,2 0 0 15,0-1 128-15,-2 0-128 0,-10-8 0 0,12 8 144 16,-2-3-16-16,-10-5-128 0,12 5 192 0,0-2-64 16,-12-3 64-16,11 0 0 0,0-4 0 0,-2-1 0 15,0-4 32-15,-1-2 16 0,0-3 0 0,-1 0 0 16,1-2 32-16,0 0 16 0,-1-3 0 0,3-1 0 16,4-3-288-16,3 2 0 0,4-1 128 0,-1-2-128 15,-9-8 192-15,5 2-32 0,2-2 0 0,3 0 0 16,1-3-160-16,3 1 0 0,0-3-160 0,1 1 160 15,0-3 0-15,3 1 0 0,2 1-128 0,4 5 128 16,4-2-704-16,3 8-112 0,0 6-16 0,0 1-15264 16,-1 0-3056-16</inkml:trace>
  <inkml:trace contextRef="#ctx0" brushRef="#br0" timeOffset="4540.7">12786 17262 17903 0,'-20'-3'784'0,"7"2"176"0,-3 0-768 0,2-1-192 0,1 2 0 0,-1-2 0 15,1 0 720-15,0 0 112 0,-1-1 0 0,3 1 16 16,-1 0 32-16,2 0 0 0,-1 0 0 0,2 1 0 16,0 0 208-16,9 1 32 0,-12 0 16 0,2 0 0 15,-2 0 16-15,2 0 0 0,-1-3 0 0,2 1 0 16,-1-2-48-16,0 2 0 0,1 4 0 0,9-2 0 15,-6-3 208-15,6 3 32 0,0 0 16 0,0 0 0 0,0 0-560 0,0 0-112 16,-7-1-32-16,7 1 0 0,0 0-128 0,0 0-16 16,0 0-16-16,0 0 0 0,9-6-80 0,3 1-16 15,1 5 0-15,3-4 0 0,2 2-16 0,2-1-16 16,3 1 0-16,3 0 0 0,3 2-48 0,2 0-16 16,2-2 0-16,2 2 0 0,0-3-304 0,-1 2 0 15,1-2 0-15,2 0 0 0,1 0 0 0,-1-1 0 16,1-4 0-16,3 5 0 0,3-2 0 0,0 4 0 15,2 1 160-15,0 0-160 0,-2 2 176 0,-1 2-48 16,-4-1-128-16,-1 1 192 0,-4-2-48 0,0 1-16 16,-1-2 0-16,1 2 0 0,-1 1-128 0,1 0 192 0,0 0-192 15,1-2 192-15,0 1-192 0,3 1 160 0,0-3-160 16,-3 4 160-16,-1-3-32 0,-2-1-128 0,0 0 192 0,-4-1-64 16,0-2-128-16,0 0 160 0,1-3-160 0,1 1 160 15,0 0-16-15,1-2 0 0,1 0 0 0,0 3 0 16,1-1-144-16,-2 1 192 0,-2 2-192 0,-3-2 192 15,-4 3-192-15,-1 0 0 0,-1 3 0 0,-5-3 128 16,-2 0-128-16,-13 0 0 0,11 1 0 0,-11-1 128 16,0 0-128-16,0 0 0 0,0 0 0 0,0 0-176 15,0 0-144-15,0 0-16 0,-7-5-16 0,7 5 0 16,0 0-1408-16,0 0-288 0,0 0-48 16,0 0-16-16,0 0-1552 15,0 0-320-15</inkml:trace>
  <inkml:trace contextRef="#ctx0" brushRef="#br0" timeOffset="5418.89">19509 17223 10127 0,'0'0'448'0,"0"0"96"0,0 0-544 0,0 0 0 16,-8-7 0-16,8 7 0 0,0 0 5568 0,0 0 1024 15,0-10 192-15,4-1 32 0,-4 11-5392 0,8-8-1072 16,1 3-224-16,-9 5-128 0,8-6 0 0,-8 6 128 16,8-5-128-16,-8 5 0 0,7-6 192 0,-7 6-16 15,7-5 0-15,-7 5 0 0,0 0 576 0,0 0 112 16,0 0 32-16,9 4 0 0,-9-4 80 0,0 0 32 0,10 3 0 0,0-1 0 16,-1-2-160-16,1 0-16 0,1-4-16 0,2 4 0 15,2 0-176-15,6-1-48 0,4 1 0 16,1 0 0-16,0 0-256 0,4-1-48 0,3-6-16 0,2-1 0 15,3 2-80-15,3 1 0 0,4-2-16 0,2 1 0 16,1-1-32-16,4 3 0 0,1 0 0 0,2 3 0 16,0 1-144-16,-2 0 128 0,-2 1-128 0,0 1 128 15,-3-4-128-15,-1 1 0 0,-1 0 0 0,-1-1 0 16,1 0 128-16,0-2-128 0,-2 1 0 0,0 1 128 16,-1-1 112-16,-1 2 16 0,-1-3 0 0,-2 1 0 15,-2 3 0-15,0-5 16 0,-1-4 0 0,1 1 0 16,-2 0-144-16,2 2-128 0,-2-5 144 0,0 5-144 15,-2-1 0-15,-2 2 128 0,-4 0-128 0,-3 0 0 16,-3 1 0-16,-3 1 0 0,-2 0 0 0,-3 2 0 0,-4 0-320 0,-9 1-64 16,0 0-16-16,8 8 0 15,-8-8-1296-15,6 9-256 0,-3 3-48 0,-2-3-16 16,-1-2-160-16,-1 1-48 0,-3 3 0 0,-1-6-14992 16</inkml:trace>
  <inkml:trace contextRef="#ctx0" brushRef="#br0" timeOffset="7769.28">27156 15469 3679 0,'0'0'160'0,"0"0"32"0,0 0-192 0,-3-9 0 15,0 1 0-15,3 2 0 0,1-1 4256 0,-1 7 800 16,5-10 176-16,1 2 16 0,-6 8-3904 0,6-8-800 16,1 2-160-16,-7 6-16 0,8-4-192 0,-8 4-48 15,0 0 0-15,0 0 0 0,0 0 304 0,0 0 48 16,0 0 16-16,0 0 0 0,0 0 272 0,-10 6 48 16,0-1 16-16,-3 5 0 0,-3 0-272 0,-2 2-48 15,-3 1-16-15,0 4 0 0,0-2-304 0,1 6-64 16,-3-1-128-16,4 1 192 0,-1-2-192 0,-2 2 0 0,-1-3 0 15,-2-1 0-15,0 3 240 0,3-6-48 0,1 2-16 0,0-3 0 16,-1 1 32-16,1 3 16 0,0 1 0 0,2 6 0 16,1-1-32-16,1 3-16 0,0 7 0 0,2 3 0 15,4 5-176-15,1-3 0 0,3 2 0 0,3-2 0 16,1-2 0-16,3-4 0 0,1-8 128 0,3 0-128 16,2-4 0-16,3-2 128 0,1-3-128 0,3 1 128 15,3-3 128-15,2 0 0 0,3-1 16 0,4-2 0 16,1-1 176-16,4 1 16 0,4-3 16 0,1-1 0 15,0-3-160-15,3-3-48 0,0 0 0 0,1-3 0 16,1-3-272-16,3 2 160 0,2-2-160 0,-2-1 128 16,1 1-128-16,-1-2 0 0,-1 0-192 0,-3 0 192 15,-3-2 0-15,-4-2 0 0,-5-1 0 0,-2-1 0 0,-4-2 0 0,-3-3 0 16,-5-5 192-16,0-1-64 16,-1-6 112-16,-3-1 16 0,-3-6 0 0,-1 0 0 0,-2 0 176 0,-2 2 32 15,-1-2 16-15,-1 4 0 0,-4 3-224 0,0 2-32 16,-1 2-16-16,-1 2 0 0,-4 3-64 0,-1-3-16 15,-1-1 0-15,-2 0 0 0,-5-3-128 0,-2-1 0 16,-4-1 0-16,-3 1 0 0,-5 1 0 0,-1 4-224 16,-4 2 48-16,-1 3 16 15,-2 1-480-15,-1 6-80 0,-1 0-32 0,1 4-10976 16,0 3-2208-16</inkml:trace>
  <inkml:trace contextRef="#ctx0" brushRef="#br0" timeOffset="8859.31">5289 15521 17503 0,'-10'-5'1552'15,"-3"1"-1232"-15,-2-4-320 0,1 3 0 0,-2 1 3760 0,3-1 688 16,3-1 144-16,-2-1 16 0,-1-2-3472 0,1 0-704 15,-1-3-144-15,3 2-32 0,0-1-96 0,-1-1-32 16,-2 1 0-16,1-2 0 0,-1 1-128 0,0 2 0 16,-2 2 0-16,2 1 128 0,0-1-128 0,-2 3 0 15,-3 3 0-15,0 2 0 0,-2 2 0 0,-1 5 0 16,-1 2-144-16,1 4 144 0,0 1 0 0,-2 6-128 16,-4 1 128-16,-2 3 0 0,-1 4-144 0,2-2 144 15,1 4 0-15,0-3-144 0,-1-1 144 0,4-1-160 16,1 0 160-16,5 1-160 0,5 3 160 0,3 3 0 15,3 7-144-15,3 7 144 0,4 3 0 0,4 7 0 16,4 2 0-16,2-5 0 0,5-4 0 0,2-5 0 0,-2-5 0 0,1-6 0 16,-3-5 0-16,0-2 0 0,0-2 0 0,1-2 0 15,1 0 0-15,2-1 0 0,0-1 0 0,1-4 0 16,-1-3 0-16,2-3 0 0,2-5 0 0,1-5 0 16,2-4 0-16,1-5 0 0,1-6 128 0,2-1-128 15,2-4 256-15,6-1-48 0,4 0 0 0,3 0 0 16,1 3-208-16,-1 0 144 0,-2 1-144 0,-3-1 128 15,-7-1-128-15,-5-1 160 0,-4-5-160 0,-2-3 160 16,-2-5 32-16,-4-3 0 0,-3-1 0 0,-3-1 0 16,-2 1 96-16,-2 2 32 0,-1 0 0 0,-3 5 0 15,0 0-48-15,-3 4 0 0,-1 2 0 0,-4 2 0 16,-2 0-80-16,-4 0 0 0,-3 0-16 0,-6-4 0 16,-7-6-176-16,-6-2 160 0,-6-5-160 0,-3 3 160 0,-4-3-160 0,2 3 0 15,2 3 144-15,3 5-144 0,2 5 0 16,-1 1 0-16,0 5 0 0,-5 1 0 0,-4 3-256 0,-3 2-64 15,-2 4 0-15,3 3-11344 16,4 4-2272-16</inkml:trace>
  <inkml:trace contextRef="#ctx0" brushRef="#br0" timeOffset="40962.67">26472 16858 6447 0,'0'0'272'0,"0"0"80"0,0 0-352 0,0 0 0 16,0 0 0-16,1-11 0 0,-1 11 4960 0,0 0 928 16,3-8 176-16,-3 8 32 0,0 0-4240 0,0 0-864 15,-1-9-160-15,1 9-48 0,-2-8 400 0,2 8 80 16,0-7 16-16,0 7 0 0,0-7 16 0,0 7 16 16,0 0 0-16,4-10 0 0,0 3-384 0,-4 7-80 15,4-6-16-15,-4 6 0 0,0 0-112 0,0 0-16 16,5-7-16-16,-5 7 0 0,3-6-144 0,-3 6-32 0,0 0 0 0,0 0 0 15,0 0-160-15,0 0-32 0,0 0-16 0,0 0 0 16,0 0-32-16,0 0 0 0,0 0 0 0,0 0 0 16,0 0-272-16,-4 13 160 0,0-3-160 0,0 3 128 15,1 0-128-15,1 1 0 0,-1 3 0 0,2 4 0 16,0 1 0-16,1 1 0 0,-2 1 0 0,2 2 0 16,0 1-128-16,0-1 128 0,0 0 0 0,0-3 0 15,0-2 0-15,0-1 0 0,2-2 0 0,-1-3 0 31,0-1-848-31,3-1-48 0,0 0-16 0,1-3-13344 0,2-5-2656 0</inkml:trace>
  <inkml:trace contextRef="#ctx0" brushRef="#br0" timeOffset="45564.77">4504 16950 8287 0,'0'0'736'0,"-6"-4"-592"16,-1-2-144-16,2-1 0 0,2 1 4032 0,3 6 768 0,-1-9 144 0,1 1 48 15,0 0-3200-15,0 8-640 0,4-8-128 0,1 2-32 16,1-3 448-16,0 3 96 0,3 1 0 0,2 1 16 31,0 2-1872-31,-4 0-384 0,2 1-80 0,0 1-16 0,2-1 672 0,-1 1 128 0,-1 1 0 0,2 0 0 16,-1 1 0-16,7 0 144 0,-4 1-144 0,0-1 128 15,0 1 112-15,-1-2 16 0,-1-1 0 0,3-1 0 16,-1 0 64-16,0-2 0 0,0 0 16 0,0 0 0 16,-2-1-48-16,4 0-16 0,-2 1 0 0,-1 1 0 15,-3-1-128-15,1 3-16 0,0 1-128 0,-10-1 192 16,0 0-192-16,12 11 0 0,-5 0 0 0,-3 2 0 15,-2 3 0-15,0 2 0 0,-1 3 0 0,-2 0 0 16,-2 4-192-16,-2 0 64 0,0-1 128 0,1 0-208 16,-3-1 64-16,-1-2 16 0,2-1 0 0,-2-1 0 15,1-4 128-15,0 0 0 0,-1 0 0 0,-1-4 0 0,0 0 0 0,-2-2 0 16,-1 0 0-16,2 0 0 0,-2 0 0 0,0-2 0 16,1-5 0-16,0 2 128 0,0 0-128 0,1 0 144 15,10-4-144-15,-10 7 160 0,-2-3-160 0,1-2 0 16,-1 1 0-16,1-1 0 0,1 2 0 0,1-4-144 15,0 0 0-15,0 0 0 0,1-2 144 0,0-1-192 16,1-2 192-16,1 0-192 0,-1-1 192 0,1 0 0 16,6 6 0-16,-7-9 0 0,2-2 0 0,1 2 0 15,4 9 0-15,-2-9 128 0,0 1-128 0,2 8 0 16,0-11 0-16,0 11 0 0,3-11 0 0,-3 11 272 16,4-9-32-16,-4 9-16 0,8-5 0 0,-8 5 0 15,11-5 0-15,0 3 0 0,-11 2-224 0,14 0 0 0,-2 0 128 0,1 3-128 16,-1 2 0-16,1 0 128 0,0-1-128 0,-2 0 0 15,-11-4 176-15,15 5-176 0,-2 1 192 0,1-1-192 16,-1 1 256-16,3-2-48 0,-1 3-16 0,0-1 0 16,-3 1 0-16,1-1 0 0,-2 1 0 0,2-1 0 15,-2-1-64-15,2 2 0 0,0 0-128 0,1-1 192 16,-2-1-64-16,-2 2-128 0,-10-7 176 0,12 4-176 16,0 1 0-16,-2 0 0 0,-1 2 0 0,1-3-192 31,0 1-1520-31,-10-5-288 0,10 6-64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9:23:27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8709 8051 15663 0,'-30'1'688'0,"9"3"144"0,-4 3-656 0,-1 1-176 0,0-1 0 0,0 1 0 15,1 0 3392-15,4-1 656 0,4-1 128 0,6-1 32 16,11-5-3296-16,0 0-656 0,0 0-128 0,0 0-128 0,11 8 0 0,6-1 0 15,4-3 0-15,4 2 0 16,0-1 0-16,1 1 0 0,1-3 0 0,2 0 0 0,1 0 0 0,2-2 0 16,2 2 0-16,5-3 0 0,5 2 0 0,1-1 0 15,2-1 0-15,-1 3 0 0,-3 0 0 0,-4-3 0 16,-1-2 0-16,-4 1 0 0,-3-3 304 0,-1-1 0 16,0-2 0-16,1 4 0 0,0-4 48 0,5 4 16 15,0 1 0-15,3 4 0 0,4 5-64 0,-1-1-16 16,-3 1 0-16,-1-1 0 0,0 0-112 0,-3-2-32 15,-1-3 0-15,0-2 0 0,-6-3 96 0,1 0 16 16,-2 0 0-16,-1 0 0 0,1 0-64 0,-4 0 0 16,-2 2 0-16,-2-2 0 0,-2 2-64 0,-2 1-128 0,-4-3 176 0,-1 1-176 15,-10 3 256-15,0 0-48 0,6-6-16 0,-6 6 0 16,3-10 160-16,-3-1 32 0,-4 1 0 0,-1-1 0 16,-2 0 0-16,-2-3 0 0,-1 0 0 0,-4 1 0 15,1-3-112-15,0 3-16 0,-2 0 0 0,-1 0 0 16,0-1-128-16,2 1-128 0,-2 0 192 0,2 1-192 15,-3 3 224-15,3 0-64 0,0 0-16 0,-1 2 0 16,0 2-144-16,-2 2 160 0,0-2-160 0,1 4 160 16,2-2-160-16,-2 2 0 0,2 0 0 0,1 2 0 15,-2 0 0-15,1 2 0 0,0-3 0 0,1 0 0 16,0 0 0-16,1 1 0 0,1 1 0 0,11-2 0 16,0 0 0-16,0 0 0 0,0 0 0 0,0 0 0 15,0 0 0-15,0 0 0 0,0 0 0 0,12 0 0 16,2 0-240-16,1-2 80 0,-1 2 16 0,2 2 0 0,-1-1 144 0,2 1-192 15,2-2 192-15,0 4-192 0,3 0 192 0,-1 2-128 16,1 0 128-16,-2 1-128 0,-1 0 128 0,0 2 0 16,-1 2-144-16,0-1 144 0,-1 2 0 0,0 0 0 15,-1 1 0-15,-1 0 0 0,1 1-128 0,-2 2 128 16,1 0 0-16,-1-2 0 0,0 2 0 0,1-2 0 16,-4 3-144-16,3 0 144 0,-4 1 0 0,-1-4 0 15,-2 2 0-15,-2 0 0 0,0-2 0 0,-2 2 0 16,-1 1 0-16,-2-2 0 0,-2 0 0 0,-2-1 0 15,-2 2 0-15,-1 3 0 0,-4-1 0 0,1 2 0 16,-2 2 0-16,-1-1 0 0,0 1 0 0,0-2 0 16,-1-5 128-16,1 2-128 0,0-2-192 0,1-2-64 0,1-6-32 15,1 0 0 1,-2-4-2048-16,3-6-416 0</inkml:trace>
  <inkml:trace contextRef="#ctx0" brushRef="#br0" timeOffset="883.16">8715 6952 12895 0,'-6'8'1152'0,"-2"0"-928"16,8-8-224-16,0 0 0 0,0 0 3040 0,0 0 560 15,0 0 112-15,0 0 32 0,14-4-2672 0,2-4-544 16,1-4-96-16,4-1-32 0,1 0 48 0,5-3 0 16,5 0 0-16,3 0 0 0,4 2-208 0,1 2-48 15,3 4 0-15,-1 3 0 0,-3 2-64 0,-1 1 0 0,-3-1-128 0,0 3 192 16,1 0-192-16,1 1 144 0,4-1-144 0,1 4 128 16,2 0-128-16,0 1 0 0,1 2 0 0,-4-2 0 15,-2 0 0-15,-5 0 0 0,-2 1 0 0,-4-1 0 16,0-1 0-16,-4 0 0 0,-3 1 0 0,0 0 0 15,0-2 384-15,-1 1 0 0,-2-2 0 0,0 2 0 16,0 0 0-16,-1 0 0 0,-2-1 0 0,-1-1 0 16,-2 0-112-16,-2-1-16 0,-10-1-16 0,11 0 0 15,-11 0 16-15,0 0 0 0,0 0 0 0,0 0 0 16,0 0 80-16,2-11 32 0,-4 0 0 0,-2-1 0 16,-3-1-64-16,-2 1-16 0,-1-5 0 0,-4 0 0 15,0-1-160-15,-2 2-128 0,1 1 144 0,-1 2-144 16,1 1 0-16,-2 2 128 0,-2-1-128 0,1 1 0 15,0-2 0-15,0 1 0 0,-2 1 0 0,2 2 0 0,-3 3 0 16,3 1 0-16,-2-2 128 0,2 0-128 0,1 1 0 16,1 0 0-16,2-2 0 0,1 2 0 0,0 3 128 0,1-4 0 15,2 2-128-15,1 1 192 0,1-1-192 0,8 4 144 16,-9-3-144-16,9 3 128 0,-9-3-128 0,9 3 0 16,-7-2 0-16,7 2 128 0,0 0-128 0,0 0 0 15,0 0 0-15,0 0 0 0,0 0 0 0,0 0 0 16,12 5-144-16,2 2 144 0,4 0 0 0,3 1 0 15,3 0-128-15,2-1 128 0,2-1-128 0,4-2 128 16,0 1-192-16,3 0 192 0,-1-1-192 0,2 0 64 16,0-1 128-16,2-1-208 0,0 0 208 0,-3 0-176 15,0 4 176-15,-1-3-160 0,-3 4 160 0,-2 1 0 0,-3 0 0 0,-4-2 0 16,-4 2 0-16,-3 1 0 0,-5-2 0 0,-2 2 0 16,-8-9 160-16,7 14 64 0,-4 2 16 0,0-1 0 15,-3 1 160-15,-1 1 48 0,-2 1 0 0,-1 0 0 16,-1 2-224-16,-1-2-32 0,-4 3-16 0,0-3 0 15,-6 3 0-15,-3 0 0 0,-3-4 0 0,-2 0 0 16,-2 0-48-16,-1 1 0 0,-2-6 0 0,2 1 0 16,-2 0-128-16,2 0 128 0,0-1-128 0,4 2 128 15,2 3-384-15,2-1-64 0,0-5-32 0,4 1 0 32,3-3-2144-32,2-2-416 0,-5-1-96 0,15-6 0 0</inkml:trace>
  <inkml:trace contextRef="#ctx0" brushRef="#br0" timeOffset="2664.69">24065 8891 11055 0,'-15'-4'976'0,"4"-1"-784"0,0-2-192 0,0 2 0 0,1 0 4432 0,1-2 848 16,-1-1 160-16,5 0 48 0,1 2-4000 0,2-3-784 16,-1-2-176-16,0 2-16 0,2-3-48 0,0 1 0 15,1-8 0-15,2 1 0 0,0 0-48 0,0-7-16 16,1-9 0-16,2-5 0 0,0-6-32 0,3-5-16 15,1 0 0-15,0 4 0 0,1 3-32 0,-1 2-16 16,1 2 0-16,2 2 0 0,1 1-80 0,0-1-16 16,0 1 0-16,0-2 0 0,1-1-16 0,1 1 0 15,-2 0 0-15,-2 2 0 0,0 2-32 0,-3 1-16 16,0 7 0-16,-1 4 0 0,-1 5-144 0,-4 3 0 16,1 3 0-16,-3 2 0 0,0 2 0 0,-1 0 128 0,1 7-128 0,-6-6 0 15,6 6 0-15,0 0 128 0,-10-3-128 0,1 3 0 16,1-3 0-16,8 3 0 0,-11 0 0 0,1 3 0 15,-2 0 0-15,-1 0 0 0,-1 1 0 0,1 2 0 16,-1-1 0-16,-2 1 128 0,-4 3-128 0,1 2 0 16,-2 2 0-16,0 4 0 0,-2 2 128 0,0 2-128 15,3 3 0-15,-1 0 0 0,0 0 144 0,1 2-144 16,3 1 0-16,0-1 0 0,0-2 0 0,4-3 0 16,2-2 0-16,2-3 0 0,1-3 0 0,3-3 0 15,-1 0 0-15,4-3 0 0,2-7 0 0,0 0 128 16,0 0-128-16,0 0 0 0,0 0 128 0,0 0-128 15,0 0 144-15,0 0-144 0,8-7 192 0,-2-1-192 16,1-4 160-16,0-4-160 0,3-3 128 0,0-2-128 16,2-2 0-16,1-1 0 0,1-2 128 0,0 0-128 15,1-1 0-15,2 0 0 0,2 1 0 0,1 3 0 0,-2 2 0 0,2 3 0 16,-1 0-144-16,1 3 144 0,-2 2 0 0,-1 1 0 16,-3 2 0-16,-1 2 0 0,-1 2-128 0,0 0 128 15,-2 1 0-15,-1 1 0 0,0 0 0 0,-9 4-128 16,12 0 128-16,-3 0 0 0,-9 0 0 0,11 7-128 15,-11-7 128-15,11 9 0 0,0 1-160 0,-2 4 160 16,-1-1-128-16,2 1 128 0,-1 5 0 0,1 1 0 16,-3 1 0-16,2 1-128 0,1-1 128 0,-1 1 0 15,1-2 0-15,-1 0 0 0,2-1 0 0,-1-1 0 16,1-2 0-16,-1-1 0 0,2-3 0 0,-2-2 0 16,-1 0 128-16,2 1-128 0,-2 1-240 0,0-4-112 15,-2-3-32-15,-7-5-11472 16,0 0-2304-16</inkml:trace>
  <inkml:trace contextRef="#ctx0" brushRef="#br0" timeOffset="3427.23">24249 7347 6447 0,'0'0'576'0,"0"0"-576"16,0 0 0-16,0 0 0 0,0 0 3968 0,0 0 704 15,0 0 128-15,0 0 16 0,-6-3-3088 0,6 3-608 16,-6-6-128-16,4-3-32 0,-1 0-32 0,2-2-16 16,0 1 0-16,-1-1 0 0,2 0-64 0,-1-1-16 15,0-4 0-15,1 1 0 0,1 0-80 0,2 2-32 16,-1-4 0-16,2-1 0 0,0-2-352 0,0 0-80 16,0-5-16-16,1-3 0 0,0-2-272 0,0-1 128 15,-1-3-128-15,3 2 0 0,-1-2 144 0,1 1-144 0,-1 1 0 0,0 4 144 16,-2 3-144-16,1 5 0 0,-1 0 0 15,-2 4 0-15,0 2 0 0,-1-2 128 0,0 2-128 0,1 2 0 16,-2 1 0-16,0 1 0 0,0 3 128 0,0-2-128 16,0-2 0-16,0 11 0 0,1-10 0 0,-1 10 0 15,0 0 0-15,0 0 0 0,0 0 0 0,0 0 0 16,-1-8 0-16,1 8 0 0,0 0 0 0,-8 0 0 16,-1 5 0-16,-1 2 192 0,-1-1-192 0,-1 3 192 15,0-1-64-15,1 5 0 0,-3-1 0 0,1 2 0 16,0 3-128-16,-1 0 160 0,-3-1-160 0,0 3 160 15,-2 2 32-15,-1 3 16 0,-1-2 0 0,2 1 0 16,0-1-208-16,2 1 128 0,2-4-128 0,0 1 0 16,1-6 128-16,2-1-128 0,2-3 0 0,2-2 144 15,8-8-144-15,0 0 0 0,0 0 144 0,0 0-144 0,0 0 128 0,0 0-128 16,0 0 128-16,8-13-128 16,2-1 128-16,2-2-128 0,0-1 160 0,2-1-160 0,3-3 0 0,-1 2 0 15,-1-4 0-15,2 3 0 0,2-1 0 0,-1 3 0 16,0-1 0-16,0 4 0 0,-1-2 0 0,2 2 0 15,-5 0-160-15,-1 2 160 0,0 1 0 0,0 0-160 16,-1 3 160-16,-2-1 0 0,-2 2 0 0,-1 3-128 16,-7 5 128-16,7-10 0 0,-7 10 0 0,10-7-128 15,-1 0 128-15,-9 7 0 0,0 0-144 0,11 0 144 16,1 4 0-16,-12-4-144 0,12 7 144 0,-2 0 0 16,-1 5 0-16,1 0 0 0,-3 0 0 0,1-1 0 15,-1 1 0-15,2-2 0 0,1 4 0 0,3-3 0 16,0 0 0-16,3-1 0 15,4 1-768-15,4-1-112 0,6 0-16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9:23:49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7401 12738 10127 0,'0'0'896'0,"0"0"-704"0,0 0-192 0,0 0 0 15,0 0 2112-15,12-3 400 0,0 3 80 0,-12 0 16 16,0 0-848-16,7-4-160 0,-7 4-48 0,6-7 0 16,-6 7-336-16,4-8-80 0,-4 8-16 0,2-8 0 15,-2-1-432-15,2 0-96 0,0 0-16 0,3-1 0 16,2 0-176-16,-1-2-32 0,1-1-16 0,3 1 0 16,5-3-48-16,2-1-16 0,0 2 0 0,-2-3 0 15,2 0-160-15,-1 1-128 0,1-1 144 0,-2-2-144 16,1 1 0-16,1-3 128 0,0-4-128 0,-3-2 0 15,1-5 208-15,-1-4 0 0,3 1 0 0,0 3 0 0,0-2 112 0,-2 0 32 16,2 2 0-16,3 1 0 0,2 3-144 0,-2 1-16 16,-2 2-16-16,0 2 0 0,2 0-176 0,-1 3 0 15,0-3 0-15,0 0 128 0,2-2-128 0,-3-2 0 16,0-7 0-16,1 0 0 0,-2 1 0 0,-2 2 0 16,-3 2 0-16,1 3 0 0,1 2 0 0,1 1 0 15,-2 4 0-15,0 1 0 0,0 5 0 0,0 0 0 16,-1 2 0-16,-1 2 0 0,0 2 0 0,-2 4 0 15,-1-3 0-15,-8 6 0 0,0 0 0 0,0 0 0 16,0 0 0-16,0 0 0 0,0 0 192 0,0 0-32 16,0 0-16-16,-8 3 0 0,-1 0 240 0,0-2 32 0,-4 4 16 15,1-4 0-15,-1 5-64 0,-1 0-16 0,-3 1 0 0,-2-1 0 16,-2 5-144-16,-1-4-16 0,-1 4-16 0,-3 1 0 16,-2-2-48-16,-2 3-128 0,-1 1 192 0,-1 2-64 15,-4 4-128-15,2-2 192 0,1 1-192 0,3 2 192 16,2 3-192-16,5-5 0 0,2-3 0 0,3-2 0 15,3-1 0-15,4-2 0 0,1-5 0 0,10-6 0 16,0 0 128-16,0 0-128 0,0 0 0 0,0 0 128 16,0 0-128-16,0 0 128 0,0 0-128 0,0 0 128 15,8-2 0-15,4-6-128 0,-2-1 192 0,1-2-64 16,1-2-128-16,2-2 0 0,4-2 0 0,3-6 0 16,4 0 0-16,1-2-176 0,4-2 176 0,0 2-128 15,-2-1 128-15,0 3 0 0,-2 2 0 0,-3 2 0 16,-3 2 0-16,-3 3 0 0,-4 2 0 0,-1 2 0 15,-2 1 0-15,-2 2-128 0,-8 7 128 0,8-5 0 0,-8 5 0 0,0 0 0 16,0 0 0-16,0 0-128 0,0 0 128 0,0 0 0 16,0 0 0-16,0 0 0 0,0 0 0 0,0 0 0 15,0 0 0-15,5 12 128 0,0 1-128 0,2 3 128 16,2-2-128-16,1 3 128 0,-2 1-128 0,1-2 0 16,0-1 0-16,-1-2 0 0,0-3 0 0,0-1 0 15,0-2 128-15,1 5-128 0,0 3 128 0,0-1-128 16,0-1 128-16,-2-1-128 0,-2-1 0 0,1 4 128 15,0-1-128-15,-2 6 0 0,-1-1 0 0,4 2 128 16,-3 3-128-16,1 3 0 16,2 0-1152-16,-4 3-320 0,1 0-48 0</inkml:trace>
  <inkml:trace contextRef="#ctx0" brushRef="#br0" timeOffset="1218.56">11310 12022 16575 0,'-20'-2'1472'0,"6"0"-1168"0,-4 1-304 0,-1 1 0 16,1 0 2320-16,0 0 416 0,1-1 80 0,3 1 0 0,1 0-2112 0,-1 0-416 16,0 1-96-16,1-1 0 0,0 0-192 0,1 0 0 15,2-1 0-15,2 1 128 0,8 0 144 0,0 0 32 16,-9 0 0-16,9 0 0 0,0 0 656 0,0 0 128 16,0 0 16-16,8-3 16 0,2 3-224 0,7 0-64 15,3 1 0-15,4-1 0 0,4 3-432 0,2-2-80 16,0 3-32-16,2-4 0 0,2 0-96 0,-1 0 0 15,0-2-16-15,0-2 0 0,3 1-48 0,3 2-128 16,1-1 192-16,6 1-64 0,1 1-128 0,1 0 192 16,0 0-192-16,-2 0 192 0,-2-2-16 0,-3-1 0 15,-4-1 0-15,1-1 0 0,0-2-48 0,0 1-128 16,1 1 192-16,1 1-64 0,2 0-128 0,0 2 128 0,-2 1-128 16,2 1 128-16,-4 1-128 0,-3-1 0 0,-5 0 144 0,-3 3-144 15,-2 1 0-15,-2-1 0 0,-2 0 0 0,-1 0-128 31,-1 0-1760-31,-2-1-352 0,0 2-64 0,-1-3-12832 0</inkml:trace>
  <inkml:trace contextRef="#ctx0" brushRef="#br0" timeOffset="1984.24">16479 12047 8287 0,'-22'-5'368'15,"6"0"80"-15,-2-1-448 0,1 1 0 0,3 1 0 0,1-1 0 0,1 1 4272 0,12 4 768 16,-11-4 144-16,11 4 48 0,0 0-3312 0,0 0-672 16,0 0-128-16,0 0-32 0,10-5-352 0,3 1-80 15,2 3-16-15,3-2 0 0,2 2-432 0,2 2-80 16,0 2-128-16,3-2 176 0,0 2-48 0,1-1 0 15,1 1 0-15,1-2 0 0,0 2 368 0,1-3 64 16,0-2 16-16,-1 0 0 0,1-2 224 0,2 0 48 16,1-1 16-16,2-2 0 0,2 1-128 0,5 1-32 15,-1-1 0-15,4 2 0 0,1 0-336 0,0 1-80 16,2-1-16-16,-1-3 0 0,-2-2-112 0,2 0-32 16,-1-2 0-16,4 5 0 0,-2-1-128 0,1 4 0 15,-1 0 144-15,-3 3-144 0,-1 5 0 0,-2-2 0 0,-2 3 0 0,-2 1 0 31,-1-1-336-31,-1 3-144 0,-3-2-32 0,1 2 0 16,-2 1-2208-16,-1 0-448 0</inkml:trace>
  <inkml:trace contextRef="#ctx0" brushRef="#br0" timeOffset="13306.53">7126 14009 9439 0,'0'0'416'0,"0"0"96"0,0 0-512 0,0 0 0 16,0 0 0-16,0 0 0 0,0 0 1024 0,-8-3 128 15,8 3 0-15,0 0 16 0,-9-7-448 0,4 0-80 16,5 7-32-16,0 0 0 0,0 0-16 0,0 0 0 15,0 0 0-15,0 0 0 0,0 0-112 0,0 0-32 16,0 0 0-16,0 0 0 0,0 0 96 0,0 0 16 16,0 0 0-16,0 0 0 0,0 0-160 0,0 0-16 15,0 0-16-15,0 0 0 0,0 0 48 0,0 0 16 16,0 0 0-16,4 5 0 0,-4-5 0 0,2 7 0 16,1-1 0-16,0 1 0 0,-2-1-112 0,0 1 0 15,-1-1-16-15,0 5 0 0,0-11-176 0,0 0-128 16,0 0 144-16,0 0-144 0,-1 10 144 0,1-10-144 0,0 0 128 0,0 0-128 15,-1 11 240-15,1-11-48 0,0 0 0 0,0 13 0 16,0 0 96-16,1 0 16 0,-1 1 0 0,1 0 0 16,1 1 16-16,0 0 16 0,0 2 0 0,-1 3 0 15,0 1-160-15,0 1-48 0,1 1 0 0,-2 5 0 16,0-1-128-16,0 5 0 0,-2-3 0 0,1 3 128 16,-1-2-128-16,-2-2 0 0,0 2 0 0,1-3 128 15,-1-3-128-15,-1-2 0 0,0-1 144 0,1-1-144 16,1-2 128-16,1-2-128 0,-2-1 128 0,1 0-128 15,0-1 0-15,5-1 0 0,-2 0 0 0,1 2 128 16,-1-4-128-16,3 2 0 0,1-1 0 0,1 1 0 16,0 0 0-16,2 0 0 0,0 1 0 0,1-1 0 0,1 1 0 15,-1-4 0-15,1 2 0 0,-9-12-128 0,13 10-192 0,0 1-16 16,-2-5-16-16,-11-6 0 16,14 1-1568-16,-14-1-304 0,13 0-64 0</inkml:trace>
  <inkml:trace contextRef="#ctx0" brushRef="#br0" timeOffset="13858.59">7590 14154 14399 0,'0'0'640'0,"0"0"128"0,0 0-624 0,0 0-144 0,0 0 0 0,0 0 0 16,0 0 896-16,-5 8 160 0,-1-2 32 0,6-6 0 15,0 0-384-15,-7 9-80 0,7-9-16 0,0 0 0 0,-7 9-112 0,7-9-32 16,0 0 0-16,0 0 0 0,-9 4 304 0,9-4 64 16,0 0 16-16,0 0 0 0,0 0-192 0,0 0-32 15,0 0-16-15,0 0 0 0,0 0-288 0,0 0-48 16,0 0-16-16,0 0 0 0,0 0-16 0,0 0-16 15,0 0 0-15,0 0 0 0,3 12 32 0,0-2 16 16,-3-10 0-16,2 15 0 0,2-1-80 0,0 4 0 16,-1-1-16-16,1 4 0 0,-2 1-176 0,1 4 160 15,-2 2-160-15,0-1 160 0,1 4-160 0,-1 2 192 16,0 1-192-16,-1-3 192 0,-2 1-192 0,0-4 0 16,1-2 0-16,0-1 128 0,-3 0-128 0,1 0 0 15,-1-1 0-15,2 2 128 0,0 0-128 0,1 2 0 16,-2 1 0-16,3-3 128 0,-1-2-128 0,1-1 0 0,0-4 0 0,4-5 0 31,1-2-1344-31,-5-12-320 0</inkml:trace>
  <inkml:trace contextRef="#ctx0" brushRef="#br0" timeOffset="32672.43">1168 11499 29423 0,'0'0'640'0,"0"0"144"0,0 0 32 0,0 0 16 0,0 0-672 0,0 0-160 0,0 0 0 0,0 0 0 0,0 0-160 0,0 0-64 16,0 0-16-16,0 0 0 0,0 0 240 0,0 0 0 15,5-4 0-15,1 2-144 0,0 1 144 0,1-2 0 16,-1 2 0-16,2-2 0 0,1 0 0 0,3 1 0 16,0 1 0-16,2-3 0 0,3 1 0 0,2-1 0 15,7 1 0-15,27 0 0 0,-3 1 0 0,0 4-128 16,0-1 128-16,-6 0-128 0,-4 0 128 0,-2 1 0 16,-3-4 0-16,3 1 0 0,1-3 0 0,4 3 0 15,4-2 0-15,3 5 0 0,4-1 0 0,-1 0 0 16,-4-1 0-16,-5 0 0 0,-4 0 0 0,-7-2 0 15,-1-2 0-15,-4-1 0 0,0-1 0 0,-1 1 0 16,-1 0 0-16,2 1 0 0,0 0 0 0,1 3 0 0,2-2 0 0,-3 2 0 16,-1 1 128-16,-3-1-128 0,-2-1 128 0,0 2-128 15,-3 0 176-15,0-1-48 0,-5 1 0 0,0 0 0 16,-2-1 16-16,-12 1 0 0,0 0 0 0,0 0 0 16,0 0 0-16,0 0 0 0,0 0 0 0,0 0 0 15,-1-7 144-15,-6-1 32 0,-3-2 0 0,-6 1 0 16,-6-2-16-16,-4-3 0 0,-1-2 0 0,-5-2 0 15,-2-3-128-15,0-1-32 0,2 0 0 0,2 0 0 16,-1 1 112-16,3 3 0 0,1-2 16 0,1 4 0 16,4-2 128-16,-2 3 32 0,2 1 0 0,1 1 0 15,0 2-128-15,3 0-32 0,1 5 0 0,4-1 0 16,1 3-272-16,4 0 0 0,2 1 0 0,6 3 0 16,0 0 0-16,0 0 0 0,0 0 0 0,0 0 0 0,13 3 0 15,0 1 0-15,0 3 0 0,1 1 0 16,1-1 0-16,-1 4 0 0,2-1-160 0,-1-1 160 0,0 3 0 0,2 0 0 15,1 0 0-15,1 1 0 0,1 0 0 0,0 4 0 16,-2 1 0-16,1 0 0 0,0 0 0 0,0 2 0 16,1 1 0-16,-1-2 0 0,1-4-160 0,1-2 160 15,-3-1 0-15,0-1-144 0,0 1 144 0,-1-4 0 16,-1 0 0-16,-2 2-128 0,-1 1 128 0,1-1 0 16,-1-2 160-16,-2 0-160 0,0-2 208 0,-2 2-48 15,-1 0-16-15,-2 0 0 0,-6-8 32 0,0 0 0 16,9 13 0-16,-3-2 0 0,-6-11 16 0,1 15 0 15,-1-1 0-15,-1 0 0 0,-2 2-192 0,-1 1 128 16,-4 4-128-16,-2 4 128 0,-3-1 0 0,-3 5 0 16,-3 1 0-16,-6 3 0 0,-4-3-128 0,-5 0 160 0,-2-2-160 0,0 0 160 15,3-6-32-15,1 0 0 0,4 0 0 0,2-2 0 16,3-2-256-16,4-6-64 0,6-3-16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9:25:13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17774 10666 6447 0,'0'0'576'0,"0"0"-576"0,0 0 0 0,0 0 0 15,0 0 4416-15,0 0 784 0,-11-4 160 0,11 4 16 16,-8-2-4240-16,8 2-864 0,0 0-272 0,0 0 160 16,0 0-160-16,0 0 0 0,0 0 0 0,-9 4 128 15,-1-2-128-15,10-2 0 0,0 0 0 0,-4 6 0 16,0 1 576-16,0 1 176 0,0 1 32 0,-1-1 16 16,-2 3 736-16,2 2 160 0,0 2 32 0,-4 15 0 15,1-2-272-15,1-4-48 0,2-4-16 0,1-1 0 16,0 0-816-16,1-2-176 0,0-3-16 0,0 3-16 15,1 0-240-15,-1 0-128 0,1 0 128 0,0 0-128 16,0 2 0-16,2 2 0 0,0 1 0 0,0 4 0 16,0-2 0-16,0 2 144 0,-2 0-144 0,2 0 0 0,0 1 128 15,-1-3-128-15,0 1 0 0,-1 1 0 0,2 0-208 0,-1-1-160 16,-2-5-16-16,1-4-16 16,-1-2-320-16,2-3-64 0,0 1-16 15,-1-5 0-15,2-7-2192 0,0 0-432 0,0 0-96 0</inkml:trace>
  <inkml:trace contextRef="#ctx0" brushRef="#br0" timeOffset="337.05">17986 10712 12895 0,'0'0'1152'0,"0"0"-928"0,0 0-224 0,0 0 0 16,0 0 3632-16,0 0 672 0,0 0 144 0,0 14 32 15,4 3-3536-15,-1-1-704 0,-1 1-240 0,1-3 144 16,-1 3-144-16,1 1 0 0,0-2 0 0,-1 0 128 16,0-2 64-16,-1 0 0 0,-1-1 0 0,1 2 0 15,-1 0 480-15,0 2 96 0,0 3 32 0,-2 3 0 16,0 5-96-16,1 4 0 0,0 2-16 0,-2 3 0 15,2-1-416-15,1 1-80 0,0-1 0 0,0-3-16 16,1-5-48-16,0-4 0 0,1-5 0 0,-1-4 0 16,0-3-496-16,2-2-96 0,-3-10-32 0,0 0-10016 15,0 0-2016-15</inkml:trace>
  <inkml:trace contextRef="#ctx0" brushRef="#br0" timeOffset="851.83">17439 10962 22911 0,'0'0'1024'0,"-11"0"192"0,11 0-960 0,-10 0-256 15,1 0 0-15,9 0 0 0,0 0 640 0,0 0 96 0,0 0 16 0,0 0 0 16,0 0-112-16,0 0-32 0,0 0 0 0,0 0 0 15,1-8-32-15,-1 8-16 0,0 0 0 0,6-5 0 16,-6 5-176-16,8-6-16 0,0 0-16 0,1 1 0 16,0 1 256-16,0-2 48 0,1 1 16 0,-1-2 0 15,1 2 32-15,0-2 0 0,2 1 0 0,3-6 0 16,2-1-176-16,-1-4-16 0,1-4-16 0,2-2 0 16,-1-5-240-16,1 0-64 0,1-4 0 0,1 4 0 15,-2-2-192-15,1 4 128 0,-3 0-128 0,0 1 0 16,-1 4 0-16,-2 4 0 0,0 1 0 0,-1 5 0 15,-1 2 0-15,-2 1 0 0,0 1 0 0,-3 3 0 16,-7 4 0-16,0 0 0 0,11-1-160 0,-11 1 160 16,0 0-144-16,12 7 144 0,-12-7-160 0,0 0 160 15,11 11 0-15,0-2 128 0,-11-9 16 0,10 13 0 0,1-1 80 16,-1-3 16-16,-1 2 0 0,2 2 0 0,0-5-96 0,1 3-16 16,-2 1 0-16,2 1 0 0,0 0-128 15,1-1 192-15,0 2-192 0,1 2 192 0,1 1-192 0,0 0 0 16,-2 0 0-16,0 1 0 0,2 1 128 0,-1-2-128 15,-4 0 0-15,1 0 128 0,1-2-128 0,-3 0 0 16,-1-2 0-16,1-4 128 0,0 3-128 0,-1-3 0 16,0-2-192-16,-1 2 192 15,5-3-656-15,-2 2-16 0,2-4 0 0,1 0 0 16,-1 1-2224-16,1-5-448 0,3 2-96 0,-2-1-16 0</inkml:trace>
  <inkml:trace contextRef="#ctx0" brushRef="#br0" timeOffset="1320.07">18488 11308 26895 0,'0'0'1184'0,"0"0"256"0,-8 9-1152 0,2 0-288 0,-1 0 0 0,2-1 0 15,0 0 800-15,1 1 96 0,0 3 32 0,0-2 0 16,1-1-688-16,1 2-240 0,-1 0 144 0,2 1-144 0,-3 0 0 0,0 0 0 16,3 1 0-16,-1 0 0 0,2-13 0 0,-1 17 0 15,1-4 0-15,1-2 0 0,-1-11 0 0,0 0 128 16,7 15 32-16,-7-15 0 0,10 13 368 0,1-4 80 15,-11-9 16-15,13 8 0 0,0-2-240 0,-1-2-32 16,1-3-16-16,0 1 0 0,-2-4-160 0,2 1-48 16,2-2 0-16,-1 0 0 0,2-4-128 0,-1 2 192 15,1 0-192-15,0-2 192 0,-2 1-192 0,-1-1 160 16,-1-2-160-16,-2 1 160 0,-2 2-160 0,-1-1 160 16,-7 7-160-16,5-9 160 0,-5 9 0 0,2-10 0 15,-2-5 0-15,-2 3 0 0,-2 2 192 0,-3 0 32 0,-3-2 16 16,0 1 0-16,-5-3-32 0,0 0-16 0,-2-2 0 15,0 0 0-15,-3 1-128 0,1 0-32 0,0 2 0 0,1 0 0 16,0 3-192-16,1 1 0 0,0 1 0 0,1 3 0 31,2 2-1168-31,1 2-288 0,0 0-48 0</inkml:trace>
  <inkml:trace contextRef="#ctx0" brushRef="#br0" timeOffset="3560.49">19122 11017 11455 0,'0'0'512'0,"0"0"96"0,-10 0-480 0,10 0-128 15,-10 4 0-15,10-4 0 0,-10 3 1232 0,1-1 240 0,9-2 32 0,-10 4 16 16,10-4-320-16,0 0-64 0,0 0-16 0,0 0 0 16,0 0-192-16,-7 5-32 0,7-5-16 0,0 0 0 15,0 0-240-15,0 0-32 0,0 0-16 0,0 0 0 16,0 0 112-16,0 0 0 0,0 0 16 0,0 0 0 16,0 0 272-16,0 0 48 0,0 0 16 0,10 3 0 15,-10-3-304-15,12 2-64 0,-2 0-16 0,1 0 0 16,-1 1-256-16,2 1-48 0,1-1-16 0,2 0 0 15,2 0-96-15,3 1-32 0,-1-1 0 0,4 0 0 16,1 0-64-16,2-2-16 0,1 3 0 0,-1 0 0 16,0-1 0-16,-3-1 0 0,-1 1 0 0,1 1 0 15,-1-3 0-15,1-1 0 0,3 2 0 0,0-1 0 16,0 1-16-16,4-2-128 0,2 0 192 0,3 0-64 16,4 0 0-16,0-2-128 0,-1 1 192 0,-2-1-64 15,0 1 32-15,-3 1 0 0,-1 0 0 0,-4 0 0 16,0-3-16-16,2 3 0 0,-2 0 0 0,1 3 0 0,0-3-144 0,2 1 128 15,0 1-128-15,2-2 128 0,1-2-128 0,-1 2 0 16,-1-1 0-16,-1 1 0 0,-2-3 128 0,0 1-128 16,-3 0 128-16,0 0-128 0,-5-2 128 0,-3 1-128 15,-2-1 0-15,-1 2 128 0,-2-1-128 0,0 1 128 16,-1 0-128-16,-1 1 128 0,-1 0 64 0,2 1 16 16,-2-2 0-16,1 2 0 0,-1-1-208 0,0 0 144 15,1-1-144-15,-1 0 128 0,2 1-128 0,-2-1 0 16,1 1 0-16,-2-3 128 0,-9 4-128 0,12-3 0 15,-3-2 0-15,-1 1 128 0,-8 4 0 0,8-6 0 0,-1-1 0 16,-7 7 0-16,0 0 96 0,4-8 16 16,-4 8 0-16,-1-10 0 0,-2 2 128 0,-2 2 16 0,5 6 16 0,-9-10 0 15,1 1-64-15,-1 3-16 0,-1-1 0 0,-2 1 0 16,0 1-96-16,0-1-32 0,2 2 0 0,0 2 0 16,-2-3-192-16,1 1 144 0,11 4-144 0,-10-4 128 15,-2 0-128-15,12 4 0 0,-12-4 0 0,12 4 0 16,-10-5 0-16,10 5 0 0,-10-4 0 0,10 4 0 15,-9-4 0-15,9 4 0 0,0 0 0 0,0 0 0 16,-11-5 0-16,11 5 0 0,0 0 0 0,0 0 0 16,0 0 0-16,0 0 0 0,0 0 0 0,0 0 0 15,0 0-192-15,0 0 192 0,7 4-192 0,0 1 192 16,1-1-208-16,1 0 80 0,2 1 128 0,-1-1-208 16,1 0 208-16,0 0-144 0,1 1 144 0,1-3-128 15,0 2 128-15,2 0 0 0,0-1 0 0,1 0 0 16,-1-1 0-16,1 1-128 0,0-1 128 0,-2 2 0 0,0 0 0 15,-1 1 0-15,-1-1 0 0,-12-4 0 0,13 8 0 0,-4-1 0 16,-9-7-128-16,0 0 128 0,7 11 0 0,-7-11 0 16,0 0 0-16,-1 13 0 0,-2 0 0 0,-2-1 192 15,-4 0-64-15,0-3 0 0,-2-1 48 0,-1 2 16 16,1 2 0-16,-2 0 0 0,0 1-48 0,0 0 0 16,-1 1 0-16,1 0 0 0,0 0-16 0,2-1-128 15,2 0 192-15,-2 1-64 0,2-2-128 0,1-2 0 16,2-1 0-16,0-1 0 0,6-8 0 0,0 0 0 15,-1 9 0-15,1-9 0 16,0 0-2496-16,0 0-384 0,12-5-80 0,2-8-16 0</inkml:trace>
  <inkml:trace contextRef="#ctx0" brushRef="#br0" timeOffset="5149.24">21363 10540 15599 0,'0'0'688'0,"0"0"144"0,0 0-656 0,-8-3-176 15,3-2 0-15,5 5 0 0,0 0 0 0,0 0 192 16,0 0-192-16,6-8 192 0,-6 8-192 0,9-5 128 15,-1 0-128-15,-8 5 128 0,0 0 256 0,9-5 32 16,-9 5 16-16,9-4 0 0,-9 4 288 0,0 0 64 16,0 0 16-16,0 0 0 0,0 0 288 0,0 0 48 15,0 0 16-15,0 0 0 0,0 0 128 0,0 0 48 16,0 0 0-16,0 0 0 0,0 0 80 0,0 0 32 16,0 0 0-16,0 0 0 0,11-2-384 0,-11 2-80 0,0 0-16 0,0 0 0 15,9-5-432-15,-9 5-80 0,8-6-32 0,-8 6 0 16,8-7-128-16,-2 1-32 0,-6 6 0 0,8-6 0 15,-8 6-48-15,0 0-16 0,0 0 0 0,0 0 0 16,0 0-64-16,0 0-128 0,0 0 176 0,0 0-176 16,0 0 224-16,0 0-64 0,0 0-16 0,0 0 0 15,0 0 176-15,0 0 16 0,0 0 16 0,0 0 0 16,0 0 80-16,0 0 16 0,0 0 0 0,0 0 0 16,0 0-128-16,0 0 0 0,0 0-16 0,0 0 0 15,0 0-48-15,0 0 0 0,0 0 0 0,0 0 0 16,0 0-128-16,0 0-128 0,0 0 192 0,0 0-192 15,0 0 192-15,0 0-64 0,0 0 0 0,0 0-128 16,0 0 0-16,0 0 0 0,0 0 0 0,0 0 0 0,0 0 0 0,0 0 0 16,0 0 0-16,0 0 0 0,0 0 144 0,0 0-144 15,0 0 0-15,0 0 144 0,0 0-144 0,0 0 160 16,0 0-160-16,0 0 160 0,0 0-32 0,0 0 0 16,0 0 0-16,0 0 0 0,0 0-128 0,0 0-192 15,0 0 32-15,0 0 16 0,0 0 144 0,0 0 0 16,-4 12 0-16,4-12 128 0,0 0 112 0,0 0 16 15,-4 16 16-15,4-16 0 0,-2 13-272 0,2-13 0 16,-2 13 0-16,2-13 0 0,0 17 0 0,2-6 0 16,-1 3 0-16,0-1 0 0,2 0 0 0,-1 0 0 15,1 0 0-15,1 1 0 0,0 2-192 0,0 2-64 0,2 3 0 16,-1 0 0-16,1 2 256 0,0 1 0 0,1 0 0 16,3 0 0-16,-1-3 0 0,-1 1 0 0,-1-3 0 0,2 1 0 15,-1-2 0-15,-1 0 0 0,0 2 0 0,1 1 0 16,-2-3 0-16,2 3 0 0,-1 1 0 0,-1 3 0 15,-2 1 0-15,1-1 0 0,-1 1 0 0,0 2 0 16,-1 2 0-16,-1 0 0 0,1-3 0 0,1 0 0 16,-3-4 0-16,2-2 0 0,-2 0 128 0,0-5-128 15,-1-3 144-15,2 0-16 0,-2-3-128 0,0-1 192 16,0-9 64-16,1 12 0 0,-1-3 0 0,2-1 0 16,-2-8-256-16,0 0 144 0,3 8-144 0,-3-8 128 15,0 0-128-15,0 0 192 0,0 0-192 0,5 9 192 16,-5-9-192-16,0 0 192 0,0 0-192 0,0 0 192 15,0 0-192-15,0 0 192 0,0 0-192 0,0 0 192 16,0 0-192-16,0 0 128 0,0 0-128 0,9 7 128 0,-9-7-128 0,0 0 0 16,0 0 0-16,0 0 128 0,0 0-128 0,0 0 0 15,11 0 144-15,-11 0-144 0,10-6 144 0,-10 6-144 16,11-6 192-16,-3-1-192 0,-2-1 224 0,1-1-64 16,-1 2-16-16,1-8 0 0,-1-4 48 0,2-2 16 15,1-1 0-15,0-4 0 0,0-1-48 0,2-3-16 16,-1-5 0-16,2 0 0 0,1-4-144 0,1-3 0 15,1 2 144-15,-1 2-144 0,0 0 0 0,-1 3 0 16,0 1 0-16,0 2 0 0,-1 0 0 0,0 1 0 16,-2-2 0-16,1-1 0 0,-2 3 0 0,0 0 0 15,1-2 0-15,0 3 0 0,-3 0 0 0,2 2 0 16,-2 2 0-16,1 1 0 0,0 5-192 0,-2 3 0 16,1 2 0-16,-1 0 0 15,-1 4-352-15,2 0-80 0,1 3-16 0,-8 8 0 16,8-5-1296-16,-8 5-272 0,0 0-48 0,10 0-16 15,-10 0-848-15,8 5-160 0,-8-5-48 0</inkml:trace>
  <inkml:trace contextRef="#ctx0" brushRef="#br0" timeOffset="5918.96">22438 10176 30927 0,'0'0'1360'0,"0"0"304"0,0 0-1344 0,0 0-320 16,0 0 0-16,-2 13 0 0,2-4 816 0,2 4 80 16,3 2 32-16,2-1 0 0,1 0-928 0,0 3-144 15,-2-1-48-15,2 0-16 0,1-2 208 0,2 2 0 16,-1 0 0-16,-2-1 0 0,-2-1-144 0,1-1 144 16,-2-1-128-16,0 2 128 0,-1 1 0 0,0-1 0 0,-1-1 0 0,-2 0 0 15,-1 1 0-15,0 1 0 0,-1-2 0 0,-1 0 0 16,1 0-128-16,1-13-64 15,-3 12 0-15,3-12 0 16,-2 10-1072-16,2-10-208 0,0 0-64 0</inkml:trace>
  <inkml:trace contextRef="#ctx0" brushRef="#br0" timeOffset="6236.79">22636 10220 5519 0,'0'0'240'0,"0"0"64"0,0 0-304 0,0 0 0 16,0 0 0-16,-1 12 0 0,2-3 5376 0,1 3 1008 15,-1 0 208-15,2 1 32 0,1 0-5120 0,1 1-1024 16,1-1-208-16,1 2-32 0,-2-2-16 0,2 1 0 15,-1 0 0-15,-1 1 0 0,1-2-224 0,0 0 128 16,2 0-128-16,-3-2 0 0,-2 1 128 0,1 1-128 16,1-2 0-16,-1 0 0 0,-2 1 0 0,1 0 0 15,-3-12-176-15,3 14 176 16,-2-1-752-16,-1-13-16 0,-1 13-16 0,1-13 0 16,-2 12-640-16,2-12-128 0,0 0-32 0,-8 7-9328 0</inkml:trace>
  <inkml:trace contextRef="#ctx0" brushRef="#br0" timeOffset="6712.79">22338 10286 11055 0,'0'0'976'0,"-9"-6"-784"0,0 2-192 0,2 3 0 15,7 1 5360-15,0 0 1024 0,0 0 208 0,0 0 32 16,0 0-5184-16,0 0-1040 0,0 0-208 0,0 0-32 16,0 0-160-16,0 0 0 0,0 0 0 0,0 0 0 15,0 0 0-15,0 0 0 0,0 0 0 0,0 0 0 16,0 0-736-16,7-9-32 0,-2 3 0 0,-5 6 0 0,5-8 1088 0,0 0 192 16,0 0 64-16,1-1 0 0,-1-1 96 15,0-1 32-15,2-2 0 0,-1-1 0 0,2-2-320 0,1 2-64 16,0 1-16-16,2-2 0 0,-2 4-304 0,3-2 0 15,-1 0 128-15,4 2-128 0,0 1 0 0,1-2 0 16,-2 4-176-16,-1-1 176 0,3 2-176 0,0 1 176 16,-2 1-160-16,-1 0 160 0,-1 1-176 0,-1 1 176 15,-1 0-192-15,-10 3 192 0,11-1-160 0,1 1 160 16,-2 0-128-16,-10 0 128 0,0 0 0 0,12 8-160 16,-3 2 160-16,-2 2 0 0,-3-1-128 0,0 2 128 15,-2 1 0-15,2 2 0 0,0-2 0 0,0 4 0 16,1 0 0-16,0 3 0 0,2 0 0 0,-2 1 0 0,-1 0 0 0,1-1 0 15,2 0 0-15,-1-5 0 0,1-1 0 0,-1-3 0 16,0-1 0-16,1-2 0 0,0-1 0 0,-1-2 0 16,0-1-288-16,0 2 48 0,-1-3 16 0,-5-4 0 31,8 4-1920-31,-8-4-384 0,8 5-80 0</inkml:trace>
  <inkml:trace contextRef="#ctx0" brushRef="#br0" timeOffset="7153.38">22948 10489 33567 0,'0'0'1488'0,"-10"3"304"0,-1-1-1424 0,5 5-368 15,6-7 0-15,-4 9 0 0,1 1 512 0,4 2 48 16,2 0 0-16,2-1 0 16,2 0-2032-16,-1-1-416 0,1 2-80 0,1 0-16 0,-1-2 1280 0,1-1 240 15,0-1 48-15,-1 3 16 0,-2-1 400 0,0 2 0 16,-1-2 0-16,0-1 0 0,-2-1 240 0,1 1 128 16,-3-9 16-16,4 8 16 0,-4-8 208 0,0 0 32 15,0 0 16-15,8 3 0 0,-8-3 496 0,12-3 112 16,-3-2 16-16,1-2 0 15,2-2-1776-15,-2-1-336 0,1-2-80 0,-2 0-16 0,-1-1 768 0,-1 0 160 0,1 0 0 0,-1 0 0 16,-2-1 0-16,-1 0 0 0,-1-1 0 0,-1 1 0 16,1-1 0-16,-3 4 0 0,-2-2 128 0,1 4-128 15,-3 1 560-15,4 8 16 0,-8-8 0 0,1 3 0 16,-3 1 32-16,1 3 16 0,-1-1 0 0,-1 4 0 16,0 0-304-16,-1 2-64 0,-1 0-16 0,0 1 0 31,0 0-624-31,0 1-112 0,-1 0-16 0,1-1-10304 0,-1-1-2048 0</inkml:trace>
  <inkml:trace contextRef="#ctx0" brushRef="#br0" timeOffset="9572.9">18991 9814 16575 0,'0'0'1472'0,"0"0"-1168"15,0 0-304-15,0 0 0 0,0 0 2432 0,0 0 448 16,0 0 64-16,0 0 32 0,0 0-2128 0,0 0-416 15,0 0-96-15,12-4-16 0,-2 1-128 0,2 1-48 16,-1-5 0-16,0 1 0 0,2-4-144 0,-6 4 0 16,3-2 0-16,2-1 0 0,1-2 0 0,1-2 0 15,1 0 0-15,0 0 0 0,1-1 0 0,9-9 0 16,-6 2 0-16,-3 4 0 0,-4 1 0 0,-4 4 0 0,-1 2 0 0,-1 0 0 16,-4-1 0-16,0 2 0 0,-5 0 0 0,2 1 0 15,-1-1 160-15,-2 1 0 0,-2 0 0 0,-2 2 0 16,0-2-16-16,-2 3 0 0,-3-2 0 0,0 2 0 15,-4 0-144-15,1 1 160 0,0 0-160 0,1 1 160 16,-2 3-160-16,1 0 0 0,1 3 0 0,2 0 128 16,2 2-128-16,1 5 160 0,-1 2-160 0,1 4 160 15,-1 0-160-15,2 5 0 0,1 2 144 0,3 0-144 16,-1 0 0-16,2 2 128 0,1 3-128 0,2-4 0 16,1-1 304-16,4-4-16 0,0-1 0 0,1-1 0 15,0-1-80-15,2-3-16 0,1 0 0 0,-1-3 0 16,4 1-192-16,-2-2 128 0,-1 0-128 0,2 2 0 15,2-4 0-15,1 1 0 0,0 0-208 0,1-1 64 16,1-1-480-16,3-5-80 16,1 5-32-16,0-5 0 0,-1-1-416 0,0-1-64 0,0-2-32 0,1 0-6848 15,-2 2-1376-15</inkml:trace>
  <inkml:trace contextRef="#ctx0" brushRef="#br0" timeOffset="9956.34">19398 9518 22751 0,'0'0'1008'0,"0"0"208"0,0 0-976 0,-7 1-240 15,7-1 0-15,0 0 0 0,-5 12 400 0,5-12 48 16,-2 11 0-16,2 1 0 0,2 3-288 0,2-1-160 0,1-1 192 0,2 4-192 16,-1 4 320-16,1-2-64 0,-1 0 0 0,2 3 0 15,0 2 64-15,0 0 0 0,0-4 0 0,1-2 0 16,-3 0 64-16,2-6 0 0,0-2 16 0,1 1 0 15,-2-1-144-15,-1-3-16 0,1-2-16 0,-1 0 0 16,-6-5-32-16,7 7 0 0,-7-7 0 0,0 0 0 16,8 2 256-16,-8-2 32 0,0 0 16 0,0 0 0 15,10 0 16-15,-10 0 0 0,9-2 0 0,-9 2 0 16,8-7-144-16,0 2-32 0,0-2 0 0,-8 7 0 16,7-10-112-16,0-2-32 0,-2-2 0 0,0-3 0 15,1-3-192-15,-1-3 0 0,-3-5 128 0,2 0-128 16,0-5 0-16,-2 2-160 0,-1 0 32 0,0-1 0 15,0 5 128-15,-2 1-192 0,1 2 192 0,0 5-192 16,0 1-160-16,0 2-32 0,1 3-16 0,-1 2 0 16,3 0-544-16,-3 11-96 0,0 0-32 0,7-8-8096 15,-7 8-1632-15</inkml:trace>
  <inkml:trace contextRef="#ctx0" brushRef="#br0" timeOffset="10475.01">20019 9424 13823 0,'0'0'1216'0,"0"0"-960"15,-8 0-256-15,8 0 0 0,-11 2 2336 0,11-2 416 16,-9 3 96-16,0 0 16 0,9-3-2192 0,-10 5-432 0,1-2-96 16,9-3-16-16,-10 3-128 0,10-3 0 0,-10 4 0 0,1 2 128 15,-2-1-128-15,2 1 0 0,-1-1 0 0,-1 2 0 16,0 3 0-16,-2 1 0 0,-2 2 128 0,1 1-128 15,0 3 576-15,1 3 48 0,0 2 0 0,1 4 0 16,1 4 32-16,2 0 16 0,0-3 0 0,3 2 0 16,2-4-192-16,2-3-32 0,1-2-16 0,2-4 0 15,2 0-144-15,1-3-32 0,2 0 0 0,1-2 0 16,1-5-96-16,2-1-32 0,1 1 0 0,0-3 0 16,1 0-128-16,1-2 0 0,3-2 0 0,-2-2 0 15,-1 0 0-15,-1-1 0 0,0-3 0 0,-2 1 0 16,0-1 0-16,-2 1 0 0,-1-4 0 0,-1 0 0 15,1-2 0-15,-3 1 0 0,-2-6 0 0,1 0 0 0,-2-3 0 0,1 1 192 16,-2-1-192-16,0-2 192 0,-2 1-192 0,0 3 0 16,0-1 0-16,1 6 128 0,0 3-128 0,-1 5 0 15,2 5 0-15,0 0 0 0,0 0 0 0,0 0 0 16,0 0 0-16,0 0 192 0,0 0-64 0,0 0-128 16,0 14 192-16,0 0-64 0,2 1 48 0,-1-2 0 15,0 2 0-15,2 1 0 0,0 1-176 0,-1 1 0 16,2 2 144-16,0-1-144 0,0-3 128 0,0-3-128 15,1-1 128-15,0-2-128 0,2 2 144 0,1-4-144 16,-1 1 192-16,3-1-192 0,-1 0 176 0,0-3-176 16,1 0 160-16,1-4-160 0,-1 1-176 0,2-2-128 15,-2-2-16-15,1 1-16 16,-11 1-432-16,11-3-96 0,0 0-16 0,-11 3-8656 16,8-8-1744-16</inkml:trace>
  <inkml:trace contextRef="#ctx0" brushRef="#br0" timeOffset="10729.33">20110 9218 14735 0,'-7'-12'640'0,"3"7"160"0,4 5-640 0,-6-5-160 0,6 5 0 0,0 0 0 15,0 0 4720-15,0 0 912 0,0 0 176 0,1 11 32 16,3 1-5056-16,1 1-1008 0,3 0-208 0,1 2-32 15,0-2 144-15,3 0 16 0,1 2 16 0,3 2 0 16,-1 2 288-16,4 1 0 0,-1 0 0 0,3 1 0 16,1 4 0-16,-2 3 0 0,-1 7 128 0,-1 2-128 0,-1 1 0 0,-1 1 0 15,-2 0 0-15,-1 0 0 16,-1 1-400 0,-2-8-176-16,1-6-48 0,-2-4-13584 0</inkml:trace>
  <inkml:trace contextRef="#ctx0" brushRef="#br0" timeOffset="13191.47">23566 11173 17615 0,'0'0'768'0,"0"0"192"0,0 0-768 0,0 0-192 16,0 0 0-16,0 0 0 0,0 0 1840 0,0 0 336 15,0 0 64-15,0 0 0 0,0 0-608 0,0 0-128 16,0 0-32-16,0 0 0 0,0 0-752 0,0 0-144 0,0 0-48 0,0 0 0 15,0 0-384-15,0 0-144 0,-4-6 0 0,4 6 144 16,0 0 64-16,0 0 16 0,-3-7 0 0,3 7 0 16,0 0 96-16,0 0 32 0,0 0 0 0,0 0 0 15,0 0 80-15,0 0 16 0,0 0 0 0,0 0 0 16,0 0 32-16,0 0 16 0,0 0 0 0,0 0 0 16,0-6 48-16,0 6 16 0,0 0 0 0,0 0 0 15,0 0-176-15,0 0-16 0,0 0-16 0,0 0 0 16,0 0-80-16,0 0-16 0,0 0 0 0,0 0 0 15,0 0 0-15,0 0 0 0,6-7 0 0,-6 7 0 16,8-5-96-16,-8 5-32 0,7-4 0 0,-7 4 0 16,11-4 0-16,-11 4 0 0,0 0 0 0,10 0 0 15,-10 0-128-15,13 3 128 0,-1-3-128 0,-12 0 128 16,13 3-128-16,-1-2 0 0,-12-1 0 0,14 0 128 16,-2-1-128-16,0-1 0 0,-1 1 144 0,2-2-144 0,-1 1 144 0,1 0-144 15,0-1 192-15,0 0-192 0,0 0 128 0,2 1-128 16,-1-1 0-16,2 0 0 0,-1 1 128 0,3 1-128 15,2-1 0-15,-2 2 0 0,0-1 0 0,1 2 0 16,0 1 0-16,2 0 0 0,0-1 128 0,0 2-128 16,0 1 0-16,1 0 0 0,0-1 0 0,0 0 0 15,0-3 0-15,-1 2 0 0,0-1 0 0,-1-1 0 16,1 0 128-16,-2 0-128 0,1 0 0 0,-1-1 128 16,-1-1-128-16,2-1 0 0,-2 0 160 0,2-1-160 15,-1 0 128-15,2 0-128 0,1 0 128 0,1 0-128 16,0 2 0-16,2-2 128 0,0 3-128 0,-1 1 128 0,2 0-128 0,0 1 128 15,2 1-128-15,-1 1 0 0,-2 1 0 0,0 1 0 16,-3 0 0-16,-1 2 0 0,-3-1 0 0,3-2 0 16,-2 0 0-16,0 0 0 0,-4-1 0 0,1 1 0 15,-2-3 0-15,1-1 0 0,-1-1 0 0,0-1 0 16,1 1 0-16,-1-2 128 0,-1 1-128 0,1-1 128 16,2-1-128-16,-2 2 0 0,-1 0 144 0,2-1-144 15,-2 0 0-15,1 0 0 0,0 1 0 0,1 0 128 16,-1 1-128-16,1 0 0 0,-1 1 128 0,2 0-128 15,-1 1 0-15,2 0 0 0,0 2 0 0,0 1 0 16,1-4 0-16,-1 1 0 0,-2 1 0 0,-1-1 128 16,0-1-128-16,1 0 0 0,-2 0 0 0,-2 0 0 15,0 0 0-15,0 0 0 0,1 0 0 0,0 0 0 16,0-1 0-16,-1-1 0 0,0 1 0 0,-1 1 0 0,1-4 0 0,-1 1 0 16,1 1 0-16,0-1 0 0,0 1 0 0,-1-1 0 15,-10 3 0-15,13-3 0 0,-1 1 0 0,1 0 0 16,0 2 0-16,-1-2 0 0,-2 1 0 0,1-1 0 15,-1 1 0-15,-10 1 0 0,12 0 0 0,-2-3 128 16,-10 3-128-16,12 0 0 0,-12 0 0 0,12-1 0 16,-12 1 0-16,10-3 128 0,-10 3-128 0,9-2 0 15,-9 2 128-15,0 0-128 0,11-4 192 0,-11 4-16 16,7-5-16-16,-7 5 0 0,8-6-160 0,-8 6 192 16,0 0-192-16,9-5 192 0,-9 5-192 0,0 0 160 15,0 0-160-15,7-6 160 0,-2-2-160 0,-5 8 0 16,0 0 0-16,0 0 128 0,4-9-128 0,-4 9 0 15,0 0 0-15,0 0 128 0,0 0-128 0,-1-9 0 0,1 9 0 16,0 0 0-16,0 0 0 0,-4-8 0 0,4 8 128 0,-5-7-128 16,5 7 0-16,-6-8 0 0,-1 2 0 15,-1-1 0-15,0 2 176 0,-1 0-48 0,0 0-128 0,-2 1 192 16,0-3-16-16,0 1-16 0,1-1 0 0,-3 2 0 16,-2-1-160-16,1 0 160 0,1 1-160 0,-1 1 160 15,-1 0-160-15,2 2 0 0,0-1 0 0,1 3 0 16,1-1 0-16,0 0 0 0,1-1 0 0,-1 2 0 15,2 0 0-15,9 0 0 0,-11 0 0 0,11 0 0 16,0 0 0-16,0 0 0 0,0 0 0 0,0 0 0 16,0 0 0-16,0 0 0 0,0 0 0 0,0 0 0 15,0 0-192-15,0 0 192 0,0 0-192 0,7 9 192 16,-7-9-176-16,13 7 176 0,2-1-128 0,-1-2 128 0,0 0 0 0,2 1-160 16,0 1 160-16,2-1 0 0,0 1-192 15,0-2 192-15,2 3-192 0,-2 1 192 0,-1-1 0 0,1 1-128 16,-1-1 128-16,0-1 0 0,0 2 0 0,-2 0 0 15,-1 0 0-15,2-2 0 0,1-2 0 0,-2 1 0 16,1 1 0-16,-3 1 0 0,-1 4 0 0,-2-3 0 16,-1 1 0-16,-1 1 0 0,-1-1 0 0,-1 1 0 15,-1 0 0-15,1-1 0 0,-3 1 0 0,0 1 0 16,-2 2 0-16,1-3 0 0,-2 3 0 0,0 0 0 16,-3 2 0-16,0 0 0 0,0-2 0 0,-3 4 0 15,-3 0 0-15,0 0 0 0,0-1 0 0,0 0 0 16,-3-2 0-16,0-1 0 0,1-3 0 0,-1 1 0 0,-1-2 0 15,2-2 0-15,2-1 0 0,1-1 0 0,8-5 0 0,-7 5 0 32,7-5-960-32,0 0-128 0,0 0-16 0,0 0-12848 0,0 0-2576 0</inkml:trace>
  <inkml:trace contextRef="#ctx0" brushRef="#br0" timeOffset="15246.47">26488 10900 8287 0,'0'0'368'0,"0"0"80"0,0 0-448 0,0 0 0 15,0 0 0-15,0 0 0 0,0 0 3872 0,0 0 688 0,0 0 144 0,0 0 32 16,0 0-2736-16,0 0-528 0,0 0-128 0,0 0 0 16,0 0-192-16,0 0-48 0,0 0 0 0,0 0 0 15,0 0-496-15,-3 11-96 0,3-11-32 0,-1 15 0 16,-2-2-48-16,2 1-16 0,-1 2 0 0,1 2 0 15,-1 0-96-15,2 4-32 0,0 5 0 0,-2 0 0 16,2 4-144-16,0 2-16 0,0-2-128 0,0 0 192 16,2-2-192-16,-1-2 0 0,0-1 0 0,2-3 0 15,-1-3 0-15,1 1 0 0,-2-4 0 0,2-1 0 16,-2-3 0-16,2 0-256 0,1-4 16 0,-2 0 16 31,-2-9-672-31,0 0-144 0,0 0-32 0,0 0-14752 0</inkml:trace>
  <inkml:trace contextRef="#ctx0" brushRef="#br0" timeOffset="15562.66">26744 10951 1839 0,'0'0'160'0,"0"0"-160"15,0 0 0-15,0 0 0 0,0 0 6128 0,0 0 1184 16,0 0 240-16,0 0 64 0,0 0-5824 0,0 0-1152 16,0 0-224-16,0 0-48 0,0 0 160 0,0 0 48 15,0 0 0-15,6 10 0 0,-1 2-256 0,-1 2-64 16,-2 2 0-16,1 2 0 0,-2 1 208 0,1 4 48 0,-1 1 0 0,-1 2 0 16,-3 1-192-16,3 0-48 0,2 2 0 0,-1-1 0 15,-1 1-144-15,1-2-128 0,-1-1 192 0,0-2-192 16,2-3 0-16,-2-3 0 0,0-2 0 0,1-2-144 31,0-5-256-31,-1 0-48 0,0-9-16 0,0 0 0 16,0 0-1056-16,0 0-208 0,0 0-32 0</inkml:trace>
  <inkml:trace contextRef="#ctx0" brushRef="#br0" timeOffset="16066.27">26364 10974 12895 0,'0'0'1152'0,"0"0"-928"16,-12 4-224-16,4 0 0 0,8-4 1680 0,0 0 304 15,0 0 48-15,0 0 16 0,0 0-1296 0,0 0-256 16,0 0-48-16,0 0-16 0,0 0 880 0,0 0 176 15,0 0 48-15,0 0 0 0,12-4 0 0,-2-1 16 16,-10 5 0-16,13-6 0 0,-1 0-336 0,-1-1-80 16,-2 1-16-16,2-1 0 0,1-2-384 0,0-1-80 15,-2-2-16-15,2 2 0 0,0-1-416 0,-2 0-96 16,2-3 0-16,0 1-128 0,-1 0 144 0,1 0-144 16,0 0 0-16,-2-1 144 0,1 2-144 0,-1 2 0 0,-3-5 144 0,2 2-144 15,0 4 0-15,-1-2 144 0,-2-1-144 0,2 5 0 16,0 1 128-16,-3-1-128 0,-5 7 0 0,9-6 0 15,-9 6 0-15,12-3 0 0,-12 3 0 0,13 0 0 16,-13 0 0-16,16 5 160 0,-1 2-160 0,0 1 128 16,-2 0-128-16,0-1 0 0,1 1 0 0,-2 1-176 15,0 0 176-15,-2-1 0 0,0 0 128 0,0 1-128 16,-1 3 0-16,0-2 0 0,-1 1 0 0,-1-1 0 16,0 1 0-16,-1 0 0 0,0 1 0 0,0 0-192 15,1-2 192-15,-1 1 0 0,-1-1 0 0,1 2 0 16,-1-4 0-16,0 1 0 0,0-3 0 0,2 1 0 15,-1-1-320-15,2-3-16 0,-8-3-16 0,9 0 0 16,2 0-352-16,-3 0-80 0,-1-3-16 16,1 1 0-16,0 0-1872 15,-8 2-368-15,8-6-80 0</inkml:trace>
  <inkml:trace contextRef="#ctx0" brushRef="#br0" timeOffset="16493.74">27150 11326 19343 0,'0'0'1728'0,"0"0"-1392"0,0 0-336 0,0 0 0 15,0 0 3744-15,0 0 672 0,0 0 144 0,0 0 32 16,0 0-3120-16,0 0-640 0,-3 12-112 0,2-2-16 16,1-10-192-16,0 16-48 0,0-1 0 0,0 2 0 0,0 2-272 0,0 1-48 15,0-3-16-15,-1 3 0 16,-1 0-128-16,1-2 0 0,0 0 0 0,-1 0 128 0,1 1-128 0,2-5 0 16,-1-1-192-16,2 3-11808 15,-1-5-2352-15</inkml:trace>
  <inkml:trace contextRef="#ctx0" brushRef="#br0" timeOffset="19415.08">23930 9798 12319 0,'0'0'544'0,"0"0"112"0,0 0-528 0,0 0-128 16,0 0 0-16,0 0 0 0,0 0 1264 0,0 0 208 15,0 0 64-15,0 0 0 0,0 0-144 0,0 0-32 16,0 0 0-16,0 0 0 0,0 0 96 0,8 8 16 16,-8-8 0-16,6 12 0 0,1-1-352 0,-2 1-64 0,-5-12-16 0,6 17 0 15,0 0-640-15,-1 1-128 0,-3-2-16 0,2 2-16 16,0 0-240-16,-1 2 0 0,-1-2 128 0,1 0-128 16,0-2 0-16,-1-2 0 0,2 1 0 0,-1-2 0 31,-1-3-384-31,-2-10-32 0,0 0 0 0,0 0-9008 0,0 0-1808 0</inkml:trace>
  <inkml:trace contextRef="#ctx0" brushRef="#br0" timeOffset="19591.74">23999 9506 42047 0,'-21'-3'1856'16,"9"5"384"-16,2 2-1792 0,3 1-448 0,7-5 0 0,-2 10 0 16,2-10-672-16,2 12-224 0,-2-12-64 0,6 9 0 15,0 0-1328-15,1 3-272 0,-2-3-48 0,1 3-16 16,2-2-1008-16,1 2-208 0</inkml:trace>
  <inkml:trace contextRef="#ctx0" brushRef="#br0" timeOffset="20215.72">24338 9893 2751 0,'0'0'256'0,"0"0"-256"0,0 0 0 0,0 0 0 15,0 0 3712-15,0 0 688 0,0 0 144 0,0 0 16 16,0 0-2320-16,-2 7-448 0,2-7-112 0,0 0-16 16,0 0-368-16,-3 8-80 0,3-8 0 0,0 0-16 15,0 0-352-15,0 0-64 0,0 0-16 0,0 0 0 16,-4 6-208-16,4-6-48 0,0 0-16 0,0 0 0 15,0 0-352-15,0 0-144 0,-3 8 128 0,3-8-128 16,0 0 128-16,0 0-128 0,0 0 128 0,0 0-128 16,0 0 336-16,0 0-16 0,0 0 0 0,0 0 0 15,0 0 32-15,0-11 0 0,0 0 0 0,1 2 0 16,1-2-128-16,2-2-32 0,-2-1 0 0,1 2 0 16,-1-4-192-16,1 2 128 0,0 1-128 0,-1-1 0 15,1 1 0-15,-1 1 0 0,0 1 0 0,-1 4 0 0,-1 7 0 0,0 0 0 16,0 0 0-16,0 0 0 0,0 0 0 0,0 0 0 15,0 0-128-15,10 10 128 0,-2 1 0 0,-8-11 0 16,9 11 0-16,-1-2 0 0,-1 2 0 0,-1 1 0 16,-6-12 0-16,7 9 0 0,-7-9 0 0,0 0 0 15,8 10 0-15,-8-10 0 0,0 0 176 0,0 0-176 16,7 8 192-16,-7-8-192 0,0 0 208 0,0 0-64 16,0 0-16-16,0 0 0 0,0 0-128 0,0 0 160 15,0 0-160-15,0 0 160 0,6-8-160 0,-6 8 160 16,4-12-160-16,-1 2 160 0,0 0-160 0,0-1 0 15,-1-1 0-15,0-1 0 0,0-1 0 0,1-2 0 16,1-1 0-16,0 2 0 0,-2 3 0 0,0 2 0 16,0 0 0-16,1 3 0 0,-1-1 0 0,0 0 0 0,-1 1 0 15,-1 7 0-15,0 0 0 0,0 0 0 0,3-6 0 0,-3 6 0 16,0 0 0-16,0 0 0 0,0 0 0 0,0 0 0 16,0 0-144-16,0 0 144 0,0 0 0 0,0 0 0 15,11 10 0-15,-2-1-128 0,-1 1 128 0,0-1 0 16,0 2 0-16,0-1 0 0,-2 1 176 0,2 0-176 15,0 0 0-15,0 0 0 0,0-1 0 0,-1 1-192 16,3 1 192-16,-3-5 0 0,1 1 0 0,0 3-144 31,0-4-688-31,0 3-128 0,-2-4-16 0,2 2-16 16,-8-8-368-16,5 5-80 0,-1 0-16 0,-4-5-8064 0,7 6-1616 0</inkml:trace>
  <inkml:trace contextRef="#ctx0" brushRef="#br0" timeOffset="20816.16">24775 9636 2751 0,'0'0'128'0,"0"0"16"0,-10 6-144 0,10-6 0 16,0 0 0-16,-7 7 0 0,1 5 6784 0,4 2 1312 15,2 0 272-15,0 0 48 0,0 3-6864 0,0 1-1360 16,0 2-192-16,1-3-224 0,-1 0 224 0,3-1 0 15,1 4 0-15,1-2 0 0,-3 2 0 0,1-2 0 16,0 0 0-16,-1 1 0 0,1 0 144 0,-1 2-16 16,1 0-128-16,0 0 192 0,1 0 336 0,-1-2 64 15,3-3 16-15,-1-1 0 0,-2 0-64 0,0-1-16 16,3-3 0-16,-2-1 0 0,1 0-256 0,-5-10-48 0,6 8-16 0,-6-8 0 16,0 0-80-16,0 0-128 0,0 0 176 0,0 0-176 15,0 0 208-15,9-5-64 0,-2-3-16 0,-3-1 0 16,-3-1 0-16,-1-5-128 0,-2 0 192 0,-2-2-64 15,0 0-128-15,0-3 192 0,-3-2-192 0,2 0 192 16,0-2-192-16,-3 2 0 0,-1 0 0 0,0 0 0 16,1-2 0-16,-1 0 0 0,0-4 0 0,1-2 0 15,1-1 0-15,1-2-176 0,1 1 176 0,-2-1-128 16,-1-1 128-16,3 7 0 0,1 0 0 0,3 3-128 16,1 2 128-16,4 4-128 0,1 1 128 0,0 2-128 15,-2 4 128-15,-1 0 0 0,-2 3-144 0,0 8 144 16,6-9 0-16,-6 9-176 0,9-6 176 0,0 2-128 0,-9 4 128 0,13 0-192 15,-1 2 192-15,-2 2-192 0,-10-4 16 16,13 13 0-16,-2-2 0 0,-1 3 0 0,-1 1 16 0,2 1 0 16,-1 3 0-16,-1-1 0 0,-1-1 160 0,1 2 0 15,0-3-144-15,-1 2 144 0,-1-1 0 0,-2 0 0 16,-1 0 0-16,0-1 0 0,-2 0 0 0,1-3 0 16,-3 0 0-16,-2-2 0 0,1 0 0 0,-1 0 0 15,-1-1 192-15,-1 0-64 0,0-2 80 0,-1 0 16 16,0 0 0-16,5-8 0 0,-7 6-64 0,7-6-16 15,-9 4 0-15,9-4 0 0,-10 6-304 0,0 0-64 16,10-6-16-16,-10 0 0 16,-3 0-720-16,1-2-160 0,-1-3-32 0,0-1-14352 0</inkml:trace>
  <inkml:trace contextRef="#ctx0" brushRef="#br0" timeOffset="21216.27">25059 9574 24591 0,'0'0'1088'0,"-3"10"224"0,1 2-1056 0,0 2-256 0,2 2 0 0,-1 1 0 16,2-1 288-16,2-2 0 0,-2-2 0 0,2-1 0 15,-2 0-288-15,2 0 0 0,-3-11 128 0,1 12-128 16,0-1 544-16,-1-11 48 0,0 0 16 0,0 0 0 15,0 10 464-15,0-10 80 0,0 0 32 0,0 0 0 16,0 0-48-16,0 0-16 0,0 0 0 0,0 0 0 0,0 0-256 0,0 0-48 16,0 0-16-16,-1-10 0 0,1-1-368 0,1-1-80 15,-1 1-16-15,-1-2 0 0,0 1-176 0,-1-5-32 16,0 0-128-16,-2 1 192 0,1-3-64 0,1-1-128 16,-4-1 176-16,2-2-176 0,1 1 160 0,0 1-160 15,0 3 128-15,1 1-128 0,-2 0 0 0,3 3 0 16,-1 0 0-16,2 1 0 0,0 3 0 0,2 1 0 15,0 0 0-15,-2 9 0 0,7-11-144 0,-1 3-64 16,-6 8-16-16,11-6 0 16,-1 1-544-16,0 1-128 0,1 3 0 0,1-2-16 15,1 2-400-15,0-1-80 0,0 2-16 0,0 0 0 16,0 3-1520-16,1-3-304 0,2-1-64 0</inkml:trace>
  <inkml:trace contextRef="#ctx0" brushRef="#br0" timeOffset="21600.44">25336 9393 5519 0,'0'0'496'0,"0"0"-496"0,0 0 0 0,0 0 0 0,0 0 2304 0,0 0 384 0,0 0 64 0,0 0 0 16,0 0-1360-16,0 0-288 0,0 0-48 0,-2 9-16 15,2-9-304-15,-3 11-64 0,3-11-16 0,-5 11 0 16,-2 2 448-16,1-3 96 0,1 3 16 0,-2 0 0 16,1 2-272-16,-1-1-48 0,-1 0-16 0,2 5 0 15,-1-1-208-15,1-1-32 0,-1 2-16 0,2 1 0 16,0 0-368-16,2-4-80 0,1-1-16 0,2 0 0 15,4-1-160-15,1-4 128 0,1-1-128 0,2-1 128 0,0-2 0 16,1 0 0-16,2-4 0 0,0-2 0 16,0 0-128-16,3-2 0 0,-1-5 144 0,0 2-144 0,-1 1 0 0,-2-3 128 15,1 2-128-15,-2-1 0 0,0-2 0 0,-1 0 128 16,-2 0-128-16,1-1 0 0,-1-3 0 0,0 3 144 16,-3 1-144-16,1-2 0 0,-1 0 240 0,0 0-64 15,-3 1-16-15,0 0 0 0,-2-1 176 0,1-2 48 16,-3 3 0-16,-2-4 0 0,0 2-48 0,0-2 0 15,-3 0 0-15,0 3 0 0,-3-3-64 0,1 1-16 16,1-1 0-16,0 3 0 0,-4-1-256 0,1 3 0 16,-1 2 0-16,1 1 0 15,0 0-240-15,-1 2-144 0,-1-2-48 0,1 1 0 16,0 0-592-16,2 3-112 0,3-1-16 0,0 2-8768 16,9 0-1728-16</inkml:trace>
  <inkml:trace contextRef="#ctx0" brushRef="#br0" timeOffset="32000.24">27648 11082 8287 0,'0'0'736'0,"0"0"-592"0,0 0-144 0,1-6 0 15,1 0 2752-15,-2 6 512 0,2-6 96 0,2-1 32 16,-4 7-2000-16,7-6-400 0,-1 1-80 0,-6 5-16 16,7-4 112-16,-7 4 16 0,5-5 0 0,-5 5 0 15,6-4 144-15,-6 4 48 0,0 0 0 0,11-4 0 16,-11 4-48-16,0 0 0 0,13 0 0 0,-13 0 0 16,13 4-544-16,0-2-112 0,0 0-32 0,0-1 0 15,-1 3-208-15,2-2-32 0,2 0-16 0,2-1 0 16,0 0 0-16,3 2 0 0,3 0 0 0,2-2 0 15,1 1-64-15,0-2-16 0,1-2 0 0,-1 1 0 0,2-2-16 0,-1 0-128 16,2 2 192-16,2-2-64 0,0-4-128 0,2 0 0 16,0 2 144-16,1 1-144 0,2-1 0 0,-2 1 0 15,-1 0 0-15,-3 1 128 0,-2-1-128 0,-3 2 192 16,-3-1-64-16,1 2 0 0,-1 1 80 0,-3 0 32 16,-4-1 0-16,-5-1 0 0,-11 2-16 0,13-2 0 15,-1-2 0-15,0 2 0 0,-2 1-96 0,-1 0 0 16,-9 1-128-16,12-3 192 0,-3-1-192 0,0 2 0 15,-9 2 128-15,11-4-128 0,-11 4 0 0,9-4 144 16,0-1-144-16,-9 5 128 0,0 0-128 0,0 0 128 16,0 0-128-16,0 0 128 0,0 0-128 0,5-7 160 0,-5 7-160 0,0 0 160 15,0 0-32-15,3-10-128 0,-3 10 192 0,0 0-64 16,0-11-128-16,0 11 0 0,0-11 0 0,0 11 128 16,0-11-128-16,0 2 0 0,0 9 0 0,0-12 128 15,0 3-128-15,0 9 0 0,0-9 0 0,0 9 0 16,-1-9 208-16,1 9-32 0,-4-11-16 0,4 11 0 15,-9-5 32-15,9 5 0 0,-11-4 0 0,1 2 0 16,-1 0-192-16,2 4 192 0,-1-2-192 0,10 0 192 16,-12 2-192-16,3 0 0 0,9-2 144 0,-9 2-144 15,0 1 0-15,9-3 0 0,-10 0 0 0,10 0 0 16,0 0 0-16,0 0 0 0,0 0 0 0,0 0 0 16,0 0 0-16,0 0 0 0,0 0 0 0,0 0 0 15,0 0 0-15,0 0 0 0,0 0 0 0,0 0-128 16,8 6 128-16,1-3 0 0,1 1 0 0,0-2 0 15,2 0 0-15,1 0-128 0,0 1 128 0,1 0 0 0,2-1 0 16,1 2-160-16,0 1 160 0,0-2 0 16,1 1 0-16,-1 0 0 0,0-2 0 0,-2 2 0 0,0 0 0 0,-2 0 0 15,-2-3 0-15,1 3 0 0,-12-4 0 0,12 6 0 16,-12-6 0-16,12 7 144 0,-2 0-144 0,-10-7 0 16,0 0 0-16,7 12 0 0,-1-2 0 0,-6-10 0 15,3 14 0-15,-2-1 0 0,-1-13 0 0,-3 15 0 16,1 0 0-16,-3-2 0 0,-1 0 0 0,0 1 0 15,-1-1 0-15,0-2 0 0,-3 2 0 0,1 2 0 16,-1-2 0-16,-2 0 128 0,0 0-128 0,1-2 160 16,-2 1-160-16,1 0 160 0,0 0-160 0,2-1 0 15,-1 2 0-15,1-1 0 0,-1 0 0 0,2-3 0 0,2-1 0 0,0 0 0 32,3 3-1248-32,4-11-176 0,0 0-48 0,0 0 0 15,0 0-1088-15,0 0-208 0,0 0-48 0</inkml:trace>
  <inkml:trace contextRef="#ctx0" brushRef="#br0" timeOffset="32653.07">29258 10555 24015 0,'-6'-11'1056'0,"2"4"224"0,0-2-1024 0,1 1-256 16,0-1 0-16,2 1 0 0,1 8 1152 0,0-9 192 15,0 9 16-15,1-9 16 0,-1 9-560 0,0 0-112 16,0 0-32-16,0 0 0 0,2-9-256 0,-2 9-48 16,0 0-16-16,0 0 0 0,0 0 400 0,0 0 80 15,0 0 0-15,5 16 16 0,-1-1-80 0,1 3 0 0,-1 3-16 0,1 2 0 16,2 1-240-16,1 2-32 16,1 0-16-16,0 2 0 0,-1 2-80 0,1-4 0 0,0 0-16 0,1 1 0 15,1-2-160-15,2 1-16 0,-3 0-16 0,2 0 0 16,-2-1-176-16,2 1 160 0,0 0-160 0,-2 0 160 15,-1 0-160-15,1-1 160 0,-1 3-160 0,0-1 160 16,-1-1 16-16,-1-1 0 0,1-2 0 0,-1-1 0 16,-3-1-176-16,0-2 0 0,0-3 0 0,1-1-176 15,-3 2 176-15,1-3 224 0,0-2-48 0,-2-3-16 16,-1-9 64-16,0 0 16 0,0 0 0 0,4 9 0 16,-4-9 0-16,0 0 0 0,0 0 0 0,0 0 0 15,0 0-96-15,10 0-16 0,-10 0 0 0,11-5 0 16,-2-2-128-16,0-2 192 0,0-3-192 0,1-3 192 15,0-2-48-15,0-3 0 0,0-3 0 0,2-2 0 16,0-2-16-16,0-3-128 0,-2-2 192 0,2-3-64 0,-3 0-128 16,0 1 0-16,-2 0 144 0,-1 0-144 0,-1 0 0 15,1-2 128-15,-1-3-128 0,-3 0 0 0,1-2 0 0,0 1-192 16,-1 1 32-16,1 5 0 0,-2 3-48 0,2 5-16 16,-2 7 0-16,2 4 0 0,-1 3-48 0,2 3-16 15,1 2 0-15,-5 7 0 16,0 0-1408-16,11-4-288 0,-11 4-48 0,11 0-16 15,-11 0-704-15,12 4-128 0,-12-4-48 0</inkml:trace>
  <inkml:trace contextRef="#ctx0" brushRef="#br0" timeOffset="33502.48">29961 10134 6447 0,'0'0'576'0,"0"0"-576"16,0 0 0-16,0 0 0 0,0 0 5040 0,0 0 896 15,0 0 176-15,0 0 32 0,11 0-4352 0,-11 0-896 16,12 6-160-16,0 1-32 0,-2 5-480 0,-2-1-96 15,-1 4 0-15,-3 1-128 0,-2 0 128 0,1 0-128 16,-1 3 0-16,-2-2 0 0,-1-2 176 0,0 1-176 16,-3 0 160-16,1-2-160 0,1-1 192 0,-2 1-64 15,-3 1-128-15,2-1 192 0,1-1-192 0,0-1 176 16,0 0-176-16,0-1 160 0,-1-4-160 0,1 2-272 16,0-1 64-16,4-8 16 15,0 0-464-15,0 0-96 0,0 0-16 0,0 0-8224 0,0 0-1648 0</inkml:trace>
  <inkml:trace contextRef="#ctx0" brushRef="#br0" timeOffset="33757.44">30201 10144 15663 0,'0'0'688'0,"0"0"144"0,0 0-656 0,0 0-176 0,0 0 0 0,0 0 0 15,0 0 2688-15,2 13 512 0,2-2 112 0,0 4 16 16,0-1-2688-16,0 3-640 0,-2 1 0 0,1 2 0 16,-2-2 0-16,2 0 0 0,0-1 0 0,-1 1 0 15,0 1 0-15,0-5 0 0,-3 0 0 0,1 1 0 0,0-1 0 0,0 2 128 16,0-3-128-16,-1-3 0 16,1 2 0-16,0-12 0 0,0 12 0 0,0-12 0 15,-2 11-336-15,2-11-176 0,0 0-16 0,0 0-7344 16,0 0-1472-16</inkml:trace>
  <inkml:trace contextRef="#ctx0" brushRef="#br0" timeOffset="34236.75">29864 10305 21071 0,'0'0'928'0,"0"0"208"0,0 0-912 0,0 0-224 0,0 0 0 0,0 0 0 16,5-9 0-16,-5 9-208 0,8-6 32 0,0 0 16 16,-8 6 160-16,11-6 0 0,-4-2 0 0,1 1 0 15,0 2 800-15,-8 5 192 0,9-8 32 0,0 1 16 16,0-3 496-16,-1 0 112 0,-1 1 16 0,1 0 0 16,-1 0-592-16,1-4-112 0,0 1-32 0,2 0 0 15,2-1-544-15,0-4-96 0,-2 4-32 0,2-3 0 16,0 1-256-16,1 0 0 0,0 0 0 0,0-1 0 15,0 3 0-15,0 0 0 0,-1 1 0 0,-1 1 0 16,1 2 0-16,-1 2 0 0,-4 1 0 0,1-1 0 16,-8 7 0-16,11-4 0 0,-2 0 0 0,-9 4 0 15,0 0 0-15,10-1 0 0,-10 1 0 0,11-1 0 0,-11 1 0 0,0 0 0 16,0 0 0-16,11 7 160 0,-11-7-160 0,7 12 0 16,1-1 0-16,-2-1 128 0,-2 3-128 0,0 3 160 15,0 1-160-15,0-2 160 0,0 2-160 0,0 0 128 16,0 0-128-16,0 1 128 0,-1 1-128 0,0-4 0 15,-2 1 144-15,2-2-144 0,-2 1 128 0,2-2-128 16,1 0 128-16,-2 0-128 0,1-4 0 0,1-1 0 16,0-2 0-16,2 1 0 0,-6-7 0 0,8 2-256 15,-1 2 32-15,1-3 16 16,-8-1-688-16,10 2-128 0,-1-2-16 0,-9 0-8672 16,0 0-1728-16</inkml:trace>
  <inkml:trace contextRef="#ctx0" brushRef="#br0" timeOffset="34570.81">30516 10475 4607 0,'0'0'400'0,"0"0"-400"0,0 0 0 0,0 0 0 16,-5-4 7136-16,5 4 1344 0,0 0 272 0,0 0 48 0,0 0-6944 0,0 0-1376 15,0 0-288-15,0 0-48 0,9 13-144 0,-1-1 0 16,-3-1 0-16,0 1-176 0,-1 1-48 0,-1 0-16 15,-3 0 0-15,0 0 0 16,0-1-336-16,-2 0-64 0,-1-2 0 0,0 2-16 16,0-2-1584-16,-1 2-320 0,-1 0-64 0,0-1-9568 0</inkml:trace>
  <inkml:trace contextRef="#ctx0" brushRef="#br0" timeOffset="35857.91">30786 11061 22911 0,'-13'-2'1024'0,"13"2"192"0,-12-2-960 0,0 0-256 16,3 1 0-16,-1-1 0 0,-1 1 192 0,2 1 0 16,9 0 0-16,-9-4 0 0,9 4-192 0,0 0 0 15,0 0 0-15,0 0 0 0,0 0 720 0,0 0 112 16,0 0 0-16,0 0 16 0,7-9 400 0,3 4 80 16,2-1 16-16,1 4 0 0,3-1-144 0,2 3-32 15,0 0 0-15,3 0 0 0,2 0-480 0,4 3-112 16,0-1 0-16,3 0-16 0,2-2-368 0,0-3-192 15,2 2 192-15,1 0-192 0,0-1 128 0,0 1-128 0,0-3 0 0,-2 1 0 16,-4-2 144-16,-1 0-144 0,1 0 0 16,-3 1 144-16,-1-1-144 0,-2 1 0 0,0 0 0 0,-3 1 0 15,1 2 0-15,-1-3 128 0,-2 3-128 0,-1 1 0 16,-1 0 0-16,-2 2 0 0,0 1 128 0,-1-1-128 16,-1 2 144-16,0 0 0 0,0-1 0 0,-2 1 0 15,-10-4-144-15,12 6 128 0,-2-4-128 0,-10-2 128 16,13 5-128-16,-13-5 0 0,11 2 144 0,-11-2-144 15,13 4 128-15,-13-4-128 0,0 0 128 0,13 3-128 16,-3-2 192-16,-10-1-48 0,0 0 0 0,0 0 0 16,0 0-16-16,0 0 0 0,0 0 0 0,0 0 0 15,0 0 208-15,1-8 48 0,-1 1 0 0,0 7 0 16,-5-9-64-16,1 2-16 0,4 7 0 0,-5-9 0 16,0 2-112-16,1 1-32 0,4 6 0 0,-3-11 0 0,3 11-160 15,-2-10 0-15,-2 1 0 0,4 9 0 0,-1-11 0 0,1 11 0 16,-3-9 0-16,3 9 0 0,0-9 0 0,0 9 0 15,0 0 0-15,1-8 0 0,-1 8 0 0,0 0 0 16,0 0 0-16,0 0 0 0,0-11 0 0,0 11 0 16,0 0 0-16,-4-9 0 0,4 9 0 0,0 0 0 15,-7-6 0-15,7 6 0 0,-12-6 160 0,1 2-160 16,1 0 192-16,0 1-192 0,-1-1 176 0,2 2-176 16,0-2 160-16,9 4-160 0,-11-4 128 0,11 4-128 15,-7-3 0-15,7 3 144 0,0 0-144 0,-8-2 0 16,8 2 0-16,0 0 0 0,0 0 0 0,0 0 0 15,-9-4 0-15,9 4 0 0,0 0 0 0,0 0 0 0,-9-3 0 0,9 3 0 16,0 0 0-16,-10-1 0 0,10 1 0 0,-9-3 0 16,9 3 0-16,-8-2 0 0,8 2 0 0,0 0 0 15,0 0 0-15,0 0 0 0,0 0 144 0,0 0-144 16,-7-4 0-16,7 4 128 0,0 0-128 0,0 0 0 16,0 0 0-16,0 0 0 0,0 0 0 0,0 0 0 15,0 0 0-15,0 0 0 0,0 0 0 0,10-5 0 16,-1-1 0-16,-9 6 0 0,12-2 0 0,-2-2 0 15,-10 4 0-15,11-1 0 0,-11 1 0 0,11 0 0 16,1 1 0-16,-1 0-128 0,-1 2 128 0,2-1 0 16,0 2 0-16,1-1 0 0,1 1 0 0,4-2-128 15,2 4 128-15,-1-1 0 0,1-1 0 0,-1 0 0 16,1 0 0-16,-2 1 0 0,-2-4 0 0,0 4 0 16,-1-2 0-16,-1 1 0 0,-2 0 0 0,-1 0 0 0,-11-4 0 15,0 0 0-15,10 6 0 0,-10-6 0 0,8 9 0 0,-8-9 0 16,6 11 0-16,-6-11 0 0,4 10 0 0,-4-10 0 15,0 0 0-15,2 12 0 0,-2-12 0 0,0 0 0 16,0 0 0-16,-3 10 0 0,3-10 0 0,0 0 0 16,-6 9 0-16,6-9 128 0,-8 7-128 0,8-7 0 15,-11 5 0-15,3 0 0 0,8-5 0 0,-7 6 128 16,7-6-128-16,-10 6 0 0,1-1 0 0,9-5 0 16,-9 8 0-16,1 1 0 0,1 2 0 0,0-1 0 15,1 2 0-15,-1 0 0 0,-2 1 0 0,1 1 0 16,0 0 0-16,0 2 0 0,-1-2 0 0,0 1 0 15,0-2 0-15,0-2 0 0,-1 1 0 0,-1 0 128 0,1-4-128 0,1 0 0 16,-1-2 0-16,3-1 128 0,0 1-128 0,7-6 0 16,0 0 0-16,-6 5 144 0,-1 1-144 0,7-6 0 15,0 0-128-15,0 0-144 0,0 0-32 0,0 0 0 32,-5 5-1744-32,5-5-368 0,0 0-64 0,0 0-9120 0,0 0-1840 0</inkml:trace>
  <inkml:trace contextRef="#ctx0" brushRef="#br0" timeOffset="36370.07">32386 10872 21183 0,'0'0'1888'0,"0"0"-1504"0,-3-9-384 0,3 9 0 16,0 0 2112-16,0 0 336 0,1-8 80 0,-1 8 16 16,4-10-1808-16,-4 10-352 0,0 0-80 0,0 0-16 15,0 0 96-15,0 0 32 0,0 0 0 0,0 0 0 16,0 0 224-16,5 17 64 0,-1-1 0 0,-2 4 0 15,-2 1-208-15,0 1-48 0,-2-1 0 0,1 5 0 16,-2 0-160-16,2 4-32 0,-1-4-16 0,-1 4 0 16,2-3-112-16,-1-1-128 0,1 1 176 0,1-4-176 15,0-2 0-15,3-1 0 0,-2-2 0 0,2-1 0 16,-2-3 0-16,1 1-224 0,1-4 16 0,1-4 0 16,-1-1-496-16,-3-6-80 0,0 0-32 0,0 0-9808 15,0 0-1952-15</inkml:trace>
  <inkml:trace contextRef="#ctx0" brushRef="#br0" timeOffset="36646.42">32644 10833 24879 0,'0'0'2208'0,"0"0"-1760"15,-8-4-448-15,8 4 0 0,0 0 2448 0,-7 9 416 16,4 2 80-16,1 2 0 0,1 1-2352 0,1 2-464 0,0 2-128 0,1 2 0 16,1-2 0-16,-2-1 0 15,0 0 0-15,0 2 0 0,0-3 0 0,-3 5 0 0,0 0 0 0,1 1 0 16,-2 0 0-16,-1 0 0 0,-1 0 0 0,1 1 0 16,0-1 0-16,0-1 0 0,0-2 0 0,1 2-128 31,0-7-400-31,1 2-80 0,2-6-16 0,-1-2 0 15,2-8-2128-15,0 0-416 0</inkml:trace>
  <inkml:trace contextRef="#ctx0" brushRef="#br0" timeOffset="37136.18">32250 10945 12895 0,'0'0'1152'0,"0"0"-928"16,0 0-224-16,0 0 0 0,0 0 2784 0,0 0 512 15,3-9 96-15,-3 9 32 0,0 0-1824 0,5-8-352 16,1-1-80-16,2 1-16 0,-1 2 64 0,1-3 16 16,-1-2 0-16,1 2 0 0,-1 0-192 0,2-1-32 15,3-2-16-15,-1 0 0 0,0 2-368 0,0-3-80 16,0-3-16-16,1-1 0 0,-1 1-240 0,2 1-48 15,0-6-16-15,2 3 0 0,-1 1-64 0,2-3-16 16,-1 3 0-16,0-1 0 0,0 0-144 0,1 1 0 16,-2 1 0-16,-1 3 0 0,-1 3 0 0,-1 2 0 15,-1 5 128-15,-10 3-128 0,0 0 0 0,12 2 0 0,-12-2 0 0,11 9 0 16,-1 1 0-16,-3 2 0 0,0 1 0 0,-1 1 0 16,1-1 0-16,0 0 0 0,-2 4 0 0,0-2 0 15,0 0 0-15,0 2 0 0,-1 0 0 0,1-1 0 16,1-1 0-16,0 1 0 0,-2-2 0 0,1-1 0 15,-1-3 0-15,1-1 0 0,1 0 0 0,0-3 0 16,1 1 0-16,1-2 0 0,-8-5 0 0,10 5 0 16,0-1 0-16,2-1 0 0,0-1 0 0,1 2 128 15,1-2-128-15,1-1 0 0,-2-1 0 0,0 0 0 16,0 1 0-16,2 2-192 0,2-6 32 0,-1 1 16 31,0 0-656-31,-3-3-128 0,-2 1-32 0,2 0 0 0,0-1-1728 16,2 1-336-16,-1 0-80 0</inkml:trace>
  <inkml:trace contextRef="#ctx0" brushRef="#br0" timeOffset="37653.71">32884 11348 28559 0,'-3'-8'2544'0,"2"0"-2032"0,1 2-512 0,2-1 0 16,4 0 1920-16,1-2 304 0,3-5 48 0,0 3 16 15,0-1-1872-15,2 0-416 16,0 4 0-16,0-2 0 0,-1 1-160 0,1 1 0 0,1 2 0 0,-1-1 0 16,-2 2 160-16,1 0 0 0,-2-1-144 0,-9 6 144 15,10-2 0-15,-10 2 0 0,0 0 0 0,0 0 0 16,0 0 0-16,0 0 0 0,0 0 160 0,5 13-160 16,-5-13 144-16,0 17-144 0,-2-3 0 0,-2 2 144 15,0-1-144-15,-1 2 0 0,-2 2 0 0,-1-1 128 16,-1-1-128-16,0 0 0 0,0-2 0 0,-1 1 128 15,-1-2-128-15,1 2 0 0,1-4 0 0,2 1 0 0,-1 0 0 0,3-1 0 16,0-2 0-16,5-10 0 0,-5 10 0 0,5-10 0 16,0 0 160-16,-2 13-160 0,2-13 368 0,0 0-48 15,7 13 0-15,-7-13 0 0,10 11 0 0,2-5 0 16,0-2 0-16,1 0 0 0,0-1-192 0,1-2-128 16,2 0 160-16,2-1-160 0,2-1-128 0,-7 1-128 15,2-1-32-15,2-2 0 16,3 1-480-16,1-1-80 0,0-1-32 0</inkml:trace>
  <inkml:trace contextRef="#ctx0" brushRef="#br0" timeOffset="40971.25">2259 4484 18431 0,'-10'-9'1632'0,"2"2"-1312"15,-2-6-320-15,1-1 0 0,-1-2 1904 0,1 1 304 16,0 0 64-16,1 0 16 0,-2 0-1008 0,1 2-208 15,-2 0-48-15,-2 2 0 0,-2-1-144 0,0 3-48 0,2 2 0 0,-2 2 0 16,-5 1-384-16,-3 2-96 0,-6-2-16 0,2 1 0 16,-1 2-192-16,-3-1-144 0,-7 2 192 0,0 0-192 15,4 2 128-15,2-1-128 0,0 2 0 0,3 1 0 16,1-2 128-16,1 1-128 0,-3-1 0 0,0 2 0 16,0-1 0-16,-4-2 128 0,-5 0-128 0,-3-1 0 15,-2 0 0-15,-1 0 0 0,4 2 0 0,3 0 0 16,3 5 0-16,2-2 0 0,4 3 0 0,2 2 0 15,1 3 0-15,1 2 0 0,3 0 0 0,1 0 0 16,-2 2 0-16,-1-3 0 0,-1-1 0 0,3 1 0 16,-1-7 0-16,2 1 0 0,1-2 0 0,2 1 0 15,5-2 288-15,3 0-48 0,2 0-16 0,8-5 0 16,0 0-80-16,0 0-16 0,0 0 0 0,2 10 0 0,2 1-128 16,3 2 0-16,2 3 0 0,1 0 0 15,4 4 0-15,-1 1 0 0,0 5 0 0,0 7 0 0,0 1 0 0,1 8 0 16,2 5 0-16,-2 1 0 0,0 4 0 0,1-3 0 15,-2-3 0-15,-2 2 0 0,0 2 0 0,-2 5 0 16,-1-1 0-16,1 8 0 0,1 5 192 0,0-1 0 16,-4-4 0-16,2-1 0 0,-2 3 64 0,2 4 32 15,-1 1 0-15,1 8 0 0,-1 5-80 0,2-1-16 16,2-3 0-16,-2 3 0 0,-1 4-64 0,1 2-128 16,0 7 176-16,2-6-176 0,-2-9 256 0,0-3-64 15,-1-2-16-15,1 3 0 0,1 0 192 0,1-3 32 16,-2-2 16-16,0-7 0 0,-1-5-144 0,-2-1-16 0,-2-3-16 0,0 1 0 15,0 0-64-15,-1 1-16 16,-2-5 0-16,0-2 0 0,-1-3 0 0,-1-7 0 0,0-5 0 0,-2-1 0 16,0 1 80-16,-2-1 16 0,-3 0 0 0,-1 0 0 15,-1 0-48-15,-1-1 0 0,0-1 0 0,0 0 0 16,-1-2-32-16,1-1-16 0,2-2 0 0,1-3 0 16,1-4 128-16,2-3 32 0,1-2 0 0,3-4 0 15,1-1-48-15,1 0 0 0,-1-11 0 0,4 10 0 16,2-2-144-16,5-1-128 0,1-2 192 0,3 0-192 15,4 0 144-15,3 1-144 0,2 0 0 0,3-1 144 16,-1 0-144-16,1 1 0 0,4-1 0 0,-1 4 0 16,0-2 0-16,0-1 0 0,-2 1 0 0,-1-2 0 15,-1 0 0-15,3 2 0 0,1-4 0 0,5 7 0 16,4-3-2160-16,5 5-304 0,6 2-64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9:26:04.6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6530 7090 2751 0,'-4'-27'128'0,"0"7"16"0,-1-3-144 0,0 2 0 16,0 0 0-16,-2 4 0 0,1 3 6256 0,-1-1 1216 0,2 1 240 0,0 1 48 15,-3 0-6128-15,-1 3-1232 16,-2-1-240-16,-4 5-160 0,-2-1 0 0,-4 1 0 15,-5 0 0-15,-4 1 0 0,-4 4 0 0,-6 2 0 0,-3 2 0 0,-2 5 0 16,-2-1 0-16,-2 6 0 0,-2 3-160 0,-8-2 160 16,-7 1 0-16,-6 0 0 0,-3 2 128 0,2 3-128 15,3 2 512-15,4 4 0 0,1-1 16 0,-3 0 0 16,-5-6-256-16,1-2-48 0,2-5-16 0,9 0 0 16,7 1-208-16,10-3 176 0,6 3-176 0,5-2 160 15,5-1 16-15,3-1 0 0,3-1 0 0,2 0 0 16,1 0-176-16,0-1 0 0,0 3 0 0,5-1 128 15,3-3-128-15,3 3 0 0,2 1 0 0,6-10 0 16,-2 15 0-16,5 3 0 0,1 1 0 0,2-1 0 16,1 4-176-16,3 2 176 0,3 0-128 0,0 2 128 15,-1 3 0-15,1 4 0 0,2 2 0 0,-2-3 0 0,-3 2 0 16,2-4 0-16,0-2 0 0,-1 0 0 0,0 4 0 0,-2-1 0 16,-1 2 0-16,-2 6 0 0,-1 5 0 0,-1 7 0 15,-1 5 0-15,-3 3 0 0,-3 1 0 0,-1 0 144 16,-2-6-144-16,-2 5 160 0,-2 0-32 0,-1 8 0 15,-1 9 0-15,1 2 0 0,-2-1-128 0,-2-9 0 16,1-5 0-16,0 2 0 0,-2 0 176 0,-1 4-48 16,1 3-128-16,-1-7 192 0,1-5 0 0,-1-5 0 15,1-10 0-15,2-3 0 0,2-6 64 0,3-2 16 16,1-4 0-16,3-2 0 0,1-2 112 0,4-3 32 16,2-1 0-16,5-2 0 0,-1-2 0 0,4-2 0 15,-3 0 0-15,5-2 0 0,4-1-64 0,2-3-16 0,3-1 0 16,8-5 0-16,4-4 272 0,8-2 48 0,4-5 16 0,12 1 0 15,8-1-96-15,6 1-32 0,4-2 0 16,2 1 0-16,-2 1-544 0,4-1 0 0,3 1 0 0,5 2 0 31,6 3-1344-31,-2 3-384 0,-3 3-80 0</inkml:trace>
  <inkml:trace contextRef="#ctx0" brushRef="#br0" timeOffset="1828.37">6863 13574 20959 0,'5'-13'928'0,"-5"13"192"0,8-8-896 0,-2 0-224 0,-2-1 0 0,-4 9 0 16,4-9 1280-16,-4 9 192 0,0 0 64 0,0 0 0 16,-5-9-512-16,5 9-112 0,-8-7-16 0,0 2 0 15,-1 0-448-15,-1 1-80 0,-3 0-32 0,0 1 0 16,-2-2-176-16,-2 4-32 0,-2-3-128 0,-2 1 192 0,-3-1-192 0,0 3 128 15,-2 1-128-15,-2 3 0 0,-2 0 128 0,-1 3-128 16,-3-2 0-16,-4-2 0 0,-5-2 128 0,-5 0-128 16,-7-4 0-16,-5 2 0 0,-5-2 336 0,1 5-16 15,0 3-16-15,-1 1 0 0,-3 0 272 0,-1 1 64 16,-2-3 16-16,-1 7 0 0,1 0 32 0,5 4 0 16,5 2 0-16,1 2 0 0,4-1-368 0,5 3-64 15,4 1 0-15,0-4-16 0,-3-3-240 0,6 2 0 16,4-5 0-16,2 2 0 0,1-1 0 0,6-1 128 0,4-1-128 15,2 2 0-15,4-4 0 0,3-1 128 0,0 1-128 0,3-1 0 16,2 0 0-16,1 1 0 0,1 0 0 16,0-1 0-16,5-1 0 0,6-6 0 0,0 0 0 0,-7 8 0 15,3 0 128-15,4-8 0 0,-1 10-128 0,1-10 192 16,3 9-16-16,1 0-16 0,-4-9 0 0,7 10 0 16,-7-10-160-16,8 13 160 0,0 0-160 0,1 0 160 15,-1 1-160-15,1-1 0 0,0 0 144 0,2 3-144 16,-1 3 0-16,-1 2 0 0,0 1 0 0,3 6 0 15,0 3 0-15,-3 3 0 0,-4 6 0 0,0 5 0 16,1 6 128-16,-3 6-128 0,0 3 160 0,-3-4-160 16,-1-8 240-16,-2-4-48 0,1 0-16 0,-4 2 0 15,-1 5 112-15,0 3 32 0,0 3 0 0,1-2 0 16,-2-3 32-16,2-6 16 0,0-5 0 0,1-2 0 16,-1 1 80-16,0-4 32 0,1-1 0 0,-1 4 0 0,-2 3-256 0,-1 4-48 15,-3 3-16-15,2 1 0 16,0-1-160-16,0-2 128 0,0-4-128 0,2-2 128 0,3-10-128 0,1-2 192 15,1-3-192-15,2-3 192 0,1-3-64 0,1-5 0 16,0 1 0-16,2-3 0 0,0-1-128 0,-3-12 0 16,4 13 144-16,-1-3-144 0,-3-10 144 0,0 0-144 15,8 11 192-15,1-3-192 0,-9-8 224 0,16 5-64 16,0 1-16-16,2-3 0 0,0-2 16 0,3-1 0 16,4-1 0-16,3-2 0 0,5-2-160 0,4-1 0 15,2-2 0-15,5 1 0 16,6 2-880-16,3 1-208 0,2-1-32 0,3-2-12576 15,2 1-2528-15</inkml:trace>
  <inkml:trace contextRef="#ctx0" brushRef="#br0" timeOffset="11176.59">24155 13618 6447 0,'-9'-9'272'0,"3"4"80"0,-3 1-352 0,1-3 0 0,0 2 0 0,8 5 0 0,-8-5 2400 0,8 5 416 16,0 0 64-16,0 0 32 0,0 0-2336 0,0 0-448 16,-3-9-128-16,3 9 0 0,0 0 128 0,0 0 16 15,0 0 0-15,0 0 0 0,0 0 256 0,0 0 48 16,-6-8 16-16,6 8 0 0,-11-5 688 0,2 2 128 15,2 2 16-15,7 1 16 0,-10 2 0 0,1 2 0 16,9-4 0-16,-10 3 0 0,1 1-560 0,1 0-112 16,8-4-32-16,-9 6 0 0,1 2 432 0,1 1 96 15,2 0 16-15,0 2 0 16,0 2-1776-16,0 0-336 0,-1 2-80 0,1 4-16 0,0 3 1664 0,0 3 336 16,-2 1 64-16,1 2 16 15,-2 4-1616-15,1 0-320 0,1 2-64 0,-1-3-16 0,-1-2 864 0,1 0 128 0,-1-3 0 0,0-4 160 16,-1 0 0-16,0 0 0 0,1-1 0 0,0-1 0 15,0-1-32-15,2-1-128 0,-1 3 192 0,2-2-64 16,0-1 64-16,1 0 16 0,0 0 0 0,0-2 0 16,0 0 0-16,2-2 0 0,-1-2 0 0,3-12 0 15,-3 10 48-15,3-10 0 0,0 0 0 0,0 0 0 16,0 0 64-16,0 0 32 0,0 0 0 0,0 0 0 16,0 0 128-16,0 0 32 0,0 0 0 0,0 0 0 15,0 0-128-15,0 0 0 0,0 0-16 0,0 0 0 16,-5-8-144-16,1-1-32 0,2 1 0 0,0-2 0 15,1 0-64-15,0-1 0 0,-1-1-128 0,2 1 192 16,0-1-192-16,0 1 144 0,-1 2-144 0,0-2 128 16,0 0-128-16,-1 3 0 0,2 8 0 0,-1-10 0 0,1 10 0 15,-3-11 0-15,2 1 0 0,1 10 0 16,-3-9 0-16,3 9 0 0,-1-9 0 0,0 0 0 0,1 9 0 0,-3-9 0 16,3 9 0-16,0 0 0 0,-2-10 0 0,2 10 0 15,-4-9 0-15,4 9 0 0,0 0 0 0,0 0 0 16,0 0 0-16,0 0 0 0,0 0 0 0,0 0 0 15,0 0 0-15,0 0 0 0,-7 8 0 0,3 3 0 16,2 0 0-16,-1 0-176 0,0 0 176 0,2 1 0 16,-2 4 0-16,1 1-128 0,-2 2 128 0,0 1 0 15,1 1 0-15,2 0 0 0,0-2 0 0,1-1 0 16,1-1 0-16,2-2 0 0,-1-1 0 0,1 0 0 16,0-1 0-16,-1-1 128 0,2 0-128 0,0-4 128 15,-4-8-128-15,7 9 128 0,-7-9 48 0,9 6 16 0,0 1 0 16,-9-7 0-16,12 1 0 0,-2 2 16 0,0-1 0 0,1-2 0 15,-1-2-32-15,1-1-16 0,-1 2 0 0,2-3 0 16,0 0 0-16,-1-1 0 0,0-3 0 0,-1 1 0 16,1 1-16-16,-1-2 0 0,0-1 0 0,0 0 0 15,-1 0-144-15,-3 0 192 0,2 1-192 0,-1-3 192 16,-1 2-192-16,1 0 0 0,-1-1 144 0,-1-1-144 16,1 1-224-16,-1-1-112 0,-1 0-32 0,1-1-12560 15,1 0-2496-15</inkml:trace>
  <inkml:trace contextRef="#ctx0" brushRef="#br0" timeOffset="15142.25">7367 13563 18831 0,'0'0'832'0,"0"0"176"0,2-10-816 0,-2 10-192 0,2-11 0 0,-2 11 0 16,0 0 496-16,0 0 48 0,2-10 16 0,-2 10 0 15,0 0-432-15,0 0-128 0,0-11 0 0,0 11 0 16,0 0 0-16,-2-11 0 0,2 11 0 0,-2-11 0 16,-1 2 512-16,3 9-16 0,0 0 0 0,0 0 0 15,0 0 464-15,0 0 80 0,0 0 32 0,0 0 0 16,-10 4-560-16,0 4-128 0,1 4 0 0,-1 1-16 16,-2-2-240-16,0 5-128 0,1 2 160 0,-1 3-160 15,-1-4 416-15,-3 7-16 0,1 3 0 0,-2 4 0 16,-2 7-32-16,2 4-16 0,-1 2 0 0,0 2 0 15,-2 1 32-15,3-4 0 0,1-4 0 0,0-3 0 0,0-4-64 0,-1-2-16 16,0-3 0-16,3 0 0 0,1-2-16 0,-1 2 0 16,1 1 0-16,1-2 0 0,3-3 48 0,1-2 16 15,-1-1 0-15,2-2 0 0,1-1-160 0,1-1-16 16,-1-5-16-16,1 0 0 0,1-3-32 0,4-8-128 16,-5 9 192-16,5-9-64 0,0 0 64 0,0 0 0 15,0 0 0-15,0 0 0 0,0 0 112 0,0 0 16 16,0 0 16-16,3-13 0 0,0-2 16 0,1 0 0 15,-1-4 0-15,1 1 0 0,2 0-176 0,1-2-48 16,-2 1 0-16,0 2 0 0,1 1-128 0,-1 2 0 16,-1 1 0-16,-2 1 128 0,1 4-128 0,1-2 0 15,-2 2 0-15,-2 8 0 0,0-8 0 0,0 8 0 0,0 0 0 0,6-8 0 16,-6 8 0-16,4-7 0 0,-4 7 0 16,0 0 0-16,1-10 0 0,-1 10 0 0,0 0 0 0,0 0 0 15,0 0 0-15,0 0 0 0,0 0 0 0,0 0 0 16,0 0-160-16,-9 4 160 0,0 2 0 0,9-6-144 15,-6 11 144-15,1 1-192 0,3 0 192 0,0 1-192 16,2-1 192-16,2 2 0 0,0 0 0 0,1 1 0 16,-1 0 0-16,1 1 0 0,0-2 144 0,-1 2-144 15,0 0 128-15,-1 0-128 0,0 1 0 0,0 0 0 16,-1-2 0-16,0-1 128 0,2 0-128 0,0-4 0 16,-2-10 160-16,0 0-160 0,0 0 128 0,0 0-128 15,0 0 288-15,0 0-32 0,0 0 0 0,0 0 0 16,0 0 112-16,0 0 16 0,-6-10 0 0,2-3 0 15,0 2-48-15,0-1 0 0,-2 0 0 0,0 0 0 16,0 1-144-16,-1-1-48 0,2 0 0 0,0-1 0 16,0 0-144-16,1-1 128 0,1-1-128 0,-1 1 128 0,0 0-128 0,-1 1 0 15,0-2 0-15,0 1 128 0,2 2-128 0,1-1 0 16,-2 2 144-16,0 0-144 0,0 3 128 0,0-2-128 16,0 1 160-16,0 1-160 0,4 8 0 0,-5-9 128 15,0-3-128-15,-1 3 0 0,2 1 0 0,4 8 0 16,-5-8 0-16,5 8 0 0,-2-11 0 0,2 11 128 15,-3-8-128-15,3 8 0 0,0-11 0 0,0 11 0 16,0 0 0-16,0 0 0 0,3-13 0 0,-1 4 0 16,-2 9 0-16,0 0 0 0,0 0 0 0,0 0 0 15,0 0 0-15,0 0 0 0,0 0 0 0,0 0 0 16,0 0 0-16,0 0 0 0,0 0 0 0,8 11-208 0,0 0 64 0,0-2 16 16,-2 3 128-16,2 0 0 0,0 1 0 0,2 1-128 15,1-3 128-15,0 0 0 0,3 0 0 0,-3-1 0 16,0-1 0-16,-1 3 0 0,1 0 0 0,-2 0 0 15,-2-2 0-15,1 2 0 0,3-2 0 0,-3-1 0 16,-2 2 0-16,1-1 0 0,0 2 128 0,0-2-128 16,-2 1 0-16,0-1 0 0,-1-1 0 0,2 0 0 15,-1-1 0-15,-1 0 0 0,-4-8 0 0,4 12 0 16,1-6 0-16,-5-6 0 0,0 0 0 0,0 0 128 16,0 0-128-16,0 0 144 0,0 0-144 0,0 0 160 15,0 0 96-15,0 0 32 0,0 0 0 0,9-6 0 16,-4-3 32-16,0-2 0 0,-1-2 0 0,1-1 0 15,-1-3-176-15,2 1-16 0,-3-2-128 0,4 0 192 0,2-2-192 16,2 1 0-16,2-2 0 0,2 1 0 0,3 1 0 0,3-1-256 16,3 1 48-16,4 2 16 15,4 1-2144-15,4-5-416 0,5-6-96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9:38:27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17389 4704 5519 0,'-18'7'496'0,"-4"3"-496"0,-3 3 0 0,0 3 0 16,-1 1 4208-16,-4 0 736 0,-3 0 160 0,-1 2 16 0,1 6-3136 0,-3-1-624 15,0-2-128-15,1 3-16 0,2 5-304 0,3-4-48 16,1-4-16-16,3-1 0 0,0-3-352 0,3 1-80 16,-1 1-16-16,5 1 0 0,1 1-96 0,-1 2-32 15,1 2 0-15,-2 0 0 0,0 6-32 0,-1 6-16 16,0 3 0-16,0 3 0 0,0 4-16 0,0-2 0 15,-2-8 0-15,-1-3 0 0,0-8 16 0,-2-1 0 16,-1-2 0-16,0-2 0 0,2-1 48 0,2 0 16 16,2-1 0-16,1 1 0 0,1 1 112 0,3 2 32 15,2-1 0-15,2-1 0 0,2-1-48 0,1-2-16 16,1-1 0-16,3-3 0 0,-2 0-32 0,3-2 0 0,0-1 0 16,2-1 0-16,0-2-176 0,2-9-32 15,0 0-128-15,0 0 192 0,-1 10-64 0,1-10-128 0,0 0 176 0,0 0-176 16,0 0 208-16,0 0-64 0,0 0-16 0,-1-11 0 15,-2-1 16-15,2-1 0 0,-1 0 0 0,1-4 0 16,0-1-16-16,0-1 0 0,-3-2 0 0,1 1 0 16,0-1-128-16,1 2 128 0,-1-1-128 0,2 3 128 15,-2 2-128-15,2 2 0 0,0-2 0 0,-1 2 0 16,1 0 0-16,0 1 0 0,-1 2 0 0,1 0 0 16,1 10 0-16,0-12 0 0,0 1 0 0,0 11 0 15,0 0 0-15,0 0 0 0,0 0-144 0,0 0 144 16,0 0 0-16,0 0-160 0,0 0 160 0,0 0-128 15,-6 8 0-15,-1 1 0 0,1 2 0 0,0-1 0 16,0 5 128-16,-1-1 0 0,0-1 0 0,-1 3 0 16,1-1 0-16,-1 5-208 0,1-3 80 0,-1 2 128 0,1 1-128 15,1 1 128-15,-1-2 0 0,2 1 0 0,0-6 0 16,2 2 0-16,2-3 0 0,1 0 0 0,0-3 0 16,0-10 0-16,5 11 0 0,3-5 0 0,1-1 256 0,3-1-48 15,2-6 0-15,3-1 0 0,3-1-48 0,2 0-16 16,4-9 0-16,5 3 0 0,6-3-16 0,7-2-128 15,9 1 192-15,3 0-64 0,3-2-128 0,-3 2 0 16,-1 1 0-16,-11 6-19600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8:26:30.2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28675 11827 24879 0,'0'0'2208'0,"0"0"-1760"0,-8 6-448 0,8-6 0 16,-6 9 2496-16,2 2 400 0,0-1 96 0,3 3 16 15,1 0-2688-15,-2 0-544 0,2 0-96 0,0 2-32 16,0 0 112-16,3 2 32 0,-2 1 0 0,-1 1 0 15,0 0 16-15,3 1 16 0,0 1 0 0,2 0 0 0,-1 2 16 0,1-1 0 16,0 2 0-16,0-4 0 0,-1-1 0 0,0-4 0 16,-1 0 0-16,-1-5 0 0,-2-10 160 0,2 12 256 15,-2-2-64-15,-2 1-16 0,1-1 304 0,1-10 64 16,-5 12 16-16,5-12 0 0,-4 12 352 0,-1-3 80 16,5-9 16-16,0 0 0 0,-8 6-80 0,8-6-16 15,0 0 0-15,0 0 0 0,-9 0-448 0,9 0-80 16,-8-6-32-16,3-6 0 0,0-1-48 0,1-3-16 15,1-3 0-15,0-3 0 0,0-4-16 0,-1-2 0 16,0-2 0-16,-1-2 0 0,-2-2 16 0,0-5 0 16,0-6 0-16,-1-8 0 0,-1-10-160 0,-3-8-128 15,-2-5 192-15,1 4-192 0,0 4 0 0,-3 1 0 16,-2-1 0-16,-3-6 0 0,1-9 160 0,1 6-160 0,-2 2 128 16,-1 10-128-16,-1 6 304 0,3 4-32 0,0 0 0 0,2 3 0 15,-2 3 48-15,5-3 16 0,-1 5 0 0,2 4 0 16,2 6-80-16,0 5-32 0,-2 6 0 0,2 2 0 15,2 4-48-15,-1 5-16 0,1-1 0 0,1 4 0 16,0 3-160-16,1 2 0 0,0 0 0 0,1 2 128 16,2 0-128-16,1 1 0 0,4 4 0 0,0 0 0 15,-6-6 0-15,6 6 0 0,0 0 0 0,0 0 0 16,0 0 0-16,0 0 0 0,0 0 0 0,0 0 0 16,0 0 0-16,0 0 0 0,0 0 0 0,2 15 0 15,0 2-176-15,-1 2 176 0,-1 7-128 0,-1 8 128 16,-1 3-128-16,0 6 128 0,-1 0-128 0,-1 0 128 15,-1-3 0-15,0-3 0 0,0-5 0 0,-2-2 0 16,-1-5 0-16,0-3 0 0,1-5 0 0,0-1 128 16,-1-7-128-16,2-1 176 0,-1-2-176 0,7-6 192 15,0 0-48-15,0 0 0 0,0 0 0 0,-10-2 0 0,2-3 48 0,3-5 16 16,0-1 0-16,2-2 0 0,-1 1-208 0,0-5 176 16,-1-1-176-16,1-3 160 0,-1-5-160 0,0-2 0 15,-2 0 0-15,2 0 0 0,-2 1 0 0,1 1 0 16,-1 2 0-16,1 4 0 0,-2-1 0 0,3 2 0 15,-2 4 0-15,3-3 0 0,0 1 0 0,0-2 0 16,-1 4 0-16,1 0 0 0,0 1 0 0,1 0 0 16,0 1 0-16,2 0 0 0,1 0 0 0,1 0 0 15,0 1 0-15,3 0 0 0,1-1-128 0,2 1 128 16,-1 2 0-16,3 2 0 0,1 3 0 0,1 0 0 16,4 1 0-16,-1 1 0 0,2 3 0 0,-1 4 0 0,2 1 0 0,0 2 0 15,-1-1 128-15,1 5 0 0,-2 2 0 0,2 0 0 16,0 4-128-16,0 0 128 0,2 2-128 0,-1 2 128 15,1 1-128-15,2-1 0 0,1 1 144 0,3-2-144 16,1-2 0-16,3 0 128 0,1-1-128 0,1-4 0 16,0-1 160-16,1 0-32 0,-1 1-128 0,-1-3 192 15,-1 1-192-15,-2-2 0 0,-1-3 0 0,-1 1 0 16,-2-1 0-16,1-2 0 0,-1 0 0 0,2 1 144 16,-1-2-144-16,-1 0-272 0,1-3 64 0,0 0 16 31,0 0-928-31,1-3-176 0,-2 0-48 0,-1-3-13312 0,-2-3-2688 0</inkml:trace>
  <inkml:trace contextRef="#ctx0" brushRef="#br0" timeOffset="5115.39">24398 5471 11967 0,'4'-37'1072'0,"0"0"-864"0,-3 0-208 0,2 5 0 16,-3 4 4816-16,1 3 928 0,0 7 176 0,-2 0 32 15,0 4-4192-15,-1 1-848 0,0 3-160 0,0 4-48 16,-2 2-416-16,-1 7-96 0,-5 4 0 0,-3 14-16 15,-6 11-176-15,-4 16 0 0,-7 16 0 0,-8 0-176 16,-9 1 176-16,-14 1 0 0,-13-4 0 0,1 11 0 16,2 14 0-16,6 3-128 0,6-7 128 0,3-10 0 15,0-17 176-15,3-7 112 0,1-9 32 0,7-2 0 0,10-2 80 16,12-6 32-16,11-4 0 0,13-5 0 0,11-6-432 0,10-9-320 16,8-7 48-16,8-7-16784 15</inkml:trace>
  <inkml:trace contextRef="#ctx0" brushRef="#br0" timeOffset="5482.35">25162 5273 26719 0,'-15'0'1184'0,"4"2"240"0,-6 4-1136 0,0 3-288 0,-1 3 0 0,-1 2 0 15,2 3 1712-15,0 6 272 0,0 5 64 0,0 4 16 16,1 7-1616-16,-4-1-448 0,-3 1 128 0,-2 2-128 15,-3 3 224-15,-3 8-16 0,-3 8 0 0,-8 12 0 16,-6 10 64-16,-5-5 16 0,-12-11 0 0,-1 2 0 16,1 5 128-16,4 11 32 0,4 9 0 0,1-5 0 0,-2-7-128 15,-4-10-32-15,-4-7 0 0,4 5 0 0,3 4-144 0,8 4-16 16,8 1-128-16,8-8 192 16,5-14-1584-16,7-12-320 0,6-9-64 0,5-7-8720 15,5-9-1760-15</inkml:trace>
  <inkml:trace contextRef="#ctx0" brushRef="#br0" timeOffset="5801.21">25924 5463 23039 0,'-1'-14'1024'0,"0"5"192"0,0 0-960 0,-2 5-256 0,3 4 0 0,-9 7 0 16,-2 7 2224-16,-2 5 400 0,-4 3 64 0,-3 3 32 16,-5 1-2160-16,-5 3-432 0,-7 1-128 0,-3 4 0 15,-7 5 400-15,-3 10 48 0,0 14 0 0,1 9 0 16,2 6 224-16,0-5 48 0,-2-11 16 0,-5 2 0 16,-3 3 288-16,-8 7 48 0,-6 11 16 0,6-2 0 15,5-2-480-15,6-3-96 0,4-2 0 0,4 7-16 16,3 5-320-16,2-4-176 0,-2-4 192 0,3-8-192 15,3-14 0-15,4-3 0 0,4-5 0 0,6-2 0 16,6-2-1152-16,5-6-320 16,7-1-80-16,4-10-10304 0,3-8-2064 0</inkml:trace>
  <inkml:trace contextRef="#ctx0" brushRef="#br0" timeOffset="6118.38">26395 5686 33167 0,'1'-12'2944'0,"-1"-1"-2352"15,0 0-464-15,0 13-128 0,-4-10 1584 0,4 10 288 16,-3-12 64-16,3 12 16 0,-6-10-1568 0,2 3-384 16,2 1 0-16,2 6 0 0,0 0 0 0,-4 13 0 15,-1 2 128-15,-3 6-128 0,-5 8 0 0,-2 11-224 0,-4 9 48 0,-5 12 16 16,-4 3 160-16,-9 2 0 0,-3-5 0 0,-3 3 0 15,-3 2 0-15,1 12 0 0,0 12 144 0,0 0-144 16,-2-3 128-16,-8-4-128 0,-9-3 0 0,-5 10 0 16,-4 14 336-16,3-3 16 0,3-6 0 0,3-5 0 15,3-7 16-15,1 2 0 0,0 2 0 0,4-7 0 16,2-14-112-16,10-8-32 0,6-9 0 0,10-7 0 16,7-12-464-16,8-5-80 0,8-7-32 0,8-8 0 31,10-3-2816-31,8-11-560 0</inkml:trace>
  <inkml:trace contextRef="#ctx0" brushRef="#br0" timeOffset="6418.23">26926 5733 3679 0,'-9'-9'320'0,"-1"4"-320"16,-4-3 0-16,-4 3 0 0,-3 1 8448 0,-1 1 1632 16,-2 3 320-16,2 4 64 0,0 4-8448 0,2 5-1696 15,1 8-320-15,-1 9 0 0,-2 5-256 0,1 11 48 16,-1 6 0-16,1 1 0 0,-1-1 208 0,1 0 192 16,2-1-48-16,-1 7 0 0,1 3 128 0,0 5 32 15,1 9 0-15,1-4 0 0,0-3-160 0,-1-5-16 16,-3-6-128-16,0 2 192 0,-1 2-192 0,-3 3 0 0,-1 5 0 0,-1-2 0 31,-4-2-512-31,-1-9-208 0,1-9-48 0,-2-5 0 16,1-1-2768-16,2-4-560 0</inkml:trace>
  <inkml:trace contextRef="#ctx0" brushRef="#br0" timeOffset="6717.02">26784 6756 42335 0,'-24'-2'1872'0,"8"4"384"0,0 4-1808 0,-1 0-448 16,0 6 0-16,4 4 0 0,0 6 160 0,0 4-160 15,1 5 160-15,1 6-160 0,1 2 0 0,-2 2 0 16,-1 2-128-16,-1 0 128 0,-3 0-144 0,-1 1 144 16,-2-1 0-16,0 5-144 0,0 4-112 0,-3 7 0 15,-1 3-16-15,-4 3 0 16,-4-1-1344-16,-3-6-272 0,-3-11-48 0,-1-6-14384 0</inkml:trace>
  <inkml:trace contextRef="#ctx0" brushRef="#br0" timeOffset="7063.46">26963 7333 19343 0,'-22'2'1728'0,"-4"0"-1392"0,-2 2-336 0,0 1 0 0,3 3 2240 0,5 1 384 15,0 0 80-15,2 0 16 16,1 3-2720-16,2 1-640 0,0 1-64 0,2 4-32 0,1-1 912 0,0 4 176 15,2 4 32-15,1 1 16 0,0 3 192 0,0-1 48 16,-1 1 0-16,3 0 0 0,-1-1-400 0,1-2-80 16,-2-1-16-16,-1-1 0 0,-1 0-144 0,2-3-192 15</inkml:trace>
  <inkml:trace contextRef="#ctx0" brushRef="#br0" timeOffset="54430.05">32760 2564 30751 0,'0'0'1360'0,"0"0"288"0,0 0-1328 0,0 0-320 0,0 0 0 0,0 0 0 16,0 0 448-16,0 0 32 0,0 0 0 0,0 0 0 15,-7-3 16-15,-2 0 0 0,-1 2 0 0,-2 0 0 0,0 1-192 0,4 0-48 16,-3-3 0-16,-4 3 0 0,0 0-64 0,-2-1 0 16,-1 0-16-16,-3-1 0 0,-1 2 80 0,-19-4 0 15,5 2 16-15,2 2 0 0,1-3-16 0,-5 2 0 16,-6-2 0-16,-6 1 0 0,-4-4-48 0,-5 3-16 16,-1-1 0-16,3 1 0 0,1 0 96 0,2 2 16 15,2 0 0-15,-3 1 0 0,-5-4 16 0,-6 1 16 16,-7-1 0-16,1 3 0 0,4 1-144 0,6 3-16 15,3 1-16-15,0-2 0 0,-2-2-160 0,-1 0 0 16,-5-1 0-16,4 1 128 0,5 1-128 0,6 2 0 16,3-1 0-16,6 0 0 0,4 0 0 0,0 1 0 15,1 0 0-15,-1-1 0 0,-2-1 0 0,-1 1 0 0,-1-2 0 16,1 1 0-16,0 0 0 0,5 3 0 0,0-4 0 0,4 3 0 16,3 1 0-16,4-3 0 0,2 2 0 0,3-1 0 15,0 1 0-15,3 1 0 0,-1-3 0 0,1 2 0 16,0-1 176-16,1 1-48 0,0 0-128 0,1-1 192 15,-1 0-192-15,2 1 128 0,-2 1-128 0,2 3 0 16,2-3 128-16,3 4-128 0,1 1 0 0,2 2 0 16,2 4 128-16,1 4-128 0,2 2 0 0,2 8 0 15,0 2 0-15,2 7 0 0,1 0 0 0,2-3 0 16,3-1 0-16,0-2 0 0,-1 2 0 0,3 0 0 16,-1 1 0-16,0 6 0 0,-1 7 0 0,0 12 144 15,-2 11-144-15,-1-5 0 0,-2-3 0 0,-1-7 0 16,-2-6 0-16,0 3 128 0,-1 1-128 0,-3 9 0 0,-1 7 0 15,0 3 0-15,0-4 0 0,1-1 0 0,1-13 0 0,0 0 128 16,2-3-128-16,0 1 0 0,-2 3 208 16,2-1-32-16,0-4-16 0,1 0 0 0,2-5 0 0,-2-6 0 15,0-9 0-15,2-3 0 0,0-1-16 0,-1-4 0 16,1-3 0-16,0-2 0 0,1-1 32 0,1-1 0 16,-1-1 0-16,0-1 0 0,0-3 16 0,-3-11 0 15,1 13 0-15,-1-13 0 0,6 12 32 0,-6-12 16 16,0 0 0-16,6 10 0 0,-6-10-64 0,0 0-16 15,0 0 0-15,0 0 0 0,0 0-16 0,0 0 0 16,0 0 0-16,0 0 0 0,0 0-144 0,11 7 160 16,-11-7-160-16,0 0 160 0,0 0-160 0,0 0 0 15,0 0 0-15,0 0 0 0,7 9 0 0,-7-9 0 0,0 0 0 0,0 0 0 16,9 7 0-16,-9-7 0 16,12 5 0-16,0-1 0 0,-12-4 0 0,14 2 0 0,1-2 128 0,0-1-128 15,2-2 0-15,4 1 160 0,5-3-160 0,5-1 160 16,9-1-160-16,6-1 160 0,8 0-160 0,1 1 160 15,1 4-160-15,-4-4 0 0,-4 2 0 0,-1 0 128 16,-1-1-128-16,3 2 0 0,5 1 0 0,4 1 0 16,5 2 0-16,-2 2 0 0,-2 0 0 0,-4 2 0 15,-8 0 0-15,-1-1 0 0,-1 0 0 0,4-3 0 16,6 0 0-16,6 3 0 0,6 1 0 0,-2-1 0 16,-4 1 0-16,-5-2 0 0,-5 1 0 0,-3-1 0 15,-2 0 0-15,2 0 0 0,2 1 0 0,1-1 0 16,0 1 0-16,-3 1 0 0,-3 0 0 0,-4 1 0 15,-6 0 0-15,-4 1 0 0,-2-3 0 0,-4 1 0 0,-3-1 0 16,-2 0 0-16,-2-2 0 0,-1-1 0 0,-2-1 0 0,1-1 0 16,0 1 0-16,-1-2 0 0,2-2 160 0,0-1-160 15,0-4 192-15,1 1-192 0,-1-1 240 0,0 0-64 16,0-4-16-16,1 0 0 0,-2 1 80 0,0-3 16 16,-2-1 0-16,-1 1 0 0,0-4-32 0,-1 2 0 15,-2-2 0-15,1-1 0 0,-3-3-32 0,-1-3 0 16,-1-3 0-16,-2-2 0 0,-3-9-48 0,-1-2-16 15,-1-5 0-15,-3 1 0 0,-2 0-128 0,-1 2 192 16,-1-1-192-16,-3 2 192 0,1-4 0 0,-2-3 16 16,0-8 0-16,2-2 0 0,1-8-208 0,0 3 144 15,2 9-144-15,2 4 128 0,2-1-128 0,0 1 0 16,0-2 0-16,0-5 128 0,1-5-128 0,2 0 0 0,0 5 0 16,0 5 0-16,0 5 0 0,0 5 0 0,0 3 0 15,-2 0 0-15,0 1 0 0,-1-1 0 0,-2-2 0 0,0 4 0 16,-3 1 0-16,-1 4-144 0,-2 5 144 0,0 5-160 15,-2 5-32-15,0 4 0 0,-2 3 0 0,1 6 0 32,0 5-1088-32,1 6-208 0,-1 2-48 0,1 10-16 15,2 5-2096-15,-2 10-432 0,0 7-80 0</inkml:trace>
  <inkml:trace contextRef="#ctx0" brushRef="#br0" timeOffset="55779.28">32699 5328 18431 0,'0'0'816'0,"0"0"160"0,-11-3-784 0,1 3-192 0,-1 1 0 0,2 3 0 15,0 3 2112-15,1-3 368 0,-1 1 80 0,0 1 0 16,0 0-1840-16,-2-1-368 0,-2 0-80 0,0 0-16 15,0-1 352-15,-4 0 64 0,-1-4 16 0,-2 1 0 16,-2 1 80-16,-1-1 32 0,-2-2 0 0,-1-2 0 16,-1-1 288-16,-7 0 64 0,-8-2 16 0,-5-1 0 15,-5 1-96-15,-3-1-32 0,-2-1 0 0,-1 2 0 16,4-1-464-16,-1 1-80 0,1-3-32 0,-4 1 0 16,-6-1-208-16,-5 0-64 0,-5-2 0 0,3 5 0 15,5 2-64-15,6 2-128 0,4 1 176 0,0 4-176 16,-3-2 288-16,-1 3-48 0,-1-1-16 0,1 3 0 15,2 3-224-15,6-1 0 0,7 2 0 0,5 1 0 0,7-2 0 16,4-1 0-16,3-3 0 0,4 0 0 16,2-1 0-16,3 0 0 0,3-1 0 0,3-1 0 0,2 2 0 0,0-4 144 15,0 1-144-15,9-1 128 0,0 0-128 0,-9 2 160 16,9-2-160-16,0 0 160 0,-8 8-160 0,1-1 0 16,2 1 0-16,0 3 0 0,0-1-144 0,0 3 144 15,-2 1 0-15,1 5 0 0,-1 0-160 0,2 1 160 16,0-1-128-16,2 2 128 0,-2-2 0 0,2 1 0 15,1 1 0-15,0 5-128 0,0 0 128 0,-1 8 0 16,2 4 0-16,-1 6 0 0,1 6 0 0,0 2 0 16,0 3 0-16,-2-2 128 0,-1-2-128 0,-1-1 0 15,-3-1 0-15,0 3-128 0,2 4 128 0,-2 4 0 16,-1 7 0-16,0-3 0 0,-2-4 0 0,-1-3 0 16,-1-3 0-16,0-1 128 0,-2 3-128 0,-1 9 176 0,-1 4-176 15,0 0 192-15,-1 1-192 0,0-9 0 0,2-8 144 0,-1-3-144 16,1-7 128-16,2-3-128 0,0-3 160 0,-1-5-160 15,2 0 352-15,0-4-32 0,-2-2 0 0,0-1 0 16,1-3 80-16,1-1 16 0,0-4 0 0,0 0 0 16,1-1-144-16,2-1-16 0,1-2-16 0,-1 0 0 15,4-3 0-15,1-3 0 0,5-7 0 0,0 0 0 16,0 0-64-16,0 0-16 0,0 0 0 0,10 7 0 16,-1-3-160-16,2-3 0 0,0 0 0 0,3 1 0 15,0 0 0-15,3 2 0 0,2-1 0 0,2-2 0 16,1 0 0-16,4 2-144 0,6-2 144 0,6 3 0 15,6 2 0-15,8-1-128 0,7 0 128 0,-1 3 0 16,1 0 0-16,-3-2 0 0,-2 1 0 0,4 0 0 0,6-1 0 16,9 1 0-16,8 4 0 0,-3-1 0 15,-4-2 0-15,-4 0 0 0,-5-4 0 0,8 1 0 0,8 0 0 0,3 2 0 16,2 1-128-16,-7-3 128 0,-9-5 0 0,-1-3-128 16,-2 1 128-16,4 0 0 0,7-2 0 0,-4 3 0 15,-7 2 0-15,-5-2 0 0,-9-3 0 0,-3-1 0 16,-6 0 0-16,-1 1 0 0,-3-3 0 0,1 2 0 15,-1 1 0-15,-1 2 0 0,-2 0 0 0,-3 2 0 16,-4-4 0-16,-2 4 0 0,0 0 0 0,-1 0 0 16,-3 0 0-16,-4 0 0 0,0 0 0 0,0 2 0 15,-2-2 0-15,-1 0 0 0,-2-2 0 0,0 2 0 16,-2-1 0-16,0 1 0 0,-1-1 0 0,-2 1 0 16,-1-1 0-16,-9 1 0 0,9-2 0 0,-9 2 0 15,0 0 0-15,0 0 0 0,0 0 0 0,0 0 0 0,0 0 0 0,8-6 0 16,-8 6 192-16,5-11-64 0,-2 1-128 0,-2-1 192 15,0 0-192-15,-1-1 176 0,0-2-176 0,-1-5 160 16,0-3-32-16,0-3-128 0,-2-3 192 0,0-4-64 16,1-1-128-16,-2-4 192 0,0-1-192 0,0 0 192 15,0 3-192-15,1-1 128 0,0-1-128 0,-1-3 128 16,0-2-128-16,0-6 0 0,-1-7 0 0,-1-2 128 16,0-5 0-16,1 2-128 0,-2 3 192 0,1-4-64 15,-1 0-128-15,-1-7 0 0,0-8 144 0,1 2-144 16,-1 1 0-16,0 6 0 0,-1 6 0 0,1 2 128 15,-1 5-128-15,1-1 0 0,0-6 0 0,2 3 0 16,1 2 0-16,1 7 0 0,-2 2 0 0,3 6 0 16,-1 6 0-16,0 4 0 0,0 2 0 0,0 3 0 15,1 1 0-15,1 2 0 0,-1 1 0 0,-1-2 0 0,0 2 0 0,-1 0 0 16,0 0-176-16,-2-4 176 0,-1 3-192 0,-1 3 192 16,0 0-208-16,-3 4 80 0,-3 5-208 0,-1-2-48 15,-3 4 0-15,0 3 0 16,1 5-1168-16,-1 2-240 0,-1 5-64 0,2 3 0 15,1 4-1984-15,4 2-384 0</inkml:trace>
  <inkml:trace contextRef="#ctx0" brushRef="#br0" timeOffset="57879.06">30729 444 15663 0,'0'0'1392'0,"0"0"-1120"15,0 0-272-15,-3-8 0 0,3 8 3632 0,-1-8 656 16,1 8 144-16,0 0 32 0,2-10-3472 0,-2 10-688 16,0 0-144-16,0 0-32 0,0 0 48 0,0 0 0 15,0 0 0-15,12-2 0 0,-12 2-48 0,0 0-128 16,8 6 192-16,0 2-64 0,0-1 192 0,-2 5 48 16,1 4 0-16,-1-2 0 0,-1 6 64 0,0 0 16 15,6 23 0-15,-5-2 0 0,0-1 160 0,-4-2 32 16,2 0 16-16,-1 0 0 0,-1 0 128 0,0 1 32 0,-2 1 0 0,1 8 0 15,-1 8-96-15,1 2-16 0,1 4 0 0,0-4 0 16,0-2-320-16,0-5-64 0,1-4 0 0,-1-3-16 16,0-4-176-16,0 2-128 0,1 1 144 0,-1 0-144 15,1 0 144-15,0 0-144 0,-2-3 128 0,0 0-128 16,-1-8 128-16,0-2-128 0,0-2 0 0,0-2 128 16,0-7-128-16,0-1 192 0,-1-3-192 0,0-3 192 15,1-12 64-15,0 0 0 0,0 0 16 0,0 0 0 16,0 0 112-16,0 0 32 0,0 0 0 0,0 0 0 15,0 0-96-15,0 0-32 0,0 0 0 0,0 0 0 16,-2-12-160-16,1 3-128 0,0-2 144 0,1 11-144 16,-2-12 0-16,2 2 128 0,0 0-128 0,0 3 0 15,0 7 0-15,3-10 0 0,-3 10 0 0,7-9 0 16,-7 9 0-16,10-6 0 0,0 2 0 0,2 3 0 0,0-1 0 0,6 2-160 16,3 0 160-16,5 2-128 0,3-2 128 15,3 1-128-15,4 3 128 0,0 0-128 0,2 1 128 0,0-1 0 16,-4-1 0-16,-1 0-128 0,0-3 128 15,0 0 0-15,-1 0 0 0,3 0 0 0,5-3 0 0,3 3 0 16,2 0 0-16,2-1 0 0,0-1 0 0,-3 1 0 16,-4-2 0-16,-7 2 0 0,-1 0 0 0,-5 1 0 15,-2 0 0-15,-2 2 0 0,-2 0 0 0,-1-1 0 16,-2 2 0-16,0 1 0 0,1 2 0 0,-1-3 0 16,1 3 0-16,1-2 0 0,-1 0 0 0,2 0 0 15,0 0 0-15,3 0 0 0,-1 0 0 0,2 0 0 16,-2-4 0-16,1 0 0 0,-3-3 0 0,0-1 0 15,-2 0 128-15,-1-2-128 0,1-1 144 0,-4 1-144 16,-2-6 192-16,-1-1-192 0,0-3 192 0,-2-3-192 0,1-4 192 0,-2-1-192 16,-3-4 224-16,-2-3-64 0,1-4-16 0,-1-2 0 15,-1 2-16-15,-3 0 0 0,-1-2 0 0,-1 1 0 16,0 1-128-16,0-4 128 0,-3-6-128 0,0-2 128 16,-2-3-128-16,2 0 0 0,-1-1 0 0,0 0 0 15,3 4 0-15,-1 4 0 0,0 4 0 0,1 3 0 16,1 2 0-16,-1 0 0 0,-1 1 0 0,0-3 0 15,0 3 0-15,0 1 0 0,0-1 0 0,0 2 0 16,-1-4 0-16,1 3 0 0,0 0 0 0,-1 4 0 16,0 2 0-16,0 4 0 0,0 1 0 0,1 3 0 15,-2 1 0-15,1 3 0 0,-1 1-128 0,0 2 128 16,1-1 0-16,0 3-176 0,-3 0 176 0,2 3-128 16,-1-1 128-16,1 2 0 0,-3 0-144 0,-1 1 144 15,3 0 0-15,-1 1 0 0,-1 1-144 0,1 0 144 0,8 2 0 0,-11-1 0 16,1 0 0-16,1 1 0 0,0 0 0 0,1 1-128 15,0 2 128-15,-1-1 0 0,0 0 0 0,0 0 0 16,0 0 0-16,-2 0 0 0,1 1 0 0,-1 1 0 16,2-3 0-16,-1 2 0 0,-2-1 0 0,0 1 0 15,-1 1 0-15,0 0 0 0,-1 1 0 0,-1 0 0 16,1 0 0-16,0 0 0 0,-3 1 0 0,-1-2 0 16,-2-2 0-16,0 1 0 0,-2-2 0 0,-2-1 0 15,-4 0 128-15,-1-1-128 0,0 0 0 0,-4-1 0 16,-2-4 128-16,0 3-128 0,-2 2 0 0,3-1 0 15,2 2 0-15,0 3 0 0,2 1 0 0,2 1 128 16,-1 0-128-16,0-1 0 0,-1 0 0 0,-2 0 0 0,-4-1 0 16,-1 1 0-16,-2-2 0 0,-3 2 0 0,-1 0 0 0,1 0 0 15,3 1 0-15,2 0 0 0,5 1 0 0,3-1 0 16,4 3-128-16,6-2 128 0,3-2-192 0,4 3 192 31,3-1-1376-31,9-6-160 0,-5 8-48 0,5-8 0 16,-1 9-1824-16,3 0-368 0,4-2-80 0</inkml:trace>
  <inkml:trace contextRef="#ctx0" brushRef="#br0" timeOffset="58247.05">31448 737 30399 0,'-10'3'2704'0,"-2"-2"-2160"16,-1 4-544-16,1 3 0 0,2 1 2256 0,1 4 352 15,1 3 64-15,3 0 16 0,0-1-2240 0,1 3-448 16,0 1 0-16,2 0-128 0,1 1 128 0,1 2 0 15,0 3 0-15,3 2 0 0,-1 1 0 0,0 3 0 16,2 3 0-16,-1-2 0 0,1 2 0 0,0-1 0 0,0-2 0 16,0 2 0-16,1-2 0 0,-1-4 0 15,-1-3 0-15,-1-2 0 0,1 0 0 0,0-1 0 0,-1 0 0 0,1-2 0 32,1 1-416-32,-3 0-48 0,-1-4-16 0,0 4 0 15,-1-4-544-15,-1 1-128 0,0 0 0 0,-1 0-16 16,1-2-1600-16,2 0-320 0,-3-2-64 0</inkml:trace>
  <inkml:trace contextRef="#ctx0" brushRef="#br0" timeOffset="58571.02">30939 916 23039 0,'-12'-5'2048'0,"12"5"-1648"0,-7-6-400 0,7 6 0 0,-4-10 3616 0,3 0 640 15,2 0 128-15,5 1 32 0,3 1-3360 0,2 1-672 16,6 1-128-16,6 2-16 0,3 1 208 0,2 0 32 16,2 2 16-16,3-1 0 0,1-2-272 0,1 2-48 15,-1-5-16-15,1-2 0 0,0-1-160 0,4-1 128 16,4-4-128-16,7 0 128 0,7 2-128 0,6 0 0 15,3-1 0-15,-2 2 0 0,-4 2-288 0,-6-2-96 16,-9 0 0-16,1 1-16 16,0-2-1872-16,2 1-368 0,0 0-80 0,0 0-12720 0</inkml:trace>
  <inkml:trace contextRef="#ctx0" brushRef="#br0" timeOffset="59982.99">32772 3727 34319 0,'-16'2'1520'0,"7"1"320"0,0-1-1472 0,2 1-368 0,7-3 0 0,0 0 0 15,0 0 368-15,0 0 0 0,0 0 0 0,0 0 0 16,0 0-368-16,13 0 0 0,0-1-192 0,0-1 64 0,2-1 128 0,-1-1 0 31,0-3 0-31,-1-1 0 0,0-1 0 0,0-1 224 0,0-2-48 0,2-1-16 16,-2-1 176-16,1-2 48 0,0-1 0 0,3-1 0 0,0 0 128 0,3-2 16 15,-1-1 16-15,-7 11 0 0,3-6-192 0,2-1-32 16,2-4-16-16,2-2 0 0,2-5-112 0,1-3-32 16,1-4 0-16,19-33 0 0,-6 6 0 0,-8 5 0 15,-5 5 0-15,-2 4 0 0,0 2 32 0,-6-3 0 16,-5-8 0-16,-3-5 0 0,-1-3 0 0,-1 0 16 15,-2-2 0-15,-3 6 0 0,-2 6 240 0,-1-3 32 16,-1-4 16-16,-5-1 0 0,-2-4-144 0,-4 3-32 16,-3 3 0-16,-5 5 0 0,-2 5-16 0,-3 5-16 15,-3 5 0-15,-1-1 0 0,-2-2-112 0,13 20-32 0,-2-6 0 16,1-5 0-16,-3-3-144 0,1-1 0 0,1 0 144 0,1 1-144 16,0 3 0-16,-13-22 0 0,7 10 0 0,5 11 0 15,3 6 0-15,4 4 0 0,1 0 0 0,1 1 0 16,0-3 0-16,1 0 0 0,-1 1 0 0,0 4 0 15,2 0-128-15,-2 3 128 0,-1 1-128 0,1 0 128 16,0-1 0-16,1 2 0 0,-5 2 0 0,0-1 0 16,1 2 0-16,-2 0 0 0,1 1 0 0,-1 0 0 15,2 2 0-15,0 0-128 0,1 2 128 0,6 6 0 16,-1-1 0-16,0-1 0 0,0 3 0 0,-2 0 0 16,3-1 0-16,1 1 0 0,0-2 0 0,-3 0 0 15,2 0 0-15,1 1 0 0,7 4 0 0,-5-4 128 16,1-1-128-16,4 5 0 0,0 0 0 0,0 0 128 15,0 0-128-15,0 0 0 0,0 0 0 0,0 0 128 16,-4 15-128-16,2-2 0 0,-1 2 0 0,2 3 0 0,-1 2 0 0,1 0 0 16,-1 1 0-16,0 3 0 0,0 1 0 0,-1-2 0 15,0 2 0-15,1-2 0 0,1-1 0 0,-1-2 0 16,1-2 0-16,1 0 0 0,1-3 0 0,1-1 0 16,-2 0 0-16,2-3 0 0,1-1 0 0,-1 3 0 15,0 0 0-15,-2 0 0 0,0-2 0 0,0 1 0 16,0 1 0-16,-2 1 128 0,0 0-128 0,-1 3 0 15,-1 2 0-15,0-3 0 0,-1 4 0 0,-1-3 0 16,-1 3 0-16,1-5 128 0,-1 2-128 0,1 0 0 16,-1-4 128-16,0-1-128 0,5-4 128 0,2-8-128 15,0 0 160-15,0 0-160 0,0 0 192 0,0 0-48 0,0 0-16 0,0 0 0 16,0-15 0-16,2 0-128 0,2-4 192 0,0-1-64 16,0-8-128-16,1 2 0 0,1 0 0 0,-1-5 0 15,0-1 0-15,0 4-176 0,1 0 176 0,-1-2-128 16,-1-2 128-16,0-2 0 0,-2-1 0 0,1 0 0 15,-1-2 0-15,0 1 0 0,-2-2 0 0,1 0 0 16,0 4 0-16,1 3 0 0,-1-1 0 0,0 6 0 16,-1 2 0-16,-1 3 0 0,0 2 0 0,-2 4 0 15,0 2 128-15,-1 2 48 0,2 5 16 0,2 6 0 16,-3-9-32-16,3 9 0 0,0 0 0 0,0 0 0 16,0 0-160-16,0 0 0 0,0 0 0 0,0 0 128 15,0 0-128-15,0 0 0 0,0 0 0 0,9-4 0 16,-9 4 0-16,12-5 0 0,0 2 0 0,2 2 0 15,4-1 0-15,6 1 192 0,2 0-192 0,7-1 192 16,2 1-192-16,3 0 128 0,-1 0-128 0,0-1 128 16,-3 0-128-16,-2 0 0 0,0-3 0 0,-1 0 128 0,0 0-128 0,-11 3 0 15,5 1-192-15,3 1 192 16,6 0-1488-16,3 1-176 0,0 3-48 0,3-1 0 16,-1 3-768-16,28 7-144 0,-17-1-48 0</inkml:trace>
  <inkml:trace contextRef="#ctx0" brushRef="#br0" timeOffset="60697.81">33125 5996 10127 0,'0'0'448'0,"0"0"96"15,0 0-544-15,0 0 0 0,-5 3 0 0,-1 1 0 0,0-4 2256 0,-2 1 352 16,0 1 64-16,0-1 16 15,-1 1-3456-15,1 0-704 0,-6-1-128 0,2 2-16 0,12-3 1904 0,-9 4 384 16,9-4 80-16,0 0 16 0,0 0 1296 0,0 0 272 16,0 0 48-16,0 0 16 0,0 0-928 0,0 0-176 15,0 0-32-15,11 3-16 0,-1 1-432 0,2-4-96 16,1-4-16-16,-4 2 0 0,3-2-176 0,2-1-32 16,3-3-16-16,1-3 0 0,3 0-208 0,1-4-32 15,2-2-16-15,20-18 0 0,-6 1 32 0,-4-1 16 0,-4-1 0 0,-1 0 0 16,-5 1 176-16,-3-3 48 0,-5-1 0 0,-1-4 0 15,1-2-80-15,-3-2-16 0,-2-3 0 0,0-7 0 16,1-6-16-16,0 1-16 0,-1-2 0 0,1 1 0 16,0-1 80-16,0-3 32 0,1-5 0 0,1-8 0 15,0-7 32-15,-6 41 0 0,3-5 0 0,-1-6 0 16,2-8-32-16,0-7 0 0,-1-7 0 0,2-1 0 16,0 2-160-16,10-71-48 0,-7 22 0 0,-1 11 0 15,-3 9 32-15,-6 14 0 0,-2 11 0 0,1 2 0 16,0 0-48-16,-1-4 0 0,-2-3 0 0,-2 7 0 15,-2 10-128-15,2 2-128 0,3 2 144 0,0-2-144 16,-1-5 0-16,1 0 0 0,1 2 0 0,-2 6 0 0,-2 8 0 0,3 3 0 16,2 1 0-16,3-2 0 15,0-2 0-15,0-3 0 0,2-5 0 0,-2 3 0 0,-8 62 0 0,0 0 0 16</inkml:trace>
  <inkml:trace contextRef="#ctx0" brushRef="#br0" timeOffset="62690.7">33653 1449 42623 0,'-4'-5'3776'0,"-1"-2"-3008"0,-3-2-624 0,0 0-144 0,-1-3 0 0,0 1 192 15,-2-4-192-15,1 1 192 0,-8-10-192 0,3 7 192 16,4 2-192-16,0 0 192 0,1 2 0 0,1 0 16 15,0 3 0-15,1 0 0 0,0-2-80 0,0 1 0 0,-1 1-128 0,1 0 192 16,2-2-192-16,-4 0 0 0,-1-1 0 0,0 0 0 16,0 0 0-16,-1 0 128 0,-2 0-128 0,0 1 0 15,1 0 0-15,-1 1 0 0,-3-1 0 0,0 0 0 16,0 4 0-16,0-1 0 0,-1 1 0 0,0 2 0 16,0-1 0-16,-1-2 0 0,0 3 0 0,8 3 0 15,0 1 0-15,-1-1 0 0,0 0 0 0,0 1 0 16,-1-1 0-16,2 1 0 0,-1-1 0 0,-8-2 0 15,3 1 0-15,4 0 0 0,2 0 0 0,0 1 0 16,2 1 128-16,9 2-128 0,-10-4 0 0,2 0 0 16,8 4 0-16,0 0 128 0,-9-4-128 0,9 4 0 15,0 0 0-15,-7-5 0 0,7 5 0 0,0 0 0 16,-6-4 0-16,6 4 0 0,0 0 0 0,0 0-160 0,0 0 160 16,0 0 0-16,0 0 0 0,0 0 0 0,-10-3 0 15,10 3 0-15,0 0 0 0,0 0 0 0,0 0-160 0,-5 9 160 16,5-9-192-16,-2 11 192 15,2-1-576-15,4 1 0 0,-1-1 0 0,4-1 0 16,0 0-256-16,0-1-64 0,2 0-16 0,2-1 0 16,1-1-1328-16,1 1-272 0,0 0-48 0</inkml:trace>
  <inkml:trace contextRef="#ctx0" brushRef="#br0" timeOffset="63340.43">33564 1465 12895 0,'0'0'1152'0,"0"0"-928"0,0 0-224 0,0 0 0 15,0 0 2544-15,-9 0 464 0,9 0 80 0,0 0 32 16,0 0-1952-16,0 0-384 0,0 0-80 0,0 0 0 16,0 0-208-16,0 0-48 0,1 10 0 0,3 1 0 15,2-2-192-15,0 1-32 0,3 2-16 0,2 2 0 16,-1 2-208-16,2 3 176 0,1 4-176 0</inkml:trace>
  <inkml:trace contextRef="#ctx0" brushRef="#br0" timeOffset="64129.94">33199 948 10127 0,'0'0'896'0,"0"0"-704"16,0 0-192-16,0 0 0 0,0 0 1664 0,0 0 320 16,0 0 48-16,0 0 16 0,-9 0-848 0,9 0-176 15,0 0-16-15,-9 8-16 0,2 0 240 0,2 6 48 16,1 1 16-16,2 7 0 0,0 1-832 0,2 9-160 16,2 2-48-16,0 1 0 0,2 0-256 0,0-1 160 15,1-3-160-15,2-1 128 0,-1-3-128 0,1-2 128 16,-2-4-128-16,-1 0 128 0,0-4 112 0,-1-1 16 15,-2-5 0-15,-1 1 0 0,0-12 256 0,0 0 48 16,-1 9 16-16,1-9 0 0,0 0 128 0,0 0 48 16,-7 7 0-16,7-7 0 0,0 0-416 0,-9 1-80 15,9-1 0-15,-9-1-16 0,9 1-240 0,-8-6 128 0,0 1-128 0,2-3 0 16,-1-2 0-16,2-3 0 0,0-1 0 0,1-2 0 16,0-5 0-16,0 2 0 0,0-2-208 0,1 9 64 15,1-1 144-15,-2-1 0 0,0-2 0 0,0-1 0 16,-1 1 0-16,0 1 144 0,-2 0-16 0,-6-5-128 15,0 5 576-15,1 5 0 0,1 2 0 0,0 3 0 16,2 1 304-16,1 1 64 0,8 3 16 0,-9-5 0 16,3-2-208-16,6 7-48 0,0 0 0 0,-3-10 0 15,3 1-128-15,4-2-16 0,2 2-16 0,5-1 0 16,1-3-256-16,3 1-48 0,5 0-16 0,-6 3 0 16,6-1-32-16,6-1 0 0,6-2 0 0,6 0 0 15,6 0-432-15,1-2-80 0,-2-5-32 0,36-24 0 16,-10-2-2976-1,-23 19-608-15</inkml:trace>
  <inkml:trace contextRef="#ctx0" brushRef="#br0" timeOffset="67338.98">657 15148 31503 0,'-5'-5'2800'0,"1"-1"-2240"0,4 6-560 0,-1-8 0 16,1 1 288-16,0 7-48 0,0 0-16 0,5-6 0 16,-5 6-224-16,9-5 0 0,-1-1 0 0,-8 6 0 15,12-3-144-15,-5 1 144 0,2 0-208 0,2-1 80 16,2 0 896-16,0-2 192 0,4 3 48 0,1-4 0 31,2 2-1360-31,16-3-272 0,-6 0-48 0,-1 3-16 0,0 3 1200 0,-2 1 256 0,-1 1 32 0,0 2 16 16,-1 1-288-16,1-2-48 0,0 1-16 0,0 0 0 0,2-2-288 15,1 0-176-15,4-1 192 0,7 1-192 0,7 2 192 0,3 1-192 16,2 1 192-16,2 0-192 0,-2 1 128 0,-4-4-128 16,-5-2 0-16,-3-2 0 0,0-2 160 0,-3-1-160 15,1 1 128-15,0-2-128 0,1 2 128 0,0 2-128 16,0 1 128-16,-2-1-128 0,-3 2 144 0,-3 0-144 15,-2 0 160-15,-5 0-160 0,-3 0 192 0,-5 0-48 16,-3 0-16-16,-1 2 0 0,-2-1-128 0,-10-1 192 16,0 0-192-16,0 0 192 0,9 5 64 0,-9-5 0 15,0 0 16-15,0 0 0 0,0 0 112 0,0 0 0 16,0 0 16-16,0 0 0 0,0 0-16 0,-10 0 0 16,10 0 0-16,-13-4 0 0,-4-1-48 0,0 0-16 15,3-2 0-15,-3-2 0 0,-2-1 32 0,0-1 0 0,-1 2 0 0,-1-3 0 16,-1 3-144-16,1 0-16 15,-1-1-16-15,1 1 0 0,0-1-176 0,3 1 0 0,1 0 144 0,2 0-144 16,0-1 0-16,2-2 0 0,0 1 0 0,1 1 0 16,3-3 128-16,3 3-128 0,-1 0 160 0,3 3-160 15,0-3 0-15,3 4 0 0,-1 1 0 0,2 5 0 16,0 0-176-16,0 0 176 0,6-5-160 0,-6 5 160 16,13-4-272-16,1 2 32 0,1 1 16 0,3 1 0 15,2 0 0-15,0 1 0 0,4 1 0 0,1-1 0 16,-2 2 224-16,-1 0-176 0,-1 1 176 0,-1 0-160 15,-1 3 160-15,-2-1-128 0,-2 1 128 0,-1 2-128 16,0 1 128-16,1 1 0 0,-4 1 0 0,0-2 0 16,-3-1 0-16,2 2 0 0,3-4 0 0,-1 2 0 15,-2 1 0-15,1 1 0 0,0 1 0 0,0-1 0 16,-3 2 0-16,1 0 0 0,0-2 0 0,-1 1 0 0,0 1 0 0,-2 0 0 16,1-1 0-16,-1 2 0 0,-2 2 0 0,-1-1 0 15,-3 1 0-15,-2 0 0 0,1-2 0 0,-3 2 176 16,-2-2-16-16,-1 2 0 0,1-1 160 0,-5 4 48 15,-2-1 0-15,-1 1 0 0,-1 2-16 0,-2 0 0 16,1-1 0-16,-4-2 0 0,-2 2-96 0,0-1 0 16,-3 2-16-16,-1-3 0 0,-4-1-240 0,-1-1 0 15,-2-2 0-15,2 3 0 16,2 3-1168-16,0-3-240 0,4-2-32 0,2-6-18656 0</inkml:trace>
  <inkml:trace contextRef="#ctx0" brushRef="#br0" timeOffset="89926.61">24918 3938 12895 0,'1'-35'1152'0,"1"10"-928"0,-2-1-224 0,0 0 0 16,-2 2 1984-16,2 2 336 0,0-3 80 0,2 4 16 16,-2 3-1184-16,1 0-224 0,-1 2-48 0,1 3-16 15,-1 2 144-15,1 0 16 0,2 2 16 0,0 0 0 16,-2 0-48-16,3 2-16 0,0 1 0 0,1-1 0 15,0 1-448-15,-5 6-96 0,5-11 0 0,-5 11-16 16,6-8 96-16,-6 8 32 0,2-5 0 0,-2 5 0 16,3-6 208-16,-3 6 32 0,0 0 16 0,0 0 0 15,0 0-80-15,0 0-16 0,0 0 0 0,-7 0 0 0,1 1 32 0,-2 4 0 16,-1-1 0-16,0 4 0 0,0 4-288 0,0-2-48 16,-3 3-16-16,3 3 0 0,0 1-160 0,1 0-48 15,0 5 0-15,0 1 0 0,2 1-256 0,2-1 160 16,1-1-160-16,2 1 128 0,1-3-128 0,1 1 0 15,2-6 0-15,1 0 0 0,1 2 0 0,3-2 0 16,3-2 0-16,4-3 0 0,-1-3-144 0,4-2 144 16,3-3 0-16,5-2 0 0,5-1 0 0,3-2 0 15,3 0 0-15,-1-5 0 0,0-3 0 0,-3-2 0 16,0-2 0-16,-4-5 0 0,-4-2 192 0,-3-2-48 16,-4 0-16-16,-1-2 0 0,-3-4 80 0,-2 2 16 15,-3 1 0-15,-2 1 0 0,-3 1 144 0,-3 1 16 16,-2 4 16-16,-3 1 0 0,-3 2 112 0,1 3 0 0,-2 1 16 0,-3 3 0 15,0 0-192-15,0 5-32 0,-1 1-16 0,-1 3 0 16,-1 1-96-16,-3 4-32 0,-1 2 0 0,0 4 0 16,-2-3-160-16,0 5 0 0,-2 3 0 0,3 1 0 15,1 7 0-15,-1-1 0 0,2 5 0 0,2 3 0 16,0 3-144-16,4 1 144 0,1-3 0 0,4 0 0 16,2-1-144-16,3-4 144 0,3-2 0 0,4-2-144 15,0-5 144-15,3-3-192 0,2-1 192 0,0 0-192 16,4-1 192-16,0-2-160 0,1-2 160 0,0-4-160 15,1-1 160-15,-2-1 0 0,1-2 0 0,0-1-128 16,-2-3 128-16,0-2 0 0,1-3 0 0,-1-1 0 16,-1-3 0-16,-1-4 128 0,-2-2-128 0,-1-5 128 0,-2-2-128 15,1 0 144-15,-2-6-144 0,-1 0 160 16,-3 0-160-16,-1 0 160 0,-1 4-160 0,-1 0 160 0,-2 5-160 0,0 3 128 16,2 3-128-16,-2 4 128 0,-2 3-128 0,0 2 192 15,-1 2-192-15,-2 3 192 0,-3 2-192 0,0 5 160 16,-4 0-160-16,-2 3 160 0,-2 4-160 0,-2 4 0 15,-1 4 0-15,-3 4 128 0,0 2-128 0,2 5 0 16,-1 1 0-16,3-1 0 0,3-2 0 0,2-1 0 16,5-2 0-16,2-3 0 0,2-1-160 0,6-2 160 15,1-2 0-15,2-4-144 0,2 0 144 0,5-2 0 16,4-5-144-16,4 1 144 0,4-3 0 0,4-3-176 16,2-1 176-16,2-1-128 0,1-1 128 0,3 1 0 15,-3-5 0-15,-2-5 0 0,0-2 0 0,-2-1 0 16,0-7 0-16,0-4 0 0,-1 0 0 0,-1-2 0 15,1-4 0-15,0 1 0 0,-2-4 0 0,1 1 0 0,-2-1 0 0,-2 3 128 16,-2 1-128-16,-4 4 128 0,-3 3-128 0,-5 2 128 16,-3 0-128-16,-3 3 128 0,-4 3-128 0,-4 5 128 15,-4 1-128-15,-2 3 176 0,-2 5-176 0,-3 1 192 16,-5 3-192-16,1 6 192 0,-2 3-192 0,0 2 192 16,1 4-192-16,-1 2 0 0,-1 3 0 0,0 3 0 15,1 4 0-15,-1 4 0 0,0 3 0 0,1-1 0 16,0-2 0-16,3-1 0 0,0-3 0 0,5-2 0 15,3 0 0-15,3-5-144 0,3-3 144 0,4-3 0 16,3-6-128-16,4 0 128 0,-3-11 0 0,8 10 0 16,2-3-176-16,0-2 176 0,1-2-160 0,2-3 160 15,4-3 0-15,0-1 0 0,0-1 0 0,1-4 0 0,1-6 144 0,0 0 128 16,-2-5 32-16,0-3 0 0,-2-5-304 0,1-2 0 16,0-1 0-16,-2-3 0 0,-2-2 0 0,-1-1 0 15,1 2 0-15,-3 4 0 0,-2 1 0 0,-2 5-304 16,-1 4 64-16,-2 4 16 0,-2 0 224 0,-2 5 0 15,-2 5 0-15,-3 0 0 0,0 2 0 0,-2 4 0 16,-3-2 128-16,0 6-128 0,-1 3 0 0,-1 2 0 16,-2 1 0-16,2 1 0 0,-1 1 0 0,1 1 0 15,-3 1 0-15,0 1 0 0,1 3 0 0,1 3 0 16,-1 2 0-16,3 1 0 0,3-1 0 0,1 3 0 16,-1 1 0-16,5-5 0 0,3-1 0 0,2-2 0 15,2-3 0-15,3 0 0 0,2-3 0 0,3-5-144 16,3 1 144-16,0-4-128 0,2-1 128 0,-1-6 0 15,0-1 0-15,2-6-128 0,-2-3 128 0,1-3 0 0,-2-2 0 0,1-4 0 16,1-4 0-16,-2 0 128 0,0-2-128 0,-2 2 0 16,0 1 0-16,-2 3 0 0,-3 1 0 0,0 2 128 15,-4-1-128-15,0 2 128 0,-1 1-128 0,-2 3 128 16,-2 1-128-16,-1 2 128 0,-1 1-128 0,5 10 128 16,-12-7-128-16,-1 5 128 15,-3 2-128-15,-1 0 128 0,-1 1-128 0,-4 4 0 0,-3-1 0 0,-6 4 128 16,-6 4-128-16,-7 1 0 0,-5 2 0 0,2 6 0 15,1-1 0-15,6 6 0 0,2 1 0 0,5 3 0 16,5 3 0-16,4-1 0 0,3 0 0 0,4-2-128 16,2-3 128-16,3-1 0 0,3-2 0 0,2-6-128 15,3-1 128-15,4-4 0 0,4-3 0 0,0-1-128 16,1-1 128-16,4 1-128 0,5-1 128 0,0-3-128 0,2-2 0 16,2-2 0-16,3-1 0 0,3-1 0 0,5-2 128 0,6-1-160 15,4-1 160-15,6 1-160 0,2-5 160 0,-2 0-128 16,-2 0 128-16,-4-4-128 0,-5-3 128 0,-2-1-208 15,-5-5 80-15,-2 3 128 16,-6-1-1056-16,0 2-96 0,-4-1 0 0,-3 1-16 16,-3-3-1904-16,-4 0-368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9:02:09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18665 6951 11807 0,'0'0'512'0,"0"0"128"0,0 0-512 0,0 0-128 0,-4-7 0 0,4 7 0 16,-1-6 0-16,1 6 192 0,1-11-64 0,-1 11 0 15,0 0-128-15,2-8 0 0,-2 8 0 0</inkml:trace>
  <inkml:trace contextRef="#ctx0" brushRef="#br0" timeOffset="640.58">18707 6858 17615 0,'0'0'768'0,"0"0"192"0,9-4-768 0,-9 4-192 0,9-2 0 0,-9 2 0 0,0 0 1728 0,0 0 304 15,0 0 64-15,0 0 16 0,7-6-672 0,-7 6-128 16,0 0-32-16,0 0 0 0,1-5-432 0,-1 5-80 16,0 0-32-16,0 0 0 0,0 0-464 0,0 0-80 15,0 0-32-15,0 0 0 0,0 0-160 0,0 0 160 16,0 0-160-16,0 0 160 0,-6-1-160 0,6 1 0 16,-7 0 0-16,7 0 0 0,0 0 0 0,0 0 0 15,0 0 160-15,0 0-160 0,0 0 624 0,0 0 16 16,0 0 0-16,0 0 0 0,0 0-64 0,0 0-16 15,0 0 0-15,9-3 0 0,2 1-64 0,-11 2-16 16,10 0 0-16,2 0 0 0,0 0-112 0,-1 2-32 0,2 1 0 16,2-3 0-16,0 1-80 0,5-1 0 0,1-1-16 0,1 0 0 15,0-3-48-15,4 1-16 0,1-1 0 0,6 2 0 16,4-1-48-16,3-2 0 0,4-2 0 0,5-1 0 16,1 1 16-16,0-1 0 0,-6-1 0 0,5 2 0 15,-1 1 0-15,1-1 0 0,1-1 0 0,3 2 0 16,3 1-144-16,2 1 192 0,-1-2-192 0,-2 5 192 15,-6-2-192-15,1 2 160 0,-3 0-160 0,-2 0 160 16,1-1-160-16,1 2 160 0,4 3-160 0,-2-2 160 16,0 0-160-16,-1 2 0 0,-2 1 0 0,-3 0 128 15,-6-1-128-15,1-1 0 0,1-2 0 0,-1 0 0 16,-1 0 128-16,0 0-128 0,1-2 0 0,3 0 128 16,-1 1-128-16,-1 0 0 0,-1-2 0 0,-2 3 128 15,1-3-128-15,-3 2 0 0,-5-3 144 0,-2 2-144 16,-1 0 0-16,-1 0 128 0,0-2-128 0,-2 0 0 0,-2-1 0 0,0-1 128 15,0 1-128-15,1 3 0 0,-3-4 0 0,1 2 0 16,-2 2 0-16,0 1 128 0,-1-1-128 0,-1 1 0 16,-2 2 0-16,1-1 0 0,-1 2 0 0,-1-1 0 15,-1 0 0-15,1 2 128 0,-1-2-128 0,-1 0 0 16,1-1 0-16,-2 2 0 0,1-1 0 0,1 2 0 16,-2-1 0-16,0-1 128 0,0-2-128 0,-10 1 0 15,10 0 0-15,-10 0 0 0,10-1 0 0,-10 1 0 16,12 0 0-16,-12 0 0 0,11 1 0 0,-11-1 0 15,0 0 0-15,10 4 128 0,-10-4-128 0,0 0 0 16,0 0 0-16,0 0 0 0,9 3 0 0,-9-3 0 16,0 0 0-16,0 0 128 0,0 0-336 0,7 10-64 15,-2 1-16-15,-5-4 0 16,-1 0-2768-16,-2 1-544 0,3-8-112 0,-10 9-32 0</inkml:trace>
  <inkml:trace contextRef="#ctx0" brushRef="#br0" timeOffset="1257.05">22304 6945 18431 0,'-10'-3'1632'0,"-1"-1"-1312"0,1 1-320 0,1 0 0 15,-1 0 2064-15,10 3 352 0,-3-6 64 0,1 1 16 16,4-3-1552-16,1 2-304 0,4-3-64 0,6 0-16 16,1 2-112-16,5-2-32 0,1 1 0 0,5-1 0 15,1 0 592-15,4 1 112 0,3 0 32 0,-1 3 0 16,0 0-1664-16,-2-2-336 0,-2 2-64 0,0 1-16 0,-3-1 928 0,-2 1 0 15,-1 0 0-15,-2 0 0 0,-3 2 0 0,0 0 144 16,0 1-144-16,-2 0 0 0,-2 1 160 0,0-3-160 16,-1 3 128-16,-2 3-128 15,1-2-1792-15,-11-1-432 0</inkml:trace>
  <inkml:trace contextRef="#ctx0" brushRef="#br0" timeOffset="2741.36">19758 8883 13983 0,'-25'-4'624'0,"8"3"128"0,-2-2-608 0,-2 2-144 0,0-1 0 0,0 2 0 15,1 0 160-15,1 2 0 0,-2 0 0 0,3 0 0 16,-2-1-160-16,1 2 0 0,-2-1 0 0,1 1 0 15,2-1-176-15,0 2 176 0,1-4-128 0,1 2 128 16,2-2 320-16,1 1 128 0,0-1 48 0,1-1 0 16,0 1 784-16,3-2 144 0,9 2 48 0,0 0 0 0,-8 0 128 0,8 0 16 15,0 0 16-15,0 0 0 16,0 0-144-16,-4-6-16 0,4 6-16 0,0 0 0 0,0-8-496 0,2 1-80 16,-2 7-32-16,5-5 0 0,3 1-288 0,2-1-64 15,3 0-16-15,3 2 0 0,3-1-144 0,2 2-16 16,1-2-16-16,4 0 0 0,2 0-96 0,3-1-16 15,3 1 0-15,5 3 0 0,6 1-64 0,3 2 0 16,3 1-128-16,-1-2 192 0,3 2-192 0,-3-2 0 16,0-1 128-16,1-1-128 0,1-2 128 0,5 2 0 15,6 1-128-15,2 0 192 0,0 1 80 0,-2-1 16 16,-3-1 0-16,-4 1 0 0,-1-5-48 0,1 3-16 16,1 0 0-16,2 4 0 0,1 0-96 0,-4 3 0 0,-3-4-128 15,-3 2 192-15,-5-1-192 0,-3 1 176 0,-4-2-176 0,-3 0 160 16,-1 1-160-16,0 0 192 0,0 0-192 0,1-1 192 15,0 0-192-15,2 1 0 0,1 0 0 0,-1-2 0 16,1 2 128-16,0-2-128 0,-2 0 128 0,1-2-128 16,-2-3 128-16,-1 1-128 0,-1-1 0 0,1 1 128 15,-1 0 16-15,4 0 0 0,-2 0 0 0,-1 2 0 16,-1-1-144-16,-2 2 0 0,-4 1 0 0,-1 1 0 16,-3 2 0-16,-5 1 0 0,-3 1 0 0,-2-3 0 15,-1 2-192-15,-1 1 192 0,-11-5-160 0,10 7 160 31,-1 0-496-31,0-1 0 0,0 1 0 0,1-2 0 0,0-3-128 16,-1 1-16-16,2-3-16 0,-1 3 0 0,-1-3-240 16,2 0-64-16,2-2 0 0,-2 0 0 0,1-1-1792 0,0-2-352 15,1 0-80-15</inkml:trace>
  <inkml:trace contextRef="#ctx0" brushRef="#br0" timeOffset="3172.66">22979 8880 31391 0,'0'0'1392'0,"-5"-5"272"0,0 0-1328 0,5 5-336 0,-7-7 0 0,3 2 0 16,4 5 1168-16,0 0 176 0,0 0 16 0,0 0 16 15,8-1-800-15,4 1-144 0,4 0-48 0,3 2 0 16,5 0-384-16,3 0 0 0,4-4 0 0,2 4 0 16,1-2 0-16,1 0 128 0,0 0-128 0,3 0 128 15,0-2-1216-15,2 0-240 0,1 1-48 0,-1 0-14080 16</inkml:trace>
  <inkml:trace contextRef="#ctx0" brushRef="#br0" timeOffset="19895.18">27617 9256 21183 0,'-24'-11'1888'0,"9"2"-1504"0,-5-4-384 0,-1-3 0 16,-1-2 2816-16,-2-1 512 0,0-5 80 0,-1-1 32 0,0 1-2288 0,0-1-448 15,-1 0-80-15,2 2-32 0,0-2-400 0,1 5-64 16,-1-1-128-16,1 6 176 0,-1 2-176 0,5 0 0 16,-1 2 0-16,2 2 0 0,0 1 0 0,1 2 0 15,2 2 0-15,2 1 0 0,0 2 0 0,2 0 0 16,-1 2-128-16,3 0 128 0,9-1 0 0,0 0-144 15,0 0 144-15,0 0 0 0,0 0 0 0,0 0 128 16,14-5 0-16,6 1 16 0,4 0 336 0,9-1 64 16,10-1 16-16,8 4 0 0,7 0-192 0,2 2-48 15,0-2 0-15,0 1 0 0,-2 0-48 0,3-1-16 16,5 0 0-16,5 2 0 0,1 0-128 0,-3-2-128 16,-5 2 192-16,-4-1-192 0,-7-1 128 0,-2-1-128 15,-3-1 0-15,-2 3 0 0,-2-4 144 0,-4 3-144 0,-3 0 0 16,-7 2 144-16,-5 0-144 0,-6 0 192 0,-7 0-192 0,-12 0 192 15,0 0-16-15,0 0 0 0,-10-2 0 0,-9 1 0 16,-4 0 224-16,-7 1 48 0,-5 0 16 0,-4 0 0 16,-6-3-272-16,0 6-64 0,-2-2-128 0,-7 4 192 31,-6-1-1312-31,-6-1-272 0,-6-3-48 0,0 2-16 0</inkml:trace>
  <inkml:trace contextRef="#ctx0" brushRef="#br0" timeOffset="24507.24">27235 6107 18191 0,'0'0'800'0,"0"0"176"0,0 0-784 0,0-9-192 0,1 0 0 0,-1 9 0 16,4-9 1056-16,-4 9 160 0,5-8 48 0,-1 0 0 16,0-1 16-16,0 1 16 0,-4 8 0 0,2-8 0 15,-2-2-192-15,3 1-32 0,-2 2-16 0,-1 7 0 16,0 0-368-16,0 0-80 0,0 0-16 0,0 0 0 15,0 0-352-15,13 6-80 0,-13-6-16 0,12 10 0 16,-12-10-16-16,11 12-128 0,-1-1 192 0,0 2-64 16,0 2-128-16,0-2 192 0,0 0-192 0,1 0 192 0,-2 3-32 15,1 2 0-15,1 1 0 0,-2 2 0 0,0-3 64 0,-1 6 16 16,-2-1 0-16,2 2 0 0,-1 6-64 0,-1 1-16 16,1-1 0-16,1 2 0 0,1 1-160 0,0-3 128 15,-1-2-128-15,1-6 128 0,-3-2 64 0,1-6 0 16,-2-1 0-16,-1-1 0 0,0-4 192 0,-4-9 32 15,5 9 16-15,-5-9 0 0,0 0-128 0,0 0-32 16,0 0 0-16,8 5 0 0,-8-5 48 0,0 0 0 16,9-4 0-16,-1-1 0 0,0 0-80 0,-1-3-16 15,1-3 0-15,0-2 0 0,0-4-16 0,1-2 0 16,2-5 0-16,0 0 0 0,1-4-80 0,-2-3 0 0,2-6-128 0,4 1 192 16,-1-4-192-16,4 2 144 0,-1 1-144 0,0 1 128 15,0 2-128-15,1 3 0 0,-1 2 144 0,-1 0-144 16,-4 1 0-16,0-2 144 0,-1-2-144 0,-2 2 0 15,1 0 128-15,-2 3-128 0,0 1 0 0,0 1 0 16,1 2 0-16,3 4-176 0,0 4 32 0,2 3 0 31,-2 2-1104-31,0 0-224 0,0 4-32 0,0 3-10416 0,1-2-2096 0</inkml:trace>
  <inkml:trace contextRef="#ctx0" brushRef="#br0" timeOffset="25207.64">27502 6222 9215 0,'0'0'816'0,"-11"0"-656"15,1 0-160-15,1 0 0 0,0 0 2656 0,9 0 496 16,0 0 112-16,0 0 0 0,0 0-1792 0,0 0-352 16,0 0-80-16,0 0-16 0,0 0-352 0,13 0-80 15,-1-3-16-15,1 2 0 0,-2 0-320 0,1-2-64 16,1-1 0-16,0 2-16 0,0-1-48 0,2 0-128 16,-1-1 192-16,2 1-64 0,-2-3-128 0,3 2 0 0,-2 1 0 0,2 0 128 15,-1-1-128-15,0 1 0 0,-1 1 144 0,2-1-144 16,-2 1 0-16,3-1 0 15,0 3 0-15,0 0 0 16,1-4-576-16,-5 1-176 0,-2-2-32 0</inkml:trace>
  <inkml:trace contextRef="#ctx0" brushRef="#br0" timeOffset="25824.29">28540 6195 21183 0,'0'0'1888'0,"0"-10"-1504"16,-3 1-384-16,3 9 0 0,0 0 1520 0,0 0 224 16,0 0 48-16,0 0 16 0,-6-5-1440 0,6 5-368 15,-11-4 0-15,-1 3 0 0,-1 3 0 0,-2 2 128 16,-2-1-128-16,-1 1 0 0,-2 2 0 0,-4 1 128 0,-3-3-128 0,-2 4 0 15,2 1 240-15,1 0-32 0,0-1 0 0,1 2 0 16,3-2 304-16,2 2 64 0,2 0 16 0,1 0 0 16,3-1-96-16,3 0-32 0,2-1 0 0,4-1 0 15,5-7-336-15,0 0-128 0,-3 11 0 0,3-11 144 16,0 0-144-16,7 13 0 0,1-2 0 0,-8-11 0 16,12 8-144-16,1-2 144 0,0 1 0 0,1-1 0 15,0-1 0-15,5 1-128 0,1-3 128 0,4 4 0 16,2-2 0-16,1 0 0 0,1 1 0 0,0 1 0 15,2 0 0-15,-1 3 0 0,-4 2 0 0,-4 0 0 16,-3 4 0-16,-2-6 0 0,-5 0 0 0,1 2-160 16,-4 2 160-16,-2 1 0 0,1-1 0 0,-4-1 0 15,-2 2 0-15,-1-2 0 0,1-4-144 0,-3 2 144 0,-2-1 0 16,-2-4 0-16,-3 1 0 0,0-3 0 0,0-1 144 0,-4 1-144 16,-5 0 160-16,-4-1-160 0,-3-2 320 0,-4 0-16 15,-3-1-16-15,-4 3 0 0,0-2 16 0,1 5 0 16,2-3 0-16,2 3 0 0,1-2-512 0,1 0-112 15,3-4 0-15</inkml:trace>
  <inkml:trace contextRef="#ctx0" brushRef="#br0" timeOffset="69007.53">11355 10541 22399 0,'0'0'992'0,"-2"-8"208"0,2 8-960 0,-3-10-240 16,1 1 0-16,0 0 0 0,1 0 928 0,1-1 144 15,1 1 16-15,2-1 16 0,1 1-672 0,1-6-144 16,0 0-32-16,2-1 0 0,-1-1-112 0,1 0-16 16,1-6-128-16,2-9 192 0,-1-4-32 0,0-6-16 15,-1-5 0-15,3-1 0 0,-1-2-144 0,0 6 128 16,-1 1-128-16,-1 4 128 0,-1 4-128 0,-1 4 0 16,0 1 0-16,-3-2 0 0,0 2 336 0,-2-4 48 0,-2-6 0 0,0-2 0 15,-4-1 480-15,1-2 96 0,-2-1 32 16,0 3 0-16,-2 6-224 0,2 4-32 0,-1 3-16 0,1 5 0 15,0 1-352-15,1 3-80 0,1 2-16 0,0-2 0 16,0-1-272-16,2 1 160 0,0 1-160 0,2 2 128 16,0 0-128-16,0 0 0 0,0-2 0 0,0 3 0 15,-1 2 0-15,0 3 0 0,0-3 0 0,-1 6 0 16,0 3 0-16,-1-1 0 0,3 7 0 0,0 0 0 16,-9 0 0-16,1 2 0 0,-1 3 0 0,0 4 128 15,0 1-128-15,-3 5 0 0,-2 2 0 0,-2 1 0 16,-2 0 144-16,-1 2-144 0,1-1 160 0,-3 2-160 15,-3 3 0-15,-2 0 128 0,-4 1-128 0,1 3 0 16,1-1 0-16,1-1 0 0,2 0 128 0,6 1-128 16,1-2 0-16,5-4 128 0,2-5-128 0,5-2 0 15,0-5 144-15,6-9-144 0,0 0 128 0,0 0-128 0,0 0 128 0,0 0-128 16,8-5 0-16,3-4 128 0,-1-7-128 0,2 2 192 16,1-2-192-16,1-1 192 0,3-2-192 0,0 0 0 15,0 3 144-15,1-1-144 0,0 1 0 0,1 3 0 16,-1 0 0-16,0 1 0 0,-1 0 0 0,-1 2 0 15,-2 1 0-15,-2 4 0 0,-2-1 0 0,-1 1 0 16,-9 5 0-16,11-1 0 0,-11 1 0 0,12-3 0 16,-12 3 0-16,10 3-128 0,-10-3 128 0,12 0 0 15,-12 0 0-15,10 0-128 0,-10 0 128 0,12 0 0 16,0 2 0-16,-2 2 0 0,-10-4 0 0,13 2 0 16,0 0 0-16,2 2 128 0,0-1-128 0,3 1 176 15,1 0-176-15,3 1 192 0,3-3-48 0,3 2 0 0,4-2 0 0,0-2 0 16,1 0-16-16,-1 0-128 0,0 0 192 0,-2-2-64 15,-3 0-128-15,-2-1 128 0,-3 2-128 0,-1-3 128 16,-2 1-128-16,1 2 0 0,-6 1 0 0,1 4 0 31,-2 4-1040-31,-2 1-304 0,-2-3-48 0,-1 7-9696 0,-2 4-1952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9:09:36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22861 1972 14735 0,'0'0'1312'0,"1"-9"-1056"16,0 0-256-16,-1 9 0 0,6-11 4400 0,-1 5 816 16,1-1 160-16,3 3 48 0,2 4-4016 0,-11 0-816 15,12 3-144-15,-1 5-48 0,0 2 0 0,-2 6 0 16,-1 3 0-16,-1 6 0 0,1 6-112 0,1 7-32 15,1 5 0-15,-3 3 0 0,1 1-48 0,-1-3-16 16,1-2 0-16,-2-4 0 0,-1-5-192 0,-1 0 144 0,-3-2-144 0,-1-1 128 16,0-2 32-16,0 6 0 15,-1 3 0-15,0 1 0 0,-2 0-160 0,1 0 0 0,-2-3 0 0,-3-5 0 16,-2-4 0-16,1-2 0 0,6 0 0 0,-1-2 0 31,2-1-688-31,-1-5-64 0,1-4-16 0,4 1-10448 0,-1-2-2096 0</inkml:trace>
  <inkml:trace contextRef="#ctx0" brushRef="#br0" timeOffset="364.87">23395 1913 39103 0,'-5'-13'1728'0,"5"13"368"0,-4-5-1680 0,4 5-416 16,0 0 0-16,0 0 0 0,0 0 224 0,7 18-32 16,-1-4-16-16,1 6 0 0,-1 1-176 0,-1 4 0 15,1 2-160-15,0 7 160 0,3 2 0 0,0 9-144 16,2 3 144-16,1 0 0 0,1-3 0 0,0-6 0 15,0-7 0-15,1 0-128 0,-2-2 128 0,-6-3 0 16,-1-2 0-16,1-2 0 0,-2-1 0 0,1 3 0 16,-1 1 128-16,0-2-128 0,-2-2 128 0,1-1-128 0,-1 0 128 0,1-1-128 15,0-1-160-15,-3-1-96 0,0-4-32 0,0 2 0 32,2 0-1984-32,-2-6-400 0,0-2-80 0,0-8-11680 0</inkml:trace>
  <inkml:trace contextRef="#ctx0" brushRef="#br0" timeOffset="1115.1">22643 2291 2751 0,'8'11'128'0,"-8"-11"16"0,0 0-144 0,0 0 0 0,0 0 0 0,1-11 0 15,-1 11 6272-15,5-13 1216 0,1 0 240 0,0-3 48 16,-1-2-6048-16,0 0-1200 0,1 0-240 0,2-1-48 16,1 4 0-16,0-3 0 0,-1 1 0 0,1 1 0 15,2-1-112-15,1 3-128 0,0-5 176 0,2 3-176 16,2-3 272-16,0 1-48 0,-3 0-16 0,2-2 0 16,2 1 272-16,3-2 48 0,-1 1 16 0,3 5 0 15,3 4 16-15,0-2 0 0,-3-1 0 0,-1 1 0 16,-1 4-48-16,-1-4-16 0,-1 0 0 0,-2 2 0 15,-2 2-112-15,-1 2-32 0,-1 2 0 0,-1 1 0 0,-11 4-144 0,11-1-16 16,1 2-16-16,-12-1 0 16,10 6-176-16,2 0 0 0,-3 3 144 0,0 2-144 0,-1-1 128 0,0-1-128 15,1-1 160-15,0 1-160 0,2 2 256 0,0-1-64 16,3-1 0-16,-1 2 0 0,0-1 32 0,2 2 0 16,2 1 0-16,1 1 0 0,1 0-96 0,0 5 0 15,1-4-128-15,-1 1 192 0,0 2 176 0,-1-1 16 16,1-6 16-16,1 2 0 0,2 0 48 0,2 0 0 15,-2 0 0-15,-1 0 0 0,-3 0-448 0,0 0 128 16,-2-3-128-16,-1 2 0 0,0-2 0 0,-1 0 128 16,2-1-128-16,-3 1 0 0,0 1-240 0,-1-2-128 15,-3 0-16-15,-1-1-16 16,-2-2-1328-16,1-1-256 0,0 1-48 0,-7-6-16 16,8 3-576-16,-8-3-128 0,0 0-32 0,11-9-11360 0</inkml:trace>
  <inkml:trace contextRef="#ctx0" brushRef="#br0" timeOffset="1532.74">24454 1489 36159 0,'-8'-7'1600'0,"8"7"336"0,-10-3-1552 0,2-1-384 15,8 4 0-15,0 0 0 0,0 0 192 0,0 0-64 16,-9 4 0-16,9-4 0 0,-8 7-128 0,1-1 0 16,-1 2-160-16,1 5 160 0,-1 3 0 0,0 0-144 15,0 7 144-15,-1 4 0 0,-1 3-160 0,-1 7 160 16,1 3-192-16,1 2 192 0,-2-3 0 0,1-3 0 15,-1-1 0-15,1 1 0 0,-1-4 288 0,1 6 160 16,0 1 48-16,0 9 0 0,4 8 144 0,-1 3 16 16,2 0 16-16,3-6 0 0,0-8-304 0,2-6-64 15,0-3-16-15,3-3 0 0,0-2-96 0,0 0 0 16,3 1-16-16,0-1 0 0,2 0-32 0,2-1 0 0,2-1 0 0,0-4 0 16,0-4-144-16,1-1 0 15,1-1 0-15,0-4 0 16,2-2-832-16,2-1-32 0,2-4-16 0,2 0 0 15,-1 1-1312-15,2-1-272 0,2-1-48 0,8 0-12272 0</inkml:trace>
  <inkml:trace contextRef="#ctx0" brushRef="#br0" timeOffset="2034.02">25124 1956 34319 0,'-20'-6'1520'0,"6"2"320"0,-3 2-1472 0,0 4-368 0,0 2 0 0,0-2 0 0,0 2 496 0,2 0 16 16,-1-1 16-16,0 2 0 0,-1 0-528 0,-1 2 0 15,0-1 0-15,1 2 0 0,0 1 0 0,0 0 0 16,-1 0 0-16,2 2 0 0,3-1 0 0,1 1 0 15,2-1-144-15,3 3 144 0,2 0 0 0,3 0 0 16,0 0 0-16,4-1 0 0,0 1 0 0,2-1 0 16,0-2 0-16,3 2 0 0,0 0 0 0,1-6 0 15,-8-6 192-15,12 7-64 0,-2 0-128 0,1 0 128 16,1-2-128-16,-1-1 128 0,1 0 0 0,2 1 0 16,1-2 0-16,2 1 0 0,0 0-128 0,2 1 0 0,3 0 128 0,2 2-128 15,1-1 0-15,1 3 128 0,1 0-128 0,-1 3 0 16,-1 1 0-16,-2 2 0 0,-3-4 0 0,-2 2 0 15,-2 2 0-15,-3-1 0 0,-3 0 0 0,-2-2 0 16,-1 1 0-16,-4-1 128 0,-1 0-128 0,-2-1 0 16,0-11 256-16,-4 13 0 0,-4 0-16 0,2-4 0 15,-4 2 96-15,0-1 32 0,-3-1 0 0,0 1 0 16,-1-3-160-16,-2 4-16 0,-1-2-16 0,0 0 0 16,-1-1 0-16,0 2 0 0,-2-2 0 0,2 1 0 15,-1 0-176-15,3-3-256 0,-3-1 64 0,2-3 16 31,3 4-1584-31,1-1-320 0,0-3-64 0,2 0-16 0,1-2-624 0,10 0-128 0,-6-8-32 0</inkml:trace>
  <inkml:trace contextRef="#ctx0" brushRef="#br0" timeOffset="2499.48">25318 1420 36399 0,'-15'-7'1600'0,"3"0"352"0,-1-2-1568 0,0 4-384 15,4 5 0-15,9 0 0 0,-8 7 512 0,8-7 32 0,-3 15 0 0,3-1 0 16,1 3-544-16,2 0-176 0,1 1 0 0,3 3 0 15,0 4 176-15,4 2 0 0,1 5-144 0,1 0 144 16,2 2 0-16,2 3-144 0,1-1 144 0,3-3 0 16,1-3-160-16,4-4 160 0,3-4-128 0,2 1 128 15,3 2 0-15,4-1-160 0,1 2 160 0,3 0 0 16,1-1 0-16,-3 2 0 0,-4 4 0 0,-4 2 144 16,-4 3-144-16,-4 2 0 0,-1 1 0 0,-5 4 128 15,-5 4-128-15,-1-5 160 0,-3-4-160 0,-1-4 160 16,-2-3-160-16,-2-2 128 0,-3-3-128 0,1-2 128 15,-2 1-128-15,-2 1 192 0,-2 0-192 0,-1-1 192 16,0 2 32-16,-2 1 16 0,-3-5 0 0,0 1 0 16,-2 2-64-16,-1-5-16 0,-2 1 0 0,-2-3 0 15,-1 2 16-15,0-2 0 0,-3-5 0 0,-1 0 0 0,-2 2-176 0,2-3 160 16,1 0-160-16,3-3 160 16,-1 0-1584-16,0-5-320 15,2 0-64-15,6-4-14416 0</inkml:trace>
  <inkml:trace contextRef="#ctx0" brushRef="#br0" timeOffset="3366.73">26445 2320 13823 0,'-15'-9'608'0,"6"2"128"0,-1-1-592 0,-2 2-144 0,0-1 0 0,2 5 0 16,2-3 4832-16,8 5 928 0,-9 0 192 0,9 0 48 15,0 0-4720-15,0 0-928 0,-9 1-192 0,9-1-32 16,0 0-128-16,0 0 0 0,0 0 0 0,2 12 0 15,-2-12 0-15,7 10-160 0,-7-10 160 0,12 12 0 16,2-6 0-16,4-2 0 0,3-1 0 0,4-2 0 16,0-2 368-16,6-2 80 0,4-1 0 0,5-1 16 15,5 4 48-15,4-3 0 0,4 1 0 0,0-2 0 16,0 1-224-16,1-1-32 0,-2-3-16 0,-2 0 0 0,-1 2-240 0,2-1 144 16,1 2-144-16,0 2 128 0,0 1-128 0,-1 0 0 15,0 1 144-15,-4 0-144 0,-4 3 320 0,-4-2-16 16,-2-2 0-16,-2 1 0 0,-3-1 80 0,1 1 0 15,0 1 16-15,-2 0 0 0,-1 1-160 0,-1 2-48 16,-2-2 0-16,-2 2 0 0,-4-2-192 0,-2 0 128 16,-1 1-128-16,-2-1 0 0,-3 2 192 0,-2-1-48 15,-11-2-16-15,0 0 0 0,0 0 64 0,0 0 16 16,0 0 0-16,0 0 0 0,-3-10 80 0,-5 1 16 16,-4-2 0-16,-2 2 0 0,-2-1-64 0,-2-1-16 0,-3 0 0 0,-1-3 0 15,-3 1-96-15,1 2 0 16,-1-4-128-16,1 1 192 0,2 2-192 0,1 3 0 0,2 3 0 0,-1-2 0 15,2 0 0-15,0 1 0 0,-1 2 0 0,4 3 0 16,0-2 0-16,1 2 0 0,0 1 0 0,2 0 0 16,2 0 0-16,10 1 0 0,-10 0 0 0,10 0 0 15,-7-3-144-15,7 3 144 0,0 0 0 0,0 0-144 16,0 0 144-16,0 0-208 0,0 0 80 0,9-3 128 16,0 1-368-16,3-1 48 0,-1 1 16 0,1 0 0 15,-1 0 48-15,-1 0 16 0,0 0 0 0,1-1 0 16,-1 3 240-16,1 3 0 0,-11-3 0 0,11 1-144 15,1 2 144-15,-1 1 0 0,-2 1 0 0,-1 1 0 16,-1 2 0-16,2 1 0 0,-1-2 0 0,3-1 0 16,-1 3 0-16,2 2 0 0,1-1 0 0,1 2 0 15,1 0 0-15,0 1 0 0,1-2 0 0,1 1 0 16,-2-1 0-16,2 0 128 0,-1 0-128 0,0 1 0 16,-1 2 0-16,0-1 0 0,-2-1 0 0,-2 1 0 0,0 0 0 0,-2 0 0 15,-1-3 0-15,-3 2 0 0,-1 0 0 0,-1 1 0 16,-3-4 0-16,-2-1 128 0,-2-1 32 0,2 5 16 15,-1-1 0-15,-2-1 0 0,-2-2 112 0,-3 0 32 16,-3 1 0-16,0-3 0 0,-1 0-128 0,-2-1 0 16,-1 3-16-16,0-2 0 0,-1 2-176 0,1-2 160 15,0 0-160-15,-1 0 160 0,-2 1-368 0,3-1-80 16,3 3-16-16,2-2 0 16,2-3-2320-16,2 2-448 0,8-6-112 0,-8 7-14240 0</inkml:trace>
  <inkml:trace contextRef="#ctx0" brushRef="#br0" timeOffset="6683.01">29225 2119 5519 0,'2'-10'240'0,"-1"1"64"0,0-1-304 0,1 0 0 0,-1 0 0 0,2 0 0 16,-3 10 6192-16,3-10 1168 0,1 0 256 0,0-1 32 16,-1 1-6048-16,1 1-1216 0,-2-1-256 0,-2 10-128 15,3-11 128-15,-3 11-128 0,1-13 0 0,1 1 0 16,-2 12 0-16,-2-12 128 0,2 12-128 0,-4-10 0 15,-1 1 176-15,-1 2-16 0,-2 2 0 0,-1 4 0 16,-3-2 240-16,0 3 48 0,-1 0 16 0,0 3 0 0,-1-1 112 0,-3 2 32 16,-3 0 0-16,-2 1 0 15,-3 4-32-15,-2 3 0 0,-2-3 0 0,2 6 0 0,-2 0-128 0,1 4-48 16,2 3 0-16,1 2 0 0,3 5-272 0,1 0-128 16,5 1 128-16,3 2-128 0,3 1 128 0,3-2-128 15,5-1 0-15,2 0 128 0,1-5-128 0,3-3 128 16,2-4-128-16,2 1 128 0,0-2 0 0,4-2-128 15,2-2 192-15,3-2-64 0,2-1-128 0,2-1 160 16,0-5-160-16,1 0 160 0,2 1-32 0,-1-3-128 16,-1-1 192-16,1 0-64 0,-4-2-128 0,-1-2 160 15,-2-1-160-15,-2-1 160 0,-1 1-32 0,-1-5-128 16,-4 0 192-16,-1 0-64 0,-2 0-128 0,-1-4 160 0,-2-2-160 16,1-3 160-16,-2-7-160 0,0-2 160 0,1-3-160 0,0 0 160 15,0-1-160-15,-2 1 160 0,1-2-160 0,2 3 160 16,-2 1 80-16,0 3 16 0,-1 4 0 0,0 2 0 15,0 3 128-15,0 5 16 0,0 1 16 0,0 5 0 16,0 5-128-16,0 0-32 0,0 0 0 0,0 0 0 16,0 0-256-16,0 0 0 0,0 0 0 0,-4 15 0 15,2-2 0-15,-1 5 128 0,2 0 0 0,-1 4-128 16,1 3 128-16,2 4-128 0,2-2 0 0,2 2 0 16,0 1 128-16,3-3-128 0,3 2 0 0,2-3 0 15,1-3 192-15,4-2-192 0,3-4 192 0,1 1-192 16,3 3 144-16,5 1-144 0,7 7 0 0,0-3 144 15,4-1-144-15,-2-3-176 0,0-6 48 0,-2 3 0 16,-3 0-1536-16,-2-1-288 0,-2 0-64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9:11:09.0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27471 1476 8287 0,'0'0'368'0,"0"0"80"0,0 0-448 0,6-4 0 16,-6 4 0-16,0 0 0 0,7-5 2592 0,-7 5 432 15,0 0 96-15,6-5 16 0,2 0-1776 0,-8 5-336 16,0 0-80-16,0 0-16 0,0 0-256 0,0 0-48 16,4-8-16-16,-4 8 0 0,0 0 320 0,0 0 64 15,-5-7 16-15,1 1 0 0,1 2 0 0,3 4 0 16,0 0 0-16,0 0 0 0,0 0-48 0,0 0 0 15,0 0 0-15,0 0 0 0,-9 5-304 0,9-5-64 0,-8 8-16 0,2 3 0 16,-2-1-128-16,1 4-48 0,1 1 0 16,-2 3 0-16,0 4 32 0,0 2 0 15,-1-1 0-15,0 3 0 0,-1-2 16 0,1 2 16 0,-3 0 0 16,1-2 0-16,1-1-160 0,0 0-48 0,-2-5 0 0,0 2 0 16,-2-2-96-16,-2 0-32 0,-1 1 0 0,0-1 0 15,-1 1-128-15,-2 0 128 0,1-2-128 0,-1 0 128 16,2 2 48-16,0 3 0 0,-2-1 0 0,3 1 0 15,2-1 48-15,2-1 16 0,0 1 0 0,2 1 0 16,1-1-16-16,1-2 0 0,2-1 0 0,2-2 0 16,0-3-48-16,1-1-16 0,1-3 0 0,1 0 0 15,0 2-160-15,2-11 160 0,-2 9-160 0,0-2 160 16,2-7-160-16,0 10 0 0,0-10 0 0,-2 10 128 16,-1-2-128-16,0-2 0 0,3-6 0 0,-5 7 128 15,0 1-128-15,0 0 0 0,0-2 0 0,-1 2 0 0,2-2 128 0,4-6-128 16,-6 7 128-16,6-7-128 0,-7 8 0 15,1-4 0-15,6-4 0 0,0 0 0 0,0 0 0 0,0 0 0 16,0 0 0-16,0 0 0 0,-8 6 0 0,8-6 0 16,0 0 0-16,0 0 128 0,0 0-128 0,0 0 0 15,0 0 144-15,0 0-144 0,0 0 0 0,0 0 144 16,0 0-144-16,0 0 0 0,0 0 0 0,0 0 0 16,0 0 0-16,0 0 0 0,0 0 128 0,0 0-128 15,0 0 0-15,0 0 0 0,0 0 0 0,0 0 0 16,0 0 0-16,0 0 0 0,0 0 0 0,0 0 0 15,0 0 0-15,0-10 0 0,0 10 0 0,0 0 0 0,3-11 0 16,-3 11 0-16,0 0 0 0,0 0 0 16,0 0 0-16,0 0 0 0,6-9 0 0,-6 9 0 0,13 2-192 0,-2 1 48 31,-3 3-2352-31,-8-6-480 0,0 0-96 0</inkml:trace>
  <inkml:trace contextRef="#ctx0" brushRef="#br0" timeOffset="1997.63">27013 2433 9215 0,'0'0'400'0,"0"0"96"0,0 0-496 0,-10-5 0 0,2-1 0 0,3-1 0 16,-1 2 4736-16,4 0 864 0,-2-3 160 0,3 3 48 15,1 5-3648-15,-3-6-736 0,0-1-144 0,1 1-16 16,0 1-560-16,2 5-96 0,0 0-32 0,0-4 0 16,3 0-144-16,-3 4-48 0,0 0 0 0,7 0 0 15,-7 0-64-15,0 0-32 0,0 0 0 0,9 2 0 16,-9-2 112-16,0 0 32 0,0 0 0 0,9 4 0 15,-9-4 224-15,0 0 48 0,9 3 16 0,-9-3 0 0,0 0-144 0,12 4-16 16,-2-1-16-16,0-2 0 16,2-2-160-16,3 1-48 0,2-1 0 0,3 1 0 0,3 0-192 0,5-2-144 15,7 2 192-15,5 0-192 0,3 3 144 0,1 0-144 16,0 2 0-16,-2-4 144 0,-6-1-144 0,0-1 0 16,-2-2 0-16,2 1 0 0,-1-1 0 0,4 0 128 15,4-1-128-15,6 3 0 0,4 0 0 0,-2 1 0 16,-5 0 0-16,-3 0 0 0,-6 0 0 0,-1-1 0 15,-4-5 0-15,-1 0 128 0,-1-1-128 0,2-3 0 16,-1-1 144-16,3 2-144 0,2 0 0 0,2-1 0 16,1 1 0-16,-1 1 128 0,-4 1-128 0,-1-2 0 0,-2 1 0 0,-4 0 128 15,-3-1-128-15,-5 0 0 0,-3 0 0 0,-2 1 128 16,-1 2 0-16,-1-1 0 0,-1 1 0 0,-4 1 0 16,-7 5-128-16,8-4 128 0,-8 4-128 0,0 0 128 15,0 0-128-15,8-4 128 0,-8 4-128 0,0 0 128 16,0 0-128-16,0 0 176 0,0 0-176 0,0 0 192 15,0 0-192-15,0 0 128 0,0 0-128 0,0 0 128 16,0 0-128-16,0 0 0 0,0 0 144 0,0 0-144 16,0 0 160-16,0 0-32 0,0 0-128 0,0 0 192 15,0 0-192-15,0 0 0 0,0 0 0 0,0 0 0 16,0 0 0-16,0 0 0 0,0 0 0 0,0 0 144 16,0 0-144-16,0 0 0 0,0 0 0 0,0 0 0 15,0 0 0-15,0 0 128 0,0 0-128 0,0 0 0 16,9-3 0-16,-9 3 0 0,0 0 128 0,7-5-128 15,-7 5 0-15,5-4 0 0,-5 4 0 0,4-5 128 16,-4 5-128-16,0 0 0 0,4-7 0 0,-4 7 0 0,2-6 128 0,-2 6-128 16,2-7 128-16,-2 7-128 15,0-5 224-15,-2-2-32 0,1 2-16 0,-2 0 0 0,-1-3 16 0,2 2 0 16,-2-1 0-16,-1-1 0 0,-2-1-16 0,1 0 0 16,-3 0 0-16,-1-1 0 0,-1-2-16 0,-2 0 0 15,-2 0 0-15,-2-1 0 0,-4-1-16 0,-3-3 0 16,-6 3 0-16,-2-5 0 0,-3 2-16 0,3 1-128 15,-4-1 192-15,4 0-64 0,-1 2-128 0,1 0 0 16,0-5 0-16,1 1 128 0,1-4 48 0,0-1 0 16,0-5 0-16,1-1 0 0,1 0-176 0,-2-1 192 15,-3 2-192-15,-1 0 192 0,-1-1-192 0,1 6 0 16,-1 0 0-16,2 5 0 0,3-1 0 0,2 6 128 16,3 2-128-16,0 0 128 0,2 3-128 0,2 0 0 0,1 1-160 0,2 3 160 15,1 2 0-15,3 1 0 0,-2-2-128 0,2 1 128 16,-1 2 0-16,2 1 0 0,2-3 0 15,0 3 0-15,1 2-144 0,10-2 144 0,-9 2-128 0,9-2 128 16,0 0-352-16,0 0 16 0,0 0 0 0,1 12 0 31,-1-12-1648-31,12 16-320 0,2-2-64 0,2 1 0 16,1-1-2256-16,-4 4-448 0</inkml:trace>
  <inkml:trace contextRef="#ctx0" brushRef="#br0" timeOffset="2914.87">27498 2483 8287 0,'0'0'736'0,"0"0"-592"16,0 0-144-16,0 0 0 0,0 0 2416 0,0 0 448 16,0 0 80-16,0 0 32 0,0 0-2000 0,0 0-400 0,0 0-64 0,0 0-32 15,0 0-256-15,0 0-48 0,0 0-16 0,0 0 0 16,0 0 224-16,0 0 64 0,0 0 0 0,0 0 0 15,0 0 688-15,0 0 144 0,-8 6 16 0,-1 0 16 16,0-1 32-16,-1-3 16 0,-1 2 0 0,-2 3 0 16,-1-1-272-16,-2 7-64 0,-4 0-16 0,1 6 0 15,-2 5-224-15,-4 5-32 0,-2 6-16 0,-2 1 0 16,-2 1-176-16,0 0-48 0,1-2 0 0,1-1 0 16,0-1-128-16,5-2-48 0,0-2 0 0,2-1 0 15,0 0 0-15,0-4 0 0,-3 2 0 0,1 2 0 16,1 0-160-16,-3 4-48 0,-4 0 0 0,2 0 0 15,4-2 0-15,-2-4-128 0,-3-2 192 0,2 0-64 16,2-3 16-16,1-2 0 0,2-2 0 0,3-1 0 16,2-3-144-16,2-1 0 0,2-2 0 0,2 1-176 0,0-4 32 15,2 3 0-15,2 1 0 0,2-2 0 16,1-1-608-16,4-8-112 0,-4 7-32 0,4-7 0 16,0 0-1616-16,0 0-336 0,0 0-64 0,7 6-12160 15</inkml:trace>
  <inkml:trace contextRef="#ctx0" brushRef="#br0" timeOffset="4676.7">26426 3630 2751 0,'0'0'128'0,"0"0"16"16,0 0-144-16,0 0 0 0,0 0 0 0,0 0 0 0,6-5 2912 0,-6 5 544 16,0 0 128-16,0 0 0 0,0 0-2544 0,0 0-512 15,1-8-96-15,-1 8-32 0,0 0 96 16,2-8 16-16,-2 8 0 0,0 0 0 0,0 0 192 0,0 0 32 15,3-9 16-15,-3 9 0 0,0 0-64 0,0 0-16 16,0-9 0-16,0 9 0 0,0 0-128 0,0 0-32 16,0 0 0-16,0 0 0 0,0 0-144 0,4-9-48 15,0 1 0-15,-4 8 0 0,0 0 16 0,0 0 0 16,3-8 0-16,-3 8 0 0,2-9 0 0,-2 9 0 16,0 0 0-16,0 0 0 0,0 0 128 0,0 0 32 15,0 0 0-15,0-10 0 0,0 10 16 0,0-9 16 16,0 9 0-16,0 0 0 0,-6-10-16 0,6 10 0 0,0 0 0 0,-11-7 0 15,1 1-192-15,10 6-64 0,-13-4 0 0,2 3 0 16,-2-1 0-16,-1 0-16 0,-3 1 0 0,-1 0 0 16,-1-1 0-16,0 2 0 0,-1 2 0 0,-1 0 0 15,-1 1-240-15,1 3 176 0,-1 1-176 0,1 5 160 16,2-5-160-16,-1 5 128 0,1-1-128 0,3 2 128 16,2-2-128-16,2 5 0 0,-1 1 144 0,3 1-144 15,-1 2 144-15,3 1-144 0,-1 1 192 0,4 1-192 16,1-1 256-16,3 1-48 0,-1-1-16 0,2 0 0 15,2-1 48-15,2 0 0 0,0 0 0 0,2-1 0 16,2-3-16-16,1-1 0 0,0-2 0 0,4-1 0 16,3-1-16-16,3-1 0 0,2 0 0 0,4-2 0 15,4 1-16-15,-2-3-16 0,-1 0 0 0,0-2 0 16,2 0-176-16,-2-1 192 0,-4 0-192 0,-1 0 192 0,-3-1-192 16,0-2 192-16,0 2-192 0,-1-5 192 0,-1-2-64 0,0 0 0 15,-2 2 0-15,0-2 0 0,1-1-128 0,-1 1 0 16,-1-4 0-16,3 1 0 0,1 1 160 0,1-2-160 15,-1 0 192-15,2-2-192 0,2-2 192 0,0 2-64 16,1-1 0-16,3 0-128 0,0-1 128 0,-4-1-128 16,-3-2 0-16,0 1 0 0,1 0 0 0,-3-2 0 15,-1-1 128-15,-2 0-128 0,-1 0 0 0,-2 2 128 16,-1-2-128-16,-2 0 0 0,-2 0 160 0,-3 0-160 16,-2-1 128-16,0 1-128 0,-1 0 160 0,-1 1-160 15,-2 2 192-15,-2 1-192 0,-1 0 176 0,-4 0-176 16,-1 1 160-16,1 1-160 0,-4 1 160 0,0 2-160 15,-4-1 160-15,0 2-160 0,-5 1 208 0,-2-1-48 0,-2 2-16 0,2 3 0 16,0-2-144-16,1 2 0 0,0 2 0 0,2 2 0 16,2-1 0-16,1 2 0 0,4-3 0 0,0 2 0 15,-1 3 0-15,2 1 0 0,2-4 0 0,0 1 0 16,0-1-128-16,1 0-64 0,12-2-16 0,-10 4 0 31,10-4-400-31,-9 4-80 0,9-4-16 0,0 0 0 16,0 0-1424-16,0 0-304 0,-3 6-48 0,3-6-14224 0</inkml:trace>
  <inkml:trace contextRef="#ctx0" brushRef="#br0" timeOffset="5614.79">27675 2642 11967 0,'-2'-8'1072'0,"-1"-1"-864"0,0 0-208 15,1 0 0-15,-1 0 2176 0,3 9 400 16,0-12 80-16,0 3 16 0,0 0-1456 0,0 2-272 16,0 7-64-16,0 0-16 0,0 0-112 0,0 0-32 0,-1-9 0 0,1 9 0 15,0 0-112-15,0 0-32 0,0 0 0 0,0 0 0 16,0 0-16-16,0 0-16 0,0 0 0 0,0 0 0 16,0 0 64-16,0 0 16 0,0 0 0 0,-1 12 0 15,1 3 208-15,1-2 64 0,-1-13 0 0,4 19 0 16,0-1-288-16,1 3-48 0,0 1-16 0,4 1 0 15,2 1-112-15,2 2-32 0,0-3 0 0,4 3 0 16,2 1-80-16,5-1-32 0,1 0 0 0,1 0 0 16,1 2-32-16,-1-1 0 0,0 0 0 0,0 0 0 15,-1-1-48-15,0 3-16 0,0 1 0 0,-1 1 0 16,0 2 32-16,-1-2 0 0,-1-1 0 0,1-1 0 16,-3-4-224-16,1-2 0 0,-1-2 0 0,-2 1 0 15,0-5 0-15,1 0 144 0,-4-1-144 0,0-3 192 0,-4-3-192 16,0 1 128-16,-2-2-128 0,-1-2 128 0,-3 0-128 15,0 0 192-15,-5-7-192 0,7 11 192 16,-5 4-592-16,1-6-112 0,-3 1-32 0,1-2 0 16,-1-8-1824-16,0 0-384 0,0 0-64 0,-5 5-8080 15,5-5-1632-15</inkml:trace>
  <inkml:trace contextRef="#ctx0" brushRef="#br0" timeOffset="6248.08">28607 3564 24815 0,'0'0'1088'0,"0"0"256"0,0 0-1088 0,0 0-256 0,-9 0 0 0,9 0 0 16,-7-3 352-16,-3 2 16 0,1 1 0 0,0 0 0 15,-1 0-80-15,-3 0-16 0,-3-2 0 0,-1 2 0 16,-1 3 176-16,-2 0 16 0,-3-1 16 0,-2 2 0 16,-2-1 464-16,-1 1 80 0,0 1 32 0,0 3 0 15,0 2-160-15,1 1-48 0,3 2 0 0,0 1 0 16,2 4-320-16,3 2-64 0,0 1-16 0,4 2 0 15,2 1-144-15,1 0-48 0,3 0 0 0,2-1 0 0,2 1-32 0,1-3-16 16,3 1 0-16,1-1 0 0,0 1 32 0,2-5 0 16,2 0 0-16,2-2 0 0,0-2-240 0,2 0 144 15,2-1-144-15,2 0 128 0,1-2-128 0,1-1 0 16,2-1 0-16,2-1 128 0,2-3-128 0,2 0 0 16,3-2 0-16,1 1 0 0,1-3 0 0,1 0 0 15,-1 0 0-15,0-3 0 0,1 1 128 0,-2 0-128 16,-1-2 0-16,-2 2 128 0,-2-3-128 0,-2-2 128 15,0-3-128-15,-2 2 128 0,-2-3-128 0,0 2 192 16,-4-1-192-16,1 1 192 0,-1-3-192 0,-2-1 160 16,-2-1-160-16,0-1 160 0,-2 0-160 0,-1-2 0 0,-1-2 0 15,-3 0 128-15,0-3-128 0,-2-1 0 0,0 5 0 0,-3-3 128 16,-2 2-128-16,-1 1 0 0,0 1 0 0,-1 1 128 16,-1 2 64-16,-2 1 16 0,-1 2 0 0,-1-2 0 15,-1 0-32-15,0 3-16 0,-3 1 0 0,-2 1 0 16,-1 1-160-16,0 1 0 0,-1 0 0 0,-1 3 0 15,-1-1-272-15,2 1 16 0,1 0 0 0,3 2 0 32,1 0-560-32,3 1-96 0,2 0-32 0,1 1 0 15,11-1-1664-15,-9 3-336 0,9-3-64 0,0 0-11088 0</inkml:trace>
  <inkml:trace contextRef="#ctx0" brushRef="#br0" timeOffset="6866.3">28485 2489 23327 0,'0'0'1024'0,"-7"-5"224"0,1 1-992 0,6 4-256 0,0 0 0 0,0 0 0 15,0 0 464-15,0 0 48 0,-4-8 16 0,4 8 0 16,0 0-16-16,0 0-16 0,12 4 0 0,-12-4 0 16,11 2 224-16,-11-2 48 0,12 2 16 0,0 3 0 15,0 1 96-15,-1 3 16 0,2 1 0 0,0 2 0 16,2 2-144-16,-1 2-32 0,-1 2 0 0,2 4 0 16,1 2-80-16,3 2 0 0,2 4-16 0,2 0 0 15,4-3-160-15,6 1-16 0,6-1-16 0,4 0 0 16,3 1-96-16,-1-2-16 0,-2 0 0 0,-1-4 0 15,-3-4-144-15,-1-1-48 0,-1 0 0 0,0 1 0 16,1-3-128-16,4 0 192 0,2 1-192 0,3 0 192 16,0-1-192-16,-3 2 160 0,-2 2-160 0,-4-1 160 0,-4 1-160 0,-4 2 0 15,-4 0 0-15,-1 0 0 0,-4-1 128 0,-2-1-128 16,-2 1 0-16,-1 2 128 0,-2-1-128 0,-1-3 0 16,0-2 0-16,-1-3 128 0,0 0-128 0,1 0 160 15,1-4-160-15,-1 0 160 0,0 0-160 0,0-2 128 16,-1-3-128-16,1 1 128 0,0-1-128 0,0-3 0 15,-3 2 0-15,-1 0 0 16,1 3-320-16,-10-6-112 0,0 0-16 0,0 0 0 16,0 0-592-16,0 0-128 0,0 0-32 0,0 0 0 15,-13-7-1680-15,1 2-352 0</inkml:trace>
  <inkml:trace contextRef="#ctx0" brushRef="#br0" timeOffset="7617.82">30182 3498 7359 0,'0'0'656'0,"0"0"-528"16,0 0-128-16,-7-3 0 0,-5-5 3696 0,0 5 704 16,-1-2 144-16,0 4 16 0,-1-5-2832 0,-2 4-560 15,-4-1-112-15,2 2-32 0,0 1-304 0,-2 2-64 16,-4 1-16-16,0 0 0 0,1 1 16 0,-1 2 0 0,-2 1 0 16,3 0 0-16,2 4-208 0,1 1-64 0,-1-2 0 0,2 3 0 15,1 3 112-15,-1-1 16 0,4 4 0 0,0-2 0 16,1 3-112-16,0 4-16 0,2 2 0 0,3-1 0 15,1 1-64-15,1 1-32 0,5-5 0 0,2 6 0 16,1-5-32-16,2 2-16 0,1-3 0 0,1-1 0 16,0-3-64-16,0 1-16 0,2-5 0 0,1-1 0 15,1-1 16-15,1-2 0 0,1-3 0 0,2-1 0 16,0-1-176-16,1-1 192 0,0 0-192 0,3-1 192 16,2-3-192-16,-1-2 0 0,0-1 144 0,3 0-144 15,1 0 128-15,2-1-128 0,0 2 160 0,1-5-160 16,0-1 192-16,-3 1-64 0,-2-3-128 0,-1 0 192 15,-1-2-32-15,-1 1-16 0,-4-4 0 0,-1-2 0 0,-1-2-16 16,-1-6-128-16,0 0 192 0,-3-2-64 16,-4-1-128-16,-1 1 160 0,1 0-160 0,-2 1 160 0,-2 0-160 0,-2 5 0 15,2 0 0-15,-3 5 0 0,-1-1 0 0,-3 3 0 16,1 2 0-16,0-1 0 0,-3 3 176 0,-1 2 0 16,-2 3 0-16,1-2 0 0,-1 1-176 0,0 0 128 15,-3 0-128-15,1 1 128 0,-1-1-128 0,-1 1 0 16,0 3 0-16,0-4 0 0,0 5 0 0,2-3-176 15,-1 3 176-15,2 1-128 0,-1 0-144 0,3 0-32 16,2 0 0-16,0 0 0 16,0 1-1232-16,10-1-256 0,-9 4-64 0,9-4 0 15,0 0-1280-15,-4 9-256 0</inkml:trace>
  <inkml:trace contextRef="#ctx0" brushRef="#br0" timeOffset="8066.14">29928 3875 6447 0,'0'0'576'0,"0"0"-576"16,0 0 0-16,0 0 0 0,0 0 5008 0,0 0 896 15,11 13 176-15,-1-2 48 0,-10-11-3888 0,0 0-784 16,0 0-160-16,12 13-16 0,-1-4 64 0,-11-9 32 16,0 0 0-16,14 13 0 0,0 1-288 0,-1-3-48 15,0-1-16-15,1-1 0 0,1-1-576 0,2-1-128 16,1 0-32-16,0 3 0 0,0-1-288 0,2 1 0 0,-2-1 0 0,0-1 0 16,1-1 0-16,-4-2 0 0,1 1-176 15,0 1 176 1,-1 2-624-16,0-1-16 0,-1-2 0 0,-1 1 0 15,-1 1-1856-15,-2-2-368 0,-2 1-80 0</inkml:trace>
  <inkml:trace contextRef="#ctx0" brushRef="#br0" timeOffset="8633.62">28425 3897 13823 0,'0'0'1216'0,"0"0"-960"0,0 0-256 0,0 0 0 16,0 0 2880-16,4 12 544 0,-2-1 96 0,4-1 32 15,0 0-2160-15,3 1-432 0,3-1-96 0,0-1-16 16,1 2-352-16,1 1-80 0,-2-3-16 0,1 0 0 15,0-1 80-15,0 1 16 0,1 1 0 0,1 1 0 16,-2-2-224-16,1 1-32 0,0 1-16 0,1-1 0 16,-1 0-224-16,0 1 128 0,1-1-128 0,0 1 0 15,1-1-208-15,0 1-144 0,-2 0-32 0,0 0 0 16,1-2-1760-16,-4 1-352 0,1-1-80 0</inkml:trace>
  <inkml:trace contextRef="#ctx0" brushRef="#br0" timeOffset="9248.77">26512 3897 25503 0,'0'0'1136'0,"0"0"224"0,0 0-1088 0,0 0-272 15,0 0 0-15,0 0 0 0,0 0 592 0,0 0 64 0,12 11 16 0,-1 2 0 16,-2 3-416-16,1-1-96 0,1-1-16 0,-1 1 0 15,0 2-144-15,2-2 160 0,2 4-160 0,2-2 160 16,-2 1-160-16,5 1 128 0,0 2-128 0,2 1 128 16,3-1 0-16,-4 1 0 0,1-1 0 0,4 0 0 31,2-1-432-31,0-3-80 0,-3-2-32 0</inkml:trace>
  <inkml:trace contextRef="#ctx0" brushRef="#br0" timeOffset="15534.82">25982 4148 18079 0,'0'0'800'0,"0"0"160"0,-7-7-768 0,7 7-192 0,-5-6 0 0,5 6 0 16,0 0 1312-16,0 0 224 0,0 0 32 0,0 0 16 15,-8-4-816-15,8 4-144 0,0 0-48 0,0 0 0 16,-8 9-400-16,1 3-176 0,-1 2 128 0,1 7-128 16,2 0 0-16,-4 7 0 0,-3 2-224 0,-3 9 80 15,-2 8 144-15,-4-2-128 0,-4-5 128 0,-4-2-128 16,-2-11 128-16,-2-2 128 0,-2-1-128 0,0-1 176 15,0 0 0-15,2 2 0 0,2 3 0 0,2 4 0 16,2 5-176-16,2 1 160 0,2-1-160 0,3 2 160 16,3 2-160-16,3-5 128 0,2-4-128 0,3-5 128 15,5-6-576-15,0-4-112 0,3-5-16 0</inkml:trace>
  <inkml:trace contextRef="#ctx0" brushRef="#br0" timeOffset="15884.7">26205 4299 10127 0,'-7'-5'896'0,"-1"0"-704"0,1-1-192 0,7 6 0 16,0 0 2752-16,0 0 528 0,0 0 112 0,0 0 0 15,0 0-2624-15,0 0-544 0,0 0-96 0,0 0-128 16,0 0 160-16,5 9-160 0,-3 6 160 0,1 0-160 16,-3 4 0-16,0 3 0 0,0 4 0 0,-1 4 0 15,-2-5 128-15,-1 1-128 0,0-7 0 0,0 3 0 16,2-2 144-16,0 1-144 0,1-2 128 0,4 1-128 15,1-3 160-15,2 2-160 0,2 0 192 0,2 3-192 16,3 4 144-16,2-3-144 0,-1 5 0 0,2 0 144 16,1 0-144-16,0 4 0 0,0 2 0 0,0-2 0 15,1-4 0-15,-3-2 0 0,-1-3 0 0,-1-3-7056 16,-2-3-1440-16</inkml:trace>
  <inkml:trace contextRef="#ctx0" brushRef="#br0" timeOffset="16267.6">26557 4239 15663 0,'0'0'688'0,"-5"-7"144"0,-1 2-656 0,6 5-176 0,0 0 0 0,0 0 0 16,-4 11 2160-16,4 0 400 0,3 2 64 0,2 4 32 16,3 0-1760-16,2 4-336 0,3 5-80 0,2 2-16 15,0 2-256-15,4-2-48 0,0-2-16 0,3-3 0 16,2 0-144-16,1 0 128 0,-1 1-128 0,1-2 128 15,0-1-128-15,0 0 0 0,-2 1 0 0,1 1 0 16,-2 0 256-16,-1 0-48 0,-2 2 0 0,1 0 0 16,-1 2-208-16,-2-2 0 0,0 3 128 0,0-1-128 15,0-3-320-15,1 0-128 16,-1-5 0-16,0 2-16 0,-2-3-496 16,-1-1-80-16,-2-4-32 0</inkml:trace>
  <inkml:trace contextRef="#ctx0" brushRef="#br0" timeOffset="20578.49">25296 5088 12895 0,'0'0'1152'0,"0"0"-928"0,0 0-224 0,0 0 0 16,0-8 3616-16,0 8 672 0,0 0 144 0,0 0 32 16,3-9-3168-16,-3 9-624 0,0 0-128 0,0 0-32 15,0 0-304-15,0 0-64 0,0 0-16 0,0 0 0 16,0 0-128-16,0 0 0 0,0 0 0 0,0 0 0 16,0 0 0-16,0 0 0 0,-7 6 0 0,-1 2 0 15,-2-4 0-15,-1 1 0 0,1 2 0 0,-3-2 0 16,-3 0 144-16,-1-1 48 0,-2 3 16 0,-2-4 0 15,-3 7 96-15,0-3 16 0,-2 3 0 0,2 3 0 16,-2 1-64-16,4 4-16 0,0 7 0 0,2 4 0 16,1 1-240-16,3 1 128 0,2 0-128 0,2-3 0 0,2-2 128 15,3-5-128-15,2 1 0 0,1-5 144 16,-1 0-144-16,1-2 128 0,0-4-128 0,1 0 128 16,3-11-128-16,-2 10 128 0,2-10-128 0,-3 9 128 0,3-9-128 0,-1 9 0 15,1-9 0-15,0 0 128 0,0 0-128 0,0 0 0 16,0 0 144-16,0 0-144 0,10 4 0 0,-10-4 144 15,13 1-144-15,0-1 0 0,0-1 128 0,2-1-128 16,0-2 0-16,3 3 0 0,2 0 0 0,5 0 0 16,2-1-128-16,4 2 128 0,6 2-160 0,1-2 160 15,1-2-160-15,-3 4 160 0,-2 0 0 0,-1-1-144 16,-4-1 144-16,-3 0 0 0,-3 2 0 0,-1-2 0 16,-2-2 0-16,-1 1-128 0,0 0 128 0,-1 0 0 15,-1 1 0-15,-2 0 0 0,1-2 0 0,1 2 0 16,1-2 0-16,1 2 0 0,-1 0 0 0,0 0 256 0,0-2-64 0,1 2-16 15,-1 0-176-15,-1 0 128 0,-3 0-128 0,0 2 128 16,1 0-128-16,-2 1 0 0,0-2 0 0,-1 0 0 16,-2-2 0-16,-10 1 0 0,10 1 0 0,-10-1 128 15,14 2-128-15,-14-2 0 0,11 1 0 0,-11-1 128 16,0 0-128-16,0 0 0 0,0 0 0 0,0 0 0 16,0 0 160-16,0 0-160 0,3-8 192 0,-3 8-192 15,-4-10 272-15,-3 1-48 0,-3-2-16 0,-2 0 0 16,-1-2 224-16,-2-2 32 0,-4-2 16 0,1-1 0 15,-1 1-176-15,-2-3-48 0,-1 0 0 0,1-3 0 16,1-1-64-16,1 0-32 0,0-1 0 0,1 3 0 16,2 1 0-16,2 1 0 0,1 3 0 0,0 1 0 15,1 2-160-15,-1 1 160 0,0 2-160 0,1 1 160 16,2 1-160-16,0-1 0 0,0 3 0 0,0 0 0 0,1 2 0 0,0 1 128 16,0 0-128-16,0-2 128 15,-1 0-128-15,10 6 0 0,0 0 0 0,0 0 128 0,0 0-128 0,0 0-192 16,0 0 32-16,0 0 16 15,0 0-1744-15,0 0-352 0,8 6-64 0,3 0-8368 16,-1 1-1680-16</inkml:trace>
  <inkml:trace contextRef="#ctx0" brushRef="#br0" timeOffset="21446.74">26464 5135 19007 0,'0'0'832'0,"0"0"192"0,-12 0-832 0,12 0-192 0,0 0 0 0,-9 1 0 15,9-1 352-15,0 0 32 0,0 0 0 0,0 0 0 16,0 0 0-16,0 0 16 0,0 0 0 0,0 0 0 16,0 0-112-16,0 0-32 0,0 0 0 0,0 0 0 15,0 0 16-15,-8 10 0 0,8-10 0 0,-7 11 0 0,0-2 48 16,-2-3 0-16,-1 2 0 0,-1 0 0 0,-1 1 48 0,-1 2 16 15,-4-2 0-15,3 0 0 0,0 3 208 0,-1 1 48 16,1-4 16-16,0 4 0 0,-1 1 176 0,1 1 16 16,-3 0 16-16,3 1 0 0,-1 2-352 0,2 0-80 15,2-1-16-15,0 0 0 0,2 0-272 0,3 0-144 16,-1 0 160-16,2 0-160 0,0 1 0 0,1-2 128 16,1-4-128-16,-1-2 0 0,2-1 128 0,2-9-128 15,0 0 176-15,-4 8-176 0,4-8 0 0,-3 8 0 16,3-8 0-16,0 0 0 0,0 0 0 0,0 0 0 15,0 0 128-15,4 6-128 0,-4-6 176 0,0 0-32 0,9 4 0 0,2 3 0 16,-11-7-144-16,14 2 0 0,2 2 0 16,2 0 0-16,3-1-192 0,2-1 192 0,1 1-160 0,3 2 160 15,2-1 0-15,-1 0 0 0,-2-1-128 0,-1-1 128 16,-1-2 0-16,-2 0 0 0,-3 0 0 0,0 0 0 16,-1 0 0-16,0 0 0 0,-1 2 0 0,0-2 0 15,0-2 160-15,0 2-160 0,-1 0 128 0,2 0-128 16,0 2 0-16,2 0 0 0,-1 1 0 0,-2-1 0 15,1 0 0-15,1-1 0 0,-1 0 0 0,0 1 0 16,-1-1 0-16,-1 2 0 0,-2-2 0 0,0 0 0 16,-1-2 0-16,-1 0 0 0,-3-2 0 0,-9 3 192 15,12-1-192-15,-12 1 128 0,10-3-128 0,-10 3 128 16,0 0 16-16,8-8 0 0,-8 8 0 0,5-9 0 16,-5 9 112-16,2-12 0 0,-5-1 16 0,-1 0 0 0,-2-4 64 0,-5-2 16 15,-3-5 0-15,-3 1 0 0,-1-1-96 0,-4 1 0 16,-2-2-16-16,-2 3 0 0,-3 0-240 0,1 2 176 15,0 1-176-15,4-1 160 0,-1 3-160 0,3-2 0 16,2 3-160-16,2 2 160 0,0-2 0 0,2 4 0 16,0 1 0-16,3-1 0 0,0 0 0 0,0 2 0 15,0 2 0-15,1 0 0 0,2 0 0 0,1 2 0 16,-2 0 0-16,11 6 0 0,-9-4-128 0,9 4 128 16,0 0 0-16,0 0-144 15,0 0-416-15,0 0-80 0,0 0 0 0,0 0-16 16,0 0-2368-16,4 10-480 0,3-3-80 0,1 1-32 0</inkml:trace>
  <inkml:trace contextRef="#ctx0" brushRef="#br0" timeOffset="22222.32">27190 5081 25503 0,'0'0'1136'0,"0"0"224"0,-6-4-1088 0,6 4-272 0,-7-4 0 0,7 4 0 16,0 0 336-16,0 0 16 0,0 0 0 0,0 0 0 16,0 0-352-16,0 0 0 0,-4 12 0 0,2-3 0 15,2-9 0-15,-3 13-128 0,3-13 128 0,-2 15 0 16,-1-2 0-16,-1-4-128 0,-1 2 128 0,-2 0 0 0,2 1 0 0,0-2 192 15,-2 3 0-15,1 0-16 0,-1 1 208 0,-2 2 32 16,0 1 16-16,0 4 0 0,-1 1-96 0,-1 2-16 16,1 2 0-16,-1 0 0 0,2-2-80 0,0 3-32 15,1-5 0-15,0 1 0 0,2-3-80 0,3-2-128 16,-1-2 176-16,2-3-176 0,0 0 128 0,1-4-128 16,1-9 0-16,-1 8 0 0,1-8 192 0,0 0-192 15,0 0 192-15,0 0-192 0,0 0 208 0,0 0-64 16,0 0-16-16,0 0 0 0,0 0-128 0,0 0 0 15,0 0 0-15,0 0 0 0,0 0 0 0,0 0 0 16,0 0 128-16,0 0-128 0,0 0 176 0,4 6-48 16,-4-6-128-16,0 0 192 0,8 8-192 0,1-3 0 0,-9-5 128 0,13 0-128 15,0 2 0-15,0-1 0 0,0-2 128 0,1-1-128 16,2 2 0-16,2-4 0 0,0 0 128 0,2 2-128 16,2 2 0-16,1-2 144 0,1 1-144 0,2 0 128 15,3 1-128-15,-2 1 0 0,0-2 144 0,1 1-144 16,-1 2 192-16,-1 1-48 0,-2-3 0 0,-3 0 0 15,-2 0-144-15,-1-1 0 0,-1-2 0 0,-1 3 0 16,-2 0 0-16,-1 0 0 0,0-1 0 0,0 0 128 16,-1-1-128-16,0 0 0 0,0-2 0 0,-1 1 128 15,0 1-128-15,-1 0 0 0,1-2 144 0,-1 2-144 16,-1-2 144-16,-9 4-144 0,11-7 192 0,-4 3-192 16,-7 4 320-16,8-5-64 0,-1-3 0 0,-7 8 0 15,0 0 16-15,5-7 0 0,-5 7 0 0,3-11 0 0,-5-1-16 0,1 3 0 16,-2-2 0-16,0 0 0 0,-1-1-32 0,-2-2-16 15,-3 0 0-15,-1-2 0 0,-2-1-16 0,0-1 0 16,-1 0 0-16,-2-2 0 0,-1 2-192 0,2-2 128 16,-2 2-128-16,2 0 0 0,-2 2 0 0,-1 2 0 15,0 1 0-15,-1 0 0 0,0-2 0 0,-3 4 0 16,-1-2 0-16,-3 1 0 0,-1 1 144 0,0 2-144 16,-2 0 128-16,1-1-128 0,1 1 0 0,0-2 0 15,0 1 0-15,2 2-176 0,2 3 176 0,3-1 0 16,-1 3 0-16,3-1 0 0,3 0 0 0,2 2 0 15,2 1 0-15,10 1-128 0,0 0-32 0,0 0 0 16,0 0 0-16,0 0 0 16,0 0-2080-16,0 0-432 0,0 0-80 0</inkml:trace>
  <inkml:trace contextRef="#ctx0" brushRef="#br0" timeOffset="23154.6">28345 4253 17439 0,'0'0'768'0,"-9"-5"176"0,0-3-752 0,1 4-192 16,1-2 0-16,7 6 0 0,-8-4 688 0,8 4 96 16,-7-3 32-16,7 3 0 0,0 0-368 0,0 0-64 15,0 0 0-15,0 0-16 0,0 0-368 0,0 0 128 0,0 0-128 0,0 0 0 16,0 0 0-16,4 11 0 0,0-2 0 0,3 3 0 16,-4-1 0-16,3 0 128 0,-1 1-128 0,0 2 176 15,0 1 256-15,1 6 48 0,-1 0 16 0,0 3 0 16,0 2 160-16,2 1 48 0,-5-5 0 0,2 2 0 15,1-2-192-15,2-3-16 0,-1 1-16 0,1 0 0 16,1 0-160-16,-2 3-16 0,1-1-16 0,-1 1 0 16,1 1-288-16,-1 3 160 0,0 3-160 0,-1 1 128 15,0 1-128-15,0 2 160 0,-1-4-160 0,1-3 160 16,-2 0-160-16,-2-5-144 0,1-1 144 0,1-2-208 31,0-8-1648-31,-2 0-336 0,1-3-64 0</inkml:trace>
  <inkml:trace contextRef="#ctx0" brushRef="#br0" timeOffset="23548.87">28593 4174 9215 0,'0'0'816'0,"-6"-9"-656"16,-2 1-160-16,1 1 0 0,1 1 4736 0,6 6 896 15,0 0 192-15,0 0 48 0,0 0-4496 0,0 0-896 0,0 14-176 0,5 2-48 16,1-1-256-16,2 5-144 0,0 1 16 0,1 4 0 16,2 1 128-16,-1 4-192 0,2 2 192 0,0 1-192 15,-1-1 192-15,2-2 0 0,0-6 0 0,2-1 0 16,-1-3 0-16,3-2 0 0,0 0 0 0,0-2-128 15,0 1 272-15,1 1 64 0,0-1 16 0,2 1 0 16,-1 1 160-16,4 2 16 0,-1 1 16 0,-1 3 0 16,0-1-32-16,-1 2 0 0,0-1 0 0,-1 3 0 15,1-4-384-15,0 4 128 0,-3-5-128 0,-2 2 0 16,0 4 0-16,-2-6 128 0,0 1-128 0,-3-5 0 16,-1-3 0-16,0-2-224 0,-1-4 32 0,-1 1 0 15,-2-5-1600-15,0 2-304 0,-1-3-64 0,-4-5-10576 16</inkml:trace>
  <inkml:trace contextRef="#ctx0" brushRef="#br0" timeOffset="24364.49">28583 5075 16575 0,'0'0'1472'0,"0"0"-1168"0,-11-2-304 0,11 2 0 15,-9 2 2512-15,9-2 448 0,0 0 96 0,-9 1 16 16,9-1-2496-16,0 0-576 0,0 0 0 0,0 0 0 15,0 0 0-15,0 0 0 0,0 0 0 0,-3 10 0 16,3-10 0-16,-1 13 0 0,1-13 0 0,-1 13 0 16,1-13 0-16,-4 16 0 0,0-7 0 0,-1 3 0 15,0-2 192-15,-3 2 112 0,-1-1 16 0,-2 2 0 16,-1 0 224-16,-3 0 48 0,-6 4 16 0,0 3 0 16,-1 5 96-16,0 1 32 0,0 2 0 0,1 2 0 15,1-6-400-15,2 3-80 0,2-5 0 0,3-4-16 16,3 0-112-16,1-2-128 0,3-3 176 0,3-1-176 15,3-12 256-15,0 0-48 0,0 0-16 0,0 0 0 16,0 10-16-16,0-10-16 0,0 0 0 0,0 0 0 16,0 0-32-16,0 0 0 0,0 0 0 0,0 0 0 0,0 0 16 0,7 5 0 15,-7-5 0-15,0 0 0 0,12 0-16 0,-1-4 0 16,-11 4 0-16,13-2 0 0,-2-3-128 0,2-1 128 16,2 1-128-16,0 0 128 0,4 1-128 0,-1 0 160 15,0 3-160-15,0-2 160 0,2 3-160 0,-1 3 0 16,1-3 0-16,0 1 0 0,-1 3 0 0,-1 0 0 15,1-3 0-15,-2 0 0 0,0 1 0 0,-2-2 0 16,0-2 0-16,-2 1 0 0,-2 1 0 0,1 1 0 16,-12-1 0-16,12 0 0 0,-12 0 0 0,13-1 0 15,-4-1 0-15,-9 2 0 0,12-2 128 0,-2 2-128 16,1 2 0-16,-1-2 128 0,-10 0-128 0,13-2 0 0,-1 2 0 0,1 0 0 16,0-1 0-16,1 1 0 0,-1-1 0 15,0 1 0-15,0 1 0 0,-1 0 0 0,0 2 0 0,-2-4 0 16,-10 1 0-16,9-4 0 0,-9 4 0 0,0 0 0 15,8-4 0-15,-8 4 160 0,0 0-160 0,3-11 160 16,-5 2 128-16,0-1 32 0,-3-3 0 0,-3 1 0 16,-3 0 128-16,0-1 16 0,-2-6 16 0,-2 0 0 15,0 1-224-15,-1-5-64 0,2-1 0 0,1-1 0 16,-1 2-64-16,1 0-128 0,2 2 176 0,-1 1-176 16,0 2 128-16,2 1-128 0,-2 3 0 0,2 1 0 15,-1-1 0-15,2 4 0 0,-1-2 0 0,1 2 0 16,-1 2 0-16,1 0 0 0,0 3 0 0,0 2 0 15,9 3 0-15,-9-3 0 0,9 3 0 0,0 0-144 16,0 0-224-16,0 0-32 0,0 0-16 0,0 0 0 16,-1 7-2192-16,1-7-432 0,6 7-96 0,3-2-11760 15</inkml:trace>
  <inkml:trace contextRef="#ctx0" brushRef="#br0" timeOffset="25147.95">29240 5101 9215 0,'0'0'816'0,"0"0"-656"0,0 0-160 0,-8-3 0 15,8 3 4160-15,0 0 816 0,-9-4 144 0,9 4 48 16,0 0-3904-16,0 0-784 0,0 0-160 0,0 0-16 16,0 0-304-16,0 0 0 0,0 0 0 0,-1 12 0 15,1-2 0-15,1 2 0 0,-1-12 0 16,1 13-144-16,-1-13 144 0,1 17 128 0,-1-1-128 0,-1 1 176 16,-1 0-176-16,-1 3 0 0,-2 3 0 0,-1 1-176 15,0 4 304-15,-2 3 48 0,0 3 16 0,-1 1 0 16,-1-4 128-16,-1 2 48 0,1-3 0 0,-1-1 0 15,1-6 48-15,1-3 16 0,0-6 0 0,1-1 0 16,1-4-240-16,1-2-64 0,-2-1 0 0,2 1 0 0,-1-2 80 16,7-5 16-16,0 0 0 0,-6 7 0 0,6-7 32 0,0 0 0 15,-10 1 0-15,10-1 0 0,-9 0 0 0,9 0 0 16,0 0 0-16,0 0 0 0,0 0-64 0,-8-5 0 16,8 5 0-16,0 0 0 0,0 0-192 0,0 0 0 15,-1-11 128-15,1 11-128 0,0 0 0 0,11-5 0 16,-1 2 0-16,3 1 0 0,0-3 0 0,1 3 0 15,2-2 0-15,0 2 0 0,1 2 0 0,1 0 0 16,1-4 0-16,2 1 0 0,2-1 0 0,0 0 0 16,3-1 0-16,1 1 0 0,2 2 0 0,1 0 0 15,1 1 0-15,2 1 0 0,0 1 0 0,-2 1 0 16,-2-4 0-16,-1 4 0 0,0 0 0 0,-4 0 0 16,-1-4 0-16,-4 1 0 0,-1 0 0 0,-2-1 128 0,-3 1-128 15,-1 1 0-15,-2-1 192 0,-10 1-64 0,12-3-128 0,-12 3 192 16,12-4-64-16,-12 4-128 0,10-4 176 0,-10 4-176 15,9-5 240-15,-9 5-64 0,8-6-16 0,-8 6 0 16,4-8 64-16,-3-1 16 0,-1-2 0 0,-1 1 0 16,-2 2 208-16,-1-1 64 0,-1-4 0 0,-1 1 0 15,-3-1-320-15,-2 0-48 0,2-3-16 0,-1 1 0 16,-3-4 0-16,-2 3-128 0,0-3 192 0,-2 1-64 16,-2-2-128-16,0 2 128 0,-2-1-128 0,0 2 128 15,-2 0-128-15,-1 1 160 0,1 0-160 0,-1 2 160 16,1 0-16-16,2 2 0 0,0-2 0 0,1 2 0 15,2 0 48-15,1 3 0 0,0-3 0 0,2 5 0 16,-1 0-192-16,2 3 0 0,1 0 0 0,0 2 0 16,0 2 0-16,1 0 0 0,0 0 0 0,2 2 0 15,1 2-176-15,9-4-16 0,-7 5 0 0,7-5 0 16,0 0-1232-16,0 0-256 0,0 0-48 0,9 6-15328 16</inkml:trace>
  <inkml:trace contextRef="#ctx0" brushRef="#br0" timeOffset="25999.46">30023 4153 5519 0,'-13'1'240'0,"13"-1"64"0,-11 0-304 0,-1 0 0 0,1-1 0 0,2 1 0 16,1-1 2400-16,8 1 416 0,-9-2 96 0,9 2 16 15,0 0-1536-15,0 0-304 0,0 0-64 0,0 0-16 16,-4-6 112-16,4 6 32 0,0 0 0 0,0 0 0 15,4-8-224-15,-4 8-32 0,0 0-16 0,11-4 0 16,-11 4-384-16,0 0-80 0,10 1-16 0,-10-1 0 16,12 11-160-16,-4 2-48 0,-2 1 0 0,2 3 0 15,1 4-192-15,-2 2 144 0,-2 5-144 0,1 2 128 0,1 6-128 16,1 1 0-16,0-1 0 0,1-2 0 0,2-1 592 16,1-5 48-16,0-1 0 0,1-3 0 0,0 0 0 0,0-2 0 15,-3-1 0-15,1 1 0 0,-1 1-320 0,-2 1-64 16,0 2-16-16,1 1 0 0,2 1-240 0,-4-1 128 15,0 2-128-15,-2 0 0 0,-1-1 0 0,-1 3 0 16,-1 2 0-16,0-6 0 16,-4-3-352-16,1-5-112 0,0-3-32 15,-1-2 0-15,-2 2-736 0,0-4-160 0,2-4-16 0,1-2-11952 0</inkml:trace>
  <inkml:trace contextRef="#ctx0" brushRef="#br0" timeOffset="26450.24">30096 4109 23839 0,'-13'-4'1056'0,"4"2"224"0,0 2-1024 0,9 0-256 0,0 0 0 0,0 0 0 15,0 0 512-15,0 0 64 0,0 0 16 0,0 0 0 16,9 11-96-16,3-3-32 0,0 1 0 0,2 0 0 16,0 1-128-16,1-1-16 0,-1 2-16 0,3 2 0 0,1 1-112 0,0 3 0 15,1 0-16-15,0 4 0 0,1 1 16 0,1 4 16 16,1 4 0-16,1 3 0 0,2 2 48 0,2-4 0 15,3-2 0-15,0 0 0 0,2-2-48 0,-1 0 0 16,0-2 0-16,1 0 0 0,-4-2-208 0,2 0 176 16,-1 0-176-16,-2 2 160 0,-2-2 160 0,-1 2 16 15,-2-3 16-15,-1 3 0 0,-2-5 32 0,1 0 0 16,1 0 0-16,-1 2 0 0,0 0-240 0,-1-1-144 16,0 0 192-16,-1-1-192 0,2-2 0 0,-3 0 0 15,-3-4 0-15,-1-1 0 16,0-2-272-16,0-2-176 0,-3-1-16 0,-2 0-16 15,-3-3-2336-15,-5-5-448 0</inkml:trace>
  <inkml:trace contextRef="#ctx0" brushRef="#br0" timeOffset="27302.79">30278 5132 27407 0,'0'0'1216'0,"0"0"256"0,0 0-1184 0,0 0-288 16,-10-3 0-16,10 3 0 0,0 0 320 0,0 0 0 15,0 0 0-15,0 0 0 0,0 0-320 0,0 0 0 16,0 0-176-16,0 0 176 0,0 0-176 0,-1 13 176 15,1-13-160-15,-1 15 160 0,-2-1-160 0,1-3 160 16,-2 3-160-16,-2 2 160 0,1 0 0 0,-3 7 0 0,1 1 0 0,-1 3 0 16,-1 1 368-16,-2 0 16 0,1 3 0 0,-2 0 0 15,-1-1 112-15,1-1 16 0,1-2 16 0,-1-5 0 16,3-3-80-16,1-4 0 0,1-3-16 0,3 1 0 16,1-1-272-16,3-12-160 0,-2 8 192 0,2-8-192 15,0 0 192-15,0 0-64 0,0 0 0 0,5 7-128 16,-5-7 224-16,0 0-64 0,0 0-16 0,11 4 0 15,-11-4 32-15,10 0 0 0,-10 0 0 0,11-1 0 16,-11 1-176-16,10-4 192 0,-10 4-192 0,12-4 192 16,-2 0-192-16,1-1 0 0,0 1 0 0,1 0 128 15,0 2-128-15,0 0 0 0,-1 0 0 0,2 0 0 16,0 1 0-16,2 1 0 0,0-1 0 0,2 1 0 16,2 0 0-16,-1 0 0 0,1-2 0 0,4 1 0 0,1 4 0 15,2-3 0-15,1-2 0 0,1 2 0 0,1 0 0 0,-2 0 0 16,-2-1 0-16,-1 1 0 0,-4 0 0 15,0 0 0-15,-3 1 0 0,-3 1 0 0,-1-1 128 0,-2-1-128 16,-11 0 0-16,10 1 128 0,-10-1 0 0,11 2-128 16,-11-2 192-16,0 0-64 0,11 0-128 0,-11 0 192 15,0 0-192-15,11-3 192 0,-11 3-16 0,0 0 0 16,0 0 0-16,0 0 0 0,0 0-16 0,2-9 0 16,-2-3 0-16,-1 1 0 0,-3-1 48 0,-1-1 16 15,-2-2 0-15,1 0 0 0,-2-5 32 0,-1 1 0 16,-3-1 0-16,-1 2 0 0,-2-3-64 0,-2 1 0 0,-2 0 0 0,-2 0 0 15,-3 0-192-15,-1 0 176 0,-1 3-176 0,0-3 160 16,0 4-160-16,1 2 0 0,1 0 0 0,0 2 0 16,2 2 0-16,1 0 0 0,1 3 0 0,3 0 128 15,0 1-128-15,4 0 0 0,1 1 0 0,2 0 0 16,0 2 0-16,10 3 0 0,-8-5 0 0,8 5 0 16,0 0-160-16,0 0-16 0,0 0 0 0,0 0 0 31,0 0-1344-31,0 0-272 0,0 0-48 0,0 0-8704 0,10-2-1744 0</inkml:trace>
  <inkml:trace contextRef="#ctx0" brushRef="#br0" timeOffset="28002.12">31117 5123 29247 0,'-13'-5'1296'0,"13"5"272"0,-9-4-1248 0,0 0-320 15,0 1 0-15,9 3 0 0,0 0 304 0,-9-1 0 16,9 1 0-16,-8 0 0 0,8 0-176 0,0 0-128 16,-9 4 144-16,9-4-144 0,-8 6 128 0,3 2-128 15,1 3 0-15,0-2 144 0,-3 1-144 0,2 1 0 16,-1-2 0-16,-1 4 0 0,0 1 0 0,0 2 0 15,-2 2 0-15,-2 4 128 0,-1-1 192 0,1 5 16 16,-1 1 16-16,0 2 0 0,0 1-16 0,2-2 0 0,-2 0 0 16,2-4 0-16,-2 2-80 0,2-5 0 0,-1-3-16 15,2-1 0-15,1-4-96 0,2-1-16 0,1-2 0 0,1-2 0 16,4-8 16-16,0 0 0 0,-2 8 0 0,2-8 0 16,3 9 16-16,-3-9 0 0,0 0 0 0,8 4 0 15,-8-4-160-15,10 2 0 0,-1-2 144 0,-9 0-144 16,12 0 0-16,-1 0 144 0,-11 0-144 0,13 0 0 15,0-2 192-15,0-2-192 0,-2 0 192 0,4 1-192 16,0-1 192-16,4 2-192 0,0-2 192 0,3 1-192 16,3 1 192-16,1 0-192 0,0 1 192 0,2 1-192 15,-1 3 176-15,0-1-176 0,1-2 160 0,-2 0-160 16,-1 0 0-16,-1-2 0 0,-1-2 0 0,-1 1 0 16,-1 0 128-16,-1 2-128 0,1-1 0 0,0-1 144 15,-1-1-144-15,-2-1 0 0,-2 0 144 0,-2 1-144 16,0 1 160-16,-1 1-32 0,-1-1-128 0,-2 0 192 0,-10 3 16 0,12-4 0 15,-12 4 0-15,11-4 0 0,-11 4-64 0,10-3-16 16,-1-3 0-16,-9 6 0 0,7-9 32 0,-3 0 0 16,-3 0 0-16,-2-1 0 0,-3-3 0 0,-2-2 0 15,-1-2 0-15,-4-1 0 0,-2 0-160 0,-1-4 160 16,-2 2-160-16,-1-1 160 0,-1-2-160 0,0 2 0 16,0 0 144-16,-1 3-144 0,1-1 0 0,0 2 144 15,-1 3-144-15,3 1 0 0,-3 4 144 0,1 0-144 16,0 1 0-16,0 0 144 0,-1-1-144 0,0 1 0 15,-3 2 0-15,-1 1 0 0,1-2 0 0,1 3 0 16,1-1 0-16,-1 1 0 0,1-1 0 0,2 1 0 0,2 0 0 0,4 3 0 16,2 1-208-16,10 0-80 0,0 0-16 15,0 0-11792-15,0 0-2352 0</inkml:trace>
  <inkml:trace contextRef="#ctx0" brushRef="#br0" timeOffset="33207.98">27653 10914 16463 0,'0'0'720'0,"0"0"176"15,0 0-720-15,0 0-176 0,0 0 0 0,0 0 0 0,0 0 704 0,0 0 96 16,0 0 32-16,0 0 0 0,0 0-288 15,0 0-48-15,0 0-16 0,0 0 0 16,0 0 432-16,0 0 96 0,0 0 16 0,-8 1 0 0,-3 1 208 0,-6 0 48 16,-4 2 16-16,-5 1 0 0,-4-1-528 0,-9-1-128 15,-10 1 0-15,-5 0-16 0,-9-2-288 0,-1 2-48 16,0 0-16-16,2 4 0 0,2 2 32 0,-2-3 0 16,-1-3 0-16,-8 0 0 0,-6-2 160 0,4 1 48 15,3 0 0-15,5-1 0 0,5 3-16 0,-2-5 0 16,-3 0 0-16,-3 0 0 0,-5-4-192 0,2 2-48 15,2 1 0-15,6 1 0 0,7-2 0 0,4 2 0 16,1-1 0-16,-1-2 0 0,-3 2 144 0,0 1 32 0,1 0 0 0,3 1 0 16,4-1-160-16,6-1-16 0,6 1-16 0,5 0 0 15,4 0-240-15,5 0 176 0,3 0-176 0,4-1 160 16,3 1-160-16,2 0 160 0,1 0-160 0,8 0 160 16,0 0-32-16,0 0-128 0,0 0 192 0,0 0-64 15,0 0-128-15,8 11 0 0,1 0 0 0,3 2 0 16,0-4 144-16,2 3-144 0,4 3 160 0,2 2-160 15,2 3 0-15,4-2 0 0,3 3 0 0,3 2 0 16,6 2 0-16,-1 5 0 0,-1-1 144 0,-1 1-144 16,1 1 0-16,-4-2 0 0,-2 0 128 0,-1-2-128 15,-2 0 0-15,-1 3 0 0,-1 2 0 0,0 3 0 16,1 7 0-16,3 2 0 0,2 4 0 0,1-5 0 16,2 0 0-16,-1-1 128 0,-2-6-128 0,-1 0 0 15,-5-4 128-15,-3-2-128 0,-2-4 0 0,-3 2 128 0,-3-6 0 0,-2 0 0 16,-2 0 0-16,-1 2 0 0,-2-2 256 0,-1 1 32 15,-2-1 16-15,0 0 0 0,0-1-128 16,0-2-32-16,0-4 0 0,0-4 0 0,-2-1-16 0,-2-10-16 16,4 9 0-16,-4-9 0 0,0 0 48 0,0 0 16 15,0 0 0-15,9 4 0 0,-9-4-64 0,0 0-16 16,11-1 0-16,-11 1 0 0,10-5-80 0,-2 1-16 16,0-3 0-16,0 1 0 0,0-3-128 0,1 1 160 15,1-5-160-15,1 0 160 0,-1-2-160 0,2 0 128 16,2-2-128-16,2-3 128 0,1 3-128 0,4-4 128 15,5-1-128-15,5 0 128 0,4-3-128 0,4 0 0 16,4-2 144-16,2-2-144 0,-1 1 0 0,-2-9 128 16,-3-8-128-16,2-5 0 0,4-7 0 0,3 2 0 0,4 2 0 15,4 6 128-15,3 4-128 0,-2 5 0 0,-2 5 0 0,-7 3 0 16,-6 1 0-16,-3 1 0 0,-2-2 0 0,-5 0 0 16,-1 2 0-16,-1 1 0 0,-1 2 0 0,0 4 0 15,-2-1 0-15,-1 3 0 0,0-1 0 0,0 3 0 16,0 3 0-16,-1-2 0 0,-4 5 0 0,-1 1 0 15,-2-3 0-15,-2 6 0 0,-3-1 0 0,-3 1 0 16,-2-1 0-16,-8 8 0 0,0 0 0 0,0 0 0 16,-1-7 0-16,-3 1 0 0,-4 2 0 0,-5 0 128 15,-4-1-128-15,-4 3 0 0,-4 0 128 0,-3 0-128 16,-5 2 144-16,-1 0-144 0,-1 0 192 0,0 2-192 16,-2-2 0-16,2 3 0 0,1 1 0 0,1-3-144 15,2 0 144-15,1-1 0 0,0 0 0 0,3 0 0 0,1 2-144 16,4-2 0-16,3 0 0 0,5 1 0 15,4 2-2608-15,10-3-512 0,0 0-96 0</inkml:trace>
  <inkml:trace contextRef="#ctx0" brushRef="#br0" timeOffset="34665.98">28253 7956 3967 0,'30'-37'176'0,"-5"15"32"0,5-1-208 0,2 3 0 0,-2 2 0 0,0 2 0 16,-1 3 800-16,-4 2 112 0,-6-1 32 0,-3 1 0 15,-4 1 1200-15,-2 1 240 0,-2 1 48 0,-8 8 16 16,1-9-656-16,-2 1-128 0,-2-1-16 0,-1 2-16 16,4 7-560-16,-10-6-112 0,-2-2-32 0,2 3 0 15,-1 2-352-15,2 2-80 0,-1-2-16 0,1 2 0 16,9 1 288-16,-10 4 48 0,10-4 16 0,-9 1 0 0,2 2-256 0,-1-1-64 15,0 1 0-15,1 2 0 16,1 2-304-16,-3 3-64 0,-4 2-16 0,0 1 0 0,-3 4-128 0,-4 4 0 16,0 1 0-16,-5 9 128 0,-4 6 32 0,0 8 0 15,-2 6 0-15,0 4 0 0,-2 1 0 0,1-6 0 16,-2-7 0-16,-1-6 0 0,-2-4-160 0,-3 0 160 16,-6-7-160-16,-1 4 160 0,-4 0 144 0,0 5 16 15,4 3 16-15,3-1 0 0,2 4 208 0,3 1 32 16,4-2 16-16,3-4 0 0,-2-4-112 0,0-5-32 15,-3-6 0-15,-1 1 0 0,-2-4 32 0,0 5 0 16,-2-1 0-16,3-1 0 0,2 2-240 0,5 1-48 16,-1 4-16-16,3 4 0 0,3 1-176 0,2 1 0 15,3-1 0-15,1-2 128 0,1-1-128 0,3-2 0 0,0-2 0 16,3-4 128-16,2-8-128 0,1 0 128 0,0 1-128 0,1-6 128 16,2 1 32-16,0-2 0 0,-1-1 0 15,2-1 0-15,7-6 80 0,-6 11 16 0,-1 0 0 0,2 0 0 16,-1-5-256-16,1 5 0 0,-1 1 0 0,2-2 0 15,2 3 0-15,0 0 0 0,2 1 0 0,2 1-160 16,3 0 160-16,2 1 0 0,2 2 0 0,1 4 0 16,-1-1 0-16,2 4 192 0,0 2-64 0,2-1 0 15,0 2-128-15,3-1 0 0,1-1 0 0,3 3 128 16,0-2-128-16,5-2 0 0,1-3 128 0,4 2-128 16,3-3 0-16,6 3 144 0,7 6-144 0,3 3 0 15,2 1 160-15,-3 2-160 0,-2 7 128 0,-4 0-128 16,-2 0 0-16,-4 0 128 0,0 1-128 0,-2-4 0 15,-2-5 128-15,1-5-128 0,-2-1 0 0,0-1 128 16,-1 1-128-16,-2-3 0 0,-2 2 144 0,-1-1-144 0,-3-1 0 0,-3 3 144 16,-3-2-144-16,0 2 0 0,-2-1 320 0,-1 0-32 15,0-3-16-15,-1-3 0 0,-1-1-16 0,1-3 0 16,0-2 0-16,0-3 0 0,-2-2 0 0,2-3 0 16,0-1 0-16,1-5 0 0,0-2 0 0,0-4-16 15,-2-1 0-15,1-5 0 0,0-3 32 0,1-3 16 16,-1-2 0-16,-1-3 0 0,1-1-96 0,1-4-32 15,0-2 0-15,0 0 0 0,0-2-32 0,0-2-128 16,-1 2 192-16,0-2-64 0,-2-3-128 0,-1-5 160 16,0-5-160-16,1-7 160 0,-3-11-160 0,1-3 160 15,-3-6-160-15,1 3 160 0,-1 1-160 0,-3-2 128 0,0-5-128 0,-4-6 128 16,0-12-128-16,-2 5 0 0,0 5 0 16,-2 2 0-16,-2 1 0 0,-1-7 0 0,-3-7 0 0,0 7 0 15,-1 6 0-15,0 7 0 0,-1 3 0 0,-1 1 0 16,1-3 0-16,0 0 0 0,-1 0 128 0,1 5-128 15,1 9 0-15,1 7 0 0,2 4 0 0,2-4 0 16,-1-5-160-16,2-5 160 0,2-2 0 0,2 6-144 16,3 6 0-16,3 7 0 0,1 5 0 0,1 3 0 31,0 2-224-31,3 4-32 0,3 2-16 0,0 4 0 16,2 2-1056-16,4 1-224 0,2 0-32 0,0-1-16 15,2 0-1488-15,3 1-288 0</inkml:trace>
  <inkml:trace contextRef="#ctx0" brushRef="#br0" timeOffset="40711.71">11365 11117 9215 0,'-3'-9'816'0,"2"1"-656"0,-2-2-160 0,3 10 0 0,-5-7 5056 0,5 7 960 15,-9-5 208-15,0 4 48 0,-2 1-4416 0,-1 1-864 16,-2 2-176-16,-2 1-48 0,-1 0-368 0,-1 1-80 16,-3-2 0-16,-1 0-16 0,-3 0-304 0,-1 0 0 15,-4-5 0-15,0 1 0 0,0-2 144 0,-1 1-144 16,0-2 0-16,-1 0 144 0,0-1-144 0,-1 1 0 16,1-5 0-16,-4 1 128 0,-3-1-128 0,-4-2 0 15,-2 0 144-15,-6-1-144 0,-5-4 496 0,-2 3 16 16,0 4 16-16,2 1 0 0,1 2 160 0,-1 2 16 15,-1 0 16-15,-3 1 0 0,-4 1-112 0,0 0-32 16,-4 2 0-16,4 0 0 0,3 3-112 0,2 1-16 16,3 0-16-16,1 0 0 0,-1-2-208 0,2 2-32 15,-1-1-16-15,0-1 0 0,3 0-176 0,4-1 0 0,3-2 144 0,5 1-144 16,2 0 0-16,0 0 0 0,1-2 0 0,0 1 0 16,1 0 0-16,-4-3 0 0,-1 1 0 0,0-1 128 15,1 2-128-15,1-1 0 0,1 1 0 0,3-1 0 16,1 0 0-16,3 2 0 0,3 0 0 0,3 0 0 15,3 1 0-15,1 0 0 0,1 1 0 0,3 0 0 16,1 2 0-16,2-1 0 0,-1 1 0 0,3 1 0 16,3-2 0-16,2 5 0 0,-1-1 0 0,3 2 0 15,-1 1 0-15,1 2 0 0,4-1 0 0,-1 1 0 16,2-1 0-16,0 2-160 0,2 1 160 0,0 1-160 16,2 2 160-16,2 0-128 0,-1 2 128 0,1 3-128 15,2 3 128-15,1 4-128 0,0-2 128 0,2 3-128 16,2 4 128-16,-1-3 0 0,-1 2 0 0,1 3-128 15,-3 4 128-15,3 9 0 0,0 12 0 0,-2 5 0 0,-1 6 0 0,-1-3 0 16,-3-4 0-16,-1-2 0 16,-1-2 0-16,-2 3 0 0,-1 1 192 0,0 3-64 0,0 1-128 0,0-3-128 15,0-5 128-15,-1-2-192 0,-2-4 192 0,0 5 0 16,-2 2 0-16,0 3 0 0,-1 8 0 0,0-4 0 16,0-3 0-16,-1-5 0 0,1-4 0 0,-1 0 128 15,-1-4-128-15,2 3 128 0,1 4 0 0,-1 1 16 16,1-4 0-16,1-3 0 0,2-3-144 0,-1-5 160 15,-2-4-160-15,0-4 160 0,-1-1-160 0,0-4 160 16,-2-3-160-16,2-2 160 0,-1 1-32 0,2-2-128 16,1-3 192-16,0-3-64 0,0-5 144 0,2-3 32 15,2-12 0-15,-2 11 0 0,2-11-48 0,0 0 0 16,0 0 0-16,0 0 0 0,0 0-128 0,0 0-128 0,12-2 192 0,0 0-192 16,-1-4 128-16,1-1-128 0,0-4 0 0,1 1 0 15,1-1 0-15,5 1 0 0,1-1 0 0,6 4 0 16,6-5 0-16,6 2 0 0,5-1 0 0,7 1 0 15,7-1 0-15,0 2 0 0,0 1 0 0,2-1 0 16,-2-1 0-16,6 1 0 0,5 2 0 0,6 3 0 16,5-1 0-16,0 4 0 0,-2-5 0 0,1 0 0 15,-1-1 0-15,4 1 0 0,5 2 0 0,0 3 0 16,-4 1 0-16,-3-4 0 0,-2-1 0 0,4 3 0 16,3 2 0-16,-2 4 0 0,-3-1 0 0,-5 3 0 15,-4-1 0-15,-4 3-176 0,-3 0 176 0,-3 1-160 16,0 2 160-16,-3 0 0 0,-4 4-144 0,-3-1 144 15,-6-1 0-15,-3 3 0 0,-5-1 0 0,-3 0 0 16,-5-2 0-16,-1 0 0 0,-3 1 0 0,-2-3 0 0,-2-1 0 0,-2-1 0 16,-1-2 0-16,-2-1 0 0,-2-2 0 0,-2-1 160 15,-11-3-160-15,11 0 160 0,-11 0-160 0,0 0 160 16,6-11-160-16,-2 1 160 0,-2-3 32 0,-4-2 0 16,-2-3 0-16,-2-1 0 0,-2-3 32 0,-2-2 16 15,-2-1 0-15,-1-5 0 0,0-4-112 0,0-3-128 16,1-6 176-16,-2-10-176 0,-2-9 176 0,2-5-176 15,1-4 160-15,0 3-160 0,-2 1 160 0,1-6-160 16,0-7 160-16,0-8-160 0,3-3 128 0,-1 1-128 16,0 8 0-16,2-6 0 0,1-7 0 0,-2-5 0 15,0 0 0-15,0 4 0 0,3 8 0 0,-1-9 0 16,-1-6 0-16,1 7 0 0,0 4 0 0,-1 12 0 0,0 8 0 16,1 7 0-16,0 3 0 0,0 6 0 15,-2 2 0-15,1 5 0 0,-2 6 0 0,2 7 0 0,-1 5-144 0,2 6 144 16,0 3-224-16,1 7 48 0,0 5 16 0,2 5 0 31,6 5-1136-31,0 0-240 0,-11 6-32 0,2 7-19168 0</inkml:trace>
  <inkml:trace contextRef="#ctx0" brushRef="#br0" timeOffset="42803.17">9157 9844 22111 0,'-36'-6'1968'0,"7"3"-1584"0,-9-3-384 0,-1 1 0 16,0-3 2752-16,1 0 448 0,6 1 112 0,4 0 16 15,4 5-2096-15,7-4-400 0,5 2-96 0,3 2-16 16,4 2-384-16,5 0-80 0,0 0 0 0,0 0-16 0,0 0-240 0,19 2 0 16,3 1 0-16,6 1 0 0,6-1-192 0,3 3 64 15,1 1 128-15,4-4-208 0,1 5 208 0,0-3 0 16,0-6-160-16,3 1 160 0,3 0 0 0,10-1 0 15,6 1 0-15,1 1 0 0,1 2 0 0,-5-3 0 16,-4-2 0-16,-1-1 128 0,-3-5-128 0,2-1 192 16,2 2-192-16,2 5 192 0,2-2-64 0,-4 2 0 15,-3 2 0-15,-4-1 0 0,-5-2-128 0,-2-2 128 16,-4-3-128-16,1 3 128 0,-1 3-128 0,-1-2 0 16,-1 1 144-16,-3 3-144 0,-3 0 192 0,-6 0-16 15,-6 1-16-15,-3 2 0 0,-5 0 48 0,-12-3 16 16,0 0 0-16,0 0 0 0,0 0 192 0,-12 3 32 15,-5 0 16-15,-5 0 0 0,-4-3 16 0,-5 0 0 0,-4 0 0 16,-2 1 0-16,-2 2-208 0,-1-2-32 0,-2-1-16 0,-5-3 0 16,-4-2-96-16,-6-1-128 0,-6-8 176 0,-2 5-176 15,-1 2 144-15,2 1-144 0,2 5 0 0,1-2 144 16,-3-3-144-16,-1-1 0 0,-5 0 0 0,2 3 0 16,0 1 0-16,7 3 0 0,7 5 0 0,6 2 0 15,4 2 0-15,3-4 0 0,5-1 144 0,3-1-144 16,5-3 128-16,3 0-128 0,4-2 128 0,8 2-128 15,13 0 128-15,0 0-128 0,0 0 160 0,0 0-160 16,16 6 0-16,4-1 128 0,7 0-128 0,4-1 0 16,3-2 0-16,4-2 0 0,6 0-144 0,7-2 144 15,7 1 0-15,8 1 0 0,4 1 0 0,-1 1 0 16,-2 2 0-16,-4-5 0 0,1-5 0 0,1 0 160 16,5 2-160-16,3 4-176 0,1 4 48 0,-2 3 0 15,-3-2-1712-15,-5-5-336 0,-6-8-64 0</inkml:trace>
  <inkml:trace contextRef="#ctx0" brushRef="#br0" timeOffset="75439.38">26046 1240 8287 0,'-12'-6'368'0,"4"2"80"0,-2-3-448 0,-2 5 0 16,-1 4 0-16,0 1 0 0,1 2 4928 0,0 1 912 15,1-1 176-15,-2 0 48 0,0-2-4848 0,-3-2-976 16,-2 4-240-16,-3-1 0 0,-5-4 0 0,-4-3 144 16,-3 3-144-16,-5 3 128 0,-3 0-128 0,-2-1 0 15,0-1 144-15,0 5-144 0,0 0 192 0,1 3-48 16,1-2 0-16,0-1 0 0,-4 1 208 0,-4-2 32 16,-7-1 16-16,-4 0 0 0,-3 0-144 0,3 0-48 15,4-2 0-15,5 8 0 0,4-3 32 0,0 1 0 0,1 1 0 16,-4-2 0-16,0-2 16 0,-2 0 0 0,-4 2 0 15,3 2 0-15,2 0-96 0,7 0-16 0,5 0 0 0,3 2 0 16,5-2-144-16,0 3 192 0,3-6-192 0,4 3 192 16,1-4-192-16,4 2 160 0,-1-2-160 0,1 2 160 15,2 0-160-15,1 1 128 0,-1 1-128 0,3 3 128 16,1-1-128-16,1 2 160 0,-2 1-160 0,3 2 160 16,2-2-160-16,3 4 0 0,-1 3 144 0,2-1-144 15,1-1 0-15,0-2 0 0,0-3 0 0,0-1 0 16,-1 1 288-16,1 0-16 0,-1 4 0 0,1-4 0 15,0 2 80-15,2-3 16 0,-1 1 0 0,2 2 0 16,-1 2-368-16,1 3 0 0,0 0 0 0,1 3 0 16,2-1 176-16,2 7-48 0,1 4 0 0,2 6 0 15,1 9 176-15,2 3 16 0,1 0 16 0,0-1 0 0,2-4-64 0,2 2-16 16,-2-1 0-16,-1 7 0 0,-1 4-80 0,-2 14-32 16,-1 13 0-16,0-5 0 0,-1-10-144 0,-2-7 0 15,0-5 0-15,0 1 0 16,-1 8 272-16,1 5-16 0,2 4-16 0,-1-7 0 0,-2-10 112 15,-1-3 32-15,-2-1 0 0,-1 11 0 0,-1 11-144 0,0 3-32 16,-1 5 0-16,1-10 0 0,0-10 0 0,-1-2 0 16,0 0 0-16,-2 10 0 0,1 14-80 0,2-5 0 15,-2-6-128-15,-1-4 192 0,1-9-192 0,-1 9 176 16,0 9-176-16,0 0 160 0,0 2-160 0,0-11 160 16,-1-12-160-16,0-6 160 0,-1-10-16 0,2 0 0 0,1-5 0 15,0 3 0-15,-1 0 160 0,1 0 16 16,1-3 16-16,0-2 0 0,2-3-192 0,-2-1-144 0,-2-5 192 15,0 0-192-15,0-6 144 0,0-2-144 0,2-1 0 0,-1-3 144 16,-1-1-144-16,0-1 0 0,0-1 0 0,0-1 0 16,2 0 144-16,-1-2-144 0,-1 2 160 0,2 0-160 15,-1 0 128-15,-1 0-128 0,0-1 0 0,0-1 144 16,4-11-144-16,-4 13 0 0,-2 0 0 0,2-2 0 16,4-11 144-16,-4 10-144 0,4-10 160 0,-4 11-160 15,4-11 208-15,-4 10-48 0,0-1-16 0,4-9 0 16,0 0-16-16,0 0 0 0,0 0 0 0,0 0 0 15,0 0 96-15,0 0 16 0,0 0 0 0,0 0 0 16,0 0 64-16,0 0 16 0,0 0 0 0,13-4 0 16,-1-4-320-16,2 3 160 0,2 0-160 0,4 0 128 15,2-2-128-15,0 1 0 0,-1-1 144 0,2 1-144 0,3-1 0 0,2 1 0 16,-1 2 0-16,3-3 0 0,1-3 0 0,3 2 0 16,1 2 0-16,2 2 0 0,-1 0 0 0,-2 2 0 15,-4 1 0-15,-4 4-192 16,-3 2-1728-16,-9 4-336 0,-9 3-80 0</inkml:trace>
  <inkml:trace contextRef="#ctx0" brushRef="#br0" timeOffset="98646.15">26288 2624 19295 0,'0'0'848'0,"12"-4"176"0,-12 4-816 0,12 2-208 0,-2 1 0 0,-2 3 0 15,-3 4 368-15,0 1 16 0,2 2 16 0,-2 2 0 16,-1 0-192-16,0 5-32 0,0-2-16 0,0 2 0 16,0 2-160-16,0-12 0 0,1 2 144 0,0 2-144 15,1 1 0-15,2-1 0 0,1 0 0 0,3-1 0 16,0-1 0-16,9 9 0 0,-3-4 0 0,0-3 0 15,0-3 0-15,2-3 0 0,0-3 0 0,-1 1 0 16,1 1 368-16,3 2 96 0,3-3 32 0,3 2 0 16,1 1 96-16,3-1 32 0,-2 4 0 0,3-2 0 15,0 2-192-15,-3-1-48 0,-2-1 0 0,1 2 0 16,0-1-128-16,1-3-48 0,-1 1 0 0,2 1 0 16,8 0-208-16,4-2 128 0,5 4-128 0,5-3 0 0,2 0 208 15,-1 0-48-15,-5 0-16 0,-1-5 0 0,-4 0 32 0,0-3 0 16,-1-2 0-16,6-2 0 0,3 1 128 0,6-1 16 15,2-1 16-15,-1 2 0 0,-4-2 16 0,-3-2 0 16,-3-1 0-16,0-3 0 0,-1 0-192 0,5 1-32 16,2 0-128-16,2-2 192 0,4 4-192 0,-4-3 128 15,-4 1-128-15,-4 0 0 0,-4 0 192 0,0-3-48 16,-2 1-16-16,3-2 0 0,3-1 32 0,3 0 0 16,4 1 0-16,-2 4 0 0,-4-1 16 0,-5 0 0 15,-5 0 0-15,-3-6 0 0,0-1-176 0,-3-5 160 16,-1-3-160-16,1-3 160 0,0-4-160 0,1 1 192 15,-1 0-192-15,0 0 192 0,-2-1-192 0,-3 2 160 16,-3 0-160-16,-4 6 160 0,-3 3-160 0,-3 2 128 0,-3 4-128 16,-2 2 128-16,-4 2-128 0,-3 2 0 0,-5 9 0 0,0 0 0 15,0 0-192-15,-8-10-112 0,-3 3-16 0,-1 2-9792 16,-5 1-1936-16</inkml:trace>
  <inkml:trace contextRef="#ctx0" brushRef="#br0" timeOffset="99663.66">30327 2210 3679 0,'3'-11'160'0,"-2"7"32"0,-1-3-192 0,1 1 0 0,-1 0 0 0,0 3 0 0,0-4 2480 0,2 2 448 16,-2-2 80-16,0 0 32 0,0 0-1712 0,0-1-352 15,1 0-64-15,0-1-16 0,2 0-320 0,-1 0-80 16,1 0-16-16,0 1 0 0,-1 0-480 0,0 2 0 16,-1-2 0-16,-1 1 0 0,0 7 128 0,-1-5-128 15,1 5 0-15,0 0 0 0,-8-4 192 0,-1 2-48 16,-2 2-16-16,1 2 0 0,-5 2 160 0,1 0 32 16,-3 3 0-16,-1 2 0 0,-3 4-144 0,-2 0-32 15,-4 4 0-15,1-2 0 0,-1 4-144 0,1-1 0 16,0 0 0-16,2 4 128 0,5 2-128 0,1-2 0 15,1 0 0-15,5-2 128 0,3-1 0 0,4-3 0 16,2-3 0-16,2 1 0 0,1-2-128 0,4 0 0 16,1-3 0-16,0-3 0 0,0 1 0 0,2-1 0 0,-7-6 160 15,11 7-160-15,0-1 160 0,1 1-160 0,-1-2 128 0,4 0-128 16,0-5 128-16,2 2-128 0,0 0 128 0,1 0-128 16,2-1 128-16,0-1-128 0,-2-3 128 0,-1 2-128 15,-2 1 192-15,1-3-64 0,-2-1 0 0,-1 2 0 16,0-1-128-16,-1 1 0 0,-1 0-192 0,0 0 192 15,-11 2 0-15,12-7 0 0,-4 1 0 0,-8 6 0 16,8-7 0-16,-8 7 0 0,4-13 0 0,-2 3 128 16,-2 1-128-16,-1-3 0 0,-2-4 144 0,1-1-144 15,-2-2 128-15,0-2-128 0,-1 1 128 0,0-1-128 16,-2 3 272-16,2 1-16 0,0 4 0 0,-1 0 0 16,0 4 128-16,1 2 0 0,-1 2 16 0,6 5 0 15,0 0-400-15,0 0 0 0,0 0 0 0,0 0 0 16,-5 8 0-16,1 4 0 0,2 2 0 0,0 2 0 0,1 2 0 0,1 2 0 15,0 2 0-15,3 0 128 0,-1 1 96 16,2-2 16-16,0-1 0 0,1-6 0 0,1 2-240 16,1-3 128-16,2 1-128 0,2 2 0 0,-1-6 144 0,1 3-144 15,-2 0 128-15,-1 0-128 0,0-2 128 0,1-2-128 16,-2 1 0-16,1-3 128 0,-8-7-128 0,9 8-176 16,-9-8 48-16,0 0 0 15,11 7-576-15,-11-7-128 0,10 4 0 0</inkml:trace>
  <inkml:trace contextRef="#ctx0" brushRef="#br0" timeOffset="100081.47">30594 2478 9215 0,'0'0'816'0,"0"0"-656"0,0 0-160 0,0 0 0 16,0 0 1920-16,0 0 368 0,-7 7 64 0,7-7 16 16,-6 10-1664-16,6-10-336 0,0 0-64 0,0 0-16 15,0 0-32-15,0 0 0 0,0 0 0 0,0 0 0 16,0 0-96-16,0 0-32 0,0 0 0 0,0 0 0 16,0 0 272-16,0 0 48 0,0 0 16 0,0 0 0 15,0 0 384-15,0 0 80 0,-1-12 16 0,0 1 0 16,1 11 80-16,0-11 32 0,1-1 0 0,2 0 0 15,1 2-400-15,-1-6-80 0,0 2 0 0,0-3-16 0,-1 1-384 0,2-6-176 16,-1-5 160-16,-1-1-160 0,1 2 0 0,0-1 128 16,-3-1-128-16,0 6 0 0,0 3 0 0,0 2 0 15,1 1 0-15,-1 3 0 0,0 0 0 0,1 4 0 16,2 1 0-16,1 2 0 0,-4 6 0 0,8-4 0 16,-1 0 0-16,4 2 0 0,-1 1-256 0,1 2 48 15,-11-1 16-15,14 3 0 16,-1 0-832-16,0-1-144 0,0 2-48 0,0-1 0 15,-1 1-2016-15,0 1-416 0,-2-1-64 0,0 0-4160 0</inkml:trace>
  <inkml:trace contextRef="#ctx0" brushRef="#br0" timeOffset="100721.21">31039 2244 11055 0,'0'0'976'0,"0"0"-784"0,0 0-192 0,0 0 0 15,0 0 2144-15,0 0 384 0,0 0 80 0,0 0 16 16,0 0-1632-16,9-6-320 0,-9 6-64 0,7-7-16 15,-7 7-400-15,5-9-192 0,-5 9 160 0,1-10-160 16,-1 10 0-16,-4-11 0 0,-1 2 0 0,-2 3 0 16,-2 2 0-16,-2 1 0 0,-1 2 0 0,-1 1 0 15,-2 0 0-15,1 2-160 0,0 2 160 0,-1 2-128 16,1 1 128-16,1 4 0 0,0 2 160 0,1 0-160 16,1 0 384-16,-1 3 0 0,0 2-16 0,2 3 0 15,2-3-48-15,0 3-16 0,1-7 0 0,2 2 0 16,3-2-160-16,0-2-16 0,2-6-128 0,4 3 192 15,-4-9-64-15,8 11-128 0,0-3 176 0,1-2-176 0,-9-6 192 16,13 5-64-16,-1-1 0 0,0-1-128 0,-2 0 160 0,2-3-160 16,-2 0 128-16,1-2-128 0,-2 1 0 0,1 0 0 15,1-1 128-15,-1 1-128 0,2-2 0 0,-2 0 192 16,1-3-192-16,-1 1 192 0,0 0-192 0,1 2 0 16,-1-2 0-16,-1 0 128 0,-9 5-128 0,11-8 0 15,-3-1 0-15,-8 9 0 0,6-9 192 0,-1-3-32 16,1 2-16-16,-4-2 0 0,0 0 0 0,-2 2 0 15,-2-1 0-15,0 2 0 0,-2 0-144 0,4 9 0 16,-6-9 0-16,1 1 0 0,0 2 0 0,5 6 128 16,-8-6-128-16,8 6 128 0,0 0-128 0,0 0 0 15,-10 4 0-15,10-4-176 0,0 0 176 0,-7 7 0 0,7-7 0 0,-5 12 0 16,1-1 0-16,2 0 0 0,0-2 0 0,2-9 0 16,0 0 0-16,-1 9 0 0,1-9 0 0,0 0 0 15,0 0 192-15,4 14 80 0,0-3 16 0,-4-11 0 16,6 11 16-16,1 1 0 0,-1 0 0 0,2 0 0 15,0 1-304-15,1 2 0 0,-1 0 128 0,1 0-128 16,1-2 0-16,1 3 0 0,-2 0 0 0,-1 3 0 16,1 3 0-16,0-1 0 0,-2 5 128 0,-1 0-128 15,1 0 0-15,-3 1 0 0,-3-4 0 0,-1 0 0 16,-3 1 0-16,1-3 0 0,-1-2 0 0,-2 1 0 16,-3-1 0-16,-1-4 160 0,-2 0-160 0,0-2 128 15,-2-2-128-15,-2-1 0 0,-3-1 0 0,-1-1 128 16,-2 1 0-16,-1 1 0 0,1-5 0 0,-1 0 0 15,1 1-320-15,0 1-80 0,0-3-16 0,3 0 0 16,1 0-352-16,2-4-80 0,2-2-16 0,3 0-7824 16,10 2-1552-16</inkml:trace>
  <inkml:trace contextRef="#ctx0" brushRef="#br0" timeOffset="101432.95">31410 2355 12895 0,'0'-12'576'0,"0"12"112"0,0 0-560 0,0 0-128 16,0 0 0-16,0 0 0 0,0 0 1984 0,0 0 384 0,0 0 64 0,0 0 0 16,7 12-1536-16,-2 0-320 0,-5-12-64 0,5 17-16 15,-1-4-64-15,-1 0-16 0,-3 1 0 0,0-2 0 16,0-12-144-16,-1 16-16 0,1-16-16 0,-2 14 0 15,2-14 80-15,-2 14 32 16,2-14 0-16,0 0 0 0,0 0 224 0,0 0 32 0,0 0 16 0,0 0 0 16,0 0 0-16,0 0 0 0,0 0 0 0,0 0 0 15,0 0-112-15,0 0-32 0,4-6 0 0,2-1 0 16,1-1-288-16,0-2-48 0,3 1-16 0,-1-2 0 16,0 2-128-16,0-2 0 0,1-1 0 0,1-1 0 15,-3-2 128-15,1-3-128 0,1-7 0 0,-1 3 128 16,-1 1-128-16,1 3 0 0,2 2 0 0,-2 5-176 15,-3 0 176-15,1 5-128 0,-1 1 128 0,-6 5-128 16,0 0 128-16,12 9 0 0,-1 4 0 0,-2 1 0 16,-1 2 0-16,1-2 0 0,0 0 128 0,0 3-128 0,1 2 0 0,-1-4 0 15,-1 0 0-15,1-4 0 0,1 0 0 0,-1-3 0 16,0-2 0-16,0 2 0 0,-1 1 0 0,0-1 0 16,-8-8 0-16,10 6 128 0,-10-6-128 0,12 4 128 15,-12-4-128-15,11 3 128 0,-11-3-128 0,11 1 0 16,-11-1 128-16,0 0-128 0,9-2 128 0,-9 2-128 15,0 0 160-15,8-6-160 0,-8 6 128 0,6-6-128 16,-6 6 0-16,6-9 144 0,-3 0-144 0,1 1 0 16,0-4 144-16,2 2-144 0,-1-2 0 0,1-1 128 15,1-4-128-15,1-1 0 0,-1-1 0 0,1 0 0 16,0-2 0-16,0 3 0 0,1-2 0 0,-1 5 0 0,0 0 0 16,-1 2 0-16,0 4 0 0,-2 1 0 0,-1-1 0 0,0 5 0 15,-4 4 0-15,0 0 0 0,0 0 0 0,12 0-128 16,-12 0 128-16,14 7 0 0,-1-1 128 0,0 2-128 15,0 1 144-15,2 4-144 0,-2-2 192 0,0 2-192 16,0 1 128-16,-2 0-128 0,1 2 0 0,-1 2 0 16,-2-1 0-16,-1 3 0 0,-1-7 0 0,0 1 0 15,-1 2 0-15,0-4 0 0,-1-1 0 0,0 2 0 16,-1 0 0-16,1 2 0 0,0-2 0 0,1-2 0 31,-1-1-608-31,1-3-32 0,1 1 0 0,1-1 0 0,2-2-272 0,0-1-64 16,1 0-16-16,2-2-8176 0,3 0-1648 0</inkml:trace>
  <inkml:trace contextRef="#ctx0" brushRef="#br0" timeOffset="101931.28">32408 2454 7359 0,'0'0'656'0,"0"0"-528"0,0 0-128 0,0 0 0 0,8-12 2768 0,-2 5 528 16,-6 7 96-16,7-12 32 0,-7 12-2064 0,5-13-400 16,-1 2-96-16,0 2-16 0,-2-4-368 0,2 2-80 15,-4-4-16-15,0 2 0 0,0 0-256 0,-1 3-128 16,0 1 128-16,1 9-128 0,-6-10 0 0,0 5 0 15,6 5 0-15,-11-1 0 0,1 5 0 0,0 1 128 16,-2 0-128-16,0 4 0 0,0 2 176 0,-1 1-48 16,0-1-128-16,-1 2 192 0,-2 0 112 0,2-1 16 15,0 0 0-15,2-6 0 0,1 0 368 0,2-3 80 16,2 5 0-16,7-8 16 0,0 0-144 0,-3 13-16 16,3-13-16-16,0 12 0 0,0-12-384 0,4 13-80 0,-4-13-16 15,6 12 0-15,-6-12-128 0,12 10 0 0,0-3 0 0,0-2 128 16,-2-1-128-16,0 0 0 0,1-4 0 0,-1 0 0 15,1-3 0-15,-11 3 0 0,11-4 0 0,-1 0 0 16,-10 4 0-16,9-5 0 0,-1 0 0 0,-8 5 0 16,0 0 0-16,5-9 0 0,-3-2 144 0,1 2-144 15,-3 9 160-15,1-11-32 0,1 1-128 0,-2 10 192 16,0-11 128-16,1 0 0 0,0 1 16 0,-1 10 0 16,0 0 48-16,3-11 0 0,-3 11 0 0,0 0 0 15,4-10-144-15,-4 10-32 0,0 0 0 0,0 0 0 16,0 0-208-16,0 0 176 0,0 0-176 0,0 0 160 15,0 0-16-15,0 0 0 0,0 0 0 0,0 0 0 16,0 0-144-16,0 0 192 0,0 0-192 0,4 14 192 0,-2-2-192 16,-2-12 0-16,0 0 0 0,5 13 0 0,1 0 0 15,-1-1 0-15,-5-12 0 0,10 12 0 0,1-1 0 0,-1-3 0 16,2 0-160-16,0-2 160 16,-1 1-720-16,1-2-48 0,0-1-16 0,1-1 0 15,0-1-1648-15,0-2-320 0,0 0-64 0</inkml:trace>
  <inkml:trace contextRef="#ctx0" brushRef="#br0" timeOffset="102171.21">32766 2476 1839 0,'16'-4'160'0,"-4"2"-160"0,-1-1 0 0,1 1 0 0,0-4 2144 0,1 1 400 15,0 0 80-15,-1 2 0 0,-2-1-1760 0,-1 2-352 16,-9 2-80-16,11-5-16 0,-11 5 304 0,9-6 64 16,-1 0 16-16,-8 6 0 0,0 0-16 0,0 0 0 15,0 0 0-15,0 0 0 0,9-5-400 0,-9 5-64 16,0 0-32-16,0 0 0 0,0 0 352 0,0 0 64 15,0 0 0-15,0 0 16 0,-13 2 544 0,0 1 96 0,-2 2 32 0,1 3 0 16,-2-2 64-16,-1 4 16 0,0 1 0 0,1 2 0 16,-3-5-640-16,2 3-128 0,0 0-32 0,3 0 0 15,1 0-464-15,3 4-80 0,2-2-128 0,1 1 176 16,2 2-416-16,1-4-80 0,1-1 0 0,3-11-16 31,-1 11-1408-31,1-11-288 0,0 0-48 0,0 0-16 0</inkml:trace>
  <inkml:trace contextRef="#ctx0" brushRef="#br0" timeOffset="102379.45">32607 2380 3679 0,'0'0'320'0,"-1"-13"-320"0,0-7 0 0,-1 6 0 0,2 5 7168 0,0 9 1376 15,0 0 272-15,0 0 48 0,12 5-6528 0,1 2-1312 16,3 0-256-16,2 4-48 0,2-1-320 0,2 2-64 15,3-3-16-15,1 4 0 16,0 3-96-16,0 1-32 0,-1-2 0 0,1 0 0 0,1 0-192 0,-2-4 0 16,0 2 0-16,-1 1 0 15,1 4-288-15,-11-7-160 0,3 3-16 0</inkml:trace>
  <inkml:trace contextRef="#ctx0" brushRef="#br1" timeOffset="180123.08">27162 1186 28559 0,'-3'-19'2544'0,"0"2"-2032"0,1 2-512 0,-2-1 0 16,0 2 1200-16,0-2 144 0,0 3 16 0,0 1 16 15,-1-1-1040-15,2 2-208 0,0 3-128 0,-1 0 160 16,0 1 128-16,0 2 32 0,4 5 0 0,0 0 0 16,0 0-320-16,0 0 160 0,-1 16-160 0,1 1 128 15,2 2-128-15,2 5 0 0,0 2 0 0,1 4-176 16,-1 1 176-16,-1 2 0 0,-2-2 0 0,-2 0 0 16,-3-1 0-16,-3-1 0 0,-2-2 0 0,-3 2 0 15,-3 1 0-15,-2 4 0 0,-3 3 0 0,-2 6 0 16,-3 7 384-16,-2 6 48 0,-3 4 16 0,-3-5 0 15,-4-7 192-15,-6 1 64 0,-6-4 0 0,-2 13 0 16,-1 6-320-16,1 11-64 0,3 12-16 0,3-4 0 0,2-8-304 16,0 3 0-16,-2 5 0 0,-4 8 0 15,-7 9 0-15,-4-5 128 0,-3-12-128 0,2 8 0 0,2 8 128 0,4 4-128 16,3 4 0-16,-4-12 0 0,-4-12 0 0,-8 6 128 16,-7 10-128-16,3-4 0 0,0-3 208 0,6-6-64 15,1-11-16-15,1 3 0 0,-1 7 128 0,-6 0 32 16,-6 0 0-16,4-10 0 0,7-6 48 0,5-5 16 15,4 1 0-15,4 3 0 0,-2 10-160 0,-1-5-16 16,-4-3-16-16,0-4 0 0,-1-10-16 0,5-1 0 16,5-3 0-16,3 7 0 0,2 7-144 0,3 3 0 15,0 2 0-15,-1-11 0 0,-4-9 0 0,-3-6 128 16,-4-2-128-16,3 3 128 0,1-7 64 0,4 8 0 16,4 4 0-16,4 1 0 0,2 1 48 0,5-2 16 0,3-7 0 15,2-3 0-15,-1-9-112 0,4-4-16 0,0-6 0 16,2-4 0-16,1-2 16 0,2-3 0 0,0 0 0 0,5-1 0 15,2-4 0-15,3-2 0 0,3 1 0 0,6-7 0 16,0 0 48-16,0 0 0 0,2 13 0 0,-2-13 0 16,11 11-64-16,0-2-128 0,2-2 192 0,3-1-64 15,4 0-128-15,0-1 0 0,3-2 144 0,0-2-144 16,1 1 0-16,3 0 0 0,2-4 0 0,3 0 128 16,5-2-128-16,8-1 0 0,10-3 0 0,9 1 128 15,9 1-128-15,0-1 0 0,-4 1 0 0,1-6 0 16,0-2 0-16,12 1 144 0,16 2-144 0,-2 3 0 15,-3-1 128-15,0 2-128 0,0-7 0 0,11 7 0 16,11 5 0-16,-7-2 0 0,-11-5 0 0,7 3 0 16,12 4 0-16,-1 2 0 0,-6 2 0 0,1-2-144 0,-1-4 144 0,10 0 0 15,7 5 0-15,0-1 0 16,-8-5 0-16,11 2 0 0,12 5 128 0,-3-2-128 0,-3-4 0 0,4 3 0 16,7 3 0-16,-3-1-128 0,-3-3 128 0,1 2 0 15,2 4 0-15,-1-2 0 0,-1-2 0 0,-1 7 0 16,-5-1 0-16,2 1-128 0,3-4 128 0,-4 0 0 15,-1 4 0-15,4 1 0 0,-1-4 0 0,-2 2 0 16,-4 2 0-16,2-1 0 0,3-4 0 0,-3 1 0 16,-5 0 0-16,0-1 0 0,2-4 0 0,-2 1 0 15,-2 2 0-15,-3-2 0 0,-2-5 0 0,0 4 0 16,2 5 0-16,-8-4 0 0,-8-4 0 0,4 2 0 16,4 2 0-16,-7 2 0 0,-13-2 0 0,-6-2 0 15,-5 0 0-15,1 0 0 0,0 5 0 0,-5 1 0 16,-7 1 0-16,-6-2 0 0,-7-5 0 0,-1 0 0 0,-1-1 0 0,-1 2 0 15,2 1 0-15,-2 3 0 0,-5-1 0 16,-3-1 128-16,-6 1-128 0,-5 0 0 0,-5-6 128 0,-4 3-128 16,-3 0 0-16,-3-3 144 0,-3-3-144 0,-4 1 0 15,-3-1 176-15,-1 1-176 0,-3-3 160 0,-2 0-160 16,-3-2 224-16,-1-1-48 0,-4-2-16 0,-2-3 0 16,-3-2 80-16,-3-5 16 0,-1-5 0 0,-2-1 0 15,-2-2-32-15,-2-5 0 0,-5 0 0 0,-2-1 0 16,-3 1-224-16,-4 1 0 0,-3-1 128 0,-5-2-128 15,-3 0 0-15,-6-4 0 0,-3-4-144 0,-3-5 144 16,-2-7 0-16,1 1 0 0,0 0 0 0,1 6 0 16,1 4 0-16,-3 0 128 0,-6-1-128 0,-4-1 160 15,-4-4-160-15,3-7 0 0,1-6 144 0,3 5-144 0,-2 2 0 0,-3 1 144 16,-5 3-144-16,-2 1 0 0,-4 2 128 0,4-6-128 16,3-6 0-16,2-4 0 0,0-2 0 0,-5 5 0 15,-6 5 0-15,-2 5 0 0,0 4 128 0,4-3-128 16,5-12 0-16,-1-6 0 0,-3-2 0 0,-4 6 0 15,-3 5 0-15,4 8 0 0,5 6 0 0,4-6 0 16,1-9 0-16,-2-7 0 0,-3-6 0 0,1 7 0 16,1 9 0-16,6 6 0 0,4 5 0 0,5-2 0 15,4-10 0-15,-2-4 0 0,-3-4 128 0,-2 2-128 16,-1 6 0-16,1 8 0 0,2 3 128 0,3 7-128 16,4 3 0-16,1-8 0 0,3-6 0 0,1-5 0 15,-9-3 0-15,0 7 0 0,-1 2 0 0,1 7 0 0,2 5 0 16,5 5 0-16,2 5 0 0,3-2 0 0,1-1 0 15,2-10 0-15,-2-4 0 0,-1 0 0 0,0 0 0 0,-1 1 0 16,-2 5 0-16,3 5 0 0,1 4 0 0,3 4 0 16,1 4 0-16,3 2 0 0,3 4 0 0,0-1 0 15,2 0 0-15,3-1 0 0,-2-3 0 0,1 0 0 16,-2-2 0-16,-2 0 0 0,1 1 0 16,-2-1 0-16,1 1 0 0,1 1 0 0,1 1 0 0,0 4 0 15,3 0 0-15,4 5 0 0,1 0 0 0,4 3 0 16,2 2 0-16,3 4 0 0,2 1-128 0,2 0 128 15,3 1-720-15,6 5-112 16,0 0 0-16,0 0-16 0,0 0-1184 0,0 0-224 0,5 7-48 0,2 3-16 16,-1-4 640-1,2 2 128-15,1 0 16 0,0 1 16 0,0 1-1136 0,2 5-224 0,-1 0-64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9:18:40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17017 13746 27935 0,'-10'-19'1232'0,"3"8"256"0,1-1-1184 0,-2 2-304 0,0-4 0 0,2 3 0 16,1-2 656-16,1 1 80 0,0-1 16 0,0 0 0 15,0 1-384-15,0-1-80 0,1-1-16 0,1-1 0 16,-2 1-64-16,3-2-16 0,-2 2 0 0,-1 1 0 16,-1-4 64-16,1 0 0 0,-3 0 0 0,-2 2 0 15,-4-4 272-15,-2 8 64 0,-4 1 16 0,-3 9 0 16,-1 6 32-16,-5 6 0 0,-3 3 0 0,-5 3 0 15,-5 0-336-15,-10 5-64 0,-9 2-16 0,-4 3 0 16,-2 7-96-16,3 8 0 0,5 10-128 0,6 5 192 16,3 7-64-16,8-4 0 0,4-5-128 0,7-7 192 15,5-9 448-15,7 0 96 0,5 0 16 0,5 3 0 16,6 6-384-16,3 6-80 0,4 8-16 0,3 1 0 16,1 1-272-16,3-7 0 0,2-7 0 0,3-2 0 0,4-4 0 15,2 2 0-15,2-2 0 0,3-2 0 0,0-3 0 0,5-5 0 16,2-3-144-16,5-5 144 0,4-2 0 0,1-5 0 15,3-2 0-15,-2-5 0 0,-3-4 0 0,-4-6 0 16,-2-4 160-16,-2-3-160 0,-1-4 320 0,0-4-48 16,0-4 0-16,1-6 0 0,1-1 16 0,5-2 0 15,0-8 0-15,1 1 0 0,2-2-96 0,-3 1-32 16,-2-3 0-16,-1 1 0 0,-3-1-32 0,-4-12-128 16,-2-10 192-16,-3-5-64 0,-5-9 0 0,-2 7-128 15,-3 5 192-15,-4 6-64 0,-6 5-128 0,-2 2 160 16,-4 1-160-16,-2-2 160 0,-5-7-160 0,-2-2 192 15,-3 1-192-15,-3 3 192 0,-5 9-64 0,-2 8-128 16,-3 2 192-16,-4 5-64 0,-4 0 0 0,-8 3-128 0,-5 2 192 16,-3 3-64-16,-3 2-128 0,2 5 0 0,1 4 0 0,0 1 128 15,3 6-128-15,1 0 0 0,5 0 0 0,-2 4 0 32,0 4-912-32,2 4-224 0,1 5-32 0,4 4-18992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9:18:45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13660 13651 29711 0,'-15'-15'1312'0,"4"9"288"0,1-1-1280 0,-2 1-320 0,0-4 0 0,2 4 0 16,0-1 544-16,-1 1 48 0,1-1 16 0,-1 1 0 15,1 1-464-15,-1-2-144 0,1-2 0 0,-2 5 0 16,-1-4 0-16,0 0 0 0,0 1 0 0,0-2 0 15,-3-1 0-15,-1 3 0 0,1 0 0 0,-1 3 0 16,-2-1 0-16,0 4 0 0,-2-3 0 0,-3 4 0 16,0 0 0-16,-2 4 0 0,-3-2 128 0,-2 5-128 15,-2 6 272-15,0 2 0 0,-2 8 0 0,3 0 0 16,-2 4 112-16,-1 10 32 0,-3 5 0 0,-3 11 0 16,1 10-144-16,1-3-16 0,0-4-16 0,2-4 0 15,3-5-240-15,4-4 0 0,4 0 128 0,5 4-128 0,6 6 0 16,3 3 128-16,5 7-128 0,7-6 0 0,4-3 128 0,6-6-128 15,0-5 0-15,6-1 0 0,2-3 128 0,4 0-128 16,4 3 0-16,3 1 144 0,1 1-144 0,2-1 128 16,2-3-128-16,1-4 128 0,1-5 0 0,0-6-128 15,1-6 192-15,3-4-64 0,4-9 0 0,7-5-128 16,8-5 192-16,1-6-64 0,0-7 160 0,-2-6 32 16,-4-7 0-16,-3-6 0 0,-2-4 16 0,2 0 16 15,1 1 0-15,3-2 0 0,0 6-96 0,-3 2-32 16,-2 3 0-16,-5-5 0 0,-4-7-80 0,-6-8-16 15,-4-12 0-15,-5 1 0 0,-4 0 16 0,-5 5 0 16,-5 7 0-16,-4 5 0 0,-3 1 0 0,-4 0 0 0,-3-3 0 0,-5-6 0 16,-2-10 64-16,-4-1 16 0,-5 1 0 15,-3 7 0-15,-3 8 32 0,-7 3 0 0,-7 4 0 0,-6 3 0 16,-7 0-64-16,-4 3 0 0,-2 2 0 0,0-4 0 16,-1 3-192-16,1-1 128 0,-2-2-128 0,-2 1 0 15,-3 3 128-15,2 3-128 0,2 3 0 0,7 8 0 16,8 5 0-16,7 3-128 0,5 8-16 0,7 1-12944 15,4 3-2592-15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9:19:18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19332 13472 35647 0,'-8'-11'1040'0,"-7"-2"224"0,-4-1 64 0,-5-5-1072 0,0 2-256 0,-3 0 0 0,-2 4 0 16,-4-3 0-16,-1 6 0 0,-2 2 0 0,-6 1 0 0,-4 5 0 0,-7 4 0 15,-10 5 0-15,-5 1-144 0,-6 5 144 0,-3 6 0 16,0 8 0-16,-2 2 0 0,-5-3 0 0,-2-1 192 15,-2-4 0-15,0 1-16 0,5 2 560 0,5 3 112 16,6 4 32-16,1 6 0 0,4 0-416 0,1 7-80 16,8 4 0-16,4 5-16 0,6 3-368 0,5-5 144 15,4-7-144-15,6-2 0 0,5-4 0 0,6 2 0 16,3 2 0-16,5 6 0 0,5 7 0 0,6 6 0 16,4 7 0-16,7-7 0 0,4-12 0 0,6-6-192 15,6-7 16-15,6-1 16 0,8-2 16 0,11 1 0 16,11 5 0-16,8-2 0 0,6-1 144 0,10-2 0 0,8-5 0 15,11-2 0-15,11 2 128 0,0-10-128 0,1-7 160 16,5-3-160-16,5-2 0 0,-5-7 0 16,-8-12 0-16,0-1 0 0,2-5 0 0,-6-3 0 0,-6-1 0 0,-6-6 0 15,-7-2 256-15,-2 1-32 0,0 0-16 0,-3 1 0 16,-6 3 144-16,-7-1 32 0,-9-1 0 0,-5 0 0 16,-4-6-64-16,-5-4 0 0,-5-8 0 0,-5-5 0 15,-4-6 64-15,-7-1 0 0,-5-1 0 0,-6 6 0 16,-7 3-16-16,-8 2 0 0,-5 0 0 0,-7-9 0 15,-9-11-176-15,-5-4-48 0,-6-5 0 0,-6 7 0 16,-4 10 0-16,-6 7 0 0,-5 6 0 0,-6-4 0 16,-7-13-144-16,-5 3 128 0,-7-5-128 0,-3 8 128 15,-1 8 64-15,-2 8 16 0,-4 8 0 0,-6 3 0 16,-1 5-208-16,3 8 144 0,4 9-144 0,1 5 128 16,1 0-128-16,3 6 0 0,2 0 0 0,7 11-176 15,5 5-1760-15,6 12-368 0,0 11-64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4T19:19:50.7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2341 4395 3679 0,'0'0'160'0,"0"0"32"0,-6 13-192 0,1-1 0 0,5-12 0 0,0 0 0 15,0 0 2560-15,0 0 480 0,0 0 96 0,0 0 0 16,0 0-1472-16,0 0-288 0,-7-1-64 0,2-3-16 16,1 0-272-16,0 0-48 0,-1 0-16 0,1-1 0 15,1 0-96-15,0 1-32 0,-3-3 0 0,1 3 0 16,5 4-128-16,-8-2-16 0,0-2-16 0,1 1 0 0,-2 2-96 0,-2-2-32 16,1 1 0-16,-1-1 0 0,-3-1-96 0,0-2 0 15,-3 2-16-15,-2-5 0 0,0 1 80 0,-2 0 0 16,-3 3 16-16,0-2 0 0,-5 1 32 0,-1-1 0 15,-3 2 0-15,0 0 0 0,-3-2 16 0,1 5 0 16,0-2 0-16,2 4 0 0,1 0-32 0,2 1 0 16,2 2 0-16,2 2 0 0,-1-1-224 0,0 2-32 15,0 0-16-15,0-1 0 0,-2 1-112 0,-1-3-32 16,0 1 0-16,-2 1 0 0,-2-1-128 0,-1-1 128 16,-2-1-128-16,5 2 128 0,2 1-128 0,2-1 0 0,1 0 0 15,3 1 0-15,4-2 0 0,0 1 128 16,2-1-128-16,1-1 0 0,1 1 128 0,2-2-128 0,1-1 0 0,1 0 128 15,0 1-128-15,1-1 192 0,-1-1-192 0,3 1 192 16,9 0-32-16,-9 0 0 0,0 0 0 0,9 0 0 16,-10 0-32-16,10 0 0 0,0 0 0 0,-9 3 0 15,9-3-128-15,-8 6 0 0,8-6 0 0,-6 12 128 16,2 0-128-16,0-1 0 0,0 2 0 0,2-3 0 16,0 0 0-16,1 0 0 0,0 1-128 0,1 1 128 15,0-1 0-15,0 2 0 0,0 0 0 0,1 3 0 16,2 1 0-16,-2 0 0 0,1 2 0 0,1 4 0 15,0 0 0-15,-1 11 0 0,1 10 0 0,0 11 0 16,-1 8 0-16,1-2 128 0,-1-2-128 0,0-3 0 16,-2-3 128-16,0 2-128 0,-2 6 0 0,1 10 128 15,0 5-128-15,-1-4 0 0,2-8 0 0,-1-5 0 0,0-6 0 16,0 2 0-16,-1 2 144 0,2 10-144 16,0 8 192-16,3-2-16 0,-1-4-16 0,1-9 0 0,1-6-160 0,-1-3 128 15,-1-2-128-15,1 7 128 0,1 8-128 0,1 4 0 16,1 1 0-16,0-5 0 0,-2-11 0 0,-1-4 0 15,1-5 0-15,0 2 0 0,-1 3 0 0,-1 2 0 16,1 5 0-16,1 1 0 0,-1-2 0 0,-1-5 0 16,0-6 0-16,-2-7 0 0,1-6 0 0,-1-4 0 15,0-2 128-15,0-3-128 0,0-2 0 0,-1-2 0 16,1-2 0-16,0-1 0 0,0 0 208 0,0-2-32 16,-2 0-16-16,1 0 0 0,0 0 208 0,-1-1 32 15,1-2 16-15,1-10 0 0,-1 14-16 0,-1-2 0 16,2-12 0-16,-1 14 0 0,0-2-128 0,-1 0-16 0,2-12-16 0,0 10 0 15,0-10-112-15,2 11 0 0,-2-11-128 0,0 0 192 16,0 0-48-16,0 0-16 0,8 5 0 0,1-1 0 16,-9-4-128-16,14 2 0 0,-1-2 144 0,0 4-144 15,0-2 0-15,2 0 0 0,0 1 0 0,3 1 128 16,2 0-128-16,1 1 0 0,1 0 0 0,4 0 0 16,1-1 0-16,3-1 0 0,2 1 0 0,-1-2 0 15,-1 0 0-15,1-1 0 0,1-1 0 0,-4-1 0 16,-2-1 0-16,2-2 0 0,2 2 0 0,1-5 0 15,0 2 0-15,4 1 0 0,3 2 0 0,7 2 0 16,4 0 0-16,2 2 0 0,2 1 0 0,-3 3 0 16,-4 1 0-16,-3-1 128 0,-3 2-128 0,-1 3 128 15,-1-2-128-15,1 0 0 0,-2 1-128 0,0 3 128 16,1 0 0-16,0 4-128 0,-1 0 128 0,-1 3 0 16,1 6-1632-16,-1-3-240 0,-1 2-48 0,-7 0-18496 15</inkml:trace>
  <inkml:trace contextRef="#ctx0" brushRef="#br0" timeOffset="11471.52">26339 3325 11343 0,'0'0'496'0,"0"0"112"0,0 0-480 0,0 0-128 0,0-6 0 0,0 6 0 16,3-7 1472-16,-3 7 256 0,2-6 64 0,-2 6 16 15,0-7-304-15,2 3-64 0,-2 4-16 0,3-9 0 0,-3 9-320 16,4-7-64-16,-1 2-16 0,-3 5 0 16,0 0 48-16,0 0 0 0,6-5 0 0,-6 5 0 0,6-7-128 0,-6 7-32 15,2-3 0-15,-2 3 0 0,0 0-240 0,0 0-48 16,0 0-16-16,8 10 0 0,-3 4-368 0,2 5-80 15,-2 0-16-15,2 3 0 0,-2 3 32 0,1-1 0 16,1 2 0-16,1-3 0 0,-1-2-48 0,1 1-128 16,-1 0 192-16,1 2-64 0,-2-1 0 0,2 3 0 15,0 3 0-15,0 4 0 0,-2 3-128 0,2 1 192 16,1 2-192-16,0-2 192 0,0-1-192 0,0-5 128 16,1-4-128-16,0 1 128 0,0-9 32 0,1 0 0 15,-2-5 0-15,0 0 0 0,-1-1 112 0,1 0 32 16,2-2 0-16,-1-1 0 0,0-1-80 0,1-2-16 15,-11-7 0-15,13 8 0 0,-13-8 80 0,13 5 16 0,-13-5 0 0,14 1 0 16,-2-1 176-16,1-2 32 0,1-4 16 0,-1 0 0 16,-1-3-80-16,1-2 0 0,0 0-16 0,2-1 0 15,0-5-224-15,0-3-32 0,-2-7-16 0,0-6 0 16,-2-7-16-16,1-3 0 0,-4-3 0 0,1 3 0 16,0 0-144-16,0 3 0 0,-2 3 0 0,-1 5 128 15,2 0-128-15,-1 4 0 0,-2 2 0 0,0-4 0 16,-1-4 0-16,0-1 0 0,-2-2 0 0,2 2 0 15,-1 0-208-15,1 2 16 0,0 3 16 0,0-1 0 16,0 6-32-16,-2 3-16 0,1 1 0 0,-1 5 0 16,1 3-128-16,0 5-32 0,-3 8 0 0,0 0 0 15,0 0-512-15,0 0-128 0,0 0 0 16,0 0-16-16,0 0-2304 0,0 0-464 0,0 0-96 0</inkml:trace>
  <inkml:trace contextRef="#ctx0" brushRef="#br0" timeOffset="13132.13">27167 3845 11231 0,'0'0'496'0,"0"0"96"0,0 0-464 0,0 0-128 16,0 0 0-16,0 0 0 0,0 0 320 0,0 0 32 16,0 0 16-16,0 0 0 0,0 0-368 0,0 0 0 15,0 0 0-15,0 0 0 0,0 0 752 0,0 0 80 16,0 0 0-16,0 0 16 0,0 0 608 0,0 0 112 15,0 0 32-15,0 0 0 0,4-6-624 0,-2-1-112 16,1-1-32-16,-3 8 0 0,0 0-192 0,5-6-32 16,-5 6-16-16,0 0 0 0,7-5-112 0,-7 5-32 0,0 0 0 0,0 0 0 15,0 0 0-15,0 0-16 0,0 0 0 0,0 0 0 16,0 0 0-16,0 0 0 0,0 0 0 0,0 0 0 16,0 0 80-16,0 0 0 0,0 0 16 15,0 0 0-15,9-3-64 0,-9 3-16 0,0 0 0 0,0 0 0 16,0 0-176-16,9-6-32 0,-9 6-16 0,0 0 0 15,5-6-32-15,-2 1 0 0,-3 5 0 0,0 0 0 16,4-6-48-16,-4 6-16 0,0 0 0 0,0 0 0 16,2-4-128-16,-2 4 192 0,0 0-192 0,0 0 192 15,0 0-192-15,0 0 160 0,0 0-160 0,0 0 160 16,0 0-160-16,0 0 128 0,0 0-128 0,0 0 128 16,4 13-128-16,-1 0 160 0,-1-3-160 0,0 3 160 15,-2-2-160-15,0 2 192 0,1 1-192 0,0 4 192 16,1-2-192-16,0 0 0 0,1-1 144 0,1 1-144 15,0-1 0-15,1 1 0 0,0 0 0 0,0 1 128 0,-1-2-128 0,1 1 0 16,1 0 0-16,0-1 0 0,1-4 0 0,-7-11 144 16,6 17-144-16,-1-2 160 0,-1-4-160 0,2 2 128 15,-6-13-128-15,5 14 128 0,-3-2-128 0,-2-12 0 16,6 13 144-16,-6-13-144 0,5 12 0 0,-5-12-240 16,4 9 48-16,-4-9 0 15,0 0-640-15,0 0-112 0,0 0-16 0,0 0-9840 16,0 0-1952-16</inkml:trace>
  <inkml:trace contextRef="#ctx0" brushRef="#br0" timeOffset="13600.53">27594 4028 25215 0,'0'0'1120'0,"0"0"224"0,0 0-1072 0,-9 6-272 0,9-6 0 0,-7 4 0 16,7-4 240-16,-7 7-16 0,7-7 0 0,-8 8 0 15,2-1-224-15,-1 0 0 0,1-1 0 0,-1 0 0 16,1-1 0-16,-2 0 0 0,-1 0 128 0,0-1-128 15,-2 0 0-15,1-1 144 0,-2-1-144 0,0 1 128 0,-1 1 256 0,1-4 32 16,1 2 16-16,0 2 0 0,2-4-112 0,-1-2 0 16,-3 2-16-16,4 2 0 0,9-2-16 0,-8 0 0 15,8 0 0-15,0 0 0 0,0 0-144 0,0 0-16 16,0 0-128-16,0 0 192 0,0 0 48 0,0 0 0 16,0 0 0-16,0 0 0 0,13 6-96 0,-13-6-16 15,14 7 0-15,0 0 0 0,-1-3 64 0,1 2 16 16,-14-6 0-16,15 7 0 0,1-3 32 0,-1 2 0 15,0-1 0-15,0 1 0 0,0-1-64 0,-1 0-16 16,0-2 0-16,2 1 0 0,2-2-160 0,-1 1 160 16,2-2-160-16,-1 2 160 0,0-1-160 0,-1 0-272 15,-1-1 64-15,1 2 16 16,0-2-2368-16,-2-1-448 0</inkml:trace>
  <inkml:trace contextRef="#ctx0" brushRef="#br0" timeOffset="14594.64">28147 3543 6447 0,'0'0'576'0,"0"0"-576"16,0 0 0-16,-8 2 0 0,8-2 3648 0,0 0 640 16,-9 3 112-16,9-3 16 0,0 0-2928 0,0 0-592 15,0 0-112-15,0 0-16 0,0 0 0 0,0 0 16 16,0 0 0-16,0 0 0 0,0 0-80 0,0 0-32 0,11-5 0 0,0 1 0 16,3 0-48-16,0 0-16 0,1 0 0 0,2-1 0 15,2 1-160-15,3 0-48 0,3-1 0 0,3 2 0 16,6 2-256-16,-1 1-144 0,-2 0 160 0,2 0-160 15,-1 0 0-15,-2 0 0 0,-4 0 0 0,-1 1 0 16,-3-1 0-16,-2 2 128 0,-2-2-128 0,0 1 0 16,1-1 0-16,-1 0 0 0,0-1 0 0,2-1 0 15,-1 1 0-15,2 0 0 0,0 1 0 0,1 0 0 16,3-3 0-16,1 3 128 0,0 1-128 0,0 1 0 16,-1-2 0-16,-2 0 0 0,-1 0 0 0,1 1 0 15,-1 0 0-15,-3 1 0 0,-2-2 128 0,-2 0-128 16,-2-2 0-16,0 2 0 0,-3 0 0 0,1 0 0 15,-1-1 0-15,0 0 0 0,-10 1 0 0,12-2 0 16,-1 1 128-16,-11 1-128 0,10-3 0 0,-10 3 0 0,12-1 192 0,-12 1-48 16,0 0-16-16,10-5 0 0,-10 5-128 0,0 0 128 15,0 0-128-15,0 0 128 0,0 0 0 0,0 0 0 16,0 0 0-16,0 0 0 0,0 0 64 0,-2-10 16 16,2 10 0-16,-7-11 0 0,1 3 112 0,-1 0 0 15,1 1 16-15,-4-5 0 0,0-1-16 0,0 1 0 16,-4-4 0-16,3 5 0 0,-4-1 0 0,1 2-16 15,0-1 0-15,-1 2 0 0,0-1-48 0,2 0 0 16,0 1 0-16,0 0 0 0,0 3-128 0,1-1-128 16,1 2 144-16,4 1-144 0,0-1 224 0,2 1-48 15,0 0-16-15,5 4 0 0,0 0-160 0,0 0 0 16,0 0-192-16,0 0 192 0,0 0-144 0,0 0 144 0,0 0 0 0,9-3 0 16,-9 3-192-16,12-2 192 0,-1 0-192 0,1 4 192 15,1 0-192-15,1 2 192 0,1 0-192 0,0 1 192 16,2 1-208-16,-1 0 64 0,1 1 16 0,0-1 0 15,0-1 128-15,0 1-192 0,-2-2 192 0,1 2-192 16,0-3 192-16,1 1 0 0,0-2 0 0,0 2 0 16,-1 0 0-16,0 0 0 0,0 0 0 0,-3 0 0 15,-3 1 0-15,-1 0 0 0,-9-5 0 0,9 8 0 16,-3 1 224-16,-6-9-32 0,2 11 0 0,-2-11 0 16,-2 13 64-16,-2-4 0 0,-1 1 0 0,-2 1 0 15,-2 2-96-15,-2-3-16 0,0 2 0 0,-1 0 0 16,0-2-16-16,2 2-128 0,-2-1 192 0,2 1-64 15,-1 0-128-15,2-2 128 0,0 1-128 0,1-1 128 16,2-3-128-16,6-7 0 0,-7 9 0 0,7-9 0 16,-2 12-384-16,0-2-176 0,2-10-16 0,0 0-16 15,0 0-1792-15,7 6-368 0,2-2-64 0,0-4-12448 16</inkml:trace>
  <inkml:trace contextRef="#ctx0" brushRef="#br0" timeOffset="15094.13">29993 3036 24879 0,'0'0'2208'0,"-10"-4"-1760"0,-1 0-448 0,2 3 0 16,2 1 2336-16,7 0 384 0,0 0 80 0,0 0 16 16,0 0-2176-16,0 0-448 0,0 0-64 0,3 18-128 15,1 0 0-15,0 0 0 0,0 4 0 0,0 5 0 16,3 2 0-16,-2 7-128 0,-1 3 128 0,1 1 0 16,1 2 0-16,0-2 0 0,-1-6 0 0,0-2 0 15,0-5 272-15,1 2 16 0,0-6 0 0,1 1 0 16,0-4 96-16,3 1 0 0,-4-2 16 0,2 3 0 15,1-3-16-15,0 1-16 0,2 1 0 0,-1-2 0 0,0-1 32 16,0 1 16-16,-1-5 0 0,0-1 0 16,1-2-80-16,2-1-16 0,-2-4 0 0,1-2 0 0,-1-1 192 0,-10-3 48 15,12-4 0-15,-2-2 0 0,1-2-208 0,-1-5-32 16,-1-7-16-16,2-2 0 0,-2-3-16 0,1-5 0 16,-1 2 0-16,2-2 0 0,-1-2-160 0,1 1-128 15,-1 1 192-15,1-3-192 0,-2-1 128 0,0-2-128 16,0-4 0-16,-1-3 0 0,-2 0 0 0,1 0 0 15,-1-1 0-15,2 8 0 0,0 3 0 0,-1 6-176 16,0 2 176-16,1 7-160 16,0 4-272-16,1 2-48 0,-1 3-16 0,0 4 0 15,-8 5-1664-15,10-2-336 0,-10 2-64 0,11 0 0 16,-1 2-1120-16,-10-2-224 0</inkml:trace>
  <inkml:trace contextRef="#ctx0" brushRef="#br0" timeOffset="15556.77">30610 3920 21183 0,'-14'0'944'0,"6"1"192"0,-1 3-912 0,3 1-224 16,6-5 0-16,0 18 0 0,2-1 2592 0,2 0 480 16,1-1 80-16,-1-2 32 0,1-1-2624 0,2-1-560 0,-7-12 0 0,10 18 0 15,-1-2-256-15,2-2 80 16,-2 0 16-16,-2-2 0 15,-7-12-608-15,7 17-112 0,-2-4-16 0,0 0-16 16,-5-13-544-16,6 17-96 0,-2-4-32 0,-4-13-9488 0</inkml:trace>
  <inkml:trace contextRef="#ctx0" brushRef="#br0" timeOffset="15979.25">30961 4011 13823 0,'-8'6'1216'0,"-1"0"-960"0,-2-1-256 0,1-1 0 0,-2 2 3088 0,0 3 576 15,-1 0 112-15,2 1 32 0,-1-3-2848 0,-1 4-560 16,-1-5-112-16,0 3-32 0,0 1-128 0,1-4-128 15,0 2 144-15,-1 0-144 0,-1 0 192 0,2-3-64 16,0 1-128-16,0-2 192 0,0-1 352 0,2-1 64 16,-3 2 16-16,4-4 0 0,0 2-64 0,2-2-16 15,1-2 0-15,7 2 0 0,0 0-224 0,0 0-64 16,0 0 0-16,0 0 0 0,0 0 48 0,0 0 0 16,0 0 0-16,0 0 0 0,12 4-112 0,1-1 0 15,-1-2-16-15,1-1 0 0,-3 0-176 0,2 1 0 16,1-1 144-16,0 0-144 0,-1 2 0 0,1 0 0 15,-1 1 0-15,1-2 0 0,0-2 0 0,0 2-288 0,1 1 48 0,0 0 16 32,-1 1-256-32,2-1-48 0,-1 2-16 0,0-2 0 15,1 0-272-15,0 1-48 0,1 1-16 0,1 0 0 16,-1-2-272-16,1 2-48 0,0-1-16 0,-2-1-11008 0</inkml:trace>
  <inkml:trace contextRef="#ctx0" brushRef="#br0" timeOffset="16435.46">31405 4062 15663 0,'-1'-12'688'0,"1"7"144"0,-3 2-656 0,2 2-176 0,1 1 0 0,0 0 0 16,-1-4 4240-16,1 4 816 0,0 0 176 0,0 0 16 16,0 0-4096-16,0 0-816 0,0 0-160 0,0 0-48 15,0 0-128-15,2 19-176 0,-3 0 48 0,1-2 0 16,-3 0 128-16,3-2-192 0,0-15 192 0,-1 21-192 15,0-1 64-15,1-3 0 0,-1 1 0 0,3-4 0 32,1 2-768-32,-3-16-128 0,0 18-48 0,1-4-12880 0</inkml:trace>
  <inkml:trace contextRef="#ctx0" brushRef="#br0" timeOffset="16631.38">31309 4163 9215 0,'0'0'816'0,"0"0"-656"16,-4-6-160-16,4 6 0 0,0 0 6016 0,0 0 1184 15,0 0 224-15,0 0 64 0,0 0-6016 0,8-7-1184 16,-8 7-288-16,9-6 0 16,-9 6-416-16,13-3-112 0,0 1-32 0,1-1 0 15,1 0-880-15,-1 1-176 0,3-1-48 0,2 4-11824 0</inkml:trace>
  <inkml:trace contextRef="#ctx0" brushRef="#br0" timeOffset="16909.62">31962 3882 34607 0,'0'0'1536'0,"0"0"320"0,-9 6-1488 0,2 2-368 0,1 3 0 0,2 3 0 16,1 4 336-16,2 2 0 0,0 1 0 0,1 1 0 16,0 1-336-16,1 2 0 0,2 0 0 0,-1 1 0 0,2 2-128 0,1 4 128 15,1 0-128-15,-1 5 128 16,1-3-704-16,1 2-48 0,-1 1-16 0,2-3 0 15,0-3-720-15,-2 2-160 0,1-3-16 0</inkml:trace>
  <inkml:trace contextRef="#ctx0" brushRef="#br0" timeOffset="20093.12">26469 9351 16815 0,'0'0'736'0,"0"0"160"0,0 0-704 0,0 0-192 16,0 0 0-16,3-8 0 0,-3 0 1792 0,0 8 320 0,0 0 64 16,0 0 0-16,1-10-640 0,-1 10-128 0,0-9-16 0,0 9-16 15,0 0-64-15,2-9-16 0,-2 9 0 0,0-8 0 16,0 8-160-16,-2-8-48 0,1 1 0 0,1 7 0 15,0 0-336-15,0 0-80 0,0 0-16 0,0 0 0 16,0 0-384-16,3 13-80 0,-3 3 0 0,2 1-16 16,-1 3 32-16,1 3 16 0,0 4 0 0,2 7 0 15,-1 8-64-15,2 5-16 0,2 6 0 0,0 0 0 16,0-4-144-16,2-5 160 0,0-7-160 0,0-2 160 16,1-1-160-16,-1-3 0 0,-2-3 144 0,3 0-144 15,-1 1 128-15,0-5-128 0,-3 2 160 0,1-3-160 16,2-1 352-16,0-2-32 0,-1-6 0 0,0 0 0 15,0-2 48-15,-1-1 0 0,-7-11 0 0,10 7 0 16,-10-7-96-16,0 0-16 0,11-1 0 0,-2-3 0 0,-1-5 64 16,-1-3 0-16,-3-5 0 0,1-3 0 0,0-7-64 0,0 0 0 15,1-3 0-15,0-1 0 16,1 0-128-16,0-3-128 0,1 1 192 0,0-6-192 0,-1-1 128 0,2-10-128 16,0-5 0-16,0 0 0 0,0-2 0 0,1 5 0 15,-2 6 0-15,1 6 0 0,1 3 0 0,-3 6-176 16,0 2 176-16,2 5-208 0,-1-1-16 0,0 0 0 15,-1 0 0-15,1-2 0 16,-1 2-240-16,1 2-48 0,-1 2-16 0,0 3 0 16,-1 3-384-16,1 2-80 0,-2 3-16 0,-5 10 0 15,7-7-1232-15,-7 7-240 0,0 0-48 0,0 0-8496 16,10 3-1712-16</inkml:trace>
  <inkml:trace contextRef="#ctx0" brushRef="#br0" timeOffset="21394.21">27450 9078 12207 0,'0'0'528'0,"0"0"128"0,0 0-528 0,0 0-128 16,0 0 0-16,0 0 0 0,-2-9 1792 0,2 9 336 0,0 0 64 0,0 0 16 15,0 0-448-15,0 0-96 16,0 0 0-16,0 0-16 0,0 0-592 0,0 0-112 15,0 0-32-15,0 0 0 0,-6 8-144 0,2 1-16 0,1 3-16 0,2 0 0 16,2-1-128-16,-1 2-32 0,-1 0 0 0,0 2 0 16,0-2-240-16,1 1-48 0,-2 2-16 0,2 2 0 15,0 0-272-15,0-1 128 0,-1-2-128 0,1-1 0 16,3-1 144-16,-1 0-144 0,-1 1 0 0,1-2 144 16,0-1-144-16,1-2-256 0,-3-9 64 0,4 11 16 31,1-4-800-31,-5-7-176 0,7 8-16 0,-7-8-13104 0</inkml:trace>
  <inkml:trace contextRef="#ctx0" brushRef="#br0" timeOffset="21645.88">27658 9072 27647 0,'-7'-4'1216'0,"1"3"256"0,0-1-1168 0,-1 6-304 15,-1 1 0-15,8-5 0 0,-5 15 1664 0,0-2 288 16,0 2 48-16,1 1 16 0,-1 2-1824 0,-1 2-352 16,0 2-80-16,-2 3-16 0,-1-4 128 0,0 0 128 15,0-3-208-15,-2-3 80 0,1 1 128 0,-1 0 0 16,1-2 0-16,0-1 0 0,-1-1 0 0,1-3 0 16,-1 1 0-16,1-2 176 0,-2-1-176 0,2-2 0 15,-1 0 0-15,1 0 0 16,-2-2-2112-16,2-2-368 0,-1-1-64 0,3-1-16 0</inkml:trace>
  <inkml:trace contextRef="#ctx0" brushRef="#br0" timeOffset="21856.32">27317 9193 28447 0,'0'0'1264'0,"-11"-4"256"0,1-1-1216 0,1 2-304 0,9 3 0 0,0 0 0 15,0 0 1248-15,0 0 192 0,0 0 32 0,1 11 16 16,4-1-1008-16,2 1-208 0,-1-1-32 0,2-1-16 15,-8-9-224-15,11 11 176 0,-1-4-176 0,2 1 160 16,0 0 32-16,1 0 16 0,0 2 0 0,0-2 0 16,0 3-208-16,0-1 128 0,0-1-128 0,-2 0 0 15,1-1 0-15,0 0 0 0,0 0 0 0,-2-3 0 16,1 0-400 0,0 0-176-16,1-1-48 0,4 0-9616 0,-2-1-1920 0</inkml:trace>
  <inkml:trace contextRef="#ctx0" brushRef="#br0" timeOffset="23478.19">28326 9816 2751 0,'-8'-2'256'0,"0"0"-256"16,0 1 0-16,8 1 0 0,-9-3 4112 0,1 1 784 16,2-2 160-16,-1 0 16 0,1 0-2960 0,1 2-576 15,5 2-128-15,-7-3-32 0,1 2-224 0,6 1-64 16,-11-2 0-16,11 2 0 0,0 0 160 0,-8 0 32 15,8 0 0-15,-9 0 0 0,1-2-112 0,2-1-16 16,1-1 0-16,5 4 0 0,0 0-352 0,0 0-80 0,-6-2-16 0,6 2 0 16,0 0-400-16,0 0-96 0,0 0-16 0,0 0 0 15,0 0-64-15,0 0 0 0,0 0-128 0,11-2 192 16,1 0-192-16,2 0 128 0,3 1-128 0,5-2 0 16,4 2 192-16,5 0-48 0,2 0-16 0,2 1 0 15,3 1-128-15,0-1 160 0,-2-1-160 0,-2-3 160 16,-1 1-160-16,-1-2 0 0,1 0 144 0,1-1-144 15,1 1 0-15,3 3 0 0,2-1 0 0,3 2 128 16,0 1-128-16,-2 0 0 0,-3-2 0 0,-3 1 0 16,-3-2 0-16,0 1 0 0,-5-2 0 0,-2 0 128 15,-3-3-128-15,0 2 0 0,0 0 128 0,-1 0-128 16,0 0 0-16,1 2 0 0,0-4 0 0,1 4 128 16,-1 0-128-16,0-2 0 0,0 2 0 0,0 1 0 0,-1-1 0 0,0 0 0 15,0 1 0-15,-2 0 128 0,-2 0-128 0,0 0 0 16,0 2 0-16,-2 0 0 0,-1-2 0 0,-1 1 0 15,-1-1 0-15,-1 1 128 0,-11 1-128 0,12 0 0 16,-3-3 0-16,-9 3 128 0,9-1-128 0,-9 1 0 16,10-3 128-16,-10 3-128 0,0 0 160 0,0 0-32 15,5-7-128-15,-5 7 192 0,0-8-16 0,0 8-16 16,-2-8 0-16,0-1 0 0,-2 1 0 0,0 2 0 16,-1-2 0-16,1 0 0 0,-4-1 0 0,0 1 0 15,-1-3 0-15,-1 4 0 0,-1-5 32 0,1 0 0 16,-3 2 0-16,0-1 0 0,1 1-192 0,-2 3 192 15,-3-3-192-15,2 1 192 0,1 1-192 0,0 2 0 0,-1-1 0 16,1 2 128-16,1-2-128 0,0 3 0 0,0 0 144 16,1 1-144-16,0-3 0 0,2 2 128 0,0-1-128 15,0 0 0-15,3 1 0 0,7 4 128 0,-10-4-128 0,5 0 0 16,5 4 0-16,0 0 0 0,0 0 0 0,0 0 0 16,-2-8 0-16,2 8 0 0,0 0 0 0,0 0 0 15,7-5 0-15,1 4 0 0,3-3 0 0,2 4 0 16,1 4 0-16,3-2-160 0,3 2 160 0,2 3-160 15,1-4 160-15,2 3-128 0,0 2 128 0,-2 1-128 16,1 1 128-16,-2 0 0 0,0 1-144 0,-4 1 144 16,-2 0 0-16,-2 1 0 0,1 2 0 0,-2-2 0 15,-2 1 0-15,0-1 0 0,-1 1 0 0,-2-1 0 16,-1 0 0-16,-2 1 0 0,0-1 0 0,0 0 0 16,-2 0 0-16,-2 2 0 0,-1-2 0 0,0 0 0 15,-1 0 0-15,-2 0 0 0,1-1 160 0,-1-1-160 16,0 2 256-16,-2-2-48 0,-1-3-16 0,-2-1 0 0,0 3-64 0,-1-3 0 15,0 1-128-15,0 0 192 0,0 0-192 0,1-2 176 16,0-2-176-16,0 2 160 0,-1-3-160 0,9-3 0 16,-9 6 0-16,4 1 0 15,3 1-1056-15,2 0-192 0,3-1-32 0,3-2-16 16,5 0-1664-16,1-2-336 0,2-3-64 0</inkml:trace>
  <inkml:trace contextRef="#ctx0" brushRef="#br0" timeOffset="24195.28">30555 9404 20159 0,'0'0'896'0,"0"0"176"0,0 0-864 0,0 0-208 0,0 0 0 0,0 0 0 15,0 0 1680-15,0 0 304 0,0 0 48 0,0 0 16 16,0 0-704-16,0 0-128 0,0 0-16 0,0 0-16 16,0 0-16-16,0 0 0 0,4 15 0 0,-3-1 0 15,-1 0-560-15,-1 6-112 0,4 1-32 0,-2 5 0 16,-2 2-208-16,-1 6-32 0,1 4-16 0,-1-1 0 16,-1-2 48-16,0-3 0 0,1-5 0 0,0-3 0 15,1-1-128-15,0-1-128 0,-2-1 176 0,3-3-176 16,3-3 160-16,-1 1-160 0,0-3 128 0,-1 0-128 0,0-1 0 0,2-2 0 15,-3-10-192-15,0 12 192 16,0-12-1760-16,0 0-224 0,0 0-64 0,6 9-13456 16</inkml:trace>
  <inkml:trace contextRef="#ctx0" brushRef="#br0" timeOffset="24432.62">30892 9410 30399 0,'0'0'2704'0,"-7"-3"-2160"16,7 3-544-16,0 0 0 0,-12 3 1888 0,12-3 272 15,-10 9 48-15,3 2 16 0,3 4-1856 0,2 4-368 16,1 7 0-16,1 2-160 0,1 3 160 0,0 3 0 0,0 2 0 0,1 0 0 16,-2-2 0-16,1-2 0 0,0-3 0 0,2-2 0 15,-3 1 0-15,1-5 144 0,-1-2-144 0,2 1 0 16,-2-5 144-16,0 3-144 0,0-5 0 0,0 0 144 15,0-1-288-15,0-1-64 0,0-3-16 0,0-1 0 32,0-9-1728-32,0 0-352 0,0 0-64 0</inkml:trace>
  <inkml:trace contextRef="#ctx0" brushRef="#br0" timeOffset="24962.72">30541 9549 21183 0,'-22'-5'944'0,"9"2"192"0,-2 1-912 0,2 2-224 15,3 1 0-15,1 1 0 0,1 1 1536 0,8-3 272 16,0 0 48-16,0 0 16 0,0 0-1616 0,0 0-256 16,0 0-176-16,0 0 32 0,0 0 144 0,0 0-128 15,0 0 128-15,0 0-128 0,0 0 416 0,0 0 96 16,0 0 0-16,0 0 16 0,0 0 784 0,0 0 160 15,0 0 16-15,0 0 16 0,0 0-224 0,0 0-32 16,0 0-16-16,9-8 0 0,0 0-400 0,0-3-64 16,3-1-32-16,1 2 0 0,0 0-272 0,1-1-48 15,1 0-16-15,-2-2 0 0,1 2-80 0,3-1-32 0,0 0 0 0,0 0 0 16,-1 1-160-16,-2-1 128 0,0-1-128 0,1 0 128 16,-2-2-128-16,-2 2 0 0,-1 2 144 0,-3-2-144 15,1 1 0-15,-1 1 144 0,-1 2-144 16,-6 9 0-16,4-10 144 0,-4 10-144 0,0 0 0 0,0 0 144 15,0 0-144-15,0 0 160 0,8-7-160 0,-8 7 160 16,0 0-160-16,0 0 0 0,10 0 0 0,-10 0 0 16,0 0 0-16,12 6 0 0,-3 0 0 0,-9-6 0 15,9 8 0-15,-9-8 0 0,10 12 0 0,-3-3 0 16,-7-9 0-16,8 10 0 0,0 1 0 0,-8-11 0 16,0 0 0-16,10 11 0 0,-2-1 0 0,-8-10 0 15,11 9 0-15,-1-2 0 0,-10-7 0 0,14 7 0 16,-1-3 0-16,1 0 0 0,-14-4 0 0,18 2 0 15,0 0 0-15,2-4 128 0,0 2-128 0,1 0 0 16,0 0 0-16,1 0 0 0,-1-2-192 0,0 0 192 16,-1 2-496-16,-2-1 32 0,0 0 0 0,-4 1 0 15,-2-3-1232-15,0 2-240 0,-12 1-48 16,0 0-14000-16</inkml:trace>
  <inkml:trace contextRef="#ctx0" brushRef="#br0" timeOffset="26181.1">31560 9162 13823 0,'-4'-4'608'0,"4"4"128"0,-3-4-592 0,3-1-144 0,0 5 0 0,0 0 0 16,5-5 2272-16,0-1 416 0,0 0 96 0,0 2 16 15,-5 4-1904-15,8-5-384 0,-8 5-80 0,0 0-16 16,0 0 736-16,0 0 160 0,0 0 32 0,0 0 0 16,0 0 64-16,0 0 0 0,0 0 16 0,0 0 0 15,0 0-592-15,4 17-112 0,-3 0-16 0,-1 1-16 0,-2 3-464 0,1 1-96 16,-1-3 0-16,1 0-128 0,-2-4 0 0,2 5 0 16,1-2 0-16,0 2 0 0,-1-1 0 0,2-1 0 15,2 1-160-15,-1-4 160 16,0 2-480-16,1 0 32 0,1-1 0 0,3-3 0 15,1 0-576-15,0 0-128 0,-3-3 0 0,-5-10-13792 0</inkml:trace>
  <inkml:trace contextRef="#ctx0" brushRef="#br0" timeOffset="26434.33">31914 9133 24879 0,'0'0'2208'0,"-9"5"-1760"0,-1 3-448 0,3 5 0 15,0 5 1984-15,1 3 304 0,-2-1 64 0,1-2 16 16,1 2-2016-16,-2-1-352 0,0-1-160 0,-2 1 16 16,-2-1 144-16,0 0 0 0,0 0 0 0,-1 1 0 15,-1-2 0-15,0-2 224 0,-2 5-48 0,2-3-16 16,1 0-32-16,0 1 0 0,0 0 0 0,1-1 0 15,-1-1-128-15,0-3 0 0,2-3-192 0,1-1 192 16,0-5-1696-16,0 2-224 0,3-4-32 16,7-2-11008-16</inkml:trace>
  <inkml:trace contextRef="#ctx0" brushRef="#br0" timeOffset="26664.15">31447 9301 11967 0,'-10'-4'528'0,"10"4"112"0,-7 0-512 0,7 0-128 15,0 0 0-15,0 0 0 0,0 0 4720 0,0 0 912 16,0 0 176-16,0 0 32 0,10-6-4160 0,1 2-832 16,-11 4-160-16,12-1-48 0,-12 1 288 0,17 1 48 15,-17-1 16-15,17 8 0 0,-2 1-272 0,-2 0-48 16,-13-9-16-16,17 17 0 0,-1 0-336 0,-2 0-64 0,-2-3 0 0,2 2-16 16,-1-3 48-16,3 0 16 15,1 1 0-15,-2-2 0 0,4 0-304 0,2-2 160 0,-1-3-160 16,5-1 128-1,1-1-592-15,2-2-128 0,-1-3-32 0,-1 0-18080 0</inkml:trace>
  <inkml:trace contextRef="#ctx0" brushRef="#br0" timeOffset="35397.15">18745 14375 25967 0,'0'0'1152'0,"0"0"240"0,0 0-1120 0,-9 2-272 0,9-2 0 0,0 0 0 16,0 0 320-16,0 0 0 0,0 0 0 0,0 0 0 16,0 0-320-16,0 0 0 0,0 0 0 0,0 0 0 15,11-2 480-15,0 0-16 0,-3-2 0 0,-8 4 0 16,8-5 528-16,-8 5 96 0,10-6 32 0,-10 6 0 16,8-5-16-16,-8 5 0 0,0 0 0 0,0 0 0 15,0 0-304-15,0 0-64 0,0 0-16 0,0 0 0 16,6 13-304-16,-2 3-64 0,-4 0-16 0,0 2 0 15,0 1-144-15,-1 1-16 0,0-1-16 0,-1 1 0 0,2-2-16 0,0-2 0 16,-1-2 0-16,1 1 0 0,1-1-144 0,2 0 160 16,0-1-160-16,-1 0 160 0,-1 0-160 0,2 2 0 15,1-1 0-15,0 0 128 0,-2-1-128 0,1 3 0 16,1 1 0-16,0 0 128 0,-1 3-272 0,-1 3-64 16,2-2-16-16,0 1 0 15,1 0-592-15,-1-1-112 0,-1-3-32 0,2-3 0 16,-1-2-624-16,0-2-128 0,-2-1-16 0,-2-10-13440 0</inkml:trace>
  <inkml:trace contextRef="#ctx0" brushRef="#br0" timeOffset="35711.18">19193 14412 27647 0,'0'0'2448'0,"-7"-3"-1952"0,-3 2-496 0,10 1 0 15,-9 6 2032-15,3 5 304 0,1 2 64 0,2 1 16 16,2 2-2080-16,1 1-336 0,1-3-208 0,3 1 16 16,0-2 192-16,1-2 0 0,-1 0 0 0,2 1 0 15,1 1 0-15,-1 0 0 0,0 1 0 0,-1 0 0 16,0-1 192-16,-1-1-48 0,-4-12 0 0,5 18 0 15,-1-3-144-15,-1 0 0 0,-3 0 0 0,0-1 0 16,0 0 128-16,0 1-128 0,0-1 128 0,0-1-128 0,-2-3-160 0,1 2-112 16,0 0-32-16,-2-2 0 15,1-1-2160-15,2-9-432 0</inkml:trace>
  <inkml:trace contextRef="#ctx0" brushRef="#br0" timeOffset="36262.68">18673 14632 29535 0,'-19'0'1312'0,"6"2"272"0,1-1-1264 0,0 1-320 0,2 0 0 0,10-2 0 16,0 0 0-16,0 0 128 0,0 0-128 0,0 0 0 15,0 0 0-15,0 0 0 0,0 0 0 0,9-8 0 16,-1 0 192-16,1 2 96 0,0-1 16 0,0 2 0 16,-1-3 640-16,0 0 128 15,-2 0 16-15,1-1 16 0,-2 0 176 0,0-1 16 0,0-1 16 0,2 1 0 16,-1 1-480-16,1-2-112 0,1 0-16 0,0-3 0 16,-1 1-352-16,4-2-80 0,-1-3-16 0,1-1 0 15,3 1-128-15,0 0-128 0,-1-3 144 0,2 1-144 16,2-4 128-16,1 1-128 0,-2 0 0 0,0 2 144 15,1 3-144-15,0-2 0 0,-2 2 0 0,-2 4 0 0,1 3 128 16,0 2-128-16,-1 3 0 0,1-1 128 0,-1 3-128 0,-2 2 0 16,0-2 0-16,0 2 128 0,1 2-128 0,0 0 0 15,-3-1 0-15,1 1 0 0,2 3 0 0,0-1 0 16,-2 1 0-16,2 1 0 0,0 0 0 0,0 4 0 16,-1 1 0-16,1 2 0 0,0 1 0 0,1 4 0 15,0 1 0-15,-1 1 0 0,-3 0 0 0,0 2 0 16,0-1 0-16,0 2 0 0,0 1 0 0,-1-1 0 15,-1-3 0-15,-1 1 0 0,1-1 0 0,-2-4 0 16,-1-2 0-16,1 0 0 0,0-3 0 0,0-4 128 16,1 2-128-16,-6-7 128 0,9 2 0 0,0-2-128 15,1 0 192-15,1-2-64 0,0-4-128 0,1 0 192 16,1-4-192-16,0 0 192 0,-1 0-192 0,1 1-256 0,-1-2 64 0,1 1 16 31,0 1-1616-31,-1-2-336 0,-1 0-64 0,1 0-15136 0</inkml:trace>
  <inkml:trace contextRef="#ctx0" brushRef="#br0" timeOffset="41517.15">19710 14810 3679 0,'0'0'160'0,"0"0"32"0,0 0-192 0,0 0 0 15,0 0 0-15,0 0 0 0,0 0 3504 0,5-10 656 16,-1 1 128-16,-4 9 16 0,5-9-3472 0,-1 1-688 16,-4 8-144-16,0 0 0 0,2-10 352 0,1 2 96 15,-3 8 0-15,0 0 16 0,-3-9 640 0,3 9 128 16,-5-7 32-16,5 7 0 0,-9-3-112 0,0 3-32 0,-1 0 0 0,-2 3 0 16,0 4-448-16,-1 2-96 0,-1 3 0 0,1 3-16 15,0 4-368-15,0 2-192 0,-2-1 192 0,2 4-192 16,3 1 0-16,1 2 0 0,1-2 0 0,1 1 0 15,1-1 0-15,2-2 0 0,1-3 0 0,3-1 0 16,-1-3 0-16,2 0 0 0,2-5 0 0,1 1 0 16,0 0 832-16,1-2 144 0,0-1 48 0,2-2 0 31,0 1-1648-31,1-2-320 0,-8-6-64 0,12 4-16 0,0 0 864 0,0-3 160 0,1-2 0 0,1 0 0 16,0-2 240-16,2-1-48 0,0-2 0 0,0-1 0 15,1 2-64-15,0-2-128 0,2-2 176 0,-1 0-176 16,-2-3 272-16,-2 2-48 0,-2-4-16 0,1-2 0 15,-2-1-80-15,1-3 0 0,-1 0-128 0,-2-6 192 0,0-2-64 16,-3 3-128-16,-2 2 176 0,-2 2-176 0,-1 0 256 0,-1 6-48 16,-1-2-16-16,-1 4 0 0,0 1 0 0,-2 4-16 15,-4 3 0-15,0 2 0 0,-1 2-176 0,-2 0 0 16,1 3 0-16,-2 1 0 0,-1 1 0 0,0-2 0 16,0 4 0-16,-1-3-176 15,0 0-320-15,0-2-64 0,3-2-16 0,3-4 0 0</inkml:trace>
  <inkml:trace contextRef="#ctx0" brushRef="#br0" timeOffset="44028.34">20829 14511 15263 0,'0'0'672'0,"0"0"144"0,-7-7-656 0,7 7-160 15,-9-3 0-15,1 0 0 0,8 3 416 0,-11 0 48 0,11 0 16 0,-10 1 0 16,1 2-480-16,9-3-320 0,-9 0 64 0,9 0 0 15,-10 2 64-15,0-2 32 0,1 0 0 0,0 3 0 16,-2 1 352-16,2-3 64 0,0 2 0 0,0-1 16 16,0 0 752-16,0 0 160 0,-2 0 32 0,2 0 0 15,0 1 16-15,9-3 16 0,-10 1 0 0,2 1 0 16,8-2-288-16,-9 1-48 0,0 1-16 0,9-2 0 16,-10 2-224-16,10-2-48 0,-9 2-16 0,9-2 0 15,-8 3-128-15,8-3-32 0,0 0 0 0,0 0 0 16,0 0 64-16,0 0 16 0,0 0 0 0,0 0 0 15,0 0-16-15,0 0-16 0,0 0 0 0,0 0 0 16,0 0-64-16,0 0-16 0,0 0 0 0,0 0 0 16,0 0 32-16,7-5 0 0,1-2 0 0,2 2 0 15,2 1-48-15,1 0 0 0,3 0 0 0,2 3 0 0,3 1-160 0,5-3-48 16,3 2 0-16,2 1 0 16,1 4-64-16,4 0 0 0,-1-2-128 0,0 1 192 0,-1-2-192 0,1 1 128 15,2-4-128-15,-1 1 0 0,2-4 160 0,0 1-160 16,1 1 160-16,3 1-160 0,1 0 320 0,0 2-16 15,0 2-16-15,-3-2 0 0,-3 0-144 0,-2-2-16 16,-1 0-128-16,-2-1 192 0,-2-1 0 0,-1 0 0 16,-3-1 0-16,0 0 0 0,-1 0-64 0,0 0-128 15,-3-1 176-15,0 2-176 0,-3-1 144 0,0 4-144 16,-1-2 0-16,0 2 144 0,-2 1-144 0,-2 0 0 16,-1-1 0-16,-2 1 128 0,-11 0 0 0,0 0-128 15,10-2 192-15,-10 2-64 0,0 0-128 0,0 0 128 0,0 0-128 16,0 0 128-16,0 0 64 0,0 0 0 0,0 0 0 0,-5-5 0 15,-2 0 0-15,0 0 0 0,-3-2 0 16,0 1 0-16,0-1-64 0,-2-1-128 0,0-1 192 0,0 1-64 16,-1 2-128-16,0-6 128 0,-1 3-128 0,0 0 128 15,-1 0-128-15,2 0 0 0,0 1 0 0,0 1 128 16,1-1-128-16,2 2 0 0,-2-1 0 0,2 1 128 16,-1 1-128-16,2 0 0 0,0-2 0 0,1 4 0 15,2-2 0-15,-1 0 0 0,2 2 0 0,5 3 0 16,-8-4 0-16,3-1 0 0,5 5 0 0,-5-4 0 15,5 4 0-15,-5-4 0 0,5 4 0 0,0 0 0 16,-4-6 0-16,4 6 0 0,0 0 0 0,0 0 0 16,0 0 0-16,0 0 0 0,0 0 0 0,0 0 0 15,0 0 0-15,0 0 0 0,0 0-144 0,0 0 144 0,0 0 0 0,11 2 0 16,0 2 0-16,-11-4 0 0,10 6-144 0,1 0 144 16,-2 1 0-16,0-1-144 0,-1-1 144 0,1 1 0 15,0-1 0-15,1 0 0 0,0-1 0 0,1 0 0 16,1 0 0-16,0 0 0 0,0 1 0 0,1-3 0 15,0 2 0-15,0-1 0 0,-2 1 0 0,1 1 0 16,-1 0 0-16,-2-1 0 0,-9-4 0 0,11 5 0 16,-1 2 0-16,-3 0 0 0,0-1 0 0,1-1 0 15,-8-5 0-15,8 9 0 0,-2-1 0 0,-1 0 0 16,0 0 0-16,1 0 0 0,-2 1 0 0,0 1 0 16,-1-2 0-16,0 0 0 0,-2 0 0 0,1 0 0 15,-2 2 0-15,0-4 0 0,0-6 0 0,-3 8 0 16,3-8 0-16,-5 9 128 0,0-2 0 0,5-7 16 0,-10 3 0 15,1 0 0-15,0 0 48 0,1 1 0 0,-1 2 0 0,0 0 0 16,0 0-48-16,-1 1 0 0,-2-1 0 0,0 1 0 16,0-1-16-16,2 2-128 0,0 0 192 0,0-2-64 15,1 1-128-15,1-1 0 0,1 0 144 0,7-6-144 16,-9 6 0-16,9-6 0 0,0 0 0 0,-7 8 128 16,7-8-368-16,0 0-64 0,0 0-16 0,0 0 0 31,-1 12-1456-31,1-12-288 0,5 6-64 0,4 0-11024 0,3-1-2208 0</inkml:trace>
  <inkml:trace contextRef="#ctx0" brushRef="#br0" timeOffset="45831.01">22487 14177 2751 0,'0'0'256'0,"0"0"-256"0,0 0 0 0,0 0 0 16,0 0 2384-16,0 0 432 0,0 0 96 0,0 0 16 16,0 0-1232-16,0 0-240 15,0 0-48-15,0 0-16 0,0 0 128 0,0 0 16 0,0 0 16 0,0 0 0 16,0 0-512-16,0 0-96 0,0 0-32 0,0 0 0 16,0 0-80-16,0 0 0 0,0 0-16 0,0 0 0 15,0 0-176-15,0 0-16 0,0 0-16 0,0 0 0 16,10 0 160-16,-10 0 48 0,0 0 0 0,0 0 0 15,0 0-144-15,12 3-32 0,-12-3 0 0,0 0 0 16,0 0-80-16,0 0-32 0,0 0 0 0,0 0 0 16,0 0-96-16,0 0-32 0,0 0 0 0,0 0 0 15,10 8-80-15,-10-8-32 0,0 0 0 0,0 0 0 16,0 0-32-16,0 0-16 0,0 0 0 0,0 0 0 16,0 0 32-16,0 0 16 0,0 0 0 0,0 0 0 15,0 0-80-15,0 0-16 0,0 0 0 0,4 13 0 16,-4-13-64-16,3 15-128 0,-3-2 176 0,0-1-176 15,1 0 160-15,-1 1-160 0,-1 0 128 0,1 1-128 0,2 2 128 0,1-2-128 16,-2 3 128-16,2 1-128 0,1 1 0 0,1 2 0 16,0-3 128-16,-1 1-128 0,0 1 0 0,1-2 0 15,0 0 0-15,-1-3 0 0,0-1 0 0,0 3 0 16,1-1 0-16,2-1 128 0,-1 2-128 0,0 0 0 16,-1 1 0-16,0-2 128 0,0 1-128 0,0 1 0 15,1 2 144-15,-1-1-144 0,1 2 128 0,0 0-128 16,-3 0 128-16,3 0-128 0,-1-2 160 0,0 0-32 15,-1-1-128-15,0-2 192 0,0-2 0 0,-2-1-16 16,1 1 0-16,0-2 0 0,-2-3-32 0,0 2 0 16,1-5 0-16,-2-6 0 0,1 9 0 0,0-1 0 15,-1-8 0-15,0 7 0 0,0-7-16 0,0 0-128 0,0 0 192 0,2 7-64 16,-2-7-128-16,0 0 192 0,0 0-192 0,0 0 192 16,0 0-192-16,0 0 192 0,0 0-192 0,0 0 192 15,0 0-16-15,0 0 0 0,0 0 0 0,0 0 0 16,0 0-32-16,0 0 0 0,0 0 0 0,0 0 0 15,0 0-144-15,0 0 160 0,0 0-160 0,0 0 160 16,0 0-160-16,0 0 0 0,0 0 0 0,0 0 128 16,0 0-128-16,0 0 0 0,0 0 0 0,0 0 0 15,0 0 0-15,0 0 0 0,7-6 0 0,-7 6 0 16,0 0 0-16,0 0 0 0,0 0 0 0,0 0 0 16,0 0 0-16,0 0 0 0,0 0 0 0,0 0 0 15,7-8 0-15,-7 8 128 0,4-12-128 0,-4 12 0 0,0 0 128 0,0 0-128 16,4-9 128-16,-4 9-128 15,0 0 176-15,4-9-48 0,-1-3-128 0,1 3 192 0,-1 0 0 0,1 0 0 16,0-1 0-16,1-2 0 0,-1-3-16 0,1 0-16 16,0-3 0-16,2-3 0 0,-1 1-16 0,1-1 0 15,-1-3 0-15,1-1 0 0,1 0-144 0,0-1 160 16,-1-3-160-16,3 1 160 0,0-2-160 0,0 0 0 16,0-2 0-16,0 0 128 0,0-4-128 0,1 4 0 15,-2-2 0-15,1 4 0 0,1 0 0 0,-2 5 0 16,-3 4-176-16,1 1 176 0,0-1-272 0,-1 4 16 15,1 2 16-15,-2 2 0 16,0 0-208-16,0 4-32 0,2 1-16 0,-1 2 0 16,-6 6-1376-16,12-7-288 0,1 2-48 0,1 2-16 15,2 2-1488-15,4-3-320 0</inkml:trace>
  <inkml:trace contextRef="#ctx0" brushRef="#br0" timeOffset="47964.66">23372 13944 25391 0,'0'0'1120'0,"0"0"240"0,0 0-1088 0,0 0-272 0,0 0 0 0,0 0 0 15,-9-1 1216-15,9 1 192 0,0 0 48 0,0 0 0 16,-10 1-624-16,10-1-128 0,0 0-32 0,-6 8 0 16,1 1-240-16,5-9-48 0,-5 8-16 0,1 2 0 15,0 2-80-15,1 0-16 0,1-2 0 0,-2 2 0 16,2 1-144-16,1 0-128 0,0 1 192 0,-1 2-192 16,1 1 288-16,1 1-48 0,-1-1-16 0,1 4 0 15,-2 1 128-15,1-1 32 0,0 2 0 0,0-1 0 16,1-1-80-16,0 0-16 0,0-1 0 0,0-1 0 15,1-2-160-15,0-1-128 0,0-3 192 0,2 0-192 16,0-3 0-16,-1-1 0 0,-2-9 0 0,4 8-144 16,-4-8-432-16,0 0-96 0,0 0-16 0,0 0 0 15,0 0-2000-15,9-8-416 0,-1-3-80 0</inkml:trace>
  <inkml:trace contextRef="#ctx0" brushRef="#br0" timeOffset="48249.06">23576 14085 19343 0,'0'0'1728'0,"0"0"-1392"16,0 0-336-16,0 0 0 0,-9 0 2928 0,9 0 512 0,0 0 96 15,0 0 32-15,-2 10-2928 0,2-10-640 0,0 0 0 0,4 16 0 16,1-3-160-16,0 0 160 0,-5-13-128 0,8 15 128 15,0 0 0-15,-3-1 0 0,-5-14 0 0,4 17 0 16,0 1 144-16,-2-3 16 0,-2 0 0 0,2 1 0 16,-1-3 32-16,0 1 16 0,-1 1 0 0,0-2 0 15,-1-2-208-15,1-11 0 0,-3 13 0 0,1-1 0 16,0-1 0-16,2-11 0 0,0 0 0 0,-1 11-160 31,1-11-528-31,0 0-96 0,0 0-32 0,0 0-8416 0,0 0-1696 0</inkml:trace>
  <inkml:trace contextRef="#ctx0" brushRef="#br0" timeOffset="48821.2">23338 14098 19343 0,'0'0'1728'0,"-9"2"-1392"16,0-2-336-16,9 0 0 0,-8 4 1456 0,0 0 208 15,8-4 64-15,0 0 0 0,-9 3-1488 0,9-3-240 16,0 0-160-16,0 0 32 0,0 0-64 0,0 0-16 16,0 0 0-16,0 0 0 0,0 0 16 0,0 0 16 15,0 0 0-15,0 0 0 0,0 0 176 0,0 0 256 16,0 0-64-16,0 0-16 0,0 0 784 0,0 0 176 16,0 0 16-16,0 0 16 0,0 0 144 0,0 0 32 0,0 0 0 0,0 0 0 15,0 0-288-15,0 0-48 0,0 0-16 0,0 0 0 16,0 0-416-16,0 0-64 0,8-7-32 0,-2 3 0 15,2-4-224-15,0 3-32 0,0 0-16 0,1 0 0 16,0-6-208-16,0 2 144 0,-1-1-144 0,-2 1 128 16,1 1-128-16,-2-1 0 0,0-2 144 0,1 2-144 15,-1 0 128-15,-1-1-128 0,0-2 128 0,-1 0-128 16,1 2 0-16,0-1 128 0,0 2-128 0,1 1 0 16,1 2 0-16,0-1 0 0,1 2 0 0,0 1 128 15,-7 4-128-15,14-1 0 0,-1 0 0 0,0 1 0 16,0 0 0-16,0 1 128 0,-2 2-128 0,1 2 0 15,0-1 0-15,-3 5 0 0,-2-3 0 0,-1 6 0 16,1 2 0-16,-1 1 0 0,-2-2 0 0,1 0 0 16,0 1 128-16,2-1-128 0,-2-1 128 0,0 0-128 0,-1-1 176 0,1 1-48 15,-5-12 0-15,8 12 0 16,-1 0-128-16,-1-1 160 0,-6-11-160 0,11 11 160 0,-11-11-32 16,10 9 0-16,-10-9 0 0,11 9 0 0,-11-9-128 0,10 8 160 15,-10-8-160-15,0 0 160 0,0 0-160 0,10 6 128 16,-10-6-128-16,11 3 128 0,-11-3-320 0,0 0-64 15,0 0 0-15,10 1-16 16,-10-1-528-16,0 0-96 0,0 0-32 0,8-4 0 16,-8 4-1360-16,9-5-272 0,-9 5-48 0,0 0-7088 15,11-4-1424-15</inkml:trace>
  <inkml:trace contextRef="#ctx0" brushRef="#br0" timeOffset="49449.86">23855 14347 24239 0,'0'0'1072'0,"0"0"224"0,0 0-1040 0,0 0-256 15,0 0 0-15,0 0 0 0,0 0 176 0,0 0-32 16,0 0 0-16,0 0 0 0,-7 6-144 0,7-6 0 15,-8 9 0-15,8-9 0 0,-8 13 224 0,1 0 16 16,4 0 0-16,-3 4 0 0,0-2 288 0,1 0 64 16,-1 1 16-16,2 0 0 0,2-2 16 0,1-1 0 15,1-3 0-15,0 1 0 0,0-11 640 0,3 10 128 16,-3-10 16-16,7 9 16 16,-1-1-1744-16,-6-8-368 0,11 7-64 0,-2-5-16 0,-9-2 768 0,12 2 0 15,-2-1 128-15,1-1-128 0,-1 0 176 0,0 0-176 16,1-1 160-16,-1-1-160 0,1 1 160 0,-1 0-160 0,1-2 160 0,-11 3-160 15,13-1 160-15,-3-2-160 0,-2-2 160 0,-8 5-160 16,12-8 368-16,-5 2-32 0,-1-2 0 0,-1-1 0 16,-2-2 112-16,-1 1 32 0,-1-4 0 0,-2 1 0 15,1-2-96-15,0 1-32 0,-2-3 0 0,-1 0 0 16,0 0-48-16,-1 1-16 0,-1 1 0 0,-1 0 0 16,-2 0-288-16,0 2 160 0,0-2-160 0,0 4 128 15,-1 0-128-15,0 1 0 0,0 3 0 0,0 1 128 16,-2 2-128-16,2 1 0 0,1-1 0 0,2 3 0 15,-2 0-288-15,8 1 64 0,-9 1 16 0,9-1 0 32,-9 1-528-32,1 2-96 0,0 0-32 0,8-3-9984 0,-9 2-2000 0</inkml:trace>
  <inkml:trace contextRef="#ctx0" brushRef="#br0" timeOffset="54938.3">25514 16606 3679 0,'0'0'320'0,"0"0"-320"0,0 0 0 0,0 0 0 16,0 0 3776-16,0 0 704 0,0 0 128 0,0 0 16 16,0 0-3248-16,0 0-656 0,0 0-128 0,0 0-16 15,0 0 128-15,0 0 48 0,0 0 0 0,0 0 0 0,0 0 352 0,0 0 80 16,0 0 16-16,0 0 0 16,2 10-208-16,-2-10-32 0,3 12-16 0,-3-12 0 0,0 0-160 0,0 0-16 15,0 0-16-15,0 0 0 0,0 0-160 0,9 8-16 16,-9-8-16-16,11 9 0 0,-11-9-112 0,13 11 0 15,-2-5-16-15,-11-6 0 0,13 12-224 0,-1 0-32 16,-3 1-16-16,2 0 0 0,-4 4-16 0,3 0 0 16,-1 2 0-16,0 3 0 0,-3 6 48 0,2 2 0 15,-1 0 0-15,0 2 0 0,0-1 144 0,1 1 48 16,0-1 0-16,-1-2 0 0,0-2 0 0,1-1 16 16,-2-5 0-16,1 1 0 0,-2-5-64 0,0-1-16 15,1-2 0-15,-1-1 0 0,-1-2-64 0,1-2 0 16,-5-9-16-16,5 9 0 0,-5-9-48 0,5 10-16 0,-1-2 0 0,-4-8 0 15,0 0 0-15,0 0 0 0,0 0 0 0,7 9 0 16,-7-9-176-16,5 7 192 0,-5-7-192 0,0 0 192 16,0 0-192-16,8 6 160 0,-8-6-160 0,0 0 160 15,9 4-32-15,-9-4 0 0,0 0 0 0,12 1 0 16,-12-1 16-16,9-1 0 0,-9 1 0 0,0 0 0 16,10-4 48-16,-1-2 16 0,-2-1 0 0,-7 7 0 15,8-9 0-15,-1 0 0 0,0 1 0 0,-1-2 0 16,1-2-64-16,-2-1-16 0,-1-3 0 0,1-2 0 15,2-3-128-15,-1-4 160 0,0-2-160 0,-1 0 160 16,0-6-160-16,2 2 0 0,-2-2 144 0,1 2-144 16,2 0 0-16,0 1 0 0,0 1 0 0,1 4 128 15,0 2-128-15,0 2 0 0,0 3 0 0,0-2 0 16,1 4 0-16,-1 2 0 0,0 2 0 0,0 2 0 0,-1 2-128 0,0-2 128 16,-2 3-128-16,-6 7 128 0,8-8-240 0,-8 8 48 15,6-6 0-15,-6 6 0 16,7-5-224-16,-7 5-32 0,0 0-16 0,6-7 0 15,-6 7 0-15,7-12 0 0,-4 2 0 0,-1-1 0 16,-2 1-384-16,0-2-80 0,0 2-16 0,0 10 0 16,0-13-1744-16,0 5-368 0,0 8-64 0</inkml:trace>
  <inkml:trace contextRef="#ctx0" brushRef="#br0" timeOffset="56550.2">26372 16380 11567 0,'0'0'512'0,"0"0"112"0,0 0-496 0,0 0-128 0,0 0 0 0,0 0 0 16,0 0 1184-16,0 0 224 0,0 0 32 0,0 0 16 15,0 0-304-15,0 0-64 0,0 0-16 0,0 0 0 16,0 0 80-16,0 0 0 0,0 0 16 0,0 0 0 0,0 0 80 0,0 0 16 15,0 0 0-15,0 0 0 0,0 0-656 0,0 0-128 16,0 0-32-16,0 0 0 0,0 0-448 0,5 11 0 16,-1 1 0-16,-2 2 0 0,0-1 128 0,-1 0-128 15,-1 1 0-15,1 2 144 0,3 2-144 0,-3-2 0 16,1-2 0-16,-2 5 0 0,0-4 0 0,0 2 0 16,0 0 0-16,0-3 128 0,0-2-128 0,1 1 0 15,-1-1 0-15,0 1 0 0,0-4 0 0,0 0 0 16,0 2 0-16,1-4 0 15,-1 3-432-15,0-10-112 0,-1 6-32 0,0 1 0 16,1-7-2720-16,0 0-544 0</inkml:trace>
  <inkml:trace contextRef="#ctx0" brushRef="#br0" timeOffset="57098.94">26572 16326 4607 0,'0'0'400'0,"0"0"-400"0,0 0 0 0,0 0 0 15,0 0 3072-15,0 0 544 0,0 0 96 0,0 0 32 16,0 0-2528-16,0 0-512 0,0 0-112 0,0 0-16 16,0 11 16-16,0-11 0 0,0 14 0 0,0-3 0 15,0 2 176-15,0 0 48 0,0 4 0 0,2 2 0 16,-2 0-48-16,0 1-16 0,0 3 0 0,0 1 0 15,0-1-272-15,0-2-48 0,0 2-16 0,0-3 0 16,1-3-208-16,-1 0-32 0,0-3-16 0,0 0 0 16,-1-3-160-16,1-3 0 0,0-8 0 0,0 8 0 15,0-8 0-15,0 0 0 0,0 0 0 0,0 0 0 16,0 0-1280 0,0 0-352-16,0 0-64 0</inkml:trace>
  <inkml:trace contextRef="#ctx0" brushRef="#br0" timeOffset="57651.2">26250 16451 20607 0,'0'0'912'0,"0"0"192"0,-7-1-880 16,7 1-224-16,-11-2 0 0,11 2 0 0,0 0 1088 0,0 0 192 0,-8-2 16 0,8 2 16 15,0 0-656-15,0 0-128 16,0 0-16-16,0 0-16 0,0 0 160 0,0 0 48 0,5-7 0 0,2 2 0 16,0-2 128-16,0 0 16 0,1-1 16 0,0 0 0 15,0 0-32-15,1-1-16 0,1 0 0 0,1-2 0 16,1 1-240-16,-1 1-64 0,1-2 0 0,0 1 0 15,-2 0-176-15,1 0-32 0,-2 0-16 0,-1 2 0 16,-1-2-160-16,2 2-128 0,1-2 192 0,-3 3-192 16,0-1 0-16,-1 2 0 0,1-2 0 0,-7 8 0 15,7-4 0-15,-7 4 0 0,9-7 0 0,-9 7 0 16,9-5 0-16,-9 5 0 0,0 0 0 0,10 0 0 16,-2 2-128-16,-8-2 128 0,0 0 0 0,9 5-144 15,-1 0 144-15,-8-5 0 0,8 6-144 0,-8-6 144 16,8 8 0-16,-8-8 0 0,7 11-144 0,1 0 144 15,-8-11 0-15,8 12 0 0,-1-1 0 0,-7-11 0 0,7 14 0 0,0-4 0 16,-1 0 0-16,-6-10 0 0,11 11 0 0,-2-2 0 16,-1 1 0-16,0-4 0 0,-8-6 0 0,10 7 0 15,1-1 0-15,-2-1 0 0,-9-5 0 0,11 5 0 16,-11-5 0-16,12 3 0 0,-1 1 0 0,-11-4 0 16,10 0 0-16,-10 0 0 15,9 0-624-15,-9 0-64 0,0 0-16 0,0 0 0 16,0 0-1792-16,11-3-352 0,-11 3-80 0,9-1-10000 0</inkml:trace>
  <inkml:trace contextRef="#ctx0" brushRef="#br0" timeOffset="58135.12">26847 16708 8287 0,'0'0'368'0,"0"0"80"0,0 0-448 0,0 0 0 0,0 0 0 0,0 0 0 16,0 0 3744-16,0 0 672 0,0 0 128 0,0 0 16 16,0 0-2832-16,0 0-560 0,0 0-112 0,0 0-32 15,0 0-448-15,0 0-80 0,0 0-32 0,0 0 0 16,-6 8-192-16,-1-1-32 0,7-7-16 0,-7 12 0 0,0-3-96 0,1 2 0 15,0-4-128-15,6-7 192 16,-5 12 144-16,1 0 32 0,-2-3 0 0,6-9 0 16,-3 13 16-16,0-2 0 0,3-11 0 0,-1 14 0 0,1-14-384 0,1 16 128 15,1-5-128-15,-2-11 0 0,0 0 0 0,6 16 128 16,-6-16-128-16,8 13 0 0,-8-13 128 0,12 6-128 16,-12-6 128-16,14 6-128 0,-2-4 128 0,0-3-128 15,-2 0 128-15,2-2-128 0,0-1 128 0,-2-2-128 16,-2 0 160-16,0 1-160 0,-1 0 128 0,0-2-128 15,-2 1 0-15,-1-1 144 0,-4 7-144 0,5-10 0 16,-1 0 0-16,-1 0 0 0,-3 0 128 0,0 10-128 16,0-12 0-16,0 1 128 0,-3 0-128 0,-1-2 0 15,-1 1 0-15,0 3 0 0,-2 0 0 0,1-3-144 16,-2 3 144-16,-1 1-160 0,-3 1 160 0,3 1-160 0,0 1 160 0,9 5-160 16,-12-2-160-16,2-4-16 0,-1 4-16 0,11 2-9744 15,-10-4-1936-15</inkml:trace>
  <inkml:trace contextRef="#ctx0" brushRef="#br0" timeOffset="60068.8">27318 16987 2751 0,'0'0'128'0,"0"0"16"0,0 0-144 0,0 0 0 16,0 0 0-16,0 0 0 0,0 0 3712 0,0 0 720 15,0 0 144-15,0 0 32 0,0 0-2928 0,0 0-576 16,0 0-112-16,0 0-32 0,0 0 128 0,0 0 0 16,0 0 16-16,0 0 0 0,0 0 176 0,0 0 16 15,0 0 16-15,0 0 0 0,0 0-336 0,0 0-64 16,7 9-16-16,-7-9 0 0,0 0-272 0,7 8-64 16,-7-8-16-16,0 0 0 0,0 0-32 0,11 0 0 15,-11 0 0-15,10 1 0 0,-10-1-16 0,11 1-16 0,-11-1 0 0,11 0 0 16,-11 0-96-16,12 2-32 0,-1-2 0 0,-1 2 0 15,-10-2-64-15,13-2-16 0,0 2 0 0,0-2 0 16,0 1-48-16,2 0-16 0,-1-3 0 0,0 1 0 16,1 1-48-16,0-1-16 0,0 2 0 0,0-1 0 15,0 0-144-15,0 0 160 0,2 1-160 0,0 0 160 16,1 0-160-16,1 1 0 0,-1-2 144 0,1 0-144 16,4-1 144-16,-1 2-144 0,1-3 192 0,3 1-192 15,0 1 176-15,-1-1-176 0,1 2 160 0,-1-2-160 16,0 2 0-16,-3-2 128 0,-1 2-128 0,-2 1 0 15,-2 0 0-15,0 0 0 0,-1 0 0 0,-3 1 0 16,-1 0 0-16,-1 2 0 0,1 0 128 0,0-3-128 16,-2 1 0-16,1 0 0 0,0 1 0 0,1-2 0 15,0 0 0-15,1 0 0 0,0-2 0 0,0 1 0 0,1 0 144 16,1-2-144-16,-2 0 128 0,1 2-128 0,0-1 0 0,1-1 0 16,-1-1 128-16,0 1-128 0,1-1 0 0,-2 3 0 15,0-3 0-15,-1 2 128 0,-1-1-128 0,0 0 0 16,-11 3 0-16,13-1 128 0,-2-3-128 0,-11 4 0 15,11 0 0-15,-11 0 0 0,10-1 0 0,-10 1 0 16,0 0 0-16,11 0 0 0,-11 0 0 0,0 0 0 16,0 0 0-16,0 0 0 0,0 0 0 0,0 0 0 15,0 0 0-15,0 0 0 0,0 0 144 0,0 0-144 16,0 0 160-16,8-4-160 0,-8 4 128 0,5-7-128 16,-5 7 0-16,0 0 144 0,4-10-144 0,0 1 128 15,-4 9-128-15,1-10 128 0,0 0-128 0,-1 3 0 16,0 7 0-16,-1-10 128 0,-2 3-128 0,3 7 128 0,0 0-128 0,-6-10 128 15,-2 4-128-15,8 6 0 0,-10-7 0 16,-1 2 0-16,1 0 0 0,-1 1 0 0,1 0 0 0,1 3 0 16,-3-2 0-16,0 1 0 0,1-1 0 0,0 0 128 15,1 1-128-15,1 1 0 0,-2-1 0 0,2 1 0 16,9 1 0-16,-12-1 0 0,2 1 0 0,1 0 0 16,9 0 0-16,-9-3 0 0,-1 3 0 0,1 3 0 15,0-6 0-15,9 3 0 0,-10-1 144 0,10 1-144 16,-11-2 0-16,11 2 0 0,0 0 0 0,-9-1 128 15,9 1-128-15,0 0 0 0,0 0 0 0,0 0 128 16,0 0-128-16,0 0 0 0,0 0 128 0,0 0-128 16,0 0 0-16,0 0 0 0,11-2 0 0,-1 0 0 15,0 2 0-15,2 2-160 0,0 0 160 0,2 1 0 16,1 1-128-16,-1-2 128 0,0 2 0 0,2 0 0 0,0 1-128 0,-1 1 128 16,0-1 0-16,-1 0 0 0,0 0 0 0,1-1 0 15,-2 0 0-15,-2 1 0 0,-11-5 0 0,12 4 0 16,-1 3 0-16,-11-7 0 0,10 6 0 0,-1-2 0 15,-9-4 0-15,9 7 0 0,-9-7 0 0,0 0 0 16,7 10 0-16,-7-10 0 0,6 10 0 0,-6-10 0 16,3 13 0-16,-2-1 0 0,-1-12 0 0,-2 13 0 15,-2-1 0-15,0-2-160 0,0 1 160 0,-1-1 0 16,-2 1 0-16,-1 0 0 0,-1 1 0 0,-1 1 0 16,-3 0 0-16,0 2 0 0,0 0 0 0,-2-3 0 15,1 1 0-15,1-1 0 0,0-3 0 0,0 0 0 16,1-1 128-16,2-2-128 0,-1 0 0 0,2 1 0 0,1 0 0 0,2-1 128 15,6-6-336-15,0 0-64 0,0 0-16 0,0 0 0 32,-7 3-1648-32,7-3-336 0,0 0-64 0,0 0-9872 0,0 0-1968 0</inkml:trace>
  <inkml:trace contextRef="#ctx0" brushRef="#br0" timeOffset="60948.75">29116 16796 16463 0,'0'0'720'0,"0"0"176"0,0 0-720 0,0 0-176 15,0 0 0-15,0 0 0 0,-4-7 640 0,4 7 112 16,-4-7 16-16,4 7 0 0,0 0-576 0,0 0-192 16,0 0 144-16,1-9-144 0,-1 9 496 0,0 0 16 15,0 0 0-15,0 0 0 0,0 0 384 0,0 0 64 16,0 0 32-16,0 0 0 0,0 0 160 0,0 0 16 15,0 0 16-15,0 0 0 0,0 0-160 0,0 0-48 0,0 0 0 0,0 0 0 16,0 0-160-16,0 0-48 0,0 0 0 0,0 0 0 16,0 0-256-16,2 16-64 0,-2-16-16 0,1 17 0 15,-1-17-80-15,-1 20-16 0,-1 0 0 0,0-1 0 16,0 1-16-16,1 0 0 0,-1 2 0 0,0-1 0 16,0 1-96-16,-1 1-32 0,0 2 0 0,2 0 0 15,0 0-192-15,0-3 144 0,1-1-144 0,0-2 128 16,0-1-128-16,0-1 0 0,0-1 144 0,0-2-144 15,0-3 0-15,1-3 144 0,-1-8-144 0,0 0 0 32,0 9-256-32,0-9-144 0,0 0-48 0,0 0 0 15,0 0-2160-15,0 0-432 0,0 0-96 0,0 0-11040 0</inkml:trace>
  <inkml:trace contextRef="#ctx0" brushRef="#br0" timeOffset="61303.45">29128 16566 19007 0,'0'0'832'0,"0"0"192"0,0 0-832 0,0 0-192 0,-3-7 0 0,3 7 0 16,0 0 1488-16,0 0 256 0,0 0 48 0,0 0 16 15,0 0-304-15,0 0-64 0,0 0-16 0,0 0 0 16,0 0-80-16,0 0 0 0,0 0-16 0,0 0 0 16,0 0-624-16,0 0-128 0,0 0-32 0,0 0 0 15,-5 12-320-15,5-12-64 0,-3 13-16 0,3-13 0 16,0 12-144-16,0-12 0 0,0 0 0 0,4 11 0 31,0 1-304-31,-4-12-144 0,0 0-16 0,7 9-16 0,0 0-2768 0,0-1-544 0</inkml:trace>
  <inkml:trace contextRef="#ctx0" brushRef="#br0" timeOffset="62361.1">28868 16902 13823 0,'0'0'1216'0,"0"0"-960"16,-10 0-256-16,1 0 0 0,9 0 2784 0,-11 3 512 15,2-2 96-15,9-1 32 0,0 0-2736 0,-9 1-560 16,9-1-128-16,0 0 0 0,0 0 368 0,-7-5 32 15,7 5 16-15,0 0 0 0,0 0 608 0,-2-8 128 16,2 8 32-16,0-9 0 0,1 1-176 0,-1 8-48 0,7-10 0 0,-2 1 0 16,1 0 80-16,1 1 16 0,3 0 0 0,-1 0 0 15,1 0-192-15,-1 2-32 0,1-2-16 0,2 0 0 16,-2-1-192-16,1 1-48 0,-1 2 0 0,1-4 0 16,0 4-144-16,1-1-48 0,0 1 0 0,0-2 0 15,-2 2-176-15,0-2-32 0,0 1-16 0,0 1 0 16,2-2-160-16,-2 1 128 0,-1 1-128 0,0 1 128 15,-1-2-128-15,0 2 0 0,0 0 0 0,0-1 0 16,-8 6 0-16,10-3 0 0,-2-3 0 0,1 2 128 16,0 1-128-16,-9 3 0 0,0 0 0 0,13-3 0 15,-2 0 0-15,-11 3 0 0,10-2 0 0,-10 2 0 16,12-2 0-16,-2 1 0 0,-10 1 0 0,13 0 0 16,-13 0 0-16,13 3 0 0,-1-1 0 0,-12-2 0 0,12 4-160 15,-12-4 160-15,12 8 0 0,-2-1-144 0,-10-7 144 16,12 6 0-16,-2 1 0 0,-10-7 0 0,12 6 0 0,-3 2 0 15,-9-8 0-15,10 9 128 0,0 0-128 0,-3 0 0 16,1-1 128-16,0 3-128 0,-8-11 0 0,9 13 0 16,-1-3 0-16,0 3 0 0,-8-13 0 0,9 13 0 15,0-1 0-15,0-2 0 0,0-1 0 0,-9-9 144 16,12 12-144-16,-12-12 0 0,13 8 144 0,-1-3-144 16,-12-5 0-16,13 4 144 0,-1-1-144 0,-1-3 192 15,1-3-192-15,0 2 192 0,-1-3-64 0,1 0-128 16,1-1 192-16,0 0-64 0,0-2-128 0,0-1 160 15,0-1-160-15,2 0 160 0,-1 1-160 0,-1-2 192 16,0 1-192-16,-1 1 192 0,0 1-192 0,-2 1 0 16,-1-2 0-16,0 3 0 0,0-1-144 0,-9 6-64 0,0 0-16 0,10-6 0 31,-10 6-400-31,0 0-80 0,0 0 0 0,0 0-16 16,0 0-1568-16,0 0-304 0,0 0-64 0,7 0-9008 0,-7 0-1808 0</inkml:trace>
  <inkml:trace contextRef="#ctx0" brushRef="#br0" timeOffset="62854.87">29405 16839 4607 0,'0'0'192'0,"0"0"64"0,0 0-256 0,0 0 0 15,0 0 0-15,0 0 0 0,8-6 3952 0,-8 6 736 16,0 0 160-16,0 0 16 0,0 0-2576 0,0 0-528 16,0 0-96-16,0 0-32 0,0 0-192 0,0 0-32 15,0 0-16-15,0 0 0 0,0 0-368 0,0 0-80 0,0 0-16 0,0 0 0 16,0 0-544-16,9 8-96 0,-9-8-32 0,0 0 0 16,8 18 0-16,-3-2 0 0,-1-1 0 0,0 2 0 15,-1 1 144-15,-3-1 32 0,0 2 0 0,0 0 0 16,0-2-240-16,0 3-32 0,0-2-16 0,-2 0 0 15,0-3-144-15,1 0 192 0,1 2-192 0,0-1 192 16,-2-2-192-16,2-1 0 0,0 0 144 0,2-2-144 16,-1-2 0-16,-1-9-160 0,1 8 16 0,2 1 0 31,-3-9-1648-31,1 6-336 0,-1-6-64 0,0 0-8432 0,1 8-1664 0</inkml:trace>
  <inkml:trace contextRef="#ctx0" brushRef="#br0" timeOffset="65376.77">29770 17232 15375 0,'0'0'672'0,"0"0"160"0,0 0-672 0,0 0-160 15,-10 1 0-15,10-1 0 0,0 0 1888 0,0 0 352 0,0 0 64 0,0 0 0 16,0 0-656-16,0 0-144 16,0 0-32-16,0 0 0 0,-5-8-576 0,5 8-112 15,0 0-16-15,0 0-16 0,0 0-272 0,0 0-48 0,0 0-16 0,0 0 0 16,0 0-32-16,0 0 0 15,0 0 0-15,0 0 0 0,0 0-160 0,0 0-32 0,0 0-16 0,0 0 0 16,0 0 0-16,0 0 0 0,-2-9 0 0,2 9 0 16,0 0 192-16,0 0 32 0,0 0 16 0,0 0 0 15,0 0 16-15,0 0 0 0,0 0 0 0,0 0 0 16,0 0-176-16,0 0-16 0,0 0-16 0,0 0 0 16,0 0-64-16,0 0-16 0,0 0 0 0,0 0 0 15,0 0-144-15,0 0 192 0,0 0-192 0,0 0 192 0,0 0-192 0,0 0 160 16,0 0-160-16,0 0 160 0,0 0-160 0,0 9 0 15,0-9 0-15,0 13 128 0,0-2-128 0,2-1 0 16,-2-10 0-16,2 13 0 0,1 0 0 0,0-4 0 16,-3-9 128-16,2 15-128 0,-1-2 0 0,-1-13 160 15,3 12-160-15,0-1 160 0,-2 0-160 0,-1-11 0 16,1 11 0-16,-1-11 128 0,0 0-128 0,0 11-272 16,0-11 64-16,0 9 16 15,0-9-1984-15,0 0-400 0,3 12-80 0</inkml:trace>
  <inkml:trace contextRef="#ctx0" brushRef="#br0" timeOffset="74188.08">2640 12854 28735 0,'-13'0'1280'0,"13"0"256"0,-10 3-1232 0,10-3-304 16,-10 0 0-16,10 0 0 0,-6-2 640 0,6 2 80 15,-7-1 16-15,2-4 0 0,1 0 160 0,4 5 16 16,-5-6 16-16,0 2 0 0,-3 0-416 0,0 2-96 15,0-2-16-15,-1 4 0 0,-4-3 128 0,-4 2 32 16,-4 1 0-16,-1 4 0 0,-3 0 64 0,-1 2 16 16,-2 0 0-16,-2 4 0 0,1 2-256 0,-1-1-64 0,-1 1 0 0,-2 1 0 15,-2 0-128-15,-3-1-48 0,-4-4 0 0,-4-3 0 16,-5-4 112-16,-3-1 32 0,-1-1 0 0,3 1 0 16,4-1 208-16,2 1 32 0,5 0 16 0,3 0 0 15,1 0-224-15,5 0-32 0,2-2-16 0,0 0 0 16,-1-1-80-16,-1 2 0 0,1 1-16 0,1-3 0 15,-1 3 80-15,3 0 32 0,2 3 0 0,3-2 0 16,-1 1-160-16,6 1-128 0,4 1 144 0,1 0-144 16,1 0 0-16,2 0 128 0,-2-1-128 0,4-2 0 15,1 0 0-15,7-1 0 0,0 0 0 0,0 0 0 16,0 0 0-16,0 0 0 0,0 0 0 0,0 0 144 16,-6 2-144-16,6-2 192 0,0 0-192 0,0 0 192 15,0 0-16-15,0 0 0 0,0 0 0 0,0 0 0 16,0 0-48-16,0 0 0 0,0 0 0 0,0 0 0 0,0 0-128 0,-3 10 0 15,-1 2 144-15,3 2-144 0,0 2 0 0,0 3 0 16,-2 3 0-16,3 6 128 0,-1 2-128 0,1 6 0 16,0 9 0-16,2 6 0 0,0-2 0 0,1 2 0 15,3-2 0-15,0 1 0 0,-1 0 0 0,2 4 0 16,-1 4 0-16,2 11 0 0,-1 9 0 0,1 0 0 16,-1-6 0-16,1 2 128 0,-1 3-128 0,-1 10 0 15,1 11 0-15,-1-3 0 0,1-5 0 0,-2 0 0 16,-1 0 0-16,-3 5 0 0,3 5 0 0,-3-8 0 15,1-7 0-15,-1-3 0 0,-1 0 192 0,3 3-16 16,-1 2-16-16,2-7 0 0,1-10 96 0,2-5 0 16,1-9 16-16,2 2 0 0,-1-3-48 0,2 3-16 0,-1 5 0 15,2 1 0-15,-2-4-208 0,1-6 0 0,-2-7 0 0,0-2 0 16,1-4 0-16,-2 2 0 0,-1 2 0 0,-1 4 0 16,1 6 0-16,-2 5 128 0,-1-1-128 0,1-1 0 15,-2-3 0-15,-5-8 0 0,-1-1 0 0,-1-7 0 16,-2-4 176-16,3-1-176 0,-5-2 192 0,1 1-192 15,2 0 192-15,0-3-192 0,-2-2 192 0,2 0-192 16,1-1 240-16,0-3-64 0,2-2-16 0,-1-4 0 16,0 0-16-16,1-3 0 0,-1-2 0 0,2 2 0 15,1-4-16-15,-1-1-128 0,-2 0 192 0,2 2-64 16,1-1-128-16,0 0 0 0,0 0 0 0,0 1 0 16,0-2 0-16,0 2 128 0,-2 1-128 0,1 0 0 15,0 0 0-15,-1-1 0 0,1-1 0 0,0-3 0 16,1-8 0-16,-3 12 0 0,2-2 128 0,1-10-128 0,-3 9 0 0,3-9 0 15,0 0 0-15,-1 11 0 0,1-11 0 0,0 0 0 16,1 10 128-16,-1-10-128 0,0 0 0 0,5 13 0 16,-1-4 0-16,0 2 0 0,2 1 0 0,-1-1 0 15,-5-11 0-15,8 11 0 0,-2-2 0 0,2 1 0 16,1-2 128-16,1 3-128 0,1-2 0 0,1 0 0 16,-1-1 0-16,2-2 128 0,0 1-128 0,4-1 0 15,3-1 0-15,1 1 0 0,0-4 0 0,2 1 0 16,3-2 0-16,4-2 0 0,3-4 0 0,3-1 0 15,6-3 0-15,4 0 128 0,2-3-128 0,1 3-176 16,1-1 48-16,1 2-16240 16,2 4-3232-16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51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57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41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38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51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33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3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92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98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40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86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87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77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80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36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12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46A54-71DD-48C4-8071-9DA185745F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558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46A54-71DD-48C4-8071-9DA185745F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17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0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4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0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70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Computational complexity: S * A * S  *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5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97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5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customXml" Target="../ink/ink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customXml" Target="../ink/ink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customXml" Target="../ink/ink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74.png"/><Relationship Id="rId4" Type="http://schemas.openxmlformats.org/officeDocument/2006/relationships/customXml" Target="../ink/ink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customXml" Target="../ink/ink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customXml" Target="../ink/ink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customXml" Target="../ink/ink1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2196192-3879-4AFB-8D51-9D41F061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941" y="1335176"/>
            <a:ext cx="6428117" cy="4285410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Tuomas Sandholm and Vincent Conitzer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18501C-B3B8-4855-9D9D-6EE690E76BE2}"/>
                  </a:ext>
                </a:extLst>
              </p14:cNvPr>
              <p14:cNvContentPartPr/>
              <p14:nvPr/>
            </p14:nvContentPartPr>
            <p14:xfrm>
              <a:off x="4875480" y="2072880"/>
              <a:ext cx="6276960" cy="224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18501C-B3B8-4855-9D9D-6EE690E76B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6120" y="2063520"/>
                <a:ext cx="6295680" cy="226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Solved MDP! 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77599"/>
          </a:xfrm>
        </p:spPr>
        <p:txBody>
          <a:bodyPr/>
          <a:lstStyle/>
          <a:p>
            <a:r>
              <a:rPr lang="en-US" dirty="0"/>
              <a:t>What are we going to do with these values?? </a:t>
            </a:r>
          </a:p>
        </p:txBody>
      </p:sp>
      <p:pic>
        <p:nvPicPr>
          <p:cNvPr id="4" name="Picture 3" descr="Screen Shot 2014-08-11 at 12.15.55 AM.png">
            <a:extLst>
              <a:ext uri="{FF2B5EF4-FFF2-40B4-BE49-F238E27FC236}">
                <a16:creationId xmlns:a16="http://schemas.microsoft.com/office/drawing/2014/main" id="{1DBA356F-5DF6-4BA7-B568-ADBE81FB8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5" name="Picture 4" descr="Screen Shot 2014-08-11 at 12.16.02 AM.png">
            <a:extLst>
              <a:ext uri="{FF2B5EF4-FFF2-40B4-BE49-F238E27FC236}">
                <a16:creationId xmlns:a16="http://schemas.microsoft.com/office/drawing/2014/main" id="{247ADA9A-BCBD-4388-8561-CA4767F74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F8C3AD-01D2-414E-81FB-3BFEB0C986B3}"/>
                  </a:ext>
                </a:extLst>
              </p:cNvPr>
              <p:cNvSpPr/>
              <p:nvPr/>
            </p:nvSpPr>
            <p:spPr>
              <a:xfrm>
                <a:off x="2304270" y="1800726"/>
                <a:ext cx="1256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F8C3AD-01D2-414E-81FB-3BFEB0C98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270" y="1800726"/>
                <a:ext cx="125624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99ABF1-CDFA-4DA4-9D4B-4BC13323AC05}"/>
                  </a:ext>
                </a:extLst>
              </p:cNvPr>
              <p:cNvSpPr/>
              <p:nvPr/>
            </p:nvSpPr>
            <p:spPr>
              <a:xfrm>
                <a:off x="8198406" y="1773111"/>
                <a:ext cx="16591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99ABF1-CDFA-4DA4-9D4B-4BC13323A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406" y="1773111"/>
                <a:ext cx="165910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21E01F3-C55C-42E9-B6D2-777964126C4C}"/>
                  </a:ext>
                </a:extLst>
              </p14:cNvPr>
              <p14:cNvContentPartPr/>
              <p14:nvPr/>
            </p14:nvContentPartPr>
            <p14:xfrm>
              <a:off x="8151480" y="501120"/>
              <a:ext cx="2528640" cy="55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21E01F3-C55C-42E9-B6D2-777964126C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42120" y="491760"/>
                <a:ext cx="2547360" cy="57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126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If you need to extract a policy, would you rather have</a:t>
            </a:r>
          </a:p>
          <a:p>
            <a:r>
              <a:rPr lang="en-US" dirty="0"/>
              <a:t>A) </a:t>
            </a:r>
            <a:r>
              <a:rPr lang="en-US" dirty="0">
                <a:solidFill>
                  <a:srgbClr val="0000FF"/>
                </a:solidFill>
              </a:rPr>
              <a:t>Values</a:t>
            </a:r>
            <a:r>
              <a:rPr lang="en-US" dirty="0"/>
              <a:t>, B) </a:t>
            </a:r>
            <a:r>
              <a:rPr lang="en-US" dirty="0">
                <a:solidFill>
                  <a:srgbClr val="00B050"/>
                </a:solidFill>
              </a:rPr>
              <a:t>Q-values</a:t>
            </a:r>
            <a:r>
              <a:rPr lang="en-US" dirty="0"/>
              <a:t>?</a:t>
            </a:r>
          </a:p>
        </p:txBody>
      </p:sp>
      <p:pic>
        <p:nvPicPr>
          <p:cNvPr id="6" name="Picture 5" descr="Screen Shot 2014-08-11 at 12.15.55 AM.png">
            <a:extLst>
              <a:ext uri="{FF2B5EF4-FFF2-40B4-BE49-F238E27FC236}">
                <a16:creationId xmlns:a16="http://schemas.microsoft.com/office/drawing/2014/main" id="{300F2B1F-6DAD-480A-9182-0B60AD8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7" name="Picture 6" descr="Screen Shot 2014-08-11 at 12.16.02 AM.png">
            <a:extLst>
              <a:ext uri="{FF2B5EF4-FFF2-40B4-BE49-F238E27FC236}">
                <a16:creationId xmlns:a16="http://schemas.microsoft.com/office/drawing/2014/main" id="{28577A52-523D-4437-A90F-1E5BEF7D1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F3D336-35A4-49AE-A02A-6500556AA933}"/>
                  </a:ext>
                </a:extLst>
              </p14:cNvPr>
              <p14:cNvContentPartPr/>
              <p14:nvPr/>
            </p14:nvContentPartPr>
            <p14:xfrm>
              <a:off x="3077280" y="337320"/>
              <a:ext cx="8808480" cy="4616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F3D336-35A4-49AE-A02A-6500556AA9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7920" y="327960"/>
                <a:ext cx="8827200" cy="46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49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Poll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If you need to extract a policy, would you rather have</a:t>
            </a:r>
          </a:p>
          <a:p>
            <a:r>
              <a:rPr lang="en-US" dirty="0"/>
              <a:t>A) </a:t>
            </a:r>
            <a:r>
              <a:rPr lang="en-US" dirty="0">
                <a:solidFill>
                  <a:srgbClr val="0000FF"/>
                </a:solidFill>
              </a:rPr>
              <a:t>Values</a:t>
            </a:r>
            <a:r>
              <a:rPr lang="en-US" dirty="0"/>
              <a:t>, B) </a:t>
            </a:r>
            <a:r>
              <a:rPr lang="en-US" dirty="0">
                <a:solidFill>
                  <a:srgbClr val="00B050"/>
                </a:solidFill>
              </a:rPr>
              <a:t>Q-values</a:t>
            </a:r>
            <a:r>
              <a:rPr lang="en-US" dirty="0"/>
              <a:t> ?</a:t>
            </a:r>
          </a:p>
        </p:txBody>
      </p:sp>
      <p:pic>
        <p:nvPicPr>
          <p:cNvPr id="6" name="Picture 5" descr="Screen Shot 2014-08-11 at 12.15.55 AM.png">
            <a:extLst>
              <a:ext uri="{FF2B5EF4-FFF2-40B4-BE49-F238E27FC236}">
                <a16:creationId xmlns:a16="http://schemas.microsoft.com/office/drawing/2014/main" id="{300F2B1F-6DAD-480A-9182-0B60AD8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7" name="Picture 6" descr="Screen Shot 2014-08-11 at 12.16.02 AM.png">
            <a:extLst>
              <a:ext uri="{FF2B5EF4-FFF2-40B4-BE49-F238E27FC236}">
                <a16:creationId xmlns:a16="http://schemas.microsoft.com/office/drawing/2014/main" id="{28577A52-523D-4437-A90F-1E5BEF7D1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32311B-2B1E-475D-BB84-D3CFFBF39143}"/>
              </a:ext>
            </a:extLst>
          </p:cNvPr>
          <p:cNvSpPr/>
          <p:nvPr/>
        </p:nvSpPr>
        <p:spPr>
          <a:xfrm>
            <a:off x="2069992" y="1590311"/>
            <a:ext cx="1759404" cy="5374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45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13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473646" cy="2039539"/>
          </a:xfrm>
        </p:spPr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8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488437" y="4228611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8184183" y="994943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141879" y="4256852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378425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168846" cy="2039539"/>
          </a:xfrm>
        </p:spPr>
        <p:txBody>
          <a:bodyPr/>
          <a:lstStyle/>
          <a:p>
            <a:r>
              <a:rPr lang="en-US" sz="2800" dirty="0"/>
              <a:t>Let’s imagine we have the optimal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800" dirty="0"/>
              <a:t>Completely trivial to decide!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611054" y="3885209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25137" y="3872877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685108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Value Iteration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Things to notice when running value iteration: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It’s slow – O(S</a:t>
            </a:r>
            <a:r>
              <a:rPr lang="en-US" sz="2800" baseline="30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A) per iteration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The “max” at each state rarely changes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/>
                <a:cs typeface="Calibri"/>
              </a:rPr>
              <a:t>The optimal policy appears before the values converge (but we don’t know that the policy is optimal until the values converge)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7238" y="2080916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815896"/>
            <a:chOff x="2400" y="1401"/>
            <a:chExt cx="1392" cy="1286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520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2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1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4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Recap: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1735" y="756249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5430" y="1166019"/>
            <a:ext cx="7086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Walls block the agent’</a:t>
            </a:r>
            <a:r>
              <a:rPr lang="en-US" altLang="ja-JP" sz="2000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7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4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80% of the time, the action North takes the agent North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7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Small </a:t>
            </a:r>
            <a:r>
              <a:rPr lang="en-US" altLang="ja-JP" sz="2000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Big rewards come at the end (good or bad)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In the previous lecture we showed an algorithm for solving MDPs: </a:t>
            </a:r>
            <a:r>
              <a:rPr lang="en-US" sz="2000" b="1" dirty="0">
                <a:latin typeface="Calibri" pitchFamily="34" charset="0"/>
              </a:rPr>
              <a:t>value iteration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7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135" y="757948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91800" y="3281198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8801" y="3270849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8400" y="2280249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52422" y="2966049"/>
            <a:ext cx="815578" cy="7620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2A5119-F3BF-4093-94F2-FF7277E868F6}"/>
                  </a:ext>
                </a:extLst>
              </p14:cNvPr>
              <p14:cNvContentPartPr/>
              <p14:nvPr/>
            </p14:nvContentPartPr>
            <p14:xfrm>
              <a:off x="232920" y="102600"/>
              <a:ext cx="11962800" cy="550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2A5119-F3BF-4093-94F2-FF7277E868F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3560" y="93240"/>
                <a:ext cx="11981520" cy="55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415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92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4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94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61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25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39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2E78C7-32A1-4C29-9E3F-635F9B52AA0F}"/>
                  </a:ext>
                </a:extLst>
              </p14:cNvPr>
              <p14:cNvContentPartPr/>
              <p14:nvPr/>
            </p14:nvContentPartPr>
            <p14:xfrm>
              <a:off x="5774400" y="4824000"/>
              <a:ext cx="466200" cy="55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2E78C7-32A1-4C29-9E3F-635F9B52AA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65040" y="4814640"/>
                <a:ext cx="484920" cy="5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0061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F137B9-58D6-43FB-8FEA-3205383CE5D5}"/>
                  </a:ext>
                </a:extLst>
              </p14:cNvPr>
              <p14:cNvContentPartPr/>
              <p14:nvPr/>
            </p14:nvContentPartPr>
            <p14:xfrm>
              <a:off x="4540680" y="4728960"/>
              <a:ext cx="525600" cy="662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F137B9-58D6-43FB-8FEA-3205383CE5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1320" y="4719600"/>
                <a:ext cx="544320" cy="68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8721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32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28BB2D-31D2-4EA8-B7A5-109527A5674B}"/>
                  </a:ext>
                </a:extLst>
              </p14:cNvPr>
              <p14:cNvContentPartPr/>
              <p14:nvPr/>
            </p14:nvContentPartPr>
            <p14:xfrm>
              <a:off x="6246360" y="4706280"/>
              <a:ext cx="1051200" cy="672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28BB2D-31D2-4EA8-B7A5-109527A567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7000" y="4696920"/>
                <a:ext cx="1069920" cy="6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330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5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0157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for Solving MDPs 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iteration + policy extraction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Value iteration</a:t>
            </a:r>
            <a:r>
              <a:rPr lang="en-US" sz="2800" dirty="0"/>
              <a:t>: calculate values for all states by running one ply of the Bellman equations using values from previous iteration </a:t>
            </a:r>
            <a:r>
              <a:rPr lang="en-US" sz="2800" b="1" dirty="0"/>
              <a:t>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compute policy by running one ply of the Bellman equations using values from value iteration</a:t>
            </a:r>
          </a:p>
          <a:p>
            <a:endParaRPr lang="en-US" sz="2800" dirty="0"/>
          </a:p>
          <a:p>
            <a:r>
              <a:rPr lang="en-US" sz="2800" dirty="0"/>
              <a:t>Policy iteration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evaluation</a:t>
            </a:r>
            <a:r>
              <a:rPr lang="en-US" sz="2800" dirty="0"/>
              <a:t>: calculate values for some fixed policy (not optimal values!) </a:t>
            </a:r>
            <a:r>
              <a:rPr lang="en-US" sz="2800" b="1" dirty="0"/>
              <a:t>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improvement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update policy by running one ply of the Bellman equations using values from policy evaluation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Repeat</a:t>
            </a:r>
            <a:r>
              <a:rPr lang="en-US" sz="2800" dirty="0"/>
              <a:t> steps until policy converges</a:t>
            </a:r>
          </a:p>
          <a:p>
            <a:pPr marL="0" lvl="1" indent="0">
              <a:buNone/>
            </a:pP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933D88-2FE3-42B6-B1F0-45A89546D6F5}"/>
                  </a:ext>
                </a:extLst>
              </p14:cNvPr>
              <p14:cNvContentPartPr/>
              <p14:nvPr/>
            </p14:nvContentPartPr>
            <p14:xfrm>
              <a:off x="348840" y="1082880"/>
              <a:ext cx="11173320" cy="5211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933D88-2FE3-42B6-B1F0-45A89546D6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480" y="1073520"/>
                <a:ext cx="11192040" cy="52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794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779243"/>
            <a:ext cx="10134600" cy="178276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Expectimax trees max over all actions to compute the optimal values</a:t>
            </a:r>
          </a:p>
          <a:p>
            <a:pPr lvl="5"/>
            <a:endParaRPr lang="en-US" sz="900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If we fixed some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dirty="0">
                <a:latin typeface="Calibri"/>
                <a:cs typeface="Calibri"/>
              </a:rPr>
              <a:t>), then the tree would be simpler               – only one action per state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597622"/>
            <a:ext cx="3048000" cy="2815896"/>
            <a:chOff x="2400" y="1401"/>
            <a:chExt cx="1392" cy="1286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597622"/>
            <a:ext cx="2590362" cy="2815896"/>
            <a:chOff x="2400" y="1401"/>
            <a:chExt cx="1183" cy="1286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13" y="2274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9949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9949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Do what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 says to do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BA556A-6CDB-4271-9D5C-D355A2ACF186}"/>
                  </a:ext>
                </a:extLst>
              </p14:cNvPr>
              <p14:cNvContentPartPr/>
              <p14:nvPr/>
            </p14:nvContentPartPr>
            <p14:xfrm>
              <a:off x="8291880" y="2019240"/>
              <a:ext cx="1149120" cy="785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BA556A-6CDB-4271-9D5C-D355A2ACF1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2520" y="2009880"/>
                <a:ext cx="1167840" cy="80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Another basic operation: compute the utility of a state s under a fixed (generally non-optimal) policy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Define the utility of a state s, under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V</a:t>
            </a:r>
            <a:r>
              <a:rPr lang="en-US" sz="2800" baseline="300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01321" y="5650851"/>
            <a:ext cx="9196851" cy="840018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26634" y="1600200"/>
            <a:ext cx="2631965" cy="2837793"/>
            <a:chOff x="2381" y="1401"/>
            <a:chExt cx="1202" cy="1296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381" y="2281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42" y="245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9465F3-BB75-48EA-B728-DA9C6171148B}"/>
                  </a:ext>
                </a:extLst>
              </p14:cNvPr>
              <p14:cNvContentPartPr/>
              <p14:nvPr/>
            </p14:nvContentPartPr>
            <p14:xfrm>
              <a:off x="1613520" y="5255280"/>
              <a:ext cx="8317440" cy="98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9465F3-BB75-48EA-B728-DA9C617114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4160" y="5245920"/>
                <a:ext cx="8336160" cy="100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C88EAAC-A2EC-48E6-8102-EEF4E11B377A}"/>
                  </a:ext>
                </a:extLst>
              </p14:cNvPr>
              <p14:cNvContentPartPr/>
              <p14:nvPr/>
            </p14:nvContentPartPr>
            <p14:xfrm>
              <a:off x="3053160" y="2378880"/>
              <a:ext cx="5780520" cy="82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C88EAAC-A2EC-48E6-8102-EEF4E11B37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3800" y="2369520"/>
                <a:ext cx="5799240" cy="840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286610" cy="20395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How do we calculate the V’s for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4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Efficiency: O(S</a:t>
            </a:r>
            <a:r>
              <a:rPr lang="en-US" baseline="30000" dirty="0">
                <a:latin typeface="Calibri"/>
                <a:cs typeface="Calibri"/>
              </a:rPr>
              <a:t>2</a:t>
            </a:r>
            <a:r>
              <a:rPr lang="en-US" dirty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Solve with your favorite linear system solver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815896"/>
            <a:chOff x="2400" y="1401"/>
            <a:chExt cx="1183" cy="1286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36443C-DFCD-4ED9-8C26-8F10551AD776}"/>
                  </a:ext>
                </a:extLst>
              </p14:cNvPr>
              <p14:cNvContentPartPr/>
              <p14:nvPr/>
            </p14:nvContentPartPr>
            <p14:xfrm>
              <a:off x="420480" y="3979440"/>
              <a:ext cx="6030360" cy="1399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36443C-DFCD-4ED9-8C26-8F10551AD7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1120" y="3970080"/>
                <a:ext cx="6049080" cy="141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evaluation</a:t>
            </a:r>
            <a:r>
              <a:rPr lang="en-US" sz="2800" dirty="0"/>
              <a:t>: calculate values for some fixed policy (not optimal values!) </a:t>
            </a:r>
            <a:r>
              <a:rPr lang="en-US" sz="2800" b="1" dirty="0"/>
              <a:t>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improvement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update policy by running one ply of the Bellman equations using values from policy evaluation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Repeat</a:t>
            </a:r>
            <a:r>
              <a:rPr lang="en-US" sz="2800" dirty="0"/>
              <a:t>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800" dirty="0"/>
              <a:t>It’s still optimal!</a:t>
            </a:r>
          </a:p>
          <a:p>
            <a:pPr lvl="1"/>
            <a:r>
              <a:rPr lang="en-US" sz="2800" dirty="0"/>
              <a:t>Can converge faster under some conditions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C86B9E-4E94-40CA-A51B-22517BE4F2FC}"/>
                  </a:ext>
                </a:extLst>
              </p14:cNvPr>
              <p14:cNvContentPartPr/>
              <p14:nvPr/>
            </p14:nvContentPartPr>
            <p14:xfrm>
              <a:off x="313560" y="1540440"/>
              <a:ext cx="11626920" cy="264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C86B9E-4E94-40CA-A51B-22517BE4F2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200" y="1531080"/>
                <a:ext cx="11645640" cy="266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Iteration: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329350" cy="2039539"/>
          </a:xfrm>
        </p:spPr>
        <p:txBody>
          <a:bodyPr/>
          <a:lstStyle/>
          <a:p>
            <a:pPr lvl="3"/>
            <a:endParaRPr lang="en-US" sz="1400" dirty="0"/>
          </a:p>
          <a:p>
            <a:r>
              <a:rPr lang="en-US" dirty="0"/>
              <a:t>Evaluation: For fixed current policy </a:t>
            </a:r>
            <a:r>
              <a:rPr lang="en-US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800" dirty="0">
                <a:sym typeface="Symbol" pitchFamily="18" charset="2"/>
              </a:rPr>
              <a:t>Iterate until values converge:</a:t>
            </a: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r>
              <a:rPr lang="en-US" dirty="0"/>
              <a:t>Improvement: For fixed values, get a better policy using </a:t>
            </a:r>
            <a:r>
              <a:rPr lang="en-US" b="1" dirty="0"/>
              <a:t>policy extraction</a:t>
            </a:r>
          </a:p>
          <a:p>
            <a:pPr lvl="1"/>
            <a:r>
              <a:rPr lang="en-US" sz="2800" dirty="0"/>
              <a:t>One-step look-ahead:</a:t>
            </a:r>
          </a:p>
          <a:p>
            <a:endParaRPr lang="en-US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30087" y="2766204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5151288"/>
            <a:ext cx="7215495" cy="641061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4A8850-528D-4E03-A278-307E85877070}"/>
                  </a:ext>
                </a:extLst>
              </p14:cNvPr>
              <p14:cNvContentPartPr/>
              <p14:nvPr/>
            </p14:nvContentPartPr>
            <p14:xfrm>
              <a:off x="1688760" y="2462400"/>
              <a:ext cx="7007400" cy="3211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4A8850-528D-4E03-A278-307E858770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79400" y="2453040"/>
                <a:ext cx="7026120" cy="323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for Solving MDPs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12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Value iteration + policy extraction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1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Value iteration</a:t>
                </a:r>
                <a:r>
                  <a:rPr lang="en-US" sz="2800" dirty="0"/>
                  <a:t>: 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b="1" dirty="0"/>
                  <a:t> until convergence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2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Policy extraction</a:t>
                </a:r>
                <a:r>
                  <a:rPr lang="en-US" sz="2800" dirty="0"/>
                  <a:t>: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]</m:t>
                            </m:r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dirty="0"/>
              </a:p>
              <a:p>
                <a:endParaRPr lang="en-US" sz="1000" dirty="0"/>
              </a:p>
              <a:p>
                <a:r>
                  <a:rPr lang="en-US" sz="2800" dirty="0"/>
                  <a:t>Policy iteration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1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Policy evaluation</a:t>
                </a:r>
                <a:r>
                  <a:rPr lang="en-US" sz="2800" dirty="0"/>
                  <a:t>: 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𝛾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]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/>
                  <a:t>until convergence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Step 2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Policy improvement</a:t>
                </a:r>
                <a:r>
                  <a:rPr lang="en-US" sz="2800" dirty="0"/>
                  <a:t>:</a:t>
                </a:r>
              </a:p>
              <a:p>
                <a:pPr marL="0" lvl="1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𝑛𝑒𝑤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𝑜𝑙𝑑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∀ </m:t>
                    </m:r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2"/>
                    </a:solidFill>
                  </a:rPr>
                  <a:t>Repeat</a:t>
                </a:r>
                <a:r>
                  <a:rPr lang="en-US" sz="2800" dirty="0"/>
                  <a:t> steps until policy converges</a:t>
                </a:r>
              </a:p>
              <a:p>
                <a:pPr marL="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761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6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407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102743"/>
            <a:ext cx="11621938" cy="5257800"/>
          </a:xfrm>
        </p:spPr>
        <p:txBody>
          <a:bodyPr/>
          <a:lstStyle/>
          <a:p>
            <a:r>
              <a:rPr lang="en-US" dirty="0"/>
              <a:t>Both value iteration and policy iteration compute the same thing                     (all optimal values)</a:t>
            </a:r>
          </a:p>
          <a:p>
            <a:pPr lvl="3"/>
            <a:endParaRPr lang="en-US" sz="1400" dirty="0"/>
          </a:p>
          <a:p>
            <a:r>
              <a:rPr lang="en-US" dirty="0"/>
              <a:t>In value iteration:</a:t>
            </a:r>
          </a:p>
          <a:p>
            <a:pPr lvl="1"/>
            <a:r>
              <a:rPr lang="en-US" dirty="0"/>
              <a:t>Every iteration updates both the values and (implicitly) the policy</a:t>
            </a:r>
          </a:p>
          <a:p>
            <a:pPr lvl="1"/>
            <a:r>
              <a:rPr lang="en-US" dirty="0"/>
              <a:t>We don’t track the policy, but taking the max over actions implicitly </a:t>
            </a:r>
            <a:r>
              <a:rPr lang="en-US" dirty="0" err="1"/>
              <a:t>recomputes</a:t>
            </a:r>
            <a:r>
              <a:rPr lang="en-US" dirty="0"/>
              <a:t> it</a:t>
            </a:r>
          </a:p>
          <a:p>
            <a:pPr lvl="3"/>
            <a:endParaRPr lang="en-US" sz="1400" dirty="0"/>
          </a:p>
          <a:p>
            <a:r>
              <a:rPr lang="en-US" dirty="0"/>
              <a:t>In policy iteration:</a:t>
            </a:r>
          </a:p>
          <a:p>
            <a:pPr lvl="1"/>
            <a:r>
              <a:rPr lang="en-US" dirty="0"/>
              <a:t>We do several passes that update values with fixed policy (each pass is fast because we consider only one action, not all of them; however we do many passes)</a:t>
            </a:r>
          </a:p>
          <a:p>
            <a:pPr lvl="1"/>
            <a:r>
              <a:rPr lang="en-US" dirty="0"/>
              <a:t>After the policy is evaluated, a new policy is chosen (slow like a value iteration pass)</a:t>
            </a:r>
          </a:p>
          <a:p>
            <a:pPr lvl="1"/>
            <a:r>
              <a:rPr lang="en-US" dirty="0"/>
              <a:t>The new policy will be better (or we’re done)</a:t>
            </a:r>
          </a:p>
          <a:p>
            <a:pPr lvl="4"/>
            <a:endParaRPr lang="en-US" sz="1400" dirty="0"/>
          </a:p>
          <a:p>
            <a:pPr>
              <a:spcBef>
                <a:spcPts val="1200"/>
              </a:spcBef>
            </a:pPr>
            <a:r>
              <a:rPr lang="en-US" dirty="0"/>
              <a:t>(Both are </a:t>
            </a:r>
            <a:r>
              <a:rPr lang="en-US" dirty="0">
                <a:solidFill>
                  <a:srgbClr val="C00000"/>
                </a:solidFill>
              </a:rPr>
              <a:t>dynamic programs </a:t>
            </a:r>
            <a:r>
              <a:rPr lang="en-US" dirty="0"/>
              <a:t>for solving MDPs)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1197078" cy="2039539"/>
          </a:xfrm>
        </p:spPr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800" dirty="0"/>
              <a:t>Compute optimal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value iteration </a:t>
            </a:r>
            <a:r>
              <a:rPr lang="en-US" sz="2800" dirty="0"/>
              <a:t>or </a:t>
            </a:r>
            <a:r>
              <a:rPr lang="en-US" sz="2800" dirty="0">
                <a:solidFill>
                  <a:schemeClr val="tx2"/>
                </a:solidFill>
              </a:rPr>
              <a:t>policy iteration</a:t>
            </a:r>
          </a:p>
          <a:p>
            <a:pPr lvl="1"/>
            <a:r>
              <a:rPr lang="en-US" sz="2800" dirty="0"/>
              <a:t>Compute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for a particular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policy evaluation</a:t>
            </a:r>
          </a:p>
          <a:p>
            <a:pPr lvl="1"/>
            <a:r>
              <a:rPr lang="en-US" sz="2800" dirty="0"/>
              <a:t>Turn your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into a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policy extraction </a:t>
            </a:r>
            <a:r>
              <a:rPr lang="en-US" sz="2800" dirty="0"/>
              <a:t>(one-step </a:t>
            </a:r>
            <a:r>
              <a:rPr lang="en-US" sz="2800" dirty="0" err="1"/>
              <a:t>lookahead</a:t>
            </a:r>
            <a:r>
              <a:rPr lang="en-US" sz="28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800" dirty="0"/>
              <a:t>They basically are – they are all variations of Bellman updates</a:t>
            </a:r>
          </a:p>
          <a:p>
            <a:pPr lvl="1"/>
            <a:r>
              <a:rPr lang="en-US" sz="2800" dirty="0"/>
              <a:t>They all use one-step lookahead expectimax fragments</a:t>
            </a:r>
          </a:p>
          <a:p>
            <a:pPr lvl="1"/>
            <a:r>
              <a:rPr lang="en-US" sz="28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D9A8CF-BBA6-469E-947E-DF15154F01EF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3BACD-98CE-4875-8D14-C391C366B44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4028159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D579E-0965-4124-92A1-E29A8195F7AE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5151830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3268182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19869384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95247" y="2899460"/>
            <a:ext cx="3626182" cy="477549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38F0353-A9D2-4E50-9BC2-953282FB701D}"/>
              </a:ext>
            </a:extLst>
          </p:cNvPr>
          <p:cNvSpPr/>
          <p:nvPr/>
        </p:nvSpPr>
        <p:spPr>
          <a:xfrm>
            <a:off x="8224057" y="2950609"/>
            <a:ext cx="3728385" cy="191192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29912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Bandits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3D097-E48B-4402-B3B5-09D798B279E8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Double-Bandit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dirty="0"/>
              <a:t>Actions: </a:t>
            </a:r>
            <a:r>
              <a:rPr lang="en-US" i="1" dirty="0">
                <a:solidFill>
                  <a:srgbClr val="3333FF"/>
                </a:solidFill>
              </a:rPr>
              <a:t>Blue</a:t>
            </a:r>
            <a:r>
              <a:rPr lang="en-US" i="1" dirty="0"/>
              <a:t>, </a:t>
            </a:r>
            <a:r>
              <a:rPr lang="en-US" i="1" dirty="0">
                <a:solidFill>
                  <a:srgbClr val="C00000"/>
                </a:solidFill>
              </a:rPr>
              <a:t>Red</a:t>
            </a:r>
          </a:p>
          <a:p>
            <a:r>
              <a:rPr lang="en-US" dirty="0"/>
              <a:t>States: </a:t>
            </a:r>
            <a:r>
              <a:rPr lang="en-US" dirty="0">
                <a:solidFill>
                  <a:srgbClr val="008000"/>
                </a:solidFill>
              </a:rPr>
              <a:t>Win</a:t>
            </a:r>
            <a:r>
              <a:rPr lang="en-US" dirty="0">
                <a:solidFill>
                  <a:schemeClr val="tx1"/>
                </a:solidFill>
              </a:rPr>
              <a:t>, Lose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</a:t>
            </a: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829853"/>
            <a:ext cx="68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1.0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372600" y="3825540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1.0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282241" y="18621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0.25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0.75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0.25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256143" y="295124"/>
            <a:ext cx="2582173" cy="21529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discount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100 time steps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Both states have the same value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553D30-D9F3-481B-BF7B-08DED4FDE800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Offline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3200" dirty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do not actually play the game!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8826" y="4495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Play 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8826" y="542038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Play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8626" y="366778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231624" y="910028"/>
            <a:ext cx="2510287" cy="19446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 discount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100 time steps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Both states have the same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2426" y="450598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2426" y="542038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22652" y="3304073"/>
            <a:ext cx="6767587" cy="2796691"/>
            <a:chOff x="1485873" y="1815326"/>
            <a:chExt cx="8837671" cy="3652151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L</a:t>
              </a: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485873" y="3619501"/>
              <a:ext cx="995082" cy="1808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$1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15911" y="3658836"/>
              <a:ext cx="1007633" cy="1808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$1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1.0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0.25 	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$0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62305" y="2726177"/>
              <a:ext cx="2133600" cy="124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0.75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$2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3136" y="4203525"/>
              <a:ext cx="21336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0.75 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$2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64977" y="3053932"/>
              <a:ext cx="2133600" cy="124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0.25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$0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81626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2E5F0A-7C0A-41BD-9632-422DBB9C9D3B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6F4891-65A9-4846-9E8B-B71D2A8984EB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Rules changed!  Red’s win chance is different.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</a:t>
            </a: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4209871"/>
            <a:ext cx="68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3550" y="4066930"/>
            <a:ext cx="91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213294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??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8300" y="455437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??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7050" y="3675156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55088B-227A-4F64-A0FB-DA9C9927583D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74ECF3E-5E72-4983-931F-9D033DD7830E}"/>
                  </a:ext>
                </a:extLst>
              </p14:cNvPr>
              <p14:cNvContentPartPr/>
              <p14:nvPr/>
            </p14:nvContentPartPr>
            <p14:xfrm>
              <a:off x="5802480" y="1693440"/>
              <a:ext cx="457920" cy="441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74ECF3E-5E72-4983-931F-9D033DD783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3120" y="1684080"/>
                <a:ext cx="476640" cy="46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$0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7597F4-4163-4856-8494-D9C4BFE7B689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/>
              <a:t>That wasn’t planning, it was learning!</a:t>
            </a:r>
          </a:p>
          <a:p>
            <a:pPr lvl="1"/>
            <a:r>
              <a:rPr lang="en-US" sz="2800" dirty="0"/>
              <a:t> Specifically, reinforcement learning</a:t>
            </a:r>
          </a:p>
          <a:p>
            <a:pPr lvl="1"/>
            <a:r>
              <a:rPr lang="en-US" sz="2800" dirty="0"/>
              <a:t> There was an MDP, but you couldn’t solve it with just computation</a:t>
            </a:r>
          </a:p>
          <a:p>
            <a:pPr lvl="1"/>
            <a:r>
              <a:rPr lang="en-US" sz="2800" dirty="0"/>
              <a:t> You needed to actually act to figure it out</a:t>
            </a:r>
          </a:p>
          <a:p>
            <a:pPr lvl="1"/>
            <a:endParaRPr lang="en-US" sz="2400" dirty="0"/>
          </a:p>
          <a:p>
            <a:r>
              <a:rPr lang="en-US" sz="2800" dirty="0"/>
              <a:t>Important ideas in reinforcement learning that came up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Exploration</a:t>
            </a:r>
            <a:r>
              <a:rPr lang="en-US" sz="2800" dirty="0"/>
              <a:t>: you have to try unknown actions to get information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Exploitation</a:t>
            </a:r>
            <a:r>
              <a:rPr lang="en-US" sz="2800" dirty="0"/>
              <a:t>: eventually, you have to use what you know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Regret</a:t>
            </a:r>
            <a:r>
              <a:rPr lang="en-US" sz="2800" dirty="0"/>
              <a:t>: even if you learn intelligently, you make mistakes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Sampling</a:t>
            </a:r>
            <a:r>
              <a:rPr lang="en-US" sz="2800" dirty="0"/>
              <a:t>: because of chance, you have to try things repeatedly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Difficulty</a:t>
            </a:r>
            <a:r>
              <a:rPr lang="en-US" sz="2800" dirty="0"/>
              <a:t>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5706" y="0"/>
            <a:ext cx="2362200" cy="23622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EB779C-6A56-4693-8521-62C66DF389E3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Slide: ai.berkeley.edu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295247" y="2899460"/>
            <a:ext cx="3626182" cy="477549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01873" y="3508825"/>
            <a:ext cx="6547885" cy="699182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93CE7E1-CBD3-45D9-B6A7-71CF5D4A5DE3}"/>
              </a:ext>
            </a:extLst>
          </p:cNvPr>
          <p:cNvSpPr/>
          <p:nvPr/>
        </p:nvSpPr>
        <p:spPr>
          <a:xfrm>
            <a:off x="8675918" y="631240"/>
            <a:ext cx="3455124" cy="191192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273A3D-DF10-4382-A1FF-6C2B04130BAB}"/>
              </a:ext>
            </a:extLst>
          </p:cNvPr>
          <p:cNvSpPr/>
          <p:nvPr/>
        </p:nvSpPr>
        <p:spPr>
          <a:xfrm>
            <a:off x="1141600" y="2679545"/>
            <a:ext cx="4289382" cy="74945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2067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7" y="2899460"/>
            <a:ext cx="3626182" cy="47754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508825"/>
            <a:ext cx="6547885" cy="699182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07370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2332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23329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E9FAED-FE4F-4773-9932-F4DA79D5958B}"/>
                  </a:ext>
                </a:extLst>
              </p14:cNvPr>
              <p14:cNvContentPartPr/>
              <p14:nvPr/>
            </p14:nvContentPartPr>
            <p14:xfrm>
              <a:off x="3956400" y="2068560"/>
              <a:ext cx="6326640" cy="172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E9FAED-FE4F-4773-9932-F4DA79D595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7040" y="2059200"/>
                <a:ext cx="6345360" cy="174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4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dirty="0" err="1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baseline="-25000" dirty="0" err="1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  <p:grpSp>
        <p:nvGrpSpPr>
          <p:cNvPr id="30" name="Group 4">
            <a:extLst>
              <a:ext uri="{FF2B5EF4-FFF2-40B4-BE49-F238E27FC236}">
                <a16:creationId xmlns:a16="http://schemas.microsoft.com/office/drawing/2014/main" id="{A328A2F2-D296-4923-AF98-FFA8C66E5F92}"/>
              </a:ext>
            </a:extLst>
          </p:cNvPr>
          <p:cNvGrpSpPr>
            <a:grpSpLocks/>
          </p:cNvGrpSpPr>
          <p:nvPr/>
        </p:nvGrpSpPr>
        <p:grpSpPr bwMode="auto">
          <a:xfrm>
            <a:off x="8245631" y="681037"/>
            <a:ext cx="3735653" cy="3337787"/>
            <a:chOff x="2400" y="1401"/>
            <a:chExt cx="1202" cy="1091"/>
          </a:xfrm>
        </p:grpSpPr>
        <p:sp>
          <p:nvSpPr>
            <p:cNvPr id="31" name="AutoShape 5">
              <a:extLst>
                <a:ext uri="{FF2B5EF4-FFF2-40B4-BE49-F238E27FC236}">
                  <a16:creationId xmlns:a16="http://schemas.microsoft.com/office/drawing/2014/main" id="{4ACC81CC-3DD7-4480-AB87-4803BA65E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F12DEF36-9FDE-4125-B915-8ED196BFA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45" name="Line 7">
                <a:extLst>
                  <a:ext uri="{FF2B5EF4-FFF2-40B4-BE49-F238E27FC236}">
                    <a16:creationId xmlns:a16="http://schemas.microsoft.com/office/drawing/2014/main" id="{15B44502-8972-42C9-B243-187983E65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6" name="Line 8">
                <a:extLst>
                  <a:ext uri="{FF2B5EF4-FFF2-40B4-BE49-F238E27FC236}">
                    <a16:creationId xmlns:a16="http://schemas.microsoft.com/office/drawing/2014/main" id="{BCB5FA47-898E-4DBF-B9FB-07143B4CB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7" name="Line 9">
                <a:extLst>
                  <a:ext uri="{FF2B5EF4-FFF2-40B4-BE49-F238E27FC236}">
                    <a16:creationId xmlns:a16="http://schemas.microsoft.com/office/drawing/2014/main" id="{D3611393-86C1-4A53-8073-D660AA77A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8" name="Line 10">
                <a:extLst>
                  <a:ext uri="{FF2B5EF4-FFF2-40B4-BE49-F238E27FC236}">
                    <a16:creationId xmlns:a16="http://schemas.microsoft.com/office/drawing/2014/main" id="{5D4D5480-8803-471D-A20E-0EE15124E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3" name="Group 12">
              <a:extLst>
                <a:ext uri="{FF2B5EF4-FFF2-40B4-BE49-F238E27FC236}">
                  <a16:creationId xmlns:a16="http://schemas.microsoft.com/office/drawing/2014/main" id="{2C914747-7BA7-469C-B68E-F72F06740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41" name="Line 13">
                <a:extLst>
                  <a:ext uri="{FF2B5EF4-FFF2-40B4-BE49-F238E27FC236}">
                    <a16:creationId xmlns:a16="http://schemas.microsoft.com/office/drawing/2014/main" id="{5F820E01-0C44-4F57-86C5-A35F60FEF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2" name="Line 14">
                <a:extLst>
                  <a:ext uri="{FF2B5EF4-FFF2-40B4-BE49-F238E27FC236}">
                    <a16:creationId xmlns:a16="http://schemas.microsoft.com/office/drawing/2014/main" id="{DED5AF13-82E2-4F67-8BE9-BBB99B4F7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15">
                <a:extLst>
                  <a:ext uri="{FF2B5EF4-FFF2-40B4-BE49-F238E27FC236}">
                    <a16:creationId xmlns:a16="http://schemas.microsoft.com/office/drawing/2014/main" id="{9D44036F-CE6C-4EF2-AF03-3081267E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16">
                <a:extLst>
                  <a:ext uri="{FF2B5EF4-FFF2-40B4-BE49-F238E27FC236}">
                    <a16:creationId xmlns:a16="http://schemas.microsoft.com/office/drawing/2014/main" id="{3222DBBD-3EF5-4F47-AB3F-D57A67822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03B44C2D-0EAD-42D4-AAA9-5D4A9CB59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5" name="Text Box 18">
              <a:extLst>
                <a:ext uri="{FF2B5EF4-FFF2-40B4-BE49-F238E27FC236}">
                  <a16:creationId xmlns:a16="http://schemas.microsoft.com/office/drawing/2014/main" id="{BFDDAAFC-28F2-47D4-A9A7-F5877E1E2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6" name="Text Box 19">
              <a:extLst>
                <a:ext uri="{FF2B5EF4-FFF2-40B4-BE49-F238E27FC236}">
                  <a16:creationId xmlns:a16="http://schemas.microsoft.com/office/drawing/2014/main" id="{9119F0D1-F594-4422-8294-B71B9EDCD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7" name="Text Box 20">
              <a:extLst>
                <a:ext uri="{FF2B5EF4-FFF2-40B4-BE49-F238E27FC236}">
                  <a16:creationId xmlns:a16="http://schemas.microsoft.com/office/drawing/2014/main" id="{687BDA24-92CD-437E-826D-609599C41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89A2C663-C2A1-4AFF-B444-59CFF7A4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2607</Words>
  <Application>Microsoft Office PowerPoint</Application>
  <PresentationFormat>Widescreen</PresentationFormat>
  <Paragraphs>555</Paragraphs>
  <Slides>56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ＭＳ Ｐゴシック</vt:lpstr>
      <vt:lpstr>Cambria Math</vt:lpstr>
      <vt:lpstr>Wingdings</vt:lpstr>
      <vt:lpstr>Symbol</vt:lpstr>
      <vt:lpstr>Arial</vt:lpstr>
      <vt:lpstr>Calibri</vt:lpstr>
      <vt:lpstr>Office Theme</vt:lpstr>
      <vt:lpstr>AI: Representation and Problem Solving </vt:lpstr>
      <vt:lpstr>Recap: Grid World</vt:lpstr>
      <vt:lpstr>The Bellman Equations</vt:lpstr>
      <vt:lpstr>The Bellman Equations</vt:lpstr>
      <vt:lpstr>The Bellman Equations</vt:lpstr>
      <vt:lpstr>The Bellman Equations</vt:lpstr>
      <vt:lpstr>The Bellman Equations</vt:lpstr>
      <vt:lpstr>MDP Notation</vt:lpstr>
      <vt:lpstr>Value Iteration</vt:lpstr>
      <vt:lpstr>Solved MDP!  Now what?</vt:lpstr>
      <vt:lpstr>Poll</vt:lpstr>
      <vt:lpstr>Poll</vt:lpstr>
      <vt:lpstr>Policy Extraction</vt:lpstr>
      <vt:lpstr>Computing Actions from Values</vt:lpstr>
      <vt:lpstr>Computing Actions from Q-Values</vt:lpstr>
      <vt:lpstr>Value Iteration Notes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Policy Iteration</vt:lpstr>
      <vt:lpstr>Two Methods for Solving MDPs </vt:lpstr>
      <vt:lpstr>Policy Evaluation</vt:lpstr>
      <vt:lpstr>Fixed Policies</vt:lpstr>
      <vt:lpstr>Utilities for a Fixed Policy</vt:lpstr>
      <vt:lpstr>Example: Policy Evaluation</vt:lpstr>
      <vt:lpstr>Example: Policy Evaluation</vt:lpstr>
      <vt:lpstr>Policy Evaluation</vt:lpstr>
      <vt:lpstr>Policy Iteration</vt:lpstr>
      <vt:lpstr>Policy Iteration</vt:lpstr>
      <vt:lpstr>Policy Iteration:</vt:lpstr>
      <vt:lpstr>Two Methods for Solving MDPs </vt:lpstr>
      <vt:lpstr>Comparison</vt:lpstr>
      <vt:lpstr>Summary: MDP Algorithms</vt:lpstr>
      <vt:lpstr>MDP Notation</vt:lpstr>
      <vt:lpstr>MDP Notation</vt:lpstr>
      <vt:lpstr>MDP Notation</vt:lpstr>
      <vt:lpstr>MDP Notation</vt:lpstr>
      <vt:lpstr>Next Time: Reinforcement Learning!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Tuomas W Sandholm</cp:lastModifiedBy>
  <cp:revision>29</cp:revision>
  <dcterms:created xsi:type="dcterms:W3CDTF">2020-03-18T05:29:32Z</dcterms:created>
  <dcterms:modified xsi:type="dcterms:W3CDTF">2025-03-12T03:08:32Z</dcterms:modified>
</cp:coreProperties>
</file>