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663" r:id="rId2"/>
    <p:sldId id="793" r:id="rId3"/>
    <p:sldId id="787" r:id="rId4"/>
    <p:sldId id="804" r:id="rId5"/>
    <p:sldId id="828" r:id="rId6"/>
    <p:sldId id="630" r:id="rId7"/>
    <p:sldId id="781" r:id="rId8"/>
    <p:sldId id="800" r:id="rId9"/>
    <p:sldId id="782" r:id="rId10"/>
    <p:sldId id="783" r:id="rId11"/>
    <p:sldId id="802" r:id="rId12"/>
    <p:sldId id="807" r:id="rId13"/>
    <p:sldId id="616" r:id="rId14"/>
    <p:sldId id="806" r:id="rId15"/>
    <p:sldId id="808" r:id="rId16"/>
    <p:sldId id="790" r:id="rId17"/>
    <p:sldId id="628" r:id="rId18"/>
    <p:sldId id="819" r:id="rId19"/>
    <p:sldId id="818" r:id="rId20"/>
    <p:sldId id="820" r:id="rId21"/>
    <p:sldId id="621" r:id="rId22"/>
    <p:sldId id="822" r:id="rId23"/>
    <p:sldId id="803" r:id="rId24"/>
    <p:sldId id="791" r:id="rId25"/>
    <p:sldId id="625" r:id="rId26"/>
    <p:sldId id="624" r:id="rId27"/>
    <p:sldId id="626" r:id="rId28"/>
    <p:sldId id="821" r:id="rId29"/>
    <p:sldId id="824" r:id="rId30"/>
    <p:sldId id="825" r:id="rId31"/>
    <p:sldId id="826" r:id="rId32"/>
    <p:sldId id="815" r:id="rId33"/>
    <p:sldId id="827" r:id="rId34"/>
    <p:sldId id="823" r:id="rId35"/>
    <p:sldId id="811" r:id="rId36"/>
    <p:sldId id="629" r:id="rId37"/>
    <p:sldId id="796" r:id="rId38"/>
    <p:sldId id="631" r:id="rId39"/>
    <p:sldId id="632" r:id="rId40"/>
    <p:sldId id="810" r:id="rId41"/>
    <p:sldId id="593" r:id="rId42"/>
    <p:sldId id="594" r:id="rId43"/>
    <p:sldId id="598" r:id="rId44"/>
    <p:sldId id="599" r:id="rId45"/>
    <p:sldId id="792" r:id="rId46"/>
    <p:sldId id="596" r:id="rId47"/>
    <p:sldId id="798" r:id="rId48"/>
    <p:sldId id="829" r:id="rId49"/>
    <p:sldId id="799" r:id="rId50"/>
    <p:sldId id="831" r:id="rId51"/>
  </p:sldIdLst>
  <p:sldSz cx="12192000" cy="6858000"/>
  <p:notesSz cx="7010400" cy="9296400"/>
  <p:embeddedFontLst>
    <p:embeddedFont>
      <p:font typeface="Cambria Math" panose="02040503050406030204" pitchFamily="18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29:33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 11155 31327 0,'5'-12'2784'16,"0"2"-2224"-16,-1 1-560 0,-2 6 0 0,2-4 512 0,1 1-16 0,2-6 0 0,5-8 0 0,3-6-1136 0,1-2-240 0,0-2-32 0,-4 4-16 0,-5 4 1184 0,-3-1 256 16,-4 7 32-16,-5 0 16 0,-3 1 304 0,-4 3 64 0,-5 1 16 0,-4-1 0 15,-7 3 224-15,-5 3 48 0,-5 5 16 0,-6 1 0 0,-4 3-752 16,-3 3-160-16,0 2-16 0,-4 4-16 0,-3 4-64 16,-6 9-16-16,-4 6 0 0,2 5 0 0,4 5-208 15,3 2-160-15,5 8 32 0,2 3 0 0,-36 60 128 16,51-57 160-16,6 0-160 0,6-4 128 15,5 4-128-15,5 1 0 0,6 1 0 0,6-2 0 0,7-4-336 16,7-1 48-16,6-7 16 0,3-6 96 0,8-3 32 16,10 1 0-16,4-7 0 0,7 1 0 0,5-9 0 15,6-4 0-15,0-5 0 0,1-7 144 0,1-5 256 16,3-4-64-16,2-7-16 0,1-3-16 0,-1-6 0 16,-5-5 0-16,-4-6 0 0,-5-4-160 0,-5-7 0 0,-3-1 144 15,-7-9-144-15,-4-2 208 0,-6-4-16 0,-5-8-16 0,-4-8 0 16,-4-7 208-16,-6-1 64 0,-6-2 0 15,-5-2 0-15,-6 6-48 0,-5-7 0 0,-10-2 0 0,-5 6 0 16,-5 9-208-16,-4 3-32 0,-4 10-16 0,-4 7 0 31,-1 8-480-31,-9 2-112 0,-7 9 0 0,-15 6-19072 0</inkml:trace>
  <inkml:trace contextRef="#ctx0" brushRef="#br0" timeOffset="1766.86">2206 15101 40543 0,'-2'-4'3600'0,"-1"1"-2880"16,3 0-576-16,1 0-144 0,1 3 0 0,-1-4-272 0,1-2 64 0,2-3 16 0,1-5-2288 0,2 0-448 0,1-3-80 0,-2 1-32 16,1 4 1952-16,-2-4 384 0,-2 0 64 0,-2 1 32 0,-3 3 1984 0,-2 4 400 0,-1 0 80 0,-3 0 0 15,-3 2 80-15,-4 0 16 0,-2 3 0 0,-3 0 0 16,-2 0-1200-16,-3-1-240 0,-2 1-64 0,-1 0 0 16,-3 1-448-16,0 2 0 0,1 2 0 15,-1 1 0-15,3 0 0 0,-2 4 0 0,2 3 0 0,1 2 0 16,-2 4 256-16,2 4-64 0,1 2 0 0,0 6 0 15,-1 7-192-15,-2 5 0 0,1 4 0 0,-3 11 0 16,0 1-192-16,0 4 192 0,0 0-192 0,4 3 192 16,2 1-352-16,4-4 32 0,8-1 16 0,8-2 0 0,8-6-48 15,7-4-16-15,8-5 0 0,5-5 0 16,6-2 560-16,4-5 128 0,4-3 0 0,6-5 16 16,-1-6 96-16,8-6 16 0,6-4 0 0,3-6 0 0,4-6-192 15,0-4-16-15,0-5-16 0,-1-5 0 0,-2-4-224 0,1-7 128 16,0-3-128-16,-4 0 0 0,-6-6 160 0,-6 1-160 15,-8-5 160-15,-7 0-160 0,-8-3 224 0,-7-6-48 16,-6 1-16-16,-9-1 0 0,-8 2 96 0,-8 4 32 16,-7 5 0-16,-11-3 0 0,-3 4-288 0,-6 1-224 15,-7 1 32-15,-5 2 16 0,-7-1 176 0,-5 3-160 16,-5 1 160-16,-2 2-19968 0</inkml:trace>
  <inkml:trace contextRef="#ctx0" brushRef="#br0" timeOffset="7473.26">3511 16146 20271 0,'1'-5'1792'0,"-1"4"-1424"0,0-2-368 0,0 3 0 0,0 0 592 0,-1 0 48 0,1-3 16 0,-2-2 0 0,1 1-512 0,0-2-144 0,-2 0 0 15,2 2 0-15,0 0-256 0,0-1-128 0,-1 2-32 0,1-1 0 0,0 1 416 0,0 2 0 0,-1-1 0 0,2-1 0 16,0 3 624-16,-1-1 48 0,0 2 16 0,-1 2 0 15,0-3 512-15,0 0 96 0,-1 2 32 0,1-2 0 16,1 0 16-16,-2 0 0 0,3 0 0 0,0 0 0 16,0 0-384-16,0 0-64 0,0 0 0 0,0 0-16 15,0 0-240-15,0 0-64 0,0 0 0 0,0 0 0 0,0 0 0 16,0 0-16-16,0 0 0 0,-8-18 0 0,9 13-336 16,0 1-64-16,1 3-16 0,0-2 0 0,-1 0-144 0,-1 0 0 15,1 1 0-15,-1 0 0 0,0 0 0 0,0 2 0 16,-1-3 0-16,0 2 0 0,-1 1 0 0,1 0 0 15,-1 0 0-15,-1-2 0 0,2 2 0 0,1 0 160 16,0 0-160-16,0 0 160 0,0 0-16 0,0 0 0 16,-20 2 0-16,17-2 0 0,-1 0-144 0,0 0 160 15,0 0-160-15,1 1 160 0,0-1-160 0,0 3 0 16,0-3 144-16,1 2-144 0,-1 0 0 0,1 0 0 16,-1 1 0-16,-1-2 0 0,2 1 0 0,-2 1 0 15,1-2 0-15,-1 1 0 0,1 0 0 0,-2 0 0 0,2 1 0 0,-3-2 0 16,1 1 0-16,-3 1 144 15,2-3-144-15,-3 0 0 0,2 1 336 0,-3 2-32 0,0-3-16 16,-1 0 0-16,-1 0-128 0,-1 0-32 0,2 0 0 0,-2 0 0 16,-2 0-128-16,-3 0 0 0,0-3 0 0,-3 3 0 15,1 0 0-15,-3 0 0 0,-1 0 0 0,-2 3 0 16,-1-1 0-16,-3-1 0 0,-1 4 128 0,-2-1-128 16,0 0 0-16,-3-1 128 0,-4 3-128 0,-2-1 128 15,-4 2-128-15,-1 0 0 0,-2-1 0 0,-4 3 128 16,-2-2-128-16,0 2 0 0,-2 1 0 0,2-1 0 15,6-2 0-15,-1-1 0 0,1 0 0 0,2 0 0 0,2-2 0 16,3 2 0-16,2 1 0 0,1-1 0 16,3 0 0-16,-1 1 0 0,3 0 0 0,0-3 0 0,3 3 0 15,-2-1 0-15,-2 1 0 0,1-1 0 0,0 1 0 16,2-4 0-16,0 4 0 0,1-1 0 0,3-3 0 16,-1 2 0-16,2-3 0 0,1 0 0 0,1 1 0 0,2 0 0 15,1-2 0-15,1 1 0 0,1-2 0 0,0-2 0 16,0 2 0-16,2 0 0 0,2 2 0 0,1-2 0 15,2 0 0-15,0 0 0 0,-2 1 0 0,0-1 0 16,2 0 0-16,0 0 0 0,3 2 0 0,-1-2 0 16,1 4 0-16,0-1 0 0,0 0 0 0,2 1 0 15,-1 1 0-15,2 1 0 0,1 2 0 0,-1-2 0 16,1 2 0-16,1 2 0 0,0 0 0 0,2-1 0 16,-1-2 0-16,1 3 0 0,1 1 0 0,-1 3 0 15,2-4 0-15,0 5 0 0,1-2 0 0,0 6 0 0,1-1 0 0,-2 7 0 16,2-1 0-16,-1 3 0 0,0-1 0 0,0 5 0 15,-1 7 0-15,0 0 0 0,-1-3 0 0,0 1 0 16,0 5 0-16,-3 2 0 0,1 1 0 0,-1-2 0 16,0-1 0-16,-1-1 0 0,-2-1 0 0,1 1 0 15,0-2 0-15,-2 1 0 0,-1-1 0 0,0-1 0 16,1-5 0-16,1 0 0 0,-2 2 0 0,0-2 0 0,0 3 0 16,1-7 0-16,2-2 0 0,0-1 0 15,0-6 0-15,1 0 0 0,1-7 0 0,0 1 0 0,3-6 0 0,1-1 0 16,-1-1 0-16,2-3 0 0,0 0 224 0,2-2 16 15,-2 0 0-15,1 0 0 0,1 0 0 0,1 0 0 16,1-2 0-16,-1 0 0 0,3 0-32 0,3-1 0 16,1 0 0-16,1 0 0 0,5-1-80 0,2 2 0 15,5 1-128-15,4-2 192 0,4 1-192 0,5-2 0 16,6 3 0-16,5-4 0 0,7 1 160 0,11-2-160 16,11 0 160-16,5-2-160 0,-5 0 0 0,6-1 0 15,2 2 0-15,3-3 0 0,-4-3 0 0,1 4 0 16,-3-4 0-16,-5 1 0 0,-7-4 0 0,-7 3 0 15,-4 1-128-15,-5-2 128 16,-2 2-640-16,-4-3-64 0</inkml:trace>
  <inkml:trace contextRef="#ctx0" brushRef="#br0" timeOffset="13849.74">17851 16304 31327 0,'-3'2'2784'0,"0"0"-2224"0,0-2-560 0,2 0 0 0,1 3 1424 0,-1-2 176 0,-2 2 48 0,0 4 0 0,-2 1-1248 0,0 2-240 0,1 3-160 0,0 1 192 16,3 2-640-16,-1 1-112 0,0-1-16 0,2 2-16 15,-1-2 352-15,0 3 80 0,-2 1 16 0,1 4 0 0,-1 1 464 0,1 7 80 16,-1 4 32-16,-1 5 0 0,0 2-48 0,-2 4-16 16,-1 4 0-16,0-3 0 0,0-3-368 0,-2 4 0 15,2 2 0-15,-2-3 128 0,1 0-304 0,3-4-48 16,2-4-16-16,-1-8 0 15,2 1-496-15,0-9-96 0,1-5-32 0,1-7 0 16,-1-4 288-16,1-6 48 0</inkml:trace>
  <inkml:trace contextRef="#ctx0" brushRef="#br0" timeOffset="14134.81">17364 16836 39615 0,'-10'0'3520'0,"1"0"-2816"0,3 0-560 0,3-2-144 15,1 0 160-15,0 0 0 0,-5-4 0 0,-1-2 0 16,0 0-1504-16,5-7-288 0,6 1-64 0,8-2-16 31,8 1 864-31,4 2 160 0,6 3 48 0,4 1 0 0,2 5 512 0,3 1 128 0,3 1 0 0,1 2 0 0,0 2 288 0,0 1 96 16,-1 1 0-16,-3 0 16 0,1 1 224 0,-2-1 32 15,0-1 16-15,-1 0 0 0,-2-1-288 0,0 2-64 16,-2-4-16-16,0 0 0 0,-1 0-144 0,-1 0-32 16,-2-3 0-16,0 0-11072 15,1-7-2208-15</inkml:trace>
  <inkml:trace contextRef="#ctx0" brushRef="#br0" timeOffset="14405.8">18183 16782 29487 0,'-4'3'1296'0,"0"-3"288"0,1 3-1264 0,2-3-320 0,1 1 0 0,1 2 0 16,2-2 608-16,-1 4 64 15,3 1 16-15,3 6 0 16,2 2-688-16,1 1 0 0,0 5 0 0,-1-2 0 0,-3 2 960 0,-2 1 320 0,0 1 64 0,-4 0 16 0,0 4-416 16,-2-1-96-16,-1 1-16 0,-3 0 0 0,0 1-656 0,-1-2-176 31,-2-5 0-31,2-2 0 16,-1-2-528-16,1-3-144 0,2-7-32 0,3 0-16176 0</inkml:trace>
  <inkml:trace contextRef="#ctx0" brushRef="#br0" timeOffset="14624.1">18374 16406 43311 0,'-4'3'3840'0,"-1"0"-3072"0,2-2-608 16,0 2-160-16,2-3 528 0,0 2 80 0,-3 2 16 15,-1 2 0 1,-1 4-1472-16,3-1-304 0,5 0-48 0,5 1-16 0,4 3 832 0,4-3 176 0</inkml:trace>
  <inkml:trace contextRef="#ctx0" brushRef="#br0" timeOffset="15162.42">18601 17035 21183 0,'-1'8'1888'0,"1"-3"-1504"15,0-2-384-15,1-3 0 0,1 0 1072 0,0 3 144 16,2 3 16-16,1 0 16 16,3 4-2704-16,1-3-528 0,2 2-128 0,-1-3 0 15,-2 0 1184-15,-2-2 240 0,-3 2 48 0,1-3 16 0,-3 1 2064 0,-1-2 416 16,0-2 64-16,0 0 32 0,-1 0 1248 0,0-2 256 16,1-2 64-16,0-2 0 0,1-1-1520 0,0-2-288 15,3-3-64-15,1-1-16 0,2-6-1008 0,2-1-208 0,1-4-32 0,4-1-16 16,0-1-368-16,1 0-160 0,3 1 16 15,-2 1 0-15,2 1-208 0,0 4-32 0,0 1-16 16,-2 5 0 0,1 0-208-16,-2 7-32 0,0 5-16 0,0 1 0 15,-1 4 160-15,0 3 48 0,3 4 0 0,-3 5 0 0,2 3 256 0,-1 1 192 16,-1-2-208-16,-2 1 80 0,-1 0 400 0,-2-3 96 0,-2-3 16 0,0-1 0 16,-1 1 304-16,-2-1 64 0,-1-1 16 15,0 0 0-15,-2-3-448 0,0-2-64 0,0-2-32 0,1-2 0 16,-1 0-224-16,0-4 128 0,3 0-128 0,1-2 0 15,0-2 0-15,2-2-128 0,1-4-16 0,0-1 0 0,2-1 144 16,0-2-192-16,1-1 192 0,1 1-192 0,1 0 16 16,0 2 0-16,2 1 0 0,-1 2 0 15,1 0-320-15,-2 1-64 0,1 3-16 0,0-2 0 0,-2 3 576 0,0-2-128 16,3 2 128-16,0 0 0 0,2 1 144 0,1-1 96 16,-1-2 16-16,1 2 0 0,0-2 176 0,-1 4 32 15,0 1 16-15,-1 2 0 0,-1-1-224 0,-1 0-64 0,-2 2 0 16,-2 0 0-16,0 7-192 0,-1 3 176 15,-2-1-176-15,-1 4 160 0,0 5-32 0,-1 5 0 0,-1 3 0 16,-1 4 0-16,-1 0 0 0,-2 4-128 0,-1-2 192 0,0 2-64 16,-2 1 0-16,-1 0-128 0,2-2 192 0,1-5-64 15,1-4-128-15,0-4 0 0,1-4 0 0,1-4 128 16,1-6-128-16,1-3-176 16,2 0 48-16,0-6 0 15,3 0-1376-15,2-3-272 0</inkml:trace>
  <inkml:trace contextRef="#ctx0" brushRef="#br0" timeOffset="15574.16">20036 16988 45151 0,'2'15'2000'0,"0"-9"416"0,-2 2-1936 0,0-6-480 0,0-1 0 0,1-2 0 0,1 1 0 0,4-4-288 0,3-1 32 0,6-2 16 0,5-4-1376 16,3-3-288-16,2-2-48 0,0 0-16 0,2-2-16 0,-2-1-16 0,-3 1 0 0,-2 0 0 0,-4 3 1328 0,-4-1 272 0,-1 1 48 15,-3 4 16 1,-3 0 1456-16,-2 1 288 0,0 0 64 0,-2 1 16 0,-1 2-256 0,0-1-48 16,0 0-16-16,-2 0 0 0,-2-5-448 0,-2 0-80 0,-2-2-32 0,-2 2 0 31,0 2-416-31,-3 3-64 0,-2-2-128 0,-4 5 176 0,1 4-352 0,-1 4-64 0,-3 3-16 15,-1 4 0 1,0 3-640-16,0 6-144 0,-3 5-32 0,0 4 0 16,1 2 480-16,2 1 80 0,-3 4 32 0,2-3 0 0,4-4 1328 0,2 3 272 0,1-1 48 0,2 1 16 15,2-3-288-15,6 1-48 0,4-5-16 0,5 2 0 16,3-3-208-16,5-2-48 0,4 1-16 0,7-2 0 16,4-2-336-16,9 1-64 0,5-3-16 0,7-4 0 15,7-2-464-15,6-9-112 0,6-4-16 0,1-7-18736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43:17.2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1021 6294 41471 0,'-7'-11'3680'0,"0"2"-2944"0,3 6-592 0,1 3-144 0,3 0 384 0,-1-3 32 0,-3-1 16 0,-2-5 0 0,-1 0-432 0,1 0 128 0,2 4-128 0,1 4 0 16,5 6 0-16,1 5 128 0,2 2-128 0,3 11 0 0,3 1 0 0,1 5 0 0,6 5 0 15,-2 5 0-15,2-4 0 0,3 9 0 0,1 3 0 0,2 3 0 0,-1 1 0 0,1 0 0 0,1 1 0 0,-3-6 0 0,-2-8-192 0,0-3 0 0,2-3-16 0,-1-8 0 0,-3-1 208 0,2-5 128 0,0-4 0 16,-2-4-128-1,3-2 544-15,-1-6 0 0,3-4 0 0,0-6 0 0,3-5 288 0,4-6 48 16,3-7 16-16,5-9 0 0,8-6-64 0,4-6-16 0,3-1 0 16,0-5 0-16,4-7-464 0,6-6-96 15,4-11 0-15,1-5-16 0,-2-3-240 0,2 0 0 0,-3 2 128 0,6-5-128 32,9-1 0-32,4-6 0 0,3 3 0 0,1 1 0 0,-6 9-128 0,7 3 128 0,7 2-192 15,11 6-22736-15</inkml:trace>
  <inkml:trace contextRef="#ctx0" brushRef="#br0" timeOffset="2442.02">11171 9930 41471 0,'-14'-5'3680'16,"3"2"-2944"-16,5 1-592 0,5 2-144 0,3 0 512 0,-2 0 64 0,-2 0 0 0,-2-1 16 0,2-2-784 0,3-1-176 0,6 4-16 0,6-2-16 0,4 2 192 0,5-4 32 16,5 2 16-16,6-1 0 0,4 0 160 0,5-1 0 0,4 0-144 0,5 2 144 0,6 2 0 0,5-3 0 0,4 3-144 0,3-1 144 15,1-2 144-15,2 1 96 0,4 1 16 0,5 1 0 16,7 1 128-16,5-1 16 0,1-1 16 0,6-2 0 0,6 2-64 15,7 0-16-15,4-3 0 0,9-2 0 0,4 2-128 0,11-2-16 32,9 0-16-32,12 2 0 0,11 0 64 15,4-2 16-15,2 4 0 0,0-1 0 0,2 2 0 0,20 2 0 16,15 4 0-16,6-1 0 0,2 2-256 0,3 0 0 16,3 2 0-16,8 0 0 0,5 1 0 0,6 1 0 15,5 0 0-15,-3-4 0 0,-10 0 0 0,7 2 0 16,9-2 0-16,8 0 0 0,5 0 0 0,2-3 0 15,-10-3 0-15,21-3 0 0,11-1 0 0,15-2 0 16,13 0 0-16,9 2-160 0,11 4-48 0,1 0-16 0,0-2 0 16,-4-1 0-1,0 2-816-15,3 2-176 0,1 6-16 0,11-5-16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43:28.4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2932 4583 18431 0,'-3'3'1632'0,"1"1"-1312"16,1-1-320-16,1-1 0 0,1-1 912 0,-1 2 112 0,1 3 32 0,-2 0 0 0,1 6-480 0,-1-2-112 0,1 3-16 0,0-3 0 0,-2 2-240 0,1-5-48 0,-1 2-16 0,-1-3 0 0,0-2-144 0,-2 0-192 16,-2 1 32-16,0-5 16 0,-2 0 432 0,-4 0 96 15,-3 0 0-15,-3-3 16 0,-2-1 784 0,-5-2 160 16,-4 0 16-16,-5-3 16 0,-5 2 64 0,-2-3 16 16,-1 1 0-16,-6 0 0 0,-2-4-240 0,-4 1-32 15,-1-2-16-15,-3 3 0 0,-4 4-528 0,-4-3-128 0,-1 5 0 16,2 1-16-16,4 4-128 0,-1-2-32 0,-4 4 0 0,-2 2 0 15,-2 4-144-15,2 2-16 0,2 0-16 0,4 0 0 16,6 1-160-16,3 2 0 0,1-3 144 0,3-1-144 16,4 1 128-16,2 0-128 0,2 1 160 15,2-1-160-15,3 3 0 0,3-4 0 0,-1 4 0 16,3-1 0-16,1 2 0 0,1-2 0 0,2 2 0 16,2 1 0-16,2-5 0 0,2 4 0 0,2-1 0 0,2 3 0 15,0 4 0-15,4-4 0 0,1 2 0 16,1 1 0-16,1 3 0 0,2 4 0 0,3 6 0 0,0 9 0 15,1 8 0-15,2 8 0 0,1 13 0 0,-1 3 0 0,1-1 0 16,1 10 0-16,-2 3 0 0,1 14 0 16,-2 9 0-16,3-4 0 0,-1-7 0 0,2-5 0 0,0-7 0 0,3-2 0 15,1-1 0-15,-2-8 0 0,2-12 0 16,-2-2 0-16,1 0 0 0,-1 0 0 0,-1 3 0 0,-1 4 0 16,0-1 0-16,-3-2 0 15,-1-3 0-15,-1-4 0 0,0-2 0 0,-2 3 0 0,-1 5 0 0,-2 3 128 16,3 3-128-16,-2-8 0 0,3-4 128 0,1-10-128 0,1-7 176 15,1-1-176-15,0-1 224 0,1-6-64 0,1 2-16 0,1-6 0 32,-2-2 16-32,2 0 0 0,-1 1 0 0,-1-5 0 0,-1 2-160 0,-2-3 0 0,3-2 0 0,-3-2 0 15,0-2 0-15,0-3 0 0,0 0 0 0,1-2 128 16,-1-2 128-16,2-2 0 0,1 0 16 0,1 0 0 16,0-3 128-16,1 0 32 15,2-3 0-15,0 0 0 0,1-2 0 0,2-2 0 0,3 1 0 0,3-4 0 16,4-3 80-16,2 1 32 0,5-4 0 15,4 1 0-15,6-3-192 0,7 1-32 0,5 2-16 0,7 0 0 16,5 2-304-16,0 1 0 0,0 3 0 0,0 2 0 16,-1 1 0-16,2 0 0 0,1 3 0 0,0 3 0 15,-1 0 0-15,0 1 0 16,-1 1 0-16,-2 1-144 16,-2-1-944-16,1 0-192 0,-1 1-48 0,3 0-20560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45:38.1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1804 7074 10127 0,'1'-3'896'0,"1"-1"-704"0,-1 2-192 0,-1 2 0 0,1 0 3056 0,-1 0 576 0,1 0 112 0,2 0 32 0,-1 0-2272 0,3 2-448 0,0-2-96 0,0 4 0 0,0-2-224 0,0 6-32 0,0 0-16 0,-1 0 0 15,-2 4-432-15,1 0-64 0,-1 2-32 0,-1 3 0 0,2 3-160 16,-2 2-144 0,0 4 144-16,2 5-208 0,-1 4 208 0,2 1 0 15,1 3 0-15,0 6 0 0,0 3 128 0,0 5 80 16,0 4 16-16,-3 6 0 0,1 13-48 0,-2-2-16 0,-1-5 0 0,0-3 0 0,0-8-160 0,0-6-144 31,0-8 144-31,-1-6-208 0,1 1 816 0,-2-5 160 0,1-3 48 0,0-2 0 0,0-6-112 0,-1-2-32 16,2-5 0-16,0-3 0 15,0-3-848-15,0-4-160 0</inkml:trace>
  <inkml:trace contextRef="#ctx0" brushRef="#br0" timeOffset="608.61">2403 7140 35935 0,'-4'-6'3200'0,"1"0"-2560"0,1 2-512 0,2 4-128 0,0 0-240 0,0 0-64 16,1 0-16-16,0 1 0 15,2 2-112-15,-1 0-16 0,5 3-16 0,-7-6 0 16,0 0-224-16,16 19-32 0,-11-13-16 0,-2 2 0 16,1 0 256-16,-3 2 48 0,-1 0 16 0,-1 2 0 15,-3 1-288-15,-2 2-48 0,-1 2-16 0,-3 4 0 0,-3-1 960 0,-1 1 176 0,-1 1 32 0,-4 2 16 16,-2 4 608-16,-4 3 112 15,-2 6 16-15,-1-2 16 0,-1 0-320 0,-2 3-64 16,2-3-16-16,-3 3 0 0,1-3-368 0,-3 2-80 0,3-2 0 0,2-3-16 16,0-1-304-16,5-9 0 0,0-2 0 0,2-1 0 15,2-3 0-15,0 0 0 0,3-4 0 0,0 1 0 16,-1-1 0-16,2 0 0 0,3-2 0 0,0 0 0 16,5-4 176-16,0 1-32 0,4-1 0 0,3 0 0 15,2-2 624-15,3 2 112 0,4 0 16 0,0 0 16 16,2 0-496-16,3 1-96 0,4 0-32 0,3 4 0 0,1-4-288 15,2 6 128-15,3-1-128 0,3 2 0 0,0 4 0 16,2 1 0-16,3 1 0 0,-1 4 0 0,0 1 0 0,-2 4 0 16,0 3 0-16,-1-4-144 0,-4 1-208 0,-1-5-32 15,-3-1-16-15,-2-1 0 0,-2-4 96 0,-1 2 32 16,1-1 0-16,-3-1 0 0,-2-4 272 0,0-2 0 16,-1 1 0-16,-1-3 0 0,-1-2 0 0,-1-3 0 15,-2 0 0-15,0-5 0 16,1-2-592-16,-3-2-176 0</inkml:trace>
  <inkml:trace contextRef="#ctx0" brushRef="#br0" timeOffset="957.58">2894 7419 43311 0,'-3'5'1920'0,"2"-1"384"0,0 3-1840 0,1 2-464 0,1 0 0 0,1-3 0 16,1 5-400-16,2 8-176 0,2 9-48 0,4 15 0 0,4 8 272 0,1 7 48 0,1 4 16 0,-2-4 0 0,-2 2 96 0,-3-4 32 15,-3-2 0-15,-2 2 0 16,-1 1 0-16,-3-2 0 0,-1 2 0 0,-3-4 0 0,1 1-80 0,-2-7-16 16,1-2 0-16,-2-4 0 0,0-7 256 0,0-2 0 15,-1-3 0-15,1-7 0 0,0-2-256 0,0-3-128 16,0-3 0-16,-1-6-10656 16,-1-4-2128-16</inkml:trace>
  <inkml:trace contextRef="#ctx0" brushRef="#br0" timeOffset="1574.39">2837 7213 37775 0,'-3'-10'1664'0,"2"1"368"0,0 3-1632 0,1 2-400 16,1 2 0-16,0 2 0 0,3-1 768 0,0 1 80 0,3-3 16 0,5 0 0 0,6 3-688 0,1 0-176 16,5 1 0-16,1 4 0 15,2 2 0-15,0 2 0 0,2 3 0 0,-1-1 0 0,0 4 0 0,0-1 0 16,0 3 0-16,-3-1 0 0,0-2 0 0,-2 1 0 0,1 1 0 16,-5 0 0-1,0-4 0-15,-3 2 0 0,-1 1 0 0,-3 1 0 16,-1-3 0-16,-2 5 0 0,-3-5 0 0,-3 3 0 0,-2 0 0 0,-4 0 0 0,-2 2 0 15,-3-1 0-15,-3 0 0 16,-3 1 128-16,-3 0-128 0,-4 1 128 0,-3 1-128 0,-2-2 0 16,-1-2 0-16,-1-1 0 0,0 1-256 0,1-4 64 15,5-2 0-15,1-1 16 0,6 1 176 0,3-4-208 0,4 0 80 0,3-2 128 16,4 0 0-16,2-1 0 0,2 2 0 0,3-1 0 16,1 2-368-16,3-2 48 0,4 1 16 0,-1 0 0 15,2 0 80-15,1 1 16 0,3 0 0 0,2 0 0 16,0 2 208-16,1-2 0 0,2 3 0 0,-1 0 0 15,1-1 0-15,-1 3 0 0,2-1 0 0,-4 2 0 0,-1-1 0 16,-2 0 0-16,0 6 0 0,-2-4 0 16,-3 3 0-16,-2 2 0 0,1-2 0 0,-5-3 0 0,0 3 0 0,-2 2 0 31,-2-2 0-31,-2 0 0 0,-1 0 0 0,-1 2 0 0,-2 1 0 0,-2 1 0 16,-1 0 304-16,-1 1-48 0,-2 2-16 0,-2 4 0 0,0-1 112 0,-3 1 32 15,1-3 0-15,-2 1 0 16,-1-1-208-16,-2 2-48 0,1-1 0 0,0-3 0 0,1-3-128 0,-3 1 0 15,-2-2 0-15,-1 1 0 16,0-2 0-16,-2-2 0 0,1-1 144 0,-2-3-144 16,-1-1 160-16,0-4-32 0,0 0-128 0,0-2 192 0,1-4-192 0,-2 0 0 0,1-4 0 0,0-2 0 47,5 0-944-47,1-4-128 0,2-3-16 0,1 1-16224 0</inkml:trace>
  <inkml:trace contextRef="#ctx0" brushRef="#br0" timeOffset="2023.82">4060 7938 19343 0,'-5'-4'1728'0,"1"4"-1392"0,1-3-336 0,3 3 0 0,0 3 960 0,0-3 112 0,0 0 16 0,-1-3 16 0,2 2-1472 0,3 1-288 0,2 0-64 0,-6 0-16 16,24 0 1408-16,-7 1 288 0,3 2 48 0,3-3 16 0,6 0 640 0,2 0 144 0,5 0 32 0,3 0 0 16,6-3 96-16,4 2 32 0,3 1 0 0,0-2 0 15,1 2-944-15,5-4-192 0,4-1-48 0,0 1 0 16,0 1-528-16,0-1-128 0,1 1 0 0,-3 1-128 0,2 2 0 15,-4 0 0-15,-1-1 0 0,-4 1 0 0,-2 0 0 0,-3 0 0 16,-1 0-192-16,-2 0-11984 16,-4 3-2400-16</inkml:trace>
  <inkml:trace contextRef="#ctx0" brushRef="#br0" timeOffset="2603.67">4087 8196 40543 0,'0'0'3600'0,"1"0"-2880"0,2 1-576 0,1-1-144 0,3 3-384 0,0-3-96 0,5 0-32 0,8 2 0 16,9-2-64-16,7 1 0 0,8 2-16 0,4-3 0 0,5 2 592 0,7-4 0 0,3 2 0 0,5-4 0 0,2-1 0 0,3-1 336 0,0 1-32 0,-6-1-16 15,-8 0 96-15,7 0 0 16,7-4 16-16,0 1 0 0,-5 3-400 0,-4-3 0 16,-5 4 0-16,-4-3 0 0,-3 1-352 0,-5 4 0 15,-3-4 0-15,-4 4 0 0,-5-3-1504 0,-3 3-288 0</inkml:trace>
  <inkml:trace contextRef="#ctx0" brushRef="#br0" timeOffset="2999.05">4029 7346 35007 0,'-2'-7'3120'0,"1"1"-2496"0,1 3-496 0,0 3-128 15,1-2 448-15,1 1 64 0,-1-6 0 0,1 1 16 16,1-4-1296-16,1 4-272 0,-1 0-48 0,0 4-16 15,-1 4 464-15,1 2 80 0,-1 4 32 0,1 5 0 16,-1 0 32-16,1 3 16 0,-1 5 0 0,2 2 0 0,-1 5 480 0,2 1 256 16,2 0-16-16,-1 11-16 0,2 11 720 0,1 12 144 15,0 7 16-15,-4 6 16 0,-3-3-480 0,-4-1-80 16,-3 4-32-16,-5 6 0 0,-2 2-272 0,-5 0-64 16,0-3-16-16,-1-10 0 0,-1-8-176 0,-1 0 0 15,-2-4 0-15,0-4 0 0,1-5 368 0,-2-5 32 16,4-4 16-16,-1-7 0 0,3-4 176 0,0-5 48 0,4-4 0 15,2-5 0 1,5-9-992-16,3-2-192 0</inkml:trace>
  <inkml:trace contextRef="#ctx0" brushRef="#br0" timeOffset="4170.46">6888 7659 21183 0,'-2'-3'1888'0,"1"-1"-1504"0,0 1-384 0,0 3 0 0,1 0 1760 0,0 0 288 0,0 0 48 0,0 0 16 0,1 0-1424 0,-2 3-288 0,1 3-48 0,0-6-16 0,0 0-784 0,-5 32-144 0,1-13-48 0,-2 3 0 0,0 4-128 0,-3 0-16 0,0 2-16 0,-1 1 0 0,-1-1 432 0,0 3 96 31,-1-2 16-31,-3 2 0 0,1-3 976 0,1 0 208 0,-1-2 32 0,-2 0 16 16,0 2 320-16,-3 0 64 0,1 0 16 15,-3-2 0-15,0 0 0 0,-3-1 0 0,2-3 0 0,1-1 0 0,-1-1-544 16,1-5-96-16,-1-1-32 0,1-4 0 0,1-2-352 0,0-2-80 16,0-2-16-1,-1-1 0-15,0-2-256 0,-2 1 128 0,0-2-128 0,0-2 0 0,-2 1 0 0,-2 1-304 0,-1-5 48 31,-2 1 0-15,0 0-176-16,0 2-16 0,3-4-16 0,0-1 0 0,1 1 336 0,0 0 128 0,4-1 0 16,1-2-144-16,0 2 144 0,2-6 0 0,2 3 128 0,1-2-128 15,1 0 368-15,1-5 0 0,2 5 0 16,2-4 0-16,0-3-80 0,3 1-16 0,1-2 0 0,0 2 0 16,3-2-128-16,1-5-16 0,3 0-128 0,1-1 192 15,2 2-192-15,2-2 0 0,2-2 128 0,1 2-128 16,1 2 0-16,3 1 0 0,-1 4 0 0,2 3 0 15,1 0 0-15,-1 3 0 0,4 1 0 0,-1 2 0 0,2 1 0 16,-1 2 0-16,2 2 0 0,1 1 0 0,4 4 128 16,-1 0 0-16,4 6-128 0,0 2 192 0,-1 3-192 15,2 1 176-15,-1 4-176 0,3 2 160 0,0 3-160 0,1 3 128 16,-3-1-128-16,3 0 128 0,1 6 64 0,3-1 0 16,0 3 0-16,0-3 0 0,1 1 176 0,-1-1 32 15,-4-5 16-15,0 1 0 0,1 0-192 0,3 1-32 16,0 0-16-16,1 0 0 0,-1 0-48 0,-1 0-128 15,-2-3 192-15,-1 0-64 0,-1-2-128 0,-1 1 0 16,-2 1 0-16,-1-2 128 0,-2 1-128 0,0-1 0 16,-2-2 0-16,-2 5 0 15,0-5-336-15,-2 2-112 0,-1-1 0 0,-3-3-19328 0</inkml:trace>
  <inkml:trace contextRef="#ctx0" brushRef="#br0" timeOffset="99550.17">1782 10823 15663 0,'-9'-9'1392'16,"2"3"-1120"-16,-1-4-272 0,3 4 0 0,2-1 4160 0,0 1 768 0,2-2 144 0,-4-6 48 0,-1-8-3504 0,-2-10-688 0,1-3-144 0,1 0-16 0,1 1-288 0,0-1-48 0,2 0-16 0,0 1 0 15,0 3-768-15,0 2-160 0,0 6-16 0,-1 4-16 16,1 5-304-16,-2 2-64 0,0 6-16 15,-1 4 0-15,-1 2 480 0,0 2 80 0,-2 4 32 0,-1 2 0 0,1 4 336 16,-1 1 0-16,0 0 0 0,-3 8 128 0,2 1 0 0,0 4-128 16,3 2 192-16,-1 1-64 0,3 2 192 0,1 4 48 15,0 3 0-15,1 3 0 16,2 6 448-16,-1 1 80 0,2 3 32 0,0 3 0 16,1 3-448-16,1 5-96 0,0 1 0 0,2 4-16 0,-2 3-368 0,0-2 0 15,2-3 0-15,-2-5 128 0,1 0-128 16,0-3 0-16,-2 2 0 0,0-2 0 0,-2 3 0 0,0 0 0 15,-3-3 0-15,-1-7 0 0,-1-5 0 0,0-4 0 16,-2-3 128-16,0-3-128 0,-4-3 0 0,1-1 0 0,-2-2 0 16,2-4-128-1,-2 0-976-15,-1-9-192 0,3-3-48 0,-2-4-14384 0</inkml:trace>
  <inkml:trace contextRef="#ctx0" brushRef="#br0" timeOffset="99803.03">1162 11431 44223 0,'-7'-1'3936'0,"1"-2"-3152"15,5 1-624 1,2 1-160-16,2 1 496 0,1-5 64 0,2 1 16 0,3-4 0 0,7-3-736 0,8-2-144 15,8 0-16-15,6-2-16 0,5 2 336 0,7-1 0 16,2-1-144-16,2 2 144 16,1-2-448-16,-2-1-16 0,-3 1-16 0,-3-1 0 15,-1 4-224-15,-6 1-64 16,-3 2 0-16,-1-1-11584 0,0 0-2304 0</inkml:trace>
  <inkml:trace contextRef="#ctx0" brushRef="#br0" timeOffset="100232.53">2175 11338 15663 0,'3'0'1392'0,"-2"0"-1120"0,0 0-272 0,-1 0 0 16,1 0 1984-16,1 0 320 0,-1 0 80 0,1 0 16 31,2 0-208-31,-2 0-32 0,0 0-16 0,-2 0 0 0,0 0-512 0,0 0-96 0,-13 17-32 0,5-8 0 16,-2 4-992-16,-4-1-192 0,1 4-32 0,-4 3-16 0,0 0-272 15,-1 4-256-15,0-1 64 0,1 3 0 0,0-3 192 0,2 3 0 16,0-3-160-16,1 3 160 0,3-3 0 0,0 0 240 15,2 0-48 1,2 1 0-16,1-5 192 0,1 2 48 0,2 0 0 0,2 2 0 0,1-1-192 0,3-2-48 16,2-2 0-16,1 0 0 0,1-3-192 0,3 1 128 15,2 1-128-15,2-4 0 16,1-2 128-16,1 0-128 0,1-2 0 16,2-1 144-16,-1-2-144 0,2-3 0 0,-1-2 0 0,-1-4 0 0,1 1-144 0,-1-6 144 15,0 0-192-15,-2-2 192 0,0-1-128 16,0-4 128-16,1-3 0 0,-2-3 0 0,0 0 0 0,-3-3 0 15,-2-1 192-15,-2-1-48 0,-3-2 96 0,-3-3 16 16,-2 1 0-16,-1-1 0 0,-4-6-128 0,-1-3-128 0,-3-4 176 16,-1 1-176-16,0-3 0 0,-1 4 0 0,1 3 0 15,0-1 0-15,-1 7-240 0,1 5 0 0,2 5 0 0,-1 5 0 16,2 5-32-16,2 6-16 0,2 4 0 0,-1 2 0 31,1 4-240-15,0 0-48-16,1 5-16 0,-1 0-10880 0,3 3-2176 0</inkml:trace>
  <inkml:trace contextRef="#ctx0" brushRef="#br0" timeOffset="100641">2521 11803 41471 0,'-15'10'1840'0,"4"-4"368"0,3-2-1760 0,2 1-448 0,3-1 0 0,3-2 0 0,-1 2-192 0,-2-1-112 0,0 4-16 0,-2 1-16 0,0 2-96 0,1-4-16 0,3 1 0 0,1-4 0 0,2 1 48 0,2-4 0 0,1-1 0 0,1-2 0 16,2 0 400-16,-1-4 0 0,2-1 0 0,-1-2 0 15,0 0 720-15,-1-6 176 0,-1 1 48 0,-1-5 0 16,0-2-272-16,0-3-48 0,-1-1-16 0,0-5 0 16,-2-1-96-16,2-2 0 0,-1-7-16 0,2-2 0 15,0-2-256-15,1 0-48 0,1-3-16 0,0 2 0 16,2 4-176-16,-1 4 0 0,1 3 0 0,0 5-176 0,2 6-144 16,-1 6-16-16,0 1-16 0,0 5 0 0,-1 0 128 15,1 3 32-15,-1 2 0 0,1 0 0 0,-1 4-128 0,-2-2 0 16,0 4-16-16,1-2 0 15,-2 3-656-15,0 0-128 0,0 0-32 0,2 3-16304 16</inkml:trace>
  <inkml:trace contextRef="#ctx0" brushRef="#br0" timeOffset="102158.92">4403 11203 10127 0,'-7'12'896'0,"1"-3"-704"0,0-1-192 0,2 0 0 0,1-1 4528 0,3-4 864 0,-1 4 176 0,-1 5 48 0,-1 4-4464 0,1 9-880 16,-1 1-272-16,2 2 128 0,0-3 256 0,1 0 64 0,0-2 0 0,0-2 0 0,-1-1 640 0,-1-2 128 15,1-1 16-15,0-4 16 0,-2 0-144 0,1-2-16 16,-1-1-16-16,0-4 0 0,0 0-592 0,0-2-112 16,0-2-32-16,1-2 0 0,0-2-144 0,1-5-16 15,1 1-16-15,1-6 0 0,3-2-16 0,0-4 0 16,2-5 0-16,3-1 0 0,0-2-144 16,3-3 0-16,0-3 0 0,3 1 0 0,1-1 0 0,1 4 0 15,2-1 0-15,1 7 0 0,-2 3 0 0,-2 3 0 16,1 5 0-16,0 4 0 0,-4 1 0 0,2 6 0 15,-1 0 0-15,0 6 0 0,3 0 128 0,-3 4 0 16,1 0 0-16,0 2 0 0,0 3-128 0,0-4 0 16,0 0-160-16,1-1 160 0,0 0-192 0,-1-4 48 0,1 0 16 15,-2-6 0-15,1 3 128 0,-1-3-128 0,-2 0 128 16,1-5-128-16,-2 1 128 0,-4-2 0 16,2 0 0-16,-3-2 0 0,-1 0 0 0,0-2 192 0,0-5-32 0,0 1-16 15,-1 2-16-15,0-4 0 0,1-3 0 16,0 0 0-16,2-5-128 0,-1 1 128 0,1-2-128 0,2-1 128 15,1 1-128-15,3-1 0 0,2 2 0 0,2 5 0 16,2 7 0-16,-2 4-144 0,2 3 144 0,-2 4-208 16,2 5 208-16,-3 2 0 0,1 6-160 0,2 1 160 15,-2 4 0-15,0 4 0 0,-1 1 0 0,2 0 0 0,-4 3 0 16,1-3 0-16,0 3 0 0,-2-3 0 0,-1 1 320 16,-2-1 0-16,0-3-16 0,-3-3 0 0,1 0-16 0,-4 0 0 15,3 0 0-15,-4-1 0 0,1-2-48 16,0 2-16-16,-2-1 0 0,1 1 0 0,-2-2-224 0,0 2 0 15,2-1 0-15,-2 0 0 0,1-2-256 0,3-1-112 16,0-4-16-16,3-2 0 16,2-1-608-16,2-8-128 0,3-1-32 0,3-5-17536 0</inkml:trace>
  <inkml:trace contextRef="#ctx0" brushRef="#br0" timeOffset="102537.84">5887 11001 32255 0,'1'0'2864'0,"-1"2"-2288"15,-1-2-576-15,0 0 0 0,0 1 1984 0,0 2 304 0,-1 0 48 0,-1 4 16 0,-2 1-1696 0,-3 5-336 0,-2 3-64 0,-2 2 0 0,-2 2-256 0,-3-1 128 0,-2 4-128 0,-3 1 0 16,0-1 0-16,1 2-128 0,1 3-16 0,4-5 0 16,2 1 144-16,3-1-192 0,5-5 192 0,4-2-192 15,2 1 192-15,2 1 0 0,3-5 0 0,3 0 0 0,1-1 0 16,1-2 0-16,4-1 0 0,0-3 0 0,0-1-128 0,5-3 128 15,1 1-128 1,3-3 128-16,2-5-208 0,1 0 32 16,0-1 16-16,-1-5 0 0,1 1-32 0,-3-3 0 15,2 1 0-15,-3-4 0 0,-2 0 192 0,-2 0 0 16,-2-3 0-16,-2-1 0 0,-2-1 352 0,-3-2 96 0,-3-2 32 16,-2 3 0-16,-3-4-16 0,-1-1 0 0,0 1 0 15,-4-3 0 1,1 3-176-16,-5-1-32 15,1 2-16-15,-3 3 0 0,0 2-240 0,-1 5 176 16,0 4-176-16,-1 3 160 0,-2 2-160 0,0 2 0 0,1 0 0 0,-3 4 0 16,1-2 0-16,-1 2-256 0,1 2 64 0,0-2 16 0,3 1-528 0,-1 2-96 0,2-1-32 0,1 2-17552 0</inkml:trace>
  <inkml:trace contextRef="#ctx0" brushRef="#br0" timeOffset="103171.24">6719 11145 22111 0,'-1'-5'1968'15,"-1"2"-1584"-15,0-1-384 0,1 0 0 0,1 4 1168 0,-1-5 160 0,-1-1 16 16,-2-4 16-16,-1-3-2768 0,0-2-544 0,0 1-112 0,-1-1-32 16,1 3 1296-16,1 2 256 0,0 0 48 0,2 1 16 0,-1 2 1184 0,2 1 256 0,0 0 32 0,0 0 16 0,0 2 768 0,-1-2 144 15,1 1 48-15,-1 0 0 0,-1 2-224 0,1-3-32 16,-2 2-16-16,-2 2 0 0,-2-2-400 0,0 2-80 0,-2-2 0 0,-4 0-16 15,-1 2-608-15,-1-2-112 0,-1 4-32 0,-2-2 0 16,2 4-320-16,-1-2-128 0,-1 6 0 0,-1-1 144 31,-1 4-144-31,0 1 160 0,1 2-160 0,-1 3 160 16,-1 2-160-16,1 6 0 0,1 1-192 0,2 3 192 16,2 3-192-16,1 1 192 0,4 4-192 0,2-1 192 15,3 2-320-15,1-1 48 0,4-1 16 0,2-3 0 0,0-2 256 16,3-3 0-16,1 0 0 0,1-4 144 0,1-1-16 0,3-2 0 15,3-7 0-15,-1-1 0 0,2-2 128 0,2-3 0 16,4-5 16-16,2-2 0 0,4-5-80 0,2-4 0 16,3-6-16-16,2-3 0 0,2-3-176 0,1-6 160 15,1 0-160-15,-1-4 160 0,0 0-16 0,-3-5 0 16,-2-1 0-16,-2-1 0 0,-5 1 32 0,-1-3 0 16,-2-6 0-16,-2-4 0 0,-1-5 48 0,-2-4 16 15,-4 0 0-15,-1-3 0 0,-3 2-240 0,-2 0 128 16,-2-2-128-16,-3 4 0 0,-1 2 0 0,-3 0 128 0,1 4-128 15,-4 5 0-15,-2 1 128 0,1 5 0 0,-1 1-128 0,2 6 192 16,0 4-192-16,0 3 128 0,1 4-128 0,0 1 0 31,0 3-288-31,2 7-160 0,1 0-16 0,1 7-18944 0</inkml:trace>
  <inkml:trace contextRef="#ctx0" brushRef="#br0" timeOffset="103602.79">7077 11346 50687 0,'-3'2'2240'0,"1"-2"464"0,-1 0-2160 0,2-2-544 0,1 0 0 0,3-4 0 16,2 1-976-16,2-5-304 0,5-3-64 0,7-10-16 0,6-1 32 0,2-5 16 0,2 1 0 0,0 2 0 16,1-3 608-16,-2 1 128 0,-2 1 32 0,-1-2 0 15,-2 3-416-15,-3 2-96 0,-3 0-16 0,-3 3 0 0,-5 3 1072 0,-6 0 352 16,-1 3 0-16,-5 2 0 0,-1 2 608 0,-3 3 112 0,-2 2 16 0,-3 2 16 16,-2 2-624-16,-2 2-128 15,-1 2-32-15,-4 3 0 0,0 6-192 0,-4 2-128 16,-1 7 128-16,-1 2-128 0,1 6 0 0,0 1 0 15,1 2 0-15,2 1-128 0,2-1 128 0,3 1-192 16,2 4 192-16,2 1-192 0,1 0 192 0,3-4 0 16,2 1-144-16,3-5 144 0,1-1 0 0,4 0 0 0,1-2 0 0,4-1 0 15,1-3 160-15,3-2-160 0,2-2 192 0,3-3-192 16,2-4 0-16,2-2 0 0,5-5 0 0,3-4 0 31,5-2-384-31,3-6-96 0,4-5-16 0,2 0-11504 0,2-8-2304 0</inkml:trace>
  <inkml:trace contextRef="#ctx0" brushRef="#br0" timeOffset="103865.83">7919 9843 3679 0,'-6'20'320'0,"0"-5"-320"15,-1-2 0-15,2 2 0 0,3-5 8448 0,1 2 1632 16,1 5 320-16,-2 9 64 0,1 18-8064 0,1 18-1616 16,3 15-320-16,3 5-64 0,3 2-240 0,-1 2-160 0,1-3 192 15,-2-2-192-15,1 1 400 0,-3-5-16 0,-2-4-16 0,0-8 0 16,-2-4-64-16,0-4-16 0,0 2 0 0,-2-5 0 16,1-3-288-16,-1-3 0 15,1-1 0-15,-2-6 0 0,0-4-192 0,1-5-160 0,0-7-32 0,0-3 0 31,-1-4-560-31,1-4-112 0,1-4-32 0,-1-4 0 0</inkml:trace>
  <inkml:trace contextRef="#ctx0" brushRef="#br0" timeOffset="105210.78">2273 13072 34095 0,'1'-1'3024'0,"1"-3"-2416"0,2 3-480 0,-1-1-128 0,0 2-2704 0,1-2-560 0,2 1-128 0,4-5 0 0,4-1 928 0,1 1 192 0,1 0 32 0,-3 0 16 0,0 2 1792 0,-2-2 432 0,0 1 0 0,-2 1 0 16,-2 2 1040-16,-1 1 256 0,0-2 48 0,-2 2 16 16,0 1 1056-16,-2 0 208 0,1 0 32 0,-2 0 16 15,1 0-624-15,0 0-112 0,-1 0-16 0,0 0-16 16,0 0-544-16,1 0-96 0,-1 0-32 0,0-3 0 15,0 3-544-15,1-2-112 0,-1 1-32 0,-1 1 0 0,0 0-272 0,0 0-48 16,0 0-16-16,10-19 0 0,-8 15-208 0,-1 2 0 16,3-2 0-16,-3 2 0 15,1-2-128-15,-1 2 128 0,0 2-192 0,-1-4 192 0,0 4 0 0,0-4 0 16,0 4 0-16,0 0 0 16,0-2 176-16,-1 2-16 0,0 0 0 0,-1-3 0 0,2 2-16 0,0 1 0 15,0 0 0-15,0 0 0 0,0 0-144 0,0 0 160 16,0 0-160-16,0 0 160 0,0 0-32 0,0 0-128 15,0 0 192-15,0 0-64 0,0 0-128 0,16-17 0 16,-12 15 144-16,0-1-144 0,1 0 128 0,-2 0-128 0,2-2 160 16,-2 1-160-16,1 0 160 0,-2 2-160 15,1-2 160-15,-2 0-160 0,0 2 0 0,-2-1 0 0,1 2 0 0,-1-1 0 16,-2-2 128-16,1 4-128 0,-2-3 0 0,1 3 144 16,0 0-16-16,-1-2-128 15,0 2 192-15,1-1-64 0,0 1-128 0,-1 0 128 16,2-3-128-16,1 3 128 0,-2 0-128 0,2-2 192 15,1 1-192-15,-1 1 192 0,2 0-192 0,-1-3 0 0,1 2 144 0,-1 1-144 16,0 0 128-16,0 0-128 0,0 0 128 0,0 0-128 0,0 0 0 16,0 0 128-16,0 0-128 0,0 0 0 0,0 0 0 15,0 0 0-15,0 0 0 0,0 0 0 16,0 0 0-16,0 0 0 0,0 0 0 0,0 0 0 16,0 0 0-16,0 0 0 0,0 0 0 0,0 0 128 0,0 0-128 0,0 0 0 15,0 0 0-15,0 0 0 0,0 0 128 0,0 0-128 16,0 0 160-16,0 0-160 15,-1 20 192-15,1-18-48 0,1 2-16 0,0-2 0 0,1 2-128 0,-1 0 0 16,0-1 0-16,2 2 0 16,-2-1 0-16,-1-1 0 0,1 0 0 0,-1 1 0 0,1 0 0 0,-1-2 0 15,-1 1 0-15,1 0 0 0,0 0 0 0,0-3 0 0,-1 0 0 16,1 0 0 0,-1 0-384-16,1-3-128 0,-2-3 0 0,1-1-19936 15</inkml:trace>
  <inkml:trace contextRef="#ctx0" brushRef="#br0" timeOffset="106707.24">2502 12928 36863 0,'-4'-3'3264'0,"1"-2"-2608"0,2 1-528 0,1 2-128 0,0 0 720 0,1 0 112 0,-1-4 32 16,2-2 0-16,0-4-864 0,2 0-128 0,1 2-64 0,2 3 0 0,1 3 192 0,0 2 0 0,0 4 0 0,-1 2 0 0,2 4-288 0,-2 2 32 0,1 5 0 15,-2 3 0 1,1 6-192-16,-1 0-48 0,1 1 0 0,-1 5 0 0,0 7 496 0,1 6 0 0,-1 2 0 0,1 3 0 15,0 1 592-15,-2-4 176 0,0-1 16 0,0-5 16 16,0-1-304-16,1-3-64 0,0-7-16 0,0-1 0 16,3-4-96-16,0-4 0 15,-1-2-16-15,1-5 0 0,0-3-32 0,1-6 0 0,-1-2 0 0,3-4 0 16,-1-3-112-16,0-4-32 0,0-3 0 0,1-3 0 16,2-4-128-16,0-2 0 15,-1-3 0-15,-2-2 0 0,0 4 0 0,-1-2 0 0,-2 3 0 0,0 3-176 0,0 3-96 16,-1 6-32-1,1 4 0-15,-1 4 0 0,0 4 16 0,1 4 0 16,-2 2 0-16,0 3 0 0,0 1 288 0,2 2 0 0,1 2 0 0,0 2 0 0,3-2 0 0,0-1 144 16,0-1-144-16,2-2 128 0,-2-2 192 0,1-4 48 15,0 1 0-15,1-7 0 0,-2 0-96 0,1-4-16 16,0-2 0-16,0-4 0 0,-1-1 0 0,1-3 0 16,2-5 0-16,0 0 0 0,1-2-16 0,0-2-16 15,0 1 0-15,-1 0 0 0,0-3 48 0,-3-1 16 16,1 4 0-1,-3-3 0-15,-2 3-32 0,1-4 0 0,-2 1 0 0,0-3 0 0,-1-3 96 0,-1-2 16 0,1-1 0 16,-1-1 0-16,-1 0-160 0,-1 0-16 0,1 3-16 16,-2 1 0-1,1 5-176-15,-2 1 0 0,0 4 0 0,-1 4 0 32,-1 5-576-32,0-1-64 0,0 7 0 0,-1 4 0 15,0 4-416-15,-2 0-96 0</inkml:trace>
  <inkml:trace contextRef="#ctx0" brushRef="#br0" timeOffset="107695.17">3702 12208 35935 0,'-2'0'3200'0,"-1"0"-2560"15,1 1-512-15,-1 1-128 0,2 1 912 0,0 0 176 0,1 4 16 0,-3 2 16 0,1 6-1472 0,1 11-288 0,-2 5-64 0,3 5-16 0,0 7-640 0,1-1-128 16,1 8-32-16,0-2 0 0,3 6 1136 0,0 0 240 0,1 3 144 0,-1-4-192 0,1-5 464 0,-2-1 96 15,1 0 16-15,-1-6 0 0,-1-5 416 16,-1 1 96-16,0 1 0 0,-1-6 16 0,1-1-16 16,-2-6 0-16,1-2 0 0,-1-4 0 15,1-3-304-15,0-6-64 0,2-2-16 0,-2-4 0 0,0-1-128 0,2-3-48 16,-2-4 0-16,1 1 0 0,1-3-336 0,-1 0 0 16,1-4 0-16,-2 0-128 0,0-2 128 0,1 0-192 15,-1-7 192-15,0 1-192 0,0-2 192 0,3-3 0 16,-2 2 0-16,2-2 128 0,4-2-128 0,0-1 0 15,2 4 0-15,1 0 128 0,2 3-128 0,-1 4 0 16,0 2 0-16,2 3 0 16,-2 1 0-16,2 3 0 0,-2 2 0 0,-1 2 0 0,2 4 128 0,-1 0 16 0,2 2 0 15,-2 0 0-15,3 2-144 0,0 2 192 0,0 0-192 16,1 1 192-16,-1 1-192 0,-1 0 0 0,2 0 0 0,-1 2 0 16,0 1 0-16,0 3 0 0,0 2 0 0,0 1 0 15,0 3 192-15,-2 0-64 0,1-2 0 0,-3 1 0 16,0 1 112-16,-1-3 16 15,0 1 0-15,1-2 0 0,-2-1-128 0,-2-2 0 0,2-2-128 0,-3-1 192 16,1-2-320-16,-1 0-80 0,1-4-16 0,-2-2 0 31,-1-2-320-31,1 1-64 0,-1-3-16 0,0-3-12064 0,-2-1-2416 0</inkml:trace>
  <inkml:trace contextRef="#ctx0" brushRef="#br0" timeOffset="108679.29">4525 13021 8287 0,'4'3'736'0,"-1"-3"-592"0,-1 0-144 0,0 0 0 0,-1 0 5312 0,1-3 1024 0,1 3 192 0,2-1 64 0,2 1-5616 0,3 0-1104 0,2-3-240 0,3 3-32 0,1 0 912 0,-1 0 192 15,0 0 48-15,-1 0 0 0,1 0 320 0,-3 0 64 0,1 0 16 0,0-2 0 16,2 1-576-16,0 1-96 0,1-3-32 0,-2 1 0 16,-1 1-16-16,-1-3-16 0,1 1 0 0,-2 0 0 15,0-2-112-15,-1-1-32 0,0-1 0 0,-2 0 0 16,1 1 80-16,0-3 16 0,-2 2 0 0,0-3 0 16,0 1-192-16,-2 2-48 0,1-2 0 0,0 0 0 15,-1 3-128-15,0-1 0 0,-2 1 0 0,2 2 0 16,-1-2 0-16,0 1 0 0,-2 1 0 0,1 0 0 15,-1 2 0-15,-1-2 0 0,1 2 0 0,-2 0 0 16,1 0 0-16,-2-2 0 0,1 2 0 0,-3-2 0 16,2 2 128-16,-1-2 0 0,-2 0 0 0,1-1 0 15,0-1 0-15,0 0 0 0,1-2 0 0,0 0 0 16,1 0-128-16,-1 0 0 0,1 0 0 0,-2 0 0 0,2-1 0 16,1 2 0-16,-1 0 0 0,-2 4 0 0,2-3 0 0,0 3 0 15,-1 1 0-15,0 0 0 0,1 2 0 0,-1 0 0 16,0-3 0-16,1 0 0 0,-2 6 0 0,1-3 128 0,-1-3-128 15,2 3 0-15,-1 0 160 0,-1-2-160 16,2 0 192-16,-2 0-192 0,2 2 224 0,-1-4-64 0,0 2-16 0,0-2 0 16,0 2 0-16,0-1 0 0,-1-1 0 0,0 3 0 15,1-1-144-15,-2-2 0 0,1-1 0 0,1 4 0 16,-2 1 0-16,2 0 0 0,-1 0 0 16,1 0 0-16,-2 0 0 0,0 0 0 15,1 0 0-15,-1 0 0 0,0 4-128 0,1-4 128 16,-2 2-160-16,1-2 160 0,-1 1 0 0,-1 2-144 0,1-1 144 0,-1-2 0 0,0 4 0 0,-2-4 0 15,1 0 0-15,-1 0 176 0,0 1-176 0,-2-1 0 16,0 0 0-16,0 1 0 0,0 1 0 0,0 0 0 16,0-2 0-16,0 4 0 0,2 2 0 0,-1 0 0 15,0 7 0-15,1-4 0 0,2 4 0 0,-2 3 0 16,1 2 0-16,1 5 0 0,1-1 0 0,0 6 0 16,0 1-128-16,0-1 128 0,1 1 0 0,0-1-144 15,3 3 144-15,0-1 0 0,2 2-144 0,0-1 144 16,3 0 0-16,0-3-144 15,1 1 144-15,0-3-160 0,1 0 160 0,0-2-160 0,1-5 160 0,2-1-208 16,0-4 80-16,2-2 128 0,0-3-240 0,0-5 80 0,0-2 16 16,3-2 0-1,3-2-288-15,3-4-48 0,2-4-16 0,0-3-18448 0</inkml:trace>
  <inkml:trace contextRef="#ctx0" brushRef="#br0" timeOffset="109090.35">5323 12963 45151 0,'-3'10'4016'0,"0"0"-3216"0,1-1-640 0,2-3-160 0,0 0 0 0,0 4-192 0,0 6 32 0,0 12 16 0,0 7-1152 0,1 3-240 0,0 3-32 0,3-9-16 15,0-1 288-15,1-6 48 0,1-5 16 0,0-4 0 16,-1-1-128-16,1-2-32 0,-1-3 0 0,-1-1 0 0,-2-6 1824 0,-1 1 352 16,1-1 80-16,-2-1 16 0,-2-4 800 15,1-1 176-15,0-2 16 0,0-3 16 0,-2-2-912 0,0-3-176 0,0 1-32 0,1-4-16 16,-1-3-256-16,1 1-48 16,0-2-16-16,0-5 0 0,1 0-112 0,-1 0 0 0,1 0-16 15,0-5 0 1,1-3-304-16,0 1 160 0,2-1-160 0,1 5 128 15,-1 6-384-15,2-1-96 0,0 5-16 0,0 2 0 16,0 3 368-16,1 0 0 0,0 0 0 0,2 5 0 16,-1 0 0-16,1 2 256 0,1 0-32 0,-1 4-16 15,2-1-208-15,1 2 0 0,-1 2 128 0,3 2-128 16,0-1 0-16,3 2 0 0,0 2 0 0,2 1 0 16,3 2-528-16,1-3-160 0,2 0-16 15,1 1-12080-15,3-1-2400 0</inkml:trace>
  <inkml:trace contextRef="#ctx0" brushRef="#br0" timeOffset="109533.56">6047 13015 37775 0,'-3'6'3360'0,"1"-3"-2688"0,-1-1-544 16,2-1-128-16,1-1 1216 0,3-1 224 0,-1 1 32 0,2-2 16 31,3-2-1856-31,4-1-368 0,4-1-80 0,4-2-16 16,2-1-64-16,1-4-32 0,-1-2 0 0,1-1 0 0,2 0 608 0,-1 0 128 0,1-2 32 0,-2-1 0 16,-1 2 416-16,-1-1 64 0,-2 1 32 0,-2-2 0 15,-1 3 384-15,-4-5 80 0,-2 2 16 0,-2-1 0 16,-2 1-640-16,0 1-192 0,-2 2 128 0,-3 0-128 15,0 0-160-15,-3 3-96 0,-2 1 0 0,-2 2-16 16,-2 1-176-16,-2 6-16 0,-5 0-16 16,-2 3 0-16,-6 6-128 0,-3 3-32 0,-4 7 0 0,-5 4 0 15,0 4-512-15,-2 6-96 0,0 4-32 0,2 1 0 0,2 2 1104 0,6-2 176 16,3 3 128-16,4 1-128 0,4 4 1408 0,3 2 192 16,3-5 48-16,2 1 0 0,3-2-512 0,3-1-112 15,1-1 0-15,4-1-16 0,-1-2-608 0,2-3-112 16,4-2-32-16,1-6 0 0,3 0-128 0,2-2-128 15,3 1 144-15,1-6-144 0,4-1 144 0,3-5-144 0,-2-7 128 16,3 0-128-16,1-6 0 0,2 0-304 0,2-4 48 0,2-5 16 31,3-3-1168-31,2-2-256 0</inkml:trace>
  <inkml:trace contextRef="#ctx0" brushRef="#br0" timeOffset="138254.09">1608 14399 43311 0,'-2'0'3840'0,"2"0"-3072"0,0 0-608 0,2 0-160 0,0 2-416 0,0-2-112 0,1 4-32 0,2 0 0 0,1 4-800 0,3 2-176 0,-1 4-16 0,0 3-16 15,-2 3 672-15,-1 5 144 0,-3 3 32 0,2 2 0 0,-1 7 720 0,-3-3 0 16,1 5 0-16,-2-2 0 16,1 2 768-16,-2 1 208 0,0-2 48 0,1-2 0 15,-1 1-464-15,1 0-96 0,0-1-16 0,1-1 0 0,0-3-448 0,0-1-192 16,1-6 16-16,0-2 0 15,1-2-1168-15,0-5-256 0,1-3-32 0,-2-1-16 16,0-6-1168-16,0-2-224 0</inkml:trace>
  <inkml:trace contextRef="#ctx0" brushRef="#br0" timeOffset="138744.62">1476 14468 24879 0,'-8'-15'1088'0,"2"3"256"0,-1 1-1088 0,2 2-256 0,3 3 0 0,0 2 0 0,-1-2 240 0,-1-6-16 15,-1-7 0-15,-1-3 0 16,3-3-832-16,0 2-160 0,4 0-48 0,2 5 0 0,3 2 640 0,0 1 176 16,3 2 0-16,-1 4 0 0,2 1 512 0,1-1 160 15,2 6 32-15,-1-3 16 0,3 2 480 0,0 1 80 16,2 0 32-16,0 0 0 15,1 3-656-15,0-2-128 0,2 4-16 0,0-2-16 16,0 3-496-16,-1 0 0 0,4 1 0 16,-2 1 0-16,1 2 0 0,-1 0 0 0,0 1 0 0,1 2 0 0,1 3 0 15,-2-2 176-15,1 4-48 0,0-3-128 0,0 4 240 0,-1-2-64 16,0 3-16-16,-1-3 0 0,0 0-160 0,-3 2 0 16,-1 3 0-16,-2-3 0 0,-2 0-192 0,-3-2-32 0,-3 1 0 0,-2 1 0 15,-2-4 224-15,-3 2 0 0,-1-2 144 0,-2 3-144 16,-1-3 400-16,-1-1-16 0,0 0 0 0,-2-1 0 15,1 0 48-15,-3 0 0 0,0-1 0 0,-2 1 0 16,1-2-112-16,-2-1 0 0,0 0-16 0,-2 2 0 16,-1-3-304-16,0 0-256 0,-3 1 64 0,0 0 0 31,1-1-288-31,-3 0-48 0,-3 0-16 0,0 2 0 0,-1 0-240 0,-1-2-48 0,0 4-16 0,1-4 0 31,3 3 224-31,1-1 48 0,4 0 16 0,2-2 0 0,2 2 160 0,4-2 16 0,1-2 16 0,2 1 0 16,2-2-1232-16,3-3-256 0</inkml:trace>
  <inkml:trace contextRef="#ctx0" brushRef="#br0" timeOffset="139361.18">2661 14218 23951 0,'-4'0'2128'0,"1"0"-1696"0,0 0-432 0,2 0 0 0,0 0 368 0,-2 0-16 0,0 1 0 0,-4 2 0 0,-1-3-2048 0,-1 0-416 0,2 0-64 0,-1 0-32 0,2 0 2208 0,0 0 432 16,1 0 80-16,0 0 32 0,0 2 240 0,0 2 48 15,-1 2 16-15,-2 0 0 0,1 4 304 0,0 3 48 16,-2 3 16-16,0 2 0 0,1 1-304 0,-1 3-48 0,0 2-16 0,1 3 0 15,-1-1-272-15,-2 5-48 0,1-2-16 0,-1 2 0 16,0-2 32-16,0 2 0 0,-3 3 0 0,2 1 0 16,-1-3-224-16,2-3-64 0,1-1 0 0,0-2 0 15,0-1 320-15,1-6 64 16,1 2 16-16,-1-3 0 0,2-1-176 0,-2-1-32 0,1 0-16 0,-1-3 0 16,-1 3-112-16,2-4 0 0,-2 4-16 0,0-2 0 15,1 1-304-15,0-2 128 0,2 0-128 0,0 1 0 16,0-1 0-16,2-2 0 0,1 4 0 0,1-3 0 15,2 0 0-15,1 0 0 0,1 0 0 0,3-1 0 16,1-1 0-16,1 0 0 0,1-1 0 0,3 0 0 16,0-2 0-16,1-1 192 0,2-2-48 0,-1-1 0 15,4 0 32-15,0-2 0 0,3 1 0 0,-2-2 0 0,-2 3-176 0,3-6 192 16,6 1-192-16,3 1 192 0,2-3-192 0,-2 2 0 16,0-2 0-16,-1 1 0 0,0 0-208 0,-1-2 16 15,-1 0 16-15,-3 0 0 16,-1 1-736-16,-1-2-160 0,-2 0-16 0,-1 0-15680 0</inkml:trace>
  <inkml:trace contextRef="#ctx0" brushRef="#br0" timeOffset="141036.73">2952 15106 39615 0,'1'1'3520'0,"0"2"-2816"0,-1-3-560 0,0 1-144 0,1-1 0 0,2 0 0 0,2 1 0 0,2 3-176 0,6-4-4368 0,1 1-864 0,5-1-176 0,1-1-48 0,1-1 3168 0,0-2 624 0,1 0 128 16,-1-2 32-16,1 1 1072 0,-2-1 224 0,1 1 32 0,-1-1-5136 0</inkml:trace>
  <inkml:trace contextRef="#ctx0" brushRef="#br0" timeOffset="141433.69">4027 14224 19343 0,'0'2'1728'0,"-1"0"-1392"15,0-2-336-15,0 3 0 16,0-2 2576-16,-1 4 448 0,1 0 96 0,-3 3 16 0,1 7-2160 0,-1 3-416 0,0 3-96 0,0 1-16 0,2 3-32 16,0 1-16-16,0 2 0 0,0 0 0 0,1-8-96 15,-2 5-32-15,-1 6 0 0,-2 3 0 16,0 2 576-16,-3-1 112 0,1 0 32 0,-1-1 0 15,-1-2-480-15,0-1-80 0,0 1-32 0,2-6 0 16,-1 2-272-16,-1-2-128 0,2 1 0 0,-2-1 128 0,1-2-256 31,2-4-64-31,-2-1-16 0,1-3 0 16,1 0-720-16,0-4-144 0,-1-4-16 0,2-2-9840 16,0-1-1952-16</inkml:trace>
  <inkml:trace contextRef="#ctx0" brushRef="#br0" timeOffset="141715.91">3579 14320 41471 0,'-3'-3'1840'0,"-1"2"368"0,2-2-1760 0,1 1-448 0,1 1 0 0,1 1 0 16,0 0 0-16,2-3 0 0,3 0-144 0,5-1 144 15,6 1-992-15,6 0-96 0,1-2 0 0,6 3-16 16,1 0 656-16,2-2 144 0,4 2 32 0,2-1 0 0,0 2 272 0,2-1 0 16,-1 0 0-16,-3 0 0 0,-1 2 160 0,-4-3-160 15,-1 2 160-15,-3-1-160 0,-2-2 0 0,-1 2 0 16,-3-2 0-16,-2 1 0 16,0-3-576-16,-2 2-144 15,-1 1-48-15,1 0-14720 0</inkml:trace>
  <inkml:trace contextRef="#ctx0" brushRef="#br0" timeOffset="142685.24">4574 14219 21183 0,'-4'3'1888'0,"1"-3"-1504"0,1 0-384 0,2 2 0 0,-1 0-1024 0,0 0-288 0,-3 4-48 0,-2 3-16 0,-3 5-160 0,-1 4-16 0,1 1-16 0,-1 4 0 0,0 2 2592 0,0 3 512 0,0 3 96 0,3-2 32 15,0-10 288-15,0 6 64 0,-2 7 16 0,-3 12 0 16,0 1-432-16,-1 5-64 15,1-3-32-15,2-3 0 0,1-8-768 0,3-1-160 0,0-4-16 0,0-5-16 16,2-4 544-16,-1 0 128 0,1-1 0 0,-1 2 16 16,0-5-656-16,1 2-144 0,-1-4-32 0,0 0 0 15,-2-1-400-15,1-3-304 0,1-1 48 0,-1-2 16 16,0-3-128-16,1-2-16 0,0 0-16 0,0-4 0 0,1 1 272 16,1-4 128-1,-1 1-128-15,2-4 128 0,-2-2 0 0,0-2-128 0,2-2 128 16,0-5 0-16,1-3 288 0,1-2 144 15,1-7 16-15,2 3 16 0,-1-5-64 0,2-3-16 0,1-2 0 0,0-4 0 0,0 1-224 0,0-2-160 16,1-2 192-16,0 2-192 31,0-1-272-31,3 1-176 0,2-2-16 0,2 3-16 0,0 3-288 0,2 2-48 0,2 3-16 0,1 1 0 16,3 5 832-16,0 0 320 0,3 2 0 0,1-1-16 0,1 0 32 16,1 3 16-16,0 6 0 0,-1 2 0 0,-1 6-352 15,1 1-192-15,1 4 32 0,-3 3 0 0,-1 2-160 0,0 2-48 16,-2 2 0-16,-3 1 0 0,-1 5 48 0,-3-2 16 15,0-1 0-15,-3 0 0 16,-1 5-192-16,-3 2-32 0,-1 2-16 0,-1 1 0 0,-2-1 544 0,-2 2 0 16,-1-1 192-16,-3 3-48 0,0 0 368 15,-5 4 64-15,0-1 0 0,-3 0 16 0,-1-3-144 0,-1 0-16 0,-2 0-16 0,-1-2 0 16,-3 1-416-16,0-1 0 0,-2-4 0 0,-3-1 0 16,-1-1-256-16,-2 0-16 0,-1-1-16 0,-1-3 0 31,1 0-256-31,2-2-48 0,4-3-16 0,2-2 0 0,4-1 608 0,2-2 0 0,2 0 0 0,2-2 0 15,2-1 608-15,0-1 192 16,2 1 32-16,-2-3 16 0,3-1-544 0,-1 4-112 16,1-4-32-16,1 1 0 0,1 3-160 0,-1 0 0 15,3 3 0-15,0 0 0 0,-1 3 160 0,2-3-160 0,0 3 192 0,3 3-192 0,-1 1 352 0,2 3-32 16,3-2-16-16,2 6 0 16,2-2 16-16,4 4 16 0,2 0 0 0,2 0 0 15,2 0 112-15,1 2 32 16,2-2 0-16,0-3 0 0,2 0-144 0,0-1-16 15,-1-2-16-15,1 0 0 0,-1 1-144 0,-2-1-32 0,-2-3 0 0,0 5 0 16,-1-3-128-16,-3 1 0 0,-3 0 0 0,-3 0 0 31,-1-1-416-31,-3-1-64 0,0 2-16 0,-4-2 0 16,0 0-928-16,-2 1-192 0,0-2-48 0,-1 0-8944 0,0-1-1792 0</inkml:trace>
  <inkml:trace contextRef="#ctx0" brushRef="#br0" timeOffset="143442">5103 14121 13823 0,'-3'-3'1216'16,"-1"2"-960"-16,1 1-256 0,2 0 0 0,1 0 0 0,0-3 0 0,-2 3-144 0,-1-3 144 0,-1 0 0 0,2-1 0 0,1 1 128 0,1-2 16 0,0 4-144 0,1-4 0 0,1 3-160 0,0 0 160 0,0 2 1408 0,-1 2 384 0,1 0 64 0,-2 0 48 15,-2 2-1360-15,1 1-272 0,0 2-48 0,-2-1-16 16,2 1 1952-16,-1 1 384 0,1 2 80 0,-1 0 48 16,1 2-1264-16,0 4-256 0,1 3-64 0,0 3 48 15,0 7-1280 1,0-1-256-16,0 1-48 0,0-1 16 0,-1-2 240 0,1 2 32 15,-2 3 16-15,1 1 144 0,-1-1 144 0,-1 2 144 0,2-3 32 0,0-1 32 0,-1 1-160 16,1-3-16-16,1-4-16 0,-1 0 32 0,1-2 336 16,-1-3 64-16,1 2 16 0,0-5 32 0,0 1-64 15,1-3 0-15,1 2-16 0,2-5 32 16,0 0-400-16,3-1-64 0,2 1-128 0,2-4 176 0,1 4-48 0,3-4 0 16,-1 1 0-16,2 2 48 0,1-3-176 0,2 4 0 15,-2-1 0-15,0-3 0 0,-2 0-224 0,0 0 48 16,0-1 16-16,-1 0 0 0,-3-1 160 15,-1-1-128-15,-1 0 128 0,-1-3-128 0,-1 0 128 0,-1 0 144 16,1-4-16-16,-2 4-128 0,0-5 544 0,0 2 0 16,1-4 0-16,0 0 0 0,1-2-272 0,-1 1-48 0,3-3-16 15,-1-2 0-15,0-2-16 0,2-1 0 0,1 0 0 16,0-4 0-16,2-1-192 0,-1-1 144 0,3-4-144 0,-1-2 128 16,-2 1-128-16,0-2 192 0,1 1-192 0,-2-2 192 15,0 2-192-15,-1-3 128 0,0-2-128 0,-2 5 128 16,1-4-128-16,-3 3 160 0,-1 1-160 0,-1 1 160 15,0 1-32-15,-2-3-128 0,-1 1 192 0,-2 1-64 16,1-3-128-16,-2 5 0 0,-2 3 0 0,0 2 0 16,-1 2 0-16,0 2 0 0,-1 1 0 0,1 2 0 15,-1 4-288-15,-2-1-32 0,1 3-16 0,-2 1 0 16,2 3-480-16,0-1-80 0,-1 1-32 0,-1 3-17088 16</inkml:trace>
  <inkml:trace contextRef="#ctx0" brushRef="#br0" timeOffset="144042.97">6261 14039 28559 0,'5'2'2544'0,"-3"-2"-2032"0,1 0-512 0,-2 0 0 16,-1 0 2608-16,0 0 416 0,1 0 96 0,-1 0 16 0,1 0-3456 0,0-2-672 0,1 1-144 0,-2 1-16 0,0 0-1040 16,0 0-208-16,0 0-32 0,0 0-16 0,-25-11 880 15,13 11 176-15,-2 0 48 0,-3 2 0 0,-2 0 1344 0,-2 2 448 0,-1 0 0 0,-3 1 0 16,0 2 1232-16,1-1 256 16,-2 1 48-16,1-1 16 0,2 4-592 0,-1-2-128 15,2 2-32-15,2 0 0 0,3-1-928 0,1 1-176 0,2 2-144 0,2 2 192 16,0 1-192-16,3-2-176 0,1 3 48 0,2 0 0 31,2 3-400-31,1-1-80 0,1 1-16 0,1-1 0 0,1-1 624 0,1-1 0 0,-1 0 0 0,3-1 0 16,-2 1 208-16,0 1 176 0,1 4 16 0,-2-5 16 0,0 3-208 0,0-1-32 15,0 2-16-15,-2 2 0 0,1-1-160 0,0 3 0 16,-2 0 0-16,1 1 0 16,-1-1 0-16,0 3 128 0,1-1-128 0,0-4 128 0,1 0 16 0,0-3 0 15,1-1 0-15,0-1 0 0,0-1 0 0,-2-4 0 16,2 0 0-16,0-2 0 0,-1-1-144 0,0 1 0 15,0 2 0-15,-2-4 128 0,1 1 192 0,-1 3 48 16,-1-3 0-16,1 1 0 0,-1-1-80 0,0 1-16 0,2 2 0 16,-1-2 0-16,1 0-32 0,2 0-16 15,0-1 0-15,2-3 0 0,1 0 208 0,3 0 32 0,1 0 16 0,2-1 0 16,1 0-160-16,2 1-48 0,2-2 0 0,2-1 0 31,1-2-144-31,2 1-128 0,1-2 192 0,-1-2-192 0,2 1 0 0,0-2 0 0,-1 1 0 0,0-2 0 16,-3 0 0-1,-2-1-224-15,0 2 16 0,-1-1 0 16,-2 1-272-16,-1 0-48 16,-1-1-16-16,-1 1 0 0,-3 0-800 0,0-1-176 0,-1 2-16 15,-1-2-16-15,-2-1-672 0,1 1-128 0</inkml:trace>
  <inkml:trace contextRef="#ctx0" brushRef="#br0" timeOffset="144315.97">5843 14683 42383 0,'-3'6'1872'0,"1"-4"400"0,1 0-1824 15,-1-2-448-15,2 0 0 0,0 0 0 0,2 0-768 0,0-1-240 0,2 0-48 0,3-1-16 0,4 2-2704 0,3 0-528 0,2-2-112 0,2 1-32 0,5-2 2608 0,-1 1 528 0,1 0 96 16,0-2 32-16,-1 0 1936 0,0 0 384 0,-2-1 80 0,1 1 0 16,0 1-384-16,-1-3-64 0,2-1-32 0,-1 0 0 15,0 1-1616-15,3-3-320 0</inkml:trace>
  <inkml:trace contextRef="#ctx0" brushRef="#br0" timeOffset="144708.46">7193 13747 22111 0,'-4'-9'976'0,"1"3"208"0,-1 0-944 0,1 2-240 0,2 1 0 0,0 0 0 16,-2 1 320-16,-1-3 32 0,-4-1 0 0,-2-3 0 16,-1-1-640-1,-3 4-128-15,1 2-32 0,-1 2 0 0,1 4 448 0,-2-1 0 0,-1 4 0 0,0 3 0 16,-2 4 1392-16,0 0 256 0,-2 7 48 0,-2-2 16 16,0 4 16-16,-2-1 0 0,1 2 0 0,-2 6 0 15,1-2-768-15,2 4-160 0,0 3-32 0,-4 5 0 16,-3 9-112-16,0 4-16 0,-3 6-16 0,-1 2 0 15,0 3-192-15,1 0-48 0,1-6 0 0,3 1 0 0,2 0-384 16,6-2 0-16,2-2 128 0,7-3-128 0,5-1 0 0,6-2 128 16,5-4-128-16,5-5 128 0,6 1 192 0,4-5 16 15,5-2 16-15,2-3 0 0,4-2-352 0,6-5 0 16,7-2-192-16,8-1 64 16,4-6-448-16,9-3-64 0</inkml:trace>
  <inkml:trace contextRef="#ctx0" brushRef="#br0" timeOffset="146038.56">7344 14197 11967 0,'-8'-7'1072'0,"4"1"-864"0,-1-1-208 0,2 4 0 0,2 3 2128 16,1 0 384-16,0 0 80 0,-1-3 16 0,-1 3-1104 0,0 0-224 0,1 3-32 0,-1 3-16 0,1 1-400 0,0 8-96 0,1 1-16 0,0 3 0 0,0 1-16 0,0 4 0 0,-1 0 0 0,1 3 0 0,-2-1 128 0,1 5 0 15,0-1 16-15,0 0 0 0,0-1-96 0,-2-1-32 16,1 1 0-16,-2-3 0 0,0 1-192 0,-1-5-32 16,0 0-16-16,0-5 0 0,-1-1-128 0,0-4-32 15,0 0 0-15,1-4 0 0,0 0-320 0,1-5 0 0,3 1 0 16,0-7 0-16,1 2 272 0,0-2-16 15,2-5 0-15,1 0 0 0,0-4-256 0,2-2-144 0,2 0 16 0,1-5 0 16,1 0 128-16,1 0 0 0,1-4 0 16,0-1 0-16,1-2 0 0,2 0 192 0,1-1 0 0,0 1-16 15,-1 3-176-15,3 1 0 0,-3 4 0 0,1 1 0 16,0 5 0-16,0 0-144 16,0 4 144-16,-3 3-208 0,0 4 48 0,0 1 16 15,-1 1 0-15,0 4 0 0,-1 3 144 0,0-2-128 0,-2 3 128 0,1 0-128 0,-3 1-48 0,0-1 0 16,0 5 0-16,-1-2 0 0,0 0 176 0,0 2 0 15,-1-2 160-15,0 1-160 16,-1-3 320-16,1-2-16 0,0 0-16 0,0-2 0 16,-1-1-64-16,0-4-16 0,-1 1 0 0,1-2 0 0,0 0-208 0,0-3 128 15,1 0-128-15,-1 0 0 0,1-4 0 0,1-1 0 16,0 0 0-16,0-4-160 16,1 3 160-16,0-3 0 0,2 0 0 0,0-2 0 0,2 2 0 0,-1-4 0 15,1 3 0-15,1 0 0 0,-1 0 0 0,0 1 128 0,1 3-128 16,-1 3 128-16,0 2-128 0,1 1 0 0,-1 3 0 0,-1 0-128 15,1 3 128-15,1 0 0 0,-2 0 0 16,2 0 0-16,3 3 0 0,-1-1 0 0,2 0 0 16,-1 1 128-16,-2 0-128 0,1 1 0 0,-1-3 0 15,-1 5 0-15,-1 0 0 0,-1 2 0 0,-1 1 0 0,0 3 0 16,-1 4 128-16,1 3 16 16,-2 0 0-16,-1 4 0 0,0 5-144 15,-2-1 128-15,1 3-128 0,0-4 128 0,-2-1-128 0,1-2 0 16,-2-1 0-16,1-3 128 0,0-2-128 0,-2-2 0 0,1-2 0 0,-1-6 0 15,0 1-128-15,0-7-64 16,0 2-16-16,0-6 0 16,0 0-1280-16,0-2-256 0</inkml:trace>
  <inkml:trace contextRef="#ctx0" brushRef="#br0" timeOffset="147099.31">8572 14417 20271 0,'0'0'1792'0,"0"-2"-1424"0,-1 2-368 0,1-3 0 0,0 2 832 0,0 1 80 0,-2 0 32 0,2-4 0 0,-1 2-4784 0,1-2-960 0,0-1-192 0,0 2-48 0,0-1 4016 0,1-2 784 0,1 2 240 0,0-2 0 0,0 1-144 0,1 1 144 0,-1 0-128 0,2 2 128 0,-3-2 208 0,2 2 112 16,-2 1 0-16,0-2 48 0,1 3 1552 15,-2-2 320-15,0 0 64 0,-2 0 16 0,2 2-352 16,-1 0-80-16,0-3-16 0,1 2 0 0,-1-1-256 0,1 2-48 15,-2-4-16-15,1 2 0 0,0-1-496 0,1 2-96 16,-1-3-32-16,-1 2 0 0,0-2-544 0,1 1-96 16,-2 1-32-16,2 1 0 0,-1 1-256 0,-1 0 0 15,2-3 0-15,-3 3 0 0,2 3 0 0,-1-3-192 16,-1 1 192-16,0 1-192 0,0 1 192 0,0-3 128 16,-1 4 0-16,0-2-128 0,0-1 448 0,0 2 0 0,-1-2-16 0,1 0 0 15,-1 1-16-15,1 0 0 0,-1-2 0 0,0 0 0 16,0 0 48-16,-1 0 16 15,1-2 0-15,-1 2 0 0,1 0-288 0,-2 0-48 16,2 0-16-16,0 2 0 0,0-2-128 0,-1 0 0 0,1 1 0 0,-1 2 0 16,-1-1-240-16,1-1-16 0,0 4-16 0,0-1 0 15,0 2 272-15,0-2-160 0,-1 2 160 0,2 3-128 16,-2-2 128-16,1 3 0 0,2 1 0 0,-1 3 128 16,1-2-128-16,0 4 176 0,0 3-176 0,-1 3 192 15,1 0-192-15,-1 1 0 0,1 1 0 0,0-1 0 16,0-4 0-16,1 2 0 0,2-2 0 0,1-2 0 15,1 2 0-15,1-4 0 0,2 1 0 0,1-6 0 0,4 2 176 16,-2-2-48-16,4-1-128 0,0-5 192 0,-1 1 176 0,4-1 16 16,-1-4 16-16,3 0 0 0,0 0-80 0,1-2-32 15,1-2 0-15,1 0 0 0,0 1-288 0,2-2 0 16,1 1 128-16,-1-5-128 0,-1 2 0 0,0-2 0 16,0 2 0-16,-2-4 0 0,0 3 0 0,-1-2 0 15,-1-2 0-15,-1 2 0 16,-2-1 0-16,-1 0 0 0,0-2 176 0,-2 1-48 0,0 0 64 0,-2-1 0 15,-1 0 16-15,-2-3 0 0,-2 1-80 0,0-1 0 16,-2 0-128-16,-6-19 192 0,-1 16-192 16,1 1 0-16,-1 2 0 0,-2 0-224 0,-2 0 64 15,-3 0 16-15,-1 0 0 0,-1 3-96 0,-1 1-16 0,0 3 0 16,-1 3 0 0,2 2-320-16,-1 1-80 0,0 3-16 0,1 0 0 15,0 1-1328-15,1 1-272 0,1 4-48 0,3-2-11440 0</inkml:trace>
  <inkml:trace contextRef="#ctx0" brushRef="#br0" timeOffset="148174.41">9014 13606 9215 0,'0'3'816'0,"0"-1"-656"0,0-2-160 0,-1 1 0 0,1 2 2400 0,1-3 448 16,1 2 96-16,-1-1 0 0,1 4-1600 0,2 3-336 0,1 0-64 0,0 2-16 0,0 3-480 0,1 0-112 0,-1 2-16 0,-1 1 0 0,1 4 64 0,-2 1 0 0,1 3 0 0,0 0 0 0,0 1-16 0,-2 1 0 0,1 1 0 15,-2-1 0-15,1-1 592 0,-1 3 112 0,1 4 16 0,-2 4 16 16,0 4-112-16,-2 1-32 0,2 1 0 0,-2 1 0 0,0 3-352 0,-3-3-80 31,1 2-16-31,-1-7 0 0,1-3-288 0,-1-1-64 16,0-3-16-16,0-2 0 0,-1-3-16 0,1-2-128 15,2-4 192-15,-2 1-64 0,1-5 192 0,1-3 48 16,1-2 0-16,-1-3 0 0,2-2 16 0,0-2 0 16,2-1 0-16,-1-2 0 0,1-1-224 0,1 0-32 0,0 0-128 15,1-1 192-15,0 1-64 0,1-3 0 0,0 2-128 16,-2-2 192-16,2 3-32 0,-2-3-16 0,1 3 0 0,-1-3 0 16,1 1-144-16,-1 1 0 0,2 1 0 0,-3 0 128 15,2 1-128-15,-1-1 0 0,1 2-192 16,-2-2 192-16,1 3-240 0,1 0 80 0,-2-1 16 0,2-1 0 15,-1 3 144-15,-1-4-128 0,2 1 128 0,-1 1-128 16,-1-2 128-16,1 0 0 0,-1 0 0 0,0 0 0 16,0-2 144-16,-1 1 16 0,0 1 0 0,0 0 0 15,0 0-16-15,0 0 0 0,0 0 0 0,2-25 0 0,-2 18 0 16,-2 0 0-16,2-1 0 0,0-1 0 0,-1-1-144 16,0 0 160-16,-2-2-160 0,2 2 160 0,-1 0-160 15,-1-2 128-15,1-1-128 0,-2 1 128 0,0 2-128 16,1-2 0-16,-1-1 0 0,0 3 0 0,-1 1 0 0,0-1 128 15,0 1-128-15,0-1 0 0,-1 0 0 0,0 2 0 16,0 1 0-16,0 0 0 0,0 1 0 0,-1 0-144 16,1-1 144-16,-1 2 0 0,1 1-192 0,-2-1 192 15,2 1-192-15,0-2 192 0,-2 2 0 0,2-1-128 16,1 4 128-16,0-3 0 0,-1 4 0 0,0-2 0 16,0 2 0-16,0 2 0 0,-1-1 0 0,1 3 0 0,0 1 0 15,-1 1 0-15,0 0-208 0,0 2 64 0,1 2 16 16,0 1 0-16,-1 2 0 0,1 3 0 0,0 1 0 0,0 1 0 15,1 1 0-15,0-1 0 0,0-2 0 0,0 3 0 16,0-3 128-16,1 0 0 0,0 3 0 0,0-3 0 16,1 0 0-16,2-4 0 0,1 0 0 0,0 1-128 15,4-2 128-15,2 1 0 0,1 1 0 0,3-1 0 16,1 0 0-16,2 1 0 0,-1-3 0 0,2 0-128 16,-1-1 128-16,1 0 0 0,-2 0 128 0,-1-2-128 15,2-1 0-15,-3 1-128 0,1-4 0 0,-2 1 0 0,-1-2 128 16,1-2 0-16,-2 3 0 0,1-3-128 0,-2 0 128 0,-1-3 0 15,1 3 0-15,-1-2 0 0,-1 1 0 16,-1-3-208-16,0-2 80 0,-2 0 128 16,0-1-736-16,-2-2-32 0,0-4 0 0,0-2-16016 15</inkml:trace>
  <inkml:trace contextRef="#ctx0" brushRef="#br0" timeOffset="148680.34">9280 14553 4607 0,'-11'4'400'0,"4"-1"-400"0,-1-3 0 0,3 1 0 0,3-1 6176 0,2 0 1152 0,-1 0 224 16,-1 0 64-16,1 0-7200 0,0 2-1440 0,3-2-272 0,3 3-64 0,4-3 288 0,1 0 64 0,4 0 16 0,-1 0 0 0,3 0 1680 0,2-3 336 15,-1 0 64-15,3 0 0 0,-2-3 64 0,1 2 16 16,1-2 0-16,-3 0 0 0,0-3 32 0,-1 2 0 16,-1-3 0-16,-3 1 0 15,1 2-768-15,-3-2-160 0,-2-1-16 0,0 0-16 0,-2-2 64 0,-1 0 16 16,0-1 0-16,-3 1 0 15,1-2-176-15,-2 2-16 0,-1 0-128 0,-1-1 192 16,0 1-624 0,-1 2-128-16,-1 0-16 0,-1 1-16 0,-1 6-224 0,-2-4-32 0,-2 7-16 0,-2-2 0 15,-2 4 208-15,0 1 32 0,-3 3 16 0,0-1 0 0,0 6 256 16,-3-1 48-16,-1 2 16 0,2 5 0 0,-1-4 288 0,1 4 224 0,-1 3-32 0,2 0-16 16,2 1 368-16,2 1 80 0,5-3 16 0,0 1 0 15,5 1-112-15,1-5-16 0,4 3 0 0,0-4 0 16,3-1-336-1,1-2-176-15,4 4 160 0,1-1-160 0,2-1 0 0,0-2-128 16,2-4-16-16,0-3 0 0,1-2 16 0,1 0 0 16,-1-3 0-16,2-3 0 0,-3 0-848 0,1-4-176 15,1 1-16-15,-1-4-12784 0</inkml:trace>
  <inkml:trace contextRef="#ctx0" brushRef="#br0" timeOffset="149016.29">9972 13574 30399 0,'-3'10'2704'0,"-1"-2"-2160"0,2 0-544 16,1 1 0-16,-1-3 2368 0,2-3 384 0,0 6 64 0,0 3 0 0,0 11-2480 0,3 6-496 0,3 9-96 0,0-4-32 15,3 1-528-15,1-3-96 16,-2 5-32-16,2 1 0 0,0-2 752 0,-2 7 192 0,-2 4 0 0,-1 5 0 0,-3 5 0 0,0 5 0 0,-2-1 0 0,0-4 0 31,0-4 656-31,0-3 176 0,0 1 16 0,1-6 16 0,1-3-288 16,1-3-64-16,0-5-16 0,1-6 0 0,2-3-320 0,-2-4-176 15,1-4 192-15,0-2-192 16,0-3-176-16,-1-5-144 0,0-7-16 0,0 0-17712 16</inkml:trace>
  <inkml:trace contextRef="#ctx0" brushRef="#br0" timeOffset="149753.94">10509 14545 31327 0,'0'5'2784'0,"-1"0"-2224"0,1 0-560 0,0-2 0 0,0 0 1408 16,0 3 192-16,1 4 16 0,1 6 16 0,0 6-1856 0,2 7-368 0,0-1-80 0,-1 0-16 0,1 1-464 0,0-3-80 0,-2 1-32 0,1 1 0 16,-3-2 288-16,-3 3 48 0,-1 3 16 0,-3-1 0 15,0-3 208-15,-4 5 64 0,-6 4 0 0,-4-1 0 0,-1-2 1600 0,-1 0 320 16,-5-5 64-16,-1 0 0 0,-1-2 592 0,0-5 112 16,0-2 32-16,1-5 0 15,3-5-1248-15,0-3-240 0,4-2-48 0,1-5-16 16,1-2-1200-16,3-5-240 0,1-5-48 0,2-2-9984 15,2-4-1984-15</inkml:trace>
  <inkml:trace contextRef="#ctx0" brushRef="#br0" timeOffset="150670.75">10694 13766 32255 0,'0'-3'2864'0,"0"3"-2288"0,0 0-576 0,1 0 0 0,0 3 144 0,-1-3-144 16,1 1 0-16,2 1 144 0,1 2-928 0,-2 2-192 0,3 3-48 0,-1-3 0 0,-1 4 1024 0,1 0 128 0,1 2 64 0,-2 2 16 0,0 4 432 0,-1 2 64 16,-1 4 32-16,-1 2 0 0,-1 5 96 0,-3 1 0 15,1 2 16-15,0 5 0 0,-2 1-64 0,1 1-16 16,-1 5 0-16,0 0 0 0,0-2-320 0,0 1-64 15,-1-4 0-15,1-3-16 0,1 0-368 0,1-3 144 16,0-4-144-16,2-2 0 0,0-1-192 0,1-2-160 16,0-7-32-16,1 0 0 15,0-4-768-15,2-5-176 0,-2-4-16 0,0-2-14224 0</inkml:trace>
  <inkml:trace contextRef="#ctx0" brushRef="#br0" timeOffset="151199.26">11055 13834 9215 0,'0'-4'400'0,"0"1"96"16,-1 2-496-16,1 1 0 0,-2-2 0 0,2 2 0 15,-1 0-320-15,-1 0-176 0,-1 2-16 16,-2-1-16-16,0 4 400 0,0-1 128 0,0 0 0 0,-1 1 0 0,2 1 0 0,-1 1 0 16,1 2-144-16,-3-2 144 0,1 2 2896 0,0 3 640 15,-1 1 128-15,0 0 32 0,0 0-1280 0,0 0-256 16,-2 2-48-16,0 1-16 0,-1 0-1008 0,-1 0-192 0,1 3-32 0,-2-4-16 15,1 2-704-15,-2-2-144 0,1 1 0 0,-1-4 0 32,-1 2-384-32,2 1-80 0,-3-3-16 0,1 1 0 0,0-3 240 0,2 2 48 0,0-2 16 0,2-4 0 15,1 1 1056-15,3-2 208 0,2 0 32 0,2 0 16 16,-1 1-64-16,3-2-16 0,0 0 0 0,0 1 0 16,0 1-1056-16,0 1 0 0,2 2-288 0,-1-2 96 15,1 3-320 1,1 1-64-16,-1-1 0 0,2 0-16 0,1 3 592 0,0-3 0 0,1 2 0 0,0 0 0 15,2 1 752-15,0-3 208 0,1 2 64 0,0 0 0 16,-1-1-560-16,1 0-96 0,1 2-32 0,-2 0 48 0,1 0-240 16,0 0-144-16,-1 2 192 0,0-1-192 15,-1 1-400-15,-1 1-192 0,1-4-48 0,-4 1 0 16,1-4-1184-16,-1 0-240 0,-2 1-48 0,1-4-12080 16</inkml:trace>
  <inkml:trace contextRef="#ctx0" brushRef="#br0" timeOffset="151586.14">11241 13801 30399 0,'0'4'2704'0,"-1"1"-2160"0,0-1-544 0,0-2 0 0,0 2 1120 0,-1 0 112 0,1 8 32 16,-3 4 0-16,-1 9-2352 0,0 1-448 0,-1 5-112 0,-1 1-16 15,1-1 928-15,-3 3 176 0,2 1 48 0,0 0 0 0,0 3 512 0,0 0 144 0,0 1 16 0,1 2 0 0,0-4 592 0,0-1 112 16,1-2 32-16,-1-3 0 0,1-1 592 16,0-2 128-16,0-3 32 0,-1 0 0 0,1-3-912 0,-1 0-176 15,1-2-48-15,1-2 0 16,-1-3-768-16,0-5-176 0,1 0-16 0,1-4-16 16,1 0-1712-16,0-6-320 0</inkml:trace>
  <inkml:trace contextRef="#ctx0" brushRef="#br0" timeOffset="152233.97">11124 13848 41471 0,'0'0'1840'0,"0"-2"368"0,0 1-1760 15,-1-4-448-15,1 1 0 0,1 0 0 0,0-1 0 0,2-2 0 32,2-5 0-32,3-4 0 0,2 0-2368 0,3-1-544 0,0 6-112 0,0 4-32 15,-1 1-64-15,2 2-16 0,-1 4 0 0,-1 0 0 16,2 4 2112-16,-2 2 432 0,2 4 80 0,0-2 0 0,-1 6 1952 16,-2-2 384-16,1 2 80 0,-3 1 16 15,0-2 288-15,0 2 64 0,-3 1 16 0,-1-3 0 0,0 3-688 0,0-1-128 31,-2 1-16-31,2 0-16 0,-1 2-896 0,-1-2-176 16,-2 0-48-16,-1-2 0 0,-1 1-320 0,-2 1 0 0,-1-1 0 16,-3 1 0-16,0-2-320 0,-5 0-16 0,0-1-16 15,-4 0 0 1,-1 2-832-16,-3-1-160 0,-1-2-48 0,-3 1 0 16,1-1 304-16,-2 1 48 0,0-3 16 0,2 0 0 0,2-1 848 0,2-3 176 0,3 0 0 0,4 0 0 15,2-4 704-15,4 0 64 0,1 1 16 0,2-6 0 16,2 3-368-16,1-2-80 0,3 0-16 0,-1-1 0 15,3 0-576 1,0 0-128-16,2 0-32 0,1-1 0 0,1 2-432 0,0-1-96 16,1 2-16-16,0 1 0 0,0 0 432 0,0 0 80 0,0 1 0 0,-1 2 16 15,2-3 752-15,-1 2 160 0,-1 0 32 0,3 0 0 0,-3 1-256 0,3 0-32 16,-3 1-16-16,1 0 0 0,2 1-208 16,-3 1 0-16,4 0 0 0,-2 0 0 0,0 0 192 0,1 2 32 15,1 0 16-15,-1-1 0 0,-1-1 144 0,0 4 48 16,1-4 0-16,-3 4 0 0,-1 0-224 0,-1-2-32 15,-1 3-16-15,-1 2 0 0,-2 2-160 0,-2 1 128 16,-1 0-128-16,-2 2 128 0,-2 1-128 0,-2 1 192 16,-3 1-192-16,-1 1 192 0,-1-2 192 0,-1 0 64 15,-1-2 0-15,-2 1 0 0,1-4-240 0,-1 1-32 0,-1-3-16 16,1 0 0-16,0-1 192 0,0-5 32 16,2 2 16-16,0-5 0 0,2-2-400 0,0 1 128 0,1-3-128 15,1 0 0 1,1-5-608-16,-1 1-208 0,0-5-32 0,1-1-9392 0,-1 1-1856 0</inkml:trace>
  <inkml:trace contextRef="#ctx0" brushRef="#br0" timeOffset="152770.25">11152 13182 15663 0,'-8'6'1392'0,"2"-2"-1120"0,1 1-272 0,1-2 0 0,3 0 1968 0,1-2 336 0,-2 3 64 0,1 1 0 0,0 5-1296 0,0 2-272 0,2 4-48 0,1 0-16 0,3-1-448 0,2 1-96 0,1 0 0 0,2-2-16 0,1 4 720 0,2-2 128 0,0 3 48 0,1 0 0 15,2-3 208-15,0 2 64 0,1 1 0 0,2 1 0 16,-2-4-480-16,3 5-96 0,1 1 0 0,2 0-16 16,0 2-224-16,0 0-32 0,-1 1-16 0,0 0 0 15,-1 3-320-15,-2 1-160 0,0 3 160 0,-1 0-160 16,0 3 0-16,-3 2 0 0,-1 2 0 0,-1 1 0 15,-2-2 0-15,-2-2 0 0,-2 1 0 16,-3-2 0-16,-1-1 192 0,0 5-64 0,-3-1-128 0,0 3 192 0,-1 0-48 16,-2 0-16-16,-1-7 0 0,2 5 0 0,-2-1 0 15,-1-1-128-15,0-2 192 0,-1 3-64 0,-1 0-128 16,1-3 0-16,-2-1 0 0,1-4 0 0,-2-1 160 0,2-2-160 16,-2-1 192-16,-1-1-192 15,0-6 288-15,0 2-48 0,0-2-16 0,1-6 0 0,-1 2-96 16,0-5-128-16,-1 0 176 0,1-4-176 0,0 0 0 0,-1-4-272 15,0 0 16-15,-2-6 16 16,2 1-448-16,-1-3-80 0</inkml:trace>
  <inkml:trace contextRef="#ctx0" brushRef="#br0" timeOffset="157704.67">1829 15784 26719 0,'-4'-1'2368'0,"0"1"-1888"0,2 0-480 0,2 0 0 0,0 0 1296 0,-1 0 176 0,-1-3 16 0,-1 3 16 0,-1 0-3168 0,0-2-624 0,2 2-128 0,-1-2-16 16,2 2 896-16,0 0 192 0,1 0 48 0,0 0 0 0,0 0 1072 0,0 0 224 15,0 0 0-15,1 2 0 0,-1-2 1408 0,0 0 192 0,0 0 64 0,0 0 0 16,0 0 272-16,0 21 64 0,0-15 16 0,1-3 0 15,1 1-736-15,-1 2-128 0,0-2-48 0,3 1 0 16,-2-1-464-16,0-1-80 16,0 1-32-16,0-1 0 0,0 0-176 0,0 0-32 15,-1 1-16-15,1-2 0 0,-1 0-32 0,0-2 0 0,-1 4 0 0,0-4 0 16,0 3-16-16,0-3 0 16,0 1 0-16,-1-1 0 0,1-1-96 0,-1 1-32 0,1 0 0 0,-2 0 0 0,1 0-128 15,0 0 0-15,0 0 0 0,1 0 0 0,0 0 128 16,0 0 0-16,0 0 0 0,0 0 0 15,0 0-128-15,0 0 0 0,0 0 0 0,0 0 0 0,0 0 128 0,0 0 0 16,0 0 0-16,0 0 0 0,-20-5-128 0,20 3 0 16,-1 2 0-16,1-2 0 0,0 0 0 0,-2 0 0 15,2 0 0-15,0-2 0 0,0 0 0 0,0 2 128 32,2-2-128-32,-2 2 128 0,0-2-128 0,0 2 0 0,0-2 0 0,0 1 0 0,-2 1 0 0,2 1 0 31,0-3 176-31,0 3-176 0,-1-1 0 0,1 2 0 0,-1-2 0 0,1 2 0 15,-1 0 0-15,1-1 0 0,-1 1 0 0,1 0 0 16,0 0 0-16,0 0-208 0,0 0 64 0,0 0 16 16,0 0 128-16,0 0-192 0,0 0 192 0,0 0-192 15,0 0 48-15,0 0 0 0,0 0 0 0,0 0 0 16,0 0 144-16,0 0-208 0,0 0 80 0,0 0 128 16,0 0 0-16,0 0 0 0,0 0 0 0,0 0 0 15,0 0 0-15,0 0 0 0,0 0 0 0,0 0 0 0,0 0 0 16,0 0 0-16,0 0 0 0,0 0 0 15,0 0 0-15,0 0 0 0,0 0 0 0,0 0 0 16,0 0 0-16,0 0 0 0,0 0 0 0,0 0 0 0,0 0 0 0,0 0 0 16,0 0 0-16,0 0 0 0,0 0 0 0,0 0 0 15,0 0 0-15,0 0 0 0,0 0 0 0,0 0 192 16,0 0-192-16,0 0 192 0,0 0-192 0,0 0 0 16,0 0 144-16,0 0-144 0,0 0 0 0,0 0 128 15,0 0-128-15,0 0 0 0,0 0 0 0,0 0 0 16,0 0 0-16,0 0 128 0,0 0-128 0,0 0 128 15,0 0-128-15,0 0 128 0,0 0-128 0,0 0 128 16,0 0-128-16,0 0 128 0,0 0-128 0,0 0 0 0,0 0 0 16,0 0 0-16,0 0 176 0,0 0-48 0,0 0 0 15,0 0 0-15,0 0-128 0,0 0 0 0,18 10 0 0,-17-4 0 16,1-2 128-16,-1-1 0 0,1 3 0 16,-1 4 0-16,2 1-128 0,1 6 0 15,1-1 0-15,0 3 0 0,1 6 0 0,0 6 0 0,-1 1 0 0,1 0 0 16,-1 7 0-16,0 1 0 0,-1 4 0 0,-2-2 0 15,1-1 0-15,-2-1 0 0,1-1 0 0,1-2 0 16,-2-5 0-16,0-1-176 0,1-5 48 0,-1-4 0 16,1-3 128-16,1-3 0 0,-2-4 0 0,1-4 0 15,0 0-160-15,-1-5 0 0,0-3 0 0,0 0 0 16,1 0-528-16,-1-3-96 0,0 0-32 0,0-4-17136 16</inkml:trace>
  <inkml:trace contextRef="#ctx0" brushRef="#br0" timeOffset="157989.24">1638 16109 33167 0,'-17'0'1472'0,"5"-3"304"16,-1 3-1424-16,6 0-352 0,3 0 0 0,2 0 0 0,-1 0 640 0,-2 3 48 0,-2-3 16 0,0 0 0 0,3 0-992 0,3 0-192 0,4-3-32 0,5 3-16 16,3-1 944-16,1 1 192 0,4-2 32 0,0-1 16 0,3 2-144 0,-1 1-16 0,3-2-16 0,-1-1 0 15,0 2-48-15,1-2-16 0,4 0 0 0,1-1 0 16,-4-1 32-16,3 1 0 0,4-2 0 0,1-1 0 16,1 1-448-16,-1-3 128 0,-3 3-128 0,0-2 0 31,-1 0-256-31,-2 1-128 0,-1-1-16 0,-1 0-16 0,-1 2-2208 0,0 0-448 0,-1 0-96 15,-1-2-11264-15</inkml:trace>
  <inkml:trace contextRef="#ctx0" brushRef="#br0" timeOffset="158525.71">2432 15565 30399 0,'-3'-5'1344'0,"-1"1"288"15,1 3-1312-15,1-1-320 0,1 2 0 0,1 0 0 0,-2 0 1136 0,1 0 144 16,-1 0 48-16,-1 2 0 0,1 2-752 0,-1 2-160 0,3 1-32 16,0 4 0-16,3 3-384 0,-2 1 0 0,3 5 0 0,-2-2 0 15,2 8 0-15,0-1 0 0,-2 1 0 0,1 5 0 16,0-2 0-16,0 5 128 16,-1 0-128-16,-1 5 192 0,1-5 16 0,-1 7 16 0,-2 1 0 0,-1-1 0 15,0 0-64-15,0-3-16 0,-2-1 0 0,0-7 0 16,2-2 304-16,-2-3 64 15,0-5 16-15,2-3 0 0,-2-1-64 0,0-5-16 0,1 1 0 0,-2-2 0 16,1-2-192-16,0 0-64 0,1-5 0 0,0 0 0 0,1-1-192 16,0-2 0-16,1-2 0 0,0-1 0 0,1 0-128 0,0-4 128 15,0 0-192-15,0-2 192 16,0-3 0-16,0 0-128 0,0-2 128 0,1-2 0 0,0-1 0 16,2-1 144-16,-1 0-16 0,2-1 0 15,2 3 16-15,0 0 0 0,2 1 0 0,-1 4 0 0,2-1-144 0,-2 6 0 16,2-3 0-16,1 5 0 0,0-2 0 0,1 3 0 15,1 2 0-15,-1 1-176 0,0 0 176 0,2 4 0 16,2-2 0-16,0 5 0 0,-1 0 0 0,0-1 0 16,0 3 0-16,-2 1-128 0,-1 0 128 0,-1 0-128 15,0 4 128-15,-1-1-128 0,-2 3 128 0,0-3 0 16,2 6 0 0,-2 0-128-16,1-3 128 0,-2 0 0 0,0-1 0 0,-1-2-128 0,1 2 128 0,1-1 0 0,-1 0 0 15,0-2-128-15,-1 2-112 0,1-1-16 0,0-1 0 0,0-2 0 31,-1-3-1408-31,2 0-272 0,-3-2-64 0,1-2-14192 0</inkml:trace>
  <inkml:trace contextRef="#ctx0" brushRef="#br0" timeOffset="158984.07">2923 16163 41471 0,'-7'3'1840'0,"2"-1"368"0,1-2-1760 0,3 0-448 0,1 2 0 0,2-2 0 0,1 2-448 0,2-2-160 0,3 3-32 0,5 0-16 0,2-2-560 0,2 2-96 0,3-3-32 0,0-3 0 15,1 2 1024-15,0-2 320 0,0 0-160 0,-2-1 160 0,0-2-256 0,-3 1 16 0,-1-1 16 16,-2-1 0-16,0 0 976 0,-3-2 192 0,0 0 32 15,-2-1 16-15,0 1-160 0,-2 2-48 0,-1-3 0 16,0 1 0-16,-2-3-384 0,0 0-80 0,-1 2 0 0,-2-4-16 16,2 3-304-16,-5-3 0 0,1 2 0 0,-2-2 0 31,-1 2-512-31,-2 1-48 0,-1 1-16 0,-2 3 0 16,-2 0 32-16,-3 4 0 0,1 0 0 0,-2 4 0 0,-1 4 144 0,0 2 16 0,-3 3 16 0,0 2 0 15,0 0 112-15,2 4 0 0,2 3 16 0,2 1 0 16,2-1 64-16,1 6 16 0,2 0 0 0,2 0 0 15,3 1 464-15,0-2 80 0,3 2 32 0,2-1 0 16,0 1 96-16,2-4 32 0,1 1 0 0,-2-2 0 0,3 1-256 0,0 0-48 16,1-2-16-16,0 1 0 0,3 1 144 15,1-2 16-15,1-2 16 0,0-1 0 0,2-1-16 16,0-6-16-16,1 1 0 0,2-1 0 0,-1-3-368 16,2-1 128-16,3-1-128 0,0-1 0 0,-1-4 0 0,4 0-288 15,1-4 48-15,2-2 16 16,0-3-528-16,0 1-96 0,0-2-32 0,1 0-16080 15</inkml:trace>
  <inkml:trace contextRef="#ctx0" brushRef="#br0" timeOffset="159808.28">3544 16048 24879 0,'0'-2'2208'0,"0"-2"-1760"15,0 2-448-15,0 2 0 0,0-3 2368 0,1 2 384 0,-1 1 64 0,1-2 32 0,2 0-3872 0,-1 0-784 0,1-2-160 0,-1 2-16 16,0 2 1056-16,-1 0 224 0,0 0 32 0,-1 2 16 0,0 2 656 0,0 2 144 0,-1 1 32 0,2 5 0 15,-1 1 928-15,3 6 192 0,-2-1 48 0,1 2 0 0,1 1 48 0,0-1 16 16,0 2 0-16,1 3 0 16,-2-2-368-16,-1 2-64 0,2 0-16 15,-1-3 0-15,1-3-560 0,-2-3-112 0,0 0-32 0,0-4 0 16,1 0-80-16,-2-4-32 0,0 1 0 0,0-6 0 0,0 0-16 0,0-2 0 16,0-1 0-16,0-1 0 0,-2-2-128 0,1 0 128 15,0-4-128-15,-2-3 128 0,1-2 32 0,0 0 0 16,0-3 0-16,1-2 0 0,0 1 0 0,1-5 0 15,0 1 0-15,0-3 0 0,0-1-160 0,1 1 0 0,2 1 144 16,-1 4-144-16,2-1 0 0,1 3 0 0,1 0 0 16,0 4 0-16,0-1 0 0,2 3-128 0,2 2 128 0,-1 0 0 31,4 2 0-31,0 0 0 0,6-3 0 0,-1 4-128 0,2-1 128 0,1 1 0 0,4 1 0 0,-1 2 0 16,0 2 0-16,2 5-160 0,1 1 160 0,1 8 0 15,-4 1-272-15,0 2 48 0,1 5 16 0,-1 5 0 16,0 2 64-16,-2 3 16 15,-2-1 0-15,-2 1 0 0,0 3 128 0,-2-4 0 0,-1-2 128 0,-2-2-128 16,1-1 0-16,-3-1 0 16,1 1 0-16,-2-6 128 0,0 1-128 0,-1-3 0 15,-1 2 0-15,0-5 128 0,-1 1-272 0,1-3-48 0,-1-4-16 0,-2 1-18096 32</inkml:trace>
  <inkml:trace contextRef="#ctx0" brushRef="#br0" timeOffset="160579.7">2262 16937 6447 0,'-4'0'576'0,"0"0"-576"0,2 0 0 0,-1 0 0 16,2 0 1104-16,-3 3 112 0,-1-3 32 0,-3 1 0 0,-3 4-1440 0,-2-1-304 0,1-2-48 0,1 2-16 0,2-1 1008 0,2 0 208 0,2 1 48 0,1-2 0 0,2 2 1344 16,0-4 288-16,2 3 48 0,0 0 16 0,2 0-384 0,0 3-80 15,0-1-16-15,1 4 0 0,-1-1-512 0,1 3-96 16,1 4-32-16,-1 4 0 0,0 1-176 0,1 4-32 15,-1 5-16-15,1 0 0 0,0 5-560 0,1 0-112 16,-2 5-32-16,1 2 0 0,-2-3-352 0,0 6 0 16,-1 0 0-16,-2 1 128 0,1-5-128 0,0-5 0 15,-2 0 0-15,0-4 0 0,0-2 0 0,-1-3 0 16,2-6 0-16,-2-3 0 0,3-4-192 0,-1-4 0 0,0-3 0 16,1-6 0-1,1 0-1696-15,2-2-352 0</inkml:trace>
  <inkml:trace contextRef="#ctx0" brushRef="#br0" timeOffset="161037.37">2029 16731 12895 0,'-10'-11'1152'0,"2"3"-928"0,0 2-224 0,2 3 0 0,4 0 6336 0,0-1 1216 16,1 2 240-16,-1-2 48 16,-1-2-6816-16,2-4-1344 0,2 1-288 0,4 1-48 15,5 2-208-15,4 1-32 0,4 2-16 0,3 1 0 0,3 0 480 0,3 2 112 16,4 2 0-16,1 3 16 16,1-2-352-16,1 5-80 0,0 3-16 0,0-1 0 0,2 2 496 0,-3 4 80 0,-1 0 32 0,-1 4 0 31,-3 1-272-31,-2 1-48 0,-1 1-16 0,-4 1 0 0,0 5 480 0,-5-3 240 0,-2-4-32 0,-1 3 0 15,0 3 416-15,-1 1 80 0,-1-1 0 0,-1 1 16 16,0-3-208-16,0-2-64 0,-1 1 0 0,-2-2 0 16,0 0-256-16,0-5-48 0,-2-2-16 0,-2-1 0 15,0-2 96-15,-3-4 16 0,0 4 0 0,-3-3 0 16,0-3-32-16,-4 2 0 16,0-3 0-16,-3-2 0 0,-2 1-464 0,-3 0-80 0,-2 0-32 0,-3-4 0 15,-2 1-112 1,-3 1-32-16,0-2 0 0,-1-1 0 0,-1 2 512 0,2-2 320 0,-1-2-64 0,0 4 0 15,2-4-64-15,0 1-32 0,2-2 0 0,1 0 0 16,2 0-416-16,3-1-64 0,1 1-32 0,4 0 0 16,1-3-608-16,2 2-112 0,0 2-16 15,3-2-12720-15</inkml:trace>
  <inkml:trace contextRef="#ctx0" brushRef="#br0" timeOffset="161623.63">3101 16777 37775 0,'-2'0'3360'0,"1"2"-2688"0,-1-2-544 0,2 0-128 0,0 0 560 15,0 3 80-15,0-2 0 0,0 4 16 0,0 0-2064 0,0 3-432 0,2 2-80 0,-2 3 0 0,0 2 1312 0,0-2 272 0,0 2 48 0,0-1 16 0,0 4 16 0,-2-2 16 16,0 3 0-16,-2-1 0 0,0 5 688 0,-1-1 128 31,1 0 16-31,-4 3 16 0,2 1 352 0,-3 3 64 16,1 2 0-16,-2 2 16 0,-1 1-400 0,1 0-96 16,0 0-16-16,-1-2 0 0,1-3-256 0,0-3-48 15,1 1-16-15,1-1 0 0,0-1-32 0,2-2-16 0,1-2 0 16,0-1 0-16,3-1-160 0,-2-6 0 0,3 2-192 15,1-3 192-15,2-2 0 0,-1 0 240 0,2 2-16 0,2-3 0 16,1 5-224-16,0-2 0 0,3-2 0 0,-1 2 0 16,4-2 0-16,-1 3 0 0,2-5 0 0,1 5 0 15,0-3 0-15,2-1 128 0,1 4-128 0,-1-6 0 16,1 2 0-16,1-5 0 0,1 2-192 0,1-3 192 16,4 0-352-16,0-3 32 0,4 0 16 0,-2 0 0 15,0-4 112-15,0 2 32 0,0 1 0 0,-3-2 0 16,-1-1-272-16,-1 2-48 0,-1-2-16 0,-3 2 0 15,1-1-1840-15,-3 2-368 0</inkml:trace>
  <inkml:trace contextRef="#ctx0" brushRef="#br0" timeOffset="161954.87">3736 17756 32255 0,'3'0'2864'0,"-1"0"-2288"0,-1-2-576 0,0 0 0 0,0 2 1056 16,2 0 96-16,-1-2 32 0,2 2 0 0,3-3-2784 0,4 0-544 0,2-1-112 0,3 0-32 0,-1-2 2560 0,2 0 512 0,2-3 112 0,-2 2 0 0,0-2 240 15,2-3 32-15,-2 4 16 0,2-3 0 16,-2 0-1184-16,-1 0 0 0,0 1-304 0,-1 3 64 16,-1-2-1664-16,-2 3-336 0</inkml:trace>
  <inkml:trace contextRef="#ctx0" brushRef="#br0" timeOffset="162381.78">4454 16798 14735 0,'0'0'1312'0,"0"0"-1056"0,0 3-256 0,0 0 0 15,0-3 560-15,1 4 48 0,-1 4 16 0,2 0 0 16,-1 7-1088-16,0 1-224 0,1 2-32 0,0 4-16 0,0 1 2176 0,1 3 432 16,0 2 96-16,1 3 16 0,1 1 112 0,0 3 16 15,1 6 16-15,2-1 0 0,-1 5-512 0,-1 3-96 16,2 2-32-16,-2-6 0 0,0 1-896 0,-2-5-176 16,1-4-32-16,-2 5-16 0,1-4-368 0,-1-1 0 15,-2-1 0-15,1-4 0 16,-1-5-400-16,2-4 0 0,-1-1 0 0,0-5 0 15,0 0-368-15,-1-6-64 0,3-1 0 0,-3-6-13536 0</inkml:trace>
  <inkml:trace contextRef="#ctx0" brushRef="#br0" timeOffset="162665.29">4076 16944 50687 0,'0'0'4496'0,"0"-3"-3600"16,1 3-704-16,1-1-192 16,2 1-1104-16,2-3-256 0,7 0-48 0,8-3-16 15,10-1-992-15,7-2-192 0,11-1-32 0,3-5-16 16,4 1 1440-16,2-1 272 0,5-1 64 0,0-2 16 15,-1 2-656-15,-3-3-128 0,-2-1-16 0,-5 2-16 32,-1 2 384-32,-7 1 80 0,-2 1 0 0,-4 2 16 0,-3 0 432 0,-2 4 96 0,-5 2 16 0,-2 1-5616 15,-3 4-1136-15</inkml:trace>
  <inkml:trace contextRef="#ctx0" brushRef="#br0" timeOffset="162997.34">5032 16793 41471 0,'-2'8'3680'0,"1"1"-2944"16,1-3-592-16,1-2-144 16,2 2-352-16,0 2-96 0,2 8-32 0,4 11 0 15,2 5-2528-15,3 5-496 0,-1 1-96 0,0 3-32 0,-2-5 2720 0,-1 1 528 16,-3 4 128-16,-2 0 0 0,-1-2 256 0,-4 2 0 16,0-4 0-16,-4 2 0 0,-3-5 768 0,-2 2 208 15,-1-1 48-15,0-2 0 0,-1-4 96 0,1-3 32 16,-2 0 0-16,1-4 0 0,1-4-1008 0,1-3-144 0,2-1 0 15,1-6-10016-15,1-4-1888 16</inkml:trace>
  <inkml:trace contextRef="#ctx0" brushRef="#br0" timeOffset="163517.91">5150 16716 41471 0,'1'-4'3680'0,"-1"-1"-2944"15,2 2-592-15,-1 2-144 0,1-2 368 0,3-1 32 16,3-4 16-16,5-2 0 16,6-3-1504-16,4-1-320 0,3 2-48 0,0 1-16 15,2 4 368-15,-4 3 64 0,2 2 16 0,-2 2 0 16,-2 3 336-16,-1 4 80 0,3 1 16 0,-3 2 0 0,-3 3 160 0,-1-1 48 15,-2 2 0-15,-1 0 0 0,-4 2 816 0,-2 3 160 16,-1 1 48-16,-4-2 0 0,0 2-64 0,-3 1 0 0,-1-1 0 0,-3 2 0 16,-1 3-208-16,-3 0-48 15,1-3-16-15,-4 1 0 0,-3 5-544 0,-1-2-96 0,-2 2-32 16,-4-3 0 0,0 1-1216-16,-2-4-240 0,-1 0-48 0,-1-1-16 15,1-5-304-15,-2 0-64 0,1 0-16 0,-1-1 0 0,1-1 1840 0,3-5 432 0,1 0 0 16,1-5 0-16,4 0 704 0,1-2 128 0,4-2 48 0,1 0 0 15,3-3 400-15,-1 0 96 0,2-1 16 0,3 1 0 16,-1 0-688-16,3 1-128 0,-2 2-16 0,3 2-16 16,-1-2-544-16,2 3-272 0,0 0 16 0,2 1 16 0,2 2 240 15,1 3 0-15,3-2 0 0,2 2 0 0,-1 1 0 0,2 0 208 16,2 2-16-16,0 1 0 0,1 0 480 0,0 2 96 16,1-1 0-16,0 0 16 0,2 3 320 15,-2-4 64-15,0 2 16 0,-1 1 0 0,2-1-240 16,1-3-48-16,0 2-16 0,-2-4 0 15,1-2-480-15,-2 2-80 0,1-3-32 0,-4-4 0 0,1 1-288 0,-2-2 0 16,0 1 0-16,-1-6-12176 16,-1 2-2352-16</inkml:trace>
  <inkml:trace contextRef="#ctx0" brushRef="#br0" timeOffset="164118.6">5729 16539 40543 0,'-3'3'1792'0,"0"-2"384"0,0 1-1744 0,2 1-432 0,0 1 0 0,0-2 0 0,1 2-864 0,-2 2-256 0,0 6-48 0,-2 4-16 16,0 7-960-16,2 1-192 0,0 6-32 0,-1 1-16 0,2 4 1792 0,0-3 352 0,-1 2 80 0,2 1 16 0,2 2 272 0,-1-1 64 15,0 1 16-15,0-1 0 0,2-1 1040 0,-1-1 208 16,2 3 32-16,-2-2 16 0,1-7-64 0,1 2-16 16,1 5 0-16,-2-1 0 0,2-3-624 0,0-2-128 15,1-3-32-15,0-2 0 16,3 0-384-16,0-2-64 0,1 2-32 0,1-5 0 0,0-4-160 0,1 1 160 15,2-2-160-15,1-4 160 0,0-1-160 0,-2-3 0 0,2 0 0 16,-3-5 0-16,0-2 0 0,-1-2 0 0,1 0 128 16,-1-6-128-16,0 2 144 0,0-5 0 0,2 3 0 0,-2-4 0 15,1 2 144-15,1-4 32 0,-1 2 0 16,-1-2 0-16,3 2-64 0,-2 4-16 0,0-4 0 16,2 3 0-1,-2 0-240-15,1 1 144 0,-1-4-144 0,1 4 128 0,-4 0-128 0,1-1 160 0,0-1-160 0,0 1 160 16,-1 0-160-16,-2-3 0 0,1 1 0 0,-3-2 0 15,-1-2 0-15,-1 0 0 0,-1 1 0 0,0-4 0 0,-2-2 0 16,-2-2 0-16,0-3 128 0,-1-1-128 0,0-1 144 16,-2-2-144-16,0-2 160 0,0-3-160 0,1-2 0 15,1 3 0 1,-1-2 0-16,1-1 0 0,0 5-304 0,0-3 0 0,1 0 0 16,0 4 0-16,2 2-80 0,-1 5 0 0,1 2-16 15,-1 5 0-15,0 2-48 0,-2 5 0 0,2 4 0 0,-3-1 0 16,-1 4-400-16,-1-1-96 0,0 4-16 0,-4-2-16272 0</inkml:trace>
  <inkml:trace contextRef="#ctx0" brushRef="#br0" timeOffset="164828.09">6757 16447 30399 0,'0'0'2704'0,"0"0"-2160"0,0 0-544 0,0 0 0 0,0 0 1920 0,-2 0 288 0,2 0 48 0,-1 1 16 16,0 1-3776-16,-2-2-752 0,0 3-160 0,3-3-16 0,0 0 848 0,0 0 176 0,-26 3 48 0,16-1 0 0,-1 0 1360 0,-3 1 0 15,-1 0 192-15,-1 0 0 0,-1 1 656 0,-1-1 144 16,2 2 32-16,0-4 0 0,2 6 560 0,0-5 112 16,3 2 32-16,1-2 0 0,2 2-640 0,2-2-112 15,1 2-16-15,3-1-16 0,-1 0-624 0,1 1-112 0,1 0-16 16,1 1-16-1,0-2-608-15,0 4-112 0,1-4-32 0,0 3 0 16,0 3-64-16,1-3-32 0,0 4 0 0,-1-2 0 0,2 0 672 0,-1 0 192 0,1 3 16 0,-1-1 0 16,-1 2 320-16,2 0 64 0,-1 2 16 0,1 2 0 15,1 3-240-15,-2 0-48 16,3 5-16-16,-1-2 0 0,1 2-128 0,-2 0-32 0,1 1 0 0,0-1 0 16,0 0-144-16,-2 1 0 0,2 0 0 0,-3 1-176 15,1-1-80-15,0 1 0 0,-2 0-16 0,-2 1 0 16,0-1 272-16,-1-2-192 0,0 1 192 0,-1-3-160 15,0 1 160-15,-1-1 176 0,0-2-48 0,-1 1 0 16,1-1 320-16,-1-2 48 0,0-2 16 0,0-2 0 16,1 1-320-16,-1-3-64 0,1-2-128 0,-2 2 192 0,4 1-192 15,0-4 0-15,1 4 0 0,1-3 0 0,-1 2 0 16,1 0 0-16,1 0 0 0,-1-1 0 0,1 1 0 16,0-2 128-16,0 0-128 0,0-1 0 0,1-2 0 0,0 2 0 15,3-2 0-15,0-1 0 0,-1 0 0 0,4-2 0 16,0 1 0-16,2-5 0 0,1 4 0 0,2-7 256 15,2 3-32-15,2-1 0 0,2-4 32 0,2-1 0 16,2 1 0-16,2-4 0 0,1-1-128 0,-1 1-128 16,1-4 176-16,0 1-176 0,-2-1-208 0,-1-1-160 15,-1 2-16-15,-1 0-16 16,-2 0-896-16,-4-1-176 0,0 3-48 0,-3 1-15344 0</inkml:trace>
  <inkml:trace contextRef="#ctx0" brushRef="#br0" timeOffset="165050.26">6611 17004 40543 0,'0'9'1792'0,"-2"-3"384"0,2-2-1744 0,0-2-432 0,0 0 0 0,0-2 0 0,2 0-192 0,0 0-112 0,2 2-16 0,3-2-16 0,2 2-2784 0,2-2-544 0,1 2-112 0,2-4-32 16,-3 0 2544-16,1 0 512 0,1 0 112 0,-2-4 0 15,-2 4-1456-15,-1-2-288 0</inkml:trace>
  <inkml:trace contextRef="#ctx0" brushRef="#br0" timeOffset="165865.96">7376 16026 21183 0,'1'-5'1888'0,"-1"1"-1504"0,0 1-384 0,0 0 0 0,0 1 2752 0,0 1 464 0,-1-2 112 0,1 2 0 0,0-4-3520 0,-1 1-720 16,1 0-144-16,-3 2-32 0,2 0 688 0,-3 4 128 0,2-2 16 0,-2 4 16 0,-1 2 1008 0,-1 3 192 0,0-2 32 0,-2 5 16 16,0 1-480-16,-1 3-80 0,-1 2-32 0,-1 5 0 15,0 5 416-15,0 0 64 0,0 3 32 0,0 4 0 16,-1 1-80-16,1 2-16 0,1 2 0 0,2 2 0 15,-2 5-448-15,0 4-80 0,0-1-32 0,1 5 0 16,2 4-272-16,-2 2 0 0,2 4 0 0,1-4 0 16,1-4 0-16,2-3 0 0,2-2 0 0,4-1 0 15,2-1 0-15,1-5 0 0,4-7 0 0,0-3 0 0,1-1 0 16,2-4 0-16,3 4 128 0,0-6-128 0,0-2 0 16,2-1 0-16,0 1 0 0,2 0-144 15,-3-3-384-15,3 1-80 0,1 3-16 0,2-1 0 16,-1 0-1360-16,0-2-256 0,2 1-64 0,-1-3-12512 15</inkml:trace>
  <inkml:trace contextRef="#ctx0" brushRef="#br0" timeOffset="176143.95">7463 16912 35007 0,'-8'1'3120'0,"2"1"-2496"0,4 1-496 0,0-3-128 0,2 0-896 0,0 1-208 0,-2 1-48 0,-2 2 0 0,2 2-32 0,2 0-16 0,2 1 0 0,3-1 0 0,4 3 1984 0,2-5 400 0,1 5 80 0,2-3 16 16,-1 3-128-16,1 1-32 0,-2 0 0 0,-1 2 0 16,1 0-672-16,-5 1-144 0,0 3-32 0,-2-2 0 15,-2-2-464-15,-2 1-80 0,-2 0-32 0,-2-1 0 16,0 1 304-16,-1-5 256 0,-1 0-64 0,0-2 0 16,0 0 576-16,0-3 128 0,1 0 0 0,1-3 16 15,-2 0-336-15,1-2-80 0,2 1-16 0,-1-6 0 16,2-1-336-16,1-2-144 0,4-6 128 0,1-3-128 15,3-3 0-15,2 0 128 0,4-7-128 0,2 1 0 16,1-1 144-16,3-3-144 0,2 1 160 0,0-1-160 0,3-1 0 0,0 3 0 16,-2 2 0-16,3-1 0 0,3 3-208 15,-1 3-48-15,2 5 0 0,-4 1 0 0,0 6-80 0,-4-1-32 16,2 3 0-16,-3 1 0 0,0 4 224 0,0 0 144 16,-2 4-192-16,1 2 192 0,0 2-160 0,-3 2 160 15,2 7-128-15,-3-1 128 0,0 4 0 0,-1 0 256 16,-4 3-48-16,0-2 0 0,-2 0 16 0,-2-1 0 15,-1 3 0-15,-2-6 0 0,-1 2-80 0,-2-4-16 16,0 1 0-16,-1-3 0 0,-1-2-256 0,0-1-64 16,-1-2-16-16,0-4 0 15,2 0-368-15,-1 0-64 0,-1-4 0 0,0-2-16 16,1-1 0-16,-1 1 0 0,0-2 0 0,1-2 0 0,-2 2 272 0,1-3 48 16,-1 1 16-16,1 0 0 0,1-2 320 0,1-2 208 15,1 2-16-15,1 0-16 0,0-1 304 0,0 3 64 0,3 1 16 0,-1 0 0 16,-1 3 48-16,1-2 16 0,1 3 0 15,-1 2 0-15,-2 0-112 0,2 2-32 0,1-2 0 0,-1 1 0 16,1 1-288-16,-1 1-48 0,3-3-16 0,-1 3 0 16,1 0-128-16,1 3 0 0,0-3 0 0,2 3 0 15,0 0 0-15,0 3 160 0,1 4-160 0,0 0 160 0,-1 5-160 16,0 1 128-16,0 4-128 0,-1-2 128 16,-3 4 0-16,0 3-128 0,-1-1 192 0,-1 0-64 0,-2 1-128 15,-1 1 0-15,-1 2 0 0,-1-3 0 0,1-3-176 16,-1-2-64-16,1 1-16 0,-1-3 0 0,2-4 0 0,-1-1 0 15,1-3 0-15,0-2 0 16,2-4-336-16,-1-1-80 0,3-3-16 0,-1 0-16416 16</inkml:trace>
  <inkml:trace contextRef="#ctx0" brushRef="#br0" timeOffset="176648.66">8719 16751 40543 0,'-3'0'1792'0,"1"0"384"0,0 0-1744 0,0 0-432 0,1 0 0 0,1 0 0 0,0 0-640 0,0 0-224 0,-2 2-32 0,0 2-16 0,1 5-2704 0,-1 1-544 0,0-1-96 0,-1 4-32 15,-2 3 1776-15,-1 2 336 0,-1 5 80 0,-1-1 16 0,-2 3 1120 0,-1 1 208 0,0-2 48 0,-1 2 16 0,3-1 1776 0,-3 1 368 16,3 0 64-16,0-1 16 0,0-1 1056 0,3-4 224 16,2 1 32-16,2-5 16 15,2-2-1328-15,4-4-272 0,2-4-48 0,1-4-16 16,4-2-800-16,3-2-144 0,2-2-48 0,2-6 0 0,4-2-208 0,-1-2-208 15,1 0 32-15,1-2 16 0,3-3-112 0,-1-1-32 16,-2 2 0-16,2-3 0 0,1-2 304 16,-2 0 0-16,0 1 0 0,-4 1 0 0,-1 1 560 15,-6 1 208-15,0-1 64 0,-6 2 0 0,-1-1 32 0,-3 0 16 16,-3 1 0-16,-3 1 0 0,-2-2-240 0,-3 1-32 0,-3 2-16 0,-2 0 0 16,-2 0-144-16,-1 0-48 0,-1 1 0 0,0 5 0 15,2 0-144-15,-1 1-16 0,0 6-16 16,0-1 0-16,0 3-224 0,2 1 0 0,0 1 0 0,2 3 0 31,1 2-592-31,0 0-16 0,2 1 0 0,2 2 0 0,0 3-2144 16,5-1-416-16</inkml:trace>
  <inkml:trace contextRef="#ctx0" brushRef="#br0" timeOffset="177202.48">9486 16895 37775 0,'-5'0'1664'0,"0"0"368"0,0-2-1632 0,1 0-400 0,3 0 0 0,0-3 0 0,-2 2-1264 0,-1-4-336 0,-3-2-64 0,-3-8 0 0,-1-4-208 0,-1 2-48 0,-1-1 0 0,1 1 0 0,1 3 1920 0,-2 1 592 0,3 6 16 0,-1-1 0 16,1 3 80-16,1 5 16 16,-3 4 0-16,1 2 0 15,-1 5 208-15,-3 1 48 0,0 6 16 0,-2 2 0 16,1 1-528-16,-1 1-128 0,-1 2 0 0,2 3-16 16,3 3-480-16,-1-2-80 0,3 2-32 0,1-2 0 15,3-2 288-15,0-2 0 0,2 0 0 0,2-2 0 0,0-4 352 16,3-1 32-16,0 1 0 0,3-3 0 0,0-1-128 15,4-2-32-15,-1 2 0 0,1-2 0 16,3 0-608-16,0-4-128 0,1-2-32 0,0-2 0 0,0 1 224 16,2-6 64-16,-1 0 0 0,2 0 0 0,-1-3 640 0,1-3 128 15,-1 2 16-15,2-3 16 0,0-2-176 0,0-1-48 16,0 0 0-16,-2-2 0 0,2-4 496 0,-1 1 80 16,1-2 32-16,-2-2 0 0,2-3-304 0,-2-1-64 15,0 0-16-15,-2-1 0 0,0-2-224 0,-1 0-64 16,0-2 0-16,-1-1 0 0,-2-2 0 0,-1 0-16 15,-2-2 0-15,-1-1 0 0,-2-2-112 0,-2-1 0 0,-2-2-128 16,-1-3 192-16,-2-1-192 0,0 4 0 0,-1 4 0 16,-2 1 0-16,2 5-416 0,-1 3 32 0,2 4 0 15,0 3 0 1,0 4-320-16,1 0-48 0,1 3-16 0,0 3 0 16,1 5-864-16,0-2-176 0,2 3-48 0,0 2-13536 0</inkml:trace>
  <inkml:trace contextRef="#ctx0" brushRef="#br0" timeOffset="177739.98">9603 16865 13823 0,'3'0'1216'0,"-3"0"-960"0,0 2-256 0,1-2 0 0,-1 0 5056 0,1-2 976 16,0 2 192-16,2-3 48 0,0 2-4768 0,5-5-944 0,2-1-192 0,2-1-48 0,3-2-928 0,2-2-192 0,1 2-32 0,0-3-16 16,2 1 336-16,-2 2 80 0,2-4 16 0,-1 3 0 0,-2 1 240 0,-2 1 176 0,0-1-208 0,-3 1 80 15,-3 2 608-15,-2 0 128 0,-1 1 32 0,-1-2 0 16,-1 0 0-16,-1 2 16 0,-5-3 0 0,0 2 0 16,-3-2-656-16,-1 3-176 0,-3-4-16 0,-2 0 0 15,0 2-64-15,-3-2-32 0,-2 0 0 0,-1-1 0 0,-1 4 288 0,0 3 0 16,-2 1 0-16,0 3 0 15,2 3-448-15,-1 4 32 0,2 8 0 0,1 1 0 16,0 6-608-16,2 3-128 0,2 3-32 0,1 4 0 16,3 1 1184-16,2-1 352 0,1-1 16 0,4-3 0 0,2 1 160 0,3-1 48 15,2-3 0-15,1 1 0 0,1-4 64 16,-1-4 32-16,-2-1 0 0,4 1 0 16,2 1-336-16,0 0-64 0,2 0-16 0,-1 0 0 15,-1-3-256-15,-1-4 0 0,1-1-208 0,0-2 80 16,0-3-944-16,0-4-176 0,1 0-32 0,-1-4-8640 0,2-4-1712 0</inkml:trace>
  <inkml:trace contextRef="#ctx0" brushRef="#br0" timeOffset="178072.24">10053 16011 35935 0,'0'3'1600'0,"0"-3"320"0,-1 0-1536 0,1 0-384 16,-1 0 0-16,1 1 0 0,0 1 256 0,-2 1 0 0,2 1-16 0,-1 4 0 0,0 6-240 0,0 2 0 0,1 5 0 0,0 1 0 0,1 1 224 0,-1 5 160 0,2 7 16 0,1-1 16 0,1 5 48 0,-1 1 16 0,4 5 0 0,-3-1 0 0,4 1-80 0,-2-1-16 15,-2 6 0-15,1-4 0 16,0 3-112-16,-2-1-16 0,1 6-16 16,-3-6 0-16,1 1-240 0,-1-2 0 0,-1-1 0 0,0-3 0 15,0-2-448-15,0-6-64 0,1-2-32 0,-1-5 0 16,1 0-1760-16,2-6-368 0</inkml:trace>
  <inkml:trace contextRef="#ctx0" brushRef="#br0" timeOffset="178545.98">10318 17025 17503 0,'1'10'1552'0,"-1"-6"-1232"0,1 0-320 0,-1-2 0 0,0 1 5040 0,1-3 944 0,1 0 192 0,-1 1 32 0,1 1-5056 0,3 4-1008 16,2 1-144-16,2 0-144 0,3 4-816 0,-1 2-144 0,1 0-48 0,2 6 0 0,1-1 496 0,-1 8 80 15,1 3 32-15,0 2 0 0,0 7 32 0,-3 3 0 0,1 3 0 0,-6 3 0 0,-1 5 672 0,-5 1 144 16,-2 1 16-16,-4-4 16 0,-2-2 240 15,-2-1 32-15,1-6 16 0,-2-6 0 0,1-5 192 16,-2-3 32-16,0-4 16 0,-2-2 0 0,2-5-400 16,0-6-80-16,0-4 0 0,0-6-16 15,0-2-1344-15,0-8-272 0</inkml:trace>
  <inkml:trace contextRef="#ctx0" brushRef="#br0" timeOffset="179242.09">11239 16479 40543 0,'-1'2'1792'16,"0"-2"384"-16,-1 1-1744 0,1 2-432 0,0-3 0 0,0 0 0 0,-1 1 0 0,0 2 0 0,-2 0 128 0,-1 4-128 0,-1 1-2256 0,0 0-496 0,0 3-80 0,-3 1-32 15,2-1 112-15,-3 4 0 0,-1 4 16 0,-3 0 0 0,-1 4 2096 0,-2-1 432 0,0 5 80 0,-3-1 128 0,-3 3 1568 0,2-1 432 0,-2-3 96 0,1-3 16 16,1-2 80-16,0-2 32 16,-2 5 0-16,1-5 0 0,1 1-944 0,1-3-176 0,1 0-32 15,0-3-16-15,2 2-736 0,-2-2-160 16,1-1-32-16,0-5 0 0,2 2-368 0,1-8-80 0,2 2 0 0,-1-6-16 15,3 0-304 1,0-4-64-16,0 0-16 0,1-2 0 0,0-3 528 0,0-2 192 0,1-1 0 0,0-1-144 16,0-2 336-16,0 2 80 0,2 2 16 0,-1-4 0 15,2-1-416-15,0-3-96 0,2 1-16 0,3 1 0 16,1-2 240-16,3-3-176 0,2 5 176 0,1-2-160 16,0 6-128-16,1-1-32 0,3 1 0 0,3 3 0 15,0 2-64-15,2 2-32 0,1 2 0 0,0 4 0 16,0 0 608-16,2 3 128 0,-2 0 32 0,2 3 0 0,2 1 96 0,1 5 32 15,1-2 0-15,0 6 0 0,2-1-256 0,-2 3-48 16,3 1-16-16,-2 1 0 0,2 4 352 0,0 2 80 16,0 1 16-16,-2 5 0 0,1-1-192 0,-2 4-32 15,-1-1-16-15,-1-1 0 16,-3-3-176-16,-1-1-48 0,-2-4 0 0,1 3 0 16,1 1-144-16,0-1-224 0,-1-3 48 0,-2 0 16 15,-1 1-576-15,0-5-112 0,-2-2-32 0,-3-2 0 16,0-3-480-16,0-4-112 0,-3-1 0 0,1-3-13504 0</inkml:trace>
  <inkml:trace contextRef="#ctx0" brushRef="#br0" timeOffset="179763.73">10976 15597 13823 0,'-2'2'1216'0,"1"0"-960"0,0 0-256 16,1 1 0-16,0-2 2976 0,0 1 544 0,1 1 128 0,-1 1 0 0,3 2-2176 0,2 1-432 0,2 4-80 0,3-1-32 0,3 3-624 0,1 0-128 0,2 0-32 0,3 5 0 0,2 2 720 0,2 5 144 0,3 1 16 0,1 2 16 16,2 3-320-16,1-3-64 0,-2 2-16 0,4 3 0 15,3 6-64-15,1 2 0 0,-1 3-16 0,0 1 0 16,0 2-160-16,-3 0-16 0,0 1-16 0,-4-5 0 15,2 5-144-15,-3-3-32 0,-2-2 0 0,0-1 0 16,0 5 48-16,-2-2 0 0,-1-1 0 0,-2-1 0 16,-3-3 48-16,-2 0 16 0,-4-5 0 0,-1-1 0 0,-2-2-64 15,-3-4-16-15,-3 2 0 0,-2 1 0 0,-2-5-224 16,-3 1 0-16,-3 2 0 0,-2-5 0 0,-1 2-192 0,-4-1 64 16,-2-3 128-16,-1 1-208 0,-5-1 48 0,1-4 16 15,-4 2 0-15,-2-1 0 0,-1-1-48 0,-1 2 0 16,-2-1 0-16,0-6 0 0,-1 2 32 0,-2-3 0 15,1 0 0-15,-1-4 0 16,0-2-368-16,-1-2-80 0,1-1-16 0,-1-7-17136 0</inkml:trace>
  <inkml:trace contextRef="#ctx0" brushRef="#br0" timeOffset="181285.16">2979 18028 17503 0,'-3'3'1552'16,"2"-2"-1232"-16,0 1-320 0,1-2 0 0,0 3 592 0,0-3 64 0,0 4 16 0,0-1 0 0,0 6-2720 0,1-2-528 0,0 4-112 16,1-1-32-16,0 0 3424 0,-1 0 704 0,-1 2 128 0,0 1 16 0,-1-1 624 0,0 1 128 0,-3-1 32 0,0 2 0 0,-1-2-192 15,1-2-32-15,-1 2-16 0,-2 1 0 0,2-4-624 0,-1 1-112 16,1 0-16-16,0-1-16 0,0 0-896 0,2-3-176 16,-1-1-48-16,2 0 0 0,0-4-64 0,1-1-16 15,1 2 0-15,0-4 0 0,0 1 208 0,0-2 48 16,0 1 0-16,0 0 0 0,0 0-128 0,0-2 0 15,0 4-16-15,0 0 0 0,0 0-112 0,0 0 0 16,0 0-128-16,0 0 192 0,6-21-16 0,-3 15-16 16,0 1 0-16,2-1 0 0,0 0-160 0,2 0 160 0,-1-4-160 0,1 1 160 15,1 0-160-15,0-1 192 0,2 3-192 16,0-2 192-16,2 2-192 0,-1-2 0 0,2 1 0 0,0 1 0 16,2 3 0-16,-1 1 0 0,1 1 0 15,0 2-176-15,-2 2-16 0,1 2 0 0,-2 4 0 16,0-1 0-16,0 0 32 0,-1 2 0 0,-1 1 0 0,-2-2 0 15,1 2 160-15,-2 0 0 0,1-1 128 0,-2-2-128 16,-1 2 208-16,1-3-16 0,0 0-16 0,0-2 0 16,-1-2-48-16,2 0-128 0,0-2 192 0,0-3-64 15,1 2 0-15,-1-5-128 0,3-1 192 0,-1 1-64 16,2-4-128-16,0 0-192 0,1-1 32 0,0 0 16 16,1-1 144-16,-2 2-208 0,2-1 80 0,-2 3 128 15,0-1-144-15,0 2 144 0,0 1 0 0,-1 0 0 0,1 0 0 0,0 2-128 16,0-1 128-16,1 1 0 0,1 1 0 0,0-3 0 15,0 1 0-15,1 0 0 0,1 2 192 0,-2-1-64 16,3 2-128-16,-2 2 192 0,-1 0-16 0,-1 0-16 16,-1 2 0-16,0 2 0 0,-1 0-160 0,-2 2 192 15,1-2-192-15,0 2 192 0,-1-1-192 0,0 1 0 16,-1 1 0-16,1 2 0 0,-2-3-160 0,0 4 160 16,1 0 0-16,1 0-144 0,-2 2 144 0,1 3-160 15,1-1 160-15,-2 1-160 0,0 1 160 0,-1-3 0 16,1 2 0-16,-1-2-128 0,2-4 128 0,-1 1 0 15,0-3 0-15,0 0-128 0,0-2-80 0,2-1-16 16,-1-2 0-16,0-1 0 16,1 2-1200-16,-1-3-240 0,2 0-64 0,-2-3-14528 0</inkml:trace>
  <inkml:trace contextRef="#ctx0" brushRef="#br0" timeOffset="181870.3">4278 18026 14735 0,'-2'-2'1312'0,"1"2"-1056"0,0 0-256 0,1 0 0 0,0 0 0 0,-2 0 0 0,1 2-208 0,-1 0 80 0,-2 2-1456 16,-2 2-272-16,1 3-64 0,0 3-16 0,-1 4 2832 0,1 0 576 0,-3 3 128 0,3-1 0 0,0 2 368 0,0-1 64 16,0 0 16-16,3 2 0 0,0-3 384 0,-1-1 64 15,3 0 32-15,0-2 0 0,1 1-992 0,2-3-192 16,-1-1-32-16,3-5-16 0,0 2-736 0,1-5-160 0,3 2-16 0,-2-3-16 15,3-3-48-15,0-3-16 0,1 3 0 0,0-4 0 16,1 1-176-16,0 0-128 0,0-1 144 0,-1-2-144 16,2 1-160-16,-2 2-128 0,1-5-32 0,-1 2 0 0,-1-3 176 15,0-1 144-15,0 1-208 0,0-4 80 16,0 1 128-16,-1-3 0 0,-1 1 0 0,1-2 0 0,-1 0 272 16,0-1 144-1,-2 1 32-15,0 0 0 0,-1 0-160 0,-1 2-32 16,1-1 0-16,-3 2 0 0,1 0-128 0,-2 5-128 0,0-2 144 0,1 4-144 0,-2 2 208 0,0 1-48 15,0 3-16 1,-2 0 0-16,1 4-144 0,0 2 0 0,0 3 0 0,-2 1 0 16,1 2 0-16,-1 4 0 0,2 0 0 0,1 3 0 15,-1 3-192-15,1-2-112 0,0 3-16 16,0-3-16-16,2 2 336 0,-1-2 192 0,3-1-32 0,0-4 0 0,1-2 368 16,0 0 80-16,2-4 16 0,-1 0 0 0,2 1-416 0,-1-6-80 15,1 1 0-15,0-2-128 16,1 0-704-16,1-3-240 0,0-3-48 0,2 1-16160 0</inkml:trace>
  <inkml:trace contextRef="#ctx0" brushRef="#br0" timeOffset="182439.77">5114 17952 43311 0,'0'0'1920'0,"-1"0"384"0,-1 0-1840 0,0 0-464 0,1-3 0 0,0 3 0 0,1 0-880 0,-1-4-272 0,-2 2-48 0,1-2-16 16,-1 0-1472-16,2-2-288 0,0 4-64 0,0-4-16 0,-1 3 1856 0,-1 2 368 0,-1 1 80 0,-1 1 16 0,-1 2 736 0,-3 0 208 0,-1 3 16 0,-2 3 0 15,-4 1 0-15,0 2 0 0,-2-2 0 0,4 3 0 16,0-3 352-16,-2 2 80 0,-3 3 16 0,2-2 0 16,1 0 480-16,2-1 112 0,3-2 16 0,3-1 0 15,0-2-432-15,3-1-80 0,2 0 0 0,0-2-16 16,2 1-560-16,1-1-192 0,1-1 0 0,0 0 144 16,2 1-704-1,0-4-144-15,2 0-16 0,2-3-16 0,0 2 96 0,2-4 32 16,1 1 0-16,1 1 0 0,1-1 784 0,-1-2 144 0,2 1 48 0,0 4 0 15,0-2 160-15,0 3 48 0,1 3 0 0,-1 0 0 16,0 0-448-16,-2 3-128 0,0 0 0 0,0-1 0 16,0 4 0-16,-2-3 0 0,0 0 0 0,-2 1 0 15,-1 0 0-15,-1-1-320 0,1 0 32 0,-1-1 16 0,-1 0 272 16,0 0 0-16,-2 1 128 0,1-2-128 0,-2 2 288 0,-1-4-32 16,0 3-16-16,-1 0 0 0,-2-1-240 0,-1 2 144 15,1-2-144-15,-4 2 128 0,3 0-128 0,-3 0 160 16,0 1-160-16,-2-1 160 0,-1 0-160 0,0 4 0 15,-1-4 0-15,0 1 128 0,0 2-128 0,0-3-224 16,0 3 48-16,0-4 16 0,0 0-48 0,1-1-16 16,-1-2 0-16,1 2 0 0,1-4 80 0,-1 0 16 15,3-3 0-15,-2 2 0 16,0-4-1408-16,2-1-256 0</inkml:trace>
  <inkml:trace contextRef="#ctx0" brushRef="#br0" timeOffset="182770.46">5558 17850 35007 0,'4'-2'1552'0,"-2"-2"320"0,0-1-1488 0,-1 1-384 16,0 2 0-16,0 1 0 0,1-4-736 0,0 0-224 0,3-2-32 0,0-4-16 0,1 4-1808 0,2 3-384 0,-2 2-64 0,-1 4 0 0,1 3 3024 0,-4 6 624 0,1 2 112 0,-3 6 16 0,0 1 1024 0,-3 4 192 16,1 2 32-16,-3-2 16 0,0 6-432 0,-4 1-64 0,1 1-32 15,-1-3 0-15,-1-1-144 0,2-3-16 16,0 0-16-16,1-3 0 0,-1-2-416 0,2-4-80 0,1 0 0 15,1-1-16-15,1-6-560 0,-1 0-176 0,0-5 0 16,1-2-16656-16</inkml:trace>
  <inkml:trace contextRef="#ctx0" brushRef="#br0" timeOffset="183007.24">5300 17986 50687 0,'4'6'2240'0,"-2"-2"464"0,-1-4-2160 0,1 0-544 0,-1 0 0 0,1-4 0 16,2-1-1136-16,3 2-336 0,4-7-64 0,6-5 0 31,6-1-368-31,3-3-64 0,1 2-16 0,2 0 0 0,0 1 304 0,0 2 48 0,2-1 16 0,-3 5 0 16,-1 3-720-16,-2 1-144 0,-3 3-16 15,-1 1-16-15,-1 0 160 0,0 4 48 0</inkml:trace>
  <inkml:trace contextRef="#ctx0" brushRef="#br0" timeOffset="183938.43">6439 17667 11055 0,'0'0'976'0,"0"-2"-784"0,-2 2-192 0,2 0 0 0,-1-3 4800 0,1 3 896 0,0-1 192 0,0-2 48 0,1 2-5312 0,1-4-1072 0,-1 2-192 0,3-4-64 16,-1 5-880-16,1 1-176 0,0 1-32 0,0 3-16 0,0 6 1552 0,0 2 256 16,1 8 144-16,-1 5-16 0,1 5 0 0,-3 5 0 15,1 5 0-15,-2-2 0 0,0 2 1056 0,-2-1 208 16,0-1 32-16,-3-1 16 0,0 1 272 0,-1-3 48 15,0-2 16-15,2-3 0 0,-1-4-736 0,0-3-144 16,3-4-16-16,0-2-16 0,1 1-368 0,0-10-80 16,1-1-16-16,2-3 0 0,-2-3-400 0,1-3 0 0,2-1 128 15,0-4-128-15,1-2 0 0,-2 0-224 0,2-4 48 16,-1-3 16 0,1 1-352-16,-1-3-80 0,-1 2-16 0,1-5 0 15,1 0 128-15,0 1 32 0,1 1 0 0,-1 1 0 0,0 3 48 0,1 0 16 0,-1 4 0 0,0 2 0 16,2 1 192-16,1 1 32 0,1 1 16 15,0 0 0-15,4-2-352 16,2 2-64-16,2 1-16 0,2 0 0 0,-2 2-560 16,1-1-112-16,0 1-32 0,-3 2 0 0,-1 0 1024 0,-1 2 256 0,-2 4 0 0,-4 0 0 15,1 5-192-15,-2-2 48 0,-1 4 16 0,-3-1 0 16,1 2-496-16,-3-2-80 0,0 0-32 16,-3 0 0-16,1 2 560 0,-4 1 176 0,-1-1 0 0,0 0 0 0,0 1 0 0,-3-1 128 15,0-1 0-15,-3-2 16 0,2 0 320 16,-2-2 64-16,0-3 16 0,-3 1 0 0,1-4-32 0,-2 1-16 15,1-2 0-15,-2 0 0 0,1 0-304 0,-1 0-48 16,1-3-16-16,-2 0 0 0,0-3-384 0,0 2-64 16,-2-2-32-16,0 0 0 15,2 0-256-15,-1-3-48 0,2 2-16 0,2-2 0 16,2 2-976-16,2 0-192 0</inkml:trace>
  <inkml:trace contextRef="#ctx0" brushRef="#br0" timeOffset="184619.28">6957 18002 24879 0,'1'-2'2208'0,"0"2"-1760"0,-1-3-448 0,2 2 0 0,-1 1 1296 0,0-2 176 15,1-2 48-15,3 0 0 0,2-1-4432 0,1 1-880 0,3-2-176 0,2 3-48 0,-1 0 2800 0,2 2 576 0,-1 1 96 0,0 0 32 16,-1 0 2048-16,0 0 400 15,0 1 96-15,-1-1 16 0,1 0-432 0,2-1-80 0,-1 1 0 0,1-3-16 16,2 0-128-16,-1-3-32 0,0-1 0 0,-1 1 0 0,1-3-192 0,-2 2-32 16,0-4-16-16,-2 4 0 0,-2-3-832 0,-2 1-160 15,-2 2-128-15,-2-5 144 0,-2 5-288 0,-1-5-64 16,-2 2-16-16,-3-3 0 0,0 1-64 0,-4-2-16 16,-1 3 0-1,-1 1 0 1,-3 0-400-16,-2 1-64 0,-1 2-32 0,-3 5 0 0,1-1-144 0,-2 8-16 0,-2-1-16 0,0 5 0 15,2 1 208-15,1 0 64 16,1 2 0-16,1 2 0 0,3 0 1280 0,0 0 256 0,2 2 48 0,-1 1 16 0,3-3 96 0,1 1 32 16,3-4 0-16,0 1 0 15,2 1-80-15,2-1-16 0,-1 0 0 0,3-2 0 0,0 3-528 0,2-1-96 16,1 0-32-16,3 1 0 16,3 0-848-16,0-3-160 0,2 0-32 0,1-1-16 15,3-3 160-15,1-4 48 0,1 2 0 0,0-4 0 16,1 0 16-16,3-2 16 0,1 0 0 0,1-2-8496 0,0 0-1712 0</inkml:trace>
  <inkml:trace contextRef="#ctx0" brushRef="#br0" timeOffset="185192.53">8045 17500 26719 0,'-1'0'2368'0,"0"0"-1888"16,1 0-480-16,0-2 0 0,0 2 752 0,0 0 48 0,-2 0 16 0,2-2 0 0,-1 2-240 0,1 0-32 0,0 0-16 0,0 0 0 0,0 0 208 0,0 0 32 0,6 19 16 0,-5-8 0 0,2 4-80 0,-1-1-32 16,0 4 0-16,0 3 0 0,1 3-352 0,-2 3-64 15,0-1 0-15,0 2-16 0,1 3-80 0,-2-2-16 16,0 0 0-16,-2-2 0 0,1-1-144 0,-1-1 0 15,-2 1 0-15,-1-4 0 16,-1 3-768-16,0-5-64 0,-2 1-32 0,0-1 0 16,-1-2-1376-16,-1-2-288 0,1-3-48 0,1-3-16 15,0-2 928-15,1-4 192 0,-1-2 48 0,1-4-5312 16,-2 2-1072-16</inkml:trace>
  <inkml:trace contextRef="#ctx0" brushRef="#br0" timeOffset="185412.73">7775 17765 40543 0,'5'0'1792'0,"-1"0"384"0,-1 0-1744 0,-1 0-432 0,1-3 0 0,-2 3 0 0,2-3 320 0,2 0 0 16,3-1-16-16,3-4 0 16,5 2-608-16,1-2-112 0,2 2-32 15,2-3 0-15,1 2 112 0,3 1 16 0,2 0 0 0,0-3 0 0,3 5 160 0,-3-2 160 16,2 2-208-16,-3-1 80 15,0 2-576-15,-3 0-96 0,-1 2-32 0,-2 1 0 16,-1 0-1504-16,-5 0-304 0,0 0-64 0,-2 0-6176 16,-2 1-1232-16</inkml:trace>
  <inkml:trace contextRef="#ctx0" brushRef="#br0" timeOffset="185742.26">8479 17793 23039 0,'-4'14'1024'0,"1"-6"192"0,-1 0-960 0,0 1-256 16,2-6 0-16,0 0 0 0,0 3-128 0,-2 0-80 0,-2 4-16 0,0 2 0 16,-1-2 96-16,0 0 128 15,1-4-208-15,2-2 80 0,1-1 1792 0,1-3 352 0,1-3 80 0,1-3 16 16,0 0 64-16,1-2 32 0,1-2 0 0,0-1 0 15,-1 0-976-15,2-4-192 0,-1-1-32 0,1-2-16 16,-1-1-752-16,1 2-240 0,-1-4 128 0,1 1-128 16,0-2 0-16,0-1-144 0,1 1 16 0,-1 1 0 15,2-4 128-15,0 3 0 0,3 2-144 0,-3 2 144 16,1 2-304-16,1 1 16 0,1 4 0 0,0-2 0 16,1 1 288-16,0 3 0 0,0 3 128 0,-1 0-128 15,-1 2 0-15,0 1 0 0,-3 0-176 0,1 2 176 16,-1 1-1376-1,-1 0-160-15,-1 0-16 0,-1 1-14368 0</inkml:trace>
  <inkml:trace contextRef="#ctx0" brushRef="#br0" timeOffset="186266.22">8872 17566 35007 0,'0'3'3120'0,"0"0"-2496"16,-1-2-496-16,1-1-128 0,0 0 1136 0,0 0 208 16,0 3 32-16,0-1 16 15,-1 2-3632-15,1 2-736 0,-1 1-144 0,1 2-16 16,-2 1 64-16,0-1 0 0,-2 0 16 0,-1 4 0 0,-1 0 3056 0,0 4 448 16,0 1 160-16,-1-2 32 0,1 3 1776 0,1-3 336 0,0 0 80 0,2-1 16 0,1-3-128 0,1 0-32 15,1 0 0 1,0-1 0-16,3-1-1792 0,-1-4-384 0,2 4-64 0,1-4 0 15,1 0-448-15,0 0 0 16,3-2 0-16,-1-2 0 0,2 2-368 0,0-4 0 0,3 3 0 0,-2-6 0 31,0 3-208-31,0-4-32 0,1-1-16 0,0-1 0 0,0-1 288 0,0-2 48 0,1-1 16 0,-2 0 0 16,-1-2 272-16,0 0-192 0,-2-2 192 0,1 2-160 16,-3 2 416-16,3-5 64 0,-3 1 32 0,-1-1 0 15,1 2-176-15,-2-2-48 0,-1-1 0 0,0 4 0 16,-1-2 16-16,1-1 0 0,1 3 0 0,-1-2 0 15,1 4-16-15,1-2-128 0,1 3 192 0,0 2-64 16,0 4-128-16,1 0 0 0,-1 3 0 0,0 3-176 16,0 0 176-16,-2 3 0 0,1 4 128 0,-1 0-128 15,-2 0 448-15,0 2 0 0,1 2 16 0,-2 3 0 0,-2-1-224 16,0 3-48-16,1 0-16 0,-4 1 0 0,0 1-32 0,1-2 0 16,-1-2 0-16,1-2 0 0,1-1-144 15,2-2 0-15,1 0 0 0,2-3 0 0,-1 1 0 0,2-4 0 16,1 0 0-16,-2-2 0 0,1 0-192 0,2-2-32 15,1 1 0-15,-1 0 0 16,1-3-1248-16,2 0-240 0,1 1-48 0,-2-1-14752 16</inkml:trace>
  <inkml:trace contextRef="#ctx0" brushRef="#br0" timeOffset="186708.43">9448 17778 36863 0,'4'3'1632'0,"-3"-2"336"0,1 2-1584 0,-1-3-384 0,-1-3 0 0,1 2 0 0,0 1-160 0,2-3-112 0,3 0-32 0,3-4 0 0,3-1-2416 0,3 0-480 0,2-1-112 0,1 0-16 15,1 3 2128-15,1-4 432 0,1 1 64 0,-2 2 32 0,-1 1 1808 0,0-3 352 0,-4 3 80 0,1-2 16 16,-1 3-64-16,-2 2-16 0,1-5 0 0,-2 2 0 15,-1 0-352-15,-2-3-64 0,1 2 0 0,-2-6-16 0,1 2-752 0,-2-2-160 16,-1-1-32-16,-3-1 0 16,1 2-784-16,-2 0-176 0,-2-3-16 0,-3 4-16 15,-2-1-592-15,-2 1-112 0,-1 2-32 0,-3 2 0 16,-2 0-112-16,-1 3-16 0,-4 4-16 0,1-2 0 0,-3 6 1168 0,-2-2 256 16,1 4 32-16,-1 1 16 0,0 4 912 15,2 0 176-15,0 2 32 0,2 5 16 0,0-1 224 16,0 0 64-16,5 2 0 0,1 1 0 0,3-1 80 0,3 2 32 15,3-1 0-15,3 0 0 0,2 2-48 0,3-1-16 0,3 0 0 0,2 1 0 16,2 1-400-16,3-3-80 16,-1 3-16-16,3-3 0 0,2-2-480 0,0 0-96 15,2-1-128-15,1-3 176 0,3 0 80 0,-1-4 0 0,4-4 16 16,2 0 0-16,-1-5-272 0,1-4 160 16,-2 2-160-16,4-8-12016 15,1-5-2480-15</inkml:trace>
  <inkml:trace contextRef="#ctx0" brushRef="#br0" timeOffset="188141.7">691 14635 5519 0,'-2'0'496'0,"-2"0"-496"0,2 0 0 0,-1 0 0 0</inkml:trace>
  <inkml:trace contextRef="#ctx0" brushRef="#br0" timeOffset="-166358.22">2891 9863 23039 0,'-4'2'2048'0,"1"-2"-1648"0,0 0-400 0,2-2 0 0,2 2 3136 0,2-1 528 0,-1 1 112 0,3-3 32 15,4 3-4096-15,4-3-816 0,6 0-176 16,2-1-16-16,2 1 656 0,3 0 128 0,2-3 16 0,0 0 16 15,3 0-192-15,0-4-32 0,0 0-16 0,0-1 0 0,-2 0 336 0,1-1 80 0,-3 1 16 0,-2 3 0 16,-3-2 880-16,-2 0 176 0,-3 1 48 0,-2 1 0 16,-3 0 176-16,-3 2 32 0,-1 0 16 0,-3 0 0 0,-3-1-48 15,-2 0-16-15,-1-2 0 0,-2-1 0 0,-2 2-432 0,-3 0-96 16,-2-4 0-16,-3 2-16 16,0 1-432-16,-4-3-304 15,-6 2 48-15,0-2 16 0,0 3-432 16,-1-1-96-16,-6 3 0 0,2 1-16 0,0 3 624 15,0 1 160-15,-2 4 0 0,-1 1 0 0,2 4 0 0,-1 4 0 16,2 5 0-16,-1 2 0 0,2 5 0 0,2 1 0 16,3 3 0-16,1 1 0 0,1 1-176 0,4 0 176 15,2-1-208-15,5-2 80 16,1-2-288-16,3 2-48 0,5-1-16 0,0-3 0 0,1-2 480 0,4 1 320 0,2 1-64 16,1 1 0-16,3-5 640 0,2 2 128 0,0-2 32 0,2-2 0 15,1-3-512-15,2-1-96 0,0-2-32 0,3-4 0 16,0-2-416-16,1-4 0 0,2 0 0 0,1-4 0 31,1-4-656-31,0-2-176 0,0-3-16 0,1 0-15488 0</inkml:trace>
  <inkml:trace contextRef="#ctx0" brushRef="#br0" timeOffset="-165932.81">3597 9543 39615 0,'-6'6'1760'16,"1"-2"352"-16,0-1-1680 0,3 0-432 0,2-1 0 0,0 2 0 0,1 0-336 0,0 2-160 0,0 2-16 0,2 9-16 0,0-1 256 0,4 2 48 0,1 2 16 0,3-2 0 0,1 1 208 0,1-3 0 15,2 4 192-15,1-2-192 0,1 2 128 0,-1 1-128 16,1-2 0-16,-4 1 0 0,1-2 288 0,-4-2 0 0,0 3 0 15,-4-6 0-15,0 2 224 0,-1-1 64 0,-1 1 0 16,-3-3 0-16,-1 2-176 0,0-2-16 0,-1-2-16 0,-1 0 0 16,1-2-48-16,-1 1-16 0,0-5 0 15,1-3 0-15,1 1-176 0,0-4-128 0,3-2 192 0,-1-3-192 16,3-2 160-16,0-3-160 0,2-2 128 0,1-2-128 16,2-2 240-16,-2-3-48 0,2-2 0 0,-1 0 0 15,1-4-192-15,-2 1 0 0,1-3 128 0,-1 1-128 16,-1-1 0-16,-1 3 0 0,-1 2 0 0,1-1 0 15,-1 0 0-15,0-1 0 0,0 0 0 0,-1 4 0 16,0 0 0-16,-2 3 0 0,0 1 0 0,0-2 0 0,0 1-368 16,2 3-16-16,0-1 0 0,2 1 0 31,1 2-384-31,3-1-64 0,1 6-32 0,2 1-17296 0</inkml:trace>
  <inkml:trace contextRef="#ctx0" brushRef="#br0" timeOffset="-165569.98">4230 9729 24879 0,'8'3'2208'0,"-5"-3"-1760"16,1 1-448-16,0-1 0 0,-1 3 3424 0,1-6 608 16,1 2 112-16,3 0 16 15,6-1-3712-15,4 0-736 0,4-2-160 0,0 0-16 0,2 0 80 0,-3-3 0 0,0 0 16 0,0-2 0 31,-1-1-720-31,-3 0-160 0,-1-2-32 0,-2 0 0 16,-2-1-64-16,-2 1-32 0,-3 1 0 0,-2-1 0 16,-1-3 352-16,-5 2 80 0,-2 2 16 0,-2-1 0 0,-2 1 928 0,-3 3 0 0,-2-2 0 0,-3 4 128 15,-1 2 832-15,-2 3 192 0,4 4 16 0,-3 0 16 16,0 9 240-16,1 1 48 0,0 2 16 0,0 2 0 16,1 4-144-16,0 2-48 0,0 3 0 15,2 1 0-15,2-1-816 0,1 0-160 0,1 1-48 0,0-4 0 16,3 2-400-16,0-5-96 0,1 1-16 0,1-5 0 15,2 0-192-15,-1 0-32 0,3 0-16 0,0 2 0 16,4-2 288-16,0-4 48 0,0 2 16 16,-1-2 0-16,3-3 128 0,2 1 0 0,1-4 128 0,-1-3-128 15,2 1-848-15,4-1-240 0,1-3-64 0,1 0-14016 16</inkml:trace>
  <inkml:trace contextRef="#ctx0" brushRef="#br0" timeOffset="-164696.91">4776 9799 28559 0,'-5'7'2544'0,"1"2"-2032"0,1-3-512 0,2-2 0 0,1-2 288 0,-1 2-32 0,-2 6-16 0,0 5 0 0,0 4-1072 0,1 2-224 0,2-1-32 0,1-4-16 0,3-3 1312 0,1-4 272 0,1 0 48 0,0-5 16 15,2 0-128-15,-2-2-32 0,2-2 0 0,0 0 0 16,-1-2 384-16,1-2 64 0,-1 0 0 0,-1-1 16 15,0 0 432-15,1-3 64 0,-2-2 32 0,-1-3 0 16,0 3-384-16,0-4-80 0,-2 0-16 0,0-5 0 16,-1 3-400-16,-1-5-96 0,-1 2-16 0,-1-6 0 15,0 3-128-15,-1-3-48 0,1 1 0 0,-1-3 0 16,1 1-208-16,0 0 0 0,-1-1 128 0,2 1-128 16,0 1 0-16,-1 2 0 0,0-2 0 0,1 3 0 15,-1 3-160-15,1 1 160 0,0 4-128 0,1 2 128 0,1-1-192 16,2 3 64-16,0 2 0 0,4 2 0 0,1-1 128 0,2 4-192 15,2 0 192-15,3 6-192 16,1-1 192-16,2 2 128 0,-1 2-128 0,2 1 176 0,0 5-352 0,1-2-64 16,0 2-16-16,0 0 0 15,1-2-880-15,-3 0-176 0,0-1-32 0,-1-2-15296 16</inkml:trace>
  <inkml:trace contextRef="#ctx0" brushRef="#br0" timeOffset="-164429.87">5320 9404 43311 0,'-14'9'1920'0,"4"-3"384"0,0 0-1840 0,5-1-464 0,4 0 0 0,1-1 0 16,1-1-368-16,-1 6-160 15,2 5-48-15,0 3 0 0,3 5 64 0,4 2 0 0,4 1 0 0,2-3 0 16,2 0 128-16,2-3 16 0,1-1 16 0,1-2 0 31,-1 0-272-31,1-2-48 0,-2 1-16 0,0-3 0 0,-3 0 176 16,-1-2 48-16,0 3 0 0,-3-3 0 0,-1-3-880 0,0 2-160 0</inkml:trace>
  <inkml:trace contextRef="#ctx0" brushRef="#br0" timeOffset="-164160.83">5891 9173 43311 0,'-11'12'1920'15,"1"-2"384"-15,-1 0-1840 0,2-1-464 0,4-3 0 0,1 0 0 0,1 4-160 16,-7 6-128-16,-6 10-32 0,-5 11 0 16,-4 8-112-16,-1 8-16 0,-1 4-16 0,-2 3 0 0,0 5 464 15,-3 6 0-15,-3 5 0 0,-2-3 0 0,2-4 0 0,2-6 0 0,-1 0 0 0,-1 4 0 16,-1 0 0-16,0-4 192 0,4-5-48 0,3-6 0 16,3-4-144-16,7-7 128 0</inkml:trace>
  <inkml:trace contextRef="#ctx0" brushRef="#br0" timeOffset="-162903.72">2309 10503 28559 0,'11'-8'2544'0,"-3"2"-2032"15,2-1-512-15,0 4 0 0,-1 0 832 0,0 2 80 0,3 1 16 0,10-5 0 0,13-1-720 0,13-4-208 0,9 0 0 0,6-2 128 0,-1-1 368 0,1 4 80 0,1-1 0 0,4 0 16 0,3 1-240 16,3-1-48-16,0 4-16 0,0-4 0 0,0 0 352 0,1-1 80 16,0 4 16-16,5 0 0 0,4 1-80 0,3-2-16 15,0-2 0-15,0 0 0 0,4 1-256 0,0 2-64 16,6-3-16-16,-3-1 0 0,-3 1-48 0,4 0-16 15,8-2 0-15,-2 2 0 0,1 0-48 0,-3 1 0 0,0 0 0 16,1 2 0-16,2-3 0 0,-3 0-16 0,-1 4 0 16,-3 0 0-16,-1 0-176 0,-5 0 0 0,-1-1 0 15,-6 1 0-15,-4 2 0 0,-2-2 0 0,0 1 0 16,-5 0 0-16,-3-1-192 0,-6 0-32 0,-5 1 0 0,-5 1 0 31,-6-3-416-31,-3 1-64 0,-3 0-32 0,-5-1-11424 0,-4 1-2304 0</inkml:trace>
  <inkml:trace contextRef="#ctx0" brushRef="#br0" timeOffset="-162046.12">2664 10643 21183 0,'-2'0'1888'0,"1"0"-1504"16,1 0-384-16,0 0 0 0,0 0 0 0,0 0-160 0,0 0 16 0,0 0 0 0,1 3 416 0,1-3 96 0,0 0 16 0,-2 0 0 0,0 0 960 0,0 0 192 0,25 3 32 0,-15-3 16 0,2 3-272 0,0-2-48 16,3 2-16-16,1-2 0 0,4 0-240 0,4 0-48 15,2-1-16-15,4-1 0 0,6 0-192 0,4-3-48 16,6-2 0-16,6 0 0 0,6-2-96 0,2 0-32 16,5-2 0-16,9-4 0 0,10-1-128 0,7-3-48 15,8-1 0-15,6-1 0 0,3-2-48 0,11 0-16 16,11 0 0-16,3-3 0 0,1 0-208 0,3 2-128 0,6 4 128 15,2-3-128-15,-2 3 0 0,2 0 128 0,3 1-128 16,-2 1 0-16,2-2 0 0,-6 1 0 0,-4 2 0 0,1 0 0 16,0 0 0-16,-5 0 0 0,-7 3 0 0,3-2 0 15,0 2-176-15,-4 0-96 0,-7 1-32 0,-3 2-12320 16,-2-2-2480-16</inkml:trace>
  <inkml:trace contextRef="#ctx0" brushRef="#br0" timeOffset="-159158.15">3742 10571 3679 0,'1'-1'320'0,"-1"1"-320"0,0-2 0 0,1 2 0 0,-1 0 3664 0,0 0 672 0,2 0 128 0,-2 2 16 0,1-2-2064 0,0 1-432 0,-1 2-64 0,0-3-32 0,0 0-512 0,0 0-96 0,0 0-32 0,-2 21 0 16,0-16-1248-16,-1 1-496 0,0 3 32 0,-1-1 0 15,1 0-400-15,-1 1-80 0,-1 0-16 0,0 1 0 0,1-1 960 0,1 1 0 16,-1-2 0-16,1 2 0 0,1 3 704 0,0-3 64 16,-1 2 0-16,1 2 16 15,-1 0 48-15,1 3 16 0,-1-1 0 0,1 0 0 0,-1 0-304 0,0 2-64 16,0 1-16-16,-1-1 0 0,1 2-272 0,-2 2-64 16,-2 3-128-16,1 1 192 0,0 0-192 0,-1 1 0 15,-1 2 0-15,1-3-160 0,-2 1 160 16,1 0 0-16,-2-2 0 0,0 0 128 0,1-1 128 0,0-1 48 15,1-4 0-15,-1 2 0 0,2-5 32 0,1 1 16 0,1-5 0 0,-2 0 0 16,2-2 304-16,1-2 64 0,0 0 16 0,1 0 0 16,0 0-336-16,-1-1-64 0,0-1-16 0,2 0 0 15,-2-2-192-15,0-1-128 0,1 2 160 0,-2 1-160 0,0-2 0 16,0 0 0-16,1 0 0 0,-1-2 0 16,0 1 0-16,1-2 0 0,0-1 0 0,0-1 0 15,1 1 0-15,0-5 128 0,0 0-128 0,1 0 0 0,-1-3 384 0,1 0-32 16,-1-2 0-16,1-3 0 0,1-2-16 0,-2 2 0 15,1-3 0-15,0-3 0 16,1-1-64-16,-1-2-16 0,2 1 0 0,-2 1 0 0,1 2-256 0,0-2 0 16,1 2 0-16,-1-1 0 0,1 0 0 0,0 3 0 15,-2 0 0-15,2 0 0 0,-1 6 0 16,1-2 0-16,-1 0 0 0,1 2 0 0,-1-1 0 0,1 3 0 16,-1 2 0-16,1 2 0 15,0 2 0-15,0-1 0 0,0 3 0 0,0 3 0 0,0-1 0 0,1 4 0 0,0-1 0 16,1 4 0-16,1 0 0 0,-1 1-144 0,2 2 16 15,0 0 0-15,1 4 128 0,1 0 0 0,0 4 0 0,0 1 0 16,2 2 0-16,-1-1 0 0,2 0 0 0,-2 3 0 16,1 1 0-16,-2-4-160 15,0 0 160-15,0-1-160 0,-1-1-48 0,-1-4-16 0,-2 3 0 0,1-7 0 16,-1 0 224-16,0 0 0 0,-1-1-160 0,-1-5 160 16,1 0 0-16,-1-1 0 15,1 0 0-15,-1-4 128 0,1 2 96 0,-1-3 16 0,2 2 0 0,-1-4 0 0,0 2-32 16,0-3 0-1,2 2 0-15,-1-4 0 0,-2 5-32 0,0 0-16 0,11-17 0 0,-4 8 0 16,0 0-16-16,2-1 0 0,2-2 0 0,1-1 0 0,2-4 32 0,2 1 0 16,0-2 0-16,0 2 0 0,1-5-176 0,-1 3 128 15,1-3-128-15,-3 3 128 0,2-2-128 0,1 2 0 16,-3-1-192-16,1 2 192 31,1-2-880-31,2 1-48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52:31.0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2734 6018 16575 0,'-14'-3'1472'0,"2"0"-1168"0,6 3-304 0,2-2 0 0,2 2 928 0,-5-2 128 0,-4 0 32 0,-5-2 0 0,-6-2 896 0,-1-3 192 0,3 2 48 0,4-2 0 0,5 3-560 0,4 2-128 0,6-2 0 0,4 3-16 16,3-1-464-16,5 1-96 15,4 1 0-15,3 1-16 0,5-2-464 0,6 3-96 0,7-4 0 0,7 4-16 16,3 0-48-16,7 0-16 0,9 2 0 0,6 0 0 16,3 1-304-16,3-2 0 15,-4-2 128-15,3 1-128 0,6 1 0 0,5 4 0 0,9-1 128 0,1-1-128 16,-2-3 0-16,2 3 0 0,2 3 0 0,3-2 0 0,0 2 0 15,-4-4 0-15,0-2 0 0,2 4 0 0,3 2 0 0,-4-5 0 16,-9 2 0-16,1-1 0 0,3-2 0 0,0 4 0 16,-1-1 0-16,-7 0 0 15,-8 0 0-15,-4-3 0 0,-6 1 0 0,-7 1 0 0,-8 2 0 0,-6-1 0 16,-2 3 0-16,-7-2 0 0,-5-1 0 0,-8 0 0 16,-6-1 0-16,-4 2-144 0,-3-4 144 0,-7 0 0 15,-3 0 0-15,-4 0 0 0,-5-3 0 0,-6 2 144 16,-5-1 0-16,-10-2 0 15,-2-1 48-15,-10 1 16 0,-9-2 0 0,-9-1 0 0,-4 1-208 0,-12 1 0 16,-7-2 128-16,-6 1-128 0,6-1 0 0,-10 1 0 0,-13 2 0 16,-4-2 0-16,3 1 0 0,-7 4 0 0,-7-3 0 0,-4 4 0 15,3 4 0-15,0-3 0 0,-6 4 0 0,-1-2 0 16,-1 4 0-16,3-1 0 0,0-2 0 0,10 2 0 16,5 0-128-16,-2 0 128 15,-4 0-192-15,7-2 192 0,4 5 0 0,9-3-128 0,9-2 128 0,7-1 0 16,8 3 0-16,10 1 0 15,10-4 0-15,3 2 0 0,2 1 0 16,11 1 0-16,8-2 0 0,9 0 0 0,9 1 0 0,7-3 0 16,7 4 0-16,9-4 0 0,6 3 0 0,13 1 0 15,12-4 0-15,14 2 0 0,14 0 0 0,13-2-160 16,12 0 160-16,12 0-128 0,14-3 128 0,6 2 0 16,-3-2 0-16,4 0 0 0,9 4 0 0,-5-6 0 0,-6 0 0 0,15 0 0 15,12-2 0-15,5-1 0 0,1 0 0 0,-4 0 0 16,-5 2 160-16,0-4 16 0,-3 1 0 0,-8-1 0 0,-9 1-16 0,-9 0 0 15,-9-1 0-15,-2 1 0 16,-3-3-32-16,-7 3 0 0,-5 0 0 0,-10 1 0 0,-5-1 0 0,-12 0-128 16,-13 0 192-16,-12-1-64 15,-8 1-128-15,-9-2 0 0,-8 4 0 0,-8-2 128 0,-8 2-128 0,-6-2 0 0,-5 2 144 16,-10-1-144-16,-10 1 0 0,-14 1-160 0,-12 0 16 16,-13-3 0-1,-6 2 144-15,-18 1-208 0,-15 0 80 16,-10 1 128-16,-6 0-256 0,-6 2 80 0,-5 0 16 0,-4 0 0 15,-5 4 160-15,-3-1 0 0,0 4 0 0,3 2 0 16,11-6 0-16,-9 6 224 0,-5 1-48 0,1 0-16 16,6-1-32-16,16-2 0 0,12 5 0 0,-7-2 0 15,-3 3 112-15,-1-4 16 0,6 6 0 0,5-2 0 16,6-3-112-16,5 2-16 0,0 0 0 0,11-2 0 16,12 0-128-16,10-1-176 0,9-3 48 0,11-1 0 0,8 0 0 15,12-1 0-15,5-2 0 0,10-2-18976 16</inkml:trace>
  <inkml:trace contextRef="#ctx0" brushRef="#br0" timeOffset="5875.89">12678 4637 23951 0,'-1'-2'2128'0,"-1"0"-1696"0,-1 2-432 0,1 2 0 0,-1-1 1312 0,1 3 176 0,-3-3 48 16,-3 4 0-16,-2 1-1376 0,-1 0-160 0,-1 4-256 0,0-3 64 0,-1 5-1264 0,2-3-256 0,-1 4-48 0,-1-3-16 0,2 2 0 0,-1 2 0 0,-2 0 0 0,1 0 0 31,-1 2 848-31,-1 3 160 0,2-3 48 0,-1 2 0 0,-1 1 880 0,-1-1 176 0,-2 8 48 0,-1-1 0 0,1 1 768 0,-2 3 144 16,1 3 48-16,1 1 0 0,3 0-544 0,4-2-96 16,2 0-32-16,2-2 0 0,2 0 384 0,2 0 80 15,3-1 16-15,0 0 0 16,3-3-576-16,0 0-128 0,2-3 0 0,3 1-16 15,2-7-304-15,0-1-128 0,2-4 0 0,3 0 128 0,2-1 112 0,3 0 16 16,2-2 0-16,3-1 0 16,0-1-112-16,2 1-16 0,0-3 0 0,1 1 0 0,1-4-128 0,0 2 0 0,0-6 0 15,-2-1 0-15,-1 1-192 0,1-6 16 0,2 2 16 16,-2-6 0-16,-1 2 160 0,-1-3 0 0,-1-2 0 16,-1 0 0-16,-2-2 0 0,-2-5 0 15,1 1 0-15,-2-5 0 0,-2 1 464 0,-3-6 32 0,-2 1 0 0,-2 1 0 16,-2-3-224-16,-3-3-32 0,-4-1-16 0,-2 1 0 15,-2-1-224-15,-3 2 0 0,-2 3 0 0,-3-1-160 16,-1 1 160-16,0 2 0 16,-5-3 0-16,0 3 0 0,-1-1 192 0,-2 3 64 0,-1-1 0 0,-3 3 16 15,-2 4 16-15,-3 1 0 16,2 5 0-16,-3 3 0 0,1 4-32 0,2 0-16 16,-1 3 0-16,7 1 0 0,2 2-544 0,-1 1-96 0,-2 1-32 15,-2 1 0 1,2 0-944-16,0 3-192 0,5 0-32 0,3 0-7056 15,4 1-1408-15</inkml:trace>
  <inkml:trace contextRef="#ctx0" brushRef="#br0" timeOffset="6346.65">13805 4440 22111 0,'-17'-3'1968'0,"2"0"-1584"0,1 3-384 16,3 0 0-16,5 3 1120 0,0-3 144 0,-1 3 16 0,-5 1 16 0,-8 2-368 0,-6 3-80 0,-3 5-16 0,-2 0 0 0,1 3-576 0,2-1-112 0,2 3-16 0,-2 4-128 0,2 1 144 0,-2 5-144 15,-3 2 0-15,0 7 144 0,-2 3-288 0,-1 3-64 16,1 3-16-16,1-1 0 0,2 4 224 0,2-3 0 15,2 3-160-15,2-3 160 0,3 4 0 0,3 0 0 16,2 3 0-16,3-3 0 0,6 2 192 0,2-7 0 16,4-3 0-16,4-2 0 0,4-3 80 0,4-1 32 0,2-2 0 15,6-3 0-15,2 0-160 0,1-3-16 0,5-1-128 16,2-2 192 0,2-1-2144-16,1-1-432 0,2-4-96 0,1-1-16 0</inkml:trace>
  <inkml:trace contextRef="#ctx0" brushRef="#br0" timeOffset="7627.06">13555 5499 29487 0,'-1'-11'2624'0,"0"3"-2112"0,1 2-512 15,0 3 0-15,1-2 1696 0,1 1 224 0,1-10 64 0,3-7 0 0,4-7-1296 0,5-11-256 0,3-4-48 0,5 1-16 0,0 1-368 0,0 3 0 0,0 1 0 0,0 1-128 16,-2 5 128-16,-1-1-192 0,1 0 192 0,-4 2-192 16,-1 3 192-16,-3 2 0 0,-1 0 0 0,-2 3-128 15,-1 0 128-15,-2 2 176 0,1 2-48 0,-3-1 0 0,-2 3 240 16,1 1 32-16,-2 3 16 0,1 2 0 0,-2 2-48 16,0 4-16-16,-1 2 0 0,2 2 0 0,-2 4-352 0,1 2 0 15,0 7 0-15,0-1 0 0,1 0 0 0,-1 6 0 16,1 3 0-16,-1 1 0 0,3 3 0 0,0 1 0 15,2 2 0-15,2 4 0 0,-1-1 0 0,2-1 0 16,-1 3 0-16,2 2 0 0,-1 1 0 0,1 1 0 16,-2-3 0-16,0 1-192 0,-1-3 64 0,-1-3 0 15,1-5 0-15,-1-1 0 0,0-4-16 0,0 0 0 16,0-3 0-16,2-2 0 0,-1-2 144 0,2-1 0 16,-1 0 0-16,4-2 0 0,-1-3 0 0,0-2 144 0,1-2-16 15,1-2-128-15,0 0 304 0,2-3-48 0,0-2-16 16,1-2 0-16,-4 0-96 0,2-2-16 0,-1-1 0 0,1-4 0 15,0 0 0-15,-2-6-128 0,0 2 192 0,0-5-64 16,-3-4 48-16,1-2 0 0,-2-2 0 0,-2-4 0 16,-1 3-48-16,-1-3-128 0,-2 1 192 0,1-4-64 15,-2 0-128-15,0 0 0 0,0 1 144 0,-1 3-144 16,-1 3 0-16,0 3 0 0,0 2 0 0,-1 4 0 16,2 4 0-16,-1 5 0 0,0 3-176 0,1 4 176 15,0 3-512-15,0 3-16 16,0 3 0-16,1 3-17712 0</inkml:trace>
  <inkml:trace contextRef="#ctx0" brushRef="#br0" timeOffset="8069.1">14217 4235 20271 0,'-9'-12'1792'0,"3"4"-1424"0,1 3-368 0,2 4 0 0,2 1 1344 0,1 0 208 0,0 1 48 16,0 2 0-16,1 3-576 0,3 0-128 0,2 7 0 0,4 3-16 0,5 4-528 0,4 1-96 0,4 1-32 0,4 0 0 0,3 0 160 0,2-2 16 15,1 2 16-15,5 3 0 16,1 1-160-16,2 5-16 0,0 4-16 0,-3-1 0 16,-1 5-224-16,-2 1 0 0,-3 7 0 0,-4 4 0 0,-3 3-128 0,-4 0 128 15,-4-4 0-15,-2 1 0 0,-1 6 0 0,-3 0 0 16,-2 6 0-16,-2 0 0 0,1-2 0 0,-5-5 0 15,-2-5 0-15,-2-4 0 0,-4-2 0 0,-3 2 144 16,-5-2-144-16,-2 1 128 16,-3-1-128-16,-2-5 0 0,-3-4 144 0,-3-4-144 0,0-1 0 0,-3-5-128 0,0-2 0 15,-4-8-14240-15</inkml:trace>
  <inkml:trace contextRef="#ctx0" brushRef="#br0" timeOffset="10434.01">9911 6033 28559 0,'-4'-2'2544'0,"1"2"-2032"0,1 0-512 0,2 0 0 0,0 0 944 0,0 0 80 0,0 0 32 0,-1-3 0 0,0 3-736 0,1-1-160 0,1 1-32 0,-1 0 0 0,0 0-128 0,0 0 0 0,0 0 0 0,0 0 128 0,20 4-128 0,-16-4 0 0,1 2 0 15,-1-2 0 1,1 1 416-16,0 2 0 0,0 1 0 0,-1 2 0 0,1 2 416 0,-1-1 64 0,-2 4 32 0,1 1 0 16,0 3-272-16,0 1-48 0,-1 3-16 15,1 3 0-15,0 4-320 0,1 2-64 0,-1 7-16 0,-1 0 0 16,1 0-192-16,-2 0 128 16,0-2-128-16,-1 2 0 0,3 1 0 0,-2 1 0 15,2-5 0-15,1-1 0 0,1-1 0 0,1 1 0 0,2-3 0 0,-1-2 0 16,1-1 0-16,-1-1 0 0,2-1 0 0,-2-5 0 15,2-2 0-15,-2-2 0 16,-1-2 0-16,0 1 0 16,1-6-592-16,-2 2-112 0,0-3-32 0,-2-4-10896 15,1 2-2176-15</inkml:trace>
  <inkml:trace contextRef="#ctx0" brushRef="#br0" timeOffset="11113.91">9775 5970 28559 0,'-5'-2'2544'0,"1"-1"-2032"0,4 2-512 0,2 1 0 0,-1-3 336 0,0 1-16 0,0-2-16 16,0-2 0-16,3-4-304 0,1 0 0 0,3-2 0 0,0 2 0 0,3-2 176 0,2 2 16 0,2-1 16 0,1 3 0 0,1 0 64 0,3 1 16 15,2 1 0-15,0 1 0 0,2 3 352 0,-1-1 80 0,2 3 16 16,1 3 0-16,1 3-176 0,2 0-48 0,0 4 0 0,3 2 0 15,2 1-368-15,-3-3-144 16,-2 0 0-16,4 2 144 0,1 0-144 0,3 1 0 0,2 3 0 16,-2 2 0-16,-3-2 0 0,-2 2 0 0,-2-1 0 0,-1 3 0 15,-2-2 0-15,-1 2 0 0,-3 1 0 0,-4-1 0 16,-3 0 0-16,-4 1 0 0,-1-1-144 0,-3 4 144 16,-5 1 0-16,-1-2 0 0,-2 5 0 0,-4-4 0 15,-1 2 0-15,-2-1 0 0,-3 1-128 0,-3 0 128 16,-3 1 0-16,-2-1-160 0,0-4 160 0,1 1-128 0,-3-2 128 15,-1-1 0-15,-1 2 0 0,-3-2 0 0,-1 1 160 16,-1-3 16-16,0-2 0 0,-1-2 0 0,-1 1 192 16,-2-3 32-16,-1 0 16 0,-1 0 0 0,-3-1-224 0,-1-4-64 15,0 2 0-15,2-3 0 0,0-2-128 0,3 2 0 16,5-6-160-16,3 0 160 16,3-4-608-16,4 2-32 0,5-2 0 0,2-2 0 15,2 0-832-15,5-1-192 0,0 4-16 0,5-4-16 16</inkml:trace>
  <inkml:trace contextRef="#ctx0" brushRef="#br0" timeOffset="11462.71">11024 5942 38703 0,'-1'-7'1712'0,"-1"3"352"0,1 2-1648 0,0 2-416 0,1 0 0 16,0 4 0-16,1-2 304 0,0 5-32 0,2 3 0 0,1 3 0 0,1 3-768 0,-1 5-144 0,3 5-48 0,-2 5 0 0,0 1 384 0,-3 5 80 0,0 4 16 0,-2 4 0 0,-1 3 64 0,-2 3 16 15,-2-2 0-15,-3 2 0 16,0 3 128-16,-5-1 0 0,1 2 0 0,-2-1 0 0,-1 2-208 0,0-4-16 16,1 0 0-16,-1-10 0 15,2-5-848-15,1-7-160 0,0-3-48 0,2-5 0 16,1-6 128-16,2-2 0 0,1-4 16 0,-1-4-11328 0</inkml:trace>
  <inkml:trace contextRef="#ctx0" brushRef="#br0" timeOffset="11716.17">10845 5970 35935 0,'-2'-5'3200'0,"1"1"-2560"0,1 1-512 0,0 3-128 15,1 0 1344-15,2 0 240 0,2-5 48 0,3 0 16 0,7-1-1216 0,7-3-240 16,11-1-64-16,5 0 0 0,6 4-128 0,6-3-272 15,3 2 64-15,2 1 16 0,0 0 192 0,-2 3-192 16,2-1 192-16,-3 2-192 31,0 2-496-31,-5 2-80 0,-3 2-32 0,-3-1 0 0,-5 3-1152 16,-5-2-224-16,-4 2-64 0,-5 0 0 0,-2 0-448 0,-6 0-80 0</inkml:trace>
  <inkml:trace contextRef="#ctx0" brushRef="#br0" timeOffset="11922.24">10861 6515 42383 0,'-7'0'1872'0,"3"-1"400"0,0 1-1824 0,3 0-448 0,2 0 0 0,3 0 0 0,3 0 192 16,4-2-64-16,8 1-128 0,10-2 192 16,15-3-1280-16,11-3-272 0,7 2-48 0,4-6-16192 15</inkml:trace>
  <inkml:trace contextRef="#ctx0" brushRef="#br0" timeOffset="12823.23">12448 5949 43311 0,'-7'-1'3840'0,"1"1"-3072"0,2 1-608 0,0 2-160 0,2-3-1632 0,-2 1-352 0,-4 1-80 0,-6 2-16 16,-5 1 480-16,-4 1 80 0,-6 4 32 0,1 0 0 15,-2-1 784-15,1 0 176 0,0 1 16 0,0 0 16 0,1 0 368 0,4-1 128 16,0 3 0-16,2-2-144 0,2-1 1104 16,1 1 208-16,1-1 48 0,1 1 16 0,1 2 0 0,1-3 0 15,2 4 0-15,2-3 0 0,4 0-816 0,1-2-160 16,3 2-48-16,4 0 0 0,3-1-64 0,4 1-16 16,1-1 0-16,5 0 0 0,3-3 16 0,3 4 0 15,5 0 0-15,2 2 0 0,3 1-16 0,1-1 0 16,2 4 0-16,0 0 0 0,-2 0-128 0,1-3 0 15,-1 3-160-15,0 0 160 0,-1 2 0 0,-2 1 0 0,1 1 0 16,-3 2 0-16,-3 0 0 0,-2 3-144 0,-2 0 144 16,-3 1-192-16,-5-2 64 0,-2 0 0 0,-4 1 0 0,-3-1 0 15,-2-1 128-15,-1-1 0 0,-3 3 0 0,-1-2 0 16,-1 2 304-16,-1-3-16 0,-1 0 0 0,-2-1 0 16,2-3 64-16,-1-1 16 0,-1-3 0 0,0 1 0 15,-2-2-128-15,-3 3-32 16,-3 0 0-16,-1 0 0 0,0-1 48 0,0-2 16 0,-4-1 0 0,0-1 0 0,-2 0-16 15,0 2 0 1,-2-4 0-16,-1-2 0 0,-3 0-256 0,-1-1 0 0,0-2 0 0,-3-3 0 0,-2-1 0 16,-4-5 0-16,-1 2 0 0,-4-7 0 15,-4-3-592-15,-9-3-176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55:48.2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1056 5468 26719 0,'-25'3'2368'0,"7"-3"-1888"0,-1 3-480 0,6-2 0 0,4 4 2496 0,4-3 416 0,-1 3 80 16,-7 5 16-16,-4 2-2304 0,-5 4-448 0,-2 4-80 0,2 4-32 0,2 1-144 0,4 4 0 0,4 3 0 0,1 2 0 0,3 11 0 0,2-2 0 15,2 2 0-15,3 3 0 16,0 3 0-16,1 4 0 0,2 2 0 0,1 0 0 0,-2-5 128 0,2 5-128 15,0 2 128-15,0-4-128 0,-1-8 128 0,2-13-128 16,0-8 128-16,1-1-128 0,2-5 416 0,2-3 0 16,2-6 0-16,0-2 0 15,3-3 64-15,-1-6 16 0,3-4 0 0,-1-7 0 0,1 0 16 0,-2-7 0 16,3-5 0-16,0-5 0 0,3-7-64 0,0-8-16 16,1-8 0-16,0-3 0 0,0-3 64 0,-2-2 16 15,0 0 0-15,4-9 0 0,3-8-96 0,3-7-16 16,1 1 0-16,3-3 0 0,4-7-176 0,8-6-32 0,8-9-16 15,3 6 0-15,2 3-176 0,-1 12 0 0,1 5 0 0,-1 11 0 16,1 7 0-16,0 6 0 0,-1 4-128 0,2 2 128 16,1 3-176-16,-1 3 48 0,-1 4 0 15,5 0 0 1,5-1-864-16,5 2-160 0,3 3-48 0,5 4-19152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59:47.3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18907 13794 35935 0,'1'-9'3200'0,"2"3"-2560"0,-1 0-512 0,-1 2-128 15,1 1-320-15,0-2-96 0,2-5-16 0,2-10 0 0,3-2-544 0,-1-7-112 0,1 1-32 0,-2-3 0 0,1 2 1440 0,-1-3 304 0,2 1 48 0,-2-1 16 16,2-1 336-16,0 0 80 0,0-2 16 0,3 0 0 0,-1 1-288 16,1-5-48-16,2 2-16 0,-3-1 0 15,0 0-384-15,0 0-64 0,-1 0-32 0,0-3 0 16,-2 3-128-16,0-3-32 0,-1 3 0 0,-1-3 0 0,1 0 80 16,-2 3 16-16,-2-3 0 0,0 0 0 0,-1 5-64 0,-2 5-16 15,0 1 0-15,0 0 0 0,-1 1-144 0,0-1 128 16,-2 1-128-16,1 3 128 0,-2-1-128 15,2 3 192-15,-2-3-192 0,0 5 192 0,1-3-192 0,0 3 0 16,2 0 144-16,0 3-144 0,1 2 0 0,-2 2 0 16,2 3 0-16,-1 1 128 0,1 2-128 0,-1 0 0 15,0 3 0-15,-1 2 0 0,0 2 0 0,-1 1 0 0,0 1 0 16,0 1 0-16,0 0 0 0,-2 0 0 0,1 2 0 0,-1 0-128 16,0 0 128-16,-1-2 0 0,0 4-144 0,-2-1 144 15,0-2 0-15,-1 2 0 0,-2-1 0 0,0 0 0 16,-2 1 0-16,0 0 0 0,-2 1 0 0,-2-2 0 15,-2 1 0-15,-2 0 0 0,1 1 0 0,-3-2 0 16,0 0 0-16,0 3 0 16,-3-2 0-16,-2-2 0 0,-1 3 0 0,-1 0 0 0,-1 1 0 0,-2-2 0 15,0-2 0-15,-2-2 0 0,-1 0 0 0,0 0 0 0,-1 0 0 16,-2-2 0-16,-2 2 0 0,0 0 0 16,-2-2 0-16,-2 2 0 0,1-2 0 0,-2 2 0 15,0-2 0-15,-1-2 0 0,-2-2 0 0,-3 2 0 0,0 2 0 16,-4-2 0-16,1 4 0 0,-3 0 0 0,-2-2 0 15,0-1 0-15,-1-1 0 0,-2 1 0 0,1-1 0 0,-5 1 0 16,1 1 0-16,-4 1 0 0,1 1 0 0,0-3 0 16,0 1 0-16,-1 1 0 0,0 1 0 0,-2 0 0 15,2 0 0-15,0 0 0 0,2 0 0 0,2-3 0 16,0 3 0-16,1 0 0 0,-1-2 0 0,-2 0 0 16,0 2 0-16,2 0 0 0,1-2 0 0,-1-1 128 0,2 2-128 15,-1-2 128-15,-3 1-128 0,2 2 0 16,0 0 0-16,1 0 0 0,1 0 0 0,-1-1 0 0,3 1 0 15,-1 0 0-15,-1 0 0 0,0 0 0 0,0 0 0 16,-1 1 0-16,5-1 0 0,-1 0-176 0,3-1 48 0,0 1 0 31,1-2 128-31,1 0 0 0,2 2 0 0,2 0 0 0,1-2-176 0,2-1 176 0,3 2-208 0,-1-1 80 16,0-2 128-16,0 1 0 0,3 1 0 0,-3 1 0 16,1-4 0-16,0 0 0 0,3 2 0 15,1-3 0-15,2 3 0 16,1 0 0-16,-1-1 0 0,0 2 0 0,3-1 0 0,1 2 0 15,1-3 0-15,0 2 0 0,-1 2 0 0,0-4 0 0,2 2 0 0,-1-2 0 16,3 4 0-16,-1-2 0 0,2 2 0 16,0 0 0-16,2 0-128 0,2 0 128 0,0 0-128 0,-2 0 128 0,3 2 0 15,0-2-128-15,2 0 128 0,1 0 0 0,4 1 0 0,-1-1-128 16,1 0 128-16,1 0 0 0,0 0 0 0,1 0 0 16,2-1 0-16,-1 2-128 0,-1 2 128 0,2-1 0 15,0-2 0-15,0 4 0 0,2-2 0 16,-1 2 0-1,2 0 0-15,-2 0 0 0,2 1 0 0,0 1 0 0,-1 0 0 0,1 0 0 0,1 1 0 0,-2 0 0 16,2 1 0-16,-1 0 0 0,-1 2 0 0,1-2 0 16,1 2 0-16,1-1-128 0,-1 1 128 0,0 0-128 0,0 2 128 31,0 0-128-31,1 4 128 0,-1-2 0 0,-1 3-144 16,0 1 144-16,1 3 0 0,0-3 0 0,0 4 0 0,0 1 128 15,-1 0 0-15,1 1-128 0,1 4 192 0,-1 1-64 16,1-1-128-16,-1 4 160 0,3-2-160 0,-2 3 160 15,1 2-160-15,-1 1 0 0,3 1 144 0,-2-3-144 16,2-1 0-16,-1-5 0 0,1 3 0 0,-1-3 0 16,1 1 0-16,1-3 224 0,0 0-48 0,-1-1-16 15,1-1-160-15,0 0 0 0,-1-2 0 0,-1 2 0 16,1-2 0-16,-3 0 0 0,2 0 0 0,1-3 0 0,0 1 0 16,-2-4 0-16,2-1 144 0,-2-2-144 0,1 0 0 0,0-1 144 15,0-2-144-15,1 2 0 0,0-2 176 0,-2 2-176 16,1-2 160-16,1 3-160 0,1-5 208 15,0 2-48-15,1-2-16 0,0 0 0 0,1 1-144 0,0 1 128 16,2-4-128-16,1 1 128 0,-1 2-128 0,1-1 0 16,1-2 0-16,0 2 0 0,1-1 0 0,2-1 0 15,-1 1 0-15,1-1 0 0,2 3 128 0,0-3-128 16,1 0 128-16,1 1-128 0,2-3 128 0,0 1-128 16,1 2 0-16,1-4 128 0,0 0 0 0,2 0-128 0,5 1 192 15,2 0-64-15,2 1 16 0,4-1 0 0,1-1 0 16,3 2 0-16,2-1 0 0,0 0 0 0,-4 2 0 15,5-4 0-15,1 4-144 0,2 1 192 0,2-1-192 0,1-2 192 16,-2-1-192-16,1 0 0 0,3-2 0 0,0 1 0 16,1-2 0-16,1 3 0 0,4-3 0 0,1 1 0 15,2 2 0-15,3-1 240 0,3-2-64 0,0 0-16 16,0 1-160-16,1 2 0 0,1-1 0 0,1 0 0 16,3 1 0-16,0 0 0 0,4-1 0 0,0-1 0 15,4 2 0-15,-1-3 0 0,-1 2 0 0,2 2 0 0,6 0 0 16,3 1 0-16,0-2 0 0,-1 4 0 15,-3-4 0-15,2 4 0 0,2-1 0 0,3 0 0 0,1 0 0 0,1-2 0 16,0-1 0-16,0 0 0 0,1-1 0 0,3 0 0 16,5 0 0-16,0 1 0 0,-2-3 0 0,1 0 0 15,2-3 0-15,-2 3 0 16,1 0 0-16,-5 0 0 0,-2 0 0 0,1 0 0 0,-1 0 0 0,2 0 0 16,1 3 0-16,-2-3 0 0,-2 1 0 0,2 1 0 15,2-2 0-15,-1 2 0 0,-3 3 0 0,-1-4 0 16,-1 1 0-16,-4 1 0 0,-4 0 0 0,2 0 0 0,-2 3 0 15,-4-2 0-15,-6-1 0 0,1 0 0 0,0-3 0 16,-2 1 0-16,-2 2 0 0,-4-1 0 0,-3 2 0 0,-1-4 0 16,-4 0 0-16,-1 0 0 0,0-4 0 15,-2 2 0-15,0-5 176 0,-4 4-48 0,1 0-128 0,-4 0 192 16,1-1-192-16,-3 1 176 0,0 0-176 16,-4-3 160-16,0-1-160 0,-3-1 128 0,-1 0-128 0,-1 2 128 15,-1-3-128-15,-2 2 128 0,0 1-128 0,-3 0 128 16,-4-1 0-16,-1 4-128 0,-4-3 192 15,0-1-64-15,-3 2-128 0,-2 2 128 0,-2-3-128 0,-2 2 128 0,0 0-128 16,-2-1 0-16,-2 1 0 0,0 1-176 0,-1 0-112 16,-1 0-32-16,1-1 0 0,-1 1 0 15,-1 1-224-15,1-2-48 16,0 2-16-16,-2-2 0 0,2 4-112 0,0-4-32 0,-2 4 0 0,1 0-18592 16</inkml:trace>
  <inkml:trace contextRef="#ctx0" brushRef="#br0" timeOffset="37104.25">7200 4625 17503 0,'-6'-4'1552'0,"1"0"-1232"0,2 2-320 0,1 2 0 0,1 0 1088 0,-1-3 176 0,-5 2 16 0,-2-3 16 0,-5-1-880 15,-2 2-176-15,-4-1-48 0,-1 2 0 0,0-2-432 0,-1 4-80 0,0-3-32 0,-2 6 0 16,-2-3-160-16,-1 0-48 0,-2 4 0 0,-3-2 0 0,-1 2 208 0,-3-1 32 15,0 1 16-15,-1 1 0 0,4-1 144 0,-6 0 32 16,-1 0 0-16,-4 3 0 16,1-4 128-16,1 1 0 0,1 2 0 0,-1-3 128 0,3 0 304 0,-2 0 64 15,-1 1 16-15,-2-2 0 0,0 2 16 0,-2-3 16 16,-1 4 0-16,1-1 0 0,1-1-320 0,0 2-64 16,1 2-16-16,0-6 0 15,4 2-144-15,-2 0 0 0,-1-3 0 0,0 0 0 16,1 2 0-16,0-2 0 0,0 0 0 0,1 0 0 0,-1 2 128 0,0-2-128 15,3 2 192-15,-1 1-64 0,4-3 640 0,-1 1 128 0,0 1 32 16,0-2 0-16,-1 0-112 0,2 0-32 16,1 0 0-16,0 0 0 0,2 3-336 15,0-3-64-15,4 1 0 0,1 1-16 0,2-2-176 0,-1 3-16 0,2-2-16 16,0 2 0-16,3-2-160 0,-2 1 0 0,1 1 0 0,1-2 0 16,1 2 0-16,2-3 0 0,2 0 0 0,1-3 0 15,2 2-192 1,2-2 192-16,1 1-192 0,-1-2 192 0,4 3 128 0,-1-2 160 0,0 0 32 0,2 3 0 15,0-3 16-15,-1 0 16 0,1 3 0 0,-1-3 0 0,1 3 128 0,1 0 32 16,-2 0 0 0,1 3 0-16,-2-3-112 0,2 1-16 0,-2 1 0 0,1 1 0 0,0 0-240 0,1 0-144 15,-1 1 160 1,0 2-160-16,-1-2 0 0,2 2 128 0,-2-3-128 0,1 2 0 16,1 3 0-16,1-4 0 0,0 2 0 15,0 2 0-15,1-1 0 0,0-1 0 0,1 4 0 0,0-2 0 16,2 3 0-16,-1 1 0 0,2 1 0 0,-1 2 0 15,2-1 0-15,-2 2 0 0,4 2 0 0,-2 2 0 16,1 1 0-16,0 4-128 0,0-3 128 0,-1 4 0 0,-1-1 0 0,0 1 0 16,-2 2 0-16,0 1 0 15,-2 1 0-15,0 3-128 0,-1-1 128 0,-1-1 0 0,1 0 0 0,-1-5 0 0,1-2 0 16,-1-1 0-16,1-1 0 0,1-2 176 16,0 1-48-16,0-4-128 0,2 0 464 0,-2-1-16 15,2 2 0-15,1-1 0 0,1-1-64 0,1-2 0 16,0 0-16-16,2-1 0 0,0 0-80 0,2 2-16 0,0 1 0 0,0 0 0 15,-1 1-272 1,1-1 0-16,0-2 0 0,-2 4 0 0,1-1 160 0,-2-1-32 0,0 0 0 0,-1 0 0 16,1-2-128-16,-1 1-176 15,-1-2 48-15,1 0 0 0,-1-3 128 0,1 1 0 16,-1-4 0-16,1-1 0 0,0-1 0 0,0-1 0 16,1 0 0-16,-1-2 0 0,1 2 0 0,0-4 0 15,1 0 0-15,0 0 0 0,1 0 0 0,-1-3 0 16,2 2 0-16,-1 1 0 0,1-2 0 0,0 2 176 15,1 0-48-15,-1-3 0 0,0 2-128 0,0 1 0 16,0 0 0-16,1 1 0 0,0 2 0 0,0-3 128 16,0 2-128-16,0 2 0 0,0-2 0 0,1 2 0 15,1 0 0-15,1-1 0 0,-1 2 0 0,2-3 0 16,-1 3 0-16,1-4 0 0,2 4 0 0,0-4 0 16,2 2 0-16,-2-1 0 0,1-2 0 0,0 1 0 0,1-1 0 15,0 0 0-15,1 0 0 0,1 0 0 0,-2 0 0 0,1-1 0 16,1 2 0-16,0-1 0 0,1 0 0 0,0 3 0 15,2-2 0-15,0 1 0 0,0 1 0 0,1 1 0 16,1-1 0-16,-1 2 192 0,4 1-192 0,-1 2 192 16,0 0-192-16,3-1 0 0,-2 3 0 0,3-3 0 15,0 2 0-15,0-3 0 0,3 0-192 0,-2 0 192 16,1-2 0-16,-2-2 0 0,0-2 0 0,2 2 0 16,2 0 0-16,4-2 0 0,2 3 0 0,0-3 0 15,-2 1 0-15,2 1 0 0,2 1 0 0,2 0 0 16,2 1 0-16,-1-1 0 0,2 0 0 0,-2 0 0 0,0-3 0 15,-3 1 0-15,2 2 0 0,-1-3 0 0,4 2 0 0,1-1 0 16,3 2 0-16,-3-1 0 0,-4-2 0 16,2 0 0-16,5 0 0 0,0 0 0 0,0-2 0 0,-1-2 0 15,1-1 0-15,0 1 128 0,1 1-128 0,0-2 0 16,0 3 144-16,-1 0-144 0,0 1 0 0,-1-2 128 16,0 0-128-16,-1-2 0 0,-4 1 0 0,3 0 0 15,1 2 0-15,2-2 0 0,2 0 0 16,0 2 0-16,0-2 0 0,-2 2 0 0,-1-2 0 0,-3-2 0 15,1 1 0-15,-5 0 0 0,1 0 128 16,1 1-128-16,1 0 128 0,0 2-128 0,-1 0 0 0,-2 0 0 0,-1 2 0 16,1-2-128-16,-3-1 128 0,-3 2 0 0,-1-1 0 15,-1 0 0-15,-1 0 128 0,1-2-128 16,1-1 128-16,0 2-128 0,3-1 144 0,-1-1-144 0,2 0 192 16,0 0-192-16,1 1 224 0,-1 1-64 0,1-2-16 0,-1 1 0 15,0 0-144-15,1 1 0 0,0 0 0 0,-1-1 128 16,1 4-128-16,-1-2 0 0,3 4 0 0,1-2 0 15,1 4 0-15,1 0 128 0,-1 2-128 0,-1 0 192 16,2-3-192-16,-1 3 0 0,-2-5 0 0,-1 2 0 16,3-1 0-16,1-1 0 0,-3 2 0 0,2 0 0 0,2 0 0 15,1 1 0-15,0-2 0 0,2-2 0 0,1 0 0 16,0 0 0-16,0-2 0 0,-1-1 0 16,-4 2 0-16,3-2 0 0,5 3 0 0,-2 0 0 0,2 3 0 0,-1 1 0 15,-1 2-192-15,1-4 192 0,-7-1 0 0,1 2 0 16,0-1 0-16,0-2 0 0,-2 4 0 0,-1 0 0 15,-1-2 0-15,0 4 192 0,-2-2-192 0,-1 0 0 16,-3 1-192-16,0-1 192 0,-2-3 0 0,-2 1 0 16,-2-2 0-16,3 0 0 15,1 3 0-15,2-3 0 0,0 0 0 0,1 1 192 16,0-1-192-16,1 0 0 0,2 0 0 0,-1 0 0 0,-1-1 0 0,-1 1 0 0,0-3-192 0,-2 0 192 16,-3-1 0-16,1 1 0 0,0 0 0 0,-3 0 192 15,0 1-192-15,-2 0 0 16,-2 2 0-16,1 0 0 0,-1 0 0 0,0 0 0 0,-1 4 0 0,0-4 0 15,0 3 0-15,-1 0 0 0,2 1-192 0,-4 0 192 16,0-2 0-16,0 1 0 0,-2 0 0 0,-1-3 0 16,1 0 0-16,-2 0 0 0,1 0 0 0,-1 0 0 15,0-2 0-15,0 1 0 0,0 1 0 0,-1-5 192 16,1 4-192-16,0-3 0 0,1 1 0 0,0-3 0 16,1 2 0-16,1 0 0 0,-1-3 0 0,0 2 0 0,1-1 0 15,-1-2 0-15,2 1 0 0,-2-2 0 16,0 0 128-16,1-2 0 0,0 2 0 0,-1-3 0 0,-1-1-128 0,-1 0 0 15,0-2 0-15,-1-1 0 16,-2-4 128-16,-1-1-128 0,-1-2 192 0,-1-2-64 16,-1 3 0-16,-1-3-128 0,-2-6 192 0,-2-1-64 0,2-4-128 0,-2-1 0 15,-2-7 144-15,1 0-144 16,1-2 0-16,1-7 0 0,-2-1 0 0,3-3 0 0,0 5 0 0,2 0 0 0,2-1 0 16,1 2 0-16,1 4 0 0,1 5-240 15,3 5 64-15,0 1 16 0,0 5-80 16,-1 0-16-16,-1 5 0 0,1 0 0 0,-2 5 256 0,-3 3 0 0,-1 0 0 0,-1 1 0 15,-1 0 160-15,-1 2-32 16,-2 1 0-16,0 2 0 16,-2 0-128-16,-1-2 0 0,0 5 0 0,-1-1 0 0,-2-1 0 0,1 1 0 0,0 3 0 15,-3-3 0-15,0 4 0 0,0 0-176 0,-2 0 48 0,0-1 0 16,0 1 0 0,-2 2 0-16,2-1 0 0,-2 4 0 0,1-4 128 0,0 4 0 15,-1 1 0-15,1 0 0 0,-2 0 0 0,0 0 0 0,-1 1 0 0,-2 2 0 0,-2 3 0 16,1-4 0-16,-3 5 0 0,0 0 0 0,-1-1 0 0,-2 0 0 15,1 1 0-15,1-1 0 0,-2 0 0 0,0 0-208 16,0-2 80-16,-1 2 128 16,-1-2 0-16,-1 2 0 15,-1-4 0-15,1 2 0 0,0 0 0 0,-1-2 0 0,-2 2 160 16,-4 0-160-16,0 1 128 0,-1-4-128 0,-2 1 0 0,-2 1 0 0,1-2 0 0,-1 2 0 16,1-3 0-16,-5-3 0 15,-2 2 0-15,-2 1 128 0,-3-3-128 0,-2 0 0 0,-3 3 0 0,0-4 0 16,1 4 0-1,-1-1 0-15,1-1 0 0,-4 2 0 0,-2 0 0 0,-3 0 0 0,0 0 128 0,0 2-128 0,1-1 144 32,-3 3-144-32,0-1 0 0,2 0 0 0,2-2 0 15,-2 2 0-15,-2-1 0 0,-2-2 0 0,1 1 0 0,1 2 0 16,0-3 0-16,4 0 0 0,5 2-208 16,-2-4 64-16,-4 2 144 0,-3-4 0 0,-1 2 0 0,2 2 0 15,2-4 0-15,1 1 0 0,-1 0-144 0,-1-1 144 16,3 1 0-16,-3 0 0 0,4-2 0 0,-2 1 0 15,2 4 0-15,2-4 0 0,1 4 0 0,2-2 0 16,1-2 0-16,0 2 0 0,-1 1 0 0,1-2 0 0,2 3 0 16,-4 0 0-16,1 0 0 0,-4 0 0 0,4 0 0 15,-1 1 0-15,0-2 0 0,1 1 0 0,0 0 0 16,1 0 0-16,-3 0 0 0,0 1 0 0,0 1 0 16,0-2 0-16,1 0 0 0,1-3 0 0,1 3 0 0,2-4 0 15,-1 2 0-15,0 2 0 0,0-3 0 0,-2 2 0 16,2 1 0-16,-1 0 0 0,-1 0 0 0,3 0 0 15,5 0 0-15,5 0 0 0,0-2 0 0,-3 2 0 16,-2 2 0-16,-1-2 0 0,-2 1 0 0,1 2-224 16,1-3 80-16,-1 2 16 15,-1-2-480-15,-5-2-96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6:00:49.6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11097 4583 28559 0,'-13'-7'2544'0,"2"4"-2032"0,4 0-512 0,3 3 0 0,2 0 976 0,-2 0 112 0,-5-2 0 0,-5-2 16 0,-9 0-880 0,-3-4-224 0,-3 0 0 0,1 2 0 0,4-3 0 0,0 3 0 0,1 0 128 0,-1 0-128 15,1 0 0-15,-1 0 0 16,1-1 0-16,-3 0 0 0,0 1 240 0,-3 0-48 0,-2-2-16 15,2 0 0-15,-2-1 464 0,-1 1 80 0,1-1 32 0,-1-3 0 0,3 5-336 0,2-2-64 16,-1 2-16-16,2 1 0 0,1 0-112 0,3 2-32 16,2-1 0-16,4 4 0 0,3-2-192 15,3 3 0-15,3 0 0 0,3 0-160 0,6 3 160 0,0-3-128 16,5 3 128-16,3 0-128 16,3 1-448-16,4-4-96 0,4 3-16 0,6-3 0 15,5 0-256-15,5 0-48 0,7-2-16 0,4 1 0 0,5-3 1008 0,0-1 320 16,1 1 0-16,-1-2 0 0,-1 2 576 0,-4-2 128 0,-2 0 32 0,-4 2 0 15,-2-1-224 1,-2 2-64-16,-3-4 0 0,-4 4 0 0,-1-4-304 0,-5 1-64 0,-3 0-16 0,-5 0 0 16,-3 0-112-16,-4 2-16 15,-4 0-16-15,-5-1 0 16,-2 2 0-16,-5 0 0 0,-3 2 0 0,-4 1 0 0,-6 0-48 0,-5 0-16 0,-5 1 0 0,-6 2 0 16,-6 0-176-16,-3 4 0 0,-3 1 144 0,-5 2-144 15,-6 0 0-15,-4 2 0 16,-5 3 0-16,-1-1 0 0,3 1 0 0,-6-2 0 0,-7 6 0 0,-7 3-12784 15,-8 3-2464-15</inkml:trace>
  <inkml:trace contextRef="#ctx0" brushRef="#br0" timeOffset="70033.2">12338 4818 2751 0,'-3'-8'256'0,"-1"3"-256"0,0 2 0 0,0 1 0 0,2 0 4288 0,0 2 800 0,-1-3 160 0,-2 0 48 0,-2-1-2928 0,-3-1-576 16,-1-1-112-16,-2-2-16 0,1 2-832 0,-2 0-176 0,2 0-16 0,-2-2-16 0,0 2-112 0,-4 1-32 0,1 2 0 0,-2-1 0 15,0 4-480-15,-2 0 0 0,-2 1 0 0,0 4 0 0,-2 1 0 0,-2 4 0 16,-2 0 0-16,0 5 0 0,-2 1 400 0,1 0 144 0,2 3 32 16,-3-3 0-16,2 3 224 0,-2 2 48 0,2 2 16 15,0 0 0-15,1 2-336 0,1 3-64 0,1 1-16 0,0 2 0 16,3 1-304-16,0 0-144 15,1 6 128-15,-1 2-128 0,1 1 0 0,4 1 0 0,2-1 0 0,2-1 0 16,3 1 0-16,2-5 0 0,5 1 0 0,2-2 0 16,3-1 0-16,4-1-176 15,3-4 176-15,2 0-128 0,1-5 128 0,3 1 144 16,5-3-16-16,2-3-128 0,5-3 192 0,2-2-64 0,5-2 0 0,1-2-128 0,3-1 240 16,3-6-64-1,1 2-16-15,2-7 0 0,-1-1-32 0,0-3 0 0,3-1 0 0,-2-3 0 0,-1-3-128 0,-1-3 128 31,-2 1-128-31,-2-4 128 0,0-4 112 0,-1 1 16 0,-2-3 0 0,-2-2 0 0,-2 1 0 16,-2-2 0 0,-1-1 0-16,-2-2 0 0,-3 2-32 0,-2-3 0 0,-4 1 0 0,-2-4 0 0,-6 0 0 0,-2 0 0 15,-2-2 0-15,-4-1 0 0,-2 0-80 0,-3-4-16 32,-4-5 0-32,-2 0 0 0,-3 3 0 0,-2-1 0 15,-1 4 0-15,-3 3 0 0,0 3-128 0,-1 3 0 0,0 7 0 0,-1 3 0 16,1 4 0-16,-1 1 0 0,0 5 0 0,-1 2 0 0,1 0 0 0,1 4-144 15,3 1 144 1,-2 4-160 0,0 1-272-16,1 0-48 0,0 0-16 0,1 6 0 15,2-2-768-15,1 5-144 0,1 0-48 0,1 4-15984 0</inkml:trace>
  <inkml:trace contextRef="#ctx0" brushRef="#br0" timeOffset="70507.55">11954 5452 12895 0,'-6'-6'1152'0,"1"0"-928"0,0-1-224 0,1 4 0 0,3 0 3952 0,1 3 736 0,0-3 160 0,0 0 16 0,1-1-2784 0,0-4-560 0,3 0-112 0,5 2-32 0,0 0-832 0,6 2-160 0,4 4-48 0,3 0 0 0,4 6 80 16,4 4 16-16,3 6 0 0,3 4 0 16,2 7-224-16,1 2-32 0,-3 3-16 0,1 6 0 15,0 6-160-15,0 1 0 0,-1 6 144 0,-4 1-144 0,-1 2 304 16,-4 0-16-16,-4 0 0 0,0 3 0 0,-4-3-288 0,-2-1 0 15,-1-2 0-15,-3-4 0 16,0-6-576-16,0-6-128 0,1-2-32 0,1-5-16272 16</inkml:trace>
  <inkml:trace contextRef="#ctx0" brushRef="#br0" timeOffset="88305.93">4628 4412 5519 0,'-2'-6'496'0,"-2"0"-496"0,2-1 0 0,1 1 0 0,1 3 3904 0,0 0 672 0,0-1 144 0,-2 1 16 0,2-10-3280 0,-1-2-672 0,0-1-128 0,-2 0-16 16,1 0-832-16,-3 4-176 0,-1-3-16 0,-2 4-16 16,0-1-768-1,-3 2-160-15,-2 1-16 0,-2-1-16 16,0 1-896-16,-3 3-176 0,-4 0-48 0,-2 2 0 15,1 1 656-15,-5-2 128 0,-2 3 32 0,-5 0 0 0,-2 1 1392 0,-5 1 272 0,-4 1 0 0,-2 1 128 16,-3 0 1584-16,-1 0 304 0,-1 2 64 16,2 1 16-16,1-1 464 0,-7-2 112 15,-4 4 16-15,-4-1 0 0,-3 1-816 0,-2 3-144 0,-1 0-48 16,-1 1 0-16,-1-1-960 0,-4 4-192 0,-3-1-32 16,-3 2-16-16,-1 2-288 0,-3-1-48 0,3 1-16 15,-1 0 0-15,-2 2-128 0,-3 5 0 0,-3-1 0 0,6 0 0 16,6 0-320-16,-4 4-64 0,-4 4 0 0,2 3 0 31,3 2-48-31,5 0-16 0,5 2 0 0,5 1 0 0,4 0 448 0,7 3 0 0,4 3 0 0,4-5-128 0,6 1 128 0,3-4 128 0,2 1-128 0,3 1 176 16,2 3-176-16,5 0 0 15,0 1 0-15,3 1 0 0,5 3 208 16,5-3-32-16,5-1-16 0,5-2 0 16,5-2-160-16,2-3 0 0,2 0-192 0,6 3 192 0,4 0 0 0,3 0 160 0,3 3 16 0,6 0 0 15,2 2-48-15,5 2-128 0,7-3 192 0,2 1-64 16,3-2-128-16,4-3-176 0,2-3 48 0,4-3 0 15,3-1 128-15,5-3-128 0,3 4 128 0,3-3-128 16,3-4 320-16,1-2 80 0,2-1 16 0,7 1 0 16,9 1 432-16,7-5 96 0,11 1 16 0,6-2 0 15,1-3-320-15,6-1-48 0,5-6-16 0,1-2 0 0,-1-6-272 0,7 0-176 16,6-5 192-16,-3-2-192 0,-13 1 0 0,14-4-272 16,13-2 16-16,-1-1 16 31,-3 1-160-31,-5-2-48 0,-1 2 0 0,-3 0 0 0,-1-1 448 0,-17 1 0 0,-11-1 0 15,11 0 0-15,15 0 0 0,2-3 0 0,-1 4 144 16,-5-4-144-16,-1 0 0 0,-5 1 0 0,-5-1 0 0,-14 0 0 0,-7 0 576 0,6-3 0 16,7 1 0-16,3-5 0 0,-4-3 336 0,-8 4 80 15,-3-2 16-15,-7-1 0 0,-8-1-400 0,-8-1-80 16,-6-2-16-16,-7-1 0 0,-5 2-224 0,-7-4-48 0,-6-3-16 0,-6 1 0 16,-7 3-224-16,-5-1 0 15,-5-7 0-15,-3-4 0 0,-7 1 0 0,-4-4 0 0,-5 2 0 0,-4-5 0 16,-4 2 0-16,-6 0 0 15,-4-1 192-15,-6-9-48 0,-5 0-144 0,-5 1 0 0,-2-5 0 0,-5 2 128 16,-3 2-128-16,-4 0 192 16,4 10-192-16,-4 1 192 0,-5-1-192 0,-5 3 160 15,-10-2-160-15,-3 4 160 0,-2 3-160 0,-7 1 0 16,-3 3 0-16,-7 1 0 0,-3 0 0 16,-4 5 0-16,0 0 0 0,-5 1 0 15,-4 1 0-15,-5 1 0 0,-5 3 0 0,-1 1 0 0,2 0 0 0,-7 3-176 16,-1 6 48-16,-2 0 0 0,2 4 128 0,1 2-192 15,4 5 192-15,0 4-192 0,2 5 192 0,5 2 0 16,5 4 0-16,10 0 0 0,7 2 0 0,-2 5 0 16,-1-1 0-16,4 3 0 0,0 3 0 0,6-2 0 15,3 4 0-15,3 2 0 16,6-1-768-16,5-2-64 0,5 3 0 0,7-3-15936 16</inkml:trace>
  <inkml:trace contextRef="#ctx0" brushRef="#br0" timeOffset="89171.9">8138 4745 3679 0,'-4'-2'320'0,"2"0"-320"0,0 2 0 0,2 0 0 0,0-3 1248 0,0 2 176 0,-1-1 48 0,1-2 0 0,0-1 832 0,1 1 192 0,4-2 16 0,1 5 16 0,3-2-416 0,1 3-96 0,1 4-16 15,1 5 0-15,3 1-608 0,-1 2-128 0,0 4-32 0,-1 4 0 0,1 1-528 0,-3 1-96 16,-1 1-32-16,0-1 0 0,-3 3-352 0,-2 0-80 31,1 6-16-31,-2 4 0 0,-2 3-128 0,1 1 0 0,-3 5 0 0,0 6 0 0,-3 4 0 16,0-1 128-1,-2-1-128-15,-1-2 192 0,-1-3 64 0,0 1 0 0,0-1 16 0,-2 0 0 0,0-1-16 0,2 1-16 16,-1-3 0-16,0 1 0 0,2-2-240 0,-2-2 0 16,1-9 0-16,-1-1 0 31,2-5-1376-31,-1-4-272 0</inkml:trace>
  <inkml:trace contextRef="#ctx0" brushRef="#br0" timeOffset="89646.64">8307 5133 25791 0,'-5'-4'2304'0,"1"2"-1856"0,2 2-448 0,2 0 0 0,1 0 1776 0,-1 0 256 0,0-3 48 0,1 2 16 0,1-1-1472 0,3-1-304 0,2 2-48 0,4 1-16 0,4 0 0 0,4 1 0 15,3 2 0-15,5-3 0 0,4 2 16 0,6 2 0 0,6-4 0 0,4 2 0 16,4-2 48-16,2 1 0 0,2 2 0 0,0-1 0 16,-3 0-96-16,3 0-16 0,-1-1 0 0,2 2 0 15,-2-3-32-15,-1 2-16 0,-1-2 0 0,-2 0 0 16,-2 0 32-16,-5-2 0 0,-1 2 0 0,-3-3 0 15,-4 2 0-15,2-1 0 0,2 0 0 0,-2 0 0 16,-1-2-560-16,-4 2-96 16,0-1-32-16,-3 2-16800 0</inkml:trace>
  <inkml:trace contextRef="#ctx0" brushRef="#br0" timeOffset="90089.26">8509 5493 11967 0,'-19'0'1072'0,"4"0"-864"0,4 1-208 0,7-1 0 16,2 3-416-16,-4-3-128 15,-8 0-32-15,-7 2 0 0,-6 2-160 0,0-3-32 0,5 4-16 0,4-4 0 16,6 4 464-16,4-1 80 0,5-2 32 0,1 2 0 0,5-2 0 0,2 2 0 16,2 0 0-16,3-2 0 0,1 2 1584 0,4-2 320 15,1 2 64-15,4-1 16 0,1-2 912 0,3 1 192 16,2 1 48-16,1-2 0 15,1 2-912-15,2-2-176 0,1 1-48 0,1 1 0 0,0-2-416 0,1 1-96 16,1-2 0-16,0 0-16 0,2 0-96 0,1 0-16 16,4 3 0-16,1-3 0 0,3 0-384 0,1 0-96 15,2 1-16-15,1-1 0 0,3-1-368 0,4-2-80 16,4 1-16-16,-4 1 0 0,-5-4-192 0,4 1 0 16,11 0 0-16,3-2 0 15,4 0-160-15,1-4 32 0,1 0 0 0,0-1-17792 0</inkml:trace>
  <inkml:trace contextRef="#ctx0" brushRef="#br0" timeOffset="107188.4">10436 6644 24879 0,'-1'-4'2208'0,"1"4"-1760"0,0-2-448 15,0 2 0-15,1 0 528 0,1 0 32 0,-1-3 0 0,0 2 0 0,0-4-704 0,2 2-144 0,-1-1-32 0,2 0 0 0,-1-1-608 0,-1 1-128 0,1 1-32 0,-2 0 0 16,1 0 352 0,-2 0 64-16,1 1 16 0,-2 0 0 0,0 2 1136 0,-3-2 224 0,1 2 64 0,-2 2 0 0,-3-2 624 0,0 3 128 15,-2 1 16-15,-3-1 16 0,0 1-480 0,-1 1-112 16,-2 1 0-16,1-1-16 0,3 0-480 0,-2-1-80 15,-3 2-32-15,-2 0 0 0,1 0-352 0,-2 0 144 16,1 1-144-16,1-4 0 0,-1 4 0 0,3-4 0 16,0 2 0-16,3 0 0 0,0 1 0 0,3-1 0 15,2 1 0-15,2-1 0 0,2 0 0 0,3 1 0 0,-1-2 0 16,4 2 0-16,0 1 0 0,1 0 208 16,1 2-16-16,3-1 0 0,1 2-416 0,1 0-96 0,3 0 0 15,3-1-16-15,1 1 336 0,4-2 0 0,2 0 0 0,2 0 0 16,1-2 560-16,0 2 176 0,5 1 32 0,-3-2 16 15,1 2-496-15,0 0-96 0,-1 6-32 0,0-1 0 16,-1 1-160-16,-1 1 0 0,-1 1-160 0,-3 0 160 16,-3 1-176-16,-2-1 176 0,-1 3-192 0,-4-2 192 15,-1 1-160-15,-2 3 160 0,-5-2-128 0,0 2 128 0,-5-1 0 16,-1 3 0-16,-2-2 0 0,-3 0-128 0,-1 3 272 0,-3-4 64 16,0 1 16-16,-3-4 0 0,0-2 128 0,-2-1 32 15,0-3 0-15,-3-2 0 0,-1 2-128 0,-3-3-32 16,1 1 0-16,-1-4 0 0,2 1-224 0,-1-2 0 15,-3 0 128-15,-2 0-128 0,1-1 0 0,-1-2 0 32,1-2-144-32,1 0 144 0,1 0-576 0,0-5 0 0,3 2-16 0,0-3 0 31,2-1-304-31,3 0-48 0,-1 1-16 0,3-3 0 0,2 2-512 0,0 0-96 0,4-1-32 0,0 4-10848 0</inkml:trace>
  <inkml:trace contextRef="#ctx0" brushRef="#br0" timeOffset="107852.45">10893 6910 23039 0,'-3'0'2048'0,"1"-3"-1648"16,1 3-400-16,1 0 0 0,1 3 1488 0,-1-3 224 0,0 0 32 0,0 2 16 0,1 2-992 0,0 2-208 0,3 0-48 0,0 7 0 0,2-1-192 0,1 4-64 16,2 2 0-16,0 3 0 0,1-2 64 0,-1 6 16 15,3 0 0-15,-1 1 0 0,-1 2-32 0,1 1-16 16,-1 2 0-16,-2 1 0 0,0 2-96 0,-1-3-32 0,-1-1 0 0,-1-3 0 16,0-3-160-16,-1-3 0 0,0-3 0 0,-1-2 0 15,0 0-256-15,-1-6-96 0,1 0-16 16,-1-1-9760-16,1-5-1968 15</inkml:trace>
  <inkml:trace contextRef="#ctx0" brushRef="#br0" timeOffset="108185.49">11413 6875 17503 0,'-3'-1'1552'0,"-1"-1"-1232"0,0-2-320 0,1 4 0 0,1 0 2944 0,1 0 544 15,0 0 96-15,-2-3 32 16,-2 3-3616-16,-1-2-688 0,0 2-144 0,-1 2-48 16,-1 1-1008-16,1 1-208 0,-1 2-32 0,0 4-16 15,-2 2 1120-15,-1 2 240 0,-2 4 32 0,-2 4 16 0,-1 6 864 0,-2 0 160 0,-2 4 32 16,-1 3 16-16,-4 3 1664 0,-1 4 336 0,-1 4 64 0,-3-1 16 15,1 3-304-15,0 1-48 0,5-7-16 16,-2 2 0-16,2 0-1296 16,-1 2-272-16,1 3-48 0,0 0-16 0,2 0-416 0,0-5 0 0,-1-1-144 0,4-6 144 31,1-3-736-31,2-9-32 0,4-2-16 0,2-4 0 0,4-7-928 16,1-2-176-16,4-7-32 0,2-3-16 0</inkml:trace>
  <inkml:trace contextRef="#ctx0" brushRef="#br0" timeOffset="108960.31">11590 7005 31327 0,'-12'21'1392'0,"2"-5"272"0,0 0-1328 0,1-2-336 0,4-3 0 0,3-5 0 0,-2 4 944 0,-2 6 112 0,-4 10 32 0,-1 8 0 0,0 4-960 0,2-6-128 0,3-1-160 0,4-9 160 0,0-3-448 0,2-6 16 0,0-4 16 0,2-5 0 0,-1-2 224 15,0-2 32-15,0-2 16 0,1-2 0 0,-1-2 144 0,-1-3 192 16,0-1-32-16,0-2-16 0,0-2 448 0,0-1 96 16,-1-3 16-16,1 1 0 0,-2-2-160 0,2-2-32 15,2 1 0-15,-2-2 0 0,2 0-512 0,1-1 0 16,0 2 0-16,2 4 0 0,1 2 0 0,1 2 0 15,0 2 0-15,2 3 0 0,-2 3 0 0,2 2 0 16,-1 0 0-16,2 2 0 0,1 1 0 0,0-3 0 16,3 3 0-16,1 3 0 0,0-3-272 0,-2 0 32 0,2 1 16 15,-1 0 0-15,-2 3 0 0,-2-4 0 0,-1 4 0 0,-3-2 0 16,0-1 224-16,-2 2 0 0,-2-1 0 0,1-2 0 16,-1 4 496-16,-1-4 32 0,-1 3 16 0,2 0 0 15,-2-3 48-15,0 3 16 0,1 0 0 0,-1 1 0 16,0 0-240-16,0-2-48 0,1 2-16 0,0-1 0 15,1-1-128-15,0-1-32 0,2 2 0 0,1-6 0 16,1 2-144-16,1-1 0 0,2-2 144 0,3-2-144 16,3-4 0-16,1-3 128 0,2 1-128 0,-1 0 0 15,3-4 0-15,-1 3 0 0,0-2 0 0,0 4 0 0,-2-1 0 16,-1 3 0-16,-1 2 0 0,-3 2 0 0,1 4 0 16,-4 1 0-16,0 0 0 0,-1 3 0 0,-1 1 0 0,-1 1 0 15,0 2 0-15,0 2 0 16,1-3 0-16,-1 2 0 0,3 4 0 0,2-2 0 0,0 2 0 0,0 1 0 15,0-1 128-15,0 2-128 0,2 2 160 0,-4 1-32 16,1-1-128-16,-1 0 192 0,-2 0-192 0,1 0 176 16,-2 0-176-16,-1-1 160 0,-1 1-160 0,-1-3 0 15,1-1 0-15,-1-1 0 0,-1 0 0 0,0-5 0 16,0 1-160-16,0-4 160 16,-1-1-448-16,1 0 0 0,0-2 0 0,-1 0 0 15,2-4-1024-15,-1 1-208 0,1-2-48 0,0-1-14736 16</inkml:trace>
  <inkml:trace contextRef="#ctx0" brushRef="#br0" timeOffset="109909.38">12500 6524 21183 0,'-3'-4'1888'0,"-1"2"-1504"0,1-1-384 0,2 2 0 0,1-1 1280 0,0-1 192 0,-1 0 48 0,-3-4 0 0,1 0-768 0,0-3-160 0,-1 4-16 0,3-3-16 0,1 6-336 0,0 0-64 0,1 3-16 16,2 4 0-16,1 4 112 0,0 2 0 0,1 9 16 15,0 1 0-15,2 7 304 0,-4 5 48 0,1-4 16 0,-2 10 0 16,0 4-320-16,-1 2-64 0,-2 1-16 0,-2-2 0 16,1-5-240-16,-2-1 0 0,2-2-144 0,-3 1 144 15,2-2 0-15,-1-5-144 0,3-3 144 0,-1-1 0 16,-1-6 272-16,1 0 144 0,-2-4 32 0,0-3 0 15,1-2 384-15,-1-4 64 0,0-5 32 0,2 2 0 16,0-3-352-16,1-3-80 16,2 0-16-16,1-7 0 0,0 0-304 0,3-2-176 0,1-5 192 0,2-1-192 15,0-1 0-15,4 0-304 0,-1-6 48 0,2-1 0 16,1 4 48-16,1-3 16 0,2 3 0 0,-1 3 0 0,3 1-32 16,-1 4 0-1,2 2 0-15,1 2 0 0,-2 5-112 0,2 1-32 0,-3 4 0 0,1 0 0 0,-1 3 48 0,-2-2 0 16,-2 4 0-16,1-2 0 15,1 6 144-15,-4-2 48 0,1 0 0 16,-4 1 0-16,0 0 128 0,-3 0 0 16,-1 0 0-16,-1 0 0 0,-2 2 0 0,0 0 0 15,-2 0 0-15,-2 3 0 0,0 1 0 0,-3-1 128 16,-1 3-128-16,-3 0 0 0,0-1 256 0,-3 1 0 16,-3 1-16-16,-1 0 0 0,0-3-96 0,-2-2-16 15,-2 2 0-15,-1 1 0 0,-3-3-128 0,-3 2 0 16,-1 1 144-16,-1-3-144 0,2 2 0 0,1-4 0 0,1 1 0 15,3-4 0-15,2-3 0 0,4 1 0 0,4-4 0 0,3-2 0 32,4-2-464-32,3-3-64 0,2 2-16 0,1-4 0 15,4 0-1136-15,2-4-240 0,4 0-32 0,4-5-11312 0</inkml:trace>
  <inkml:trace contextRef="#ctx0" brushRef="#br0" timeOffset="110304.02">13162 6890 39615 0,'-3'0'1760'15,"0"0"352"-15,-1 0-1680 0,0 0-432 0,2 0 0 0,-1 0 0 0,1 1 448 0,-4 2 0 0,-3 1 0 0,-2 1 0 0,-4 2-448 0,-2 3 0 0,-1 1 0 0,-1 3-176 0,-1 0-192 0,0 4-32 0,0-2-16 0,2 2 0 16,-1 1-512-16,1-1-96 0,2 5-32 0,2-5 0 0,2 2 528 0,0-1 96 15,4-1 32-15,0-2 0 0,3 0 400 0,3-3 0 16,1 0 0-16,1-3 176 0,2-1 208 0,2-5 32 16,2 0 16-16,1-2 0 0,3 0-240 0,3-4-32 0,2-2-16 0,1-2 0 15,2 0-144-15,2-2 0 0,3-4 0 16,2-1 0-16,1 1 0 0,-1-3 0 16,-3 4 0-16,-1-4 0 0,0 2 0 0,-2 0 0 0,-1-2 0 0,0 2 0 15,-4-3 0-15,-2 0 0 0,-3 1-128 0,-1-4 128 16,-3 3 384-16,-3-4 160 0,0 2 32 0,-5-1 0 15,-1-3 16-15,-2 2 16 0,-2 2 0 0,-5-1 0 16,0 1-288-16,-5-1-48 0,1 3-16 0,-2 0 0 16,0 2-80-16,-1 2-32 0,1 3 0 0,1 2 0 15,2 1-144-15,1 3 0 0,1 0 0 0,3 3 128 16,1 0-432-16,3 0-80 0,1 3-32 16,2 0-11824-16,3 0-2368 0</inkml:trace>
  <inkml:trace contextRef="#ctx0" brushRef="#br0" timeOffset="110632.14">13619 6309 34095 0,'-8'2'3024'0,"0"-4"-2416"0,1 2-480 0,2 0-128 0,2 0 1984 0,2 0 384 0,0 2 80 0,-1 2 16 0,-2 4-1840 0,0 3-368 0,2 2-80 0,0 6-16 15,2 3-624-15,0 3-128 0,2 3-32 0,-1 2 0 0,1 5 304 0,-2 2 48 0,0 1 16 0,-1 4 0 16,-1 4 256-16,-2 2 0 0,-2 3 0 0,0-4 0 16,-2-3 0-16,-1 0 0 0,0-2 0 0,0-2 0 15,-1-1 0-15,1-2 0 0,1-3 0 0,0-4 0 0,1-3 0 16,2-1-208-16,0-3 32 0,1-5 16 15,1 1-928-15,1-3-176 0,2-4-32 16,2-2-15136-16</inkml:trace>
  <inkml:trace contextRef="#ctx0" brushRef="#br0" timeOffset="111777.66">14098 6765 14735 0,'-6'0'1312'0,"0"-1"-1056"0,2 1-256 0,0 0 0 0,2 1 128 0,-3-1-128 0,-5 0 192 0,-6 0-192 0,-5 3 288 0,-5-1-48 15,-1 2-16-15,-1 0 0 0,2 2 560 0,0 0 112 0,2 3 32 0,0-3 0 0,3 1 656 0,3 2 128 0,2 1 16 0,2-4 16 0,3 3 224 16,1-2 32-16,3-1 16 0,0 0 0 0,4-2-880 0,0 1-176 0,3-1-48 16,3-1 0-16,-1 1-912 0,4 1-432 0,2-1 48 15,0 0 0 1,2 1-784-16,3 2-160 0,1-1-16 0,3 0-16 15,1 0 336-15,1 1 80 0,3-1 16 0,1 1 0 0,3 2 672 0,2-2 256 0,0 4-176 0,2-3 176 16,-1 4 0-16,-1 1 0 0,-4-1 0 0,-3-2 0 16,-2 2 128-16,-2 4-128 15,-3-1 144-15,-2 2-144 0,-3 2 784 0,-3 1 64 0,-1 1 16 0,-4-1 0 16,-1 1 48 0,-2-3 16-16,-3 4 0 0,-1-2 0 0,-2-1-112 0,-2-1-32 0,-1-2 0 0,-1-2 0 15,-3 1-16-15,-2-5 0 0,-1 0 0 0,0-2 0 0,-2-2-176 16,-2-2-32-16,-2 2-16 0,-2-3 0 15,0 1-416-15,-1-3-128 0,-3 1 0 0,-1-4 0 16,2 1-336-16,-2-2-176 0,2-3-48 0,1-4-11168 16,1 0-2240-16</inkml:trace>
  <inkml:trace contextRef="#ctx0" brushRef="#br0" timeOffset="112698.84">9483 7852 39615 0,'-7'0'3520'0,"2"0"-2816"0,4 0-560 0,2 0-144 0,1 3 128 0,2-3-128 15,1 0 192-15,4 1-64 0,5 0-816 0,11 0-160 0,8 2-48 0,10-3 0 0,7 0 688 0,10-3 208 0,9 1 0 0,11-3-160 0,14 3 688 0,13-2 144 16,9-2 32-16,11-1 0 0,9 1-192 0,9 0-48 15,7-4 0-15,7 4 0 0,8-3-256 0,3 2-48 16,-1-2-16-16,7-1 0 0,6 4-144 0,7-4 0 16,6 4 0-16,5 0 0 0,4 6 0 0,7 0 0 15,1 1 0-15,-10 0 0 0,-12 1 0 0,-4 0 0 16,-7 2 0-16,-5 2 0 0,0-4 0 0,-7 2 0 16,-4 0 0-16,-6-4-12288 15,-1 2-2384-15</inkml:trace>
  <inkml:trace contextRef="#ctx0" brushRef="#br0" timeOffset="118514.39">1047 13773 11055 0,'-1'-4'976'0,"1"1"-784"0,1 0-192 0,2-1 0 0,-1 2-688 0,1-2-176 0,0-2-32 0,4-6-16 0,1-3 752 0,2-1 160 0,0 2 0 0,-2 2 0 0,1-1 1088 0,-1 7 192 16,-1-1 16-16,-2 1 16 0,0 3 1200 0,0-1 240 0,0 2 64 0,-1-2 0 16,1 4-272-16,0 0-48 0,1-2-16 0,2 2 0 15,5-4-752-15,4 0-160 0,5-2-32 0,4-2 0 16,4-6-752-16,11-5-144 0,15-5-48 0,9-5 0 16,10-7-80-16,10-1 0 0,2-4-16 0,7 1 0 31,8-1-240-31,2-1-32 0,2-3-16 0,0 1 0 0,-7 3-208 15,6-2 0-15,3-4 0 0,-5 5 0 0,-12 3-144 0,3 1-80 0,2 1-16 0,-5 5-12016 32,-7 3-2400-32</inkml:trace>
  <inkml:trace contextRef="#ctx0" brushRef="#br0" timeOffset="118973.77">1212 15116 41471 0,'1'-6'3680'0,"2"0"-2944"0,1 2-592 0,4-2-144 0,1 1 0 16,4-3 0-16,9-8 0 0,14-6 0 0,21-15-512 0,19-8-128 0,13-5-16 0,5-3-16 0,1 2 544 0,-1-2 128 0,1 2 0 0,-2 0 0 0,-1 3-176 0,1-1 0 16,2-2 0-16,-1 3 0 15,0 3-592-15,-2 1-128 16,-1-1-32-16,1-1-15216 0</inkml:trace>
  <inkml:trace contextRef="#ctx0" brushRef="#br0" timeOffset="119863.42">11512 8161 6447 0,'-7'0'576'0,"1"0"-576"0,3 0 0 0,2 0 0 0</inkml:trace>
  <inkml:trace contextRef="#ctx0" brushRef="#br0" timeOffset="120085.6">11450 8174 911 0,'-1'0'0'0,"0"0"0"15,1 0 0-15,-1 0 0 0,1 0 1568 0,0-3 224 0,0 3 64 0,1-2 0 16,-1 1 1104-16,1-3 240 0,-1 1 32 0,0 3 16 0,0 0-400 16,0 0-80-16,0 0-16 0,10-18 0 0,-7 14-1264 15,-1 4-256-15,-1 1-48 0,2 2-16 16,-3 3-784-16,-1 3-176 0,-2 4-16 0,-3 2-16 0,-4 5 16 15,-4 2 0-15,-3 7 0 0,-5 3 0 16,-5 1-640-16,-3 2-112 0,-1 1-16 0,-4 1-16 16,-3 4 80-16,-3-2 32 0,-1 1 0 0,0-1 0 15,1 2 960-15,4-4 192 0,6-7 32 0,3 1 16 0,3-3 112 0,3 1 0 16,3-5 16-16,5-4 0 0,1-1-848 0,5-4 0 16,0-4 0-16,3-3 0 15,3-2-1632-15,0-2-240 0</inkml:trace>
  <inkml:trace contextRef="#ctx0" brushRef="#br0" timeOffset="120512.26">11657 8121 37775 0,'-1'-3'3360'0,"-2"2"-2688"0,2 1-544 0,0-3-128 16,1 3 816-16,0 0 128 0,0 0 16 0,-1-2 16 15,-1 1-1520-15,2 1-304 0,0 0-64 0,0 0-16 16,0 0 160-16,0 0 48 0,0 0 0 0,-3 24 0 16,1-16-240-16,1 0-64 0,0 2 0 0,0 3 0 15,1-3 448-15,1 2 64 0,-1 0 32 0,1-1 0 0,0 4 480 0,1-2 0 16,-1-1 0-16,0 2 0 0,0 1 128 0,-1-2-128 15,-1 2 192-15,0-3-192 0,0-1 656 0,-1 4 32 0,0 1 0 16,1 0 0-16,-2 3-80 0,1 0-16 0,-2 4 0 16,2 1 0-16,-2-1 320 15,3 2 64-15,-2 1 16 0,2 1 0 0,0-1-464 0,-1-1-80 0,2 1-32 0,0-2 0 16,2 0-416-16,-1-1 0 0,1 0 128 0,2-1-128 16,0-2 0-16,-1-2 0 0,2 1 0 0,-1-3 0 15,1-4-144-15,-2 1 144 16,0-4 0-16,0 1 0 0,-1 0-512 0,-1 0 16 15,2 1 0-15,-2-1 0 0,0-2-976 0,1 0-208 0,0-2-48 16,1 2 0-16,0 0-1456 0,1-1-288 0</inkml:trace>
  <inkml:trace contextRef="#ctx0" brushRef="#br0" timeOffset="120812.81">11216 8677 31327 0,'-3'-4'2784'0,"1"2"-2224"0,0-1-560 0,2 2 0 0,0 1 2080 0,2-2 304 16,-1 0 64-16,0-4 16 0,4 0-2016 0,4-4-448 0,4 2 0 0,5-1 0 0,3 1 0 0,2 2 0 0,4-2-176 0,4 0 176 0,4 0 0 0,1 0 0 16,3 2 0-16,1-3 128 0,2 2-128 0,-1 1 0 0,1-1 0 0,-1 1 0 15,-2 1-320-15,-2 0-96 0,-7 3-16 0,-3 2-11168 32,2-3-2240-32</inkml:trace>
  <inkml:trace contextRef="#ctx0" brushRef="#br0" timeOffset="121302.27">11015 9414 37775 0,'0'-4'3360'0,"1"1"-2688"15,-1 0-544-15,2 3-128 0,-1 0 336 16,0-2 48-16,3 0 0 0,1 0 0 16,2-1-928-16,1 5-176 0,2 1-48 0,-2 7 0 15,2 5-80-15,-1 7-32 0,1 4 0 0,-3 5 0 16,2 1-464-16,-3 4-80 0,1 8-32 0,1 0 0 0,-2 3 1152 0,1 0 304 15,-2 4 0-15,1-3 0 0,-1-1 272 0,0-5 160 16,-1-2 16-16,0-2 16 0,-2 3-192 0,1-3-32 16,-2 0-16-16,-1 0 0 0,-1-4-224 0,-1 2 0 15,2 1 0-15,-2-5 0 16,-2-6-816-16,1-1-96 0,-1-3-32 0,-1-6-7456 0,1-1-1504 0</inkml:trace>
  <inkml:trace contextRef="#ctx0" brushRef="#br0" timeOffset="121918.25">11033 9404 39615 0,'-7'-7'1760'0,"2"2"352"0,2 1-1680 0,0 0-432 0,3 2 0 0,0 2 0 0,1-3 208 16,1 0-32-16,0-1-16 0,3-2 0 0,5-3-160 0,2 2 160 16,4 1-160-16,5-3 160 0,3 3-160 0,3 2 0 15,5-2 0-15,3-2 0 0,3 2-272 0,2 0 16 16,2 4 0-16,0-2 0 0,0 1 256 0,-1 1 0 16,0 2 0-16,-3 2 0 0,-3 1 0 0,-3 3-128 15,-3 1 128-15,-3 2-160 16,-3 1 32-16,-7-1 0 0,-3 4 0 0,-3 0 0 15,-2 0-304-15,-5 5-48 0,-1 1-16 0,-5 1 0 0,-2 1 176 0,-2-1 16 0,-6 2 16 16,0 0 0-16,-5 1 128 0,0-2 32 0,-3 1 0 0,0-2 0 16,-1-2 128-16,2 1-128 0,0-6 128 0,1 2-128 15,5-2 128-15,-2-1 0 16,2-2 0-16,3-4 0 0,0 2 0 0,2-2 0 0,0 0 0 0,2-1 128 16,2 0-416-16,-1 0-80 0,1 1-16 0,0 0 0 15,1-2-864 1,0 2-176-16,2-2-48 0,1 2 0 0,2-2 512 15,0 1 112-15,3-1 16 0,2 3 0 0,2-1 128 0,0 0 16 0,3 3 16 16,2-3 0-16,2 1 864 0,1 2 192 0,2-3 16 0,2 2 16 16,1 0 144-16,0-2 16 0,1 2 16 0,-1-3 0 0,3 1-16 0,-3 0-16 15,0-2 0-15,-3-2 0 0,1 3-368 0,-3 0-192 16,0 1 192-16,-2 1-192 0,-3 0 0 0,-3 2 0 16,0 1 0-16,-4 2 0 0,-3 2 128 0,-2 0-128 15,-3 0 192-15,-4 1-192 0,-1 1 192 0,-5 0-192 16,-5 5 192-16,-5 1-192 0,-6 0 688 0,-5 4 16 15,-2-1 16-15,-4 1 0 0,-1 0 176 0,-2 1 16 16,-2-2 16-16,-1 1 0 0,0-1-192 0,0-3-32 0,-1 0-16 16,0 1 0-16,1-5-176 0,1-2-16 15,1-6-16-15,3-4 0 0,4-6-336 0,-1-6-144 0</inkml:trace>
  <inkml:trace contextRef="#ctx0" brushRef="#br0" timeOffset="140071.59">9855 8134 19343 0,'-3'-1'1728'0,"0"-2"-1392"0,2 3-336 0,1 3 0 0,0-3 464 0,-1 1 32 0,1 2 0 0,-3 3 0 16,-2 0-944-16,2 4-192 0,-2 5-48 0,1 1 0 0,1 2-208 0,1 2-64 0,-1 5 0 0,0 0 0 15,2 1 256-15,-2 2 32 0,2-2 16 0,-2 2 0 0,1 3 496 0,-1-1 160 16,2-3 0-16,-1 8 0 0,0 9 272 0,1 7 176 16,-1 8 16-16,-1 8 16 0,1 4-256 0,-1 4-48 0,-3 2-16 15,0 7 0-15,1 1-160 0,-2 2 0 0,-1 1 0 16,2-9 0-16,-1-13 0 0,0 0 128 0,0-3-128 15,2-2 0-15,1-4 320 0,1-4 0 0,1-3-16 0,1-5 0 16,1-8 736-16,0-4 160 0,1-2 16 0,-1-2 16 16,2-4-512-16,0 0-96 0,-1-6-32 0,1 0 0 15,-2-3-432-15,1-3-160 0,-1 0 0 0,-1-3 144 16,1-4-144-16,-3-1 0 0,2-2 0 0,-2-3 0 16,0 0 0-16,-1 0 0 0,-2-3 0 0,0-4 128 15,-2 1 400-15,1-2 80 0,-2-2 16 0,0 0 0 16,1-3 304-16,-2-1 64 0,-1 0 16 0,0-5 0 15,-2 3-112-15,1-3 0 0,1-5-16 0,-3 2 0 0,1-2-176 16,0 2-48-16,0 1 0 0,0 1 0 0,2 4-464 0,0 1-192 16,2 6 176-16,1-1-176 15,0 0 128-15,1 4-128 0,1-1 0 0,-1 1 0 16,4 4 0-16,0-4 0 0,0 2 0 0,1-2 0 0,2 2 0 0,0-1 0 16,3 4 0-16,-1-2 0 0,3 0 0 0,3 4-128 15,3 1 128-15,1 1 0 0,4 0 0 16,0 1 272-16,3 1-48 0,-1 0-16 0,1 1 448 0,1-1 96 15,-2 1 16-15,0-2 0 0,-1 2-512 0,-2-2-80 16,0 2-32-16,-3-3 0 0,-1 0-144 0,-1-3 0 0,-1 0 0 16,-1-2 0-16,0-2 480 0,-2 0 64 0,1-4 16 15,1 0 0-15,-2-3-144 0,0 0-32 0,1-4 0 16,0-3 0-16,0 0-48 0,-1 0-16 0,3-3 0 0,-2-3 0 16,3 0-320-16,1-2-192 0,0 1 32 15,4-7-18912-15</inkml:trace>
  <inkml:trace contextRef="#ctx0" brushRef="#br0" timeOffset="142028.49">1914 6998 10127 0,'-6'-5'896'0,"0"4"-704"0,3 1-192 0,2 0 0 0,1 0 1040 0,-2 0 176 0,-2-3 48 0,-2 2 0 16,-3 0-1008-16,0-1-256 0,1 2 0 0,0-2 0 0,2 2-320 0,1-1-128 0,0 1 0 0,2 0-16 16,-1 0-240-16,0-3-32 0,2 3-16 0,-3 0 0 0,1 3 560 0,-2-2 192 0,-2 4-144 0,-1 2 144 15,-3 2 784-15,-1 2 240 0,-2 4 64 0,-1-2 0 16,-4 6-112-16,-1 2-16 0,-2-1 0 0,-2 1 0 15,0 1-416-15,0 0-96 0,1-2 0 0,-2 1-16 0,2 1-432 16,2-4-272-16,1-1 32 16,2-1-7984-16</inkml:trace>
  <inkml:trace contextRef="#ctx0" brushRef="#br0" timeOffset="142225.96">1525 7039 36863 0,'-4'3'3264'0,"3"0"-2608"15,2 2-528-15,1 0-128 0,2-2 512 0,1 4 64 0,4 5 0 16,2 4 16 0,7 9-592-16,6 3-240 0,3 4 16 0,0 0 0 15,3 1-1984-15,0 0-400 0,-2-1-80 0,-1-1 0 0</inkml:trace>
  <inkml:trace contextRef="#ctx0" brushRef="#br0" timeOffset="143598.04">1944 8192 17503 0,'-4'-5'1552'0,"0"2"-1232"0,3 0-320 0,1 2 0 0,0 1 432 0,0-3 16 15,-1 1 16-15,-2-4 0 0,0-2-144 0,-2 2-48 0,1-2 0 0,0 1 0 0,-1 4 0 0,1 0 0 0,0 2 0 0,-2 1 0 0,-1 2-112 0,-1 2-32 16,-1 2 0-16,-2 4 0 0,-1 3 48 0,-4 3 0 16,-3 2 0-16,-1 4 0 0,-2 2 432 0,-2 3 96 15,1-1 0-15,-2 1 16 0,2-3-304 0,-2 1-64 16,2-1-16-16,-2-1 0 0,0 2-128 0,-1-3-16 16,3 0-16-16,-1-5 0 0,1 2-400 0,-3-1-80 0,0 1-16 15,0-2-11200-15</inkml:trace>
  <inkml:trace contextRef="#ctx0" brushRef="#br0" timeOffset="143788.04">1575 8206 38703 0,'9'-3'1712'0,"-3"3"352"0,2 3-1648 0,-1 1-416 0,2 4 0 0,-2-2 0 0,3 4 288 0,7 3-32 16,11 9 0-16,6 4 0 0,7 5-256 0,1 3-176 16,-2-1 32-16,-5 1 0 15,-1-2-1328-15,-3 2-256 0,-5-2-48 0,-3 4-16 0</inkml:trace>
  <inkml:trace contextRef="#ctx0" brushRef="#br0" timeOffset="146272.87">1788 9675 6447 0,'10'-12'576'0,"-3"-1"-576"0,0 3 0 0,-1 2 0 0,-1 4 5760 0,0 1 1056 0,1 0 208 0,4-6 32 0,6-3-6368 16,5-4-1280-16,5 0-256 0,0 0-48 0,-4 1 240 0,-3 5 48 0,-5 2 16 0,-2 2 0 0,-6 2-1312 15,-3 2-256-15,-3 2-48 0,-3 0-16 0,-1 0 592 0,-3 1 112 16,-3 4 32-16,-1-4 0 0,-3 4 1488 0,-1 2 288 16,-2-4 64-16,1 5 16 0,0 0 960 0,-2 1 192 0,1 2 32 0,-2 4 16 15,2-1 304-15,-1 3 64 0,-2 3 16 0,1 2 0 0,-1-1-480 16,1 2-80-16,-1 2-32 0,-1-3 0 0,1 4-416 16,2-3-96-16,-1-1-16 0,0-1 0 0,2-1-496 15,-1-2-96-15,-1 1-32 0,2-3 0 31,1-1-976-31,0-4-192 0,1 0-32 0,-1-1-16 0,0-3-1040 0,-2 0-224 0,2-1-32 0,0-1-16 16,0-2-576-16,0-3-112 0,1 2-32 0,-1-2 0 0</inkml:trace>
  <inkml:trace contextRef="#ctx0" brushRef="#br0" timeOffset="146504.71">1411 9476 35935 0,'4'-11'1600'0,"-2"5"320"0,2 2-1536 0,0 3-384 0,-1 2 0 16,2 1 0-16,1 2-800 0,4 5-224 16,6 1-64-16,5 6 0 0,5 8 1632 0,2 0 320 0,0 3 64 0,-2 2 16 0,1 3-624 15,0-1-128-15,1 1-32 0,-3 2 0 0,4 1-160 16,-4 1-144-16,-3-3 144 0,-1 2-208 15,0-1-1232-15,-4 5-240 0,-1-1-48 0,-1 3-12352 16</inkml:trace>
  <inkml:trace contextRef="#ctx0" brushRef="#br0" timeOffset="149947.34">1992 10694 29487 0,'3'-6'2624'0,"-1"2"-2112"0,2 0-512 0,-2 2 0 0,2-1 880 0,0 0 64 0,3-4 16 0,4-2 0 0,3-4-1152 0,1-3-208 0,-3 1-48 0,-2 4-16 0,-4 3 464 0,-3 1 0 16,-5 1-128-16,-1 4 128 15,-5 0 0-15,-3 4 0 0,-1 3-160 0,-4 2 160 0,0 3-160 0,-4 5 160 16,0 3-208-16,-1 1 80 0,-1 3 128 0,1 2 192 16,0 3-32-16,1-1-16 0,1-1-144 0,2 1-176 15,0-2 48-15,-1-2 0 0,0 3-208 0,2-3-48 16,1-4 0-16,0-1 0 0,3-1 144 0,1-3 32 0,1-2 0 0,2 0-8368 16,1-4-1664-1</inkml:trace>
  <inkml:trace contextRef="#ctx0" brushRef="#br0" timeOffset="150168.84">1668 10583 44223 0,'-10'12'1968'0,"4"-2"400"0,1 3-1904 0,5-1-464 0,3-2 0 0,2-4 0 15,3 4 0-15,5 8 0 0,6 8 0 0,10 9 0 0,7 3 0 0,1-3-192 16,0-3 192-16,-1-4-208 0,-3-1 48 0,0-1 16 16,0-1 0-16,-5-1 0 15,-6-6-656-15,1 4-128 0</inkml:trace>
  <inkml:trace contextRef="#ctx0" brushRef="#br0" timeOffset="151421.84">2714 12520 37775 0,'-21'0'3360'0,"3"0"-2688"0,5 0-544 0,5 0-128 0,-1 0 0 16,-7 2 160-16,-14 0-160 0,-17 2 160 0,-15 4-160 0,-8 0 0 0,-1 3 0 0,5 0 0 0,3 0-192 0,6 0 192 0,5 2-192 0,5-2 192 15,5 0 0-15,3 0 0 0,4 2 0 0,1-4 192 16,3 4 256-16,2-3 48 0,1 0 16 0,4-2 0 0,1 2-192 16,7-4-48-1,5 2 0-15,4-3 0 0,4-2-144 0,6 1-128 16,4 0 144-16,6 1-144 0,5-2 192 0,7 4-64 0,6-5-128 15,8 2 192-15,8-3-192 0,10-2 176 0,7 1-176 16,8-4 160-16,4-1-160 0,4-2 0 0,7-2 0 0,5-1 128 0,6-2-128 0,0-1 0 16,-4 4 0-16,-2-5 0 0,2 3 0 0,4-3 0 15,2 4 0-15,-1-2 0 0,-4 6 0 0,4-4 0 16,4 1 0-16,-3-1 0 0,0 0 0 0,-2 2 0 16,0-2 0-16,-6 1 0 0,-4-1 240 0,-11 4-48 15,-8-1 0-15,-2 1 0 0,-4 3-48 0,-6-1-16 16,-5 2 0-16,-10 2 0 0,-8 0-128 0,-8 2 0 0,-7 2 0 15,-8-1 0-15,-5-2 0 0,-7 4 0 0,-8 0 0 0,-10 0 0 16,-7 2-128-16,-12-1-64 0,-7 0-16 0,-12 1 0 16,-12-1-16-16,-15-4 0 15,-17 2 0-15,-12-4-18336 0</inkml:trace>
  <inkml:trace contextRef="#ctx0" brushRef="#br1" timeOffset="158100.4">1280 12878 16575 0,'-6'3'1472'0,"1"0"-1168"15,2-3-304-15,2 0 0 0,1 1 704 0,0 2 64 0,-1-3 32 0,-3 2 0 0,0 2-528 0,3-2-96 0,1 0-32 0,4-2 0 0,3-2 448 0,2-3 96 0,3 2 16 0,2-4 0 0,3 1 496 0,3-1 96 0,2-4 32 0,2 1 0 16,3 0-464-16,1 0-96 0,2-1 0 0,1 0-16 15,1-2-352-15,1 1-64 0,1-4-16 0,2 1 0 16,1-1-128-16,1-2-48 0,7 0 0 16,3-4 0-16,8-3 496 0,4-3 80 0,9-4 32 0,4-2 0 15,6-2 48-15,3 2 16 0,3-3 0 0,12-2 0 16,9 2-544-16,3-2-96 0,1-2-32 0,3-2 0 0,3-2-144 0,0 1 192 16,0-1-192-16,-3 0 192 0,-6 5 48 0,7-4 16 15,5-1 0-15,5-1 0 0,4 1-112 0,1 1-16 16,-4-1 0-16,1 3 0 0,-3-1 112 15,-5 5 16-15,-4-1 0 0,2 0 0 0,1 3-256 0,-3-1 176 16,-1 5-176-16,-5 1 160 0,0 2-160 0,-4 3 0 16,-1 4 144-16,-7 2-144 0,-6-3 0 0,-3 3 0 15,-6 0 0-15,-5 2 0 0,-7-1 0 0,-8 1 0 16,-7 4 0-16,-8 2 0 0,-7 2 0 0,-5 1 0 16,-3 2 0-16,-7-2 0 15,-4 0-336-15,-4 2-96 0,-5 1-16 0,-2 0 0 16,-4-1-1936-16,-2 4-400 0,-3-2-80 0,-3 1-11712 0</inkml:trace>
  <inkml:trace contextRef="#ctx0" brushRef="#br1" timeOffset="164097.72">5948 12012 27647 0,'-1'-4'2448'0,"1"4"-1952"0,0 0-496 0,0 0 0 16,1 0-272-16,0 0-160 0,2 0-16 0,-1-2-16 0,2 2-960 0,-1-3-192 0,2 3-48 0,2-1 0 0,-3 1 1040 0,1-2 208 0,0 2 32 0,0 0 16 0,0 0 752 0,0 2 160 15,0-2 32-15,-1 4 0 0,1-2 336 0,1 2 80 0,0-1 16 0,2 3 0 16,0-3 80-16,1 4 0 0,2 0 16 0,-1 2 0 16,1-3-400-16,1 1-96 0,2 4-16 0,1-3 0 15,0 1-400-15,1-2-192 0,1 4 160 0,-1-1-160 16,1 0 224-16,1 0-48 0,-1 0-16 0,2 1 0 15,0-1 176-15,1-3 48 0,1 2 0 0,0-1 0 16,2-1-208-16,-1 0-48 0,0-1 0 0,0-2 0 16,3 2 112-16,0-2 16 0,-1 1 0 0,1-2 0 15,2 1 64-15,1 1 0 0,1-1 16 0,0 2 0 16,-1-2-32-16,1 2-16 0,-1-4 0 0,1 2 0 0,0 0-160 16,0-2-128-16,0 1 192 0,1-3-192 0,1 0 128 15,1-3-128-15,1 1 0 0,3 1 0 0,0-2 320 16,-1-3-32-16,2 2-16 0,-2-2 0 0,-1 0 16 15,-2 0 0-15,2-1 0 0,-5 1 0 0,2 0-288 0,-2 0 160 16,0-1-160-16,0 0 128 0,-2-3 16 0,1 2 0 16,1-2 0-16,-1 0 0 0,1-2-144 15,-1-1 0-15,1 1 0 0,-1-2 0 0,3-1 0 0,-1-1 0 16,-2 0 0-16,1 0 0 0,0-2 160 0,2-1-160 16,1-3 192-16,0 0-192 0,2-1 128 0,-3 2-128 15,1-1 0-15,-1 0 0 0,1 2 0 0,-2-1 0 0,-3 1 0 16,-2 0 0-16,-2 2 0 0,-2-1 0 0,-1 1 0 0,-4 2 0 15,0 0 0-15,-2 1 0 0,-1 4 0 0,0-2 0 16,-2 1 192-16,0-3 0 16,0 4-16-16,0-4 0 0,-1 2 16 0,0-2 0 0,-1-4 0 0,-1 1 0 15,0 0-32-15,-1 0 0 0,0-5 0 0,0 1 0 16,0 1-160-16,1 1 192 0,-2 1-192 0,1 0 192 16,2 3-192-16,-1-3 0 0,4 3 0 0,-3 0 0 15,4 4 0-15,0-3 0 16,1 1-160-16,1 2 160 0,0 0-192 0,1-1 192 15,1 3-208-15,0-2 80 0,1 2 128 0,0 0-160 16,1 4 160-16,-1-2-160 0,1 0 160 0,1-1 0 0,-2 6 0 0,2-3 0 0,0-1 0 0,-2 1 0 16,2 0 0-16,1 0-128 0,0 0 128 0,4-2 0 15,1 2 0-15,1 0 0 0,2 0 0 0,-1 1 0 16,2 1 0-16,-1 3 0 0,2-2 0 0,0 6 0 16,0-2 128-16,1 3-128 0,-1 1 0 0,0-2 0 15,1 4-160-15,-3-4 160 0,0 2-208 0,0-1 64 16,-1-4 16-16,2 1 0 0,-2 2 128 0,-1-6 0 15,1 3 0-15,-2-1 0 0,0-2 0 0,0 0 0 16,0 0 0-16,-3 0 0 0,1-1 0 0,-2 1 0 0,-1 0 0 16,-1-2 0-16,-1 3 0 0,0-1 0 0,-2 0 0 15,-1 0 0-15,-1 0 0 0,-1 3 0 0,-2-4 0 0,1 4 0 16,-2 0 0-16,-1-2 0 0,-3 2 0 0,-1-3 0 31,-1 2 0-31,0 1 0 0,-1-2 0 0,-2 0-128 0,-1 1 128 0,2 0 0 0,-3-1 0 0,0 0 0 16,-1 0 0-16,-1-2 128 0,2-1-128 0,-2 1 176 15,0-2-176-15,-2 3 192 0,-1-4-192 0,1-1 192 16,-2 0-192-16,0 0 0 0,0 0 144 0,-3 0-144 16,0-2 0-16,-1 1 0 15,0 2 0-15,-1-2 128 0,-1 2-128 0,0 0 0 0,-2 1 0 0,0 0 0 0,2 0 0 0,1 0 0 16,0 2-144-16,0-2 144 0,2 0 0 0,-1 2 0 16,3-1 0-16,1 1 0 0,-1-2 0 0,2 2 0 31,-1-4 0-31,1 1 0 0,2 0 0 0,0 1 0 15,-1 0 0-15,1-3 0 0,-1 3 0 0,0 0 0 16,1 2 0-16,-2-3 0 0,2 4 0 0,-1-3 0 16,2 2 0-16,-1 2 0 0,1-1-128 0,0 2 128 15,2 1 0-15,0 0 0 0,1 0-176 0,1 0 48 16,2 1 0-16,2 2 0 16,2-1-512-16,1 2-112 0,4 2-16 0,2 0 0 15,-1 0-32-15,3 1-16 0,0 0 0 0,0 2 0 0,-1 1 432 0,-1-2 64 0,0-2 32 0,0 4 0 16,0-4 112-16,-2 2 32 0,1 1 0 0,-3-3 0 15,0 1 144-15,-1 2 0 0,0-2 0 0,-3 2 0 16,2 3 144-16,-3-2-144 0,0 3 192 0,-1-1-192 16,0 0 448-16,-2 2-32 0,-1 2 0 0,1 0 0 15,-3 1 0-15,1-1 0 0,-2 0 0 0,1 3 0 16,-2-2-80-16,0 1-16 0,-1-2 0 0,-2 0 0 0,2-3-144 16,-2 2-48-16,-1 1 0 0,-1 0 0 0,1-1-128 15,-1-1 0-15,-1 1 0 0,1-4 128 0,1 0-272 16,-2-1-64-16,1-3-16 0,0 2-16672 15</inkml:trace>
  <inkml:trace contextRef="#ctx0" brushRef="#br1" timeOffset="164874.01">11080 10861 33167 0,'1'-3'2944'0,"-1"1"-2352"0,1 1-464 0,-1 1-128 0,1 0 0 0,0 0 0 0,2 0-176 0,-1-3 176 0,3 3-256 0,0 3 64 0,0-2 0 0,-1 4 0 0,0 1 576 0,-2 0 128 0,1 0 32 0,-1 2 0 16,-1 0 352-16,1 0 64 0,-1 4 0 0,-1-3 16 15,1 3-224-15,-1-1-48 0,0 4-16 0,0-1 0 16,0 1-320-16,-1 3-64 0,0 5-16 0,-2 0 0 16,2 4-288-16,-2 2 160 0,0 3-160 0,0 5 128 15,-1 5-128-15,0 1 0 0,1 2 0 0,-1-4 0 16,3-3 0-16,0-8 0 16,1-6 0-16,1-3 0 0,2 2 0 0,-1-7 0 0,2 2 0 0,-2-4 0 0,2 1 0 0,-2-5 0 15,2 2 0-15,-1-2 128 0,0-4-128 0,0 0 0 16,-1-2 0-16,2 0 0 0,-2-2 176 0,1 1-48 15,1-2-128-15,-2 1 192 0,1-2-32 0,-1 0-16 16,1 0 0-16,0 0 0 16,1 0-144-16,2 0 192 0,0 0-192 0,4 1 192 0,1-1-192 15,3 0 160-15,4 0-160 0,3 0 160 0,5 0-16 0,7 0 0 16,5-1 0-16,4-2 0 0,2-2 0 0,5-2 0 0,1 0 0 16,2-3 0-16,-1 1-144 0,-3 0 0 15,-3 0 144-15,-3 1-144 0,-3 0 0 0,-4 0 0 0,-2 2-192 16,-4 0 64-1,-4 0-368-15,-4 1-64 0,-4 0-16 0,-5 2-18368 0</inkml:trace>
  <inkml:trace contextRef="#ctx0" brushRef="#br1" timeOffset="173300.71">1241 6947 18431 0,'3'-5'1632'0,"-1"4"-1312"0,1 1-320 0,-2 0 0 0,2 1-144 0,-2-1-112 0,3 3 0 0,-1-3-16 0,3 0-688 0,-1 2-144 0,-2 2-32 16,-2 2 0-16,-2-2 1136 0,-2 2 368 0,-2 2 0 0,-1-1 0 15,-1 0 512-15,-2 2 96 0,2-3 32 0,-1 1 0 0,2 0 528 0,-1 1 128 0,-2 0 0 0,0 0 16 16,0 5-96-16,0-3-32 0,-1 2 0 0,1-2 0 15,1 2-1040-15,-2 0-192 0,1 2-64 0,-1 1 0 16,0 1-256-16,-2 0-224 0,1 0 32 0,-3 5 16 31,-1-1-784-31,1 0-176 0,-1 2-16 0,-1-1-16 0,1-2-1008 16,1-3-208-16</inkml:trace>
  <inkml:trace contextRef="#ctx0" brushRef="#br1" timeOffset="173566.93">948 6928 40543 0,'-9'-6'1792'0,"1"3"384"0,2 0-1744 0,1 3-432 15,4 3 0-15,1-2 0 0,1 4 0 0,-1-2 0 16,1 7-144-16,-1 5 144 16,4 3-768-16,1 4-64 0,4 0 0 0,2 2 0 15,1-1 32-15,5 2 0 0,3-3 0 0,2 0 0 16,2 1-192-16,2-5-32 0,0 1-16 0,0-3 0 16,0 2 160-16,-3 0 48 0,0 0 0 0</inkml:trace>
  <inkml:trace contextRef="#ctx0" brushRef="#br1" timeOffset="174136.78">1196 8344 39615 0,'-5'0'3520'0,"1"2"-2816"16,3 0-560-16,0 1-144 0,1 0-288 0,-2 1-96 0,0 5 0 0,-3 1-16 0,-1 3-2016 0,-3 2-400 0,0 4-64 0,0-3-32 15,-1 0 464-15,0-4 80 0,-3 2 32 0,1-3 0 16,-2-1 832-16,1 0 160 0,-1-2 48 0,-1-2 0 16,2 2 528-16,-2-2 128 0</inkml:trace>
  <inkml:trace contextRef="#ctx0" brushRef="#br1" timeOffset="174357.78">894 8203 43311 0,'-7'3'1920'0,"2"-3"384"0,0 2-1840 0,2 2-464 16,3 2 0-16,1-2 0 0,2 5-320 0,-1 3-144 0,3 5-48 0,3 8 0 15,3 3-624-15,3 3-128 0,-1 2-16 0,3-3-16 16,2-1-704-16,-1 1-144 0,1-2-32 0,1-1 0 15,1 2-1360-15,1-3-288 0</inkml:trace>
  <inkml:trace contextRef="#ctx0" brushRef="#br1" timeOffset="179136.43">1863 10064 30399 0,'-6'0'2704'0,"3"-2"-2160"0,0 2-544 0,4 0 0 0,1 0 672 0,-2 0 32 0,0 0 0 0,-2-1 0 0,2 1-64 0,3 0-16 16,2 0 0-16,-5 0 0 0,0 0-464 0,29 0-160 0,-12 1 0 0,0-1 144 0,4 2-144 0,1 1 0 16,5-2 0-16,3 2 0 0,2 0 0 0,4 0 288 15,1 1-32-15,5-2 0 0,3 2 368 0,8-2 64 16,6-1 16-16,8 2 0 0,5-3-368 0,6 0-64 15,3 0-16-15,2-3 0 0,1 2-256 0,9-1 0 16,8-2-176-16,3 2 176 0,-4-2 0 0,9 1 0 16,10 0 0-16,2-1 0 0,-4 1 0 0,0 1 0 15,1 1 0-15,5 1 0 0,3-3 0 0,3 1 0 16,-2 1 0-16,-10-2 0 0,-9-1 144 0,7 2-144 0,6-2 128 16,-2 1-128-16,-5-2 160 0,-8 1-160 0,-10 1 192 15,-5 0-192-15,-5 3 192 0,-4-4-64 0,-9 1 0 0,-5 1-128 16,-4-2 0-16,-6 1 0 15,-5-7 0-15,-4 1 0 16,-6-1-720-16,-5 0-112 0,-2-1 0 0,-5-2-16224 0</inkml:trace>
  <inkml:trace contextRef="#ctx0" brushRef="#br2" timeOffset="182658.99">2111 9890 38703 0,'-11'1'3440'0,"2"2"-2752"0,5-1-560 0,4-2-128 16,0 2 0-16,0 0 0 0,-3-1-192 0,-2 4 192 0,-2 1-336 0,5-2 48 0,3 2 16 0,7-3 0 0,5-3 272 0,7-3 176 0,6-3-32 0,9-4 0 0,9-5 48 16,12-3 0-16,12-2 0 0,13-2 0 0,17-7 64 15,6-3 0-15,5 1 16 0,9-5 0 0,14 2 64 0,4-3 16 16,-2 5 0-16,14-3 0 0,11-2-160 0,2-4-48 15,-8 3 0-15,9-3 0 0,8 0-144 16,4-1 0-16,1 0 0 0,-1 1 0 0,-11 0 0 0,-5 1 0 16,0 1 0-16,-1 2 0 0,2 2 0 0,-6 3 0 15,-6 1 0-15,-7 5-12288 16,-5 8-2384-16</inkml:trace>
  <inkml:trace contextRef="#ctx0" brushRef="#br2" timeOffset="183974.93">10899 12435 19343 0,'-5'6'1728'0,"0"-2"-1392"0,1-2-336 16,3 0 0-16,1 0 2912 0,-1 2 512 0,-2 2 96 0,-3 3 32 0,0 4-1648 0,-1 2-336 0,0-1-64 0,1 1-16 0,1-2-720 0,2 2-128 0,-2 1-48 0,0 0 0 16,-1 0-336-16,-2 4-64 0,-1 4 0 0,0-1-16 0,-1 4-176 0,-3-1 192 15,0 3-192-15,-1-1 192 0,2-3 0 0,1-2 16 16,1-2 0-16,1-5 0 15,2 0 48-15,2-6 0 0,0-1 0 0,1-3 0 0,3-2-64 0,0-4-16 16,1 0 0-16,0-4 0 16,1-1-176-16,1-2 192 0,2-6-192 0,1-5 192 0,0-1-48 15,2-4 0 1,2-8 0-16,1-1 0 0,0 0-144 0,1-3 128 0,1-6-128 16,2-2 128-16,2-3-128 0,2 3 0 0,3-2 144 0,3 5-144 15,1 2 0-15,1 9-128 0,-2 0 0 0,1 8 0 16,0 8 0-16,-3 0 0 0,2 7 0 0,-3 2 0 15,0 4 128-15,-2 7-192 0,0 0 192 0,0 4-192 16,-2 3 192-16,0 1 0 0,2 2 0 0,-4 4 0 16,-1-1 0-16,-1 2 0 0,-1 3 0 0,-1-1 0 15,-2 2 0-15,-2-1 144 0,0 1-144 0,-3-1 160 0,1-3 16 16,-2-2 0-16,1-2 0 0,-2-3 0 0,1-1-176 0,0-5 128 16,0-2-128-16,2-3 128 0,0-2-128 0,0-3 0 15,1-2 0-15,1-6 0 0,1 0-192 0,-1-5 48 16,3-3 0-16,1-3 0 0,1-6 144 0,3-2-128 15,3-6 128-15,-1-1-128 0,0-3 128 0,0 3 176 16,2-2-48-16,-2-2 0 0,2 7-128 0,-3 1-176 16,0 5 48-16,-1 4 0 0,-3 1 128 0,-1 5 0 15,-1 3 0-15,-1 4 0 0,-2 0 0 0,1 1 0 16,-1 2 0-16,1-2 0 0,-1 0 144 0,2 3 64 16,1 0 16-16,-1 0 0 0,4 2-64 0,-1 0-16 0,1 2 0 15,1 1 0-15,1 0-144 0,1 1 0 0,3 2 0 16,-1 0 128-16,3 2-128 0,2 3 0 0,0 0 0 0,-1 5 0 15,2 4 0-15,-3 4 0 0,-1 8 0 0,-2 3 0 16,0 5 0-16,-5 5 0 0,0 5 0 0,-5-3 0 16,1 7 0-16,-3 0 0 0,0-1 176 0,-1 1-176 15,-1-1 448-15,-2-6-16 0,3-3 0 0,0-3 0 16,0-3-48-16,1-3 0 0,1-6 0 0,0-4 0 16,-1-1-176-16,0-2-32 0,1-9-16 0,-1-3 0 15,0-4-384-15,1-6-80 0,3-4-16 0,0-14-20880 16</inkml:trace>
  <inkml:trace contextRef="#ctx0" brushRef="#br3" timeOffset="190219.2">1689 8885 17503 0,'-6'-3'1552'0,"0"3"-1232"16,3 0-320-16,2 0 0 0,1 0 720 0,-1 0 96 0,-3 3 16 0,-2-3 0 0,-1-3 320 0,-1 3 80 0,3 0 16 0,0 0 0 0,3 0-448 0,2 0-96 15,1 0 0-15,1-2-16 0,3 1-176 0,2 1-48 0,1-3 0 0,2-1 0 0,2 2-144 0,3-2-48 16,5-2 0-16,2 0 0 0,3-3 272 0,5 2 48 16,3-3 16-16,5-1 0 0,6 0 64 15,2-4 16-15,4-1 0 0,3 0 0 0,3 0-80 16,-2-3-16-16,2 3 0 16,1-3 0-16,5-2-144 0,6 2-16 0,6-7-16 0,1 1 0 0,-7 3 32 0,10-4 0 15,13-3 0-15,5-2 0 0,4 5-128 0,0-2-32 16,-4 1 0-16,7 1 0 0,10-3-48 0,3 3-16 0,0-2 0 15,2-1 0-15,-1 1-80 0,3 0-16 0,0-1 0 16,0-2 0-16,-7 5-128 0,7-5 0 0,6-1 0 0,0-2-176 31,-7 3 176-31,3-2 0 0,2 3 0 0,-1-3 0 0,-1 1 0 0,-1 1 0 0,1-1 0 0,-3 1 0 16,-8-1 0-16,-3-3 0 0,-1 1 0 0,0-1-128 16,-2 1-400-1,0-2-80-15,1 2-16 0,4 2-17424 0</inkml:trace>
  <inkml:trace contextRef="#ctx0" brushRef="#br3" timeOffset="192822.74">11206 13659 36863 0,'-3'0'3264'0,"2"0"-2608"0,0 0-528 0,1 3-128 0,1-2-480 0,-1 4-128 0,1 1-32 0,0 5 0 0,3 10-848 0,0 8-176 0,2 3-48 0,0 5 0 0,0 4 1968 0,1 3 400 15,-3 3 80-15,0 4 16 0,0 0 688 0,-2 3 144 16,-2-1 16-16,-1 2 16 16,-1-2-544-16,-5 1-112 0,3-3-32 0,-3-7 0 0,1 1-608 0,0-4-128 15,0-3-32-15,2-4 0 0,0-6-160 0,2-6 0 16,1-3 0-16,1-8 0 0,0-2-144 0,0-7 144 16,1-4-192-16,0-5-11840 15,0-1-2368-15</inkml:trace>
  <inkml:trace contextRef="#ctx0" brushRef="#br3" timeOffset="193361.43">11167 13448 37775 0,'-1'-4'3360'0,"1"-2"-2688"0,0 2-544 0,1 2-128 0,2-1 720 0,-1 0 112 15,4-5 32-15,3-7 0 32,6-1-1472-32,2-4-288 0,3 2-64 0,0 3-16 0,0 1 336 0,-2 5 80 0,-1 0 16 0,0 0 0 0,-3 4 1200 15,1 3 240-15,-1-2 64 0,-1 2 0 0,2-2-208 0,-1 1-48 16,2 1 0-16,0 1 0 0,1 1-320 0,3-3-64 15,1 3 0-15,0 0-16 0,3 0-160 0,-1 3-16 16,1-2-128-16,-1 4 192 16,1-1-192-16,-1 4 0 0,-1 0 0 0,1 0 0 0,-2 2 0 0,-2 0 0 0,1 3 0 15,-1-4 0-15,-2 6-192 0,-1-2 32 0,-1 3 0 0,-1 1 0 16,-3 0 160-16,-1 3-208 0,-2 0 80 0,-2 1 128 16,1 4-240-16,-4-2 80 0,-1 4 16 0,-1 3 0 15,-2 1 144-15,-1 0-128 0,-1-1 128 0,-2 0-128 16,-2-1 128-16,1-1 0 15,0-3 0-15,0-1 128 0,1-3 16 0,-1-2 16 16,0 0 0-16,1-5 0 0,-3 0-16 0,1 0 0 16,-2 1 0-16,-1-5 0 0,0 2-16 0,-3-2-128 15,-5 0 192-15,0-2-64 0,-3-1-128 16,-1-1 0-16,-4-2 144 0,0-1-144 0,1 0 128 0,-1-3-128 16,-4-3 128-16,-1 2-128 0,1-4 0 0,-1-1 144 15,-2-2-144-15,1 0 0 0,3-2 144 0,0 0-144 16,4 0 0-16,1-1 144 15,-1 0-448-15,0-1-80 0,3-1-32 0,0-2-18496 16</inkml:trace>
  <inkml:trace contextRef="#ctx0" brushRef="#br4" timeOffset="199254.17">1922 7466 30399 0,'-7'-1'2704'0,"2"0"-2160"0,4 1-544 0,1 0 0 0,1 0 304 0,1 0-48 0,-1-1-16 0,0 1 0 15,4-3-1408-15,3 2-288 0,5-1-48 0,4-1-16 0,6 2 336 16,3 1 64-16,3-3 16 0,2 3 0 0,3 0 736 0,2 0 160 0,1 0 16 0,1-2 16 16,2 4 176-16,-3-2 0 0,1 0 0 0,-2 3 0 15,0-3 0-15,-3 0 0 0,-1 0 0 0,-3 0 0 0,-2 0 576 0,-4 0 192 16,-3-3 32-16,-4 3 16 16,-3-2 752-16,-4 1 160 0,-2-2 16 0,-5 1 16 15,-1 0-336-15,-2-1-64 0,-3 0-16 0,-2 0 0 0,-1 0-416 0,-2-1-96 0,-1-2 0 0,-5 0-16 31,-3 0-432-31,-4 0-96 0,-4-3-16 0,-3 2 0 16,0 0-272-16,-5 1 0 0,-3-2 0 0,-4 4-144 0,-2-4 0 16,-2 6 0-16,0-1 0 0,-1 3 0 0,-1 3 144 0,1-3-128 15,4 2 128-15,4 2-128 0,-1 0 128 16,5-2 0-16,4 4 0 0,2 1 0 0,4-1 0 16,3 1 0-16,6-1 0 0,4 1 0 0,5-1 0 0,5-2 0 15,3-1 0-15,6 2 0 16,4-1-512-16,4-2-64 0,6 2 0 0,3-1-16 15,4-2-304-15,5 1-48 0,5 2-16 0,4-2 0 0,1-2 608 16,2 2 112-16,-5-4 32 0,0 2 0 16,1-2-192-16,-3 1-48 0,0 1 0 0,-3 1 0 0,-1 1 272 0,-2 0 176 15,-3 3-208-15,-1 1 80 0,-4 0 256 0,-3-2 64 16,-4 2 16-16,-1-2 0 0,-5-2 752 0,-3 2 128 0,-3-2 48 16,-4-1 0-16,-2 2-48 0,-5-1 0 0,-1-2 0 15,-5 0 0-15,-3 0-384 0,-7 2-96 0,-5-2-16 0,-3 0 0 16,-2 2-384-16,-6-2-80 0,-7 3 0 0,-5 0-128 15,-3 1 0-15,-5 2-176 0,-1-2 0 0,-1 1 0 16,1-1-1200 0,4-1-240-16</inkml:trace>
  <inkml:trace contextRef="#ctx0" brushRef="#br4" timeOffset="200266.2">1829 7779 23039 0,'-1'-7'2048'15,"1"4"-1648"-15,0 0-400 0,0 0 0 0,2 1 816 0,1 0 80 0,0 0 0 0,3-2 16 0,6-2-1200 0,2-4-240 0,9-1-48 0,1-3-16 0,6-2 848 0,5 0 192 16,4-1 16-16,5-3 16 0,1 2-96 0,5-2-32 0,2-2 0 0,10-3 0 16,12-6 448-1,12-4 96-15,10 0 0 0,6-6 16 0,7-6-112 0,7-2-32 0,12-4 0 0,0 3 0 0,-8 3-256 16,17-5-48-1,14-5-16-15,6-3 0 0,2-3-448 0,4 0 0 0,9-1 0 0,6-4-10336 16,0-2-2016 0</inkml:trace>
  <inkml:trace contextRef="#ctx0" brushRef="#br4" timeOffset="201345.84">11845 15154 35935 0,'-3'-8'3200'0,"0"0"-2560"0,-2 2-512 0,0 2-128 0,1 2-752 0,-3-2-160 0,-4-7-48 0,-9-3 0 0,-9-4-1024 0,-5 2-224 0,-2 6-32 0,-1 6-16 31,1 4 784-31,0 10 144 0,0 2 48 0,3 6 0 0,-1 4 2688 0,2 3 560 0,3 2 96 0,0 1 32 0,2 5 592 0,2-1 128 16,2 2 32-16,0 1 0 15,2 6-1584-15,0 0-320 0,2 3-64 0,0 3-16 0,3-2-608 0,-1 3-112 16,1 6-16-16,2 6-128 0,4 3 0 0,4-4-224 15,5-2 16-15,4-3 0 0,4-9-80 0,5-1-16 16,8 0 0-16,4-4 0 0,7-4 304 0,5-4 144 16,5-4-16-16,5-6 0 0,5-4-128 0,0-8 192 15,5-3-192-15,1-7 192 0,1-9-192 0,-1-5 0 16,1-4 0 0,-3-5 0-16,-4-1 256 0,1-6-16 0,0-5-16 0,0-4 0 0,-2-6-224 0,-7-2 176 0,-3-1-176 15,-7 0 160-15,-5-5-160 0,-5-2-144 0,-7 0 144 0,-8 0-208 16,-3 1 208-16,-6 1-176 0,-3 2 176 15,-6-5-160-15,-3 2 400 0,-4 0 80 0,-4 7 0 0,-2-2 16 32,-1 6-16-32,-2 2 0 0,0 9 0 0,-3 1 0 0,2 5-160 0,-3 1-32 15,1 6-128-15,-6 0 192 16,0 1-192-16,-2 4 0 0,-1 4 0 0,1 4 0 16,7 3-448-16,-2 3-144 0,-3 3-32 0,1 1 0 15,3 5-1616-15,4 0-320 0</inkml:trace>
  <inkml:trace contextRef="#ctx0" brushRef="#br4" timeOffset="201647.62">11593 15711 28559 0,'8'12'2544'0,"-3"-6"-2032"0,-2-2-512 15,-2-1 0-15,0-3 3584 0,0 1 608 0,3 1 128 0,2 4 32 0,5 3-4112 0,7 7-816 0,7 6-176 0,3 4-16 0,5 9-160 0,4 2-32 16,4 3 0-16,3 3 0 0,5 5 1536 0,3 2 320 0,2-3 48 0,3 1 16 15,4-1-736-15,-2-3-224 0,2-2 128 0,-7-4-18576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6:07:50.65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833 3697 26719 0,'-11'-18'2368'0,"6"12"-1888"0,-1-3-480 0,1 5 0 0,2 0 0 0,0 2-208 15,-1 1 16 1,-1 1 0-16,-3-3 848 0,-3 0 176 0,-1 3 48 0,3 0 0 0,-1 0-336 0,2 0-64 0,3 3-16 0,0-3 0 0,3 3-336 0,1-3-128 0,1 1 0 0,1 1 144 0,4 0-144 0,1 0 0 0,5 2 0 0,2 1 128 16,1 2 224-16,5 3 32 0,1 5 16 0,2 4 0 0,1 3-16 0,2 4 0 15,0 2 0-15,-2 3 0 0,1-1-256 0,-2 4-128 32,0 3 0-32,-2-2 128 0,-1-5-128 0,-4 1 0 15,-1 0 0-15,0-8 0 0,-4-2 0 0,0-5 0 0,-3 0 0 16,1-3 0-16,-3-3 384 0,0-2 160 0,-3-4 32 0,0-4 0 15,0 0 224-15,-2-4 48 0,1-2 16 0,-1-4 0 16,1-2-240-16,0-7-48 0,1-6-16 0,0-4 0 16,3-6-256-16,1-8-48 0,3-5-16 0,1-9 0 15,2-4-112-15,3-2 0 0,0 1-128 0,7-8 192 16,5-9-192-16,7-5 128 0,4 0-128 0,5-1 0 16,1 9 0-16,5-3 0 0,9-3 0 0,4 0 0 0,4 2 0 15,-2 2 0-15,-7 11 0 0,0 7 0 0,0 4 0 0,8-1 0 16,7 3 0-16,6 1 0 15,5 4-944-15,4 5-80 0</inkml:trace>
  <inkml:trace contextRef="#ctx0" brushRef="#br0" timeOffset="4222.72">9890 8933 50687 0,'-31'-16'4496'0,"5"4"-3600"0,10 3-704 0,9 5-192 0,2 3 0 0,-9-8-192 16,-16-6 32-16,-15-8 16 0,-9-4-288 0,-1-2-48 0,5 6-16 0,6 2 0 0,5 5 288 0,6 2 48 0,2 2 16 0,5-1 0 0,6 5-192 0,4 0-48 0,5 2 0 0,4 2 0 0,3 2-128 0,4-2-16 0,3 4-16 0,4 0 0 0,4 0 256 0,9 4 48 15,8-2 16-15,13 2 0 0,10 0-112 16,17 2-32-16,17 3 0 16,24-2 0-16,20 5 368 0,19 1 0 0,19 3 0 0,16 4 0 15,15 1 0-15,14 3 0 0,13 2 0 0,4-1 128 0,2-3-128 0,2 1 0 16,2-1 144-16,5 3-144 0,6-3-192 0,-3 0-96 15,-1 2-32-15,-6-3 0 0,-6 1 320 0,-1-3-192 16,-4-2 192-16,-14-2-160 0,-13-3 160 0,-16-2-128 0,-12-4 128 16,-18-3-128-1,-17 0-352-15,-17-3-64 0,-16-3-16 0,-23 0 0 0,-16-3 192 0,-18 0 48 0,-15 0 0 16,-14-1 0-16,-14 0 1024 0,-13-2 224 16,-10 2 32-16,-16-4 16 0,-20 1-208 0,-21-3-32 0,-16 4-16 0,-28-4 0 15,-30 3-432-15,-30 0-96 0,-22-2 0 0,-16 0-16 16,-8-2-176-16,-9 2 0 0,-9-1 0 15,-15 3 0-15,-12 2 0 0,-12 0 0 0,-7 3 0 0,-3 2 0 16,-1 0 0-16,8 2 0 0,9 1 0 0,8 0 0 0,8 0 0 16,18 0-144-1,18 0 144-15,22 0 0 0,16-2 0 0,26-2 0 0,22 1 0 0,27 0 0 0,21 3 192 16,28-4-64-16,23 4-128 0,23-5 192 16,19 1-192-16,22-2 0 0,18-4 0 0,30 0 0 0,29-1-368 0,35 4 48 15,34-2 0-15,34 3 0 16,26 2-352-1,27-2-64-15,20 2-16 0,14 4 0 16,11 2 112-16,-2 3 32 0,2 1 0 0,20 4 0 0,14 3-256 0,-9 5-48 0,-32-2-16 0,10-4 0 16,5 2 352-16,-10 0 80 0,-10 2 16 0,-18 4 0 0,-18-1 960 0,-17 1 192 15,-16 1 32-15,-30-2 16 0,-23 0 128 0,-34-3 32 16,-27-1 0-16,-28-2 0 0,-23-4-432 0,-25-1-64 0,-21-2-32 16,-20-3 0-16,-18 2-112 0,-30-1-32 0,-29-4 0 0,-41 0-12416 31,-42-2-2480-31</inkml:trace>
  <inkml:trace contextRef="#ctx0" brushRef="#br0" timeOffset="25447.07">4475 10611 34095 0,'16'-12'3024'0,"-1"2"-2416"0,-4 4-480 0,-5 1-128 0,-1 1 352 0,5-3 48 0,9-6 16 0,8-12 0 0,5-3-128 0,-4 0-32 0,-6 2 0 0,-13 3 0 0,-7 5-496 0,-13 3-96 0,-11 5-32 0,-8 0 0 16,-11 2-48-16,-9 1-16 0,-7 4 0 0,-7 0 0 0,-6 6 432 0,-10 0 0 15,-10 6 0-15,-1-3 0 16,3 0 448-16,-9 2 32 0,-5 3 0 0,-8-4 0 15,-4 6-48-15,3-5-16 0,11-1 0 0,-2 0 0 0,-3 2 336 0,1-3 64 16,5-5 16-16,3 1 0 0,3 1-192 0,3 1-48 0,2-1 0 16,1 0 0-16,2-2-352 0,0 2-80 0,0 0-16 0,5 2 0 15,11-4-144-15,4 2 0 0,-1-1-192 0,3-2 192 16,4 2-288-16,4 0 64 16,7-1 16-16,3 2 0 0,5-1-16 0,3 0 0 15,3 0 0-15,5-2 0 0,3 0 224 0,5 0 0 0,2 2 0 0,4 0 0 16,4 0 0-16,0 1 0 0,3 0 0 15,4 1 0-15,0 2 0 0,0-3 0 0,4 4 0 0,-1 2 0 16,0-3 0-16,1 4 0 0,1 2 128 0,-1 1-128 16,1 4 0-16,-1 4 0 15,0 1 0-15,-1 7 0 0,0 3 128 0,-3 5-128 16,0 5 0-16,-3 7 0 0,-1 3 0 0,-3 10 0 0,-4 14 0 0,-2 14 0 0,-4 14 0 0,-1 8 0 31,1-7 0-31,0 17 0 0,0 12 0 0,0 2 0 0,0-3 0 0,0 9 0 0,2 10 128 0,-1 4-128 16,-1 1 0-16,3 7 0 0,-1 8 0 0,2 4 0 15,0 4 0-15,-1-24 0 16,2-15-640-16,-2-4-144 0,-3-1-32 0,1-4 0 0,1-5 528 16,1-10 96-1,0-9 32-15,4-10 0 0,1-7 864 0,2-2 160 0,1 1 32 16,4-13 16-16,1-11-464 0,4-6-112 0,1-5-16 0,1-5 0 16,4 0 0-16,0-8 0 0,4 1 0 0,1-4 0 0,-1-1-320 0,4-4 0 0,0-1 0 0,1 1 0 31,-2 0 0-31,-1 1 0 0,1 3 0 0,-5 2 0 0,-1 2 0 0,-3 3 0 0,-2 6 0 0,-1-1 0 31,-3 4 0-31,2-4 0 0,-1-3 0 0,2 0 0 0,0-2 0 0,1-1 0 16,1-3 0-16,1-6 0 0,-1-3 0 0,1-7 0 0,1-6 0 0,-1-6 0 15,0-1 448-15,0-5 80 0,1 2 16 0,1-3 0 32,0 1 80-32,2-4 16 0,1 6 0 0,1-3 0 15,2 5-384-15,1 0-64 0,2 5 0 0,-2 2-16 0,0 3-176 16,2 1 0-16,0 4 0 0,-2 2 0 0,-1 3 0 0,0 0 0 15,-2 4 0-15,-3-3 0 0,0 0 160 0,0-1 0 16,-2-2 0-16,1-4 0 0,0-3 80 0,0-5 16 16,-1-1 0-16,1-4 0 0,0-2 320 0,0-1 80 15,-1-3 16-15,3-4 0 0,-1 2-320 0,0-4-64 16,3 0-16-16,1-2 0 0,2 0-272 0,3-4 160 16,3-5-160-16,7-2 128 15,2-7-768-15,12-11-176 0</inkml:trace>
  <inkml:trace contextRef="#ctx0" brushRef="#br0" timeOffset="75072.56">1794 16709 33167 0,'-18'-11'2944'0,"3"1"-2352"0,0 1-464 0,4 2-128 0,5 0 128 0,1 1 0 0,-3 0 0 16,-7-4 0-16,-7-8-3904 0,-10-2-784 0,-6-1-160 0,-3 1-16 0,-2 4 2144 0,-2 1 432 0,-4 8 96 0,-4 2 16 0,-4 5 1680 0,-1 5 368 15,-1 1 0-15,3 1 0 0,0 6 2784 16,4-5 480-16,4 3 80 0,6 2 32 0,3-2-48 0,8-1 0 16,7 0 0-16,6-4 0 0,5 0-1440 0,5-2-288 15,5-2-64-15,5 0-16 0,7-2-880 0,6-2-192 16,7-4-16-16,10 0-16 0,9-4-416 15,12-2-272-15,9-1 32 16,8-3 16-16,11 0 224 0,11-2 208 16,12-1-32-16,5-1-16 0,4 4-160 0,-5 1 0 0,-10 2 0 15,-6 4 0 1,-3-1-384-16,12 2-48 0,12 0-16 0,-1 2 0 0,-2 3 128 0,-6 3 32 0,-7-2 0 16,-6 2 0-16,-3 2-16 0,-2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6:09:16.23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9351 3180 20271 0,'-8'-3'1792'0,"1"-1"-1424"0,3 1-368 0,2 2 0 0,1 1 1088 0,-2 0 128 0,-2-2 48 0,-2-2 0 0,-4-2 80 0,-1 1 0 0,1 0 16 0,3 2 0 0,1-3-144 0,3 3-48 0,2 0 0 0,2-1 0 0,2 4-528 16,4-2-128-16,1 2 0 0,5-4-16 15,0 4-368-15,4-2-128 0,3 1 0 0,6-2 144 0,5 1-16 0,2-2 0 16,6 0 0-16,3-1 0 0,4 2 48 0,-1-4 0 16,-1 1 0-16,2 0 0 15,2-1 208-15,4-2 64 0,2 1 0 0,0 0 0 0,0-1 64 0,0 2 0 16,2 1 16-16,-2-1 0 0,-5 0-288 0,0 2-64 16,1-1-16-16,-2 2 0 0,-4-2-160 15,-2 2 192-15,-3-1-192 0,0 4 192 0,3-3-192 0,-1 2 160 0,-6 2-160 0,-3-3 160 31,-3 3-160-31,-6 0 0 0,-4 3 144 0,-3-3-144 16,-2 2 0-16,-5 2 144 0,-2 2-144 0,-2 0 0 0,-3 1 272 0,-2 0-48 0,-1 5-16 0,-3 1 0 16,-2 0-208-16,1 5 0 0,-1 1 0 0,-2 4 0 15,1 3 144-15,-4 5-16 0,1 3 0 0,0 7 0 16,-1 7-128-16,-2 8 0 16,1 1 0-16,-1 0 0 0,0 0 0 0,0 11 0 15,-3 16 0-15,0 5 0 0,2 2 0 0,2 1 0 0,2 0 0 0,1 5 0 0,5 4 0 16,4-6-176-16,4-9 48 0,5 0 0 0,3 8 128 15,4 0 0-15,6-1 0 0,2-1 0 0,3-10 0 16,4 3 0-16,2 1 0 0,0 4 0 0,-1 2 0 0,-4-7 0 31,-2-8 0-31,-3 2 0 0,0 3 0 0,-1-2 0 16,-2 2 0-16,-3-4 128 0,-2-17 64 0,-2 7 0 0,0 5 16 16,1 3 0-16,-1-3 16 0,-2-6 0 15,-1-8 0-15,-2-8 0 0,-1-6-80 0,0-8-16 16,-2-2 0-16,1-5 0 0,-1-1 80 0,-2-3 16 0,1-1 0 15,-1-8 0-15,-1-2 48 0,1-2 16 0,-1-6 0 16,0-1 0-16,0-2-288 0,1-2 160 0,-2 1-160 0,1-3 128 16,-1 0 64-16,1 0 16 0,-1 0 0 0,0 1 0 15,0-1-48-15,-1 3-16 0,1-3 0 0,0 0 0 16,0 0-144-16,0 0 0 0,0 0 144 0,0 0-144 16,-20 6 0-16,15-6 0 0,-1-3 0 0,1 2 0 15,-2 1 0-15,-2-2 0 0,0 2 160 0,-2-4-160 16,0 4 0-16,-3-4 0 0,1 3 0 0,-4 0 0 15,-6 1 256-15,-5 0-32 0,-4 2-16 0,-5 6 0 16,-5-2-64-16,-5 6-16 0,-5 2 0 0,-8 4 0 0,0 1 32 16,-10 1 0-16,-3 4 0 0,-4 1 0 0,0 1 112 15,3-1 32-15,6-3 0 0,-4 0 0 0,-3 3 16 16,3-1 16-16,6 0 0 0,7-8 0 0,8-1-336 0,10-11 0 16,8-4 0-16,2-10-23408 15</inkml:trace>
  <inkml:trace contextRef="#ctx0" brushRef="#br1" timeOffset="41806.71">12849 4710 4607 0,'0'-4'400'0,"1"1"-400"15,0 0 0-15,1 3 0 0,-1-2 128 0,0 0-128 0,2 0 0 0,0-5 128 0,4 0-128 0,-1-1 0 0,1-2 144 0,-1 1-144 0,2 2 544 0,-2-2 32 0,0 2 16 0,0 0 0 0,-1 1 400 0,0 1 80 0,-1 0 16 16,-2 3 0-16,1-1 656 0,-3 2 144 0,1 1 32 0,-1 0 0 16,-1 0 0-16,0 0 0 0,-1 1 0 0,0 2 0 0,2-2-880 0,-1 2-160 15,-1-1-48-15,2-1 0 16,0-1-576-16,0 0-112 16,0 0-16-16,0 0-128 0,-1 21 224 0,1-14-64 0,1-1-16 0,-2 1 0 0,1 2 320 0,-1 1 64 15,0 0 16-15,-1-1 0 0,0 3 128 0,1-3 32 16,-2 1 0-16,2 0 0 0,-1 1 16 0,-1-3 16 0,1 2 0 15,-1 1 0-15,1-4 0 0,-1 2 0 0,1 1 0 0,-2 0 0 32,2-2-256-32,-2 2-48 0,1 0-16 0,-2-1 0 15,2 1-416-15,-1 0 0 0,-2 2 0 0,1 0 0 0,-3 1 0 0,1 3 0 16,0-3 0-16,-2 3 0 0,0 2 0 0,-2-2 0 0,0 0 0 0,0 0 0 16,-1-2 0-16,-2 0 0 0,-1 0 0 0,0 1 0 15,-1-3 0-15,-2-2 0 0,2 0 0 0,-2-1 128 16,0 1 64-16,0-4 16 0,1 0 0 15,-1-2 0-15,-1 2-80 0,0-4-128 16,2 2 176-16,-1 0-176 0,2-2 128 0,-2 2-128 0,2-2 0 0,1 1 0 0,0 1 0 0,-1-3 0 16,0 1 0-1,0 1 0-15,1 0 0 0,2-3 0 0,0 0 0 0,1 0 0 16,1 0 0-16,1-3 0 16,0 0 0-16,0 0 0 0,2-4 0 0,-1 1 0 0,2 2 0 0,0-4 0 0,0 0 0 0,1 0 0 31,0-1 0-31,-1-2 0 0,2 0 0 0,-1-2 0 15,1 0 128-15,2-1-128 0,-1-1 0 0,3 1 160 16,-1 0-160-16,1-2 128 0,1-3-128 0,1 1 0 16,2-1 0-16,1-1 128 0,1 1-128 0,2 0 0 15,2 1 0-15,1-2 0 0,1 1 0 0,2 3 0 0,2 0 0 0,1 1 0 16,1 2 0-16,0 2 0 0,-3 1 0 0,2 2 0 16,1 2 0-16,-1 0 0 0,1 1 0 0,-1 0 0 15,0 2-128-15,0 1 128 0,3-2 0 0,0 4 0 16,3 0 0-16,-1 3 0 0,3 0 0 0,0 4 0 15,0 0 0-15,2 4 0 0,-1 5 0 0,-1 0 0 16,2 3-128-16,-4 1 128 0,-1 1 0 0,-1-4 0 16,-2 2 0-16,0-1 0 0,-5 1 0 0,3-2 0 15,0 4 0-15,0 1 0 0,0 3 0 0,1 1 0 16,-3-1 0-16,0 1 0 0,0 0 0 0,-3 1 0 0,1 3 0 16,-2 0 0-16,0-4 0 0,-3 2 0 0,-1-5 0 0,1 1 0 15,-2-5 0-15,0 0 0 0,-3-3 0 0,0-2 0 16,1-2 0-16,-1-2 0 0,0-1 0 0,0-3 0 15,-1-4 0-15,2-2 0 16,-1-2-640-16,1-2-96 0</inkml:trace>
  <inkml:trace contextRef="#ctx0" brushRef="#br1" timeOffset="42169.4">13239 4832 35007 0,'-10'0'1552'0,"1"-2"320"0,2 1-1488 0,3 1-384 0,3 0 0 0,1 0 0 15,1 0 592-15,0-3 48 0,2 1 16 0,1 1 0 0,4-4-656 0,2 1-272 0,3-2 16 0,2 2 0 0,4-2 128 0,2 0 128 0,1 2-192 0,2-1 192 0,0 1 0 0,2 1-128 0,0 3 128 0,3 0 0 16,0-3 128-16,2 3 96 0,0 0 16 0,1 0 0 16,0 0 112-16,1 0 32 0,-2 0 0 0,-1-1 0 15,1 1-48-15,-1 0 0 0,-3-3 0 0,0 3 0 0,-1-2-160 0,-1 1-48 16,-1-2 0-16,-2 1 0 15,-2-2-704-15,-2 2-128 0</inkml:trace>
  <inkml:trace contextRef="#ctx0" brushRef="#br1" timeOffset="42549.44">13111 5050 35935 0,'-6'-2'1600'15,"1"2"320"-15,1 0-1536 0,3-3-384 0,1 3 0 0,3 0 0 0,-1 0 128 0,3 0-128 16,4 0 160-16,5-1-160 0,9 1 224 16,5 0-48-16,7-3-16 0,2 1 0 0,1 1-32 0,4-2 0 15,5 3 0-15,0-3 0 16,4 3-128-16,-2-3 0 0,0 2 0 0,-5 0 0 0,-1-1-368 0,-5 2 48 16,-3-2 16-16,-2 1 0 0,-3 1 48 0,-2-3 0 0,-1 3 0 15,-1-2 0 1,-3 0 256-16,0 2 0 0,-4-2 0 0,-1 2 0 15,-1-4-448-15,-3 2-16 0,-1-1-16 0,-3 2-14624 0</inkml:trace>
  <inkml:trace contextRef="#ctx0" brushRef="#br1" timeOffset="43054.51">13680 4355 33167 0,'-4'0'2944'0,"1"1"-2352"16,1 2-464-16,4-1-128 0,0 0 768 15,0 0 144-15,3 4 32 0,2 3 0 0,4 1-768 0,2 0-176 16,5 2 0-16,3-2 0 15,1 0 0-15,3-2 0 0,-1 0 0 0,4-2 0 0,0-1 128 0,0-1-128 0,3 2 176 0,-1-2-176 16,1 2 128 0,-1 0-128-16,1 0 0 0,-4 0 0 0,-1 1 128 0,-2-1-128 0,0 1 144 0,-2 2-144 15,-1-3 256-15,-2 1-64 0,-3 2 0 0,-1 1 0 16,-2-4 80-16,0 3 16 0,-1 2 0 0,-2 0 0 16,-1-1-144-16,-1 2-16 0,-2 2-128 0,-1 1 192 15,-1-3-192-15,-3-1 0 0,1 2 0 0,-2-1 0 16,-4 3 0-16,-1 1 0 0,-1-4 128 0,-3 4-128 15,0-2 0-15,-2 2 0 0,-2 1-192 0,-1 3 192 0,0-1 0 16,-2 0 176 0,2 2 0-16,-4 3 0 0,2 1 128 15,-1 3 16-15,-2 1 16 0,2-1 0 0,0 0-80 0,-1 1-32 16,1 2 0-16,-1-3 0 0,0 2-224 16,1-2 128-16,0 0-128 0,-1 0 0 0,2-6 0 0,1 1 0 15,1-4 0-15,0-3 0 0,2-1 0 0,-1-5 0 16,1 0 0-16,-1-1 0 0,2-3-208 0,1-2-48 15,1-2 0-15,1 2 0 16,1-4-704-16,1 0-160 0,2 0-32 0,0 0-10288 16,2-4-2064-16</inkml:trace>
  <inkml:trace contextRef="#ctx0" brushRef="#br1" timeOffset="44192.84">14841 4440 35007 0,'-4'0'3120'0,"1"0"-2496"0,1 0-496 0,2 2-128 0,0 0 896 0,2 1 176 0,-2 0 16 0,1 6 16 0,0 5-1104 0,2 2-384 0,3 8 0 0,1 7 0 0,4 8-304 0,2 3-48 0,3 7-16 0,0 6 0 15,0-1 480-15,-1 2 80 0,-2-4 32 0,-1 1 0 16,-1 2 32-16,-4 2 0 16,-3 1 0-16,-2-4 0 0,-2-1-144 0,0-5-32 0,-1-6 0 0,-1-2 0 31,-1-8-208-31,1-6-32 0,-2-2-16 0,0-1 0 15,2-5 560-15,-2-2 0 0,0-3 0 0,2-3 0 0,-2-2-928 0,0-7-80 0</inkml:trace>
  <inkml:trace contextRef="#ctx0" brushRef="#br1" timeOffset="45648.12">14829 4330 6447 0,'-6'0'576'0,"1"0"-576"0,1-2 0 0,1 2 0 0,2 0 3600 0,1 0 624 0,0 0 112 0,0-1 16 0,0 1-1936 0,0-3-400 0,1 2-80 0,2-2-16 0,3 3-832 0,0-2-192 0,2 1-16 0,-1 1-16 0,3-3-608 0,0 1-128 16,1 1-128-16,0-2 176 15,0 1-176-15,-1 0 0 0,1 0 0 0,-2-1 0 0,1 2 0 0,-3-1 0 16,2 1 0-16,-3-2 0 0,2 1 0 0,-1 0 240 16,0 0-48-16,1-2 0 0,-1 2 672 0,3-2 128 15,0-2 32-15,0 2 0 0,2-2-288 0,1 1-48 16,0 1-16-16,0 1 0 16,0-2-320-16,1 1-64 0,-1 3-16 0,0-4 0 0,0 3-112 0,0 0-32 15,-2 2 0-15,0-2 0 0,-1 2-128 0,-1-2 0 0,-1 4 144 16,1-2-144-16,-1 2 0 0,0-2 0 15,1 0 0-15,-1 0 0 0,0-2 0 0,0 2 0 0,2 0 0 0,-1 0 0 16,1-2 176-16,-2 2-48 0,2 0 0 16,-1-2 0-16,-2 2 0 0,2 0 0 0,0 0 0 0,-2 0 0 15,0 2-128-15,1 0 160 0,1 0-160 0,-3 0 160 16,1 0-160-16,-1 0 0 0,2 2 0 0,-2 0 128 16,1 1-128-16,1 1 0 0,-2-3 0 0,0 4 0 0,-1-4 0 15,1 2 0-15,-1 3 0 0,0-6 0 16,0 4 0-16,-1-2 0 0,0 2 0 0,-1-2 0 0,1 0 0 0,0 1 0 15,-2-2 128-15,1 1-128 16,-1 1 0-16,1-1 0 0,-2-1 0 0,1 4 0 0,0-1 0 0,0 0 0 16,0 0 0-16,0 0 0 0,-1 0 0 0,0 2 0 15,-1 1 0-15,0 0 0 0,-1 1 128 0,0 3-128 16,-2-1 0-16,1 0 128 16,-2 5-128-16,-1-1 0 0,0 2 0 0,-1 1 0 15,-1 0 128-15,-1 0-128 0,-1 3 128 0,1-3-128 16,-1-1 0-16,-1 0 0 0,-1-2 0 0,1-1 0 0,-1-2 0 0,0 0 128 0,0-1-128 15,-2-2 0-15,1 1 192 0,-3-1-64 16,0 0 0-16,-1-2 0 0,0 2-128 0,-1 0 0 16,1-1 144-16,-1 1-144 0,-2 0 0 0,2-2 0 15,1 0 0-15,0-2 128 0,1 0-128 0,1 0 0 16,2 0 0-16,1-2 0 0,0-1 0 0,1 0 0 0,1 0 0 0,2-3 0 16,-1 4 0-16,2-4 0 0,0 0 0 0,1 0 0 15,1 0 0-15,0 0 0 16,2-3 0-16,1 3 0 0,1-1 0 0,0 1 0 0,0-3 0 0,0 3 0 15,1-2 0-15,0 1 0 16,-1 1 0-16,0 0 128 0,0 0-128 0,0 0 0 0,0 0 0 0,22-10 0 16,-14 5 0-16,1 4 0 15,0-2 0-15,1 1 0 0,1 0 0 0,2 2 0 0,0 0 0 0,1 2 0 0,2 0 0 0,0 2 0 32,3 2 0-32,-1 0 0 0,2 3 0 0,0-2 0 0,1 2 0 0,2 1 0 0,3-2-176 0,-1 2 176 15,-4 0-208 1,-1-4 80-16,-3 3 128 0,2 1-208 0,-1-3 80 0,-2 3 128 0,-1-1-192 0,-2 0 192 15,-2-2-192-15,-3 2 192 16,0-3 0-16,-2 0 0 0,-2 0 0 0,-3-1 0 0,-1 1 0 0,0 1 0 16,-3-1 0-16,0 0 0 0,0 0 0 0,-1 3 0 15,0-3 128-15,-3 0-128 0,2 4 0 0,-1-4 0 16,1 4 0-16,-1-1 0 0,1 1 0 0,-1 0 0 16,0-1 0-16,-2 4 0 0,1-3 0 0,0 2 0 15,-3 0 0-15,0 1 0 0,-1-1 0 0,-2-1 0 16,2 4 0-16,-1-5 0 0,-3 2 0 0,1-2 0 0,-1 0 0 0,2 1 0 15,-1-5 0-15,1 2 0 0,0-2 0 16,0 0 0-16,2-2 0 0,-3 1 0 0,2-1 144 0,-3-2-144 31,1 5 0-31,-1-4 0 0,0 1 0 0,-1-2 128 0,2-1-128 16,-4 2 0-16,1-3-128 0,-2 0 128 0,1 0-352 16,-1-3 16-16,1 2 0 0,-3-4 0 15,0 1-176-15,1-5-48 0,0-1 0 0,2-3-17344 16</inkml:trace>
  <inkml:trace contextRef="#ctx0" brushRef="#br1" timeOffset="48073.43">15393 3654 14735 0,'-12'-4'1312'0,"4"1"-1056"0,3 3-256 0,4 0 0 0,-1 1 320 0,0-1 0 0,-4-1 0 0,-3-2 0 0,-2 1 384 0,0 0 96 0,2-3 16 0,4 2 0 16,3-1 448-16,4 0 80 0,4 2 32 0,4-4 0 0,1 3-304 0,3-1-64 0,1 4-16 0,1 0 0 0,2 3 32 0,4 3 16 16,-1 4 0-16,3 6 0 0,2 6-288 0,5 4-64 15,3 9-16-15,4 8 0 0,3 2-352 0,1 5-64 16,2 7 0-16,-2-4-16 0,-1 4-240 0,5 13 0 16,3 14 0-16,1 10 0 15,-3 0-720-15,-3 5-240 0,-3 4-64 0,-5 1 0 16,-6 1-2128-16,-9-11-432 0,-4-11-96 0,-6-10-16 15,-5-1 1472-15,-3-2 304 0,-5 2 48 0,-4-8 16 0,-2-4 1856 0,-5-9 320 0,0-11 80 16,-1-5 32-16,-1-7 224 0,-1-8 48 0,0-4 16 16,-2-7 0-16</inkml:trace>
  <inkml:trace contextRef="#ctx0" brushRef="#br1" timeOffset="48518.32">12003 3988 35935 0,'-12'-6'1600'0,"2"-1"320"0,0 3-1536 0,3 2-384 0,2 2 0 0,1 0 0 0,-1 0 0 16,-2 2-208-16,-7 0 16 0,-3 0 16 0,-6 2 176 0,-1 2 0 0,-3 7 0 0,-2-1 128 0,1 2-128 0,-2 4 0 0,-1 1 0 0,-1 3 0 0,0 7 0 0,-2 3 0 0,1 5 0 0,-3 7 0 0,0 7 0 0,0 1 0 0,4 0 0 0,-1 6 0 16,-1 11 400-16,2 7 64 0,3 9 16 0,5 2 0 15,6 3 32-15,5 1 16 0,7 6 0 0,11 0 0 16,9 5-256-16,10-8-48 0,5-15-16 0,14 3 0 16,14 0-208-16,15-2 0 0,15-7-144 0,12-8 144 15,5-14-1280-15,9-9-144 0</inkml:trace>
  <inkml:trace contextRef="#ctx0" brushRef="#br1" timeOffset="49544.58">16731 5177 32255 0,'0'-2'2864'0,"1"1"-2288"16,0-2-576-16,1 1 0 0,2 1 0 0,0-3-352 0,1-2 48 0,5-3 16 0,2-5 80 0,4-4 16 0,1-1 0 0,0-3 0 0,-1 2 640 0,-2-1 144 0,0-1 32 0,-2 0 0 0,0-4 256 0,-1-1 48 16,0-2 16-16,-1-1 0 0,0-4 304 0,0-3 64 0,-2-2 16 15,1-1 0-15,-1 1-656 0,0-4-128 0,1-3-32 16,-2 0 0-16,0 2-304 0,0-4-64 0,-1 1-16 0,0-2 0 15,0 0 0-15,-1 3 0 0,1 5 0 0,-2 7 0 16,0 0-128-16,1 6 0 0,-2 5 0 0,1 1 0 16,-1 5 0-16,-1 2-176 0,0 5 48 0,0 1 0 15,-1 2 128-15,1 2 0 0,0 4 0 0,0-1 0 16,1-1 0-16,0 3 0 0,1 3 0 0,0-1 0 16,1 4 0-16,-2 1-160 0,4-1 160 0,-2 4-160 15,2 2 160-15,0 2 0 0,2 2 0 0,2 5 0 0,1 1 0 16,2 4 0-16,1 2 0 0,2 7 0 0,2 2 0 15,2 1 0-15,-1 1 0 0,-1 2 0 0,1-6 0 0,1 9 0 16,1 3 0-16,-1 1 0 0,0 5 0 0,1-1 0 16,-3 0 160-16,0-4-160 0,-2-6 0 0,-2-2 0 15,-3-8 0-15,2-1 0 0,-2-1 0 0,-1-3 0 16,-1 1 0-16,0-2 0 0,0-4 128 0,-2 1-128 16,-1-4 0-16,0 0 144 0,1 0-144 0,-1-5 0 15,-2-2 0-15,-1-4 128 0,0-2-128 0,-2-3 0 0,1-2 0 16,-1-2 128-1,-1-2-448-15,0-3-80 0,1-2-32 0,-2-4-18544 0</inkml:trace>
  <inkml:trace contextRef="#ctx0" brushRef="#br1" timeOffset="50517.6">18904 4320 21183 0,'0'-3'1888'0,"0"3"-1504"0,2-3-384 0,-2 3 0 0,0 0 752 0,0 0 80 0,1 0 0 0,0-2 16 0,2 1-544 0,-1 1-112 0,1 0-32 0,-3 0 0 0,0 0-32 0,0 0 0 16,0 0 0-16,6 19 0 0,-6-10 256 0,-2 1 64 0,0 4 0 15,-2 0 0 1,-1 5-112-16,-1-2-16 0,0 4 0 0,-4 2 0 0,-1 1 256 0,-1 2 64 0,-1-1 0 0,-2 1 0 16,-1 2 176-16,-1 1 32 15,-2-3 16-15,1 1 0 16,-2-1-192-16,-1 0-32 0,0-3-16 0,-1 1 0 15,1 1-240-15,-1-7-32 0,1 1-16 0,-1-6 0 16,5 0 32-16,-1-6 0 0,0-1 0 0,0 0 0 16,-1-1 0-16,1-1 0 0,0-1 0 0,-1-2 0 15,1 1-368-15,-2-2 0 0,2-2 0 0,-2 1 0 0,0-2-144 16,1-1 144-16,-1-2-160 0,0 0 160 16,1 0-400-16,1-4 16 0,2-1 0 0,1-3 0 0,3-2 224 0,-1 0 160 15,2-2-192-15,2-1 192 0,1 0 128 0,-1 0 128 16,3 0 16-16,1 1 16 0,3-1-80 0,0 2-16 15,2-6 0-15,3 2 0 0,1 3-192 0,2-2 176 16,2-2-176-16,5-4 160 0,0 4-160 0,1 1 0 16,2-2 0-16,1 1 0 0,4 0-192 0,0 3 16 15,3 1 16-15,-1 4 0 0,2 2 160 0,-1 2-192 0,-1 0 192 16,-1 4-192-16,2 3 192 0,-3 0 0 0,1 3 0 16,-1 0 0-16,1 3 0 0,1 3 0 0,-1 4 0 15,-1 0-128-15,2 5 128 0,1 1 0 0,1 3 0 0,-1-1 0 16,0 2 0-16,-1 2 0 0,1 3 0 0,-2-1 0 15,2 3 0-15,-1 2 144 0,2 5-16 0,1-2-128 16,1 0 288-16,-1-1-48 0,0-3-16 0,1-2 0 16,-1-1-48-16,0-3-16 0,1-2 0 0,-2-1 0 15,1-1-160-15,-3-3 0 0,1-1 0 0,-1-2 128 16,-2-2-128-16,1-1 0 0,-1-3 0 0,-2-1 0 16,0-3-320-16,-3 1-64 0,1-3 0 0,2 0-17040 15</inkml:trace>
  <inkml:trace contextRef="#ctx0" brushRef="#br1" timeOffset="53533.75">19092 3236 31327 0,'-10'-4'2784'0,"4"2"-2224"0,3 2-560 0,3-3 0 0,1 3 416 0,0-1-32 16,-3-1 0-16,0-2 0 0,1-2-576 0,5 0-128 0,2-3-32 0,6 1 0 0,6 2 352 0,4-2 0 0,5 4 0 0,4 0 0 0,5-1-144 0,2 4 144 0,3 1 0 16,1 0 0-16,1 1 0 0,2 2 0 15,1-3 0-15,2 2 0 0,1-2 128 0,0 0 128 0,-1 0 16 0,-4 0 16 16,-2 0 112-16,-3 0 32 15,-3 0 0-15,-4 0 0 0,-3 0-48 0,-4 0 0 16,-1 0 0-16,-5-2 0 0,-3 4 144 0,-3-2 32 0,-3 0 0 0,-4 4 0 16,-2-2-48-16,-3 2 0 0,-1 0 0 0,-3-2 0 15,0 4-16-15,-2 1-16 0,-1-1 0 0,-1-1 0 16,1 1-224-16,-1 0-64 0,-2 3 0 16,0-3 0-16,1 4-64 0,-1-1-128 0,0 0 176 0,1 1-176 0,-1 0 0 15,2 3 0-15,-2-1 0 0,2 4 0 0,-1-1 0 0,1 2 0 16,1 4 0-16,-1-1 0 0,4 5 0 0,-1 1 0 15,2 5 0-15,2 4 0 16,2 3 0-16,0 2 0 0,5 7 0 0,-1 2 160 0,3 4-32 0,-1 0-128 16,1-2 192-16,1-1-64 0,0 1-128 0,-1 3 0 15,3 6 0-15,-1 0 0 0,0 3 0 0,-1-2 0 16,0-2 0-16,-2-2 0 0,0 0 0 16,-3-2 0-16,0-2 0 0,-2 0 0 0,0 1 0 0,1-3 0 15,-3 2 0-15,0-2 0 0,0-3 0 0,-1 2 0 0,1-2 0 16,-1 3 0-16,0 2 0 0,0-3 0 0,0 5 0 15,2-2 0-15,-1-5 240 0,3-1 16 0,1-3 0 16,1-2 0-16,2-5-256 0,4 1 0 0,-3-2 0 0,3-2 0 16,-1 0 0-16,0-2 0 0,-1-4 128 15,-3 1-128-15,1-4 0 0,-3-3 144 0,-2-2-144 0,1-4 128 16,-2-1 16-16,0-4 0 0,-1 0 0 0,-2-1 0 16,1 0 48-16,0-4 16 15,0 0 0-15,-2 0 0 0,1-3-80 0,0-2 0 16,1 1-128-16,-1-2 192 0,-1 2-16 0,1-4-16 15,0 2 0-15,-1-3 0 0,0 0 32 0,0 1 16 16,-1-2 0-16,0 2 0 0,0 0 16 0,-1-3 0 16,0 4 0-16,-1-1 0 0,0 0-64 0,-2 1-16 0,1 0 0 0,-2 1 0 0,-1 0-16 15,-2 0-128-15,-2 2 192 0,-1 0-64 16,-2 0-128-16,-3 2 128 0,-2-2-128 0,-1 2 128 0,1-2-128 0,-5 2 128 16,0 0-128-1,-1 0 128-15,-2 1-128 0,-1-4-272 0,1 1 64 0,-3-2 16 16,-2-2-528-16,-2-4-112 0,-1-2 0 0,-6-7-19712 15</inkml:trace>
  <inkml:trace contextRef="#ctx0" brushRef="#br1" timeOffset="54667.63">12216 3167 34095 0,'-4'0'3024'0,"2"0"-2416"0,0 0-480 0,1 0-128 0,0 0 384 15,0 0 48-15,-3 2 16 0,-2-2 0 0,-4 1-448 0,-1-1 0 0,-4 3 0 0,-2-3 0 0,-3 2 176 0,-2-2 0 0,-3 0 0 0,-2 0 0 0,-2 0-176 0,-4 0 0 16,-2 0-192-16,-4 0 192 0,2 0-368 0,-7 0 48 16,-1 0 16-16,-4 2 0 0,2 0 304 0,-1-1 0 15,0 2 0-15,-2 1 0 0,3 0 272 0,-2 3 64 16,0-1 16-16,-1 1 0 0,2 3-112 0,0 1-32 0,-1 3 0 15,4 1 0-15,0 2-208 0,6 2 0 0,3-3 0 0,5 2 0 16,4-2 0-16,3 0 0 16,4-1 0-16,4-1 0 0,3 1 368 0,3 1-32 15,1 2 0-15,3 0 0 0,2 0-112 0,3 3-32 0,0-1 0 0,1-2 0 16,1 5-192-16,0-1 0 0,3 3 128 0,0-2-128 16,-1 4 0-16,2 2 0 0,-1 1 0 0,0 3 0 15,-1-1 0-15,0 0 0 0,-1 2 0 0,0-2 0 16,-2 2 0-16,0 1 0 0,0 6 0 0,-2-2 0 0,1 5 0 15,0 0 0-15,-2 4 0 0,1 2 144 0,-1 1 192 0,2-1 48 16,0 1 0-16,0 0 0 0,-1-2-208 0,2 6-48 16,0-1 0-16,0 3 0 0,3 2-128 0,-1-2 0 15,2 0 144-15,1-4-144 0,0-1 128 0,1 1-128 16,2 4 160-16,-1 0-160 16,2 0 0-16,-2 0 0 0,2 0 0 0,-2-4 0 0,1-2 0 0,-3-6 0 15,-2 2 0-15,0 3 0 0,-2 0 0 0,-1 2 0 16,-2 4 0-16,-2-2 0 0,-2 1 0 0,-1-4 0 15,1-2 0-15,-1-4 0 0,-1-1 0 0,0 3 0 16,0-2 128-16,1-2-128 0,0-5 0 0,-1-3 128 16,2-3-128-16,1-1 0 0,0-5 352 0,1-4-32 0,2-3 0 0,1-3 0 15,1-4-144-15,0 0-48 0,1-4 0 0,1 1 0 16,1-6 112-16,-1 3 16 16,1-3 0-16,0 1 0 0,2-2 0 0,2-1 0 0,-2 2 0 0,1-1 0 15,0 2-96-15,1 0-16 0,2-2 0 0,1-1 0 16,0 2-144-16,2-1 128 0,2 0-128 0,2 0 128 15,1 2-128-15,2 1 0 0,0-2 0 0,1 1 128 16,4 2-128-16,-1-3 128 0,2 1-128 0,0-1 128 16,-1 0 16-16,4-1 0 0,-1-1 0 0,4 2 0 0,0-2-144 15,1 2 0-15,4-1 0 0,1 2 128 16,1-2-128-16,0 2 0 0,3 2 0 0,0-3 128 0,-5 0-128 0,0 1 0 16,0-1 0-16,-2-3 0 0,-2 1-208 0,-1-2 80 15,-4 1 128-15,-3-5-13888 16,-2 1-2672-16</inkml:trace>
  <inkml:trace contextRef="#ctx0" brushRef="#br1" timeOffset="55563.71">20491 4424 32255 0,'4'0'2864'0,"1"-2"-2288"16,-1 2-576-16,1 0 0 0,0 0 512 0,2 0-16 0,4 0 0 0,6 0 0 0,10-3-224 0,8 3-32 0,7-1-16 0,1-1 0 0,2-1 208 0,0-2 32 16,1 0 16-16,2 2 0 0,1-4-288 0,0 1-48 0,2-1-16 0,2 1 0 0,1-1 128 0,1 1 32 15,-3-2 0-15,-4 0 0 0,-2 0-288 0,-3 1 0 16,-3-3 128-16,-3 4-128 15,-3 0-304-15,-3 2-112 0,-2 2-32 0,-6 2 0 16,-1 0-1536-16,-3 0-320 0,-3 2-64 0,-5 2-11520 0</inkml:trace>
  <inkml:trace contextRef="#ctx0" brushRef="#br1" timeOffset="55943.59">20551 4690 33167 0,'7'0'2944'0,"-2"0"-2352"16,0 0-464-16,1-2-128 15,-1 2 1728-15,1 0 320 0,3 0 64 0,7-1 0 0,8 1-1696 0,11-3-416 16,9 1 0-16,7 0 0 0,2 0 0 0,1-2 0 0,0 2-144 0,0-2 144 16,1-1 0-16,-1 1 0 0,3 1 0 0,-1-4 0 15,-3 5 0-15,-4-2 0 16,-5 4-128-16,-5-3 128 15,1 3-256-15,-4 0 0 0,-2-3 0 0,-3 1 0 16,-2 0-1056-16,-3 2-224 0,-2-3-32 16,-1 3-14416-16</inkml:trace>
  <inkml:trace contextRef="#ctx0" brushRef="#br1" timeOffset="56787.88">21673 5775 12895 0,'6'-4'1152'15,"-1"2"-928"-15,-1-2-224 0,-2 1 0 0,1 0 2832 0,-1 0 528 0,0 1 96 0,1-3 32 0,3-1-3744 0,2-3-736 0,-1-3-160 0,1 2-16 16,-3-4-1728-16,-2 5-352 0,1 0-64 0,-3-4-16 15</inkml:trace>
  <inkml:trace contextRef="#ctx0" brushRef="#br1" timeOffset="57590.12">21058 3663 34095 0,'-8'-7'3024'0,"2"4"-2416"15,3-2-480-15,4 4-128 0,1 1 832 16,-1 0 160-16,-2-3 32 0,-1-1 0 0,1-1-784 16,2 4-240-16,3 1 128 0,2 6-128 0,3 2 0 0,3 4 0 15,2 4 0-15,4 5 0 0,5 2 0 0,0 2 0 16,6 4 0-16,0-1-144 0,1-2 144 0,0 2 0 16,1 0 0-16,0-6 0 0,-3 0 0 0,-1 3 0 15,4-3 0-15,-4 1 0 0,-2-3 0 0,1 2-128 16,0 3 128-16,0-1-128 0,-1 2 128 0,-3-1 0 15,-2 3 0-15,-3-2 0 0,-2 0 0 0,-2 2 0 0,-3-2 0 16,1-2 0-16,-4-2 176 0,-1 1-48 0,-2-3 0 16,-2-3 0-16,-1-1 256 0,-1-2 64 0,-1-2 0 0,1-2 0 15,0 0-96-15,-1-2-16 0,1 1 0 16,-1-3 0-16,2-2-96 0,-1 0-32 0,0-2 0 16,1-1 0-16,1-1-16 0,1-1-16 0,-1 1 0 0,1-2 0 15,-1-1-48-15,2-1 0 0,0 1 0 0,-2 0 0 16,1 2-128-16,-2-1 192 0,1 2-192 0,-2 0 192 15,2 2-192-15,-4 2 0 0,2-2 0 0,-1 6 128 16,-1 0-128-16,-3 3 0 0,0 4 0 0,-1-1 0 16,-2 4 0-16,-2 3 0 0,-1 2 0 0,-1-1 0 0,-3 3 0 15,-1 1 0-15,0-2 0 0,0 2 0 0,-2-1 192 16,0-3-64-16,-1 4 0 0,1-1 0 0,-1-3 64 0,-2 1 16 16,-1-1 0-16,-3 4 0 0,-1 1-32 0,-3 5-16 15,-4 3 0-15,-2 2 0 0,1-1-160 0,-2 1 0 16,-3 5 0-16,-2-4 0 0,-1 2 0 0,5-4 0 15,2-4 0-15,7-4 0 0,7-7 0 0,6-5-256 16,4-3 64-16,6-7-13056 16,6-2-2608-16</inkml:trace>
  <inkml:trace contextRef="#ctx0" brushRef="#br1" timeOffset="58791.63">21758 5822 18431 0,'-7'0'1632'0,"2"-3"-1312"0,0 3-320 0,3-3 0 0,2 3 2288 0,0-4 384 15,1 1 80-15,-1-3 0 0,2-4-1728 0,2-2-368 0,2-4-64 0,3-5-16 0,3 1 224 0,2-2 32 0,3 0 16 16,2-6 0-16,3 0 560 0,3-4 96 0,2-4 32 0,3-5 0 0,3-2-608 0,3-4-112 0,1-5-32 0,1-5 0 16,2-5-320-16,-2-2-64 0,0-8-16 0,-3-2 0 15,-2-2-32-15,-2-3-16 0,-2-2 0 0,-3-2 0 16,-4 4-64-16,-5 1-16 0,2 4 0 0,-3-2 0 0,0 1 16 0,-2 3 0 15,-2 8 0-15,0 1 0 0,1-3-80 0,-1 4-32 16,2 3 0-16,-1 8 0 0,2 10-160 0,-1 7 0 16,1 3 0-16,1 5 0 0,-1 4 0 0,1 3 0 15,2 3 0-15,-1 0 0 0,3 1 0 0,0 4 0 16,1 0 0-16,1 1-176 0,1 4 176 0,-2 2 0 16,0 0 0-16,-2 4 0 15,1 0 0-15,-3 2 0 0,0 3 0 0,-3-2 0 16,0 5 0-16,-2 0 0 0,-1 5 0 0,-1 0 0 0,-1 5 0 0,-3 1 0 15,0 6 0-15,-1 1 0 0,-1 0 0 0,1 1 0 16,-1-1-160-16,-1-1 160 0,1-2 0 0,0 1 0 0,1-2 0 16,0 2 0-16,0 0 0 0,0-4 0 0,0 1 0 0,0-5 0 15,-1 3 0-15,0-3 0 16,1 3 0-16,-4-3 0 0,2 0 0 0,-3 0-128 0,-1 2 128 0,-3-2 0 16,1-1 0-16,-3 1 0 0,0 3 0 0,-4 1 0 15,0 2 0-15,-2-2 0 0,-2 1 0 0,-1 1 0 16,-1-2 0-16,0 1 0 0,-1 1 0 0,0-3 0 15,-1-2 0-15,1 0 0 16,-1-1 0-16,0-2 0 0,1-2 0 0,1-3 0 0,1-4 0 0,1 0 0 0,1-2 0 0,0 0 0 16,1-3 0-16,1 0 0 0,1 0 0 0,-2-3 0 31,1 1 128-31,-2 1-128 0,2-4 160 0,-1 0-160 16,-1-1 160-16,1 1-160 0,-2-1 192 0,1-1-64 15,0 2-128-15,2-3 192 0,0 2-192 0,0-2 0 0,2 2 0 0,2 0 0 0,1 1 0 0,1 1 0 16,1 2 0-16,2 0 0 0,0 0 0 0,2 1 0 31,3 1 0-31,-1 0 0 0,2 1 0 0,1 1 0 0,1-2 0 0,2 4 0 0,0-1 0 16,2-2-160-16,2 1 32 0,2 2 0 0,1 1 128 0,2-1 0 15,1-2 0-15,0 2 0 16,3 2 0-16,0-2 0 16,3-2 0-16,-1 2 0 0,2-2 0 0,1 0 0 15,0 0 0-15,0-2 0 0,1 0 0 0,-1 0 128 0,1 0-128 16,0 0 176-16,-3-2-176 0,1 4 0 0,1-2 0 15,-3 0 0-15,-1 3 0 0,-1 0 0 16,0-1 0-16,-1 3 0 0,0 1 0 0,-3 0 0 0,-3 1 0 0,-2 2-176 16,-2-2 176-16,0 5 0 0,-1 1 0 0,-2 3 0 15,-1 0 0-15,-2 3 0 0,-2-3 0 0,0 2-128 16,-2 1 128-16,-3 0 0 0,-1 0 0 0,-1 0 0 16,1 1 0-16,-4 1 0 0,-1 1 0 0,1 0 0 0,-2-2 0 15,-1 1 0-15,0-1 0 0,0-2 0 0,-2-2 0 0,1 0 0 16,1-1 0-16,-3 3 0 0,-2 0 0 0,0 1 0 15,-1 1 0-15,-1-2 0 0,0 1 0 0,-1-1 0 16,-1-4 0-16,-1 1 0 0,2-3 0 0,-4 2 0 16,0-6 0-16,-1 2 0 0,1 0 0 0,-3-4 0 15,0 3 128-15,-3-4-128 0,1 0 192 16,0 1-16-16,-2-2-16 0,0-2 0 0,1-1 16 16,-2 2 0-16,-1-3 0 0,-2 0 0 0,2 0-176 0,0-3 0 15,1 2 0-15,1-5 0 0,3 0-224 0,4-4-80 16,3-3-16-16,5-3-20864 0</inkml:trace>
  <inkml:trace contextRef="#ctx0" brushRef="#br1" timeOffset="68736.17">6909 4359 17503 0,'-2'-4'1552'0,"2"0"-1232"0,0 2-320 0,-1 2 0 16,1 0 896-16,0-3 128 0,0 0 32 0,-2-3 0 0,-2-1-816 0,-1-3-240 0,-1 4 0 0,-3-2 128 0,1 0 128 0,-2 2 48 0,-3 0 0 0,-2 0 0 15,-1 2-304-15,-2-2 0 0,-2 2 0 0,-2-2 0 16,-2 1 240-16,-2-1-64 0,-3 2-16 0,-2 0 0 15,-1-2 32-15,-3 2 0 0,-1 0 0 0,-1 0 0 16,0 0 160-16,-4 0 32 0,0 2 16 0,-3-2 0 0,-2 2-80 16,-1-1-32-16,-2 2 0 0,-1-1 0 15,-1-1 224-15,1 3 64 0,3-1 0 0,0 1 0 16,1 0 64-16,1 1 0 0,-2-1 16 0,2-1 0 0,-2 1-464 0,-2 0-192 16,1 0 128-16,0 0-128 0,-1 0 0 0,-1 1 0 15,2 2 0-15,-3-1 0 0,0-1 0 0,0 2-176 16,-3-1 176-16,0 2-128 0,1-2 128 0,0 2 0 15,-1 2 0-15,3-2-128 0,1 2 128 0,1 0 0 16,-2 1 0-16,1-1-128 0,5 1 128 0,-5-1 0 16,-2 3 0-16,-2-2 0 0,3 2 0 0,2 1 0 15,3-4 0-15,3 3 0 0,3-3 0 0,2 1 0 0,2 2 0 16,1-3 0-16,3 4 0 0,1-4 0 16,3 2 0-16,2 0-128 0,1-1 128 0,2 0 0 0,0 2 0 15,4-3 0-15,1 0 0 0,2 0 0 0,1 2 0 16,3 0 0-16,1-2-240 0,1 4 48 0,0-1 0 0,1 1 0 15,3 2-176-15,0 1-16 0,0 3-16 0,0-3 0 16,2 2 208-16,-1 2 64 0,0 2 0 0,0 2 0 16,-1 1 128-16,0 2 0 0,0 1 0 0,-2 0-128 15,-1 6 128-15,2-2 0 0,-2 3 0 0,2 1-128 16,1-4 128-16,-2 5 0 0,2 1 128 0,0 1-128 0,0 1 256 16,1-1-32-16,1 1 0 0,0 4 0 0,1 1 64 15,0 1 16-15,1 2 0 0,-1-5 0 16,1 2-304-16,1-7 0 0,-2 0 0 0,1-4 0 0,-1 1 0 15,0-3 0-15,0 0 0 0,1-2 0 0,-2 2 0 0,1-1 0 16,0-3 0-16,-1 1 0 0,0-2 160 0,-1 0 32 16,2-3 0-16,-1-5 0 0,1 0 80 15,1-2 32-15,-1-3 0 0,3-1 0 0,2 0 336 0,-1-2 80 16,3-2 16-16,1 1 0 0,2-2-192 0,2 0-32 16,2-2-16-16,1 1 0 0,3 1-160 0,2-1-16 15,6-2-16-15,0 2 0 0,4 2-304 0,2 0 0 16,0 0 0-16,6 1 0 0,2 2 0 15,5-1 0-15,5 1-128 0,1-6 128 0,-1 1-320 0,2-2 16 16,1-2 16-16,5-2 0 0,5 1 288 0,5-2 0 16,4 2 0-16,-1-1 0 0,-1-7 0 0,-3 1-128 15,1 3 128-15,1 1 0 0,3-1 0 0,2 3 0 0,0 2 0 0,0 4 0 16,-4-1 0-16,-3 0 0 16,0 3 0-16,3 4 0 0,2 0 0 0,1 3-128 0,1-1 128 0,-1 0 0 15,-7-2 0-15,2-1 0 0,-1 2 0 0,2 0 0 16,0 3 0-16,-2-4-128 0,0-2 128 0,-2-2 0 15,-3-2 0-15,1-4 0 0,-1 0 0 0,-2-2 0 16,-4 0 0-16,-2-1 128 0,-3 0-128 0,-6-3 0 16,-4 0 256-16,-4 0-64 0,-2-2 0 0,-4 0 0 0,0-1 432 15,-5 3 80-15,-3 1 0 0,-2-1 16 0,1-1-112 0,-3 1-32 16,-1 0 0-16,-3 2 0 0,-1-2-240 0,-2 0-48 16,-2 1-16-16,0-1 0 0,-1 1-112 0,-3-1-32 15,1-3 0-15,0 0 0 0,-2 0 64 0,2-4 0 16,0 0 0-16,-1-6 0 0,2-1 160 0,2-2 32 15,-2 0 16-15,1-3 0 0,-1-3 48 0,1-1 0 16,-1-3 0-16,0-1 0 16,-2 0-160-16,1-5-32 0,-3 0 0 0,1-2 0 0,-2 1-64 0,0-5 0 15,-2-3-16-15,0-1 0 0,-2 4 0 0,2-3 0 0,-3 2 0 16,0-2 0-16,0-4-176 0,-2 3 160 0,-1 1-160 16,-1 0 160-16,0 5-32 0,-1-1-128 15,-1-2 192-15,1 7-64 0,0 1 0 0,0 1 0 0,0 1 0 16,0 1 0-16,0-3 0 0,0 1 0 0,2 1 0 15,-1 2 0-15,2 3-128 0,0-3-176 0,1 3 48 0,1-2 0 16,0 4 0-16,0-3 0 0,2 5 0 0,-2 1 0 31,1 0-416-31,-1 3-80 0,1 0-16 0,-1 2 0 0,2 1-288 0,-1 1-64 16,0 4-16-16,-1 2-18640 0</inkml:trace>
  <inkml:trace contextRef="#ctx0" brushRef="#br1" timeOffset="70308.23">4910 5452 33167 0,'2'-2'2944'0,"-4"-1"-2352"0,1 2-464 0,1 1-128 0,0 0 1840 0,0 0 336 0,1 0 80 16,-1-3 16-16,0 3-2272 0,-1-1-336 0,0 1-128 0,1 0-32 0,0 0-880 0,0 0-176 0,0 0-48 0,0 0 0 15,-21 1-400-15,12 2-96 0,-2-3-16 0,-4 0 0 16,-1 2 864-16,-5 0 160 0,-2 1 48 0,-6 2 0 0,-2-1 2176 0,-2 0 432 31,-2 1 96-31,-2-2 0 0,-2-2 336 0,-2 2 64 0,1-1 16 0,2 2 0 0,5-4-816 0,-2 3-176 16,3-2-16 0,1 1-16-16,2 2-528 0,2 1-96 15,5-1-32-15,1-1 0 0,1 4-400 0,3-1 128 0,3 0-128 16,4-2 0-16,2 2-176 0,3-4-112 0,2 4-32 15,3-2 0 1,4-1-672-16,3 3-144 0,4-2-16 0,4-1-16 16,3 1 16-16,4 1 0 0,8-1 0 0,3-2 0 0,5 2 960 0,4-2 192 0,3-2 0 15,1 0 0-15,-1 0 0 0,2 0 0 0,0 0 0 0,0-2 0 16,-3-1 272-16,-2 2-16 0,0-1 0 0,-3-1 0 16,0 2 480-16,-4-2 96 0,0 1 0 0,-4 1 16 0,-3 1-144 15,-5 0-16-15,-6 0-16 0,-3 0 0 0,-5 0-176 16,-5 1-48-16,-1 1 0 0,-5-2 0 0,-1 3-144 15,-5-3-48-15,-3 1 0 0,-4 2 0 0,-4-3-16 0,-5 0-16 16,-2 0 0-16,-2-3 0 0,-3 3-48 0,-5-1-16 16,-4 1 0-16,-3-3 0 0,-3 1-32 0,1 1 0 15,-1-2 0-15,1 0 0 0,2 0 0 0,2 2 0 16,5-2 0-16,-1 3 0 0,3-2 0 0,-1 2 0 16,3 0 0-16,2 0 0 0,3 2 0 0,3-2 0 15,3 3 0-15,3-3 0 0,3 4-128 0,5-4-176 16,4 1 48-16,2 1 0 15,3-2-352-15,5 0-64 0,3 0-16 0,6 0 0 16,0 0-688-16,7-3-144 0,5 0-16 0,6-1-10096 0,2-2-2000 0</inkml:trace>
  <inkml:trace contextRef="#ctx0" brushRef="#br1" timeOffset="71912.16">5828 6417 6447 0,'4'2'576'0,"-3"-2"-576"0,-1 0 0 0,0 1 0 15,0 2 2112-15,0-3 320 0,-1 2 64 0,-1-1 16 0,1 3-1488 0,-3 1-320 0,1 1-48 0,-3 4-16 0,-1-4 1312 0,0 4 256 0,-1-1 48 0,0 1 16 0,0 0 544 0,1-2 96 0,1 2 32 0,1 0 0 0,1-1-1200 0,2 4-224 16,3 2-48-16,0 3-16 16,4 3-688-16,3 5-144 0,0 4-32 0,2 6 0 0,1 8-464 0,0 0-128 15,2 1 0-15,-3 5 0 31,-1 10-352-31,-2 3-96 0,-2-3 0 0,-4 7-18624 0</inkml:trace>
  <inkml:trace contextRef="#ctx0" brushRef="#br1" timeOffset="72148.35">5362 7024 58047 0,'-3'-3'2576'0,"3"2"528"0,3 1-2480 0,4-4-496 0,3 2-128 0,5-2 0 0,6 2-1232 16,11-7-272-16,20-5-48 0,22-8-16 15,19-6 400-15,10-7 80 0,3-3 0 0,3-7-13792 16,1-8-2768-16</inkml:trace>
  <inkml:trace contextRef="#ctx0" brushRef="#br1" timeOffset="93603.82">1568 4186 20271 0,'-3'-10'1792'0,"2"2"-1424"0,1 2-368 0,1 3 0 0,1 0-1104 0,-1-1-304 0,-1-2-48 0,1-6-16 0,-1-4 944 0,0-2 176 16,-1 5 32-16,0 0 16 0,-3 6 304 0,0 1-160 0,-1 3 160 0,-1 3-128 0,0 0-416 0,-1 3-80 0,0 1-16 0,1-2 0 0,0 2 912 15,1 2 176-15,0-2 48 0,3-2 0 0,-1 2 848 0,2-4 160 16,1 2 32-16,0-2 16 0,1 0 304 0,0-2 64 16,1-1 16-16,-2 2 0 0,1-4 80 0,0 1 16 15,2 1 0-15,-3-3 0 16,1 2-464-16,-1-1-96 0,0 1 0 0,-1-3-16 15,-2 1-640-15,1 1-128 0,-1-2-32 0,-2 4 0 16,-1-5-352-16,-1 3-80 0,-3-1-16 0,-1 2 0 16,-3-2-80-16,-2 3-128 0,-1-1 176 0,-3 1-176 0,0 3 128 0,-2 0-128 15,-3 0 0-15,-1 0 0 0,0 4 0 16,-2-1 0-16,-1 3 0 0,1-3 0 0,1 4 0 0,-1-1 0 0,4-2 0 0,0 2 0 31,3-4 0-31,3 2 0 0,-1-4 0 0,3 2 0 0,5-2 320 0,0 2-32 16,0 0-16-16,1 1 0 0,0-2-112 0,1 4-32 0,-1-2 0 0,2 1 0 15,-1 2 0-15,0 1 0 0,1 1 0 0,-1 2 0 16,0 2-128-16,1 0 0 0,0 2 0 0,1 2 0 16,-2 1 0-16,1 4 0 0,-1-2 0 0,1 6 0 15,1 0 0-15,-2 2 0 0,3 4 0 16,0 0 0-16,2-1 0 0,1 0 0 0,0 1 0 0,1 2 0 16,-1 1 0-16,3 7 0 0,-1 7 0 0,1 7 0 0,1 4 0 0,-1 0 0 15,3-1 0-15,-1 4 0 16,2 1 0-16,0 4 0 0,-1 9 0 0,1-2 0 0,1 4 0 0,1-3 0 15,0-11 0-15,0-1 0 0,2-3 0 0,-1 4 0 16,1 5 0-16,0 1 0 0,-1-1 0 0,-3-2 0 16,0-3 0-16,-3-2 0 0,1-2 0 0,-4 3 0 15,1 10 0 1,-3-7 0-16,0-3 0 0,-1-6 0 0,-2-5 0 0,1-5 0 0,1-9 0 0,-2 7 0 16,-2 5 0-16,-2 6 0 0,0-5 0 0,-1-1 128 15,-1-3-128-15,2-8 128 0,2-11 0 0,1-6 0 0,2-3 0 16,-1-5 0-16,2-5 256 0,1 0 64 0,1-3 0 31,2-3 0-31,1-2-192 0,-1 1-48 0,2-2 0 16,0 0 0-16,0 0 48 0,2 0 0 0,-1 0 0 0,2-2 0 15,0 1-80-15,1-2-16 0,0 3 0 0,1-2 0 16,-1 1-16-16,1 1 0 0,0 0 0 0,1 0 0 16,0 0-144-16,0 3 0 0,2 0 0 0,-2 2 0 15,2 3 0-15,-1-1 0 0,4 1 0 0,-1-3 0 16,4 4 0-16,2-3 0 0,1 0 0 0,5 0 0 0,1 1 448 15,2-4 48-15,6 1 16 0,2-2 0 0,2 1-192 16,5-2-16-16,8-1-16 0,3 0 0 0,-1 3 48 0,-2-1 16 16,1-1 0-16,-2 3 0 0,-1 1-352 15,-5 1 0-15,-4 0 0 0,-7-2 0 16,-7 2-256-16,-6 0-128 0,-2 4-32 0,-10-1 0 0</inkml:trace>
  <inkml:trace contextRef="#ctx0" brushRef="#br1" timeOffset="110268.22">9110 9989 29487 0,'-9'-2'2624'0,"3"0"-2112"0,2 2-512 0,2 0 0 0,-1 0-256 0,-1 0-144 0,-2 0-48 0,-6-2 0 0,-5 1-1184 0,-4-4-240 0,-3 1-48 0,1 0-16 16,-1-2 144-16,-1 0 16 0,-1 2 16 0,-2-2 0 0,0 1 1552 0,-5 1 208 16,-1 1 240-16,-3 3-48 0,-3-3 784 0,-2 3 176 15,0-2 16-15,-3 0 16 0,2 0 0 0,-3 1 0 16,-2-2 0-16,0 0 0 0,-1 3-288 15,-2 0-64-15,-1 0-16 0,-1 3 0 0,0-3-320 0,-1 0-64 16,-1 0-16-16,-2-2 0 0,2 1-64 0,-1 1-16 0,-4 0 0 0,1 3 0 16,3 0-336-16,-1 0 0 0,-3-1-192 0,0-4 64 15,5 2 128-15,-1-2 0 0,4 2 0 0,3-1 0 16,0 1 0-16,0 0-208 0,-2 1 80 0,1-2 128 16,0 1 0-16,2-3 0 0,0 1 0 0,1 2 0 15,-2 0-256-15,1 2 64 0,-1 1 0 0,-1 4 16 16,0-1-272-1,0 1-64-15,-1-1-16 0,3 0 0 0,0-2 352 0,0 2 176 0,-2 2-160 0,1-1 160 16,-2 4 0-16,2-3-144 0,-1 2 144 0,3-1 0 0,2-3-256 16,0 2 16-16,0-2 16 0,3 0 0 0,7-2 224 0,-1 1 160 15,1-2-32-15,4 0 0 0,5-2 32 0,3 1 0 16,2-2 0 0,3 0 0-16,4-2 48 0,1 1 16 0,2-2 0 0,1 1 0 0,3 1-96 0,-1 1-128 15,2-3 176-15,-1 1-176 0,1 0 0 0,1 2 0 16,-2-2 0-16,2 2 0 0,1-3 304 0,0 3-48 15,-1 0-16-15,1-1 0 0,0 1 16 0,1 0 0 16,-1 0 0-16,0 0 0 0,2 0-256 0,-1 0 0 16,1-2 0-16,-1 2 0 0,1-1 192 15,1 1-16-15,-2 0 0 0,1-3 0 0,1 1 368 0,-2 0 80 0,1 0 16 16,-1 2 0-16,1-3 16 0,-1 2 16 0,1 1 0 0,0 0 0 16,0 1-272-1,0 2-48-15,0 1-16 0,1 2 0 0,-1 2-336 0,0 5 0 16,1 0 0-16,0 6-128 15,1 3-272-15,0 3-48 0,0 1-16 0,0 5 0 16,-1-2 80-16,-2 5 0 0,1-2 16 0,-3 3 0 0,1-3 368 0,-3 0 0 16,-1 5-144-16,-2 1 144 0,3-3 0 0,-3 2-192 15,0 8 192-15,-1 0-160 0,0 1 32 0,1 0 0 0,0 0 0 0,0-2 0 0,1-3 128 16,1-3 128-16,0 4-128 16,0-1 176-16,-1 0-176 0,0 0 0 0,2 1 0 15,-2-4 128-15,3-4-128 0,0-5 0 0,1-2 0 0,1-4 0 16,1-5 0-16,0 0 128 15,2-4 32-15,1-1 0 0,0-1 112 0,0-2 32 0,0 0 0 0,0-1 0 0,1-2-304 0,0 2 160 16,1-2-160-16,-1 2 128 16,0-3-128-16,0 0 0 0,1 0 0 0,-1 0 0 0,1-2 0 0,1 0 0 15,-1 0 144-15,2-2-144 0,1 1 304 0,1-3-16 32,0 1 0-32,0-1 0 0,3 0 192 0,1 0 32 0,1-1 16 0,0 1 0 15,2-3-272-15,1 3-48 0,1-4-16 0,3 2 0 0,-1-1-192 0,3 0-128 0,2 1 128 0,1-3-208 31,3 4 208-31,2-1 0 0,0-2 0 0,2 2-144 16,1-2 144-16,1 1 0 0,1 2 0 0,3-1 0 16,5 2 0-16,2 0 0 0,4 0 0 0,3 0 0 15,2 0 0-15,3 0 0 0,3 0 0 0,2-3 0 16,3 2 0-16,1 1-160 0,2 0 160 0,0 1 0 16,1 3-192-16,1-2 64 0,3 1 128 0,-2-3-208 0,0-4 208 15,2 2-192-15,3 2 192 0,0-4-192 0,-1 4 192 16,-3-5 0-16,-2 1 0 0,0-2 0 0,0 2 0 15,3 2 0-15,2 1 0 0,0 1 0 0,-3-2 0 16,0 1 0-16,-1-2 0 0,-2 3 0 0,-2 0 0 0,-1 1 0 16,2 2 0-16,-3-1 0 0,-2-1 0 0,-5-1 0 15,-1 2 0-15,-3-2 0 0,-1 4 0 0,-3-1 0 16,0 3 0-16,-4-2 0 0,0 2 0 0,-2-3 0 16,-1 1 0-16,-2-1 0 0,0-1 0 0,-1-2 0 15,0 0 0-15,-2 0 0 0,-3 0 0 0,1-2 128 16,-2 2-128-16,0 0 0 0,-1 0 0 0,-3 0 0 15,-2 0 0-15,-1-3 0 0,-1 2 128 0,-2 1-128 16,-1-4 0-16,-2 2 0 0,-2 2 0 0,-2-3 0 0,-1 2 0 0,-2 1 0 16,-1-2 336-16,-3-1-32 0,0 2-16 0,-2 1 0 15,1-3 224-15,-2 0 32 0,2 0 16 0,-3-1 0 16,1 1-288-16,0 0-48 0,0-3-16 0,-1 2 0 16,0-2 48-16,-2 0 0 0,1 2 0 0,-2-4 0 15,1 1-256-15,0-1 0 0,-1 0 0 0,-1-2 0 16,0-1 224-16,0-2-48 0,0 0-16 0,-1-3 0 15,-1 0-32-15,0-2 0 0,1 2 0 0,-2-5 0 16,0-2-128-16,0 4 0 0,-1-4 144 0,1-1-144 0,-1-2 0 16,-1-5 128-16,0 1-128 0,0-3 0 0,-1 0 0 0,1 1 144 15,0-2-144-15,1-1 0 0,1-3 192 0,-1 1-192 16,3-2 192-16,-1 2-192 0,1 1 0 0,0-2 0 16,1 1 0-16,-1-1 0 15,-1 0 0-15,1 3 0 0,-1 0 0 0,-2 4 0 0,0 0 0 0,-1 3 0 16,0-1 0-16,0 1 0 0,1-1 0 0,-1 2 0 15,-2 2 0-15,2 1 0 0,1 1 0 0,-3 4 0 16,1-4 0-16,1 2 0 0,-1 3 0 0,0 1 0 16,1 2 0-16,-1 1 0 0,1 2 0 0,0 1 0 15,1 1-192-15,-1 2 48 0,3 2 144 0,-1 0 0 0,2 2 0 16,0-1 0-16,0 2-160 0,1 0 0 0,0 2 0 0,1-4 0 16,0 1 160-16,0 2 0 0,0-2-144 0,1 0 144 15,-1 2 0-15,0-2-144 0,0 4 144 0,-1-2 0 16,0 2 0-16,2-2-128 0,-2 2 128 0,0 0 0 15,1 2 0-15,-2-2 0 0,-1 0-128 0,2 0 128 16,-1 0 0-16,1 0-128 0,0 0 128 0,0 0 0 16,0 0 0-16,0 0 0 0,-17 11 0 0,12-10 0 15,0 1 0-15,-1 0 0 0,0 0 0 0,-2 1 0 16,1-2 0-16,-2 1 0 0,-1-2 0 0,-2 3 0 0,-2-3-144 16,-2 1 144-16,-2 2 0 0,-7-3-144 15,-6 0-496-15,-11-3-112 0</inkml:trace>
  <inkml:trace contextRef="#ctx0" brushRef="#br1" timeOffset="145166.2">2647 13984 36863 0,'-4'-3'3264'0,"0"0"-2608"16,1 1-528-16,3 1-128 15,-1 1 512-15,0-3 80 0,-4-1 16 0,-3-1 0 0,-3-2-368 0,-3 1-80 0,-3-3-16 0,0 3 0 0,-3 1-688 0,-3 0-144 0,-4 1-16 0,-5 1-16 16,-3 0-1056-16,-5 1-208 0,1 2-32 0,-6 0-16 16,-3 2 752-16,-3-2 160 0,-2 4 32 0,-3-2 0 0,1 1 1232 0,-1 1 256 0,2-2 48 0,-3 2 16 15,-1 0 688-15,0 4 144 0,3-2 32 0,1 1 0 16,-1-4-176-16,6 3-16 0,2 1-16 0,5-4 0 16,4 3-352-1,4 1-80-15,6-1-16 0,3 1 0 0,2 4-224 0,3-1-64 0,1 3 0 0,4 3 0 16,2-3-384-16,0 3 0 0,4 2 0 0,-1 2-176 31,2 2-304-31,2 0-64 0,4 3-16 0,-1 0 0 0,3 3 176 0,3 2 16 16,0 1 16-16,3 1 0 0,1 5 352 0,0 2 0 0,3 7 0 0,0 9 128 15,1 4 32-15,0 5 0 16,1 9 0-16,1 5 0 0,-2 1-160 0,-1 7 0 0,0 11 144 0,-2 2-144 16,2 5 0-16,-4-19 144 0,-1-6-144 0,0 8 0 0,0 13 0 0,-1 2 0 15,0-11 0-15,-3 1-144 16,-1-5 144-16,-1 0 0 0,-1 1 160 0,-1-8-160 15,-1-4 384-15,-2-5 0 0,0-8-16 16,-3 0 0-16,-1 2 208 0,0 0 32 0,-1-2 16 0,0 0 0 0,0-2-352 0,0 0-64 0,1 2-16 16,0-6 0-1,3 2-192-15,-1-5 0 0,2 3 0 0,1-6 0 0,0 2 0 0,0-6 0 0,0-7 0 0,0-1 0 16,-1 0 0-16,1-5-128 0,-1-2 128 0,0 0-208 31,0-1 208-31,-2 0 0 0,1-2 0 0,-2-3 160 16,2-2-16-16,-1 2 0 0,1-3 0 0,-1-1 0 15,0 0 16-15,0-1 0 0,3-5 0 0,-2 2 0 16,0 3-32-16,-1-2 0 0,2 2 0 0,0-2 0 16,0 1 0-16,-1-2 0 0,0 2 0 0,0 1 0 0,-2 1-128 15,0 1 0-15,1-4 0 0,-1 0 0 0,0 0 0 16,2-3 0-16,-2-4 0 0,1 0 0 0,0-1 128 16,1 1 0-16,-1-6 0 0,2-3 0 0,1 1 48 15,0-1 0-15,1-2 0 0,2-1 0 0,0 0 224 0,0-1 48 16,2 1 16-16,2-4 0 0,-1 4-112 0,1-5-32 15,2 1 0-15,1 1 0 0,-5 3-160 0,0 0-32 16,22-13-128-16,-12 10 192 0,4 0-192 0,2 1 0 16,2 0 128-16,5 2-128 0,0-2 224 0,5 2 0 15,3 0 0-15,4 0 0 0,3 2 208 0,3 0 32 16,6 0 16-16,1-2 0 0,3 0-80 0,3 0-16 16,1 0 0-16,-1-2 0 0,-2 0-96 0,0 2-32 0,0-2 0 15,-2 2 0-15,0-4-256 0,1-2 0 0,0 1 0 0,-3 0 0 31,0-4-336-31,-3 0-128 0,-3-4-32 0,-2 1-22560 0</inkml:trace>
  <inkml:trace contextRef="#ctx0" brushRef="#br1" timeOffset="166547.15">11436 15173 25791 0,'-19'1'2304'0,"2"2"-1856"15,4 0-448-15,5 2 0 0,-1-1 1344 0,-6 0 160 0,-14 6 32 0,-20 7 16 0,-11 5-1200 0,-5 0-352 0,5 4 144 0,2-1-144 0,3 1 0 0,1 5 0 0,1 4 0 0,-5 4-192 16,-4 8-192-16,-9 9-64 0,-9 8 0 0,-7 9 0 16,-4 5-16-16,1 2-16 0,10-8 0 0,-9 10 0 0,-9 9 480 15,-1 2 0-15,6 1 0 0,6-5 0 0,7-1 176 0,2-8 80 0,5-2 0 0,4-5 16 16,7-4 112-16,5-8 0 0,6-7 16 0,6-3 0 15,4-4-400-15,3 0 0 0</inkml:trace>
  <inkml:trace contextRef="#ctx0" brushRef="#br1" timeOffset="167101.04">13797 14964 40543 0,'-8'1'3600'0,"-1"2"-2880"0,3-3-576 0,1 2-144 0,1-1 192 0,-2 3 0 0,-5 1 0 0,-9 7 0 0,-8 2-192 16,-6 11-192-16,-3 7 32 0,-5 9 16 0,-5 13-304 0,-8 15-48 0,-10 9-16 0,-11 15 0 0,-11 11 384 0,-13 13 128 15,-15 13 0-15,-11 11-144 0,-8 11 144 0,-15 13-208 0,-11 11 80 0,-13 17-16976 16</inkml:trace>
  <inkml:trace contextRef="#ctx0" brushRef="#br1" timeOffset="169892.54">13077 16834 12895 0,'-4'-4'1152'0,"-1"0"-928"0,0 2-224 0,0-1 0 15,0 2 4992-15,1 1 944 0,-2-2 192 0,-5 0 32 0,-6-3-4960 0,-8 2-1008 0,-2-1-192 0,-3-2 0 0,0 0-1984 0,-2 2-352 0,-1-1-80 0,-3 1-16 16,-2-2 96-16,-3 2 16 0,-4-2 0 0,0 2 0 15,-2-1 1488-15,0 2 320 0,-2-1 48 0,0 2 16 0,-2 2 1440 16,-1 2 288-16,-2-2 64 0,-2 1 16 0,3 2 560 0,-6-3 128 16,-6 2 0-16,-1-2 16 0,-1 4-1168 0,-1-4-256 0,0 4-32 0,-4-4-16 15,2 0-592-15,-5-2 0 0,0-4 0 0,-3 0 0 16,0 1 0-16,-1-1 128 0,-1-1-128 0,-2-2 128 16,3-1 192-16,-1 0 32 0,-1 0 16 0,-2-2 0 15,2 2 528-15,-3 1 96 0,3 2 32 0,-4 1 0 0,-3-1-560 16,-2-1-96-16,-3 0-32 0,2 2 0 15,3 0-336-15,-2-3 0 0,-2 1 0 0,-1 0 0 0,2 2 0 16,-1 0 0-16,5 2 0 0,-5-2 0 0,-4 0 0 16,-2 2 0-16,0-2 0 0,2 3 0 0,-1 0 0 15,-2-3 0-15,0 2 0 0,-1-2-128 0,1 3 128 0,-4 0 0 16,-4-2 0-16,3 3 0 0,3-1 0 0,4 0 0 16,6 3 0-16,3-4 0 0,3 2 176 0,-1 0-48 15,4 0 0-15,0 0 0 0,3 2 304 0,-1-3 48 16,0 2 16-16,0-1 0 0,0-2-304 0,2 0-64 15,6 2-128-15,-2-2 192 16,-3 2-192-16,2 2 0 0,1-4 0 0,-1 1-160 16,2 0 288-16,3 3 48 0,1 0 16 0,-3 1 0 15,0 4-192-15,2-4 128 0,4 2-128 0,2-1 128 16,2 2-128-16,5-1 128 0,4 1-128 0,0 1 128 16,3-1-128-16,2-2 0 0,5 2 0 0,2-2 0 0,5 0 240 15,2 0 16 1,0 2 0-16,3-2 0 0,5 2-112 0,2 0-16 15,1 1 0-15,4-2 0 16,1 4-128-16,3-1 192 0,2 0-192 0,2 1 192 0,1 2-192 0,2 1 0 0,1-1 0 0,2 2 0 16,0 4 0-16,1-2 0 0,3 4-192 0,0 3 192 0,2 3-224 0,0 2 80 15,2 5 16-15,1 2 0 0,-1 3 128 0,2 0-128 0,0-3 128 0,1 4-128 0,-1 1 128 0,1 6 0 16,2-1 0-16,-1 3 0 0,1-2 0 0,-1-1 0 16,-1-1 0-16,-1-1 0 0,1-4 208 0,-2 4-16 15,-1-2-16-15,-1 1 0 0,1-2 0 0,-2 7 0 16,0 3 0-16,-1 4 0 0,0 3 16 0,-1-3 0 15,-2 2 0-15,1-2 0 0,-1 0-64 0,1-4 0 16,-1 1 0-16,2-1 0 0,1 0-128 0,-1-1 0 16,2 0 0-16,2-2 0 0,-2-2 0 0,0-4 0 0,-1-1 0 31,0-2 0-31,-1-3 0 0,0-1 0 0,-1 1 0 16,1 0 0-16,0-1 128 0,0-2 0 0,-1-1 0 0,1-3 0 15,1-3-128-15,1-2 0 0,1-2 0 0,1-2 0 16,1-2 144-16,2 1-144 0,3-6 160 0,1-3-160 15,2 1 160-15,3-3-160 0,4 1 160 0,3-4-160 16,5 2 128-16,5-1-128 0,4-1 0 0,5 3 144 16,5 1-144-16,3 1 0 0,3 0 0 0,2 0 0 15,3 1 0-15,5 0 0 0,6-1 0 0,4 0 0 0,2-3 0 16,3-2 0-16,-1-2 0 0,6-2 0 0,5 0 0 0,3 0 0 16,4-3 0-16,4 2 0 0,0-2 0 0,5-3 0 15,1 2 0-15,1-2 0 0,-2 0 0 0,4-1 0 16,8 0 0-16,1 1 0 0,6-1 0 0,-1-1 0 15,-1 0 0-15,8-4 0 0,8-1-208 0,5 0 80 16,2 1 128-16,1 1-208 0,0 2 208 0,7-1 0 16,4 0 0-16,1 4-144 0,0 0 144 0,-1 2 0 15,2-1 0-15,5 4 0 0,3-3 0 0,-1-2 0 16,-5-1 0-16,4 1 0 0,3 0 0 0,3-1 0 16,3 1-144-16,-1-1 144 0,-4 0-160 0,6 2 160 15,5 0-208-15,1-1 80 0,2 0 128 0,1-4 0 0,-1 0 0 16,-1 1 0-16,-5 5 0 0,-3-2 0 0,-1 6 0 15,-8-3 0-15,-10 2 0 0,-2 4 0 16,-4 4 0-16,-7-1 0 0,-6 6 0 0,-6-2 0 0,0 6 0 0,-6-1 0 16,-5 0 0-16,-2-2 0 0,2 3 0 0,-7-3 0 15,-5-2 0-15,0 2 0 0,1 2 0 0,-6-2 0 16,-9-1 0-16,0 1 0 0,2 0 0 0,-4-2 0 16,-2 2 0-16,-5-3 192 0,-4 2-32 0,1 0-16 15,-1-2-144-15,0 0 192 0,0-1-192 0,-5 0 192 0,-4 0-192 16,-2-2 0-16,-1 2-160 0,-3-2 160 15,-4 1-128-15,-4 1 128 0,-1-2 0 0,-6-1-144 0,-2 4 144 0,-8-4 0 16,-3 2-144-16,0 1 144 0,0-2 0 0,1 2 0 16,-2-2 0-16,-2-2 128 0,-3 0-128 0,0-2-224 15,-2-2 48-15,-1 0 16 0,1-4 160 0,-1 0 0 16,-1-2 0-16,-3 0 0 0,-2-2 0 0,-1-3 304 16,-2 1-48-16,-2-4-16 0,-2-3 64 0,-2 0 16 15,-1-4 0-15,-1-1 0 0,-3-1-112 0,2-5-16 16,-3-4 0-16,-1-4 0 0,0-2 48 0,1-6 0 15,0-1 0-15,1-4 0 0,0 0-32 0,4-10 0 0,3-9 0 0,3-6 0 16,4-1-64-16,2-5-16 0,4 1 0 16,1 2 0-16,3-2-128 0,1 6 0 0,-1 6 0 15,-1 6-176-15,-3 3 16 0,-1 12 0 0,-3 3 0 0,-5 7 0 16,-2 7 160-16,-4 3 144 0,-3 3-16 0,-5 5-128 16,0 4 304-16,-4 0-48 0,-3 5-16 0,-4 1 0 15,-1 3-384-15,-4 0-80 0,-3 3-16 0,-5 0 0 16,-4 0-160-1,-3-1-48-15,-1 1 0 0,-1 1 0 0,-1-3 192 0,-2-1 48 0,0 4 0 0,-2-4 0 0,1 1 208 16,-2 0 0-16,1 2 0 0,-2-2 0 16,0-2 0-16,-2 4 0 0,0-2 0 0,-3 2 0 0,-2-2 0 0,-3 1 0 15,-3 0 0-15,-4 2 0 0,-4 0 0 0,-7 3 0 16,-4 1 0-16,-6 1 0 16,-4 1 0-16,-3 1 0 0,2-1 0 0,-13 3 0 0,-9 3 0 0,-1-1 0 15,-3 0 0-15,-4-2 0 0,-3 1 0 0,-1-1 0 16,1-3 0-16,1 1 0 0,-1-1 0 0,2-2 0 15,1 4 0-15,5-5-144 0,7 1 144 0,-6 2 0 16,-6-1 0-16,-1-2 0 0,2 0 0 0,-6-2 0 16,-7 4 0-16,-2-2 0 0,7 0 0 0,-7 0 0 15,-2 4 0-15,-3-4 0 0,3 2 0 0,-4-2 0 16,-2 8 0-16,1-6-128 0,2 2 128 0,1-2 0 0,-3 4 0 0,1-4 0 16,6-4 0-16,-13 2-160 0,-9-2 160 0,-7-4-20160 15</inkml:trace>
  <inkml:trace contextRef="#ctx0" brushRef="#br1" timeOffset="187990.65">28587 1233 22111 0,'-3'8'1968'0,"2"0"-1584"16,0 0-384-1,1-1 0-15,1-1 272 0,-1 0-16 0,2 8-16 0,-2 7 0 0,2 8 320 0,-1 6 64 0,1 3 16 0,2-3 0 0,-3-4-240 0,3-3-32 0,-2 1-16 0,2 2 0 0,-1-5-352 0,0 0-192 0,1-2 32 0,1-3-7616 16,1 2-1520-16</inkml:trace>
  <inkml:trace contextRef="#ctx0" brushRef="#br1" timeOffset="188242.8">29327 1026 34671 0,'2'4'768'0,"-2"-2"144"0,0 5 48 0,1-4 0 0,0 3-768 0,0 1-192 16,2-1 0-16,0 4 0 0,4 6 128 0,0 4 0 0,4 8-128 0,2 5 192 15,-2 3-192-15,0 1 144 0,-3 2-144 0,-1-5 128 16,-2 1-128-16,-2-3 0 0,-1 1-192 0,-1 0-10240 16,-2-1-2032-16</inkml:trace>
  <inkml:trace contextRef="#ctx0" brushRef="#br1" timeOffset="188670.12">28120 2025 35935 0,'-17'0'1600'0,"6"3"320"0,2-2-1536 0,4 3-384 0,4 1 0 0,2-2 0 31,2 4-432-31,-1 1-144 0,2 6-48 0,3 8 0 0,3 9 944 0,6 14 192 0,5 3 48 0,4 5 0 16,5 4-96-16,2-4-16 0,3-2 0 0,2-7 0 15,-1-9 32-15,2-3 0 0,6-1 0 0,5-3 0 16,5 1-64-16,3-3-16 0,4-4 0 0,0-1 0 0,2-4-208 16,2-2-64-16,0-2 0 0,1-6 0 0,-1-2 128 0,2-1 32 15,1-4 0-15,0-4 0 16,-1-2 64-16,0-3 16 0,-2-1 0 0,0-2 0 0,-5-4 16 0,-1-5 0 16,2-3 0-16,-2-4 0 0,0-6-160 0,-1-5-32 15,-4-4 0-15,-2-6 0 0,-3-4-192 16,-5-6 0-16,-6-8 0 0,-7-3-13376 15,-5 0-2768-15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05:26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21301 13434 19343 0,'-3'0'1728'0,"1"0"-1392"0,1 0-336 0,-1 0 0 0,2 0 1392 15,-1-2 208-15,0 1 32 0,-3-2 16 0,1-1-624 0,0 2-128 0,1-2-32 0,-1 2 0 0,1-2-1408 0,0 1-288 0,2 3-48 0,-1-2-16 16,-1 1-448-16,0 1-80 0,0 0-32 0,-2 0 0 0,2 0 1200 0,-2 0 256 0,0 0 0 0,-1 0 0 15,-1 1 1744-15,1 1 336 0,0-2 64 16,-1 0 16-16,2 0 160 0,0 0 48 0,0-2 0 0,0 1 0 16,0 1-864-16,2-3-160 0,1 2-48 0,-2-1 0 15,2 2-688-15,0-3-144 0,-1 3-16 0,0 0-16 0,0 0-272 16,-1 0-160-16,1 3 192 0,-3-2-192 0,-3 4 0 16,-2 1 0-16,-2 0 0 0,-4 4 0 0,-3 2 0 0,-3 1 0 15,-3 7 0-15,-3-1 0 0,-2 5-192 0,1 2-64 16,-1 2 0-16,1 1 0 0,2 3 256 0,1 0 0 15,4 1 0-15,3 2 0 0,5 3 0 0,3-6 128 16,3 3 0-16,4-4-128 16,4 1 160-16,3-1-160 0,4-1 128 0,2-3-128 0,2-1 0 0,3-4 0 15,3 0-224-15,3-2 80 0,1 1 144 0,0-2-128 16,-3-7 128-16,5 2-128 0,0-2 128 0,3-2-128 16,0-4 128-16,0-2-128 0,0-2 128 0,0-4-160 0,0 1 160 15,0-5-160-15,1-4 160 0,-2-2 0 0,1 0 0 16,-2-4 0-16,0 0 0 0,1-4 0 15,1-5 0-15,-3 1 0 0,-2 1 0 0,0-3 0 16,0-6 0-16,-3 1 0 0,-6 7 208 0,-1-2-16 16,-2-6-16-16,-6-3 0 0,0-6 16 0,-6 0 16 15,-2-1 0-15,-2-1 0 0,-2 5-64 0,-3-1-16 0,-2 0 0 0,0 4 0 16,-2 5 32-16,-3 3 0 0,2 7 0 0,-2 4 0 16,1 7 32-16,-1-1 0 0,0 5 0 0,1 3 0 15,1 0-192-15,-2 2 0 0,2 2-160 0,1-2 160 16,1 4-176-16,1-3 176 0,2 4-192 0,1-1 192 0,0 2-384 15,1 0 16-15,2 2 16 0,1-2 0 16,2 3-672-16,0-3-144 0</inkml:trace>
  <inkml:trace contextRef="#ctx0" brushRef="#br0" timeOffset="668.57">21753 13444 35935 0,'-2'0'3200'0,"-1"3"-2560"0,2-2-512 0,0 1-128 0,1 1 256 15,1-2 48-15,-1 4 0 0,1 2 0 0,1 3-2144 0,0 1-416 0,3 3-96 0,-1 1-16 0,1 1 1504 0,-2 4 288 0,0-2 64 0,-2 4 16 0,0 3 1552 0,-1 4 304 16,-2-1 64-16,-2 4 16 0,1 3 416 0,-5-3 96 16,1-1 16-16,-1-5 0 0,1 0-1136 0,-2-3-208 0,2 0-48 15,-1-7-16-15,2 0-224 0,1-6-32 16,2-2-16-16,-1-4 0 16,0 2-80-16,0-5-16 0,1-1 0 0,1-1 0 0,0-5-64 0,1-3-128 0,1 0 176 0,0-4-176 15,1 0 256-15,0-6-64 0,0-1-16 0,3-2 0 16,1-3-176-16,1-2 160 15,3-3-160-15,0-2 160 0,0-1-160 0,3 1 0 0,1 3 0 0,1 3 0 16,-1 4 0-16,1 5 0 16,0 3-192-16,-1 2 192 0,2 2-208 0,-1 4 80 0,-1 2 128 0,2-1-208 31,0 4 208-31,-3-2 0 0,-1 3 0 0,3 0 0 16,2 3 0-16,3 3 0 0,-1 4 0 0,1 2 0 0,-3 1 0 15,-3-4 0-15,-1 1 0 0,0 6 0 0,3 3 0 16,2 6 0-16,-1 3 0 0,0 4 0 0,-2 3 0 15,-2 0 0-15,1-1 0 0,-4 1 0 0,0-6 144 0,-1 5-144 16,1 5 0-16,0 2 144 0,1 0-144 0,0-6 0 16,0-4 0-16,-2-5 0 0,2-4 0 0,0-4 0 15,0-5 0-15,0-3 0 0,-3-4-240 0,1-3-16 16,-2-3-16-16,-1-3-12464 16,-1-3-2496-16</inkml:trace>
  <inkml:trace contextRef="#ctx0" brushRef="#br0" timeOffset="1028.46">22615 12520 42383 0,'-5'2'3776'0,"-1"3"-3024"0,-2 1-608 0,-1 1-144 0,3 3 576 0,1 0 64 0,0 5 32 0,-5 7 0 0,-5 16-672 0,-2 16 0 0,2 6 0 0,5 9-176 0,6 1-352 0,4 6-80 0,3 10-16 0,2 1 0 15,1 5-224-15,-1-4-48 16,1-5-16-16,-4-2 0 0,0-2 400 0,-5 0 96 0,-2-4 16 0,-3-6 0 0,-3-6 880 0,-3-4 176 0,-3-2 48 16,2-6 0-16,1-7-240 0,1-3-32 15,0-6-16-15,3-5 0 0,3-7-416 0,3-7 0 0,3-5 0 0,2-6-18416 16</inkml:trace>
  <inkml:trace contextRef="#ctx0" brushRef="#br0" timeOffset="1318.98">22774 13700 45151 0,'3'9'2000'0,"-1"-6"416"0,-2 1-1936 0,1-1-480 0,-1 0 0 0,1 0 0 0,1 1 0 0,5 2-336 15,1 4 48-15,6 4 16 16,4 3-1472-16,3 2-304 0,2 4-48 0,-2 1-16 16,1 1 1216-16,0 1 256 0,3 0 32 0,0 1 16 0,-1-1 1712 0,0-4 352 15,2 3 64-15,-3-3 0 16,-2 1-528-16,-1-7-112 0,-1 2-32 0,-2-4 0 0,-2 1-672 0,0-3-192 16,-2-2 0-16,0 0 0 15,0-4-704-15,-2-2-192 0,2-2-64 0,-1-2-17280 0</inkml:trace>
  <inkml:trace contextRef="#ctx0" brushRef="#br0" timeOffset="1580.71">23795 13459 50687 0,'-9'7'2240'0,"-1"2"464"0,-1-2-2160 0,3 2-544 0,3-1 0 0,2 0 0 16,1 5-832-16,-6 5-256 0,-4 14-64 0,-3 13-16 31,0 9-768-31,-1 9-160 0,1 3-16 0,2-2-16 0,0 2-480 0,1 0-80 0,-3 4-32 0,0-1 0 0,-2-2 4112 16,0-2 816-16,-3-8 160 0,0 0 48 0,0-5-816 16,-3 7-144-16,-4 1-48 0,-1 0 0 0,1-8-816 0,3-2-160 15,-1-3-48 1,3-7 0-16,1-1-608 0,3-5-128 0,3-1-32 0,4-9-18864 0</inkml:trace>
  <inkml:trace contextRef="#ctx0" brushRef="#br0" timeOffset="2465.87">25712 13434 40543 0,'-4'-2'3600'0,"-1"-1"-2880"0,1 3-576 0,2 0-144 0,1 2 272 0,-3-1 32 0,-2 1 0 0,-4-1 0 0,-5 4-304 0,-4 5-192 0,1 0 16 0,-1 5 16 16,-1 2-1712-16,2 6-352 0,-3 4-64 0,-1 1-16 16,1 4 512-16,1 3 112 0,4-4 16 0,1 4 0 0,4-3 2352 0,1 2 464 0,4-2 112 0,3-3 16 15,2-3 480-15,3-1 96 0,3-1 32 0,3-1 0 16,2-5-1376-16,2-2-256 0,3 0-64 0,4-3-16 16,0-3-176-16,2-4-144 0,0-3 144 0,0 0-208 15,3-6 208-15,-1 2 0 0,2-5 144 0,0-3-144 16,1-1 352-16,-4-2-32 0,-2 2 0 0,2-2 0 15,4-8 96-15,2-7 16 0,1-3 0 0,-2-1 0 0,-2 0-176 16,-4-1-48-16,-1 0 0 0,-5 1 0 16,-2 0-16-16,-4 2-16 0,-2-4 0 0,-3 5 0 0,-3 1 64 0,-2 2 16 15,-4 2 0-15,-1 0 0 0,-3 7-112 0,-3 1-16 16,-1 2 0-16,-3 0 0 0,-1 5-128 0,-3 2 192 16,0-1-192-16,-1 4 192 0,-1 0-192 0,-1 2-176 15,0 1 48-15,1 1 0 16,0 2-304-16,2-1-48 0,2-1-16 0,0 2-18592 0</inkml:trace>
  <inkml:trace contextRef="#ctx0" brushRef="#br0" timeOffset="2893.67">26184 13589 46079 0,'-2'1'4096'0,"-1"-1"-3280"0,-1-1-656 0,4 1-160 16,0 0 0-16,2-3 160 16,-1 3-160-16,1 0 160 0,3 0-1632 0,3 0-320 0,3 3-64 0,2 0 0 15,1 4-2560 1,-2 0-496-16,1 4-96 0,-3 3-32 0,-4 1 4368 0,-3 2 864 0,-3 4 192 16,-2-2 16-16,-2 0 2960 0,-2-3 592 0,-1 3 112 0,1-3 32 0,-2-4-2272 0,2-3-448 15,2-2-96-15,0-4 0 0,3-2-576 16,0-1-96-16,2-4-32 0,2-3 0 0,2-4-256 0,2-3-64 15,2-4-16-15,3-2 0 0,3-2-240 0,1-5 0 16,3-2 0-16,-1-1-160 0,1-1-128 16,0-3-32-16,1-1 0 0,0-2 0 0,0 1 128 0,-3 4 0 15,0 4 16-15,-2 3 0 16,1 0 176-16,-2 9 192 0,-2 3-32 0,-3 4-16 16,-3 5 96-16,-2 2 16 0,-2 4 0 0,0 4 0 0,-2 4-32 0,0 3 0 0,1 0 0 0,1 8 0 15,3 2-224-15,1 0 0 0,4 4 0 0,1-3 0 16,3 0 0-16,5 5 0 0,2 2 0 0,2 1 0 15,1-4 208-15,-2 1-48 16,0-3-16-16,-1-1 0 0,-2-1-144 0,-1-1 0 0,-2-5 0 0,-1 1 0 31,-1-3-768-31,-3-4-96 0,0 2-16 0,-2-6-12192 16,-2 2-2448-16</inkml:trace>
  <inkml:trace contextRef="#ctx0" brushRef="#br0" timeOffset="3332.01">27178 13625 39615 0,'-1'0'3520'16,"0"-2"-2816"-16,-1 0-560 0,2 2-144 0,2-3 1040 0,0 2 176 0,2-1 48 0,2-4 0 0,5-1-2016 0,6-3-400 0,6-2-64 0,5 0-32 15,3-1-1216-15,0 2-240 0,1 3-48 0,-2-2-16 0,-3 4 3792 0,-2-3 768 0,-2 1 160 0,-3 2 32 32,-3-2-176-32,-1 0-16 0,-2-3-16 0,0 1 0 0,-1-2-1056 0,0-2-208 0,-1 2-32 0,0-4-16 31,1-3-464-31,-2 1 0 0,1-1 0 0,-1-3-160 16,-1-2-352-1,-1-3-80-15,-2-3-16 0,-3 2 0 0,-2 1-96 16,-2 1 0-16,-1 4-16 0,-5-1 0 0,-1 2-96 0,-4 10-16 0,-6 3 0 0,-2 5 0 15,-6 9 496-15,-5 7 80 0,-6 5 32 0,-3 7 0 0,-3 5 496 16,0 3 112-16,0 5 0 0,5 1 16 0,4 5 416 16,9 1 80-16,6 2 0 0,9-4 16 0,5 1-96 15,5 1-32-15,4-4 0 0,5 1 0 0,2-1-160 0,6-3-48 16,1-1 0-16,5-2 0 0,1-7-368 0,3-2-80 16,4-4 0-16,3-2-128 0,1-1 0 0,2-4 0 15,2-3 0-15,2-1 0 16,0 0-496-16,3-5-144 0,4 1-48 0,1-6-19088 0</inkml:trace>
  <inkml:trace contextRef="#ctx0" brushRef="#br0" timeOffset="4096.62">22100 14898 39615 0,'-19'7'3520'0,"4"-1"-2816"0,5-4-560 0,7-1-144 0,0 2 0 0,-1-3 0 0,-5 4 0 0,-7 2-176 0,-3 2-2640 0,0-1-512 15,-2 3-128-15,4-4 0 0,1 0 1968 0,1 0 400 0,2 1 64 0,-1 0 32 0,0 1 3424 16,-3 2 672-16,-2 3 144 0,-2-1 16 0,-4 5-1280 0,-6 2-272 15,-4 2-48-15,-3 1-16 16,-1 2-1248-16,-2-3-240 0,3-2-160 0,0 0 192 16,4-7-192-16,6 1 0 0,5-3 0 0,3-3 0 0,6-2 240 0,3-1 16 15,6-4 0-15,1 0 0 0,4 0-80 0,3-4-16 16,2 1 0-16,2 0 0 0,2-2-160 0,4 4-272 16,4-3 64-16,2 1 16 0,2 3-32 0,3 0 0 15,2 0 0-15,1 7 0 0,1-1 224 0,2 0 0 16,0 4 0-16,-2 2 0 0,-1 1 0 0,-1 0 0 0,0 2-128 0,-3-1 128 15,-4 0 0-15,0 0 0 0,-1 5 0 0,0-3 0 16,-3 2 0-16,-2-2 0 0,-2 3 144 0,-2-1-144 16,-3 2 160-16,-1-1-160 0,-1-3 160 0,-3 2-160 15,-1 0 0-15,-2-1 0 0,-1-1 0 0,-2 0 0 16,0-4 0-16,-1 5 128 0,-1-5-128 0,-3 0 144 16,0-2 32-16,0 0 0 15,1-4 0-15,1 0 0 0,-3 1-464 0,-2-4-96 0,0 1 0 0,-2-1-16 16,-3-1-1136-16,0-4-208 0,-3-1-48 15,0-1-14736-15</inkml:trace>
  <inkml:trace contextRef="#ctx0" brushRef="#br0" timeOffset="4365.88">22307 15189 18431 0,'2'10'1632'0,"-2"-6"-1312"0,0 0-320 0,0-2 0 0,0 0 6352 0,1-2 1200 0,3 3 256 0,2-2 32 0,5 4-6560 0,6 2-1280 0,8 2-304 0,5 1-32 16,2 2-320-16,-1 4-64 0,0 3-16 0,-4 3 0 0,-1 0 544 0,-3 4 192 15,0 2-144-15,-4-1 144 0,0 2 0 16,-4-3 192-16,0-1 0 0,-2-3-16 15,-2-4-48-15,2-3 0 0,-1-3 0 0,0-5 0 16,-1-2-528 0,1-4-112-16</inkml:trace>
  <inkml:trace contextRef="#ctx0" brushRef="#br0" timeOffset="4634.54">23064 15112 54367 0,'-9'14'2416'0,"0"-5"480"0,-4 0-2320 0,5-2-448 15,4-4-128-15,3 0 0 16,-1-2-384-16,-3 8-80 0,-2 3-32 0,0 4 0 16,2 6-1680-16,1 1-320 0,3 5-80 0,-1 3-16 15,0 4 1248-15,-4 7 240 0,-3 2 48 0,-4 9 16 0,-6 4 1232 0,-4 6 256 0,-5 7 64 0,-3-2 0 16,-2 1 208-16,0 3 48 0,-1 1 16 15,1 2 0-15,1 2-416 0,2-6-96 0,3-6-16 0,2-2 0 16,3-13-256-16,2 0-176 0,4-6 32 0,4-3 0 31,2-5-288-31,6-5-48 0,3-5-16 0,4-8-18832 0</inkml:trace>
  <inkml:trace contextRef="#ctx0" brushRef="#br0" timeOffset="6092.05">23639 15027 43311 0,'-5'4'3840'0,"-1"-3"-3072"0,1 4-608 0,3-4-160 0,-1 2 0 0,-1 3 0 0,-1 1 0 0,-4 8 0 0,-3 5-2480 0,0 7-416 0,0 1-96 16,2 7-16-16,0-3-240 0,1 0-48 0,1 2-16 0,-2-5 0 0,0 2 4032 0,0-2 816 0,-1-3 144 15,1-2 48-15,-1-1 1472 0,1-3 320 0,1-4 48 0,3-5 16 16,1-1-2432-16,1-7-496 0,3 0-80 0,-1-6-32 15,0 0-272-15,1-4-48 0,0-2-16 0,1-4 0 16,1-5-48-16,0-2-16 0,1-2 0 0,-1-3 0 16,1-1 96-16,1-3 16 0,1 1 0 0,1-3 0 15,-1-4-256-15,4 3 0 0,-2-2 0 0,2 5 0 16,0 2-208-16,0 7-96 0,-2 4-16 0,1 4 0 16,1 8-144-16,-2 4-48 15,0 4 0-15,-1 8 0 0,-1 7 368 0,1 3 144 0,-2 1-128 0,3 5 128 16,1-2 0-16,-1-2 0 0,2 1 0 0,0-3 0 0,-1-4 224 15,2-3 128-15,0-2 32 0,-2-4 0 16,2-1 32-16,-1-4 16 0,1-4 0 0,1-2 0 0,0-2-144 0,0-5-32 16,2-1 0-16,0-3 0 0,2-3-256 0,2-3 0 15,1-6 0-15,2-1 0 0,0 2 0 0,2-8-224 16,0 1 16-16,1-1 0 0,0-2-112 0,0 2 0 16,2 0-16-16,-1 3 0 0,1 3 144 0,-3 5 16 15,0 5 16-15,-3 6 0 0,0 7-80 0,-3 3-16 0,-3 7 0 16,-2 2 0-16,-2 7 256 0,0 4 160 0,-1 1-32 0,-1 5 0 15,1 2 176-15,0 3 16 0,1-3 16 0,0 1 0 16,1-3 96-16,1-1 16 0,0-2 0 0,2-2 0 16,2-5-128-16,-1 3 0 0,3-3-16 15,2 0 0-15,-1-1-160 0,1 1-16 0,2 0-128 0,0 0 192 16,-1 4-192-16,-1 1 128 0,-1-3-128 0,-2 5 0 16,-1-4 0-16,-3 2-320 15,-1 2 64-15,-3-6 0 16,-1-1-288-16,-1-1-48 0,-1-3-16 0,-1-4 0 0,-1-3-32 15,-1-4 0-15,1-2 0 0,-1-6-17728 0</inkml:trace>
  <inkml:trace contextRef="#ctx0" brushRef="#br0" timeOffset="6620.35">24642 14443 46991 0,'-5'0'2080'0,"0"0"432"16,-1 3-2000-16,2-3-512 0,4 0 0 0,1 3 0 0,1 1-704 0,0 5-256 0,3 3-32 0,3 10-16 0,4 8-1696 0,3 11-352 0,1 8-64 0,1 6-16 16,-1 4 1408-16,-2-1 256 0,-3 2 64 0,-4-1 16 0,-2-1 3024 0,-5-1 608 0,-2-1 112 15,-3-2 16-15,-3-3-512 0,1-4-128 0,0-5 0 16,-1-5-16-16,2-7-960 0,0-6-192 15,1-3-48-15,1-5 0 0,3-2-272 16,1-8-64-16,0-2-16 0,2-2 0 0,2-5-160 0,1-4 0 0,1-2 0 0,2-4 0 16,-1-3-304-16,2-2 16 0,1-5 0 0,0-1 0 15,-1-5 288-15,1-3-128 16,0-5 128-16,0-1 0 0,-1 0 0 0,-1 3 0 0,1 0 0 0,-2 7 0 16,2 2-320-16,0 8-64 15,-1 7-16-15,1 2 0 0,0 6 112 0,-1 0 32 0,5 3 0 16,-1 3 0-16,3 0 256 0,5 4 0 15,3 1 0-15,3 3 144 0,-1 2-144 0,1 2 0 0,1-2 0 0,0 6 0 16,-1-4 0-16,-1 1 0 0,-3 1 128 0,-2 2-128 0,-3-1 320 0,-2 2-32 16,-2 3 0-16,-5 0 0 0,0-1-144 0,-3 1-16 15,-4 5-128 1,-1-5 192-16,-4 2-192 0,-2-4 0 0,-1 1 0 0,-5-5 0 16,-1 1-128-16,-5-2 128 0,-1 0 0 0,-6-4 0 0,-1 1 0 0,-5-3 0 15,-4-4 128-15,-2-3-128 0,2-3 256 0,-1 0-64 0,0-2 0 0,1-4 0 16,2 0-64-16,4-6-128 15,3 0 176-15,3 0-176 16,3-3 0-16,3 1-256 0,3-1 32 0,3 2 0 16,4 3-1008-16,2 0-208 15</inkml:trace>
  <inkml:trace contextRef="#ctx0" brushRef="#br0" timeOffset="7056.21">25844 15122 37775 0,'6'4'3360'0,"-3"-4"-2688"0,-1 0-544 15,-1-3-128-15,1 2 1312 0,-2-1 224 0,2-2 64 0,0-1 0 0,1 0-3136 0,2-7-640 0,0-1-112 0,0-1-16 0,-4 1-1088 0,-2 3-224 0,-4 3-32 0,-4 2-16 0,-4 4 4688 0,-5 1 960 16,-3 1 176-16,-6 5 32 0,-3 3 144 0,-3 4 32 15,-2 5 0-15,-4 1 0 0,-4 4-1408 0,-2 1-288 16,2 5-48-16,2-3-16 0,6-1-384 0,4-3-80 16,4 3-16-16,7-6 0 0,4 1 64 0,4-3 0 0,5 1 0 15,3-1 0-15,1-3-192 0,5-2 0 0,0 0 0 0,5-2 0 16,6-1-208-16,3 1-128 0,5 0-32 0,1-4 0 31,-1 0-272-31,4-5-64 0,5 2-16 0,1-1 0 0,-2-2 304 0,1-2 64 16,-2 2 16-16,-2-6 0 0,-1-1 336 0,-1 0 0 0,-5-2 0 0,0-3 0 15,-3 0 0-15,-1-2 240 0,-2-2-16 0,-3 0 0 16,-2-1 528-16,-3-1 96 0,-4 2 32 0,-1-2 0 16,-3-1-224-16,-2-1-32 0,0-1-16 0,-2 1 0 15,0 2-96-15,-1-1 0 0,0 3-16 0,0 3 0 16,0 0-336-16,-1 1-160 0,0 2 160 0,1 1-160 0,-2 3 0 16,1 0-128-16,0 2-16 0,1 1 0 15,0 0-576-15,2 1-112 0,1 0-32 16,3 2-18016-16</inkml:trace>
  <inkml:trace contextRef="#ctx0" brushRef="#br0" timeOffset="7357.15">26199 14506 46991 0,'2'0'2080'0,"-2"-3"432"0,-1 0-2000 16,1 1-512-16,0 0 0 0,1 0 0 0,2 1-224 0,0-5-144 0,4-1-16 0,1-4-16 0,5 0-400 0,2 0-80 0,1 4-16 0,-2 3 0 0,0 8 560 0,-3 2 96 0,-2 7 32 0,-2 8 0 16,-2 8 640-16,-4 9 128 0,-2 10 16 0,-4 8 16 15,-2 5-192-15,-2-1-32 0,0 0-16 0,1-4 0 0,0 1-128 16,1-6-32-16,3 0 0 0,2-4 0 0,2-3-192 0,0-3 0 15,1-5 0-15,2-3 0 16,0-1-192-16,2-2-144 0,1-3-32 0,2-2-12960 16,0-5-2608-16</inkml:trace>
  <inkml:trace contextRef="#ctx0" brushRef="#br0" timeOffset="8052.59">28470 14921 35007 0,'-11'-7'1552'0,"1"4"320"0,0-3-1488 0,2 2-384 16,2 1 0-16,1 3 0 0,-3 0 400 0,-4-3 16 0,-10-2 0 0,-8 0 0 0,-7 2-416 0,-1 3 0 0,-2 4 0 0,0 2 0 0,3 3 336 0,0 4 144 0,1 2 32 0,7 1 0 0,8-3 304 0,-2 3 64 0,1 6 16 0,0 3 0 15,1 4-320-15,2 0-48 0,3 2-16 16,4-5 0-16,2 1-288 0,4-4-64 0,1 2-16 0,4-3 0 16,1 1-144-16,1-2 0 0,1-1 0 15,3-4 0-15,1 0-224 0,3-1-32 0,2-3 0 16,3-1 0-16,2-2-64 0,2-1-32 0,2-1 0 0,1-4 0 15,0-2 160-15,2-1 16 16,-2-3 16-16,-2-1 0 0,1-2 160 16,-1-3 0-16,-1-1 0 0,-2-2 0 0,-1 0 0 0,0-2 0 15,-3-2 160-15,1-5-160 0,-2-1 384 0,0-4-32 0,0-5 0 16,0 1 0-16,2-7 96 0,-1 1 0 16,2 1 16-16,-2 2 0 0,-1 5-112 0,-1 4-32 0,-1 6 0 15,-2 3 0-15,-2 7-320 0,-1 5 0 0,-3 3 0 0,-2 5 0 16,-1 6 0-16,-1 2-160 0,0 8 160 0,0 5-208 0,0 6 208 0,1 3 0 15,0 3 0-15,1 0 160 0,2 0 0 0,1-4 0 16,0-1 0-16,2-2 0 0,-1-6-160 0,4 0 160 31,0-3-160-31,2-3 160 0,1-3-160 0,0-2 0 0,2 1 0 16,0-3 0-16,3-2-768 0,0-2-128 0,1 0-16 0,0-3-12144 0,0-1-2416 31</inkml:trace>
  <inkml:trace contextRef="#ctx0" brushRef="#br0" timeOffset="8321.81">29230 14535 37775 0,'0'-4'3360'0,"0"-2"-2688"0,0 0-544 0,0 3-128 0,1 2 320 0,0-4 16 0,2-1 16 16,-1-2 0-16,3 0-3344 0,0 4-656 0,0 2-144 0,0 10-32 0,-3 8 704 0,1 9 144 0,-2 7 32 0,0 10 0 0,0 8 6608 0,1 3 1328 15,-1 5 272-15,1 1 48 0,0-2-2192 0,0-2-448 16,-1-2-96-16,1 0-16 0,-1-7-1536 0,0 0-320 16,-1-4-64-16,1-5-16 0,1-3-496 0,-2-4-128 15,0-5 0-15,0-6 0 16,0-2-640-16,-2-3-128 0</inkml:trace>
  <inkml:trace contextRef="#ctx0" brushRef="#br0" timeOffset="8511.86">29066 14882 58047 0,'21'19'2576'0,"-8"-9"528"0,-3 0-2480 0,-4-4-496 0,-1-4-128 0,0-2 0 15,2 0 224-15,7 1 32 0,9 2 0 0,13-1 0 16,12 0-1744-16,12-4-352 0,5-4-64 16,3 0-16-16,0 0 400 0,-2-4 80 0,-3 1 16 0,-8 3 0 15,-4 0-112 1,-8 0 0-16</inkml:trace>
  <inkml:trace contextRef="#ctx0" brushRef="#br0" timeOffset="9302.7">23664 16824 43311 0,'-8'-4'3840'15,"-1"-2"-3072"-15,0 2-608 0,1 2-160 0,2-5-592 0,-5 4-160 0,-7-3-16 0,-12-7-16 0,-11-2 528 0,-3 2 96 0,-1-1 32 0,6 6 0 0,5 5 128 0,6 6 0 0,2 3 0 0,6 4 0 16,3 4 0-16,3 3 192 0,2 5-32 0,-1 1-16 16,2 4 48-16,0 2 16 15,1 1 0-15,0 0 0 0,0 1-208 0,-2 2 0 16,0 1 0-16,-3-2 0 0,-1 2 0 0,1-2 128 0,-2-2-128 0,2 0 0 16,2-1 128-16,3-3-128 15,3-4 0-15,3-3 0 0,4-1 128 0,5-3-128 0,5-1 0 0,5-6 144 16,5 0-144-16,1-2 160 15,6-4-160-15,3-4 160 0,1-5-160 0,1-5-192 16,0-1 32-16,0-3 16 0,-2 0 144 0,-1-3 0 16,0-3-144-16,-3-3 144 0,-3-3 0 0,-2 2 128 0,-2 3 0 0,-3-4 0 0,-1 2-128 0,-3-4 128 15,1-6-128-15,-2-3 128 16,-3 1 176-16,2 1 16 0,0 1 16 0,-1 4 0 16,1 5 128-16,0 5 32 0,-1 5 0 0,1 4 0 0,-1 6-496 15,0 5 0-15,-3 7 0 0,0 1 0 0,-1 8 240 0,0 5 48 16,1 4 16-16,-1 5 0 0,0 1-304 0,0 3 0 15,0 2 0-15,-1-1 0 0,-2 0 0 0,1-1 0 0,-1 3 0 16,1-5 0-16,-1-6 192 0,3-3 0 0,0-2-16 16,2-2 0-1,3-4-176-15,3-3-256 0,0-1 64 0,4-8 16 16,3-4-656-16,4-2-144 0,4-2-32 0,4-3-18448 0</inkml:trace>
  <inkml:trace contextRef="#ctx0" brushRef="#br0" timeOffset="9569.28">24572 16304 46991 0,'-2'8'2080'0,"1"-3"432"0,0 0-2000 0,0 0-512 0,1-4 0 0,1 1 0 0,0 1 0 0,2 3-128 0,3 5-16 0,4 6 0 0,4 7-304 0,5 7-48 0,0 7-16 0,2 3 0 15,0 6 256-15,-2 4 64 0,0 1 0 0,-3 3 0 0,-2 3 192 0,-5-2 256 16,-1-5-48-16,-6-7-16 0,0 0-48 0,-5 0-16 16,-3 4 0-16,-4 0 0 15,0-1-576-15,-1-3-128 0,2-6-32 0,1-6 0 16,0-5-800-16,0-7-144 0</inkml:trace>
  <inkml:trace contextRef="#ctx0" brushRef="#br0" timeOffset="9768.12">24217 16789 2751 0,'-3'4'256'0,"2"-2"-256"0,0-2 0 0,-1 3 0 0,2-3 8848 15,2-3 1728-15,-1 3 352 0,3-3 64 0,2 0-8096 0,5-1-1616 16,7-4-320-16,7-3-64 15,6 2-896-15,5-1 0 0,6 0-160 0,4 4 16 0,2-3 144 0,0 3 0 16,2 2 0-16,-2 2-128 0,-2 2 128 0,-3 4 0 16,-1 4 0-16,-2-4 0 15,-5-1-400-15,1-3-160 0,-2 2-16 0,-2 2-12416 16,-3 2-2496-16</inkml:trace>
  <inkml:trace contextRef="#ctx0" brushRef="#br0" timeOffset="9999.43">25776 16952 48831 0,'-4'35'2176'0,"0"-9"432"0,1-4-2096 0,-1-6-512 0,0-10 0 0,3-3 0 15,0 1 512-15,-2 3-16 0,1 8 0 0,-1 3 0 16,3 1-1728-16,3-2-352 0,3 2-64 0,2 2-16 15,-1 5 144-15,-1 0 32 0,2 2 0 0,-2-1 0 0,-3 2 1088 16,-1-3 208-16,-2-1 64 0,-3 1-11440 16,-2-4-2272-16</inkml:trace>
  <inkml:trace contextRef="#ctx0" brushRef="#br0" timeOffset="10601.68">25804 16444 39615 0,'-2'0'3520'0,"-2"3"-2816"0,0-3-560 0,3 0-144 0,0 0 0 0,0 0-192 0,-3 1 32 0,-1 1 16 0,-1 1-416 15,1 2-80-15,0 1 0 0,3 3-16 0,2-1 1376 0,1 2 288 0,2 0 48 0,1 6 16 0,1-1-288 0,1 2-48 0,2 1-16 0,0 1 0 16,1 0-208-16,1 4-64 0,-1 5 0 0,-1 0 0 16,0 2-256-16,-1 1-48 0,-2 3-16 0,-2 3 0 15,-3 2-128-15,-4 1 128 0,-4 5-128 0,-1 2 128 16,-4 1-128-16,0-1 0 0,0-2 0 0,0-1 0 0,1-2 0 16,4-5 160-16,2-2-160 0,4-7 160 0,6-5 16 15,2-4 0-15,3-1 0 0,2-5 0 0,1-4-176 0,1-3 0 16,-1-1 0-16,-1-2 0 15,0-1-640-15,-1 2-48 0,-2-4-16 16,-3 2 0-16,-3 2-320 0,-6-2-80 0,-2 2-16 0,-5 0-17216 0</inkml:trace>
  <inkml:trace contextRef="#ctx0" brushRef="#br0" timeOffset="10903.68">25594 16845 53439 0,'8'20'2368'0,"-6"-8"496"0,-1-2-2288 0,-1-4-576 0,0-6 0 0,2 0 0 16,-2 0 144-16,3-2-144 0,6 0 0 0,6-4 144 15,8 0-1552-15,11-6-304 0,6-1-64 0,9 0-16 16,4 1 912-16,2 1 176 0,6-1 48 0,-2 0 0 0,-2 5 656 0,-1 1 0 16,-3 0 0-16,-2 2 176 0,-3 4-320 0,-5-2-64 15,-2 4-16-15,-6-2 0 16,-4 0-288-16,-7-2-64 0,-4-1-16 0,-6 2-12208 16,-3-1-2432-16</inkml:trace>
  <inkml:trace contextRef="#ctx0" brushRef="#br0" timeOffset="11144.82">26795 16934 50687 0,'-4'16'4496'0,"0"-4"-3600"0,2-8-704 0,2-7-192 16,2 2-704-16,1 1-160 0,1 4-32 15,4 2-16-15,6 9 720 0,6-1 192 16,3-1 0-16,1 4 0 16,-1 3-8928-16,-3 0-1776 0,-3 5-368 0,-6-3-32 0,-3 3 14496 0,-6-5 2912 0,-2 1 576 0,-3-2 112 0,-2 0-4320 0,0-7-880 15</inkml:trace>
  <inkml:trace contextRef="#ctx0" brushRef="#br0" timeOffset="11330.82">26832 16444 48831 0,'-3'4'4352'0,"1"1"-3488"0,0-5-688 0,0-3-176 31,2 3 512-31,0-3 64 0,0 0 0 0,2-1 16 0,1-2-2288 16,5-4-464-16,4-1-80 0,7 4-32 0</inkml:trace>
  <inkml:trace contextRef="#ctx0" brushRef="#br0" timeOffset="11968.19">27523 17165 50687 0,'-5'26'2240'0,"-1"-9"464"16,-1-3-2160-16,2-5-544 0,2-3 0 0,1-5 0 16,-1 1-1024-16,0 5-320 0,-5 0-64 0,1 4-16 15,-1-1 144-15,5 0 16 0,0-4 16 0,2-2 0 0,3 0 928 0,0-2 320 0,0-2-192 0,2-4 192 16,-1 2 560-16,0-2 208 0,1-2 32 0,-1-3 16 16,2 2-400-16,0-5-80 15,0-5-16-15,3-1 0 0,0-4 112 0,2-7 16 0,3-5 0 0,0-5 0 31,1 1-256-31,3-3-64 0,4-6 0 0,1 3 0 0,3 0-320 0,-1 8-80 0,-1 6-16 0,2 10 0 32,-4 4-464-32,-1 5-80 0,-1 1-32 15,-3 6 0-15,-2 1 448 0,-4 6 96 0,-1 1 0 0,-2 2 16 0,0 3 512 0,-2 0 112 0,2 4 0 0,-2-3 16 32,-1 2-336-32,3 0 128 0,-1 2-128 0,0 2 0 0,0 3 0 15,0-1 0-15,1 4 0 0,-1 1 128 0,0-4-128 16,-1 2 144-16,1-2-144 0,-1 1 160 0,0-4 96 15,0-1 0-15,0-3 16 0,0-1 0 0,0 0-48 0,0-4-16 16,0-1 0-16,0-3 0 0,1-1-80 0,0 0 0 16,0-6-128-16,3 1 192 0,-1 0-64 0,1-3 0 15,3-4-128-15,0-1 192 0,0-3-64 0,2-2 0 16,-1-5-128-16,3-2 192 0,-1 1-192 0,1-7 0 16,3-2 0-16,0-1 0 0,2 4 0 0,0 0 0 15,1 6-144-15,0 5 144 0,-1 2-368 0,-1 5 32 16,-2 0 0-16,-2 4 0 0,-1 4 112 0,-1 2 32 0,-2 2 0 15,-1-1 0-15,-1 2 352 0,0 0 80 0,-1 4 16 0,-2 1 0 16,3 2-16-16,-1-1 0 0,0 1 0 0,1 2 0 16,1 2-16-16,3 1 0 0,0 2 0 0,3 0 0 15,2 5-48-15,2 1-16 0,0 3 0 0,-2 2 0 16,1 1-160-16,-1 1 0 0,-2 5 0 0,-2-3 128 16,-2 0-128-16,-3 3-256 0,-2 0 64 0,-2-4 16 15,-2 1-544-15,1-4-112 16,-4-3-32-16,0-5 0 0,-1-5 48 0,0-2 16 15,-1-4 0-15,0-3-11664 0,-1-6-2320 0</inkml:trace>
  <inkml:trace contextRef="#ctx0" brushRef="#br0" timeOffset="12357.84">28998 17038 43311 0,'4'7'3840'0,"-1"-3"-3072"0,-2-5-608 0,0-3-160 0,1 1 1344 0,5-3 256 0,4 0 32 0,6-6 16 0,12-2-2752 16,8-5-560-16,7 1-96 0,3-2-32 0,1 5-1376 0,-3 3-288 0,-3 2-48 0,-2 4-16 0,-6 2 3248 0,-5-2 640 0,-6 4 128 0,-4-2 16 0,-6 1 1632 0,-3 0 320 0,-2-1 64 0,-2-2 16 0,-1 0-1584 0,-2-3-304 15,1 1-64-15,-3-1-16 0,2-6-448 0,-2-1-128 16,0-4 0-16,-2-5 0 15,1-3-320-15,-2-4-96 0,-2-3-16 0,-4 4 0 16,1 3-640-16,-4 5-128 0,-3 1-16 0,-3 10-16 0,-2 3-1776 16,-4 8-368-16,-2 4-64 0,-4 6-16 0,-7 7 2000 15,-4 4 400-15,-3 7 80 0,-3 7 16 0,-1 3 2864 0,0 4 576 0,1-1 112 0,6 1 32 0,4-1 0 16,6-1 0-16,4 2 0 16,4 1 0-16,3 0-1488 0,3 1-304 0,4 1-48 0,2-2-16 0,2-4-368 0,5 0-80 15,3 0 0-15,3-6-16 0,5 1-64 0,5-4-16 16,6 0 0-16,6-2 0 0,3-1 144 0,9-3 16 15,9-1 16-15,6-7 0 16,5-4-736-16,6-6-160 0,9-10-16 0,7-6-19584 16</inkml:trace>
  <inkml:trace contextRef="#ctx0" brushRef="#br0" timeOffset="14187.46">20523 11543 43311 0,'-5'10'3840'0,"1"-3"-3072"0,2-1-608 0,1 0-160 0,1-2 0 16,0 2 0-16,-2 4 0 0,1 9 0 0,0 9-736 0,1 0-128 0,2 4-32 0,3-3 0 0,2-1-768 15,-1-2-144-15,2 1-48 0,0 3 0 0,0 1 1152 0,1 0 208 16,1 1 48-16,-1-1 16 0,-1 4 1312 0,0-3 256 0,-1 2 48 0,-1 1 16 16,-1-3-224-16,-1-1-32 0,0-5-16 0,-2-1 0 0,1-6-352 15,-1 0-80-15,-1-7-16 0,-1-2 0 0,2-4-32 0,-4-6 0 16,2 0 0-16,-1-3 0 0,0-3-144 15,0-3-48-15,-2-5 0 0,1-1 0 0,-2-4-96 16,0-4-32-16,1 0 0 0,-2-3 0 0,0 0 80 0,0-6 16 16,-1-5 0-16,-1-2 0 0,1-1-80 0,0-1-16 15,0-1 0-15,1 5 0 0,0 5-128 0,1-8-192 16,1-2 32-16,-1 0 16 0,3-1 144 0,-1-2-160 16,1 4 160-16,1-1-160 0,1 5 336 0,-1 0 64 15,3 5 16-15,-1 6 0 0,1 1-32 0,-1 5 0 16,1 6 0-16,-1 4 0 0,2 0-48 0,0 4-16 0,1 2 0 15,1 1 0-15,2 0-160 0,5 3-176 0,2 1 48 16,2 1 0-16,4 5-160 0,4-1-32 0,1 1 0 16,2 2 0-16,-1 1 16 0,4 2 0 0,4 2 0 0,1 1 0 15,-2-2 304-15,2 4-192 0,0 0 192 0,-3 1-160 16,-3-1 160-16,-4 2-128 0,0-3 128 0,-1 3-128 16,-1-1-400-1,0 1-80-15,1 0-16 0,-1 4-18192 0</inkml:trace>
  <inkml:trace contextRef="#ctx0" brushRef="#br0" timeOffset="14484.05">21224 11841 3679 0,'-4'0'320'0,"1"-2"-320"15,0 1 0-15,3 1 0 0,2-3 6864 0,0 2 1312 0,2 0 256 0,2 0 48 0,4-3-8480 0,5-1-1472 0,4 1-416 0,5-2-80 0,-1 2 2352 0,1-2 448 0,1 0 112 0,-3 2 16 16,0-1 880-16,-1 4 176 0,-2-4 32 0,-1 1 16 16,2 1-896-16,0-1-176 0,-3-2-32 0,-1 0-16 15,0 1-688-15,-1-3-256 0,-1 2 176 0,-2-4-176 16,0-2 0-16,1-1-208 0,-2-3 16 0,-1 0 0 31,0-5-1616-31,-3-1-320 0,-2-1-64 0,0-1-13824 0</inkml:trace>
  <inkml:trace contextRef="#ctx0" brushRef="#br0" timeOffset="14639.21">21667 11478 1599 0,'-48'-67'0'0,"45"63"144"0,2 4-144 0,0 0 0 0,-3 0 0 0,-3 0 0 16,-10 4 4480-16,-8 6 848 0,-14 9 176 0,-4 5 48 0,0 8-1536 16,1 1-304-16,0 10-64 0,2 1-16 0,7 3-1776 0,5-1-336 15,9 1-80-15,7-6-16 0,8-4-1072 0,6-1-224 16,4 1-128-16,5-5 160 0,4 3-32 0,2-6 0 15,3-1 0-15,4 0 0 0,0-3-128 0,2-2 0 16,2-2 0-16,-1-1-176 16,0-4-176-16,-1-3-32 0,2-1-16 0,1-5 0 15,-2 0-1408-15,0-2-288 0</inkml:trace>
  <inkml:trace contextRef="#ctx0" brushRef="#br0" timeOffset="15151.68">22566 11344 39615 0,'-20'7'1760'0,"4"-3"352"0,1 3-1680 0,4-2-432 0,4-5 0 16,2 1 0 0,-3 1-448-16,-5 2-160 0,-8 2-32 0,-8 3-16 0,-3-2 64 0,1 2 16 0,4-3 0 0,1 2 0 0,2 0 576 0,2-2 320 15,0 3-48-15,0 1 0 0,-2 0 832 0,2 2 176 16,-2 1 16-16,3-1 16 16,2 2-704-16,3-2-144 0,2-2-16 0,3 0-16 0,2-2-224 0,2 2-32 15,2-1-16-15,2-2 0 0,2 2-160 0,2 1 0 16,2-1-192-16,2-2 192 0,2 2-448 0,2-3 48 15,6 4 0-15,1-3 0 16,2 2-48-16,3 1-16 0,2-2 0 0,0 2 0 0,2-1 208 0,1 2 64 0,1 1 0 16,0 1 0-16,3 2-128 0,1-2 0 0,0 2-16 31,-2-4 0-31,1 1 96 0,-3 1 32 0,0-1 0 0,-3 1 0 16,-6-1 80-16,-1 2 128 0,-5 0-208 0,-1 4 80 15,-4-1 368-15,0 3 80 0,-4 2 0 0,0-1 16 16,-3 1-64-16,-1 1-16 0,-4-1 0 0,0-2 0 15,-2 1 208-15,-1-5 48 0,-2 2 0 0,-1-2 0 0,0-2-64 16,-3 1 0-16,-2-5 0 0,-1 2 0 0,-2-6-96 16,-1 2-32-16,-1-3 0 0,-1-2 0 0,0 1-320 0,-3-4 0 15,-1 0 0-15,-1-4-128 16,0-2-352-16,0-3-64 0,-1 0-16 16,2-5-18000-16</inkml:trace>
  <inkml:trace contextRef="#ctx0" brushRef="#br0" timeOffset="16098.77">23469 11411 42383 0,'-3'-4'3776'0,"1"-2"-3024"0,-1 4-608 0,2-2-144 0,0 2-192 0,-2-2-64 0,-2-2 0 0,-2-4-16 15,-3-3-816-15,-4-3-176 0,-3 2-16 0,0 4-16 0,-3 3-256 0,-2 4-48 0,-2 3-16 0,-4 6 0 0,-3 1 1408 0,-3 6 208 16,2 3 192-16,-1 5-48 0,-1 2 1360 0,1 6 272 16,1 4 48-16,7-7 16 0,8-7-688 0,-3 7-128 15,-5 11-16-15,-3 8-16 0,1 5-544 0,1 1-128 16,5-4 0-16,3-7-16 0,6-1-304 0,5-7 0 16,4 0 0-16,6-1 0 0,3-3 0 0,5 1 0 15,3-1 0-15,2-3 0 0,2 1 0 0,3-4 0 16,4-3 0-16,1-1 0 15,2-5 0-15,3-2-256 0,3 0 80 0,1-7 16 0,4-3 160 0,0-2-208 0,2-2 80 16,-1 0 128-16,-1-4-240 0,0-3 80 16,-3 2 16-16,-3-2 0 0,0-2 144 0,-2-2 0 0,1-1 0 0,-4-1 0 15,-4 2 0-15,1-4 0 0,-1 2 0 0,-2-5 0 16,-2 5 176-16,-4-3 16 0,-2 6 0 0,-1-4 0 16,-3 5-32-16,-3 0 0 0,-1 2 0 0,-1-3 0 15,-1 1 0-15,0 0 0 0,-2-1 0 0,-1 0 0 16,1-2 32-16,-1 1 16 0,-1-2 0 0,0-1 0 15,-3 0-32-15,1 1-16 0,-1-5 0 0,-1 1 0 0,-3 1-32 16,0-3-128-16,0 1 192 0,-3 1-64 0,-3 0-128 16,0-1 128-16,-3-1-128 0,-4 0 128 0,-1 2-128 0,-3 3 0 15,1 3 0-15,-4 0 0 0,-4 6 0 0,0 2 0 16,-1 2 0-16,-1 4 0 0,3 0 0 0,-1 1 0 16,5 2 0-16,3-3 0 0,6 2-192 0,2-2 48 15,3 0 0-15,4-2 0 0,4-1 16 0,0 2 0 16,3-2 0-16,1 1 0 15,0 1-576-15,0-3-128 0,2 2 0 0,1-2-17856 0</inkml:trace>
  <inkml:trace contextRef="#ctx0" brushRef="#br0" timeOffset="16700.38">24197 10350 41471 0,'-3'5'3680'0,"2"1"-2944"0,1 0-592 0,3-2-144 0,-1 2-1072 0,-1 4-240 0,2 6-48 16,2 12-16-16,0 10-912 0,2 10-176 0,1 11-32 0,0 8-16 0,2 6 3216 0,0 0 640 0,0 0 128 0,0 3 16 0,-2 5 512 0,1 6 112 16,-3 3 0-16,-1-3 16 0,-1-3-1280 0,-2-5-256 15,0-4-48-15,-1-4-16 0,1-2-224 0,0-6-48 16,0-2-16-16,2-8 0 0,-2-6-112 0,1-3-128 16,-1-3 176-16,-1-3-176 0,1-3 0 0,-1-3 0 15,-1-7 0-15,0-3 0 16,0-6-704-16,0-6-128 0</inkml:trace>
  <inkml:trace contextRef="#ctx0" brushRef="#br0" timeOffset="17113.79">24638 11332 49759 0,'2'0'2208'0,"-2"1"448"0,0 2-2128 0,1-1-528 0,0-2 0 16,1 1 0 0,3 4-320-16,2 2-192 0,2 0-16 0,6 5-16 0,4 7-1024 0,1 1-208 0,-2 4-32 0,-2 5-16 15,-2-1 656-15,-3 8 128 0,-2 4 16 0,-3 4 16 0,-4 3 1424 0,1 1 288 16,-3 3 48-16,0-4 16 0,0-2 32 0,0-7 16 16,1-1 0-16,2-2 0 0,0-7-304 0,2-4-64 15,3-3-16-15,1-5 0 0,3 0-432 0,2-8 128 16,3-1-128-16,4-7 0 0,2-3 128 0,3-7-128 15,2-2 128-15,2-4-128 0,1-6 0 0,0-3 0 0,-3 3 0 16,0-7 0 0,-1-3 0-16,-2-3 0 0,-1-3 0 0,-1-3 0 0,-2-6 0 0,-2-2 240 0,-1 4-16 0,-1 0 0 15,-2 1 112-15,-2 7 32 0,-1 10 0 0,-3 3 0 16,1 5-128-16,0 3-32 0,-1 1 0 0,0 2 0 16,-1 3 240-16,0 1 32 0,1 1 16 0,-2 3 0 15,-1 2-192 1,-1-1-48-16,-2 1 0 0,1 0 0 15,0 0-576-15,-3 3-112 0,2-2-16 0,-2 0-16 0,0 2-480 0,-2 0-80 16,1 0-32-16,-1 0-19616 0</inkml:trace>
  <inkml:trace contextRef="#ctx0" brushRef="#br0" timeOffset="17573.93">25781 11667 41471 0,'7'4'1840'0,"-3"-2"368"0,0-2-1760 0,-1 0-448 0,-1 0 0 0,0 0 0 0,2-2 304 16,2-2-32-16,5 2 0 0,4-6 0 0,5 0-64 0,1-5-16 0,4 1 0 0,-1-2 0 0,1-2 336 0,2-2 64 0,2-1 16 0,0-1 0 15,1 2-160-15,0-2-16 0,-1-1-16 0,3 1 0 16,-1-2-416-16,-1-2 0 0,1 1 0 0,-1 1 0 16,-3-1-512-16,-4 2-64 15,0 2-32-15,-5 0 0 0,-3 0 96 0,-5 3 32 16,-3 3 0-16,-3 0 0 0,-5 1 480 0,-3 2 0 0,-3 2 0 0,-4-2 0 0,-3 1 256 16,-6 2-48-16,-5 0-16 0,-7 5 0 0,-2 1-192 0,-8 4 0 15,-5 5 0-15,-7 3 0 16,0 5-512-16,-2 6 16 0,4 3 0 0,7 5 0 0,6 1 224 15,7 4 32-15,7 5 16 0,7 0 0 0,4 3 464 0,6-1 80 16,0 1 32-16,3-1 0 0,0 1 16 0,2 0 0 16,0 0 0-16,2-1 0 0,2-3-16 0,3 1 0 15,2-3 0-15,4-5 0 0,1 2 224 0,4-6 64 0,1 1 0 16,5-4 0-16,4 0-384 0,3-1-64 16,7-2 0-16,2-1-16 0,7-2-176 0,3-6 0 0,5-3 0 15,3-1 0 1,4-6-544-16,2 0-144 0,-1-2-16 0,2-6-19808 0</inkml:trace>
  <inkml:trace contextRef="#ctx0" brushRef="#br0" timeOffset="18065.38">20033 12447 41471 0,'-59'14'3680'0,"6"-2"-2944"0,15-4-592 0,14-3-144 0,1 1 320 0,-18 4 48 0,-37 8 0 0,-37 6 0 0,-14 3-2352 0,13-7-480 0,26-5-96 0,28-9 0 0,20-2 1760 0,16-4 352 0,11-4 80 0,9-1 16 15,7-2 1264-15,8-2 256 0,2-1 48 0,9 4 16 16,7 0-208-16,10-1-64 0,9 5 0 0,13 1 0 16,10 1-688-16,14 2-144 0,11 2-128 0,11 0 192 15,9-1-192-15,8 2 0 0,8 1 0 0,4-1 0 0,3 4 0 0,4-3 0 16,5 7 0-16,0-1 0 0,-4 4 272 0,9 0 32 15,11 3 0-15,7-7 0 0,11-2 128 0,6-9 16 32,10-2 16-32,7-8 0 0,7-1-240 0,5-6-48 0,6-2-16 0,10-2 0 0,9-5-160 0,8-1 192 15,5 2-192-15,2-2 192 0,1 1-192 0,1 3 0 16,4-1 0-16,4 1 0 0,2 0-416 0,0-3 32 16,2-1 16-16,-5-2 0 31,-8 3-256-31,3-7-48 0</inkml:trace>
  <inkml:trace contextRef="#ctx0" brushRef="#br0" timeOffset="24083.91">2682 15878 14735 0,'0'0'1312'0,"-1"0"-1056"0,1 0-256 0,0 0 0 0,0 0-144 0,0 0-96 0,1-3-16 0,-2 3 0 0,1-3-1760 0,-3-2-352 0,1 1-80 0,-1 0-16 0,1 0 1728 0,-2 2 352 16,-1-2 64-16,2 4 0 0,-2-2 800 0,0 2 160 15,-1 0 16-15,1 2 16 0,0-2 1616 0,0 2 320 0,0 0 64 0,0 0 16 16,1 0 576-16,0 0 128 15,2 1 32-15,-1-2 0 0,3 1-752 0,-1-2-160 0,1 2-16 0,0-1-16 16,0 3-1392-16,1-3-288 16,-1 1-48-16,0 1-16 0,2-2-544 0,-1 1-192 15,-1 1 0-15,1 1 144 0,-1-2-144 0,0 2 0 0,-1-3 0 0,0 4 0 16,-1-1 0-16,0-1 0 0,-1 2 0 16,2-1 0-16,0 0 0 0,0-2 0 0,2 2 0 0,0-2 0 15,3-2 0-15,1 0 192 0,4 0-32 0,3-3 0 16,4-2 32-16,4-1 16 0,3-1 0 0,3 0 0 15,-1 1 112-15,5 0 32 16,2-3 0-16,2 2 0 0,5 2-208 0,-1 0-144 0,2 2 192 0,-1-1-192 0,-2 4 0 16,0 0 0-16,-1-2 0 0,-2 2 0 0,-2-2 0 0,-4 2 0 15,-3 0 0-15,-2 0 0 16,0 2 0-16,-6-2 0 0,-1 2 0 16,-2 2 0-16,-3-1 0 0,-2 0 0 0,-3 1 0 0,-3 0 0 0,1 1 0 0,-3-2 0 15,-1 4 0-15,-1-1 0 0,-1 0 0 0,-2-2 0 16,1 2 0-16,0-2 0 0,0 1 0 0,0 1 160 15,-1-1-160 1,0 0 128-16,-1 1-128 0,-1 0 128 0,-1-2-128 0,-1 2 128 0,0-2-128 0,-4 2 0 0,-1 0 0 16,-5 1 0-16,0 2 0 0,-4 1-192 15,-4 0 32-15,-3 2 16 0,1 1-208 0,-6 1-32 0,0 2-16 16,-1 1 0-16,3-1 192 0,1-2 32 0,1 4 16 0,2-3 0 16,3 1 160-16,4-1 0 0,1-2 0 0,1 3 0 15,-2 3 0-15,1-3 0 0,1 4 0 0,1-2 0 16,0 1 0-16,2-1 0 0,2-2 0 0,-1 0 0 15,2-3 0-15,3-1 0 0,3-4 0 0,2 0 0 16,4-4 0-16,3-2 144 16,2 1-144-16,5-3 160 0,2 1 112 0,5 2 32 15,4-3 0-15,4 3 0 0,4 0-128 0,3 0-32 0,-2 1 0 0,2 1 0 16,1-1-144-16,2 2-176 16,2-2 48-16,-1 2 0 0,-1 0-368 0,-3-2-64 0,-3 1-16 0,-3-2 0 15,-3 4-992-15,-2-4-208 0,-4 0-32 0,-1-3-16 31,-3 0 160-31,-1-3 16 0</inkml:trace>
  <inkml:trace contextRef="#ctx0" brushRef="#br0" timeOffset="24774.06">3628 15808 2751 0,'4'-6'256'0,"-3"3"-256"0,0-4 0 0,0 5 0 15,-1-1 4736-15,0 2 896 0,0 1 176 0,0 0 32 0,2-2-3200 0,-2 2-640 0,2 3-128 0,1 2-16 0,-1 3-848 0,1 2-176 0,0 1-16 0,1 1-16 0,0 2-224 0,-1 1-32 0,1 1-16 0,-1 1 0 16,-2 4 16-16,0 1 0 0,-1 1 0 0,-1-1 0 16,1 6-384-16,-1-2-160 0,-1 5 128 0,0-2-128 0,1 3 0 0,-1-1 0 15,2 3 0-15,2-3 0 0,0 1 0 16,1-3 0-16,2-1 0 0,1-5 128 15,-1-1 320-15,2-2 64 0,2-2 16 0,1 1 0 16,1-3-144-16,1-4-16 0,1 0-16 0,-2-4 0 16,-1-2-128-16,-1-1-32 0,1-5 0 0,0-2 0 0,-1-2 176 0,0-2 16 15,0-4 16-15,-1-3 0 0,0-3-112 0,0-2-32 16,-2-5 0-16,0-1 0 0,0-2-16 0,1-3-16 16,-2-2 0-16,-2-1 0 0,2-2-32 0,0-1-16 15,0-2 0-15,3-1 0 0,0-1 32 0,5 1 16 0,1 1 0 16,2 2 0-16,3 6-96 0,0-2-128 0,-1 5 176 15,2-2-176-15,1 4 0 0,1 0 0 0,0 2 0 0,1-3 0 16,0 3-192-16,-1 2-128 0,1 2-48 0,-5-1 0 31,1 4-128-31,-3 4-16 0,-3-1-16 0,0-3-18944 0</inkml:trace>
  <inkml:trace contextRef="#ctx0" brushRef="#br0" timeOffset="26476.99">18432 15895 43311 0,'3'-1'3840'0,"-3"1"-3072"0,0 0-608 0,0 0-160 0,0 0 0 0,1 0 0 16,0-3 0-16,1 2 0 0,2 1-736 0,2 0-128 0,2 1-32 0,0 3 0 0,1 1-2400 0,0 2-480 0,1 6-112 16,-2 2-16-16,1 1 2496 0,-2 2 512 0,1 4 80 0,-1 2 32 0,-1 3 784 0,1 3 384 15,-1 1-48-15,0 1 0 0,0 1 304 0,2-1 48 16,-2 1 16-16,0-2 0 0,1-3 320 0,-1-3 64 16,2-2 0-16,-1-4 16 0,2-3 224 0,1-1 32 15,-1-5 16-15,-1-4 0 0,2 0-208 0,-1-2-32 16,2-4-16-16,0-4 0 0,0-2-688 0,1-3-144 15,1-1-32-15,-1-2 0 0,1-4-256 0,-2-3 0 16,0 1 128-16,-1 0-128 0,-2-4 208 0,-1 0-16 16,-2-2 0-16,-2-2 0 0,1-2 64 0,0-1 16 0,-3 1 0 15,1 0 0-15,0-1-128 0,0-3-16 0,1 4-128 16,0-5 192-16,1-1-192 0,2 0 176 0,0 0-176 0,2-1 160 16,0 3-32-16,1 0 0 0,2 0 0 0,-1 4 0 15,0 3-128-15,0 5 128 0,0 1-128 0,-2 1 128 16,1 2-128-16,-2 3-272 0,1-2 64 0,-2 4 16 15,-1 0-752 1,1 4-144-16</inkml:trace>
  <inkml:trace contextRef="#ctx0" brushRef="#br0" timeOffset="27177.6">19089 16008 30399 0,'-2'-4'2704'16,"2"1"-2160"-16,0 3-544 0,2-2 0 0,0 1 720 0,2 1 48 0,1-5 0 0,5 1 0 0,6-2-912 0,6-2-176 0,6 3-48 0,3 2 0 15,2-1 848-15,1 2 160 0,7 2 48 0,2 0 0 0,2 0 144 0,-2 2 16 0,-2-1 16 0,-3 2 0 0,-4 0-352 0,-2 2-64 0,-1 0 0 0,-5 0-16 16,-5-5-432-16,-2 2 0 0,0 0 0 0,-2-2 0 0,-2 0 0 0,-3-2 0 16,0 2 0-16,-3-2 0 0,1 2 0 0,-2-2 0 15,-2 2 128-15,0-3-128 0,-1 2 208 16,0-1 16-16,-1 0 0 0,-1 0 0 0,1-2-80 0,0-1-16 15,-2 2 0-15,2-1 0 16,-1-1-128-16,-2 1 0 0,0 3 0 0,0-4 0 0,-1 4 0 16,-2-2 240-16,-1 3-16 0,0 0 0 0,-2 3-48 0,-2-3-16 15,0 4 0-15,0 2 0 0,-2-3 16 16,2 4 0-16,-1-1 0 0,2 0 0 0,1 0 32 0,1-2 16 0,2 4 0 0,-1-1 0 31,3-1-64-31,2 1-16 0,0-1 0 0,1 3 0 0,0-3-144 0,1 4 160 16,1 0-160-16,-1-1 160 0,-1 4-160 0,1 0 0 15,2 3 0-15,-3 0 0 0,-1 5 0 0,-2 1 0 16,0 0 0-16,-2 2 0 0,-1 3 0 0,-2-1 0 16,2 0 0-16,-4-1 0 0,4 0 0 0,-1-3 0 15,3-4 0-15,-1-2 128 0,2-3 80 0,3-3 16 0,-1-4 0 0,2-4 0 0,1-2-224 0,0-2-192 16,1-2 48-16,0-5 0 16,1-3-912-16,-1-2-176 0</inkml:trace>
  <inkml:trace contextRef="#ctx0" brushRef="#br0" timeOffset="27794.1">20229 15701 46991 0,'-1'6'2080'0,"-2"-5"432"0,-1 2-2000 0,2-1-512 0,-1-2 0 0,3-2 0 0,0 2 128 0,3-3-128 0,1 2 0 0,4-4 0 0,7 1-1008 0,6 1-288 0,5-1-64 0,1 2-16 31,4-1 752-31,0 2 160 0,1 1 16 0,-2 4 16 0,0-2 432 0,-3-1-128 16,-1 4 128-16,-3 0 0 0,0 1 0 0,-4 0 0 15,0 6 0-15,-3-5 0 0,-2 3 160 0,-3 1 16 16,-1-1 0-16,-3 2 0 0,-1-2-16 0,-1 3 0 16,0-2 0-16,-1-3 0 0,-2 2-32 0,-1-1-128 15,1-2 192-15,-1 0-64 0,0-3-128 0,0 3 0 16,-1-4 0-16,-1 0 0 0,0 1 0 0,0-3 0 0,-3 4-192 15,0-2 192 1,-2 4-448-16,-3-1 16 0,0 0 16 0,-5 4 0 16,-3 2-528-16,-3 4-96 0,-4 3-32 0,-2 1 0 15,-1 2 352-15,-3 3 64 0,-2-1 16 0,-1-1 0 0,0 0 640 0,-1-2 224 0,1 1 0 0,2-6 0 16,1 1 848-16,5-3 160 0,4-1 48 0,5-2 0 16,5 1-592-16,3-2-112 0,4 1-32 0,0-1 0 15,4-1-224-15,1 1-32 0,2 2-16 0,-1-2 0 0,3 6-272 16,-1-4-144-16,0 5 16 0,-1-4 0 0,1 2 0 15,0 1 0-15,1 3 0 0,1-3 0 0,0 2 128 0,2 1 176 16,0-2-48-16,2 2 0 0,0-3 368 0,2 2 64 16,3-3 16-16,1-1 0 0,4-4-192 0,4-1-16 15,3 0-16-15,6-3 0 0,7-3 32 0,3-3 0 16,4-5 0-16,9-3 0 0,7-4-384 0,3-4 0 16,3 0-160-16,-1-3-13664 15,2 1-2752-15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0:04.8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4319 2832 42383 0,'2'-15'3776'0,"-2"4"-3024"16,0 4-608-16,-2 5-144 0,2 2 0 0,-1-2-272 0,1-6 64 0,-2-2 16 0,-2-5-128 0,-2 2 0 16,-3-2-16-16,-5 3 0 0,-2 4 336 0,-3 2 0 0,-6 4 0 0,-2-1 0 0,-6 6-128 0,-2-3 128 0,-6 3-160 0,-4 2 160 0,-2 1-208 0,-3 2 48 15,-7 0 16-15,-6-1 0 0,-9 0-32 0,-6 2 0 0,-5 1 0 0,-3-4 0 16,0 2 176-16,-4 0 0 15,-4-2-144-15,0 0 144 0,0-3 176 0,4 0 96 16,1 0 32-16,0 1 0 0,-2-1 112 16,1 3 32-16,4-2 0 0,-1 2 0 0,4 1-192 0,-6 1-48 15,-1 5 0-15,1-2 0 0,7 0-208 0,4 0 0 16,2 1 0-16,2 4 0 0,3 3 0 0,3-1 0 16,6-3 0-16,4 1 0 0,6-2 0 0,3 1 0 15,2-2 0-15,6 2 0 0,5-2 0 0,3 0 0 16,2 2 0-16,5-1 0 0,5-2 0 0,6-2 0 0,3 2 128 15,4-2-128-15,3 3 0 0,3-4 176 0,2 4-176 0,0 2 160 0,2 1-160 0,2 0 0 16,1 4 0-16,0 1 128 16,1 2-128-16,0 4 0 0,2-2 0 0,-3 5 0 0,1 2 0 0,-1 5 0 15,-2 1 128-15,0 12-128 16,-1 10 0-16,-3 10 0 0,-1 5 0 0,-5-1 0 0,0-2 0 0,-2-3 0 16,-1 2 0-16,-1-8 0 0,3-3 0 0,-1-4 0 0,0-5 0 15,1-9 0-15,0-4 0 0,1-5 0 16,-1 0 192-16,0-5-64 0,0 1 0 0,2-7 0 0,2-4 0 0,1 2 0 15,-1 1 144-15,2-1 32 16,0-2 0-16,2 1 0 0,2-3-128 0,0-4-32 16,2 1 0-16,1-2 0 0,0 0-144 0,2-3 0 15,3 0 0-15,0 2 128 0,2-3-128 0,3 2 192 16,1 0-192-16,3-2 192 0,2 2 0 0,3-3 0 16,6 0 0-16,2 0 0 0,4-2-64 0,6-3 0 15,6-1 0-15,6-1 0 0,2-3-128 0,5 2 0 16,5-4 0-16,5 0 0 0,6-1 240 0,8 0 16 15,7-2 0-15,2-1 0 0,-3 1-256 0,6 0 176 16,3-3-176-16,3 2 160 0,-3-3-160 0,-5 3 0 16,-7-2 0-16,4 0 0 0,6-2 0 0,-1-2 0 15,-2 1 0-15,-1-5 128 0,-10 3-128 0,7 0 0 0,7 1 0 0,2-2 0 0,-3-1 176 0,0-1 48 32,5 2 16-32,-2 1 0 0,1 2-240 0,-2-1 128 15,-4 1-128-15,-2 2 0 0,0 3 0 0,-4 0 0 16,-2-1 0-16,-5 5 0 0,-1-1 0 0,-5 3 0 15,-1-1 0-15,-6 3 0 0,-6 0 0 0,-6-1 0 16,-7 2 0-16,-4 1 0 0,-4-2 0 0,-5-2 0 16,-2 4 0-16,-5-5 0 0,-4 1 0 0,-4 1 0 15,-4-4 0-15,-1 1 0 0,-6 3 128 0,-3-4 0 0,-3 1-128 16,-2 0 192-16,-3 0 0 0,-1-3 0 0,-3 2 0 0,-2-3 0 16,-1-3 0-16,0 1 0 0,-2-4 0 0,-1-3 0 15,1 0 0-15,-4-6 0 0,2-3 0 0,0-3 0 16,0 1-32-16,1-3-16 0,0-2 0 0,1-3 0 15,2-1-16-15,0 1 0 0,2 0 0 0,1 0 0 16,0 3-128-16,2 0 160 0,-1-5-160 0,1 1 160 16,-1-7-160-16,2 0 128 0,0 2-128 0,0-2 128 0,1 0-128 15,-2 1 0-15,4 3 0 0,-2-2 0 16,1 8 0-16,1-2 0 0,1-2 0 0,0 1 0 0,1-2 0 0,0 0 0 16,0 3 0-16,-1 7 0 0,0 3 0 0,-2 2 0 15,0 7 0-15,-1-1 0 0,-2 5 0 0,-2 3 0 16,-1 2 0-16,-2 0 0 0,-1 4-128 0,-3 0 128 15,-1 2 0-15,-3 2 0 0,-4-1 0 0,-2 3 0 16,-5 0 0-16,-3 3 0 0,-5 0-192 0,-5 2 192 16,-3 3-192-16,-3-2 192 0,1 0-176 0,-8 0 176 15,-6 1-128-15,-7-1 128 0,-4 0 0 0,-5 0 0 16,-2 0 0-16,-3-1 0 0,-2 0 0 0,-13 1 0 16,-13 2-128-16,-6-2 128 15,1 0-448-15,-9 3-16 0,-11 1 0 0,-10 2-22272 0</inkml:trace>
  <inkml:trace contextRef="#ctx0" brushRef="#br0" timeOffset="52787.01">2051 7580 43311 0,'-22'-10'3840'16,"4"0"-3072"-16,5 4-608 0,7 4-160 0,2-1-384 0,-4-2-96 0,-10-3-32 0,-13-8 0 0,-11-5 368 0,-3-3 144 0,-2 2-128 0,6 1 128 0,8 2-208 0,5 6 32 0,6-2 16 0,5 4 0 0,3 0-96 15,4 3-32-15,3 3 0 0,2 0 0 0,1 3 288 0,2-2-128 16,-1 2 128-16,1 2 0 0,1 2 0 0,-1-2 0 15,1 4 0-15,1-2 0 0,1-1 0 0,3 3 0 16,2 1 0-16,4-1 144 0,4 0 208 0,3-2 32 16,3 0 16-16,9 2 0 0,15-4 32 0,18 0 0 15,24 0 0-15,18 0 0 16,1-6 176-16,26 0 32 0,29-2 16 0,16 0 0 16,4-5-128-16,14 3-16 0,11 2-16 0,9 0 0 0,10 3-496 0,0 2 0 15,2 2 0-15,0 1-160 0,-1 1-96 0,-1 5-32 16,0-2 0-16,-6 1 0 15,-11 1-368-15,2 0-80 0,3 1-16 0,7 2-18752 0</inkml:trace>
  <inkml:trace contextRef="#ctx0" brushRef="#br0" timeOffset="56866.11">1899 9135 20271 0,'-36'-9'1792'0,"9"0"-1424"0,12 4-368 0,9 0 0 0,4 4 304 0,-6-5-16 0,-11-3 0 0,-12-4 0 0,-8-6 1664 0,1-3 336 0,10 0 64 0,11 3 16 0,11 3-144 0,9 1-32 0,7 2 0 0,8-2 0 16,7 1-1232-16,7-2-256 0,6 0-64 0,9 1 0 16,12-3-304-16,7-2-64 0,10-1-16 0,7-3 0 15,3-4 0-15,8 1-16 0,5 1 0 0,14-3 0 16,13-2 16-16,2 5 16 0,3 0 0 0,20-2 0 0,21 1 304 15,15 3 48 1,9 2 16-16,4 5 0 0,-1 6-320 0,-13-1-48 0,-17 5-16 0,15 1 0 16,15 2-256-16,5 4 0 0,0 1 0 0,-6 5 0 0,-7 1 0 15,-1 1 0-15,3 2 0 0,-8 0 0 16,-24-1-448-16,3 4-32 0,6 2-16 0,0-4-12816 16,0 2-2560-16</inkml:trace>
  <inkml:trace contextRef="#ctx0" brushRef="#br0" timeOffset="66426.03">13878 8806 26719 0,'2'0'2368'0,"0"0"-1888"0,-1 0-480 0,1 1 0 0,1 1 368 16,0-2-32-16,2 2 0 0,3 0 0 0,2 2-1264 0,2 1-256 0,-1-2-48 0,0 0-16 0,-1-3 992 0,-2 0 256 0,-2 1 0 0,-2 2 0 0,-2-1 240 16,0-1 80-16,-2 2 32 0,-1 0 0 0,-2 0 928 15,-2-2 192-15,-3 4 48 0,-2-1 0 0,-2-2 48 0,-3 2 16 16,-2 0 0-16,-4 2 0 0,-4-2-1008 0,-3 1-208 15,-6-2-48-15,0 1 0 0,-5 1-192 16,0-4-128-16,-3 2 128 0,0-6-128 0,3 2 384 16,-2-2 0-16,-1 0 0 0,0 0 0 15,3 0-128-15,2 0 0 0,0 3-16 0,-1 0 0 0,4 0-240 0,3 3 0 16,6 0 0-16,2-3 0 0,3 0 0 0,4 3 0 16,5-2 0-16,2 1 0 0,3-2 0 0,3 0 128 15,2 3-128-15,2-2 0 0,3 2-192 0,2-2-96 16,5 4-16-16,5-4 0 15,4 4-208-15,4-1-32 0,-3-1-16 0,5 0 0 16,7-1 288-16,4 2 48 0,3-3 16 0,1 2 0 0,2-1 64 0,0 2 16 0,2 0 0 0,-5 1 0 16,-1-2 128-16,-5 4-128 15,-3-4 128-15,-3 0-128 0,-5-3 128 0,-3 0 0 16,-2 0 0-16,-3 1 0 0,-4-1 208 0,-2 0-16 16,-3 0-16-16,-3 0 0 0,-3-1 384 0,-3 1 80 15,-2-3 0-15,-2 3 16 0,-6-2-16 0,-1 1-16 16,-4-2 0-16,-4 2 0 0,-1-2-384 0,-5 0-80 0,1 0-16 0,-1-1 0 0,-3 2-144 15,-1-2-192-15,-2 2 32 0,1-2 16 16,-2 0-1328-16,3 4-272 0</inkml:trace>
  <inkml:trace contextRef="#ctx0" brushRef="#br0" timeOffset="67138.42">15406 8911 27647 0,'1'0'2448'0,"2"-3"-1952"0,-1 2-496 0,1 1 0 0,-1 0 896 0,2-2 96 0,3 2 16 0,5-3 0 0,4 2-1520 0,3-4-320 0,2 1-48 0,0 0-16 31,-1 2-16-31,-1-2-16 0,-1 2 0 0,-3 1 0 0,0-2 736 0,-3 1 192 0,0 0 0 0,-5 0 0 0,0 2 576 16,-2 0 208-16,-1 0 48 0,-1 2 0 0,-5-2-16 0,0 4 0 16,-3-1 0-16,-3 0 0 0,-3 0-384 0,-2 0-80 0,-5 1-16 15,-1 0 0 1,-4-2-80-16,-1 1 0 0,-6 1-16 0,-3-4 0 0,-2 2 64 0,-1-2 16 0,0 1 0 31,2-1 0-31,-1 3 0 0,3-1 0 0,1-2 0 0,2-2 0 16,5 2 64-16,0-3 32 0,4 2 0 0,3-1 0 15,2-1-96-15,3 2-32 0,2-2 0 0,3 0 0 16,0 0-288-16,2 2 0 0,3-2 128 0,2 0-128 16,0 0-128-16,4 0-96 0,1-2-16 0,2 1 0 15,4 0 32-15,0 1 0 0,4 0 0 0,1-1 0 0,3 2 208 16,1-2 0-16,1 4 192 0,2-2-192 0,2-2 144 15,1 1-144-15,-1 1 0 0,-1 1 144 0,-1 1-144 16,0 0 0-16,-2 0 0 0,-1 0 0 0,-3 3 0 16,-3-3 0-16,-2 3 0 0,-3-2 0 0,-3 2 0 0,-2-3 0 15,-3 2 0-15,-2-2 0 0,-2 1 192 0,-3 2-32 16,-3-1-16-16,-3-2 0 0,-3 2 128 0,-2 0 32 16,-4 1 0-16,-3 0 0 15,-3-2-800-15,-4 2-144 0,-3 1-48 16,-2 1-15600-16</inkml:trace>
  <inkml:trace contextRef="#ctx0" brushRef="#br0" timeOffset="67702.05">17606 8955 31327 0,'-15'-3'2784'0,"3"-2"-2224"0,3 3-560 0,5 2 0 0,2 0-224 0,-3-2-160 0,-5 1-16 0,-7-6-16 0,-3 3-512 0,0 0-96 0,3-2-32 16,3 2 0-16,4 0 1056 0,4-1 256 0,3 4 16 0,0 1 16 0,2 0-736 0,1 1-128 0,1 2-48 0,2-1 0 16,0 4 624-16,1-2 320 0,2 0-48 0,2 0 0 0,1 0 1024 0,5 3 208 15,2-4 32-15,4 4 16 0,3-4 16 0,6 0 0 16,4 0 0-16,6 0 0 0,3-3-448 0,3 0-96 16,4-3 0-16,0 0-16 15,1 0-528-15,1 3-96 0,5-2-32 0,0 1 0 0,-1 1-352 0,-3-3 144 16,0 1-144-16,-5 0 0 0,-5-1 0 0,-3 0 0 15,-2 1 0-15,-4 0 0 0,-4 0 0 0,-5 2 0 16,-4-2 0-16,-4 0 0 0,-5 2 0 0,-3-2 0 16,-3 2 0-16,-4-4-12448 15,-2 2-2480-15</inkml:trace>
  <inkml:trace contextRef="#ctx0" brushRef="#br1" timeOffset="82747.35">4500 10719 27647 0,'10'-9'2448'0,"-2"5"-1952"0,-1 2-496 0,-5 2 0 0,2 0 1056 0,2-1 112 0,6-4 32 16,7-2 0-16,4 0-192 0,1-3-48 0,-2 4 0 0,-3-3 0 0,-6 3-512 0,-2 2-96 0,-1-2-32 0,-2 0 0 0,-3 2-320 0,0-2 0 0,-3 0-192 0,0 2 64 15,-2-2-384-15,0 0-64 0,-1 2 0 0,-1 2-16 16,-2-1-128-16,-1 2-32 0,-2 1 0 0,-2 4 0 31,-2-3-400-31,-3 4-64 0,-2 1-32 0,-2 0 0 0,-5 0 688 0,0 1 144 0,-4 3 32 0,-2-3 0 0,-2 3 640 0,-2-2 128 0,-3 2 16 32,-2-1 16-32,-3 1 624 0,-2-4 128 0,-4 3 32 15,-5-3 0-15,-1 1 16 0,-3-3 0 0,-3 1 0 16,-2-1 0-16,0-2-560 0,-5-1-96 0,-5-1-32 0,-5-1 0 15,-4-1-336-15,-4-4-64 0,0 2 0 0,-4-2-128 16,-2-1 176-16,-8 1-176 0,-3 0 160 0,-2 0-160 16,3-2 256-16,-4 2-64 0,-2 0 0 0,0 1 0 15,4 4-48-15,-2-2-16 0,3 3 0 0,1-2 0 16,6 2-320-16,6 2-80 0,9 2-16 0,2 2-16928 16</inkml:trace>
  <inkml:trace contextRef="#ctx0" brushRef="#br1" timeOffset="85204.21">13398 12151 28559 0,'-10'-3'2544'0,"1"-1"-2032"0,5 2-512 0,1 1 0 0,1 1-848 0,-3 0-272 0,-5-3-48 0,-6-3-16 16,-5 0 544-16,-3 0 128 0,-1 0 0 0,3-1 16 0,1 1 240 0,3 2 64 0,2 1 0 0,1-2 0 16,2 1 416-16,2 0 96 15,1 1 0-15,3 0 16 0,1-1 1072 0,1 2 192 0,0 2 64 0,1-4 0 16,2 4-256-16,-1-2-32 0,1 2-16 0,0-3 0 15,2 2-288-15,-1 1-64 0,1-2-16 0,0 2 0 0,1 0-352 0,1 0-64 16,0 0 0-16,1 0-16 16,0 0-208-16,1 2-32 0,1-2-16 0,1 1 0 15,0 2-96-15,1-3-16 0,0 2 0 0,2 2 0 0,2-4 0 0,0 2-16 16,0 0 0-16,3 0 0 16,0 1 16-16,4-3 0 0,-1 0 0 0,2 0 0 0,0 0 32 0,1 0 16 0,1 0 0 15,1-3 0-15,4 3 32 0,0-4 16 0,2 2 0 0,-4 0 0 16,1 0 16-16,1 0 0 0,1-1 0 0,2 2 0 15,-1-1-112-15,-2 0 0 16,3 0-16-16,-2 2 0 0,1 0-176 0,2-3 0 0,1 3 144 0,1-1-144 31,-1 1 0-31,3 0 144 0,5-2-144 0,0-1 0 16,-3 2 288-16,3-1-48 0,1-2-16 0,0-2 0 16,-2 2-80-16,1-2-16 0,-1 0 0 0,1-1 0 15,1 2 0-15,-2 1-128 0,1 1 192 0,0-1-64 16,2 2 48-16,1 2 0 0,1-3 0 0,-1 2 0 15,1 1-176-15,-4 0 160 0,1 0-160 0,0-2 160 0,1 2-160 16,1-3 0-16,-2 2 0 0,3-1 0 0,3 2 0 16,1-3 0-16,1 2 0 0,0 1 0 0,-2 0 0 0,-1-4 0 15,-1 4 0-15,-1-2 0 0,-1-1 0 0,4 2 0 16,2 2 0-16,2-1 0 0,1 3 288 0,-3-1-32 16,0 2 0-16,-1 0 0 0,0-1-256 0,0 0 128 15,1-1-128-15,2 2 0 0,2 0 176 0,1 1-176 16,2-2 160-16,0 1-160 0,-1 0 192 0,-2 1-48 15,0-4-16-15,-1 4 0 0,0-4-128 0,0 1 0 0,5 1 0 16,1-2 0-16,-1 2 0 0,-2 0 288 0,-2-3-48 0,-3 3-16 16,-2-2-224-16,4 2 144 0,5-3-144 0,2 2 128 15,5-1-128-15,-2 2 0 0,0-1-160 0,-1-1 160 16,-3 2 0-16,-1-1 0 0,3 2 0 0,1-3 0 16,1 4 0-16,1-1 0 0,2-2 0 0,-5 5 0 15,-2-4 0-15,-6 4 0 0,-2-4 0 0,6 3 0 16,5-2 0-16,6 1 0 0,1 1-128 0,-2-2 128 15,-3 0 0-15,-1-1 0 0,0 4 0 0,2-2 0 16,3 1 0-16,3-3 0 0,4 4 0 0,-2-4 0 16,-1 0 0-16,1 1 0 0,-1 2 0 0,2-4 0 0,-3 2 0 15,2-3 0-15,-2 2 192 0,-4-3-192 16,-3 2 0-16,-2-2 0 0,1 1 0 0,1 2-192 16,1-3 192-16,0 0 0 0,-1 0 192 0,-4 0-192 15,-3 0 0-15,-3 0 0 0,1 0 0 0,0 0-192 0,3 0 192 0,-2 0 0 16,3-4 0-16,-3 2 0 0,-2-2 0 0,-2 0 0 15,-1 2 0-15,1-4 0 0,-1 2 0 0,6-2 0 16,0-1 0-16,2 1 0 0,0 0 0 0,-3 0 128 16,-3 0-128-16,-2 0 160 0,-2 2 112 0,-1 1 32 15,-1 0 0-15,4 0 0 0,6-1-64 0,0 1-16 0,2 0 0 16,-4 0 0-16,-3-1-224 0,-2-1 128 0,0 4-128 16,0-2 0-16,-2-1 0 0,2 2 0 15,4-2 0-15,0 2 0 0,0-2 128 0,-4 2-128 0,-3-2 0 0,-3 0 0 16,-2 2 128-16,-2-2-128 0,-1 2 0 0,-2-2 144 15,-2-1 48-15,-2 1 0 0,-3 0 0 0,0 1 0 16,-5 0-192-16,-3 1 0 0,-3 1 0 0,-2-2 0 16,-4 1-128-16,-3 0-64 0,-3 0-16 0,-3 2-15984 15,-2-3-3200-15</inkml:trace>
  <inkml:trace contextRef="#ctx0" brushRef="#br1" timeOffset="90295.24">3647 13290 15663 0,'-2'2'1392'0,"1"-2"-1120"0,2 0-272 0,1 0 0 0,-1 0-448 0,0 0-160 0,2 0-32 0,0 0 0 0,2 0-656 0,3 0-144 0,-1 0-32 0,2-4 0 16,-2 2 0-16,1-1-16 0,-1 2 0 0,-1-1 0 0,2-2 1248 0,-2-1 240 15,-1 1 0-15,0 2 160 16,0 1-528-16,0 1-96 0,-2 0-32 0,1 0 48 0,1 0 1408 16,0 1 304-16,0 1 48 0,1-2 16 0,0 3-112 0,2 0 0 0,0 0-16 0,1-2 0 15,0 2-176-15,-1-1-16 16,1-1-16-16,-2 2 0 0,-1-1 352 0,-1-2 64 0,0 2 0 0,-2 0 16 16,-1-1-592-16,0 2-112 0,-2-1-16 0,-2-2-16 15,0 4-848-15,-2-4-160 0,0 2-48 0,-1 0 0 16,-2 0 192-16,-2-2 48 0,1-2 0 0,-3 0 0 15,-1 2 1024-15,-1-2 192 0,-2-1 64 0,-2 0 0 0,-2-1 384 16,-3 0 64-16,-2 2 32 0,-2-2 0 0,-2-1-400 16,-4 1-80-16,-2 1 0 0,-3-2-16 0,-1 4-688 0,-2-2-128 15,-3 2-16-15,-3 2-16 0,-2 2-96 0,-3 3-32 32,0 1 0-32,-4 4 0 0,2-1-160 0,1 0 0 0,3 2 0 0,3-2 0 0,3-1-192 0,2 1 192 15,0 2-192-15,4-2 192 16,5 0-640-16,3 2 0 0,2 1 0 0,4-3 0 31,2 2-1344-31,2-2-288 0,2-1-48 0,2 2-16 0</inkml:trace>
  <inkml:trace contextRef="#ctx0" brushRef="#br1" timeOffset="91176.64">8494 13175 23951 0,'1'0'2128'0,"-1"0"-1696"0,0-3-432 0,-1 3 0 0,1 0 2048 0,0 0 320 0,-1 0 64 0,-1 0 0 0,1-2-1920 0,-1 0-512 16,-2 0 128-16,4 2-128 0,0 0-672 0,0 0-160 0,-25-12-48 0,14 8 0 16,-1 1 96-16,-4 2 16 0,-3 1 0 0,-6 0 0 0,-2 0 768 0,-6 1 0 15,-4 2 224-15,-7 1-48 0,-3-1 112 0,-4 2 32 16,-6 5 0-16,-4-3 0 0,-3 2 384 0,-4 1 96 16,-4 0 16-16,-5-1 0 0,-2 0-112 0,-1 0-32 15,6 1 0-15,-4-4 0 16,-1-3-304-16,3-3-64 0,3 0-16 0,5-7-15680 15</inkml:trace>
  <inkml:trace contextRef="#ctx0" brushRef="#br1" timeOffset="97395.66">13307 12736 26719 0,'-4'-3'2368'0,"1"3"-1888"0,2 0-480 0,2 0 0 0,-1-1 768 0,0 0 64 0,2-1 16 0,-1 2 0 0,1-3-320 0,4 3-64 0,3-3-16 0,3 3 0 15,5 0-288-15,0 3-160 0,4-3 160 0,1 3-160 0,3-1 192 0,1 0-48 0,2 1-16 0,1 0 0 16,-1 0 128-16,2 0 32 0,-2 0 0 0,2-3 0 15,0 1-160-15,-3-2-128 0,1 1 192 0,-2-3-192 16,1 0 608-16,-2 0 16 0,-1-4 0 0,2 4 0 0,0 0 112 16,1 0 32-16,0-1 0 0,0-2 0 0,-1 1-464 15,0 0-96-15,0 0-16 0,1 2 0 0,-2-3-192 16,1 2 0-16,-2-2 0 0,-1-1-160 16,1 4-448-16,-2-2-96 0,-1 1 0 0,-3 0-16 15,-2-1-880-15,1 2-192 0,-1 0-16 0,-3 0-16 16,-2 1-512-16,-1 2-96 0,-1-2-32 0,-2-2-8336 15</inkml:trace>
  <inkml:trace contextRef="#ctx0" brushRef="#br1" timeOffset="97814.15">13316 13004 25791 0,'-11'4'1152'0,"3"-2"224"0,0-1-1104 16,2 2-272-16,2-3 0 0,3 0 0 0,-1 0 208 0,-2 0-16 0,-2 1 0 0,0-1 0 0,1 0-2304 0,1-1-448 0,4 1-112 0,4 0-16 0,3-3 2320 0,4 2 368 16,3 0 256-16,4 0-32 0,2 1 1760 0,4-3 368 15,3 2 64-15,1-2 16 0,2 3-464 0,2 0-96 16,1-2-16-16,1 2 0 0,-1 0-944 0,-1 0-192 16,1 0-32-16,-4 0-16 15,0 0-464-15,-5 0-80 0,1-1-128 0,1 1 176 0,1 0-176 0,3-3 0 16,2 3 0-16,0 0 0 0,2 0 368 0,0 0 32 15,2 0 16-15,-4 0 0 0,0 0-416 0,-1 0 0 0,-1 0 0 16,-3 0-176 0,2 3-1808-16,-5-3-384 0,1 0-64 0,-4 0-11552 0</inkml:trace>
  <inkml:trace contextRef="#ctx0" brushRef="#br1" timeOffset="98411.9">14097 12502 28559 0,'-18'0'1264'0,"6"-4"272"0,0 2-1232 0,4-1-304 16,3 2 0-16,3 1 0 16,-1-3-800-16,-3 0-224 0,-3-3-32 0,-3-1-16 15,1 1 64-15,0 0 16 0,3 2 0 0,2 2 0 0,1-2 800 0,3 4 192 0,-1-2 0 0,2 4 0 16,1-2 976-16,1 4 240 0,-1-2 64 16,3 4 0-16,-1 1 400 0,3 3 96 0,3-1 16 15,0 1 0-15,3 5-480 0,2-2-96 0,2 3 0 0,1 0-16 16,2-3-576-16,3 2-112 0,0-1-32 15,3-2 0-15,-1 3-240 0,2-3-48 0,0 2-16 0,0-2 0 16,-1 1-176-16,0-1 160 0,0-1-160 0,1 2 160 16,0 1 48-16,-2-4 16 0,2 3 0 0,-3-3 0 15,-1 2-64-15,0-3-16 16,-2 0 0-16,0 1 0 0,-2-1-144 0,-1 1 128 16,-1-3-128-16,-2 2 128 0,0-3-128 0,-2 0 0 15,-1 2 0-15,-2-2 0 0,1 0 128 0,-3 0-128 0,0 3 128 0,-2-5-128 16,0 2 128-16,-2-2-128 0,0 2 0 15,-2-4 128-15,-2 4-128 0,1-2 160 16,-3 2-160-16,1 0 160 0,-1-2-32 0,-1 2-128 0,-1 3 192 16,-2 1-64-16,-1 0-128 0,-3 0 160 0,0 2-160 0,-2 0 160 15,-2 4-32-15,2-1 0 0,-1-1 0 0,-5 1 0 0,-6 7 48 16,-4 0 0-16,-3 4 0 0,-2-3 0 0,-1-1-32 0,1-1 0 16,-1 1 0-16,2-2 0 0,5-4 32 0,1-1 0 15,4-5 0-15,4-2 0 0,3-3-176 0,2-2 0 16,2-7 0-16,-1-5-19696 15</inkml:trace>
  <inkml:trace contextRef="#ctx0" brushRef="#br1" timeOffset="119843.34">11235 16589 10127 0,'-8'3'896'0,"1"-3"-704"0,3 0-192 0,0 0 0 0,4 0 2688 15,0 0 512-15,1 0 112 0,2-2 16 0,1 1-5168 0,5 1-1024 0,5-3-208 0,8 0-32 0,4 3 1184 0,5-3 256 0,1 3 32 16,3-2 16-16,0 2 4048 0,3 0 800 0,-1 2 160 0,1-2 48 0,-2 0-592 0,0 0-112 16,0 3-32-16,-2 0 0 0,1 0-816 0,-2 0-160 15,3 1-48-15,-1-1 0 0,-1 0-320 0,5-3-64 16,4 3-16-16,5-6 0 0,7 3-432 0,3-2-80 16,6 1-32-16,4-3 0 0,3 1-256 0,5 0-48 15,7-2-16-15,2-1 0 0,6 2-112 0,1 0-32 16,-3 1 0-16,4-2 0 0,5 3-272 0,-2 0 128 15,1-1-128-15,-5 2 0 0,-9 1 128 0,6 0-128 16,7-2 0-16,-1 2 0 0,0 2 0 0,-4-2 0 16,1 0 0-16,-4 0 0 0,-2 0 176 0,0-2-176 15,-1 2 160-15,-1 0-160 0,-2 0 272 0,1 0-32 16,-1-3-16-16,-1 3 0 0,-3-1 64 0,0 1 16 0,3 0 0 0,0-3 0 16,-2 1 48-16,-3-2 16 0,-1 3 0 0,-2-1 0 15,1-2-160-15,0 1-16 0,0 1-16 0,-5-2 0 16,-3 1-176-16,-3-2 0 0,-5 1 0 0,-4 0 0 15,-2 0 0-15,-1 0 0 0,0 0 0 0,-5-2 0 16,-4-1-160-16,-8 1 160 0,-3 0 0 0,-4-1-144 16,-3 0-16-16,-6-1 0 0,0 0 0 0,-5-3 0 15,-2 4-112-15,-1-2-32 0,-1 2 0 0,-2-3 0 16,-2 1-432-16,-1-1-96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6:13:55.0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15573 1010 20271 0,'-4'-5'1792'0,"1"1"-1424"16,1 4-368-16,2 0 0 0,0 0 1088 0,0-2 128 0,-1 1 48 0,0-3 0 0,-1 2-768 0,-1-5-160 0,2 4-16 0,0-2-16 0,2 1-32 0,0 2 0 0,3 0 0 15,-1 2 0-15,4 0-272 0,0 4 0 0,0-1 0 16,3 3 0-16,2 4 688 0,-1 2 128 0,2 5 16 0,0 4 16 16,-1 4-112-16,0 1-32 0,1 9 0 0,-1 5 0 15,-2 11-384-15,-1 2-64 0,-3 4-32 0,-2 0 0 16,-4 0-224-16,-4 4 0 0,-1 3 0 0,-3 1 0 16,0-2 0-16,-2-2 0 0,0-2 0 0,1-4 0 15,-1-8 192-15,1-6-16 0,1-6 0 0,1-1 0 0,-1-6 288 16,2 1 64-16,-1-1 16 0,1-2 0 0,1-4-544 0,0-2 0 15,2-5 0-15,1-3-10576 16,-1-2-2112-16</inkml:trace>
  <inkml:trace contextRef="#ctx0" brushRef="#br0" timeOffset="633.19">16237 948 9215 0,'0'3'816'0,"-1"-3"-656"0,0 2-160 0,-1 2 0 0,1-4 1104 0,1 2 192 0,0 0 48 0,-1 0 0 0,0 4-640 0,-2 1-128 0,1 2-32 0,-2 4 0 0,0-1-176 0,-1 2-48 0,0 1 0 0,-1 2 0 0,-1 4-192 0,-3 1-128 15,-1 3 160-15,-3 1-160 0,-1 2 384 0,-2 3-32 16,-3 1 0-16,-1 3 0 0,-1-3 368 0,-1-1 80 16,-1-1 16-16,2-3 0 0,0-4-320 0,-2 1-64 0,-2 2-16 15,0-4 0-15,1 0 144 0,-1-3 16 16,3 0 16-16,-2-2 0 0,0-1 240 0,1-1 64 0,0-3 0 0,1-2 0 16,2 0-544-16,1-4-96 0,3 0-32 0,2 0 0 15,2-3-80-15,5-2-16 0,0 2 0 0,3-3 0 16,2-3 464-16,1 3 96 0,4 0 16 0,1 0 0 15,4 0-240-15,2 0-32 0,4 3-16 0,3-1 0 16,1 2 96-16,4-2 32 0,3 3 0 0,2 4 0 16,2 0 0-16,1 0 0 0,0 4 0 0,1-2 0 15,2 4-544-15,-2 0 0 0,-2 4 0 16,-1-3 0-16,-2 4 0 0,-3 1 0 0,-2-2 0 0,-3 1 0 0,-2 1 0 16,-1-2 0-16,-2 0 0 0,-1 1 0 0,-1-2-208 15,-1 1 48-15,-2-1 16 0,0-2 0 0,-2 1 16 16,-2-1 0-16,0-3 0 0,-1 2 0 15,-2-3-368-15,1 1-64 0,-1-1-16 0,-1-1 0 16,1 0-1168 0,-1-1-240-16</inkml:trace>
  <inkml:trace contextRef="#ctx0" brushRef="#br0" timeOffset="1411.21">16648 1032 911 0,'-5'-2'0'15,"2"2"0"-15,1-3 0 0,1 3 0 0,1 0 3696 0,0 0 656 0,1 3 128 0,0-3 16 0,0 0-3120 0,2 2-624 0,-1-2-128 0,-2 0-32 0,0 0 0 0,0 0 0 0,0 0 0 16,16 23 0-16,-13-13-144 0,-1 2-16 0,-1 4-16 0,2 6 0 16,-2 3 320-16,2 11 64 0,0 7 16 0,0 8 0 15,-1 0 0-15,0 2 0 0,-4 1 0 0,1 1 0 16,-3 4-288-16,1-2-48 0,0-3-16 0,-1-1 0 15,1 1-464-15,0-8 0 0,1-1 0 0,-1-5 0 16,2-6 0-16,0-3 0 0,1-6 0 0,0-3-160 16,-1-3-800-1,2-3-176-15,-1-4-16 0,0-2-7104 0,0-4-1408 0</inkml:trace>
  <inkml:trace contextRef="#ctx0" brushRef="#br0" timeOffset="2044.76">16580 971 25791 0,'-15'-10'2304'0,"5"3"-1856"15,0 4-448-15,4-1 0 0,3 2 1808 0,3 2 272 0,0 0 48 16,-1 0 16-16,-1 0-1296 0,0-3-256 0,2 2-48 15,3 1-16-15,4 0-336 0,4 4-64 16,4-2 0-16,5 4-128 0,4 0 256 0,4 2-64 0,3 1-16 0,5-2 0 16,2-1-176-16,2 3 0 0,-2-3 0 0,2 0 0 15,2 2 0-15,1 0 0 0,3 2 128 0,-4-1-128 16,-3 1 0-16,-2 0 0 0,-2-2 0 0,-4 2 0 16,-4-2 0-16,-2 0 0 0,-3 2 0 0,-3 2 0 15,-6-2 0-15,-2 3 0 0,-3-1 0 0,-6 0 0 16,-2 4 0-16,-3-2 0 0,-5 3 0 0,-3-1 0 15,-4 4 128-15,-3-1-128 0,-7 1 192 0,-2 2-64 16,-3-1 192-16,-2-3 16 0,1 0 16 0,-1-3 0 0,2-2-224 16,-3 2-128-16,-2-3 128 0,-1 2-128 0,3-2 0 15,0-2 0-15,2 3 0 0,1-5 0 0,4 0 0 0,2-2 0 16,3 0 0-16,5 0 0 0,3-2 0 0,2 1 0 16,3-4 0-16,4 2 0 0,3-1 0 0,2 2 0 15,4-3 0-15,3 2 128 0,2-1-128 0,3 2 0 16,5-2 0-16,1 2 128 0,1-2-128 15,-1 2 128-15,-1-1-128 0,3 0 128 0,8 3-128 0,4-2 0 16,6 5 0-16,1 1 0 0,2-3-176 0,0 4-48 0,-2 0-16 16,-2 2 0-1,-3 2-224-15,-3 1-48 0,-5 0-16 0,-4 2 0 0,-6 2 208 0,-6 1 64 0,-4 1 0 0,-5-2 0 16,-5 5 256-16,-4-3-160 0,-3 0 160 0,-3-2-128 16,-1 1 496-16,-2-5 96 15,-3 3 32-15,0-3 0 0,1 0 224 0,-1-4 48 0,1 2 16 0,-1-3 0 16,2 1-304-16,0-4-64 0,-2 0-16 0,1 2 0 15,-1-3-224-15,0 0-48 0,1 2-128 0,-1-3 192 0,1-2-192 16,-1 2 0-16,-2-4 0 0,0 2 0 0,-1-4 0 16,-2 0 0-16,-1 0-192 0,0-3 192 31,1 2-1216-31,2-4-128 0,2 0-16 0,3 0-15520 0</inkml:trace>
  <inkml:trace contextRef="#ctx0" brushRef="#br0" timeOffset="2937.27">18175 999 21183 0,'-1'-5'1888'0,"-1"3"-1504"15,1-1-384-15,0 2 0 0,1 2 1824 0,0 2 288 0,0-3 64 0,0 3 16 0,0 3-992 0,0 3-208 0,0 3-32 16,0 8-16-16,0 5-448 0,0 3-96 0,0 5-16 0,-1-1 0 0,2 5 0 0,-1 1-16 0,2 4 0 0,0 2 0 15,0-2-368-15,-1-3 128 0,2-1-128 0,-2-3 0 16,1-3 0-16,-2-1 0 0,2 1 0 0,-2-1 0 16,0-2 0-16,-2 3 0 0,1-1 0 0,-1 1 0 0,-2 0 0 0,0-1 0 15,1-1 0-15,-2-3 0 16,1-5-944-16,2-3-96 0,-1-3-32 0,1-4-8688 16,2 2-1744-16</inkml:trace>
  <inkml:trace contextRef="#ctx0" brushRef="#br0" timeOffset="3278.17">18044 1385 22111 0,'-11'-5'1968'0,"3"2"-1584"16,2 1-384-16,2 1 0 0,3 1 3232 0,2 0 560 15,1 0 112-15,0 0 32 0,0 0-2576 0,5 0-512 0,4 0-96 0,4 1-32 16,3 1-464-16,7 1-80 0,3 1-32 0,5-3 0 16,5 1 0-16,3-2 0 0,2 0 0 0,4-2 0 15,4 1-144-15,-1-3 0 0,5 1 0 0,-2 1 128 16,-1 1-128-16,1-2 0 0,-1 0 0 0,-4-2 0 0,-1-2-416 0,-4 2 32 15,1-1 16-15,-3 1 0 16,-2 2-400-16,1-4-64 0,-3 4-32 0,0-1 0 16,-1 2-848-16,-2-2-160 0,1 1-48 0,-3 0-11904 15</inkml:trace>
  <inkml:trace contextRef="#ctx0" brushRef="#br0" timeOffset="3641.52">18254 1678 21183 0,'-5'-3'1888'0,"1"2"-1504"0,3-1-384 0,1 2 0 0,3-3 3968 0,0 3 736 16,2 0 144-16,3 0 16 0,4 0-3616 0,7 0-736 0,7 3-128 0,4-3-48 0,4 0-336 0,2 0 0 0,2 0-192 0,3 0 64 0,1 0 128 0,1-4 0 0,2 4 0 15,-2-4 0-15,1 4-384 0,0-2 0 0,-1-1 0 0,2 0 0 32,0 0-560-32,1 2-96 0,1-4-32 0,1 4-14800 0</inkml:trace>
  <inkml:trace contextRef="#ctx0" brushRef="#br0" timeOffset="4622.64">20598 1131 25791 0,'-3'-1'2304'0,"-1"1"-1856"0,3 0-448 0,0 0 0 0,1 0 896 0,-2 1 96 0,0-1 16 0,-2 3 0 0,-1-3-512 16,-1 3-112-16,-1 4 0 0,0-4-16 0,1 9-96 0,0-5-16 0,1 5 0 0,-1 4 0 0,0 3-256 0,-2 3 0 0,1 4 0 0,-3 5 0 0,0 0 0 0,-1 1 0 0,0 3-176 0,-3-3 176 15,2-1 0-15,-4 1 0 0,-3 5 0 0,-3 3 0 16,-1 0 0-16,-3 1 0 0,0 0 0 0,-2-4 0 16,2-3 0-16,0-1 0 0,-1-5 0 0,1-5 0 15,0-1 784-15,0-6 112 0,2-4 32 0,-1 1 0 0,1-6-256 16,0-1-48-16,-4 1-16 0,1-5 0 0,-1-2-608 15,-2 0-208-15,2-2 0 0,-1-2 0 16,1-6-1136-16,-1 1-240 0,3-4-32 0,3-2-16 16,2-5 816-16,1-5 176 15,3 1 16-15,2-2 16 0,4 1 944 0,1-1 192 0,1-5 48 0,2 1 0 16,2 2-96-16,1-3-16 0,3 0 0 0,1 1 0 0,2 2-128 0,3-1-16 16,3 5-16-16,2-1 0 15,3 5-112-15,5-1 0 0,1 5-16 0,4 0 0 0,3 2 272 0,1 2 48 16,2 0 16-16,4 6 0 0,3 2-32 0,3 4 0 15,4 4 0-15,3 2 0 0,1 6-288 0,0 2-48 0,1 2-16 16,-2 5 0 0,1-1 80-16,-5 1 16 0,-6-5 0 0,2 2 0 0,3 4-224 0,0 2 144 0,-2 1-144 0,2 1 128 15,3 2 384-15,0 3 64 16,1 0 0-16,-2 1 16 16,-1 0-224-16,-3 0-48 0,0-1-16 0,-6 0 0 0,-2-2-16 0,-5-3 0 15,-2-5 0-15,-5 1 0 0,-1-2-128 0,-2-2-32 0,0 1 0 0,-1 1 0 16,-3-4-128-16,0-2 0 15,0-4 0-15,-1 0-12864 16,1-4-2592-16</inkml:trace>
  <inkml:trace contextRef="#ctx0" brushRef="#br0" timeOffset="9711.51">25431 8513 4607 0,'-16'-4'400'0,"3"4"-400"0,2-3 0 16,3 3 0-16,3 0 2704 0,2 0 464 0,1 3 96 0,-4-3 0 0,-4 0-2416 0,-3 1-480 0,1 2-112 0,2-3 0 0,3 0 128 0,0 0 16 0,5 0 16 0,1 0 0 0,2 0 656 0,3 0 128 16,2 0 16-16,0-3 16 0,3 2 288 15,1 1 48-15,0 0 16 0,1 0 0 0,0 0-432 0,0 1-96 16,0 2-16-16,1-1 0 0,-3-1-432 0,-2 4-96 15,0-1 0-15,-2-3-16 0,0 4-32 0,-2-1 0 0,0-2 0 0,-2 0 0 16,0 0 128-16,-2 0 32 16,1 2 0-16,-1-4 0 0,1 3-128 0,-3-3-32 15,2 0 0-15,0 0 0 0,-2 1-320 0,2-1-144 16,0 0 128-16,-2 0-128 0,3 0 0 0,0 0 0 16,0 0 0-16,0 0 0 0,0 0 0 0,0 0 0 15,0 0 0-15,0 0 0 0,-17-12 0 0,16 8 0 16,-3 1 0-16,2 0 0 0,0-1 0 0,1 1 0 15,-1 2 0-15,0-1 0 0,1-1 0 0,0 2 0 0,-1-1 0 0,0 2 0 16,0 0 0-16,-1-3 0 0,1 3 128 0,-2 0-128 16,-1 0 0-16,0 0 0 0,0 0 0 0,-1 0 0 15,-1 0 0-15,-2 0 0 0,0-1 0 0,-2 1 0 16,0 1 144-16,-1-1-144 0,-3 0 160 0,0 0-160 16,-2 0 192-16,-1 0-48 0,0 0-16 0,-1 0 0 15,1 0-128-15,-3 0 0 0,0 0 0 0,-3 3 0 0,1-3 0 16,-3 0 0-16,0 2 128 0,-1-2-128 0,-1 4 0 15,-1-4 0-15,-2 2 0 0,-1-1 0 0,0 2 0 16,-2-2 0-16,2 2 0 0,0-3 0 0,-2 2 0 0,1-2 0 16,-2 0 0-16,2-2 0 0,0 2 128 0,-1-2-128 15,-2 1 128-15,-2 0-128 0,2-3 144 16,-3 4-144-16,-3-2 160 0,-2-1-160 0,2 2 208 16,-1-1-48-16,0-2-16 0,-2-1 0 0,2 1-144 15,1 0 0-15,0 1 0 0,0-2 128 0,1 4-128 0,1-4 192 16,2 3-192-16,1 2 192 0,0 0-192 0,1-2 160 15,1 2-160-15,1-4 160 0,-1 4-160 0,3-3 0 0,0 0 0 16,3 1 0-16,5 0 0 0,-1 0 128 0,-1 2-128 16,-2 0 0-16,-1 0 0 0,-3 0 0 0,-3 0-144 15,0 2 144-15,-4 2-384 0,-2-4 16 0,-1 3 16 0,-2-3 0 16,-2 0 128-16,-1-3 32 0,-1 6 0 0,0-3 0 16,4 0 192-16,0 1 0 0,-2 1 0 0,0 2-144 15,1-4 144-15,0 0 0 0,3 0 0 0,2 0 0 16,3-3 0-16,-2 2 0 0,-1 1 0 0,1 0 0 15,-3-2 0-15,0 4 0 0,0-2 0 0,1 1 0 0,1 2 0 16,1-3 0-16,1 2 0 0,1-2 0 0,2 0 0 16,0 0 0-16,3 0 0 0,-3 2 0 0,-2 0 0 15,0 1 0-15,-1 0 0 0,1 1 0 0,-1 1 0 0,3-1 0 16,-3-1 0-16,1 0 0 16,0-2 0-16,0 2 0 0,0-1 0 0,1-2 0 0,0 0 0 0,2 0 0 15,2 1 0-15,-2-1 0 16,0 3 0-16,-1-3 0 0,-1 0 0 0,0 0 0 0,2-3 0 0,-2 3 0 15,-1-1 0-15,-2 1 0 0,1-2 0 0,2 2 0 16,-1-3 0-16,-1 3 0 0,-2 0 0 0,1 3 0 16,0-3 0-16,1 2 0 0,0-2 0 0,0 1 0 15,0-1 0-15,2 0 0 0,2-1 0 0,-1-1 0 16,0-1 0-16,3-1 0 0,1 4 0 0,-2-3 0 0,-3 0 0 0,3 2 0 16,7-2 0-16,-5 3 0 0,-9-2 0 0,-4 1 0 15,-1-2 0-15,-1 3 0 0,3-3 0 0,0 0 0 16,0 3 0-16,1 0 0 0,3 0 0 0,0 0 0 15,-3 3 0-15,0 0 0 0,4-3 0 0,0 3 0 16,-1-2 0-16,-1-1 0 0,3 0 0 0,1-1 0 16,5 1 0-16,0-3 0 0,-1 1 0 0,1 1 0 0,2 1 0 15,-1-3 0-15,-1 3 0 0,0 0 0 0,1 3 0 0,-1-3 0 32,0 1 0-32,-1 1 0 0,0 1 0 0,-1-3 0 0,6 1 0 0,-3-1 0 15,-2 0 0-15,-2 0 0 0,3-1 0 0,-1 1 0 0,0 1 0 0,0 1 0 16,1-2 0-16,-1 3 0 0,1-2 0 0,-1 2 0 15,1-2 0-15,1 1 0 0,3-2 0 0,1 0 0 16,1 0 0-16,1 0 0 0,-1 3 0 0,-1-3 0 16,0 0 0-16,1 0 0 0,3 0 0 0,-1 1 0 15,1-1 0-15,3 3 0 0,0-3 0 0,3 0 0 16,2 2 0-16,1-2 0 0,-2 0 0 0,0 1 0 16,3 2 0-16,-1-3 0 0,4 0 0 0,-1 2 0 15,4-2 0-15,-1 0 0 16,2 1 0-16,3-1 0 0,-1 0 0 0,3 3 0 0,0-3 0 0,4 0 0 15,0 0 0-15,2 0 0 0,-1 0 0 0,2 0 144 16,6 0-144-16,3-3 0 16,5 3 208-16,4-1-64 0,3-1-16 0,3-2 0 15,-3 2-128-15,5-2 128 0,6 1-128 0,3 0 128 16,1-4-128-16,-1 4 0 0,3-3 144 0,0-1-144 0,-1 1 0 16,5-2 0-16,5 0 0 0,3 2 128 0,1 0-128 15,0 2 0-15,2-1 0 0,1 1 0 0,0-2 0 0,2-2 128 16,2 3-128-16,3-2 0 0,3 3 0 0,-1 2 0 15,3 0 0-15,0-2 0 0,-5-2 0 0,1 2 0 16,2 2 0-16,3-2 0 0,4 4 0 0,-3-2 0 16,-1 2 0-16,1-4 128 0,-4 1-128 0,4 1 0 15,1 2 0-15,1 2 0 0,-2-2 0 0,1 0 0 16,-3-2 0-16,2 2 0 0,4 2 0 0,2 1 0 16,0 3 0-16,-3-5 0 0,-5 2 0 0,0-3 0 15,4 0 0-15,-1 2 0 0,4 3 0 0,-4 0 0 0,-2-4 0 0,-3 2 0 16,-8-3 0-16,6 2 0 0,5 2 0 0,-2 2 0 15,-1-2 0-15,-5 0 0 0,1 1 0 16,-1-4 0-16,1 4 0 0,-2 1 0 0,1 0 0 0,-3 1 0 16,-4 2 0-16,0-3 0 0,2-2 0 0,-2 2 0 15,-2-2 0-15,1 2 0 0,0 0 0 16,1 3 0-16,-3-2 0 0,0 0 0 0,0-1 0 0,-4-4 0 16,-2 2 0-16,2-2 0 0,4 2 0 0,0 0 0 15,2 0 0-15,-1 0 0 0,-2-2 0 0,-3 0 0 16,-1 1 0-16,0-3 0 0,0 0 0 0,0 1 0 15,-3 1 0-15,-1 0 0 0,0-1 0 0,-1 3 0 0,-1-4 0 0,-5 1 0 16,2 1 0-16,-2-2 0 0,-2 0 0 0,3-2 0 16,2 2 0-16,2-1 0 0,0 1 0 15,-1 0 0-15,-1-3 0 0,-1 2 0 0,-1-2 0 0,-5 1 0 16,-4 1 0-16,4 1 0 0,5-3 240 0,3 1-32 16,3 0 0-16,-1 2 0 0,-3 0-16 0,-1 0-16 15,-1 0 0-15,0 0 0 0,-1 2-176 0,-1-2 0 16,1 2 0-16,-3-2-176 0,-1 0 176 0,4 3 0 15,1-3 0-15,1 1 0 0,2 1 0 0,0-2 128 16,1 2-128-16,-1 0 0 0,-1 1 0 0,-1-3 0 16,-4 0 0-16,1 0-128 0,4 0 128 0,-1 0 0 15,-6 0 0-15,4 0 0 0,6-3 0 0,3 2 0 0,3 0 0 16,-2-1 0-16,-2 0 0 0,0 1 0 0,0-2 0 0,0-1 0 16,2 2 0-16,-2-2 0 0,2 2 0 0,0-2 0 15,0 2 0-15,-1-2 128 0,-1 1-128 0,-1 2 0 16,-1-4 0-16,-4 2 0 0,0-1 0 0,5 1 0 15,6 0 0-15,3 3 0 0,0 0 0 0,-3 0 0 16,-1 0 0-16,-1-3 0 0,-2 2 0 0,-1 1 0 16,4-3 0-16,0 3 0 0,0 0 0 0,-7 0 0 15,-7 0 208-15,4 3-16 0,6-3-16 0,4 0 0 0,0 0-176 16,0 0 192-16,0-3-192 0,0 3 192 0,3 0-192 0,2-2 0 16,0 2 0-16,-2 2 0 0,-1-2 0 0,-1 0 0 15,2-2 0-15,-1 1 0 16,5-2 0-16,1 3 0 0,-1 0 0 0,0 0 0 0,0 0 0 0,-1 0 0 15,-5 3 0-15,4-3 0 0,2-3 0 0,3 3 0 16,3 3 0-16,1-2 0 0,-2 4 0 0,-1-4 0 16,-1 3 0-16,1-2 0 0,3 1 0 0,1 1 0 15,-1-2 0-15,2 2 0 0,2-1 0 0,-2 1 0 16,-4 1 0-16,-1-4 0 0,2 2 0 0,2-1 0 16,2 2 0-16,0-2 0 0,-4 0 0 0,-1 0 0 0,-6-2 0 15,2 0 0-15,0 0 0 0,1 0 0 0,1 0 0 0,-3 0 0 16,-2 0 0-16,-3 0 0 0,0 0 0 0,-4 0 0 15,2-2 0-15,0 2 0 16,0-2 0-16,-2 2 0 0,-3 0 0 0,-2 2 0 16,2-2 0-16,-5 0 0 0,-2 0 0 0,-2 0 0 0,1-2 0 0,-4 2 0 15,0 0 0-15,-6 0 0 0,-6 0 0 0,1 0 0 16,1 0 0-16,1 0 0 0,-2 0 0 0,-3-2 0 16,-4 2 0-16,-2-2 0 0,-4 0 0 0,-3 0-13264 15,-2-2-2608-15</inkml:trace>
  <inkml:trace contextRef="#ctx0" brushRef="#br0" timeOffset="13976.17">15409 3266 16575 0,'0'-2'1472'0,"0"2"-1168"0,1 0-304 0,0 0 0 0,-1 0 960 16,1 0 144-16,2 0 32 0,-1-2 0 0,2 2-912 0,1-1-224 0,1 1 0 0,0 0 0 0,2 3-304 0,-2-5-96 0,3 2-32 0,-1 0 0 0,1-1-256 0,1-2-48 0,0 1-16 0,1 1 0 16,0-4 496-16,0 1 112 0,0 1 16 0,-1 0 0 0,0-1 544 0,0 0 112 15,2-2 32-15,-1 0 0 0,1 1 368 0,-3-2 80 16,3 0 16-16,-1 1 0 0,-1-4-48 0,-2 4 0 15,1-3 0-15,-3 2 0 0,0-2-336 0,-2 2-64 16,0-2 0-16,-2 1-16 0,-1 0-368 0,-1-2-64 16,-1 4 0-16,-1-2-128 0,-1 0 0 0,-1-1 0 15,0 1 0-15,-4 0 0 0,-1-2 0 0,-2 2 0 16,0-2-128-16,-2 0 128 0,-1 1 0 0,-1 1 0 16,0 3-128-16,0-1 128 0,1 1 320 0,-2 3 128 0,-1 2 0 15,3 2 16-15,-1 0-80 0,0 4 0 16,3 0-16-16,-2 1 0 0,-1 5 112 0,0 2 32 0,2 4 0 15,-1 1 0-15,3 3-160 0,0 4-32 16,0 5 0-16,2-1 0 0,2 3-64 16,0 3 0-16,4-2-16 0,2 1 0 0,1-3-240 0,2-1 0 0,0-6 128 0,3 1-128 15,0-4 0-15,3 3 144 0,2-3-144 0,1 3 128 16,1-3-128-16,1-2 0 0,1-4 0 0,2 0 128 16,1-4 0-16,1 1-128 0,2-7 192 0,2 0-64 15,3-2-592-15,1-4-128 16,3-1-32-16,2-4-14272 0</inkml:trace>
  <inkml:trace contextRef="#ctx0" brushRef="#br0" timeOffset="14452.18">16018 3106 41471 0,'-2'-2'1840'0,"-1"2"368"0,1 0-1760 0,1 2-448 0,-1-1 0 0,2 2 0 0,0 1-448 0,0 2-192 16,0 4-16-16,0 7-16 0,2 3 160 0,1 6 48 0,1 2 0 0,0 3 0 0,1 1 224 0,-2 2 48 0,1-2 16 0,-3 0 0 16,1-1-608-16,-2-1-128 0,-3-2-32 0,1-3 0 15,-1-6 144-15,-1 2 32 0,0-1 0 0,-3-1 0 0,1-1 544 0,0-4 224 0,1-3-176 0,0-5 176 16,0-2 128-1,1-4 112-15,2-4 16 0,-1-1 16 16,2-2 400-16,0-5 80 0,0-1 16 0,1-3 0 0,1-2-336 0,-1-5-64 16,2 1-16-16,0-4 0 0,0-2 80 0,-1-1 16 0,3-2 0 0,1-1 0 0,0 1-160 15,2 0-32 1,1 3 0-16,2 4 0 0,1 3-256 0,0 5 0 0,3 4 0 0,-2 2 0 0,2 1 0 0,-1 4 0 31,2 5 0-31,0-2 0 0,0 4 0 0,1 2 0 16,2 2 0-16,1 0 0 0,-1 4 0 0,0 3 0 15,0 3 0-15,1 4 0 0,-1 4 0 0,-2 1 0 16,1-1 0-16,-5 0 0 0,-1 1 208 0,0 0-16 16,-1 3 0-16,-1 1 0 0,-2-3 48 0,1 0 0 15,-2 1 0-15,0 1 0 0,0-2-240 0,0-1 0 0,0-2-144 16,1-2 144-16,0-4-128 0,0-1 128 0,1-4 0 16,-1-2-144-1,1-4-1024-15,0-3-208 0,0-2-32 0,-1-2-14480 0</inkml:trace>
  <inkml:trace contextRef="#ctx0" brushRef="#br0" timeOffset="14694.63">16737 2856 41471 0,'-2'2'3680'0,"1"0"-2944"0,1 1-592 0,0 0-144 0,3 0 400 0,-2 2 48 0,3 6 16 0,-1 5 0 0,5 6-464 0,0 7 0 0,2 6-176 0,0 6 176 0,1 6-384 0,-1 0 64 15,-1 6 0-15,-2 2 0 16,1-2-160-16,-3-1-32 0,-2-5 0 0,0-6 0 16,-1-5-1712-16,1-2-336 0,-2 1-80 0,0-2-12368 0</inkml:trace>
  <inkml:trace contextRef="#ctx0" brushRef="#br0" timeOffset="14909.88">16606 3132 46991 0,'-2'-9'2080'0,"1"5"432"0,1-3-2000 0,1 1-512 0,2 4 0 0,1-2 0 0,2 2 0 16,2-2 0-16,5-6 0 0,7-1 0 16,6-3-512-16,7-2-208 0,3 0-48 0,1 0 0 15,0 1 0-15,0 3-16 0,1 2 0 0,0 0-18096 16</inkml:trace>
  <inkml:trace contextRef="#ctx0" brushRef="#br0" timeOffset="15595.48">17454 3095 35935 0,'-10'3'3200'0,"1"-3"-2560"0,3 2-512 0,2-1-128 0,2 2-192 0,-3-1-48 0,-4 2-16 0,-7 5 0 0,-7 0-256 0,-7 4-64 0,-3 3-16 0,-1 2 0 16,3 2 80-16,2-4 0 0,4 3 16 0,2-1 0 0,3 2 288 0,4-1 48 0,3-1 16 15,3 2 0-15,6-1 384 0,0-3 80 16,3-1 0-16,1 1 16 0,2 0 48 0,2-4 0 0,1 2 0 0,1-2 0 16,0-3-160-16,3 1-32 0,1-4 0 0,2-3 0 15,2 1-32-15,0-4-16 0,2-1 0 0,2-2 0 0,-2 0 0 16,1-3 0-16,-1-3 0 0,2-1 0 0,-2-2-16 16,0-1 0-1,-1 0 0-15,-1 0 0 0,-1-3-128 0,-1 1 160 16,-1-1-160-16,-2 0 160 0,-2 0-160 0,1 0 0 0,-2 0 0 15,0-1 0-15,-1 3 512 0,1 2 0 0,2-2 16 0,-2 5 0 0,0 3-16 0,-1 3 0 16,0 3 0-16,-1 0 0 0,-1 6-272 0,0 4-64 16,1 2-16-16,-1 4 0 0,2 3 176 0,1 3 48 15,2 0 0-15,-1 0 0 0,2 1-208 0,0-1-48 16,0-1 0-16,1 1 0 0,1 0-128 0,-1-2 0 16,0-1 144-16,1-1-144 15,2 0 0-15,-1-1-320 0,-2-3 64 0,1-5 16 31,0 1-1568-31,2-1-320 0</inkml:trace>
  <inkml:trace contextRef="#ctx0" brushRef="#br0" timeOffset="15812.51">17843 3362 45151 0,'-5'10'2000'0,"1"0"416"0,0 0-1936 0,1-2-480 0,3-1 0 0,2-4 0 0,0 1-320 0,1 5-176 0,0 4-16 0,2 5-16 15,3 1-1072-15,-1-2-224 0</inkml:trace>
  <inkml:trace contextRef="#ctx0" brushRef="#br0" timeOffset="16000.93">17785 2677 43311 0,'-5'-7'3840'0,"2"4"-3072"0,-1-1-608 0,1 2-160 15,2 2 288-15,1 2 32 0,1-2 0 0,-1 2 0 31,3 3-848-31,-1-2-176 0,2 4-16 0,4 0-16 16,1 4-2144-16,3 0-448 0,1 2-64 0,2-1-32 0</inkml:trace>
  <inkml:trace contextRef="#ctx0" brushRef="#br0" timeOffset="16311.62">18358 2487 40543 0,'-5'0'1792'0,"1"0"384"0,0 0-1744 0,3 1-432 0,1 1 0 0,1 1 0 0,1 1 0 0,-2-2 0 15,2 5 0-15,1 6 0 16,0 0-432-16,2 8-160 0,1 2-48 0,2 5 0 0,1 4 512 0,-1 7 128 15,3 4 0-15,0 4 0 0,-1 0 0 0,0 1 0 0,-1 0 0 0,0 2 0 16,-2 0 0-16,-1 4 0 0,-1 3 0 16,-1-3 0-16,0 3 0 0,-3-6 0 15,0-9-144-15,-1-3 144 0,0-4 0 0,-1-3 0 0,0-6 0 0,-1 1 0 16,0-3-208-16,-1-2-96 0,0-1-16 0,0-1-16320 16</inkml:trace>
  <inkml:trace contextRef="#ctx0" brushRef="#br0" timeOffset="16810.53">19058 2895 39615 0,'-3'-4'1760'0,"0"2"352"0,-1-1-1680 0,1 2-432 16,2 2 0-16,0-1 0 16,-2 3 160-16,-2-3-160 0,-1 3 192 0,-4 2-192 15,-3 3-336-15,-5 0-176 0,-1 2-48 0,-2 0 0 0,-2 2 240 0,0 1 64 16,-2-1 0-16,2 1 0 0,-1-2 96 0,2 1 32 16,3-2 0-16,2 1 0 0,2-4 128 0,3 2 0 15,3-3 0-15,2 2 0 0,1-2 0 0,2-1 0 0,3 0 0 0,1 0 0 16,1 1 0-16,3 0 0 0,1-1 0 15,1 1 0-15,2 3 0 0,2-3 0 0,1 4 128 16,2-1-128-16,0 0 128 0,2 1-128 0,0 3 128 0,1-1-128 16,1 0 0-16,0 2 0 0,0 1 0 15,-1-1 0 1,0 2-512-16,-1 2-112 0,0-3-16 0,-2 2-16 0,-2 1 80 0,1-2 32 0,-4-4 0 16,1 2 0-16,-3-1 544 0,0 2 0 0,0-3 0 0,-2 1 0 0,1-1 0 0,-1-2 256 15,-2 2-32-15,1 0 0 0,-2 2 352 0,-2-1 80 16,-1 3 16-16,0-4 0 15,0 2-80-15,-2 1-16 0,-1-2 0 0,-1 2 0 0,-3 1-288 0,0-3-64 16,1 0-16-16,-2-2 0 0,0 0-16 0,0-2 0 0,-1 0 0 16,1-6 0-1,0 4-192-15,0-6 0 0,0 1 0 0,2-4 0 16,-2 1-368-16,-1-6-112 0,0 1-32 0,-2-2-16480 0</inkml:trace>
  <inkml:trace contextRef="#ctx0" brushRef="#br0" timeOffset="17283.82">20195 2310 27647 0,'-3'-6'1216'0,"-1"2"256"0,1 1-1168 0,1 3-304 0,1 0 0 0,0 0 0 0,-1 0 608 0,0 0 64 0,-2 3 16 0,-3-3 0 15,-1 4-912-15,0-2-176 0,-2 2-48 0,-1 2 0 0,-1 1 448 0,0 2 192 0,-2 1 0 0,0 0-16 16,-2 2 464-16,-1 3 112 0,1-3 16 0,-2 4 0 16,-3 4 320-16,0 1 80 0,1-1 16 0,-3 6 0 15,-5 7-304-15,-4 6-64 0,-4 5-16 0,0 7 0 16,1 6-432-16,0 0-96 0,3-3-16 0,2 2 0 16,5-5 32-16,1-1 0 0,1 5 0 0,1 4 0 0,2 2-96 0,2-2 0 15,4-2-16-15,3 0 0 0,6-9-176 0,3-1 0 16,4-3 0-16,3 1 0 0,4-4 0 0,4 1 0 15,3-3 128-15,4 0-128 0,2-5 0 0,3 1 0 16,2-5 0-16,2 1 0 0,1-5 0 0,-1-4 0 16,5-4-192-16,-2 1 192 15,0-7-960-15,3 1-80 0,0-4-16 0,2-2-16288 0</inkml:trace>
  <inkml:trace contextRef="#ctx0" brushRef="#br0" timeOffset="17964.93">20261 2731 31327 0,'-4'3'2784'0,"2"-1"-2224"0,0 2-560 0,4 0 0 0,-2 1 672 0,0 1 32 0,0 5 0 0,0 6 0 0,0 9-544 0,2 5-160 0,3 5 0 15,1 2 0-15,2 1 0 0,0 0 0 0,1 2 0 0,1 4 0 0,1-1 0 16,-1 1 0-16,0 2 0 0,-3 0 0 0,1-3 0 0,-3-3 0 16,-3-5 0-16,-2-1-144 15,-1-1 144-15,-4-2 0 0,-1 0-144 0,-3-1 144 16,-1-2-576-16,0-4-32 0,-1-1-16 0,-1-1 0 16,2-7 128-16,0 0 32 0,4-4 0 0,0-5 0 15,3-2-752 1,2-3-160-16</inkml:trace>
  <inkml:trace contextRef="#ctx0" brushRef="#br0" timeOffset="18477.95">20773 2647 28559 0,'-3'2'1264'0,"1"0"272"0,-1-1-1232 0,2 2-304 16,0-1 0-16,0 2 0 0,-1 0 480 0,1 2 32 16,-1 6 16-16,-2 3 0 15,0 5-1104-15,-2 5-208 0,-1-2-48 0,-2 2-16 0,0 0 400 0,-2-3 96 0,-1-4 16 0,-3 2 0 16,0-1 336-16,-1-3-144 0,0-4 144 15,-1 2 0-15,-2 2 0 0,-2-1 256 0,1-2-32 0,1 2 0 16,-2-3 560-16,2 1 112 0,1-3 32 0,0 2 0 16,1-2-288-16,0 0-48 0,1-1-16 15,2 0 0-15,0 0-448 0,2-1-128 0,2 0 0 0,1-2 0 16,4-2 0-16,2-1 0 0,3 0 0 0,1-2 128 16,1 2-128-16,3-1 144 0,3-2-144 0,-2 0 160 15,1 4-160-15,2-4 0 0,1 3 0 0,0-2-176 16,1 1 176-16,1 1 0 0,2 0 128 0,1 1-128 15,-2 2 0-15,3 1 0 0,2 1 0 0,-1 0 0 0,4 4 320 16,1-2 32-16,3 5 16 0,1-3 0 0,3 4-48 16,-1 3 0-16,3 1 0 0,-1-2 0 0,-2 4-320 15,0-2 0-15,-2 1 0 0,-2-5 128 0,-1 3-128 0,-3-2 0 16,0 0 0-16,-1 3 0 0,-3-4 0 0,-4 3 0 16,-1-6 0-16,-2 2 0 0,-2 1 0 0,-2-3 0 15,-2-1 0-15,-1-2 0 0,-1 0-176 0,-1-4 0 16,0 0 0-16,-1-3-10112 15,1 0-2016-15</inkml:trace>
  <inkml:trace contextRef="#ctx0" brushRef="#br0" timeOffset="18833.78">21065 2629 35935 0,'-4'4'1600'0,"0"-1"320"0,1 3-1536 0,0 1-384 0,2 1 0 0,0-2 0 0,1 4 464 0,0 6 32 0,0 9 0 0,2 11 0 0,2 7-496 16,3 4 0-16,2 2-176 0,3 1 176 0,2 1-160 0,1 2 160 16,2 2 0-16,2 1-144 15,0-1-240-15,0-2-32 0,-1-2-16 0,-2-7 0 16,-1-3-192-16,-2-6-32 0,-2-4-16 0,-3-5 0 0,0-2 256 0,-1-5 48 16,-2-3 16-16,-1-4 0 15,0-1-304-15,1-2-64 0,-2-3-16 0,0-3-12704 0</inkml:trace>
  <inkml:trace contextRef="#ctx0" brushRef="#br0" timeOffset="19607.79">21015 2645 37775 0,'-6'-9'1664'0,"2"6"368"0,2-4-1632 0,1 4-400 0,1 3 0 0,1-3 0 0,1 2 336 0,2-2-16 15,2 0 0-15,3-3 0 16,6-1-1024-16,2-1-224 0,3 0-32 0,1 2-16 0,2 0 800 0,1 0 176 16,3 0 0-16,0-1 0 0,2 4 0 15,-1 0 0-15,-2 1 0 0,0 2 0 0,-5 0 0 0,0 2 0 16,-1 1 0-16,1 0 0 0,0 5 256 0,0 0 16 15,-1 1 0-15,-1 1 0 0,1 2-80 0,-1-2 0 16,-2 3-16-16,-1-1 0 0,0 2-16 0,-1-2 0 16,1 0 0-16,-2 1 0 0,-1-1-160 0,0-2 160 15,-2 2-160-15,0-2 160 16,-2 3-160-16,-2-4 0 0,-1 4 0 0,-2-1 128 0,-3 2-128 0,-2 1 0 0,-1-2-160 0,-5 0 160 16,0 0-192-16,-4 2 192 0,-3-3-208 0,-2 1 80 15,-1-3-192-15,-3 0-16 0,-2-1-16 0,-3 1 0 16,3-1 16-16,-2-3 0 0,1 3 0 0,1-5 0 15,-1 2 704-15,2-3 144 0,3 0 16 0,-1 1 16 16,3-2-256-16,2 2-48 0,1-2-16 16,0 2 0-16,4-3-224 0,-3 4 0 15,4-1 0-15,-1 0 0 0,0 1 0 0,3-2-256 0,-1 3 16 0,1 1 16 16,0-1-304-16,1 1-64 0,1 2-16 0,1-3 0 31,1 0 144-31,1 2 16 0,1-2 16 0,1-1 0 0,1 0 240 0,2 0 64 0,1-2 0 0,1 0 0 0,2 1 128 0,0-2-208 16,2-2 80-16,3 0 128 15,-1 0 0-15,3 0 0 0,1 0 0 0,1 0 0 0,-1 0 0 16,2 0 0-16,0 0 224 0,1 0-64 16,0 4 112-16,0 0 32 0,0-1 0 0,0 6 0 0,1-3-304 0,-1 6 0 0,0-2 0 15,0 3 0-15,1-3 0 0,1 2 0 32,-1 0 0-32,-2 1 0 0,-1-3 0 0,0 2 0 0,-4-2 0 15,-1-3 0-15,-2 2 0 0,-2 0 0 0,-2 0 0 0,-2 1 0 16,-1 3 0-16,0-1 0 0,-3 0 0 15,1 2 0-15,-2 1 0 0,1 1 0 0,-1 0 0 0,-1-2 0 16,0 0-320-16,1-1 16 0,-2 3 16 0,1-4 0 16,-1 2 112-16,0-2 32 0,0 3 0 0,-2-5 0 15,0 2 144-15,-1-2 0 0,-1 3 128 0,-2-4-128 16,0 1 160-16,-1 0-32 0,-2 1-128 0,0-1 192 16,-2 0-192-16,-1-1 128 0,0 1-128 0,-2 0 0 15,0-4-160-15,-2 0-128 0,1 0-32 0,-3 0 0 16,0-2-736-16,0 0-160 0,1-2-16 15,0-2-11696-15</inkml:trace>
  <inkml:trace contextRef="#ctx0" brushRef="#br0" timeOffset="19923.58">22221 3609 37775 0,'0'4'3360'0,"0"1"-2688"0,-1 1-544 0,1-2-128 0,0 0 432 0,0 2 48 0,0 4 16 0,1 8 0 0,1 5-1552 0,2 5-304 15,1 4-64-15,0 2-16 0,0-5 736 0,-1-2 128 0,1-1 48 16,-3-1 0-16,0-3-48 0,-2-3-16 0,0 1 0 0,-1-2 0 0,-1 1 192 16,-2-3 32-16,-1 1 16 0,-1-2 0 0,0-1 32 0,-2-2 16 15,0-1 0-15,-1-1 0 0,0 0-80 0,1-6 0 16,0-1-16-16,1-1-11648 16</inkml:trace>
  <inkml:trace contextRef="#ctx0" brushRef="#br0" timeOffset="20538.93">23276 2765 22111 0,'3'-13'1968'0,"0"7"-1584"0,-2 0-384 0,0 2 0 16,-1 2 2288-16,0 2 368 0,0 0 80 0,0-3 16 16,0 2-2064-16,-1 1-416 0,-1 0-80 0,-2 1 0 15,0 6-784 1,4-7-160-16,-15 22-16 0,5-5-16 0,1 3 304 0,-3 2 64 16,0 1 16-16,0 1 0 0,-2 2 272 0,-1 1 128 0,-1 3-128 0,0-3 128 0,1 2 128 0,-3 0 96 15,-1 5 32-15,-3 2 0 0,-2 2 160 16,0 3 32-16,-4 0 16 0,1-4 0 0,1 1-464 0,-1-3 0 15,1-6 0-15,-1-1 0 0,1-2 368 0,2-4 80 16,1-2 0-16,1-3 16 0,2-1-32 0,0-4-16 16,2-1 0-16,-1-2 0 0,3-3-96 0,1-3 0 15,1 0-16-15,1-5 0 0,1 1-304 0,-2-4 0 16,2-3 0-16,-1 2 0 0,2-4-368 0,-1-2 32 16,-1-3 0-16,1-2 0 0,0-4 336 0,0-1 0 15,1-3 160-15,3 1-160 0,-1-4 192 0,3-1-64 16,1 1 0-16,2 1-128 0,1 1 464 0,2-3-16 15,2 1 0-15,1 2 0 0,-1 5-448 0,3 1 0 0,0 2 0 0,1 3 0 16,1 1 0-16,1 2 0 0,1 4 0 0,1 2 0 16,0 1 0-16,2 4 176 0,0-1-176 0,2 2 160 15,2 0 32-15,3 0 0 16,2 6 0-16,1 0 0 0,1 0-192 0,3 6 192 0,2 0-192 0,0 5 192 16,1 3-192-16,-1-1 0 0,3 9 0 0,-1-2 0 15,0 5 0-15,1 3 0 0,0 1 0 0,-1-1 0 16,-3-1 416-16,-1-5 0 0,-1 0 0 15,-3 1 0-15,0-1-48 0,-2-3-16 0,-1-3 0 0,-1-2 0 0,1 0-352 0,-2-2 0 16,0-1 0-16,-2-5 0 16,0 0-336-16,-3-3-144 0,2-3-32 0,-2 0-11008 15,0-4-2224-15</inkml:trace>
  <inkml:trace contextRef="#ctx0" brushRef="#br0" timeOffset="21045.43">22755 2035 35007 0,'-10'0'3120'0,"3"3"-2496"0,2-2-496 0,2 1-128 0,3 1 752 16,3-3 128-16,-1 6 16 0,2-2 16 0,2 3-912 0,4 4-384 0,4 2 32 0,4 3 0 0,4-3-32 0,4 6-16 0,4-3 0 0,5 5 0 0,5 1 400 0,6 4 0 15,5 5 0-15,2 5 0 0,5 2 0 0,-2 2 0 16,-2 0-144-16,-4-3 144 0,-3-2 0 0,3 6 0 16,4 6-144-16,0 4 144 0,2 2 0 0,-4 4 0 15,-2 0-128-15,-4-3 128 0,-6 2 0 0,-8-5 0 32,-9-7 0-32,-4 3 0 0,-4 4 368 0,-4 3 128 15,-4 3 16-15,-3 3 16 0,-2-4 160 0,-2-5 16 0,-1-3 16 16,-3-4 0-16,1-2-432 0,-3-2-96 0,-1-1 0 15,-1-2-16-15,-1 1-176 0,-2 1 0 0,-3-2 0 0,-1-1 0 16,-1 4 0-16,-2-3 0 0,-1-1 0 0,0 1 0 16,0-4 0-16,-1 1 0 0,0-3 0 0,2-5 0 15,2-4-640 1,1-3-48-16,0-1-16 0,4-4-10800 0,1-5-2160 0</inkml:trace>
  <inkml:trace contextRef="#ctx0" brushRef="#br1" timeOffset="26361.62">22724 6595 27647 0,'12'-10'2448'0,"-2"2"-1952"0,-3 2-496 0,-5 2 0 0,0 2 672 0,2-2 32 0,6-8 16 0,5-4 0 15,2-5-64-15,1-2-16 0,-4 1 0 0,-5 2 0 0,-5 2 464 0,-4 2 96 0,-5 3 16 0,-5 1 0 0,-4 0-944 0,-5 2-272 0,-4-3 128 0,-6 1-128 31,-7 0-624-31,-6 2-192 0,-4-3-32 0,-5 4-16 32,-1-1-32-32,-5 1 0 0,-1-1 0 0,-4 0 0 0,-3 2 592 0,-1-2 112 0,5 2 32 0,-4 0 0 0,-3 1 288 0,-2-2 48 0,-1 2 16 0,-2 1 0 15,2 0 448-15,-4 2 80 0,-2 4 32 0,-5-2 0 16,-1 2-320-16,-1 0-64 0,9 2-16 0,-7 2 0 0,-6 2-160 16,-1 3-48-16,1 1 0 0,-1 2 0 0,1 2-144 31,-2 1 0-31,0 4 0 0,-2 0 0 0,2 3 0 15,-3 0 0-15,3 1 0 0,-5-1-176 0,-4 0 0 0,1 4 0 16,4 5 0-16,0-3 0 16,2-3-304-16,5 1-64 0,7-1-16 0,-3 1 0 0,2 1 400 0,4 2 160 15,7-6-128-15,2 4 128 0,4 3 288 0,3-2 144 16,5 1 16-16,1 2 16 0,3-3 320 0,3 1 64 16,2-1 16-16,2 0 0 0,1-2-512 0,-2 7-96 15,1 0-32-15,1 3 0 0,6-2-224 0,-1 4 0 0,2-3 0 16,3 5 0-16,1-2-128 0,2 3-32 0,3-1 0 15,2-1 0-15,-1 0 160 0,2-1-208 0,3 0 80 0,1-1 128 16,1 2-176-16,0-2 176 0,2 1-128 0,-1 0 128 16,3 1 0-16,0 0-160 0,2 1 160 0,2-3 0 15,1-6 160-15,2-3 144 0,3 1 16 0,2-1 16 16,3 1 272-16,0-3 48 0,2 5 16 0,3-3 0 16,2 2-272-16,1 1-48 0,3-3-16 0,3 1 0 15,2 3-128-15,2-4-16 0,1 3-16 0,2 1 0 16,2-3-48-16,1-5 0 0,0 2 0 0,3-1 0 0,1-1-128 15,-3-3 0-15,-4-8 0 0,3 5 0 0,8-2 0 0,2 0 0 16,0-4 0-16,2 0 0 16,9 2 128-16,3 0 0 0,2-2 0 0,2-1 0 0,1 0 0 0,1 0 0 15,0 0 0-15,-2 1 0 0,-7-2-128 0,5-1 0 16,3 1 0-16,2 1 0 0,-1-3 0 0,2 1 0 16,1-3 0-16,0 0 0 0,0 1 128 0,-1 2 0 15,1-3 0-15,5 0 0 0,2 2 0 0,3-6 0 16,5 4 0-16,2 1 0 0,-3-4-128 0,3 0 128 15,4 2-128-15,1 1 128 0,0 0 0 0,1-1-128 16,1 1 192-16,-1 2-64 0,1 0-128 0,0 0 0 0,3 4 0 16,1-3 0-16,-2-3 0 0,-1-2 0 0,2-2 128 0,2 2-128 15,6-4 128-15,-1 1 0 0,3 1 0 0,-3-2 0 16,3 0 0-16,-2 0 0 0,2 3 0 0,-3-2 0 16,-3-1 48-16,0-1 0 0,4-2 0 0,-1 1 0 15,3 4-176-15,-3-4 0 0,-2-2 0 0,1 1-176 16,2 3 176-16,2-3 0 0,1 6 128 0,0-1-128 15,-4-2 0-15,6 0 0 16,2 1-192-16,3 2 64 0,-2 0 128 0,-1 1 0 0,5-1 0 0,1-1 0 16,4 4 0-16,-3-2 0 0,-3-1 0 0,2-3 0 0,4 3 0 15,-3-3 0-15,-3 4 0 0,2-4 0 0,1 0 0 0,2 2 0 16,0 5 0-16,0-7 0 0,-5-3 0 16,1 1 0-16,1 4 0 0,0 1 0 0,-3-3 0 0,3 0 0 15,-1 0 0-15,0 1 0 0,1 4 0 0,1-5 0 16,1 0 0-16,0 0 0 15,4 6 0-15,-4-2 0 0,-1-3 160 0,-1 4-160 16,0-1 224-16,-1-1-48 0,-1 3-16 0,2-1 0 0,1-1-160 0,1 2 0 16,0 0 0-16,-1-4 0 0,-4 0 0 0,2 1 0 15,3 0 0-15,-3-1 0 0,-4-1 0 0,1-1 0 0,4-1 0 16,-1 1 0-16,-2 0 0 0,2-2 0 0,-6 0 0 16,3 1 0-16,4 2 0 0,1 1 0 0,-1-2 0 0,3 0 0 15,1 3 240-15,3 2 64 0,-3 0 16 0,1 1 0 16,0-2-96-16,-1 2-16 0,-2 0 0 0,-7 0 0 15,-10-5-208-15,1 2 0 0,2 1 0 0,-1-2 0 16,-4-2 0-16,-3 0 0 0,-4-4 0 0,-1-2 0 16,0 1 0-16,-1-1 0 0,0 1 0 0,-5-6 0 15,-5-1 0-15,0 0 0 16,3-4 0-16,-2 2 0 0,-1-3 0 0,-3 1 0 0,0-2 0 0,-1-2 0 0,-3 2 0 16,-3-3 0-16,-1 1 0 0,1-3 0 0,-3-1 0 0,1-1 0 15,0 2 0-15,-4-5 0 16,-5 5 0-16,1-2 176 0,3-3-176 0,-2-1 160 0,0-2 16 0,-2 5 0 15,-2 0 0-15,-2 2 0 0,-1-1-176 0,-2 3-144 32,-2-1 144-32,-2 1-208 0,-4 0 208 0,0 1 0 0,1-1 0 0,-4-1 0 15,2 1 0-15,-2-1 0 0,-1-1 0 0,-1 1 0 0,-1 0 0 16,-2 2 0-16,-1-1 0 0,-2 2 0 0,-1-2 0 0,-3 0-144 16,-2 3 144-16,-4-3 0 0,-2 3-208 0,-5 0 32 15,-2-4 16-15,-6 2 0 0,-2-1-160 0,-5 0-48 16,-5 0 0-16,-5-3 0 31,-5 0-32-31,-6-2-16 0,-5 0 0 0,-5 1 0 0,-5 1 160 0,-8-1 48 0,-5-2 0 0,-6-1 0 0,1 4 208 0,-6-3 0 0,-7-1-160 0,-5 1 160 31,-4 0 0-31,-5-3 0 0,-2 1 0 0,-4-1 0 16,0 0 0-16,-6-1 0 0,-8 0 0 0,0-3 0 0,9 4 0 0,-9-1 0 0,-10-4 0 0,-2 2 0 16,0 0 0-16,0 2 0 0,-3 0 0 0,0-1 0 15,-2-1 0-15,-1 1 0 16,-5 3 0-16,-2 2 0 0,-1-3-128 0,-1 0 128 0,-1 2 0 0,1 1 0 15,6 4-128-15,-3-4 128 0,-2 3-160 0,-4 3 160 16,1 0 0 0,0 0 0-16,1-1-128 0,-1 5 128 0,-1-3 0 15,-2 3 0-15,1-3 0 0,-2 4 0 0,1 5 0 0,-1-4 0 16,-1-3 0-16,1 4 0 0,3 5 0 0,1-3 0 16,1 0 0-16,1 1 0 0,0 2 0 0,1-2-144 15,-1 2 144-15,2 1-128 0,3-1-160 0,1 0-32 16,-1 2 0-16,1-1 0 0,3 2 160 0,1-3 32 15,3 4 0-15,2-4 0 0,3 4 128 0,1-3 0 16,3 3 0-16,2 2 0 0,4 0 0 0,-1 2 0 16,3 2 0-16,1-4 0 0,-1 4 0 0,3 0 0 15,-1 4 0-15,2-2 0 0,2 2 0 0,1 0 0 0,2 2 0 16,3 0-128-16,6 0 128 0,-2 2 144 0,0 0-16 0,3 1-128 16,3-3 0-16,3 4 0 0,5-3-160 0,1 2 160 15,5 1 0-15,3-1 0 0,6-3 0 0,3-2 0 16,3 2-448-16,3-3 48 0,1 4 0 0,5-4-18048 15</inkml:trace>
  <inkml:trace contextRef="#ctx0" brushRef="#br1" timeOffset="40971.81">23277 498 9215 0,'-4'-2'816'0,"0"2"-656"0,3 0-160 0,1 0 0 0,0 0 1248 16,0-3 224-16,0 2 32 0,-1 1 16 0,0-4 0 0,1 2 0 0,1-2 0 0,3 2 0 0,1-2-496 0,1 1-80 0,2 1-32 0,1-2 0 0,2 2-16 0,2 1 0 0,0-3 0 0,2 3 0 15,1-1-240-15,3 2-48 0,-1 0-16 0,3 0 0 16,3 2-208-16,0 0-32 16,2 2-16-16,3 1 0 0,3 1-336 0,1 1 0 31,4 2 0-31,1-3 0 0,-5 2 0 0,3-2 0 0,0 2 0 16,0-1 0-16,-3-4 0 0,0 4 0 0,1-1 0 0,-3 0 0 15,-7 0 0-15,4 0-128 0,2 4 128 0,4 0 0 0,3 2 0 16,1 1 0-1,2 3 0-15,-1-3-128 16,2 5 128-16,-1-2 0 0,-2 1-144 16,-1 0 144-16,0 3 0 0,-1-1-176 15,-2-1 176-15,-3 0-128 0,-3-1 128 16,-2-1 0-16,-4 0 0 0,-2 0 0 16,-3-3 0-16,-3-1 0 0,-3-1-192 0,-4 0 64 15,0-1 128-15,-2-3 176 16,-3 2-48-1,0-3 0-15,0 3 528 0,-4-3 112 0,2 2 0 16,-2-2 16-16,0 0-416 0,-1 0-96 16,-2 4-16-16,-1-1 0 15,-1 2-80-15,-3 1-32 16,-2 3 0-16,3-3 0 0,0-2-144 0,-2 3 0 16,0-1 0-16,-3 4 0 15,-1 0 0-15,0 3 0 16,-2 0 0-16,-1 0 0 0,-1 3 0 0,0 1 0 0,1-4 0 15,2 2 0 1,0-1-128-16,2-1 128 0,2-3 0 16,1 0 0-16,1-1 320 15,1-2 144-15,0 0 32 0,2-1 0 0,0 0-224 0,0 1-32 0,2-1-16 0,1-2 0 0,-1 2-224 0,1 1 0 16,0 0 0-16,2 0 0 0,-1 3 0 0,1-1 0 0,-1 1 0 16,2-4 0-16,0-1 0 0,0 4 0 0,-1 1 0 0,1 3 0 15,0-1 0-15,2 0 0 0,0 0 0 0,1 1 0 0,1-1 0 0,0-4-128 0,2 2 128 16,0-1 0-1,0-3 0-15,1 2 0 0,-1-2 0 0,0 0 0 0,1 1 0 16,-1-1 128-16,1 0-128 0,-1 0 0 0,0 0 176 0,0 0-176 0,1-3 192 0,0 1-192 16,0-3 128-16,2 0-128 0,0-1 0 0,1 2 0 0,1-1 464 0,0-4 48 0,1 3 0 15,1-2 0-15,2 1-224 0,0 0-32 0,-1 0-16 0,3 1 0 16,2-2-112-16,-1 2-128 0,0-2 176 16,-1-1-176-16,2 2 0 0,0-1 0 0,3 2 0 15,1-2 0-15,1 1 0 0,-1-1 0 0,0-1 0 0,-2 0 0 0,-1 1 0 16,-2-4 0-16,0 2 0 0,-1-2 0 0,0 0 0 15,-1 0 0-15,-1 0 0 0,-2 0 0 0,-2 1 0 0,-1 2 0 0,-1-3 0 0,0 2 0 0,-2-1 240 0,-1 2-64 16,-1-1-16-16,-2 2 0 16,2-3 0-16,-3 4 0 0,0-1 0 0,0-2 0 0,1 2-160 0,-2-1 0 0,0 0 0 0,0 0 0 15,1 1 0-15,-2-1 0 0,-1 1 0 0,1-2 0 16,0 2 0-16,-1-1 0 0,0 0 128 0,1 0-128 0,0-1 0 0,-2 2 0 0,2-3 0 16,-1 2 0-16,-2-1 0 0,0-1 0 0,0 2 0 0,0-1 0 0,-1 2 0 15,-3-1 0-15,1-2 0 0,-2 2 192 0,-1 0-192 0,0-1 160 0,-2 2-160 0,-2 0 160 16,2 1-160-16,-3-1 0 0,2-2 0 0,-2 2 0 0,0 2 0 0,0-2 0 15,1 2 0-15,2 0 0 0,0 0 0 0,2 0 0 0,0 1 0 0,1 0 0 0,2 2 0 0,1-2 0 0,1 2 0 0,-1-1 0 0,2 2 0 16,0 0 0-16,2 2 0 16,0-2 0-16,1 3 0 0,0-3 0 15,1 2 0-15,1 0 0 0,0 1 0 0,2-1 0 16,1 2 0-16,-2-4 0 0,3 2 0 0,0 0 0 0,1-2 0 16,0 3 0-16,2-4 0 0,-2 6 0 15,3 1 0-15,-1 0 0 0,1 3 0 0,1 1 0 0,0 1 0 16,0 2 0-16,1 2 0 0,0 3 0 15,1 3 0-15,2 2 0 0,1 1 0 0,-2 1 0 16,1-1 0-16,-2 5 0 0,1-5 0 0,-1-1 0 16,-1 1 0-16,-1-5 0 0,-1-3 0 0,-1 1 0 0,0 1 0 15,-1 1 128-15,-2-6-128 0,-1 1 0 0,-1 2 0 0,0-2-176 16,-2 2 176-16,-1 0 0 0,0 1 0 0,-1-1 0 0,-2 3 0 16,0-1 0-16,0 1 0 0,0-1 0 15,-1-3 0-15,0 1 0 0,0 0 128 0,1 2-128 16,-1 3 0-16,-1 0 0 0,0 4 0 0,0-3 0 0,0 3 0 15,-1-3 0-15,0 5 0 0,-3-1-128 16,1 4 128-16,-1-2 0 0,-1 0 0 0,-1-3 0 0,-1 0 0 16,-2-4 0-16,0 0 0 0,-1-5 0 0,1 0 0 0,-2-1 0 15,1-3 0-15,-1-1 0 0,0-1 0 16,-1-4 0-16,1 0 0 0,2 0 0 16,-1-1 0-16,0-3 0 0,1 1 128 0,1 0-128 15,-1-4 192-15,0-2-16 0,1 2-16 0,-2-3 0 16,0-2-160-16,-1 0 0 0,-1-2 0 0,-2 1 0 15,-1 0-608-15,1-3-96 0,-2 0-32 0,0-2-17168 0</inkml:trace>
  <inkml:trace contextRef="#ctx0" brushRef="#br1" timeOffset="42444.85">24772 2088 18431 0,'1'-3'1632'0,"2"0"-1312"0,-1 0-320 0,0 3 0 15,1 0 656-15,-1-3 64 0,3-1 16 0,4-2 0 0,2 0 352 0,3-3 64 0,2 2 0 0,-1-2 16 16,0 6-368-16,-2-4-80 0,-1 4-16 0,1 0 0 16,-2 1-96-16,0 0-32 0,0 4 0 0,3-2 0 15,-1 2-352-15,2 1-80 0,-1 0-16 0,2 0 0 0,1 1-128 0,3-1 0 16,1 0 0-16,4 0 0 16,1 0 0-16,3-3 0 0,4 4 0 0,-1-4 0 0,0 0-128 15,0 0 128-15,0 0 0 0,-1-4 0 0,-1 1 0 0,1 0 0 16,-4 0-144-16,1 0 144 0,0-1 0 0,-4-1 0 15,1 1-128-15,-4 0 128 0,0 2 0 0,-2-2 0 16,-2 2 0-16,-1-2 0 0,-2 4 0 0,-2-4 0 16,0 4 0-16,-2-2 0 0,0 2 0 0,-2-3 0 15,0 2 0-15,-2 1 0 0,-1-2 0 0,-1 2 0 16,0 0 0-16,-3 0 0 0,1 0 0 0,0 0 0 16,-2 0 0-16,1 0 0 0,-1 0 0 0,0 0 0 15,0 0 0-15,0 0 0 0,0 0 0 16,0 0 192-16,0 0-48 0,0 0-16 15,0 0 528-15,-16-10 112 0,12 5 0 16,-1 1 16-16,-1 0-400 0,0 1-64 16,-2-2-32-16,0-3 0 15,-1 3-288-15,-1-2 0 0,-1 1 128 16,-1 0-128-16,1 0 0 16,-2-2 0-16,1 2 0 15,-1 0 0-15,1 0 224 0,0-1-16 0,1 1 0 16,-1 0 0-1,1 2 0-15,3-2 0 0,0 1 0 0,1 1 0 16,2 3-208-16,1-4 0 0,1 4 0 0,0-1 0 16,1-2 0-16,0 1 0 0,4 0 0 0,-2-1-160 15,1 1 160-15,0 1 0 0,3-2 0 16,-1 1 0-16,0 0 0 0,2-1 0 0,1-1 0 16,0 4 0-16,2-1 0 15,0 0 0-15,1 2 0 0,2 0 0 0,0 2 0 16,0 0-128-16,3 2 128 0,2 2-128 0,0-2 128 15,1 4-192-15,3-1 192 0,1 0-192 16,0 2-128-16,2-2-16 0,-4 2-16 0,1-3 0 0,0 0 112 16,-2 0 32-16,-2-2 0 0,-1 2 0 0,-2-2 208 15,-2 1 0-15,-3 1 0 0,1 2 0 0,-1-2 0 16,-2 0 0-16,0 0 0 0,0 1 0 0,-1 0 0 0,0 1 0 0,-1-2 0 0,-2 2 0 0,-1 1 0 16,1-1 0-16,-4 0 0 0,1 0 0 15,-3 2 0-15,1-1 0 0,-2 1 128 0,-1 0-128 0,-2-2 320 0,-2 6 16 16,-2-4 0-16,-2 5 0 0,0-3 16 0,-3-1 0 0,1 4 0 0,-1-1 0 0,2 0-352 15,-1-1 0-15,0-1 0 0,0-2 0 0,2 2-544 0,2-2-128 0,3-1-32 0,1-2-14464 16</inkml:trace>
  <inkml:trace contextRef="#ctx0" brushRef="#br1" timeOffset="44171.94">27233 1437 11967 0,'-2'-3'1072'15,"1"0"-864"-15,1 0-208 0,0 1 0 0,0 2 720 0,0-2 112 0,0 0 0 0,0-2 16 0,0-2 112 0,0 0 32 0,0 0 0 0,0 2 0 0,0-1-336 16,0 4-64-16,0-2-16 0,-1 2 0 0,0 0-48 0,-2 1-16 15,-1 1 0-15,-1-1 0 0,1 1 480 0,-4 2 96 0,-2 0 0 0,-3 0 16 0,-3 3-112 0,-2 0-32 16,0 0 0-16,-3 2 0 0,0 2-272 0,-3 0-64 16,-1 2-16-16,-1 0 0 0,-2 3-432 0,0 1-176 15,-1 0 128-15,2 3-128 0,3-5 0 0,1 0 0 16,2 0 0-16,1 1 0 0,0 1 0 0,3-4 0 31,2 1 0-31,2-2 0 0,1 0 0 0,4-1-176 0,2 0 176 0,2-2-128 0,1 0-32 0,2 0 0 0,2 0 0 31,2 3 0-15,1-5-288-16,3 4-64 0,2-4-16 0,1 2 0 0,2 0 272 0,2 2 48 16,0-1 16-16,1 1 0 0,0 0 64 0,1 2 128 0,3 2-208 0,0 0 80 15,3 0 128-15,-1 2-128 0,0-1 128 0,-3 1-128 16,2 0 128-16,-2 3-160 0,0-3 160 0,-1 2-160 16,-1-2-256-1,-2 3-48-15,-3-3-16 0,-4 0 0 0,-1-1 480 0,-3 1 0 0,-3 0-128 16,-4 0 128-16,-2-1 240 0,-3-1 80 0,-2 2 32 0,-2 0 0 15,-5-1 864-15,0-2 160 0,-2 2 32 0,-2-3 16 16,-2 2-512-16,-2-2-96 0,0 1-32 0,-1-3 0 0,-1 0-576 0,-2-2-208 16,-1 0 144-16,-1-2-144 0,1-1 0 15,0-4 0-15,0 1 0 0,2-2-176 16,0-2-1456-16,4-4-288 0,4-2-64 0,6-2-11696 16</inkml:trace>
  <inkml:trace contextRef="#ctx0" brushRef="#br1" timeOffset="44551.64">27757 1402 4607 0,'-8'0'400'0,"4"0"-400"0,0 0 0 0,0 0 0 0,3 0 3136 0,0 0 560 16,1 1 96-16,-2 2 32 0,0-1-2448 0,-3 2-480 0,1 0-112 0,1 2-16 0,0-4 512 0,-1 5 80 0,1-4 32 0,-1 3 0 0,1 1-16 0,-1-1 0 0,-3 1 0 0,0 2 0 0,-1 1 48 0,-1 2 16 16,-1 1 0-16,-1-1 0 15,-1 2-672-15,-1 4-128 0,-4 4-16 0,-2 3-16 16,-2 3-240-16,-3 5-48 0,-1 2-16 0,-4 5 0 0,1 2-304 0,-3 3 0 15,-3 2 0-15,1 0 0 0,-2 3 0 0,1-3 0 16,-2 0 0-16,0-1 0 0,-1 1 0 0,0 0 0 16,2-2 0-16,4-8-144 0,7-5 144 0,4-6 0 15,4-5 128-15,5-5-128 16,3-4-272-16,3-6-128 0,5-2-32 16,3-4-16720-16</inkml:trace>
  <inkml:trace contextRef="#ctx0" brushRef="#br1" timeOffset="44877.58">27549 1381 35007 0,'0'-7'1552'0,"0"1"320"0,0 1-1488 0,-1 3-384 0,1 2 0 0,1 0 0 0,0 0 624 0,1 4 48 16,0-1 16-16,2 0 0 0,2 6-352 15,0 2-64-15,0 6-16 0,2 1 0 16,-2 4 64-16,1 5 0 0,2 5 0 0,-2 3 0 0,3 6-320 0,-1 1 0 16,1 5 0-16,-1 0 0 0,-1 3 0 0,1-3 0 15,-2 2-128-15,-1-6 128 0,1 3 0 0,-4-3 0 16,1-2 0-16,-1 0 0 0,-1-2 0 16,-2 4 0-16,-1-2-128 0,0 0 128 15,-1-3 0-15,1-3 0 0,0-3-160 0,0-1 160 16,-1-5-544-16,2-4-32 0,0-3-16 0,2-1 0 15,-1-2-688-15,-1-3-144 0,0-3-32 0,0-3-13504 0</inkml:trace>
  <inkml:trace contextRef="#ctx0" brushRef="#br1" timeOffset="45121.6">27395 2067 35935 0,'-10'3'1600'0,"2"-3"320"0,3 2-1536 0,3-2-384 0,2 0 0 0,1 0 0 0,0 0 128 0,2 2-128 31,-1-2 128-31,2 2-128 0,1 1 368 0,1-3 0 0,2 1 0 0,0-1 0 16,1 0-160-16,-1 2-16 0,2-2-16 0,1 0 0 15,1 0-176-15,0 0 0 0,2 0 0 0,-1 0 0 0,3 0-192 0,-1-2-32 16,2 1 0-16,2-2 0 15,1 1-1664-15,2-2-336 0</inkml:trace>
  <inkml:trace contextRef="#ctx0" brushRef="#br1" timeOffset="45411.46">28216 1576 35935 0,'-2'-2'1600'16,"1"2"320"-16,0 2-1536 0,0 1-384 0,1 1 0 0,0-1 0 0,1 4 976 0,0 1 128 15,0 6 32-15,2 7 0 0,-1 9-528 0,3 4-96 16,0 7-32-16,1 0 0 0,-1 0-304 0,0 1-176 15,0-2 192-15,-4 5-192 0,2-2 0 0,-4 2 0 16,-2-4 0-16,-2-3 0 0,-1 4 0 0,-1-3-144 16,-1-3 16-16,1-1 0 15,1-4-640-15,-2-5-128 0,1-4-32 0,-1-2-16624 16</inkml:trace>
  <inkml:trace contextRef="#ctx0" brushRef="#br1" timeOffset="45691.62">27924 1680 30399 0,'-9'-8'2704'0,"2"2"-2160"0,2 2-544 0,1 0 0 0,3 2 2432 0,0 2 368 16,1 0 80-16,-2 0 0 0,1 0-1904 0,-1-3-384 15,0 2-80-15,1 1 0 0,1 0-144 0,1 1-32 16,2-1 0-16,2 3 0 0,2-3-32 0,3 0-16 16,3 0 0-16,3-3 0 0,3 2 32 0,5-4 0 15,3 1 0-15,8-2 0 0,5-1-160 0,6-2-32 16,4-1 0-16,2-2 0 0,2 2-304 0,5-3-64 16,6-3-16-16,1 0 0 15,1 2-832-15,1 0-192 0</inkml:trace>
  <inkml:trace contextRef="#ctx0" brushRef="#br1" timeOffset="50531.92">29576 1008 17503 0,'7'-7'1552'0,"-1"4"-1232"0,-2 0-320 0,-3 2 0 0,1 0 1600 0,0 0 256 0,3-3 48 0,2-1 16 0,2-2-128 0,1 0 0 0,1-1-16 15,-5 1 0-15,-1 4-864 0,-2-1-160 16,-2 4-48-16,-1-2 0 0,-3 4-528 0,0 2-176 16,-2-2 0-16,-3 4 0 0,-1 4 128 0,-4 0-128 15,1 4 0-15,-4 3 0 0,0 3 352 0,-3 0-32 16,-2 7-16-16,-4 5 0 0,-1 3 384 0,-2 2 80 15,-2 5 0-15,1 2 16 0,-1 3-272 0,1-2-48 0,1 2-16 16,2-3 0-16,1 0-320 0,2 0-128 0,4-2 0 0,3 1 144 16,1 2-144-16,3 0 0 0,1-1 0 0,2 3 0 15,1-5 0-15,1-5 0 0,1-6 0 0,2 5 0 16,1 1 0-16,0 1 128 0,1 4-128 0,1 2 128 16,1 0 128-16,1-2 32 0,1 4 0 0,1-6 0 0,0-1-288 0,2-7 0 15,0 0 0-15,0-3 0 0,2 2 0 0,0-3 0 16,0-3-176-16,2 1 176 15,1-1-720-15,0-3-48 0,0 0 0 0,1-2 0 16,2 1-720-16,1 1-160 0,1-2-16 0,1-1-16 16,0-1-240-16,0-1-64 0,0 1 0 15,0-2-9984-15</inkml:trace>
  <inkml:trace contextRef="#ctx0" brushRef="#br1" timeOffset="51478.04">29744 1516 11967 0,'-4'-3'1072'0,"2"3"-864"0,-1 0-208 0,2 0 0 0,0 3 2512 0,1-3 464 0,1 1 96 0,-1 2 0 0,0-1-1264 0,0 6-256 0,0 0-48 0,1 2-16 0,-1 2-256 0,2 4-48 16,-1 4-16-16,-2 5 0 0,-1 1-784 0,1 7-176 16,-1 6-16-16,-2 5-16 0,0-1-176 0,-1 2 0 15,-1-7 0-15,0 3 128 0,-3 1 128 0,-1 3 32 16,2-2 0-16,-2-5 0 0,2-1-288 16,1-2 128-16,-2 1-128 0,2-1 0 0,-2-5 0 0,3-4 0 15,0-1 0-15,0-3 0 16,1-3-848-16,-1-3-176 0,2-4-48 0,-2 2-13200 0</inkml:trace>
  <inkml:trace contextRef="#ctx0" brushRef="#br1" timeOffset="51957.44">30010 1615 19343 0,'-3'-4'1728'0,"0"2"-1392"0,0 0-336 0,1 2 0 0,0 2 2912 0,2 0 512 16,0-1 96-16,0 4 32 0,-2-1-2368 0,0 2-480 16,-1 3-80-16,-1 2-32 15,1 0-240-15,-2 3-48 0,-1-2-16 0,1 4 0 16,-3-3-288-16,1 3 0 0,-1-2 0 0,0 3-144 15,-2-1 144-15,0 2 0 0,-1-2 0 0,-2 0 0 0,0 3 0 0,-1-3 0 0,-1 0 0 0,-1-2 0 32,-1 0 0-32,1-1 0 0,-1-3 0 0,1-2 0 0,1 0 0 0,0 0 0 15,1-1 0-15,2-4 128 0,1 3-128 0,1-2 0 16,1 0 128-16,1 1-128 0,0 1 256 16,2 0-32-16,1-2 0 0,1 2 0 0,3 0-224 0,0-2 144 15,2 5-144-15,1-3 128 0,3 1-128 0,0-1 0 16,3 3 0-16,-1-1 0 0,2 0 640 0,1 2 32 0,1 0 16 15,1 0 0-15,-2 1-464 0,3 3-96 0,-1-2 0 16,2 4-128-16,-2-1 160 0,0 2-160 0,2 2 128 0,-2-3-128 16,2-1 0-16,-2 1 128 15,3-4-128-15,-1 2 0 0,0-2 128 0,1-2-128 0,-1 1 128 0,-1-3-128 0,1 0 0 0,-2-2 0 16,1 1 0-16,-2-4 0 16,-1 1-1184-16,0-2-224 15,-3 0-32-15,-2 0-14816 0</inkml:trace>
  <inkml:trace contextRef="#ctx0" brushRef="#br1" timeOffset="52359.93">30250 1623 26719 0,'1'-6'1184'0,"0"4"240"0,0 2-1136 0,2 0-288 0,-1 0 0 0,1 2 0 0,-1 0 288 0,2 2 0 0,2 3 0 0,3 3 0 0,2 6 672 0,-2 2 128 0,-2-1 16 0,-1 7 16 0,-3-2-272 0,-2 4-48 16,0-1-16-16,-2 3 0 0,0 1-336 0,0-1-64 15,-2 1 0-15,1-3-16 0,-1 2-368 0,-1 1 0 16,2-5 0-16,-2 2 128 0,-1 0-128 0,2 1 0 16,0-4 0-16,1 1 0 0,-2 2-128 0,3-1 128 15,-2-1-128-15,3-2 128 16,0 0-1232-16,0-1-176 0,1-2-16 0,1-3-8272 15,0 0-1648-15</inkml:trace>
  <inkml:trace contextRef="#ctx0" brushRef="#br1" timeOffset="53088.42">30210 1605 35935 0,'-6'-9'1600'0,"2"6"320"0,2-1-1536 0,2 1-384 0,1 3 0 0,2 0 0 0,-1-2 0 0,3 1-192 15,2 1 32-15,3-4 0 0,4 1 720 0,4 0 144 16,2-2 16-16,1 1 16 0,3-2-288 0,-1 2-64 15,2-2-16-15,0 2 0 0,2-1-144 0,-1 2-32 16,2 0 0-16,-1 2 0 0,1 1-48 0,-2 0-16 0,0 0 0 0,-2 4 0 16,-1-2-128-16,-4 4-176 0,0-2 48 0,-5 3 0 15,-2 0 128-15,-3 1 0 0,-1-2 0 0,-2 4 0 16,-1-1 0-16,-2-2-128 0,-1 2 128 0,0 1 0 16,-4-1 0-16,1 1 0 0,-3-1 0 15,-2 1 0-15,0 0 0 0,-1 1 0 16,-2-1 0-16,-1 0 0 0,0 3 0 0,-1-5 0 0,-1 2 0 0,-2 0 0 15,2-1 0-15,-1-2 0 0,0 3 0 0,-2-1 0 16,0-2 0-16,0 2 0 16,0-1 0-16,1-2 0 0,-1 2 0 0,1 1 0 0,2-3 0 15,1-1 0-15,1 0 0 0,2-2 0 0,3 1 0 16,0-1 0-16,3-1 0 0,1-1 0 0,1 2 0 0,1-3 0 16,0 0 0-16,2 0 0 0,-1 0 0 0,2 0 0 15,2 2 0-15,-1-2-160 0,2-2 160 0,3 2-208 16,0 0 48-16,4 0 16 0,-2 2 0 0,3-2 0 15,0 0 144-15,2 1-208 0,-1 2 80 0,1-2 128 0,1 2-192 16,-1-1 192-16,-1 2-160 0,0 0 160 0,0 0 0 0,-1 0 0 16,0 2 0-16,-3-2 0 0,1 2 0 0,-2 0 0 15,-2 1 0-15,-2 0 0 0,-1-1 0 0,-2 3 0 0,-3 0 0 16,0-2 0-16,-2 2 0 0,-1 0 0 0,-3 4 0 16,-2-1 0-16,1 2 0 0,-1-2 0 0,-2 1 0 0,1 0 0 15,-1 2 0-15,-2-3 0 0,0 4 0 0,-1-3 0 16,1 0 0-16,-1 0 160 0,0 0-160 0,-1-1 192 15,0 0-192-15,-2 1 192 16,1 0-192-16,1-3 192 0,-2 2-192 0,0-3 0 16,0 1 0-16,0 0 0 0,0-2 0 0,1-2 0 15,0 2 0-15,-1 0 0 0,2-4 0 0,-2 2 0 0,0-2 0 0,1 0 0 0,-1 1 0 16,2-2 0-16,-1 0 0 16,1-3 0-16,-1 1 0 0,2-1 0 0,-1 0 0 0,2-1 0 31,1-2-1392-31,2 1-256 0</inkml:trace>
  <inkml:trace contextRef="#ctx0" brushRef="#br1" timeOffset="55306.48">30962 2322 23039 0,'0'0'2048'0,"1"0"-1648"0,2-2-400 0,-1 2 0 0,1 0 720 0,-1-3 64 0,2 2 16 0,3-1 0 0,3-2 800 0,0-2 144 0,4-3 48 0,-2 2 0 0,2-3-400 0,-1 1-80 15,0-1-16-15,-1 0 0 0,-1-2-368 0,1-1-80 16,-2 1-16-16,1-2 0 0,-1 2-352 0,0-5-80 0,0 0-16 0,-1-2 0 16,-1-2-240-16,1-1-144 0,-1-1 160 0,-1 0-160 15,0-6 0-15,1 1 0 16,-1 0 0-16,1-6 0 0,-2 2 0 0,0-4 0 15,0-3 0-15,0-1 0 0,2 3 0 0,-1-1 0 16,-1 1 0-16,3 1 0 0,0 1 0 0,-1 2 0 0,2 3 0 0,0-1 0 16,1 3 0-16,0-1 128 0,1 7-128 15,-1 0 0-15,1 3 176 0,-1 3-16 0,2 2 0 0,-2 2 0 16,0 2-160-16,-1 4 0 0,-2 0 0 0,1 0 0 0,0 3 0 16,-3 1 128-16,-1 2-128 0,0 2 192 0,-2 1-192 0,0 0 0 15,-1 4 0-15,0-1 0 16,-2 4 0-16,0-1 0 0,0 4 128 0,-2-1-128 0,1 3 0 0,1 1 0 15,-1 0 0-15,0 0 0 0,1 0 0 0,0-1 0 16,0 1 0-16,0 2 0 0,1-1 0 0,0 0 128 16,0 4-128-16,1-2 0 0,0 1 0 0,-1 2 0 15,2 0 0-15,-1 3 0 0,2 1 0 0,-2 1 128 16,2 1-128-16,0 2 0 0,0 1 288 0,1-1-32 0,-1 1 0 16,0-3 0-1,1-2-256-15,-1-1 160 0,0-1-160 0,-1 1 128 0,1-5-128 0,-2 2 0 0,1 3 0 0,1-3 0 31,-2 1 0-31,2-1 0 0,-1-2 0 0,2-3 0 0,-1 0 0 0,1-2 0 0,0-1 128 0,0-2-128 16,1 0 0-16,-1-3 0 16,0 1 0-16,0 0 0 0,0-4 0 0,0 0 0 0,-1-3 0 0,-2 0 0 15,1 1 0-15,-2-4 0 0,-1 0 0 0,-1 0-13136 16,-1 0-2592 0</inkml:trace>
  <inkml:trace contextRef="#ctx0" brushRef="#br1" timeOffset="56366.42">31835 1804 21183 0,'-5'0'1888'0,"1"-2"-1504"16,2 2-384-16,1 0 0 0,1 0 1280 0,0 0 176 0,-3 0 32 0,1-2 16 0,-2 2-128 0,0-2-32 0,2-1 0 0,1 2 0 0,1-1-688 0,0-1-144 0,1 2-16 0,1 1-16 15,1-3-48-15,-2 3-16 0,3-2 0 0,-2 1 0 16,-2 1 176-16,0 0 48 0,0 0 0 0,0 0 0 16,0 0 0-16,0 0 0 0,0 0 0 0,0 0 0 15,20 3-384-15,-18 0-64 0,1-2 0 0,-1 2-16 16,2-1-32-16,1-2 0 0,0 1 0 0,2 2 0 0,3-3 96 16,1-3 16-16,4 2 0 0,3 1 0 15,0-2-128-15,4-1-128 0,3 2 176 0,2-2-176 16,2 1 144-16,-1 1-144 0,1-3 0 0,-2 3 144 0,-1 0-144 15,0-2 0-15,-3 2 0 0,-2 1 0 0,-1-3-128 16,-4 3 128-16,-2-2 0 0,-2 1 0 0,-1 1 0 0,-1-3 0 16,-2 3 0-16,-1-2 0 0,0 2 0 0,-2-1 0 15,2 1 0-15,-3-3 0 0,1 1 0 0,0 0 0 16,0 2 0-16,0-3 0 0,0 1 0 0,-1 1 0 16,0-3 0-16,-1 2 0 0,2-2 0 0,-2 2 0 15,0-2 0-15,0 2 0 0,-1-2 0 0,0 0 0 16,-1 2 0-16,-1-2 0 0,0 2 0 0,0-2 0 0,-1 1 0 15,-1 0 0-15,2 0 0 0,-2 1 0 0,1 0 0 0,-2 0 0 16,1 1 192-16,1-1-32 0,-1 1-16 0,1 1 0 16,0 0-144-16,1 0 192 0,-1 0-192 15,1 0 192-15,-2-2-192 0,2 2 128 16,0 0-128-16,0 0 128 0,0 2-128 0,2-2 0 0,-2 0 0 0,-2 1 128 16,2 2-128-16,0-1 0 0,-1 2 0 0,1-1 0 15,0-3 0-15,0 0 0 16,0 0 0-16,-7 19 0 0,4-10 0 0,-1-2 0 0,1 3 0 0,-1 3 0 15,0 2 0-15,-1-3 0 0,2 4 0 0,-2 0 0 0,1 3 0 16,-1-3 0-16,3 2 0 0,-2-2 0 0,1 3 0 16,1-3 0-16,0 0 0 0,-1 0 0 0,1 0 0 15,-1-1 0-15,1-1 0 0,-2-2 0 0,3 0 0 0,-3-2 0 16,1 0 0-16,1-1 0 16,-2-2 0-16,1 2 0 0,0-3 0 0,-1-3 0 15,2 0 0-15,1 0 0 0,-1-3 0 0,2 0 0 16,2-2-432-16,-1 1-112 0,1-2-32 15,3 0-17968-15</inkml:trace>
  <inkml:trace contextRef="#ctx0" brushRef="#br1" timeOffset="58646.8">33163 1505 12895 0,'-1'-1'1152'0,"0"1"-928"0,-1 0-224 0,2 0 0 0,0 0 832 0,0 0 112 0,0 0 16 0,0-3 16 0,0 3-48 0,-1-2-16 0,0 0 0 0,1 2 0 0,0 0-176 0,0 0-32 16,0 0-16-16,0 0 0 0,0 0 80 0,0 0 32 0,0 0 0 0,0 0 0 0,0 0 208 0,0 0 32 15,0 0 16-15,0 0 0 0,0 0 48 0,0 0 16 16,0 0 0-16,0 0 0 0,-12 19-272 0,9-15-48 0,-1 2-16 0,1 0 0 16,-4 1-160-16,3 0-48 0,-1-1 0 0,0 0 0 15,1 0-176-15,-2 3-32 0,1-2-16 16,-1 3 0-16,1-1-64 0,-2 3-16 0,3 0 0 16,-1 1 0-16,0-2-112 0,0 4-32 0,0-3 0 15,-1 2 0-15,1 1-128 0,-3 1 0 0,2 0 0 16,-1 2 128-16,-2 1-128 0,0-2 0 0,-2 4 0 0,-1-2 0 15,-1 3 0-15,0-2 0 0,-1-2 0 0,-1 1 0 16,2 1 0-16,0-4 0 0,0 0 0 0,-2 0 0 16,1-1 0-16,-2-2 128 0,1-2-128 0,1 2 0 15,-1-3 144-15,1-4-144 0,1 0 160 0,-1 0-160 0,0-2 128 16,2 0-128-16,0-2 0 0,-1-2 144 0,5 1-144 16,-2-2 0-16,2-1 0 0,1-1 0 0,1-2 0 15,0-1 0-15,2 0 0 0,-1-3 0 0,2-1 0 16,0-2 0-16,0 2 0 0,2-5 0 0,1 2 0 15,-1-2 0-15,1-1 0 0,1 0 0 0,-2 0 0 16,2-3 0-16,0 3 0 0,-1-3 0 0,1 3 0 0,1-3 0 16,-2 1 0-16,1 1 0 0,-1 1 0 0,0-1 0 15,0 0 0-15,-1 4 0 0,2-3 0 0,-1 3 0 16,1-1 0-16,0 1 0 0,1 0 0 0,0 0 0 0,2 0 0 0,1 2 0 16,0-1 0-16,1 1 0 0,0 4 0 15,1-3 0-15,2 4 0 0,1-3 0 0,1 3 0 0,0 0 0 16,2 2 0-16,-2 0 0 15,0 4 0-15,0 2 0 0,1 3 0 0,1-1 0 0,0 8 128 0,0-3-128 16,-2 1 0-16,1 5 0 16,1 1 0-16,0 3 128 0,1 3 0 0,2 0-128 0,0 1 192 0,0 0-64 15,1 2 64-15,1 0 16 0,-1-1 0 0,0 0 0 16,2 1-80-16,-3-3-128 0,0 3 176 0,-2-6-176 0,-1-3 176 16,-2 0-176-16,2 2 160 0,-3-2-160 15,-2-3 0-15,1 2 0 0,-3-2 0 0,0-3 0 0,-1 2 0 16,0-2 0-16,-1 0 0 0,0-2 0 0,-2-1 0 0,0 0 0 15,0-1 0-15,-1 0 0 0,-1-3-336 0,-1 1-16 16,-1-4 0-16</inkml:trace>
  <inkml:trace contextRef="#ctx0" brushRef="#br1" timeOffset="59345.68">33096 811 22111 0,'-13'-11'976'0,"4"3"208"0,0 5-944 0,4 0-240 0,4 1 0 0,1 1 0 0,-2 1 848 0,-1 0 128 0,0 0 32 0,-2-3 0 0,-2 1-560 0,0 2-96 0,2 0-32 0,-1 2 0 0,-2-2 336 0,5 3 64 16,-1 0 16-16,0 0 0 0,2 0 512 0,1 0 96 0,1 1 32 0,-2 2 0 31,4-2-288-31,0 2-48 0,1 0-16 0,0 0 0 0,2 0-400 0,1 2-96 16,3 0-16-16,3 5 0 0,2 0-192 0,2 3-64 15,3 2 0-15,-1-1 0 0,3 4-256 16,0-1 0-16,4 5 128 0,-2 3-128 0,1 0 0 16,-1 5 128-16,2 1-128 0,-1 5 0 0,-1 1 128 0,-1 1-128 15,-2 4 0-15,1-2 0 0,-2-1 0 0,-1-5 0 16,0-2 128-16,-4-3-128 0,1 0 176 0,0 3-32 16,-1-1 0-16,-2 3 0 0,-1-1-16 0,-1-1-128 15,-1 0 192-15,-2-1-64 0,2 1-128 0,-3-6 0 16,-1 2 0-16,-1-6 0 0,-1-3 128 0,0 1 0 15,-1-1 0-15,0 0 0 0,-2 0 64 0,0-1 0 16,-2 2 0-16,0 0 0 0,-1 2-192 0,-2 0 128 16,-1 3-128-16,-2-2 128 0,-3 2 0 0,-1-3 0 0,0 1 0 15,-3-1 0-15,0-3-128 0,0 0 0 0,1-3 0 16,-1 0 0-16,0-3 0 0,-1 0 0 0,1-4 0 0,-1 2 0 16,1-2 0-16,0-3-176 0,0 1 48 0,-1-4 0 15,2 0-64-15,-1-2 0 0,0-2 0 0</inkml:trace>
  <inkml:trace contextRef="#ctx0" brushRef="#br1" timeOffset="64684.5">25786 511 16575 0,'-4'0'1472'0,"0"-3"-1168"0,2 3-304 0,2 0 0 0,0 0 1408 0,0 0 208 0,-1-2 48 0,-2 2 16 0,1-2-336 0,-2 2-64 0,2-2 0 0,0 2-16 0,2 2-752 0,0-2-128 0,2 2-48 0,-2 0 0 0,2 1-80 0,-1 0-32 16,2 1 0-16,-2 0 0 15,0 1 304-15,2 1 64 0,-2 0 16 0,0-2 0 16,-1 2 192-16,3 1 32 0,-3 4 16 0,0-1 0 15,0 4-240-15,0 1-48 0,0 1-16 0,0-3 0 0,1 2-240 0,-1 1-48 16,2 3-16-16,-2-1 0 0,2 2 80 0,-2-1 32 0,0-1 0 16,0 0 0-16,-2-1-352 0,1 0 144 15,0-1-144-15,0-1 0 0,-2 1 0 0,1-3 0 16,-1-5 0-16,2 2 0 0,-2-4 192 0,1-2-64 0,2 2 0 16,-1-5-128-16,1 1 352 0,-1-1-32 0,1-1-16 0,0 0 0 15,1-1-304-15,-1-2 128 0,2 0-128 0,-1-4 0 16,1 1 0-16,-2 6 0 15,0 0 0-15,6-25 0 0,-5 16 128 0,2-4-128 16,-2-2 0-16,0 2 0 0,0 0 128 0,-1-3-128 0,0 0 0 0,0 4 0 0,0-3 144 0,-1 1-144 31,0-2 0-31,0 2 144 0,-2 0-144 0,2-1 0 0,-2-1 0 16,1 0 0-16,-1 2 0 0,1-4 0 0,0 2 128 0,0-3-128 0,2-2 0 0,0 4 160 16,3-2-160-16,-1 1 160 0,3 4-160 0,0 2 0 15,1-1 0-15,2 5 128 0,-1 0-128 0,3 2 0 16,1 0 0-16,2 0 0 0,0 2 0 0,3-2 0 15,-1 3 0-15,1 3 0 16,0 0 0-16,-1 0 0 0,0 0 0 0,0 3 128 16,0-2-128-16,-2 2-176 0,1-1 48 0,-3 2 0 15,1-1-832-15,-2 2-144 0,-1-1-48 0,-1 0 0 32,-1 2-720-32,-1-2-160 0,-2 1-16 0,-1 1-12256 0</inkml:trace>
  <inkml:trace contextRef="#ctx0" brushRef="#br1" timeOffset="65144.36">26132 648 10127 0,'0'-1'896'0,"0"1"-704"16,1-3-192-16,-1 3 0 0,2 0 1440 0,-2 0 256 0,1 0 48 0,0-4 16 0,1 4 256 0,1-2 48 0,1-2 16 0,-1 0 0 0,2 3-160 0,0 0-48 15,3-3 0-15,-1 2 0 0,2-1-496 0,2 0-96 16,0-1-32-16,3 1 0 0,-5 0-560 0,4-2-112 16,2 0-32-16,0-1 0 0,-2 1-544 0,1-1 0 0,1-1 0 15,-2 0 0 1,2 1-320-16,-4 0-160 0,0-3-32 0,-2 4-16 0,-2-1 144 0,-2 0 16 0,-1-1 16 0,-2 1 0 15,0 0 352-15,-4 0 0 16,1 0 0-16,-1 2 0 0,-3-2 240 0,-3 2-48 0,0 2 0 0,-3-2 0 16,-1 4-16-16,0 1-16 0,-1 2 0 0,-2 0 0 15,-3 2-160-15,1 3 0 0,-1 0 0 0,-1 3-176 16,0 1 176-16,2 0-128 0,0 2 128 0,1 0-128 16,0 0 128-16,1 2 0 0,2-1 0 15,1-1 0-15,2 2 208 0,0 2 128 0,3-3 32 0,1 1 0 0,2 3 32 16,2-2 16-16,2-2 0 0,1-2 0 0,1 2-416 15,3-5 0-15,1 2 0 0,2-2 0 16,3 0-672 0,0-1-160-16,1-2-48 0,2 2 0 0,2-3-1072 0,3 0-224 0</inkml:trace>
  <inkml:trace contextRef="#ctx0" brushRef="#br1" timeOffset="65627.89">26802 435 9215 0,'3'-4'400'0,"-2"2"96"0,0-2-496 0,-1 4 0 0,0 0 0 0,0 0 0 0,1 0 1648 0,-1-2 224 0,-1-1 48 0,1 2 16 0,-2 1 704 15,2 0 144-15,0 0 32 0,0 0 0 0,0 0-960 0,-26 6-192 0,17-2-48 0,-2 0 0 0,-1 2-608 0,-2-2-128 0,2 2-32 0,-1-1 0 16,1 0-400-16,2 0-64 16,1-2-32-16,2 1 0 0,2 1-352 0,0-4 0 0,3 4 0 0,-1-4 128 15,3 2-640-15,0-2-112 16,1 4-16-16,1-4-16 0,1 4-144 0,2-1-32 0,1-2 0 0,2 2 0 16,-1 2 832-16,1-3 0 0,-1 2 0 0,2 0 0 0,1 1 224 0,0 0 48 15,1 0 16-15,0 2 0 0,2-2-288 0,0 0 160 16,-2 0-160-16,0-2 128 0,0 2-128 15,0-2 160-15,0 2-160 0,-1-1 160 0,0 1-160 0,-2-1 160 16,-2 1-160-16,-3 0 160 0,0-1 16 0,-2 1 0 16,-2-1 0-16,-2 0 0 15,0 2 144-15,-2-1 48 0,0-1 0 0,-3 0 0 0,1-2-144 0,0 1-32 16,-2 1 0-16,0-1 0 0,-1-2-192 0,-2 3 144 0,1 0-144 16,-3 1 128-16,2 0-128 0,-2 1 0 0,2 0 0 15,-2-1 0-15,1 0 0 0,-1 1 0 0,1 0-144 16,1-2 144-1,3 1-1408-15,0-2-192 0,1 2-16 0,2-3-12656 0</inkml:trace>
  <inkml:trace contextRef="#ctx0" brushRef="#br1" timeOffset="66109.33">27016 486 25279 0,'-1'0'560'0,"-2"-3"112"0,1 2 32 0,1 1 0 0,0 0-576 0,-1 1-128 0,2 2 0 0,-2-1 0 0,1 3 624 0,-3 0 80 16,0 3 32-16,2 1 0 0,-1 4-416 0,1-1-64 0,0 3-32 0,1 1 0 0,1 0 368 0,0-1 80 0,0 5 16 0,1-2 0 0,1 0-160 0,0 0-16 0,2 1-16 0,0-4 0 15,1-2-272-15,1 0-48 0,1-4-16 0,2 0 0 0,-1-3 96 0,1-2 32 16,2-1 0-16,0-3 0 16,2-3-96-16,-1-1-32 0,2-2 0 0,1 0 0 0,-2-4-160 0,2-2 128 15,-1-1-128-15,-2 1 128 0,0 0-128 0,-2-1 0 16,0 1 0-16,-1 1 0 0,-2-2-160 0,-1 1 160 16,1 0 0-16,-4-1-144 0,1 1 144 0,-2 2 0 0,1 0 0 0,-3 0 128 31,0 4 192-31,-1 0 64 0,-1 2 0 0,0 2 0 15,1-2 192-15,0 2 32 0,-1 2 16 0,1 0 0 0,0 0-256 16,0 0-48-16,1 2-16 0,1 3 0 0,0 0-304 16,-1-5 128-16,0 0-128 0,6 20 0 0,-1-10 144 15,0 1-144-15,0 1 0 0,2 2 144 0,1 2 32 0,1-1 0 16,-1 2 0-16,2 0 0 0,-1 1-176 0,-1 0 0 16,2-2 0-16,-1 0 128 0,1 2-128 0,-1-5 0 15,-2 2 0-15,0-4 0 0,1 0 0 0,-2-1 0 16,0 0 0-16,-1-4 0 15,1-2-640-15,-2 1-16 0,1-1 0 0,-1-4-11072 0,-1 0-2224 16</inkml:trace>
  <inkml:trace contextRef="#ctx0" brushRef="#br1" timeOffset="66441.89">27591 226 11055 0,'0'1'976'0,"-1"2"-784"0,0-1-192 0,1 0 0 16,0 0 2496-16,1-1 448 0,0 2 80 0,-1 0 32 0,1 2-224 0,1 3-32 0,0 0-16 0,1 2 0 0,-1 3-672 0,1-6-144 0,0 4-32 0,1-3 0 0,0 2-1104 0,-1 1-208 0,1-1-48 0,0-1-16 0,1 4-256 0,-2-1-48 15,1 1-16-15,1 3 0 0,-1 0-240 0,0 0 0 16,-2 0 0-16,2 2 0 0,-2 5 0 0,-1-4 0 16,2 3 0-16,-1-3 0 0,1 2 0 0,-2-2-128 15,2 1 128-15,-1-1-160 0,0-1-96 0,1-2 0 0,-1 0-16 0,2-4 0 32,-1 1-1072-32,0-3-224 0,0-3-32 0,-1 2-9472 0,0-6-1872 0</inkml:trace>
  <inkml:trace contextRef="#ctx0" brushRef="#br1" timeOffset="66742.56">28028 236 26719 0,'-2'0'1184'0,"1"1"240"0,0 0-1136 0,0 3-288 0,1-3 0 0,0 2 0 0,0 1 1344 0,-2 2 192 15,1 4 64-15,0 5 0 0,-1 4-128 0,-1 2 0 16,1 4-16-16,-2-3 0 16,3 1-1008-16,-2-1-208 0,2 0-48 0,1 0 0 0,-1 1-192 0,2-1 0 15,-1-2 0-15,1 1 0 16,2-3-240-16,-2 0 64 0,1-1 16 0,1-1 0 15,-1-2-1408-15,1 0-288 0,-1-1-48 0,1-3-12912 16</inkml:trace>
  <inkml:trace contextRef="#ctx0" brushRef="#br1" timeOffset="67011.89">27852 451 29487 0,'4'-4'2624'0,"0"2"-2112"15,-2 2-512-15,0 0 0 0,1-2 1664 0,-1 0 240 0,3 2 32 16,4-2 16-16,2-2-576 0,0 2-112 16,3-2-32-16,-3 1 0 0,0 2-608 0,-1-1-128 0,-1 2-32 0,1-3 0 0,-2 2-208 15,2 1-32-15,1-2-16 0,2 2 0 16,-2-3-496-16,1 2-96 0,2-2-32 0,-1 1 0 15,2 1-896-15,1-3-176 0,0 4-48 0,3-3 0 16,-1 3-1456-16,3 0-288 0,0 0-64 0,0-2-9456 16</inkml:trace>
  <inkml:trace contextRef="#ctx0" brushRef="#br1" timeOffset="67528.22">28799 384 36863 0,'-8'-2'3264'0,"1"-1"-2608"0,1 2-528 0,4 1-128 0,2 0 544 0,0 0 80 0,1 0 16 15,0 0 0-15,0 0-176 0,3 0-16 0,2 0-16 0,4 0 0 0,3 0-304 0,3-3-128 0,4 3 0 0,2-5 128 0,2 1-128 0,2 0 0 0,5-1 0 0,-1 1 0 0,1-3 0 0,0 1 0 16,-1 1-224-16,-1-1 80 16,0 2-496-16,-2-2-112 0,-1 0-16 0,0 2-10752 15,-1-2-2176-15</inkml:trace>
  <inkml:trace contextRef="#ctx0" brushRef="#br1" timeOffset="67868">28828 609 35007 0,'7'-2'1552'0,"-1"1"320"0,2 1-1488 0,-1 0-384 0,-1 0 0 16,1-3 0-16,0 3 1120 0,5-1 160 0,9 0 16 16,7 0 16-16,5-3-768 0,8-2-160 0,3 1-16 0,3-1-16 15,-1-1-352-15,-1 2 0 0,-3-1 0 0,-4 0 0 16,-2 0-768-16,-4 0-192 0,-2 0-16 0,-4 2-10560 15,-2-2-2112-15</inkml:trace>
  <inkml:trace contextRef="#ctx0" brushRef="#br1" timeOffset="81092.82">8254 13520 31327 0,'-4'-4'2784'0,"2"3"-2224"0,1-1-560 0,1 2 0 15,0 0 0 1,0-2-176-16,-2 1 0 0,0-4 0 0,-1 1-1872 0,0-2-384 0,0 0-80 0,-1-1-16 0,1 4 272 0,-2-3 48 0,0 2 16 0,-1 1 0 15,-2 1 1072-15,0 2 224 0,-2 2 32 0,-4-2 16 0,-2 4 1360 0,-5 1 256 16,-1 1 64-16,-2-2 16 0,1 2 144 0,-2-2 32 16,-1 2 0-16,-4-2 0 0,-1 1-192 0,1-2-16 15,-4 1-16-15,2-1 0 0,0 0 160 0,-1 0 16 16,-2-3 16-16,1 0 0 0,4 0-384 0,-3 0-80 0,0-3-16 0,0 1 0 16,1 1-192-16,1-2-32 0,3 1-16 15,4 0 0-15,0 0-272 0,1-2 0 0,-3 2 0 0,1-2 0 16,1 0 0-16,1 2 160 0,3-2-160 0,0 2 128 15,1 0 0-15,0 2 0 0,1 0 0 0,0 2 0 16,1 0-128-16,0 2 192 0,1-2-192 0,-1 4 192 16,0-2-192-16,1 2 0 0,0 1 0 0,0-4 0 15,4 3 0-15,-1-2 0 0,3 1 192 0,2-1-64 16,0-3 784-16,2 2 160 0,1-1 16 0,1-1 16 16,1-1-336-16,0 3-64 0,1-3 0 0,0 0-16 15,1 0-272-15,0-3-48 0,-1 3-16 0,0 0 0 0,0 3-352 16,-2-3 0-16,0 2 0 0,1 2 128 0,-1-2-128 0,-1 5 0 15,-2-3 0-15,-1 5 0 0,-2 1 0 0,0 2 0 16,2 1 0-16,-2 3 0 0,1-1 0 0,-1 2-160 16,2 4 160-16,-2-1-208 0,0 5 208 0,0-1 0 15,0 2 0-15,-1 3 0 0,0-1 0 0,0 1 0 16,-2 3 0-16,0 1-144 0,0 0 144 0,-1 5 0 16,-3 2-144-16,-1 5 144 0,-1-2 0 0,1-1 0 15,-2-1 0-15,0-3 0 0,0-3 0 0,1-4 0 16,-2-5 0-16,0-1 0 0,0-3 464 0,1-2 112 15,1 1 32-15,2-2 0 0,1 0-272 0,0 0-48 0,3-6-16 16,2 0 0-16,1-1-272 0,2-2 160 0,-2 2-160 0,1 1 128 16,2-1-128-16,1-1 0 0,-1 0 0 0,4-1 0 15,-1-3 0-15,0 2 208 0,2 0-48 0,-1 1-16 16,1-3 0-16,-1 2 0 0,2-1 0 0,0 0 0 16,0 0-144-16,1 2 0 0,0-3 0 0,0 2 0 15,0 0 192-15,0 1-64 0,0-3 0 0,0 2 0 16,1-3 0-16,0 0 0 0,2 1 0 0,-1-4 0 15,2 4-128-15,-2-1 0 0,2 0 144 0,1-2-144 16,-1 2 240-16,-1-4-32 0,2 4 0 0,0 2 0 0,0-2-208 16,0 0 0-16,1 0 0 0,-1 1 0 0,0-1 0 15,1 0 0-15,-1 0 0 0,0 0 0 0,2 2 128 16,-1 0-128-16,1-1 0 0,1 0 0 0,-1 2 128 0,2-2-128 16,-2 2 0-16,2 1 0 0,1-2 128 0,-2 2-128 15,2 0 0-15,1-1 144 0,0 1-144 0,1-4 0 16,0 1 0-16,0-2 0 0,2 1 0 0,-1-1 128 15,2 0-128-15,0-1 0 0,0 0 0 0,1-2 0 16,-1 2 128-16,1-2-128 0,1 1 0 0,1 0 0 16,0-1 0-16,2 3 0 0,-2-4 0 0,2 1 0 0,-1 1 128 15,-1 1-128-15,2-4 0 0,-1 2 0 16,-1-1 0-16,1 2 0 0,-3-3 0 0,2 0 0 0,2 2 0 0,2-4 128 16,3 2-128-16,-1-3 0 0,2 2 144 0,-2-1-144 15,1-1 0-15,1 2 0 16,2-4 0-16,1 1 128 0,-1 0-128 0,5 1 0 0,2-3 0 0,2-1 128 15,2 1-128-15,0 0 0 0,2 2 0 0,0-1 128 16,-4 2-128-16,1 0 0 0,3-1 0 0,0 1 0 16,-3-1 0-16,-1 2 0 15,4-2 0-15,-1 1 0 0,1 0 0 0,-2 3 0 0,1-3 0 0,-2 3 0 0,3 3 0 16,-2-3 0-16,0 3 0 0,-1-3 0 0,2 0 0 0,2 0 0 16,-1-2 0-16,2 1 0 0,5-2 0 0,3 0 0 15,1 0 0-15,3-1 0 0,5 2 0 16,-3-2 0-16,-4 0 0 0,0-2-128 15,4-2 128-15,1 0 0 0,1 2 0 0,-1 4 0 0,-2-2 0 16,0 1 0-16,-1 0 0 16,0 0 0-16,-5-3 0 0,2 2 0 0,2 1 0 15,0 3 0-15,0-3 0 0,1 6 0 0,-6-3 0 0,2 1 0 0,2 1 0 0,-1-2 0 16,-4 0 0-16,1 0 0 0,2 0 0 0,3 0 0 16,1 0 0-16,2 0 128 15,1 3-128-15,0-3 0 0,-1-3-128 16,0 3 128-16,1-3 0 0,0 3 0 0,3 0 0 15,0 0 0-15,0 3 0 0,-1 0 0 0,-1-2 0 0,-2 1 128 0,-3-2-128 0,1 2 0 16,-1 3 0-16,-1-2 0 0,1 1-176 0,-3 1-48 0,1 1-16 0,-2-2 0 16,-1 2 240-16,-2-5 128 0,-1 2 0 0,1-3-128 31,3 2 0-31,-1 2 0 0,3-2 0 0,-1 0-192 0,2 0 192 0,-1-2 0 0,0 3 0 0,1-6 0 16,-1 3 0-16,1 0 0 15,1-2 0-15,3 2 0 0,4 2 0 0,1 1 0 16,-2-2 0-16,2 1 0 0,-6-2 0 0,1 0 0 0,4 0-128 0,-1 4 128 0,-3-1-128 0,0 3 128 15,-2-3-208-15,0 0 80 0,0 1 128 0,-3-2 0 16,0-1-144-16,0 2 144 16,0-2 0-16,0 1 0 0,2 1 0 0,1-3 0 15,-2 0 0-15,0-3 0 0,-2 3 0 0,1-3 0 0,1 3 0 0,0-4 0 16,-2 4 0-16,3-2 0 16,4 2 0-16,-1 0 0 15,-2 0 0-15,-2 0 0 0,2 0 0 0,1 0 0 16,3 0 0-16,1 2 0 0,-5-1-208 0,0 2 80 0,0 0 128 15,-1-3-208-15,-5 0 208 0,-1 3-192 0,2-3 192 16,-1 1-192-16,2 2 192 0,0-3 0 0,-1 2 0 0,2-1 0 16,3-1 0-16,-2 0 0 0,0 0 0 0,-1 0 0 15,-1-1 0-15,3 1 0 0,4-2 0 0,3 2 0 16,-1-3 0-16,2 2 0 0,2 1 0 0,0-3 0 16,0 1 0-16,-1 2 0 0,0-1 0 0,0 1 0 15,-2 0 0-15,-1 0 0 0,1 1 0 0,-3-1 0 16,-4 0 0-16,3 2 0 0,1 1 0 0,2-3 0 15,-5 1 0-15,5 2 0 0,2-3 0 0,-2 2 0 0,-3-2 0 16,1 0-144-16,3 0 144 0,-2 0-128 0,-2 1-64 16,0-1 0-16,2 3 0 0,-2-6 0 0,-4 3 192 15,-2 0 0-15,-2-1 0 0,2 1 0 0,0 0 0 0,-3-2 0 16,0-1 0-16,0 2 0 0,1 1 0 0,-1-3 0 16,-1 1 0-16,-1-2 0 0,-1 3 0 0,0-1 0 15,1-2 0-15,-2 4 0 0,-1 0 0 0,0-3 0 16,-4 6 0-16,-1-3 0 0,2 0-144 15,-3 0 144-15,-1 0-160 0,-1-3 160 0,-2 3-240 0,-2-2 48 16,-4 1 16-16,1-2 0 0,1 3 176 0,-1-2 0 0,1 1 0 16,-2-2 0-16,-3 3 0 0,-6-2 144 0,-3 0-144 15,0 0 160-15,3 1-32 0,3-4-128 0,0 1 192 16,-1-2-64-16,0 2 80 0,-3-5 16 0,-1 2 0 16,0 1 0-16,-2-3 0 0,0-1 0 0,-2 0 0 0,0-1 0 15,-1 0-32-15,2-4-16 0,-1 2 0 0,1-5 0 16,-1 5-32-16,0-7 0 0,1-1 0 0,0-1 0 15,1-1 48-15,-2-3 0 0,2 2 0 0,-2-2 0 16,1 2-192-16,0-3 0 0,2-1 0 0,1-3 0 16,-1-1 0-16,0 1 0 0,-2-2 144 0,1 3-144 15,0-5 0-15,-1 3 144 0,-2 0-144 0,0 1 0 0,1-4 128 16,-3 3-128-16,0-1 0 0,0 3 0 0,-3-2 0 0,0 3 0 16,0 5 0-16,-1-5 0 0,-1 4 0 0,1-3 0 15,0 2 0-15,-1-2 0 16,-1 0 0-16,1 0 0 0,1 2-144 0,0-3 144 15,0 4 0-15,-2-3-160 0,1 2 160 0,-1 4 0 0,-2 2-176 16,-1 2 176-16,-1 2-160 0,-2 3 160 16,1-2-208-16,-4 6 48 0,-1-1 16 0,-1 0 0 0,-1 4-32 15,0-3 0-15,-2 3 0 0,-1 2 0 0,0-2 176 0,-5 0 0 16,1 2 0-16,-2 0 0 0,-2 2-160 0,-2-2 160 16,-3 2-192-16,0-2 192 0,1 4-192 0,-5-3 64 0,-4 0 128 0,-3 0-208 15,0 3 208-15,-1-2-192 0,-4 2 192 0,-2-1-192 16,0 1 192-16,-3 0 0 0,-1-3 0 0,-4 2 0 15,-1 0 0-15,-3-1-144 0,-2-1 144 0,-4 0 0 32,2-1-432-32,-6-2 0 0,-3 0 0 0,-3 0 0 0,0 0 224 0,-5 0 32 0,-5-1 16 0,-5 1 0 15,-3 0-32-15,-3-1 0 16,-1 0 0-16,-3-1 0 0,-5 4 0 0,-2-2-16 16,0-3 0-16,-2 3 0 0,-2 1-272 0,-2 0-48 0,-1 1-16 15,3-2 0-15,5-2 224 0,-2 3 32 0,-3 2 16 0,2-1 0 16,8-4 272-16,-3 4 0 15,-3-1 0-15,-3 1 0 0,-1-2 0 0,2 0 0 0,4 2 0 0,-3-2 0 16,-3 4 0-16,0-6 0 0,-2 2 0 0,0 0 0 0,4 3 0 0,-2 0 0 16,1-3 0-16,-1 2 0 0,1 0 0 0,-3-2 0 15,0 0 0 1,4-3 0-16,5 3 0 0,-5 0 0 0,-4 2 0 16,1 0 0-16,8-1 0 0,0 2-160 0,-2 1 160 0,0 0-128 15,0 2-368-15,3 0-64 0,3 2-16 0,-3-2 0 0,0 4 576 0,0-4 0 0,2 4 0 0,0 0 0 16,3 0-144-16,0 0-32 0,-1 0 0 15,5 1 0 1,3-1-848-16,-1 2-192 0,2 0-16 0,-3 0-16 0,3 0 528 0,2-1 96 16,1 0 32-16,2 3 0 0,-1 0 400 0,1-2 192 0,-1-2-192 0,5-1 192 15,4 0 0-15,0 0 0 0,2 1 0 0,-1-1 0 16,0 2 0-16,3-1 0 0,5-4 0 0,-2 0 0 16,1 4 128-16,0-2-128 15,4-1 192-15,-3 2-64 16,1-3-592-16,3 0-128 0,-1-3-32 0,3 3 0 15,1 0-608-15,2 3-128 0,3-1-32 0,-3-1 0 16,1 4 656-16,-1-1 128 0,4-4 32 0,0 1 0 0,1 1 576 0,5-1 0 16,0 3 0-16,-1-2 128 0,2 4-128 0,1 0 0 15,0-2 144-15,4 1-144 0,1-1 0 0,2-3 0 16,1-1 0-16,4 0 128 0,5 0-128 0,0 0 128 16,2 0-128-16,1 0 128 0,3 2 80 0,2-2 32 15,1 3 0-15,1-3 0 16,2 1-688-16,0 2-144 0</inkml:trace>
  <inkml:trace contextRef="#ctx0" brushRef="#br1" timeOffset="87254.78">26224 3360 26719 0,'-3'0'2368'0,"1"2"-1888"0,0-2-480 0,2 1 0 0,0 2 816 0,0-1 64 0,0 3 16 0,-2 4 0 15,-1 3-640-15,1 2-128 0,-1 4-128 0,1 3 176 0,-3 2-176 0,3 0 0 0,0-1 0 0,0 2 0 0,2-1 0 0,-1 2 0 0,1 0 0 0,0-3 0 16,1 0 0-16,0-3 0 0,0-3-128 0,1 0 128 31,-2-2-1424-31,0-3-224 0,0-1-32 0,-2-4-9984 0</inkml:trace>
  <inkml:trace contextRef="#ctx0" brushRef="#br1" timeOffset="87444.36">26069 3095 23951 0,'0'-14'2128'0,"0"5"-1696"0,1 0-432 0,0 5 0 0,1 2 1200 0,-1 2 144 15,1 0 48-15,1-2 0 16,2 2-1888-16,2-2-368 0,1 2-80 0,2 0-16 0,-2 2 768 0,0 2 192 0</inkml:trace>
  <inkml:trace contextRef="#ctx0" brushRef="#br1" timeOffset="87911.48">26965 3063 8287 0,'0'-8'736'0,"-1"2"-592"16,1 0-144-16,0 0 0 0,0 2 1552 0,1 2 288 16,1-2 48-16,-1-2 16 0,0-4 720 0,2-2 160 15,0-6 32-15,1-2 0 0,0 1-640 0,-1 1-128 16,1 1-32-16,-1 1 0 0,-1 4-720 0,-1-1-144 0,1 3-16 15,-4-1-16 1,1 4-576-16,-1 1-112 0,-2 2-32 0,-2-1 0 0,0 5-256 0,-3 2-144 0,-2 2 160 0,-3 5-160 16,-2 1 0-16,-2 5 0 0,-3 4 0 0,-3 4 0 15,2 1-144-15,1 2-32 0,0 2 0 0,-3 5 0 32,1 6 176-32,-1 4 0 0,1 3-144 0,2 1 144 0,5 2 160 0,0-5 96 15,4-3 32-15,3-4 0 0,1 3-128 0,2-1-32 16,4-4 0-16,2-3 0 0,0 3-128 0,2-3 0 0,0-1 0 0,2-3 0 15,1 1 0-15,1-3 0 0,0-2 0 0,2-1 0 32,-1-5-576-32,2 2-80 0,0-5-32 0,-1-2 0 15,1-4-688-15,-2-2-144 0,1-2-16 0,-3-1-13072 0</inkml:trace>
  <inkml:trace contextRef="#ctx0" brushRef="#br1" timeOffset="88140.6">26461 3431 28559 0,'4'-2'1264'0,"-2"-2"272"0,1 2-1232 0,-1-1-304 16,2 2 0-16,0 1 0 0,-1 0-256 0,5-2-128 0,4-1 0 15,5 2-16-15,7-5 1680 0,3 2 320 0,3-1 80 0,1 1 16 16,0 2-448-16,1-2-96 0,0 0 0 0,1 2-16 15,-2-2-688-15,0-2-128 0,-1 2-16 0,-1-1-16 16,1 2-624 0,-3 0-128-16,0 2-32 0,-2-2-16064 0</inkml:trace>
  <inkml:trace contextRef="#ctx0" brushRef="#br1" timeOffset="88616.09">27918 2968 2751 0,'-2'-7'256'0,"1"1"-256"15,0 3 0-15,1 0 0 0,0 2 2368 0,1 1 416 0,0-3 96 0,2 1 0 0,1-2-576 16,1 1-128-16,2-4-32 0,0 1 0 0,2 2-224 0,-2-1-64 15,1 2 0-15,-1 0 0 0,-1 2-192 0,-1 1-64 16,0 0 0-16,-1 1 0 0,-1 2-128 0,-1 0-16 16,-1 6-16-16,-2-1 0 15,0 3-720-15,-3 1-144 0,0 5-16 0,-1 4-16 16,-1 3-544-16,0 3 0 0,-1 2 0 0,-1-1 0 16,1 4 0-16,-2-1 0 0,2 1 0 0,-1 0 0 0,3-1 0 15,-1-5 0-15,0 1 0 0,1-3 0 0,0-3 0 16,1-1 0-16,-1-2 0 0,0 1-144 15,2-6-480-15,-1 2-80 0,2-2-32 0,-1-3-10736 0,3-1-2160 0</inkml:trace>
  <inkml:trace contextRef="#ctx0" brushRef="#br1" timeOffset="88916.2">27759 3823 24879 0,'-7'5'2208'0,"1"0"-1760"0,0-1-448 0,1-2 0 0,2 2 3424 0,3-4 608 16,0 3 112-16,-2 0 16 15,-1 1-2976-15,1 2-608 0,-1 3-112 0,1-3-16 16,2-1-320-16,0 4-128 0,1-7 0 0,1 2 128 0,1-2-320 0,1 2-80 16,-1-4-16-16,2 0 0 15,2-4-1632-15,-1 2-336 0</inkml:trace>
  <inkml:trace contextRef="#ctx0" brushRef="#br1" timeOffset="89548.87">28541 3470 21183 0,'0'0'1888'0,"0"0"-1504"0,1 0-384 0,0 0 0 0,1 0 1888 16,-1 0 304-16,0 1 64 0,3 1 16 0,1 1-272 0,0-2-48 0,2 4-16 0,2 0 0 0,-1 4-992 0,1-1-208 0,0 2-32 0,-1 3-16 0,1-1-560 0,-3 4-128 0,3-2 0 0,-4 4 0 15,-2-2 0-15,-1 3 0 0,-1-3 0 0,-2 2 0 0,-2-1-256 0,1-4 80 16,-1-2 16-16,-2 0 0 15,0 1 160-15,0-3 0 0,-1 0 0 0,0-2 0 0,1-3 0 0,-1 1 0 16,0-1 0-16,0-4 0 0,1 2 0 0,-2-4 192 16,3-2-64-16,0-1 0 0,-1 1 128 0,1-3 16 15,0 1 16-15,1-5 0 0,0 1-128 0,2 0-32 16,-1-2 0-16,2-4 0 0,0-1 0 0,1-1 0 16,0-1 0-16,3 0 0 0,1-6-128 0,1-1 0 15,3 1 0-15,-1 0 0 0,1 2 128 0,1 4 0 16,1 1 0-16,0 2 0 0,1 1-128 0,3 1 0 0,0 2-160 15,2 2 160-15,1 0 0 0,0 1 0 0,3 1 0 16,0 0 0-16,3 5 0 0,-2-3 0 0,1 3-128 16,0-1 128-16,-1 2-368 0,0 2-16 0,1 2-16 15,-4 0 0 1,1 3-2352-16,-4 1-448 0,-1 4-112 0,-1-3-10768 0</inkml:trace>
  <inkml:trace contextRef="#ctx0" brushRef="#br1" timeOffset="90022.11">29194 3536 38703 0,'-1'0'1712'0,"-1"0"352"0,2 0-1648 0,2 0-416 0,0 0 0 0,2 0 0 0,1 0 144 0,1 0-144 0,4 0 160 0,3 0-160 0,6-2 0 0,1 1 0 0,-1-4 0 0,2 1 0 15,-1-2-528-15,-1 0-160 0,-2 0-16 0,0-2-16 16,-2 2 80-16,-1 0 0 0,-1-3 16 0,-3 2 0 0,0-2 432 0,-1 2 192 0,-2-2-192 15,-1-1 192-15,-1 0-192 0,-2 2 192 0,1-1-160 0,-3 1 160 32,-1 0-864-32,-1 2-80 0,-1-2-16 0,-1 2 0 15,-2 2 256-15,-1 2 64 0,-2-2 0 0,-1 5 0 0,-2 2-336 0,-1 1-64 0,-3 1-16 0,-2 4 0 16,0 1 528-16,-2 4 96 0,-2 3 32 0,0 3 0 0,-1 2 1104 16,-1 1 208-16,2-1 48 15,2 2 16-15,-1 2 400 0,1 2 80 0,3-5 16 0,0 4 0 0,3-4-912 0,1-1-176 16,2 0-48-16,3-3 0 0,2 0-176 0,1-4-32 15,2 1-128-15,2-3 192 0,1-2-192 0,2 0 0 16,2-5 0-16,1-1 0 16,1 0-1168-16,3-5-176 0</inkml:trace>
  <inkml:trace contextRef="#ctx0" brushRef="#br1" timeOffset="90479.72">30035 3315 27647 0,'-4'-2'1216'0,"-1"0"256"0,1 2-1168 0,1 0-304 0,0 2 0 15,2-2 0-15,-2 2 192 0,0-1 0 0,-5 2-16 0,-3 3 0 16,-1 0 496-16,-4 0 96 0,-2 2 32 0,1 0 0 15,-2 1-416-15,0 1-64 0,-1 0-32 0,-1-1 0 16,0 0-288-16,0-1 0 0,1 1 128 0,0-3-128 16,4 0 656-16,0 0 80 0,3 0 16 0,0 0 0 15,2 1-272-15,2-4-48 0,2 4-16 0,0-4 0 0,2 1-416 0,1 1-224 32,1-1 32-32,3-2 0 0,0-1-720 0,2 2-144 0,1 1-32 0,1-4 0 15,1 2 528-15,2-1 112 0,2 2 0 0,2-3 16 0,3 2 432 0,1-2 192 16,2 1 0-16,2 2-16 15,-1-1 256-15,2 2 48 0,-2 0 16 0,0-1 0 0,-2 2-352 0,0 2-144 16,0-1 128-16,-2 0-128 0,-2 4 160 16,-1-3-160-16,-4 4 192 0,-2-3-192 0,-1 2 432 0,-3 1-32 15,-2-1 0-15,-1 0 0 0,-2-2-272 0,-1 2-128 16,-1 0 128-16,-2-1-128 0,1-2 128 0,-2-1-128 0,1 3 0 0,-2-3 128 31,0 2-128-31,0-5 0 0,-1 2 0 0,-2 1 0 0,0-2-128 0,-2 2-128 0,0 2 0 0,-1 0-16 31,-1 0-2096-31,-1 0-432 0</inkml:trace>
  <inkml:trace contextRef="#ctx0" brushRef="#br1" timeOffset="90978.37">30330 3382 26719 0,'-2'2'2368'0,"0"-2"-1888"0,1 2-480 16,0 0 0-16,1 1 1920 0,-1 0 272 0,-1 1 64 0,-1 5 16 0,-1 1-1024 0,-1 2-208 0,-1 4-32 0,0 0-16 0,0 3-624 0,-1-3-128 0,1 2-32 0,0 1 0 0,0-3-208 0,0 0 0 16,1 2 0-16,-1-1 0 0,2-1 0 0,0 2 0 0,0-5 0 0,3-2 0 15,0 0 0-15,2-4 0 0,0-1 0 0,2 1 0 16,2-5 0-16,1-2 0 0,1 0-160 0,3-5 160 16,1 1-368-16,1-3 16 0,1 1 0 0,1-5 0 15,-1 1 32-15,2-3 0 0,1 0 0 0,2-2 0 16,-1-1 0-16,1 0 16 0,1-3 0 0,-2 2 0 15,2-2 304-15,-2 3-160 0,0-1 160 0,0 3-128 16,-4 5 128-16,0 0 0 0,-4 5 0 0,-1 0 0 0,-2 4 240 16,-2 4 80-16,-2-1 0 0,-1 3 16 0,-2 4 304 0,0 2 64 15,-2 2 16-15,0 1 0 0,0-2-336 0,0 2-80 16,0 1-16-16,-1 0 0 0,1 0-128 0,0 0-32 16,2-1 0-16,0-4 0 0,-2 2-128 0,3-2-176 15,-1-1 48-15,1 0 0 16,0-2-1152-16,0 2-208 0,0-4-48 0,0 0-9408 15,1-1-1856-15</inkml:trace>
  <inkml:trace contextRef="#ctx0" brushRef="#br1" timeOffset="91270.98">31055 2913 27647 0,'-1'-2'2448'0,"-1"2"-1952"0,2 0-496 15,0 2 0-15,2-1 320 0,-2 2-16 0,1-1-16 0,0 2 0 0,-1 4 352 16,0 3 64-16,0 5 0 0,-1 2 16 0,0 2 240 16,-3 6 32-16,-1 1 16 0,0 5 0 0,-1 3-32 0,0 3 0 15,-1 6 0-15,0-2 0 0,1 1-640 0,-2-1-128 16,2 1-16-16,-1-1-16 0,-2-5-176 0,-1 2 0 15,-1-1 0-15,0-3 0 16,0-3-944-16,0 1-160 0,0-1-48 0,1-3 0 16,1 1-2272-16,2-6-464 0</inkml:trace>
  <inkml:trace contextRef="#ctx0" brushRef="#br1" timeOffset="92776.4">31502 3144 11967 0,'0'-2'1072'0,"0"1"-864"0,2 1-208 0,-2 0 0 0,0 0 1312 0,1 0 224 0,0 0 32 0,0 0 16 0,2 0 320 0,-1 0 64 0,1 0 16 0,-3 0 0 0,0 0-144 0,0 0-32 0,0 0 0 0,20 17 0 0,-17-8-224 0,2 3-48 0,-1 0-16 0,-2 6 0 0,2 3-528 0,-3 1-96 15,-1 4-32-15,0 5 0 0,-1-3-560 0,-3 5-112 16,-1 0-32-16,-2 0 0 15,-2 2-608-15,-1-2-128 0,-1 2-32 0,0-3 0 16,0-2-544-16,0 1-128 0,-1-3 0 0,0-3-16 16,1-2-448-16,3-2-96 0,-1-2-16 0,3-3-6992 0,1-4-1408 15</inkml:trace>
  <inkml:trace contextRef="#ctx0" brushRef="#br1" timeOffset="92982.76">31343 3372 12895 0,'-5'-2'1152'0,"1"0"-928"0,2 2-224 0,2 0 0 0,1 0 5056 0,3-2 976 31,-1 2 192-31,5 0 48 0,3 0-4224 0,5-3-832 16,8 2-160-16,3 1-32 0,4 0-512 0,2 0-112 15,2 1-16-15,-1 4 0 0,3-1-384 0,-2 2 0 16,-2 0 128-16,2 1-12112 15,1 0-2416-15</inkml:trace>
  <inkml:trace contextRef="#ctx0" brushRef="#br1" timeOffset="93773.54">28019 4879 25791 0,'-5'12'2304'0,"1"-4"-1856"0,2 2-448 15,-1-4 0-15,3 0 1072 0,2 1 112 0,-1-4 32 0,0 6 0 0,0 5-1216 0,1 3 0 0,-1 3-224 0,0-2 32 16,0-2-32-16,-1-6 0 0,0-4 0 0,-2 1 0 0,1-5 224 0,-2-1 0 0,1-1 144 0,-2-1-144 0,0-4 592 0,1-1 32 0,-2-1 0 0,1-6 0 0,0 3 512 0,-1-5 96 0,1 2 32 15,1-3 0-15,-1 1-224 0,0-5-32 0,2 2-16 16,-1-1 0-16,2-3-448 0,1 0-96 16,1-4 0-16,1 1-16 0,0-4-432 0,2 1 128 15,1 2-128-15,1-2 0 0,1 0 0 0,2 2 0 0,1 4 0 0,2 0 0 16,3 3 0-16,4 0 0 0,-1 1 128 0,4 5-128 16,3 0 0-16,1 1 0 0,3 4 0 0,0 0 0 15,2 2 0-15,-1 2 0 0,0 0 0 0,-2 4 0 16,-1 1 0-16,-1 3 0 0,-1 1 0 0,0 2 0 15,-3 5-272-15,0 1 16 0,-1 0 0 0,-3 3 0 16,-2-3-1504-16,-3 5-288 0,0-5-64 0,-4 3-13568 16</inkml:trace>
  <inkml:trace contextRef="#ctx0" brushRef="#br1" timeOffset="94137.23">28580 4842 35007 0,'-2'-2'1552'0,"-1"1"320"0,2-2-1488 0,1-1-384 16,1 4 0-16,2-2 0 0,-1-2 752 0,5 1 80 0,1-2 0 15,6-3 16-15,4-2-592 0,5-1-128 0,3-1-128 16,0 1 176-16,0-2-176 0,1 3 0 16,-3-1-192-16,1 4 192 0,-1-3-304 0,-1 4 64 15,-1-3 16-15,-2 0 0 0,-2 2 224 0,-1 1-176 0,0 0 176 0,-2-3-160 16,-1 2-160-16,-4-2-16 0,-1 2-16 0,-2-2 0 15,-2 1-448 1,-3-3-96-16,-2 4 0 0,-1-3-16 0,-3 1-960 16,-3-1-192-16,-2 4-48 0,-2 0 0 0,-4 4 336 0,-2 0 64 15,-3 6 16-15,-2-1 0 0,-2 3 2336 0,-1 1 480 0,-1 6 96 0,1-1 0 16,-1 4 1360 0,2 0 272-16,3 3 48 0,2 3 16 0,3 0-1200 0,3 0-240 0,2 3-64 0,3 0 0 0,2 1-944 15,4-1-192-15,0-3-32 0,4-2-16 16,0-2-224-16,3-2 0 0,1 0 0 0,2 0 0 0,2-1-128 0,2-2-128 15,3-4-32-15,2 1 0 16,3-1-880-16,2-5-176 0,3-2-48 0,1-1-14352 16</inkml:trace>
  <inkml:trace contextRef="#ctx0" brushRef="#br1" timeOffset="94375.34">29424 4359 35935 0,'-4'0'1600'0,"0"0"320"0,2 0-1536 0,1 2-384 0,1 2 0 0,1-2 0 16,0 2 640-16,2 5 64 0,0 1 16 0,2 8 0 16,3 2-352-16,-1 5-80 0,3 3-16 0,-1 1 0 15,0 3-112-15,0 0-32 0,0 1 0 0,-2 3 0 0,1-1 0 0,-2 2-128 16,-1-1 192-16,-3-2-64 0,1 1-128 0,-3-4 0 15,1-1 0-15,-4-2 128 0,1-1-320 0,-2-1-80 16,-1-3-16-16,0-1-11536 16,0-4-2304-16</inkml:trace>
  <inkml:trace contextRef="#ctx0" brushRef="#br1" timeOffset="94645.02">29180 4658 15663 0,'6'-2'1392'0,"-2"2"-1120"16,1-3-272-16,0 2 0 0,-1 1 2656 0,-1 0 480 0,4-3 80 0,2 1 32 15,6 1-1184-15,6-5-224 0,4 1-48 0,3-3-16 16,0 2-672-16,0-3-128 0,1 2-16 0,-1-2-16 0,0 2-944 15,2-2-384-15,-1 2 32 0,-1 1-10448 16,-1-1-2080-16</inkml:trace>
  <inkml:trace contextRef="#ctx0" brushRef="#br1" timeOffset="95071.45">29894 4619 33167 0,'-5'6'1472'0,"1"-1"304"0,0 1-1424 0,3 1-352 0,1-3 0 15,1 1 0-15,-1 1 0 0,1 4-288 0,-1 6 48 0,2 4 16 32,-1 7-912-32,0 3-176 0,-1-2-32 0,-1-1-16 15,0-1 208-15,-1-3 64 0,1-2 0 0,0-4 0 0,1 1 1344 0,0-5 256 0,0 0 64 0,2-1 16 16,1-5 496-16,1-1 80 15,1 0 32-15,2-3 0 0,0-3-688 0,3 0-128 0,0-3-16 0,3 0-16 16,1-4-640-16,3-1-128 16,-1-2-32-16,1-2 0 0,1-2-192 15,1 2-64-15,-2-4 0 0,1-1 0 16,-2-1 64-16,0-1 16 0,-1-3 0 0,-3 0 0 0,2-4 464 0,-3-1 160 0,1-2 0 0,-2 3-144 0,0 0 640 0,-3 8 128 16,-1 2 16-16,-2 3 16 0,0 5 896 0,-3 4 176 15,0 1 48-15,-1 6 0 0,-1-2-240 0,1 5-32 16,-1 3-16-16,1 3 0 0,0 2-1104 0,0 3-240 15,0 3-144-15,1-1 192 0,-1 3-192 0,1-2 0 16,1 2 0-16,-1-1 0 0,1-1 0 0,0 1 0 16,-1-5 0-16,0 1 0 0,1 0 0 0,0-3-176 15,-1-2 48-15,1 2 0 16,2-3-800 0,-1 0-160-16,2 0-16 0,-2-3-9696 0,2-2-1936 0</inkml:trace>
  <inkml:trace contextRef="#ctx0" brushRef="#br1" timeOffset="95497.99">30450 4682 35007 0,'-4'5'1552'0,"1"-2"320"0,0 1-1488 0,2-2-384 0,1 0 0 0,1 0 0 0,2 2 336 0,-2 1 0 16,1 2 0-16,2 6 0 0,0 1-912 0,-1 2-176 0,1 2-32 0,-1 0-16 0,-1 1-256 0,-1-3-48 0,-1 0-16 0,0-1 0 0,-1-2 656 0,0 0 128 16,0-1 16-16,-2-2 16 0,2-1 592 0,0-2 112 15,1-2 32-15,0-1 0 0,0-2 416 0,0 0 96 32,1-2 16-32,0-2 0 0,0 0-256 0,2-4-64 0,-1-1 0 0,2-1 0 0,-1 0-176 0,0-1-32 15,1-1-16-15,0-5 0 0,-1 1-416 0,1-3 0 16,1 0 0-16,-1-6 0 15,1 2 128-15,2-1-128 0,1-6 128 0,0 5-128 0,2 4 128 0,-1 0-128 0,1 7 128 16,0-1-128-16,1 6 208 0,0 2-32 0,0 4-16 16,3-2 0-16,-1 6 352 0,3-2 80 15,0 3 16-15,2 2 0 0,0 0-352 0,1 0-64 0,0 3 0 0,1 1-16 16,0-2-176-16,-1 3 0 0,-2 2 0 0,-1 2 128 16,0-3-128-16,-4 2 0 0,1 0 0 15,-1 3 0 1,-1-1 0-16,0 0 0 0,-1 0 0 0,-1-1 0 15,0-3-192-15,-3 2-80 0,1-2-16 0,-1-2 0 16,-1 0-1264-16,2-2-256 16,-1 2-48-16,0-4-14048 0</inkml:trace>
  <inkml:trace contextRef="#ctx0" brushRef="#br1" timeOffset="96306.88">31700 4102 30399 0,'-2'0'2704'0,"1"0"-2160"0,2 1-544 0,0 1 0 0,0 0 1120 16,2 3 112-16,-1 1 32 0,2 0 0 0,0 5-528 0,2 6-96 0,1 3-32 0,1 6 0 0,0 5-96 0,0 4 0 0,-1 3-16 0,1 3 0 0,-2-3-176 0,0 5-48 0,-1 6 0 0,-3-1 0 15,1 4-272-15,-3-4 160 0,-3 3-160 0,0-3 128 32,-2-2-128-32,-2-7 0 0,0-2 0 0,-2-5 0 15,0-1-832-15,0-6-112 0,1-1-16 0,0-6 0 16,-1-2-1376-16,0-1-288 0</inkml:trace>
  <inkml:trace contextRef="#ctx0" brushRef="#br1" timeOffset="96607.3">31288 4295 29823 0,'-2'0'656'0,"0"-3"144"0,2 1 32 0,0 0 0 0,1 2-672 0,1 0-160 0,2 0 0 0,1-2 0 0,4 2 1664 0,4-4 288 16,4 2 64-1,4-2 16-15,4-1-720 0,2 0-144 0,3 0-16 0,5-2-16 0,1 1-560 0,3-3-128 0,3-1 0 0,3 0-16 32,3-2-96-32,1-1-16 0,2 3 0 0,1-2 0 15,-1 2-320-15,1 0 128 0,1-1-128 0,0 4 0 16,-2-2-256-1,-3 3-128-15,-2 0-32 0,-4 0-12384 0,-3 1-2496 0</inkml:trace>
  <inkml:trace contextRef="#ctx0" brushRef="#br1" timeOffset="97350.09">32137 4330 9215 0,'-8'-7'816'16,"3"2"-656"-16,0 1-160 0,2 4 0 0,1 0 3232 0,1 0 608 0,1 0 128 0,-2 3 32 0,-1-3-2496 0,-2 3-496 0,0 4-112 0,0-1 0 0,2 6-64 0,-1 2 0 0,0 1 0 0,2 2 0 15,-1 4 288-15,2 1 48 0,0 3 16 0,0 3 0 0,1 1-336 0,0 1-64 16,1 4-16-16,0 3 0 0,0 2-528 0,1-5-112 16,0 2-128-16,-1-3 176 15,3 0-480-15,-3-5-80 0,1-3-32 0,-1-3 0 16,-2-3-1728-16,-1 0-352 0</inkml:trace>
  <inkml:trace contextRef="#ctx0" brushRef="#br1" timeOffset="98239.07">32042 4274 35935 0,'-5'-7'1600'0,"1"4"320"0,1-4-1536 0,3 5-384 0,2 1 0 0,-1-2 0 0,1 3 0 15,2-3 0-15,2-1 0 0,3-2 0 16,1-1 192-16,3-1 32 0,1 0 0 0,2 2 0 0,0-2-32 0,0 1-16 16,2 0 0-16,0 1 0 0,-1-3 80 0,1 3 0 15,-2-3 16-15,0 2 0 0,0 1 0 0,-4-3 0 16,1 3 0-16,-3 2 0 0,-1 0-128 0,0 2-16 0,0 2-128 16,-2 0 192-16,-1-1-64 0,2 4-128 0,-1 0 176 0,2 1-176 15,-1-1 0-15,1 3 0 0,1 1 0 0,1 1 0 16,0 2 0-16,0-2 0 15,2 3 0-15,-2-4 0 0,0 3 0 0,-2-1 0 0,-2-1 0 0,-2 0 0 16,-1-2 0 0,-2 3 0-16,-1-4 0 0,-1 3 0 0,0-2 0 0,-2 1 128 0,1-1-128 0,-2 0 0 15,0 0 192-15,-1 0-64 0,-1-2 0 0,1 2-128 16,-1 0 224-16,-1 1-64 0,0-1-16 0,0 0 0 16,1-1-144-16,-3 0 192 0,2 1-192 0,0-2 192 0,0 2-192 15,0-2 192-15,-1 2-192 0,3-4 192 0,-1 4-192 0,0-2 160 31,1-1-160-31,-1 0 160 0,0 1-160 0,0 0 0 0,0 1 0 0,-1-2 0 0,0 1 0 0,-2 1 0 32,1 1 0-32,0-2 0 0,-1 0 0 0,-1-1 0 0,2 2 0 0,0-1 0 0,-1 0 0 0,2 1 0 31,0-4 0-31,0 1 0 0,-1 2 0 0,1-1 0 16,1-3 0-16,-1 3 0 0,1-3 0 0,0 3 0 15,0-2 0-15,2 2 0 0,-2-1 0 0,1 2 0 16,1-2 0-16,0-1 0 0,2 2 0 0,-2 1 0 15,2-2 0-15,-2 2 0 0,2-2 0 0,-1 2 0 0,-1-2 0 16,1 2 0-16,-1-3 0 0,-1 2 0 0,1-1 0 0,-2 2 0 16,0-1 0-16,0-2 0 0,-1 1 0 0,1 1 0 15,0-2 0-15,-1 1 0 0,2-2 0 0,-1 3 0 16,1-3 128-16,1 1-128 0,-1-1 128 0,0 0-128 16,2 0 192-16,-2 0-64 0,0 0 0 0,2 0 0 15,-1-1-128-15,1 1 0 0,-1 0 0 0,2-3 0 16,0 3 128-16,0 0 0 0,-1 0 0 0,1-2 0 15,0 2-128-15,1-1 0 0,0 1 0 0,0 0 0 0,1-3 0 0,0 3 0 16,1-2 0-16,0 1 0 0,-1-2 0 0,1 3 0 16,0-4 0-16,-2 4 0 0,0 0 0 0,0 0 0 15,0 0 0-15,0 0 0 0,0 0 0 0,0 0 0 16,0 0 0-16,0 0 0 0,0 0 0 0,0 0 0 16,0 0 0-16,9-18 0 0,-9 18 0 0,-1 0 0 15,1 0 0-15,-2 0-176 0,2 0 48 0,-1 0 0 16,0 0 0-16,0 0 0 15,1 0-592-15,-2 0-112 0,1 0-32 0,1 0-17184 0</inkml:trace>
  <inkml:trace contextRef="#ctx0" brushRef="#br1" timeOffset="98847.4">32070 4487 8287 0,'-3'-2'736'0,"2"-2"-592"0,1 2-144 0,1-1 0 0,1 2 2992 0,0 1 560 0,1 0 112 0,2-2 32 0,1 2-1424 0,4-4-288 0,1 4-48 0,2 0-16 0,2 0-272 0,0 0-64 0,1 4-16 0,-2-2 0 16,2 4-128-16,-3 0-32 15,0-2 0-15,-2 4 0 0,3 0-688 0,-1 5-144 0,1-1-16 0,-2 0-16 0,0 4-352 0,1-2-64 47,-2 2 0-47,-1 0-128 0,0 1 0 0,-2 1 0 0,1-1 0 0,-2 3 0 0,2 0 0 0,-1 1 0 0,0-2 0 0,0 2 0 16,-1 2 0-16,-1-5-144 0,0 0 16 0,-2-2 0 16,-1 1-432-16,-2-3-80 0,0-2 0 0,-2 0-16 15,-2 1-1472-15,1-3-304 0,-2-1-48 0,-1 0-12224 0</inkml:trace>
  <inkml:trace contextRef="#ctx0" brushRef="#br1" timeOffset="99330.58">32565 4255 23951 0,'-4'-4'1056'0,"1"1"224"0,1 3-1024 0,2-3-256 0,0 3 0 0,1 3 0 0,0-3 1344 16,1 3 192-16,-1 0 64 0,1 0 0 0,2 0-256 0,-4-3-32 16,0 0-16-16,10 22 0 0,-8-12-272 0,0 0-48 15,-1 2-16-15,-2 4 0 0,1 3-176 0,-3 3-32 16,1 3-16-16,-1 3 0 0,0-2-480 0,-1 5-112 15,0 1-16-15,2 1 0 0,0 1-128 0,1 1 0 0,0-4 0 16,1-2 0-16,2 0 0 0,2-2 0 16,0-3 0-16,2-3 0 0,0-2 0 0,2-3 0 0,0-1 0 15,1-2 0-15,1-1 0 0,2-2 128 0,1 0-128 0,-1-4 192 16,3 0 0-16,0-2 16 0,1 0 0 0,0-2 0 16,1 1 112-16,2-6 0 0,-1 1 16 0,-1-2 0 15,1-2 16-15,-2-2 0 0,-1-3 0 0,-3 0 0 16,0-1-144-16,0-4-16 0,-3-3-16 0,0-2 0 15,0-3-176-15,-3 0 0 0,-1-7 0 0,0 1 0 16,-1-3 0-16,-2-1 0 0,-1 0 0 0,0-3 0 16,-1 2 0-16,-1-1 0 0,0 2 0 0,-1 3 0 15,-1-2-448-15,-1 5 16 0,2 0 16 16,-1-1 0-16,1 4-176 0,1-1-48 0,-1 4 0 16,2 4 0-16,0 2-800 0,0 1-160 0,2 5-48 0</inkml:trace>
  <inkml:trace contextRef="#ctx0" brushRef="#br1" timeOffset="100026.95">33297 4163 13823 0,'-5'-4'1216'0,"1"1"-960"15,1-1-256-15,2 2 0 0,2 2 4160 0,1-3 768 0,-1 2 176 0,0-1 16 0,3-2-3088 0,1-1-624 0,0-1-128 0,0 1-32 16,-2-1-976-16,0 0-272 0,-1 3 0 0,-2-1 128 0,-1 1-128 0,-4 1 0 0,0 1 0 0,-5 1 0 0,0 1 192 0,-3 1 0 0,-1 1 0 0,-2-1 0 0,-2 3 64 0,-3 1 0 16,-2 0 16-16,0 1 0 0,-1 2 96 0,0-2 16 15,-2 2 0-15,1 1 0 0,0-1-112 0,4 0-16 16,3-1 0-16,2 3 0 0,4-4-256 0,3 3 0 16,2 1 0-16,2 1 0 0,2 0 0 0,0 0 0 0,3 1 0 15,0-1 0-15,1 0 0 0,1-2 0 0,1 3 0 0,1-1 0 16,1-2 0-16,1 2 0 0,-1-2 0 0,0 3 0 15,0-4 128-15,-1 4-128 0,1-3 0 0,-3 2 0 16,1-2 192-16,-1 2-192 16,-1 1 192-16,-1-1-192 0,2 0 0 0,-4 2 0 0,2-2 0 0,0 2-144 15,-1 1 144-15,1-3 0 0,-1 2 0 0,1 1 0 16,0 1 0-16,1 0 0 16,0 0 0-16,1 0 0 0,0 0 0 0,-2 1 0 15,1-1 0-15,-2 0 0 0,1 3 0 0,-1-3 0 0,-2 3 128 0,1 0-128 16,1-2 0-16,-2-1 0 0,2 0 0 0,-1-1 0 0,0 1 0 15,1-2 128-15,0 0 0 0,1-2 0 0,0-3-128 16,0 2 0-16,1-2 0 0,0 0 0 0,2-2 0 0,-2-1 0 16,1 0 0-16,1-3 0 15,-2 0 0-15,2 1 0 0,-1-1 0 0,-1-3 128 0,2 1 48 0,-2-1 16 16,2 0 0-16,-1-1 0 0,0-2 16 0,2 2 16 16,0-2 0-16,1 0 0 0,0-2 32 0,2 1 0 15,2 0 0-15,1-2 0 16,2 1-112-16,2 0-16 0,3 0 0 0,0 2 0 15,2-1-128-15,1-2 0 0,2 2 0 0,1-1 0 0,3 1 0 0,2 1 0 0,0-2 0 0,1 1 0 16,-2-2-384-16,-3 2-16 0,0-2 0 0,-4 0 0 31,-4 2-560-31,-3-2-96 0</inkml:trace>
  <inkml:trace contextRef="#ctx0" brushRef="#br1" timeOffset="100296.18">33039 4630 23951 0,'-3'-5'1056'0,"0"3"224"0,3 0-1024 16,1-2-256-16,1 4 0 0,0 0 0 0,2-2 1216 0,0 2 192 0,2-4 48 0,2 0 0 0,5 2 592 0,-1-4 128 0,3 2 32 0,0-1 0 0,0 1-864 0,2 1-192 0,2-2-16 0,2 1-16 0,1 0-688 0,3 1-144 16,4-2-32-16,2 1 0 0,3-2-256 0,0 2 0 0,4 0 0 0</inkml:trace>
  <inkml:trace contextRef="#ctx0" brushRef="#br1" timeOffset="147034.24">1035 16930 41471 0,'2'-9'3680'0,"3"3"-2944"0,2 3-592 0,0 0-144 0,2-1-1072 0,4-2-240 0,10-4-48 0,12-5-16 0,15-4-2624 0,9 0-528 0,4 3-96 0,3 6-32 16,2 4 2048-16,4 3 416 0,3 6 80 0,2-3 0 0,-1 4 2240 0,5 2 432 15,5 4 80-15,7-2 32 0,6 0 576 0,1 0 112 16,-10-4 32-16,13 0 0 15,8 1-1008-15,1-1-192 0,-4-7-32 0,-3 2-16 16,-1 1 1168-16,-2-3 224 0,-2-3 64 0,-6-1 0 16,-1-2 432-16,-6-1 80 0,0 0 32 0,-4-5 0 0,-3-1-1040 0,-4-3-208 15,-6 0-32-15,-6-3-16 0,-1-5-592 0,-7 1-128 0,-4-3-128 16,-7 1 176-16,-7 2-48 0,-6 1-128 0,-4-3 192 16,-5 2-64-16,-7-3 208 0,-3 4 48 0,-5 1 0 0,-6 1 0 15,-2 4 112-15,-6 0 16 16,-5 3 16-16,-5-2 0 0,-5 1-64 0,-8 1-16 0,-4 4 0 0,-8-4 0 15,-3 4-256-15,-7-1-64 0,-2 3-128 0,-4 0 192 16,3 4-192-16,-3 0 0 0,1 4 0 0,2-2 0 16,2 4 0-16,2-3 0 0,6 3 0 0,3 3 0 15,6-3 0-15,4 1 0 16,7 2 0-16,5-3 0 16,6 0 0-16,4 0 0 0,4 0 0 0,5 0 0 0,2 2-256 0,6-2 48 0,4 1 16 0,5 4 0 0,6-1-176 15,4 3-16-15,5 4-16 0,0 6 0 0,2 1 80 16,0 6 32-16,0 7 0 0,-5 4 0 15,-3 5-224-15,-5 8-32 0,-3 5-16 0,-4 8 0 0,-4 8 272 0,-6 7 48 16,-4-3 16-16,-6 8 0 31,-5 8-240-31,-9 9-48 0,-6 11-16 0,-11 1-10000 16,-8 0-2000-16</inkml:trace>
  <inkml:trace contextRef="#ctx0" brushRef="#br1" timeOffset="151097.53">3853 10058 15663 0,'3'-3'1392'0,"-2"-4"-1120"0,-1 5-272 0,0-2 0 16,0 1 6080-16,1 3 1168 0,0-3 240 0,2-1 32 0,0-4-5856 0,2-2-1184 0,2 0-224 0,0-5-64 0,2 3-576 0,-3-2-128 0,1-1-32 0,-3 2 0 0,-2-3-128 16,-2 1-32-16,-2 1 0 0,-4 3 0 0,-3 1-256 0,-6 0-64 0,-7 4-16 0,-9-3 0 15,-5 6 752-15,-9 3 160 0,-10 2 128 0,-8 4-192 0,-5 1 192 16,-1-1 0-16,2 1 0 0,-12 3 0 0,-9 5 0 15,-2-2 0-15,11 2 128 0,-8-1-128 0,-7 3 624 16,-4-1 48-16,1 7 16 0,3-5 0 0,8-2-112 0,5 0-32 16,2 3 0-16,5-3 0 0,3 0-352 15,7-2-64-15,6 0 0 0,7 2-128 0,9-1 0 0,5 1 0 16,5 0 0-16,3 3 0 0,4 1 128 0,4-2-128 16,2 5 0-16,3-1 0 0,3-2-192 0,2 1-112 15,4-2-16-15,3 2 0 0,3 2 64 0,2 0 16 16,5 2 0-16,0 1 0 0,2-1 240 0,2 3-176 15,3 4 176-15,1 3-160 0,2 4 160 0,0 1 0 0,0 3 0 16,-1 2 0-16,-2-1 0 0,0 1 0 0,-2-1 0 16,-1 0 0-16,0-2 0 0,-3 3 0 0,2 1 0 15,-3 0 0-15,0-2 432 0,0-8 64 0,-2-4 16 0,-1-1 0 16,0-8-96-16,-1-2-16 0,-1-5 0 0,-1 0 0 16,-1-3 64-16,-3 0 16 0,1-1 0 0,0 1 0 15,-2-5-288-15,0 2-48 0,-1-3-16 0,-1 2 0 16,-1-1 112-16,-1 0 16 0,-1-2 0 0,0 1 0 15,2-4-112-15,0 1-16 0,3 1 0 0,0-4 0 16,3 2 0-16,2-1 0 0,1-2 0 0,3 1 0 16,2 2 208-16,5-1 48 0,3 0 0 0,4 0 0 0,7-2-112 15,8-2-16-15,8-2 0 0,10-5 0 0,7-2-48 16,16-4-16-16,20-3 0 0,11-2 0 16,8-1 160-16,3 1 32 0,5-2 0 0,2 0 0 15,-1 5-384-15,-3-1 0 0,-4 2 0 0,-4-3 128 16,-2 3-496-16,-4 0-80 0,-10 4-32 0,-1-1-21056 15</inkml:trace>
  <inkml:trace contextRef="#ctx0" brushRef="#br1" timeOffset="169827.56">19044 12821 31327 0,'-5'-5'2784'0,"1"4"-2224"0,2 1-560 0,1-3 0 16,1 2 176-16,-1-2-176 0,-3 0 160 0,-2-3-160 0,-4-1-624 0,-1-1-208 0,-1 2-64 0,0-1 0 0,-1 0-944 16,-1 1-192-16,-2 2-32 0,-1 2-16 0,-3-1 1280 0,-3 3 256 0,0 0 48 0,-4 3 16 0,-2 0 640 0,-3 4 128 0,5-5 32 0,-8 4 0 15,-3 2 512-15,-5 0 128 0,-2 2 0 0,1 0 16 0,-1-1-288 16,-2-2-64-16,0-1-16 0,-3 0 0 0,-4 1 160 0,-3 1 16 15,-1-2 16-15,0 1 0 16,0-4-352-16,-4 0-80 0,-3 1-16 0,-6-1 0 0,-2 6-352 0,0-3 0 16,0 0 0-16,4-2-192 0,2 0 64 0,-3-1 0 15,-3 2 0-15,-1 3 0 16,-3-2 128-16,3 0 0 0,2 0 0 0,4-2 0 16,3 1 0-16,2-1 0 0,2 2 0 0,3-2-128 0,0-2 128 0,3-2 0 15,3 0 0-15,3-6 0 0,2 2 0 0,2-2 0 16,3 0 0-16,3 0 0 0,2-1 128 15,1 1-128-15,1 0 160 0,3-3-160 16,4 2 256-16,0 1-32 0,5 0-16 0,3-1 0 0,4 1-80 0,1 3 0 0,5-1-128 0,3-1 192 16,2 4-64-16,3-2-128 15,4 1 176-15,4 0-176 0,5 0 0 0,5-2-224 0,5 2 16 0,7-2 0 16,4-2-496 0,2 0-112-16,6 0-16 0,0-3 0 0,2 1 480 0,-3 2 96 0,-1 3 0 0,2-4 16 15,1 1 368-15,-2-4 64 0,2 4 0 0,-4-2 16 16,-1 0 272-16,-2 2 48 15,-5 0 16-15,-4 0 0 0,-3-1 0 0,-3 4 0 0,-3 0 0 0,-4-1 0 0,-3 2-320 16,-3 0-64-16,-3 0-16 0,-2 0 0 0,-2 2 112 16,-4-3 32-16,-3 2 0 0,-2-1 0 0,-2 0 160 0,-4 1 48 15,-4 1 0-15,-5 1 0 16,-4 3-496-16,-5 0 0 0,-3 4-208 0,-2 0 64 0,-3 4-176 0,-1 1-16 16,3-1-16-16,-1 4 0 0,3 0 224 0,-1 3 128 15,3-1-160-15,0 4 160 0,2 1 320 0,3-1 144 16,4 3 48-16,2-5 0 15,5-2-144-15,4-1-32 0,4 1 0 0,1-2 0 16,3 2-80-16,2 0-32 0,2 3 0 0,4-3 0 0,2 4-224 0,1 1 0 0,3-1 128 16,3-2-128-16,1 2 144 0,0-1-16 0,2 1 0 0,1-3 0 15,0-2-128-15,1 2 160 0,-1-4-160 0,1-2 160 16,0 2-160-16,-1-1-272 0,2-2 64 0,0 0 16 47,0 1-880-47,3-2-160 0</inkml:trace>
  <inkml:trace contextRef="#ctx0" brushRef="#br1" timeOffset="171244.08">12536 12095 43311 0,'-23'-4'3840'0,"4"1"-3072"0,9 0-608 0,5 3-160 0,3 3-704 16,-4-3-160-16,-10-3-32 0,-9 2-16 0,-5 1 208 0,0-3 64 0,4 3 0 0,7 0 0 16,6 0-240-16,5 0-32 0,4 0-16 0,3 0 0 15,2 0 16-15,1 0 0 0,2-2 0 0,0 2 0 0,1-1 912 0,0 1 0 0,0 0 160 0,0-3-16 32,0 3 608-32,1 0 112 0,0 0 32 0,1 3 0 0,3-2 192 0,1 1 32 0,3 1 16 0,5-2 0 15,2 2-432-15,3-2-64 16,7 4-32-16,5-2 0 0,6 4-112 0,6-4-32 0,7 2 0 15,8 3 0-15,2 0-160 0,14 0-48 0,13 0 0 0,7 2 0 16,4-1-32 0,8 1-16-16,9 0 0 0,6-2 0 0,5-1-80 0,5 0 0 0,4-3-128 15,1 1 192-15,2-5-192 0,6-3 0 0,5 0 0 0,-1-7 0 16,-2 1 0-16,8-3 0 0,4-4 0 0,5-4 0 0,-1-4 0 16,1 4 0-16,1-4 0 0,8 0 0 0,8-1 0 15,4 3 0-15,4 0 0 0,-5 0 0 16,-10-1-528-1,-1 2 0-15,-2 5 0 0,-3 3-18816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06:51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29674 2680 9215 0,'-15'0'816'0,"4"0"-656"16,-1 0-160-16,3 1 0 0,5 1 1296 0,1 1 240 0,0-3 32 0,-4 1 16 0,-1 4-352 0,-5-1-64 0,1-1-16 0,1 4 0 0,2-5-192 0,3-1-64 0,2-1 0 15,2 3 0-15,2-3-656 0,2 0-240 0,1 0 144 0,2 0-144 0,0-3 192 0,1 3-64 0,1 0 0 0,1-1 0 16,-1 1 512-16,2 0 112 0,1 0 16 0,1 0 0 15,0 0 192-15,4 0 64 0,1 0 0 0,2 0 0 16,2 0-272-16,4 1-48 0,2-1-16 0,2 0 0 0,2 0-96 16,1 0-16-16,3 0 0 0,3 0 0 0,3-1-144 15,1 1-48-15,2-2 0 0,0 2 0 0,2-4 16 16,2 1 0-16,2 2 0 0,3-1 0 0,1-1-160 0,3 2-48 16,5 1 0-16,1-3 0 0,-1 1-192 0,6 1 128 15,9-2-128-15,3 1 0 0,-3 1 0 0,2-2 0 16,-1 3 0-16,-3-4 0 15,-5 2 0-15,-4-2 0 0,-5 0 0 0,-4 0 0 16,-5 0 0-16,-4 0 0 0,-2 2 0 0,-1-2 0 0,0 1 0 0,2 2 0 16,2-1 0-16,0-1 0 0,3 2 0 0,-1 1 0 15,-2 0 0-15,1 0 0 0,-1 1 0 0,2 2 0 0,-2-3 0 16,-1 0 0-16,1 2 0 0,2-1 0 0,-1 3 0 16,2 1 0-16,-2 1 0 0,1 0 0 15,-1 1-128-15,0 0 128 0,-2-1 0 0,-4-2 0 0,-2 1 0 16,-4-5 0-16,-5 4 0 0,-5-4 0 0,-3-3 0 0,-2 2 0 15,-4-2 0-15,-2 0 0 0,-1 0 0 0,0-3 0 16,-2 2 0-16,0-2 0 0,-1 2 0 0,1-2 0 16,0 1 0-16,0 2 0 0,0-1 0 0,2 1 0 15,-1 2-368-15,1 1-16 0,-2 0 0 0,2-2 0 32,0 2-768-32,-1 0-144 0,0 0-48 0,1 0 0 0,1 0 48 0,0 0 0 0,3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6:17:06.60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13956 2642 35935 0,'-3'-13'3200'0,"0"0"-2560"0,0 4-512 0,1 2-128 0,0 2-320 0,1 4-96 0,1-4-16 0,-2 0 0 0,-1-1 432 0,-3-6 176 0,0-1-16 0,-4-3 0 16,-2 1-928-16,-5 2-176 0,0 1-32 0,-5-3-16 15,-3 4-544-15,-6-1-128 0,-5 1 0 0,-6-1-16 0,-2 0-320 16,-6-3-64-16,-2 1-16 0,-2-1 0 16,-2 5 880-16,-2-2 176 0,-2 5 48 0,-3-2 0 0,-4 2 816 0,0 0 160 0,4 5 0 15,-1-2 0-15,-2 4 832 0,-2 1 96 0,-4 8 16 0,-2 1 0 16,-4 5 624-16,4-2 128 0,2 6 32 0,-1 1 0 15,-1 7-688-15,-2 8-128 0,-6 4-16 0,-1 7-16 0,-2 5-400 16,-2 7-80-16,1 8-16 0,0 9 0 0,5-2-384 16,3 2 0-16,6-2 0 0,-2 10 0 0,-1 12-336 15,2 9-48-15,6 0-16 0,2 3 0 32,7 7-624-32,8 0-128 0,6 0-32 0,10-7 0 0,8-3 160 0,8-1 16 0,10-2 16 0,9-7 0 15,6-15 1296-15,11 0 256 0,8 1 48 0,11-2 16 0,9-6 800 0,7-5 176 16,5-10 16-16,6-6 16 0,10-7-304 15,3-3-64-15,1-6-16 0,15-3 0 0,12-4-496 0,9-3-112 16,3-6 0-16,7-3-16 0,11-6-400 0,4-4-80 16,5-4-16-16,-1-7 0 0,2-2-128 0,-4-9 0 15,-3-9 0-15,-2-3-176 0,-7-3 48 0,-2-8 0 16,2-4 0-16,-6-8 0 0,-4-3 0 0,-4-10 0 0,-1-6 0 16,-6-1 0-16,-16 4 640 0,3-10 144 0,1-8 32 0,-5-7 0 15,-3 1 208-15,-6-7 64 0,-7 3 0 0,-7-3 0 16,-5 1-320-16,-11 1-64 0,-7 7-16 0,-6-5 0 15,-7-1-176-15,-7-2-48 0,-6-1 0 0,-12 6 0 16,-6 16-176-16,-11-6-32 0,-11-1-128 16,-12 2 192-16,-12 1-192 0,-13 4-288 0,-10 4 64 0,-13 8 16 15,-11 4-112-15,-18 6-32 0,-20 5 0 0,-17 6 0 32,-15 13-400-32,-12 5-80 0,-13 15 0 0,-10 6-10816 0,-4 8-2144 0</inkml:trace>
  <inkml:trace contextRef="#ctx0" brushRef="#br0" timeOffset="4563.76">29195 7905 21183 0,'-2'-3'1888'0,"-2"0"-1504"0,0 1-384 15,2 0 0-15,0 2 2976 0,2 0 528 0,0 0 96 0,-1 0 32 0,0 2-2528 0,-2 0-496 0,2 1-96 0,1-3-32 0,0 3-224 0,-1 0-64 0,1 1 0 0,0-1 0 0,0 3-32 0,-1-2-16 16,-1 1 0-16,1 1 0 0,-1 2 624 0,-2-2 112 0,0 0 16 0,1 3 16 16,0 1-368-16,-1-3-80 0,1 4-16 0,-1-1 0 15,2 0-144-15,-2 2-48 0,1 2 0 0,1 2 0 16,-1 1-48-16,1 6-16 0,1-1 0 0,-1 6 0 0,1-2-192 0,1 5 0 15,0 1 0-15,0 3 0 16,1 0 0-16,-1-1 0 0,0 2 0 0,0 1 0 0,2-1 0 0,-4 1 0 0,2-2 0 16,-1 1 0-16,0 1 0 0,-1 0 0 0,-2-3 0 0,0-1 0 31,0-4 144-31,1-2-16 0,-2-2 0 0,0-1 0 0,0-3 208 0,0-2 48 16,-1 0 0-16,1-3 0 0,0-1-240 0,-1 1-144 0,1-4 192 15,-1 2-192-15,1 0 240 0,-2-3-64 0,2 1-16 0,1-2 0 16,0 0-160-16,-1-1 0 0,0-2 0 0,0 2 0 15,1-3 0-15,1 0 0 0,-1 0 0 0,1-1 0 16,1 0 0-16,1-1 0 16,-1-2 0-16,1-1 0 0,1 2 128 0,-1-3 0 0,2 0 0 0,-1 0 0 0,1 0 112 0,1-3 16 15,-1 2 0-15,-1 1 0 0,0 0-112 0,0 0-16 16,0 0 0-16,18-12 0 0,-11 9 0 0,-1 1 0 16,1 1 0-16,1-3 0 0,0 4-128 0,2-2 0 15,3-1 0-15,0 2 0 0,3-2 0 0,2 1 0 31,1 1 0-31,2-2 0 0,3 3 128 0,1-4-128 16,2 4 128-16,1 0-128 0,1-2 0 0,0 1 0 16,2 1 0-16,3-2 0 0,2 1 128 0,1-1-128 0,2 1 0 15,1 1 128-15,-2 0-128 0,0 0 0 16,2 0 0-16,-3 0 0 0,1 0 0 0,-2 1 0 0,-1-1 0 16,0 0 0-16,2 0 0 0,2-1 0 0,4-2 0 15,3-1 0-15,2 2 0 0,1-1 0 0,-1 2 0 16,3 1 0-16,-2-2 0 0,-1-2 0 0,0 0 0 0,1-1 0 15,1 2 0-15,1-4 0 0,0 4 0 0,-2 3 0 16,-2-3 0-16,0 6 0 0,1 0 0 0,-2 0 0 16,-1 3-128-16,-2-2 128 0,-2-2 0 0,0 2 0 15,-1 0 0-15,0 2 0 0,0-2 0 0,-2 1 128 16,-1-1-128-16,1 1 0 0,-2 2 0 0,1-4-176 0,-2 0 176 16,-3-2 0-16,0 2 0 0,0-3 0 0,2 0 0 0,0 0 0 15,1 0 0-15,0-3 0 0,-1 3 0 0,1-1 0 16,0 1 0-16,-1-3 0 0,1 6 0 0,-1-3 0 15,0 0 0-15,-3 0 0 0,-2 0 0 16,0 0 0-16,-1 0 0 0,1 1 0 0,0 2 0 16,1 0 0-16,1 1 0 0,-4-2 0 0,2 2 0 0,-3 1 0 15,1-4 0-15,-3 2 0 0,1-1 0 0,-1-1 0 16,-2 2 0-16,-1-1 0 0,0-2 0 0,-2 0 0 16,0 0 0-16,0 0 0 0,-2 0 0 0,1-2 0 15,-2-1 0-15,-2 2 0 0,1-1 0 0,-1-2 0 16,1 2 0-16,0-2 0 0,-2-2 0 0,1 2 0 15,-2 2 128-15,0-2-128 0,-2-1 0 0,0 1 0 0,0 0 0 16,-2 1 0-16,0 0 0 0,0 0 0 0,-2 0 0 0,-1 1 0 16,0 0 0-16,-2 0 0 0,1-1 0 0,-1 2 0 15,-1-1 0-15,-1-1 0 0,2 2 0 0,-2-1 0 16,0-1 0-16,1 2 0 0,-1-2 0 16,0 2 0-16,-1-1 0 0,1 2 144 0,-1-4-144 0,1 1 160 15,1 0-160-15,-2 0 0 0,1 1 0 0,0-2 0 16,0 0 0-16,1 1 0 0,-1 0 0 0,1-1 0 0,0 0 0 15,0 0 0-15,1 0 0 0,-2 0 0 0,0-2 0 0,1 1 0 16,0 4 144-16,-1-5-144 0,0 1 0 0,2 0 0 16,-2-1 0-16,0 1 0 0,0-1 0 0,1-2 0 15,0 2 0-15,-1-3-128 16,1 2 128-16,-1-3 0 0,1 1 160 0,0 0-160 0,0-1 192 0,0-1-64 16,0 1-128-16,0-4 192 0,1 2-32 0,-1-1-16 15,2-2 0-15,0-1 0 0,-2-1-144 16,2-1 0-16,-1-4 0 0,1 0 0 15,0 0 0-15,-2-4 0 0,2-1 0 0,0-3 0 0,-1-2 0 16,1-1 0-16,0 0 0 0,0-1-176 16,-1 2 176-16,0-3 0 0,0 0 0 0,0 3 0 0,1-2 0 15,-1-1 0-15,1 0 0 0,0 1-128 0,-1-1 128 16,2-2 0-16,-1 4 0 0,1-2 0 0,0 0 0 0,0 1 0 16,1 0 0-16,0 1 0 0,2 2 0 0,-2-1 0 15,1 1 0-15,0 3-128 0,0-1 128 0,2 3 0 16,-2 1 0-16,-1 6 0 0,2 0 0 0,-3 3 0 15,0 4 0-15,-2-1-128 0,1 3 128 0,-2 4 0 16,1 0 0-16,-2 0 0 0,2 2 0 0,-3-2-128 16,0 3 128-16,0 1 0 0,-2 1-272 0,0 1 16 0,-1-3 16 15,0 3 0-15,-1 0 240 0,-1 3-144 16,0 0 144-16,-1 0-128 0,0 3 128 0,-3-2 0 0,2 2 0 0,-3 0-128 16,0 0 128-16,-1 1 0 0,-2-1 0 15,0-3-128-15,-1 4 128 0,-2-1 0 0,-2-2 0 0,-3 2 0 16,-2-4 0-16,-3 2 0 0,-1 0 0 0,-3-4 0 15,1 2 0-15,-3-1 0 0,-3 2 0 0,-1-3 0 16,-1 2 0-16,-3-2 0 0,2 4 0 0,1-2 0 16,0 2 0-16,-4-1 0 0,-2 2 0 0,-3 0 0 15,-2 1 0-15,-2-3 0 0,0 4 128 0,-1-4-128 16,0 1 0-16,3 1 0 0,1-1 0 0,1-1-192 16,2 0 192-16,1-1 0 0,-2-2 0 0,3 0 0 0,0-2 0 15,1 2 0-15,2-4 0 0,-1 2 0 0,2-2 0 0,-1-2 0 16,2 2 0-16,0 2 0 0,6-2 0 0,-2 1 0 15,-3 0 0-15,-1 0 0 0,-1 1 0 0,-2 1 0 16,0 1 0-16,1 0 0 0,-1 0 0 0,-1 1 0 16,1 1 0-16,-2 1 0 0,2-2 0 0,-2 1 0 15,-2 2 160-15,-2-1-160 0,0-1 0 0,-1-1 0 16,0 2 0-16,-1-3 0 0,0 1 0 0,1 1 0 0,2-2 0 16,2 0 0-16,0 0 0 0,-3 0 0 0,0 0 0 0,0-2 0 15,2 1 0-15,0-2 0 16,0 2 0-16,1-1 0 0,1-2 0 0,2 4-128 0,2 0 128 0,2 0 0 15,2 1 0-15,2 2 0 0,1-3 0 0,2 2 0 16,-2 2 0-16,1-4 0 0,3 3 0 0,0 0 0 16,2 1 0-16,2-1 0 0,0 2 0 0,1-1 0 15,1 0 0-15,0 2 0 0,2-4 0 0,1 5 0 16,2-4 0-16,0 0 0 0,3 3 0 0,1-5 0 0,1 3 0 16,0-2 0-16,2 1 0 0,0-2 0 0,1 2 0 0,0-1 0 15,2 2 0-15,0-4 0 0,1 2 0 16,1-1-128-16,2 2 128 0,-1-2 0 0,2 2 0 0,1-1 0 15,1-1 0-15,1 2 0 0,-1-1 0 16,1 2 0-16,2-2-128 0,0 0 128 16,-1 3-448-16,1-4-48 0,0 1 0 0,1 1 0 0,0 1 144 0,-2-3 32 15,2 1 0-15,-1 1 0 16,0 0 0-16,-2-3 0 0,1 3 0 0,-1-2 0 16,1 2 144-16,-2-3 48 0,0 2 0 0,0-2 0 0,1 1 128 0,-1 2 0 15,0-3 0-15,0 0 0 0,1 1 0 0,-1 0-128 0,1-1 128 0,0 2-128 16,-2 0-128-16,1-2 0 0,-1 1-16 15,-1 2 0-15,-2-1-80 0,1-2-16 0,-1 4 0 16,3-4 0-16,0 0 176 0,0 0 16 16,0 0 16-16,-15 15 0 0,13-12 160 0,-1 1 0 15,2-1 0-15,0 0 0 0,0 1 0 0,1-1 0 16,-2-1 0-16,2 2 0 0,0-3 0 0,0 1 0 16,0 1 0-16,0-2 0 0,2 2 0 0,-2-3 0 15,1 2 0-15,1-2 0 0,0 0 0 0,0 0 0 16,-1 0 0-16,3 0 0 0,-2 0 0 0,2 0-160 15,-1 0 160-15,0 0-208 16,0 0-2048-16,-1 0-416 0</inkml:trace>
  <inkml:trace contextRef="#ctx0" brushRef="#br0" timeOffset="8718.99">29293 6504 3679 0,'-9'0'320'0,"3"-2"-320"0,1 2 0 0,1-3 0 0,3 2 1440 16,1 1 224-16,-1 0 32 0,-1 0 16 0,1-2-240 0,-1-1-32 0,1 2-16 0,2-2 0 0,0 0-560 0,1 3-112 0,-2 0-32 0,0 0 0 0,0 0-160 0,0 0-48 0,26-4 0 0,-18 4 0 16,-1 0 464-16,2 0 96 0,-2 0 16 15,2 0 0-15,0 1 96 0,-2-1 32 16,2 0 0-16,-2 0 0 0,1 3-272 0,0-3-48 0,0 0-16 0,-1 1 0 16,2-1-544-16,-2 2-96 0,2-2-32 0,-1 0 0 15,1 3 96-15,0-3 16 0,1 0 0 0,0 1 0 16,-1 2-112-16,3-3-16 0,0 0 0 0,-1 2 0 15,1-2-64-15,1 0 0 0,-1 1-128 0,2-1 192 16,-1 3-192-16,1-3 0 0,0 0 0 0,0 0 0 0,2 0 0 16,1 0 128-16,-1 0-128 0,0 0 0 0,1 0 256 0,-1-3 0 15,0 2 0-15,0 1 0 0,-1-2 144 0,-1 2 48 16,-3-4 0-16,0 4 0 0,0-3-48 0,0 0 0 16,0 3 0-16,-2-4 0 15,0 2-64-15,-3-1-16 0,0 2 0 0,-1 1 0 0,-1-3-96 0,-2 3-32 16,1-2 0-16,-2 1 0 0,0 1 16 0,-1 0 0 15,0 0 0-15,0 0 0 0,-1 0-48 0,1 1-16 16,0-1 0-16,0 0 0 0,0 0-144 0,0 0 0 16,0 0 0-16,-6 18 0 0,6-11 0 0,0-1 0 15,-2 0 0-15,2 0 0 0,0 2 0 0,0 0 0 16,0 0 0-16,0 0 0 0,0 5 0 0,0-3 128 0,-1 2-128 16,1 2 128-16,0 0-128 0,-1 3 0 0,-2 1 0 0,1-2-176 15,0 0 176-15,-1 3 0 0,-1 1 0 0,1 1 0 31,-1-2 0-31,0 0 0 0,-1-1 0 0,2 1 0 0,-2-3 0 0,1 0 0 16,0-3 0-16,0-4 0 0,1 0-128 0,-1-2 128 16,2 0-128-16,-1-4 128 0,2 2-1152 15,0-3-160-15,-1 0-32 0,2-2-15424 0</inkml:trace>
  <inkml:trace contextRef="#ctx0" brushRef="#br0" timeOffset="9493.94">30268 6465 22111 0,'-1'-1'1968'0,"1"1"-1584"0,0-3-384 0,0 3 0 0,1 0 1200 0,2 0 144 0,-1 0 48 0,2-2 0 0,1 0-848 0,1 2-160 0,3-2-48 0,-1 2 0 0,2 2-112 0,-1-2-32 16,1 2 0-16,-2 0 0 0,2 1-192 0,0-2 0 15,0 1 0-15,1-2 0 0,-1 3 576 0,0-3 0 16,2 0 16-16,0 0 0 0,1-3 80 0,1 3 16 16,1-2 0-16,1 1 0 0,1 1-528 0,2-3-160 15,-1-1 0-15,1 2 0 0,-1-2 0 0,1 4 0 0,-1-2 0 16,0 0 0-16,-1 0 0 0,0 2 0 0,-2-4 0 16,0 2-144-16,-3 2 144 0,1-3 0 0,-1 2 0 15,-2 1 0-15,-1-2 0 0,-1 2 0 0,0-3 0 0,-1 2 0 16,-2 1 0-16,1 0 0 0,-2 0 0 0,0 0 128 15,-2 0-128-15,-1 1 0 0,1-1 0 16,-1 0 128-16,-1 3 48 0,0-3 16 0,0 2 0 0,0 2 0 16,-1-1 224-16,-1 2 48 0,1 3 16 0,-1 1 0 15,-1 0-80-15,2 4-16 0,-2-1 0 0,0 1 0 16,0 3-48-16,0-3-16 0,1 6 0 0,-1-3 0 16,-1 0-320-16,-1 2 144 0,1 1-144 0,-1-3 0 15,0 0 128-15,0 0-128 0,0 0 0 0,0 0 0 0,1-1 128 16,-1-1-128-16,0 1 144 0,1-3-144 0,-1 2 304 15,0-2-48-15,1 0 0 0,-1 1 0 0,3-3-256 0,-1-2 160 16,2-2-160-16,-1 2 128 0,2-2-128 0,-2 0 0 16,4-3 0-16,-2 0 0 0,1 0 0 0,0-2 0 15,2 2 0-15,-2-3 0 16,1 0-1472-16,1-3-160 0</inkml:trace>
  <inkml:trace contextRef="#ctx0" brushRef="#br0" timeOffset="9877">31333 6164 29487 0,'-4'3'2624'0,"2"-3"-2112"0,-1 2-512 0,2 2 0 0,1-2 1216 15,0 2 144-15,1 0 32 0,1 2 0 0,0 4-304 0,-1 5-64 0,3 3-16 0,0 5 0 0,-1-1-624 0,1 4-128 0,-1-2-32 0,-3 2 0 0,1 3-224 0,-2 2 0 16,-2 1 0-16,-2 3 0 0,0-1 0 0,-1 5 0 15,-1 1 0-15,-2-1 0 0,0 2 0 0,-1 1 176 16,1-3-176-16,0-1 160 0,0-2-160 0,2-5 0 16,1 0 0-16,-1-5 0 0,2-1 0 15,2-2 0-15,0 0 0 0,1-2 0 0,-1-3 0 0,3-2 0 0,-1 0 0 16,2-3 0 0,1-1-1200-16,-1-2-112 0,3-1-32 0,-3-2-14656 0</inkml:trace>
  <inkml:trace contextRef="#ctx0" brushRef="#br0" timeOffset="10382.29">31293 6085 23039 0,'-2'-10'1024'0,"1"4"192"0,-1-1-960 0,1 2-256 15,1 1 0-15,0 1 0 16,1 2 1280-16,1-5 192 0,-1 0 64 0,0-6 0 0,3 2 304 0,0-3 64 16,1 1 16-16,1 2 0 0,1 0-768 0,-1-1-128 15,3 4-48-15,0-2 0 0,1 1-352 0,-1 2-80 0,3 1-16 16,-1 0 0-16,1 0-320 0,0 2-64 0,3-1-16 16,0-1 0-16,1 1 16 0,1 1 0 0,1 0 0 0,-2 2 0 15,1-1-144-15,0-2 0 0,1 4 0 16,-2-3 0-16,0 3 0 0,-1 0-176 0,0 0 48 0,-1 3 0 15,-1-2 128-15,-1 4 0 0,1-1 0 0,-2 2 0 16,1 0 0-16,-2 0 0 0,-1 4 0 0,-1 0 0 16,1 0 0-16,-3 2 0 0,0 3 0 0,-1 1 0 15,0 0 0-15,-2 0 0 0,-2 3 0 0,0 1-128 16,-1 1 128-16,-2-4 0 16,-1 2-144-16,1 2 144 0,-3-2-128 0,0 0 128 15,0-1-160-15,-3 0 160 0,1 3-176 0,-2-3 176 0,-1 2-192 0,2-1 192 0,-3-1 0 0,-2-2 0 16,1 0 0-16,0-3 0 0,-2-1 0 0,0 2 0 31,0-4 0-31,-3 1 0 0,1 0 0 0,-2-2 0 16,-1-1 0-16,0 2 0 0,0-3 0 0,0 2 0 15,0-3 0-15,-1 2 0 0,0 0 0 0,3-1 0 16,-1-4 0-16,2 3 0 0,3-3 0 0,2-3 0 16,1 0 0-16,1 0 0 15,2-3-512-15,2 1 16 0,1 1 0 0,0-2-11200 0,2 2-2240 0</inkml:trace>
  <inkml:trace contextRef="#ctx0" brushRef="#br0" timeOffset="12477.43">31760 6733 10127 0,'1'-1'896'0,"-1"-2"-704"0,0 1-192 0,1 1 0 0,-1 1 1280 0,0 0 240 0,1-3 32 0,1 1 16 15,-1 0 288-15,-1-2 64 0,1 2 16 0,-1 0 0 0,0-1-352 0,0 2-80 0,0 1-16 0,0 0 0 0,-1 1-464 0,1 2-80 0,0 1-32 0,-1 0 0 0,2 4-32 0,-1 2-16 0,1 5 0 0,-1 1 0 16,0 2-416-16,1 2-96 0,-1 2-16 0,0 3 0 15,0 1-336-15,-1 1 0 0,1 2 0 0,-1-5 0 16,0 2 0-16,-1-1 0 0,1-3-176 0,-1 2 176 16,0-2-528-16,0 0-16 15,-1-1 0-15,1-2 0 0,-2-2-688 0,2 1-144 0,-2-2-32 0,0 0-7632 16,1 0-1536-16</inkml:trace>
  <inkml:trace contextRef="#ctx0" brushRef="#br0" timeOffset="12975.34">31975 7231 21183 0,'1'4'1888'0,"1"-4"-1504"16,1 3-384-16,-2-3 0 0,0 1 304 0,2 1-16 0,2 2 0 0,0 2 0 0,2 4 224 0,2 2 32 0,-1 1 16 0,-3-1 0 0,-1 2-320 0,-1 1-64 0,-5-3-16 0,0 2 0 15,-3 0 160-15,-1-1 48 0,0 0 0 0,-1 0 0 16,0-3-112-16,-2 2 0 0,2-2-16 0,0 0 0 16,-1-1-240-16,2-2-192 0,-2 2 48 0,2-3-7776 15,1-4-1552-15</inkml:trace>
  <inkml:trace contextRef="#ctx0" brushRef="#br0" timeOffset="13586.19">32326 6859 25791 0,'2'-6'2304'0,"0"2"-1856"0,0-2-448 0,1 2 0 0,-1 2 880 0,1-2 80 0,0 2 0 0,2-2 16 16,4-6 336-16,3 2 64 16,2-7 16-16,2 1 0 0,0 2-880 0,-1-1-192 0,0 3-16 0,-3 1-16 15,0 0-64-15,-1 3-16 16,-1 2 0-16,-1 0 0 0,0-1 144 0,-2 4 32 0,-1 1 0 0,0 0 0 0,1 1-384 0,-2 2 0 31,-2 1 0-31,1 0 128 0,1 4-128 0,-3 2 0 16,1 2 0-16,-1 3 0 0,0 1 0 0,-1 3 0 15,0-1 0-15,-1 2 0 16,0-1 0-16,-1 3-128 0,0 0 128 0,-2 3-128 0,-1-3-64 16,0 0 0-16,0-4 0 0,-2 0 0 0,-1 3 48 0,-1-1 0 15,-1 1 0-15,-1-5 0 0,0 0-48 0,-1-2 0 16,0-2 0-16,-1-2 0 15,-1-1-352-15,0-3-80 0,0-2-16 0,1-1 0 16,0 0-512-16,1-3-128 0,-1 0 0 0,2-3-16 16,2 2 336-16,0-3 80 0,1-2 16 0,2 1 0 0,0-1 864 0,1-1 0 0,2-2 0 0,1-1 192 15,1 0 0-15,1 0 0 0,-1 2 0 0,1-1 0 16,2 4-192-16,-2-1 0 0,1 3 144 0,1 1-144 16,-1 4 640-16,2-2 64 0,1 3 16 0,2 1 0 15,3 2 464-15,1-3 96 0,2 4 0 0,2-1 16 16,1 0-272-16,0 1-48 0,2 2-16 0,1-3 0 15,1 3-384-15,1-2-64 0,0 2-32 0,0 1 0 16,1-3-48-16,0 2-16 0,0 0 0 0,3-2 0 0,-3 2-272 16,1-3-144-16,0 1 160 0,-1-1-160 0,1 1-176 15,-1-1-128-15</inkml:trace>
  <inkml:trace contextRef="#ctx0" brushRef="#br0" timeOffset="18250.25">30267 8011 26719 0,'0'0'2368'0,"0"0"-1888"16,1-2-480-16,1 2 0 0,-1 0 320 0,0 0-16 0,0 0-16 0,2 0 0 0,-1 0 48 0,2 0 16 0,-2 0 0 0,-2 0 0 0,0 0 128 0,0 0 32 15,0 0 0-15,0 0 0 0,0 0 896 0,-8 23 176 0,4-16 32 0,0 2 16 0,-1 0-592 0,2 4-112 0,-2 3-32 0,1 0 0 0,2 5-576 0,-2 1-128 16,1 2-32-16,1 4 0 0,-1-1-160 0,1 6 0 15,1-2 0-15,-1-3 0 16,1 0 0-16,1-2 0 0,0 3 0 0,0-4 0 0,0 0 0 0,0-3 0 16,1-3 0-16,1 4 0 15,-1-1-432-15,0-1-64 0,0 1-16 0,-1 0 0 16,-1-2-960-16,0 0-208 0,-2-2-48 16,1 1 0-16,-2-4-400 0,1-2-96 0,-1 2-16 0,-1-5-9920 0</inkml:trace>
  <inkml:trace contextRef="#ctx0" brushRef="#br0" timeOffset="18802.7">30262 7985 21183 0,'3'-7'944'0,"-2"1"192"0,3 2-912 0,-2 1-224 16,0 3 0-16,2-3 0 0,0 1 480 15,1-2 48-15,6 0 16 0,1-4 0 16,3-2 1088-16,2 0 224 0,0-1 32 0,-1 0 16 16,-2 0-304-16,1 1-64 0,0 0-16 0,0 0 0 15,-1 1-480-15,-2 2-80 0,2-2-32 0,-2 3 0 0,2 0-480 0,-1 0-80 0,1-1-32 0,-2 4 0 16,3-3-160-16,-1 2-48 31,0 1 0-31,0 2 0 0,1 1-128 0,0-2-176 0,0 4 48 0,-1-1 0 16,1 4 128-16,0 0 0 0,-1 1 0 0,-2 3-128 0,0-2 128 0,-2 5 0 0,-1-2 0 0,-2 2-128 15,-2 0-176-15,-1 2-16 16,-2 1-16-16,-2 1 0 16,-1 0-112-16,-1 0 0 0,-2 0-16 0,-2 0 0 0,0 3 336 0,-1-3 128 0,0 2 0 0,0 1-144 15,-1-1 144-15,1 0 0 0,-1-1-144 0,2 0 144 0,-1 2 0 16,-2-1 0-16,0-2 0 0,0 1 0 15,0-3 0-15,-1 2 0 16,0-3 128-16,0-1-128 0,0 2 416 0,-1-4 0 0,1 0 0 0,-2-2 0 0,0 1 32 0,-2 1 16 31,-1-4 0-31,-1 1 0 0,1 2-272 0,-1-3-48 16,0 0-16-16,-1 1 0 0,-1-1-128 0,1-3 0 0,1 1 0 0,1-1 0 16,0-2 0-16,2-1 0 15,0 0 0-15,1-1 0 0,1-2 0 0,1-1 0 16,0-2 0-16,2 0 0 0,0-3 0 0,1 2-192 15,2-2 64-15,0 2 128 16,1-2-1088-16,2 2-112 0,0 2-16 0,2 1-15360 0</inkml:trace>
  <inkml:trace contextRef="#ctx0" brushRef="#br0" timeOffset="19365.78">30824 8626 28559 0,'-2'-2'2544'0,"2"2"-2032"0,0 0-512 0,2-1 0 0,-1 1 480 0,0 0 0 0,0-3 0 0,0 3 0 0,2-4 320 0,-1 1 64 0,2 0 16 0,-3 1 0 0,2 1-368 0,-3 1-80 0,0 3-16 0,-1-2 0 16,-1 6 416-16,0 1 96 0,-2 2 16 0,0 5 0 15,0 1-384-15,-3 3-80 0,1 3-16 0,0 1 0 0,0 2-336 0,0 0-128 16,-1 0 0-16,2-3 144 0,2-2-144 0,-1-1 0 16,0 0 0-16,2 0 0 15,-1-5-816-15,2 2-144 0,0-4-16 0,1-1-16 16,0 1-1456-16,1-6-304 0,0 2-48 0,3-5-16 0</inkml:trace>
  <inkml:trace contextRef="#ctx0" brushRef="#br0" timeOffset="19846.74">31047 8777 21183 0,'-1'1'1888'0,"1"-1"-1504"0,0 0-384 0,0 0 0 0,0 0 976 0,1 0 128 0,1-1 32 0,-1 1 0 0,1 0-432 0,2 1-96 0,0 2-16 0,-4-3 0 16,0 0-224-16,0 0-48 0,0 0-16 0,11 18 0 0,-10-11 144 0,-2 0 16 15,0-1 16-15,-1 3 0 0,0-3 224 0,-2 4 32 16,0-3 16-16,1 5 0 0,-2-3-272 0,0 1-48 0,0 0-16 0,-1 3 0 15,0-4-416-15,-1 4 0 0,1-1 0 0,0 1 0 32,0-4-960-32,-2 4-240 0,2-1-32 0,-1-2-16 0,1 2-992 15,-1-2-208-15</inkml:trace>
  <inkml:trace contextRef="#ctx0" brushRef="#br0" timeOffset="20510.58">31340 8537 26719 0,'7'-8'1184'0,"-4"1"240"0,1 1-1136 0,0 3-288 15,-1-1 0-15,0 1 0 0,1 0 1344 0,2-4 224 0,2-1 32 0,5-5 16 16,2 0-144-16,2-6-16 0,-1 6-16 0,0-2 0 16,-2 3-800-16,-2 2-176 0,-1 0-16 0,-1 1-16 15,0 3 16-15,-1 5 16 0,-1-4 0 0,0 3 0 0,-2 2-176 16,0 2-32-16,-2 0-16 0,1 1 0 15,-2 3-240-15,1 0 0 0,0 1 0 0,0 6 0 0,-1-1 0 0,-1 1 0 16,-1 3-208-16,0 0 64 0,-2 0 144 0,0 2-208 16,-1-2 80-16,1 3 128 0,-1-3-128 0,-1 3 128 15,1-1 0-15,-2-2 0 0,0 0 0 0,0 3 0 16,0-2 0-16,-1 0 0 0,0 3 0 0,-3-5 0 16,2 1 0-16,0 0 0 0,-2 0 0 0,1-3 0 15,0 0 0-15,-2 2 0 0,0-1 0 0,-1-2 0 16,1 0 0-16,-1-3 0 0,0 1 0 0,1-4 0 0,0 0 0 15,1 1 0-15,0-4 0 0,1 1 0 0,0-2 0 16,-1 2 0-16,2-4 0 0,-2 0 0 0,2 0 0 16,0 0 0-16,0 0 0 0,0-4 0 0,1 2 0 0,0-2 0 15,0 1 0-15,1-4 0 0,0 2 0 0,1-2 0 16,0 1 0-16,2-4 0 0,0 1 0 0,1 1 0 16,1 0 0-16,0 0 0 0,3 0 0 0,0-1 0 15,-1 3 0-15,4-1 0 0,-1 1 0 0,1 1 0 16,1 0 0-16,0 2 128 0,1 0-128 0,0 0 128 15,-1-1-128-15,1 4 128 0,0-2-128 0,0-1 128 16,1 6 0-16,0-3 0 0,1 2 0 0,-1 2 0 0,1 2 16 16,-1 0 0-16,0 2 0 0,1 1 0 0,-1 0 0 15,0 4 0-15,0-3 0 0,-1 5 0 0,1-3-144 0,-1 4 128 16,0-2-128-16,0 0 128 0,-1 0-128 0,0 1-176 16,0 1 48-16,0 0 0 15,1-1-720-15,-1 2-144 0</inkml:trace>
  <inkml:trace contextRef="#ctx0" brushRef="#br1" timeOffset="129656.25">2300 6075 43311 0,'-5'-6'3840'0,"0"2"-3072"0,1 4-608 0,2 4-160 0,2-1 576 0,0 0 96 0,-1 3 16 0,-3 3 0 0,1 5-688 15,0 8-352-15,0 9 32 0,2 5 16 0,0 7 128 0,1 4 32 0,1 5 0 0,-1 5 0 0,0 8 144 0,0 6 0 0,0 4 0 0,-1-5 0 0,1-1 0 16,-1-9 0-16,-1-9 0 0,0 0 0 0,1 3 0 16,-2-2 0-16,2-4 0 0,1-1 0 0,1-2 0 15,0-4 0-15,2-7 0 0,1-4-13120 16,2-3-2608-16</inkml:trace>
  <inkml:trace contextRef="#ctx0" brushRef="#br1" timeOffset="130441.1">8057 6323 43311 0,'-3'-4'3840'0,"1"1"-3072"0,2 2-608 0,3-1-160 16,1 0-400-16,1-3-112 0,4-1-32 0,6-5 0 0,8-4 384 0,7-3 160 0,6-1-128 0,5 2 128 0,4 0 0 0,2 3 0 0,1 2 0 0,4 2-128 16,2 4 128-16,3 2 0 0,-5 4 0 0,-5 6 0 0,-4 4 0 15,-2 4 0-15,-3 4 0 0,-2 3 0 16,-2 5 0-16,-6-1 0 0,-3 3 0 0,-5 1 0 0,-4-3 0 0,-4 2 0 16,-3 7 0-16,-6 3 0 0,-4 3 224 0,-6 3-32 15,-7 3 0-15,-6 0 0 0,-6 4-16 0,-8 1-16 16,-6-1 0-16,-3-2 0 0,-4-1-160 0,0-3 0 15,-1-2 0-15,2-8 0 0,5-3 0 0,-1-1 0 16,0-3 0-16,3-5 0 0,5-1 0 0,3-6 0 16,4-1 0-16,4-5 0 0,4-3 0 0,4 2 0 15,5-3 0-15,2 0 0 0,4 0 320 0,1 0-32 16,3 1 0-16,2-2 0 0,1 1 80 0,5-1 16 16,0 1 0-16,6 0 0 0,3 1-128 0,3 2-32 0,5-3 0 15,3 2 0-15,4-2-16 0,4 3 0 0,4-3 0 16,2 0 0-16,1 1 48 0,2-3 0 0,0 1 0 0,2-1 0 15,-2-4-256-15,-1 0 0 0,3 0-144 16,2 0 144 0,1 2-848-16,2-2-80 0,3 4-16 0,3-3-19056 0</inkml:trace>
  <inkml:trace contextRef="#ctx0" brushRef="#br1" timeOffset="131291.1">16536 6368 43311 0,'2'-6'3840'0,"0"4"-3072"0,1-1-608 0,0 2-160 0,3 1 0 16,2 0 128-16,4 0-128 0,8-5 128 0,11 4-128 0,7-4 0 0,6 4 0 0,4 1 0 0,2 0 0 0,4 3 0 0,3 3 0 0,1 3 192 0,2 1-192 0,1 2 0 0,-2 2 0 16,-2 1 0-16,-4-5 0 0,-2 2 0 0,-3-2 0 15,-2 2 0 1,-4-2 128-16,-4 3 0 0,-3-4 0 0,-4 4 0 16,-6 0-128-16,-7 0 0 0,-4-1 0 0,-8 1 128 0,-2-1 48 15,-6 0 0-15,-3 1 0 0,-4 0 0 0,-5 0-176 16,-6 3 0-16,-3-1 0 0,-5 1 0 0,-2 0 128 0,-5 2-128 15,-3 0 0-15,-3 0 128 0,-4 3-128 0,2-1 0 16,2-2 0-16,2 2 0 0,4-1-192 0,4-1 48 16,5-2 0-16,5 0 0 0,3-1-32 0,3 1 0 0,4 0 0 15,2 1 0-15,4 1 176 0,2-2-208 16,3 0 80-16,4-1 128 0,2-1-256 0,3 2 80 0,3 0 16 0,3 1 0 16,4 3 160-16,2-2 0 0,2 0 0 0,2 3 0 0,0-3 0 15,1 2 0-15,1 1 128 0,0-1-128 16,0-1 192-16,-2 0-16 0,-3 0-16 0,-3-1 0 0,-3-2-32 0,-5-2 0 15,-1 1 0-15,-5-1 0 0,-1 0 192 0,-6 0 48 16,0-2 0-16,-4 3 0 0,-3-2-80 0,-2-2-16 31,-5 1 0-31,-3-1 0 0,-3 3-112 0,-3-4-32 0,-3 2 0 0,-3-3 0 0,-1 1-128 0,0-3 0 0,-2-1 144 32,-4 3-144-32,-5-3 0 0,-6 0 0 0,-5 0 0 0,-3 1 128 15,-2-1-464-15,-2 1-96 0,1-1-16 0,0-2 0 16,5 1-336-16,0-5-80 0,5 0-16 0,6-6-18496 0</inkml:trace>
  <inkml:trace contextRef="#ctx0" brushRef="#br1" timeOffset="131953.7">23597 6180 42383 0,'-6'-5'3776'0,"0"3"-3024"0,2-2-608 0,3 2-144 15,1 4 176-15,-1-2 0 0,-3 0 0 0,-2 0 0 0,-4 1-592 0,-1 6-112 0,-2 5-32 0,0 0 0 0,0 7 560 0,1 1-128 0,0 4 128 0,0 5 0 0,3 3-160 0,0 0 32 0,0 2 0 0,2 0 0 0,2 5 0 0,-4-1 0 16,2 3 0-16,-2-1 0 0,2 1 384 0,-2-1 96 15,2-1 16-15,-2-3 0 0,2 1 128 0,-2-4 16 16,2-5 16-16,-2-2 0 0,3-1-144 0,-1-3-16 16,1-2-16-16,1 1 0 0,2-3-32 0,0-2 0 0,3-3 0 15,0-1 0-15,3-1-64 0,2-2-32 16,1 0 0-16,2-3 0 0,4 1 32 0,1-3 0 16,4 2 0-16,4-1 0 0,4-1-112 0,1-2-16 15,6 2 0-15,3-4 0 0,5 1 64 0,3-1 0 16,-1-1 0-16,1 1 0 0,4 0-192 0,-1-4 0 0,-3 2 0 0,-2-2 0 15,-1-1 0-15,-5-1-224 16,-1 0 48-16,-5-1 16 0,-3 0-672 16,-5-3-128-16,-4-1-16 0,-6 0-19360 0</inkml:trace>
  <inkml:trace contextRef="#ctx0" brushRef="#br1" timeOffset="132219.25">24398 6277 50687 0,'-12'13'2240'0,"1"2"464"0,-1-1-2160 0,2 1-544 16,3-4 0-16,4 0 0 16,-3 6-624-16,-7 12-224 0,-5 16-48 0,-8 17-16 0,-5 14 416 0,-4 5 96 0,2 1 16 0,-1-9 0 15,2-6 384-15,3-2 0 0,1-4 0 0,2-2 0 16,3-1 0-16,2-5 0 0,1-2 0 0,4-6-128 15,2-3 128-15,3-5 0 0,1-6 0 0,3-3 0 16,0 1 0-16,2-3-208 0,1-4 80 0,3-1 128 31,1-4-1360-31,2-2-160 0</inkml:trace>
  <inkml:trace contextRef="#ctx0" brushRef="#br1" timeOffset="132852.97">28405 6408 39615 0,'1'2'3520'0,"-1"-2"-2816"0,0 3-560 0,-1-3-144 0,1 1 0 0,-1 2 0 0,-2 3 144 0,-1 0-144 16,-2 4 0-16,-4 5 0 0,-2 2 0 0,-4 4-192 0,-1 1 464 0,-3 2 96 0,0 0 16 0,-1 4 0 0,0-2-128 0,-1-2-32 16,-1 5 0-16,0-3 0 0,2 0 48 0,0-2 16 15,1-4 0-15,3 1 0 0,2-5-112 0,4-1-32 16,0-4 0-16,3 0 0 0,3-3-16 0,3-2 0 15,2 0 0-15,4 0 0 0,2 1-128 0,4-5-272 16,1 5 64-16,6-3 16 0,5 2 16 0,7 1 16 0,2 1 0 16,6 0 0-16,4 0 160 0,1 5 0 15,1-1-144-15,-1 0 144 0,1 4 0 0,-3 2 0 0,-2 3 0 16,-3 1 0 0,-3 0 0-16,-5 3 0 0,-2-1 0 0,-4 0 128 0,-5 1 64 0,-4 1 16 0,-2-1 0 0,-5 1 0 15,-4 1-80-15,-3-1-128 0,-3-1 176 0,-2-3-176 16,-5 0 240-16,0 0-64 0,-4-2-16 0,-1-1 0 15,-2-1 64-15,-2 1 16 0,0-6 0 0,-1 2 0 16,-2-1-240-16,-2-2 0 0,2 1 0 0,-4-6 0 16,1-2 0-16,-1-1 0 0,-3-4 0 0,-1-4 0 15,-2-5-448-15,-2-4-16 16,-2-6-16-16,-4-6-19008 0</inkml:trace>
  <inkml:trace contextRef="#ctx0" brushRef="#br1" timeOffset="133058.72">28467 6303 56207 0,'74'-14'2496'0,"-22"3"512"0,-5 1-2416 0,-11 0-464 0,-12 7-128 0,-1-4 0 16,9 1 0-16,21-9 0 0,27-4 0 0,24-10 0 0,10-4-2128 0,5-7-352 0,-1-3-64 0,-17-10-16 0</inkml:trace>
  <inkml:trace contextRef="#ctx0" brushRef="#br1" timeOffset="143134.81">24422 8952 19343 0,'-10'-3'1728'0,"3"1"-1392"0,2 0-336 0,2 2 0 16,1 0-784-16,-2 0-240 0,-3-2-32 0,-5-2-16 0,-1 2-544 0,-1-2-112 0,2 2-32 0,3 0 0 0,4 2 1760 0,3 0 448 15,3 0 32-15,1 0 16 0,3 2 656 0,2 0 144 16,0-2 32-16,2 0 0 0,1 2 400 0,-2 2 64 16,2-4 32-16,0 3 0 0,1-3-480 0,-1 1-80 15,1 1-32-15,0-2 0 0,0 2-192 0,2-1-32 0,-1 0-16 0,2 2 0 31,1-3-384-31,1 0-80 0,0 3-16 0,2-3 0 0,3 3 48 0,3-2 0 0,2 1 0 0,2 1 0 16,3 1-304-16,3-2-64 0,1-2-16 0,1 0 0 31,0 0 144-31,4-2 16 0,3-1 16 0,0-1 0 0,2 2 144 0,-1-2 16 0,0 1 16 0,-1 3 0 32,1-3-176-32,0 2-32 0,-1-2-16 0,-1 0 0 0,-1 0-48 0,0-1-16 0,3-2 0 0,-3 4 0 15,-3-1-240 1,3 0 0-16,1 1 128 0,0 0-128 15,0-1-368-15,-1 2-112 0,0-1-32 0,-4-2 0 16,-4 2-624-16,-3-1-128 0,-2-1-16 0,0 2-16 0,-2 1 624 16,-4-2 128-16,-2 3 32 0,-4 0 0 0,-2 3 288 0,-2-2 64 0,-4 1 16 15,-2 2 0-15,-2-1 144 0,-1 3 0 0,-3 0 0 0,-3 0 0 0,-1 2 160 16,0 0-32-16,-3 1-128 0,0 2 192 0,-3 0-192 16,-2-1-128-16,-1 0 128 0,-3 2-208 0,-2-2-48 0,-3 0 0 15,-3 0 0-15,-3 1 0 0,0-4 32 0,-4 2 0 31,-1-1 0-31,-2 0 0 0,0-2 672 0,-2 2 128 0,-1-2 16 0,-5 0 16 0,-4-1 144 0,-2 1 16 32,-3-2 16-32,-2 0 0 0,0 2-592 0,-1-4-192 15,1 2 128-15,0-1-128 0,2 0 0 0,2 0 0 16,3 0 128-16,2-1-128 0,2 0 272 0,2 1 0 0,2-3 0 16,3 0 0-16,3 0-272 0,1 0 0 0,3 1 0 0,3-1 0 15,3 0 0-15,1 0 0 0,3 0 0 0,2-1 0 16,4 1 0-16,1-3 0 0,3 3 0 0,2-2 0 15,2 2 0-15,2-2 0 0,1 2 0 0,1-2 0 16,2 2 160-16,2 0-32 0,1-1 0 0,3 1 0 16,2 0-128-16,5 1-144 0,1 1 144 0,5-2-208 15,3-2 208-15,4 2-144 0,4 0 144 0,3 2-128 16,2-2 128-16,1 2 0 0,5 0 0 0,1 1 0 16,3-3 0-16,2 1 0 0,6-1 0 0,1 0 0 0,0 2-128 15,1-2 0-15,0 3 0 0,-5 1 0 16,-4-2-592-16,2-1-112 0,0 2-32 15,0-3 0-15,-3 0 96 0,-3 0 0 0,-1-3 16 0,-5 2 0 16,-4-1 416-16,-4-2 80 0,-3 1 0 0,-2 0 16 0,-1 0 240 0,-5-1 0 16,0 1 144-16,-4-2-144 0,-4 1 832 0,-2 0 80 15,-3 2 16-15,-3-4 0 0,-3 2-96 0,-1 0 0 16,-3 2-16-16,0-4 0 0,-3 3-368 0,0-1-80 16,-3 1-16-16,-4-3 0 0,1 2-528 0,-6 1-96 15,-1 0-32-15,-2-2 0 0,-2 1 80 0,-5 0 16 16,-4-1 0-16,-3 2 0 0,-1 1 208 0,-2-3 0 0,-3 4 0 15,-5-4 0-15,-5 2 640 0,-3-1 80 0,-3-1 16 16,-4 0 0-16,4 3 32 0,-3-2 0 0,-1-1 0 0,-2 1 0 16,0 0-384-16,-1-1-80 0,5 4-16 0,-1 1 0 15,3 0-160-15,1 0-128 0,5 1 144 0,2 1-144 16,4 1 128-16,4-1-128 0,3 3 0 0,2 1 0 16,0 0 0-16,3 1 0 0,1 3-176 0,6 1-18160 15</inkml:trace>
  <inkml:trace contextRef="#ctx0" brushRef="#br1" timeOffset="144451.81">6747 8999 28559 0,'6'-7'2544'0,"-1"1"-2032"0,-2 4-512 0,0-1 0 0,-2 2-640 0,2-1-208 0,3-2-48 15,2-5-16-15,4-1 288 0,-1 0 64 0,-1 0 16 0,-4 2 0 0,0 0 1168 0,-4 2 224 0,1 1 48 0,-3 2 16 0,0 0-272 0,-1 2-48 16,-2 1-16-16,1-3 0 0,-3 3 128 0,0 0 0 15,-1 0 16-15,-2 0 0 0,1 0-64 0,-3 3-16 16,-1-3 0-16,-4 4 0 0,-1-2-64 0,-4 2 0 16,-2-2-16-16,-5 4 0 0,-4-1 144 0,-5 2 48 15,-5 1 0-15,-3-2 0 0,0 1-224 0,-3 0-32 16,-2 2-16-16,-4-1 0 0,-3 3-288 0,5 1-48 16,6-5-16-16,-6 3 0 0,-6 1-128 0,-4-1 0 0,2 0 0 15,0-2 0-15,-1 2 192 0,0-3-64 0,-1-4 0 16,1 3 0-16,0-2-128 0,3-1 0 0,2 0 0 0,2 0 0 15,1-3 0-15,3 0 0 0,2 0 0 0,4-4 0 16,4 3 0-16,5 0 0 16,7-3 0-16,3 1 0 0,3 1 0 0,7 1 0 0,4-4 0 0,5 1 0 15,5 2 0-15,5 0 0 0,6-1 0 0,4 0 0 16,4 1 0-16,4 0 0 0,4 0 0 0,4 2 0 16,6-3 0-16,2 2-224 0,6 1 80 0,4-2 16 15,8 2 128-15,3-3 0 0,-2 2-144 0,-4 1 144 0,1-2 0 16,0-2 0-16,5 1 0 0,-1 1 0 15,2 1 0-15,-2-3 0 0,2 2 0 0,-2-1 0 0,0 2 0 0,-1-4 0 16,0 1 0-16,-4-2 0 0,-5 2 0 0,-1 1 0 16,1 0 0-16,-5-1 0 0,-2 2 0 0,-6 2 0 15,-5 0 0-15,-6 0 0 0,-4 0 160 0,-7 0-160 16,-4 0 192-16,-3 2-192 0,-4 0 256 0,-4 0-64 16,-1-2-16-16,-5 3 0 15,-1 0-176-15,-5-2 192 0,0 2-192 0,-7-1 192 0,-6 2-192 0,-5-1 192 16,-5-2-192-16,-8 1 192 15,-9 2-64-15,-4 1-128 0,11-4 192 0,-2 3-64 0,-4 1 64 0,-11-1 0 0,-7 2 0 16,-4-3 0-16,0 2-192 0,-1-1 0 0,-2 0 0 0,2-2 0 16,0 0-192-16,0-2-80 15</inkml:trace>
  <inkml:trace contextRef="#ctx0" brushRef="#br1" timeOffset="148554.97">24557 9122 13823 0,'0'1'1216'0,"0"-1"-960"0,0 0-256 0,0 0 0 0,0 3 976 0,0-3 160 0,0 2 16 0,1 0 16 0,0 3-1472 0,2-2-288 15,0 1-64-15,2 2-16 0,0-3 1712 0,0 0 352 0,1 1 64 0,-1-1 16 0,-1 0-656 0,1 2-128 16,-1-4-32-16,-1 3 0 16,0 1-528-16,1-1-128 0,-2 0 0 0,0 0 0 0,1 0 128 0,-1 0-128 15,0 0 192-15,-1 1-64 0,0-2 112 0,-1 0 16 16,0-3 0-16,0 0 0 0,-1 1 576 0,0 1 128 16,-2-2 32-16,1-2 0 15,-3 2 496-15,1-1 112 0,-2 1 0 0,0-3 16 16,0 3-528-16,-1-3-128 0,1 3 0 0,1-3-16 0,0 3-560 15,0-2-96-15,2 0-32 0,-1 2 0 0,1 0-256 0,1 0 0 16,-1-2 0-16,1 2 0 0,0 0 0 0,-1 0 0 16,1 2 0-16,-1-2 0 0,-1 0 160 0,-1 0 32 15,-1 2 0-15,0 0 0 0,-1 1 96 0,-2 0 32 16,-1 0 0-16,-1 0 0 0,-1 1-64 0,-2 1-16 0,-2 2 0 16,0 0 0-16,-3-1-240 0,-2 0 128 0,-1 0-128 0,-4 2 0 15,-2 0 0-15,-3 1 0 16,-5 1 0-16,-2-3 0 0,-1 2 0 0,-4-2 0 0,-5 2 0 0,-4 1 0 15,-1 0 0-15,-6 2 0 0,-2 3 0 0,-5-3 0 16,-2 1 0-16,-2-2 0 0,-2 0 128 0,-6 3-128 0,-2-2 0 0,-4 0 0 16,-2 1 128-16,-3-3-128 0,-1-3 128 0,0 2-128 15,-2-1 176-15,2-2-176 0,-2 2 192 0,-7-4-192 32,-8 4 192-32,-3-2-192 0,1 1 192 0,-2-1-64 15,-1 0 0-15,0 1-128 0,-1 0 240 0,0-1-64 0,-1 2-16 0,-4 0 0 16,0 2-160-16,-1 1 0 0,1 0 144 0,2 0-144 15,0 3 0-15,0-2 128 0,2 3-128 0,-1-4 0 16,0 4 0-16,-2-3 0 16,-1 1 0-16,1 0 0 0,0 0 0 0,2-1 0 0,0 0 0 0,0 1 0 15,3-2 0-15,-1 0 0 0,2 0 0 16,2 0 0-16,5-1 0 0,-2 0 0 0,-2 2 0 0,1-2 0 0,4 0 0 0,-1 1 0 0,-1-1 0 16,1 0 0-16,5 2 0 0,3-2 0 15,6-1 0-15,-2 1 0 0,-1 2 0 0,4 2 0 16,5-2 0-16,3 1 0 0,9-4 0 0,-3 4 0 0,-5-1 0 15,3 1 0-15,-1-4 0 16,1 4 0-16,-1 0 0 0,0 2 0 16,0-2 0-16,0 0 0 0,3-3 0 0,1 3 0 15,4-1 0-15,0-2 0 0,1 2 0 0,0 1 0 16,0-4 0-16,4 4 0 0,1-1 0 0,2 1 0 16,0 3 0-16,4-4 0 0,1 0 0 0,3 2 0 0,-2 1 0 15,3-2-128-15,0 0 128 0,1 0 0 0,0 2-128 0,2-5 128 16,5 0-128-16,-2 1 128 0,1 0-192 0,-1 0 64 15,4-1 0-15,-2 3 0 0,2-1 128 16,1-2 0-16,1 0 0 0,4-2 0 0,2 0 0 0,1 0 0 16,0-1 0-16,3-1 0 0,3-1 0 0,-1 0 0 15,1 1 0-15,1-2 0 0,6-1 0 0,-3 1 0 16,1 1 128-16,-3-1-128 0,1-1 0 0,0 2 0 16,3-3 0-16,1 0 0 0,0 2 0 0,1-1 0 15,0 0 0-15,2-1 0 0,-1 2 0 0,1-1 0 16,2-2 0-16,-2 1 0 0,4 1 0 0,-3 1 0 15,3-4 0-15,-1 2 0 0,2 2 0 0,0-4 0 16,-1 2 0-16,1 2 0 0,-1-3 0 0,0 2 0 0,1-1 0 16,-1-2 0-16,2 1 128 0,-2 2-128 0,1-3 160 15,-1 2-160-15,0-2 128 0,1 1-128 0,-2 2 0 16,0-3 0-16,0 2 128 0,0-2-128 0,-1 2 0 16,2 0 144-16,-1-2-144 0,1 0 0 0,-1 1 0 15,2 1 0-15,-1-2 0 0,0 0 0 0,1 0 0 0,-1-2 0 16,3 1 0-16,-1-1 0 0,1 0 0 0,0 0 0 15,2-1-240-15,0 0-16 0,2-1-16 0,1-1-12320 16,1-1-2448-16</inkml:trace>
  <inkml:trace contextRef="#ctx0" brushRef="#br1" timeOffset="151792.06">4918 9195 8287 0,'5'0'736'0,"-3"0"-592"15,1-2-144-15,-1 0 0 0,1 2 4368 0,-1 0 848 0,2 2 160 16,3-2 48-16,4 0-3568 0,5 0-704 0,7 2-128 0,1-2-48 0,5 3-336 0,1-3-64 0,-1 1 0 0,3 1-16 0,4 0-336 0,0 0-64 0,1 2-16 0,0-2 0 0,2 1-16 0,0 0-128 15,1 0 192-15,1 1-64 16,-1 2 464-16,2-3 96 0,2 4 16 0,0-1 0 0,3 0-160 0,1 0-32 16,2 0 0-16,4 1 0 0,3-1-192 0,2 0-64 15,2 1 0-15,3 0 0 0,4-1-96 0,4 0-32 16,1 0 0-16,1 0 0 0,2 0 0 0,4 4 0 16,3 0 0-16,1-1 0 15,-2-2-128-15,2 2 0 0,5-2 0 0,0 5 0 0,1-3 0 0,-2-1 0 16,0 1 0-16,-4-3 0 0,0 4 0 0,4-1 0 0,2 1 0 0,-1-1-176 15,-10 0 176-15,8-2 0 0,7 3 128 16,3 1-128-16,1 0 0 0,0 0 0 0,1 2 0 16,-2 0 0-16,0 2 192 0,-3 1-16 0,0 2-16 0,0-1 0 15,1 3-160-15,-2-2 160 0,2-2-160 0,-1 3 160 16,2-1-160-16,-1-2 0 0,4 1 0 0,-5-1 0 16,0 0 0-1,-2-1 0-15,-3-4 0 0,-3 1 0 0,-3 0 0 0,-4 1 0 16,-1-5 0-16,-2 2 0 0,0 0 0 0,-1 3 0 15,-2-1 0-15,-2 0 0 0,-1 2 224 0,-5-2-32 16,-3-2-16-16,0 0 0 0,2 1-176 0,0 3 160 0,1 1-160 0,-4-2 160 0,0 0-160 16,0-1 0-16,-3 0 0 0,0-1 0 15,-1 1 0-15,2 0 0 0,3-2 0 16,-4 0 0-16,-2-2 0 0,-4 0 0 0,0 0 0 0,-2 0 0 0,-2 1 0 0,-1-2 0 16,0 2 0-16,-2-2 0 0,-3 2 0 0,-1-3 0 15,-2 0 0-15,-2 0 128 0,-1 0-128 0,0 1 128 16,-2 0-128-16,-1-2 128 15,-2 1 32-15,0-1 0 0,0 1 0 0,-2 0 0 0,2-1-160 0,-2 0 0 0,0 2 0 16,0-2 0 0,-1 1 0-16,1 0 0 0,-2-1 0 0,0 1-176 0,2 0 176 0,-3-1 0 0,1 1 0 0,-1-1 0 15,-3 0 0-15,1-1 0 0,-1 2 0 0,-3 0 0 32,0-3 0-32,-3 0 0 0,-1 4 0 0,-1-4 0 15,0 4 128-15,0-4 48 0,-2 2 16 0,2-1 0 16,-1 0-192-16,-2-1 0 0,2 2 0 0,-2-1 0 15,-1-2 0-15,-1 2 0 0,0-4 0 0,-3 3 0 16,3-2 0-16,-2 1 0 0,0 0 0 0,0 0 0 16,0-2 0-16,0 3 0 0,1-3 0 0,-3 0 128 15,0 0-128-15,0-3 0 0,-1 3 144 0,1 0-144 16,-1-2 0-16,0 0 128 0,0 0-128 0,0 1 0 0,-1-2 0 16,-1 1 0-16,2-2 0 0,-1 2 128 0,0 0-128 0,-2-4 0 15,1 4 0-15,-2-2 128 0,0 0-128 0,-2-1 192 16,0 2-64-16,-2-4 0 0,1 1-128 0,-3-1 176 15,-1 1-176-15,-2-6 192 0,1 3-192 0,-3-1 0 16,0-3 0-16,-1 3 128 0,0-2-128 0,-2-2 0 16,1 2 0-16,-3 0 0 0,2-1 0 0,-2 0 0 15,-1 0 128-15,-2-1-128 0,4 0 0 0,-3 2 0 0,3-1 0 16,-2 3 0-16,-1-2 0 0,4 2 128 0,-3-1-128 0,1 1 0 16,1 3 0-16,2-2 0 0,1 2 0 15,1 0 0-15,3 2 0 0,0 2 0 0,4-1 0 0,0 1 0 16,2 1 0-16,1 1 0 0,1 1 0 0,2 1 0 15,0 1 0-15,2-2 0 0,3 4 0 0,-1-1 0 16,3 3-144-16,0-2 144 0,4 2 0 0,-1 2 0 16,2 2 0-16,1-1 0 0,1 2 0 0,1 0 0 15,-1-1 0-15,0 2-128 0,1 1 128 0,-1-3 0 0,-1 0 0 16,0 2 0-16,1-2 0 0,-1 0 0 0,1 0 0 16,-4-2 0-16,2 1 0 0,-3-2 0 0,1 2 0 15,-2-2 0-15,0 2 0 0,-2-1 0 0,-1 0 0 0,0 2 0 16,-1-1 0-16,-2-2 0 0,1 2 0 0,-2-1 0 15,0 2 0-15,-3 0 0 0,1 0 0 0,-2 3 0 16,-1-1 0-16,-1 4 0 0,-3-2 0 0,-4 3 0 16,0-1 0-16,-3 0 0 0,-2 3 0 0,0 0 0 15,-1 0 0-15,-3-3 0 0,1 0 0 0,0 0 0 16,-2-1 0-16,-1-1 144 0,-1 0-144 0,0-1 0 16,0-2 144-16,0 0-144 0,0-4 0 0,0 0 0 15,2-2 0-15,-2-2 128 0,1-5-128 0,1-2 0 16,2 0 0-16,-2-4 0 15,2-5-704-15,0 0-48 0</inkml:trace>
  <inkml:trace contextRef="#ctx0" brushRef="#br1" timeOffset="153539.16">13861 10546 28559 0,'-2'-3'2544'0,"2"2"-2032"0,0-3-512 0,0 4 0 0,0-2 320 0,0 2-16 0,2-4-16 0,-2-2 0 0,1 0-1088 16,1-4-224-16,1 3-32 0,0-1-16 0,1 0 864 0,0 2 208 0,0 0 0 0,0 0 0 0,3 0 256 0,-2-1 112 0,0 1 16 0,1 0 0 15,0 0 256-15,0 0 64 0,0 0 16 0,0-2 0 16,1 2 368-16,-2-4 64 0,0 1 0 0,-1 0 16 16,0-1-32-16,0-3-16 0,0 1 0 0,-2-4 0 0,1 3-224 0,-2-5-64 15,1 2 0-15,1-4 0 16,-1 2-560-16,1-4-112 0,0 4-32 0,0-2 0 0,1 2-128 0,-1 0 0 15,2 0 0-15,-1 2 128 0,1 1-128 16,0-1 0-16,0 6 0 0,0 0 0 0,0 1 0 0,-2 3 0 16,2 4 0-16,-1 0 0 0,1 2 0 0,-1 0-176 15,-1 4 176-15,2 0-128 0,-1 2 128 0,-1 3-128 16,-1 3 128-16,-1 0-128 0,0 4 128 0,-2 2-208 16,-1 3 80-16,-3-1 128 0,-1 1 0 0,-2 2 0 15,0 2 0-15,-4 1 0 0,1-1 0 0,0-1 0 16,-1 1 0-16,1-1 128 0,-2 3-128 0,2-4 0 15,-1 4 144-15,-1 2-144 0,2-1 144 0,-1 1-144 0,2 3 192 16,0-1-192-16,4-5 192 0,2-1-192 0,3-3 192 16,2-4-192-16,4-2 304 0,1-3-48 0,3 0-16 15,2 0 0-15,4-3 64 0,2 0 16 0,3-2 0 0,2-2 0 16,3 1-32-16,1-4 0 0,3 1 0 0,-1-2 0 16,-2 2-160-16,0-1-128 0,0-3 144 0,-3 0-144 15,0 0 0-15,-4 0 0 0,0 0 0 0,-2-3 0 16,1 2-768-1,-2-2-32-15,0 0-16 0,0-2-18288 0</inkml:trace>
  <inkml:trace contextRef="#ctx0" brushRef="#br1" timeOffset="156026.13">28608 2541 7359 0,'10'-2'656'0,"-2"0"-528"0,0 2-128 0,-3 0 0 0,-3 0 0 0,3 0 0 0,4-2 0 16,4 1 0-16,6-1-400 0,-1-1 32 0,-2 1 16 0,-4 0 0 0,-6-1-288 0,-5 2-48 0,-2-1-16 0,-3 2 0 0,-2-3 1344 0,-2 2 256 0,1 1 48 0,0-2 16 16,0 2 0-16,2-3 0 0,2 2 0 0,-1 1 0 15,3-3-720-15,0 2-240 0,1 0 144 0,0 0-144 16,1-3 144-16,0 2-144 0,1 2 160 0,2-4-160 16,-1 1 1152-16,2 1 144 0,0 1 32 0,-1-2 0 0,3-1 384 0,-2 2 80 15,2-1 0-15,-1 2 16 0,-1 1-736 0,0-2-160 16,0 1-16-16,-1 1-16 0,-2 0-624 0,1 0-112 15,-1 0-16-15,-1 0-128 0,-1 0 0 0,2 1 0 16,-2 1 0-16,1-2 0 0,-1 1 0 0,1 2 0 16,-1-1-128-16,1 2 128 0,-1-1 0 0,2-3 0 15,-1 3 0-15,0 0 0 0,2-3 0 0,-3 4 0 16,1-4 0-16,0 2 0 0,0-1 0 0,-1 2 0 16,1-3 0-16,1 1 0 0,-1 0 0 0,0 0 0 15,-1 2-128-15,1-2 128 16,-1 2-528-16,-1-1-64 0,-1-2-16 0,-2 4-10016 0</inkml:trace>
  <inkml:trace contextRef="#ctx0" brushRef="#br1" timeOffset="157149.5">28624 2657 911 0,'-3'0'0'0,"1"0"0"0,1 0 0 0,-1 0 0 0,2 2 272 0,-1-2-16 0,-1 2-16 0,-2-2 0 0,-2 2-416 0,-1 2-80 0,0-1 0 0,0-2-16 0,-2 1 80 0,2 0 32 0,-1 0 0 15,1-2 0-15,-1 0 336 0,1 0 64 0,-1 0 16 0,0 0 0 32,-2 0 0-32,-1 0 0 0,0 0 0 0,0-2 0 15,-2 2-256-15,0-2 128 0,-2 2-128 0,-1-2 0 0,0 2 0 0,0-1 0 16,-2 1 0-16,1-3 0 0,0 3 0 16,-1 3 320-16,0-3-32 0,0 0-16 0,4 0 1200 15,0 1 224-15,3 1 48 0,0-2 16 0,1 4 32 16,2-1 0-16,2-2 0 0,2 1 0 0,1 1-800 0,2-3-160 15,1 3-16-15,0-3-16 0,2 0-192 0,-1 0-32 16,3 0-16-16,0 0 0 0,1 0 272 0,-2 0 48 16,2 0 16-16,0 0 0 0,0 0-256 0,1-3-32 15,2 3-16-15,0-3 0 0,1 1 0 0,1 1 0 16,0-2 0-16,1 1 0 0,-1 0-128 0,1 0-16 16,3 1-16-16,-2-4 0 0,2 3-64 0,-1-2-16 15,3 2 0-15,-1-3 0 0,0 2 144 0,0-1 16 0,0 0 16 16,1 2 0-16,0-2-80 0,1-1 0 0,-3 4-16 15,1-2 0-15,-1 1-240 0,1 1-64 0,-1 1 0 16,-1-3 0-16,1 3-128 0,-2 0 0 0,1 0 0 0,-1 3 0 16,0-3 0-16,0 0 0 0,0 0 0 0,0 1 0 15,1 1 0-15,-2-2 0 0,1 3 0 0,-1-3 0 16,0 4-128-16,1-4 128 0,-3 2 0 0,3-1 0 16,-1 2 0-16,-1-1 0 0,0 2 0 0,-2-4 0 15,0 2 0-15,-2 0 0 0,0 0 0 0,-1-1 0 16,-1 2 0-16,-2-1 0 0,1-2 0 0,-2 4 0 0,0-4 368 15,-1 2-16-15,1 0 0 0,-1 0 0 0,-1-2-352 0,1 3 0 16,0-3 0-16,0 0 0 0,0 0 0 16,0 0 0-16,0 0 0 0,0 0 0 0,0 0 368 15,0 0 48-15,0 0 16 0,0 0 0 0,0 0-304 0,0 0-128 16,0 0 128-16,7-19-128 0,-4 14 0 0,-2 4 0 16,0-3 0-16,1 2 0 0,0-2 0 0,1 2 0 15,-1-2 0-15,1 1 0 0,-1 1 0 0,0 1 0 16,2-2 0-16,-1 1 0 15,-1 0-1088-15,-1-1-128 0</inkml:trace>
  <inkml:trace contextRef="#ctx0" brushRef="#br1" timeOffset="164789.99">28861 2619 16575 0,'-5'1'1472'0,"1"-1"-1168"0,1 3-304 0,-1-3 0 0,3 0 336 0,0 0 16 0,-1 0 0 0,0 0 0 0,-2 0 48 0,-1 0 16 0,0 0 0 0,2 0 0 0,-2 0 480 0,1 0 112 15,3 0 16-15,1 0 0 0,1 0 128 0,0 0 48 16,2 0 0-16,0 1 0 0,1 1 272 0,0 1 64 0,1-2 16 16,0 4 0-16,-2-1-64 0,2-2-16 0,0 2 0 0,-1 0 0 15,0-1-672-15,-1 2-144 0,0-1-16 0,1-2-16 16,-1 0-352-16,1 0-64 0,0 1-16 0,1-3 0 15,-2 0-16-15,0 0-16 0,0 0 0 0,0 0 0 16,-1 0 32-16,0-3 0 0,-1-1 0 0,-1 2 0 16,0 0 0-16,-1-2 0 0,-1 0 0 0,-1-1 0 15,-1 0-64-15,0-1 0 0,-1 0 0 0,2-3 0 16,-2 2 0-16,1-2 0 0,0 0 0 0,1-2 0 16,0 0 48-16,1-2 0 0,-1 0 0 0,2-3 0 15,0-2 16-15,1-1 16 0,0 0 0 0,1 0 0 16,0-1-208-16,2-2 0 0,-1-1 0 0,2-1 0 15,0-1 0-15,0-3 0 0,0 2 0 0,1-3 144 0,1 1-144 0,-1 0 0 16,0 0 0-16,1 2 0 0,1-2 0 0,-1-1 0 16,1-2-176-16,-1 3 176 0,2 2 0 0,-2 0 0 15,0 4 0-15,-2-1 0 0,1 1 0 0,-3 4 0 16,1 1 0-16,-2 0 0 0,0 4 0 0,-1-2 0 16,-1 1 0-16,1 2-128 0,-2-2 128 0,-1 2 0 15,-1-1 0-15,1 1 0 0,-1 2 0 0,-2 0 0 16,1-2 128-16,-1 3-128 0,-1-1 0 0,0 2 0 0,0 0 0 15,0-2 0-15,0 4 0 0,0-2 0 0,-1 0-128 0,-1 2 128 16,2 0 0-16,-2 0 0 0,1 2 0 0,-1-1-128 16,0 1 128-16,0 2 0 0,-1 0 0 0,-3 0 0 15,1 2 0-15,-3 0 0 0,0 2 0 0,0-2 0 16,1 4 0-16,-1-1 0 16,0 0 0-16,0 0 0 0,0 2 0 0,2 0 0 15,-1 1 0-15,2-2 0 0,1-1 0 0,-1 2 0 0,2-1 0 0,2 0 0 16,-1-1 0-16,2 0 0 0,-2 1 0 0,2 1-128 15,-2-4 128-15,0 2 0 0,-1 2 0 0,1-3 0 0,-4 3 0 16,-2-4 0-16,-1 4 0 0,-2-1 0 16,-3-2 0-16,-2 2 0 0,-2-1 0 0,-3 0 0 15,-1 1 0-15,-2-4 0 0,-1 2 0 0,-1-1 0 0,0 2 0 0,2-1 0 16,1-2 0-16,-4 1 0 0,-3 2 0 0,-3-1 0 16,1-2 0-16,0 2 0 0,0 0 0 0,2-2 0 15,-1 0 0-15,1 1 0 0,0-1 0 0,-1 2 0 16,0 1 0-16,-2-3 0 15,-2 2 0-15,-3 0 0 0,0 1 0 0,-3-3 0 0,-1 1 0 0,-1 1-128 16,-1-2 128-16,-2 0 0 16,2 0 0-16,0 3-160 0,1-3 160 0,0 0 0 0,3 0-144 0,-1-3 144 15,1 3 0-15,1-3-144 0,3 3 144 0,0-3 0 0,3-1 0 16,3 4-128 0,2-3 128-16,2 0 0 0,3 1 0 0,2-2 0 0,1 1 0 15,2 2 0-15,1-4 0 0,1 2 0 0,-2-1 0 0,0-1 128 16,2 1-128-16,1 1 128 0,1-1-128 15,0-1 0-15,2 1-128 0,2 0 128 0,1 1 0 0,1 0 0 0,1 1 0 0,1 1 0 16,0-2 0-16,2 3 0 0,1-2 0 16,0 0 0-16,2 2 0 0,0-2 0 0,2 2 0 0,0 0 0 15,0-3 0-15,0 3 0 0,2-1 0 0,-1 1 0 16,1 0 0-16,1 1 0 0,0-1 0 0,-1 3 0 16,2-1 0-16,-1 2 0 0,1-1 0 0,-1 0 0 15,2 1 0-15,-1 0 0 0,1 2 0 0,-2-1 0 0,2 1 0 0,0 0 0 16,-1 2 0-16,1-2 0 0,0 0 0 0,0 0 0 15,-2 0 0-15,1 1 0 0,0 0 0 0,0 2 0 16,-1 0 0-16,1 0 0 0,-2 1 0 0,1 2 0 16,0-2 0-16,1 3 0 0,-1-1 0 0,1 2 0 15,-1 0 0-15,0 3 0 0,0-1 0 0,1 2 0 16,-1 4 0-16,1 1 128 0,-1-1-128 0,1 3 0 16,-2 1-128-16,2 5 128 0,-2 2 0 0,-1 0 0 0,1-1 0 15,0 1 0-15,2-2 0 0,-1-3 0 0,2 0 0 16,0-5 0-16,1-1 0 0,-1-4 0 0,1-1 0 0,0-3 128 15,1 0-128-15,-1 1 0 0,1-4-128 0,-1 4 128 16,1-8 0-16,-1 4 0 0,0-1 0 0,-1 0 128 31,1 0-128-31,-1 1 0 0,0 0 0 0,-2 0-128 0,2-1 128 0,-1 0 144 16,0-1-16-16,-1-3-128 0,0 4 144 0,-2 0-144 0,2-1 0 0,-2 0 144 16,-2-1-144-16,1 2 0 0,0-2 0 0,-1 1 0 15,-1 1 0-15,1 0 0 0,-1-2 0 0,1-1 0 0,2 0 0 0,0-1 0 16,0-3 0-16,1 3 0 0,1-2 0 0,0-2 0 31,1 2 0-31,0 0 0 0,2 2 192 0,-1-4-64 16,1 4 0-16,1-2 0 0,1 2-128 0,-1-2 0 15,1 2 144-15,2-2-144 0,0 1 0 0,0 1 0 16,1-1 0-16,-1 0 0 0,3 1 0 0,0-2 0 16,0 2 0-16,1-4 0 0,1 3 0 0,-1-2 0 15,3 1 0-15,0-2 0 0,2 0 0 0,0-2 0 16,2 0 0-16,4 0 128 0,1-2 144 0,2 2 48 15,3-2 0-15,3 0 0 0,3 0-320 0,2-2 0 0,3 2 0 16,3 0 0-16,1 2 0 0,5 0 0 0,2 2 0 16,1 0 0-16,2-1 0 0,0 2 0 0,3-1 0 15,1 2 0-15,-4-2 0 0,-2 2 0 0,-1 0 0 16,-1-2 0-16,2 1 0 0,1 1 0 0,0-1 0 0,1 0 0 16,-1-2 0-16,2 4 0 0,-1-1 0 0,1-4 0 15,0 2 0-15,5-4 0 0,5 2 0 0,5-3 0 16,2 2 0-16,0 1 0 0,1 0 0 0,-2 0 0 15,-5 1 0-15,1-1 0 0,1 0 0 0,0 3 0 16,-2-3 0-16,-4 2 0 0,-2-2 0 0,-5 0 0 16,-6 0 0-16,-3 0 0 0,-2-2 0 0,-3-2-144 15,-1-1 144-15,-4 1 0 0,-1 2 128 0,-2-2-128 0,-2 0 0 16,-3 2 0-16,1 1 0 0,-1-4 0 16,-1 3 0-16,-1-2 0 0,-1 0 0 0,0 0-192 0,0-2 192 15,-2 0 0-15,0 0 0 0,-3-1 0 0,0 0-208 0,-1-4 32 16,-1 1 16-16,0 0 0 15,1-5-752-15,0 2-160 0</inkml:trace>
  <inkml:trace contextRef="#ctx0" brushRef="#br1" timeOffset="173261.66">11999 11301 35935 0,'-1'3'3200'0,"1"-3"-2560"0,0 0-512 0,1 0-128 0,2 0-592 0,-1 1-144 0,1-1-32 0,3 2 0 0,2 1 592 0,3-3 176 0,0 3 0 0,0 0 0 0,1-3 0 0,-1 4 224 0,2-4-16 0,-1 2 0 0,3-2 496 0,0 1 80 16,1 2 32-16,1-3 0 0,3 2-64 0,1-4-16 15,1-1 0-15,4 2 0 0,0-4-432 0,4 1-96 16,2-2-16-16,0-1 0 0,2 1-192 0,-1-1 0 16,2 1 0-16,0-2 0 0,3 0 0 0,-1 0 0 0,1-2 0 15,-1 3 0-15,0-1 0 0,-2 2-128 16,-3-1 128-16,-1 3 0 0,-1-1 0 0,-3 1 0 0,-1 1 0 0,-4 2 0 16,-2-1 0-16,-4 2 0 0,-4 0 0 0,-2 0 0 15,-4 2 0-15,-2-1 0 0,-3 4 0 0,-2-1 0 16,-2 2 0-16,-3 0 0 0,-1 2 0 0,-3 0 0 15,-1 2 0-15,-3 0 0 0,-1 1 0 0,1-3 0 16,-1 2 0-16,0-2 192 0,0 0 0 0,1 0 0 16,2-1-48-16,1-1-16 0,0 0 0 0,1 1 0 0,3 2-128 0,-1-3 160 15,1 4-160-15,1-4 160 0,-1 3-160 0,1-3 0 16,2 2 0-16,-1 0 0 16,2-2 0-16,0 1 0 0,1 3 128 0,-2-3-128 0,2 3 0 0,-1 1 0 15,2 1 144-15,-2 2-144 0,2 1 0 0,-2 2 0 16,0 4 0-16,1-1 128 0,-2 2-128 0,-1-1 0 15,1 1 0-15,0-2 0 0,0 1 0 0,-3-3 0 16,1 0 0-16,1 1 0 0,0-3 0 0,0-1 0 16,2 1 0-16,-1-4 0 0,3-1 0 15,-1 0 0-15,1-1 0 0,1-2 0 16,3 0-416-16,-1-4-48 0,2 1-16 0,1 0 0 16,0 0-2144-16,1-5-416 0,3 1-96 0,-1-2-11392 0</inkml:trace>
  <inkml:trace contextRef="#ctx0" brushRef="#br1" timeOffset="173672.64">13127 11057 21183 0,'1'0'944'0,"-1"-2"192"0,2 1-912 0,-1 1-224 0,0 0 0 0,0 0 0 16,1 1 768-16,-1 1 128 0,3 1 0 0,1 1 16 0,-1 2-80 0,4 0-32 0,-2 1 0 0,0 2 0 0,-1 0 736 0,-1-2 128 0,1 3 48 15,-1-1 0-15,-1 3-464 0,1-2-96 0,0 2 0 0,-1 2-16 16,0 2-688-16,-1 5-128 16,1 4-16-16,-2 4-16 0,3 9-160 0,-3 2-128 0,-1 5 144 15,0 7-144-15,-1 3 0 0,0 9 0 0,1 6 0 0,-2 3 0 16,1 5 0-16,0-5 0 0,-2 0 0 0,2-8 0 31,-1 0-576-31,0-6-128 0,2-8 0 0,0-4-16 0,0-6 80 16,0-6 32-16,0-4 0 0,-1-7 0 0,1-3 608 0,0-5 0 0,0-6 0 0,-1-4 0 15,0-6-560 1,-1-3-192-16,0-4-32 0,0-5-13648 0</inkml:trace>
  <inkml:trace contextRef="#ctx0" brushRef="#br1" timeOffset="174130.61">13198 11007 43311 0,'-5'-4'3840'15,"0"2"-3072"-15,1 2-608 0,3-3-160 16,0 2-304-16,1-2-80 0,-3 0-32 0,-1-3 0 0,2-3 112 16,2-2 32-16,6 0 0 0,3 1 0 15,3-3-176-15,3 3-48 0,5 1 0 0,1-4 0 0,1 3 336 0,4 0 160 0,0-1-160 0,2 1 160 31,1 3 0-31,-1 1 0 0,1 3 0 0,-2 1 0 0,0 4 336 0,-1 1-32 0,1 7-16 0,-3 0 0 16,-1 8-288-16,-3 1 0 0,-3 3 0 0,-4 0 0 16,-2 2 0-16,-4 3-304 0,0 1 64 15,-4 1 16-15,0 0 32 0,-1 2 16 0,-2-2 0 0,-1-1 0 16,0 3 176-16,-1-2 0 0,0 0 0 0,1 0 0 0,0-1 0 16,-2-1 0-1,2-3 0-15,-3-2 0 0,0 0 0 0,-3-1 0 0,0-5 0 0,-3 1 0 16,-3-3 0-16,-2 0 0 15,-3 1 160-15,-3-3-160 0,-1 2 0 0,-6-2 128 16,-1 1-128-16,-5-1 0 0,1-2 0 0,-2-4-240 16,1 0 48-16,0-2 16 0,3-2 368 0,3-2 80 15,3-2 16-15,2-2 0 0,3 2 112 0,1-2 32 16,3-2 0-16,3 0 0 0,2-1-304 0,1 1-128 16,2 0 0-16,2 0 128 15,2 2-576-15,3 0-128 0,1 4-32 0,4-2-17040 0</inkml:trace>
  <inkml:trace contextRef="#ctx0" brushRef="#br1" timeOffset="174607.72">13512 12008 35007 0,'-4'-2'1552'0,"2"-1"320"0,-1 0-1488 0,3-1-384 15,0 0 0-15,1 2 0 0,1-2 0 0,0-4-320 0,3-6 64 0,2-5 16 0,2 1-80 0,2-2 0 0,2-2-16 0,1 3 0 0,1 1 848 0,0 2 192 16,0 1 16-16,-1 2 16 0,0 6 160 0,1-2 16 15,0 6 16-15,1-4 0 0,0 6-288 0,-1 0-64 16,1 2-16-16,0 3 0 0,2 0-432 0,-4 2-128 16,1 0 0-16,-1 1 0 0,-3 2 0 0,-1 0 0 0,-2 1 0 0,0 2 0 15,-3 0 0-15,-1 2-192 0,-2 1 48 0,-2 1 16 16,-1 1 0-16,-3 4 0 0,-2-2 0 0,-3 1 0 16,-1 1 128-16,-1 1 0 0,-1-2 0 0,-1-1-128 15,2-1 0-15,0-2 0 0,1 0 0 16,2-4 0-16,0-2 128 0,2 0 224 0,1-1-48 0,0-2-16 15,3 3 32-15,0-1 0 0,2-1 0 0,2-2 0 16,1 4-192-16,1-2-224 0,2 3 48 0,2-1 16 16,0 0-288-16,1-2-64 0,2 2-16 15,0-4 0-15,2 2-112 0,0 0 0 0,2-1-16 0,0-4 0 16,0 4-560-16,0-5-96 0,1 2-32 0,0-2-8480 16,-1-1-1696-16</inkml:trace>
  <inkml:trace contextRef="#ctx0" brushRef="#br1" timeOffset="175180.63">14212 12362 41471 0,'-2'8'3680'0,"1"-5"-2944"0,0 0-592 16,0-1-144-16,1-2-896 0,0 4-192 0,-1 2-64 0,-1 4 0 0,0 5-2816 0,-2 1-576 0,2 0-128 0,-3 0 0 15,-2-1 2816-15,1-2 576 0,0 2 128 0,-3-4 0 0,1 4 1552 0,-1-2 304 0,-1-1 64 0,0-2 16 16,2 2 640-16,-1-4 128 0,2 0 32 0,-1-1 0 15,3-4-1440-15</inkml:trace>
  <inkml:trace contextRef="#ctx0" brushRef="#br1" timeOffset="175507.24">14542 11833 35935 0,'0'0'3200'0,"0"0"-2560"0,0-1-512 0,0 1-128 16,0 0 1024-16,1 1 192 0,2 0 48 0,0 3 0 31,2 6-1920-31,3 0-384 0,2 4-80 0,-2 6-16 0,2 1 432 16,-1 5 64-16,-1 0 32 0,2 3 0 0,-2 1 736 0,-1-1 128 0,-1 2 48 0,-2-3 0 15,0 2-48-15,-2 1 0 0,-2-3 0 0,0 4 0 16,-1-1-96-16,-2-2-32 0,0-1 0 0,-1 1 0 16,0-6-560-16,1-1-112 0,-2-1-32 0,1-2 0 15,2-3-1536-15,-1-2-304 0</inkml:trace>
  <inkml:trace contextRef="#ctx0" brushRef="#br1" timeOffset="183072.13">13631 10479 19343 0,'3'2'1728'0,"1"2"-1392"0,-2-2-336 0,1-2 0 16,-1 2 832-16,1 0 112 0,1 2 16 0,3 4 0 0,2 0 384 0,-1 2 96 0,1 1 16 0,-2-4 0 0,-2 2-272 0,-1-3-48 15,0 2-16-15,-3-3 0 0,0-1-160 0,2 1-48 0,-3-1 0 0,0-1 0 16,-2-2-272-16,0 1-48 16,-1 1-16-16,0-3 0 0,-3 1 0 0,-2 2 0 0,-1-1 0 0,-3-2 0 15,-3 4-176-15,-3-3-32 0,-3 1-16 0,-4 2 0 16,-1 1-224-16,-4-1-128 16,-1-1 160-16,-2 0-160 0,0-1 176 0,-2-2-176 15,-2 2 192-15,0-4-192 0,-1 0 256 0,-1-2-64 0,0-1-16 0,-1-1 0 16,2 0 0-16,-3-1 0 0,1 0 0 0,0 1 0 0,0-3-16 15,2 2 0-15,-1 1 0 16,0 0 0-16,-2 0-160 0,0 3 0 0,2 3 0 0,-4 3 0 0,3 0 0 16,-2 6 0-16,1 0 0 0,-1 0 0 0,0 1 0 0,0 3 0 15,-2-1 0-15,1 2 0 0,2-2-128 16,2 0 128-16,-2 1 0 16,1-3 0-16,3 0 0 0,1-1 0 0,2 3 0 15,0-5 0-15,4 2 0 0,-3 1 0 0,2-2 0 0,-1 2 0 16,1-2 0-16,2 0 0 0,0 2 0 0,1-4 128 15,2 3-128-15,0-3 0 0,4-1 0 0,1 1 0 0,2 0 128 16,2 1 0-16,-1-2 0 0,0-1 0 0,2 1 80 0,-1-1 16 16,-1 0 0-16,2 1 0 0,-1-2-64 15,1 1-16-15,0 2 0 0,-2-3 0 0,2 3-144 0,0-2 0 16,0-1 0-16,3 2 0 0,-1-1 144 0,2 0 0 16,-1-2 0-16,3 2 0 15,0-2-16-15,3 2 0 0,0-1 0 0,0-2 0 16,2 4 0-16,0-4 0 0,1 3 0 0,0 1 0 0,0-2 0 0,2 1 0 0,0 1 0 0,1-1 0 15,0-2-128-15,0 3 0 0,1 1 0 0,-2 3 0 16,2-3 128-16,-2 4 0 16,0 0 0-16,-1 1 0 0,1 3-128 0,-1 1 0 15,-2 2 0-15,0 4 0 0,0 1 0 0,-1 2 0 0,-1 3 0 0,-1 1-176 16,0 5 176-16,0 4 0 16,0 1 0-16,0 0 0 0,2 1 0 0,0-1 0 0,0 2 0 0,1 0 0 15,0 2 0-15,1-1 0 0,1 0 0 0,1 0-128 0,1-2 128 16,-2 1 0-16,1-2 0 0,-1-3 0 0,2-5 128 0,-1 3-128 15,-1 2 128-15,-2 0-128 0,0 3 0 0,0 0 0 16,0 3 0-16,-1-1 0 0,0-1 0 0,0-5 0 16,-2 2 0-16,0-2 0 0,0 2 0 0,0-3 0 15,-1-1 0-15,0 3 128 16,1-7-128-16,0 4 0 0,0-1 0 16,-1-2 0-16,0-1 0 0,2-4 0 0,1-2 0 0,0-1 0 15,1 1 0-15,0-3 0 0,0-2 0 0,2-2 0 16,2-2 128-16,0 0 0 0,0-2 0 0,1-1 0 15,2 0 48-15,-1-4 16 0,2 4 0 0,-2-4 0 0,1 4-192 0,1-1 0 16,-2 0 144-16,0 0-144 0,2-1 0 0,-2-2 128 0,2 0-128 0,-1-4 0 31,2 2 0-31,-2 0 0 0,2-1 0 0,2 0 0 0,-1-1 128 0,2 0-128 0,2 0 128 0,2-2-128 32,0 3 0-32,2-3 144 0,3 0-144 0,1 0 0 0,0 1 160 0,4-1-160 15,4 0 128-15,2 0-128 0,3 2 128 0,2-2-128 16,3 0 0-16,4 3 128 0,7-3-128 0,2 3 0 0,4 1 0 0,1 2 0 15,3-3 0-15,-1 3 0 0,-2-2 0 0,1-2 0 16,1 2 0-16,1-2 0 0,3 2 0 0,0 2 0 0,-1 2 0 16,0-2 0-1,-1-1 0-15,-1 0 0 0,-1 0 0 0,2-2 0 0,0 4 0 0,5-1 0 0,2 0 0 16,3-2 0-16,1-1 0 0,1 0 0 16,0-3 0-16,6 2 0 15,5-2 0-15,0 2 0 0,3 0 0 0,0 1 0 16,-1-3 0-16,2 0 0 0,5 1 0 0,-1 1 0 15,-1 1 0-15,-1-3 0 0,-3-3 0 0,-1 1 0 16,4 1 0-16,-1 1 0 0,-1-3 0 0,-3 3 0 31,-2-6 0-31,-1 2 0 0,-2 4 0 0,-2 0 0 0,-1 0 0 0,-5 0 0 16,-3-2 0-16,-2-1 0 0,-1 0 0 0,-2-1 0 0,1 1-128 0,-2 2 128 0,-1-1 0 16,-3-2 0-16,-2 1 0 0,0 0 0 0,0-2 0 15,-1 4 0-15,1-2 0 0,2 2 0 0,-3-2 0 0,-2 3 128 16,0-2-128-16,-2 1 0 0,-2-2 0 0,-2 1-176 15,-4 0 176-15,-1 0 0 0,-1 2 0 0,-1 0 0 16,-4 0 0-16,-1 0 0 0,-3 0 128 0,-6 0-128 16,-1 2 0-16,-4-2 0 0,-3 0 0 0,-4 0-128 15,-3 0 128-15,0 0 0 0,-2-2 0 0,-1-2 0 0,-1 2 0 16,-2-4 0-16,0-1 0 0,0 1 0 0,-1-1 0 16,0-3 176-16,-1-1-16 0,-1-3 0 0,-2-4 112 15,1-2 32-15,0-2 0 0,-2-3 0 16,1-1-112-16,0-4 0 0,-1 1-16 0,0 0 0 15,1 1-176-15,0-4 128 0,-1-8-128 0,2-2 128 0,-1-3-128 0,3-4 128 16,0-3-128-16,0-1 128 0,2-2 32 0,0 0 0 16,2 3 0-16,0 0 0 0,-1-2-160 0,1-1 0 15,1-1 144-15,-1 2-144 0,2 0 0 0,0 0 0 16,0 4 0-16,0 2 128 0,-1 1-128 0,1-3 0 16,-1 4 0-16,0-1 0 0,2 3 0 0,-4-1 0 15,1 2 0-15,-2-2 0 0,2 5 0 0,0-1 0 0,-2 3 0 16,1 3 0-16,-1-2 0 0,-1 3 0 0,1 1 0 0,-1 3-128 15,0 3 128-15,-1 4 0 0,-1 2 0 0,0 2-128 16,-2 3 128-16,0 2 0 0,-1 5-144 0,-1 0 144 16,1 0 0-16,-1 2 0 0,0 1-144 0,0-1 144 15,0 1 0-15,2 0-160 0,-1-1 160 0,2 0-128 16,-2 1 128-16,0 0-160 0,2 0 160 0,-2 0-160 16,1 2 160-16,0-1 0 0,0 1 0 0,0 1-128 0,0 3 128 15,-1-5 0-15,2 3 0 0,-3 2-128 0,1 2 128 16,-2-1 0-16,0 3-144 0,-2-3 144 0,1 1-192 15,-2 2 16-15,1 1 16 0,-2 1 0 0,0-2 160 16,-1 0 0-16,0-2-144 0,0 2 144 0,-2-2 0 0,1 0 0 16,-2 0 0-16,-1 0 128 0,2 0-128 0,-3 0 0 15,-2 1 0-15,0-3 128 0,-1 3-128 0,0-3-144 16,-3 4 144-16,0-1-208 16,-1 0 208-16,-2 0 0 0,-1 3 0 0,0-2 0 15,-2 2 0-15,-1 0 0 0,0-2 0 0,-1-1 0 0,1 2 0 0,1-3 0 16,0 0 0-16,-2-2 0 0,0 0 0 15,-2 3 0-15,1-3 0 0,-1 0 0 0,0 0 0 0,0 1 0 16,-2-2 0-16,1 1 0 0,-1-3 0 0,1 1 0 16,0-2 0-16,-2 0 0 0,0-2 0 0,1 1 0 0,-1 0 0 15,-1-1 0-15,-1 1 0 0,0 1 0 16,-1 1 0-16,1 0 0 0,-2-1 0 0,2 1 0 0,1 0 0 0,1-1 0 16,-1 2 0-16,0-2 0 15,1-1 0-15,-1 2 0 0,2 0 0 0,-3-1 0 0,0 1 0 0,-1-1 0 16,0-1 0-16,-1 1 0 0,-1-2-128 0,2 2 128 15,1-4 0-15,-1 2 0 16,3 2 0-16,-1-4 0 0,4 4 0 0,-3-3 0 0,2 4 0 16,-2-6 0-16,4 4 0 0,-1-1 0 0,-3 0 0 0,-1-3 0 15,-1 0 0-15,0 2 0 0,1-2 0 0,0 2 0 0,1 1 0 0,0-3 0 16,-1 3 0-16,2 0 0 0,-1-2 0 16,-1 2 0-1,1 0 0-15,1-3 0 0,-1 4 0 0,-1-1 0 16,-1 1 0-16,1 1 0 0,2 1 0 0,2 0 0 0,3 0 0 15,-1 0 0-15,1 2-288 0,-1-2-16 0,3 1 0 16,0 2 0 0,-1-1-608-16,-1 2-128 0,-6 1-32 0,-3-2-19856 0</inkml:trace>
  <inkml:trace contextRef="#ctx0" brushRef="#br2" timeOffset="195656.1">19552 9226 20271 0,'-3'-5'1792'0,"-1"1"-1424"0,3 2-368 15,1 1 0-15,0 1 816 0,-2-3 80 0,0 0 32 0,-2-4 0 0,1-3 576 0,-2-1 112 0,1 4 32 0,1-3 0 0,2 4-560 0,1 0-96 0,0-1-32 0,0 4 0 0,1 0-608 0,1 1-128 16,-1 1-32-16,0 1 0 15,2 0 240-15,-2-3 32 0,0 3 16 0,0 0 0 0,1 0 272 0,-1-2 48 16,0 2 16-16,0 2 0 0,-1-2-176 0,0 0-16 0,0 0-16 0,0 0 0 16,0 0-288-16,0 0-48 0,0 0-16 0,0 0 0 15,15 14-64-15,-10-9 0 0,0 5-16 0,2-2 0 16,2 3-16-16,1 2 0 0,0-1 0 0,3 3 0 16,4 5-32-16,2-2 0 15,4 7 0-15,-1-3 0 0,0 0 64 0,-1 1 0 0,0-1 0 16,3 0 0-16,0 3 0 0,5 1 16 15,2 2 0-15,3 5 0 0,3-1-48 0,4 5-16 16,5 0 0-16,2 2 0 0,3 2-144 0,2-1 192 0,-3-2-192 0,-1 1 192 16,3-5-32-16,1 2 0 0,-1 1 0 0,0-2 0 15,-3 3-160-15,-2-3 0 16,0 2 0-16,-3-5 0 0,-3 0 0 0,-4-1 0 0,-3-3-160 0,0-5 160 0,-3-1-208 0,-3-3 48 16,0-2 16-16,-2-2 0 31,2-5-512-31,-4-2-112 0,0-2 0 0,-1-2-12160 0,1-1-2432 0</inkml:trace>
  <inkml:trace contextRef="#ctx0" brushRef="#br2" timeOffset="196626.25">24585 9246 10127 0,'5'-3'896'0,"-1"2"-704"0,-2-1-192 0,-1-1 0 0,-1 3 688 0,2-1 96 0,1-2 32 0,2 0 0 0,2-1 128 0,-1-2 16 0,-1 1 16 0,-2 1 0 0,2 1 192 16,-2 0 48-16,-2-1 0 0,0 4 0 0,1-2 64 0,-2 2 32 16,0 0 0-16,-2 2 0 0,1 2-480 0,-1-1-80 15,-2 3-32-15,-1 0 0 0,0 0-192 0,-1-2-32 16,0 3-16-16,-1-1 0 0,0 3 256 0,0-3 48 15,-1-2 16-15,1 0 0 0,-2 4 240 0,0 1 48 16,0-2 16-16,0 0 0 0,-1-1-432 0,0 2-96 16,-1 0 0-16,0 0-16 0,0 0-352 0,-3 1-64 0,1 3-16 15,-4-2 0-15,0 0-128 0,-1 2 0 0,-1 0 0 16,-2 1 0-16,-2 3 0 0,-6-3 0 0,-1 6 0 16,-3 0 0-16,0-3-160 0,-4 0 160 0,-4 5 0 0,-4-4-144 15,-1 4 144-15,-2 1 144 0,-2-2-16 0,-1 1-128 16,-1 1 368-16,1-3-48 0,0 1 0 15,0 0 0-15,0 1-128 0,0 1-48 0,0-2 0 0,1 1 0 16,-1 1-144-16,0-2 0 0,-1 2 0 0,2 0 0 16,0-1 0-16,1-1 0 0,-1-1 0 0,1-1 0 15,-2 1 0-15,-1 0 192 0,-2 0-192 0,3 1 192 0,4-2-192 16,-2-2 0-16,-2 3 0 0,-1-1 0 16,1-1 0-16,2 1 128 0,-1-1 0 0,2-1 0 0,4 2-128 15,-1-5 0-15,3 3 144 0,0-1-144 0,1-2 0 0,3 0 0 16,1 0 0-16,1 0 0 0,1 0 0 15,1-2 0-15,-1-1 0 0,2 0 0 0,1-2 160 16,-1 2-32-16,0 0-128 0,1 0 192 0,0-1-192 0,2-2-128 16,3 2 128-16,1-6-208 15,2 4 208-15,5-5 0 0,0 2 0 0,3-2 0 0,2-2 224 0,2 0-16 0,2 0 0 16,0-2 0-16,3 2-368 0,2-4-80 0,1 2-16 16,2-2-18496-16</inkml:trace>
  <inkml:trace contextRef="#ctx0" brushRef="#br2" timeOffset="197559.96">21125 10511 31327 0,'-3'-1'2784'0,"-1"-2"-2224"0,1-1-560 0,2 4 0 0,1-2 0 0,0 0-320 15,-2-2 32 1,-1-4 16-16,1-3-912 0,-1-2-176 0,1 0-48 0,2-3 0 0,1 1 1008 0,0 2 192 0,2-3 32 0,-1 1 16 0,2 1 720 0,0-2 144 0,1-1 16 0,-1 0 16 16,3-2 496-16,-2-3 112 0,2 0 0 0,-1-1 16 15,2 1-256-15,0-2-48 0,0 2-16 0,-1 2 0 16,-1-2-320-16,0 0-64 0,-1 3-16 0,0 1 0 16,-1 1-144-16,0 2-48 0,-2 1 0 15,0 2 0-15,-2 1-256 0,0 1-64 0,0 4-128 16,0 2 192-16,-2 1-192 0,2 2 128 0,-1 1-128 0,1 0 0 15,-1 1 0-15,0 2-240 0,-1-1 32 0,1 0 0 16,0 0 16-16,1-2 16 0,0 0 0 0,0 0 0 16,0 0 176-16,0 0 0 0,0 0 128 0,0 0-128 15,0 0 144-15,2 22-144 0,-3-16 192 0,0 1-192 16,-2 0 208-16,1 2-64 0,-2 3-16 0,-1 2 0 0,0 4-128 16,-2 7 160-16,-1 1-160 0,-1 5 160 0,-1 1-160 15,-3 3 0-15,1 3 0 0,-3-1 0 0,0-2 0 16,0-3 0-16,1-4 0 0,-1 3 0 0,0-2 0 15,-1-1 0-15,2-6 0 0,-1 2 0 0,2-3 208 0,-2 1-32 16,-1-3-16-16,-1-2 0 0,-1-2 32 0,1-2 0 16,0-1 0-16,-2-5 0 0,2-1 0 0,-1-2 0 15,1-2 0-15,1-3 0 0,0-1 144 0,0-5 48 16,0 1 0-16,-1 0 0 0,2-3-32 0,-1 2 0 16,2 1 0-16,0-4 0 0,1 4-352 0,-1-4 144 15,3 4-144-15,0-3 0 0,1 5 0 0,1-2-272 0,2 4 16 16,2 0 16-1,0 2-384-15,0 4-80 0,3-1 0 0,-2 3-16 16,3 1-800-16,0 2-144 0,1-2-48 0,2 3-15168 0</inkml:trace>
  <inkml:trace contextRef="#ctx0" brushRef="#br2" timeOffset="198252.95">21887 10134 31327 0,'-7'1'1392'0,"2"-2"272"0,0 1-1328 0,1-3-336 0,3 3 0 0,-1 0 0 0,2-2 496 0,-1 1 16 0,-1-3 16 0,-1-2 0 0,2-1-2000 0,1-1-384 0,3 0-96 0,0 0-16 16,1 2 448-16,0-3 96 0,-1 1 16 0,2 2 0 0,-1 0 1040 0,-2 2 224 0,1 4 144 0,-2-2-192 16,-1 2 1072-16,-1 2 208 0,0 2 32 0,-2 2 16 15,0 0 208-15,-2 1 64 0,1-1 0 0,-2 0 0 16,-2 4-304-16,1-3-48 0,-3 4-16 0,0-3 0 16,0 1-80-16,-1 0 0 0,-1 0-16 0,-2 1 0 0,0 4-432 15,0-3-64-15,-2 2-32 0,-3 0 0 16,2 3-416-16,-2-1 128 0,-1 2-128 0,1-1 0 15,1 1 128-15,0-1-128 0,-1-3 0 0,2 0 128 0,0 0 176 0,-1 3 16 16,2-4 16-16,-1 1 0 0,1-1-160 0,-2 2-48 16,1-2 0-16,0 0 0 0,0 4-128 0,-1-3 0 15,1-1 0-15,2 0 0 0,0-2 0 0,3-2 0 16,1 0 0-16,0-1 0 16,2-1 128-16,2-3 0 0,0 4 0 0,2-5 0 0,2 2 32 0,1 0 0 0,1-2 0 0,1 2 0 15,1-2 0 1,2 2 0-16,3-2 0 0,2 2 0 0,1 2-160 0,5 0 0 0,3 1 0 15,3 3 0-15,1-2 0 0,5 2 128 16,6 2-128-16,3 2 0 0,3 2 0 0,2-1 0 0,2 1 128 16,0-2-128-16,0 0 0 0,-3 0 0 15,0 1 0-15,-5-3 0 0,-1 1 0 0,-2-2 0 0,-1 1-128 0,-1-2 128 16,-3-1-432-16,-3-1-16 0,1-1 0 16,-2-3-17808-16</inkml:trace>
  <inkml:trace contextRef="#ctx0" brushRef="#br2" timeOffset="201445.04">22268 10879 12895 0,'-1'-2'1152'0,"-1"2"-928"16,2 0-224-16,0 0 0 0,0 0 1456 0,0 0 240 0,0-3 48 15,0 2 16-15,0 1 416 0,2-2 64 0,-1-2 32 0,-1 4 0 0,0 0-208 0,0 0-32 0,0 0-16 0,13-19 0 0,-11 17-1008 0,-1-2-208 0,-1 1-32 0,-1 0-16 0,-1-1-96 0,-1 2-16 16,-3-2 0-16,-3 4 0 0,-1-3-240 0,-4 3-48 31,-3 0-16-31,-4-3 0 0,-2 3-208 0,-5 0-128 0,-1-2 160 0,-5 2-160 0,0-2 0 0,-5 2 0 16,0-2 0-16,-6 2 0 0,1 2 0 0,-3-2 0 16,1 2 0-16,-1 0 0 0,-1-4 0 0,0 0 128 15,1 0-128-15,0-1 0 0,0 2 192 0,2-1-48 16,1 2-16-16,-1 0 0 0,2 2-128 0,-1-4 192 0,1 2-192 15,0-3 192-15,0 2-192 0,-1-1 0 0,2-1 0 16,-1 2 0-16,1-3 0 0,0 4 0 0,-1 0 0 16,-2 0 0-16,2 0 0 0,-2 1 0 0,2 2 0 15,-1-3 0-15,0 0 0 0,0 1 0 0,-4 2 0 0,1-3 0 32,0 2 0-32,-2-2 0 0,0 4 0 0,2-2 0 0,1 2 0 0,2-4 0 0,2 0 0 0,1 0 0 15,4 0 0-15,1 0 0 0,2 0 0 0,4-3 0 16,0 3 224-16,1 3-32 0,2-3-16 0,0 0 0 31,2 2-176-31,1-2 0 0,2 2 0 0,1 0 128 0,2-2-128 0,1 0 0 16,2 0 0-16,1 0 0 0,3 0 0 0,1-2 160 15,0 0-160-15,2 2 160 0,2-2-32 0,1-2-128 16,1 2 192-16,0 2-64 0,1-4-128 0,2 2 192 16,-1 2-192-16,1-3 192 0,-1 3-192 0,1-1 192 15,0 1-192-15,0-3 192 0,1 2-192 0,-1 1 0 16,1-2 144-16,0 2-144 0,0-3 128 0,1 3-128 15,-2-1 128-15,1 1-128 0,0 0 128 0,0 0-128 0,-2 0 160 16,1 0-160-16,1 0 208 0,-2 0-48 0,1 1-16 16,0 2 0-16,2-3 48 0,0 0 16 0,0 0 0 15,0 0 0-15,0 0-64 0,0 0-16 0,0 0 0 0,0 0 0 16,-11 16-128-16,10-14 128 0,0 2-128 0,0-2 128 16,-1 0-128-16,0 3 0 0,1-2 144 0,-2 1-144 15,2-2 192-15,0 2-48 0,-1-1 0 0,1 0 0 16,0 0 80-16,1 0 16 0,-1 0 0 0,1 1 0 15,0-1-240-15,1 0 176 0,0 3-176 0,0-2 160 16,2 2-160-16,-2 1 0 0,0 2 0 0,2 0 0 16,-1 2 0-16,1 4 0 0,1-2 0 0,-2 5 0 0,0-2 0 15,0 3 0-15,0 7 0 0,1 5 0 0,-2 4 0 16,-1-4 0-16,1 7 0 0,-2 1 0 0,-2 1 0 0,2-1 0 16,-1 1 0-16,-1-5 0 0,1 0 0 0,1-4 0 15,1 1 0-15,-2 0 0 0,2-4 0 0,-1 1 0 16,1 2 0-16,-1-3 0 0,0 1 0 0,1-1 0 15,-2-2 0-15,0 2 0 0,1-2 0 0,-1 2 0 16,0-2 0-16,1 0 0 0,-2 1 0 0,1 1 0 16,-1 2 0-16,1 1 0 0,-1 0 0 0,0-3 0 0,0 2 0 15,-2 4 0-15,0 10-128 0,0-2 128 0,2 1 0 16,-2-2 0-16,2-6 0 0,1-6 0 16,0-2 0-16,1-4 0 0,2-4 0 0,-1-2 0 0,2-3 0 0,-1-3 0 15,1 1 0-15,1-3 0 0,-2 1 0 0,2 0 0 16,-1-1 0-16,1 1 128 15,-2-4-128-15,0 3 128 0,1-2 0 0,-2 2 0 0,2-3 0 0,-1 0 0 16,-1-2 0-16,0 2 0 0,0-2 0 0,-1 2 0 16,1 0-128-16,-2 0 192 0,2-2-192 0,-1 0 192 15,1-2-192-15,0 1 0 0,0-3 0 0,0 1 0 0,0 1 0 16,0-2 0-16,0 3 0 0,0-3 0 16,0 0 0-16,0 0 192 0,0 0-192 0,0 0 192 0,0 0-64 15,0 0 0-15,0 0 0 0,0 0 0 16,0 0 32-16,6-21 0 0,-4 17 0 0,-2 0 0 0,1 2-32 0,0-2-128 15,0 2 192-15,-1-2-64 0,2 2-128 0,-2 0 192 16,1 2-192-16,-1-2 192 16,0 2-192-16,0 0 0 0,0 0-160 0,0 2 160 0,0-2 0 0,1 0 0 15,-1 0 0-15,0 0 0 0,0 0 0 0,0 0 0 16,0 0-128-16,0 0 128 0,0 0 0 0,0 0 0 16,0 0 0-16,0 0 0 15,0 0 0-15,20 10 0 0,-16-10 0 0,-1-2 0 0,3 2 0 0,1-3 0 0,-1 2 0 16,1 1 0-16,2-4 0 0,2 4 0 15,1-2 0-15,4-2 0 0,3-1 128 0,1 1-128 0,3-2 144 0,3 0-144 16,3 2 192-16,3-2-48 0,4 0-16 0,2 0 0 16,5 0-128-16,2 2 0 15,4 0 0-15,2 4 0 0,-2 0 0 0,2-2 0 0,-1 2 0 0,-1 0 0 16,2-4 0-16,-1 4 0 0,4-2 0 0,0 2 0 16,4-3 0-16,0 2 0 0,0 1 0 0,-1-3 0 15,-1 0 0-15,0-4 0 0,3 1 0 0,0 0 0 16,3 2 0-16,-1-1 0 0,-2 4 0 0,0-2 0 15,-3-2 0-15,0 1 0 0,-3 0 0 0,0 2 0 0,-2-2 0 0,3 4 0 16,3 0 0-16,-1 0 0 0,-1 4 0 16,-3-4 0-16,-1 2 0 0,-2-1 0 0,1-1-128 0,1 0 128 15,-1 3 0-15,1-3 0 0,0 2 0 0,-1 0 0 16,1 0-144-16,0-2 144 16,-5 0 0-16,2 0-128 0,0-2 128 0,3 2 0 0,-1 0 0 0,0 0 0 15,-1 2 0 1,0 1 0-16,-4 0 0 0,1 1 0 0,-3-2 0 0,1 0 0 15,-1 0 0-15,3 2-128 0,1 1 128 0,2-2 0 0,-2 4 0 0,-1-4 0 16,2 6 0-16,-2-3 0 0,-2 0 0 0,-4 2 0 16,-2-2 0-16,-2-2 0 0,0 1 0 0,-3 1-160 15,1 1 160-15,-3-1-128 0,-4 3 0 0,1-3 0 0,-1 2 0 16,-1 0 0-16,-1 2 128 0,-1-4-128 0,-2 2 128 0,-1 1-128 31,-2-3 128-31,-1 0 0 0,-1 0 0 0,-1-2 0 0,1 2 0 0,-4-4 0 0,-1 0 0 0,1 1 0 16,-2 0 0-16,0-1 0 0,-1-2 0 0,-1 0 0 15,1 2 0-15,-3-2 0 0,2 0 0 0,-2-2 0 32,2-1 0-32,-2 0 0 0,1-1 0 0,-2-1 0 0,0 2 0 0,0-3 0 0,2-2 128 0,-1 0-128 15,0-2 176-15,0 0-48 0,1-3 0 0,0-3 0 16,-1 4 112-16,0-4 16 0,2-3 0 0,0 1 0 0,-2-2-16 16,2-4 0-16,-2 1 0 0,1-2 0 15,-1-1 16-15,1-2 16 16,-2-1 0-16,0 1 0 0,3-5-64 0,-3 0-16 0,-1 1 0 0,1-2 0 15,0-5-192-15,-1-2 0 16,0 1 128-16,0-2-128 0,-1 2 0 0,-1 1 0 0,0 1 0 0,0 0 0 16,0 1-144-16,-1-1-32 0,1-1 0 0,-1 1 0 0,1-3 48 0,-2 2 0 31,0 0 0-31,-1 3 0 0,0 2-16 0,0 3 0 0,-1 1 0 0,-1 5 0 0,0-2 144 0,0 4-160 31,-2-2 160-31,2 3-160 0,-2 2 160 0,2 1 0 0,-2 1 0 0,0 2 0 0,0 0-128 0,2 0 128 0,-2 1-128 16,0 1 128-16,1 2 0 0,0 1-160 0,0 0 160 15,-1-2 0-15,1 3-128 0,0-2 128 0,0 0 0 32,0-1 0-32,0 1 0 0,-1-1 0 0,2 4 0 15,-1-4 0-15,1 3 0 0,-1 0-128 0,1 2 128 0,0 0 0 16,-1 0 0-16,1 0 0 0,-2 2 0 0,0 0 0 16,0 1 0-16,1 4 0 0,-2-2 0 0,0 0 0 15,-1 3 0-15,-1-3 0 0,0 3 0 0,-2 0 0 16,2 0 0-16,-2 0-128 0,1 3 128 0,-2-3 0 15,1 0 0-15,0 0 0 0,0 0 0 0,-1 0 0 16,0 0 0-16,0-3 0 0,0 2 0 0,0 1 0 0,1-3 0 16,1 1 0-16,-2 1 0 0,0-2 0 0,1 1 0 0,-1 0 0 15,1-2 0-15,-3 2 0 0,1-3 0 16,-1 2 0-16,0 1 0 0,-3 0 0 0,-1-2 0 16,0 2 0-16,-2 2 0 0,-2 0 0 0,-3-3 0 0,-3 3-128 15,-1 3 128-15,-4-3 0 0,-1 2 0 0,-2-2 0 16,-1 0 0-16,-1 4 0 0,-3-4 0 0,1 2 0 15,0-2 0-15,-1 0 0 0,0-2 0 0,0 2 0 16,1-4 0-16,-1 2 0 0,0-2 0 0,0 2 0 16,-2-2 0-16,0 1 0 0,-1 3 0 0,0 0-128 15,-3-2 128-15,2 2 0 0,1-1 0 0,0-2 0 16,1 2 0-16,0-2 0 0,2 0 0 0,-1 0 0 16,2 3 0-16,0-3 0 0,1 3 0 0,-1-3 0 0,3 3 0 15,-1 0 144-15,2-4-336 0,3 2-64 0,3-1 0 16,-2-1-16-1,1 1-304-15,0-3-48 0,2 0-16 0,0 2 0 0,0-2 240 0,-1 2 32 0,1 2 16 0,1-2 0 32,1-1-160-32,-2 1-16 0,0 2-16 0,0-2-13456 0,-3 2-2688 0</inkml:trace>
  <inkml:trace contextRef="#ctx0" brushRef="#br2" timeOffset="203524.98">19936 11480 19343 0,'-2'0'1728'0,"1"0"-1392"0,0 0-336 0,0 0 0 0,1 2 2816 0,-2-2 480 0,0 2 96 0,0-2 32 0,-1 3-2736 0,-1-3-560 0,3 0-128 16,0 1 0-16,2-1-976 0,3-1-240 0,2-2-32 0,1 1-16 0,3 0 896 0,1 0 176 0,2-2 48 0,-1 0 0 0,3 2 144 15,0 0 224-15,2 0-48 0,0 2-16 0,-2-2 416 0,3 2 96 16,3-3 16-16,1 3 0 0,1-1 272 0,0 1 48 16,0-2 16-16,-1-2 0 0,-1 1-256 15,0 1-64-15,-2 1 0 0,0-4 0 0,-1 4-192 0,-1-3-32 16,0 4-16-16,-1-3 0 0,0 3-16 0,-2 0-16 16,1 0 0-16,-1 0 0 0,-2 0-224 0,-1 3-32 15,1-3-16-15,-3 1 0 0,1 2 48 0,-1-3 16 16,-2 0 0-16,1 1 0 0,-2-1-80 0,0 0-16 0,0 0 0 15,-1-1 0-15,0 1-128 0,0 0 192 16,-1 0-192-16,0 0 192 0,-2 0-192 0,2 0 0 0,-2 0 0 16,1 1 128-16,-2 1 0 0,0 1-128 0,0-2 192 0,-1 4-64 15,0-4-128-15,2 2 128 0,-2 0-128 0,0 0 128 16,0 1 0-16,-2-1-128 0,2-2 192 0,-1 3-64 16,1 0 80-16,-1 0 16 0,1 1 0 0,-1-2 0 15,1 1-32-15,-1 1-16 0,1 0 0 0,0 4 0 16,-2-3-176-16,2 2 128 0,-1 2-128 0,1 3 128 15,0 0-128-15,-1 2 0 0,0-1 0 0,-1 4 0 16,1-2 0-16,-1 0 0 0,-1 3 0 0,1-1 0 0,-1 0 0 16,0-1 0-16,-1-1 0 0,0 0 0 0,0-2 144 15,-1 1-144-15,2-5 160 0,-1 2-160 0,0-3 128 16,1-2-128-16,0 2 0 0,2-3 144 16,0-2-144-16,-1-1 0 0,4 0 0 0,-2-3 0 0,0 1 0 0,1-2-176 15,0 1 48-15,0-4 0 16,2 2-832-16,-2-5-144 0,2 4-48 0,-3 3-17328 0</inkml:trace>
  <inkml:trace contextRef="#ctx0" brushRef="#br2" timeOffset="204743.45">21040 11259 9215 0,'-1'6'816'0,"-1"-5"-656"0,0 2-160 0,1-3 0 0,1 2 4528 0,0 0 864 15,0 0 176-15,0-1 48 0,0 4-5360 0,1-1-1088 0,0 5-192 0,2-2-64 0,0 5-864 0,1-2-176 16,1 5-48-16,-2 1 0 0,-1 3 1136 0,0 3 208 0,0 0 64 0,-2 3 0 16,-2 2 768-16,0 2 144 0,0 0 48 0,-2 4 0 0,0-4 256 0,-1 2 48 15,0 4 16-15,-1-4 0 0,1-2-112 0,-1 2-16 16,1-5 0-16,0-4 0 0,1 0-96 15,-1-5-32-15,0 0 0 0,0-3 0 0,2 1 256 0,-1-3 64 16,-1 2 0-16,1-5 0 16,-1 1-1024-16,2-1-208 0,-2 0-48 0,-1-2 0 15,1 2-800-15,0-3-160 0,1 0-48 0,-1 2 0 16,3-6 240-16,-2 2 64 0,3-2 0 0,-2-1-3024 0</inkml:trace>
  <inkml:trace contextRef="#ctx0" brushRef="#br2" timeOffset="205344.14">20993 11158 6447 0,'-4'-9'576'0,"2"3"-576"0,-1 0 0 0,1 2 0 0,1 0 3952 0,1 2 672 15,0-2 144-15,-2-2 32 0,1-4-3600 0,0-2-720 16,1-5-144-16,0 3-16 0,1-1-576 0,0 1-128 16,1 2 0-16,0 2-16 0,2 1 736 0,-1 2 160 15,1 1 16-15,1 0 16 0,0-1 720 0,0 4 144 16,2-4 16-16,1 4 16 0,0-2-48 0,2 1-16 15,3 0 0-15,-1-1 0 0,4 4-560 0,0-1-112 16,3-1-32-16,-1 2 0 0,2 1-288 0,2 0-64 0,1 0-16 16,-1 0 0-16,1 0-160 0,1 4-128 0,-3-2 144 15,0 4-144-15,2 2 0 0,-2 4 0 0,0 1 0 16,1 3 0-16,-3 2-176 0,-1 1-80 0,-2-2 0 0,0 4-16 31,1 4-304-31,-1 1-64 0,-1-2-16 0,-3 0 0 0,-1-3 432 0,-2-1 96 0,-1-2 128 0,-1 1-208 16,-2-3 208-16,0 0 160 0,0-1-32 0,-3-4 0 15,1 0 320-15,-3-1 48 0,0-3 16 0,-1 2 0 16,-2 0-128-16,-1 1-32 0,1-3 0 0,-4 2 0 16,0-3 0-16,-2 1 0 0,-2-1 0 0,-1-1 0 15,-2 0-176-15,-3 0-48 0,-2-1 0 16,-3 0 0-16,-3 1-128 0,1-4-192 0,-5 4 32 16,1-1 16-16,-1-2 144 0,-3 2 0 0,0-1 0 0,-3-3 0 0,3 3 0 0,-2-6 144 15,3 3-144-15,-1-2 160 0,3 1-32 16,-1-4-128-16,5 4 192 0,0-3-64 0,3 1-128 0,2 3 0 15,2-3 0-15,4 3 0 0,1 0 0 0,3-3 0 16,3 3 0-16,1 0 0 16,2 0-736-16,2 0-176 0,0 3-48 0,4-2-16176 0</inkml:trace>
  <inkml:trace contextRef="#ctx0" brushRef="#br2" timeOffset="206039.75">21400 11860 22111 0,'-1'-2'1968'0,"1"0"-1584"0,0 0-384 0,0 2 0 0,0 0 1536 0,0 0 240 0,1-3 32 0,0 2 16 0,1-1-928 0,1-1-192 0,1 2-48 0,1-2 0 0,0 3-304 0,1 3-64 0,0-3-16 0,1 4 0 0,0-1 432 16,0 4 96-16,0-1 16 0,1 2 0 0,-1 2-368 0,1-2-64 0,-1 3 0 16,0 1-16-16,1-1-240 0,-2 4-128 0,0 1 128 15,0 3-128-15,-1-3-192 0,-1 2-96 0,0 5-32 0,-2-5 0 32,-1 4-208-32,-1 1-48 0,-1-1-16 0,0 0 0 0,-1 1 208 0,-2-5 64 0,-1 1 0 0,0-2 0 31,0-1-464-31,0 1-96 0,-1-3-16 0,0-2 0 15,-1-2-736-15,1-1-160 0,1-3-16 0,2 0-9200 0</inkml:trace>
  <inkml:trace contextRef="#ctx0" brushRef="#br2" timeOffset="206561.87">21868 12116 20271 0,'-1'1'1792'0,"0"-1"-1424"0,0-1-368 0,-1 1 0 15,1 0 1408-15,1 0 224 0,0 0 32 0,0-2 16 0,0 0-2800 0,-1 0-560 0,2-1-112 0,-1 3-32 0,0 0-176 0,0 0-48 0,0 0 0 0,0 0 0 0,0 0 2352 0,0 0 464 16,0 0 80-16,0 0 32 15,0 0 880-15,0 0 176 0,11 16 48 0,-12-9 0 16,-1 1-432-16,-1 0-80 0,2 3 0 0,-2 0-16 0,1 0-576 0,0 1-112 16,-2 2-32-16,1-2 0 15,1 1-96-15,-2-1-32 0,2 1 0 0,-2 0 0 0,0-3-176 0,2 2-48 16,-1 1 0-16,0-6 0 16,0 2-96-16,-1-1-32 0,2-1 0 0,-2 0 0 0,-1-1 256 0,0 0 64 15,0 1 0-15,-1-4 0 0,0 4-192 0,-1-5-48 16,-1 4 0-16,1-2 0 0,-2 2-496 0,0 0-96 0,0 0-32 15,-1 1 0 1,-1 0-416-16,1-1-96 0,0 3-16 0,0-3 0 16,1 1-1168-16,-1 2-256 0</inkml:trace>
  <inkml:trace contextRef="#ctx0" brushRef="#br2" timeOffset="207842.87">22122 11828 16575 0,'0'0'1472'0,"0"-3"-1168"0,0 3-304 0,0-2 0 0,1 2 688 0,-1-1 80 0,3-2 0 0,-1-3 16 16,3 0-576-16,1-2-208 0,2 2 144 0,0-2-144 0,1-1 576 0,1 2 16 0,-2 0 16 0,2 1 0 0,-1 2 368 0,0-2 80 15,1 3 16-15,-2 0 0 0,2-1 272 0,-1 2 48 16,1-2 16-16,0 2 0 0,1-1-16 0,-1 0 0 15,2 1 0-15,0-3 0 0,3 2-592 0,0-1-112 16,0 1-32-16,0 0 0 0,1 0-304 0,-3 0-64 16,1 3-16-16,-3 0 0 0,0 1-112 0,-2 1-32 15,0 2 0-15,-3 1 0 0,0 1-128 0,-2 0 0 0,1 4 0 16,-2 0 0-16,0 0 0 0,-1 2 0 0,-1 2 0 16,1 1 0-16,-2 0 128 0,-2 2 0 0,1 1 0 15,-1 1 0-15,-1 0 0 0,-2 0 0 0,2 1 0 0,-4 1 0 16,2-2 0-16,1-2 0 0,-3 4 0 0,0-2 0 15,1 0-128-15,-2-3 0 0,2 3 0 0,-1-4 128 16,1-2-128-16,-2 0 192 0,1-3-192 0,-1 0 192 16,0 1-192-16,-2-4 192 0,0-1-192 0,-1 1 192 0,-2-1-192 15,0-4 0-15,-1 2 0 0,-1-4 128 0,0 0-128 16,-1 0 0-16,-1 0-192 0,1 0 192 0,0-4-144 16,0 2 144-16,1-2 0 0,1-1 0 0,2 1 0 15,0-2 0-15,2 0 0 0,1 0 0 0,0 0 0 0,1-2 0 16,2 2 0-16,-1 2 0 0,3-2 0 0,0 1 0 15,3 4 0-15,-1-2 0 0,1 0 0 0,2 0 0 16,1 0 0-16,0 0 0 0,3 2 192 0,-1-2-16 16,1 1 0-16,1 1 0 0,0 1-176 0,1-3 160 15,1 3-160-15,1-2 160 0,-1 2-160 0,2 2 0 16,4 1 0-16,0-2 0 0,3 4 144 16,2 0-144-16,1 3 160 0,2-1-160 0,1-1 192 0,0 1-64 15,3 4-128-15,0-3 192 0,-1 4-64 0,0-2-128 0,-1 1 176 16,0 0-176-16,-3 0 128 0,0 1-128 0,-3-1 0 0,0 0 0 15,-3 4 0-15,-1-3 0 0,-1 0 0 0,-2 4 0 16,0-3 0-16,-1 0-176 0,-1 2 0 0,-1-1 0 31,1 1-288-31,-1-2-64 0,2 2-16 0,3-2-11888 0,0-4-2384 0</inkml:trace>
  <inkml:trace contextRef="#ctx0" brushRef="#br3" timeOffset="-181037.99">4507 8009 11967 0,'-3'-8'1072'16,"-1"1"-864"-16,0 1-208 0,2 3 0 0,0 0 1856 0,1 2 336 0,0-2 64 0,-3 0 16 0,0-4-1408 0,-2-2-288 0,0 0-48 15,-1-3-16-15,-1 2-512 0,0 1 0 0,-1 2-240 0,-2-2 80 0,0 3-384 0,-3 0-80 0,-1 1-16 0,-2-2 0 0,0 5 320 0,-4-1 64 16,-2 2 16-16,0 1 0 0,-2 0 720 0,-5 1 144 16,2 2 16-16,-4-1 16 0,0 3 112 0,0 0 0 15,2-1 16-15,-3-2 0 0,-3 5-128 0,-1-4-16 16,-1 4-16-16,3-4 0 0,1 3-496 0,1-2-128 16,-2 5 0-16,1-3 0 0,-1 1 192 0,2 2 0 0,-1 0 16 0,0 1 0 15,0 0-80-15,2-1 0 0,-1 4-128 0,0-5 192 16,3 6-192-16,0-2 0 0,5 1 0 0,-1-1 0 15,0 2 0-15,0 1 0 0,3 1 0 0,2-3-160 16,1 3 160-16,0 2 0 0,3-2 0 0,0 1-128 16,-1 4 128-16,2 1 0 0,0 3 0 0,0 1 0 15,1-1 0-15,-1 3 0 0,1-2 0 0,-1 3 128 16,-1 2-128-16,2 1 0 0,0-1 0 0,3-3 0 16,1-2 0-16,1 2 176 0,2 1-176 0,2-1 192 15,1 1 96-15,4-1 32 0,0-3 0 0,2 3 0 16,0-2 144-16,2-1 48 0,0-1 0 0,1-1 0 0,-1-3-240 15,0-2-32-15,1 2-16 0,-1 1 0 0,0-1 224 0,-2 2 32 16,2-3 16-16,-2 1 0 0,0 1-256 16,1-3-48-16,-1 4-16 0,0 1 0 0,0-1-176 0,2 1 128 15,1 0-128-15,-1 0 128 0,1-1-128 0,2 1 0 16,2-1 0-16,0-2 0 0,1 2 384 0,1-3 0 16,1-3 0-16,0-2 0 0,1-1 128 15,-2-2 0-15,1 0 16 0,2 3 0 0,2-2-224 0,1 0-48 16,-1 2-16-16,1 1 0 0,1-3-16 0,3-1 0 15,1 4 0-15,3-1 0 0,4 1 256 0,3-3 48 0,3 4 16 16,3-4 0-16,3 1-288 0,2-3-48 0,5 0-16 0,-1-2 0 16,-1-2-192-16,0 1 176 0,-3 0-176 0,0-3 160 15,-2 1-160-15,-2-2 0 0,-1 0 0 0,-2 1 0 16,-1-4 0-16,1 0 0 0,-3 0 0 0,1 0 0 16,0-4 0-16,-4 1 0 0,0 0 0 0,-2 0 0 15,0-3 256-15,0 0-48 0,2-2 0 0,-3 0 0 16,-2-2-48-16,1-2-16 0,2-5 0 0,3-1 0 15,2-2 96-15,0-1 16 0,2-1 0 0,-1 0 0 0,2-3-112 16,-2 1-16-16,1 0 0 0,-2-2 0 16,-1-3-128-16,-3 1 0 0,0-1 0 0,-3 5 0 0,-4-2 0 15,-1 1 0-15,0 0 0 0,-2-1 0 0,-2-1 0 0,-3 1 0 16,-1-2 0-16,-3-1 0 0,-3 1 160 0,-2-1 0 16,-3 1 0-16,-1-3 0 15,-3 1 96-15,0-2 32 0,-2 1 0 0,-3 0 0 0,1 3-80 0,-2-2-16 16,-2-4 0-16,0 0 0 15,-1-1-48-15,-2 2-16 0,0-4 0 0,1 0 0 0,1 1-128 0,-1 1 0 16,1 3 0-16,1 1 0 0,0 3 0 0,1-1 0 16,0 4 0-16,0-4 0 0,0 2 0 0,1 3 0 15,1 0 0-15,-2 3 0 0,0 1 0 0,0 0 0 16,-1 1 0-16,0 3 0 0,1 2 0 0,-1 1 0 0,0 2 0 0,-3 0 0 16,-1 1 0-16,-1 0-192 0,-1 2 32 0,-2 0 16 15,2 2 144-15,-3 2 0 0,-2-1 0 0,0 2 0 16,-3 0-224-16,0-1 32 0,0 4 16 0,1 0 0 15,-2 0-112-15,1 0-32 0,1 0 0 0,-2 3 0 16,2-2-64-16,-3 2 0 16,-2 0-16-16,-2 2 0 0,2-1-432 0,-4 0-96 0</inkml:trace>
  <inkml:trace contextRef="#ctx0" brushRef="#br3" timeOffset="-180056.97">12609 7884 16575 0,'-16'-11'1472'16,"2"0"-1168"-16,2 4-304 0,3-2 0 0,4 5 1792 0,2 1 288 0,-2 0 64 0,-3-6 16 0,-4-2-1424 0,-2-5-288 0,2 1-48 0,5-1-16 0,3 4-1216 0,4-2-256 0,4 6-64 0,2-2 0 15,2 0-784-15,2 1-176 0,0-1-16 0,-1 4-16 32,0-2 1056-32,-3 1 192 0,-1 4 64 0,-2-4 0 0,-1 4 1968 0,-2-1 400 0,-3 2 64 0,-2-2 32 15,0 1 1344-15,-2 3 272 0,-3-3 48 0,-1 0 16 16,-3 0-1152-16,2 0-240 0,0-1-32 0,-2 2-16 0,3-2-864 0,0 0-176 16,1-2-48-16,1 1 0 0,2 2-464 0,2-4-80 15,0 6-32-15,2-4 0 0,2 4-208 0,0-4 0 16,2 1 0-16,-1 1 0 0,1 0 0 0,-1-1 0 15,0 2 0-15,-1 1 0 0,1-2 0 0,-4 0 0 0,-1 0 0 16,-3-1-17312 0</inkml:trace>
  <inkml:trace contextRef="#ctx0" brushRef="#br3" timeOffset="-178482.22">14792 7704 26719 0,'-8'-8'2368'0,"2"2"-1888"15,2 3-480-15,2 0 0 0,-1 3 752 0,0-4 48 0,-5-2 16 0,-5-3 0 0,-3-4-640 0,-4 1-176 0,0-5 0 0,1 5 0 0,2-3 0 0,0 3 144 0,1 1-144 0,0-2 0 0,1 1 384 0,-1 2-48 0,1 1 0 0,-1 0 0 0,-3 2 352 0,1 4 64 0,-5-4 16 0,1 5 0 0,1 2 160 0,-2-2 32 0,-4 4 16 16,-2-2 0-16,1 4-432 0,-3-2-96 0,1 2 0 0,0 1-16 15,2-1-304-15,-2-1-128 16,1 1 128-16,-1 2-128 0,3-1 256 0,-3 1-48 0,0 2 0 0,1-2 0 0,-1 3 48 16,0 0 0-16,1 1 0 15,-1 3 0-15,2-1-96 0,0 4-16 0,2-2 0 0,0 3 0 0,2 3-144 0,-1 0 128 16,0 2-128 0,0 1 128-16,-1 3-128 0,2-1 0 0,-2 1 0 0,2-1 0 15,2-5 0-15,0 1 0 0,-3 1 0 0,0 1 0 0,4-2 0 0,0 2 160 16,-2 3-160-16,-2 2 160 0,-1 3-160 0,-1 4 0 15,0-3-160-15,1 2 160 16,2-1 0-16,1 1 0 0,3 1 0 0,1 2 0 16,5-4 0-16,1 1 160 0,5-2-32 0,0-4 0 0,4 4 0 0,3 2-128 15,2-1 192-15,2 4-64 16,1 0-128-16,1 2 160 0,1 3-160 0,1 1 160 0,2 4-160 0,-1-2 0 0,1-5 0 16,-2-1 0-1,1-1 0-15,1-3 0 0,0 0 128 0,1 0-128 0,1 2 0 0,1-2 0 0,-1-4 0 0,2-2 0 16,-2-4 0-16,2-3 0 15,3 1 0-15,2-1 0 0,3-1 208 0,3-5 16 16,4 0 0-16,2 0 0 0,3-3 32 0,2-4 0 0,3 0 0 0,4-3 0 0,3-1 16 16,2-2 16-1,1-3 0-15,-2-3 0 0,-5 2-64 0,2-3-16 0,5-1 0 0,1-1 0 0,0-1-48 16,-2-2-16 0,-1-1 0-16,-2-2 0 0,0-4-16 0,-1-4 0 15,-1 1 0-15,-1-3 0 0,-2 1 0 0,1-1 0 0,1-4 0 0,-1-3 0 0,1-3 0 0,-1-1 0 31,-3-3 0-31,0-4 0 0,-4 2-128 0,1 0 192 16,-3-1-192-16,0-4 192 0,-2 4-192 0,-2-5 128 16,-3 7-128-16,-3-1 128 0,-3 2 80 0,1-8 16 15,-3-6 0-15,-1-1 0 0,-1 1-80 0,-3 1-16 16,-1-1 0-16,-4 0 0 0,0 2 0 0,-1 1-128 0,-1-2 192 16,-3 0-64-16,-2-1 16 0,-2 1 0 0,-2 6 0 15,-2 1 0-15,-3 1-144 0,-4 4 0 0,-2 3-160 16,-5 1 160-16,0 1-144 0,-2 4 144 0,-3-1-128 15,-5 1 128-15,-3 1 0 0,-3 1 0 0,-1 0 0 0,-3 4 0 16,-1 1 0-16,-1 2-128 0,-4 2 128 0,0 2-128 16,0 2 128-16,-3 4 0 0,-2 1 0 0,1 3 128 15,-1 4-128-15,1-1-160 0,5 2 160 0,5 0-208 16,4 0 208-16,3 0-192 0,1 2 192 0,3-1-192 16,2 2-512-16,4 3-112 15,0-2-16-15,2 4 0 0,3 0-256 0,2 0-48 0,5 0-16 0,2 3-18496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09:00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8895 10946 18431 0,'48'-6'1632'0,"-9"-3"-1312"16,-13 6-320-16,-7-1 0 0,4 1 960 0,19 0 128 0,40-3 32 0,43-7 0 0,31 1-544 0,18-2-96 0,2 2-32 0,-14 2 0 0,-18 1-48 0,1-1-16 15,10 2 0-15,-8 0 0 0,-8-3-384 0,5-2 0 0,7-2 128 16,-2 1-128-16,1 2 336 0,-2-2 48 0,3 3 0 16,-4 1 0-16,-7 3 64 0,2 1 0 0,2-3 16 0,-1 3 0 15,-3 2-464-15,1-2 0 0,1 2 0 16,-1-2 0-16,1 1 0 0,-3 0-128 0,-3 3 128 0,-3-5 0 15,2 1 0-15,0 0 224 0,-3 2-16 0,-2-1 0 16,-5 0 848-16,1 3 160 16,0-2 48-16,2 2 0 0,0-1-624 0,-2 2-112 15,0-1-16-15,-4 2-16 0,-2 0-496 16,-8 2 0-16,-4-1 0 0,4 2 0 0,4-1-176 0,-1 4 32 16,-3-2 0-16,-7 0 0 0,-6 2-848 15,-8-3-160-15,-5-2-48 0,-7 4 0 16,-4 1-64-16,-6 0-16 0,-4 1 0 0,-10-3 0 0,-5 2-768 0,-9-1-176 0,-6-1-16 15,-7 0-6928-15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09:35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14109 6467 22111 0,'-33'-13'1968'0,"8"4"-1584"0,11 5-384 0,11 4 0 0,1 0 368 0,-4-2-16 0,-11-2 0 0,-9-6 0 0,-6 2 224 0,5-2 64 16,7 7 0-16,9 1 0 0,8 7-640 0,7-2 0 0,7 6-144 0,8-3 144 16,4 2 0-16,9 1 240 0,8 3-16 0,9-2 0 15,7-1 528-15,7 0 96 0,10-4 32 16,9 0 0-16,8 1-592 0,10-2-112 0,10 2-32 16,7-5 0-16,3-2-144 0,5-1 0 0,10 0 0 0,7-3 0 15,8-2 0-15,11-3 0 0,9-2 144 16,15 1-16-16,9-1 144 0,11 0 48 0,11 2 0 0,1-2 0 15,-5 1 128-15,1 0 16 0,4 4 16 0,-1 1 0 16,2 4 272-16,-2-1 48 0,2 6 16 0,-2-1 0 0,2 2-304 16,-6 2-64-1,-1-2-16-15,-5 1 0 0,-1 0-304 0,-13 0-128 0,-12-2 128 0,0 0-128 0,-2 3 0 16,-11 4 0-16,-11-3 0 0,-15 2-176 0,-15-5-96 16,-8 2-32-16,-6 6 0 0,-12-3 0 15,-11-2-1408-15,-12 2-272 0</inkml:trace>
  <inkml:trace contextRef="#ctx0" brushRef="#br0" timeOffset="11043.56">3320 10361 35935 0,'-4'-5'3200'0,"1"2"-2560"0,0-1-512 0,3 1-128 0,0 3-880 0,-1-1-192 15,-1-4-32-15,-2-2-16 0,-1-4 1696 0,0-3 320 0,0 0 80 0,-2 2 16 0,0-3-272 0,-3 2-48 0,-1 0-16 0,-6 1 0 0,-4 0-496 0,-9 2-160 16,-8 0 0-16,-10 4 0 0,-12 6-160 0,-8 1-144 16,3 5-16-16,-18 4-16 15,-17 2-688-15,-6 3-128 16,-1-2-16-16,0-1-16 0,-2-2 848 0,-1-3 160 0,1-1 48 0,4-1 0 0,3 0 1408 0,6 0 304 16,2 3 48-16,4-3 16 0,2-2-800 0,11 0-144 15,9 0-48-15,5 4 0 0,5-1-432 0,9 4-96 0,5 0 0 16,8 0-128-16,6 2 0 0,2 0 0 0,5 1 0 15,3-1 0-15,5 0 0 0,0 4 0 0,2 4 0 16,2 5 0-16,2-3 0 0,2 3 0 0,0 3 0 0,4 7 0 16,0 7 0-16,3 5 0 0,3 6 0 0,0 2 0 15,4 1 128-15,0 5-128 0,3 8 144 0,0 2-144 16,0 7 0-16,0 3 0 0,-2 5-128 0,1 0 128 16,-2 2 0-16,-3 1 0 0,-3-1 0 0,0 3 0 15,1 2 0-15,-1-4 0 0,1-1 0 0,0 0 0 16,0 3 240-16,-1 1 0 0,3 1 0 0,0 7 0 0,1 5 32 15,2 6 16-15,2 8 0 0,1 1 0 0,0 3-288 16,0 4 0-16,1 2 128 0,2 17-128 0,2 13 0 0,0-1 0 16,1-4 0-16,1-9 0 0,1-9 0 0,-2-6 0 15,0-4 0-15,-1 1 0 0,-2 6 0 0,-3-3 0 16,-1-4 0-16,-4-6 0 0,0 0 0 0,-4-13 0 16,-4-4 128-16,-2 1-128 0,-1-4 160 0,-1-7-32 15,-4-6 0-15,-2-5 0 0,1-2 144 0,0 2 32 16,-1-6 0-16,1-4 0 0,3-8-304 0,-1 0 160 15,3 1-160-15,0-4 128 0,0-2-128 0,4-8 0 16,0-6 0-16,3-3 0 0,4-3 144 16,0-7-144-16,3-1 160 0,0-7-160 0,2-3 208 0,1-9-48 15,1-2-16-15,1-6 0 0,1-1 304 0,0 0 48 0,1-3 16 16,1-4 0-16,1-2 80 0,2-3 32 0,6-1 0 16,4-6 0-16,6 0-48 0,4-2-16 0,7-7 0 0,4 2 0 15,4-2-272-15,3 3-48 0,0 3-16 0,4 0 0 16,6 0-224-16,5 0-160 0,6 3 32 15,0 0 0 1,3 0-832-16,2 5-176 0,3 3-16 0,5 2-20800 0</inkml:trace>
  <inkml:trace contextRef="#ctx0" brushRef="#br0" timeOffset="11917.82">9158 16867 37775 0,'-16'-2'3360'0,"1"-2"-2688"0,5 1-544 0,4 0-128 0,2 0 768 0,-3-1 112 16,-8-2 16-16,-6-2 16 0,-5-5-720 0,4 2-192 0,7 0 0 0,9 0 0 0,7 0 0 0,10-2-144 0,9 2 144 0,10-5-208 0,7 4 208 0,8-1 0 15,7 4 0-15,9-3 0 0,11 5 0 0,9-3 0 0,9 1 0 16,9 3 0-16,7 3 0 0,1-1 0 15,-6 5 160-15,24-1-160 0,24-1 256 0,14 0-48 0,9 1 0 16,8 2 0-16,10 4 176 0,9 3 48 0,10-2 0 16,12 2 0-16,13-5-176 0,8 2-16 0,8 3-16 0,5-6 0 15,6-3-224-15,4 1 0 0,9 1 128 0,1-5-128 16,4-5 0-16,0 0 176 0,1 3-176 0,-6 0 160 16,-3 3-160-16,24-7 0 0,16-4 0 0,2 3 0 15,-4 1 0-15,-5 7 0 0,-2 4 0 0,-6 2 0 16,-4 2 0-16,-14 3 0 0,-14 0 0 0,-8 4 0 15,-8-1-192-15,-16 1 48 0,-27 3 0 0,-9-3 0 16,-9 6-432-16,-20-7-64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10:31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2859 12321 20271 0,'1'-2'1792'0,"-2"2"-1424"0,-2-3-368 0,0 3 0 0,-2 3 3808 0,0-3 688 0,-1 2 144 0,-4 2 32 0,-5-2-3824 0,-9 5-848 0,-3-4 0 0,-4 4 0 15,0 0-192-15,-3-2 0 0,-2 1 16 0,-4-2 0 0,-2 0-192 0,-3-1-32 16,-7 0-16-16,-4 0 0 0,2 2-416 15,-7 2-64-15,-10 4-32 16,-3 0 0-16,-5-1 528 0,0-4 96 0,6-2 32 0,-2-1 0 0,-2 2 496 0,2-1 96 0,2-2 32 0,6 0 0 0,5-4 912 16,3 0 176-16,2-1 32 0,0 2 16 0,1-1-496 15,6-2-96-15,3 2-32 0,6 2 0 0,4 0-672 0,3 0-192 16,5 0 0-16,1 2 0 0,5 2 0 0,2 2 0 16,2 0 0-16,3 4 0 0,3-1 0 0,0 4 0 15,5 0-176-15,-1 5 176 0,3 1-336 16,0 3 16-16,2 4 16 0,0 5 0 15,2 1-128-15,-2 4-16 0,1 5-16 0,3-3 0 0,-1-1 336 0,2-2 128 16,1-3 0-16,1 1-144 16,2-1 464-16,2 3 80 0,-2 0 32 0,-2-1 0 0,2 5 160 0,-2-3 48 0,-1 4 0 0,-1 1 0 15,1 4-416-15,-2-2-80 0,0-2-16 16,0-2 0-16,0 1-128 16,0-1 160-16,0-1-160 0,-2 0 160 0,1 3-160 0,-1-3 0 15,-2-1-192-15,-1-1 192 0,-1-3 0 0,-2 0 0 16,0-3 0-16,0-1 0 0,1-6 0 0,-1-2 0 0,1-3 0 0,-2-3 0 15,2-3 192-15,0-2 96 0,0-2 32 0,1 0 0 16,1-2-96-16,0 0-16 0,2-3 0 0,-1 0 0 16,1 0 48-16,2 1 0 0,0-1 0 0,0 1 0 0,-1 1-128 15,2 1 0-15,2-2-128 0,-1 2 192 16,1 0-192-16,5 0 128 0,2 4-128 0,5-1 0 0,2-2 160 0,6 2-160 16,9 1 160-16,8 0-160 0,9-2 256 0,8 2-32 31,5 0-16-31,9-4 0 0,4 1 16 0,4-4 0 15,6 0 0-15,0-7 0 0,-1-1-224 0,-4-2 0 16,-5-3 0-16,-5 1 0 0,-1-6 0 0,0-1-256 16,-1-4 48-16,5-2-20208 0</inkml:trace>
  <inkml:trace contextRef="#ctx0" brushRef="#br0" timeOffset="-107926.43">11229 12543 17503 0,'9'-10'1552'0,"-4"4"-1232"0,1-1-320 0,-2 1 0 0,-1 4 1664 0,0-1 256 15,2 2 64-15,1-5 16 0,4-3-3088 0,2-1-640 0,3-2-112 0,-3 2-16 0,0 4 496 0,-5 0 96 0,-2 2 32 0,-3 0 0 16,1 4 1856-16,-3-2 368 0,-1 2 80 0,-3 2 16 16,1-2 1600-16,-2 0 336 0,-1 0 64 0,0 1 16 0,0 2-560 0,-2-3-112 15,0 2-32-15,-2 0 0 0,0 0-1152 0,0 2-224 16,-1-2-64-16,0 0 0 0,1 0-608 0,0 0-128 15,0 0-32-15,-1 0 0 0,1 1-192 0,-2-2 0 16,-1 1 128-16,0 5-128 0,1-4 0 0,-2 3 0 16,0 3 0-16,-2 1 0 0,0 2 240 0,-1 1-48 15,0 3-16-15,0 0 0 0,3-3 16 0,-4 6 16 16,2 2 0-16,-1 1 0 0,1 1 0 0,1-1 0 16,0 0 0-16,2 0 0 0,1 3-208 0,0 1 144 0,3-4-144 15,2 1 128-15,1-1 0 0,2 3 0 0,2-1 0 16,2 2 0-16,0 5-128 0,0 1 128 0,0 3-128 15,0 1 128-15,1 2-128 0,-1-1 0 0,1 2 144 16,2-1-144-16,-1 1 128 0,2 0-128 0,-1-1 128 0,1 3-128 16,0 0 144-16,1 3-144 15,-1 7 192-15,-1 0-192 0,1-8 192 0,1-1-64 0,0-1 0 0,1-7-128 16,1-1 0-16,3-9 0 0,3-1 0 0,3-7 0 16,5-3 0-16,4-4 0 0,3-3-160 0,7-10-13344 15,4-4-2688-15</inkml:trace>
  <inkml:trace contextRef="#ctx0" brushRef="#br0" timeOffset="-102140.32">11992 12985 17503 0,'1'-6'1552'0,"1"0"-1232"0,0 2-320 0,-1 2 0 15,0 2 0-15,2-3 160 0,-1-4-160 0,3-3 160 0,0-5-160 0,-1 2 0 0,-1 0-160 0,-5 7 160 0,0 0 0 0,-4 2-192 0,-3 4 192 0,-3 1-128 0,-1 4 2336 0,-4 3 480 16,-2 0 80-16,-2 2 32 0,-3 3-560 0,-2 3-128 0,-2 0 0 0,1 2 0 15,3-4-1664-15,-1 2-320 0,1-1-128 0,2-3 0 32,3 1-512-32,3-4-192 0,5-1-64 0,3-2 16 0,3-1 432 0,2 1 64 0,4-2 32 0,4-2 0 15,3 2 0-15,2 0 0 0,3 0 0 0,2 0 16 16,2 0-176 0,2-1-48-16,2 2 0 0,3 0 0 0,-1-2 176 0,2 3 16 0,1 1 16 0,1-1 0 15,-1 0-864-15,-1 1-192 16,-1 2-16-16,0 1 0 0,-3-1 304 0,-1 0 64 0,-3 4 16 15,-2-1 0-15,-3 2 592 0,-2 2 112 0,0 2 16 0,-4-3 32 0,0 3-176 16,-2-4-48 0,-2 3 0-16,0-4 0 0,-2 2 176 0,-2-5 16 0,-1 5 16 0,-1-5 0 0,0 2 176 0,-1-2 0 15,0 0 0-15,2 2 0 0,-2-2 128 0,-1 0 48 16,-1 1 16-16,1-4 0 0,-1 2 48 0,-2-3 16 16,-2 0 0-16,-1 1 0 15,-1-1 448-15,-2 1 80 0,-2-1 32 0,-1-2 0 0,-3 1-304 0,-2-4-64 16,1 2-16-16,0-3 0 15,0-3-1008-15,-1 2-192 0</inkml:trace>
  <inkml:trace contextRef="#ctx0" brushRef="#br0" timeOffset="-101681.68">12275 13273 35007 0,'3'0'3120'0,"-2"-2"-2496"0,0 1-496 0,2 1-128 0,-1-3 1152 0,2 3 192 0,1-2 64 0,3 1 0 0,7-6-2688 0,6 1-512 0,8 0-128 0,2-4 0 16,1 0 320-16,-1-2 64 0,-2 2 0 0,-1 1 16 0,-5-1 1520 0,-3 4 336 15,-2-2 48-15,-1 1 16 0,-5 1 528 0,0 0 96 16,1 1 32-16,-4-1 0 0,1-3 96 0,0 1 0 16,-1 3 16-16,-2-4 0 0,0 0-592 0,-1-1-128 15,-1 1-32-15,0-5 0 0,-2 5-272 0,-1-6-144 16,-1 2 160-16,-4-3-160 0,1 3 0 0,-4-1-192 16,-1 2 16-16,-1 1 0 0,0 4 176 0,0 3-208 0,-3-1 80 15,-2 4 128-15,1 5 0 0,-3-2 208 0,-1 6 0 16,-1 1 0-16,1 0-208 0,0 5 0 0,-3 3 0 0,3 3 0 15,1 2 0-15,3-2 0 0,4 2 0 0,3 2 0 16,3-5 0-16,3 1 0 0,3-1 0 16,1-1 0-16,2 1 0 0,2 1 0 0,-1 1 0 0,2-2 144 15,-1 0-304-15,1 0-64 0,0 3-16 0,0-2 0 16,0-1-16-16,-1 0 0 0,1-1 0 0,2-3 0 16,-1 1-480-16,0-3-96 15,-1-2-32-15,0-2 0 0,2-1-1104 0,0-3-208 0</inkml:trace>
  <inkml:trace contextRef="#ctx0" brushRef="#br0" timeOffset="-101175.49">12897 13099 17503 0,'-1'10'1552'0,"-1"-4"-1232"0,-1-2-320 0,2 0 0 0,1-2 5360 0,0 1 1008 0,0 0 208 0,0 1 32 0,2 5-5296 0,1 3-1056 16,3 0-256-16,1 4 0 0,2-2-1920 0,0 5-384 0,-1-5-96 0,0 2-16 0,-1 4 448 16,-1-4 96-16,-2 0 16 0,-1 2 0 0,-2-5 2240 0,-2 2 448 0,1-4 80 0,-3 0 32 15,2-3 784-15,-2-2 176 0,1-2 16 0,1-2 16 16,1-2-800-16,-2-3-176 0,1-2-16 0,1-5-16 0,0-3-528 15,0-3-96-15,1 0-32 0,1-4 0 0,1-4-272 0,2-2-144 16,1-2 16-16,2-1 0 0,-1 0-224 0,1 1-32 16,0-3-16-16,1 3 0 0,1-1 128 0,-1 7 16 15,2 3 16-15,0 6 0 0,0 7 112 0,0-1 128 16,0 7-208-16,-1 0 80 0,1 4 512 0,0-1 128 16,3 0 0-16,-2 3 16 0,1 1-112 0,0 2-32 15,3 0 0-15,0 4 0 0,1 3-112 0,-1 0-16 16,0 0-16-16,0 2 0 0,0 2-16 0,0 1 0 15,0-1 0-15,-2-2 0 0,0 2-224 0,-2 1 0 16,0 1 0-16,-2-2 0 0,-2 1 0 0,1-1-208 16,-3-1 32-16,-1-1 16 0,-1-1-64 0,-2 2-16 0,1 0 0 15,-2-6 0-15,-1 2-16 0,1-3 0 0,-1 1 0 16,-1-3 0-16,1-3 80 0,0-1 16 16,-1-1 0-16,1-4 0 15,0 2-864-15,1-7-192 0,-1 2-16 0,1-4-15056 0</inkml:trace>
  <inkml:trace contextRef="#ctx0" brushRef="#br0" timeOffset="-100858.04">13737 12651 20271 0,'-4'5'1792'0,"2"2"-1424"0,0-4-368 0,4 3 0 0,-1 1 864 0,0 0 96 0,2 4 32 0,0 9 0 0,4 6-3248 0,1 1-656 0,2 2-128 0,0-6-32 16,1 2 2560-16,-1-3 512 0,-1 3 0 0,-3 1 160 0,1 2 3472 0,-2 3 688 0,-1 4 144 0,-2-1 16 15,1 2-1056-15,-2-1-224 16,-1 2-32-16,1-5-16 0,-1-3-2112 15,2-1-416-15,-1 0-96 0,0-3-16 0,0-3-512 0,0 1 0 16,-1-5 0-16,0 0-144 16,0-4-416-16,-1 2-80 0,-1-3 0 0,-1-1-11504 0,1 1-2288 0</inkml:trace>
  <inkml:trace contextRef="#ctx0" brushRef="#br0" timeOffset="-100632.33">13494 12989 41471 0,'0'0'3680'0,"0"0"-2944"16,2-2-592-16,-2 0-144 0,1 2 816 0,3 0 128 16,2-3 16-16,7-4 16 0,8 1-976 0,8-5-320 0,7 0 0 15,5-1 0 1,3-3-112-16,1 1-16 0,-1 2-16 0,-2-1 0 0,-3 4 96 0,-5 0 32 0,0 1 0 0,-7 4 0 31,-4 2-480-31,-5 2-80 0,-4 0-32 0,-3 4-10656 0,-3 0-2112 0</inkml:trace>
  <inkml:trace contextRef="#ctx0" brushRef="#br0" timeOffset="-100178.2">14438 13156 34095 0,'1'6'3024'0,"-1"-2"-2416"0,0-2-480 0,0 0-128 0,0-2 1904 0,1-2 352 15,1 2 80-15,0-2 16 0,3-2-2016 0,4-4-336 16,4-2-192-16,5-5 32 15,1-3-1008-15,2 0-208 0,3-1-32 0,-3 0-16 0,1 0 896 0,-2 0 176 16,0 0 32-16,-3 0 16 0,-2 3 896 0,-4 0 176 0,-1-3 48 16,-4 3 0-16,-1 2-144 0,-2 0-32 0,-2 5 0 0,-2-1 0 15,-3 2-416-15,-1 2-96 0,-4 2 0 0,-1 4-128 16,0-3 128-16,-3 6-128 0,-3 1 0 0,-3 2 0 16,-2 2 0-16,-2 5-176 0,-4-3 32 15,-1 3 0 1,2 2-320-16,3 1-64 0,1-1-16 0,2 1 0 0,4 3 160 0,2 0 16 0,2 0 16 15,3 3 0-15,2-3 688 0,1 3 144 0,2 4 32 0,0 2 0 16,3 1-192-16,0-1-16 0,2 1-16 0,0-3 0 16,2 1-288-16,0-4 0 0,1 0 0 0,2-2 0 15,3-5-144-15,1-1 16 0,1-2 0 0,1-3 0 16,2 0-128-16,2-4 0 0,2-3-16 0,1-3 0 16,2-7-928-1,0-1-176-15,0-3-32 0,0-4-14528 0</inkml:trace>
  <inkml:trace contextRef="#ctx0" brushRef="#br0" timeOffset="-99729.88">14997 13026 46991 0,'-4'16'2080'0,"-1"-3"432"0,0-4-2000 16,0-1-512-16,3-3 0 0,1-1 0 0,-2 2-464 0,-1 1-192 0,-3 8-48 0,-2 1 0 0,2 3-2400 0,1-1-480 0,1-4-112 0,2-4-16 0,2-2-1824 0,0-2-368 15,0 1-80-15,1-6-16 0,-2 1 5616 0,1-2 1104 0,0 3 240 0,-2-6 32 16,0 3 3040-16,0-3 592 0,0-1 128 0,-1-1 32 16,0 1-1776-16,3-6-368 0,0 1-64 0,1-4-16 15,0-3-1600-15,1-2-320 0,1-1-64 0,2-3 0 16,0-3-320-16,2 0-64 0,4-2-16 0,1 0 0 15,4 2-176-15,1 5-224 0,4 1 48 0,-1 0 16 16,3 7 160-16,-3-1-208 0,2 6 80 0,0 1 128 0,-1-1 0 16,-3 5 0-16,1 2 0 0,-3 2 0 0,-2 0 0 0,0 4 0 15,-4 3 0 1,1 0 128-16,-1 1 48 0,0 5 0 0,-1 4 0 0,2 1 0 16,0-1-48-16,2 4-128 0,2-1 192 0,0 1-64 0,-1 0-128 0,3 0 192 15,2 2-192-15,0 0 192 0,0 1 64 0,-2-4 32 16,1-1 0-16,-1 1 0 0,0 0-288 0,-1 1 0 0,0-1 0 15,-2-2 0-15,0 1-192 0,-5-5-80 0,2 0-32 0,-4-4 0 32,2 1-512-32,-3-6-96 15,-1 2-32-15,-2-3-11184 0,0-3-2240 0</inkml:trace>
  <inkml:trace contextRef="#ctx0" brushRef="#br0" timeOffset="-99054.24">16106 12930 31327 0,'0'-2'2784'0,"-1"-1"-2224"0,0 0-560 0,-1 0 0 0,1 0 1280 0,-1-1 128 0,-2-2 48 0,-2-6 0 0,-2-1-2272 0,-4 0-448 0,0-2-80 0,-3 3-32 16,1 4 416-16,1 6 64 0,-2-1 32 0,-1 6 0 0,1-1 592 0,-1 4 112 0,-2 4 32 15,2 0 0-15,-1 4 1008 0,0 3 208 0,2-1 32 0,-2 6 16 16,1 1 80-16,1 5 0 0,2 1 16 0,2-3 0 15,3 4-368-15,1-1-80 0,5-1-16 0,1-2 0 16,2 2-336-16,1-3-80 0,3 1-16 0,1 2 0 16,2-6-208-16,1 0-128 0,2-2 128 0,1 1-128 15,2-4 0-15,0 1 144 0,3-2-144 0,1 0 0 16,2-3 0-16,1-1 0 0,1-3 0 0,2-2 0 16,-5-1-1120-16,4-3-336 0,0 0-64 15,1-2-15136-15</inkml:trace>
  <inkml:trace contextRef="#ctx0" brushRef="#br0" timeOffset="-98562.33">16496 13131 7359 0,'-2'13'656'0,"-1"-7"-528"0,-1 4-128 15,0-8 0-15,2-1 7392 0,1-1 1440 0,-2 3 304 16,-1-1 48 0,-1 0-8160-16,0 0-1616 0,0 2-336 0,3-2-64 15,2-2-3360-15,2 0-656 0,2 0-144 0,1-2-32 0,1 1 5600 0,2 1 1120 16,0-3 208-16,0-1 48 0,0 2 1440 0,2-1 288 0,2 2 48 0,0-1 16 16,3-2-1920-16,1 2-384 0,0-6-80 0,2 2-16 15,1-3-768-15,0-1-160 0,2-2-16 0,-3 2-16 16,-1 0-368-16,3-2-80 0,-1-3-16 0,1 1 0 15,-3 2-48-15,1-4-16 0,1 0 0 0,-1-1 0 16,-1 0-160-16,-3 1-48 0,-2 3 0 0,-4 0 0 16,0 1-192-16,-3 2-64 0,-4 2 0 0,-2 0 0 15,-3 2 256-15,-4 0 64 0,-1 3 0 0,-4 0 0 0,0-1 640 0,-5 4 144 16,0 4 32-16,-3-1 0 0,-2 3-240 0,0 1-128 16,-1 1 128-16,2 2-128 15,1 0 448-15,1 2 0 0,3 1 16 0,1-1 0 0,2 2-272 0,2-1-64 16,1 0-128-16,-2 2 192 0,2 1 32 0,-1-1 0 0,0 1 0 15,-1 1 0 1,2 1-752-16,1 1-160 0,0 3-16 0,2-2-16 16,0 4 16-16,2-5 16 0,4 4 0 0,2-1 0 0,3-4 1200 0,2 1 256 15,4 1 32-15,2-4 16 0,3 2 0 0,2-5 0 0,1 0 0 0,4 0 0 16,4-1-640-16,2-3-176 0,1-2 0 0,2-3-11728 16,1-3-2416-16</inkml:trace>
  <inkml:trace contextRef="#ctx0" brushRef="#br0" timeOffset="-98039.44">16685 12089 42383 0,'1'2'3776'0,"-1"-2"-3024"0,0 0-608 0,1 0-144 0,2 0 592 0,0 3 96 0,4-2 16 0,4 4 0 15,7-1-1536-15,6 4-320 0,5 2-48 0,2 0-16 0,2 2-624 0,-1 1-128 0,1 3-16 0,-1 0-16 16,-1 3 608-16,-1 6 128 0,1 4 32 0,-4 2 0 0,1 5 1712 0,-2 7 352 15,-1-2 64-15,-1 3 0 0,-1 1 976 0,-1-1 192 16,1 3 48-16,-1 4 0 0,1 2-1280 0,1-1-240 16,1-1-48-16,-2 0-16 0,1-2-208 0,-2-1-32 15,-1 5-16-15,-1-2 0 0,-3-4-144 0,-2 0-128 16,0 1 192-16,-6 3-192 0,0-8 0 0,-3-3 0 0,-2-1 0 16,-4-3 0-16,-1 1 0 0,-5-4 0 0,-2-5-128 15,-3-2 128-15,-1-5 0 0,-6-2 0 0,-3-3 144 0,-6-7-144 16,-4-5-128-16,-8-5-128 0</inkml:trace>
  <inkml:trace contextRef="#ctx0" brushRef="#br0" timeOffset="-95274.74">18039 12888 25791 0,'-9'-4'2304'0,"3"1"-1856"0,0 1-448 0,2 1 0 0,3 2 2000 0,0-1 304 0,1-1 64 0,-3 1 16 0,1 0-2384 0,-2 0-720 0,1-3-32 0,3 1 0 0,0 4-336 0,2-2-80 0,-2 0-16 0,0 0 0 15,0 0 1632-15,17 15 320 0,-8-9 64 0,2-2 0 16,1 0 896-16,3-2 192 16,1-2 16-16,1 1 16 0,2-2-864 0,1 1-160 0,2 0-32 0,1-2-16 0,2-2-656 0,1 0-224 15,4-1 144-15,1-1-144 0,1 0 0 0,3 0 0 16,0 1 128-16,4-1-128 0,0-1 0 15,3 3 0-15,2 0 0 0,-2 1 0 0,-3 2 0 0,3-3 0 16,4 2 0-16,0-2 0 0,1 2 0 0,1-1 0 16,-1 2 0-16,1 1 0 0,-1-2 0 0,-1 2 0 31,0-3 0-31,-2 2 0 0,-2 1 0 0,-1-3 0 16,-3-4 0-16,-2 1 0 0,0 0 0 0,-4-1 0 15,0 2 0-15,-3 1 0 0,-1 1 0 0,-3-3 160 0,-1 2 16 16,-3-1 0-16,0-1 80 0,-3 2 0 0,-1 1 16 0,-3-1 0 15,0-1 48-15,-3 1 16 0,-3 1 0 0,-1-2 0 16,-1 1-144-16,-2 0-48 0,-2 0 0 0,-1 2 0 16,-1-4-144-16,0 2 128 0,-2-1-128 0,-1 4 128 15,-2-3-128-15,-1-1 192 0,-1 4-192 0,-3-4 192 16,-4 1-192-16,-3 1 0 0,-3-2-192 0,-1 1 192 16,-2 3-336-16,-2-2 48 0,-2 0 16 0,-1 0 0 15,1-1 272-15,1-2-160 0,3 3 160 0,1-2-128 16,1 1 128-16,1 0 0 0,2-2 0 0,2 0 0 0,3 2 128 15,-1-1 16-15,4 1 0 0,2 1 0 0,0 0-144 0,3 1 192 16,0 1-192-16,3 1 192 0,1 0-192 16,-1-3 0-16,4 3 0 0,0 0 0 0,2 0 0 15,1 0 0-15,1 0-224 0,4 3 80 0,0-3-32 0,1 1 0 16,2 1 0-16,2 1 0 0,1-2 176 0,3 4 0 16,-1-1 0-16,2-1-128 0,0 3 128 0,0 1 0 15,-2-1-144-15,0 1 144 0,-1 4-176 16,0-4 48-16,-1 2 0 0,0-2 0 0,0-1 128 0,2-2 0 15,2-1 0-15,-1 0-128 0,5 0 128 0,-2 0 0 0,2-1 128 16,-1 3-128-16,1 4 0 0,-2 1 144 0,0 5-144 16,-2-2 0-16,-4 6 0 0,-1-1 0 0,-2 5 0 15,-3-1 0-15,-1 3 0 0,-4-3 0 16,-1 4 0-16,-6 0 0 0,0 2-176 0,-3 0 16 0,-2-5 0 0,-3 2 0 16,-1 1 160-16,-4-2 0 0,-5 4 0 0,-2-5 0 15,-6 4 352-15,0-3 96 0,-4 1 32 0,-2-6 0 16,0 0-208-16,-1-4-32 0,1-5-16 0,0-8 0 15,2-4-480-15,1-7-80 0</inkml:trace>
  <inkml:trace contextRef="#ctx0" brushRef="#br0" timeOffset="-93672.79">20493 13194 19343 0,'-7'3'1728'0,"1"0"-1392"0,2 1-336 0,2-1 0 0,0 0 1504 0,0 0 224 0,-4 1 64 0,-4 4 0 16,-3 2 128-16,2-2 16 0,1 0 16 0,3-5 0 0,2 0-352 0,3-3-80 0,0-2-16 0,1 1 0 0,2-6-656 0,3 1-128 0,0 0-16 0,1-4-16 0,1-1-400 0,1 0-80 15,2-4-16-15,0-1 0 0,2 0-192 0,-1-6 0 16,1 1 128-16,0-3-128 0,1-4 0 0,1-3 0 15,0-4 0-15,2-3 0 0,0 0 0 16,1-2 144-16,0-2-144 0,0-5 128 0,3-1-128 0,-2-5 0 16,2-4 0-16,-1 0 0 0,3-4 0 0,-1 4 128 15,0 0 0-15,-3 7 0 0,2 0-128 0,-3 6 0 16,1 5 0-16,-3 5 128 0,-5 8-128 16,0 7 0-16,-2 7 0 0,-3 6 0 0,-1 2 0 0,-3 8 0 15,-2 4 0-15,0 5 0 0,-2 3 0 0,-1 6 0 0,2 7 0 16,-1 0 0-16,1 5 0 0,1-2 0 15,1 4 0-15,1 3 0 0,2-3 0 0,2 1 0 16,2 1 0-16,3 0 0 0,2 4 0 0,2-2 0 0,2 1 0 0,3 1 0 16,0 2 0-16,2-4 0 0,-3-4 0 0,1-1 0 15,-1-4 0-15,0-5 0 0,-1 2 0 0,0-3 0 16,-3-5 0-16,0 1 0 0,0-4 0 0,-2-2 0 16,-1-5 0-16,0-2 0 0,-1-4 0 0,3-4 0 0,-2-2 0 15,-1-5 0-15,3-4 128 0,-1-4-128 16,1-4 0-16,-2-4 0 0,0-5 0 0,0-5 0 15,-2-3 240-15,1-3 16 0,0-1 0 0,-3-7 0 0,1 0-64 0,-1-4 0 16,2 0 0-16,-3-3 0 0,2 1 0 0,1 2 0 16,0 1 0-16,0 5 0 15,0-2-192-15,0 2 0 0,-2 1 0 0,0 0 0 0,0 6 0 0,-1 0 0 16,1 3 0-16,-1 4 0 0,0 5 0 0,0 4 0 16,1 3-128-16,-1 7 128 15,0 5-576-15,0 2-48 16,3 7-16-16,0 1-12128 0,4 4-2432 0</inkml:trace>
  <inkml:trace contextRef="#ctx0" brushRef="#br0" timeOffset="-93183.61">21898 12498 23951 0,'-11'-2'2128'0,"2"-1"-1696"0,4 6-432 0,3-3 0 0,-1 2 1280 16,-2-1 192-16,-3 2 16 0,-7-1 16 0,-2 6-416 0,-2 0-96 0,2 2-16 0,2 3 0 0,3 3-720 0,-1 0-128 0,1 6-128 0,1-1 144 0,1 6-144 0,-3 0 0 15,2 3 0-15,1 0 0 0,2 0 592 0,2 0 192 16,2-1 48-16,3-1 0 0,3 1 128 0,2-1 48 16,3 1 0-16,3-1 0 0,3-2-752 0,0-4-128 15,3-3-128-15,2-3 144 0,1-4-144 0,0-4 0 0,-1-3 0 16,2-4 0-16,2-2-240 0,-1-6 32 0,0-1 0 16,-1-2 0-16,0-4 208 0,-1-3 192 0,0-5-48 15,0-2 0-15,-2-4-16 0,-4-1-128 0,-2 1 192 0,-5-5-64 16,-2 0 16-16,-6 1 0 0,-1 0 0 15,-5 1 0-15,0 3 0 0,-6-1 0 0,-2-3 0 0,-4 4 0 16,0 3-144-16,-2 3 192 0,0-1-192 16,0 5 192-16,-1 2-192 0,1 3 0 0,2 5 0 0,2 3 0 15,-1 2 0-15,3 3 0 0,1 3-160 0,3 2 160 16,2 3-1088-16,1 1-128 16,4-3-32-16,2 2 0 0,4 2-2144 0,3 1-448 0</inkml:trace>
  <inkml:trace contextRef="#ctx0" brushRef="#br0" timeOffset="-92723.84">22427 12556 31327 0,'-15'-1'1392'0,"3"-1"272"15,1 4-1328-15,4-2-336 0,3 0 0 0,1 0 0 0,1 1 960 0,-3 2 128 0,-2-2 32 0,-3 1 0 16,0 2-576-16,0 5-112 0,2 3-32 0,4 2 0 16,1 4-400-16,1 5 0 0,-1 4 0 0,1 1 0 15,-1 6 0-15,1 3 0 0,-1 0 0 0,1-1 0 16,-1-2 192-16,1 1 16 0,-1-4 0 0,3-3 0 16,0-4 240-16,2-6 32 0,-1-3 16 0,1-7 0 15,2-5-160-15,0-4-16 0,1-5-16 0,1-7 0 0,0-6 80 16,1-4 0-16,1-5 16 0,0-7 0 0,1-4-224 0,1-7-48 15,0-1-128-15,-1-2 192 0,-1 4-192 0,0 3 0 16,0 1 0-16,2 4 0 0,0 7 0 0,1 2 0 16,2 3 0-16,-1 5 0 0,0 4 0 0,-1 4 0 15,-1 3 0-15,0 6 0 0,0 3 0 0,0 0 0 16,1 3 0-16,0 6 0 0,4-2 0 0,-1 6 0 16,-1 3 0-16,2 2 0 0,1 5 0 0,2 1 0 15,0 9 0-15,2 1 0 0,1 1 0 0,-1-1 0 0,-1 1 0 16,1 0 0-16,-2-1 0 0,-2 1 0 0,0 1 0 0,-1-4 0 15,-2 1 0-15,0-3 0 16,-2 1 0-16,-1-6 0 0,-3-6-320 0,-1 0 0 16,2 3 0-16,-1-3 0 15,-2-3-1088-15,1-6-208 0,-1-6-48 0,-1-4-9472 16,2-4-1872-16</inkml:trace>
  <inkml:trace contextRef="#ctx0" brushRef="#br0" timeOffset="-92278.81">23154 12963 26543 0,'-18'4'576'0,"4"-4"128"0,2 2 32 15,4-2 16-15,6 0-608 0,1 0-144 0,1-2 0 0,-3-2 0 0,2-1 176 0,1-2 0 0,4-3 0 0,3-5 0 0,8 1-48 0,1 0 0 0,4 0 0 0,1-1 0 0,2 1 192 0,1 2 16 0,-1 2 16 0,1 2 0 0,-2 1 592 0,0-3 112 16,-1 1 32-16,0-4 0 0,2 3-384 0,-5 2-64 16,1 2 0-16,-2-2-16 0,-1-4-496 0,-1-1-128 15,-3 1 0-15,-2-4 0 16,-1 0 0-16,-2-3 144 0,0-2-144 0,-5 1 0 0,0 1 128 0,-2-6-128 0,-2 0 0 16,-4 2 0-16,-3-2 0 0,-4 0 0 15,-3 3 0-15,-4 0 0 0,0 6 0 0,-1 3 0 0,-4 5-160 16,2 4 160-16,-2 4 0 0,1 2 128 15,1 8 0-15,-1 4 0 0,2 7 512 0,0 1 112 0,2 7 16 0,3 3 0 16,2 2-768-16,1 7 0 0,5 4-192 0,0 5 32 16,1 4-16-16,5-1 0 0,0 1 0 15,3-1 0-15,4-2 176 0,1-3 0 0,2 2 0 0,1-14 0 16,0-10 0-16,2-8 0 0,1-5 0 16,4-5 0-16,5-2 640 0,2-4 176 0,3 0 16 0,0-6 16 15,4-2-592-15,5-6-112 0,4-1-16 0,3-5-128 16,0 2-192-16,5-6-160 0</inkml:trace>
  <inkml:trace contextRef="#ctx0" brushRef="#br0" timeOffset="-90869.78">25855 12715 5519 0,'3'-10'496'0,"-2"2"-496"0,1 0 0 15,-1 1 0-15,2 1 3968 0,-1 2 704 0,1 1 144 0,1-6 32 0,2-6-1840 0,1-2-384 0,2-2-64 0,-3 3 0 0,-2 0-896 0,-3 5-192 16,-3 4-16-16,-6 3-16 0,-2 4-704 0,-3 4-144 0,-5 2-16 0,-3 1-16 0,-1 4-304 0,-4 3-64 16,-1 1-16-16,-3 2 0 0,2 4 160 0,-2-2 48 15,2 3 0-15,0 0 0 0,4-3-128 0,1 1-32 0,4-1 0 16,3 2 0-16,3-1-224 0,3-1 0 15,4-3 0-15,2 0 0 0,3 6 0 0,2 0 0 0,3-1 0 16,5-1 0-16,1 1-176 0,1-5 176 0,0-2-160 0,5 1 160 16,3-5-240-16,2 0 48 0,3-2 16 0,2-2 0 15,1-6-48-15,2 0-16 0,-1-5 0 0,0-2 0 16,-1-2-16-16,-4-3-16 0,0 1 0 0,-4-6 0 16,-1-1 272-16,-2 0 0 0,-3-3 0 0,-2-2 0 15,-2 0 0-15,-4 1 0 0,-1-3 0 0,-4 0 0 0,-2 3 432 16,-2-6-16-16,-3-5 0 0,-1 2 0 0,-2 3-32 15,-1 0 0-15,-2-2 0 0,1 3 0 0,-2 4-256 0,1 4-128 16,-3 3 0-16,1 3 128 16,-1 5-448-16,1 4-80 0,1 1-32 0,1 6-11888 15,-3 1-2384-15</inkml:trace>
  <inkml:trace contextRef="#ctx0" brushRef="#br0" timeOffset="-90427.59">26339 12805 28559 0,'-10'16'1264'0,"3"-4"272"0,3 2-1232 0,0-4-304 0,3-2 0 0,1-4 0 0,0 2 0 0,0 7 0 0,0 5 0 0,0 4 0 15,1 4 624-15,0-1 16 0,3 0 0 0,-2-5 0 0,1-2 384 0,-2-2 96 0,1-2 16 0,0-3 0 0,0-5 304 0,-1-2 64 0,1-3 16 0,-1-2 0 0,0-5-768 0,-1-4-160 16,-1-3-16-16,-3-3-16 0,0-2-16 0,-2-4 0 16,0-3 0-16,-4-4 0 0,0 0-192 15,-2-6-32-15,0-4-16 0,-2-1 0 0,0-3-80 0,3-2-16 16,3 1 0-16,0 5 0 0,4 5-208 15,2 5 0-15,2 1 0 0,1 7 0 0,3 5 128 0,0 0-128 16,3 3 176-16,2 1-176 0,2 2 0 0,1 0 0 16,4 1 0-16,0 2 0 0,2-2 0 0,1 2 0 15,2 2 0-15,0-1-144 16,3 2-256-16,-1-2-48 0,1 3-16 0,-1 2 0 16,0 1-80-16,0 0-16 0,1 0 0 0,2 0 0 15,-3 0-336-15,2 0-80 0,3 0-16 0,2 1-16992 0</inkml:trace>
  <inkml:trace contextRef="#ctx0" brushRef="#br0" timeOffset="-89428.91">28305 12439 42383 0,'-3'2'3776'0,"2"2"-3024"0,2-4-608 0,2 0-144 0,-1 0 208 0,2 2 16 0,1 0 0 0,1 1 0 0,4 6-224 0,2 1 0 16,1 5 0-16,-2 3 0 0,-1 8-128 0,-3 3-32 0,-2 5 0 0,-4 5 0 0,-3 3 16 0,-3 1 0 0,-1-2 0 0,-4-3 0 16,0-1 144-16,-1-8 0 0,0-1 160 0,1-6-160 15,0-2 336-15,0-5-16 0,1-5-16 0,1-4 0 32,0-6-304-32,2-2 160 0,0-6-160 0,1-7 128 0,1-4-128 0,0-6 160 0,2-4-160 0,-1-5 160 31,2-5 0-31,2-5 0 0,1-1 0 0,-1-4 0 15,3 1 0-15,-1-5 0 0,4 2 0 0,-1 0 0 16,4 4-160-16,1 9 0 0,1 6 0 0,2 4 0 0,1 9 0 16,-1 3 128-16,4 3-128 0,-1 7 0 0,3 4 224 15,1 4-32-15,1 4-16 0,2 4 0 0,2 2-176 0,1 5 0 16,1 1 0-16,1 1 0 0,-2-2 0 0,3 2 0 16,0-1 0-16,0 1 128 0,0-6-128 0,-4 2 128 15,-2 1-128-15,-4-6 128 0,-2 2 16 0,-6-4 0 16,-1 0 0-16,-2-1 0 0,-3-4-144 0,-1 2 192 15,-3-1-192-15,0 0 192 0,-2-2-192 0,-2 2 0 16,1-4 0-16,0 0 0 0,0 0 0 0,-2-4 0 16,2-2 0-16,1-3 0 0,-1-1 0 0,2-6 0 0,0-2 128 15,3-4-128-15,1-3 0 0,2-1 0 0,3 1 0 16,1-1 0-16,3 1 0 0,1 1 0 0,2 0 0 0,3-3 0 16,1 4 0-16,2 0 0 15,1 1 0-15,1 3 0 0,-3 3 0 0,0 0 0 0,0 4 128 0,-2 3-128 16,-3 2 0-16,-1 4 0 0,-1 0-224 0,-4 6 80 15,1 4 144-15,-4 0 0 0,1 4 0 0,0 3 0 16,-1 4 0-16,2 5 0 0,0 1 0 0,1 2 0 16,0 5 0-16,-1-1 0 0,-1 3 0 0,-2-1 128 15,1 3-128-15,-3 1 0 0,0 3 0 0,-3 0 0 0,0-3 0 16,0 1-160-16,-1-3 160 0,-1 1-160 16,0 0-448-16,-1-3-96 0,-2-1 0 15,0-2-16-15,-2-1-416 0,1-9-80 0,0-3 0 0,3-3-17200 16</inkml:trace>
  <inkml:trace contextRef="#ctx0" brushRef="#br0" timeOffset="-88969.93">30059 12356 42383 0,'-12'-11'1872'0,"3"3"400"0,1-2-1824 0,1 2-448 0,4 4 0 0,2-1 0 0,-2 0 288 0,-3-3-32 0,-3-5-16 0,-4 0 0 0,-3-2-240 0,-3 5 0 16,-2 6 128-16,-1 4-128 0,-1 6 0 0,0 8-128 0,-1 4 128 0,1 5-208 0,1 3 208 15,1 2 0-15,3 3 192 0,2 0-192 0,3-1 256 0,3 1-48 16,2-5-16-16,3 1 0 15,3-5-64-15,1 0 0 0,3-4-128 0,2-1 192 0,2-6-192 0,2 0 0 16,0 0 0 0,3 0 0-16,2-4 0 0,2-1 0 0,1-1 0 0,1 0 0 0,0-2 0 0,3 0 0 15,2 3 0-15,3-5 0 0,1 2-128 0,1-1 128 16,2-2 0-16,-1 0 0 0,-1-2-304 0,-2-2 48 16,-3 2 16-16,-3-5 0 0,-6 1 240 0,0-1 0 15,-3-2-160-15,-3 0 160 0,-1-2 288 0,-2-1 128 0,-2 0 32 16,-2-3 0-16,-1 1 240 0,-1-4 48 15,-2-1 16-15,-2-1 0 0,-2-4-496 0,-2-2-112 0,-1-3-16 0,-3-3 0 16,-3-1-400-16,0 0-96 0,-3-4-16 0,2 4 0 31,-1 3-352-31,2 4-80 0,0 7-16 0,1 2-18992 0</inkml:trace>
  <inkml:trace contextRef="#ctx0" brushRef="#br0" timeOffset="-88495.2">30853 12272 41471 0,'-11'-4'1840'0,"1"-2"368"0,-1-1-1760 0,4 0-448 0,2 1 0 0,1 0 0 16,-1 0 336-16,-5-7-16 0,-5-3 0 0,-4-8 0 0,-5-1 176 0,-2 1 16 0,-1 2 16 0,0 5 0 0,1 7-528 0,-3 6 0 0,2 4 0 0,-1 6 0 16,-1 7 0-16,2 0 0 0,0 8 0 0,1 2 0 0,1 3-176 0,3 5 16 0,1 1 0 0,3-1 0 15,4-2 160-15,0 2-208 0,4 1 80 0,1-1 128 16,3-6-160-16,3 1 160 0,0-4 0 0,4 0-144 15,2-3-176-15,2 1-16 0,2-2-16 0,2-3 0 16,3 1-112 0,2-5-32-16,1 1 0 0,3-5 0 0,3-1 304 0,4-2 48 0,3-2 16 0,6-4 0 0,0-3 128 15,3-4 0-15,2-3 128 0,-1-4-128 0,-1-4 256 16,-2-2 0-16,-2-7-16 0,-4 1 0 0,-2-7 96 0,-6-2 32 16,-3-1 0-16,-3-5 0 0,-1-2 80 0,-4-3 32 15,-3-8 0-15,-2-1 0 0,-2-5 0 0,-2-3 0 16,-2-7 0-16,-2-2 0 0,-2-1-96 0,-1-5-32 15,-3 2 0-15,1 4 0 0,-2 7-352 0,-1 8 0 16,0 12-160-16,-3 9 160 16,3 12-640-16,-3 9-32 0,2 7 0 0,-2 8-12704 15,3 10-2528-15</inkml:trace>
  <inkml:trace contextRef="#ctx0" brushRef="#br0" timeOffset="-88052.41">31340 12183 24239 0,'5'2'528'0,"-2"-1"112"0,-1 2 32 0,2-1 16 0,-2 0-560 0,0 0-128 0,0-1 0 0,2 2 0 16,3 1 2736-16,2 2 512 0,2-1 96 0,1 1 32 0,1-2-1712 0,0-1-352 0,1 0-64 0,0-3-16 0,-1-3-800 0,1 0-176 0,1-1-16 0,0-5-16 0,1-1 176 0,1-2 48 0,-1 0 0 0,1-4 0 0,2-1-256 0,-1-1-64 15,2-2 0-15,-1-2 0 0,-1 1-304 0,-3-4-64 16,-1 3-16-16,-6 2 0 0,-1-2 64 0,-5 3 16 16,-4 3 0-16,-5 4 0 0,-4 3 32 0,-6 4 0 15,-5 3 0-15,-6 5 0 0,0 4 144 16,-4 3 0-16,-4 6 128 0,-2 5-128 0,2 1 0 0,-3 6-192 15,1 4 32-15,1 6 0 0,1 0 160 0,7-1 0 0,3 1 0 0,5-3 0 16,6 0 0-16,4-6 144 16,4 2-16-16,5-2-128 0,3-5 224 0,4 0-64 0,3 1-16 0,3-3 0 15,3-1-144-15,3 2 0 0,1-2 0 0,3-3 0 16,-2-1-240-16,2-3 32 0,1-2 0 0,1-2 0 16,3-1-176-1,-1-3-16-15,0-3-16 0,1 0-17552 0</inkml:trace>
  <inkml:trace contextRef="#ctx0" brushRef="#br0" timeOffset="-87749.1">32170 11165 41471 0,'-6'22'3680'15,"0"-1"-2944"-15,0 5-592 0,2-6-144 0,3-3 832 0,1-3 128 0,0 5 16 0,-2 13 16 0,1 21-32 0,0 20 0 0,0 12 0 0,2 4 0 0,1-1-416 16,1-6-96-16,2-3 0 0,-3-3-16 0,2-3-432 0,-2-3 0 0,0-7 0 0,-4-4 0 15,0-3 0-15,-2-3 0 0,-2 0 0 0,0-5 0 32,-3-1-848-32,-1 0-112 0,0 0 0 0,-3-2-20240 0</inkml:trace>
  <inkml:trace contextRef="#ctx0" brushRef="#br0" timeOffset="-70329.36">12180 14158 24879 0,'-6'0'2208'0,"1"0"-1760"0,1 1-448 15,2-1 0-15,0 0 1408 0,1 2 192 0,-2-2 32 0,-4 0 16 0,0 2-1648 0,1 0-160 0,2-2-112 16,3 0-32-16,2 3 128 0,3-3 32 0,1 1 0 0,-2 1 0 0,4 2 880 0,-1 1 176 0,0 1 48 0,1 1 0 0,0 6 160 0,-2-1 32 0,1 4 16 0,-1 3 0 0,-2-1-560 16,1 5-112-16,-1-4-32 0,-1 4 0 0,-1-1-272 15,2 3-64-15,-2-1-128 0,-1 5 192 0,0-3-192 16,0 0 0-16,0 5 0 15,-1-3 0-15,-2 2 128 0,1 1-128 0,-1 3 0 0,0 1 0 0,-2 6 0 16,0-3 0-16,-1-1 0 0,-1-2 0 0,1-3 0 0,0-4 0 16,0 1 0-16,0-4-160 0,1-2-160 0,0-2-16 15,1-5-16-15,-1-3 0 16,1 0-496-16,-1 0-112 0,0-1 0 0,2-5-9584 16,0 0-1904-16</inkml:trace>
  <inkml:trace contextRef="#ctx0" brushRef="#br0" timeOffset="-69711.36">12809 14153 30399 0,'2'-2'1344'0,"-2"2"288"0,0-2-1312 0,0-1-320 16,0 2 0-16,0 1 0 0,1 0 1600 0,-1-2 240 0,1-2 48 0,0 2 16 0,2-2-1072 0,1 0-224 0,-1 4-32 0,0-2-16 0,0 4-560 0,0-1 0 0,-1 6 0 0,0-1 0 16,0 2-832-16,-4 4-192 0,-1 5-16 0,-3 3-16 15,-1 2 336-15,-3 4 64 0,-3 1 16 0,0 2 0 0,-5-1 832 0,0 2 160 0,-1-3 32 0,-2 1 16 16,-1-2 336-16,1-3 64 0,0-2 16 0,1-5 0 16,0 2-64-16,1-2-16 0,-1-2 0 0,-1 1 0 15,1-3-368-15,0 2-80 0,2-4-16 0,0-2 0 16,2 2-272-16,-1-1 0 0,-2 2 0 0,2-2 0 15,0-1 0-15,2-3 0 0,1 0 0 0,3-1-144 16,0-2-208-16,2-2-32 0,1 2-16 0,-2-2 0 16,1 2 128-16,1 0 16 0,-1 0 16 0,-1 0 0 0,3 1 240 15,-2-3 0-15,3 3 0 0,0 1 0 0,2 0 0 16,0 1 0-16,4-2 0 0,1 1 0 0,3 2 240 16,4 1 32-16,3-1 16 0,4 0 0 0,3 3 64 0,3-6 16 15,3 3 0-15,2 1 0 0,3-1-240 0,2 0-128 16,1 4 128-16,-1-4-128 0,-2 0 0 0,0 4 0 15,0 0 0-15,-4-1 0 0,-4 1 0 0,-2 2 0 16,-1 0 0-16,-5 2 0 0,0 1 0 0,-4-2 0 16,-1 3 0-16,-2 0 0 0,-2 3 0 0,0-3-128 15,-3 0 128-15,1 0-192 16,1-1-192-16,-1-3-32 0,-1-2-16 0,2 3-11392 16,1-5-2272-16</inkml:trace>
  <inkml:trace contextRef="#ctx0" brushRef="#br0" timeOffset="-69396.47">13036 14386 43311 0,'-2'0'3840'0,"0"0"-3072"16,0-2-608-16,0 1-160 0,1 1 0 0,2 0-192 0,-1-3 32 0,3 2 16 0,-1 1-144 0,4-2-32 0,6-2 0 0,1 4 0 0,3 0-64 0,2 1-32 0,0 4 0 0,-1 5 0 0,1 2 416 0,-2 6 0 15,0 3 144-15,-4 5-144 0,-1 2 0 0,-1 7 0 16,-2 2 0-16,-2 2 0 0,-2 5 208 0,-2-1-64 16,-3 1-16-16,-3 1 0 0,0-7-128 0,-2 1 0 15,-1-1 0-15,-2-1 128 0,0-5-128 0,1-5 0 16,0-1 0-16,2-7 0 15,1-1-896-15,2-4-48 0,1-4-16 0,1-4-16256 0</inkml:trace>
  <inkml:trace contextRef="#ctx0" brushRef="#br0" timeOffset="-68731.83">13049 14322 39615 0,'-3'-2'3520'0,"-1"-2"-2816"0,0-1-560 0,3 4-144 0,1-2 416 15,1-3 48-15,0-1 16 0,3-8 0 32,5-5-2160-32,8-2-432 0,9 0-96 0,5 3-16 15,5 4-608-15,3 3-128 0,2 4-32 0,0 2 0 0,1 4 2800 0,-1 2 544 0,1 5 112 0,-3 0 32 16,-1 1 960-16,-5-1 192 0,-1 2 32 0,-2 2 16 0,-4-2-384 0,-4 2-80 15,-1 1-16-15,-4 2 0 0,-2 0-592 0,-2 1-128 16,-4-1-32-16,-1-1 0 0,-2 0 96 0,-1 3 16 16,-3-2 0-16,-2 1 0 0,-1-1-272 0,-2 2-48 15,-4 2-16-15,-1 0 0 16,-3-1-640-16,-2-2-128 16,1 0-32-16,-5-1 0 0,-4 0-384 0,-5 1-80 0,-2-1 0 0,0-2-16 15,2-4 528-15,0 4 96 0,-1-4 32 0,1 3 0 0,1-3 608 0,3 2 128 0,4-5 32 0,5 2 0 16,3-1 640-16,1-2 144 0,3 0 32 0,1 0 0 15,4-2-432-15,0 0-64 0,2 0-32 0,0-2 0 16,2 0-848-16,-1 2-160 0,4-2-48 0,1 2 0 31,0-3-192-31,2 2-32 0,0 1-16 0,3 0 0 0,0 0 448 0,2 4 176 16,0-2-128-16,0 0 128 0,2 3 0 0,0-2 0 0,0 1 0 0,2 0 176 0,-1 1 272 16,1-2 64-16,3 4 16 0,-1-1 0 0,2-3-304 15,0 4-64-15,0-1-16 0,-2 3 0 16,-1 0-144-16,-1 1 0 0,-1 3 0 0,-1 0 0 15,-2 3 0-15,-2 2 0 0,-1-2-128 0,-3 1 128 16,-1 2-160-16,-3-1 160 0,-1 1-208 0,-3-3 80 0,-1 0 304 0,-1-1 64 16,-3-2 16-16,-3 2 0 0,0 1 48 0,-2-2 16 15,-1 1 0-15,-2-3 0 16,0-1-176-16,-2 1-16 0,-1 1-128 0,-3-3 192 0,2 1-192 0,-3-1 0 16,-2 0 0-16,-2 0 0 0,2-1 0 0,-1 3 0 15,-3 0 0-15,-2 2 0 0,0-2 0 0,1 0 0 0,-2 1 0 16,2-2 0-16,5 0 0 0,1-1 0 0,0 0 0 15,1-4 0 1,2 0 0-16,0-2 0 0,2-1 0 0,0-1 0 16,2-2-160-16,1-3-32 0,0-3 0 0,1 0 0 31,2-3-912-31,-1-2-192 0,0-4-48 0,-1-3-15248 0</inkml:trace>
  <inkml:trace contextRef="#ctx0" brushRef="#br0" timeOffset="-67100.05">14274 15116 41471 0,'1'0'3680'0,"0"-2"-2944"15,0 0-592-15,0 1-144 0,1 0-720 0,0 1-176 0,3-4-48 0,3-1 0 0,0-1-3488 0,3-1-704 0,-1-2-144 0,0 1-32 16,-2 0 3392-16,-1-2 656 0,-2-2 144 0,0-1 32 0,0 1 3920 0,0-2 800 0,0-1 144 0,1-2 48 0,1-4-560 0,1-1-128 16,2-3 0-16,-1-3-16 0,3-2-1984 0,-2-5-400 15,1 1-80-15,0-5-16 0,0 2-224 0,-1-1-48 16,0 0-16-16,0-3 0 0,-1 2-144 0,1-4-16 16,-1 1-16-16,0-1 0 0,-1 1-176 0,0 5 128 15,0 5-128-15,-1 3 128 0,-1 7-128 0,0 0 0 16,0 6 0-16,-1 3-176 0,0 4 176 0,-1 0-128 15,1 5 128-15,-2-2-128 0,2 3 128 0,0 1 0 0,1 1 0 16,-1-2 0-16,0 3 0 0,2 0 0 0,-1 0 0 16,0 3 0-16,3 0 0 0,-1 1 0 15,2 1 0-15,0 1 0 0,1 1 0 0,0 2 0 0,0 1 0 0,2 2 0 16,-1 1 0-16,-1 3 0 0,2 2 160 0,-2 2-160 16,-3-1 160-16,2 3-160 0,-1 1 160 0,0 2-160 15,-1 2 144-15,0-1-144 0,2 3 128 0,-1-1-128 16,1-2 0-16,1-1 128 0,1-3-128 0,-1 0 0 15,2 1 192-15,2-1-64 0,-1-1 0 0,-1-1 0 16,1-2 0-16,-2 1 0 0,-1 1 0 0,1 1 0 16,-3 1-128-16,0 0 0 0,-1-2 0 0,-1 2 0 15,-1-1 0-15,-1 2 0 0,0-4 0 0,0 0 0 16,0-1 0-16,1 0 0 0,0 0 0 0,3-2 0 0,0 3 128 16,1-4-128-16,-1-2 0 0,3 0 128 0,-3-5-128 15,3 2 128-15,-1-4-128 0,-1 1 128 0,-2-4-128 16,1 0 0-16,-2 1 0 0,0-4 0 0,-1 1 0 15,-4-1 0-15,2-1 0 0,-4 1 0 0,1-4-336 0,-2 1-48 16,-2-3-16-16,0 0-13072 16,-3 0-2608-16</inkml:trace>
  <inkml:trace contextRef="#ctx0" brushRef="#br0" timeOffset="-62892.78">15364 14573 25791 0,'-2'-1'2304'0,"-1"-4"-1856"0,1 1-448 0,0 2 0 0,1 1 2672 0,1-2 432 15,0-1 96-15,-1 1 0 0,1 0-3584 0,0-3-704 0,0 0-160 0,1 0-32 0,2 3-128 0,2-1-48 0,0 3 0 0,2 2 0 0,-1 3 1456 0,0-1 432 0,-1-1 16 0,3 2 0 16,4 2 448-16,3 0 112 0,5 0 16 0,2 1 0 16,2-1 208-16,-1 0 48 15,3-2 16-15,1 2 0 0,3-5-720 0,1 1-128 16,1-2-48-16,-1 0 0 0,0 0-224 0,-3-2-48 0,-1-2-128 0,1 1 192 15,-4-4-32-15,0 4-16 0,-3-2 0 0,0 1 0 16,0 0-144-16,-1-2 0 0,-2 2 144 16,-2 2-144-16,-2-2 0 0,-3 2 0 0,0 2 0 0,-1-3 0 15,-1 2 0-15,-1-1-192 0,2-1 32 0,-1-1 0 16,0 3 160-16,-2-4 0 0,2 4-144 0,-2-4 144 0,-1 4 0 16,0-2 0-16,1 0 192 0,-2 0-64 0,0-1 128 0,-2 2 0 31,2-2 16-31,-2 4 0 0,-1-2-48 0,1 2-16 0,-3 0 0 0,0 0 0 0,0 2-64 0,-3 1-16 15,1 0 0-15,-2 1 0 0,4-4-128 0,-10 19 0 16,5-6 0 0,0 0 0-16,1 2 0 0,-1 1 0 0,4 0 0 0,-1-3 0 15,1 2 0-15,1 0 0 0,-2 1 144 0,2-2-144 0,2 0 256 0,-1-1-32 16,1 0 0-16,2 1 0 16,0-2-64-16,-1 1-16 0,2-1 0 0,-1 3 0 0,1-4-144 0,-1 1 0 0,-1 1 0 15,0-1 0-15,-1 1-240 16,-2-1-80-16,0 0 0 0,-1 2-16 15,0-5-128-15,-2 0-32 0,1-2 0 0,-1-1-11696 16,2-2-2336-16</inkml:trace>
  <inkml:trace contextRef="#ctx0" brushRef="#br0" timeOffset="-62131.17">17187 14582 41471 0,'-8'-9'1840'0,"1"2"368"0,-2-4-1760 0,3 3-448 16,2 4 0-16,1-2 0 0,-1 0-736 0,-2-4-224 0,-5-8-64 0,-3-7 0 0,-1-1-2672 0,0 4-528 0,2-1-128 0,-2 6 0 15,1 6 3040 1,-2 2 608-16,1 6 128 0,-2 3 32 0,-3 3 1056 0,-1 1 224 0,0 5 32 0,-6 1 16 15,0 4 992-15,-2 0 192 0,-3 5 32 0,1 0 16 16,-1 4-1152-16,1-1-224 0,2 3-64 0,1-1 0 0,5-1-352 16,-1 1-80-16,3 5-16 0,4-3 0 15,4-4 272-15,4 0 48 0,3-3 16 0,2-1 0 0,3-2-176 16,0 3-32-16,3-3-16 0,0 0 0 0,3-2-512 0,0-2-112 16,0 0 0-16,1-2-16 15,3 0-96-15,1-4-16 0,4-1 0 0,0-5 0 0,5 0 1072 16,0-6 208-16,3 0 32 0,0-4 16 0,3-2-16 0,0-4 0 15,2 1 0-15,0-1 0 0,1-4-544 0,1-1-128 16,2-1 0-16,-5 2-128 0,-3 4 304 0,4-5-48 16,6-4-16-16,1-1 0 0,1-2-240 0,-5 2-160 15,-2 1 32-15,-5 3 0 16,0 3-432-16,-6 3-80 0,-5 4 0 0,-3 2-16 16,-3 4 160-16,-3 3 48 0,-3 3 0 0,-4 3 0 0,-2 0 896 0,-3 6 176 15,-1 1 32-15,-2 0 16 0,0 2 0 0,-2 3 0 0,-2 1 0 0,-1 4 0 16,0 1-176-16,-2-1-48 0,-2 4 0 0,0 0 0 15,0-1-224-15,-2 3-48 0,2 0-16 0,0 2 0 16,3 0-160-16,-1-2 0 0,2 5 0 0,-2-3 0 16,2 6 0-16,-2 0 0 0,1 3 0 0,-3 4 0 0,-1 6 0 0,-4 4 0 15,0 3 0-15,-3 9 0 0,0 0 0 0,1-2 0 16,4-4 0-16,4-8 0 16,5-7 0-16,1-4-144 0,6-4 144 0,0-2 0 0,5-3 0 0,1-3 224 15,4-2-16-15,4 1 0 0,4-5-208 16,6 0 176-16,5-3-176 0,7-3 160 0,6-2-288 0,6-6-64 15,5-5-16-15,7-2 0 16,6-5-400-16,1 0-80 0,3-4-16 0,1 1-17088 0</inkml:trace>
  <inkml:trace contextRef="#ctx0" brushRef="#br0" timeOffset="-35589.62">12953 15518 32255 0,'-1'2'2864'0,"-2"-2"-2288"0,2 0-576 0,0 2 0 0,-1 0 1168 0,1-2 128 0,-2 3 32 0,-1-2 0 0,-2 2-1088 0,-1 2-240 0,2-3 0 0,1 0 0 0,1 1 0 0,1-3 0 0,0 0 0 0,1 0 0 0,1 0 512 16,-1 0 48-16,2 0 0 0,-1 0 0 0,1 1-96 0,1 4-16 16,-1-1 0-16,0 3 0 0,0 2-320 0,1-1-128 15,-1 3 0-15,-1 4 144 0,0 1-144 0,0 0 0 16,-1 5 0-16,-2-1 0 0,1 2 0 16,-1 6 0-16,-1-2 0 0,1 0 0 0,-1 2 0 15,0 3 0-15,2 0 0 0,1-3 0 16,-1 1 0-16,1-1 0 0,1 4 0 0,0 0 0 0,0-1 0 0,1-2-144 0,1-3 144 0,-2-4 0 15,1-1 0-15,-1-4 0 0,0 2 0 0,-1-1 0 16,1-1 0-16,-2-3 0 0,1 2 0 0,1-2 0 16,-1 1 0-16,-2-4 0 0,2 0 0 0,0-1 0 0,-2 0-224 15,1-1 64 1,1-3 16-16,-1-2 0 0,1-2 16 0,1 2 0 0,0-3 0 0,-1-2 0 0,1 1 256 0,-1-4 48 31,0 2 16-31,-1-5 0 0,-1 1 64 0,-1-4 0 0,0 2 16 0,-2-5 0 0,0 2 48 0,-3-1 16 16,1-4 0-16,-2 1 0 0,-2-1-96 0,0 0-32 15,0-3 0-15,-1 3 0 0,1 0-208 0,-2 0 128 16,0-1-128-16,-1-1 0 0,0 3 0 0,-1 2 0 16,0 0 0-16,1 1 0 15,3 2 0-15,0 4 0 0,3 2 0 0,2-1 0 0,2 4 0 0,3-1 0 16,2 2 0-16,0 0 0 0,0 0 0 0,1 0 0 16,2 0 0-16,-1 2 0 0,2 2 0 0,0 0-128 15,-4-4 128-15,0 0-160 0,13 21 32 0,-7-10 0 16,-1 4 0-16,1 1 0 0,2 2 128 0,-2 1 0 15,1 0 0-15,1 6-128 0,-2 4 128 0,0 0 0 16,2 5 0-16,-1-6 0 0,-1 1-128 0,0 0 128 0,1-2-128 0,-1-3 128 16,0-3 0-16,0-2-160 0,2-2 160 0,-1-5 0 31,2-3 0-31,-1-2 0 0,2-2 0 0,1-1 0 16,2-2 0-16,2-4 144 0,-1-2-16 0,2-2 0 15,2-4-128-15,0-2 192 0,0-3-192 0,0-4 192 0,1 2-192 16,-2-5 128-16,-2 3-128 0,1 1 128 0,3-4 64 0,-1-3 0 15,2 0 0-15,0-1 0 0,-2-4 176 0,-2-1 32 16,2 3 16-16,-4 0 0 0,1 5-256 0,-2 1-160 16,-1 4 192-16,-3 1-192 0,-2 1 0 0,-1 4-176 15,-1 0 0-15,-1 3 0 16,-3 2-288-16,0 0-64 0,-1 5-16 0,-1 1-12448 16,0 1-2480-16</inkml:trace>
  <inkml:trace contextRef="#ctx0" brushRef="#br0" timeOffset="-34939.58">11373 16400 38703 0,'-2'0'3440'0,"1"3"-2752"0,0 0-560 0,-2-2-128 0,1 1 832 0,-1 5 128 0,-2 1 16 0,-2 6 16 0,-4 4-992 0,-1 7-368 0,-2 4 16 0,2-1 0 16,0 1-2128-16,1 3-416 0,1-3-96 0,2 6-16 15,0 2 1280-15,2 1 240 0,-1 6 48 0,1 0 16 0,-1 3 1168 0,2 1 256 0,-1-1 0 0,3-2 0 16,-1-1 0-16,1 1 0 0,0 4 0 0,0 0 128 16,1-2-784-16,-1-9-160 0</inkml:trace>
  <inkml:trace contextRef="#ctx0" brushRef="#br0" timeOffset="-34717.39">11527 16991 42383 0,'-5'3'1872'0,"0"-3"400"16,2 3-1824-16,0-3-448 0,2-3 0 0,2 3 0 15,0-2-2368-15,2 1-560 0,0 1-112 0,1-3-32 0</inkml:trace>
  <inkml:trace contextRef="#ctx0" brushRef="#br0" timeOffset="-34654.42">11543 17023 35935 0,'-7'60'1600'0,"7"-55"320"0,0-5-1536 0,-1 0-384 0,-2 4 0 0,-1 2 0 0,-4 4 1008 0,-6 6 128 0,-4 3 16 15,-1 1 16-15,2-3-1168 0,1-7 0 0,3-7-256 0,1-3 32 31,-2-9 224-31,2-7 0 0</inkml:trace>
  <inkml:trace contextRef="#ctx0" brushRef="#br0" timeOffset="-34480.21">11469 16759 45151 0,'-1'2'2000'0,"-3"0"416"0,-1-2-1936 0,1 1-480 0,1-1 0 0,1 0 0 16,0 2-928-16,-3-5-288 0</inkml:trace>
  <inkml:trace contextRef="#ctx0" brushRef="#br0" timeOffset="-33815.69">12043 16779 43311 0,'-6'4'3840'0,"-2"-2"-3072"0,0-2-608 0,1 0-160 0,4-2 736 0,1 1 112 16,-1-2 32-16,-4 0 0 15,-1-4-3408-15,-3-1-672 0,2 0-144 0,2 2-32 0,3 0 2576 0,0 3 512 0,2 2 96 16,-3 5 192 0,-1 2-7008-16,-2 1-1280 0,0 6-256 0,-4 2-48 0,3 1 11360 0,-4 0 2288 0,1 0 448 0,1-1 96 15,2-4-2480-15,2 0-496 0,2-4-112 0,1 2-16 16,3-3-1440-16,1-2-288 0,2 2-64 0,1-2 0 15,0 2 0-15,2-3 16 16,1 3 0-16,1-3 0 16,3 4-1344-16,-1-4-272 0,4 3-48 0,0-2 0 15,2 1-896-15,1-1-176 0,2 0-32 0,1 1-16 0,2-1 784 16,0 3 176-16,-2-1 16 0,1 0 16 0,-2 3 1072 16,0 3 0-16,-4 0 0 0,0 4 160 0,-3 1 864 0,-3 1 192 0,-2 2 16 0,-4 0 16 15,1 2-400-15,-4 1-80 0,-1 0 0 16,-1-4 0-16,-1 4-240 0,-2-7-32 0,1-1-16 0,-1-5 0 15,-1-2 496-15,1-3 112 0,-1 0 0 0,1-1 16 0,-2-2-96 0,0-2-32 16,-1 2 0-16,-1-4 0 0,-2 2-656 0,-2 0-144 16,-1 0-32-16,-2 0 0 15,-2 2-416-15,0 0-96 0,-1 2-16 0,-1-2 0 16,0 4-512-16,0-2-128 0,-2 2 0 0,2 0-16 16,4-2-656-16,1-1-128 0,1-1-32 0,4-2-7280 0,4-2-1456 15</inkml:trace>
  <inkml:trace contextRef="#ctx0" brushRef="#br0" timeOffset="-33515.07">12419 16590 43311 0,'0'5'3840'0,"-2"-4"-3072"0,0 2-608 0,1-3-160 16,1 0 1120-16,1-3 192 0,0 6 32 0,2-6 16 0,-1 3-2400 0,4-1-496 0,4 0-80 0,3 3-32 0,1 2-1040 0,1 5-224 0,1 3-32 0,-2 4-16 0,0 9 2960 15,-5 3 576-15,0 4 128 0,-3 5 32 0,-2 3 800 0,-4 1 144 16,-1 2 48-16,-2-2 0 0,-2 1-1024 0,-1-1-192 16,-1-5-32-16,-2-2-16 0,2 0-256 15,0-6-48-15,1-4-16 0,0-2 0 0,1-1-336 0,0-8-64 16,3 0 0-16,-1-3-16 15,2-4-1328-15,1-1-256 0</inkml:trace>
  <inkml:trace contextRef="#ctx0" brushRef="#br0" timeOffset="-33294.03">12343 16931 37775 0,'-1'-3'1664'0,"0"-1"368"0,0 1-1632 0,-1 0-400 0,2 0 0 0,0 1 0 15,0-2 784-15,0 0 80 0,2-4 16 0,0-5 0 16,4 0-720-16,2-2-160 0,3 1 0 0,0 2 0 16,2 0-320-16,2 2-64 0,0 3-16 0,2-1 0 15,2 3 528-15,1 2 96 0,2 3 32 0,-1 0 0 0,1 0 0 16,1 3 0-16,0 1 0 0,1-1 0 0,-1 1-256 0,-1 1 0 16,-1 1 0-16,2-2 0 15,-4 0-832-15,0-1-176 16,2 0-16-16,2-1-16 0</inkml:trace>
  <inkml:trace contextRef="#ctx0" brushRef="#br0" timeOffset="-32836.16">13911 16874 6383 0,'-2'-9'576'0,"-1"2"-576"0,2 1 0 0,0 2 0 15,0 4 0-15,-2-3 0 0,-2-3 0 0,-4-3 0 16,-2-3 848-16,-2 4 208 0,-3 2 32 0,-3 3 32 16,1 6 4032-16,-3 3 800 0,0 2 176 0,-2 0 48 15,1 5-3632-15,1-2-736 0,1 1-144 0,3-1-16 16,2 3-1264-16,1-6-256 0,3 4-128 0,0 0 128 0,1 3-128 15,3-2-192-15,1 2 64 0,0 1 0 16,2 3-1280-16,1-2-256 0,2 4-64 16,2-2 0-16,2 3 112 15,3-3 16-15,3-2 0 0,2-1 0 0,4-1 2112 0,1-5 416 0,1 0 96 0,2-4 0 0,-1-1 336 16,2-2 64-16,0-3 16 0,-1-3 0 16,1-2-864-16,1-3-160 0,-1-2-32 0,1-2-16 0,0-3-48 0,-2-1 0 15,-2 0 0-15,-1-4 0 0,-1-1 112 0,-3-3 16 16,-2 0 0-16,-2-1 0 0,-2-1-64 0,-3-2 0 15,0 3 0-15,-3-1 0 0,-1 5-384 0,-3 3 0 16,0 2 0-16,-2 2 0 0,1 3-240 0,-1 1-16 0,0 4-16 16,0 2 0-1,-1 0-512-15,1 4-112 0,-1 0 0 0,1 0-16 16,-1 4-2160-16,4 0-416 0,-1 1-96 0,2 1-8864 0</inkml:trace>
  <inkml:trace contextRef="#ctx0" brushRef="#br0" timeOffset="-32440.66">15003 16486 1839 0,'15'-4'160'0,"-6"-2"-160"0,-3-1 0 0,-3-2 0 0,0 2 8672 0,-2 1 1696 0,0-6 352 0,3-7 64 0,2-14-11056 0,2-10-2224 0,-1-7-432 0,1 1-80 16,-2 5-720-16,-4 7-144 0,-1 5-32 0,-3 3 0 0,-4 7 4752 0,-3 6 944 15,-2 1 192-15,-3 6 48 0,0 2 1024 0,-4 3 208 16,0 2 32-16,-2 4 16 0,-1 2-1424 0,-1 3-288 0,1 2-48 0,-2 6-16 16,0 1-1120-16,-3 6-224 0,-1 2-64 0,-1 4 0 15,0 3-128-15,0 4-192 0,0 2 32 0,2 1 16 31,3-3-320-31,4 3-64 0,5 3-16 0,4-5 0 0,2 1-16 16,3 1 0-16,3 5 0 0,1 6 0 0,1-2 736 0,0 3 144 0,1 1 16 0,1-4 16 16,0 1-144-16,0 2-16 0,2-5-16 0,-1 0 0 15,0-2-176-15,-1-2 0 16,1-5 0-16,-1-3 0 0,1-4 0 0,-1-6 0 16,2-2 0-16,-2-8 0 0,3-2-736 0,0-5-176 0,-1-1-48 15,0-8-15120-15</inkml:trace>
  <inkml:trace contextRef="#ctx0" brushRef="#br0" timeOffset="-32188.13">14109 16858 23039 0,'0'16'2048'0,"-1"-6"-1648"15,1-1-400-15,0-5 0 0,1-2 5904 0,2-4 1104 0,0 0 224 16,7 0 32-16,9-4-5936 0,10-4-1200 15,16-6-128-15,9 0-224 16,11-5-1312-16,4 1-256 0,3 4-48 0,-1 1-16 16,1 1 688-16,-5 6 128 0,-4 2 16 0,-6 6 16 15,-5 0-1296-15,-7 3-272 0,-3 3-48 0,-3 3-16 16,-6 1 1216-16,-1-1 240 0,-3 4 48 0,-3-3 16 0,0 1 800 0,-3-1 144 0,-1 0 48 0,3-1-10784 31</inkml:trace>
  <inkml:trace contextRef="#ctx0" brushRef="#br0" timeOffset="-31744.99">16545 16767 48831 0,'-4'9'2176'0,"-1"-6"432"0,-2 0-2096 0,0-6-512 0,0 1 0 0,1-2 0 15,-1-5 128-15,-7-2-128 0,-7-7 0 0,-4-11 0 16,1-2-2240 0,1-1-512-16,5 4-112 0,4 2-16 0,2 5-3088 0,1 7-624 15,0 3-128-15,-2 6-32 0,-2 3 4656 0,-1 4 944 0,-1 3 176 0,-3 4 32 0,-2 1 4208 0,-1 4 848 16,-3 6 176-16,0 2 16 0,1 3-1632 0,1 4-336 16,1-1-64-16,3 3-16 0,2-5-1072 15,4 2-224-15,5-3-32 0,2-1-16 0,3 0-208 0,3-1-64 16,1-1 0-16,5 0 0 0,2 0-640 0,3-1 0 15,3-1 0-15,3 1 0 16,2 3-1584-16,2-2-192 0,2 0-32 0,0 2-16 16,3-1 416-16,0 2 96 0,1 1 16 0,-3-1-12208 15</inkml:trace>
  <inkml:trace contextRef="#ctx0" brushRef="#br0" timeOffset="-30953.51">17113 16089 38703 0,'-3'8'3440'0,"1"0"-2752"0,0-2-560 0,1 1-128 0,1 0 432 15,-1 5 48-15,0 11 16 0,-2 9 0 0,1 15-768 0,-2 4-160 0,2 4-16 0,-2 3-16 0,0-5-96 16,-1 1-16-16,-1 0 0 0,0 0 0 0,-2 3 576 0,0 3 0 0,-1-3 0 0,-1-1 0 16,3-1 240-16,-1-2 0 0,2-2 0 0,-1-4 0 15,-1-5 0-15,2-1 0 16,-1-4 0-16,1-5 0 16,-1-4-752-16,2-8-160 0</inkml:trace>
  <inkml:trace contextRef="#ctx0" brushRef="#br0" timeOffset="-30408.35">17770 16824 41471 0,'8'-8'1840'0,"-4"0"368"0,-1-2-1760 0,0 0-448 31,-2 1 0-31,2-1 0 0,-1-2-3392 0,2-9-768 0,3-11-160 0,1-4-32 0,-1-4 3312 0,2 8 656 0,-2 7 128 0,-3 8 48 31,-4 8 1408-31,-5 6 272 0,-3 3 64 0,-3 3 32 16,-1 7 1152-16,-4 5 224 0,-2 4 64 0,0 3 32 16,-1 0-416-16,0 4-64 0,-4 3-32 0,2 2 32 0,-1 1-1824 15,1-4-352-15,0-3-80 0,2-2 16 0,2 0-320 16,1-2 0-16,2-3-160 0,3 0 160 0,4-1-320 0,1-4 16 15,3 0 0-15,2-4 48 16,1 0-320-16,3-5-48 0,-1 2-16 0,4-6 48 16,0 3-688-16,4-6-144 0,3 1-32 0,0-2 48 15,3-5-192-15,3 0-48 0,1-1 0 0,2-4 48 0,1 2 1120 0,1-4 224 16,-1-2 64-16,1 1 32 0,-2 2-192 0,-1-1-32 16,-1-2-16-16,-3 4 16 0,-2 2 16 0,0-1 0 15,-1 0 0-15,-2 0 48 0,-1 1 656 0,-1 0 144 0,-3 3 32 16,-1 1 16-16,-1 3 480 0,0 2 80 0,-2 2 32 15,-1 1 0-15,0 0-544 0,-1 1-128 0,-1 1 0 0,0 4-16 16,0 4-176-16,0 0-16 0,0 6-16 0,0 3 0 16,0 2-96-16,0 1 0 0,-1 4-128 15,-1-1 192-15,0 3-192 0,1 1 0 0,-2 0 0 0,2 0 0 16,-2-4 0-16,2-1 0 0,-1 2 0 0,-1-5 0 16,1 2 0-16,1-6 0 0,1-1 0 0,0-1-160 15,0-5-112-15,1-2-32 0,0-4 0 0,3-1 0 16,-1-2-1920-1,4-2-384-15</inkml:trace>
  <inkml:trace contextRef="#ctx0" brushRef="#br0" timeOffset="-29909.04">18280 16656 45151 0,'-3'6'2000'0,"0"-3"416"0,-1-3-1936 0,0-2-480 0,2 1 0 0,1 1 0 0,-1-3-544 0,-1 0-208 0,-2-2-32 0,-1 0-16 0,1 5 544 0,2 1 128 0,1 8 128 16,0 7-176-16,0 6-6240 0,-1 3-1264 0,-1 7-240 0,0 2-48 0,0 1 10048 0,0 1 2016 0,3 1 384 0,1-2 96 0,0-4-1424 0,3-2-272 0,0-2-64 15,2-1-16-15,3-1-1664 0,0-5-336 0,2-4-64 0,0-1 0 16,0-2-416-16,0-4-96 0,1-2-16 0,0-2 0 15,0-1-208-15,2-4 0 0,-1-2 0 0,2-2 0 16,0-2-160-16,1-4-80 0,1 0-16 0,2-2 0 16,0-3 48-16,2-1 0 0,0-3 0 0,0 1 0 0,-1-2 208 0,2-2 0 15,-1-4 0-15,-1 1 0 16,-1-4-144-16,-3 1 144 0,-1 0-160 0,-3-5 160 0,-1 5-128 0,0-3 128 16,-3 5 0-16,1 1-144 0,-2 1 144 0,-1 4 0 15,0 7 0-15,-3 4 0 0,1 0 128 0,-2 5-128 16,-1 0 160-16,0 2-32 0,0 4 112 0,-1-2 16 15,1 2 0-15,-2 0 0 0,0 4-96 0,2 1-16 16,-1 2 0-16,-1 4 0 0,1 0-144 0,1 3 0 16,1 2 0-16,2 2 0 0,2 1 0 0,0 1 128 15,2-2-128-15,-1 2 0 0,3-2 160 0,-3 3-160 16,0-3 192-16,-1-1-192 0,1-1 0 16,-1-2 0-16,0 0 0 0,0 0 0 15,-1-3-224-15,-3-3-160 0,0 2-16 0,1-2-16 16,-2 2-736-16,-2-3-160 0,1 1-32 0,0 0-15920 0</inkml:trace>
  <inkml:trace contextRef="#ctx0" brushRef="#br0" timeOffset="-29450.7">19357 16501 46991 0,'7'6'2080'0,"-4"-3"432"0,-2 0-2000 0,-1-3-512 0,0 0 0 0,0-2 0 0,-1 1-208 0,0-2-144 16,1-3-32-16,-2 0 0 0,1 0-1616 0,0-2-336 0,0 0-64 0,-3 4-16 0,0 1 304 0,-4 3 64 0,-2 0 16 0,-4 7 0 0,-2-1 2304 0,-4 4 464 16,-1 2 96-16,-1 4 0 0,0 0 16 0,-2 3 0 15,2-3 0-15,1 2 0 0,1 1-640 0,3-3-208 16,1 0 128-16,3-4-128 0,2 1 368 0,1-6 16 15,4-1 0-15,0-2 0 0,2 1 176 0,2-1 32 0,1-2 16 16,1-1 0-16,1 2-608 0,1-1 0 0,2 2 0 0,1-1 0 31,1-2-560-31,3 1-80 0,1-1 0 0,1 1-16 16,2 1-128 0,0 1-32-16,0 2 0 0,0 1 0 0,-1-4 560 0,-1 6 128 0,0 1 128 0,-1-2-208 0,-1 4 16 0,0 0 16 0,-1 3 0 0,0-2 0 15,-1 6-352 1,1-1-80-16,-2 2-16 0,-1 1 0 0,1 2 784 0,-1-4 160 0,1 2 16 0,-1-1 16 15,-1-1 288-15,-2-6 48 0,1 2 16 0,-2-1 0 16,-1-2-208-16,0-2-48 0,0 1 0 0,-1-5 0 31,-3-1-256-31,0 0-48 0,0-1-16 0,-2-2 0 16,1 0-672-16,-3 0-144 0,-2-2-16 0,-3 0-16 16,0 0-1264-16,-2 0-256 0</inkml:trace>
  <inkml:trace contextRef="#ctx0" brushRef="#br0" timeOffset="-29069.72">19686 16913 45151 0,'15'12'2000'0,"-7"-7"416"0,0-1-1936 0,-3-4-480 16,-2-3 0-16,1 0 0 0,2-1-144 0,3-2-128 0,7-7-32 0,8-5 0 0,5-4-1936 0,3-1-400 0,1-1-80 0,-1 1-16 16,-4 1 256-16,-2 3 48 0,-4 2 16 0,-3 2 0 0,-3 0 2944 0,-5 4 592 0,-3 0 112 0,-4 0 32 15,-1 0 640-15,-3-1 128 0,0 0 16 0,-4-2 16 16,1 0-1312-16,-4-2-272 0,-1 1-48 0,-1 2-16 16,0 0-720-16,-2 2-144 0,-1 1-16 0,-2 4-16 0,-1 2 112 0,-1 2 32 15,0 4 0-15,-3 4 0 16,-2 3-768-16,-3 5-160 15,1 2-16-15,-2 5-16 0,0 5 784 0,-1 2 176 0,1 7 16 0,1 1 16 0,0 3 624 0,4 1 128 16,2-1 32-16,4 0 0 0,4-5 128 0,4 2 32 16,4-1 0-16,0 2 0 0,4-2 128 0,1-3 48 15,2-1 0-15,4-5 0 0,2-2-96 0,0-4-16 16,4-1 0-16,0-3 0 0,2-4-512 0,2-6-192 16,1-3 144-16,2-6-11952 0,0 0-2400 15</inkml:trace>
  <inkml:trace contextRef="#ctx0" brushRef="#br0" timeOffset="-28560.54">20738 16464 30399 0,'-4'-1'1344'0,"1"-2"288"0,-1-1-1312 0,0 2-320 0,2 1 0 0,-1 1 0 0,1-3-3072 0,-4 3-704 0,-3-3-128 0,-3-2-16 15,-1 3 736-15,-1 2 160 0,0 2 16 0,-1 3 16 0,-1 1 6624 0,-3 1 1312 0,1 3 272 0,-3 1 48 0,-1 3-1440 0,-3 1-304 16,-1-2-48-16,0 0-16 0,1-1-2288 0,3-2-464 15,3-1-80-15,6-5-32 0,3 1-592 0,4-3 0 16,2 0 0-16,3 1-128 0,2-3 0 0,2 0 0 16,1 0 0-16,3 1 0 15,0 1-1296-15,0 1-256 0,3 2-48 0,0 0-16 16,1 2 848-16,1 2 192 0,0 1 16 0,0 2 16 0,2 0 1392 0,-1-2 288 0,4 3 48 0,0-1 16 16,-1 0-368-16,0-1-80 15,1 4-16-15,1-1 0 0,-1 3-160 0,0-3-16 0,-1 2-16 0,0 0 0 16,-2 1-128-16,0-3-32 0,-2 2 0 0,-1-1 0 15,-2-2-128-15,-2 2-128 0,-2-2 192 0,-2 3-192 16,-2-3 0-16,-2 2-144 0,-2 1-16 0,-3 0 0 16,-1 0 160-16,-3 3 144 0,-3-1-16 0,0 5-128 0,-2-3 240 15,-2 1-64-15,-5 1-16 0,1-2 0 0,-3-2-160 16,-2-2 0-16,-1 4 0 0,-2-3 128 16,1-1-448-16,-6-6-80 0</inkml:trace>
  <inkml:trace contextRef="#ctx0" brushRef="#br0" timeOffset="-24850.79">21568 17165 24879 0,'-11'6'2208'0,"3"-3"-1760"0,5 0-448 16,1-3 0-16,2 0 1184 0,0 0 160 0,-3 3 16 0,-3 1 16 0,-1-3-160 0,4 1-48 0,5-2 0 0,3 3 0 0,4-3-304 0,3 3-64 0,3 1-16 0,2 1 0 0,3-1 240 0,-1 2 32 16,-1 4 16-16,2 2 0 15,1 4-560-15,1 3-96 0,0 3-32 0,-2 3 0 0,-1 1-192 0,-4 5-32 16,-3 5-16-16,-3 4 0 0,-4 7-144 0,-5 0 0 15,-2-1 144-15,-6 4-144 0,-6-2 0 0,-4 1-256 16,-6 0 32-16,-3-2 16 0,-4-5 80 0,-2-3 128 16,-2-3-208-16,-2-8 80 15,1-2-624-15,-1-7-112 0,-1-4-32 0,-6-5-16704 0</inkml:trace>
  <inkml:trace contextRef="#ctx0" brushRef="#br0" timeOffset="-15686.75">23072 16419 11951 0,'0'-1'1072'15,"0"1"-864"-15,0-2-208 0,1 2 0 0,0-3 1824 0,0 2 320 0,3-4 64 0,1-1 16 0,4-4 96 0,0 0 32 0,4-4 0 0,0 2 16 0,0 0-448 16,0-1-96-16,0 3-16 0,-2 1 16 0,-2 0-704 0,-2 3-144 0,-2 0-16 0,-3 2 0 0,0 4-496 0,-2-3-80 16,-3 3-32-16,2 0 0 15,-2 0-224-15,1 0-128 0,0 3 128 0,-1-3-128 16,1 0 320-16,2 0 0 0,0 0-16 0,0 0 16 16,0 0-112-16,0 0-16 0,0 0 0 0,0 0 0 0,0 0-192 0,0 0 144 15,-20 0-144-15,17 0 144 16,1 0-144-16,-3 0 0 0,1 0 0 0,-2 0 0 0,-1 0 0 15,-2 0 0-15,2 2 128 0,-3 0-128 0,1 0 0 0,-1-1 0 16,0 4-208-16,-1-1 80 0,1-2 128 0,-1 5 0 16,1-3-144-16,0 3 144 0,0 1 0 0,-1-1 0 0,0 1 0 0,-3 2 0 15,2 0 0-15,-1 0 128 0,-2 2-128 0,1-2 144 32,2 0-144-32,-2 1 0 0,2 0 0 0,-2 0 0 0,2-1 0 0,-1 0 160 0,2-1-160 0,0 1 160 15,3 0 0-15,-2-2 0 0,2 0 0 0,2 0 0 16,0-1-32-16,2-4 0 0,-1 3 0 0,1-3 0 15,3-2-128-15,0 2 160 16,1-3-160-16,1 0 160 0,2 2-160 0,-1-2 0 16,3 1 0-16,1 2 128 0,0 0-128 0,3 0 0 0,1 1 0 0,4-2 0 0,-1 2 0 0,3-2 0 15,3 0 0-15,1 0 0 0,1 1 0 0,2-3 0 32,1 0 0-32,0 0 128 0,4 0-128 0,0 0 0 0,2 0 0 0,2 1 0 0,0 1 0 0,1 2 0 15,1 2 0-15,-2 0 0 16,-2 2 0-16,-4 3 0 0,0 1 0 0,-4 4 0 15,-1 0-128-15,-3 3 128 0,-2-2 0 0,-3 1 0 16,-3-5 0-16,-2 6 0 0,0-1 0 0,-3 0 0 16,-3 0 0-16,-1 1 0 0,-1-1 0 0,-2-2 0 15,-2 3 0-15,-2-2 0 0,0 0 0 0,-2 1 0 16,-1-1 0-16,-3-1 0 0,0 0 0 0,1-3 0 0,-3-1 0 0,0-1 256 16,-1 0-32-16,-3-1-16 0,1 2 48 0,-2-2 16 0,1-2 0 0,-3 0 0 15,-6 5-272-15,-3-3 128 16,-1 2-128-16,-2-3 0 0,-1 1 0 0,1 0 0 15,0-3 0-15,-1-2 0 0,3-5 0 0,0 0 0 0,3-4 0 0,2 2 0 16,2-4 0-16,2-1 0 0,1 1 0 0,3-1 0 31,-2 1-288-31,5-3-16 0,5 3 0 0,1 2 0 16,1-2-208-16,2 2-32 16,-1-1-16-16,2 4 0 0,1 1-448 0,-1 0-80 0,0 0-32 15,0 0-16480-15</inkml:trace>
  <inkml:trace contextRef="#ctx0" brushRef="#br0" timeOffset="-14512.78">23707 16286 25791 0,'-2'-4'2304'0,"2"4"-1856"0,0 0-448 0,0 0 0 0,0 4 208 0,0-4-48 0,1 0-16 0,-1 2 0 0,-1 2 768 0,1 0 160 0,1 4 16 0,0 0 16 0,2 2 1024 0,0 2 208 0,1 3 32 0,3 1 16 0,1 2-1264 0,2 5-256 0,2 0-48 0,2 2-16 16,2 2-400-16,1 3-80 0,4 4 0 0,1 4-16 0,1 0-304 31,0 0 0-31,2 6 0 0,-3-2 0 16,-2-4 0-16,-4 5 0 0,-2-2 0 0,-4-3 0 15,-2 1-576-15,-3-7-32 0,-4-1 0 16,-1-3 0-16,-3-3-1024 0,-2-3-208 0,0-2-32 16,-3-1-8992-16,1-3-1792 0</inkml:trace>
  <inkml:trace contextRef="#ctx0" brushRef="#br0" timeOffset="-14180.22">24197 16350 5519 0,'6'-13'496'0,"-4"3"-496"15,0-2 0-15,-1 5 0 0,0 1 4496 0,0 2 816 16,1-2 144-16,-1-4 48 16,3-7-6576-16,-2-1-1296 0,1 0-272 0,-1 2-48 0,-1 6 1856 0,-2 4 384 0,0 6 80 0,-2 0 16 15,1 5 2912-15,-2 3 592 0,0 2 112 0,1 5 32 16,0 1-304-16,0 6-64 0,0 3-16 0,1 5 0 15,-2 3-1728-15,0 6-352 0,-1 1-64 0,-3 6 0 0,-1 6-384 16,-3 2-80-16,-5 6-16 0,-1 0 0 16,-3 4-160-16,-3-1-128 0,1 0 144 0,-4 1-144 15,0 1 0-15,-1-4 128 0,2-2-128 0,-1-4 0 0,1 2 128 16,-1-3 0-16,2-1-128 0,1-6 192 0,0-2-192 16,2-4-128-16,1-7 128 0,1-2-208 15,1-6-1104-15,1-5-224 0,2-3-32 0,2-6-14976 0</inkml:trace>
  <inkml:trace contextRef="#ctx0" brushRef="#br0" timeOffset="-12912.52">24589 16418 39615 0,'-4'1'3520'0,"3"-1"-2816"16,1 0-560-16,0 3-144 0,1-3 224 0,0 0 16 0,1 0 0 0,-1 2 0 0,3 2-240 0,-2 2 0 0,0 4 0 0,2 2 0 0,0 5 192 0,-2 2 32 0,2 4 16 0,0 4 0 15,-1 1 80-15,1 1 0 0,0 0 16 0,0-1 0 0,-1 0-336 0,0 0 128 0,-2 1-128 0,0-6 0 0,-1 1 0 0,-1-7 0 16,1 2 0-16,-1-4 0 0,0-6 256 0,-2 1 0 16,2-3-16-16,1-5 0 0,-1-2 48 0,1 0 16 31,0-2 0-31,0-7 0 0,0 1-304 0,0-4 128 16,0-3-128-16,0-2 0 0,0-8 192 0,0-1-192 15,0-2 192-15,1-1-192 0,0 1 128 0,3-1-128 16,0 2 0-16,0 4 0 0,1-2 0 0,2 3 0 15,0 1 0-15,0 3 0 0,1 4 0 0,-1 0 0 16,2 5 0-16,-2 3 0 0,2-1 128 0,-2 4-128 0,3 0 0 16,0 0 0-16,0-1 0 0,0 2 0 0,-3-1 0 15,3 2 0-15,0 1 0 0,-1 0 0 0,1-2 0 0,-2 4 0 16,0-2 0-16,-1 4 160 0,-1-2-160 0,-1 5 128 16,0-4-128-16,-1 5 192 0,0 0-192 0,-1 5 192 15,0-1-192-15,-1-2 0 0,0 4 144 0,-1 0-144 16,0-1 0-16,-1-1 0 0,1 1 0 0,-1-4 128 15,2-2-128-15,-2-1 0 0,1-1 0 0,1 0 0 16,1-2 0-16,-1-3 0 0,3 0 0 0,0-6 0 0,3 0 0 16,-1-4 0-16,2 0 0 0,-1-6 0 0,1 4 0 0,1-4 0 15,2-5 0-15,3-2 0 0,1 1 0 16,1 0 0-16,1 2 0 0,-1 3 0 0,-1-1 0 0,1 4 0 16,2 4 0-16,-2 0 0 0,1 0 0 0,-2 1 0 15,1 3 0-15,-1 0 0 0,0 2 0 0,-2 1 0 16,1 0 0-16,-3 3 0 0,0 3 0 0,-1 0 224 15,2 1-48-15,-1 5-16 0,-1-3-16 0,0 4 0 16,-1 0 0-16,1 4 0 0,1 0-144 0,-1 5 128 16,0-1-128-16,0 4 128 0,-1 2-128 0,-1 3 128 15,-1 2-128-15,1 0 128 0,-1 5-128 0,-3-2 128 0,2-1-128 16,-4-3 128-16,1 1-128 0,-3-3 0 0,0-4 0 16,1-4 0-16,-2-2 0 0,0 0 0 0,-2 1 0 15,1-3 0-15,0-4 0 0,-1 0-144 16,-2-1 144-16,-1-3-160 15,0 0-704-15,1-2-144 0,-4 0-16 0,0-2-19040 0</inkml:trace>
  <inkml:trace contextRef="#ctx0" brushRef="#br0" timeOffset="-11962.16">25626 15531 26719 0,'-1'-3'2368'16,"0"-1"-1888"-16,1 2-480 0,0 0 0 0,1 2 928 0,0 0 96 0,1 0 0 0,-1-2 16 0,0-2-672 0,3 4-144 0,-1 4-32 0,-3-4 0 0,12 25 480 0,-5-7 96 0,0 8 0 0,3 9 16 0,1 3 224 0,3 7 32 0,1 8 16 0,2 1 0 31,2 6-432-31,-1-4-96 0,0 3-16 0,-2 0 0 0,-2 0-192 0,-1 2-32 16,-3-1-16-16,-3 0 0 15,-3-3-272-15,-4 0 0 0,-1 3 0 0,-4-7 0 0,1 1 176 0,-2-10-176 0,0-2 160 0,-1-4-160 31,0 0 448-31,0-8 0 0,2-4 0 0,0-6 0 16,0-1-32-16,1-4-16 0,0-6 0 0,2-1 0 0,-1-3-272 16,1-5-128-16,1 0 128 0,-3-6-128 15,1-3 160-15,0-3-160 0,-2-2 192 0,0-5-192 0,0-6 384 0,0-4-48 16,1-2 0-16,2-3 0 0,-1 1-80 0,3-1-32 16,2-3 0-16,1 2 0 0,3 2-224 0,2 2 0 15,1 5 0-15,2 1 0 0,1 4 0 0,3 4 0 16,1 2-192-16,1 2 192 0,3 4-384 0,1 0 48 15,3 4 0-15,0 3 0 0,2 2-32 0,0 2 0 16,0-1 0-16,-2 3 0 0,-2 2-16 0,-3 0 0 16,-2 3 0-16,-2 3 0 0,-3-2 192 0,-2 3 16 15,-3-1 16-15,-2 4 0 0,0-4 160 0,-1 2 0 16,-2-2 0-16,1 1-128 0,-1-1 128 0,0 0 0 0,-1 2 0 16,-2 1 0-16,-1-2 0 0,0 2 0 0,-3-1 0 15,-1 2-128-15,0 3 128 0,-4-1 0 0,0 1-144 0,-3-2 144 16,1 0 0-16,-3 3 0 0,0 0 0 0,1 2 0 15,-3-1 0-15,0-1 0 0,-1-2 128 0,2-3-128 16,-1-1 272-16,1-2-16 0,0-2-16 0,-1 0 0 16,2 1-48-16,0-6 0 0,2-2 0 0,-1-6 0 15,1-1-384-15,-1-3-96 0,0-5-16 0,1-3 0 32,-1-1-736-32,2-7-160 0</inkml:trace>
  <inkml:trace contextRef="#ctx0" brushRef="#br0" timeOffset="-11517.81">26640 16393 43311 0,'-1'0'1920'15,"0"-2"384"-15,0 1-1840 0,1-2-464 0,1-1 0 0,0 2 0 0,1-2-960 0,0-1-304 0,0 0-48 0,1-3-16 0,-2-1-1056 0,-4 2-224 0,-2 3-32 0,-2 2-16 16,-4 4 4576-16,-3 3 928 0,0 1 176 0,-3 6 48 0,1 7-1856 0,-2 1-352 0,-1 3-80 0,1 3-16 16,-2 3-512-16,0 2-96 15,2 1-32-15,-2 0 0 0,2 3-128 0,1-5 0 16,1-1 0-16,3 1-176 0,0 1 176 0,3-3 0 0,2-3 0 0,3 1 0 0,2-4 0 16,3-2 0-16,1-3-144 0,4-1 144 0,3 0-272 15,0-3 16-15,5-4 0 0,0 1 0 0,3-4-32 16,3-2 0-16,2-4 0 0,3-1 0 15,-2-5 288-15,4 0-128 0,0-4 128 0,0-3 0 16,-2-1 0-16,1 0 0 0,-1-5 0 0,-5 1 0 0,0-1 0 0,-5 2 0 16,-2 1 192-16,-5 1-48 15,-2-1 352-15,-1-3 64 0,-3 0 16 0,-2-4 0 0,-1 1 0 0,-3 1 16 16,-2-1 0-16,1 0 0 0,-1-1-16 0,-1 4-16 16,-1-3 0-16,0 4 0 0,-1 2-352 0,0 2-64 15,-1 2-16-15,1 0 0 16,-1-1-512-16,-1 3-96 0,2 2-32 0,-1 1 0 15,1 4-400-15,0-1-96 0,1 0-16 0,0 4-18400 16</inkml:trace>
  <inkml:trace contextRef="#ctx0" brushRef="#br0" timeOffset="-11184.38">27163 15297 41471 0,'-1'8'3680'15,"0"2"-2944"-15,0 0-592 0,1 0-144 0,0 0 832 0,0 2 144 0,0 10 32 0,-2 15 0 0,4 17-816 0,-1 7-192 0,0 9 0 0,0-2 0 0,1-1-256 0,-5-1-112 0,-1-1-16 16,-3 0 0-16,0-2 208 0,-3 4 48 0,-4 8 0 0,0 2 0 0,0 1 128 0,-2-5 0 0,-1 2 0 0,-1-2 0 31,-2 3-352-31,0-2-32 0,1-2-16 0,0-8 0 32,4-7-2208-32,2-10-432 0,4-13-96 0,5-9-12288 15</inkml:trace>
  <inkml:trace contextRef="#ctx0" brushRef="#br0" timeOffset="-10720.75">27637 16186 16575 0,'4'-4'1472'0,"-3"-2"-1168"16,0 5-304-16,0-4 0 0,1 3 2976 0,-2 0 544 15,0 2 96-15,1-4 32 0,-1 2-2752 0,0-2-528 16,0 1-112-16,-4 6-32 0,-2 1 1632 0,-4 4 320 16,-2 2 64-16,-6 6 0 0,0 3-864 0,-4 3-176 15,-4 0-48-15,-2 3 0 0,1-1-704 0,0-2-160 16,1 3-32-16,1-7 0 0,3 4 0 0,1-6 0 0,2 1 0 16,2-5 0-16,4 0-96 0,0-4-32 0,5-2 0 0,0-1 0 15,3-4-128-15,1 2 0 0,3-1 0 0,0-2 0 16,1 0 0-16,0 1-176 0,1 2 48 0,2-3 0 15,0 2 0-15,1-1 0 0,2 3 0 0,2 1 0 16,2-1 128-16,1-2-208 0,1 4 80 0,4-2 128 16,3-1 0-16,0 0 0 0,5-3 0 0,-1 4 0 15,3-4 0-15,0 3 0 0,3-2 144 0,-3 1-16 0,-1 1-128 16,-2 0-192-16,-1 4 64 0,-1-1 0 0,-2 1 128 16,-2 2 0-16,-2 0 0 0,-3 2 0 15,-2 1 0-15,-2 0 0 0,-3 3 0 0,-2 1 0 0,-1-2 128 0,-4 4 128 16,-1 2 0-16,-1 4 16 0,-2-2 16 0,0 0 0 15,-3 1 0-15,0-4 0 0,-1 2-288 0,-2 2 0 16,0-1 0-16,-2 0 0 0,-1-3 0 0,-2 0-256 16,-2 0 64-16,-2-3 0 15,0 0-240-15,-2-1-32 0,-3 1-16 0,0-2-19040 0</inkml:trace>
  <inkml:trace contextRef="#ctx0" brushRef="#br0" timeOffset="-10209.35">28353 16845 40543 0,'4'1'3600'0,"-1"1"-2880"0,1 0-576 0,-2 0-144 0,0-2 0 0,0 3 0 0,3 0 0 0,3 6 0 0,0 2 192 0,0 6 0 0,-1 7 0 0,-3 7 0 0,-3 1 320 0,-1 9 80 16,-2 0 16-16,-1 6 0 0,-2 7-224 0,-2-1-64 0,-1-1 0 0,1-2 0 0,-2-8-320 0,-1-3 0 15,3-3 0-15,-2-4 128 0,2 2 0 0,1-8 16 32,-2 0 0-32,2-4 0 0,0-5-304 0,0-3-64 15,-2-4-16-15,0-4 0 16,-1-1-208-16,-1-5-64 0,0-3 0 0,-2-3-18656 0</inkml:trace>
  <inkml:trace contextRef="#ctx0" brushRef="#br0" timeOffset="-9249.31">29440 16121 41471 0,'-10'-2'3680'0,"3"2"-2944"0,2 0-592 0,2 0-144 0,3 0 192 0,-2 0 16 0,-5 0 0 0,-2 2 0 0,-5 2-208 0,0-1 0 0,1 3 0 0,0 0 0 0,3 4 352 0,2 3-32 0,0 3 0 0,3 5 0 16,1 5-176-16,0 5-144 0,1 0 192 0,2 8-192 0,1 1 0 0,-1 2 0 15,0-1 0-15,-1 4 0 16,1-4 0-16,0-1 0 0,0-4 0 0,-2-2 0 0,2-5 448 0,-2-1-32 15,0-5 0-15,-1-4 0 0,0-7-144 16,1-3-16-16,-1-2-16 0,0-1 0 0,3-6-240 0,-1-2 0 16,2-4 0-16,-2-6 0 0,4-2 0 15,-2-6 0-15,2-5 0 0,0-3 0 0,3-7 0 0,0-3 0 16,3-7 0-16,-1 1 0 0,3 0 0 0,1-3 0 0,2 3 0 16,1 2 0-16,2 1 0 0,2 4 0 0,0 5 0 15,2 3 0-15,2 10 0 0,1 1-192 0,-1 7 192 0,1 6-160 16,0 4 16-16,-2 1 0 0,0 6 0 0,-2 4 0 15,0 4 0-15,-2 2 0 0,3 5 0 0,-4 2 0 16,-1 4 144-16,-1-2 256 0,-1 4-64 0,-3-1-16 16,-1 0 176-16,-2-2 32 0,-1 3 16 0,1-3 0 15,-4-1-144-15,1-1-48 0,0-4 0 0,-2-5 0 16,-1-2-208-16,1-4 0 0,-1-3 0 0,-1-2 0 16,1-4 0-16,-2 0 0 0,1-4 0 0,-1-2 0 0,-1-5-176 15,0 0-16-15,1-4-16 0,-3-5 0 16,2-2 208-16,-2-5 0 15,3-3 0-15,-1-3 0 0,5-3 0 0,1 1 192 0,3 1-16 0,3-1 0 16,3 0-176-16,2 4 0 0,3 5 0 0,-2 4 0 0,1 4-144 16,-1 2-16-16,0 2 0 0,1 5 0 0,1 1 160 15,-2 3 0-15,1 5-144 0,-2 0 144 0,0 3 0 0,-2 1 0 16,0 2 0-16,-2 1 0 0,0-1 0 16,1 1 128-16,0 4 0 0,0-1 0 0,2 3 0 15,0 3-128-15,1 0 192 0,0 0-64 0,1 2-256 0,-2 5-64 16,-1-4-16-16,0 5 0 15,0 2-304-15,-3-4-64 0,-2 3-16 0,-2 1 0 16,-4-2-464-16,-1-1-96 0</inkml:trace>
  <inkml:trace contextRef="#ctx0" brushRef="#br0" timeOffset="-8817.76">30631 16197 45151 0,'-9'-5'2000'0,"2"1"416"15,2 0-1936-15,1 2-480 0,3-1 0 0,1 2 0 0,0-1 0 0,-2 1-288 0,0-4 32 0,-2 1 16 0,-2 0 64 0,0 2 16 16,-3 2 0-16,-2 2 0 0,-1 8 464 0,-3 2 80 0,-2 4 32 0,-2 4 0 0,-1 5-416 0,-1 1 0 0,-1 5 0 0,2 0 0 0,-1 1 0 0,3 0-256 31,2 0 48-31,2-3 0 0,3-1 208 0,3-3 0 16,5-3 0-16,0-1 0 0,3-4-192 0,1 2 192 0,3-3-208 15,2-1 80 1,2-3-320-16,0-4-48 0,4 2-16 0,1-4 0 16,2-1 64-16,2-5 16 0,3 0 0 0,4-3 0 15,0-3-240-15,2-1-48 0,3-6-16 0,-2 1 0 16,1-3-64-16,-2-1-16 0,-1 0 0 0,-3-4 0 0,-3 2 1264 0,-3-3 240 0,-4 1 48 0,-3-2 16 15,-3-3 320-15,-2 1 64 0,-4-3 16 0,-1 1 0 16,-3 0-224-16,-2 1-32 0,0 1-16 0,-3-1 0 16,-1 3-80-16,-1 2-16 0,0 4 0 0,-2 1 0 0,1 5-448 15,0 0-80-15,-1 2-32 0,0 4 0 16,0 0-768-16,1 4-160 0,-2 0-16 0,1 1-16 16,-1 4-480-16,2-1-80 0</inkml:trace>
  <inkml:trace contextRef="#ctx0" brushRef="#br0" timeOffset="-8316.89">31212 16235 40543 0,'-3'-6'1792'0,"1"0"384"0,-2 0-1744 0,2-1-432 0,-1 4 0 0,2-2 0 15,0 1 320-15,-2-3 0 0,-2-6-16 0,-2-3 0 16,-1-2 0-16,-1-5 0 0,-3 5 0 0,1 2 0 16,-1 0 176-16,-2 3 32 0,0 5 16 0,-1 4 0 15,-1 0-352-15,-2 8-176 0,0 2 160 0,-2 3-160 16,-1 4 0-16,-1 6-240 0,-2 3 32 0,-2 3 0 16,0 7-208-16,-2 3-32 0,-2 3-16 0,2 3 0 31,2 0-96-31,2-3-16 0,4-2 0 0,3-2 0 0,5-3 192 0,1 0 48 0,3-2 0 0,3-6 0 0,3 2 336 15,1-5 0-15,2-2 0 0,2-3 128 0,2-5-384 0,2-1-96 16,1-2-16-16,1-1 0 0,2-3 128 0,3-6 32 16,2 1 0-16,1-4 0 15,4-2 384-15,0-4 80 0,3-1 0 0,-1 0 16 16,2-3 112-16,2-3 32 0,4-3 0 0,2-3 0 0,2-1-64 0,-3-2-16 16,-1 3 0-16,-5-3 0 0,-3 3 128 15,0-1 32-15,-5 0 0 0,0-5 0 0,-5 3 304 0,1-5 64 16,-4 0 16-16,0-3 0 0,-2-5 16 0,-2 1 16 15,1-5 0-15,-2 1 0 0,-1-6-144 0,1 2-16 16,-1 0-16-16,0-3 0 0,-2-1-352 0,1-2-80 0,1-3-16 16,-1 2 0-16,1 2-288 0,0 5-176 0,2 7 32 0,-1 6 0 31,1 8-992-31,-1 7-192 0,0 7-32 0,-3 7-16 16,0 3-256-16,-2 6-48 0</inkml:trace>
  <inkml:trace contextRef="#ctx0" brushRef="#br0" timeOffset="-7916.27">31369 16324 45151 0,'-6'6'2000'0,"2"-6"416"0,0 0-1936 0,4-2-480 0,1 1 0 0,2-4 0 16,2 1-320-16,1-2-144 0,3-4-48 0,3-2 0 0,2-2-64 0,2-1-32 0,1 3 0 0,-2 2 0 0,0 1 928 0,1 4 192 0,0-1 48 0,1 1 0 0,2 1-80 0,1 1-16 0,1-1 0 0,0-1 0 0,1 1-320 0,-1 1-144 15,-3-4 128-15,0 2-128 0,-3 1 0 0,-2-3-144 16,-3 1 0-16,-3-3 0 0,1 2-48 0,-4-2-16 0,-1 1 0 0,-3 0 0 31,0-2 16-31,-3 2 16 0,-2-2 0 0,-4 1 0 0,0 2 176 0,-4 1-160 0,-3 1 160 0,-4 3-160 16,-2 2 32-16,-3 4 0 0,-4 5 0 0,0 4 0 15,-1 6-32-15,2 1 0 0,-1 2 0 0,3 3 0 16,3 2 32-16,2-1 0 0,3 2 0 0,5-3 0 0,3 1 128 0,3-4 256 16,3-3-64-16,1 1-16 0,2-2-16 0,2-2 0 31,2 0 0-31,1-1 0 0,0-2-160 0,4-4 0 0,-1 4 0 0,2-3 128 0,1-3-128 0,1 2 0 31,4-3 0-31,1-2 0 0,2-2-272 0,3 1-48 16,2-3 0-16,3-3-18304 15</inkml:trace>
  <inkml:trace contextRef="#ctx0" brushRef="#br0" timeOffset="-7521.67">32321 15388 41471 0,'-4'6'3680'0,"2"-2"-2944"0,-1 0-592 0,2 1-144 0,1-2 640 0,0 0 80 0,0 0 32 0,0 4 0 0,0 3-400 0,0 4-80 16,-1 9-16-16,-2 3 0 0,1 5 208 0,-3 2 48 0,0 4 0 0,-1 4 0 0,0 0-208 0,-1 3-48 0,0 1 0 0,1 3 0 0,1-2-96 0,-1-1-32 0,1 2 0 0,-1 3 0 16,-2-4-128-16,1 3 0 0,-1-2 0 15,-2-1 0-15,2 1-176 0,-1-4 176 16,-1-1-128-16,3-4 128 15,-1 0-512-15,2-4 0 0,0 1-16 0,1-3 0 16,1-7-688-16,2-3-128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12:06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19193 5907 19343 0,'-12'-5'1728'0,"2"1"-1392"0,2 2-336 0,2 1 0 0,2-2 3840 0,3 3 688 0,-1 0 144 0,-1-1 16 16,0 1-3872-16,-2-2-816 0,2 2 0 0,1 0-224 0,5 0 80 0,2-3 16 0,3 3 0 0,2-1 0 0,1-2 432 0,4 3 80 0,0-3 32 0,2 0 0 0,1 1 80 0,-1 0 16 16,2-1 0-16,-1 0 0 0,2 3-128 0,0-2 0 15,1 2-16-15,2 0 0 0,2 0-64 0,3 0-16 16,5 2 0-16,2-2 0 0,5 0-288 0,2 0 128 16,6 0-128-16,4 0 0 0,1 0 208 0,6-3-64 15,1 0-16-15,6-1 0 0,4 4-128 0,3 0 160 16,3 4-160-16,-2-1 160 0,-1 0-160 0,-3 0 0 15,1 2-192-15,-3 1 192 0,0 3-144 0,-4 0 144 16,-2 1 0-16,-7-1 0 0,-4-2-192 0,-4 0 64 0,-2-3 128 16,-5 3-208-16,-1-1 208 0,-6-1 0 0,-3 1 0 0,-5-1 0 15,-6 1-304-15,-4-5 48 0,-4 2 0 0,-3-3-11728 16,-3 0-2352-16</inkml:trace>
  <inkml:trace contextRef="#ctx0" brushRef="#br0" timeOffset="2537.01">21194 6000 14735 0,'-3'-10'1312'0,"-2"4"-1056"0,1-2-256 0,0 3 0 0,3 2 3120 0,0 0 560 0,0-1 112 0,-2-2 32 0,-2-1-4880 0,-2-10-976 0,-1-1-192 0,1-4-32 15,-2-2 1440-15,1 1 304 0,-2 1 48 0,-4-3 16 0,-2-1 1920 0,-4 1 384 0,-1 3 64 0,-5 0 32 16,-2 0-160-16,-5 3-48 0,-6-1 0 0,-2 2 0 16,-3 2-592-16,-1 3-112 0,2 1-16 0,4-1-16 15,5 5-416-15,0 0-80 0,0 2 0 16,2-2-16-16,5 1-240 0,2 2-64 0,3 3 0 16,2-2 0-16,4 2-192 0,4-2 0 0,3 4 0 0,3 1 0 15,2 2-192-15,3-1-48 0,2 2 0 16,1 2 0-16,5 0-528 15,0 4-96-15,3-4-32 0,1 4 0 0,3-4 192 0,2 3 16 0,0 1 16 16,1 0 0-16,2-1 496 0,1 0 176 0,1 4 0 0,0-1-144 0,2 2 144 0,2-2 0 16,1 1 160-16,3-4-160 0,4 0 0 0,2 1 0 15,7-4-128-15,2 0 128 0,-2 2 0 0,5 0 272 16,1-1-16-16,0 2-16 0,-1 1-48 0,-5 3-16 16,-1-1 0-16,-8 4 0 0,-3 0-176 0,-5 0 0 15,-4 0 0-15,-5-1 0 0,-2 1 0 0,-5-3 192 16,-1 3-192-16,-4 0 192 15,-2-4 544-15,-2 4 112 0,-2-1 32 0,-3-1 0 0,1 1-48 0,-3-2 0 0,-1 0 0 16,-2 3 0-16,0-4-240 0,-1 2-48 0,0 0-16 0,1-1 0 16,1-6-224-16,1 2-48 0,-1 1-16 15,-2 2 0-15,0-2-240 0,-1 2 128 16,-2 3-128-16,0-4 0 0,-2 4 0 0,-2-1 0 0,-1 3 0 0,-2-1 0 16,0 3-384-16,-1 1 48 0,-2-2 0 0,1-2 0 31,1 0-1136-31,-1-3-240 0</inkml:trace>
  <inkml:trace contextRef="#ctx0" brushRef="#br0" timeOffset="3367.4">21216 6038 42383 0,'-13'-5'3776'0,"3"0"-3024"0,4 4-608 0,5 1-144 16,2 0 608-16,-2 0 96 0,-2-2 0 0,0-5 16 0,1 4-848 0,9-4-192 0,6-2-16 0,9 2-16 0,7-4-224 15,4 4-32-15,7-3-16 0,3-1 0 0,5 1 496 0,6 2 128 0,2 0 0 0,4-2 0 0,4 4 0 0,2 0-176 0,2-3 176 0,0 2-128 16,2 0 128-16,2 4 0 0,2-2 0 0,-1 3 0 16,0 0 0-16,-1-2 0 0,-2 1 0 0,-1 0 0 15,1-1 0-15,0 2 0 0,2 2 0 0,-3-4 176 0,-1 2-320 16,-4-2-64-16,-3-2-16 0,-3 2 0 0,0 2 224 0,-5 2 0 15,-3 0 0-15,-7-3-144 0,-5 3 144 0,-4 0-160 32,-6-1 160-32,-3 1-160 0,-5-3 160 0,-4 0 0 0,-3 0 0 0,-3 0 0 0,-2 0 0 0,-4 1 192 31,-2 0-64-31,-3-1 0 0,0 0 192 0,-2-1 32 0,1 0 16 16,-1 0 0-16,-1-2-32 0,2 2 0 0,-1-2 0 0,1 0 0 15,-1-1-160-15,1-1-48 0,0 0 0 16,-1 0 0-16,1 0-128 0,-2 2 0 0,-1-4 0 0,0 4 0 0,-2 0-192 0,-3-3 48 31,-1 3 0-31,-2-1 0 0,0 0 144 0,-3-1-128 0,-2 1 128 0,-3 0-128 16,-2 1 128-16,-1 0 0 0,-1 0 0 0,1 2 128 15,-3-1-128-15,-2 4 0 0,-3-4 128 16,0 3-128-16,3 0 0 0,2 1 0 0,2-2 0 0,3 3 0 16,1-2 0-16,4 1 0 0,3-2 0 15,4 1 0-15,4 0 0 0,1 0 0 0,4-1-144 0,2 2 144 16,2-1-240-16,2-1 32 0,2 0 0 0,4 1 0 15,2 0-48-15,4-1-16 0,4 0 0 0,5 3 0 16,3 0-32-16,4 2 0 0,0 2 0 0,3 2 0 16,-1 0 80-16,-2 4 16 0,-2-1 0 0,-4 1 0 0,-1 0 208 15,-4 2-144-15,-2 1 144 0,-3 2-128 0,-2-1 128 16,-2 1 0-16,-5 1 0 0,-2 0 0 0,-1 2 0 0,-1 1 0 16,-1-3 0-16,-2 3 128 0,-1 0 32 15,1 0 16-15,-1-3 0 0,-2 0 0 0,-1 3-176 0,-2-3 160 16,-1 4-160-16,-3 1 160 0,-1-3-32 0,-1 2-128 15,-2 0 192-15,-2 1-64 0,0-2-128 0,-4 3 192 16,-2 0-192-16,-2 0 192 0,-2 0-192 0,0-2 0 16,1 1 0-16,-4-2 0 15,1 0-560-15,-1 1-144 0,1-1-16 0,-2-1-16720 16</inkml:trace>
  <inkml:trace contextRef="#ctx0" brushRef="#br0" timeOffset="4355.46">23121 5992 26719 0,'0'-8'2368'0,"1"4"-1888"0,1 0-480 0,1 4 0 0,1-2 384 0,2-1 0 15,5 0-16-15,5-7 0 0,10 0-768 0,9-3-160 0,6 1-16 0,2 2-16 0,4 2 368 0,1-1 80 0,2 4 16 0,2 3 0 0,2-1 256 16,3 2 48-16,2 1 16 0,2 0 0 0,2 0 64 0,2 0 32 0,3 0 0 16,2 0 0-16,1 0-288 0,0 1 0 0,-1 2 0 0,-2-3 0 15,-2-3-176-15,-4 2 176 0,-3-2-192 0,-1 3 192 16,0 0-256-16,-2 0 64 0,0 0 16 0,-3 0 0 15,0 0 176-15,0 0 0 0,0 3 0 0,0-2 0 16,-2 4 0-16,-1 0 144 0,-3 1-16 0,-4-1-128 16,-2-1 128-16,-3-2-128 0,-3 2 0 0,-6-4 0 0,-3 0 0 15,-5-3 128-15,-3 0-128 0,-5-1 0 0,-4 2 496 16,-3-5-16-16,-3 4 0 0,-3-3 0 0,-3-1 864 0,-4 1 160 16,-4-1 32-16,-3 1 16 0,-5-3-512 0,-2-3-96 15,-2-1-32-15,-4 0 0 0,-2-4-640 0,1 0-128 16,-2 0-16-16,-1-5-128 0,-1 1 224 0,0-2-64 31,2 4-16-31,1-3 0 0,-1 3-144 0,1 0 0 0,3 3 0 0,2 0 0 0,-1 4 0 0,0-3 0 16,2 4 0-16,2 2 0 15,1 0-320 1,4 2-112-16,2 1-16 0,2 2 0 0,3 2 96 0,1-2 16 16,1 1 0-16,2 1 0 0,1 1 112 0,1 1 32 0,2 0 0 15,0 0 0-15,1-3-64 0,1 3-16 0,3 0 0 16,2 0 0-1,1 3-496-15,3-3-112 0,4 3-16 0,0 0 0 16,4 1-608-16,3 2-128 0,1-3-32 0,3 4 0 0,0-1-560 16,5 4-112-16,8 1-32 0,4 2 0 0,3 4 672 15,5 1 128-15,4 1 32 0,4 3-4032 0</inkml:trace>
  <inkml:trace contextRef="#ctx0" brushRef="#br0" timeOffset="4498.64">25717 5866 12895 0,'28'29'576'0,"-22"-19"112"0,-3-7-560 0,-5 0-128 0,2-3 0 0,-2 2 0 0,-4 6 2528 0,-7 4 480 0,-9 7 80 0,-9 0 32 0,-10 4 656 0,-6-1 128 0,-5 0 16 0,-4-1 16 0,-7-1-2432 0,-7-2-480 16,1 1-112-16,2-3-16 0,10-2-448 0,-4 1-80 16,-7-1-32-16,0 2 0 0,3 1-176 0,7-4-32 15,7 3-128-15,7 2 192 0,7-1-192 0,6 0-288 16,5 0 64-16,5-2-18752 0</inkml:trace>
  <inkml:trace contextRef="#ctx0" brushRef="#br0" timeOffset="5272.13">25061 5863 35935 0,'-7'-5'3200'0,"2"1"-2560"15,4 4-512-15,1-3-128 0,1 3-2112 0,0 0-448 0,-1-1-96 0,1-4-16 0,2 0 1216 0,2-1 240 0,3 1 64 0,5 1 0 0,3 1 1792 16,2 0 384-16,5 3 64 0,3 0 0 0,3 3-144 0,5-2-48 0,5 1 0 0,4 1 0 0,4 1-576 16,5-2-112-16,0-1-16 15,3 3-16-15,-2 1 16 0,3-1 0 0,2-1 0 16,0 2 0-16,0-5-192 0,0 0 0 0,1-2 0 0,0-2 0 16,-3 2 0-16,1-2 0 0,3 0 0 0,-2-1 0 0,2 2 0 0,1-6 0 15,0 2 0-15,0 0 0 0,0-1 0 0,-2 2 0 16,-1-1 160-16,-2 2-160 0,1 0 144 0,-4-1-144 15,-2 3 0-15,-4-1 144 0,-3-1-144 0,-2 4 0 16,-2-3 0-16,-4 3 0 0,-3-1 0 0,-4 2 0 16,-5 0 0-16,-1 0 0 0,-5 2 0 0,-2-2 0 0,-2 0 0 15,-3-2 0-15,-2 2 0 0,-3-2 0 16,-1 1 0-16,-4-2 0 0,0 3 416 0,-1-2 0 16,-1 1 0-16,-1-2 0 0,-2 1 304 0,0 0 64 0,0 0 16 15,-1-1 0-15,0 2-160 0,-1 1-48 0,-1-2 0 0,-1 2 0 16,-1 0-208-16,-1 0-32 0,-1 0-16 0,-1 2 0 15,0-2-192 1,0 1-144-16,-2 2 192 0,2-3-192 0,1 0 0 0,-1 0 0 16,1 0 0-16,0 0 0 0,3 0 0 0,-1-4 0 0,0 4 0 0,2-2-144 15,2-1-544-15,1 2-96 0,2-1-32 16,2 0 0 0,1 0-1824-16,1-1-368 0,5 3-80 0,0 0-9808 0</inkml:trace>
  <inkml:trace contextRef="#ctx0" brushRef="#br0" timeOffset="5508.79">27097 5720 8319 0,'0'0'0'0,"0"0"0"16,1 0-1152-16,-1 0-240 0,2 0-32 15,-1 0-16-15,3 0 4464 0,0 0 896 0,1 0 176 0,-3 0 48 0,2-2-400 0,-3 2-80 16,2-4-16-16,-2 2 0 0,1-2-1200 0,1 1-240 16,-1-3-48-16,1-1-16 0,1 1-1056 0,-1-3-192 15,2-3-64-15,0-1 0 0,-1 0-512 0,0-2-128 16,-1 1 0-16,-1-4-16 0,-1 2-32 0,-2-3 0 16,-2 1 0-16,-3-2 0 0,-2 0 0 0,-4-2 0 15,-1 3 0-15,-5-2 0 0,-2 5-16 0,-2 4-128 16,-3 4 192-16,-2 2-64 0,-1 2-128 0,-4 4 0 15,-4 4-192-15,1 2 192 0,-1 2-240 0,2 0 80 0,2 0 16 16,3-2 0 0,4-1-48-16,3 1-16 0,1-2 0 0,5 0 0 0,4-1 0 0,2 2 0 0,5-4 0 0,2 4 0 31,6-1-304-31,3 0-48 0,5-1-16 0,6 2-11152 0,8-1-2240 0</inkml:trace>
  <inkml:trace contextRef="#ctx0" brushRef="#br0" timeOffset="5730.58">27446 5714 43311 0,'-21'6'1920'0,"5"-2"384"0,-1 0-1840 0,5 2-464 0,4-4 0 0,3 2 0 0,-1 2 240 16,-6 0-48-16,-8 7-16 0,-3 3 0 0,-2 2-336 0,0-1-64 16,4-1-16-16,2-3 0 0,1 2 0 0,-1-3 0 31,1 1 0-31,-2-2 0 0,-1 1 240 0,-2 3 0 15,-2-3 0-15,-2 5 0 0,-2 1 0 0,2-2 0 16,2 3 0-16,-2 1 0 16,-3 2-288-16,1-2-112 0,1 1-32 0,4-3-17952 0</inkml:trace>
  <inkml:trace contextRef="#ctx0" brushRef="#br0" timeOffset="6488.87">26932 5702 14735 0,'-1'-10'640'0,"1"1"160"0,0 6-640 0,0-2-160 0,0 3 0 0,0 2 0 16,0 0-704-16,1-2-160 0,-1 1-32 0,1-2-16 0,-1 1 1296 0,0 2 256 15,0 0 48-15,2 2 16 0,-2-2 3120 0,0 0 624 16,13 19 128-16,-2-13 32 0,4 1-1488 0,6 2-304 16,8-3-48-16,6 0-16 0,9-1-1776 0,8 0-352 15,6-1-80-15,10-2-16 0,7-2-304 0,7 0-64 0,7-2-16 16,4-2 0-16,2-4-144 0,0 0 0 0,3-3 0 15,-4 0 0-15,-2-4-288 0,1 1-32 0,-1 0-16 16,-6-2 0 0,-7-1-320-16,-2 3-64 0,0 0-16 0,-6-2 0 15,-6 4-64-15,-8-3-16 0,-7 5 0 0,-6-3 0 0,-6 4 560 0,-6-1 128 0,-5 0 128 16,-4 4-208-16,-5-3 528 0,-4 3 96 0,-3 0 32 0,-3 2 0 16,-1-2 352-16,-4 2 80 0,1-2 16 0,0 2 0 15,-2-1-432-15,1 1-80 0,-1 2 0 0,-1-2-16 16,2 2-240-16,-2 1-128 0,0-2 160 0,-1 1-160 15,2 0 0-15,-4-1 0 0,0 0 0 0,-1-1 0 16,-1 0 0-16,-1 2 0 0,-3 0 0 0,-1 2 0 0,-2-3 0 16,-2 3 144-16,-2 3-144 0,-1-1 192 0,1 2-192 15,-1-2 0-15,0 2 0 0,0 2 0 0,1-2 0 0,3 2 0 16,2 0 0-16,2 1 0 0,2-1 0 0,4-4 0 16,-1 3-160-16,4 0 160 0,2 1-320 0,1 1 16 15,0-4 16-15,4 3 0 0,-1-2 112 0,3 2 32 16,-1-2 0-16,1 1 0 0,-3 0 144 0,1 0 0 15,-2 2 0-15,-1-1 0 0,-2 3 0 0,-1-3 0 16,-1 2 0-16,-2 0 0 0,-3-1 0 0,0-1 0 16,-1 0 0-16,-2-2-128 0,1-1 320 0,-3 0 80 0,0-3 16 15,0 0 0-15,-3 0 176 0,1-4 48 0,-1 2 0 16,-3-5 0-16,0 4-144 0,-3-3-32 0,-1-3 0 16,-1 1 0-16,-1 0-96 0,0-2-32 15,-1 0 0-15,-3-2 0 0,-1-1-208 0,0 1 128 0,-1 0-128 0,-1-1 0 16,-1 2 0-16,0-1 0 0,0-1 0 0,-1 1 0 15,0 2 0-15,-1 0-240 0,1-1 32 0,0 1 0 16,4 3-48-16,2-2 0 0,3 5 0 0,5 2 0 16,3-2-32-16,4 1-16 15,5 1 0-15,5-1 0 0,4-1-80 16,6-2-32-16,5-3 0 0,7 2-11968 0,6-2-2400 0</inkml:trace>
  <inkml:trace contextRef="#ctx0" brushRef="#br0" timeOffset="6742.36">29070 5346 50687 0,'-9'-2'2240'0,"2"0"464"0,0 4-2160 0,2-2-544 0,2 2 0 0,3 0 0 15,-1 1-928-15,0-2-288 0,-3 4-64 0,-1 0-16 0,3 3 1040 0,0-1 256 0,4 1 0 0,0 2 0 0,2-2-272 0,1-2 0 0,1 2 0 0,0-1 0 0,0-1-80 0,0 0-16 0,2 1 0 0,-2 2 0 16,-1 1 32-16,0-1 0 0,0 2 0 0,-3 0 0 15,1-1-16 1,-3 0 0-16,-1-2 0 0,-2-2 0 16,1 2-96-16,-2-2-32 0,1 0 0 15,1-2 0-15,0 2-1552 0,0 3-304 0,2-3-64 0,0 4-12752 0</inkml:trace>
  <inkml:trace contextRef="#ctx0" brushRef="#br0" timeOffset="7659.89">28823 5791 47919 0,'-16'-35'2112'0,"3"9"448"0,2 1-2048 0,4 9-512 16,4 10 0-1,3 0 0-15,0 2 0 0,0-8-320 0,0-4 32 0,3-6 16 31,4 1-976-31,6 3-192 0,3 7-32 0,0 4-16 16,1 4 448-16,2 3 80 0,-1 4 32 0,-1 5 0 0,2 3 1376 0,-2 7 256 0,1 0 64 0,-2 4 16 16,-1 5-368-16,-1 3-80 0,1 4-16 0,-2-1 0 15,-4 2-320-15,-1 5 0 0,-4 0 0 0,-4-1 128 16,-2 1-128-16,-5 10 192 0,-4 10-64 0,-5 5 0 16,-3 6 48-16,-3 1 16 0,-3 4 0 0,0-4 0 15,3 2-192-15,2-4 128 0,3-3-128 0,4-5 128 16,3-9-128-16,3-3 0 0,2-4 0 15,2-3 0-15,2-5 0 0,-1-5 0 0,2-8 0 16,2 1 0-16,-1 2 0 0,0-4 0 0,1-2 0 0,1-2 128 16,-1-1 0-16,1-5 0 0,-1 1 0 0,1-4 0 15,-1-2 64-15,0-2 0 0,0 0 0 0,-1-2 0 16,1 2 0-16,-1 0 16 0,0 1 0 0,0 1 0 0,0 0-208 16,1 2 0-16,-1 1 0 0,-1-1 0 0,1 4 0 0,-1-2 0 15,0 0 0-15,-1 0 0 0,1-2 0 0,-3 1 144 16,2-3-144-16,-1-2 128 0,1-1 48 0,-2-4 0 15,2 3 0-15,0-4 0 0,-1 0 160 0,1 1 48 16,0-2 0-16,1 1 0 0,-1-2-208 0,1 3-48 16,0-2 0-16,0 2 0 0,-2 0-128 0,2 2 0 15,0 0 0-15,-1 4 0 0,1-3 0 0,-1 6 0 0,0 1 0 16,-1 0 0-16,1 2 0 0,-1 2 0 0,-1 4 0 16,-2-2-176-16,2-2 176 0,-4 1 0 0,2-2 0 0,1-4 0 15,-1-1 0-15,0-2 0 16,0-3 0-16,1-2 0 0,0-2 0 0,2-2 128 0,-1-2-128 0,1-2 128 15,-1-2 128-15,1-4 48 0,-2 0 0 16,0-2 0-16,0-4-32 0,0-3 0 0,-1-3 0 0,0 0 0 16,0-1-80-16,0-1-32 0,1 1 0 0,2-1 0 0,1 4-160 15,1 2 0-15,1 5 0 0,0-1 128 0,2 3-128 16,-1 4 0-16,1-2 0 0,-2 3 0 0,1 2 0 16,1-2 0-16,-1 2-176 0,1-1 176 15,-2 2-128-15,0 0 128 0,0-1-128 0,1 1 128 0,-1 0-176 0,0 0 176 16,2-1-208-16,-2 1 80 0,0 1 128 0,1 1-128 15,1 2 128-15,-1 4-128 16,2 2-320-16,0 4-48 16,-2 5-16-16,0 7 0 0,-1 3 192 0,-1 5 48 0,0 9 0 0,-1 5 0 0,-2 6 272 0,1-1-128 15,0 1 128-15,2-6 0 16,2-5-128-16,-1-4 128 0,3-2 0 0,-1-8 0 0,3-4 0 0,2-1 0 16,-1-5 0-16,2-4 0 0,0-2 0 0,0-2 0 0,1-3 0 15,2-4 0-15,0-2 224 0,0-4 0 0,2-3 0 16,1-4 0-16,1-1 304 0,0-6 64 0,2-4 16 15,3-7 0-15,2-3-64 0,-1-10-16 0,3-4 0 0,-1-7 0 16,1-3-80-16,0 0 0 0,0-4-16 0,-2 6 0 16,1 4-432-16,-2 5 128 0,0 3-128 0,-3 2 0 15,-1 7 0-15,-2 4 0 0,-1 1-144 0,-3 2 144 16,0 7-144-16,-3-2 144 0,1 4 0 0,-2-2-144 16,0 2-336-1,0 1-64-15,-2-1-16 0,1-2 0 0,1 1-992 0,2-3-208 0</inkml:trace>
  <inkml:trace contextRef="#ctx0" brushRef="#br0" timeOffset="8342.59">29477 7036 46991 0,'-4'-10'2080'0,"0"-1"432"0,1 4-2000 0,0-3-512 0,2 5 0 0,0-1 0 0,0-2 0 0,-1-2 0 0,-1-11 0 0,-1-5 0 0,-1-5-576 0,0 2-144 16,-2 0-48-16,-3 7 0 0,-4 0 320 0,-6 7 48 0,-8 1 16 0,-9 6 0 0,-10 4 384 15,-9 1 0-15,-11 7 0 0,-9 5 0 16,-7 7 0-16,-4 2-160 0,-4 7 160 0,-1 4 0 0,5-3 0 16,1 5 0-16,5 4 0 0,5 2 0 0,6 4 384 0,7 5 64 15,8 1 32-15,3 4 0 16,3 3 32-16,4 2 16 0,6-3 0 0,2 8 0 15,1 5-400-15,2 10-128 0,6 3 0 0,2 3 0 16,5 0 0-16,5 1 0 0,4-1 0 0,7-3 0 16,5-4 0-16,8-5 0 0,7-4 0 0,10-7 0 15,6-6 0-15,8-4 0 0,8-1 0 0,8-1 0 16,3-2 128-16,4-4 32 0,3-5 0 0,1-5 0 0,-6-7-160 16,2-8-192-16,2-6 32 0,-2-1 16 15,-2-5 144-15,-10-8 0 0,-4-2 160 0,0-3-160 16,3-5 528-16,1-3 16 0,-1 0 0 0,4-8 0 15,2-1 272-15,2-7 48 0,1-2 16 0,0-3 0 16,0-3-320-16,-2-4-64 0,-4 3-16 0,-2-2 0 16,1-3-352-16,-10 6-128 0,-7 6 0 0,2-8 144 0,6-9-144 15,0-5 0-15,2-3 0 0,-7 0 0 0,-4 6 144 16,-3 1-144-16,-5 0 160 0,-6 4-160 0,-3 0 192 0,-4 3-48 16,-4 3-16-16,-4-2 0 0,-4 1-128 0,-5-3 192 15,-2 2-192-15,-6-5 192 0,0-4-192 0,-5 4 0 16,0-1 0-16,-3 3 0 0,-2 5 0 0,-3-2 0 15,-2 7 0-15,-3-1-176 0,-6 6-16 0,-1 3-16 16,-3 2 0-16,-4 6 0 16,-3 3-352-16,-4 3-64 0,-7 1-16 0,-7 2-14944 15,-5 1-2992-15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14:24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15466 8522 3679 0,'-3'-1'320'0,"2"1"-320"0,1 0 0 0,0 1 0 0,1-1 0 0,-1 0 0 0,0-1 0 0,0 1 0 0</inkml:trace>
  <inkml:trace contextRef="#ctx0" brushRef="#br0" timeOffset="568.81">15474 8490 16575 0,'-5'0'736'0,"2"-2"160"0,0 1-720 15,2 1-176-15,1-3 0 0,0 3 0 0,0-2 1216 0,0 0 192 16,0-3 64-16,0 1 0 0,1-3-288 0,0 1-48 0,-1 4-16 16,2-2 0-16,-1 1-816 0,-1 0-176 0,1 0-128 15,-1 3 192-15,1-1 160 0,-1 2 32 0,-1 2 16 0,1-3 0 16,0 1 64-16,-1 1 16 0,1-2 0 0,0 3 0 15,0-3 48-15,0 0 16 0,0 0 0 0,0 0 0 16,0 0-32-16,0 0 0 0,0 0 0 0,0 0 0 16,0 0 128-16,0 0 32 0,0 0 0 0,0 0 0 15,15 16-176-15,-9-16-48 0,1-2 0 0,2 2 0 16,0-2-112-16,-1 4-16 0,3 0-16 0,2 1 0 0,-1 0-304 16,0 1 0-16,-2-2 0 0,0 2 0 0,-1-1 0 15,3 0 0-15,6 0 0 0,4 0 0 0,3 0 0 0,0-2 0 16,-1-1 0-16,-1-1 0 0,1-2 336 0,-1 0-32 15,1-2-16-15,1-1 0 0,-3 2-128 0,3-3-32 16,2 0 0-16,0 1 0 0,-2 0-128 0,0 0 0 16,-2 0 0-16,-2 2 128 0,-2-1-128 0,-5 1 0 15,0 1 0-15,-2 0-176 0,-3 3 176 0,-3-4 0 16,-2 4 0-16,-2-3 0 0,1 3 0 0,-3-3 0 16,-1 1 0-16,-1 0 0 0,0 0 288 15,0-2 32-15,-1 2 16 0,-1-2 0 0,2 2-112 0,-1-1-32 0,1 2 0 16,1-2 0-16,-1 2-192 0,1-1 0 0,1-1 0 15,0 2 0-15,0-1 0 0,1 2 0 0,-1-3 0 0,2 2 0 16,-1-2 0-16,-1 3 0 16,0 0 0-16,0 0 0 0,-1 3 0 0,-1-3 0 0,1 4 0 0,1-4 0 15,0 0 0-15,0 0 0 0,-7 18 0 0,4-12 0 16,3 0 0-16,-1 1 0 0,1 0 0 0,0-1 0 16,0-2 0-16,1 1 0 0,-1 2 0 0,2 2 0 15,0 1 0-15,-1 0 0 0,3 0 0 0,-2 1 0 16,1 2 0-16,-1 0 0 0,0-3 0 0,-1 4 0 0,0 3 0 15,-1-1 0-15,0 6 0 0,-1 0 0 16,0 3 0-16,-2 1 0 0,2 1 0 0,-2-1 0 0,2-4-160 0,0-2 32 16,1-5 0-16,0-1 0 15,0-6-288-15,0-2-48 0,1-2-16 0,-1-1-11424 16,1-3-2304-16</inkml:trace>
  <inkml:trace contextRef="#ctx0" brushRef="#br0" timeOffset="1648.4">17063 8316 8287 0,'0'-3'736'0,"0"1"-592"0,0 1-144 0,0-2 0 0,0 2 1664 0,1-1 288 16,1-2 64-16,-1-2 16 0,1-3-496 0,2 0-112 0,0 2-16 0,1 1 0 0,-2-3 192 0,1 4 48 0,1 0 0 0,-1 2 0 0,-2 0-368 0,1 2-64 0,-1 1 0 0,1 0-16 15,-1 4-688-15,-1-2-128 16,-1 4-16-16,2 2-16 0,-2 0-128 0,-2 3-32 0,0 4 0 0,-1-1 0 15,0 1 0-15,-2 3 0 0,0-2 0 0,0-2 0 16,-1 3 208-16,-2-1 48 0,0 0 0 0,1-3 0 16,1-1 0-16,1-2 0 0,-1 0 0 0,-1 2 0 15,-3 4-64-15,-3 3 0 0,1 3 0 0,-3-3 0 16,2 0-112-16,-3-2-16 0,1 1-16 0,-1-2 0 0,2-1-240 0,-2-1 0 16,-3 0 0-16,1 0 0 15,-2 1 0-15,3-8 0 0,1 2 0 0,1-5 0 0,1-2 0 0,3-2 0 16,0-2 0-16,0-2 0 0,0-2 0 0,-3 0 0 15,2-3 144-15,-3-1-144 0,1 0 0 0,0 0 0 16,-1-2 0-16,0 0 0 0,2 2 0 0,2-3 0 16,0 3 0-16,1-2 0 15,3 2-128-15,-1 1 128 0,2 0-160 0,0-1 160 0,2 1-192 0,2-1 192 16,1 4-208-16,1-4 80 0,1 1 320 0,3-1 64 16,1 1 0-16,0 0 16 0,3-1-96 0,2 0-32 0,1-2 0 0,0 2 0 15,3-2-144-15,0 2 0 0,0-3 0 16,1 5 0-16,1 0-128 0,0 2-64 0,0 0-16 0,-1 1 0 15,-1 4-32-15,-2 1 0 0,1 1 0 0,-2 1 0 16,-1 1 240-16,1 3 0 0,-1 4 0 0,0-3 0 16,1 4 0-16,0 1 0 15,1 2 0-15,1-1 0 0,-1 0 0 0,2 2 0 0,0-1 0 0,1 1 0 16,-1-5 464-16,-1 2-16 0,5 2 0 0,2 2 0 16,-1 1-224-16,2 0-48 0,0 1-16 0,0-1 0 0,-2 1-160 15,-2-2 160-15,-1-3-160 0,-1-1 160 0,0 1-160 16,-3-1 0-16,1-2 0 0,-2 0 0 0,0-2 0 0,-1 0 0 15,0 0 0-15,-2-1 0 32,1 3-384-32,0-4-96 0,1 0-32 0,1-2-11296 0,1-1-2272 0</inkml:trace>
  <inkml:trace contextRef="#ctx0" brushRef="#br0" timeOffset="2787.34">17769 8090 33167 0,'-5'-2'2944'0,"2"2"-2352"0,1-2-464 0,2 2-128 0,2 0 1184 16,-2 0 224-16,0 0 32 0,0-3 16 0,0 2-880 0,1-1-160 0,4 1-32 0,-5 1-16 0,0 0-368 0,23-5 0 0,-15 5 0 0,0 2 0 0,5 1 0 0,2 0 0 0,-1 3 0 0,0 2 0 0,-2 3 0 15,2 3 0-15,0 4 0 0,0 4-128 0,1 7 128 0,0 0 0 16,-1 6 0-16,-2-1 0 0,-2-2 0 0,1 2 0 16,0 5 0-16,0 4 0 0,2 3 0 0,0 3 0 15,2-2 0-15,-1-1 0 0,2-3 0 0,-1-8 0 16,-1-3 0-16,0-6 0 0,-2-1 272 0,1-9 48 15,-2-1 0-15,-1-8 0 0,-2 2 0 0,0-6 16 16,-3 1 0-16,0-2 0 0,-3-2 32 0,2-6 0 16,-2-1 0-16,2-2 0 0,0-1-96 0,2-4-16 15,0-3 0-15,0 1 0 0,1 0-128 0,0-6-128 16,2 0 192-16,-1-3-192 0,1 0 128 0,0 2-128 16,-1-4 0-16,1 1 0 0,0 0 128 0,-1-3-128 0,2 1 192 0,-1-3-192 15,-1 5 128-15,0-1-128 0,-2 1 0 0,0-3 0 16,-1 1 0-16,-1-1 0 15,-3 1 0-15,-1 0 0 0,-1 3 0 0,-2-1-144 0,1 0 144 0,-3 2-192 16,3 5-336 0,-1 2-80-16,2 5-16 0,-2-1 0 15,1 0-480-15,1 1-112 0</inkml:trace>
  <inkml:trace contextRef="#ctx0" brushRef="#br0" timeOffset="4989.57">18645 9130 33167 0,'-2'-4'2944'0,"1"0"-2352"0,0-2-464 0,1 2-128 0,1 2 1616 0,0-2 304 0,2-1 64 0,-1-2 16 0,3-3-2160 0,2-9-432 16,2-3-96-16,3-6-16 15,0-3 112-15,0-4 16 0,1 0 0 0,-1 0 0 0,-2 0 576 0,0-3 208 0,0-2 0 0,-2-2 0 0,0-2 432 0,-1-3 96 16,1-2 16-16,0 2 0 16,2 4-320-16,0 5-64 0,2-1-16 0,3 2 0 0,3 5-352 0,-1 0 0 15,1 4 0-15,1-1 0 0,2 4 0 0,-1 3 0 32,0 0 0-32,-3 3 0 0,-3 6 0 0,0-2-160 15,2 1 16-15,2-3 0 0,0 3 144 0,-2-2 0 16,2 4 0-16,-5-3 0 0,0 4 0 0,-1 2 0 0,2-1 0 15,-1-2 0-15,2 6 0 0,0-4 0 0,2 1 0 0,-1 2 0 16,0 1 0-16,0-1 0 0,2 1 0 16,-2 3 0-16,1 0 0 0,-2-1 0 0,0 4 128 0,-2 0-128 15,1 0 192-15,-2 4-48 0,1-1 0 0,-2 0 0 16,0 1-144-16,-2 2 128 0,-1-2-128 0,-2 2 128 16,1 3-128-16,-2 1-176 0,-3 0 48 0,-1 1 0 15,-1-4 128-15,0 3 0 0,-2 1 0 0,-2 0 0 16,0 2 0-16,-2 1 0 0,-2 5 0 0,-4 1 0 0,0-2 0 15,-2 5 0-15,0-5 0 0,-1 2 0 0,2-4 0 16,0 0 0-16,-3 0 0 0,0 1 0 0,-3 0 0 0,1-4 0 16,-2 2 0-16,-1-5 128 0,0 0-128 0,0 0 0 15,-3-2 0-15,1-2 0 0,1 4-256 0,-2-3-32 16,1 1 0-16,3 0 0 0,2-2-48 0,1 2-16 16,1-1 0-16,0 3 0 0,4-4 352 0,2 0 0 15,1 0 0-15,4-2 0 0,1-1 208 0,6-3 112 16,-2 0 32-16,2 0 0 0,6 0-80 0,-1-2-16 15,4 1 0-15,0-3 0 0,2 2-256 0,-1-2-144 16,-1 1 16-16,1 0 0 0,3 3 128 0,1 0-192 0,-1 0 192 16,-2-3-192-16,-2 6 48 0,1-3 0 0,0 1 0 0,1 1 0 15,0 1 16-15,0-2 0 0,-1 2 0 0,0-1 0 16,2 2 128-16,0-4-160 0,-1 0 160 0,3 1-160 16,0-1 160-16,0 0 0 0,-1 0 0 0,3 2 128 15,0-2-128-15,1 3 0 0,-2-2 128 0,2 2-128 16,-2 0 0-16,-1 2 0 0,-2-1 0 0,2 2 128 15,1 0-128-15,2 2 0 0,-1 3 0 0,-2-1 0 0,-5 0 0 16,-2-2 0-16,-4 4 0 0,-3-1-128 0,0 2 128 16,-5 2 0-16,-1-1 0 0,-1 4 0 0,-3 1 0 15,-1-3-192-15,3 0 192 0,-1-2-192 0,-5 3 192 0,1-1 224 16,-1 4-48-16,1-5-16 16,-2 1 128-16,2-3 32 0,-1 2 0 0,0-5 0 0,0 2-160 15,-1 1-32-15,-1-3 0 0,-1 2 0 0,1-5 0 0,-1 5 0 16,-1-3 0-16,-2 1 0 0,1 0-128 0,-2-1 0 15,1 3 0-15,-1-6 0 0,1 4 0 0,-2-4 0 16,-1 1 0-16,0-4 0 0,1 0 0 0,-1-2 0 16,1 2 192-16,2-6-64 0,-1 2 64 0,0-2 16 15,0-3 0-15,-2 0 0 0,1 0 16 0,0-2 0 16,2 0 0-16,-1-1 0 0,3 2-224 16,0 0 0-16,3 1 0 0,0 0 0 0,2 2-192 0,1 2-16 15,1 2-16-15,1 0 0 16,0 0-416-16,1 2-96 0,0-2-16 0,-1 2 0 15,2 0-2192-15,0 1-432 0</inkml:trace>
  <inkml:trace contextRef="#ctx0" brushRef="#br0" timeOffset="23290.12">15541 7542 19343 0,'-4'-6'1728'0,"1"-3"-1392"0,1 5-336 0,1 1 0 0,1 0 2000 0,0-1 336 0,-1-2 64 0,-2-9 16 0,2-1-896 0,-1-1-176 0,0 2-48 0,1 2 0 0,0 4-224 0,-2 3-48 0,-1 2-16 0,-3 5 0 0,-1 4-496 16,-3 1-112-16,-4 8-16 0,-3 5 0 0,0 0-256 0,-3 8-128 16,-3 6 128-16,-4 4-128 15,-2 2 0-15,-2 11 0 0,-3 3 0 0,2 8 0 16,0-5 0-16,1 1 0 0,-1 0-144 0,4 1 144 16,-1 2 0-16,-1 9 0 0,-2 6 176 0,1 0-176 0,1-1 560 0,2-6 0 15,1 3 0-15,1 5 0 0,-2 7-320 0,1 0-64 16,2 2-16-16,2-6 0 0,6-11-160 0,5-4 0 15,5-1-160-15,8-3 160 16,8-6-768-16,10-7-64 0,9-8-16 0,12-7 0 16,8-5 128-16,15-7 16 0,15-2 16 0,13-5-15184 0</inkml:trace>
  <inkml:trace contextRef="#ctx0" brushRef="#br0" timeOffset="23874.43">19160 7146 32255 0,'-1'-6'2864'0,"0"3"-2288"0,1 0-576 0,1 3 0 0,0 0 736 15,2-3 32-15,1 1 16 0,2-3 0 0,2-1-1792 0,4-1-352 0,2 1-80 0,1 1-16 0,0 0 1024 0,1 3 208 0,1-2 32 0,2 2 16 0,1 2 496 0,1 2 112 16,1 4 16-16,3 2 0 0,3 7 560 0,2 2 112 15,5 8 32-15,2 3 0 0,7 11-272 0,4 7-48 16,4 5-16-16,5 6 0 0,1 2-272 0,3 8-48 16,-1 2-16-16,4 7 0 0,0 7-304 0,1-2-176 15,0 0 192-15,-8-6-192 0,-6-6 0 0,-1 8 0 16,-3 5 0-16,-8 1 0 0,-6-6 384 0,-10 3 0 16,-6-1 16-16,-9 2 0 0,-8-1-208 0,-9-6-64 0,-7-3 0 15,-7-1 0-15,-6-6-128 0,-7 4 0 0,-6-1 0 16,-8 0 0-1,-6-1-320-15,-6-5-128 0,-5-4-48 0,-3-8-17616 0</inkml:trace>
  <inkml:trace contextRef="#ctx0" brushRef="#br0" timeOffset="24934.09">13707 8045 21183 0,'0'-1'1888'0,"-1"1"-1504"16,0 0-384-16,-1 1 0 0,2 2 2240 0,-1-3 384 0,0 2 80 0,-1-2 16 0,-1 4-1504 0,-1-1-288 0,1 4-64 0,-1-4-16 0,-1 2-112 0,2-1-32 16,1-1 0-16,0 0 0 0,0-2-368 0,4 2-80 0,-1-1 0 15,4-2-16-15,2 0-112 0,3-2-128 0,2-1 176 0,4 2-176 16,3-2 480-16,3-2-16 0,5 1 0 0,3 0 0 0,2-1-128 0,0 1-16 16,4 2-16-16,3 1 0 0,0-2-160 0,1 3-16 15,-1 0-128-15,0 3 192 0,-2-3-192 0,-3 1 0 16,2-1 128-16,0 0-128 0,2 0 0 0,1 0 0 15,-1-1 0-15,-2-3 0 0,-4 2 0 0,0-1 0 16,0-1 0-16,-3 1 0 0,-3 0 0 16,-3 0 0-16,-3 0 0 0,-3-1 0 0,-3 2 0 0,-3 1 0 0,-2 1 0 0,-3 0 0 15,-2 0 0-15,-2 0 176 0,1 0-176 0,-3 0 160 16,0 0 80-16,0-3 16 0,-2 3 0 0,2-4 0 0,-1 4 0 16,0-2 16-16,1 2 0 0,0 0 0 0,0 0-272 15,0 0 160 1,0 0-160-16,0 0 128 0,0 0-128 0,0 0 0 0,1-20 0 0,0 20 0 0,-1-2 0 0,2 2 0 31,-2 0 0-31,0-3 0 0,0 3 0 0,-2 3 0 0,1-3 0 0,0 0 0 0,-2 0 0 0,0 0 0 16,3 0 0-16,0 0 0 0,0 0 0 0,0 0 0 15,-20 7 0-15,15-7 0 0,1 3 0 0,2-3 0 16,-1 0 0-16,1 0 0 0,1 0 0 0,1 0 0 16,-2 0 0-16,2 0 0 0,2 0 0 0,-1 0 0 0,-1 0 0 15,0 0 0-15,0 0 128 0,0 0-128 0,0 0 128 16,0 0-128-16,0 0 160 0,0 0-160 0,0 0 192 15,0 0-192-15,0 0 176 0,0 0-176 0,0 0 160 0,0 0-160 16,0 0 208-16,0 0-48 0,0 0-16 0,0 0 0 31,0 0-144-31,0 0 0 0,0 0 0 0,-10 21 128 16,9-20-128-16,0 1 0 0,-1 2 0 0,1 2 0 16,0-3 176-16,-2 3-48 0,2 0-128 0,-1 4 192 15,-1-3 0-15,-1 5-16 0,0 1 0 0,-3 6 0 16,0 3-176-16,-3 6 192 0,0 2-192 0,-3 7 192 15,-4 0-192-15,0 3 0 0,-1-1 0 0,-2 3 0 16,-2 3 0-16,-6 6 0 0,0 8 0 0,-3-2 0 0,1 0 0 16,3-7 0-16,5-3 0 0,11-11-13744 15,8-8-2768-15</inkml:trace>
  <inkml:trace contextRef="#ctx0" brushRef="#br0" timeOffset="30419.06">4643 11526 7359 0,'0'-5'656'0,"0"0"-528"0,0 4-128 0,0 1 0 0,-1 0 1776 16,0 0 320-16,-2-2 64 0,0-2 16 0,-4-2 1008 15,-1 2 208-15,-3 1 32 0,1 3 16 0,0 0-1696 0,1 0-336 0,2 2-64 0,2-2 0 16,1 0-320-16,2 0-64 0,0 0-16 0,5-2 0 16,1 0 96-16,2-2 32 0,2 1 0 0,2-2 0 15,5 1-608-15,1-4-112 0,3 4-32 0,3-3 0 16,0 1-320-16,2 0 144 0,3 1-144 0,3-1 0 16,3 3 128-16,4 0-128 0,3 0 0 0,2 3 0 15,2 0 0-15,3 0 0 0,3 0 0 0,2 0 0 16,-2 0 128-16,4 0-128 0,2-2 0 0,3 4 0 0,-4-2 0 0,2 0 160 15,1 3-160-15,0-6 128 0,-1 1 16 0,0-2 0 16,-3-3 0-16,2 2 0 0,2-2 96 0,3 4 16 16,2-3 0-16,2-1 0 0,0 0-256 15,-1-2 0-15,2-1 0 0,-1 1 0 0,2 2 192 0,0-1-64 16,-2 4-128-16,-1 0 192 0,-2-1-192 0,-5 4 0 16,0-1-192-16,-6-2 192 0,-3 4 0 0,-2 1 0 15,-4 2 0-15,-4-1 0 0,-1-1 0 0,-3 4 0 16,-3-1 0-16,-2-3-160 0,-2 4 160 0,-2-5 0 15,-3 4 0-15,-1-4 0 0,-1 0 0 0,0 0 0 0,-1 0 0 16,-2 0 0-16,-1 0 0 0,-1-3 0 0,-2 2 0 16,0 1-128-1,-2 0-624-15,-1-2-112 0</inkml:trace>
  <inkml:trace contextRef="#ctx0" brushRef="#br0" timeOffset="41821.25">7262 11390 11055 0,'-15'5'976'0,"3"-1"-784"0,2-2-192 0,4-2 0 0,1 1-384 0,-4 2-112 0,-8-1-16 0,-13 3-16 0,-8 0-1296 0,-5-3-256 0,0-2-48 0,3-4-16 0,5 0 2144 0,4-5 208 0,3 2 160 0,1-2 16 15,1 2 1584-15,-1-2 304 16,1-1 64-16,-3 1 16 0,2 2 224 0,-3-1 48 16,1 0 16-16,-1 6 0 0,1-2-1408 0,0 2-272 15,-1-2-64-15,-2 4-16 0,-3 0-752 0,0 0-128 16,-5 1 0-16,-3 2 0 0,-7 0-176 0,-3 2 176 16,-6 3-208-16,-3-5 80 0,-2 2-128 0,0-1-32 0,3-4 0 0,0 0 0 0,0 0 288 15,2 0 192-15,1 3-16 0,1-3-16 16,3 0 800-16,5-3 144 0,6-1 48 0,4-1 0 15,4 2 480-15,3 0 96 0,3 2 32 0,3 1 0 0,2 0-1088 0,-2 1-224 16,0 4-32-16,-1-4-16 16,-1 4-784-16,0-1-144 0,-1 0-48 0,1 1 0 15,-2-2-272-15,1 1-64 0,0 0-16 0,1-2 0 0,-1 2 624 16,2-1 128-16,2-1 32 0,2-1 0 0,1-1 144 0,2 3 0 16,4-2 0-16,2-1 0 0,4 0 432 0,4 0 160 15,2 0 48-15,3-1 0 0,2-2 64 0,3 2 0 0,4-4 16 0,3 1 0 16,6-2-896-16,7-1-176 15,4 1-32-15,8-3-16 32,6 3-320-32,5-4-64 0,7 4-16 0,4-4 0 0,3 4 352 0,2-1 80 0,0 1 16 15,3 6 0 1,3 0-48-16,1 3-16 0,1 0 0 0,-2-3 0 0,-2 0-48 0,6 0-16 0,5-2 0 0,2 1 0 0,3-2 288 0,1-3 48 0,0 0 16 31,3-4 0-31,0 1 256 0,1-1 64 0,3 0 16 0,-5-2 0 16,-4 2 480-16,-2 0 80 0,-1-2 32 0,-3 2 0 15,-6 1-352-15,-8 3-64 0,-5 0 0 0,-8 0-16 16,-5 2-368-16,-10 4 0 0,-4 0 0 0,-7 0 128 0,-8 3-256 16,-6-2-64-16,-5 1 0 0,-8 2 0 15,-4 2-1840-15,-6 0-368 0,-10 1-80 16,-11 3-16-16,-9 2 784 0,-15 1 160 0</inkml:trace>
  <inkml:trace contextRef="#ctx0" brushRef="#br0" timeOffset="50088.05">7095 11703 35935 0,'2'-4'3200'0,"0"1"-2560"0,-1-1-512 0,2 1-128 0,-1 3-128 0,2-3-64 0,2-2 0 0,4-3 0 0,5-4 576 16,3 0 96-16,3 2 32 0,2 0 0 0,-1 4-784 0,0 1-160 0,2 3-16 0,-2 2-16 15,0 4-208-15,-1-1-32 0,-2 3-16 16,-2 0 0-16,-2 1 112 0,-4 2 32 0,-1 1 0 0,-3 0 0 16,-2-2 0-16,0-1 16 0,-2-1 0 0,0-5 0 0,0 2 1520 0,-2-3 320 15,2-3 48-15,-2-1 16 0,0 1 352 0,0-4 80 16,-1-1 16-16,0-2 0 0,-1 0-960 0,-1-6-192 16,0 1-48-16,0-5 0 0,-1-1-16 0,2-3-16 15,0-5 0-15,0-1 0 0,-1 2-48 0,4-3 0 16,0-1 0-16,2 0 0 0,0-2-304 0,1 2-64 15,0 1-16-15,-2 2 0 0,1 0 0 0,-2 1 0 16,0 6 0-16,-1-3 0 0,0 3-128 0,-2-4 0 16,0-2 0-16,-2-1 0 0,1 0 0 0,-1-5 128 15,1 0-128-15,-1 1 128 0,2-2-128 0,1 1 0 16,0 3 0-16,0-4 0 0,3-3 0 0,-2-3 0 0,1 9 144 16,1-7-144-16,-1-8 320 0,1-3 0 0,-2-1 0 0,1 2 0 15,-2 4-32-15,0 3-16 0,0 1 0 0,-1 3 0 16,-1 1-80-16,-1 2-32 0,-2 7 0 0,0-3 0 15,-1 5-160-15,-1 1 0 0,-2 2 0 0,-1 0 0 16,1 1 0-16,-2 1 0 0,-1-1-192 16,0 0 192-16,0 3 0 0,1 0 0 0,3 2 0 0,0-4 0 15,2 1-144-15,1-1 144 0,1 2 0 0,2-4 0 16,1 1 0-16,-1 1 0 0,2 4 0 0,0 2 0 16,0 1 0-16,0 2 0 0,2 2 0 0,-2-1 0 0,0 5 0 15,1 2 0-15,-1 1 0 0,0 6 0 0,-1 1 0 16,1 2 0-16,0 2 0 0,-2 5 0 0,2-1-208 15,-1 2-48-15,1 1 0 0,-1 1 0 16,0-3-304 0,-2 2-64-16,1-2-16 0,-1-4 0 0,1 4 480 0,-2-6 160 0,2-1 0 0,-1 1-144 0,0-1 144 15,-1-3 0-15,-1 2 0 0,0 0 0 0,-1 2 0 0,-2-2 0 16,1 1 0-16,-3 0 128 0,0 1-128 0,-1 2 0 16,-1 1 0-16,-3-2 0 0,0 4 0 0,-1-1 0 15,4-1 0-15,-5 2 0 0,-1-1 0 0,-2 2 0 16,-2 1 0-16,0-1 0 0,-1-3 0 0,0 2 0 0,-3 0 0 15,-1-2 0-15,-2 3 128 0,-4-1 0 0,-3-2 0 0,-4 2 0 16,-3-2-128-16,0 0 0 0,0-1 0 0,-2-3 0 16,3-2 0-16,0-1 0 0,2 0 0 0,0-3 0 15,-5 1 208-15,-3 1 32 0,-4-2 0 0,-1 3 0 16,-3-3-240-16,-1 1 176 0,0 2-176 0,0 0 160 16,4 4-160-16,-2 1 0 0,-3 2 0 0,-4-1 0 15,-3 1 0-15,2 0 0 0,0 2 0 0,1-2 0 16,4 0 0-16,1-2 0 0,2-1 0 0,0-1 0 0,2-3 0 15,3 1 0-15,0-1 0 16,3-2 0-16,4 0 0 0,2-1 0 0,5-2 0 0,0-1 0 0,3-1 0 16,-1 1 0-16,4 0 0 0,0-3 0 15,1-1 0-15,3 0 128 0,2-1-128 0,1 2 128 16,2-4-128-16,2 4 0 0,1-3 0 0,1 3 0 16,2-2 0-16,2 2 0 0,-1 0 0 0,2 2 0 15,-1-1 0-15,1 2 0 0,2 0 0 16,-1-1 0-16,0 3 0 0,-2-1 0 0,2-2 0 0,0 1 0 15,2 1 0-15,0 1 0 0,-1-2 0 0,1 1 0 0,2 1 0 0,-1-3 0 16,1-1 0-16,-1 1 0 0,2 0 0 0,0 2 0 16,1-4 0-16,0 2 0 0,0 0 0 15,1 2 0-15,1-2 0 0,-1 2 0 16,0 2 0-16,2-3 0 0,1 3 0 0,-2 0 128 0,2 3-128 16,0-3 0-16,1 3 0 0,0 2 0 0,0 0 144 0,1 2-144 15,0 1 160-15,2 1-160 0,0 2 0 0,2 1 0 16,1 3 0-16,1 1 0 0,1 0 0 15,1 4 0-15,1 2 0 0,-2 6 0 0,2-4 0 0,-1 5 0 16,-2 3 0-16,0 3 0 0,-2-3 0 0,-2 8 0 16,-1 5 0-16,-1 3 0 0,-1 5 0 0,-3 2 0 0,-2 3 0 0,0-2 0 15,0-4 0-15,-1-4 0 16,-1 2 0-16,-2 5 0 0,1 4 0 0,-2 1 0 0,1-2 0 0,0-5 0 0,2-2 0 0,1-8 0 16,2-5 0-16,0-6 0 0,3-3 0 0,1-3 0 31,1 1 0-31,1-4 0 0,0 0 192 0,1-2-16 0,-1-1 0 0,2-2 0 0,-2-2 0 0,1-1 0 15,-1-1 0-15,-1-2 0 0,1 0-176 0,-2-2 0 16,0 0 0-16,-2 1 128 0,1-1-128 0,-1 0 0 16,-1 2 0-16,-1 1 0 0,0-1 0 0,-1 2 0 15,-2 1 0-15,2-2 0 0,0 3 0 0,3 0 0 16,2 0 0-16,2-1 0 0,6-2-304 0,6-4-32 16,7-2-16-16,8-4 0 15,12 0-992-15,11-6-208 0</inkml:trace>
  <inkml:trace contextRef="#ctx0" brushRef="#br0" timeOffset="96141.53">27649 15034 30399 0,'6'-10'2704'0,"2"1"-2160"0,-1 0-544 0,-1 5 0 0,2-1 576 0,3 0 16 0,8-7 0 0,9-9 0 0,13-5-320 0,10-2-64 0,3-3-16 16,0 5 0-16,-3 0-192 0,-5 3 0 0,-2 5 0 0,-7 3 0 0,-4 1 336 0,-9 5 80 0,-4 2 16 0,-5 1 0 0,-5 4 64 0,-4 2 16 0,-2 2 0 0,-4 2 0 16,-3 2 176-16,-2 0 32 15,-3 4 16-15,-4 3 0 0,1-4-352 0,-5 6-80 16,-3-1-16-16,-5 4 0 0,-3 1-288 0,-7 1 160 0,0 1-160 0,-6 2 128 15,2 2-128-15,-5 3 128 0,-4 3-128 0,-4 1 128 0,-1 3-128 16,-2 0 128-16,-3 1-128 0,-3 4 128 16,1 4-128-16,-5-2 0 15,-1 1 0-15,-3 3 0 0,-2 3 0 0,-1-2 0 0,0 1 0 0,-7 6 0 0,-5 4 0 0,-2 4 0 16,-2 1 0-16,4-6 0 0,10-9 0 0,-3 5 0 16,-1 5 0-16,0 1 0 0,6 2 128 0,3-4-128 31,4-1 0-31,5-5 128 0,5-1-128 0,1-6 0 15,3-2 0-15,4-4 0 0,4-6 0 0,4-6 0 16,5-2 0-16,0-3 0 0,4-1 0 0,2-5 0 0,-1-1 128 0,4-2-128 0,0-2 0 0,-1 2 0 16,1 2 0-16,-2 1 0 0,-2 1 0 0,1-1 0 0,-1 1 128 31,-1-3-128-31,1 3 144 0,1 0 0 0,-2-1 0 16,3-1 0-16,2 1-16 0,0-3-128 0,3 2 192 0,3-3-64 15,1-4-128-15,4-1 0 0,4-2 0 0,1 1 0 16,3-5 0-16,2 0 0 0,2 0 128 0,0-2-128 15,1 2 128-15,1-3-128 0,0-1 192 0,0 1-64 16,1 0 64-16,-1-3 16 0,-1-1 0 0,0 1 0 16,-1-1-80-16,-2 1-128 0,-1-3 176 0,1 2-176 15,-2-2 128-15,0 2-128 0,0-2 0 0,0-1 0 16,0 4 0-16,1-2 0 0,1 0 0 0,-2 0 0 16,1 0 0-16,0-3 0 0,2 0 0 0,0 0 0 0,1 1 0 15,1-4 0-15,3-1 0 0,-2-3 0 0,3-2 240 16,1-5-64-16,1-1-16 0,2-6 0 0,4-2-32 0,1-4-128 15,3 1 192-15,5 2-64 0,2-4-128 16,0 5 0-16,1-1 0 0,-2 4-176 0,0 3 176 0,-2 4 0 16,-3 3 0-16,-6 7 0 0,-2 2 0 0,-4 6 0 15,-4 2-192-15,-2 2 64 0,-2 4 128 0,-2-1-208 16,-1 6 80-16,-4-1 128 0,-2 4-336 0,-3 5 48 0,0-2 16 16,0 6 0-16,-1-1 80 0,2 2 32 0,0 1 0 15,2 1 0-15,-1 1 160 0,3 0 0 0,0 2 0 16,1 0 0-16,0 0 0 0,3 3 0 0,-2-2 0 15,3 2 0-15,2 1 0 0,-2 1 0 0,1 3 0 0,-1-2 0 16,1-3 0-16,-1 0 0 0,-1 2 0 0,0-1 0 16,-1 1 0-16,0-1 0 0,0-1 0 0,1-2 0 15,0-1 0-15,1-3 0 0,1-2 0 0,3 1 0 16,0-2 0-16,2-2 0 0,1 1 0 0,3 1 0 16,1-3 192-16,3-1-48 0,2 1 0 0,3-5 0 15,2 2 48-15,4-2 16 0,4-1 0 0,4-1 0 16,4-2-64-16,2-1-16 0,8-2 0 0,4-2 0 0,0 2-128 15,5-4 0-15,2 0 0 0,4 0-13232 16,4-4-2512-16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16:20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4332 4745 24879 0,'11'-10'2208'0,"-3"4"-1760"0,-1-1-448 0,-4 7 0 0,0-2 880 0,0 1 80 0,5-6 32 0,4-2 0 0,3-4-288 0,0-2-64 0,-4 3-16 0,-5 5 0 0,-4-2-752 0,-6 3-160 0,-5 2-32 0,-2 0 0 15,-5 1-240-15,-4 0-48 0,-5-3-16 16,-3 2 0-16,-5-1 208 0,-6-1 32 0,-6 1 16 0,-5-1 0 15,-1 4 368-15,-4-1 0 0,-6 2 160 0,-4 1-160 16,-6 1 768-16,-3 2 32 0,-5 0 16 0,-5 3 0 16,-8 1 432-16,-2 1 96 0,-1 2 0 15,-3-4 16-15,-2 1-208 0,0-1-64 0,7-3 0 0,-8 0 0 16,-7-3-336-16,-3-3-80 0,-2 0-16 0,-2-2 0 0,-1 0-416 16,-5-1-96-16,-4-3-16 0,0-3 0 0,11 2-128 0,-3-3-144 15</inkml:trace>
  <inkml:trace contextRef="#ctx0" brushRef="#br0" timeOffset="61438.75">2952 8212 35935 0,'-3'-4'3200'0,"3"-2"-2560"0,1 4-512 0,2-1-128 0,1 2-1040 15,-1-3-240-15,5-2-32 0,2-3-16 0,4-3 1328 0,5 0 400 0,2 2 16 0,1 0 0 0,2 1 176 0,1 2 48 0,0-2 0 0,1 3 0 0,-2 0-512 0,-3 2-128 32,1 0 0-32,2-1 0 0,-1 2 208 0,2 2 32 0,2-4 0 0,3 1 0 0,3-2 528 0,4 2 96 15,2-1 32-15,5 0 0 0,6 0-320 0,2 1-48 31,-7-2-16-31,7 0 0 0,8 2-240 0,1 1-48 16,1 3-16-16,-6 0 0 0,-5 1-208 0,1 3 0 16,1 4 0-16,-4-2 0 0,-11 1 0 0,3 0 0 15,8 5 0-15,4 3 0 0,1-2 0 0,1 3 0 16,0-4 0-16,-2-2 0 0,0-3 0 0,2 0 0 0,-1-3 0 16,2 0 0-16,-3-4 160 0,3 0-160 0,2-4 160 0,0 2-160 15,-2-4 368-15,-1-2-32 0,-3 2 0 16,3 0 0-16,3-3-48 0,1-1-16 0,2 4 0 0,-2-2 0 15,0 4-144-15,-4-2-128 0,-2 2 192 0,-4 4-192 16,2 0 128-16,1 0-128 0,1 0 0 0,3 3 0 16,0-2 0-16,-2 1 0 0,-2-2 0 0,0 0 0 15,-1-2 0-15,0 1 0 0,-1-2 0 0,1-1 0 16,1 2 0-16,3-4 0 0,2-1 0 0,0 1 0 16,1 0 0-16,-1-1 0 0,1-2 0 0,1-1 0 0,-2 0 192 0,1 4-64 15,2-3 0-15,-2 6-128 0,-5 0 144 0,-1 2-144 16,-5 1 0-16,-4 1 144 0,-2 2-144 15,-3-1 0-15,0 2 0 0,-1 2 0 0,0 0 0 0,-1 2 0 16,-3 0 0-16,3 0 0 0,1 0 0 0,1 1 0 16,-2-2 0-16,1 0 0 0,0-1 0 0,2-4 0 15,0 0 0-15,1-2 0 0,-4-2 0 0,3 2 0 16,7-2 0-16,0-2 0 0,1 2 0 0,-3-2 160 16,1 1-160-16,-1 0 160 0,1-1-16 0,-2 2 0 15,-2-2 0-15,-4 1 0 0,-2 3-144 0,2-2 0 16,2 2 0-16,2 0 0 0,0 0 0 0,-3 2 0 0,1 1 0 15,-4-3 0-15,1 4 0 0,0-4 0 0,-3 2 0 16,3-1 0-16,4 3 0 0,2-2 0 0,2 1 0 16,1-2 0-16,-2 2 144 0,1-1-144 15,-4-2 160-15,0 0-160 0,-2 0 128 0,-2 0-128 0,-1-2 0 0,-3-2 0 16,-4 1 0-16,2 1 0 16,2-3 0-16,0 3 0 0,0-5 256 0,1 4-64 0,1 0 0 0,0 0 0 15,0 0 112-15,1 3 16 0,-1 0 0 0,2 0 0 16,-2 3-64-16,-1 0 0 0,1 0 0 0,-1 0 0 15,-1 1-256-15,4 1 0 0,2-1 0 0,3 2 0 0,-1 0 0 16,-1-2 0-16,-2 0-208 0,-1 1 80 0,-1-4 128 0,-3 1 0 16,0 2 0-16,-3-4 0 0,-1 0 0 0,-3-4 0 15,-1 2 0-15,0-2 0 0,-1 0 0 0,1-1 0 16,-1 2 0-16,2-4 0 0,2 0 0 0,2 1 0 16,2-3 0-16,1 3 128 0,0 0-128 0,0 2 0 15,2 0 0-15,-1 0 0 0,3 2 0 0,2 0 0 16,0-1 0-16,2 2 0 0,5-1 0 0,2-1 0 15,3 3 0-15,2-1-128 0,1 2 128 0,-1-1 0 16,-1-1 0-16,-3 1 0 0,-1-4 0 0,-4 2-128 16,-2-2 128-16,-6 2-21696 15</inkml:trace>
  <inkml:trace contextRef="#ctx0" brushRef="#br0" timeOffset="79435.73">3002 9442 39615 0,'-8'-1'3520'0,"4"1"-2816"0,4 0-560 0,2-2-144 0,3-1-512 0,2 2-144 0,1-4-32 0,8-2 0 0,14-9 352 0,12-3 64 15,11-3 16-15,9-4 0 0,5 1 256 0,7 3 0 0,4 0-128 0,2 3 128 16,2 4-784-16,-2 4-112 0,-3 5 0 0,-4 1-16 15,-1 1 128-15,-2 1 16 0,1 3 16 0,-1 0 0 0,1 0 752 16,-3 0 0-16,-8-3 0 0,12-1 0 0,11-2 1344 0,6 0 272 16,2 0 48-16,3 0 16 0,-2-2-320 0,7 0-64 15,8-1-16-15,5 1 0 0,-7 2-832 0,10-2-160 16,6 0-32-16,2 2-16 0,0 2-240 0,2 2 0 0,3-2 128 16,-1 2-128-16,-10 2 0 0,3 0 0 0,2-3 0 15,0 6 0-15,-4-3 0 0,2 2 0 0,0 2 0 16,-2-2 0-16,-10 0 0 0,2 0 0 0,4-1 0 0,0-2 0 15,0-3 0-15,-5 2 0 0,-12-4 0 0,5-3 0 16,2-2 0-16,-2-1 0 0,-3-1 0 0,1 3 0 16,3-2 128-16,-2 2 16 0,-2 1 16 0,-4 1 0 15,-2-2-32-15,1 2 0 0,3 6 0 0,-7 2 0 16,-10 0-128-16,1 0 0 0,5 2 0 0,3 0 0 16,4 3 0-16,-3-2 0 0,-3-2 0 0,-6-1 0 15,2 2 0-15,-5-2 192 0,-5-2-192 0,-6 1 192 0,-4 1-192 16,-5-6 0-16,-5 2 0 0,-5-2 0 15,-2 4 0-15,-4-4 0 0,0-1 0 0,-5 4 0 0,-2-1 0 16,-5-1 0-16,-6 1 0 0,-5 1-12864 16,-5-1-2480-16</inkml:trace>
  <inkml:trace contextRef="#ctx0" brushRef="#br0" timeOffset="95378.15">12366 9362 15663 0,'-33'-5'1392'0,"10"1"-1120"0,1 2-272 0,6 1 0 0,7 1 2992 0,3 0 528 0,-2 0 128 0,-7-3 0 0,-7 3-1184 0,-4 0-240 0,1 0-48 0,8 3-16 16,9 3-1200-16,11 0-224 0,11 2-48 0,14 0-16 0,14-2-448 0,18-2-96 0,14 0 0 0,19-1-128 16,18 2 384-16,13-5-48 0,2-3 0 0,13 0 0 15,13 3-144-15,4-3-48 0,1 0 0 0,-2-1 0 16,-3-1-144-16,-2 4 0 0,-2-1 0 0,-8-2 0 16,-10-2 0-16,-1 2 0 0,2 2-192 0,3-2-18048 15</inkml:trace>
  <inkml:trace contextRef="#ctx0" brushRef="#br0" timeOffset="212638.87">31626 11344 24879 0,'0'-2'2208'0,"-1"-2"-1760"0,0-1-448 0,1 2 0 0,1 1 3408 0,0 0 608 0,2 2 112 0,-1-4 32 0,2-5-3024 0,2 1-608 0,0-3-112 0,1-2-32 0,1 3-384 0,-3 2 0 31,-1-2 128-31,-3 4-128 0,0-1 0 0,-3 4 0 0,-1 0 0 0,-1 0 0 0,-2 3 0 0,-1 0 0 0,-2 0 0 0,-1 3 0 0,-1 1 0 0,-3 1 0 31,0 0 0-31,-2 1 0 0,-1 0 0 16,0 3 240-16,0-3-64 0,0 4-16 0,0-4 0 0,1 4 0 0,-2 0 0 0,1 1 0 0,-1-1 64 0,1 4 16 16,0 0 0-16,-1 0 0 0,1 5-48 0,-2-1 0 15,1 1 0 1,-1 0 0-16,1 2-64 0,-2 2-128 15,0-1 176-15,-1 0-176 0,1 4 0 0,-2 3 0 16,1-1 0-16,1 4 0 0,2-1 0 0,2 0 0 16,1 1 0-16,1-2 0 0,3 0 144 0,3-2-16 15,1-1-128-15,2 0 192 0,4-2-192 0,0 1 0 16,3-1 0-16,2 1 0 0,4 0 0 0,1-1 0 16,3 1 0-16,1-4 0 0,3 1 0 0,2-5 0 0,0 0 0 15,3-3 0-15,4 1 0 0,2-6 176 0,3 2-176 16,1-5 160-16,1 0-160 0,0-2 0 0,0-1 0 15,1-2 128-15,0 2-128 0,-1-4 0 0,-3 1 0 16,1-2 0-16,-1-3 0 0,-5 2 0 0,0-2 0 16,-2-2 0-16,0-3 128 0,1-1-128 0,-1 0 128 0,-2-2-128 15,1-4 256-15,0 0-48 0,0-3 0 0,-3-3 0 16,1 0-80-16,-2-3-128 0,0-1 176 0,-1-2-176 16,2-1 128-16,-2-2-128 0,0-3 0 0,-1-1 0 15,0-1 0-15,-3-1 0 0,-2 0 0 0,-1-1 0 0,-3 3 0 16,-4 0 0-16,-1 3 0 0,-4 0 0 0,-2-1 0 15,-5 3 0-15,-1 1 0 0,-3 2 0 0,-1 4-256 0,-2-2 0 16,0 3 0-16,-1 0 0 0,0 2 256 0,0 1-192 16,0 1 192-16,1 2-192 0,1-3 192 15,-1 3 0-15,3 4 0 0,0-2 0 0,2 2 0 0,-2 3 0 16,2-1 0-16,1 1 0 0,-1 3 0 16,1 3 0-16,3-1 0 0,-2 4 0 15,1-3-272-15,-1 3-112 0,2 3-32 0,-4-2-12736 16,1 4-2544-16</inkml:trace>
  <inkml:trace contextRef="#ctx0" brushRef="#br0" timeOffset="213606.4">31610 11545 9775 0,'1'-4'864'0,"0"0"-688"0,1 2-176 16,-4-2 0-16,4 4 592 0,-4 0 96 0,1 0 16 0,0 0 32 0,-2 0 2016 0,1 0 384 0,-3 0 96 0,0 0 32 0,-1 4-1440 0,0 0-288 0,0 0-64 0,-2 3-16 0,2 3-736 0,-3-1-144 15,2 1-16-15,-3 3-16 0,1 2-368 0,-1-2-176 0,1 2 160 0,-3 1-160 0,1 0 0 0,-1 3 0 0,-2-2 0 0,0 4 0 16,-3-1 0-16,3 2 0 0,-2 3 0 0,-1-3 0 16,0 0 0-16,1 1 0 0,0-2 0 15,1-2 0-15,-1 2-512 16,2-3-160-16,2-2-32 0,2-1 0 0,2-3-1312 0,1-5-272 16,2 0-48-16,4-2-8192 0</inkml:trace>
  <inkml:trace contextRef="#ctx0" brushRef="#br0" timeOffset="213907.56">31544 11535 10127 0,'3'-4'896'0,"-1"2"-704"15,1 0-192-15,-2 2 0 0,0 0 3280 0,1 0 624 0,1-1 128 16,2 0 32-16,1-2-832 0,2 2-160 0,0-1-48 0,1 4 0 16,-1-2-1392-16,-2 5-288 0,0 0-48 0,-1 1-16 15,1 0-880-15,-1 4-176 0,0 0-32 0,1 3-16 16,-2 3-176-16,0 2 0 0,-1 2 0 0,0 5 0 16,-2-1 0-16,-1 2 0 0,2-1 0 0,-2 1 0 15,0-1-288-15,0-3 16 0,2-3 0 0,-2-3 0 16,0-4 16-16,0 1 16 0,0-2 0 0,0-3 0 31,0 1-1296-31,0-2-256 0,0-3-48 0,-2 1-13600 0</inkml:trace>
  <inkml:trace contextRef="#ctx0" brushRef="#br0" timeOffset="214177.07">31446 11754 19807 0,'2'-5'432'0,"-1"2"80"0,0 0 32 16,1 3 32-16,-2 0-576 0,0 0 0 0,1 0 0 0,0 1 0 0,0 1 1952 0,1 1 288 0,0 2 48 0,-2-5 16 15,0 0 48-15,10 21 16 0,-6-15 0 0,2 1 0 31,1 2-1296-31,3-3-256 0,3 0-48 0,0-2-16 0,2 0-496 0,2-2-80 16,4 1-32-16,0-6-17776 0</inkml:trace>
  <inkml:trace contextRef="#ctx0" brushRef="#br0" timeOffset="-212747.4">31819 12161 1839 0,'0'0'160'0,"-1"0"-160"0,-2 0 0 0,2 0 0 0,2 0 4112 0,-1 0 800 16,1 0 144-16,-1-3 48 0,0 3-2656 0,0 0-528 0,-1 0-96 0,1 0-32 0,0 0-384 0,0 0-64 0,0 0-32 0,0 0 0 0,0 0-832 0,0 0-160 16,0 0-48-16,0 0 0 0,0 0 32 0,14 16 0 0,-10-11 0 0,-1-1 0 0,1-1 96 0,-2 2 32 15,2-1 0-15,0 2 0 0,0 1 64 0,-1 0 16 0,0 2 0 0,0 0 0 16,0 4 16-16,1-1 16 0,1 1 0 0,0 0 0 16,-1 6-176-16,3-3-48 0,0 2 0 0,0 1 0 15,3 1-128-15,2 2-48 0,0-1 0 0,1 5 0 16,2-1-16-16,1 1 0 0,3-2 0 0,-1 2 0 15,1 3-128-15,1-1 0 0,-2 3 144 0,1-2-144 16,-2-3 0-16,2 2 0 0,-1 7 0 0,0-3 0 16,-2 0 0-16,-5 3 0 0,-2-1 0 0,-2 0 0 0,-1 0-240 15,-1-2 48-15,-1 0 0 0,-2-3 0 0,2-1-112 16,0-2-16-16,1 2 0 0,1-9 0 16,1 0-624-16,-1-3-128 0,3-4-16 0,-2 1-9840 15,2-7-1952-15</inkml:trace>
  <inkml:trace contextRef="#ctx0" brushRef="#br0" timeOffset="-211956.34">32421 12167 31327 0,'1'0'2784'0,"1"-3"-2224"0,0 3-560 0,-1-1 0 0,2 1 480 0,-2 0-16 0,3 0 0 0,1-2 0 0,1 2-32 0,0-3-16 0,1 3 0 0,-2 3 0 0,0-1 112 0,-2 2 32 0,-2 2 0 0,-1 1 0 0,-1 4 32 0,-2 3 16 0,1 1 0 0,-3 5 0 15,1 2-384-15,-2 0-80 0,1 4-16 0,-2 3 0 32,1 2-128-32,-2-1 0 0,1 0 0 0,0-1 0 0,3-1 0 0,-1-1 0 0,1 2 0 0,0-7 0 15,2 0 0-15,-1-3 0 0,1-2 0 0,1-2 0 31,1-3-960-31,-2-2-80 0,2-1-16 16,0-4-15216-16</inkml:trace>
  <inkml:trace contextRef="#ctx0" brushRef="#br0" timeOffset="-211465.81">32404 12161 25791 0,'-3'0'2304'0,"2"0"-1856"0,2-3-448 0,1 2 0 15,0 1 1040-15,1 0 112 0,0-3 32 0,2 3 0 0,3-3 496 0,3 0 112 0,1-1 0 0,3 1 16 0,0 0-448 0,1 0-80 16,0 0-32-16,1-1 0 0,-1-1-560 0,3 2-112 0,-1-5-32 0,3 2 0 0,2-3-400 0,0 1-144 16,3-2 0-16,1 0 144 0,-1 0-144 0,0-2-144 15,-1 2 144-15,-1-3-208 16,-3 4-608-16,-2 0-112 0,0-1-32 0</inkml:trace>
  <inkml:trace contextRef="#ctx0" brushRef="#br0" timeOffset="-211085.62">32450 12436 36863 0,'-7'3'3264'0,"5"-3"-2608"0,2 0-528 15,2 0-128-15,2-3 848 0,0 2 144 0,1-1 32 0,2-2 0 16,6-2-624-16,3-4-112 0,6-1-32 0,3-3 0 16,2-1-256-16,0-1 0 0,3 0 0 0,1 2 0 15,1-2 0-15,-1 4 0 0,0-3 0 0,-3 3 0 16,0 2 0-16,-2 1-304 0,-1 2 48 0</inkml:trace>
  <inkml:trace contextRef="#ctx0" brushRef="#br0" timeOffset="-208333.52">32957 13115 8287 0,'-4'0'736'0,"1"0"-592"0,2-2-144 0,1 2 0 0,1-2 384 0,1 2 64 0,-2 0 0 0,1-2 0 0,1 0-864 0,3-2-160 0,0 0-48 0,3-2 0 31,-2 2-592-31,0-2-128 0,0 4-32 0,-1-2 0 0,1 1 1664 0,-1 0 336 0,-1 0 64 0,-2 2 16 16,1 1 816-16,-2 0 160 0,-1 1 48 0,0 2 0 0,-1-2-224 0,0 1-32 15,-2 1-16-15,1 1 0 16,-1-2-128-16,0 2-32 0,0-2 0 0,1-1 0 16,-1 2 112-16,1-2 32 0,0 0 0 0,1 1 0 15,-1 0-32-15,0-2 0 0,1 0 0 0,-1 1 0 16,-1 2-592-16,0-3-128 0,-1 2-32 0,-1-2 0 0,-1 0-464 16,0 2-192-16,-2 2 176 0,-2-2-176 0,-2 0 0 0,-3 1 0 15,-1-2 0-15,-4 1-160 0,-1 0-160 16,-2-1-16-16,-2 0-16 0,0-2 0 0,3 0 352 0,-3-1 128 15,-1-1 0-15,-1 0 0 0,1 1 384 0,-1-2 80 16,-2 0 16-16,1-1 0 0,1 4-192 0,-2-4-32 16,2 4-16-16,0-3 0 0,1 4-16 0,0-2 0 15,-1-1 0-15,0 3 0 0,-1 0 96 0,1 0 0 16,4 3 16-16,-3-1 0 0,1-1-336 0,0 2-128 16,2-1 0-16,1 2 144 0,2-3 48 0,1 2 16 15,4-3 0-15,2 2 0 0,0-2-80 0,1 0-128 0,1 0 176 16,0 0-176-16,1 0 0 0,0 0 0 0,1 0 0 0,1-2 0 15,0 2 0-15,1 0 0 0,1 0 0 0,-1 0 0 16,1 0 0-16,1 0 0 0,0 0 0 0,2 2 160 16,0 0-160-16,-1 0 0 0,2 2-160 15,0-2 160-15,-1 4 0 0,2-2 0 0,-2 2 0 16,2-2 0-16,0 5 0 0,0-3 0 0,1 0 0 0,-2 0 0 16,2 0 256-16,2 1-48 0,-1-3-16 0,0 1 0 15,2-1-192-15,-1-1 176 0,2 0-176 0,-1 0 160 16,2-2-160-16,-1 1 0 0,0 1 144 0,0-3-144 15,-1-3 0-15,1 3 0 0,0 0 0 0,-1 0 0 16,0 3 0-16,1-3 0 0,-1 4 0 0,1-1 0 0,-2 4 0 16,1-4 0-16,1 3 0 0,-3-1 0 0,1 3 0 0,0-2 0 15,-1 0 0-15,0 0 0 0,0-2 0 0,1 2 0 16,-2 0 0-16,0-2 0 0,0 1 0 16,0-1 0-16,0 0 0 0,-2-1 0 0,1 0 0 0,1-1 128 15,-1 2-128-15,0-2 128 0,1 2-128 0,-2 2 0 16,1 4-128-16,1 3 128 0,-1-1 0 0,0 4 0 15,-1 0 0-15,1 3-128 0,1 5 128 0,-1 0 0 16,2 3 128-16,-1-1-128 0,1 2 0 0,1-3 0 16,0 4 0-16,1-3-128 0,-2 0 128 0,-1 1 0 15,-1-1 0-15,-2 0 0 0,-2 1 0 0,-1-2 0 0,-1-3 0 16,-2 0-128-16,2-5 128 0,-1 2 0 16,2 0 0-16,0-6 0 0,1 2 0 0,1-5 0 15,2 2 0-15,0-6 0 0,1 1 0 0,0-1 0 0,0 0 0 16,-1-2 0-16,1-1 0 0,-1 0 0 0,0-1 0 0,0 2 0 15,1 0 0-15,-2-1 0 0,1 2 0 0,-2-1 0 16,3 2 0-16,-2-2 0 0,2 1 0 0,-1 0 0 16,0 0 0-16,1 1 0 0,1-2 0 0,-1 2 128 15,1-4-128-15,0 2 0 0,1 0 0 16,0-2 0-16,1-2 0 0,-1 4 0 0,0-4 0 0,0 2 0 16,-1-2 128-16,-1 2-128 0,-1 0 160 0,-1 1-160 15,1-3 0-15,-3 3 0 0,1 0 0 0,-2-2 0 16,1 3 0-16,0-2 0 0,0 2 0 0,1-2 0 0,2 1 0 0,-1-2 128 15,2 2-128-15,1-3 0 0,1 0 0 0,2 2 0 16,1-4 128-16,2 2-128 16,0 0 0-16,3-4 0 0,0 1 128 0,3 1-128 0,1-2 0 15,2 1 0-15,2-1 0 0,3-1 0 0,2-1 0 0,3 0 0 16,4-1 0-16,3 2 0 0,4-1 0 0,3 1 0 16,4 2 0-16,2-1 0 0,1 4 0 0,-3-3 0 15,-1 3 0-15,1 0 0 0,1 0 0 0,-1 0 0 0,0 4 0 16,-1-1 0-16,-1-1 0 0,2 2 0 0,4-1 0 15,0 2 0-15,-2-1 0 0,-3 0 0 16,2-2 0-16,1 2 0 0,-1-2 0 0,1 2 0 16,-3-1 0-16,-6-2 0 0,-7 1 0 0,-3 1 0 15,-1-2 0-15,-6 2 0 0,-3-2 0 0,-4 1 0 16,-1 1 0-16,-3-3 0 0,-2 0 256 0,-1 0 16 0,1 0 0 0,-1 0 0 16,1-3-80-16,-2 1 0 0,-2-2-16 0,1 0 0 15,1 1-176-15,-2-2 0 0,0 1 0 16,1 0 128-16,-1 2-128 0,1-2 0 0,-1 0 0 0,1 2 0 15,-2-2 0-15,2 2 0 0,0-2 0 0,0 2 0 0,-1-1 0 0,-1 2 0 16,1 1 0-16,-2-3 0 0,1 3 0 0,-2-2 0 16,-1 1 0-16,1-2 0 0,0 2 0 0,-2-2 192 15,1 0-192-15,0-2 192 0,-1 1 16 0,1-2 16 16,-2 0 0-16,0-2 0 0,0 0-224 0,0-2 128 16,0 0-128-16,-1-2 0 0,-1-5 128 0,1 1-128 15,-1-2 0-15,1-1 0 16,0-3 128-16,0-5-128 0,1 0 0 0,2-4 0 15,0-1 128-15,2-2-128 0,2 2 0 0,1 0 0 0,1-2 0 0,1 2 0 0,1 3 0 16,-1 0 0-16,0 1 0 0,-1 1-160 0,-1 1 160 16,-1 3-128-16,-1 1 128 0,-2 4 0 0,-2-1 0 15,1 3-128-15,-1-3 128 0,-1 3 0 0,0 3-144 16,-3-2 144 0,2 2-240-16,0 4 32 0,1-4 0 0,0 3 0 0,3 0 16 0,-1 1 0 0,4 2 0 0,-1-1 0 15,0 2-16-15,0-1 0 0,2 4 0 0,-2-1 0 16,1 1-112-16,-2 0-32 15,2 3 0-15,-2-3 0 0,-2 3 144 0,0-2 16 0,-2 2 16 0,-1 2 0 16,-1-2 176-16,0 3-128 0,-1-2 128 0,-3 1-128 16,0 2 128-16,-3 1 0 0,1 0 0 0,-2 0 0 15,1 1 144-15,-1 0-144 0,2-2 192 0,0-1-192 0,-1 1 400 0,0 1-16 16,-1-1-16-16,-1 2 0 0,0-3-368 0,2-2 144 16,0 1-144-16,1-2 0 0,1 0 0 0,1-3 0 15,0 0 0-15,0 0 0 0,1-6 0 0,0 2 0 16,0-6 0-16</inkml:trace>
  <inkml:trace contextRef="#ctx0" brushRef="#br0" timeOffset="-202370.25">9137 16418 39615 0,'-4'0'3520'0,"0"0"-2816"0,3 0-560 0,1 0-144 0,1-2 0 0,-1 2 0 0,-1 0 0 0,1 0 128 16,0-3-1248-16,0 3-256 0,3 3-48 0,-3-3-16 0,0 0 32 0,0 0 0 0,11 24 0 0,-10-11 0 15,0 3 480-15,-2 4 96 0,-1 6 32 0,-2 1 0 0,-1 2 608 0,-1 2 192 16,-2 4 0-16,1 0 0 0,-1-1 352 0,1 1 176 16,2-5 48-16,3-3 0 0,-1-5-400 0,2-3-176 15,0-3 160-15,1-3-8656 16,1 0-1728-16</inkml:trace>
  <inkml:trace contextRef="#ctx0" brushRef="#br0" timeOffset="-202081.03">8929 16481 43311 0,'-11'1'1920'0,"2"-1"384"0,3 0-1840 0,2-1-464 0,4 1 0 0,2-2 0 16,0-2-528-16,3-2-208 15,3-3-32-15,4-4-16 0,8-2-1904 0,3-4-368 0,4 3-80 16,1 2 0-16,0 2 1024 0,0 3 192 0,0 2 64 0,-2 1 0 0,-3 2 2864 0,-2 3 576 16,-1 1 112-16,-2 1 32 0,0 0 0 0,-2 2 0 15,-3-2 0-15,1 2 0 0,1-1-832 0,-1-2-176 16,-1 1-16-16,-2-2-16 15,2 1-560-15,-2-2-128 0,-1-2 0 0,0-1-16576 16</inkml:trace>
  <inkml:trace contextRef="#ctx0" brushRef="#br0" timeOffset="-201768.32">9076 16678 33167 0,'-3'0'2944'0,"0"-4"-2352"16,1 4-464-16,2-2-128 15,-2 2 1216-15,2-4 240 0,-1 1 32 0,-1-3 16 16,0-2-3040-16,1 0-624 0,4 0-112 0,-1 1-32 15,1 1 1504-15,2 1 288 0,0 3 64 0,1 2 16 0,0 0 1712 0,1 0 352 16,2 3 64-16,1 1 16 0,2 1-368 0,2 1-80 31,2 0-16-31,2 1 0 0,6-1-928 0,2-1-192 0,2 0-128 16,1-4 144 0,-1-1-720-16,1 0-128 0,0 0-48 0,1 0-16144 0</inkml:trace>
  <inkml:trace contextRef="#ctx0" brushRef="#br0" timeOffset="-200628.91">12163 16444 4607 0,'1'-2'400'16,"0"2"-400"-16,0 0 0 0,1 0 0 0,-1 0-640 0,0 0-192 0,3 0-64 0,1 2 0 0,0 1 2176 0,1 3 416 0,-1 1 96 0,-1 2 0 0,-3 1 3504 0,0 2 688 15,0 4 144-15,-2 0 16 0,0 3-2624 0,-3 3-512 0,2 0-128 0,-2 1 0 16,0-1-2176-16,1 0-448 0,0 3-64 0,-1-3-32 15,1 3-464-15,-1-3-80 0,0 4-32 0,0-6 0 16,1-3-288-16,-1 0-48 16,0 1-16-16,1-2 0 0,-1 0-576 0,-1 2-112 0,1 0-16 0,-1 3-16 15,2-1-480-15,-2 1-80 0,0-4-32 0,0 0 0 32,-1-1 112-32,-1-3 32 0</inkml:trace>
  <inkml:trace contextRef="#ctx0" brushRef="#br0" timeOffset="-200298">12044 16416 39615 0,'4'-3'3520'16,"-1"2"-2816"-16,1 1-560 0,0-3-144 0,0 3 528 0,2 0 80 15,6-3 16-15,9-3 0 0,10-1-624 0,5-5 0 16,5 0 0-16,-2-2-128 0,1 2 128 0,-2-3-208 15,-1 1 80-15,-3 2 128 0,-3 0-272 0,-3 2 64 16,-1 1 16-16,-1 2 0 16,-1-2-1104-16,-3 5-224 0,-1 0-32 0,-2 4-16 15,-3 0-1040-15,-3 2-208 0,0 0-32 0,-3 1-9776 0</inkml:trace>
  <inkml:trace contextRef="#ctx0" brushRef="#br0" timeOffset="-199981.64">12085 16675 23951 0,'2'-3'1056'0,"0"0"224"16,0 2-1024-16,0-2-256 0,1 1 0 0,-1 1 0 0,2 1-128 0,2-5-96 15,5 1-16-15,6 0 0 16,1 1-144-16,3-2-16 0,-2 3-16 0,-1 0 0 0,1 2 2304 0,-1 0 464 16,2 0 80-16,1-4 32 0,0 2-800 0,3-2-176 15,-1-1-16-15,3 0-16 16,5-3-1760-16,2-2-336 0,4 0-80 0,1-3-14416 0</inkml:trace>
  <inkml:trace contextRef="#ctx0" brushRef="#br0" timeOffset="-164433.16">29034 16627 5519 0</inkml:trace>
  <inkml:trace contextRef="#ctx0" brushRef="#br0" timeOffset="-164120.45">29371 16497 22111 0,'13'0'1968'0,"-2"-2"-1584"0,-5 2-384 16,-4 0 0-16,-4 2 2240 0,4-2 352 0,3 2 80 0,3 0 16 0,2 0-2368 0,-2 2-448 16,-5-1-112-16,-4 0-16 15,-6 1-1264-15,-7-1-256 0,-6 0-48 0,-6 0-16 16,-6 0 112-16,-4 0 0 0,-3-2 16 0,-2 2 0 0,0-1 1312 0,-2 2 256 15,-3-3 144-15,-1 1-160 0,0 1 1456 0,0-3 304 16,-2 1 48-16,-3-2 16 0,-3 1-48 0,0 0 0 0,-3-3 0 16,-1 1 0-16,0-2-352 0,1 1-80 0,5-4-16 15,3 1 0-15,2-2-320 0,4 3-64 0,3-4-16 16,6 3 0-16,7 2-320 0,4-2-80 16,6 2-16-16,5-1 0 0,7 2-352 0,4-1 0 0,3 1 0 0,6 0 0 31,7 0-1104-31,4 1-192 0,8 4-48 0,7-2 0 0,4 4-288 15,3 1-64-15,5 1-16 0,4 0 0 0,6 4 1152 0,3 0 240 0,1 2 32 0,1-2 16 16,-3-1 272-16,-4 1 176 0,-4-3-32 0,-5 2 0 16,-7 0 704-16,-9-2 144 0,-6-3 32 0,-8-2 0 0,-5 2-432 15,-7-4-80-15,-4 0 0 0,-8-1-16 0,-5-6 528 0,-5 2 96 16,-6 2 32-16,-7-3 0 0,-7-2 64 0,-4-1 0 16,-6 2 16-16,1-2 0 0,-2 0-864 0,-1-1-176 15</inkml:trace>
  <inkml:trace contextRef="#ctx0" brushRef="#br0" timeOffset="-158556.93">30109 16691 37775 0,'1'-1'3360'0,"3"-1"-2688"0,-1 2-544 0,2 0-128 0,2-3-240 0,0 2-80 0,4-1 0 0,8-2-16 0,8 0 16 0,5-1 16 16,3 1 0-16,1 1 0 0,-2 0 304 0,2 1 0 0,4 1 0 0,3 1 0 0,3 0 400 0,1-3 144 0,1 2 32 0,3-2 0 0,2 0 272 0,1-2 64 15,-1 1 16-15,4-5 0 16,2 2-448-16,3-3-96 0,1-1 0 0,5-3-16 0,4-1-240 15,2-1-128-15,-4 3 128 0,3-3-128 0,2 0 0 0,0 3 0 16,-2 1 0-16,-2 0 0 0,-4-1-160 0,-7 3-96 16,-7 4-32-16,-4-4-18288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21:10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 3912 15663 0,'-13'-9'1392'0,"3"2"-1120"0,1 1-272 0,3 4 0 0,3 2 2752 0,2 0 512 0,0 0 80 0,-3 0 32 0,-2-3-2160 0,-1 2-416 0,0 1-96 0,1-2 0 0,1-1 240 0,4 2 48 16,0 1 16-16,2-3 0 0,4 2 0 0,0-1 0 15,2-1 0-15,2 2 0 0,1-2-224 0,-1 1-32 16,2 2-16-16,-1 0 0 0,0 2-208 0,-3 1-32 15,0 1-16-15,-2-1 0 0,0 6-160 0,-2-3-16 16,-3 2-16-16,0 1 0 0,-3 3-112 0,1-3-32 16,-2 4 0-16,-1-3 0 0,0 0 48 0,0 2 0 15,-1-2 0-15,0 2 0 0,-2 1 80 0,2-1 32 16,0-2 0-16,1 2 0 0,-1 1 32 0,1-1 16 0,-1 2 0 0,2 0 0 16,3 3 32-16,0-4 0 0,1 6 0 0,1-1 0 15,1 4-48-15,2-2 0 0,1 7 0 0,0 2 0 16,0 3-112-16,1 4-32 0,-1 1 0 0,0 6 0 15,0 9-192-15,-1 8 128 0,-2 9-128 0,-2 6 0 16,0 6 0-16,-2-3 0 0,-1-2 0 0,-1-7 0 16,-1-2 0-16,-1-1 0 0,1-6 0 0,-1 0 0 0,-1-8 0 15,1-5 0-15,-2-5 0 0,2-5 0 0,0-5 0 16,0-1 128-16,1-5-128 0,-2 1 144 0,4-1 176 0,-3-1 16 16,-1-2 16-16,2 1 0 0,1-2-64 0,-1 0-16 15,0-2 0 1,1 1 0-16,0-1-272 0,0-2 0 0,2 2 0 0,0-1 0 0,-1-1 0 0,3-4 0 15,0-2 0-15,0 1 0 0,1-6 0 0,1-1 0 16,-1-1 0-16,0-1 0 0,0-2 0 0,3-2 0 16,-3 0 0-16,0-2 0 0,-1 2 0 0,0-4 0 15,-1 2 0-15,0-4 0 0,0 2 0 0,-3-2 0 16,0-1 0-16,-1 1 0 16,-1 0 0-16,-2 2 0 0,-1 1 0 0,-1-2 0 0,0 1 0 0,-1 2 160 15,0 0-160-15,-2 2 128 0,1 0-128 0,0 2 0 16,1 0 0-16,-1-2 0 0,4 2 0 0,-1-2 0 0,2 2 0 15,1 0 0-15,1 1 0 0,1-3 0 0,1 3 0 0,1-1 0 16,1 0 0-16,1 1 0 0,-2 0 0 0,2 0 0 16,0 0 0-16,-1 0 0 0,1 1 0 0,-1-2 0 15,0 2 0-15,1-3 0 0,0 2 0 0,0-1 0 16,0-2 0-16,1 0 0 0,0 0 0 0,3 1 0 16,1 2 0-16,2 0 0 0,4 2 0 0,3 5 0 15,5 0 128-15,4 3-128 16,6 0 128-16,3 4-128 0,6 3 128 0,3 0-128 0,3 1 0 0,1-2 128 0,1 0-128 15,-2-4 0 1,-2-5 0-16,-1-6 0 0,-4-2 0 0,1-4 0 16,1-2 0-16,-1-2 0 0,-5-4 0 0,1 1 0 0,-1-4 0 0,-3 0 0 0,-3-1 0 0,-3 0 0 31,-3-2 0-31,-4-3 0 0,-3 1 0 0,-7 2 0 0,-3 0-192 0,-7 0 192 31,-5 3-1408-31,-10 1-144 0</inkml:trace>
  <inkml:trace contextRef="#ctx0" brushRef="#br0" timeOffset="573.45">1872 3925 29487 0,'-1'0'2624'0,"1"0"-2112"0,1 0-512 0,0 0 0 0,2 0 320 0,-1 0-32 0,3 0-16 0,3 0 0 0,4 0 688 0,7-3 128 0,4 1 16 0,6 1 16 0,4-2 16 15,3-3 0-15,2 2 0 0,3 1 0 0,1-4-640 0,0 2-128 0,0 2-32 0,1-1 0 0,-1-2-112 0,3 2-32 16,2 4 0-16,1-2 0 0,2 2-192 0,-2 0 128 15,0 0-128-15,-3-3 0 0,-5 2 240 0,1 1-48 16,0 0-16-16,-3 0 0 0,1 0-176 0,-4 4 0 16</inkml:trace>
  <inkml:trace contextRef="#ctx0" brushRef="#br0" timeOffset="5793.48">3138 6691 23951 0,'0'0'2128'0,"2"-2"-1696"0,-2 2-432 16,1 0 0-16,3 0 832 0,-1 0 96 0,2 0 16 0,4-3 0 0,3-1-304 0,4 1-64 0,2-1-16 0,-1-2 0 0,0 1-304 15,-2-1-48-15,0-1-16 0,-1 3 0 0,-5-3-704 0,-1 1-128 0,-2 1-48 0,-5 2 0 0,-1-1 272 0,-5 1 48 0,-2 2 16 0,-5 1 0 0,-5-2 784 0,-4 2 144 16,-5 2 48-16,-6-1 0 0,-6 3 304 0,-8 1 64 15,-4-1 16-15,-6 2 0 0,-5 0-144 16,-4 0-32-16,-3-2 0 0,0-2 0 0,0-2-96 0,1 0-32 16,0 0 0-16,3 0 0 0,2 2 0 0,-2 0-16 15,1-2 0-15,0 3 0 0,2-2-432 0,4 4-64 16,4-1-32-16,4 3 0 0,5 4-160 0,1 3 0 16,3 0 0-16,1 6 0 0,-2 1 0 0,1 5 0 15,3 3 0-15,1-3 0 0,2 2 0 0,4 1 0 16,4-2 0-16,3 1 0 0,3-2-208 0,4 0 80 15,2 1 128-15,3-4-208 0,2 0 208 0,1 4 0 0,-1 5 0 16,0 3 0-16,3 2 0 0,1 2 0 0,2 1 0 0,1-1 0 16,5 1 288-16,1 0-48 0,2 1-16 0,4 8 0 15,3 8 0-15,2 10 0 16,1 10 0-16,2 7 0 0,-4 5-96 0,1 5 0 0,0 7-128 0,-1 19 192 16,-1 10-192-16,0 10 0 0,-2 6 0 0,0 1 0 15,0-1-176-15,3-4 32 0,0 0 0 0,2-16 0 16,-1-14 144-16,1-2-192 0,-1-2 192 0,-1-7-192 15,-4-12 192-15,-2-8-192 0,0-5 192 0,-2 0-192 16,0 3 624-16,-2 1 112 0,-2-5 32 0,-3-2 0 16,0 0-48-16,0-1 0 0,-2-2 0 0,1-1 0 15,-1 1-256-15,0 0-48 0,-1 2-16 0,0 1 0 0,2 6-208 16,0 3 0-16,5 4 0 0,1 2 0 0,1-6 0 16,1 4 0-16,1 12 0 0,2 3 0 0,1 9 0 15,1-6 0-15,-1-11-160 0,0-5 160 0,-1-9-192 0,-2-4 64 16,-2-2 0-16,0-6 0 0,0-4 128 0,-2-4 0 15,1 6 0-15,-3-6 0 0,0-2 240 0,-1-6 16 16,0-7 16-16,2-3 0 0,-1-9-128 0,1-3-16 16,2-5-128-16,1-1 192 0,0-7-48 0,1-3-16 0,0-2 0 15,0-3 0-15,1-3 0 0,-4-2 0 0,4-3 0 16,-4 2 0-16,0-2 0 0,-1 0 0 0,-1 0 0 0,-2-2 0 16,0 0-128-16,-3 1 0 0,1-2 0 0,-2-3 0 15,-2 2 240-15,-1-2 16 0,-3 0 0 0,-2 2 0 16,-2-1-64-16,1 2-16 0,-1 0 0 0,1 2 0 15,1-2-48-15,1 3-128 0,5-2 192 0,1 1-64 16,3-2 32-16,2-3 0 0,4 2 0 0,2-4 0 16,1 0 224-16,5-2 32 0,4-2 16 0,3 0 0 15,5-1-240-15,4 1-64 16,4 0 0-16,3 2 0 0,2-3-128 0,1 1 0 0,3 2 0 0,-4 3 0 0,-1 2 0 16,0 3 0-16,0-2 0 0,2 2 0 15,1 4-608 1,5 0-96-16,3 0-32 0,2-2 0 0,4 0-128 0,0 0-32 0,-1 0 0 0,-3-2-13296 15,0-2-2656-15</inkml:trace>
  <inkml:trace contextRef="#ctx0" brushRef="#br0" timeOffset="14109.28">28655 2478 17503 0,'-4'-3'1552'0,"0"2"-1232"0,2 1-320 16,0 0 0-16,2 0 288 0,0 0 0 0,-1-2 0 0,-2 1 0 0,-2 1 1056 0,-3-3 224 0,-2-1 32 0,0 4 16 0,-1 2-288 0,-1 0-64 0,-2 2-16 0,-1-1 0 0,-3 2-80 15,-1-1-16-15,1 0 0 0,-1 1 0 0,2-1-16 0,-3-2-16 16,2 2 0-16,-1-4 0 0,2 0-160 0,-2 1-16 0,1-1-16 0,0 0 0 16,1 1-464-16,0-1-80 0,1 1-32 0,1 2 0 15,1 1-160-15,2 2-16 16,-1 0-16-16,1 3 0 0,0 4-32 0,-2 0 0 0,-1 3 0 0,-1 2 0 0,-1 2 32 15,-2 5 0-15,0-1 0 0,-1 5 0 16,-1 6-32-16,0 3 0 0,0 3 0 0,0 1 0 16,0 1-128-16,0 8 0 0,-2 6 0 0,2-1 0 0,4-1 0 0,2-2-176 15,4-7 48-15,4-5 0 0,3-4-96 0,3-3-16 16,3-4 0-16,3-2 0 16,5 0 240-16,2-6 0 15,3 0 0-15,5-2 0 0,2 1 288 0,3-5-48 16,1 0-16-16,2-1 0 0,1-4 0 0,3 0 0 0,4-3 0 0,2 0 0 0,2-2 32 0,2-4 16 0,1 0 0 15,2-4 0-15,0-2-272 0,5-2 160 16,3-2-160-16,0-4 128 0,2-3-128 0,-1-1 0 0,-1 0 0 0,-3-2 0 31,-6-2 0-31,-4-3 0 0,-4-1 0 0,-3-2 0 16,-2 1 0-16,-4-3 0 0,-1-5 0 0,-5 3 0 0,-1-3 0 0,-5 2 208 16,-3-3-48-16,-3-2-16 0,-3-7 128 0,-4-2 32 15,-2 2 0-15,-3-3 0 0,-4-1-304 0,-4 0 0 16,-2-1 128-16,-6 1-128 0,-1 2 0 0,-2 1 160 0,-3 3-160 0,-1 6 128 15,3 7-128-15,-4 3 0 0,1 6-160 0,-4 2 160 16,-1 5 0-16,0 3-144 0,0 2 144 0,2 5 0 16,-2-2-192-16,2 1 32 15,5 6 16-15,-1 1 0 0,1-1-336 0,2 2-64 16,2 3-16-16,4 0 0 0,1 2-336 0,6-4-80 0,1 4-16 0,3-4-17728 16</inkml:trace>
  <inkml:trace contextRef="#ctx0" brushRef="#br0" timeOffset="14678.47">28880 3512 32255 0,'-5'-1'2864'0,"0"-2"-2288"0,2 3-576 0,2-2 0 15,1 0 1344-15,-1 0 144 0,-2-2 48 0,-2 2 0 0,-2-4-320 0,1-1-48 0,0 4-16 0,-1-1 0 0,2 1-816 0,3 0-160 0,1 3-48 0,1 1 0 0,1 1-128 0,1 2 0 0,3 2 0 16,3 1 0-16,1 1 0 0,3 2 128 15,4 2-128-15,4 1 128 0,4 4 16 0,6 2 0 0,5 3 0 0,3 3 0 16,7 1 16-16,3 5 0 0,4-1 0 16,1 5 0-16,-1 5-160 0,0-1 0 0,0 3 144 15,-3-1-144-15,-4 0 128 0,-1 0-128 0,1 4 160 0,-4 2-160 16,-2 0 0-16,-4 0 0 0,-1 4 0 0,-4-4 0 16,-3 4 0-16,-1-3 0 0,-4-1 0 0,-2-6 0 15,-2 3 0-15,-1-2 0 0,1 5 0 0,0-3 0 16,2 0-256-16,-1-3 64 0,2-8 16 0,2-4 0 15,0-6-224-15,-1-3-48 16,2-8-16-16,-2-2 0 0,-1-3-432 16,-1-5-96-16,0-4-16 0,-3-8-16496 0</inkml:trace>
  <inkml:trace contextRef="#ctx0" brushRef="#br0" timeOffset="15232.64">28475 2949 911 0,'2'-13'0'0,"-2"1"0"0,0 5 0 0,1-2 0 0,-1 6 1280 0,1 0 192 0,0 2 16 0,0-5 16 0,1-3 224 0,0-1 32 16,-1 0 16-16,1 2 0 0,-2 0-208 0,-2 2-32 0,1 2-16 0,-1 2 0 0,-1-1-224 0,-2 2-32 0,2 1-16 0,-1 1 0 0,0 2-16 0,0 1 0 0,0-1 0 15,0 3 0-15,-1 1-144 0,0 1-16 0,0 2-16 0,0-1 0 16,1 1-528-16,-2 2-96 15,0 4-32-15,0 3 0 0,-2-2-272 0,0 4-128 0,-1 1 0 0,-1-2 128 16,-1 1-128-16,0 1 192 0,-3 3-192 16,2-3 192-16,-3 1-192 0,0-1 0 0,0 0 0 0,1 0 0 15,-1-2 0-15,2-1-224 0,1-3 32 0,2-1 0 32,3-5-1312-32,2-2-256 0</inkml:trace>
  <inkml:trace contextRef="#ctx0" brushRef="#br0" timeOffset="15486.44">28444 2752 18431 0,'3'-6'1632'0,"-1"4"-1312"16,2 1-320-16,0 1 0 15,-2 0 720-15,1 1 80 0,0 1 16 0,2 1 0 0,4 0 384 0,2 7 80 16,2 0 0-16,0 6 16 15,2 2-224-15,-1 4-48 0,0 0-16 0,0 4 0 0,1 3-496 0,0-1-112 0,1 4-16 0,-1 2 0 16,-1-2-240-16,0 2-144 0,-2-1 160 0,-2 1-160 31,1-3 0-31,-3-1 0 0,-1-2 0 0,-3-1 0 16,0-1-832-16,-1-3-96 0,0-4-32 16,-2-1-7680-16,-1-2-1552 0</inkml:trace>
  <inkml:trace contextRef="#ctx0" brushRef="#br0" timeOffset="15707.81">28464 3164 33167 0,'-8'5'1472'0,"3"-1"304"0,1-2-1424 15,1 2-352-15,3 0 0 0,2-4 0 0,-1 4 192 0,0-2-48 16,2 4 0-16,0 3 0 0,3-4 16 0,1 1 0 15,3-1 0-15,-1-1 0 0,4-2-160 0,2 2 128 16,2-2-128-16,3 0 128 0,3 0-272 0,2-1-64 0,3 2-16 0,3-3-14880 16</inkml:trace>
  <inkml:trace contextRef="#ctx0" brushRef="#br0" timeOffset="16102.79">29932 3451 8287 0,'5'-2'736'0,"-1"0"-592"16,-1 0-144-16,0 2 0 0,-2 2 2576 0,-1 2 496 15,1-1 80-15,1 0 32 0,0 5-1232 0,-1 3-240 16,2 5-48-16,-3 3-16 0,0 3 400 0,-3 0 96 0,0 4 16 0,-2-1 0 15,-3 1-848-15,1 0-160 0,-2 1-48 0,-1-1 0 16,0 1-352-16,0-1-80 0,0 4-16 0,2-3 0 16,-1-2-400-16,2-3-64 0,1 0-32 0,1-2 0 15,1-2-160-15,1-1-256 0,1-3 64 0,2 0-11664 16,1-5-2352-16</inkml:trace>
  <inkml:trace contextRef="#ctx0" brushRef="#br0" timeOffset="16387.43">29889 3528 20271 0,'0'0'1792'0,"0"0"-1424"0,0 0-368 0,0 2 0 0,1-2 3088 0,0 0 560 15,0 0 96-15,2 3 32 0,1-3-2432 0,1 0-496 16,-1 0-80-16,5 0-32 15,0-3 272-15,1 0 48 0,2-4 16 0,2-1 0 0,2 0-752 0,1-3-128 0,4 1-48 16,1 0 0-16,3-2 112 0,2 2 0 0,3 0 16 16,2 0 0-16,3 4-272 0,2-2 0 0,1-1-176 0,0 1 176 15,0 2-144-15,-1-2 144 0,0 0 0 0,0 2-144 32,-1 0-464-32,-2 0-96 0,-2-1 0 0,-1 4-16 15,-2-2-1456-15,-3 0-272 0,-1 0-64 0,-2 1-12192 0</inkml:trace>
  <inkml:trace contextRef="#ctx0" brushRef="#br0" timeOffset="16704.66">29938 3776 39615 0,'5'-5'1760'0,"1"4"352"16,2-2-1680-16,-1 0-432 0,1 3 0 0,-2-2 0 0,2 0 272 0,6 0-16 0,9-2-16 0,11 2 0 15,7-2 208-15,3-1 32 0,2 4 16 0,-2-2 0 16,-3 3-496-16,-2 0-192 0,-6 3 16 0,-2-2-18448 16</inkml:trace>
  <inkml:trace contextRef="#ctx0" brushRef="#br0" timeOffset="18158.71">31181 4877 28559 0,'0'2'2544'0,"0"-2"-2032"0,0 0-512 0,0 0 0 16,0 0-272-16,-1 0-160 0,-1 0-16 0,1 0-16 0,-3 0 1488 0,0-2 320 0,-4-1 48 0,-2 2 16 0,0-1-864 0,-2-2-160 0,-4 2-48 0,-4-2 0 15,-3 0 80-15,-6 2 16 0,-2-1 0 0,-3 2 0 16,-6-1-96-16,-3-1-16 0,-4 2 0 0,-4-4 0 0,-1 1-128 0,-2-2-16 16,-1 2-16-16,0 2 0 0,-1 1 96 15,2 1 32-15,0 3 0 0,3 0 0 0,1-2 80 16,2 1 16-16,5 2 0 0,2-4 0 0,4 0 16 16,2 0 16-16,3-2 0 0,1 0 0 0,1 2-240 0,3-3-48 15,4 3-128-15,0-3 192 0,1 1-192 0,1 1 0 16,2-2 0-16,1 1 0 0,2 0 0 0,1 0 0 15,3-2 0-15,1 2 0 0,2-1 176 0,0 2-16 16,4-1 0-16,0 0 0 0,3 2 112 0,-2 0 32 0,2 0 0 16,-2 2 0-16,2 1-64 0,-1 2-16 0,1-1 0 15,-1 2 0-15,1 3-96 16,0-2 0-16,0 2-128 0,-1 3 192 0,1-1-192 0,1 2 176 16,-1-1-176-16,2 3 160 0,0-2-160 0,0 2 0 0,0 3 0 15,-1-1 0-15,0-1 0 0,-1 4 0 0,-1-2 0 16,-1 5 0-16,-1 1 0 0,-1 2 0 0,-2 3 0 0,-2 3 0 15,0 5 0-15,-3-1 0 0,0 3 0 0,-2 3 0 16,-1-1 0-16,-1 0 0 0,2 0 0 0,-3-2 0 16,4 2 0-16,-2 0 128 0,1-3-128 0,1-3 128 15,2-4-128-15,2-6 0 0,2-6 0 0,3 0-176 16,2-3 304-16,2-4 64 0,-1 1 16 0,2-3 0 0,2-2 0 16,0 0 0-16,0-2 0 0,1 0 0 0,1-3-48 0,-1 0-16 15,2 0 0-15,0 1 0 0,1-1-16 0,2 0-128 16,-2-2 192-16,0 1-64 0,3 2 0 0,1 1 0 15,1-1 0-15,1-3 0 0,2 2-128 0,1-1 0 16,3 2 0-16,4-4 128 16,1 3-128-16,1 0 0 0,5-3-160 0,3 0 160 15,0 0 0-15,2 0 0 0,4 0 0 0,6-3 0 0,6 3 0 0,6-1 0 16,2 2 0-16,5 2 160 0,5-1-160 0,1 0 0 16,-3 0 0-16,0-2-176 0,2 0 176 15,0 0 0-15,-2 3 128 0,-3-2-128 0,-4 2 0 0,-3 2 0 0,-5-3 0 16,-4 0-192-16,-2 1 192 0,-1 0 0 15,-2-3 0-15,0 3 0 0,-1-2 0 0,-2 2 128 16,-1 0-128-16,0 0 128 0,0 0-128 0,-1 0 0 16,-1-2 0-16,-3-1-128 0,-1 3 128 0,2-6 0 0,2 2 0 0,-1-2 0 15,3 3 0-15,-4-2 0 0,0 1 0 0,-6 1 0 16,-2-3 0-16,-3 3 0 0,-1-1 0 0,-5 1 128 16,-4 0-128-16,0 0 0 0,-6 0-128 0,-1 0 128 15,-2 1 0-15,-1-1 0 0,-2 0 0 0,-1 0 0 0,-1 0 0 0,-2 0 176 16,1 3-48-16,-1-3 0 0,-1-3-128 0,1 3 128 15,3 0-128-15,0 0 128 0,0 0-128 0,-18-10 0 16,13 4 144-16,1 0-144 0,0-1 224 0,-1-2-32 31,1 0 0-31,-1-1 0 0,3 0-32 0,-2 1-16 0,2-1 0 0,-2 1 0 0,1-5-144 0,1 2 0 16,-1 0 0-16,1-1 0 16,-1-2 0-16,0 2 0 0,0-3 0 0,0-3 0 0,-2-3 0 0,1 0 160 15,-1-4-160-15,0-3 160 16,0-4 48-16,-1-3 16 0,0-2 0 0,-2-6 0 0,0 0-32 0,-1-7 0 15,-2 1 0-15,0-4 0 0,-2 0-192 0,0 1 0 0,-1 0 0 16,-1 6 0-16,1 5 0 0,-1 4 0 0,0 10 0 0,0 5 0 31,0 4 0-31,-1 4 0 0,0 4 0 0,0 2-160 0,1 1 160 0,-1 0 0 16,1 2 0-16,0 0-128 0,0 2 128 0,1-2-128 0,1 0 128 0,2 0-128 16,1-3 128-16,0 2 0 0,3 0-144 0,0-1 144 15,-1 0 0-15,2 2 0 0,1 0-144 0,0 0 144 31,-1 0-704-31,0-3-64 0,0 4-32 0,-3-4-20512 0</inkml:trace>
  <inkml:trace contextRef="#ctx0" brushRef="#br0" timeOffset="25373.82">30945 5958 17503 0,'0'-3'1552'0,"0"3"-1232"0,0 0-320 0,0 0 0 0,1 0 2048 0,0 3 336 0,0-3 80 0,2 1 16 0,2 1-1136 16,1 2-208-16,1 1-48 0,3 3-16 0,1 0 480 0,2 2 112 0,0 2 0 0,1 1 16 0,1 0-752 0,1 3-160 0,0 3-16 0,1 2-16 15,1 3-352-15,0 3-64 0,-1 1 0 0,2 4-16 16,0-1-304-16,-2 5 0 0,1-1 128 0,0-1-128 15,-1 2 0-15,0 1 0 0,-1-2 0 0,-1 2 0 16,0-4 0-16,-1 2 0 0,-1 5 0 0,1-4 0 0,0 2 0 16,-1 1 0-16,1 0 0 0,2-3 0 0,0-3 0 0,1-3 0 15,2-2 0-15,-1-1 0 0,3-4 0 0,2-1 0 16,0-5 0-16,1 0 0 16,-1 0-2128-16,1-5-336 0,-2 2-64 0,5 0-16 0</inkml:trace>
  <inkml:trace contextRef="#ctx0" brushRef="#br0" timeOffset="26130.92">31901 6916 30399 0,'-4'0'2704'15,"0"3"-2160"-15,3-3-544 0,0 0 0 0,-1 1 704 0,1-1 16 0,-3 2 16 0,-2 1 0 0,-2-2 784 0,-3 3 144 0,-4 1 48 0,-1-2 0 16,-3 1-1200-16,-1 1-224 0,-2 1-48 0,-1 0-16 0,-3 2-672 0,-2 4-128 0,-1 1-16 0,-2 5-16 0,0 4-480 0,0 7-80 15,0 5-32-15,3 5 0 16,-1 5 176-16,1 7 48 0,2 0 0 0,1 6 0 0,3-1 720 0,2-2 256 16,4 0-192-16,5-7 192 0,5 0 0 0,6-7 0 15,4-3 128-15,5-6-128 0,5 1 624 0,2-8 16 16,2-4 0-16,5-1 0 0,3-6-304 0,3-4-48 16,5-6-16-16,3-6 0 0,1-1-272 0,3-2 0 15,3-6 128-15,3-4-128 0,4-5 544 0,-1 1 48 16,-5-2 16-16,0-1 0 0,-1-4-352 0,0 1-64 0,-2-5 0 15,-5 2-16-15,-5 0-48 0,-4-2 0 0,-3-3 0 0,-6 2 0 16,-5-3-128-16,-5 3 0 0,-5-5 0 0,-5 1 0 16,-6 1 0-16,-4 2 0 0,-4 1 0 0,-4 3 0 15,-4 3 0-15,-1 1 0 0,-4 6 128 0,3 1-128 16,1 7 0-16,-1-4 128 0,-3 6-128 0,-2-4 0 31,3 3-656-31,1 0-224 0,1 2-32 0,3-5-16 0,2 3-368 0,0 1-80 16,3-1-16-16,2 1-12192 0</inkml:trace>
  <inkml:trace contextRef="#ctx0" brushRef="#br0" timeOffset="26622.74">31931 7846 7359 0,'-7'-10'656'0,"1"3"-528"0,1 1-128 0,1 1 0 0,3 3 5216 0,1 0 1008 0,-1-1 208 0,1 0 32 0,0-1-3808 15,0-1-768-15,1 1-160 0,3 3-16 0,3 2-496 0,3 6-112 0,2 5-16 0,4 1 0 0,4 9-848 0,2 6-240 0,4 4 0 0,3 9 0 0,3 6 128 16,3 7-128-16,-1 3 0 0,1 3 128 0,0 3-128 0,-2-3-192 15,0-3 32-15,-1-2 16 16,-1 0-880-16,0-4-160 0,0 0-32 0,0-4-16 16,-1-2 592-16,-2-1 128 0,-2-4 32 0,-1-5 0 0,-2-5 480 15,0-2 0-15,-2-1 0 0</inkml:trace>
  <inkml:trace contextRef="#ctx0" brushRef="#br0" timeOffset="27160.64">32881 8639 36863 0,'-25'7'1632'0,"3"-1"336"0,-1 3-1584 0,3-3-384 0,7 0 0 0,4-2 0 0,-4 5 192 0,-10 2-64 0,-16 10 0 16,-10 10 0-16,-5 1 608 15,2 0 112-15,6 5 32 0,6-2 0 0,6 3-704 0,4 0-176 0,5 3 0 0,7 4 0 0,4 3 0 0,5 1 0 0,6 5 0 0,5-2 0 0,4 1-352 0,6-9 48 0,4-3 16 0,6-5 0 16,4-5-928-16,7-4-192 0,7-5-48 31,4 1 0-31,5-10-464 0,2-3-112 0,9 1-16 16,0-7 0-16,-1-3 1216 0,-3-2 256 0,0-5 32 15,0-3 16-15,-2-1 2256 0,-7-3 448 0,-5-8 80 0,-7 1 32 0,-8-5-128 0,-6-1-32 16,-5-2 0-16,-6-3 0 0,-4-5-1120 0,-5-5-240 16,-3-10-32-16,-6 1-16 0,-3-2-368 0,-5-3-80 15,-4-3-16-15,-3 0 0 0,-5 2-256 0,-5 3 0 16,-1 0 0-16,0 9 0 15,6 9-320-15,2 6-128 0,2 7-32 0,3 7 0 16,2 5-736-16,-1 9-128 0</inkml:trace>
  <inkml:trace contextRef="#ctx0" brushRef="#br0" timeOffset="27714.83">32803 9945 4607 0,'-3'-3'400'16,"0"2"-400"-16,1 1 0 0,0 0 0 0,1 0 5088 0,1 0 928 0,-1 0 192 0,0 0 48 0,-1 0-4304 0,-1 1-864 0,-2 4-160 0,-3-1-32 0,1 3 688 0,-3 4 144 0,-1 2 16 0,-1 3 16 0,-2 1-832 15,-1 7-160-15,-1 5-48 0,-1 6 0 0,-3 2-256 16,0 4-48-16,0 1-16 0,-1-1 0 15,0-1-144-15,4-1-48 0,2-8 0 0,-1 2 0 0,-1 4-208 0,-1 4 0 16,4 0 0-16,-1-3 0 0,2 3 0 16,2-6 0-16,3-1 0 0,0 1 0 15,2-3-176-15,0 3-16 0,1 3-16 0,0 3-11920 16,1-1-2384-16</inkml:trace>
  <inkml:trace contextRef="#ctx0" brushRef="#br0" timeOffset="27809.93">32195 11586 9215 0,'-5'8'816'0,"2"-4"-656"16,5-4-160-16,-2 0 0 0,-3 4 576 15,-4 5 64-15,-2 6 32 0,-2-2 0 0,1-7-672 0</inkml:trace>
  <inkml:trace contextRef="#ctx0" brushRef="#br0" timeOffset="28648.89">32542 11009 29487 0,'-1'-8'2624'0,"1"-2"-2112"15,0 1-512-15,0 5 0 0,1 4 464 0,-1-3-16 0,0-7 0 0,-1-3 0 0,0-5 576 0,-3-1 96 0,-1 3 32 0,-3 4 0 0,-2 4-224 0,-5 3-32 0,-4 8-16 0,-4 3 0 16,-6 4-480-16,-4 6-80 0,-4 5-32 0,-5 3 0 15,-1 3-288-15,-2 5 128 0,0 4-128 0,0 5 0 16,1 6 0-16,5 2 0 0,2 2 0 0,3 3 0 16,5 3 0-16,4 2 0 0,4 3 0 0,4 4 0 15,4-3 0-15,6 2-176 0,4 0 176 0,5-6-160 16,3-5 160-16,6-4 0 0,4-4 0 0,7-3-128 0,6-5 128 16,9-7 176-16,7-2-48 0,9-7 0 0,5-6 48 0,6-6 0 15,7-4 0-15,5-8 0 0,8-2-176 0,4-8 128 16,1-2-128-16,0-5 128 0,3-3 48 0,-4-3 0 15,-3-3 0-15,-2 0 0 0,-3-1 80 0,-6-3 0 16,-3 0 16-16,-12-3 0 0,-12 1-48 0,-10-5-16 16,-10-2 0-16,-9-3 0 0,-11-3-80 0,-11-3 0 15,-12-2-128-15,-10-4 192 0,-11-1-416 0,-11 0-96 16,-12-6 0-16,-7 3-16 16,-7 0-432-16,-3 7-64 0,3 2-32 0,0 6 0 0,3 7 560 0,5 1 112 0,5 2 32 15,6 3 0-15,5 4 160 0,4 3 144 0,5 5-16 16,5 4-17248-16</inkml:trace>
  <inkml:trace contextRef="#ctx0" brushRef="#br0" timeOffset="30641.33">33089 10930 6447 0,'21'6'576'0,"-7"-2"-576"16,-2-3 0-16,-2 2 0 0,-4-1 576 0,-2-2 16 0,1 4 0 0,2-2 0 0,5 2-272 0,3 0-48 0,1 1-16 0,-2 0 0 0,-5 0 1840 0,-6-2 352 0,-2-3 80 0,-2 3 16 0,-4-3 464 0,-2 0 112 16,-2 0 16-16,-1 0 0 0,0-3-736 0,-2 0-144 15,-3 0-16-15,-1-3-16 0,-2-1-1056 0,-5 0-208 16,-5-1-32-16,-4-2-16 0,-3 0-480 0,-4 1-112 15,-7-1 0-15,-6-2-16 0,-4 0-304 0,-6-1 160 16,-4 3-160-16,-5 0 128 0,-5 4-128 0,-5 3 0 0,-3 0 0 16,0 6 0-16,5-3 0 0,1 6 0 15,5 4 0-15,2 2 0 0,6 8 0 0,7-2 0 0,3 7 0 16,10-1 0-16,9-3 0 0,4-3 0 0,3 4 0 16,4-2 0-16,8-1 0 0,2-1 0 0,4 2 160 0,4-5-160 15,2 1 0-15,5-2 0 0,2-2 0 0,6 0 0 16,0-2 0-16,6-1 0 0,3 1 0 15,6 0 0-15,4 0 0 0,2 2 0 0,6 3 0 0,0-2 0 16,-1 2 0-16,1 1 0 0,-2 0 0 0,-2 0 0 16,-1 1 0-16,-5 4 0 0,-4 2 0 0,-4 5 0 15,-5 3 0-15,-3 4 0 0,-4 1 0 0,-5 3 0 0,-4 6 0 16,-4-1 0-16,-5 1 0 0,-2-4 0 0,-2 0 0 16,2-3 0-16,-2-3 0 0,1-7 0 0,2 0 0 15,1-3 0-15,0-3 0 0,1 1 0 0,1-3 192 0,0-2-32 16,1-2 0-16,0-1 0 0,1-1-32 0,1-2-128 15,-1 0 192-15,1 1-64 0,0-3-128 0,0-1 0 16,2 1 144-16,0-1-144 0,0 1 192 0,2-4-48 16,0-2 0-16,2 1 0 0,1 0-144 0,1-3 192 15,2 1-192-15,1-2 192 0,2 1-192 0,1-2 0 0,4-2 0 16,2-2 0-16,3 0 0 0,3 1 0 0,6-3-176 16,4-1 176-16,7 1 0 0,6 1 0 0,6 4 0 15,2-3 0-15,2 4 0 0,3 2 0 0,7 1 0 0,2 2 0 16,0 3 0-16,-1 0 0 15,1 5 0-15,-1-6 0 0,-3 2 0 0,-2 1 0 0,0-4 0 0,-1 0 0 16,-6-4 0-16,1 2 0 0,1-3 0 0,0-1 0 16,-1-1 0-16,-2-3 0 15,-1-2 0-15,-1-2 0 0,-4-1 0 0,-3-2 0 0,-3 2 0 0,-5-3 0 16,-5 2 0-16,-3 0 0 0,-4-2-144 0,-4 2 144 16,-3 0-176-16,-1 1 48 0,-4 3 0 0,0 0 0 15,-2 0 128-15,0 2 0 0,-1-2 0 0,0 2 0 0,0 2 0 16,0-2 0-16,1 1-128 0,1 1 128 15,1 1-192-15,-1 1 64 0,2-4 0 0,-2 1 0 0,1 1 128 16,-1 1 0-16,-1-4 0 0,1 1 0 0,-4-2 0 0,1-4 0 16,-2 1 0-16,0-3 0 0,-2-2 0 0,0-4 0 15,-3 2 128-15,1-4-128 0,-3-2 176 0,-4-3-48 16,-1-7 0-16,-3-5 0 0,-1-4 64 0,-3-6 0 16,-3-5 0-16,-2-5 0 0,-2-5-192 0,-1 0 0 15,1-1-160-15,0-2 160 16,1-2-448-16,2 4 16 0,2 10 0 15,3 6 0-15,1 7 112 0,5 6 32 0,3 5 0 0,3 7 0 0,3 3 288 0,2 1 0 0,0 4 0 16,3 3 0-16,1 1 0 0,0 3 0 0,1 1 160 16,2-1-32-16,-1 5-128 0,2-2 128 0,-2 4-128 0,1-2 128 15,-1 2-128-15,0 0 0 0,1 0 0 16,-2 0 0-16,1 0 0 0,-2-3 0 0,2 6 0 0,-4-3 0 16,1 0 0-16,0 0 0 0,-1 0 0 0,1 2 0 15,0-2 0 1,-2 4 0-16,0-2 0 0,-1 2 0 0,-2 2 0 0,-2 1 0 15,-2 2 0-15,-2 0 0 0,-3 5 0 0,-5-2 0 0,-4 7 0 0,-4-3-128 16,-2 0 128-16,-6 2 0 0,-5 2 0 0,-8 1 0 0,-11 3 0 16,-5-3 224-16,-3 1-32 0,-5-4 0 0,-3 2 128 15,-4-5 32-15,-5 1 0 0,-3 0 0 0,-3-3 224 16,2-1 64 0,1-2 0-16,2-4 0 0,3-2-160 0,1-2-32 0,2-4 0 0,3-4 0 15,4-4-256-15,4-9-48 0,3-3-16 0,3-7-21568 16</inkml:trace>
  <inkml:trace contextRef="#ctx0" brushRef="#br0" timeOffset="52412.46">3149 12979 8287 0,'-8'-4'736'0,"0"2"-592"0,1-2-144 0,2 2 0 0,3-1 3136 0,0 2 576 0,1-1 128 0,-1-2 32 0,-3-5-2480 0,0-1-496 0,1-2-112 0,3-2-16 0,2 0-256 0,2 0-64 16,1-2-16-16,0 3 0 16,1 1-768-16,0 2-160 0,-2 2-16 15,-2-2-16-15,-2 3 1232 0,-3 1 240 0,-2 3 48 0,-3-2 16 0,-2 3-48 0,-4 0-16 0,-1-1 0 0,-4 2 0 16,-2-1-496-16,-2 2-80 0,0 0-32 0,-4 2 0 15,0-2 256-15,-3 1 48 16,-1 4 16-16,-1-5 0 0,-1 2-16 0,0-2-16 0,1 2 0 0,1-2 0 16,3-2-48-16,-1 0 0 0,1 0 0 0,1-2 0 15,0 2-176-15,0-2-32 0,1 2-16 0,-1 2 0 16,-1 2-352-16,-3-2 144 0,-1 4-144 0,-2 2 0 16,-1 0 192-16,-3 0-64 0,-3 4 0 15,0 3-128-15,-3-5 0 0,1 6 0 0,-3-2-192 16,2 2 48-16,3-2 144 0,-1 1 0 0,-2 1 0 0,2-1 0 0,3 0 0 15,3 0 0-15,5-3 0 0,2-1 0 0,6 0 0 0,3-1 128 16,3-3-128-16,2 1 176 0,4-3 32 0,1 0 16 16,2 1 0-16,3-2 0 15,2 2-32-15,2-1-16 0,2 0 0 0,-1 3 0 0,2-2-16 0,1 0 0 16,0 2 0-16,-1 2 0 0,1 0-160 0,1 0 0 16,-2 5 0-16,0-3 0 15,2 6 0-15,-3-1 0 0,1 1 128 0,0 1-128 0,2 2 0 16,-1 2 0-16,1 5 0 0,0 0 0 0,1 1 0 0,-2-1 0 15,3 2 0-15,-1-2 0 16,0 3 0-16,1 4 192 0,0 5-192 0,1 3 192 0,1 4 32 0,2 5 16 0,0 5 0 16,-1 7 0-16,2 2-240 0,0 5 0 0,1 3 0 0,-1 4 0 15,0 4 0-15,0 1 0 16,0 5 0-16,-2-4 0 0,0-9 0 0,-1 9 0 16,3 3 0-16,-2 7 0 0,0-3 0 0,0 2 0 15,-3 2 0-15,0 10 0 0,-2 6 0 0,0 4 0 0,-1 0 0 16,-1 4 0-16,2 3 0 0,-2 4 0 0,-1-4 0 0,-2 0 0 15,0 4 0-15,-1-11 0 0,-1-15 0 0,-1 3 0 0,0 1 0 16,0-5 0-16,-1 1 0 0,1-5 0 0,-1-8 0 16,0-1 0-16,1 2 0 0,0-10 0 0,2-6 128 15,0-6-128-15,0-7 176 0,2-4-176 16,1-5 320-16,0-1-64 0,1-4 0 0,-1-4 0 0,1-7-64 0,1-1-32 16,-1-3 0-16,-1-5 0 0,-1-4-160 0,1-1 0 15,-2-1 0-15,0-2 0 0,-1-2 0 0,-2 2 288 16,1-1-48-16,-3 1-16 0,1-3-32 15,-3 4 0-15,1-2 0 0,-2 1 0 16,-1 3-48-16,0-2-16 0,-2 3 0 0,1-3 0 0,1 1-128 0,0 0 0 16,1 0 0-16,1-5 0 0,4-2 0 0,0-4 0 15,2 1 0-15,-1 2 0 16,1-5 304-16,3-2 80 0,0-2 0 0,0 0 16 0,0 0 96 0,2 0 16 16,-1 0 0-16,0 0 0 15,0 0-240-15,-1 0-32 0,2 0-16 0,-1 4 0 0,-1-4-80 0,0 0-16 16,0 0 0-16,2 20 0 0,-3-12-128 0,0 1 0 15,0-2 0-15,-2 2 0 0,1-1 0 16,0-2 0-16,2-1 0 0,0-4 0 0,3 1 0 0,-1-2 0 16,3 2 0-16,4-4 0 0,2 2 0 0,4 0 192 15,3-2-32-15,7-2 0 0,4 0 256 16,8-2 48-16,10-2 16 0,15-5 0 0,15 0-240 0,6-3-48 0,3 1-16 16,6-1 0-16,10 6-176 0,10 0 0 15,12 4 0-15,5 0 0 0,3 1 0 0,-5 3 0 16,-1 0 0-16,-7 1 0 15,-5-1-560-15,2 2-32 0,0 3-16 0,2-3-23456 16</inkml:trace>
  <inkml:trace contextRef="#ctx0" brushRef="#br0" timeOffset="56125.48">25898 11880 16575 0,'-1'-1'1472'0,"0"1"-1168"0,1 0-304 0,-1 0 0 16,1 0 1760-16,-2 0 288 0,0-3 64 0,-3 3 16 0,0-2 96 0,-1 0 16 0,-3 0 0 0,-1-1 0 0,2 0-432 0,-1 0-80 16,2 0 0-16,-2-1-16 0,0 1-816 0,2 2-144 0,-1-1-48 0,1-1 0 15,0 3-512-15,-1 3-192 0,1 0 0 0,-1 4 144 16,0 1-144-16,-1 5 0 0,-1-1 0 0,-1 4 0 0,0 1 0 0,-2 4 0 16,-1 2 0-16,-2 3 0 15,-3 2-160-15,-1 5 160 0,-2 0 0 0,0-1-144 16,-1-4 144-16,-3 3 0 0,-3 1 0 0,-7 3 0 0,-2-3 256 0,-4 3 0 15,-3 5-16-15,-4-1 0 0,-2 2-240 0,-5 3 128 16,-4 6-128-16,-3 0 0 0,-2 5 176 0,-1-1-176 16,1 5 192-16,2-2-192 15,5 0 0-15,5-6 0 0,5-4 0 0,3-3-192 0,4-3 192 0,2-5 0 0,2-1 0 0,3-4 0 16,2-7 0-16,2-1 0 0,4-6 0 0,1-2 0 16,0-5-192-16,3-4 0 0,-1-2 0 0,1-6-18288 15</inkml:trace>
  <inkml:trace contextRef="#ctx0" brushRef="#br0" timeOffset="56541.7">24297 13426 40543 0,'-1'2'3600'0,"-2"1"-2880"0,1 0-576 0,1 1-144 16,1-2 896-16,1 0 128 0,1 0 48 0,2 2 0 0,2 2-1296 0,5 3-256 0,7 1-48 0,4-4-16 0,5 0 192 0,3 0 32 0,4 2 16 0,2 3 0 31,5 0-256-31,1 6-48 0,1 3-16 0,2 5 0 0,1 3 192 0,-1 8 48 0,2 2 0 0,2 6 0 16,3 3 208-16,-1-2 176 0,3 5-208 0,-2 0 80 0,-3 1 128 15,1 2-208-15,0 2 80 0,-2-6 128 16,-1-1-800-16,-2-6-32 0,-2-2-16 15,-1-5 0-15,-3-3 528 0,-2 0 96 0,-1-4 32 0,-4 1-14672 16</inkml:trace>
  <inkml:trace contextRef="#ctx0" brushRef="#br0" timeOffset="57068.28">25924 14311 36863 0,'-8'2'3264'0,"0"1"-2608"0,2-3-528 0,2 4-128 0,1-4 1104 0,-2 3 192 0,-6 4 48 0,-7 5 0 0,-6 4-1152 16,-6 3-192-16,-2 5 0 0,-2 5-192 0,1 0 0 0,-4 8 16 0,-6 4 0 0,-8 10 0 0,-6 6 176 0,-10 6-128 0,-7 0 128 0,-4 4-128 15,-4-4 128-15,-7 4-208 0,-7 2 80 0,-2 0 128 16,-1-2 0-16,5-7 256 0,7 0 0 0,3-6-16 15,4-6 48-15,9-1 16 0,10-3 0 0,4-8 0 16,3-2-304-16,7-3 0 0,5-5-128 0,7-1-18496 16</inkml:trace>
  <inkml:trace contextRef="#ctx0" brushRef="#br0" timeOffset="57913.7">23659 15084 39615 0,'-15'-3'3520'0,"1"0"-2816"0,0 0-560 0,0 1-144 0,5 0 752 0,2 2 112 0,-4 0 32 0,-9 2 0 0,-12 0-1104 0,-13 4-224 0,-9 4-32 0,-8 9-16 0,-1 3-2080 16,3 9-432-16,0 7-80 0,3 4 0 0,2 5-656 0,3 2-128 15,3 1-32-15,5 3 0 0,4 4 4576 0,5 3 912 0,4 0 176 0,2 3 32 16,4 0 400-16,3 2 80 0,4-3 16 0,3-2 0 15,4-1-1264-15,4 2-240 0,6 0-48 0,4 1-16 0,7-2-352 16,7-7-80-16,9-2-16 0,6-7 0 0,8-3-144 16,3-5-16-16,1-1-128 0,15-1 192 0,9-3 112 15,7-1 16-15,7-2 0 0,0-7 0 0,4-4-320 0,-5-5 0 16,-4-2 128-16,6-4-128 0,6-5 128 0,-3-6-128 16,-6-3 192-16,-4-8-192 0,1-7 720 0,-4-1 48 15,-5-5 0-15,-4-2 0 0,-4-3-192 0,-4-6-16 16,-1-1-16-16,-4-6 0 0,-4-3-224 0,-7-4-32 15,-3 0-16-15,-6-7 0 0,-6 6-272 0,-4-8 160 16,-5-7-160-16,-6-3 128 0,-5-1 48 0,-6 0 0 16,-5 0 0-16,-7 1 0 0,-3 4-176 0,-6 3 0 0,-5 5 0 0,-7 5 0 15,-5 1 0-15,-7 6 0 0,-3 7 0 16,-6 2 128-16,-2 4 16 0,-2 9 0 0,-3 4 0 16,-5 4 0-16,-6 3-144 0,3 6 0 0,2 4 0 0,-6 3 0 31,-6 6-416-31,1 3-64 0,3 1-16 0,4 6 0 15,5-3-272-15,3 2-64 0,2 4-16 0,3 3-11072 0,4-3-2224 0</inkml:trace>
  <inkml:trace contextRef="#ctx0" brushRef="#br0" timeOffset="58293.87">23433 15414 43311 0,'-5'2'1920'0,"0"-2"384"0,1 2-1840 0,2-1-464 16,0 0 0-16,1 2 0 0,0-2-576 0,0 4-224 0,-3 1-32 0,1 5-16 0,1 6 848 0,-1 3 160 0,3 5 32 0,2 3 16 0,-1 5-208 0,3 4 0 0,-1 1 0 0,1 7 0 0,0 3-960 15,-2 2-64-15,0 4-32 0,-2 0 0 0,-2 3 320 0,0 2 64 0,-3 1 16 0,0-8 0 31,-1-3-272-31,0-4-48 0,-2-5-16 0,2-5 0 0,1-3 800 0,0-6 192 0,0-1 0 0,1-4-13856 16</inkml:trace>
  <inkml:trace contextRef="#ctx0" brushRef="#br0" timeOffset="58736.3">23373 15498 44223 0,'-1'-2'3936'0,"0"2"-3152"0,0-4-624 15,2 1-160-15,0 0 880 0,3-3 144 0,2-3 16 0,5-3 16 32,9-6-2224-32,7-3-448 0,9-1-96 0,3 0-16 0,2 3 576 15,1 3 96-15,0 4 32 0,-1 2 0 0,-1 6 96 0,-6-1 32 0,0 5 0 16,-6 3 0-16,-2-1 256 0,-4 4 64 0,-1 4 16 15,-2 0 0-15,-4 2 896 0,-3 1 176 0,-1 3 48 0,-3 2 0 16,-3 0 592-16,-2 3 128 0,-1 1 32 0,-2 3 0 16,0-2-624-16,0 4-128 0,0 6-32 0,0-3 0 15,1 0-528-15,0 1-144 0,3-2-16 0,0-5 0 16,0 0-512-16,3-3-96 16,-1-3-32-16,0-4 0 0,-1 1 464 0,-1-4 80 0,-1 0 32 0,-3-5 0 0,-1 2 480 0,-4-2 80 15,-1 0 32-15,-3-2 0 0,-2 2-240 0,-4-4-128 16,-1 0 128-16,-2-1-128 0,-3 0 128 0,-3-1-128 15,-5 0 160-15,-4-1-160 0,0-2 320 0,-3-3-16 16,0 2-16-16,0-4 0 0,3-1-96 0,-2 2 0 0,2 1-16 16,1-3 0-16,2 5-176 0,3 2 0 0,2 2 144 0,3 0-144 15,2 2-208-15,2 1-112 0,2 3-32 16,0-2 0 0,2-2-784-16,4 2-144 0</inkml:trace>
  <inkml:trace contextRef="#ctx0" brushRef="#br0" timeOffset="59655.78">23072 16453 23039 0,'5'3'2048'0,"-4"-3"-1648"0,-1 2-400 0,-1 0 0 0,-1 1 2528 0,0-3 416 0,1 1 96 0,-3 1 16 16,-1 2-4848-16,-3 1-976 0,0 1-192 0,-1 2-48 0,1-5 1088 0,0 2 192 0,1-1 64 0,1-2 0 0,1 0 1664 0,0 0 176 15,2-2 112-15,-1 0 32 16,2 0 1392-16,1 0 272 0,-2 0 64 0,1 0 16 16,-2 0-448-16,-1 3-80 0,-1-3-32 0,0 3 0 0,-2 1-672 0,0 2-128 15,-2 0-16-15,-3 3-16 0,-1 5 96 0,-4 1 32 16,-2 4 0-16,-2 4 0 0,0-4 96 0,-2 6 0 15,-1 1 16-15,0 1 0 0,-2 2-288 0,-1-1-64 16,1 1-16-16,-3-1 0 0,1-2-32 0,-5 1-16 16,-1 3 0-16,-5 4 0 0,-3 1-304 0,-4 2-64 15,-3 2-128-15,0-4 192 0,-1 3-192 0,0-3 0 0,3 5-144 0,1-5 144 16,4-1-384-16,3-5 32 0,4-3 0 0,3-4 0 31,3-2-240-31,4-3-48 0,3-1-16 0,0 0 0 0,2-4-2224 16,3-2-448-16</inkml:trace>
  <inkml:trace contextRef="#ctx0" brushRef="#br0" timeOffset="60035.25">21882 16355 35935 0,'0'10'3200'0,"-1"-4"-2560"0,-2 4-512 0,1-1-128 16,-1-3 1648-16,2-2 304 0,0 3 64 0,-2 4 16 0,1 9-2816 0,-2 5-560 0,3 7-128 0,2-1 0 0,2 1-1984 0,0-1-400 0,2 1-80 0,0-2-16 15</inkml:trace>
  <inkml:trace contextRef="#ctx0" brushRef="#br0" timeOffset="60358.02">21505 16649 46079 0,'-10'-3'2048'0,"1"-4"400"0,1 1-1952 0,3 0-496 0,1 1 0 0,4 0 0 16,1-3-832-16,-1-5-272 0,4-7-48 0,1-8-16 15,6 0-544-15,5-3-96 0,5 5-32 0,1 5 0 16,3 3 1392-16,2 3 288 0,3 3 160 0,3 2-192 0,3 0 976 15,3 2 192-15,0 0 48 0,3 0 0 0,4-2-128 0,2 0-32 16,2 1 0-16,2-1 0 0,-1 2-576 0,3 0-112 16,0 2-32-16,0-4 0 0,-2 1-144 0,2 1 0 15,-1 0 0-15,1-2 0 16,-2 2-384-16,1-2-64 0</inkml:trace>
  <inkml:trace contextRef="#ctx0" brushRef="#br0" timeOffset="61144.12">24440 16503 1839 0,'-2'7'160'0,"-1"-6"-160"0,2 1 0 0,0 2 0 0,0-1 9120 0,0-3 1792 0,-1 3 352 0,2 0 80 0,-1 3-9008 0,1 4-1808 0,3 0-352 0,0 2-176 0,3-2-448 0,2 5-176 0,2-2-32 0,2 3-16 0,3 3 272 0,1 1 48 0,3 3 16 0,3 3 0 0,1 3 64 0,6 0 16 0,2 6 0 0,5 2 0 0,3 8 256 0,2-2 0 0,-3 1 128 0,4 7-128 0,5 6 256 0,2 6-64 0,0 0 0 0,-2-2 0 0,-4-2-48 0,-1-2-16 0,-1 0 0 16,-3 0 0-16,1 1-128 0,-5-1 0 0,0-7-192 0,-1 0 192 0,-1-6-720 0,-1-5-32 0,-1-8 0 0,-4-8 0 0,-4-4-64 0,-1-7-16 0,-1-3 0 0,0-4-9584 15,-1 0-1920-15</inkml:trace>
  <inkml:trace contextRef="#ctx0" brushRef="#br0" timeOffset="61697.89">25694 16513 40543 0,'-7'0'3600'0,"-2"4"-2880"0,3-1-576 0,1-2-144 0,1-1 528 0,1 2 80 16,-5 1 16-16,-3 0 0 0,-2 4-1760 16,0 0-336-16,7 4-80 0,5-1-16 0,4 6-272 0,5-1-48 15,3 7-16-15,4 4 0 0,1 5 1232 0,1 2 240 0,3 7 48 0,-3 2 16 16,1 5 368-16,-4 0 128 0,0 0 0 15,-5 4 0-15,-2-1 0 0,-4 1 0 0,-5 0 0 16,-1-3 0-16,-5-1-832 31,-2-5-192-31,-1-5-16 0,-1-6-16 0,0-7 480 16,-1-3 80-16,1-8 32 0,-1-2-11136 0</inkml:trace>
  <inkml:trace contextRef="#ctx0" brushRef="#br0" timeOffset="62504.17">25592 16416 58047 0,'1'2'2576'0,"-4"-1"528"0,1 2-2480 16,-2-3-496-16,2-3-128 0,2 2 0 0,0-1-1408 0,0-2-288 0,2-2-64 16,4-4-16-16,7-3-336 0,7 1-80 0,4 0-16 0,6-2 0 0,3 3 1376 0,4-1 288 15,6 1 48-15,2-1 16 0,5 1 96 0,2-1 32 0,2 3 0 0,0-1 0 0,0 0 352 16,0 2-176-16,0-2 176 15,-2 4-128-15,-2 0-1648 0,-6 2-320 0,-2 1-64 16,-4 3-16-16,-6 3 160 0,-4 1 32 0,-3 2 0 0,-4 0-6512 0,-4 1-1296 0</inkml:trace>
  <inkml:trace contextRef="#ctx0" brushRef="#br0" timeOffset="62520.06">25641 16767 29487 0,'-2'0'1296'16,"-1"-1"288"-16,1-2-1264 0,0 1-320 0,1 0 0 0,2-3 0 0</inkml:trace>
  <inkml:trace contextRef="#ctx0" brushRef="#br0" timeOffset="62552.06">25656 16810 41471 0,'-5'8'3680'0,"0"-2"-2944"0,1-4-592 0,4-2-144 0,0-2 752 0,0 2 112 0,0 2 32 0,3-2 0 0,2 1-1280 0,8-2-240 0,10-4-48 15,6-2-16-15,8-6 544 0,8 0 144 0,6-6 0 0,7-3 0 0,5 1 176 0,2 1 96 0,1-1 32 0,-1 4 0 0,-2-2-304 0,-1 3 0 0,-1 4 0 0,-4 2 0 0,-2 1-160 0,-4 3-96 0,-4 4 0 0,-6 0-16 0,-4 2-304 16,-4 3-64-16,-3 1-16 0,-4 2-17488 0</inkml:trace>
  <inkml:trace contextRef="#ctx0" brushRef="#br0" timeOffset="68622.59">21976 16475 11967 0,'-1'-2'1072'0,"-2"2"-864"0,2 0-208 0,0 0 0 0,0 2 1536 0,-2-1 272 0,-2 2 48 0,-2 3 16 0,-3 0-704 16,-1 4-144-16,1 0-16 0,0 2-16 0,1 1-592 0,2-4-112 0,1 1-32 0,1-1 0 0,2 1-256 0,2-4 0 15,1 0 0-15,1-2 0 0,2-2 0 0,-1-2 0 0,2-2 0 0,0-2 0 16,-1 1 0-16,1-4 0 0,0 1 0 0,-2 0 0 0,1 0 656 0,-2 0 80 0,-1-1 16 0,-1 4 0 16,1 0 624-16,-3 2 128 0,1 1 32 0,-2 0 0 0,2 4-192 0,-2-1-16 15,0 1-16-15,0 2 0 0,2 1-656 0,-1-1-128 0,2 2-16 0,1-1-16 0,0 0-496 0,0-1 0 16,1 3 0-16,-1-3 0 0,2 4 0 0,-1-4 0 0,0 2 0 0,-1 0 0 0,1-2 0 0,1-2 0 16,-1 0 0-16,0 1 0 0,2-2 0 0,-2 0 0 0,1 1 0 0,1-2 0 0,-1 2 0 0,0-2 0 0,0 2 0 0,0 2 0 31,0-2 128-31,-2 2-128 0,0 1 0 0,0 2 144 0,-2 0 304 15,0 2 48-15,0 0 16 0,-1 1 0 0,-1 2-320 0,1 1-64 0,-1 1-128 16,0-2 192 0,2 4-192-16,-2-2 0 0,0 3 0 0,2-6 0 0,1 2 0 0,-1-1 0 0,1 1 0 15,0-3 0-15,1-2 0 0,0 2 0 0,1-2 0 0,-1-1 0 0,1-2 0 0,-1 2 128 0,0-2-128 0,0 2 0 0,-1 1 0 0,1-2 0 0,0 0 0 16,-1 1 0-16,0 0 144 0,-2-2-16 0,2 0 0 0,0-1 0 0,-1 0 0 0,1-1-128 0,0-1 192 0,0-1-64 0,1-3-128 0,0 0 0 0,1 0 0 0,-1-3 0 0,0-1 0 0,0-2 0 0,1-2 0 0,-1 8-18384 0</inkml:trace>
  <inkml:trace contextRef="#ctx0" brushRef="#br0" timeOffset="-207681.03">21711 10602 15663 0,'-3'-1'1392'0,"-1"0"-1120"0,3 1-272 0,-1 0 0 0,2-1-1152 0,-2 1-272 0,0 0-64 0,-3-3-16 0,-3 2-672 0,1-1-144 0,1-2-32 0,1 1 0 0,1 0 2800 0,3 0 576 0,-1-1 96 0,2-1 32 0,2 2 1728 0,-1-1 368 16,-1 0 64-16,-1 2 16 0,-1-1-928 0,0 2-176 16,-3-1-48-16,-2 2 0 0,-2-3-624 0,-3 2-128 31,-2 1-16-31,-2 0-16 0,-3 0-128 0,-2 0-32 0,0 0 0 0,-2 1 0 0,-1-1-912 0,-3 0-176 16,-1 0-144-16,-4 3 192 15,-2-3-192-15,0 0 0 0,-4 0 0 0,3 0 128 0,-1 0-128 0,-1 2 128 16,0-2-128-16,1 1 128 15,2 2 272-15,0-3 48 0,-2 0 16 0,-3 0 0 16,5 2 48-16,-3-2 16 0,-3 4 0 0,1-4 0 0,-1 3-176 0,-1 0-32 16,2-2-16-16,-2 2 0 0,2 1-80 15,-1 1-16-15,-1-2 0 0,-1 0 0 0,0 1-208 0,-1-2 128 0,-2 2-128 16,0-3 0 0,0 1 0-16,-1 1 0 0,-2 1 0 0,0-2 0 0,-2 4 0 0,3 0 0 0,3-2 0 0,-7 2 0 15,-2 1 0-15,-3-1 0 0,3 1 0 0,1-1 0 16,1 3-144-16,4-3 144 0,4 0 0 0,-2 2-144 15,2-2 144-15,-1 0 0 0,0 0 128 0,1 0-128 32,1-2 128-32,0 2-128 0,2-2 160 0,2 1-160 15,1-1 128-15,2-2-128 0,2-1 0 0,0 2 144 0,0 1-144 16,0-2 0-16,2-1 0 0,-2 2 0 0,2-1 0 16,-4 2 0-16,1-2 0 0,-2 2 0 0,-1 0 0 0,0 2 0 15,-1-3 0-15,1 0 0 0,2 1 0 0,0-2 0 16,0 1 0-16,3 1 0 0,2-4 0 0,2 2 0 15,0-1 0-15,-1 2 0 0,3-2 0 0,1 2 0 16,1-3 0-16,1 2 0 0,1-2 0 0,1 1 0 16,1 2 0-16,2-3 0 0,1-3 0 0,-1 3 128 15,2 3-128-15,1-3 0 0,0 0 0 0,1 2 0 16,-1-2 128-16,0 1-128 0,1-1 0 0,1 3 0 0,0-3 0 16,0 0 0-16,0 2 0 0,1-2 0 15,-2 2 0-15,1 0 0 0,-1 1 0 0,2-3 128 0,-1 3-128 16,1-2 128-16,0 2 32 0,1-1 0 0,1 0 0 15,0 0 0-15,2 1 32 0,1-2 0 0,1 1 0 0,0 1 0 16,1 0-192-16,-1 0 128 0,-1 2-128 0,2 0 128 16,-1 1-128-16,0 0 0 0,0 0 144 0,1 2-144 15,0 0 0-15,-1 2 0 0,1 0 0 0,-1 5 0 16,-1 1 0-16,1 0 0 0,0 3 0 0,0-3 0 16,0 2 0-16,0 2 0 0,-1-1 0 0,1-1 0 15,2 0 0-15,1-4 0 0,0 5 0 0,2-3 176 0,2 0 80 0,1 3 0 16,-1-2 16-16,1 0 0 0,2 3-80 0,0 2-32 15,-1-3 0-15,0 1 0 0,-1 2-160 16,-2-1 0-16,0 2 0 0,-2 1 0 0,-2-2 0 0,-1 4 0 16,-2 3 0-16,-2 2 0 0,-1-2 0 0,-1 2 0 15,0 1 0-15,-1 0 0 0,0 2 0 0,0-2 0 16,1-1 0-16,1-1 0 0,1-2 0 16,2-3 0-16,1-3 128 0,0-3-128 0,1-1 192 0,0-2 0 15,0-2 0-15,0 1 0 0,0-2-192 0,0-2 160 16,2-1-160-16,0 0 160 0,-1-2-160 0,2 0 0 0,-1 2 0 15,4-4 128-15,-1 1-128 16,2-5 128-16,0 2-128 0,2 2 192 0,1-2-64 0,1 1 0 16,1-1 0-16,2 1 0 0,1 2 0 15,2-4 0-15,3 3 0 0,2-3 0 0,2 1 0 16,2-1 0-16,2 0 0 0,5 1-128 0,0-1 0 0,2 2 0 0,6-4 0 16,6 4 0-16,6-1 0 0,3 2 144 15,1-2-144-15,2 0 0 0,0 1 0 0,1 1 0 0,2-2 0 16,1 2 0-16,2-3 0 0,2 0 0 15,1 1 0-15,-1-2 0 0,0-1 0 0,0 2 0 0,-2-3-128 16,-3 0 128-16,4 0 0 0,6 2 0 0,3-2 0 16,4-2 0-16,0 2 0 0,-2 0 0 0,2 0 0 0,-2 2 0 15,5 0 0-15,4 4 0 0,2-3 0 0,0 6 0 0,-1-3 0 16,-1 4 0-16,1-1 0 0,2 1 0 0,-4-4 0 16,-3 1 0-16,-2-1 0 0,-2 4-192 0,-3-1-48 15,-4 0-16-15,-4 1 0 0,-2-4 0 0,-5 1 0 16,-2 2 0-16,-1-3 0 15,0 0 256-15,0-2 0 0,1-2 0 0,1-2 0 0,-3 2 0 0,0-2 0 16,0 0 0-16,0 0 0 0,-1 2 0 0,0 1 0 0,-2-3 0 16,1 0 0-16,1 0 0 0,-2 0 0 0,-2 0 160 15,-4 0-160-15,-4-3 0 16,-4 6 0-16,-3-3 0 0,-5 1 0 0,-4 1 0 16,-4-2 0-16,0 0 0 0,-5 3 0 0,0-3 0 0,-4 0 0 0,0-3 0 0,-1 3 0 15,-2 0 288-15,-1-3 32 16,-2 3 0-16,2-5 0 0,-2 1-32 0,1-3 0 15,-1 0 0-15,1-1 0 0,0-2-96 0,-1 0-32 16,2-2 0-16,0-1 0 0,0-3-160 0,0 1 128 0,1-1-128 0,-2 0 128 16,1 0 0-16,0-3 0 0,-1 3 0 0,-2-2 0 15,2-1-128-15,-2 2 192 0,1-4-192 0,-2 1 192 16,-1 2-32-16,0-1 0 16,-1-1 0-16,-3 2 0 0,0-5-32 0,-2 5-128 0,1-4 192 0,-2-1-64 0,2 1 160 15,-3-3 32-15,3-1 0 0,1-4 0 0,0-3 64 16,3-1 0-16,2-5 16 0,3-1 0 0,3-7-160 0,2 2-48 31,3-3 0-31,0 5 0 0,2 1-192 0,-2 2 0 0,1 4 0 16,-3 1 0-16,-3 5 0 0,-2 1 0 0,-1 3 0 0,-2-2 0 0,-2 3 0 15,-2 3 0-15,-2 2 0 0,0-2 0 0,-2 3 0 0,-1 3 0 16,-2 0 0-16,0-1 0 16,1 3 0-16,-1-1 0 0,0 2 0 0,2-2 0 15,0 4 0-15,0-2 0 0,1-2 0 0,1 2 0 16,1-2 0-16,2 1-128 0,1 2 128 0,0-3 0 15,1 4-720 1,0-1-96-16,0 1-16 0,2-3-22576 0</inkml:trace>
  <inkml:trace contextRef="#ctx0" brushRef="#br0" timeOffset="-205676.75">22430 12012 32255 0,'-15'-2'2864'16,"1"0"-2288"-16,1 0-576 0,4-1 0 0,4 6 1136 15,1-6 112-15,1 3 32 0,-6-1 0 0,-3-1-1072 0,-4-2-208 0,1 0 0 0,2-4 0 0,5 2-336 0,3-4-48 0,2 0 0 0,3 1 48 0,3 2 2128 0,2 0 416 0,2 1 96 0,3 1 48 0,1 2 976 0,2-1 192 0,0 1 32 0,3 2 16 16,3 1-64-16,1 0-3504 0,3 1 0 0,4 2 0 0,3-2 0 16,2 2 0-16,4-1 0 0,4-2 0 0,0 0 0 0,4-2 0 15,1-1 0-15,4-2 0 0,1-1 0 0,3 0 0 32,3 0 0-32,1-1-1872 0,2 4 1632 0,2 3 512 15,2 0 112-15,0 1 48 16,-1 1-912-16,3-2-176 0,6 3-48 0,3 2 48 15,5 0-32-15,2 2 0 0,4-1 0 0,0-3 48 16,-1-3-96-16,9 1-16 0,7 4 0 0,0-4 48 16,-2 2-16-16,4-6 0 0,6 3 0 0,0 0 32 15,-10 3-16-15,3-3 0 0,3 2 0 0,-3 0 48 0,-3 4 512 0,-4 2 144 0,-4-1 0 0,3 2 0 16,1 0 176-16,-3 5 80 0,1-2 0 0,-3 0 16 16,-5 1-272-16,1 0 0 0,6 0 0 0,-2-3 0 15,0 0 0-15,-2-2 0 0,1 2 0 0,-2-1 0 16,-1-3 0-16,-2-2 0 0,-2-1 0 0,-3 2 0 15,-5-3 128-15,-1 0 0 0,2-2 16 0,-2 0 0 16,0 0 32-16,-4-4 0 0,-4 4 0 0,-1-2 0 16,-1 2 16-16,-3-3 0 0,-2 2 0 0,-4-1 0 15,-2 2-192-15,-3-3 192 0,-1 3-192 0,-4 3 192 16,-3-3-192-16,-2 2 0 0,1 2 0 0,-3 0 0 16,-2-1 0-16,-2 2 0 0,0 1 0 0,-4-2 0 0,-4 2-144 15,-4 0-16-15,-3 1 0 0,-3-1 0 16,-2-2-256-16,-3 2-48 0,-3-3-16 0,-2 1 0 15,-2 1 16-15,0-4 0 0,-4 2 0 0,1-1 0 16,0 2-256-16,-1-2-48 0,-2 2-16 0,-2-3 0 16,-1 2-1024-16,1-1-208 0,-2 0-32 0,-2 0-14464 0</inkml:trace>
  <inkml:trace contextRef="#ctx0" brushRef="#br0" timeOffset="-201568.79">10571 3833 20271 0,'-12'-2'1792'0,"1"-1"-1424"0,2 3-368 0,4 0 0 0,1 0 1488 0,-2 0 240 16,-6 0 32-1,-8-1 16-15,-5-3-1376 0,2 2-272 0,4-2-128 0,5-2 128 0,5 1 240 0,4 1 32 0,2-2 16 0,6 2 0 0,3 1 864 0,3 0 160 0,3 3 32 0,3 0 16 0,2 4-784 16,3 1-144-16,2 5-48 0,2 2 0 0,2 4-256 15,0 0-64-15,3 0-16 0,2 1 0 16,1-1-944-16,3-2-176 31,2-1-32-31,-1-3-16 0,1-4-480 0,2 1-80 0,1-1-32 0,0-1 0 16,1-3 944-16,2 0 176 0,4-2 32 0,2-2 16 0,1-2 976 16,2-2 192-16,0 0 32 0,6-4 16 0,5 3 896 0,5-1 176 15,6 4 48-15,7-2 0 0,5-1-960 0,3 2-192 16,1 1-48-16,4 0 0 0,3 5-544 0,3 2-176 15,3-3 0-15,-1 2 0 0,1 2-176 0,1-4-144 16,5 3-16-16,-4-6-16 16,-3-1-608-16,0 2-128 0,3 2-32 0,-1-6 0 15,0-4 240-15,-4 0 48 0,-1 1 16 0,-2-1 0 0,3 0 688 0,-1 2 128 0,-6-2 0 0,2 0 0 16,2 4 896-16,-2-3 144 0,-1 3 32 0,-5 2 0 16,-6 1-176-16,-2 0-16 0,2 3-16 0,-1 0 0 15,-4 0-672-15,-3 0-192 0,-1 3 0 0,1-6 128 16,0 3-608-1,1-2-112-15,-1 0-32 0,-5 0 0 0,-7-1-1216 0,-1 2-240 16,-1-2-48-16,-2 0-16 0,-1-1-32 16,-1 2-16-16,0-1 0 0,-1 6-7600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3:08.5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23862 5344 39615 0,'-4'-2'3520'0,"0"-1"-2816"0,3 2-560 0,2 1-144 15,-1 0 400-15,0 0 48 0,-1 0 16 0,-3-2 0 0,-1 1-304 0,-1 1-160 0,-2 0 160 0,-2 3-160 0,-1 1 0 0,-4 2 128 0,-1 3-128 0,-5 1 0 0,-4 2 0 0,-4-2-160 0,-3 2 32 0,-5 2 0 16,-2 1-384-16,-3-3-64 0,-5 2 0 0,-7 1-16 0,-5 2 384 0,-5-1 80 16,-7 1 128-16,-2-3-208 15,4-4 688-15,-3 1 144 0,-7 0 16 0,-2-2 16 0,-5-1 48 0,-5 0 0 16,-7-2 0-16,-8 0 0 0,-6-2-128 0,-7-2-32 16,-6 1 0-16,-1-3 0 0,11 0-352 0,2-3-192 15,0-3 192-15,-4 0-192 16,-2-4 0-16,1 0-320 0,4-2 32 0,3 2-19824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36:00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26937 3527 24879 0,'-6'0'2208'0,"1"1"-1760"0,1-1-448 0,3 0 0 0,1 0 256 0,-1-1-16 0,-2 1-16 0,-2 0 0 0,-1-3 288 0,0 1 48 0,1-2 16 0,3 0 0 0,3-2-352 0,1 0-64 0,2 0-16 0,2 0 0 0,2-4-144 0,0 1 0 0,1 2 0 0,1-3 0 0,1 1 640 0,0-1 112 15,1 0 16-15,-1 2 0 0,2-2 896 0,-1 0 176 0,1-1 32 0,-1 1 16 0,0 2-816 0,1 0-176 16,0-5-16-16,1 3-16 0,1 1-496 0,0-4-112 16,1 1 0-16,1-2-16 0,2 2-240 0,-2-1 144 15,1 1-144-15,0 2 128 0,-2 0-128 0,-1 2 0 16,-1-1 0-16,0 3 0 0,-2 2 0 0,0 0 0 16,-1 2 0-16,1 1 0 0,0 2 0 15,1 1 0-15,2 2 0 0,-3 2 0 0,2 0 0 0,-2 3 0 16,2 1 0-16,-3 2 0 0,1 2 0 0,-2 1 0 15,-1 1 0-15,-1 2 0 0,0-1 0 0,-1 1 0 16,0 2 128-16,0-2-128 0,0 5 160 0,-1 1-160 0,3 4 192 16,-2-1-192-16,1 2 160 0,-2 2-160 15,-1 0 128-15,-1 4-128 0,-1-3 0 0,-1 3 0 0,-4-1 0 16,0-2 0-16,-2-1 0 0,-3-2 0 16,-2 1 0-16,-1-3 0 0,-1 1 0 15,-3-2 0-15,-2 3 0 16,-2 1 0-16,-3 3-144 0,-3-1 144 31,1-1 0-31,-3 0 0 16,-1-3 0-16,-3 1-128 0,-1-2 128 15,1-4 0-15,1-1 0 16,0-5-160-16,1-1 160 16,2-4-128-16,1-2 128 15,2-4 0-15,2-3-144 0,0-3 144 16,3-3 0-16,1-3 0 15,1-4 0-15,1 0 0 16,1-2 0-16,2-4 0 0,1-3 0 16,0-3 0-16,1 0 0 15,2-1 0 1,4 0 128-16,0 1-128 16,4 2 0-16,1 0 0 0,4 1 0 0,1 1 0 15,3 2 0-15,3 1 0 0,3 1 0 0,4 4 0 16,2-1 0-16,-2 4 0 15,2-2 0-15,4 2 128 0,5 1-128 0,2 2 0 16,3-2 0-16,-1 3 128 0,2 1-128 16,-1 2 0-16,-3 2 0 0,-1 1 0 0,-3 0 0 15,-1 4 0-15,-1 3 0 0,-2 2 0 0,-2 4 0 0,-2 0 0 16,0 5 0-16,-2 1 0 0,2 4 0 0,-3 3 0 0,-1-4 0 16,-1 0 128-16,-1 1-128 0,-1 2 128 0,1-2-128 0,-3 0 128 0,0-2-128 0,-2 1 0 0,-2-3 0 15,0 1 0-15,-2-5-208 0,-2-2 80 0,0 0 128 0,-2-1-12672 0,1 1-2400 0</inkml:trace>
  <inkml:trace contextRef="#ctx0" brushRef="#br0" timeOffset="1257.08">27953 2908 36863 0,'-2'0'3264'0,"2"-1"-2608"0,0 1-528 0,0 0-128 0,1-2 400 16,0-2 48-16,2 0 16 0,1-2 0 0,1-5 272 0,2-3 48 0,4-4 16 0,-1-2 0 0,1-5-512 0,2 0-96 0,-2-1-32 0,-1 1 0 0,-1-4-160 0,1-2 160 0,-1-1-160 0,-2 1 160 16,0-1-16-16,-1-3 0 15,-1 2 0-15,0 1 0 0,0 0-144 0,0 3 0 0,1 1 0 16,-1 2 0-16,0 4 0 0,1-2 0 0,1 7 0 0,1 2 0 15,-1 5 0-15,1 6 128 0,-2 2-128 0,0 6 128 16,1 4 32-16,1 5 0 16,-1 3 0-16,2 6 0 0,1 4-160 0,-2 2 0 0,2 6 0 0,1 0 0 15,2 5 0-15,-1 1 0 0,0 2 0 0,2-1 0 0,1-4 0 16,1-1 0 0,1-4 0-16,1-1 0 0,1-6 0 0,0-1 0 15,1-2 0-15,-1-4 0 0,1-2 0 0,-1-1 0 0,-1-2 0 0,1-6 128 0,-2 2-128 0,1-3 0 16,-1-2 0-16,-1-2 0 15,-1-2 128-15,0-2 0 0,-1-2 0 0,1-5 0 0,0-1 256 0,0-6 32 16,0-2 16-16,0-5 0 16,-2-3-16-16,0-4 0 0,-2-5 0 15,-3-1 0-15,1-1-272 0,-4-5-144 0,-1 1 160 0,-2-5-160 0,1 2 144 0,-2-2-144 16,0 0 128-16,-1 1-128 0,0-5 0 0,0 3 0 16,0 5 0-16,-1 4 0 0,0 3 0 0,-1 8 0 15,1 3 0-15,0 6 0 0,1 4 0 0,0 2 0 16,0 3-192-16,2 2 192 15,3 2-1040-15,3 1-96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32:26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28609 7191 18431 0,'-9'-3'1632'0,"4"-1"-1312"0,0 4-320 16,3 0 0-16,1 0 768 0,1 2 96 0,0 0 16 0,-2 1 0 0,1 0 208 0,0 1 64 0,1 2 0 0,-1 3 0 0,2 1 496 0,-2 2 96 0,-1 1 32 0,0 3 0 0,-1 3-624 0,0 4-112 0,-2 1-16 0,-1 2-16 0,-1 3-64 0,-1 4-16 31,-2 3 0-31,0 4 0 0,0 4-432 0,0 1-96 0,0 3-16 0,0 1 0 0,3-3-384 0,0-3 0 16,2 2 0-16,1-4 0 0,4-7 0 0,0 2 0 16,4-1 0-16,1-2 0 0,2-1 0 0,2-3 0 15,1 0 0-15,2-1 0 0,-1-4 0 0,1-1-320 16,2-4 48-16,-2 0 16 15,1-3-1504-15,-3-2-288 16</inkml:trace>
  <inkml:trace contextRef="#ctx0" brushRef="#br0" timeOffset="742.01">28503 6987 11055 0,'-5'-2'976'16,"1"-1"-784"-16,3 3-192 0,1 0 0 0,0 0 288 0,0 0 16 0,-2-3 0 0,0-1 0 0,-1 2 480 0,2-2 112 0,0-2 0 0,0 0 16 0,2 2 304 0,0-2 64 0,2 0 16 0,-1 0 0 16,2 1 368-16,0 0 80 0,-1-1 16 0,1-1 0 15,2 1 160-15,-1 0 16 0,3 0 16 0,-1 0 0 0,2-1-768 16,0 1-160-16,4 3-16 0,0-4-16 0,4 5-768 0,1-2-224 16,3 2 0-16,3 1 128 0,2-2-128 0,3 3 0 15,3-4 0-15,1 2 0 0,0 1 0 0,3-4 0 16,5 1 0-16,2 0 0 0,1-1 0 15,0 2 0-15,-5-1 0 0,-3 1 0 0,-3 3 0 16,-2 3-128-16,-2-2 128 0,-4 4 0 0,-6-1 0 0,-1 2 0 16,-3 0 0-16,-3 2 0 0,-2 0 0 0,-3 2 0 15,-1 0 0-15,-1 2 0 0,-1 1 0 0,-1 2 0 16,-2-2 0-16,0 3-128 0,-1 0 128 0,0 2 0 16,0 1 0-16,-1 1 0 0,-2 1 0 0,2-1 0 0,-1 1 0 15,-3 1 0-15,1 1 0 0,-2 1-128 16,-3-1 128-16,-1-1 0 0,-1 1 0 0,-3 2 0 0,0-4 0 0,-2 1-128 15,-2 1 128-15,-2-6 0 0,-1 1 0 0,-1 1 0 16,-3-3 208-16,1 3 80 0,-1-3 16 0,-2 0 0 16,1-1 272-16,-3 1 48 0,0 0 16 0,-1-3 0 15,-1 5-448-15,-1-5-64 0,1 0-128 0,-1-3 176 16,1-2-176-16,0-2 192 0,-1 1-192 0,0-7 192 16,0 0-192-16,-1-3 192 0,3-3-192 0,1 0 192 15,3-2-192-15,0 0 0 0,1-1 0 0,1 2 0 16,1-2-1152-16,5 3-128 0,2 2 0 0,2 0-10064 15,4 1-2016-15</inkml:trace>
  <inkml:trace contextRef="#ctx0" brushRef="#br0" timeOffset="4090.82">29331 8029 11055 0,'0'-2'976'0,"-1"0"-784"0,1 2-192 0,0 0 0 0,0 0 2688 0,0 0 512 15,0 0 80-15,-1 0 32 0,1 0-896 0,0-2-176 0,0 2-48 0,0 0 0 0,0 0-1008 0,0 0-208 0,0 0-32 0,0 0-16 0,0 0-736 0,0 0-192 0,0 0 0 0,0 0 0 16,21 6 0-16,-20 0 0 0,1 0 0 0,-1 3 0 15,-1 2 448-15,2 4 48 0,-2 4 16 0,0 0 0 16,0 6-208-16,-2 1-48 16,1 5 0-16,-1 1 0 0,-2 3-256 0,0-1 0 0,-1 1 0 0,-1-5 0 15,1 1 0-15,-2-3 0 0,1-3 0 0,0 0-144 0,-2-3-16 0,2 0 0 16,1-2 0-16,-1-2 0 31,0 1-864-31,-1-3-160 0,1-2-32 0,1-2-8768 0,0 0-1728 0</inkml:trace>
  <inkml:trace contextRef="#ctx0" brushRef="#br0" timeOffset="5277.37">29555 8611 19343 0,'-3'2'1728'0,"1"-1"-1392"16,1 1-336-16,-1-2 0 0,2 4 1616 0,0-4 256 0,-1 4 48 0,-1 1 16 0,0 2-1440 0,0 3-304 0,2 1-48 0,0 0-16 0,1 1-128 0,0 0 0 0,2 1 0 0,-1 0 0 0,1 0 0 0,1 2 0 15,-1-1 0-15,0 1 0 0,-1-2 0 0,-1 5 0 16,-1-2 0-16,-1 0 0 0,-1 0 0 0,-2 0 0 0,-1 0 0 0,-4 3 0 15,0-3-704-15,-4 0-192 0,0 0-16 0,-2-1-16 16,0-5-1024-16,-1 2-208 0,-1-3-32 0,-1 0-6016 16</inkml:trace>
  <inkml:trace contextRef="#ctx0" brushRef="#br0" timeOffset="5973.86">29832 8190 11967 0,'-5'-4'1072'0,"1"-2"-864"0,2 0-208 0,2 0 0 0,1 3 5808 0,1 1 1104 0,1-3 240 0,2-2 32 0,2-4-5904 15,4-5-1280-15,4-1 0 0,2-4-256 0,1 1 0 0,-2 2-16 16,-1-1 0-16,-2 5 0 0,0 2 0 0,-2 2 0 31,-1 2 0-31,0 1 0 0,-1 1 272 0,1 4 0 16,2 0 0-16,-1 2 0 0,0 0 0 0,1 2 0 15,1 3 0-15,-1 1 0 0,0 0 0 0,1 1 0 16,0 2 0-16,0 1-160 0,-2 0 160 0,0 0 0 16,0 1 0-16,-1 2-128 0,0 0 128 0,-3 3 0 0,1 0 0 15,-3 3 0-15,-2-1 0 0,-2 1 0 16,-1 3 0-16,-2 0 0 0,0 2 256 0,-2 0 16 0,-4 2 16 16,0-2 0-16,-1-2-32 0,-2 0-16 0,-1-2 0 0,-1-1 0 15,-2-1-48-15,1-4 0 0,-1 1 0 0,-3 1 0 16,0-4 64-16,-2 1 16 0,2 0 0 0,-2-3 0 15,1 0-128-15,1-1-16 0,-1-1-128 0,2-3 192 16,1 0-192-16,1-1 0 0,0-2 0 0,0-2 0 16,2 0 0-16,0-2 0 0,1-2 0 0,-1-2 0 15,1 0 0-15,1-3 0 0,1-1 128 0,1 3-128 16,2-2-544 0,2-1-160-16,1 4-16 0,2-3-16 0,2 6 320 0,0-4 64 0,1 4 16 0,2-1 0 15,2 2 336-15,-2 2 208 0,2-3-16 0,0 6-16 0,0-3 0 0,1 3 0 16,0 0 0-16,1 0 0 0,0 4 384 0,0-1 80 15,3 0 0-15,0 4 16 0,0 0-144 0,3 1-48 16,0 0 0-16,3 1 0 0,3 1-160 0,2-1-48 16,2-3 0-16,3 1 0 0,3-3-32 0,0-1-16 15,-1-2 0-15,0-1 0 0,2-1-208 0,-1-2 128 16,1 0-128-16,-2-4 0 0,0 3 0 0,-2 0 0 16,-3-2 0-16,-2 0 0 15,-2 0-576-15,-3 2-48 0,-3 1-16 0,0 0-17472 0</inkml:trace>
  <inkml:trace contextRef="#ctx0" brushRef="#br0" timeOffset="20158.98">30853 8373 27647 0,'1'-3'2448'0,"1"3"-1952"0,-1 0-496 0,0 3 0 0,0-2 1328 0,1 2 160 0,0-1 48 0,2 2 0 0,0-1-256 0,-1 6-64 0,1 3 0 0,-2 2 0 31,-2 1-944-31,-2 1-272 0,-2 4 0 0,-2 1 128 0,-1-1-128 16,-1 2-224-16,0 3 48 0,-1-3 16 0,1 3 160 16,1-2 0-16,2 2 128 0,0-3-128 0,3 0 496 15,-1 1 16-15,2 1 16 0,0-1 0 0,-2-1-320 0,0 0-64 16,-1-3-16-16,-1-1 0 15,-4-1-128-15,1-2 0 0,-2 1 0 0,-3-1 0 0,1 1 0 16,-2 0 0-16,2-3-128 0,-2-1 128 16,1-2-816-16,-1-3-80 0,2 2-32 0,-2-3 0 15,3 0-944-15,0-4-192 0,1 0-48 0,3-4-11824 0</inkml:trace>
  <inkml:trace contextRef="#ctx0" brushRef="#br0" timeOffset="20698.36">31539 7972 13823 0,'7'-7'1216'0,"-2"4"-960"16,0 0-256-16,-2 0 0 0,1 3-480 0,-3-2-144 15,2 2-16-15,2-2-16 0,1 2 880 0,2-5 176 16,2 2 48-16,0-1 0 0,-2 0 400 0,-3-1 96 16,-2 4 16-16,-1-4 0 0,-1 1 848 0,-2 2 176 15,-1 1 48-15,0-2 0 0,-2 3 272 0,0-2 48 16,1 2 16-16,-2 0 0 0,0 2-768 0,0-2-128 0,0 3-48 15,0 0 0-15,0 0-752 0,1 1-160 0,1 2-16 0,-2 0-16 16,0 1-208-16,1 2-32 16,0 0-16-16,1 1 0 0,0 0 32 0,-2 2 0 0,1 0 0 0,1 1 0 15,-2 0-256-15,-1 2 0 0,-1 1 0 0,1 0 0 16,-1 3 0-16,-2 1 0 0,1-1 0 0,-2 2 0 16,1 2 0-16,-1-4 144 0,3 2-144 0,-1 2 128 15,2-4 48-15,1 0 0 0,1 0 0 0,1-3 0 16,0 0-176-16,2-1 0 0,1 1 144 0,1-4-144 0,0 2 0 15,3 0 0-15,0-4 0 0,1 3 0 0,1-3 0 0,1-4 0 16,1 4 0-16,-1-4 0 0,3 0 0 16,-2-2-192-16,1-1 192 0,0 2-192 15,-1-5-192-15,0 4-32 0,2-4-16 0,-1-2 0 16,-1 0-864-16,1 0-176 0,1-2-48 0,-1-2 0 16,-1 0-1136-16,2-4-224 0,-1 4-64 0,-1-4-9440 0</inkml:trace>
  <inkml:trace contextRef="#ctx0" brushRef="#br0" timeOffset="21079.42">31248 8177 29487 0,'-10'-3'2624'0,"4"0"-2112"0,1 1-512 0,2 1 0 0,3 1 624 15,1 0 16-15,1 0 0 0,0 0 0 0,2-3 752 16,1 1 144-16,2 0 48 0,3-1 0 0,2 0-736 0,1 1-144 0,-1 0-16 0,2 2-16 0,1 2-336 0,1 0-64 0,1 1-16 16,4-2 0-16,3 1 0 0,3-2 0 0,5 0 0 0,6-3 0 15,3-4 32-15,7-1 0 0,5-6 0 0,3 2 0 16,2-4-288-16,-1-3 0 0,-3 1 0 16,3-2 0-16,3-1-272 0,-3 1 32 0,-3-2 16 0,-1 3-12272 15,-1-2-2464-15</inkml:trace>
  <inkml:trace contextRef="#ctx0" brushRef="#br0" timeOffset="-184977.75">2923 10792 36863 0,'-2'-4'3264'0,"0"1"-2608"0,2 3-528 16,0 0-128-16,2 0-624 16,0 0-144-16,-1-2-48 0,3-2 0 0,1 1-1040 0,0-4-192 0,1 4-64 0,-1-2 0 0,-1 1 224 0,-2 0 32 0,-2-1 16 0,-3 2 0 0,-2-1 864 0,-3 0 160 15,-3 4 48-15,-5-2 0 0,-2 4 2368 0,-7 2 464 0,-6 0 112 0,-6 4 0 0,-2-2-512 0,-10 4-96 16,-10 4-32-16,-9-3 0 16,-3 0-928-16,-4 0-192 15,-7-1-32-15,-3 3-16 0,-2-1-368 0,3-2 0 16,3 0 0-16,6-2 0 0,10-3 560 0,-6 4 80 15,-5 0 32-15,3 2 0 0,15-3 128 0,-5 1 32 0,-7-3 0 0,-1 2 0 16,5 0-640-16,4 0-192 0,4 2 0 0,5-2 0 0,8-1 0 0,5-1-272 16,0-3 16-16,5 1 16 15,7-1-16-15,3-1 0 0,3-2 0 0,1 1 0 16,4 2 80-16,2-1 16 0,4-2 0 0,2 4 0 0,3 0 352 0,0 1 80 16,3 2 16-16,2-1 0 0,1 3 16 15,4-2 0-15,-1 3 0 16,4 1 0-16,0 3-304 0,2-2 0 0,2 1 128 15,0-1-128-15,1 2 0 0,1-2 0 0,0 4 0 0,0-1-144 0,-1 1 144 0,-1 3 0 16,-2 3-144-16,-1 0 144 16,-3 2 0-16,-1 3 0 0,-2-1 0 0,0 2 0 15,-2-2 0-15,-2 1 0 0,4 2 0 0,-4-6 0 16,2 4 160-16,-1-2 48 0,0 1 16 0,0-1 0 16,0-3 160-16,-1 0 16 0,1 1 16 0,0-5 0 15,0 2-64-15,-2-1-16 0,2 0 0 0,-3 0 0 16,0-1-128-16,0 1-16 0,-4-2-16 0,1-2 0 0,-1-1-32 0,-2-2 0 15,0 0 0-15,1-3 0 0,0 1 64 0,0 0 16 16,1-1 0-16,-1 0 0 0,0 1-16 0,2 0 0 16,-2-1 0-16,2 1 0 0,-1 2-80 0,1-2-128 15,0-1 176-15,0 1-176 0,2-3 0 0,3-1 0 16,1 0 0-16,3-1 0 0,2-1 0 0,5-4 0 16,4 0 0-16,9-4 0 0,8-4 288 0,10 2-48 15,9-4-16-15,9-3 0 0,8 0 144 0,7-2 16 16,8-1 16-16,8 1 0 0,8 4-208 0,-2-2-32 0,0 2-16 15,-3 1 0-15,-3 3-144 0,0-2 0 0,-3 7 0 16,-2-2 0-16,-4 3 0 0,-7-4 0 0,-7 4-192 0,-5 1-13408 16,-4 3-2672-1</inkml:trace>
  <inkml:trace contextRef="#ctx0" brushRef="#br0" timeOffset="-178582.43">2874 13501 35935 0,'-1'-9'3200'0,"1"3"-2560"0,0 2-512 0,1 3-128 0,-1 1-1616 0,0-2-352 16,1-4-64-16,-2-4-16 0,0-3 1024 0,-2 3 192 0,-1 1 32 0,-2 2 16 0,-1 1 784 0,-3 1 352 0,-1 1-32 0,-3 1 0 0,-1 3-192 0,-2-3-128 15,-4 3 160-15,-3 3-160 0,-3-2 624 0,-2 1 16 0,-2 5 16 16,-6-5 0 0,-6 4-192-16,3-2-32 0,4-1-16 0,-6 0 0 0,-9-3 80 0,-5 1 16 0,-3 2 0 0,-1 1 0 15,-1 1 320-15,0-4 80 0,3 1 16 0,0-2 0 16,0 3-224-16,0-3-64 16,1 0 0-16,5 0 0 0,4 1-64 0,-3 1-32 15,-2 2 0-15,0 0 0 0,2 1-352 0,3-4-192 16,2 4 192-16,5-1-192 0,5 2 0 0,1-2 0 15,0 4 0-15,3-2 0 0,3 2 0 0,3 1 0 0,3-3 0 0,2 1 0 0,1 2 0 16,2 1 0 0,1-2 0-16,3 2 0 0,1 3 0 0,3-4 0 0,0 5 0 0,2 1 0 15,2 1 0-15,1 3 0 0,1 3 0 0,0 3 0 0,3-2 0 16,0 8 0 0,2 4 128-16,0 3-128 0,3 5 0 0,0 2 0 15,1-1 0-15,0 4 0 0,1 8-160 0,0 1 160 16,1 0-160-16,-2 0 160 0,0 0-160 0,0-7 160 15,-1-8-160-15,0 2 160 0,1 4 0 0,-3 3 0 16,2-4-128-16,-2 0 128 0,-2 5 0 0,-1 1 128 16,0-9 0-16,0-1-128 0,-3 6 144 0,-2 4-144 0,-3 7 0 15,-3 6 144-15,-1-3-144 0,-2 1 0 0,1-1 0 16,-1 1 0-16,-1-8 0 0,0-2 0 0,2-6 0 0,0-5 0 16,3-1 192-16,1-7-64 0,2-1 0 0,0-8 0 15,3-3 272-15,2-2 48 0,0 1 16 0,1-2 0 16,-1-2-224-16,1 1-48 0,0-1-16 0,0-4 0 15,1-2-176-15,-2 1 0 0,1-1 0 0,-1 2 0 16,1 2 0-16,-1-1 128 0,2-6-128 0,-1 0 128 16,-1 2 96-16,0 0 16 0,1 0 0 0,0 1 0 15,1 1-16-15,1 0 0 0,0-4 0 0,2 0 0 16,-1-1 32-16,3-4 16 0,0 3 0 0,3-6 0 0,2 1 48 0,3-2 16 16,5-2 0-16,4-2 0 15,4 0-16-15,9-2-16 0,8 0 0 0,0-3 0 0,-13 3-304 0,12-1 128 16,19-3-128-16,15-2 0 0,4 0 0 0,-3 5 0 15,-4 1 0-15,-4 2 0 16,-3-1-448-16,-5 4-128 0,-5-1-48 0,-2 2 0 16,-2 3-80-16,-4 2 0 0,-5-1-16 0,-5 2 0 15,-3 1-48-15,-3 2 0 0,-1 1 0 0,-4 1-17984 0</inkml:trace>
  <inkml:trace contextRef="#ctx0" brushRef="#br0" timeOffset="-167982.57">12798 16078 16575 0,'-12'3'1472'0,"1"-3"-1168"0,3 2-304 0,5-2 0 0,1 0 576 0,-1 0 64 0,-6 0 16 0,-5 0 0 16,-2-2-2496-16,3-5-496 0,0 1-96 0,5-1-32 0,2-2 2160 0,3-1 432 0,1 0 96 0,-1 2 16 0,2-1 976 0,0 5 208 0,-2 1 48 0,1 0 0 0,-1 3 176 0,1 3 32 15,-1 0 16-15,1 1 0 0,2 2-496 16,1 3-112-1,3-3 0-15,3 4-16 0,3-4-176 0,2 0-48 16,5 0 0-16,0 1 0 0,3-4 112 0,2 1 32 16,3 1 0-16,2-4 0 0,4 2-640 0,1-1-128 15,1-2-32-15,3-2 0 0,5-1-192 0,5 0 128 0,3-4-128 16,3 1 0-16,4 2 160 0,-2-2-160 0,2 0 160 0,-1 2-160 16,2 2 0-16,3-2 0 0,0 2 0 15,3-2 0-15,3 4 0 0,-1 0-192 0,-3 0 16 16,-1 0 0-16,-1 1 384 0,5 2 80 0,3-3 16 15,0 2 0-15,-3-2 256 0,1-2 48 0,-4-1 16 0,1 0 0 16,2-1 128-16,0-2 16 0,-1-3 16 0,-6 2 0 16,-5 0-256-16,4-3-48 0,5 2-16 0,2-5 0 15,-1 4-192-15,-1 1-32 0,-1 2-16 0,-2 0 0 16,-1 3-224-16,-1 0 0 0,1-4 128 0,-1 1-128 16,-4 3 0-16,7 0 0 0,1-1 0 0,2 4 0 15,-1-2 0-15,-2 2 0 0,-7-4 0 0,-1 2 0 0,1-2 0 16,0 0 0-16,1 3 0 0,1 1 0 0,-1 3 0 15,-2 3 0-15,-1-4 0 0,-3-1 0 0,-3 2 0 0,-6-1 0 16,-2-2 0-16,5 4 0 0,5-1 0 0,4 0 0 16,-3 1 144-16,0 0-144 0,-1 1 0 0,0-2 0 15,-2 0 0-15,1-2 0 0,-3-1 0 0,2 0 0 16,3 0 0-16,-1 0 0 0,-3 3-128 0,1-1 128 16,-1 2 0-16,1-2 0 0,-3 3 0 0,0 0 0 15,-3-1 0-15,-1-1 128 0,-3 0-128 0,5-1 0 16,1 2 0-16,-2-4-176 0,-5 1 176 0,4 2 0 0,10-1 0 15,4 0 0-15,1-2 0 0,-2 0 0 0,0-2 0 16,0 0 0-16,0-2 0 0,4 2 0 0,2 0 0 16,-2 0 0-16,4-1 0 0,-5 2 0 0,-7-1 0 0,6-2 0 15,9-2 0-15,2 2 0 0,1 2 0 0,-2-1 0 16,2 6 0-16,-2-3 0 0,0 3 0 16,-2 1 0-16,-3 1 0 0,0-1 0 0,-1-1 0 0,-1 2 0 15,-1 0 0-15,0 0-128 0,-1-1 128 0,0 2 0 16,1-6 0-16,1 3 0 0,-2 0 0 0,4 0 0 15,1-2 0-15,3 2 0 0,0 0 0 0,1 1 0 16,-2 1 0-16,-1-1 0 0,2 2 0 0,-1 0 0 16,-2 1 0-16,-1 0 0 0,3 1 0 0,-4-2 0 0,0 2 0 15,-2-3 0-15,1 1 0 0,-1-2 0 0,0-1 0 0,-1 0 0 16,1 1 0-16,-1-4 0 0,1 0 0 0,-1 0 0 16,3 0 0-16,1 0 0 0,1 0 0 0,2 0 0 15,2 0 0-15,1 0 0 0,1 0 0 0,1-3 128 16,0 3-128-16,-1 0 0 0,0 3 0 0,0-3 0 15,1 2 0-15,-3-2 0 0,-4 1 0 0,1 2 128 16,0-1-128-16,-1 2 0 0,-2-2 176 16,0 2-48-16,-1-4 0 0,-2 3 0 0,-1-2 80 0,-2-2 16 15,-3 1 0-15,-1 0 0 0,-2 0-80 0,3 0-16 0,3 0 0 16,2 0 0-16,-2 1-128 0,1-1 0 0,1 2 0 0,1-2 0 16,2 0 0-16,-1 0 0 15,-1 0 0-15,0 2 0 0,0 0 0 0,2 1 0 0,0-2 0 16,-2 1 0-16,-2-2 0 0,-2 0 0 0,-1 3 0 0,-2 0 0 15,-1 0 128-15,0 1 0 0,-2-2 0 0,-1 2 0 16,-4-3 0-16,-2 1 0 0,1 1 0 0,-2-3 0 16,-1 0 0-16,-3 1 0 0,1 2 0 0,-1-3 0 15,0 2-128-15,1 2 160 0,0-4-160 0,-1 0 160 16,1 2-160-16,3-2 0 0,1 0 0 0,1 2 128 0,-1 0-128 16,-3-2 0-16,1 0 0 0,-4 0 0 0,1-2 128 15,-4 2-128-15,0 2 0 0,-2-2 128 16,0 0-128-16,-4 3 0 0,0 0-160 0,-1-2 160 0,-2 2-176 15,-1 1 176-15,-1 1-192 0,-2-2 192 16,-1 1-448-16,-3 0 32 0,-1 1 0 0,-4 1-19312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38:24.4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22098 1318 11055 0,'2'-4'976'16,"0"-2"-784"-16,-1 2-192 0,2 2 0 0,-1 1 1472 0,1-2 240 0,0-3 48 0,4-4 16 0,1-5 672 0,1 2 144 0,1 0 32 0,-3 3 0 0,-2 2-1088 0,-1 2-192 0,-2 2-64 0,-2 0 0 15,-1 4-720-15,-1 0-160 0,-3 1-16 0,-3 4-16 16,-2-1 144-16,-2 6 48 0,-2 0 0 0,-4 5 0 0,-2 1-256 0,-2 4-48 16,-3 2-16-16,0 3 0 0,1-3-240 0,-2 3 0 15,0-3 0-15,0 3 0 0,-1-2 0 16,2-1 0-16,1-1 0 0,2-2-160 0,4-3 480 0,1-2 80 16,5-2 32-16,2-2 0 0,2-2 48 0,3-1 16 15,1-1 0-15,3-2 0 0,3-2-368 0,2-1-128 16,1 2 0-16,2-3 144 0,4 0-144 0,2 0 0 15,3 0 0-15,2 0 0 0,3 2 0 0,2-1 0 16,0 2 0-16,3 3 0 0,3 0 0 0,0 4 0 16,1 0 0-16,-2 2 0 0,0 3-128 0,-4 1 128 0,0 0 0 15,-6 1 0-15,0-1 0 0,-6-2 0 0,-1 3-144 16,-3-1 144-16,-4 0 0 0,-2-3 0 0,-2 5 0 0,-3-5 0 16,0 2 0-16,-2-1 0 15,-3-2 0-15,0 0 0 0,-4 2 0 0,0-2 128 0,1 1-128 0,-1-5 144 16,0 2-144-16,-1 0 0 0,0-1 0 0,1-2 0 15,0-1 0-15,-1 1 240 0,0-1-48 0,-2 0 0 16,0 0-48-16,-1-2-16 0,-1 2 0 16,-3 0 0-16,-1 0-128 0,-4-2 0 0,0 2 0 0,2-2 0 15,-1 1 0-15,3-4-192 0,0 2 64 0,3-3 128 16,0 0-256-16,2-3 64 0,3 2 0 0,2-4 16 16,1-1-2000-1,4 1-384-15,2-1-96 0,4-3-11984 0</inkml:trace>
  <inkml:trace contextRef="#ctx0" brushRef="#br0" timeOffset="475.18">22631 1095 22111 0,'-2'-8'1968'0,"-1"2"-1584"0,2-1-384 16,1 4 0-16,1 3 320 0,1-3-32 0,-1 2 0 15,1 1 0-15,2-2 976 0,0-2 192 0,1 1 32 0,0 3 16 0,-3 3-832 0,1 1-160 0,-5 2-48 0,1 4 0 0,-1 2-208 0,-3 4-64 0,-1 0 0 0,-1 6 0 0,-1 3 496 0,-1 4 80 16,2 1 32-1,-1 5 0-15,3-3-16 0,2 0 0 0,1-1 0 0,2 1 0 16,2 3-80-16,1 0-32 0,1 3 0 0,1 0 0 0,-1 2-384 0,-1 2-80 0,0-4-16 0,-2 3 0 16,0-4-192-16,-2 2 0 15,0-4 0-15,-2-1 0 16,0-6-320-16,-1-2 64 0,1-6 0 0,1-1 0 31,1-1-1728-31,-2-2-352 0</inkml:trace>
  <inkml:trace contextRef="#ctx0" brushRef="#br0" timeOffset="728.03">22228 1533 23039 0,'-7'-3'2048'0,"2"-1"-1648"16,4 1-400-16,2 3 0 0,0 0 1520 0,2-1 208 15,-2-1 64-15,1-2 0 0,2-2-192 0,5-3-48 16,6-1 0-16,4 0 0 0,6-1-672 0,5 0-144 16,4-1-32-16,5 2 0 0,0-1-432 0,6 1-80 15,4 2-32-15,3 2 0 0,1 1-160 0,-1 1 0 16,-5 4 0-16,-3-2 0 16,-7 2-1120-16,-4 2-96 0</inkml:trace>
  <inkml:trace contextRef="#ctx0" brushRef="#br0" timeOffset="1568.15">23320 1536 3679 0,'1'-4'320'0,"1"2"-320"16,-1-1 0-16,-1 2 0 0,0 1 1184 0,1 0 160 0,-1-4 48 0,1-1 0 0,-1-2 720 0,0 1 160 0,0-4 32 0,-2 1 0 0,-1-1-128 0,0 4-32 0,-1 0 0 0,-3 0 0 0,-1 2-608 0,-3-1-128 16,-1 4-32-16,-2 1 0 15,-2 3-432-15,-1 4-96 0,-2-1-16 0,-1 4 0 0,0 0-544 0,1 2-112 16,-1 3-32-16,0-2 0 15,4 2-144-15,-1 1 0 0,-1 0 0 0,1 3 0 0,2 3 192 0,-1 0-64 16,1 1 0-16,1-1 0 0,1 3 304 0,1 1 48 0,2 0 16 16,1-2 0-16,4 1 16 0,3-5 16 0,2-2 0 0,5-2 0 31,2-1-288-31,3-2-64 0,2-6-16 0,3 2 0 31,3-3-160-31,1-2 0 16,4-4 0-1,0 0 0 1,3-3 0-16,-1-1 0 0,1-2 0 0,-1-4 0 0,-1 2 0 16,1-5 0-16,-1 0 0 0,-2-3 0 0,-1 0 0 0,-3-3 0 0,-2 0 0 15,-1 0 0-15,-2-2 0 0,-2 2 0 0,-3-1 0 0,0-2 0 0,-1 0 0 0,-2 0 0 16,-2-3 0-16,-2 5 0 0,-2-1 0 0,-2 5 0 0,1 2 0 0,-3 6 0 0,0 2 0 0,-1 6 0 0,-2 0 0 16,2 2 0-1,-1 4 384-15,0 4 32 0,0 0 16 0,2 5 0 0,1-2-192 0,2 2-48 0,2 1 0 0,2 0 0 0,2 3-192 0,3-2 0 0,2 2 0 0,1-1 0 16,1-3 144-16,3 2-144 0,1 0 128 0,1 0-128 0,0-1 0 0,1 0 0 15,2 0 128 1,-2-4-128-16,1 2 0 0,0 1 0 0,0-3 0 0,0 2 0 31,1 1-416-31,-1 1-64 0,-2-3-16 0,-1 2-17008 0</inkml:trace>
  <inkml:trace contextRef="#ctx0" brushRef="#br0" timeOffset="2012.75">23980 1042 34095 0,'-7'-3'1504'0,"1"3"320"0,1 3-1456 0,1 3-368 16,2 1 0-16,2-1 0 0,0 1 1008 0,-2 6 128 0,2 3 16 0,0 11 16 0,0 8-656 0,2 4-144 0,0 4-32 0,1-1 0 0,-1 2-336 0,-1-3 0 0,-1-3 0 0,0 4 0 0,-2 1 0 0,-1 2 0 0,1-1 0 0,-1-1 0 0,2 2 0 0,0-7 0 0,2-1 0 0,0-4-128 16,2-3 128-16,-1-2-128 0,2-7 128 0,0-3-128 15,0 0-512-15,-1-4-80 0,0 0-32 16,-1-3-10368-16,-1-1-2064 0</inkml:trace>
  <inkml:trace contextRef="#ctx0" brushRef="#br0" timeOffset="2232.66">23520 1465 35935 0,'-14'-12'3200'0,"5"6"-2560"0,3-1-512 15,5 4-128-15,2 0-1168 0,2 1-256 16,2 1-48-16,3-4-16 0,4-3 2208 0,8 0 448 0,10-2 96 0,7-5 16 16,6 4-320-16,7-2-48 15,0 1-16-15,5 0 0 0,1 2-608 0,3 1-128 0,1 2-32 0,0 0 0 16,0 1-128-16,-3 3 0 0,-4 0 0 0,-5 1-11568 16,-4 4-2224-16</inkml:trace>
  <inkml:trace contextRef="#ctx0" brushRef="#br0" timeOffset="2662.29">24363 1573 18431 0,'-4'-3'816'0,"3"0"160"0,-1 3-784 0,2 0-192 0,2 0 0 0,-1 0 0 16,0 0 1760-16,3-3 304 0,1 3 64 0,3-2 16 16,4 0 656-16,4 0 128 0,1-2 16 0,4-2 16 15,1 0-1552-15,2 0-304 0,0-3-64 0,2 2-16 16,0-3-688-16,3-3-144 0,-1 3-16 0,2-2-16 0,1 0-160 0,-3-4 0 16,-1 1 0-16,-3-1 128 15,-2 2-128-15,-2-4 0 0,-1 2 0 0,-5-3 0 0,0 3 0 16,-4-3 0-16,-1 0 0 15,-5 0 0-15,-1 0 0 0,-4 0-176 0,-4 1 176 0,-4 5-192 0,-2 0-288 16,-4 3-64-16,-5 4-16 0,-4 4 0 0,-5 4 112 0,-4 8 0 16,-3 5 16-16,-5 7 0 0,-1 4 432 15,0 3-128-15,1 2 128 0,3 1 0 0,2 2 0 0,3 1 0 0,3 3 0 0,6-3 0 0,7 0 576 16,7-7 32-16,5-2 16 0,4-1 0 0,5-1-128 0,4-4-32 31,5 1 0-31,3-5 0 0,2 0-336 0,5-2-128 0,4 1 0 0,1-3 144 0,6 1-144 0,-1-3 0 31,4-4 0-31,2 0 0 0,1-1 0 0,4 0 0 0,-1-2 0 16,1-3-12272 0,1 3-2400-16</inkml:trace>
  <inkml:trace contextRef="#ctx0" brushRef="#br0" timeOffset="5804.77">25535 1883 12895 0,'-4'0'1152'0,"0"0"-928"0,3 0-224 0,1 0 0 0,0 0 368 0,0 0 16 0,-1 0 16 0,0-2 0 0,-2 0 496 0,1 2 112 0,-1-2 16 0,2-2 0 0,1 2 272 0,0-2 64 16,1 2 16-16,0-2 0 0,3-2 96 0,-1 2 32 0,2-2 0 16,-2-3 0-16,2 3-96 0,0-1-32 15,1-5 0-15,2 1 0 0,0-4-240 0,1-1-48 0,2 0-16 0,2 0 0 16,-1-5-624-16,3-2-112 16,1-2-16-16,1-7-16 0,2 1-304 0,-1-4 0 0,1-2 0 0,-1-2 0 15,1-8 0-15,-2-4 0 0,-1-2 0 16,-3-4 0-16,-2 9 0 0,-3-6 0 0,1 1 0 0,1 0 0 15,0 1 0 1,2 5 0-16,2 3 0 0,-1 9 0 0,1 7 0 0,1 3 0 0,0 6 128 0,-2 6-128 0,3 3 0 16,-1 1 0-16,0 3 128 0,-1 2-128 15,-1 2 0-15,0 1 0 0,-2 1 128 0,-1-3-128 0,-3 6 0 0,1-2 0 32,-1 4 0-32,-1-2 0 0,-1 4 0 0,0 0 0 15,0 2 0-15,0 3 0 0,-1 0 0 0,-2 5 0 16,2-1 0-16,-2 6 0 0,1 0 0 0,-1 7 0 15,2 2 0-15,0 4 0 0,1 0 160 0,0 3-160 16,2 6 128-16,0-2-128 0,2 3 128 0,0 0-128 16,1-1 128-16,-2-5-128 0,2-7 0 0,0-1 0 15,0-3 0-15,-1-3 0 0,-1-1 0 0,1 0 0 16,-2-4 0-16,0 1 0 0,-3 1 128 0,3-3-128 0,-2 3 192 16,0 0-64-16,-2-2 160 0,1 2 32 0,1 1 0 0,-1-2 0 15,-1 1-320-15,2-3 0 0,0-2 128 16,1 0-128-16,1-5 0 0,-1 0 0 0,1-4 0 0,-1-2 0 15,-1-2 0-15,1-1 0 0,-1-3 0 0,2-4 0 32,-4 1-816-32,2-3-160 0,0-2-48 0,-2-4-10432 0,-1 0-2080 15</inkml:trace>
  <inkml:trace contextRef="#ctx0" brushRef="#br0" timeOffset="6740.78">27465 1112 10127 0,'-1'-3'896'0,"0"3"-704"0,1 0-192 0</inkml:trace>
  <inkml:trace contextRef="#ctx0" brushRef="#br0" timeOffset="7561.94">27423 1105 7359 0,'-4'0'656'0,"1"0"-528"15,0 0-128-15,2 0 0 0,1 0 1488 0,-1 0 272 16,-1 0 48-16,-1 0 16 0,-1 0-240 0,0-2-48 16,1 2-16-16,0-1 0 0,3-2-1056 0,0 3-208 15,3-4-32-15,-1 2-16 0,1-2 160 0,1 2 16 16,0-2 16-16,1 2 0 0,0-2 448 0,0 0 96 16,0 2 16-16,0-2 0 0,-1 2 384 0,1-2 96 0,-1-1 16 15,1 1 0-15,-1 2-384 0,1-2-80 16,-1 3-16-16,0-4 0 0,-1 4-272 0,1-6-64 15,0 5-16-15,-1-4 0 0,1 2-336 0,0-2-64 0,-1 2-16 0,1-2 0 16,0 3-208-16,-2 0 144 0,2-1-144 0,-1 2 128 16,-2-1-128-16,1 2 0 0,0 1 0 0,-1 0 0 15,0 0-128-15,-1 0 128 0,1 0 0 0,0 0 0 16,-1 0 0-16,2 1 0 0,-2-1 0 0,0 0 128 0,0 0-128 16,0 0 192-16,0 0-192 0,0 0 192 0,0 0 128 15,0 0 16-15,0 0 16 0,0 0 0 0,0 0 32 0,0 0 0 16,0 0 0-16,0 0 0 0,0 0-128 0,0 0 0 15,0 0-16-15,10-16 0 0,-10 12-240 0,-3 1 0 16,2 0 0-16,-2 1 0 0,1 2 0 0,-1 0 0 16,0 2 0-16,-2-1 0 0,0 2 0 0,-1 3 0 15,-2 3 0-15,-2-2 0 0,0 5 0 0,1 3 0 16,-4 1 0-16,1 2 0 0,-1 0 0 0,0 1 0 16,-1-3 0-16,1 2 0 0,-1-2 0 0,2-1 0 15,1-1 0-15,-1-2 0 0,1-2 0 0,1 0 0 16,1 1 144-16,0-5-144 0,0 4 224 0,1-2-32 15,-2 3-16-15,0-1 0 0,-1 2-176 0,0 2 0 0,-1 2 0 0,-1 0 0 16,-2 5 0-16,0-3 0 16,0 5 0-16,-1-4 0 0,-1 7 0 0,0 2 0 0,-1 4 0 0,2 2 0 15,-1 7 0-15,1-2 0 0,2 1 0 0,2-4 0 16,2-5 0-16,5-5 0 0,3-5 144 0,2-5-144 16,2-3 0-16,3-4 0 0,2-2 0 0,2-5 0 15,1-2 0-15,0-2 0 0,2-2 0 0,1-2 0 16,-1 0 0-16,1-4 0 0,1-1 0 0,1-3 0 15,1-2 0-15,-2-3 0 0,0 1 0 0,0-1 0 0,2-1 0 16,-1-2 0-16,1 0 0 0,0 0 128 0,1-3-128 16,1-1 0-16,-1 1 0 0,0-3 128 0,1 2-128 15,-1-1 0-15,-1 1 0 0,-1 0 0 0,1 1 0 0,-1 0 0 16,0 0 0-16,-3 3 0 0,0 2 0 0,0 1 0 16,-1 1 0-16,-1 1 0 15,-1-2 0-15,-1 3 0 0,-1-2 0 0,-1 2 0 16,-1 1 0-16,-1-1 0 0,-1 0 0 0,-3-3 0 0,-2 1 0 0,-1 4 0 15,-1-2 0-15,-1 4 0 0,0 2 0 0,-2 0 0 16,0 4 0-16,1 3 0 0,0 1 0 16,0 4 0-16,0 1 0 0,-2 4 0 0,2 5 0 0,-1 3 0 15,-1 5 0-15,1 2 0 0,-1 7 0 16,1 2 0-16,1 3 0 0,2 5 0 0,0-1 0 0,3 4 0 16,0 1 0-16,2-2 0 0,0-6 0 0,1-1 0 15,0 2 0-15,2 1 0 0,0-1 0 0,0 1 0 0,1-2 0 16,2-4-128-16,-1-3 0 0,0-1 0 0,1 1 0 0,1-6 0 31,0-3-752-31,1-6-144 0,1-3-16 0,-1-4-16 0,-2-3-480 16,2-3-112-16,-1-4-16 0,0-2-13376 0</inkml:trace>
  <inkml:trace contextRef="#ctx0" brushRef="#br0" timeOffset="7910.3">27819 1312 11055 0,'10'-16'480'0,"-4"6"112"15,1 0-464-15,-1 1-128 0,-2 6 0 0,0-1 0 0,0-1 1136 0,3-2 208 0,4-3 32 0,3-8 16 0,2 1 720 0,-1-4 160 0,-2 5 32 0,-3-4 0 0,-1 4-640 0,-4 1-112 0,-3 3-16 0,-1 2-16 0,-2 0 80 0,-3 0 0 0,-1 2 16 0,-1-1 0 16,-2 5-624-16,-2 2-128 15,0 0-32-15,-1 5 0 0,0 2-480 0,-2 4-96 0,0 3-32 0,-2 0 0 16,-1 8-224-16,-3 1 0 0,1 8 0 16,-3 3 0-16,-2 4 0 0,1 4 0 0,1 4 0 0,1-4 0 15,4-1 128-15,1-5 48 0,3 2 0 0,3-7 0 16,3-5-48-16,1 1 0 0,3 4 0 0,2 3 0 16,2 0-128-16,3-4 160 0,5 0-160 0,2-2 160 15,6-8-160-15,2-2-224 16,4-3 48-16,2-7 16 0,4-3-1504 0,0-3-288 0,2-3-64 15,1-3-13824-15</inkml:trace>
  <inkml:trace contextRef="#ctx0" brushRef="#br0" timeOffset="8193.94">28442 676 20271 0,'-3'-1'1792'0,"2"2"-1424"0,1 2-368 15,0-1 0-15,1-1 416 0,-1 3 16 0,2 2 0 16,-1 5 0-16,0 3 1344 0,2 7 272 0,0 8 48 0,0-1 16 16,1 4-368-16,-1 0-64 0,0 3-16 0,-1 2 0 15,1-1-544-15,-1 5-112 0,2-1-32 0,0 7 0 16,-2-2-576-16,0 2-112 0,1 1-32 0,-2 3 0 15,-1-4-256-15,-1-3 0 0,-2-5 0 0,1-2 0 16,0 1 0-16,-2 1-272 0,-1-2 16 0,1-3 16 16,2-2-1344-16,-2-3-272 0,3-4-48 0,-2-3-8512 15,2-2-1696-15</inkml:trace>
  <inkml:trace contextRef="#ctx0" brushRef="#br0" timeOffset="8443.93">27931 1068 33167 0,'-10'-13'2944'0,"5"6"-2352"16,2 4-464-16,3 0-128 0,1 3 1184 0,3-2 224 15,1 1 32-15,2-4 16 0,5-2-560 0,8 0-128 16,7-2 0-16,12-1-16 0,5-2-352 0,6 0-64 0,5 1-16 0,3 2 0 15,5-3-320-15,1 3 0 0,0 2 0 0,-2 0 0 32,-1 1-512-32,0 6-64 0,1 0 0 0,0 0-17584 0</inkml:trace>
  <inkml:trace contextRef="#ctx0" brushRef="#br0" timeOffset="8897.79">29121 1166 24879 0,'1'2'2208'0,"0"-4"-1760"0,2 2-448 0,-1-3 0 0,2 3 1152 0,0-1 160 0,3-1 32 0,5-2 0 0,7 0 704 16,6-1 128-16,6 2 48 0,3-4 0 0,5 4-1328 0,4-1-272 0,1 2-48 0,3 2-16 0,3 0-384 0,-2 3-176 0,1 1 160 0,-2 1-160 0,2-1-160 0,-6 2-128 15,-3-2-32 1,-3 1 0-16,-3-2-2112 0,-3 1-448 0</inkml:trace>
  <inkml:trace contextRef="#ctx0" brushRef="#br0" timeOffset="9253.31">29207 1466 32255 0,'-21'-1'1424'0,"8"1"304"0,2 1-1392 0,4-1-336 16,5 0 0-16,2 0 0 0,1 3 320 0,-1-6-16 0,1 3 0 0,1 0 0 16,3 0 912-16,3 0 176 0,5 0 32 0,3-1 16 15,5 1-832-15,3 0-160 0,6-2-48 0,4 2 0 0,3 0-144 16,5-3-16-16,3 3-16 0,5 0 0 16,-1 3-224-16,3-3 0 0,3 3 0 0,-2 0 0 15,-1-2-1104-15,-4 2-224 0,-2-3-32 0,-5 0-15360 0</inkml:trace>
  <inkml:trace contextRef="#ctx0" brushRef="#br0" timeOffset="9805.32">29607 827 34095 0,'-10'-9'3024'0,"4"6"-2416"15,2 3-480-15,3-3-128 16,2 3-576-16,0 3-144 0,2-3-32 0,2 2 0 0,2 4 752 0,3-1 0 16,4 4 240-16,5 3-64 0,2 1 272 0,3 3 64 0,4 0 16 15,3 2 0-15,1 1-528 0,4 1 0 16,3-2 0-16,-1 1 0 0,4-2 0 0,-1 0 0 0,-3 0 0 16,-1-4-144-1,-2 2-1008-15,-2-4-208 0,-2 0-48 0,0-3 0 16,-1 0-304-16,-3-1-64 0,1-4-16 0,-2 1 0 15,-1-2 992-15,-3 1 192 0,2-2 32 0,-4 2 16 0,-1-1 560 16,-1 2 0-16,-2-1 160 0,-3 4-32 0,-3-4 736 0,-1 4 160 0,-3 1 16 0,-1-2 16 16,-3 2-112-16,-2 0-32 0,0 0 0 0,-3 3 0 15,-3-1-592-15,-3 0-112 0,-2 2-16 0,-4 4-16 0,-2 3 48 16,-3 1 16-16,-2 4 0 0,-3 1 0 0,-1 1 64 0,-1 0 16 16,-1 5 0-16,3-3 0 0,-1 3 64 0,-2 4 0 15,1 0 16-15,1 0 0 0,0 0 64 16,0 0 16-16,2-1 0 0,0 1 0 0,1-3 256 15,-2 0 48-15,3 2 16 0,-2-6 0 0,3 2-432 16,1-2-96-16,0 1-16 0,2-1 0 16,2-1-640-16,2-1-144 0</inkml:trace>
  <inkml:trace contextRef="#ctx0" brushRef="#br0" timeOffset="12049.84">31521 982 33167 0,'-7'0'2944'0,"-1"0"-2352"0,4 0-464 0,2 0-128 0,-1 1 0 0,1 1 0 0,-3-2 0 16,-5 3 0-16,-2-2 0 0,-3 3 0 0,-2 1 0 0,1 1 0 0,1 0 0 0,-1-2-160 0,1 2 160 0,-3 0 0 0,1 0 0 0,0 2 0 0,-2 0 0 0,0 0 0 0,0 3 0 0,0-4 0 0,2 3 0 0,2-1 0 0,4-3 192 0,0 0 80 16,1 1 32-16,3-1 0 15,3-3-304-15,0 1 0 0,4-1 0 0,3-1 0 0,0-1 0 0,5-1 0 16,2 3 0-16,2-3 0 15,3 1 0-15,1 1 0 0,4 1 0 0,1 1 0 16,2-1 0-16,2 4 0 0,1-1 0 0,1 2 0 16,0 0 0-16,-1 3 0 0,-1 0 0 0,-1 4 0 0,-3 1 0 0,-4 0 0 15,-3 5-128-15,-5-1 128 0,-4 2 0 0,-3-2 0 16,-5 1 0-16,-3 4 0 0,-3-6 0 0,-3 1 0 0,-3 1 128 16,-3 2-128-1,-2-1 320-15,-1 0 0 0,-1-1 0 0,1-1 0 0,-2 0 64 0,2 1 32 0,-1-3 0 16,1-2 0-16,1 0-96 0,2 0-32 0,0-3 0 0,1-1 0 15,2 1-288-15,-1-4 0 0,0 1 0 0,1-3 0 16,2-1 0-16,0-5-256 0,2 0 32 0,2-3-16352 16</inkml:trace>
  <inkml:trace contextRef="#ctx0" brushRef="#br0" timeOffset="12412.99">31908 770 39615 0,'-7'-10'1760'0,"2"8"352"0,1-2-1680 0,3 4-432 0,-1 0 0 0,4 0 0 0,-1 0 240 0,0 1-48 0,2 4 0 0,0 2 0 0,2 2 96 0,1 5 16 0,2 5 0 0,-1 3 0 0,-1 0-304 0,1 4 0 0,-1 1 0 0,-1 3 0 15,-2 3 0-15,-1-1 0 0,-1 6 0 0,0-4 0 16,-2 2 0-16,0 1 0 0,-2 1 0 0,0-3 0 15,-1 3 0-15,-2-3-192 0,-1 1 48 0,0-3 16 32,-2-1-1072-32,1-3-208 0,-1-1-32 0,-2-2-15280 0</inkml:trace>
  <inkml:trace contextRef="#ctx0" brushRef="#br0" timeOffset="12650.57">31632 1150 36863 0,'6'-9'1632'0,"1"3"336"0,0 2-1584 16,-1 3-384-16,0-1 0 0,-1 2 0 0,3 0 0 0,3 0 128 16,7 0-128-16,7 0 0 0,6-3 608 0,2 3 32 15,-2 3 16-15,-1-3 0 0,-2 0-496 0,-2 2-160 16,-1-2 0-16,0 1 0 15,-3 2-896-15,0-2-304 0</inkml:trace>
  <inkml:trace contextRef="#ctx0" brushRef="#br0" timeOffset="13099.34">32233 1295 36863 0,'-10'-5'1632'0,"3"3"336"0,1 0-1584 0,2 2-384 0,3 0 0 0,0-3 0 0,-1 2 192 16,0 1-32-16,-2-2-16 0,-2-1 0 0,0 2 304 0,0-1 48 15,-1 2 16-15,0 2 0 0,0-1-688 0,-2 4-128 16,-1 1-16-16,-1 4-16 16,-3 0-432-16,-1 5-64 0,-2 1-32 0,0 0 0 15,-3 4 224-15,0 1 64 0,0 1 0 0,1-2 0 0,1 2 384 0,1-1 192 16,3-1-160-16,2-1 160 0,3-1 0 0,3-2 0 16,1 0 128-16,4-2-128 0,2 1 704 15,3-5 16-15,2 2 16 0,3-3 0 0,2-2-480 0,1 2-80 0,4-6-32 16,3 0 0-1,1-2-544-15,1-2-112 0,2-2-32 0,2-3 0 16,-3 0 32-16,2-1 16 0,-1-4 0 0,-1 1 0 0,-1-3 368 0,-2 0 128 0,-3 0 0 0,-2-2-144 16,-3 2 416-16,-3-3 96 0,0 1 16 0,-3-1 0 15,-1 0 192-15,-2 0 32 0,-2-4 16 0,0 3 0 16,-2-1-448-16,-2 1-176 0,0 1 128 0,0 2-128 16,1 4 0-16,0 2 0 0,3 2 128 15,0 2-128-15,0 0 240 0,3 3 16 0,0 2 0 0,1 3 0 0,2 2 16 16,1 1 16-16,1 3 0 0,2 3 0 0,2 2 128 0,1 1 32 15,0 0 0-15,2 2 0 0,-1 1-272 0,1-2-48 16,0 4-128-16,-1-2 192 0,1 1-192 0,-1 1 0 16,-1-2 0-16,-1 0 0 0,-1 1 0 0,-3 1 0 15,-2-2 0-15,-1 0 0 0,-1 0-320 0,-1 0-48 16,-2-4-16-16,1 1-16992 0</inkml:trace>
  <inkml:trace contextRef="#ctx0" brushRef="#br0" timeOffset="13362.48">32780 891 40543 0,'-13'13'1792'0,"3"2"384"0,2 1-1744 0,2 0-432 0,2-4 0 0,3 1 0 0,-1 0 128 0,-1 12-128 0,-3 16 0 0,-2 13 128 0,1 12 0 0,-1 3-128 0,3-5 192 0,3-7-64 0,-1-4-128 0,2-2 0 0,1-9 144 16,0-2-144-16,1-7 0 0,-1-2-240 0,0-6 48 0</inkml:trace>
  <inkml:trace contextRef="#ctx0" brushRef="#br0" timeOffset="13583.92">32441 1288 43311 0,'1'0'1920'0,"2"0"384"0,2-2-1840 0,1 2-464 0,-1-3 0 32,1 2 0-32,3-1-1008 15,4-2-288-15,8-2-64 0,10 0-16 0,7-4 1248 0,6 0 128 0,0 4 256 0</inkml:trace>
  <inkml:trace contextRef="#ctx0" brushRef="#br0" timeOffset="13978.8">32943 1469 32255 0,'-6'-4'1424'0,"3"2"304"0,2-2-1392 0,1 2-336 16,1-1 0-16,2 2 0 0,0-2 0 0,2 0 0 15,3-6 0-15,3 2 0 0,6-6 768 16,3-2 192-16,2 2 48 0,1-3 0 0,-1 3-848 0,-1-3-160 0,-1 0 0 15,-1 1 0-15,0 2 144 0,-4 0 112 0,0 1 32 0,-3 0 0 16,0 2 240-16,-3 0 48 0,-2 1 16 0,-2-1 0 16,-1 2-368-16,-3 1-80 0,-1 1-16 0,-2 3 0 15,-3-4-128-15,-1 4 0 0,-3 0 0 0,-2 3 128 16,-3 3-128-16,0 0 0 0,-4 4 0 0,-2 1 128 16,-3 3-128-16,-4 7 0 0,1 4-160 15,-5 4 160-15,0 2 0 0,-1 1-144 0,-2 3 144 0,2 1 0 16,3-1 0-16,4 1 0 0,3-2 0 0,4-3 0 15,5 2 0-15,3-3 192 0,4 1 0 0,3-2-16 0,4-1 336 16,4-5 80-16,5-2 16 0,3-2 0 0,0-1-160 16,3-5-16-16,3 0-16 0,3-1 0 0,3-3-256 15,3-2-160-15,6-3 192 0,3-2-192 16,4-2-304-16,3-1-160 0,2-4-48 0</inkml:trace>
  <inkml:trace contextRef="#ctx0" brushRef="#br0" timeOffset="23469.33">13230 10046 5519 0,'4'-10'496'0,"-3"6"-496"0,0-1 0 0,0 4 0 15,1 1 4304-15,-2 0 768 0,1 1 160 0,1 2 16 0,1 1-3824 0,2 2-768 0,1 4-144 0,0 2-48 16,0 7-880-16,0-1-176 0,-1 4-48 0,0 3 0 0,0 4 208 0,-1-1 48 0,0 5 0 0,-2 2 0 16,1 2 256-16,-2 0 128 0,-1 9-128 0,0 3 128 15,-1-2 1296-15,-1 9 352 0,0 13 64 0,-2 10 16 16,0 3-128-16,-2 3 0 0,0 3-16 0,0 1 0 16,0-1-992-16,0 7-192 0,-3 9-32 0,-1-1-16 0,0-3-96 15,-1-1-32-15,-1 5 0 0,-3-7 0 0,1-11 224 0,-1-1 32 16,-1 3 16-16,3 1 0 15,-1 0-80-15,0-6-16 0,2-4 0 0,0-1 0 0,-1-3-80 0,0 2 0 16,-1 0-16-16,1-6 0 0,0-10-304 0,2 2 128 16,0 0-128-16,-1 3 0 0,0-2 0 0,1-1 0 15,1-2 0-15,2-5 0 16,-1-2-1120-16,2-10-128 0,0-7-32 0,3 2-15424 16</inkml:trace>
  <inkml:trace contextRef="#ctx0" brushRef="#br0" timeOffset="24292.42">12895 13265 32255 0,'2'5'2864'15,"1"-4"-2288"-15,-2 1-576 0,0 1 0 0,0-3 1824 0,3 4 256 0,2 4 48 0,3 2 16 0,6 4-1936 0,2 2-384 0,4 1-80 0,1-1 0 0,3 2-192 0,0-1-48 16,3-4 0-16,3 0 0 0,5-1 144 0,2-2 32 0,1-1 0 0,3-2 0 0,8 2 480 0,6-3 96 16,2 4 32-16,5-6 0 0,7 4 224 0,0-2 32 15,-3-2 16-15,12-1 0 0,11-3-192 0,8 0-48 16,0 0 0-16,1-3 0 0,1-1-192 0,5-2-128 16,4 4 128-16,-4-4-128 0,-9 2 0 0,13-2 0 15,12-3 0-15,3 2 0 0,-2 0 0 0,3-2 0 0,5-3 0 16,-5 5 0-16,-11 1 0 0,4-3 0 0,6-1 0 0,-2 3-192 15,0 1 192-15,-5 0 0 0,-4-6-144 0,0 7 144 16,5 3 0-16,-3 2 288 0,0-4-48 0,-1 4-16 16,-3-2-224-16,-1 2 0 0,-3-3 128 0,-4 2-128 15,-1-1 0-15,-6 2-160 0,-1-4 32 0,-6 0 0 16,-3-2 128-16,-5 1 0 0,-2 1 0 0,-5-2 0 16,-1 0 0-16,-3 0 0 0,-1 2 0 0,-5-5 128 15,-3 0-128-15,-4 1 0 0,0 6 0 0,-5-5 128 0,-3 1-352 16,-2 0-64-16,-3 2-16 0,-3-2 0 15,-5-2-768-15,-2 0-144 0,-4 2-48 0,-4-3-9744 16,-2 3-1936-16</inkml:trace>
  <inkml:trace contextRef="#ctx0" brushRef="#br0" timeOffset="25699.47">18916 13229 36863 0,'-3'6'1632'0,"-1"-5"336"0,2 2-1584 0,-1-3-384 0,3 0 0 0,0-3 0 0,0 2 240 0,-1-3-48 0,0 2 0 0,1-2 0 0,0-4-448 0,1-2-80 0,2 0-32 0,0-5 0 0,1 1 368 16,1-4 0-16,1-3 0 0,0 1 0 15,1-2 320-15,-4 6 96 0,0 3 16 0,-1-3 0 16,2-9 240-16,-2-9 48 0,1-4 16 0,-2-6 0 0,-1-4-384 0,-1-5-80 16,0-2-16-16,-3-4 0 0,0-2-128 0,-2-4-128 15,1 3 192-15,-1-1-192 0,1 0 336 0,0 2-32 0,3 12-16 16,-2-5 0-16,1-3-128 0,1-6-32 16,-1-3 0-16,1 2 0 0,1 1 64 0,-1 2 0 0,1 2 0 0,0-4 0 15,-1 0-16-15,-1-4 0 0,-1 7 0 0,1-4 0 16,-4-5-48-16,-1-4-128 0,-1-3 192 0,-3 1-64 15,-1-2-128-15,1 2 0 0,1-4-160 0,0 3 160 16,2 1 0-16,3 1-144 0,1 2 144 0,4 3 0 16,1 8-128-16,2 4 128 0,3 3-128 0,1 1 128 15,2 2 0-15,-1 0-160 0,2 4 160 0,-1-1 0 0,1 5 0 16,-1 1 0-16,0 1 0 0,0 3 0 0,-1 1 0 16,0 2 0-16,0-1 0 0,-1 1 0 0,-1 2-208 0,0 1 64 31,-2 0 16-31,-1-2 0 0,-1 5-112 0,-1-2-16 0,-1 6 0 0,-1 2 0 0,0-2 256 0,0-1 0 15,-1-3 0-15,1 5 0 16,0 1 0-16,1-1 0 0,1 1 0 16,0 1 0-16,0 2 0 0,0-1 0 0,0 5 0 0,-2 0 0 15,-1 4 0-15,1-2 0 0,-3 3 0 0,1 4 0 0,0 0 0 0,-1 1 0 16,0-4 0-16,-1 1 0 16,1 0 0-16,-1-1 0 0,2 1 0 0,1 2 0 0,-2-2 0 0,1-1-176 15,0 4 176-15,-1-2-160 0,2 1 160 0,-2 0 0 0,-1 1 160 16,1 0-160-16,0-3 0 15,-2 1 0-15,0 2 0 0,0-4 0 0,-2 2 0 16,0 0 0-16,2 0 0 0,-2-1 0 0,1 3 0 0,-1 1 0 16,0-1 0-16,1-3 0 15,-1 5 0-15,-1-2 0 0,-1 0 0 0,-3 2 0 16,1 2 0-16,-2-1 0 0,-1 2 0 0,-3 1 0 16,-2 0 0-16,-3 0 0 0,-4 1 0 0,-5 4-160 0,-3-1 160 0,-4 0 0 0,-3 2 160 0,-3 0-160 15,-1 0 0-15,0-3 0 16,0 0 0-16,-1 0 0 0,-2-2 0 0,-6 2 0 0,-5-3-128 0,-2 1 128 0,4-1 0 15,0 1 0 1,-5-2 0-16,0 1 0 0,-3 0 0 0,-3 0 0 0,-2-1 0 0,-2 1 0 0,1 0 0 0,0 0 0 16,0 0 0-16,0 0 0 0,4 1 0 0,-4 1 0 15,-5 1 0-15,0 3 0 0,0-2 0 0,-1 4 0 32,1 0 0-32,-1 0 0 0,0 2 0 0,-1 0 0 15,-1 3 0-15,2-4 0 0,1 4 0 0,2-1 0 16,0 1 0-16,3-4-160 0,1 0 160 0,2 1 0 15,3 0 0-15,0-1 0 0,4-5 0 0,-1 3 0 16,2-2 0-16,2-2 0 0,-1 0 0 0,2 0 0 0,3 0 0 16,0-3 0-16,3 1 0 0,0 2 0 0,0-3 0 15,0 1 0-15,-2 1 0 0,1 2 0 0,-1 1 0 16,3-4 0-16,2 2 0 0,-1-1 0 0,2 2 0 16,0-2-128-16,6 0 128 0,-3 0 0 0,2 2 0 0,-2 0 0 15,2 0 0-15,2 0 0 0,1-4 0 0,0 3 0 16,1-6 0-16,2 3-128 0,1-2 128 0,0 0 0 15,0 2 0-15,2 0 0 0,2 0 0 0,2 2 0 16,1 0 0-16,2-2 0 0,-1 3 0 0,3-3-192 16,2 0 192-16,0 0 0 0,4 1 0 0,-1-1 0 0,1 0 0 0,1 0 0 15,-2 0 0-15,0-1 0 0,-2 2 0 16,0-1 0-16,1 2 0 0,-1-2 0 0,4 2 0 0,-2-2 128 16,2 1-128-16,0-1 176 0,2 1-176 0,2 2 0 15,0-2-192-15,2-1 192 0,1 2 0 0,0-2 0 16,3 0 0-16,0 0 0 0,1 3 0 0,1-3 0 15,2 0 0-15,0 0 0 0,1 3 0 0,-1 0 0 16,2-2 0-16,-2 4 0 0,1 0 0 0,-1 0 0 16,1 1 0-16,-1 0 0 0,1 2 0 0,0 0 0 15,0-1 0-15,0 3 0 0,1-2 0 0,-1 3 0 16,2 2 0-16,-1 2 0 0,2-2 0 0,1 3 0 16,0 1 0-16,0 3 0 0,1 5 0 0,0-1 0 0,2 3 0 15,-1 1 128-15,2 4-128 0,-2 3 0 0,1 0 0 16,-2 0 128-16,0 5-128 0,-2-5 0 0,1 0 0 0,-2 0 128 15,-2 0-128-15,-1-1 0 0,-1 1 0 0,-2 1 128 16,2-2-128-16,-1 1 0 0,-1 0 0 16,2-7 0-16,-1-2 0 0,-1-4 0 0,2-1 0 0,1-7 0 15,2-3 0-15,3-7-320 0</inkml:trace>
  <inkml:trace contextRef="#ctx0" brushRef="#br0" timeOffset="27066.77">12023 12452 34095 0,'-2'9'3024'15,"-1"0"-2416"-15,2-3-480 0,0-1-128 0,-1 3 656 0,1 2 112 0,-1 11 32 0,-2 12 0 0,0 11-592 0,0 9-208 0,2 0 144 0,2-2-144 16,0-9-720-16,0-1-240 0,1-5-32 0,-1-3-16 16,0-4-384-16,0-3-80 0,-1-2 0 0,0 0-11968 0</inkml:trace>
  <inkml:trace contextRef="#ctx0" brushRef="#br0" timeOffset="27886.69">11872 11234 35935 0,'-4'-6'3200'0,"2"2"-2560"0,2-1-512 16,0 4-128-16,1 1 0 0,0 0 0 0,-1-6-176 0,3 0 176 0,1-4-896 0,3 0-96 0,4-1-16 0,4 1 0 0,4 0 496 0,3 0 80 0,4-2 32 0,3 2 0 15,1-1-448 1,2 0-96-16,0 0-16 0,1 1 0 0,-4 2 448 16,-2 0 64-16,-3 1 32 0,-4 4 0 0,-3 0 560 0,-3 6 112 0,-3 0 32 0,-1 4 0 15,-3 1 512-15,-3 3 96 0,0 7 32 0,-3-1 0 16,-2 5-96-16,-2 3-32 0,-3 4 0 0,-2-1 0 0,-1 7-560 16,-5 2-112-16,-2 1-128 0,-1-3 176 15,-2 3-1152-15,-1-3-240 0,0-5-32 0,1 0-16 16,0-5-208-16,-1-3-32 0,-1 3-16 0,-2-3 0 15,2 0 2256-15,-3 1 448 0,0-1 96 0,-2 0 0 0,2-2-320 0,-1 1-64 16,3-5 0-16,1 0-16 0,3-3-400 0,1-6-80 16,6-1-16-16,3-1 0 0,3-5 368 0,3 0 64 15,4 0 16-15,3 0 0 0,3-2-256 0,6 2-64 16,3 0 0-16,5-4 0 0,7 4-656 0,7-4-144 16,5 2-32-16,2 2 0 0,3-4 128 0,-1-1 32 15,2 1 0-15,-5-2 0 16,-3-1-848-16,-5 1-160 0,0 1-48 0,-7 1-13360 0</inkml:trace>
  <inkml:trace contextRef="#ctx0" brushRef="#br0" timeOffset="28568.81">11643 9743 32255 0,'-1'-10'2864'0,"1"3"-2288"0,0 0-576 0,1 5 0 0,1-2 1600 0,0-2 224 0,3-4 32 0,2-5 16 16,5-4-1872-16,2-4-544 0,5 5-32 0,2 2 0 0,4 5 208 0,1 1 48 0,1 4 0 0,3 2 0 0,3 0 320 0,2 4 0 0,0 4 0 0,3-2 0 15,1 2 0-15,1 0 0 0,-2 1 0 0,-2 0 0 16,-3 1 272-16,-2-1 80 0,-1 1 16 0,-2 0 0 15,-3-2 128-15,-3 2 16 0,-2 0 16 0,-4-2 0 0,-2 2-96 16,-3 1-32-16,-4 5 0 0,-2-3 0 0,-2 4-400 0,-2 0 128 16,-4 2-128-16,-1 1 0 0,-3 0 0 0,-1 3-224 31,-3 0 32-31,-1-2 0 0,0-2-544 0,0-2-96 0,-4 2-32 0,0-2 0 16,-2-1 80-16,1-2 16 0,1-3 0 0,1-1 0 0,0 1 496 0,3-4 96 15,1 0 32-15,2-1 0 0,3-1 272 0,2-1 64 16,2 0 16-16,0-1 0 0,2 1 512 0,2 0 112 15,1 0 0-15,4 0 16 16,4 0-208-16,2 0-32 0,3 0-16 0,0 1 0 16,2 2-592-16,4-3-128 0,5 2-32 0,3 2 0 15,3 0-208-15,1 2-32 0,-3 3-16 0,-2-2 0 32,-2 4 0-32,-1 0 0 0,0 4 0 0,-2 1 0 0,-3 0 416 0,-3 3 0 0,-1-1 0 0,-6 1 0 0,-3 1 576 0,-3 0 80 0,-4 2 32 0,-4 1 0 31,-3 0 16-31,-6-1 0 0,1-2 0 0,-6-2 0 0,-3 2-416 0,-3-4-80 0,-3-1-16 0,-3-3 0 31,2-2-192-31,-4-1 176 0,-2-2-176 0,-4 2 160 16,-3-3-160-16,-1-2 0 0,-2-2 0 0,-3-2 128 15,-1-5-368-15,0-1-80 0,-1-1 0 0,-1-3-18064 16</inkml:trace>
  <inkml:trace contextRef="#ctx0" brushRef="#br0" timeOffset="29298.86">13565 14007 36863 0,'-4'0'3264'16,"2"-4"-2608"-16,2 4-528 0,0 0-128 0,1 0 288 0,0-2 32 0,0 2 0 0,1 0 0 0,0 2 0 0,3 2 16 0,1 4 0 0,2 8 0 0,0 4-128 0,0 5-16 0,0 5-16 0,0 7 0 0,-4 5-176 0,-3 5 0 15,-2 2 0-15,-6 0 128 0,0 0-128 0,-4-1 0 16,-3-3 0-16,-1-2 128 0,-1-3-384 0,-1-1-64 0,-1-1-32 15,-1-8 0 1,3-3-496-16,1-4-112 0,4-7 0 0,3-4-15328 0</inkml:trace>
  <inkml:trace contextRef="#ctx0" brushRef="#br0" timeOffset="30322.83">14693 14117 15663 0,'-2'-9'1392'0,"2"3"-1120"16,2 2-272-16,-1 2 0 0,1 1 2560 0,1-2 448 0,2-7 80 0,2-2 32 0,4-4-96 0,5-3-16 0,4 1 0 0,4-1 0 0,3 3-1792 0,5 0-352 0,3 0-80 0,4 0-16 16,6 0-576-16,2 3-192 0,1 3 0 0,0 2 0 0,2 2 160 0,-1-1-160 15,1 4 128-15,-5 0-128 0,-4 3 0 16,-2 3 0-16,-4 3 128 0,-2 1-128 0,-1 4 0 0,-4 3 128 15,-2 2-128-15,-6 5 128 0,-3-1-128 0,-4 1 160 16,-5 1-160-16,-3 4 160 0,-2-1-160 0,-6 3 0 16,-3 2 0-16,-5 3 0 0,-5 0-304 0,-4 1 64 15,-2 1 16-15,-2-1 0 0,-1-5-144 0,1-1-16 0,-2 2-16 16,-3 3 0-16,0 0 400 0,-1-1 176 0,3-1-16 0,1-2 0 16,4 0 48-16,-1-1 16 0,4 3 0 0,0-2 0 15,3-1-96-15,1-2-128 0,3-1 176 0,2-4-176 16,4-1 128-16,2-2-128 0,4-2 0 0,1-4 0 15,3 1 208-15,2-6-64 0,1 2-16 0,3-2 0 16,3-2-128-16,2-1 0 0,-1-4 0 0,4 0 0 16,3-6-880-1,0 2-144-15,2-2-48 0,4 1-16192 0</inkml:trace>
  <inkml:trace contextRef="#ctx0" brushRef="#br0" timeOffset="30892.81">16486 13874 43311 0,'-9'0'1920'15,"2"-1"384"-15,-1 1-1840 0,4-2-464 0,3-2 0 0,1 4 0 0,-1-2 192 0,0-5-64 0,0 1-128 0,1-4 192 0,3 0-656 0,5-2-144 0,4 2-32 0,4 1 0 0,5 2 416 0,3 2 80 0,3 1 16 0,3 1 0 16,0 0 288-16,4 6 64 0,-2-2 16 0,-1 1 0 16,-3 5 48-16,-2-1 16 15,-2 1 0-15,-4 2 0 0,-3 3-128 0,-2 1-32 0,-3 3 0 0,-4 2 0 16,-2 2-144-16,-5 2 160 0,-2 3-160 0,-4 1 160 31,-4 2-480-31,-3 1-112 0,-4 2-16 0,-4 1 0 0,-2-1 64 0,-2 1 0 0,-1-4 0 0,1-2 0 16,1 2 32-16,4-6 16 0,1-4 0 0,5-2 0 0,2-3 336 0,2-2 128 15,4-2 0-15,0-2 0 0,4-2 128 0,1-1 0 16,2-2 16-16,3-2 0 0,0 1-272 0,4 2 0 16,1-1 0-16,3 0 0 15,2 3-512-15,2-2-48 0,2 1-16 0,0 2 0 0,0-2 256 0,1 2 64 16,0 3 0-16,0-2 0 0,-1 4 256 0,-1 0 0 15,-3 2 0-15,1 2 0 0,1 1 0 0,-1 2 144 0,0 1-144 16,-3 1 128-16,-2-2 416 0,-3-2 80 0,-3 3 16 16,-1-6 0-16,-4 6-128 0,-3-3-32 0,0 0 0 0,-3 3 0 15,-2-3-160-15,-2 2-16 16,-2-2-16-16,-3 0 0 0,0 0-288 0,-3-1 160 0,-1 1-160 0,-2-2 128 16,-1 1-128-16,-2-2 0 0,1-2 0 0,-2-1 0 31,2-2-320-31,-1-2-32 0,2-1-16 0,1-4-12272 15,2 2-2464-15</inkml:trace>
  <inkml:trace contextRef="#ctx0" brushRef="#br0" timeOffset="31335.27">17881 13903 17503 0,'4'0'1552'15,"-2"-1"-1232"-15,-1 1-320 0,-1-3 0 0,-1 1 5984 0,1 0 1136 0,0 2 240 0,-2-2 32 16,1 0-6336-16,-1 0-1264 0,-1 0-256 0,3 2-48 15,0 0-1552-15,0 0-304 0,-18 21-64 0,9-8-16 16,0 6 1040-16,0 0 192 0,-3 6 64 0,0 0 0 0,0 5 2528 0,-2 1 512 0,-1 1 96 0,0-1 32 16,2-1-352-16,0-2-64 0,1-1 0 0,2-1-16 15,4-1-864-15,0-7-160 0,3 2-48 0,1-5 0 16,3 1-336-16,2-3-176 0,0 0 160 0,3 0-160 16,3-1 0-16,1 0 0 0,1-2 0 0,2 0-160 15,3-1-240-15,0-3-48 0,2 1-16 16,3-1 0-16,0 1 208 0,2-1 64 0,-2-2 0 0,1 2 0 0,3-4 192 0,4 2 208 15,6 0-32-15,4-2-16 0,3 1 32 16,2-3 16-16,0-3 0 0,0-3 0 0,-4 0-208 16,1-2 0-16,1-3 128 0,-4 1-128 15,-2 0-288-15,-3 0-96 0,-4-1-32 0,-2 0 0 16,-1 3-496-16,-2-6-112 0,-2 3 0 0,-1-2-16 16,-2 2-1456-16,-4-1-272 0</inkml:trace>
  <inkml:trace contextRef="#ctx0" brushRef="#br0" timeOffset="31588.35">18449 13889 48831 0,'2'35'2176'0,"-4"-9"432"0,0 0-2096 0,1-5-512 0,-1-8 0 0,1 0 0 16,0 5-320-16,-2 13-160 0,-1 24-32 15,-1 11-16-15,1 10 80 16,-2-7 32-16,-1 0 0 0,0-4 0 0,-2-2 192 0,-2-4 32 0,-1-1 16 0,-3-2 0 16,0-2 176-16,-1-5-160 0,-1-2 160 0,1-4-160 0,0-2 160 0,0-6-128 15,3-4 128-15,3-11-13232 16,3-4-2560-16</inkml:trace>
  <inkml:trace contextRef="#ctx0" brushRef="#br0" timeOffset="36730.18">25333 8468 35935 0,'-22'-2'3200'0,"3"0"-2560"0,2-3-512 0,5 4-128 0,4-1 1440 0,5 2 272 0,-4 0 48 0,-4-4 16 0,-5-1-1776 16,-5 0-208-16,0-1-112 0,1 0-32 0,4 0-4000 0,3 1-784 0,2 3-176 0,2-1-16 0</inkml:trace>
  <inkml:trace contextRef="#ctx0" brushRef="#br0" timeOffset="36934.25">25075 8417 6447 0,'-41'20'272'0,"39"-17"80"0,2-3-352 0,-2 0 0 0,1 0 0 15,-3 2 0-15,-2 2 1632 0,-3-1 256 0,0 4 48 0,0-1 16 16,4-4 1472-16,5 2 288 0,4-1 64 0,7-6 16 15,4 3-768-15,6-4-144 0,5-2-48 0,6 1 0 16,4-1-2000-16,7 1-384 0,4-1-96 0,4-3-16 16,-2 6-1376-16,-2-4-288 15,-2 4-48-15,-8 0-16 0,-6 6 240 16,-9 0 32-16,-7 1 16 0,-10 5 0 0,-7 1-688 0,-11-1-128 16,-11 4-16-16,-13 0-16 15,-11 2 0-15,-13-1 0 0,-5 1 0 0,-11-5 0 0,-6 2 4848 0,-7-3 976 0,-5 1 192 0,-6 2 32 16,1-2-896-16,4-3-192 0,4 2-48 0,-7-3 0 15,-6-2-1920-15,1-1-384 0,4 0-80 0,0-3 0 0,0-3-400 16,0-1-176-16,1-3 160 0,1-4-19328 16</inkml:trace>
  <inkml:trace contextRef="#ctx0" brushRef="#br0" timeOffset="44919.65">9303 15666 35007 0,'-10'3'3120'0,"1"-3"-2496"0,4 0-496 16,3 0-128-16,0 1 720 0,-1 1 128 0,-5-2 32 0,-3 4 0 0,-1 0-880 0,1 1-336 0,1-1 16 0,5-2 0 0,2-1 832 0,2 2 160 15,2 0 32-15,2 1 16 0,0 5-320 0,2-1-64 0,2 9-16 0,0 2 0 0,3 4-32 0,-1 4-16 0,0 2 0 0,-1 9 0 16,1 6-80-16,-2 3 0 16,2 5-16-16,-1 10 0 0,2 7-176 0,0 4 0 15,-3 1 0-15,1-2 0 0,-3-5 0 0,0-7-224 0,-1 0 80 0,-2-7 16 0,-1-2 128 16,0-4 128-16,-1-9-128 0,0-6 176 0,0-4 80 15,0-5 32-15,0-5 0 0,0-5 0 32,0-3-800-32,0-8-144 0</inkml:trace>
  <inkml:trace contextRef="#ctx0" brushRef="#br0" timeOffset="45409.39">9223 15394 42383 0,'2'0'3776'0,"-2"-3"-3024"0,1 1-608 0,1 1-144 15,1 1 768-15,1-2 112 16,3-2 16-16,5 0 16 0,7-5-912 0,6 0-144 0,6-1-48 0,2-1-16 0,4 1 0 16,4 2 0-16,5 2 0 0,2 0 0 0,4 6-48 15,-2 0 0-15,0 4 0 0,-2-2 0 16,-2 5-32-16,-3 5-16 0,0 1 0 0,-5 6 0 0,-5 1 16 16,-3 2 0-16,-4 3 0 0,-7-1 0 15,-3-1 96-15,-3 3 0 0,-2 8 16 0,-5 1 0 0,-1 2 176 0,-4 2 0 16,-1 7 0-16,-2-1 0 0,-1-1 0 0,1-2 0 15,-1-2 0-15,1-4 0 0,-2-5 128 0,2-3 16 16,-2-2 0-16,-2-1 0 0,1-3-16 0,-5-3 0 16,-2 0 0-16,-4-4 0 0,-2-1 112 0,-4-4 16 15,-4-2 0-15,-2-1 0 0,-2-4-128 0,-5-3-128 16,-4-2 176-16,-3-2-176 0,-2-2 0 0,-1 0 0 0,-2-1 0 16,0 1 0-1,1 3 0-15,-2-5 0 0,-2 2 0 0,3 1 0 0,4 1-192 0,0-2-64 0,-3 6 0 0,3 0 0 31,3 6-1072-31,2 3-208 0,2 5-64 0,4 2-9808 0,6 2-1968 16</inkml:trace>
  <inkml:trace contextRef="#ctx0" brushRef="#br0" timeOffset="46739.75">10135 16576 39615 0,'-3'2'3520'0,"2"-2"-2816"0,1 0-560 0,0-2-144 0,0 2 656 0,1 0 112 0,1 0 0 0,-1-2 16 0,1-1-656 16,3 0-128-16,1-1 0 0,2-2 0 0,-1 2-432 0,1-2 16 0,0 1 0 0,1 0 0 0,1 3 208 0,1-2 32 0,3 1 16 0,-1 0 0 15,2 3 352-15,2 1 64 0,4 1 0 0,0 1 16 16,3 3-96-16,1-2-32 0,2 2 0 0,1 0 0 16,1 0-144-16,-3 1 0 15,-2 0 0-15,0-1 0 0,-1 0 0 0,-2 2 0 0,-2 0 0 0,-4 1 0 16,-3-2 0-16,-2 3 0 0,-3 1 0 0,-2 1 0 15,-1 2 240-15,-3 0-48 0,-1 3 0 0,-2 1 0 16,-2-1-192-16,-2-1 176 0,-1-2-176 0,-3 1 160 0,-1-3 0 0,-3-1 0 16,0 0 0-16,-2-1 0 15,0 0-32-15,-2-1-128 0,-1-2 192 0,-1-1-64 0,2 0-128 0,-1 1 0 16,-1-1 0-16,2 0 0 0,2-2 0 16,0 2-176-16,2-4 48 0,3 2 0 0,2 0-208 0,2 1-48 15,2-4 0-15,1 1 0 0,3 0 112 0,1 0 16 0,1 1 0 16,3-3 0-1,0 1-288-15,1 1-48 0,2 1-16 0,0-2 0 0,3 1 288 0,1 1 48 0,3 1 16 0,1 2 0 16,1 0 256-16,-1 1 0 0,1 2-128 0,0 1 128 31,-1-4 0-31,-2 3 128 0,2 1-128 0,-2 0 192 0,0-2-192 0,0 2 0 0,-4 0 0 0,1-1 0 16,-2-2 320-16,-3 2-16 0,1-3-16 0,-2 1 0 16,-3 0 96-16,-1-1 32 0,0 0 0 0,-3 0 0 0,0 0-224 15,-2 0-32-15,0 1-16 0,-4 0 0 16,0 2-144-16,-2 1 192 0,-1-1-192 0,-3 1 192 0,0 5-192 15,-2-2 0-15,-2 5 144 16,0-2-144-16,-1 3 0 0,-2 1 128 16,-1-2-128-16,1-2 0 0,0 3 0 0,0-3 0 0,-2-3 0 0,2 2-128 0,1-2 128 0,1-6-128 15,1 2 128-15,2-8-128 0,1 1-112 0,3-5-16 16,0-1 0 0,3-5-17888-16</inkml:trace>
  <inkml:trace contextRef="#ctx0" brushRef="#br0" timeOffset="47406.56">10919 17244 39615 0,'1'0'3520'0,"1"0"-2816"0,1 0-560 0,-1 0-144 0,3 0-1152 0,0-2-272 0,5 2-48 15,5 2-16-15,5-2-384 0,2 3-80 0,-1 3-16 0,-4 0 0 0,-2 5 1664 0,-5 0 304 0,-2 3 128 0,-6 1-128 0,-2 4 464 0,-2 0-16 0,-5 3 0 0,0 1 0 0,-3-1-160 0,-2-1-32 0,-2 1-16 0,2-6 0 31,-1-3-1136-31,2-4-208 0,1-2-48 0,3-6-11056 0</inkml:trace>
  <inkml:trace contextRef="#ctx0" brushRef="#br0" timeOffset="47989.86">11319 16501 40543 0,'-1'2'3600'0,"0"-2"-2880"0,0 0-576 0,1-2-144 0,1 2 912 0,1 0 160 16,2-4 16-16,4 2 16 16,5-2-1424-16,8-5-272 0,10 2-64 0,6-2-16 15,6 1 80-15,2 0 16 0,2 2 0 0,-1 0 0 0,-2 0 416 0,-3 2 160 16,-5 4 0-16,-3 0-144 0,-4 0 144 0,-3 6 256 0,-5 0-64 15,-4 1-16-15,-3 0 160 0,-6 3 48 16,0 1 0-16,-5 0 0 0,-1 2-128 0,-4-2-32 0,0 0 0 0,-4 1 0 16,0-2-224-1,-3 1 0-15,-1 2 128 0,-1-4-128 0,-1 1 0 0,-2-2 0 0,-1 0-192 0,0 1 192 16,-2-2-320-16,-2 2 64 0,1-3 0 0,1 0 0 16,-1 2 48-16,2-2 16 0,0 3 0 15,-1-2 0-15,1 3 192 0,-2 1-176 0,0 2 176 0,0 0-160 16,1 0 16-16,1-1 0 0,2 0 0 0,2-2 0 15,5-2 16-15,1 0 0 0,2-5 0 0,4 0 0 16,2 0 128-16,3-3 128 0,3 1-128 0,2-2 176 0,4 1-176 16,1 0 160-1,3-3-160-15,0 3 160 0,2 0-160 0,1 0 0 0,0 0 144 0,-1 3-144 0,-1 1 0 0,-1-3 128 16,-1 4-128-16,-3-2 0 0,-1 4 240 0,-3-1-32 16,-1 0 0-1,-2 0 0-15,-1 2-32 0,-2 0-16 0,-1 2 0 0,-2 0 0 0,-1 2-160 0,-1-2 128 16,-2 1-128-1,-1 1 128-15,0 0 64 0,-3 3 0 0,0-2 0 0,-2 2 0 0,1 1 0 0,-2-2 16 16,-1 3 0-16,-2-1 0 0,0 3-208 0,-3 1 176 16,1-2-176-1,-1-1 160-15,-3 2-160 0,-1-3 0 0,1-1 0 0,-1-5 0 0,1 2-128 0,2-6-16 16,0-2 0-16,2-1 0 31,2-3-288-31,2-7-48 0,3 1-16 0,0-4-18208 0</inkml:trace>
  <inkml:trace contextRef="#ctx0" brushRef="#br0" timeOffset="48575.68">12190 17133 29487 0,'2'-3'2624'0,"1"2"-2112"0,1 0-512 0,-2 1 0 0,2 1 576 0,1 0 16 0,3-1 0 0,6 3 0 0,6 1-64 0,1 2-16 0,1 0 0 0,-1 3 0 0,-4 2-208 16,-1 4-48-16,-3 1-16 0,-3 0 0 0,-3 5-80 0,-4-1-16 15,-3 4 0-15,-5-1 0 0,-2 0 112 0,-2 1 32 0,-4-2 0 16,-2 0 0 0,-3-2-656-16,-2-2-128 0,-2 1-16 0,-2-3-9808 15,0-2-1968-15</inkml:trace>
  <inkml:trace contextRef="#ctx0" brushRef="#br0" timeOffset="48907.78">12823 16432 41471 0,'-2'2'3680'0,"0"-1"-2944"16,2 2-592-16,0-3-144 0,0 2 256 0,2 2 32 16,-1 2 0-16,1 4 0 15,3 5-784-15,1 7-144 0,3 4-48 0,-2 3 0 0,2 3 304 0,-3 1 64 0,-2 2 16 16,-2 1 0-16,-2-2 464 0,-2 1 96 0,0-3 0 16,-3 0 16-16,1-1 16 0,-1-2 0 15,0 2 0-15,0-6 0 0,0 0-32 0,1-6-16 0,2-3 0 0,-1-4 0 16,3-1-496-1,2-2-80-15,0-5-32 0,3 1-17856 0</inkml:trace>
  <inkml:trace contextRef="#ctx0" brushRef="#br0" timeOffset="49365.84">13245 16416 41471 0,'-3'2'1840'0,"2"2"368"0,0-4-1760 0,0 0-448 16,1 0 0-16,1 0 0 0,0-3 384 0,3 2-16 16,2-4 0-16,4-1 0 31,6 0-784-31,4 1-160 0,2-1-16 0,3-1-16 0,2 1 608 0,-1 0 0 0,2 0 0 15,1 2 192-15,-1 2 192 0,1-1 64 0,-2 2 0 0,-3 2 0 16,-1 2-64-16,-3-3-16 0,-2 2 0 0,1 2 0 0,-1-2-176 0,1 2-16 0,2 2-16 16,-1 2 0-1,-2 0-160-15,-1-1 0 0,1 5 0 0,-3 0 0 16,1 2-272-16,-3 1 64 0,1 1 16 0,-2 0 0 16,-1 2-80-16,-1-1-16 0,-2 1 0 0,-2-1 0 0,0 4 144 0,-2-2 144 0,-2 1-208 0,-2-2 80 15,0 2 128-15,-4 1 192 0,0 1-32 0,-3 1-16 16,-1-1 16-1,-1 0 0-15,-2 0 0 0,-1 1 0 0,-2-1 32 16,-1 0 16-16,-1 0 0 0,0 1 0 0,2-2-208 0,0-2 144 0,1 0-144 16,1-3 128-1,2 0 0-15,0 0-128 0,0-1 192 0,1-3-64 0,0 1-128 16,-1-2 0-16,1 0 144 0,-1-1-144 0,1 0-208 0,1-1-112 16,0 0-32-16,0-2 0 15,-1 3-480-15,2-4-112 0,0 1-16 0,0 4-17424 16</inkml:trace>
  <inkml:trace contextRef="#ctx0" brushRef="#br0" timeOffset="50839.67">14668 16777 41471 0,'-3'-1'3680'0,"3"-2"-2944"0,0 1-592 0,3 0-144 0,-1 0-896 0,2-1-224 0,2-2-32 0,4-7-16 0,4 0-3568 0,2-4-720 0,1-3-144 16,1 3-32-16,-2-3 6016 0,0 1 1184 0,-1-2 240 0,1-1 48 0,-2 1 2048 0,1-4 416 0,1-2 80 0,0-3 16 0,2-2-2848 0,0-1-560 16,3-3-112-16,-1-2-32 0,0-1-480 0,0 0-80 15,-1-4-32-15,0-2 0 0,0 0-272 0,-3-4 0 16,-2 4 0-16,0-3 0 0,-2 5 0 0,-3 2 160 0,0 1-160 16,-1 5 128-16,0 0 48 0,-2 6 0 0,0 4 0 15,-1 3 0-15,0 4 80 0,-2 2 0 0,0 1 16 0,1 3 0 16,0 4-80-16,-1-2-32 0,2 2 0 0,-1-2 0 15,2 3-160-15,0 0 0 0,-1 0 144 0,2-1-144 16,0 0 0-16,-1 1 0 0,2 0 0 0,-2-1 0 16,2-1 0-16,1 3 0 0,1-1 0 0,1 6 0 15,0 0 0-15,0 3 0 0,-1 4 0 0,1 5 0 16,0 5 0-16,-1 7 0 0,0 4 0 0,0 6 0 16,-2 3 0-16,-2 1 0 0,-1 3-192 0,0 2 64 15,-3 2 128-15,2 3 0 0,0-7 0 0,0 3 0 0,3-1 0 0,0-1 176 16,2-4-48-16,3-4 0 15,2-2 208-15,-1-3 48 0,3-1 0 0,-1 1 0 16,1-3-256-16,-1 1-128 0,2-4 160 0,-2 2-160 0,0-5 0 0,0 1-256 16,-1-3 16-16,-2-6 16 15,0-1-544-15,-1-1-128 0,-1-4 0 0,-2 0-16 16,-1-2 112-16,-1-4 32 0,-1 2 0 0,-1-1-18000 0</inkml:trace>
  <inkml:trace contextRef="#ctx0" brushRef="#br0" timeOffset="51994.62">17787 15654 9215 0,'0'2'816'0,"-2"-2"-656"0,1 0-160 0,0 2 0 0,-2 0 7024 0,1-2 1360 0,-1 0 288 0,-2 3 48 0,-1 0-6544 0,-4 0-1328 0,-1 0-256 0,-1 1-48 0,0-1-688 0,-3-2-144 0,-1 1-32 0,-4-2 0 32,-1 0-112-32,-6 0-16 0,-3 3-16 0,-6-3 0 0,-2 0 128 0,-6 4 16 15,-1-2 16-15,-4 2 0 0,1 2 0 0,-2 1 0 16,0 2 0-16,2 0 0 0,5-2 304 0,1 2 176 15,2-3-32-15,2 0 0 0,2 1 432 0,2 0 64 16,1 1 32-16,3 0 0 0,4 0-336 0,4 2-64 16,2 0-16-16,4 0 0 0,4 1-256 0,2 0 0 15,1 0 0-15,4 1 0 0,2-1 0 0,0 1 0 16,2 2 0-16,0 1 0 0,1-2 176 0,0 3-32 0,0 3 0 16,1 3 0-16,1 0-144 0,0 3 160 0,0 1-160 15,-1 5 160-15,1-1-160 0,-2 3 0 16,0-1 0-16,-2 0 128 0,1-1-128 0,-1 0 0 0,-1-5 0 0,0 3 0 15,-2-5 224-15,0 2-32 0,0-4-16 0,-2 3 0 16,1-3 16-16,0 1 0 0,-1-1 0 0,1 0 0 16,-2 3-64-16,-1-2-128 0,2 5 192 0,-3-2-64 15,0 1-128-15,-1 1 0 0,-1 2 0 0,1-2 0 16,1 0 0-16,1-5 128 0,2-4-128 0,0-3 0 16,4-4 208-16,0-3-32 0,3-4-16 0,-1 0 0 15,2-4 48-15,2-1 16 0,0 2 0 0,2-5 0 16,2 0-224-16,1-1 0 0,5 1 128 0,1-2-128 15,4 1 0-15,3 0 0 0,4-2 0 0,4 0 0 0,5-3 0 16,5 2 0-16,6-4 144 0,4 3-144 0,3 0 0 0,1 0 0 16,0 2 0-16,-2 0 0 15,0 0-288-15,-4 0-144 0,-1-3-16 0,-3 4-16 16,-4 3 32-16,-2-2 16 0,-3 1 0 16,-2 3 0-16,-2 0 96 0,-4 0 0 0,-4 0 16 0,-2 3 0 15,-3-3-400-15,-2 1-96 0,-2 2-16 0,-3-3-16912 0</inkml:trace>
  <inkml:trace contextRef="#ctx0" brushRef="#br0" timeOffset="52312.14">16728 16495 34095 0,'11'-6'1504'0,"-3"-1"320"0,-1 4-1456 0,-1-1-368 0,0-1 0 0,-2 4 0 0,2-4 240 0,5-1-32 0,5-2 0 0,7-4 0 0,1 2 480 0,0 0 80 0,-2 4 32 0,-4 0 0 16,-4 6 592-16,-1-3 112 0,0 3 32 0,1 3 0 0,1-3-832 0,1 1-144 15,2 1-48-15,5 1 0 0,4-3-304 0,1 0-64 16,4 0-16-16,4-5 0 16,3 1-592-16,-1-2-128 0,2 0-32 15,-1-2-19008-15</inkml:trace>
  <inkml:trace contextRef="#ctx0" brushRef="#br0" timeOffset="52999.55">18160 16542 41471 0,'-5'1'3680'0,"1"-1"-2944"0,2-1-592 0,2 1-144 15,0 0-480-15,0-3-128 0,-1 2-32 0,-1 1 0 0,1-2 640 0,4-1 0 0,2 2 0 0,-5 1 0 0,0 0 0 0,22 11 192 0,-15-2-64 0,-1 3 16 16,1 4-368-16,-2 3-80 0,0 4-16 0,-2 4 0 16,0 4 2560-16,-1 1 512 0,-1 4 112 0,2 1 16 15,-2-2-1984-15,-1 1-400 0,0 1-80 0,-1-5 0 16,-2-1-592-16,0 0-112 0,-1-1-32 0,-1-3 16 16,1-1-704-16,-1-6-144 15,3-2-16-15,-2-5-16 0,2-7-1104 0,2 0-208 0</inkml:trace>
  <inkml:trace contextRef="#ctx0" brushRef="#br0" timeOffset="53479.28">18567 16497 43311 0,'6'2'1920'0,"-1"0"384"0,-1-2-1840 0,-1 0-464 0,1 0 0 0,-1 0 0 16,1 0-128-16,5 0-128 15,6 0-32-15,6 0 0 16,5 0-480-16,2 0-80 0,2-2-32 0,1 0 0 0,-1 0-432 0,-1-1-96 0,0 2 0 0,-1-1-16 16,-1-2 976-16,-1 1 192 0,-1 2 32 0,0-1 16 15,-2 2 208-15,0 0 0 0,-2 0 144 0,-2 0-144 0,-2 0 384 0,-4 2-32 16,-1 2 0-16,-2 2 0 16,-1-2-352-16,-4 4 0 0,-1 0 0 0,-2 4 0 15,-2 1-192-15,-2 3-16 0,-2-1 0 0,-3 2 0 16,-1 1 528-16,-4 3 96 0,-4 5 32 0,-3 3 0 15,-3 2 0-15,0 1 16 0,-3 0 0 0,1 0 0 16,0 2 256-16,0 0 48 0,1 2 16 0,0-1 0 0,2-3-448 0,0 1-80 16,2-1-32-16,0-3 0 0,2-3-224 0,-1-4 0 15,2-1 128-15,2-7-128 16,1-2 0-16,2-6 0 0,2-2 0 0,3-4-12160 16,1-4-2368-16</inkml:trace>
  <inkml:trace contextRef="#ctx0" brushRef="#br0" timeOffset="54513.67">20093 16074 35935 0,'-3'0'3200'0,"2"0"-2560"0,-1-3-512 0,2 0-128 0,1 3 1472 0,0-4 288 0,1 4 48 0,2-3 16 16,2-3-2208-16,3-3-448 0,2-1-96 0,2 0-16 15,-1 4-2112-15,-1-3-416 0,-1 3-96 0,-1 2-16 0,-3-2 4144 0,0 2 816 0,0 2 160 0,0-2 48 16,2 4 544-16,0-2 112 0,2 2 32 0,3 0 0 16,3 0-1536-16,3 0-304 0,7-3-64 0,4 2-16 15,6-1-224-15,7 0-128 0,7 0 160 0,3-1-160 16,3 2 256-16,2-1-32 0,0 2-16 0,0-3 0 16,-4 2-208-16,1-4 176 0,-1 4-176 0,-2-2 160 0,-1 2-160 0,-5 1-176 15,-2 0 48-15,-6 0 0 16,-1 1-1408-16,-6-1-256 0</inkml:trace>
  <inkml:trace contextRef="#ctx0" brushRef="#br0" timeOffset="55052.87">20146 16371 41471 0,'4'0'3680'0,"2"0"-2944"0,0 0-592 0,-1-2-144 0,2 0-528 0,4 2-144 0,8-2-32 0,12-2 0 0,11-1-2608 16,7 2-528-16,5-1-96 0,-4 1-32 0,0 2 3968 0,-4 1 976 16,-1 0 112-16,-1 0 0 0,-2 1 1472 0,-2-1 272 15,1-1 64-15,0-1 16 16,0-1-1952-16,-2 2-400 0,3-4-80 0,-1 1-16 0,-1 1-336 15,-1 0-128-15,1-3 0 0,-3 2 144 16,1 1-640-16,-1 0-128 0,-1-1-16 16,-1-2-16-16,-4 4-1232 0,-3-4-240 0</inkml:trace>
  <inkml:trace contextRef="#ctx0" brushRef="#br0" timeOffset="55685.07">20652 15672 31327 0,'-3'0'1392'0,"2"0"272"0,0 0-1328 0,-1 0-336 0,4-2 0 0,-1 2 0 15,3 0-848-15,1-1-240 0,6 1-64 16,4 0 0-16,7 0-624 0,4 0-128 0,2 1-16 0,3 1-16 0,3 2 4496 0,-1 0 912 15,4 2 176-15,3-1 48 0,2 1-1344 0,2 2-272 16,2 0-48-16,0 2-16 0,3 0-1376 0,2-1-288 16,-2 1-48-16,2-4-16 0,1 1-288 0,-5-1 0 15,-4 3 128-15,2-3-128 0,2 0 0 0,-2 1 0 16,0 0 0-16,-5-1 0 0,-2 3 0 0,-4-3 0 16,0 1 0-16,-3 0 0 0,-3 1 0 0,1-2 0 15,-1 1 0-15,-2-2 0 0,-2 3 0 0,-2-2 0 0,-1 1 0 16,-3-1 0-16,0 1 0 0,-3-1 0 0,-2 3 0 15,-4-3 0-15,-1 4 0 0,-1-1 0 0,-4 1 0 0,1 0 0 16,-3-1 0-16,-2 4 0 0,-3-5 0 0,-1 5 0 16,-2-2 0-16,-3 1 0 0,-1 3 128 0,-3-2-128 15,0 0 240-15,-4 2-64 16,0 1-16-16,-2 0 0 0,-1 4-160 0,-3 1 192 16,0 1-192-16,-2 0 192 0,0 3-192 0,-3-1 128 0,1 3-128 0,-3 1 128 15,0 1-128-15,-2 0 128 0,0 0-128 0,-1-1 128 16,-2 3-128-16,-4 0 128 0,0 3-128 0,-4 3 128 0,1-3-128 15,0-3 0-15,1-2 0 0,2-1 0 0,3-4 0 16,5-2 0-16,2-1 0 0,8-8 0 0,3-1-144 0,8-7-16 16,6-3 0-16,5-12-19088 15</inkml:trace>
  <inkml:trace contextRef="#ctx0" brushRef="#br0" timeOffset="57407.23">23399 15470 22111 0,'0'-3'1968'0,"-1"-1"-1584"0,0 2-384 0,-2 2 0 16,1 0 272-16,-1 2-16 0,-2-2-16 0,-3 0 0 0,-3 4 1616 0,-5 2 336 0,-1 4 64 0,0 5 16 0,0 5 0 0,1 2 0 0,3 7 0 0,2 1 0 0,4 5-1232 15,2 3-240-15,2 7-48 0,5 2-16 0,0 0-480 0,2 4-80 0,1-1-32 0,-1 5 0 16,0-2-144-16,-1 1 0 0,-2 3 0 0,-2 3 0 16,-3 3 0-16,-3-5 0 0,-2-1 0 0,-2-4 0 15,-1-2-256-15,-1-4-16 0,2-7-16 0,0-4 0 31,1-5-192-31,3-2-32 0,1-7-16 0,-1-6 0 0,4-4-832 0,0-8-176 16</inkml:trace>
  <inkml:trace contextRef="#ctx0" brushRef="#br0" timeOffset="57959.93">23059 15236 41471 0,'1'4'1840'0,"-1"-4"368"0,0 0-1760 16,2 0-448-1,-2-3 0-15,2 2 0 0,2 1 448 0,1-5 0 0,5 1 0 0,6-3 0 16,6-6-272-16,5 1-48 0,5-4-128 0,4 0 192 0,1 4-192 0,2-3 144 0,1 2-144 0,1 4 128 16,1 1-128-16,-1 3 0 0,1 1 0 0,-2 4 0 15,-2 3 0-15,-2-3 0 0,0 4 144 0,-4 2-144 16,0 0 160-16,-2 0-32 0,-2 2-128 0,-2 1 192 16,0 3-64-16,-2-2 0 15,-1 3-128-15,1-1 192 0,-2 3-64 0,-1-1 0 0,1 4-128 0,-3-1 192 16,-2 1-192-16,-2 2 0 0,0 1 0 0,-3 1 0 0,-2-3 0 31,0 3 224-31,-1 1-64 0,-3 0-16 0,1 0-144 0,-2-1 0 0,-1 1 0 0,-3-3 0 0,0 1 0 0,-2-2 208 31,-1 1-16-31,-3 1-16 0,-2-2 144 0,-1-2 48 16,0 0 0-16,-4-1 0 0,-4 0-192 0,-3 1-48 16,-5-1 0-16,-5 2 0 0,-2-2 32 0,-3 3 0 15,-6-3 0-15,-2-4 0 0,-2 4-160 0,-2-3 128 16,-1-3-128-16,-1-2 128 0,-2 2-128 0,11-4 128 0,6-2-128 15,-2 2 128-15,-9 0-128 0,-2 1 0 0,3-4 0 16,4 3 0-16,3-3 0 0,5-2 0 0,4-1 0 16,3 0 0-1,6 0-304-15,3 0-80 0,1-1-32 0,3-2 0 16,5 0-368-16,2 0-80 0,5-3-16 0,4 0-19312 0</inkml:trace>
  <inkml:trace contextRef="#ctx0" brushRef="#br0" timeOffset="60078.28">24175 16442 20271 0,'-3'2'1792'0,"1"1"-1424"0,2-2-368 0,-2-1 0 0,2 2 2832 0,0-2 496 0,0 0 112 0,0-2 16 0,2 2-2528 0,-1 0-496 0,1-1-112 0,-2 1 0 0,0 0-480 0,0 0-96 0,0 0 0 0,0 0-16 0,0 0 272 0,0 0 0 0,0 0 0 0,0 0 0 15,0 0 464-15,0 0 112 0,0 0 0 0,0 0 16 0,0 0 112 0,0 0 0 16,-2 26 16-16,-1-23 0 0,1 2-80 0,-1 3-32 16,2-2 0-16,-2 2 0 0,0 2-240 0,-1 0-48 15,2 3-16-15,-2-1 0 0,0 0-304 0,-1 2 128 16,2 1-128-16,-2 5 0 0,0-2 0 0,-1 4 0 0,1 3 0 15,-1-3 0 1,-1-4 0-16,1-1 0 0,1-1 0 0,0-2 0 0,2-2 0 0,0-3 0 0,1-2 0 0,0-1 0 16,1 0 160-16,0-3 32 15,2 1 0-15,-2-2 0 0,0 2-192 0,1-2 0 0,0-2 0 0,0 2 0 16,1 0 0-16,1-2 0 16,2 0 0-16,1 0 0 0,1 0 0 0,3 0 0 15,1 0 0-15,1-4 0 0,3 4 128 0,-1-2-128 0,2-2 128 0,0 2-128 16,2-1 0-16,0-1 0 0,1 1 0 0,0-3 0 15,0 2 0-15,0 1 0 0,2-3 0 0,-2 3 0 16,2 0-256-16,0-1-16 0,1 1-16 0,-2 0 0 16,-3 3-832-16,0-2-160 0,2 2-48 0,0-2-15472 15</inkml:trace>
  <inkml:trace contextRef="#ctx0" brushRef="#br0" timeOffset="60541.2">24688 16362 41471 0,'-4'9'3680'0,"-1"-1"-2944"0,3-4-592 0,0 0-144 0,4 0 0 0,-4 5 0 0,0 0 0 0,-2 11 128 0,-1 7-128 0,-1 6 0 0,0 1-160 0,0-2 160 0,0 3 0 0,-1-2 0 16,0 1 0-16,-1 0 0 0,1 4 0 0,0-4 192 15,-2 2-64-15,0-3-128 0,-1 2 128 0,-2 0-128 0,0-2 0 16,-3 0 0-16,-1 2 0 0,0-5-144 0,0-2 16 15,1-1 0 1,0-3-352-16,0-3-64 0,4-3-16 0,0 0-11376 0,1 0-2272 0</inkml:trace>
  <inkml:trace contextRef="#ctx0" brushRef="#br0" timeOffset="61759.12">25018 17010 6447 0,'-4'0'576'0,"0"0"-576"0,3-1 0 16,1 1 0-16,1 0 176 0,-1 0-176 0,-1-2 160 0,1-1-160 0,-1 2 896 0,1-1 64 0,2-2 32 0,-2 4 0 0,0 0 1264 0,0 0 256 0,20-10 48 0,-12 7 16 0,0 1-448 0,2 1-80 16,1 1-32-16,-1-3 0 0,0 6-416 0,0-3-64 15,-1 0-32-15,-1 3 0 0,0 0-288 0,-2 1-64 16,0 2-16-16,-1 0 0 0,-1 0-560 0,1 4-96 15,0 2-32-15,-2-2 0 0,1 4-448 0,0-2 0 16,-2 3-176-16,2-1 176 16,-2 1-512-16,1-3 0 0,-2 2 16 0,2-2 0 0,-2-2 320 0,0 2 176 15,0-3-192-15,-1 1 192 0,2-3 0 0,-2 2 0 0,-2 1 128 16,2-2-128-16,-2 2 224 0,-1-4-48 0,1 4-16 16,-2-1 0-16,1 1-432 0,-1 0-96 0,-2 2-16 15,-2 1 0 1,0 3-544-16,-1-3-112 0,-1 2-32 0,-1 1 0 15,0-1-480-15,-2-1-112 0</inkml:trace>
  <inkml:trace contextRef="#ctx0" brushRef="#br0" timeOffset="62518.35">25750 16419 41471 0,'0'0'3680'0,"0"-1"-2944"0,1 1-592 0,0-2-144 0,2 2 0 0,-1-4 192 0,3 1-192 0,4-3 192 0,2-1-192 15,4-2 0-15,1 1 0 0,0 0-176 0,0-1 176 0,1 3 0 0,3 3 0 0,0-4 0 0,1 5 0 0,1 1 0 0,3 2 0 0,0 0 0 0,1 3 0 0,-3 2 0 0,0 0 144 0,-5 0-144 0,-1 2 0 0,-4 0 0 16,-5 2-240-16,-1 3 80 0,-6-3-128 0,-4 2-32 16,-5 2 0-16,-6 0 0 0,-3 3 144 0,-5-1 32 15,-3 2 0-15,-5 1 0 0,0-3 336 16,0-3 64-16,-3 2 0 0,1-5 16 0,1 2 16 15,2-2 0-15,0-1 0 0,3-2 0 0,1 2-112 0,2-3-32 0,3-2 0 16,2 0 0-16,3-2-144 0,4 1 0 0,1-2-192 16,4 1 192-16,2 0-256 0,1-1 80 0,3-1 16 15,3 4 0-15,2-3 160 0,2 1 0 0,3 1-144 0,1 0 144 16,-1 1 0-16,5 1-144 0,4-1 144 0,2 0 0 16,2 2 0-16,-1-3 0 0,2 2 0 0,-2 3 0 15,-1 0 0-15,-2 2 0 0,-2-1 0 0,-1-2 0 16,-1 3 0-16,-3-1 0 15,-2 1 0-15,0-1 0 0,-3 0 0 0,1-2 0 16,-2 2 0-16,-1 0 0 0,1 1 0 0,0 0 0 16,-1-1 0-16,-1-2 0 0,1 3 144 0,-3 1-144 0,2-1 128 15,-3 0-128-15,1 2 0 0,-4-2 0 0,0 5 0 0,-2-4 0 16,-2 4 0-16,-1-2 0 0,-2 2 0 0,-1-2 0 16,0-1 192-16,-1 0-32 0,-3 2-16 0,0-4 0 15,-2 0-16-15,-1-2-128 0,1-1 192 0,-1-1-64 0,-1 0-416 16,-1-2-96-16,-2-2 0 0,-3-1-11920 15,1-1-2384-15</inkml:trace>
  <inkml:trace contextRef="#ctx0" brushRef="#br0" timeOffset="64819.9">26369 17066 13823 0,'7'4'1216'0,"-5"-3"-960"0,-1 0-256 0,1-1 0 0,-1 0 4512 0,0-1 864 0,2 0 160 0,0 1 32 0,5 0-5232 15,2-3-1040-15,1 3-224 0,2 3-32 0,2 3-64 0,-3 0-16 0,0 7 0 0,-2 0 0 0,-1 2 848 0,-2 2 192 16,-1 4 0-16,-1-1 0 0,0 5 912 0,-2-3 144 15,1 3 32-15,0-2 0 0,-3 2-384 0,0-4-80 16,-2-1-16 0,-1 0 0-16,-2-2-1568 0,-4 1-304 0,1-3-64 0,-4-1-11936 15</inkml:trace>
  <inkml:trace contextRef="#ctx0" brushRef="#br0" timeOffset="65688.67">27032 16367 35935 0,'-1'4'3200'0,"1"-4"-2560"0,0 0-512 0,0 0-128 0,1 0 160 0,0 0 16 0,1 1 0 0,0 2 0 0,2-1-176 0,1 4-272 15,0 1 64-15,-1 0 16 0,-2 2 960 0,-1 3 192 0,-1 2 32 0,-1 4 16 0,-1 5-272 0,-1 1-48 16,-1 5-16-16,1 3 0 15,-2 0-464-15,1 1-80 0,0 3-128 0,2-7 176 0,-1-1-176 0,0 1 0 16,-1 3-192-16,0 1 192 16,0 2-640-16,2-6 0 0,0-1 0 15,-1-5-11392-15,2-2-2304 0</inkml:trace>
  <inkml:trace contextRef="#ctx0" brushRef="#br0" timeOffset="66412.6">27942 16280 36863 0,'-5'2'3264'0,"0"-2"-2608"0,2 0-528 0,0 0-128 0,2 0 960 0,-1 0 176 16,-2 0 16-16,-4 0 16 0,0-2-1168 0,-2 2-256 16,0-3-32-16,0 2-16 15,1-2-112-15,1 3-32 0,-2 0 0 0,-1 3 0 0,-3 1 720 0,-3 2 144 16,-3 0 32-16,-2 1 0 0,-3 2-144 0,-3 3-32 15,-3 1 0-15,-3 0 0 0,1 2-96 0,-3 1-32 16,0 3 0-16,-1-2 0 0,5-1 96 0,0 2 16 16,0-1 0-16,1 0 0 15,4-3-64-15,1 1 0 0,5-2 0 0,2-3 0 0,4-1-192 0,3-2 0 0,4 2 0 16,2-3 0-16,6-2 0 0,4-1-208 16,3 0 64-16,4-1 16 0,4-2-192 0,4 0-48 0,3 0 0 0,3 0 0 15,3 0 144 1,3 4 32-16,4-1 0 0,2 3 0 0,1-1 192 0,1 3 0 0,1 2 0 0,0 0 0 15,1 1 0-15,-4 2 0 0,0 0 0 0,-5 0 0 16,-3 3 0-16,-5-1 0 0,-1 1 0 0,-6 0 0 16,-1 0 0-16,-2-1 0 0,-2 1 0 0,-2 0 160 15,-2 0 0-15,-1 0 0 16,0-1 0-16,-4 2 0 0,-1-2-160 0,-2 1-144 0,-1 0 144 16,-3-1-208-16,-1-2-48 0,-1 2 0 0,-3 1 0 0,-1-2 0 0,-1 1 112 0,-2-3 16 15,-2 2 0-15,0-2 0 0,-1 1 128 0,-1-4-128 16,-1 1 128-16,1-1-128 0,-3-3 272 0,0-2 64 31,1 2 16-31,-1-2 0 0,1-2-32 0,-1-1-16 16,2-1 0-16,1-1 0 0,-1-5-16 0,3 0 0 15,4-6 0-15,1-2 0 0,4-2-32 0,0-5 0 16,2-4 0-16,3-3 0 0,1-2 128 0,4-7 0 16,2-1 16-16,3-3 0 0,3-1-272 0,2-2 0 15,3 2 0-15,3-2 0 0,2-3 176 0,3-4-32 0,3 0 0 0,1 1 0 16,0-2-144-16,2 1 0 0,1-1 144 0,3-5-144 15,3-2 0-15,6-8-208 0,3-5 16 0,2-4-18960 16</inkml:trace>
  <inkml:trace contextRef="#ctx0" brushRef="#br0" timeOffset="141945.99">17306 9473 5519 0,'-3'-2'496'0,"-1"1"-496"16,2-2 0-16,-1 3 0 0,2-2 2464 0,1 1 400 0,-1 1 80 0,-2-3 0 0,1-3-1776 0,-2 2-352 0,1-5-80 0,-2 2-16 0,1 1-1024 0,-1 0-208 0,1-4-32 0,-1 4-16 16,2-3-464-16,-4 2-80 0,1 2-32 0,-1-2 0 0,-1 1 1392 0,-3 3 256 0,0-1 64 0,-1 1 16 31,-3 2 1200-31,0-1 224 0,0 2 48 0,-1 0 16 16,0-3-416-16,0 3-64 0,2 0-32 0,1 0 0 15,0 0-416-15,1-1-96 0,1 1-16 0,-1 0 0 16,0 0-624-16,1 1-128 0,-1 2-32 0,-2 0 0 15,0 2-256-15,-4 3 0 0,1 2 0 0,-2-1 0 16,-2 6-352-16,-2-1 32 0,-1 4 0 0,-2 4 0 16,2 0-224-16,-1-2-32 15,3 2-16-15,1-1 0 0,3-1 256 0,3-2 48 0,4 2 16 0,1 1 0 0,3-2 432 16,1 3 96-16,2-2 0 0,0-2 16 0,2 4 112 16,2 1 32-16,0-4 0 0,0 4 0 0,1-2-416 15,0-3-176-15,3-2 16 0,1-2 0 16,0 1-368-16,2-3-80 0,2 2-16 0,0-2 0 15,2 0 128-15,-1-2 32 0,1 0 0 0,-1-1 0 16,1 1 464-16,0-4 0 0,0 3 0 0,2-2 0 0,-1-1 384 0,0-2 64 16,2 1 0-16,0-1 16 0,0-1 288 0,2 0 48 15,2-2 16-15,2 1 0 0,1-2-400 0,1-2-80 16,0 1-16-16,2-2 0 0,-1 0-320 0,1 0 128 16,0-1-128-16,1 1 0 0,-1 0 0 0,-2-3 0 0,0 0 0 15,-2 0 0-15,-2 2 0 0,0-2 0 0,-1 0 0 16,-1-2 0-16,-1 2 0 0,0 0 128 0,-3 0-128 0,0 1 176 15,0 1 560-15,-3 0 112 0,1 1 32 0,-2-2 0 16,0 1-176-16,-1 1-16 0,-1 2-16 0,0-4 0 16,-1 4-480-16,-1-3-192 0,-1 2 128 0,0-2-128 15,-1 2 0-15,1-1 0 0,-3-1 0 0,1 1 0 16,-1-1 0-16,0-1-224 0,-1 1 32 0,-2-2 0 16,1-2 192-16,-1 0-176 0,0 2 176 0,-1-3-160 15,-1 2 544-15,0-2 128 0,-1 3 0 0,-2 2 16 16,1-2-176-16,0 2-32 0,-2 4-16 0,-1-2 0 0,0 2-304 15,-2 2 0-15,-1 2 0 0,-1-1 0 16,-2 0-192-16,-1 1-160 0,-1 1-32 0,-3-1 0 16,0-1-16-16,-1 1-16 0,1-1 0 0,0-3 0 0,1 2 160 15,1-2 48-15,1-2 0 0,0 2 0 0,2 0 208 0,1-3 0 16,2 2 0-16,0-2 0 0,1 2 208 0,2 0-64 16,3 0-16-16,-2-3 0 0,4 2-128 0,1-1 128 15,3 2-128-15,0 1 128 0,2-3 176 0,0 3 16 16,2-2 16-16,2 1 0 0,0 1-96 0,2-3-32 0,-1 3 0 15,2-2 0-15,1 0-208 0,-1 0 0 0,2-1-144 16,-1 2 144-16,-1-2-128 0,0 0 128 0,2-3 0 16,-2 0-144-16,1 0 144 0,-2-2 176 0,2-1-48 15,-3 1 0-15,2-2 176 0,-2 0 16 0,0 0 16 16,1-2 0-16,2-4-80 0,1 0-32 0,1 0 0 16,2-3 0-16,0 3-80 0,1-3-16 0,1 1 0 0,-2 2 0 15,1 0-128-15,-2 3 0 0,1 1 0 0,-5 2 0 16,1 4 0-16,-3 2 0 0,-1 2 0 0,0-2 0 15,0 1-272-15,0 3 16 0,1-2 0 0,0 1 0 16,2-2-320 0,-2 2-64-16,1-1-16 0,-1 2 0 0,1 0-96 15,-4-3-16-15,1 2 0 0,-2 1-15584 0</inkml:trace>
  <inkml:trace contextRef="#ctx0" brushRef="#br1" timeOffset="168082.06">20414 15609 21183 0,'3'-3'1888'0,"-1"0"-1504"0,1 3-384 0,-1-2 0 0,1 2-192 0,0-2-128 0,3 0 0 0,3-2-16 16,5-2-1072-16,-1 2-224 0,1-2-32 0,-4 4-16 0,-3-2 1968 0,-2 2 400 0,-2-2 80 0,-2 1 0 16,-2 1 512-16,-2 1 80 0,1 1 32 0,-4 0 0 15,1 0 464-15,-3 0 112 0,2 1 16 0,0 0 0 16,0 3 64-16,-1-3 0 0,3 2 16 0,-1-1 0 15,0 2-928-15,1-2-192 0,0 2-48 0,0-2 0 16,2 2-608-16,0 0-128 0,-1 2-32 0,-1-4 0 0,2 5 0 0,-2-4 0 16,0 1 0-16,1 2 0 15,-3-3-128-15,-1 3 0 0,-1 0 0 0,-2-2 0 0,-3 2 0 0,-3 0 0 16,-1 0-192-16,-1 1 192 0,-3 0 0 0,-3 2 0 16,1-3 192-16,-3 4-64 0,0 0 16 0,0 2 0 15,0 0 0-15,0 1 0 0,-2-1-16 0,1 2-128 16,0-2 192-16,1 0-64 15,0 2 0-15,3-2 0 0,-1 1 0 0,3-1 0 16,0-2 80-16,1 2 16 0,1 1 0 0,-1 0 0 0,1 2-224 0,-1-2 0 0,1 0 0 16,-4 0 0-16,1 0 0 0,0-2 0 15,0-1 0-15,-1 0 0 0,1-1 0 0,-1 1 0 0,-1-3 128 0,-1 4-128 16,-2-1 320-16,0 0 0 16,-1-1 16-16,0-3 0 0,4 1-336 0,1-3 0 0,2 1 0 0,5-1 128 15,4-2-128-15,3-2 0 0,4 0 0 0,3 0 128 16,3 0-128-16,1-2 144 0,3-1-144 0,2 2 160 15,0-2 96-15,2 1 0 0,-1 2 16 0,2-1 0 16,-1 2-144-16,1 1-128 16,1 1 144-16,-1 1-144 0,-2 2 240 0,2 0-48 0,-1 1-16 0,1 4 0 15,0 1-48-15,0 0 0 0,1 3 0 0,1-2 0 0,3 2-128 16,1-2 128-16,4 0-128 0,5 2 128 0,1-3 64 16,6 2 0-16,4-2 0 0,6 1 0 15,5-1 96-15,6-2 32 0,5 2 0 0,0 1 0 0,0 0-64 0,-1 3 0 16,-1 3 0-16,-4 3 0 15,-4 0-256-15,-6 1 0 0,-4 1 0 0,-3 5 0 0,-3 1 144 16,-6 3-144-16,-4 2 0 0,-3-1 144 0,-6 5-144 16,-3-4 0-16,-2 5-160 0,-3-5 160 15,-2 3-640-15,-1-3-48 16,0-3 0-16,1-4-13680 0,-1-6-2736 0</inkml:trace>
  <inkml:trace contextRef="#ctx0" brushRef="#br1" timeOffset="210902.5">18564 9476 18591 0,'-2'-6'400'0,"1"1"96"0,-1 1 16 16,1 0 16-16,2 2-528 0,1-1 0 0,-1 2 0 0,1-5 0 0,2 0 896 0,2-4 80 0,0 0 16 0,2 1 0 0,-1 1-992 0,-1 1-448 0,-2 3 48 16,1-1 0-16,-2 1-32 0,-2 0 0 0,-1 2 0 0,0-2 0 0,-3 2 240 0,1 0 64 0,-2 4 0 0,-1-2 0 0,0 0 832 0,-2-2 160 0,1 0 32 0,-2 2 16 15,0 0 496-15,-1-4 80 0,2 2 32 0,-1-2 0 16,2-1-272-16,0 1-48 0,1 1-16 0,-1-4 0 15,1 4-176-15,0-2-48 0,0 1 0 0,-1-2 0 16,1 2-592-16,-2 0-128 0,1 2-32 0,-1-2 0 0,-1 4-208 16,0-2 0-1,-2 2 0-15,0 2 0 0,-2-2-192 0,0 1 64 16,-1 2 128-16,1 1-208 0,-3-1 80 0,0 2 128 0,0-1-208 0,0 0 80 0,0 1 128 0,-1 0 176 16,0 1-48-16,0 0 0 0,1 0 144 0,0 0 32 15,1 1 0-15,0-1 0 0,2 0-112 0,-1 0-32 16,2 0 0-16,0 0 0 0,2-2-160 0,-1 2 0 15,2 3 0-15,-1-2 0 0,0 0 128 16,2-1-128-16,1 2 128 0,-2 2-128 0,2 0 128 0,0 3-128 16,0-1 0-16,-2 4 128 0,2 0-128 0,-2 3 0 0,-1-1 0 15,0 4 0-15,2-5 0 0,-2 2 0 0,1 6 0 16,-2-3 0 0,1 3-160-16,-1-5 160 0,3 0 0 0,-1-2-144 0,2-2 144 0,1-3-128 0,3-1 128 15,-1-2-128-15,2-1 128 0,1-1 0 16,1 0 160-16,2-2-160 15,0-3 144-15,2 2-144 0,0 3 128 0,0-2-128 0,1-2 128 0,1 1-128 0,0 1 128 0,-1 0-128 16,2 1 0-16,-2 0 0 0,0-1 0 0,0 0 0 31,0 1 0-31,1 2 0 0,0 0 0 0,0-2 0 16,1 2-144-16,-1-3-112 0,3 1-32 0,-1 0 0 16,-1-5 288-16,2 2-160 0,1-2 160 0,1-2-128 0,-1 0 320 15,-1 0 80-15,-2 0 16 0,3-2 0 0,2-1 16 16,0 0 0-16,2-1 0 0,0 0 0 0,0-2-304 15,0 0 160-15,0 1-160 0,-1-1 128 0,0 1-128 16,0 0 0-16,-1-1 0 0,1-1 0 0,-1 2 0 16,1 1 0-16,-2-3 0 0,1 4 0 0,-1-1 0 15,0-2 0-15,0 2 176 0,-2 2-176 0,-2-1 0 0,1 2 0 16,-2-2 0-16,2 0 0 0,1 0 0 0,-2 0 0 16,1 0 0-16,-1 1-160 0,-1 0 160 0,0-3 128 15,0 4-128-15,-1-3 176 0,-1-1-176 0,0 2 0 16,-2 0 144-16,0 0-144 0,-1 0 0 0,0 2 0 15,-1-3 0-15,0 2 0 0,-1 2 0 0,-1-4 0 16,1 4 0-16,-1-2 0 0,1-1 128 0,-2 2-128 0,2-2 160 16,0 1-160-16,0 1 176 0,0-2-176 0,2 1 192 15,-1 0-192-15,0-1 0 0,0 0 0 0,0 3 0 0,-1-3 0 16,0 0 0-16,0 1 0 0,-1 0 0 0,-1-3 0 16,-1 2 0-16,0-1 0 0,-1-1 0 0,-1 1 0 15,-1 1 160-15,0-1-160 0,-2 1 128 0,1-3-128 16,-2 4 160-16,0-2-160 0,-1 0 192 0,-1 1-192 15,1 0 0-15,1-1 0 0,-1 2 0 0,1-2 0 16,0 2 208-16,2-1-64 0,0 2-16 0,-1-3 0 0,2 2 0 16,0-1 0-16,1 2 0 0,-1-4 0 0,-2 4-128 15,1 1 0-15,-1-2 0 0,1 2 0 0,-2-3 0 0,2 3-144 16,-1 0 144-16,1 0-208 0,0 0 208 0,0 0 0 16,2-1 0-16,2 1 0 0,-1-3 0 0,2 3 0 15,-2-2 0-15,3 1 0 0,-2 1 0 0,2-3 0 16,0 2 0-16,-1 1 0 0,1 0 0 15,0 0 0-15,0 0 128 0,1 0-128 0,-1 0 0 0,1 0 0 16,0 0 0-16,0 0 0 0,0 0 128 0,0 0-128 16,0 0 0-16,0 0 0 0,23-6 0 0,-14 3 0 0,2 0 0 15,1-2 0-15,4-2 160 0,0 0-160 0,-1 1 128 16,0 0-128-16,-1-1 128 0,2-2-128 0,3-1 128 16,5-5-128-16,-2-1 0 0,0 2 0 0,-1-1 128 15,1-1-128-15,-4-2 0 0,-1 2 0 0,-1 0 0 16,-2-3 0-16,0 3 0 0,-4-3 0 0,-2 3 0 0,-3 0 0 15,0 1-512 1,-2-1-64-16</inkml:trace>
  <inkml:trace contextRef="#ctx0" brushRef="#br1" timeOffset="-210113.7">17255 9642 20271 0,'0'-2'1792'0,"0"2"-1424"0,0 0-368 0,0-2 0 0,1 2 1568 0,0 0 240 0,2-3 48 0,0 0 16 0,1 0-1520 0,1-1-352 15,0 2 0-15,0 1 0 0,0-3-1248 0,-1 4-240 0,-2 0-48 0,1 0-16 16,-2 0 656-16,0 1 144 0,-1 2 32 0,1-3 0 0,-1 1 1792 0,0 1 352 0,-1 1 80 0,1-3 16 15,1 4 288-15,-1-4 64 0,0 0 16 0,0 0 0 16,0 0-656-16,0 0-128 0,0 0-16 0,0 0-16 16,23 0-448-16,-18-3-96 0,-2 2-16 0,0-2 0 15,0 1-224-15,-1 1-48 0,-1 1-16 0,0-3 0 16,-1 6-224-16,-1-3 0 0,0 1 0 0,-1 1 0 0,1 2 0 16,-2 1 0-16,0-1 0 0,-2-2 0 0,1 5 256 0,-1-4-64 15,0 1 0-15,1-2 0 16,-1 2 0-16,1-1 0 0,0-2 0 0,3 1 0 0,0 1 64 0,1-3 0 15,1 0 0-15,0-3 0 0,2 3 0 0,-1-2 0 16,3 1 0-16,-5 1 0 0,0 0-256 0,25-13 144 16,-15 10-144-16,0 0 128 0,1-1-128 0,-3 2 0 15,3-2 0-15,-2-1 0 0,-1 4 0 0,-2-2 0 16,0 3 0-16,-2 0 0 0,-1 0 0 0,1-2 0 16,-1 2 0-16,-1 0 0 0,0 0 0 0,1 2 0 15,1-2 0-15,-2-2 0 0,1 2 0 0,0-1 160 0,1 1-32 16,0 0-128-16,1-3 208 0,0 2-64 0,0 1-16 15,1-2 0-15,0 2-128 0,1-3 0 0,2 2 0 16,0 1 0-16,1 0 0 0,-1-3 0 0,0 3 0 0,0 0 0 16,1 0 0-16,-3 0 0 0,2 0 0 0,-3 3 0 15,-1-3 0-15,0 4 0 0,0-2 0 0,-2-1 0 16,0 2 0-16,-1-3 0 0,2 3 0 0,-1-3 0 16,2 3 0-16,-1-2 0 0,1 2 0 0,0-3 0 15,2-3 0-15,0 2 0 0,2-2 0 0,2 1 0 16,-1 1 0-16,1-3 0 0,1 2 0 0,2-2 0 0,-1 1 0 15,0 0 0-15,-2 0 0 0,1 1 0 0,1 1 0 16,-1-2 0-16,0 1 0 0,-1-2 0 16,-1 3 0-16,-2 1 0 0,-1-3 0 0,-2 3 0 0,0 0 0 0,-1-2 0 15,-2 2 0-15,1-2 0 16,-1 2 0-16,-1-2 0 0,1 2 0 0,-1-4 0 0,0 4 128 0,0-2 0 16,2-2 0-16,-1 2 0 0,3-2-128 0,-1 0 192 15,2 2-192-15,-1-2 192 0,3-1-192 0,-2 4 0 0,1-2 0 16,1 0 0-16,-1 0 0 0,0 3 0 0,0-2 0 0,-1 0 0 15,0 2 0-15,-1 2-176 16,-1 0 176-16,-2-2-192 0,1 3 192 0,-2-2-128 0,-1 1 128 0,-1 1-128 16,-1-2 128-16,0 2 0 0,-1-1 0 0,0-2 0 15,-1 1 128-15,-2 2 16 0,1-3 0 0,-1 0 0 16,-1 0 48-16,2-3 0 0,2 2 0 0,0-1 0 16,1-1-64-16,-1-1 0 15,1 1 0-15,-1-4 0 0,1 1-128 0,-1 3 0 0,2-4 0 0,-1 1 0 0,-1 0 0 16,0 0 0-16,-1 0 0 0,0 2 0 0,-1-1 0 15,0 4 0 1,-1-3 0-16,-1 3 0 0,-2 1 0 0,0-1 0 16,-1 1 0-16,1 0 0 0,-3 1 0 0,0-1 0 0,2 0 0 0,-1 0 0 15,1-1 0-15,2 1 0 0,0-4 0 0,2 1 0 16,1 0 0-16,0 0 0 0,3 0 0 0,-1-4 0 16,1 2 128-16,2 0-128 0,-2 0 128 0,2 2-128 15,-1-1 0-15,1 2 0 0,-1-1 0 0,0 2 0 0,-1 1 0 0,1 0 0 16,0-3 0-16,0 2 0 0,-1 1 0 0,0 1 0 15,0 2-128-15,-1-2 128 0,2 2 0 0,0-1 0 16,1-2 0-16,0 4 0 0,0-2 0 0,1-1 0 0,0 2-144 16,2 1 144-16,0 2 0 0,1 0-128 0,0-2 128 0,1 1 0 15,-2-2-128-15,1 0 128 16,2 1 0-16,-1-1 0 16,0 1-160-16,0 1 160 0,-1-4-128 0,1 2 128 0,0-1 0 0,0 2-160 0,0 0 160 0,-2-1 0 31,2 2 0-31,-1-1-128 0,0 5 128 0,-2-6 0 0,-1 0 0 15,1 0 0-15,-1 5 0 0,-1 1 0 16,1-1 0-16,-2 0 0 0,1 2 0 0,-1-2 0 16,-2-2 0-16,2 2 0 0,0 0 0 0,-1-4 0 0,1 1 0 15,1-1 0-15,-2 2 0 0,0-2 0 0,2-1 0 16,-1 0 0-16,0-1 0 0,1 2 0 0,-1-1 0 16,-1 0 0-16,1-2 0 0,0 4 0 0,0-3 0 0,-2 3 0 15,1-2 0-15,-1 0 0 0,2 0 0 0,-1 1 0 16,0 0 0-16,0-2 0 0,1 2 0 0,-2-1 0 15,1-1 0-15,1-1 0 0,-1 2 0 0,1-3 176 16,1 2-176-16,-1-2 160 0,0 0-32 0,1 0-128 16,-2 0 192-16,2-2-64 0,0 2-128 0,-1 0 192 15,1 0-192-15,0 0 192 0,0 0-192 0,0 0 0 16,0 0 0-16,0 0 128 0,-15 18-128 0,10-10 0 16,0 0 0-16,-1 0 0 0,0 3 0 0,1-1 0 0,-2 0 0 0,0-2 0 15,-1 3 0-15,0 1-224 0,1 0 80 0,-2-2 16 31,1 0-576-31,0-2-96 0,2 0-32 0,2 1-17712 0</inkml:trace>
  <inkml:trace contextRef="#ctx0" brushRef="#br2" timeOffset="-199299.86">18459 10403 22111 0,'-1'-1'1968'0,"0"-1"-1584"0,1 2-384 0,0 0 0 0,-1 0 960 0,-1 0 128 0,1-3 0 0,-1 2 16 0,-2-2-144 0,-1 1-48 0,0-2 0 0,1 1 0 0,-1 0 176 0,2-1 48 0,-1-2 0 0,1 2 0 0,1 0-160 16,-1 0-16-16,2-2-16 0,0-1 0 0,0 1-512 0,0 0-112 0,-2-1 0 0,2 0-16 0,-2 1-112 16,1-2 0-16,-3 0-16 0,0 0 0 0,0 0-48 0,-2-1 0 15,-1 3 0-15,0 0 0 16,-2 2 224-16,1 1 32 0,-1 0 16 0,0 3 0 0,2 0-208 0,-1 0-64 16,1 0 0-16,0 3 0 0,0 0-128 0,1 0 0 15,1 2 0-15,-2 0 0 16,2 1 128-16,-1 0-128 0,-1 0 0 0,1 2 128 15,0 0-128-15,-2-1 192 0,0 0-192 0,1-1 192 0,-1 0-192 16,-1 1 160-16,-1-1-160 0,0 0 160 16,0 0-160-16,-1-2 0 0,-2 2 0 0,0 0 128 0,2-2-128 15,-2 2 0-15,0-2 0 0,1 1 0 0,2-2 0 16,-2 1 0-16,1 1 0 0,2-1 0 0,1 0 144 16,1-1-144-16,0 2 160 0,2 1-160 0,3 1 192 0,-1-4-64 15,0 5-128-15,2-2 192 0,0 2-192 0,1 2 0 16,1-1 0-16,0 1 0 0,0 0 0 0,0 2 0 0,1 2 0 0,1 3 0 15,-1 3 0-15,1-2 0 0,0 2 0 0,-1-1 0 16,0-1 0-16,0-2 0 16,-1 0 0-16,0-3 0 0,2 0 0 0,-2 2 0 0,0-5 0 0,1 3 0 15,-1-5 0-15,1 2 0 0,0 0 144 0,0-1-144 0,1 1 240 16,-1-1-48-16,0 0 0 0,0 1 0 0,1 0-192 0,-1-1 0 16,1-2 0-16,1-1 0 0,-1 3 0 15,1-3 0-15,0-2 0 0,1 2 0 0,1-2 0 16,-1-2 0-16,2 4 0 15,1-2 0-15,1 2 0 0,-1-2 0 0,2 0 0 16,1 0 0-16,-2 3 160 0,2-4-160 0,2 1 160 0,-1-1-160 16,0 0 144-16,0 0-144 0,0-3 128 0,-1 1-128 15,1 1 224-15,0-2-32 0,0 0-16 0,-1-2 0 0,1 2-176 0,-2-1 128 0,1 1-128 16,0-3 128 0,-2 0-128-16,1 0 0 0,1-1 0 0,-1 4 0 15,1-3 0-15,-1-2 0 0,3 1 0 0,-1 0 0 0,0-1 0 0,0 0 0 16,1 3 0-16,-1-4 0 0,1 2 0 15,0-2 0-15,-1 1 0 0,0 0 0 0,0 2 0 0,0-3 0 16,-1 3 0-16,1 0 0 0,-1-1 0 0,-1-1 0 16,0 2 0-16,-1-1 0 0,-2 2 0 0,2-2 0 0,-1 1 0 0,1 0 0 15,-1-1 0-15,1 2 0 0,-2-2 0 0,0 0 0 16,0 2 0-16,0-2 0 0,-1 1 0 0,0 1 0 16,0 1 0-16,-1-2 0 0,0 0 0 15,-2 0 0-15,2-1 0 0,-2 1 0 0,1 0 0 0,-1-1 0 0,2-2 0 16,-2 0 0-1,0 0 0-15,0 0 0 0,1-3 128 0,-2 2 0 16,-1-2 0-16,1 2 0 0,0-2 144 0,-1 0 32 16,0 2 0-16,0-3 0 0,-1 1-304 0,0 2 0 0,-2 1 0 15,0-3 0-15,0 5 0 0,1-2 0 0,-3 2 0 0,0-2 0 16,0 4 0-16,-1-2 0 0,1 2 0 0,-3-2 0 16,2 4 0-16,-1-3 0 0,0 2 0 0,0 0 0 0,1 2 0 0,1 0 0 15,-1 2 0-15,-2-3 0 0,2 1 0 16,0 2 0-16,0-1 0 0,-2-1 0 0,1 2 0 0,0-3 0 15,-1 0 0-15,-2 2 0 0,-1-2 0 0,0 0 0 16,1 1 0-16,0 2 0 0,2-3 0 0,-4 0 0 0,1 0 0 16,-1 0 0-1,-2 2 0-15,2-2 0 0,0 0 0 0,0 0 0 0,4 0 0 0,-1-2 0 0,3 2 0 0,0 0 0 16,1 0 0-16,0 0 0 0,1 0 0 0,0 0 0 16,2 2 0-16,-2 0 0 0,2 0 0 0,-2-1 0 31,2 2 0-31,0-1 0 0,0 0 0 0,1 0 0 0,-1-2 0 0,1 0 0 0,0 0 0 0,0 0 0 15,-1 0 0-15,1 0 0 0,0 0 0 0,-1 0 0 32,2 0 0-32,0 0 0 0,0 0 0 0,0 0 0 0,0 0 0 15,0 0 0-15,0 0 0 0,0 0 0 0,0 0 0 0,-8-20 0 16,8 14 0-16,3 0 0 0,-1 0 0 0,1 0 0 16,0-3 0-16,0 3 0 0,2 1 0 15,-2 0 0-15,2 1 0 0,0-2 0 0,1 2 0 0,1-2 0 16,-1 0 0-16,0 0 0 0,-1 2 0 0,0-2 0 15,0 0 0-15,0-1 0 0,0 1 0 0,-2 0 0 16,2 0-128-16,0-4 128 0,-1 1 0 0,1 2 0 16,-1-3 0-16,-1-1 0 0,2 1 0 0,0 0 0 15,-1 1 0-15,0 2 0 0,-2 1 0 0,2-3 0 0,0 2 0 16,-1 1 0-16,0-1 0 0,0 4 0 0,0 0 0 16,-1-1 0-16,2 2 0 0,-1 0 0 15,0 0 0-15,2 2 0 0,0 0 0 0,0-2 0 0,1 4 0 16,2-2 0-1,0 0-576-15,1 0-128 0,1 0-32 0,1 0 0 16,-1 0 192-16,0 0 32 0,1-2 16 0,-2-2 0 0,1 2 240 0,-2-2 32 0,1 0 16 0,-2-1 0 16,1 2-368-1,-1-1-64-15,-1-2 0 0,-1 1-17024 0</inkml:trace>
  <inkml:trace contextRef="#ctx0" brushRef="#br2" timeOffset="-198081.36">18265 10416 8287 0,'-2'2'736'0,"-1"4"-592"0,2-2-144 0,0-1 0 0,-1-2 1312 16,1 2 224-16,-3 4 64 0,0 4 0 0,-4 2-384 0,1 0-64 0,1-5 0 0,-1 0-16 0,1-2 656 0,-1 3 128 0,1-3 16 0,-1-2 16 15,2-1-160-15,2-3-16 0,-1 0-16 0,2 0 0 0,0-3-480 0,2-4-80 0,0 1-32 0,2-2 0 16,0-2-304-16,2 0-64 0,1-3-16 0,0 1 0 0,1-2-272 0,0 2-64 16,0 0-16-16,-1-1 0 15,3 1-256-15,-4 0-48 16,3 0-128-16,-2 0 192 0,0 0-192 0,-3-1 0 0,2 3 0 0,-1-2 0 0,0 0 128 0,-1-1-128 16,1 1 176-16,-3-2-176 15,1 2 224-15,-2-2-64 0,1 0-16 16,-3-2 0-16,1 3 48 0,-1 3 0 0,0-2 0 0,-1-2 0 0,0-1-192 0,1 2 128 15,-2-2-128-15,-2-1 128 0,4 4-128 0,-1-1 192 16,-1 6-192-16,3-4 192 16,-3 0-192-16,1-2 0 0,-2 1 0 0,1-1 128 15,0-1-128-15,-1 2 0 0,2 0 0 0,0 2 0 0,1 4 0 0,0 0 0 0,-1 0 0 16,2-1 0-16,-1 4 0 0,2 3 0 0,0-3 0 16,0 3 0-16,1 0 0 0,0 3 0 0,0-2 0 0,1 1 0 15,-1 2 0-15,1-1 0 0,-1-3 0 0,0 0 0 16,0 0 0-1,0 0 0-15,0 0 0 0,0 0 0 0,0 0 0 0,0 0 0 0,0 0 0 0,0 0 0 16,0 0 0-16,0 0 0 0,0 0 0 0,0 0 0 31,1 19 0-31,-2-15 0 0,-1 1 0 0,1-1 0 16,-2 0 0-16,1 2 0 0,-1 2 0 0,-1-1 0 0,3-1 0 16,-1 0 0-16,-2 4 0 0,0 2 0 0,-1 1 0 15,-1 3 0-15,-1-3 0 0,1 2 0 0,-2-1 0 16,1-2 0-16,-1 0 0 0,1 1 0 0,-1-1 0 0,1-2 0 15,1 0 0-15,1-4 0 0,0 0 0 0,1 0 0 16,2-4 0-16,-1 0 0 0,2 1 0 0,-1-3 0 16,2 0 0-16,-2-3 0 0,4 1 0 0,-2-2 0 15,1-2 0-15,0 0 0 0,2-1 0 0,-2 0 0 16,2-2 0-16,1 2 0 0,0-4 0 0,1 1 0 16,1 0 0-16,-1-2 0 0,2 2 0 0,0 0 0 15,0 0 0-15,0-2 0 0,1 3 0 0,-2-1 0 0,1 1 0 16,0 2 0-16,-1-3 0 0,0 1 0 0,0 3 0 15,0-4 0-15,1 2 0 0,-1 0 0 0,-1 2 0 16,-2 0 0-16,1 0 0 0,0 2 0 0,-2-1 0 0,1 1 0 16,-1 1 0-16,-1 0 0 0,1-1 0 0,-1 1 0 15,0 0 0-15,0 0 0 0,2 0 0 0,1-1 0 16,-1 2 256-16,2-2 80 0,0 4 16 16,1-2 0-16,3 4-112 0,2 2-32 0,0 0 0 0,2 4 0 15,0 2-208-15,1 3 0 0,-2-1 0 0,1 2 0 16,0 4 0-16,0 1 0 0,-1-1 0 0,-1 4 0 15,0-3 0-15,-3-3 0 0,-2-4 0 0,0-4 0 16,0-2 0-16,2-4-208 0,-1-4 64 0,4-10-19568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5T15:42:43.04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8328 2765 22111 0,'-4'-3'1968'0,"3"0"-1584"0,1 3-384 0,1-3 0 0,2 3-1280 0,-2-1-352 0,0 1-64 0,2-3-16 0,-1 0 176 0,2-2 16 0,0 4 16 0,-2-2 0 0,2 3 1200 0,0 0 304 0,1 0 0 16,-2 0 0-16,1 3 752 0,0-3 208 15,1 0 32-15,0 1 16 0,0 1 448 0,0-2 80 0,-1 3 32 0,3-2 0 16,-1 1 320-16,2 1 64 0,1-3 16 0,4 1 0 16,1 2-112-16,5-3 0 0,1 0-16 0,2 0 0 0,4-3-544 0,1 2-96 15,3-2-32-15,2 3 0 0,1-2-720 0,-2 2-160 0,-1 0-32 16,0 2 0-16,-1-2-256 0,1 3 0 0,-2 1 0 0,0-3 0 31,-1 4 0-31,-1-4 0 0,-1 4 0 16,-1-4 0-16,1 2 0 0,0-1 0 0,-1-1 0 0,1-1-144 15,1 0 144-15,1 0 0 0,1 0 0 0,1-1 128 16,0-1 240-16,2-1 48 0,1 2 16 0,1-4 0 16,0 4-112-16,3-4 0 0,0 1-16 0,1 0 0 15,0 1-176-15,0 0-128 0,2-3 192 0,-3 4-192 16,1 0 128-16,-3 2-128 0,-1 0 0 0,-3 0 0 15,1 4 128-15,0-4-128 0,0 3 144 0,0 0-144 0,0 0 288 0,0-2-32 16,2 1-16-16,2 1 0 0,1-2-240 0,0 2 128 16,1-3-128-16,1 0 0 0,-1 1 208 15,2 1-48-15,-2-2-16 0,0 0 0 0,-1 3 32 0,-2-3 0 16,0 4 0-16,0-4 0 0,2 2-48 0,0 2-128 16,1-2 192-16,-1 2-64 0,0-2 64 0,-2 0 16 15,1 1 0-15,-2 2 0 0,2-1-16 0,0-2 0 16,-2 0 0-16,2 0 0 0,-1 1-192 0,3-3 0 15,2 0 0-15,0 0 0 0,3-3 0 0,0 3 0 16,0-2 0-16,2 0 0 0,-1-2 0 0,1 0 0 16,2 0 0-16,0 0 0 0,0-1 0 0,1 4 0 15,1-1 0-15,0-1 0 0,2 2 176 0,-1 1-176 0,2-2 192 16,0 2-192-16,-2 0 240 0,2-3-64 0,1 3-16 16,2-1 0-16,3 1-160 0,1-3 0 0,1 3 0 15,2-3 0-15,-3 3-176 0,-1 0 176 0,4-3-128 16,-2 2 128-16,3-2 0 0,1 0 0 0,2 0 0 0,1-3 0 15,-2 2 0-15,2-1 0 0,-1 1 160 16,6-3-160-16,2 1 0 0,2-2 128 0,4 1-128 0,-1 4 0 16,-4-4 0-16,2 4 0 0,4 0 0 0,2 0 0 15,1 0 144-15,-2-1-16 0,-2 4 0 0,-2 0 0 0,2 0-128 16,0-2 0-16,0 2 0 0,3-1-176 0,0 2 176 0,-2-1 0 16,-1 2 128-16,3-2-128 0,-1-2 0 0,0 2 0 15,-6-1 0-15,1 1 0 16,2-3 0-16,4 1 0 0,9-2 0 0,-2 0-128 15,-2 2 128-15,1-2 0 0,1 2 128 0,5-1-128 16,4 2 0-16,1-3 0 0,-3 4-160 0,3 0 160 16,5 0 0-16,0 1 0 0,0 2 0 0,-3-2 0 15,-10 4 0-15,4-1 0 0,7 0 0 0,-3 0 0 0,-2 3 0 16,-4-4 0-16,-3 1 144 0,-2 0-144 0,1 1 0 0,-4-4 0 0,-1 4-192 16,0-4 192-16,1-1 0 0,1 0 0 0,3 0 144 15,1 0-16-15,2 3-128 0,4-3 0 16,7 0 0-16,2 2 0 0,0-1 0 0,5 2 0 15,5 3 0-15,-1-2 0 0,1-1 0 0,-4 2 0 16,-10 2 0-16,8-4 0 0,7 3 0 0,-1 1 0 16,-3-1 0-16,-6 0 0 0,0-2 0 0,-5 2 0 0,-3-2 0 0,-4-1 0 15,-3 2 0-15,-1-5 0 0,1 1 0 0,-1-1 0 16,-3 0 0-16,1 0 0 0,2 0 0 16,2 0 0-16,2 0 0 0,0 3 0 15,-1-3 0-15,-2 2 0 0,3 2 0 0,-2-4 0 0,-1 1 0 0,-6 2 0 16,-5-1 0-16,-1-2 0 15,-3 4 0-15,-3-4 0 0,-2 2 0 0,-7-2 0 0,-3 0 0 0,-7 0 0 0,-3 0 0 0,-5 0 0 16,-3-2 0-16,-2 2 0 0,-2 0 0 0,-3-4 0 16,-4 4 0-16,-2-2-128 0,-4-1 128 0,-3 2 0 15,-2-3 0-15,-5 4 0 0,-2-2 0 0,-5 2-128 16,-2-3 128-16,-3 2-20992 0</inkml:trace>
  <inkml:trace contextRef="#ctx0" brushRef="#br0" timeOffset="27650.15">3236 10413 11967 0,'-2'0'1072'0,"0"0"-864"0,2 3-208 0,0-3 0 0,2 0 0 15,-1-3 128-15,0 2-128 0</inkml:trace>
  <inkml:trace contextRef="#ctx0" brushRef="#br0" timeOffset="28755.22">3303 10353 5519 0,'-1'0'496'0,"-2"0"-496"0,1 0 0 0,-1 0 0 0,1 0 3056 0,0 0 512 15,1 0 96-15,-2 0 32 0,-2 0-560 0,-3 0-128 16,-1 0 0-16,1 0-16 0,-1 0-1008 16,1 0-192-16,-1-3-32 0,-1 2-16 0,1 1-1040 0,-2 0-192 15,0-3-64-15,-1 2 0 0,-4 1-256 0,-2-2-48 16,-3-2-16-16,-1 2 0 0,-3-2 48 0,-3-1 0 16,-3 1 0-16,0 0 0 0,0 2 16 0,1 1 0 0,1-2 0 15,-2 3 0-15,0 0 112 0,0-2 16 16,3 1 16-16,-1-2 0 0,3 1-80 0,3 0 0 0,3 0-16 15,3-2 0-15,1-1-80 0,1 4-16 16,4-3 0-16,-2 4 0 0,1-2 32 0,-1 2 0 16,1 0 0-16,0 0 0 0,-1 2-176 0,0-2 0 0,0 2 0 0,0 0 0 15,0-2 0-15,0 2 0 0,-1 2 128 0,-1-3-128 16,1 2 0-16,-3-1 0 0,3 2 0 0,-1 0 128 16,2 1 32-16,1-2 0 0,1 0 0 0,1 4 0 15,0-3 96-15,1 2 32 0,2 0 0 0,0 1 0 16,0 1-144-16,1 0-16 0,3-2-128 0,-2 0 192 0,0 3-64 15,1 1-128-15,0 0 176 0,2-1-176 0,-2 4 0 16,0 2 0-16,1 2-192 0,-2 1 48 0,0 1 144 16,-1 3 0-16,-3 4 0 0,-2 8 0 0,-2 0 0 15,0 2 0-15,-1 1 0 0,-1 2 0 0,2 1 0 0,-1-1 0 16,2-5 0-16,1 1-128 0,1-4 128 0,1 1 0 16,0 0 0-16,1 0 0 0,0 2 0 0,2 0 0 15,0 0 128-15,0 0-128 0,1 3 128 0,0 1-128 16,2 0 128-16,0-4-128 0,0-1 0 0,1-2 0 15,2-3 0-15,0 0 128 16,-1 2-128-16,-3-1 0 0,1-2 0 0,-3 1 0 0,0 2 0 0,-1 1 0 0,-2-3 0 16,0 1 128-16,-1-5-128 0,1-1 0 0,-1-4 0 15,1-2 0-15,-2 1 0 0,1-2 144 0,1-3-16 16,1-4-128-16,-1 0 432 0,3-2-32 16,0 2 0-16,2-5 0 0,1-2-208 0,2 2-64 0,0-4 0 15,1 0 0-15,1 0 0 0,2 0 0 0,-1 0 0 0,2 0 0 16,0 0-128-16,1 0 160 0,-1 0-160 0,1 0 160 15,2 0-160-15,-1 0 0 0,0 0 0 0,-1 0 0 16,1 0 0-16,-1 3 0 0,1-2 0 0,0 1 0 16,2 1 0-16,2 0 0 0,1 0 0 0,5 1 0 15,4 2 0-15,3-3 0 0,7 4 0 0,3-5 0 16,7 2 128-16,7-2-128 0,5 2 0 0,0-4 128 0,0 1-128 16,3 1 0-1,5 1 0-15,-2 1 0 0,-4 0 0 0,-4 1 0 16,-5-2 0-16,-3 3 0 0,-3-2 0 0,-3 2 0 0,-3 3 0 15,-2-3 0-15,-3 0 0 0,0 2 0 0,-5 0 0 0,-1-1 0 16,-1-2 0-16,-2 1 0 0,-1-1 0 16,0 1 128-16,-1 0-128 0,2-2 0 0,-1 2 0 0,3-2 0 0,3 2 160 0,-2 0-160 15,1-2 192-15,2-1-192 0,0 0 0 0,2 1 0 16,2 1 0-16,0-2 0 0,0 0 192 0,-3 0-192 16,-4 0 192-16,-1-2-192 0,-3 2 0 0,-3-2 0 15,-4 1 0-15,-2 1-192 0,-3-2 192 0,-2 2 0 0,-2-1 0 16,0 2 0-16,-1-2 192 0,-4-1 96 15,2 2 16-15,-3-1 0 0,1-2 176 0,-2 0 32 16,1 0 16-16,0-2 0 0,1-1-112 0,0 0-32 0,1-3 0 0,-1-3 0 16,2 1-16-16,0-4-16 0,1-1 0 0,0-2 0 15,1-1-80-15,-1-5-16 0,1 1 0 0,-1-2 0 16,2 2-96-16,-4-5-32 0,2 3 0 0,-3-3 0 16,0-1-128-16,-2 1 0 15,-1-1 0-15,0 4 128 0,0-3 16 0,-2 1 0 0,0-2 0 0,0-3 0 0,-1 5 48 16,1-5 0-1,0-2 0-15,0-1 0 0,-1-3 224 0,-1 1 48 0,3-2 16 0,-2 1 0 0,2 3-352 16,-2-3-128-16,-1-2 0 0,1 2 0 0,0 0 0 16,-1-5 0-16,0 1 0 0,-1-2 0 0,2 0 0 15,0 3 0 1,2-3 0-16,0 3 0 0,0 1 0 0,0-1 0 0,-1 5 0 0,1-2 0 16,-2 2 0-16,0 1 0 0,0 3 0 0,0 4 0 15,1-3 0-15,-1 5 0 0,0-2 0 0,2 3 0 16,-1 0 0-16,2 3 0 0,3-1 0 0,0 2 0 0,3-1 0 15,1 1 0-15,3 2 0 0,2-1 0 0,3-1 0 0,2-1 0 16,3 2 0-16,0-2 0 31,4 1-576-31,1-4-96 0,3-1-32 0,-1 4 0 16,0 0-320-16,0 1-64 0,-2 1 0 0,0 1-16 16,1-1-144-16,-3 1-32 0,-1 2 0 0,-2-2-20752 0</inkml:trace>
  <inkml:trace contextRef="#ctx0" brushRef="#br0" timeOffset="54961.46">5937 10365 12895 0,'-8'0'1152'0,"2"0"-928"0,-1 0-224 0,0 0 0 0,4 0 3408 0,0 0 640 0,0 0 128 0,-5 0 32 0,-3 0-2944 0,-5 0-592 16,-1-2-112-16,-2 0-32 0,1-3-896 0,0 2-176 0,1-4-32 0,0 1-16 0,-2 3 368 0,-1-4 80 15,1 1 16-15,-3 0 0 0,0 2 928 0,-3 1 192 0,-2-2 32 0,0 1 16 16,0 0 192-16,-3-1 48 0,2 4 0 0,-2 1 0 16,-2 0-576-16,-1 0-128 15,-1 2 0-15,0 0-16 0,-2 0-368 0,0 2-64 0,-1-2 0 0,1 2-128 16,1-1 272-16,2-3-48 0,3 0-16 0,2-3 0 15,2-1 240-15,1 2 32 0,3-1 16 0,-2 0 0 16,2-1-256-16,1 0-48 0,1 2-16 0,2-2 0 16,-1 2-176-16,2-1 0 0,1 2 0 0,0-2 0 15,1 3 0-15,2 0 0 0,1-2 0 0,1 2 128 0,0 2-128 16,1-2 0-16,1 3 0 0,1-2 0 0,-1 2 128 16,2-1 0-16,-1-1 0 0,1 2 0 0,-1 1 0 0,2-1-128 15,0 2 192-15,-1-1-64 16,-1 2-128-16,2-3 0 0,-2 0 0 0,1 0 128 0,0 0-128 0,-1 1 0 15,1-1 0-15,-1 0 0 16,1 0 0-16,1-2 128 0,0 2-128 0,-1-1 0 16,1 2 128-16,1-2-128 0,0 2 0 0,2 2 128 0,-1 0-128 0,1 0 0 15,1 4 0-15,1-2 0 0,0 3 0 0,-1-1 0 16,1 0 0-16,0 0 0 0,1 2 0 0,0-3 0 16,0 3 0-16,-1-2 0 0,1 2 0 0,0-2 0 15,0 0 0-15,0 0 0 0,0 0 144 0,-2 2-144 0,1 3 160 0,0-3-160 16,0 4 128-16,-2 1-128 0,1 1 0 0,-1 1 0 15,-1 4 0-15,1 2 0 0,-1 3 0 0,-1 1 0 16,0 2 0-16,0-2 0 0,0 2 0 0,2-2 0 16,-1 3 0-16,0-1 0 0,2 3 0 0,-1 1 0 15,1-5 0-15,-1 2 0 0,2 5 0 0,-1-2 0 16,-1-3 0-16,2-1 0 0,0-3 0 0,-1 0 0 16,0-2 0-16,-1-1 0 0,2-5 0 0,-3 1 0 0,2 1 0 0,-2-3 0 15,1 1 0-15,-2-2 0 0,1 2 0 16,-2 1 0-16,0-1 0 0,-1 1 0 0,1-4 0 15,0 4 0 1,-1 1 0-16,-1 1 0 0,1-4 0 0,1 2 0 0,2-2 0 0,0-3 144 0,2 0-144 0,0 0 0 16,4-3 0-16,-1-1 0 0,0 0 0 0,0-1 0 15,2 2 0-15,-2-3 0 16,2-2 128-16,-2 1 0 0,0-3 0 0,2-1 0 0,-1 0-128 0,0-1 0 16,1-4 0-16,1 2 0 0,1-2 256 0,-2 0 32 15,2 0 0-15,1 0 0 0,1 1-48 0,0-1-16 16,0 3 0-16,1-3 0 0,1 2-224 0,-1-2 0 0,1 4 0 15,2-4 0-15,1 0 0 0,2 1 0 16,2 1 0-16,1-1 0 0,3-1 0 0,1 0 0 16,1 0 0-16,2-1 0 15,1 1 0-15,-1 0 0 0,4-2 0 0,-2 1 0 0,-1-1 0 0,3 0 0 0,-1 2 0 0,-1 0 0 16,-1 0 0-16,-1 0 0 0,0 0 0 0,1 0 0 31,-2 0 0-31,-1 0 0 0,2 2 0 0,1-2 0 16,0-2 0-16,4 2 0 0,1-2 0 0,1-2 0 0,1-2 0 15,1 0 0-15,4-4 0 0,0 4 0 0,-1 0 0 0,0-1 0 0,0 1 0 0,-2 0 0 0,-1 2 0 32,-1-1 0-32,-1 4 0 0,-4-1 0 0,-2 2 0 15,-2 2 0-15,-2-2 0 0,-2 4 0 0,-3-2 0 16,-1 2 0-16,-3 2 0 0,-1-3 0 0,-1 0 0 16,-1 1 0-16,1-1 0 0,-2-3 0 0,2 0 0 0,-1 0 176 15,-1 0-48-15,1 0-128 0,0-3 208 0,-2 1-64 16,1 0-16-16,-2-3 0 0,-1 2-128 0,1-1 0 15,-1 2 0-15,-1-2 0 0,0 0 0 0,-1 2 0 16,-1-2 0-16,1 2 128 0,-2 0-128 0,-1 0 0 16,1 2 0-16,-1-4 0 0,0 2 160 0,-1-2 96 15,1-1 32-15,-1 1 0 0,0-2-32 0,-2 0 0 16,1-4 0-16,-1 1 0 0,1-1-48 0,-1-2-16 0,1-2 0 16,1 0 0-16,1-4-192 0,1 0 144 0,1-1-144 15,3-3 128-15,1-4 0 0,3-1 0 0,1-2 0 0,1 1 0 16,1 2 0-16,0-2-128 0,-3-3 192 0,1 2-64 15,-1-1-128-15,-2 2 0 0,-2 0 0 0,-1 0 0 16,-1 2 0-16,-2 0 0 0,-1-2 0 0,-1-3 0 16,-2-1 128-16,-2 1 112 0,0-1 16 0,-1 3 0 15,0 1-32-15,-2-4 0 0,0 3 0 0,0-2 0 16,1 3 0-16,-2-3 0 0,3 1 0 0,-1 0 0 0,-1-5-64 16,1 3-16-16,2 0 0 0,0 1 0 0,1 2-144 15,2-2 0-15,1 2 0 0,-1-2 0 0,2 2 0 16,2 1 0-16,-2 2 0 0,1 1 0 0,-1 0-128 0,-1 6-16 15,-1-2 0-15,0 3 0 16,-1 0-496-16,0 2-112 0,-1 3-16 0,-2-2-14320 16,0 6-2864-16</inkml:trace>
  <inkml:trace contextRef="#ctx0" brushRef="#br0" timeOffset="66694.05">6977 11586 11055 0,'-10'0'976'0,"2"-3"-784"0,1 2-192 0,3 1 0 0,3 0 2224 0,0 0 400 0,1-3 64 0,-3 2 32 0,0-1-3056 0,-1-2-624 0,0-2-112 0,0 0-16 15,2-4-1360-15,-2 1-272 0,2 0-48 0,-2 2-16 0,0-3 2912 0,2 1 576 16,-2-1 112-16,0 1 16 0,2 0 1936 0,-1 0 384 0,1-1 80 0,1 3 16 16,1-3-560-16,-1 1-96 0,2 3-32 0,-1-2 0 15,0 0-1376-15,1 2-288 0,-1-3-48 0,0 2-16 16,1 1-576-16,-1 0-128 0,-1-1-128 0,0 1 176 16,-2 0 32-16,0 0 16 0,-1 2 0 0,-1 0 0 15,0-2 128-15,0 1 32 0,-1 0 0 0,0 0 0 0,1 2-160 0,-1-4-32 16,1 1 0-16,-2-1 0 0,4 1 64 0,-1-3 16 15,2 0 0-15,0 2 0 0,2-2 96 0,2 2 16 16,-2 1 0-16,1-1 0 0,0 4-384 0,0-2 128 16,0 4-128-16,-1 1 0 15,0 1-224-15,0 1-112 0,-1 2-32 0,-1 2 0 16,1 0-528-16,-2 3-96 0,-1-2-32 0,1 2 0 0,-1-1 544 0,-1 0 96 16,1-2 32-16,-2 1 0 0,1-4 352 0,-1 3 208 15,0 1-16-15,0-4-16 0,-2 4 240 0,1-1 48 0,-1 0 16 16,1 0 0-16,2-2-480 15,0 1 0-15,1 0-128 0,2 0 128 0,-1-2-208 0,3 0 64 0,0-3 16 16,3 0 0-16,-1 0 128 16,2 0 0-16,0 0 160 0,-2 0-160 0,2 0 288 0,0-3-32 15,-1 3-16-15,0 0 0 0,-1 0-112 0,1 0 0 0,-2 0-128 0,0 3 192 16,-1-3-192-16,1 0 128 0,-1 1-128 0,-1 2 0 16,1-3 0-16,0 0 0 0,0 0 0 0,0 0 0 15,0 0 208-15,0 0-48 0,0 0-16 0,0 0 0 16,3-22 112-16,-2 18 32 0,0 1 0 0,0-3 0 15,-1 2-128-15,2-2-32 0,-2 0 0 0,0 0 0 0,0-1-128 16,-2 1 0-16,1-1 0 0,-1-2 128 0,-1-1-128 0,0 2 128 16,-1 0-128-16,0 0 128 0,-2 1 64 0,1-3 0 15,-1 4 0-15,1-4 0 0,-3 4-64 0,2-4 0 16,0 4 0-16,1 0 0 0,0 1-128 0,1 1 0 16,2 1 0-16,1-1 128 0,0 4-128 0,1-3 0 15,0 1 0-15,0 1 0 0,1 1 0 0,-1-3 0 16,0 3 0-1,1 0 0-15,-1 0-320 0,1 0 0 0,-1 0 0 0,0 0 0 0,0 0 16 0,0 0 16 16,-1 3 0 0,0-3 0-16,1 0 288 0,0 0-160 0,0 0 160 0,0 0-128 15,0 0 128-15,0 0 176 0,0 0-48 0,0 0 0 0,-11 16-128 0,8-10 0 16,2 0 0-16,1 0 0 31,-1 2-496-31,-1 0-16 0,1-4-16 0,0 0 0 0,0-2 240 0,-1 1 48 0,1 0 16 16,0-3 0-16,0 3 224 0,-3-2 192 0,2 2-48 0,-1 0 0 0,1 0 48 0,-1-3 0 0,1 4 0 0,0-4 0 15,2 0-192-15,0 0 160 0,2 0-160 16,1 0 160-16,1 0-160 0,2-3 0 0,2-1 144 0,0 1-144 16,2-1 0-16,1-2 0 0,3 0 0 0,0-1 0 15,-1-1-128-15,2 0 128 0,0 2-128 0,-2 0 128 32,2 0 0-32,-2 0 0 0,-1-1 0 0,-2 4 0 0,-1-2 0 15,-2 1 0-15,0 0 0 0,-2 2 0 16,-1 1 0-16,0-2 0 0,-3 3 0 0,0 0 128 0,1 0 192 15,-2 0 32-15,0 3 16 0,-2-3 0 0,2 3-176 16,0 1-16-16,0-4-16 0,0 0 0 0,0 0-160 0,4 21 128 16,-2-16-128-16,1 0 128 0,2 1-128 0,1 2 0 15,1 0 144-15,1 0-144 0,1 0 0 0,-2 1 0 16,0-2 0-16,1 2 128 0,-1-2-128 0,-1 2 0 16,2-3 0-16,-2 0 0 0,0 1 0 0,-2-1 0 15,1-1 0-15,-1 0 0 0,-2-2 0 0,1 0 0 16,0 1 0-16,0-2 0 0,0-1-176 0,0 2-48 0,1-1-16 15,-1 0 0 1,1 0-1168-16,0 2-224 0</inkml:trace>
  <inkml:trace contextRef="#ctx0" brushRef="#br1" timeOffset="75635.5">5877 12745 21183 0,'-7'-2'1888'16,"1"1"-1504"-16,1-2-384 0,1 3 0 0,3 0 4160 0,1 0 752 0,0 0 144 0,1-2 48 0,0 1-3888 0,2 1-768 0,4-3-144 0,3 1-48 0,2 0-1152 0,2 0-256 0,1 1-32 0,1-2-16 31,0-1 432-31,-1 4 64 0,0-2 32 0,0 2 0 0,-2 0 448 0,1-2 96 0,-1 2 128 0,2 2-208 0,3 0 608 0,0 0 128 15,3 0 32-15,1 1 0 0,3 0 160 0,1 0 48 16,1 1 0-16,4-3 0 0,1-1-304 0,8-1-48 16,6 2-16-16,4-2 0 15,5 1-16-15,2-3 0 0,3 2 0 0,0-2 0 16,-1 1-176-16,-2 1-32 0,-2 1-16 0,0-3 0 0,-4 3-160 0,-1-2 0 16,2 4 0-16,-4-2 0 0,1 3 0 0,-5-2 0 15,-3 1 0-15,-6 1 0 0,-2 1 0 0,-5-4 0 16,-2 3 128-16,-1 0-128 0,0-3 0 0,-3 3 0 0,2-3 0 0,-3 0 0 15,1 3 160-15,1-6 0 0,1 3 0 0,-1-3 0 16,2 0 16-16,0 1 0 0,0 1 0 0,-3-3 0 16,-1 3-176-16,-3-1 0 15,-2 2 144-15,-3 0-144 0,-2-2 0 0,-2 4 0 0,-3 1 0 0,-3 1 0 16,0-1 0-16,-3 1 0 0,-1 1 0 0,-2-1 0 16,0 2 144-16,0-5-144 0,-1 2 192 0,2-1-192 15,-1-1 256-15,3-1-64 0,-1 0-16 0,2-1 0 0,2-1-48 16,2-2-128-1,0 0 192-15,2-2-64 0,1 0-128 0,0-3 128 0,2 2-128 0,0-2 128 16,-1-1-128-16,-1 0 128 16,0 2-128-16,-3 1 128 0,-2 1-128 0,0 0 160 15,-2 0-160-15,-2 2 160 0,-2-2-32 0,0 2 0 16,-2-2 0-16,-1 2 0 0,-3-2 80 0,0 1 16 0,-1-1 0 0,1 0 0 0,0-2-224 0,0 0 128 16,2 2-128-16,-1-2 0 0,2-2 144 0,0 2-144 31,2-2 128-31,1-3-128 0,0-3 128 0,2 0-128 15,1 0 0-15,0-1 128 0,0-1-128 0,2-4 0 0,0 4 0 16,-1-1 128-16,0-1-128 0,0-1 0 0,-2 2 0 16,-1 2 0-16,-1 0 0 0,-1 1 0 0,1 0 0 15,-3 0 0-15,-2 0 0 0,2-3 0 0,0 3 0 16,1-4 0-16,1 3 0 0,3 0 0 0,1-4 0 16,1 1 0-16,2 1 0 0,1 0 0 0,1-2 0 0,2 1 0 15,-1-2 0-15,1 3 0 0,1-2 0 0,-2 1 0 16,0 4 0-16,0-2 0 0,0 2 0 0,-2-3 0 15,1 3 0-15,-1-4 0 0,-1 3 0 0,0 1 0 16,-2 0 0-16,0 0 0 0,1-3 0 0,-1 2 0 16,0 2 0-16,0-1 0 0,-1 3 0 0,0 0 0 0,0 2 0 15,0 1 0-15,0 2 0 0,0 0 0 0,0-1-128 16,2 2 128-16,-1 0 0 0,0 1 0 0,2 0 0 16,-1 0 0-16,0 0 0 0,1 2 0 0,1-2 0 15,-3 2 0-15,1-2 0 0,0 4 0 0,-1-2 0 16,0 0 0-16,-1 2 0 0,-1-2 0 0,0 1 0 0,-2 1 0 15,2 1 0-15,-2-4 0 0,0 4 0 0,0-4 0 16,0 3-176-16,0 0 176 0,-1 1 0 0,-1 1 0 16,0-3 0-16,-1 3 0 0,-1 3 0 0,-2-3 0 15,1 1 0-15,-4 1 0 0,1 2 0 0,-1-1-128 16,0 0 128-16,-2 0 0 0,-1 0 0 0,0 0 0 16,-1-2 0-16,1 2 0 0,-1-1 0 0,-1-1 0 0,-3 2 144 15,-1-2-144-15,1 2 0 0,-1-1 0 0,-1-2 0 16,0 1 0-16,0 2 0 0,-2-1 0 0,-1-2 0 15,-2 4 0-15,1-2 0 0,-1 2 0 0,-4 2 0 0,-1 0 0 16,-1 1 0-16,-3-1 0 0,-3 4-192 0,1-3 192 16,0 4 0-16,-2-3 0 0,3 0 176 0,1-2-48 15,4 1-128-15,-1-4 0 0,-1 0 0 0,1-2 0 16,1 2 0-16,0-3 0 0,-1 3 0 0,0-3-128 16,2 0 128-16,0 0-128 0,1-2 128 0,2 1-128 15,0 1 128-15,0-3 144 0,1 2-16 0,0-2-128 0,2 3 0 16,1-3 0-16,-2 0 0 0,0-3 0 15,2 2 0-15,1 2 0 0,0-4-192 0,0 2 192 0,1-2 0 16,1 0 0-16,1 2 0 0,0-2 0 0,1 2 0 16,2 1 0-16,-1 0-128 0,-1 0 128 0,2 1 0 0,-2 1 0 15,2 1 0-15,0-3 0 0,-1 3 0 0,1 0 0 16,1 0 0-16,-1 3 0 0,2-3 0 0,0 3 0 16,-1 0 0-16,2-2 0 0,-1 4 0 0,2-1 0 15,0-3 0-15,1 1 0 16,2 1 0-16,0-2 0 0,0 2 0 0,2-1 0 15,2-1 0-15,-1 2 0 0,5-3 0 0,1 0 0 0,-1 0 0 0,2 2 0 16,2-1 0-16,-1 4 0 0,3-1 0 0,-1 0 0 16,1 2 0-16,1 3-144 0,0-2 144 0,1 2 0 0,0 3-144 15,-1-2 144-15,1 2 0 0,-1 1-144 16,0 0 144-16,-1 2 0 0,0 1 0 0,-1 0-128 0,0 0 128 0,1 3 0 16,-2 0 0-16,2 3 0 0,-1 0 0 0,2 0 0 15,-1 7 0-15,2-1 0 0,-1-4 0 0,1 3 0 16,2 5 0-16,1-1 0 0,-1 1 0 0,0-1 0 15,0 4 0-15,-2 0 0 0,-1-2 0 0,-1 0 0 16,-1-3 0-16,-3 3 0 0,0-1 0 0,-3 0 0 0,-1 1 0 16,1-3 0-16,0 1 0 0,2-7 0 15,0-2 0-15,1-1 0 0,1-5 0 0,0-1 0 0,3-1 0 16,-2-4 176-16,2-2-32 0,-1 2 0 0,1-1-144 16,-1-2 0-16,-1 2 0 0,0-2 0 0,-1 2 0 0,-1-3 0 15,-1 4 0-15,-2-1 0 0,-1-2 0 0,1 2 0 16,-1-3 0-16,-1 0 0 0,0-2 0 0,1 0 0 15,2-2 0-15,0-1 0 16,2 2 0-16,0-1 0 0,1-2 0 0,2-2 0 0,2 2 0 0,3-4 0 16,0 2 0-16,5-2 0 0,0 0-288 0,2-2 16 15,4 1 0-15,-1-1 0 16,1 2-304-16,1 0-64 0,1 2-16 0,-3 1 0 16,0 2-464-16,-2 1-96 0</inkml:trace>
  <inkml:trace contextRef="#ctx0" brushRef="#br1" timeOffset="78822.9">9081 12790 30399 0,'-3'0'2704'0,"1"0"-2160"0,2 0-544 16,4 0 0-16,0 0 288 0,3 0-48 0,4-3-16 0,10 2 0 0,9-5-1552 0,11 0-304 0,8-4-64 0,4 1-16 0,6 2 1424 0,1-4 288 0,4 3 0 0,4 2 0 15,0-4 0-15,0 4 0 0,-2 2-176 16,-3 3 176-16,-5 0 0 0,2 1 0 0,-1 1 144 0,0 2-16 16,2 3 96-16,-1-4 32 0,2 2 0 0,1-2 0 15,2 2 32-15,5-4 16 0,8 3 0 0,7-6 0 16,7-1-48-16,4 2-16 0,-3-4 0 0,13-2 0 16,11 0 112-16,1-2 32 0,0 4 0 0,7-4 0 0,8-1-384 15,-5 1 128-15,-11 4-128 0,13 2 0 16,12 4-288-16,-2 2-128 0,-7 3-32 0,-3 0 0 15,-2 1-944-15,-4 1-192 0,-4 0-32 0,-3 2-16 16,-1-3 976-16,-4 1 192 0,-2 3 32 0,-1-1 16 0,3-5 672 0,-1 0 144 16,1 0 32-16,0-1 0 0,-2-2 1808 0,6-2 352 15,6-4 80-15,3-1 16 0,1-1-1056 0,4 0-208 16,4 1-32-16,-1-4-16 0,-4 0-960 0,12-1-192 16,6 1-32-16,1-2-16 15,1 2-624-15,-5 0-128 0,-5 4-32 0,1 2 0 16,1 1-928-16,-5 3-176 0,-8 7-32 0,-4-4-16 15,-2 3 672-15,-4 1 128 0,-7 1 16 0,0 2 16 0,-3-2 592 0,-5 3 112 0,-3 0 32 16,-9 0-11008-16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4:52.3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519 3587 28559 0,'-6'-15'2544'16,"1"5"-2032"-16,3 3-512 0,-1 2 0 0,3 4 1568 0,0 1 224 0,0 0 32 0,0-3 16 0,2 3-672 0,-2-2-128 0,2 2-16 0,-1 2-16 0,2 5-672 0,-3-7-128 16,0 0-16-16,8 28-16 0,-4-13-176 0,0 5 0 15,1 4 0-15,-2 6 0 0,4 8 0 0,-2 8 0 0,-2 9-144 16,1-1 144-16,0 5 0 0,-2-2 0 0,-1-2 0 0,1 4 0 15,-1 2 0-15,0 0-128 0,0 4 128 16,2-11 0-16,-1-7 0 0,2-10 0 0,1-5 0 16,0-7 0-16,-1-9 0 0,1-3 144 0,-1-6-16 0,0-2 0 15,1-5 464-15,-1-6 96 0,2 0 16 0,1-9 0 16,3-1-32-16,3-10 0 0,2-5 0 0,4-8 0 16,4-8-96-16,4-1-32 0,4 1 0 0,10-13 0 15,12-16-128-15,12-13-32 0,12-5 0 0,0-5 0 16,-14 20-112-16,8-6-16 0,10-13-16 0,3 2 0 15,0 7-240-15,-5 6 0 0,-6 4 0 0,-7 7 0 0,-5 8-144 16,1-2-32-16,1 5 0 0,-1 5 0 16,-1 2-400-16,-2 6-64 0,-5 4-32 15,-3 7-13152-15,-5 4-2640 0</inkml:trace>
  <inkml:trace contextRef="#ctx0" brushRef="#br0" timeOffset="1292.77">443 6903 40543 0,'-10'-15'1792'0,"4"2"384"0,1 6-1744 0,1 1-432 0,4 3 0 0,1 3 0 0,0 0 192 0,2 0-32 0,2 3-16 0,2 0 0 0,4 6-576 0,4 11-112 0,3 6-32 16,0 11 0-16,3 7 144 0,-1 13 32 0,1 16 0 0,-1 15 0 16,-3 11-336-16,-1 7-64 0,-4 2-16 0,0 3 0 15,-3 9-736-15,3-18-160 0,-2-21-16 0,-1-18-16 16,4-15-16-16,-1-10 0 0,2-4 0 0,-3-8 0 0,0-4 4448 0,-2-3 880 16,1-7 176-16,-3-2 32 0,0-4-1472 0,0-6-320 15,0-2-48-15,0-5-16 0,2-6-656 0,2-9-144 16,4-13-32-16,5-9 0 0,3-13-144 0,6-9-48 0,5-10 0 0,6-10 0 15,4-8-432-15,0 2-80 16,0 4-32-16,12-7 0 0,12-9-352 0,5 2 0 0,-3 13 0 0,9-5 128 16,8-1-128-16,2 1 0 0,-1 3 0 0,-4 4 0 15,-10 12 0-15,7-5 0 16,4-1 0-16,-1 2 0 0,-2 0-208 0,-1 2-112 0,2-1-32 0,5 1 0 16,6 4-896-16,7-2-176 0</inkml:trace>
  <inkml:trace contextRef="#ctx0" brushRef="#br0" timeOffset="6028.73">822 11224 42383 0,'-6'-2'3776'0,"4"2"-3024"0,0 0-608 0,2 0-144 0,0 2-384 15,-1 2-128-15,-1 0 0 0,-1 4-16 0,2 5-192 0,2 5-48 0,3 2 0 0,2 2 0 0,3 3 144 0,2 4 32 0,0-1 0 16,0 2 0-16,3 3 224 0,-2-4 48 0,0-1 16 0,2-4 0 0,1-3 304 0,0-3 0 16,1-2 0-16,-1-3 0 0,2-2 912 0,2-3 304 15,0-2 48-15,2-3 16 0,0-6-448 0,2-3-64 16,0-2-32-16,-1-3 0 0,3-8-96 0,4-3 0 15,4-13-16-15,7-6 0 0,0-3 144 0,6-9 16 16,4-7 16-16,3-8 0 0,4-7-208 0,-2-4-32 16,1 1-16-16,1-5 0 0,3-2-160 0,2-3-16 15,0 2-16-15,0 0 0 0,2 1-352 0,4-1 0 16,3 1 0-16,0 1-128 16,0 7-464-16,4 2-96 0,4 2-16 0,5 4-20736 0</inkml:trace>
  <inkml:trace contextRef="#ctx0" brushRef="#br0" timeOffset="14524.62">867 15692 42383 0,'-1'3'3776'0,"1"-3"-3024"0,1 2-608 0,1 2-144 0,2 2-256 0,2 0-64 0,4 7-32 16,6 3 0-16,6 10 32 0,4 2 16 0,2 3 0 0,-4-1 0 0,-1 1-144 0,-5-5-48 0,-3-2 0 0,-4-5 0 0,-2-3 368 0,-3-6 128 0,-1-2 0 0,-3-1-144 16,0-4 848-16,-1 0 192 0,0 1 16 0,-1-4 16 15,0 0-128-15,0-4-32 16,1 1 0-16,2-3 0 0,-1-2-96 0,2-6-32 15,3-7 0-15,4-9 0 0,4-8-96 0,4-12-32 0,6-1 0 0,4-13 0 16,6-1 16-16,8-8 0 0,8-10 0 0,14-8 0 0,12-7-64 16,8-4-16-16,1-1 0 0,11-4 0 15,10-4-320-15,5 1-128 0,3 5 0 0,4 0 144 16,6-3-944-16,4 4-192 0,5 3-32 0,5-3-21056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6:06.7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25519 2534 35007 0,'-4'-2'3120'0,"3"1"-2496"0,1 2-496 0,0 1-128 0,2-1-400 0,-1 1-112 16,1 2 0-16,-1 0-16 0,4 4 1488 0,0 5 288 0,3 5 64 0,2 5 16 0,3 3-432 0,2 4-96 0,1 6-16 0,2 5 0 0,2 2-352 0,-1 2-80 0,-1 1-16 0,-1 1 0 0,-1 2-128 15,-1 6-16-15,-2 1-16 0,-2 5 0 16,-4 6-176-16,-1 5 0 0,-3 0 0 0,-3 1 0 15,0-3 0-15,-3 5 0 0,-2 10 0 0,-1 1 0 0,0-5 0 16,0-8 0-16,1-10 0 0,0-8 0 0,0-8 0 0,0-3 0 16,1 1 0-16,-1-4 0 15,-1-5 0-15,0-3 0 0,1-5 0 0,1-2 0 16,1-3-384-16,0-7-64 0,2-4-16 0,1-3-17968 0</inkml:trace>
  <inkml:trace contextRef="#ctx0" brushRef="#br0" timeOffset="867.95">26581 2591 25791 0,'-5'3'2304'0,"-1"1"-1856"0,2 0-448 0,2 1 0 15,0-2 800-15,0 3 64 0,-4 2 16 0,-4 7 0 0,-5 5-704 0,-5 7-176 0,-2 5 0 0,-2-1 0 0,1 1 0 0,-2-1 0 0,2-3 0 0,-2-2 0 0,1 3 0 0,0-5 0 16,-2 5 0-16,0-3 192 0,1-4 608 15,3 0 128-15,2-3 32 0,-1-1 0 0,-2 2 0 0,-1-1 16 16,1-1 0-16,-1 2 0 0,2-4-272 0,-2 0-48 16,1 3-16-16,2-4 0 0,-1-2-352 0,3 0-80 15,2-5-16-15,2 0 0 0,2 0-192 0,4-4 0 16,1 2-192-16,2 0 192 0,2-2 0 0,2-1 0 16,-1-2 0-16,3 1 0 0,-1 1 0 0,1-2 0 15,0 2 0-15,0-1 144 0,0-1 16 0,0 3 0 0,0-2 0 16,1 2 0-16,-1 1 160 0,0-1 16 0,0 2 16 15,2 0 0-15,-1-2-96 0,1 2 0 0,1 0-16 16,0-2 0-16,1 2 32 0,2-1 16 0,1 2 0 16,0 0 0-16,3 1-32 0,1 2 0 0,0 0 0 0,1 2 0 15,3 1-256-15,1 3 0 0,2 2 0 0,0 0 0 16,-2 0 0-16,2 1 0 0,0 3 0 0,1 0 0 16,2 3 0-16,-1 0 0 0,1-2 0 0,-2 5 0 15,1-5 0-15,0 2 0 0,0 0 0 0,-2-2 0 16,1 2 0-16,-2-4 0 0,0-1 0 0,1-2 0 15,-2-4 0-15,-1 1 208 0,1-6-64 0,-3 4-16 16,1-3 64-16,-1-4 0 0,1 3 0 0,-2-5 0 0,1 3-192 16,-3-1 0-16,1-1 0 0,-1 1-176 15,0-2-208-15,-3-1-32 0,0 4-16 0,0-4 0 16,-1 2-784-16,-1 1-144 0,0 2-48 16,-2-2-16304-16</inkml:trace>
  <inkml:trace contextRef="#ctx0" brushRef="#br0" timeOffset="1282.21">26983 2537 34095 0,'0'0'3024'0,"1"0"-2416"15,-1 0-480-15,1 4-128 0,0 2 1232 0,2 0 240 0,-1 3 32 0,2 8 16 0,2 12-1008 0,2 10-208 0,-1 17-48 0,-1 6 0 16,-2 2 0-16,-1 4 0 0,-3 5 0 0,-3 0 0 0,-2 7-64 0,-1 1-32 0,-1-8 0 0,0-4 0 0,-1-2 32 0,0-7 0 16,2-6 0-16,0-2 0 0,1 1-192 0,0-4 0 15,1-1 0-15,-1-6 128 0,0-2-128 0,0-5 128 16,2-6-128-16,-2 0 128 0,0-2-128 0,0-7 0 16,1-2 0-16,-1-5-176 15,2-3-400-15,-1-4-96 0,1-3-16 0,1-3-17648 0</inkml:trace>
  <inkml:trace contextRef="#ctx0" brushRef="#br0" timeOffset="1989.73">26739 2515 35935 0,'-2'-6'3200'0,"2"2"-2560"0,2 3-512 0,3 0-128 16,1 1 704-16,3-4 128 0,3-2 32 0,8-3 0 0,9-1-448 16,6-2-96-16,7 0 0 0,3 2-16 0,-1 1-32 0,2 5 0 15,4 4 0-15,0 3 0 0,2 4-80 0,-2 4-32 16,-2-1 0-16,0 0 0 16,0 2 32-16,-1 1 0 0,-1-3 0 0,-4 2 0 0,0 2-64 0,-2 1-128 15,-2 1 192-15,-4 0-64 0,-3 3-128 0,-7-1 0 16,-3 2 0-16,-5-2 0 0,-3 1 0 0,-3 0 0 0,-4 4-160 15,-4-5 160-15,-2 4 0 0,-3 1 0 16,-5-3 0-16,-3 2 0 0,-4-1 0 0,-2 1 0 0,-3-6 128 16,-2 0-128-1,-3-1 0-15,-6 1 0 0,-5 0 0 0,-5 0 0 16,-2-1 0-16,-1-1 0 0,-1-2 0 0,1-3 0 0,2-3 0 0,3-2 0 16,3-3 0-16,3-2 0 0,3-3 0 0,4 1 0 0,5 0 0 0,4 0 0 15,1 0 0-15,1 3 0 0,2-3 0 0,1 3 0 16,4 3 192-16,2 0-64 0,1 0 0 0,2 0-128 15,1 0 0-15,2 1 0 0,2 2-192 0,3-2 48 16,1-1 144-16,3 2 0 0,3-1 0 0,2-2 0 16,4 2-144-16,2-4 0 0,3 1 0 0,2 2 0 0,5-3 144 15,1 0 0-15,-1 2 0 0,2 0-128 16,4 0 128-16,6 2 0 0,2 2 0 0,1 3 0 16,-7-3 0-16,3 4 0 0,2 2 0 0,-1 0 0 0,-2 4 0 15,-4-2 0-15,-4 1 0 0,-5 1 0 0,-3 2 0 0,-5-1 0 31,-1-1 0-31,-3 2 0 0,-3 1 0 0,-2-3 0 16,-3 4 0-16,-1-2 0 0,1 2 0 0,-5-2 0 0,0 2 0 0,-2-2 0 0,0 1 0 16,-3 0 0-16,-2-1 0 0,-1 2 0 0,-1-1 0 0,-2-1 0 0,-1 0 0 15,-3 0 128 1,-2 3-128-16,-1-1 128 0,-1 0-128 16,-3 1 128-16,1 4-128 0,-5-2 176 0,1 4-176 0,-5 2 192 0,0-1-192 0,-3 1 192 15,-1-1-192-15,-3-2 192 0,2-1 48 16,-3-2 16-16,-1-1 0 0,-1 2 0 15,-2-4 96-15,0-2 32 0,1-2 0 0,2-2 0 16,1-3-176-16,1-1-16 0,-2-4-16 0,1-2 0 16,2-2-176-16,0-4 0 0,2-2 144 0,2-4-144 15,3-2-464 1,4-3-176-16,2-7-16 0,3-4-19280 0</inkml:trace>
  <inkml:trace contextRef="#ctx0" brushRef="#br0" timeOffset="2829.98">28820 2458 29487 0,'0'1'2624'0,"2"2"-2112"0,-1 1-512 0,0-2 0 0,0 2 384 0,-1-1-16 0,3 4-16 0,-2 4 0 0,0 1 528 0,0 8 96 0,-1 2 32 0,0 0 0 0,-1 4-256 0,0 3-48 0,-2-1-16 0,1 3 0 16,0 1-208-16,-1 3-32 0,1 3-16 0,-1 2 0 0,1 1 80 0,-1 3 32 16,2 1 0-16,-2 2 0 0,2 3-208 0,0 1-32 15,0 0-16-15,0 0 0 0,1-1-48 0,-2-3-16 16,1 4 0-16,0-7 0 0,-2 1-224 0,2-8 176 0,0-4-176 0,0 1 160 16,-2 0-160-16,1-1 0 0,0-2 0 0,0-3 0 15,-2-2 0-15,-1 0 0 0,2-4 0 0,-2-1 0 16,1-1 0-16,-1-4 0 0,1 0 0 0,1-5 0 31,1-5-448-31,1 1-32 0,0-6 0 0,1-2-17888 0</inkml:trace>
  <inkml:trace contextRef="#ctx0" brushRef="#br0" timeOffset="3493.8">28922 3047 28559 0,'-9'-8'2544'0,"3"3"-2032"0,0 4-512 0,3-1 0 0,2-1 1472 0,1 3 192 16,0 0 32-16,0-1 16 0,0 1-800 0,0-2-144 0,0-2-48 0,0 4 0 0,1-3-160 0,2 3-48 0,-3 0 0 0,0 0 0 0,0 0-64 0,19 10 0 0,-10-4-16 0,2 1 0 15,3 1-96-15,3 0-16 0,2 2 0 0,3 1 0 16,4-4 64-16,2 2 0 0,5-2 0 0,1-1 0 16,3 3-160-16,4-5-32 0,1 2 0 15,4-4 0-15,2 2-192 0,2 0 128 0,-1-2-128 0,3 1 0 16,2 0 0-16,3 0 128 0,3-3-128 0,-2 1 0 15,-4-1 0-15,-2 3 0 0,-5-3 0 0,-2 0 0 16,-5-3 0-16,-1-1 0 0,-1 1 0 0,-6 0 0 16,-3-3-384-16,-2 0-128 0,4-1-32 15,-2-2 0-15,2-3-464 0,-1 2-80 0,0-3-32 16,-2 1-16528-16</inkml:trace>
  <inkml:trace contextRef="#ctx0" brushRef="#br0" timeOffset="4106.79">28856 3477 23039 0,'0'0'2048'0,"1"-1"-1648"0,1 1-400 0,-1 0 0 0,0 0 1840 0,2 0 272 0,0 0 64 16,2-3 16-16,4 3-160 0,2-2-48 0,4 1 0 0,1-2 0 0,2 3-912 0,4 0-192 0,1 0-48 0,4 0 0 0,4 3-272 0,4-2-64 15,6 1-16-15,4 2 0 0,6 2-240 0,3 1-48 0,2-4-16 0,2 0 0 16,2 0-176-16,4 0 0 0,4 1 144 0,4-2-144 15,2 2 0-15,-3-2 0 0,-5-4 0 0,-3 1 0 0,0 1-240 16,-4-5-16-16,-3 3 0 0,-5-4-12480 16,-2 4-2496-16</inkml:trace>
  <inkml:trace contextRef="#ctx0" brushRef="#br0" timeOffset="8043.87">18423 3128 40543 0,'-5'-12'3600'0,"0"2"-2880"0,3 2-576 0,1 5-144 0,1 2 0 0,0-2-272 0,-3-4 64 0,-2-5 16 0,-2-5 192 0,-3-4 0 0,-2-1 0 0,-3 4 0 0,0 2 0 0,-2 2 0 16,-2 4 0-16,-1 1 0 0,-2 6 0 0,-4-3 0 15,-4 6-208-15,-4 0 80 0,-1 3-16 0,-3 1 0 16,-4 2 0-16,0 3 0 0,-1 3 144 0,-7 1 0 16,-8 6 0-16,-4 1 128 0,5 1 32 0,-2-1 16 15,-4 5 0-15,-1-1 0 0,5 2 80 0,0-1 0 16,-2 7 16-16,0-1 0 0,-2 7 32 0,3 1 0 16,7-2 0-16,2 1 0 0,2 1-48 0,3 1-16 15,8-1 0-15,-1 1 0 0,4 5-240 0,-1 6 144 16,2 2-144-16,6 0 128 0,2 4-128 0,5-3 0 0,4-3 0 15,3-3 0-15,3 5 0 0,3 1 0 0,2 3 128 16,5 3-128-16,1 6 128 0,4 0-128 0,2-1 0 16,1-3 128-16,2-6-128 0,2 5 0 0,5 2 144 15,0 4-144-15,4-2 0 0,-1 0 144 16,0-6-144-16,-1-2 0 0,-1-5 128 0,0-1-128 0,2 1 0 0,2-2 0 16,4 1 128-16,1-3-128 0,2-1 0 0,2-2 0 15,3-8 224-15,4-1-64 0,3-4-16 0,2-4 0 16,4-4 112-16,5-2 32 0,8-6 0 0,2-4 0 15,4 0 96-15,2-1 0 0,2-5 16 0,-1-1 0 0,0 0-400 16,-3-5 0-16,0-3 0 0,1 0 0 0,4-4 0 16,-2-3 0-16,-3 2 0 0,-3-6 0 0,-3 2 0 0,-4-4 0 15,-5 0 0-15,2-3 0 0,0-2 0 0,0 1 0 16,1-1 0-16,-2 2 0 0,-1-1 256 0,-3-5-16 16,-4-1-16-16,-2-1 0 0,-2 1 128 0,-2-1 32 15,-1 1 0-15,-2-3 0 0,-7 3-192 0,1-5-16 16,1-4-16-16,-5-3 0 0,0 1 32 0,-4-1 16 15,-3 0 0-15,-2-7 0 0,-2-2-32 0,-1-4-16 16,-3-3 0-16,-1-3 0 0,-1 6-160 0,-2-4 192 16,0 0-192-16,0 1 192 0,0 1-192 0,-1 2 0 15,0 0 0-15,-1 4 0 0,-2 4 128 0,-1 4-128 0,0-1 128 16,-2 0-128-16,-2 0 320 0,-2-1-32 16,0 0 0-16,-3 3 0 0,-2-3-144 0,-2-1-16 0,-4 1-128 15,-1 0 192-15,1 3-192 0,-2 3 0 0,-2-2 0 0,-4-5 0 16,-3-1 0-16,-1-2 0 0,2 7 0 15,-4-3 0-15,-5-2 0 0,-4-3 0 0,0 2 0 0,-1 4 0 16,4 2 0-16,0 7 0 0,1 7-128 0,2 2 128 16,-4 6 0-16,-2-3 0 0,-5 7 0 0,-1 0 0 15,1 3 0-15,-4 4 0 0,-3-1 0 0,-2 6 0 0,-2 0 0 16,-2 1-128-16,3 4 128 0,-5 3 0 16,-4 0 0-16,-4 5 0 0,-4 0-128 0,-2 2 128 15,-1 1-512-15,-2 0-32 0,-2 3-16 0,-2 0-14704 16,-4 0-2944-16</inkml:trace>
  <inkml:trace contextRef="#ctx0" brushRef="#br0" timeOffset="9632.14">18312 4209 29487 0,'-1'-2'2624'0,"1"-2"-2112"0,0 4-512 0,0 0 0 0,0 0 0 0,0 0 0 0,0-2 0 0,1-2 0 15,0-1-720-15,1 0-48 0,-1-1-16 0,1 1 0 0,0-1 592 0,0-1 192 0,-1 1 0 0,0 1 0 0,-1-1 0 0,0 0 144 0,0 0 16 0,-1-3 0 16,0 3 1056-16,-1-1 224 0,-2 0 32 0,0 1 16 16,-1-3-80-16,-1 3-32 0,-1-1 0 0,-1 1 0 15,-1-3-688-15,0 2-144 0,-1-2-32 0,-1 2 0 16,-2-2-256-16,1-1-48 0,-2 4-16 0,1 0 0 15,0-1-48-15,0 1-16 0,-3 3 0 0,-3-1 0 16,-1 1-128-16,-1 3 160 0,1 3-160 0,-1-2 160 0,4 3-160 16,-1 1 0-16,-1 2 0 0,0 2 0 0,2 3 0 15,0-2 0-15,0 2 0 0,2 1 0 0,1-1 0 0,0-1 0 16,3 4 0 0,-1-2 0-16,1 0 128 0,0 2 0 0,-2 1 0 0,1 3 0 0,-2 0-128 0,0 4 128 15,-1 1-128-15,0 1 128 0,-1 1 112 0,1 0 16 16,0-1 0-16,2-1 0 15,0-1-112-15,2-3-16 0,2-2 0 16,3-2 0-16,1-1-128 0,3-1 192 0,1-2-192 0,1 0 192 16,1 1-16-16,2-3 0 0,1-1 0 0,1-2 0 0,0 1-176 15,1-1 128-15,3 0-128 16,0-1 128-16,0 3-128 0,4-4 0 0,-1 0 0 0,3 1 0 0,4-2 0 0,2-2 0 16,3 2 0-1,4-4 0-15,-1-3 0 0,0 2 0 0,1-4 144 0,1 1-144 16,-2-3 128-16,0 1-128 0,-1-3 128 0,0 0-128 15,0-2 0-15,-2 0 0 0,-2 0 0 0,-4-1-128 0,0-1 128 0,-3-3 0 0,-1 1 0 0,-2 2 0 32,-1-3 0-32,-3 1 0 0,0 1 160 0,-3-1-160 0,0 2 256 0,-2-2-64 15,1 1 0-15,-1 2 0 0,-2-3-16 16,1 2-16-16,1 0 0 0,-2 1 0 0,-1 2-160 0,0 0 0 0,0 1 0 0,-1 1 0 0,1 0 0 0,-3 2 0 16,2 2 0-16,-3-2 0 0,2 4 0 0,-3-1 0 15,1 3 0-15,0-1 0 0,0 2 0 0,-1 2 0 31,0-1 0-31,-2 2 128 0,1 0-128 0,1 2 0 16,2 0 0-16,-2 3 0 0,1 1 0 0,1-2 0 0,0 3 0 0,-1 2 0 0,0-1 0 0,1 0 0 31,-1 2 0-31,0 1 0 0,-1-1 0 0,-1 0 0 16,0 2 0-16,-3 3 0 0,1 1 0 0,-5 5 0 0,-2-1 0 16,-1 5 0-16,0-3 0 0,-2 2 0 0,-1 3 0 15,-2-1 0-15,1 1 0 0,1 0 0 0,-1-3 0 16,0 0 0-16,1 1 320 0,1-3 16 0,2 0 16 15,0 1 0-15,1-1-48 0,3-1-16 0,-1-2 0 16,3-1 0-16,2 1-288 0,1-2 128 0,4-3-128 0,0 0 0 16,5-1 128-16,0 0-128 0,3-2 0 0,4-1 0 15,3-2 0-15,6 0 0 0,8-3 0 0,9-3 0 16,11-2 0-16,14-8 0 0,16-2 0 0,14-6-14224 16,13-4-2880-16</inkml:trace>
  <inkml:trace contextRef="#ctx0" brushRef="#br0" timeOffset="26209.09">32050 2980 27647 0,'0'-2'2448'0,"1"0"-1952"0,1 0-496 0,-1 2 0 0,0-3-448 0,0 2-192 0,2-1-48 0,1-2 0 0,0-2 688 0,1 0 0 0,2-4 208 0,-2 4-48 15,0-3-160-15,-1 1 128 0,0 3-128 0,-1-2 128 0,-1 1 560 0,-2 0 96 0,0 0 32 0,-1-1 0 0,-3 1 224 0,-1-1 48 16,0 2 16-16,-2 1 0 15,-2-2-320-15,-2 2-64 0,-1-1-16 0,-1 0 0 16,0 3-240-16,-2-2-48 0,-1 2-16 0,0-2 0 0,0 1-208 0,-3 3-64 16,-1-2 0-16,-2 4 0 15,0-2 64-15,-3 3 16 0,-2 3 0 0,-2 0 0 16,1 2 16-16,-2 0 0 0,1 2 0 0,-2 3 0 16,1-1-224-16,0 2 128 0,1 2-128 0,1 2 0 15,3 1 0-15,0-1 128 0,4 2-128 0,3-4 0 0,2 3 0 16,2-3 0-16,0 5 0 0,3 1 0 15,1 0 0-15,1 1 0 0,3 0 0 0,2 2 0 0,2-4 0 0,2 1 0 0,2 0 0 0,3-2 0 16,3-1 192-16,2-1 0 0,3-2 0 0,3-3 0 16,3-1 112-16,3-2 16 0,2-4 0 15,2 0 0-15,2-2-144 0,0-4-32 0,0 3 0 0,-1-5 0 0,3 1-144 16,2-5 160 0,0 0-160-16,1-4 160 0,-2-5-160 0,0 1 0 15,-4-4 0-15,-2-2 0 0,-2 1 0 0,-1-3 0 16,-3 0 0-16,-1 0 0 0,-4-3 0 0,0-1 0 0,-3 1 0 0,-1-2 0 0,-1 1 0 0,-2 0 0 15,1-1 0-15,-2 1 0 16,-1 4 0-16,-3-1 0 0,1 4 128 0,-2 1-128 16,-1 5 0-16,0 0 0 0,0 3 0 0,-1 4 0 15,-1 4 0-15,1 1 0 0,1 1 0 0,-2 3 0 0,0 3 288 0,1 4-32 16,0 0 0-16,-1 5 0 0,-1-3-256 0,-1 2 0 16,1 5 0-16,-2 0 0 0,-2 4 0 0,1 1 0 15,-2 5 0-15,-2 2 0 0,-3 3 0 0,0 2 0 16,-3 3 0-16,-2 1 0 0,-3 4 0 0,-2 0 128 0,-3 3 16 15,-4 1 0-15,-1 3-144 0,-1 0 0 0,-1-1 0 0,-1 4 0 32,-1 0 0-32,0-1 0 0,3-2 0 0,-3 0 0 0,-1 3 0 0,2 2 0 0,-1 1 0 0,2-4 128 15,2 1-128-15,2-1 0 0,5-2 0 0,3-6 0 32,4-5 0-32,6-5 208 0,4-3-48 0,6-7-16 15,3-3 272-15,4-2 48 0,5-4 16 0,2-1 0 16,4-5-240-16,3 0-48 0,2-2-16 0,4-2 0 0,5-2-176 15,2-1 0-15,3-3 0 0,4-3-176 16,3-1-336-16,4-1-64 0,3-1 0 0,4-1-16 16,3-3-576-16,4-2-112 0</inkml:trace>
  <inkml:trace contextRef="#ctx0" brushRef="#br0" timeOffset="28954.6">16182 3596 40543 0,'-14'-21'3600'0,"0"5"-2880"0,3 3-576 0,5 7-144 0,1 2 336 0,-4-4 48 0,-8-8 0 16,-11-10 0-16,-12-9-384 0,-8-3 0 0,-5 7 0 0,-5 5 0 0,-4 5-192 0,-6 7-48 0,-5 8-16 15,-4 6 0-15,-3 4-304 0,-6 8-64 0,-3 7-16 0,-3 3 0 16,0 3-192-16,-1 1-32 0,-3 6-16 0,2 3 0 0,1 2 80 16,-4 7 16-16,-6 3 0 0,1 4 0 0,6 6 112 0,5-3 32 0,6 5 0 0,11-2 0 15,11-6 640-15,11-3 0 0,10 2 0 0,10 0 0 0,10 1 512 0,12-3 128 16,12-1 16-16,12-2 16 0,12-8-672 0,15-4 0 16,12-2 0-16,14-8 0 0,4-5 0 0,17-8 0 15,14-4 0-15,9-8 128 0,9 0 144 0,2-10 32 16,1-4 0-16,0-5 0 0,3 1-144 0,-4-8-32 15,-4-4 0-15,-5-5 0 0,-8-2 208 0,-10-2 48 16,-9 3 0-16,-4-5 0 0,-2-5 416 0,-9-3 96 0,-5-2 0 16,-8-2 16-16,-6-2-320 0,-11-3-64 0,-10 0-16 15,-10 6 0-15,-8 1-144 0,-9 0-48 0,-7 2 0 16,-9-2 0-16,-10 5 32 0,-10 3 0 0,-9 2 0 16,-9 7 0-16,1 7-112 0,-10 2-32 0,-14 7 0 15,-10 4 0-15,-9 6-208 0,-4 8-128 0,-3 6 128 0,-4 7-208 16,-4 2-48-16,-2 10 0 15,0 5 0-15,5 7-12544 16,10 2-2496-16</inkml:trace>
  <inkml:trace contextRef="#ctx0" brushRef="#br0" timeOffset="29507.66">16128 5683 41471 0,'-5'-34'1840'0,"0"5"368"0,1 4-1760 0,1 8-448 0,1 5 0 0,0 3 0 0,1-1 0 0,-3-10 0 0,-2-8-224 0,-5-12 80 0,-4 5-1232 0,-7-3-240 16,-6 9-48-16,-8 4-16 15,-9 6-816-15,-10 3-144 0,-11 7-48 0,-12 2 0 16,-7 7 1152-16,-7 4 208 0,-2 2 48 0,-7 4 16 0,-5 9 1056 0,-6-1 208 0,2 1 0 0,-4 4 0 16,-3 8 704-16,1 1 80 0,1 2 16 0,-15 5 0 15,-9 11 304-15,-3 2 64 0,4 3 16 16,7 6 0-1,11 2-352-15,15-4-64 0,18-4 0 0,19-2-16 0,15 1 736 16,18-3 160-16,15-4 16 0,17 0 16 0,15 4-528 0,18-3-96 16,17 3-32-16,17-4 0 15,18-3-1360-15,15-7-288 0,15-8-48 0,14-7-16 16,15-2-672-16,11-10-144 0,5-8-32 0,5-6 0 16,5-4-128-16,10-6-16 0,7-2-16 0,-6-5 0 15,-10-5 752-15,-6-2 160 0,-2-1 16 0,-8-5 16 16,-8-5 752-16,-14-2 0 0,-15-3 0 0,-16-3 0 0,-14-4 1424 0,-13-2 240 15,-14-1 32-15,-16-3 16 0,-12-3-480 0,-15-3-80 16,-13-6-32-16,-13 1 0 0,-9 5 80 0,-11 0 16 0,-12-5 0 16,-16-3 0-16,-17-2-432 0,-13 1-80 0,-11 0 0 0,-11 7-16 15,-5 9-688-15,-24 5 0 0,-20 1 0 0,-11 12 0 32,-7 10-1040-32,-6 8-240 0,9 14-64 0,-13 9-15456 0</inkml:trace>
  <inkml:trace contextRef="#ctx0" brushRef="#br0" timeOffset="30154.77">16089 7501 43311 0,'-21'-9'3840'0,"2"4"-3072"0,6 3-608 0,4-1-160 0,2 6 224 0,-7-6 16 16,-13 2 0-16,-20-5 0 0,-21 0-672 0,-16 1-128 0,-8 0-16 0,-3 3-16 15,-2-2 16-15,1 5 16 0,3 5 0 0,-2 3 0 0,-4 3-720 0,1 4-160 0,14 3-32 16,-3 3 0-16,-5 10-256 0,7 7-64 0,6 1-16 0,9 7 0 16,10 8 1168-16,7-2 256 0,11 0 32 0,4 5 16 0,6 9 336 0,9 11-176 15,9 7 176-15,9 7-128 0,10 9 304 0,10-3 64 16,7-13 16-16,12-2 0 16,11-4-976-16,12-12-192 0,11-8-48 0,11-8 0 0,10-10 656 0,-3-9 128 0,-7-7 32 15,19-5 0-15,19-4 1024 16,7-8 208-16,-10-7 32 0,4-5 16 0,8-9 624 0,-3-9 128 0,-8-7 32 15,-8-4 0-15,-3-9-256 0,-6-11-64 0,-8-5 0 0,-17-2 0 16,-16 12-960-16,-6-11-208 0,-6-14-48 0,-7-11 0 16,-12 1-144-16,-12-9-48 0,-6 5 0 0,-11-10 0 15,-9-7 0-15,-12-1 0 0,-8 1 0 0,-11 0 0 16,-13 4-384-16,-10 10-96 0,-11 6-16 0,-10 13 0 16,-7 10-16-16,-12 12-16 0,-13 11 0 0,-7 16 0 15,5 9-992 1,-27 17-192-16,-29 15-32 0,-12 12-15088 0</inkml:trace>
  <inkml:trace contextRef="#ctx0" brushRef="#br0" timeOffset="30849.47">13687 9732 40543 0,'-1'-3'3600'0,"0"0"-2880"0,0 0-576 0,1 3-144 0,0 0 784 0,0-2 128 0,0 2 32 0,1-2 0 0,-1 2-944 0,1-4 0 0,-2 2 0 0,-2-4-224 0,-3 2 32 0,-5-4 0 0,-7-1 0 0,-12-2 0 15,-10-1-208-15,-14-3-48 0,-10 1 0 0,-22-1 0 16,-19 3-608-16,-18 5-128 0,-16 10-32 0,3 12 0 16,9 11-1008-16,2 9-208 0,6 9-32 0,7 7-16 15,6 2 1808-15,6 5 352 0,4 8 80 0,10 0 16 0,12 6 1120 0,11 1 208 16,11 1 48-16,13-2 16 0,12-9 496 0,10-6 80 0,9-6 32 15,9-4 0-15,13 1-688 16,10-1-128-16,12 0-16 0,14-5-16 0,12-1-640 0,14-4-128 0,13-2-32 0,11-10 0 16,3-6-128-16,17-7 0 0,15-4 144 15,8-8-144-15,7-8 0 0,3-4 144 16,5-4-144-16,-2-8 0 0,-4-1 0 0,-6-11 0 0,-6-5 0 0,-14 0 0 31,-18 0 0-31,-7-7 0 0,-6-5 0 0,-12-7 0 16,-12 0 0-16,-13-6 0 0,-10 0 0 0,-11-4 0 15,-10 2 240-15,-8-1-64 0,-7-3-16 0,-9-1 0 16,-8-2 64-16,-9 1 16 0,-4 4 0 0,-10 1 0 16,-9 0-240-16,-15-2-160 0,-12 2 32 0,-21 0-12608 15,-23-4-2528-15</inkml:trace>
  <inkml:trace contextRef="#ctx0" brushRef="#br0" timeOffset="33773.07">13833 12833 22111 0,'5'-12'1968'16,"-1"2"-1584"-16,0 1-384 0,-2 6 0 0,1 0-336 0,-1-1-160 0,6-8-16 0,0-6-16 0,3-8-2608 0,0-3-528 0,-3 4-112 0,-4 3 0 0,-6 2 3072 0,-1 2 704 0,-2 3 0 0,-3-1 0 31,-2 0 1136-31,-2-4 192 0,-3-1 32 0,-1 1 48 16,0-2 1392-16,0 0 272 0,0 3 64 0,0-2 16 0,-2 1-16 0,1 2 0 15,-3 2 0-15,-2-3 0 0,-3 3-1376 0,-2-2-288 16,-1 4-48-16,-4-2-16 0,-3 1-1072 0,-2 3-208 0,-1 4-128 0,-5 2 128 16,-1 7-416-16,-3 5-80 15,-4 7-16-15,-3 8 0 16,-4 5 112-16,0 6 16 0,3 3 0 0,-76 68 0 16,62-39 128-16,1 5 128 0,2 1 0 0,7 6-144 0,10-5 144 0,10-14 0 0,7 8-144 15,7 1 352-15,7 6 80 0,5 1 16 0,7-4 0 0,5 1 160 16,5-4 48-16,4-5 0 0,5-4 0 0,4 2-512 0,4-2 0 31,5 0 0-31,5-3 0 0,5 0 0 0,5-9-160 16,6-4 160-16,3-4-192 0,5-6 64 0,3-1 0 15,6-3 0-15,0-5 0 16,2-2-320-16,2-8-48 0,2-4-16 0,0-6 0 0,-5-2 192 16,4-7 16-16,1-6 16 0,-2-3 0 0,-6 2 736 0,-6-9 160 15,-1-3 32-15,-2-7 0 0,0-5 64 0,-2-4 0 0,-2-8 16 0,-4-4 0 16,-6-7-208-16,-8 8-32 0,-7 8-16 0,-4-8 0 15,-2-17-16-15,-4-16-16 0,-6-5 0 0,-5-1 0 16,-6 2-48-16,-6 1-16 0,-6 3 0 0,-6-2 0 16,-4 0-240-16,-1 8-128 0,0 7 160 0,-7-5-160 15,-7-1 0-15,-2 3-128 0,-2 9-16 0,0 7 0 16,1 9-176-16,1 10-48 0,0 7 0 0,0 8 0 16,-1 3 0-16,-4 9 0 0,-7 0 0 0,-6 8-12480 15,-6 3-2496-15</inkml:trace>
  <inkml:trace contextRef="#ctx0" brushRef="#br0" timeOffset="34517.44">11631 12628 15663 0,'-10'-6'1392'0,"1"-4"-1120"0,2 1-272 0,0 1 0 0,0 3 5504 0,0 0 1056 0,-2-2 208 0,-5-2 32 0,-9-5-5424 0,-10-5-1088 0,-7-2-288 0,-4 8 0 16,-2 9-1040-16,-3 8-304 0,-5 12-48 0,-5 12-16 15,-6 13-928-15,-8 14-192 0,-2 8-32 0,-5 6-16 16,0 0 1344-16,0 2 272 0,1 0 48 0,5 2 16 0,6 0 896 0,8-1 304 15,8-2 0-15,12-6 0 0,10-10 1440 0,13-1 304 0,11 0 48 0,13 4 16 16,16 4-320-16,11-1-48 0,9 2-16 0,8-7 0 16,5-5-1232-16,3-5-256 0,5-8-48 0,2-7-16 15,2-6-176-15,0-5 0 0,4-3 0 0,2-9 0 16,1-4-192-16,2-7 192 0,-2-5-160 0,-2-4 160 0,0-6 0 16,-1-3 192-16,-1-3-16 0,-7-4 0 0,-6-2-176 15,-6-6 0 1,-6-3 0-16,-6-1 0 0,-4-3 0 0,-7-2 192 0,-7 0-64 0,-6-1 0 0,-5-3 128 15,-6-4 0 1,-4 0 16-16,-7-5 0 0,-9-2 144 0,-7 0 32 0,-4 2 0 0,-8-2 0 16,-9-2-448-16,-7 0 128 0,-8 3-128 0,-7 0 0 0,-3 1 0 15,-5 5 0-15,3 0 0 0,-4 10 0 0,-2 2-224 0,-4 5-80 16,-4 6-16-16,0 9-17792 16</inkml:trace>
  <inkml:trace contextRef="#ctx0" brushRef="#br0" timeOffset="34992.18">9085 12833 43311 0,'-36'-12'1920'0,"6"3"384"0,2 2-1840 0,4 4-464 0,10 3 0 0,1 3 0 0,-4 0 0 0,-15 4 0 0,-19 5-176 0,-16 8 176 0,-6 8-976 0,-1 7-80 0,-1 8-16 0,-1 8 0 0,2 9-2224 0,2 10-448 0,2 9-96 0,6 4 0 16,6-7-176-16,4 2-16 0,6 1-16 15,6 1 0-15,7 1 4368 0,11-5 864 0,8-3 176 0,9-10 48 0,9-9-368 0,10-1-64 31,13-5-16-31,11-7 0 0,8-6-80 0,11-10-32 16,8-6 0-16,5-6 0 0,5-10 864 0,2-3 160 16,5-8 48-16,3-6 0 0,4-8-528 0,-4-4-112 0,-3-2 0 15,0-6-16-15,3-2-304 0,3-8-64 0,-1-7-16 16,-6-2 0-16,-6-6-640 0,-9-2-240 0,-8-2 176 0,-8-8-176 16,-6-3 0-16,-10-2 0 0,-7-4 0 0,-11-9 0 15,-8-5 0-15,-9-1-256 0,-2 7 48 0,-11-4 16 16,-6-4-976-1,-9 2-192-15,-1 9-48 0,-9 0 0 0,-8 2-784 16,-7 7-176-16,-3 13-16 0,-7 4-16 0,-2 11 1184 16,-1 10 224-16,2 13 48 0,-1 12 16 0,-2 13 608 0,-3 13 112 0,-1 7 16 0,-1 10 16 15,5 8-1200-15,7-4-240 0,5 0-48 16,7 0-16-16</inkml:trace>
  <inkml:trace contextRef="#ctx0" brushRef="#br0" timeOffset="35481.9">9560 10476 42383 0,'-29'-29'3776'0,"6"4"-3024"0,1 0-608 16,3 9-144-16,5 6 432 0,3 4 48 0,-5-4 16 0,-12-8 0 0,-18-11-752 0,-13 1-128 0,-9 2-48 0,-4 13 0 0,-2 11-288 0,-7 17-64 0,-1 11-16 16,-7 14 0-16,-8 17-1296 0,-1 10-256 0,7-1-48 15,-6 10-16-15,-2 10-80 0,4 5 0 0,7-2-16 16,11-1 0-1,11-8 1600-15,15 2 320 0,12 0 64 0,15-9 16 0,13-8 2160 0,12-8 432 0,14-9 96 0,14-1 0 16,14-6 48-16,14-5 0 0,15-4 0 0,10-8 0 0,9-8-1520 0,9-9-288 16,11-8-64-16,-2-12-16 0,-9-3-80 0,1-8-32 15,1-7 0-15,-6-4 0 0,-5-1 352 0,-9-7 80 16,-4-2 16-16,-8-2 0 0,-6 2-128 0,-6-6-32 16,-4-2 0-16,-8-4 0 0,-4 0-224 0,-8-2-48 15,-6 1-16-15,-8-2 0 0,-5 0-96 16,-9-3-128-16,-6-1 176 0,-6 4-176 0,-5 1 0 0,-10 2 0 15,-8 2 0-15,-8 5 0 0,-4 3-240 0,-8 6-96 16,-6 6-32-16,-7 7 0 16,-6 8-288-16,-6 11-64 0,-6 9-16 0,-4 9 0 15,3 11-2208-15,-1 4-432 0</inkml:trace>
  <inkml:trace contextRef="#ctx0" brushRef="#br0" timeOffset="35978.18">11552 10330 24879 0,'-20'-16'2208'0,"4"0"-1760"0,2 0-448 0,2 4 0 0,3 3 4032 0,1 5 736 0,-5-2 144 0,-5-6 16 0,-13-4-3712 0,-10-3-736 0,-7 6-160 0,-5 4-16 16,-3 13-592-16,-5 13-112 0,-2 13-32 0,-2 10 0 16,-1 7-768-16,-4 10-144 0,-7 10-48 0,1 6 0 15,-2 5-336-15,0 9-80 0,-3 8-16 0,3 2 0 16,9-6 176-16,0 14 48 15,3 9 0-15,11-4 0 0,11-9 256 0,17-21 48 0,15-14 16 0,14-13 0 0,12-12 1760 0,12-9 352 16,11 0 80-16,9-7 16 0,6-5 1184 0,7-5 224 0,4-8 48 16,4-4 16-16,1-7-1216 0,-3-9-240 15,-1-3-48-15,-8-2-16 0,-5-1 272 0,-5-3 48 0,-2-4 16 0,-4-2 0 16,-4-3-416-16,-3-4-80 16,-2-6-16-16,-4-1 0 0,-3-1-288 0,-6-3-64 0,-2-1-16 0,-4-8 0 15,-3 0-192-15,-5-5-144 16,-3-4 192-16,-6-1-192 0,-6-4 0 0,-4 1 0 0,-6-2-192 15,-2 1 48 1,-5 0-240-16,-2 2-32 0,-2 2-16 0,-4 4 0 16,-1 0-144-16,-2 11-48 0,-1 5 0 0,-4 8 0 0,0 2-1424 15,-7 3-304-15,-5 4-48 0,-7-3-16 0</inkml:trace>
  <inkml:trace contextRef="#ctx0" brushRef="#br0" timeOffset="56272.88">29425 5442 29487 0,'-6'-2'2624'0,"2"-1"-2112"16,3 2-512-16,1 1 0 0,1-3 320 0,-1 1-32 0,-1 1-16 0,0-8 0 0,-2 2 368 0,2-8 64 0,0 1 0 0,1-4 16 0,1-3-96 0,-1-2-32 16,1 0 0-16,0-4 0 0,2 1 304 0,-1-5 64 0,2 1 16 0,-1-1 0 0,1-3-272 0,1-1-64 0,0-1-16 0,2-1 0 15,-1 2-304-15,0-2-48 0,1 4-16 16,-1-2 0-16,2 4-256 0,-1 3 128 0,0-1-128 0,-1 3 0 15,0 4 0-15,0 1 0 0,-1 1 0 0,-1 4 0 16,-1-2 0-16,1 2 0 0,-1 0 0 0,-1 1 0 0,-1 2 0 0,2 0 0 16,-3 0 0-16,1 1 0 0,-1-1 0 0,0 1 0 15,0 0 0-15,0 1 0 0,0 0 0 0,0 1 0 16,0 2 128-16,0 0-128 0,0-2 0 0,0 1 0 16,0 2 0-16,0 1 0 0,-1-4 144 0,1 5-144 15,0 1 0-15,0 0 144 0,-1 4-144 0,1-2 0 16,-2 2 0-16,1 2 0 0,-1 0 0 0,0 0 0 15,0 2 0-15,-1 1 0 0,0 0 0 0,-2 0 0 16,0 2 0-16,-3 2 0 0,2 1 0 0,-4-2 0 16,0 6 0-16,-2 4 0 0,-3 1 0 0,-1 0 0 15,0 4 0 1,-1 4 0-16,-2 2 0 0,1 0 0 0,-1 2 0 0,1-2 0 0,0 0 0 0,1 0 0 0,3-2 0 16,1-5 0-16,3-3 0 0,0-3 0 15,3-4 0-15,0-2 0 0,2-4 0 0,3-2 0 0,-1-1 0 0,3-3 0 16,0 0 0-16,2-3 0 0,0-3 0 0,2 0 0 15,1-4 144-15,0 0-144 0,2-5 160 0,-1-2-160 32,3-2 160-32,0 1-160 0,-1-7 160 0,0 1-160 0,0 3 0 0,1-3 0 0,-1 0 0 0,0-1 0 15,0 3 160-15,-1-3-160 0,0 3 160 0,1 0-160 16,-1 0 0-16,1-1 0 0,-1 2 0 0,1 4 0 0,-1 2 0 16,-1 3 0-16,0 2-128 0,0 3 128 0,1-2 0 0,0 5 0 31,1 2 0-31,0-1 0 0,1 6 0 0,-1-1 0 0,2 2 0 0,1 2 0 0,1 3 0 0,-1 1 0 31,2 3-128-31,1 3 128 0,0 2 0 0,-1 1 0 16,-2-3 0-16,2 3 0 0,-1 1 0 0,2 2 0 15,0 0 0-15,0 1 0 0,2-2 0 16,-2-2 0-16,-1 2 0 0,1-2 0 0,0 1 0 0,-1 0 0 16,1 2 0-16,-3 1 0 15,1 0-1056-15,-3 3-96 0</inkml:trace>
  <inkml:trace contextRef="#ctx0" brushRef="#br0" timeOffset="57063.85">26295 6211 22111 0,'0'0'1968'0,"0"0"-1584"0,0 0-384 0,1-2 0 0,-1 2 1344 0,3-1 192 0,-1 1 48 0,3 0 0 0,3-4-1136 0,2 1-240 16,1 0-32-16,0-2-16 0,0 1 80 0,0 0 16 0,2-2 0 0,-1 0 0 0,0 2-256 0,2-1 0 0,0 2 0 0,-2-4 0 0,1 4 576 0,1-2 64 15,1 1 0-15,1 0 16 0,-1-2-336 0,0 2-80 16,-3-1-16-16,3 1 0 0,0-3-224 0,0 1 128 15,1 0-128-15,-2-4 0 16,1 4 0-16,-1-3 0 0,-2 1 0 0,-1 0 0 0,1-2 320 0,-3-1 64 16,1 0 0-16,-2 0 16 0,0 0-96 0,-1-2-32 0,0 1 0 15,-2 2 0-15,-3-2-272 0,0 2 0 0,-2-1 0 16,-3 1 0-16,-1 0 0 0,-2-2 0 0,-2 3 0 16,-1 2 0-16,-3-3 512 15,-2 1-16-15,-2 2 0 0,-1 0 0 0,-3 5-144 0,0-1-32 0,-2 6 0 0,-2 1 0 16,1 4-320-16,-2 2 0 0,2 5 0 0,-2 1-128 15,1 4 0-15,0-2 0 16,1 5 0-16,4-1 0 0,0 3 128 0,3-3-128 16,1 0 128-16,3 3-128 0,2-2 128 0,2 2 0 0,1-3 0 0,2 3-128 15,1 0 128-15,2 2 0 0,1 3 0 0,-1-3 0 16,4 0 0 0,0-2-128-16,2-3 128 0,1 0 0 0,1-4 0 0,4-1 0 0,1-1 0 0,1-4 0 15,2-2-864-15,3 0-96 0,2-4 0 0,3 1-16 31,-1-5-480-31,3-1-80 0,0 2-32 0,1-6-11632 0</inkml:trace>
  <inkml:trace contextRef="#ctx0" brushRef="#br0" timeOffset="57522.91">26989 5976 23951 0,'-6'4'1056'0,"0"2"224"0,-1-2-1024 0,4 2-256 0,0-2 0 15,1 1 0-15,1 0 704 0,-3 3 64 0,-1 7 32 0,-3 7 0 0,2 2-624 0,-1 3-176 0,2-1 0 0,-1-1 0 0,1-2 384 0,0 0 0 0,0-2 0 0,0-2 0 0,0-1-384 0,0-2 128 0,0 0-128 0,0-4 0 16,-1 2 1024-16,1-2 128 16,0-3 16-16,1-2 16 0,1-3-208 0,-1 1-32 15,3-5-16-15,-2 0 0 0,2 0-160 0,1-5-48 0,-1-1 0 0,2-4 0 16,0 0-336-1,0-4-64-15,3 0 0 0,-1-5-16 0,2-1-304 0,0-2 160 16,1-3-160-16,0-3 128 0,1-1-128 0,2-2 0 16,0 2 0-16,1-2 128 0,-2 5-128 0,2 4 0 15,1 1 0-15,-1 5 0 0,-2 3 0 0,0 6 0 16,1 2 0-16,-1 4 0 0,2 1 0 0,0 1 0 16,1 4 0-16,-1-2 0 0,1 6 0 0,-1-1 0 15,3 0 0-15,-1 2 0 0,-1 0 0 0,2 0 0 16,-1 1 0-16,-1 0-176 0,0 1 176 0,0 3 0 15,0 1 0-15,-1-2 0 0,-1 3 0 0,0 3 0 0,-1 0 128 16,1 2-128-16,0 2 304 0,-3-1-16 0,1 4 0 16,1-3 0-16,-2 1-288 0,0-3 0 0,-1 0 0 15,-1-1 0-15,-1-1 0 0,1-4 0 0,0 0 0 16,-2-1-144 0,1-5-688-16,-1 0-144 0,1-2-32 0,-1-1 0 15,-1-4-928-15,2-3-192 0</inkml:trace>
  <inkml:trace contextRef="#ctx0" brushRef="#br0" timeOffset="58187.85">27680 5519 13823 0,'-4'-4'1216'0,"1"-1"-960"0,0 4-256 0,2 1 0 0,1 0 2176 0,0 0 400 0,0 0 80 0,0 1 16 0,0 2-1760 0,0 0-336 0,-1 3-80 0,1-6-16 0,0 21 528 0,-1-7 96 0,1 5 32 16,0 5 0-16,-2 5-688 0,0 3-128 0,1 5-16 0,-2 5-16 0,-1 1 256 0,1 2 48 0,0-1 16 0,0-3 0 16,-1 1-352-16,3-5-80 15,-2 2-16-15,2-3 0 0,0-2-160 0,1 1 0 0,-2-1 0 0,0-1 0 16,1 0-336-16,0-5 48 0,-1 1 16 0,2-3 0 31,-1-1-1472-31,0-3-304 0,0-2-48 0,-2-2-9968 0</inkml:trace>
  <inkml:trace contextRef="#ctx0" brushRef="#br0" timeOffset="58455.54">27461 5931 39615 0,'-10'-2'1760'0,"3"2"352"0,1 0-1680 0,3-2-432 0,2 2 0 16,2 0 0-16,1 2 384 0,-1-2-16 15,0 0 0-15,3 0 0 16,2 0-112-16,1-2-32 0,5 2 0 0,1-4 0 16,1 2-48-16,2-2-16 0,0 1 0 0,2 0 0 0,1-3-160 15,2 2 0-15,2 1 0 0,0 1 0 0,1 4 0 0,1 1 0 0,2 1 0 0,1-2 0 16,0 4-384-16,0 0-16 0,2 2 0 0,1-2 0 31,0 0-1328-31,1 3-256 0,3-2-48 16,-1 2-14032-16</inkml:trace>
  <inkml:trace contextRef="#ctx0" brushRef="#br0" timeOffset="58947.35">28656 5992 27647 0,'0'-5'1216'0,"-1"2"256"0,-2 0-1168 0,2 2-304 0,0-1 0 0,-1 0 0 0,0 2 464 0,-2-2 48 16,-2-2 0-16,-3-1 0 0,-3 1-48 0,-5-2 0 16,-2 4 0-16,-3 1 0 31,-2-2-752-31,-3 6-160 0,-4 0-16 0,-1 6-16 0,-4-2 48 0,-2 6 16 0,-2-1 0 0,1 0 0 0,0 1 608 0,2 3 128 0,2 0 32 0,0 0 0 16,0 3 672-16,3 3 144 0,1-2 32 15,3 4 0 1,2-1-240-16,2 1-32 0,6-4-16 0,0 1 0 15,4-1-528-15,1 1-96 0,6-4-32 0,2-2 0 16,4-3-256-16,2-2 160 0,4 0-160 0,2-1 128 16,4-3-128-16,4-2 160 0,1-4-160 0,4 0 160 15,2-3 96-15,3 0 32 0,2-4 0 0,0-1 0 16,3 0-160-16,-1-2-128 0,2-4 192 0,-3 0-192 16,0-4 0-16,-2 1 0 0,-1-4 0 0,-1 2 0 15,-3-1 0-15,-3 1 0 0,2-3 0 0,-4 3 0 16,0 1 0-16,-2-2 0 0,-1-1 0 0,-2 5 0 0,1 2 0 15,-3 3 0-15,-1 5 0 0,-2 2 0 16,-1 3 288-16,-3 2-48 0,1 3-16 0,-3 1 0 0,1 1 96 16,-2 4 0-16,1 0 16 0,-1 2 0 0,-1 2-208 15,1 1-128-15,0 1 160 0,0 2-160 0,0-1 144 0,-1 1-144 16,2-2 128-16,-1 3-128 0,1-3 224 0,0 2-32 16,0-2-16-16,0 3 0 0,1-3-176 0,-1 0 128 15,2 0-128-15,-1-2 128 0,0 1-128 0,0-2 0 16,2 0 0-16,-1-2 0 0,1 0 0 0,-1-2 0 15,2-1 0-15,0 0 0 0,0-2-304 0,0 0 16 0,1-2 0 16,0-2-12256-16,3 1-2432 16</inkml:trace>
  <inkml:trace contextRef="#ctx0" brushRef="#br0" timeOffset="59308.82">29047 6075 27647 0,'-7'3'2448'0,"1"0"-1952"0,1 0-496 0,2 1 0 16,0 2 3040-16,2-5 512 0,1 4 96 0,-1 2 32 0,-2 8-2416 0,-1 4-496 0,2 7-80 0,1 5-32 0,-1-3-528 0,0 4-128 0,2-2 0 0,-1-2 0 0,-2 0 0 0,2-2-176 0,-1 1 48 0,-2-4 0 15,1 2-176-15,0-5-16 0,-1 1-16 0,2-3 0 31,-2 0-192-31,1-4-48 0,1-1 0 0,-2-1-17328 0</inkml:trace>
  <inkml:trace contextRef="#ctx0" brushRef="#br0" timeOffset="59500.01">29006 5635 41471 0,'-13'-22'1840'0,"4"7"368"0,0 3-1760 0,4 4-448 0,4 6 0 0,-1-2 0 0,2 1 336 0,-1 0-16 16,-1-3 0-16,-1-4 0 0,1 1-112 0,-1 0-16 16,3 2-16-16,0 3 0 15,3 2-480-15,-1-1-80 0,2 6-32 0,0 0 0 16,1 6-1568-16,0 1-320 0</inkml:trace>
  <inkml:trace contextRef="#ctx0" brushRef="#br0" timeOffset="59861.24">29964 5563 32255 0,'-9'4'1424'0,"2"-2"304"0,0 1-1392 0,2-3-336 0,1 4 0 0,1-4 0 16,2 2 1360-16,-4 2 208 0,-2 0 32 0,-3 4 16 15,-2 2-496-15,-2 0-96 0,0 5-32 0,0 1 0 0,0 2-416 16,0 2-64-16,0 5-32 0,-1 3 0 0,0 5-176 0,0 1-48 16,0 3 0-16,2 2 0 0,-1 1 64 0,0 2 0 15,1 3 0-15,-1 4 0 0,2 2-176 0,-1 1-16 16,1 4-128-16,2-2 192 0,0-6-192 0,5-1 0 15,2-3 0-15,1-6 0 0,2-1 0 0,3-5-240 16,2 0 48-16,-1-3 16 16,3-3-496-16,0-3-96 0,1 0-32 0,0-6-12128 0,1-1-2416 15</inkml:trace>
  <inkml:trace contextRef="#ctx0" brushRef="#br0" timeOffset="60368.07">30398 6021 2751 0,'-6'1'256'0,"1"2"-256"0,0-3 0 0,0 2 0 0,1-1 4112 0,2 2 784 15,-2-1 160-15,-2 2 16 0,-5 3-2480 0,-5 2-496 16,-4 1-112-16,-3 2 0 16,-2 1-112-16,1-1-16 15,-2-2 0-15,3 0 0 0,1 2-432 0,-2-3-80 16,-1 1-32-16,-1 0 0 0,2-2-544 0,-1-2-128 16,3 2 0-16,2-2-16 0,3-2-176 0,2-2-48 0,2 1 0 15,2 0 0-15,1 1-240 0,3-1-160 0,1-2 192 0,2 1-192 16,3 1 0-16,1 0 0 0,1 1 0 0,3 1 0 15,2 1-128-15,0 2-96 0,3 2-16 0,2-1 0 16,1 3 16-16,1 0 0 0,3 2 0 0,0-2 0 16,1-2 32-16,2 2 0 0,0 1 0 0,1-1 0 15,1 0-112-15,-1 2-16 0,1-2 0 16,-2 1 0 0,0-1-160-16,1-1-32 0,-1 1-16 0,-2 0 0 0,2-1 368 0,-3 0 160 0,-1-1-128 0,-2 0 128 15,-1-2 0-15,0 0 0 0,-4 0 0 0,0 2 128 16,-3-4 240-16,-3 4 48 0,-1-3 16 0,-3 1 0 15,-1-2-80-15,-3 2-16 0,-2 0 0 0,-2-1 0 16,-4 3-144-16,-1-4-48 0,-2 0 0 0,-3 1 0 16,2 0-16-16,-5 1-128 0,0-2 192 0,-3 2-64 15,-3 0 32-15,1-1 0 0,-2-1 0 0,1-2 0 0,0-1-160 0,1 0 0 16,-1-1 0-16,0-2-12496 16,0-1-2576-16</inkml:trace>
  <inkml:trace contextRef="#ctx0" brushRef="#br0" timeOffset="67602.67">26525 8197 18431 0,'-2'-1'1632'0,"1"-3"-1312"0,2 3-320 0,-1 0 0 0,1 1 1200 16,0-3 160-16,0 0 48 0,1-1 0 0,-1-1 192 0,1 1 64 0,1 1 0 0,-2 0 0 0,2 7-736 0,-3 1-144 0,0 5-16 0,0 2-16 15,-2 4-512-15,1 4-112 0,-1 7 0 0,-1-1-128 16,-1 5 0-16,2-3 0 0,0-5 0 0,-2 5 0 0,-1 8 304 15,-1 4-48-15,2-12-16 0,-2 5 0 16,0 7-240-16,-2-2 0 0,2-2 0 0,0-2 0 16,1-6-240-16,0-2-144 0,2-8-16 0,0-1-16 15,2-5-832-15,-1-5-160 0</inkml:trace>
  <inkml:trace contextRef="#ctx0" brushRef="#br0" timeOffset="67824.5">26557 7703 32255 0,'-17'-28'2864'0,"5"11"-2288"0,2 0-576 0,4 6 0 16,2 6 896-16,4 3 64 0,-1-2 0 0,-1-4 16 16,0-4-416-16,-2-3-96 0,3-2-16 0,1 2 0 15,3 2-448-15,0 3-128 0,3 4-16 0,-1 3 0 16,2 3-752-1,-1 0-160-15,-1 6-32 0,1 0 0 16,1 4-656-16,-1 0-144 0,2 5-32 0,-1 1-10800 0</inkml:trace>
  <inkml:trace contextRef="#ctx0" brushRef="#br0" timeOffset="68333.17">27763 7743 36863 0,'-6'-21'1632'0,"1"5"336"0,0 0-1584 0,1 6-384 0,2 4 0 0,1 0 0 16,-1 0 768-16,-1-7 80 0,-4-6 16 0,0-9 0 15,0 0-416-15,-3-2-96 16,1-1-16-16,0 3 0 0,1 6-336 0,-1 1 0 0,2 3 0 0,-2 2 0 0,0 4 0 16,1 3 0-16,-2 3 0 0,0 2 0 0,0 4 0 15,0 2 0-15,-1 3 0 0,-1 4-128 0,-2 4 128 16,0 3 0-16,0 4 0 0,-2 4 0 0,-2 7 0 0,2 1-208 15,0 3 80-15,0 7 128 0,0 4-128 16,1 5 128-16,1-1 0 0,2 1 0 0,2 0 0 0,2-4 0 16,0 3 0-16,2-4 0 0,1 4 0 0,0-3 0 31,4-2 0-31,-4 5 0 0,1 1 0 0,-2-1 0 0,1-3 0 16,-2 0 0-16,-1-2 0 0,-2-1 0 0,2-2 0 0,-2-2 0 15,0-1 0-15,0-1 0 0,1-8 0 0,2-1 0 0,-1-6-192 0,2-4 192 16,1-4-192-16,0-2 192 0,0-4-288 0,2-2 64 0,-1 2 16 15,0-5 0 1,3-2-1744 0,-1 0-352-16,0 0-64 0,1-4-12736 0</inkml:trace>
  <inkml:trace contextRef="#ctx0" brushRef="#br0" timeOffset="68587.85">27062 8358 19343 0,'-15'-6'1728'0,"5"2"-1392"0,2 0-336 0,3 2 0 0,2 2 1600 0,2 0 240 31,0 0 48-31,-1-3 16 0,0 2-272 0,-1-5-48 0,3 2-16 0,4-2 0 0,4 0-640 0,1 0-128 16,6 2-32-16,4-1 0 0,3 1 176 0,7 1 16 16,3-2 16-16,4 1 0 0,3 0-416 0,1-2-96 31,2 0-16-31,0 0 0 0,0 0-224 0,0-1-48 0,2 0-16 15,0 1 0-15,-1-3-160 0,-2 2 0 0,0 1-160 0,-3-1 160 32,-1 5-1344-32,-1-2-192 0,-2 2-16 0,-3 2-14672 0</inkml:trace>
  <inkml:trace contextRef="#ctx0" brushRef="#br0" timeOffset="69089.42">29299 8291 37775 0,'-3'-3'3360'0,"2"0"-2688"0,1 3-544 0,1 0-128 15,2 0 640-15,-1 0 80 0,2 0 32 0,1-2 0 0,2 2-576 0,3 2-176 0,1 1 0 0,1 3 0 0,-1 4 0 0,-1 2 0 0,1 4 0 0,-1 0 0 0,-2 3 0 0,1 0-224 0,-2 4 64 0,1-2 16 0,-2 1-112 16,0 0 0-16,-1 0-16 0,1-2 0 15,-1 3-336-15,1-2-64 16,2-3-16-16,-1-1 0 0,1-1-768 0,0-1-144 0,2-5-48 0,0 0-12944 16</inkml:trace>
  <inkml:trace contextRef="#ctx0" brushRef="#br0" timeOffset="69343.85">30043 8196 42383 0,'-6'-2'1872'0,"1"2"400"0,0 2-1824 15,3 2-448-15,0-2 0 0,1 2 0 16,0 0-256-16,-1 2-160 0,-2 6-32 0,-4 3 0 0,0 5 448 0,-3 5-128 0,-3-2 128 0,-3 5 0 16,-2 3-320-16,-2 4 0 0,-2 2 16 0,-5 5 0 15,0 1 304-15,-4 6-192 0,-3-2 192 0,-2 3-160 16,-1 1 160-16,-1 0 0 0,1-4 0 0,0 1 0 15,-1 1 0-15,1 0 0 16,5-5 0-16,1 3 0 0,1-2 0 0,3-3 0 0,2-1 0 0,4-2 0 31,4-1-1072-31,2-3-272 0</inkml:trace>
  <inkml:trace contextRef="#ctx0" brushRef="#br0" timeOffset="69867.07">30289 8551 32255 0,'3'-4'1424'0,"-2"0"304"0,2 2-1392 0,-1-2-336 0,0 4 0 0,1-2 0 16,-1 2 128-16,3-4-128 0,2-2 128 0,1 0-128 15,3-4 1072-15,0 1 144 0,1 2 16 0,-1-2 16 16,-1 0-608-16,1 2-128 0,-1 1-32 0,1-3 0 16,0 2 16-16,0 1 0 0,3-3 0 0,-1 3 0 0,1-2-240 0,3 2-32 15,2 0-16 1,0 0 0-16,-2 0-32 0,2-1-16 0,6 1 0 0,0 0 0 0,3 0-160 0,-2-2 0 16,1 2-160-16,-2-4 160 0,-3 4 0 0,-2-2 0 15,-3 0-128-15,-3-3 128 0,-2 1 0 0,-3 0 0 16,-1 0 0-16,-5 0-144 0,1-1 144 0,-4 1 0 31,-1 1-144-31,-2 0 144 0,-2 1 0 0,-3 2 0 16,-1 0 0-16,-3 2 0 0,-2 2-128 0,-2 4 128 15,-3 2 0-15,-2 3 0 0,-2 5 0 0,-4 0 0 16,-2 4 0-16,0 3 0 0,-1 0 0 0,0 0 0 0,3 1 160 16,1-2-160-16,1 5 0 0,4-4 0 0,1 4 0 15,2 0 0-15,3 1 128 0,1 0 64 0,5 1 0 16,0-3 16-16,3 2-16 0,2-2 0 0,2 2 0 15,0-2 0-15,2-2-192 0,3-2 0 0,1 1 128 0,0-2-128 16,4 2 0-16,-1-5 0 0,2 0 0 0,1 1 0 16,2-5-160-16,2 0-32 0,2-2 0 0,1 0 0 15,3-3-608 1,2-2-128-16,3-3-32 0,1 0-16768 0</inkml:trace>
  <inkml:trace contextRef="#ctx0" brushRef="#br0" timeOffset="70296.23">31635 8083 39615 0,'-5'-7'1760'0,"1"1"352"0,0 2-1680 16,1 2-432-16,0 2 0 0,2-3 0 0,-2 3 144 0,-2 0-144 0,-3-1 160 0,-6 1-160 0,-4 0 128 0,-7 1-128 0,-3 4 0 0,-3-1 0 0,-3 2 0 0,0 1 0 16,-2 2 0-16,-1 1 0 0,3 0 0 0,3-1 0 0,3 0 0 0,2 0 0 0,6-3 0 0,3 2 256 0,3-2-32 0,4-1 0 15,4 0 32-15,2 0 0 0,4-2 0 0,3 1 0 16,2 1-256-16,1-1 128 0,5 2-128 0,2 0 0 16,1 0 0-16,5 2 0 0,2 2 0 0,2 1 0 15,5 1 0-15,0 2 0 0,3 1 0 0,0-2 0 0,2 2 0 16,2-1 0-16,-2 2 0 0,1-1 0 0,-3-2-192 15,-2 2 32-15,0 1 0 0,-2 0 0 0,-2 3 0 0,-2 0 0 16,-2 3 0-16,-2-3 0 0,-4 1 160 0,-2 1 0 16,-3 1 0-16,-4-3 0 0,-2 1 0 0,-4-2 0 15,-4 2 0-15,-2-1 128 0,-3-1 0 0,-4 1 16 16,-3 0 0-16,-3-2 0 0,-3 1 16 0,-4-2 0 16,-2-1 0-16,-6 1 0 0,-1 0-160 0,-2 0 0 0,-3-1 0 15,-6 2 0-15,-2 2-224 0,-4-1-128 0,-4-1-32 0,-2 1-17760 16</inkml:trace>
  <inkml:trace contextRef="#ctx0" brushRef="#br0" timeOffset="71412.13">27260 10466 16575 0,'2'-7'1472'0,"-2"1"-1168"0,0 1-304 0,1 1 0 0,1 0 2464 0,-1 2 432 0,0-2 96 0,2-4 16 0,0-2-1552 0,2-6-304 0,2-3-64 15,-3 1-16-15,1 0-144 0,-2 1-32 0,-1 3 0 0,0-2 0 0,-2 1-368 0,-3 2-80 0,-1 0 0 0,-1 1-16 0,1 2 176 16,-4 1 32-16,-1 2 16 0,0-2 0 0,-3 2-144 0,1 2-48 15,-1 1 0-15,0 1 0 0,-2 0-192 0,-1 3-32 16,0 0-16-16,-2 3 0 0,0 0-224 0,-1 1 0 16,-1 5 0-16,0 1 0 0,2 2 0 0,-2 0 0 15,1 4 0-15,-1 0 0 0,0 3 0 0,2 1 0 16,0 1 0-16,1-1 0 0,1 1 0 0,1 1 0 16,1 0 0-16,2 0 0 0,-1 1 0 15,4-1 0-15,0-2 0 0,2 2 0 16,1-1 0-16,3-1 0 0,1 1 0 0,-1-1 0 0,4-2 0 0,0-2 0 0,2 0 0 15,1-1 0-15,2-3 0 0,1-2 0 0,1 0 0 0,4-6 0 16,0-2 0-16,3-2 0 0,3-2 0 0,3-2 0 16,3-4 0-16,0-5 0 0,2 0 0 0,0-3-160 15,2-3 160-15,0-3 0 0,1 0 0 0,0-4 0 16,-2 1 0-16,1-1 0 0,-2-3 0 0,-1 2 0 16,0 1 0-16,-3-1 0 0,-2 1 0 0,-1 1 0 15,-1 2 0-15,-2-2 0 0,0 0 0 0,-3 3 0 16,-1 2 0-16,-2 2 0 0,-2 4 0 0,-1 2 0 0,-2 3 144 15,-3 2-144-15,1 4 192 0,-1 0-192 0,-3 3 208 0,0 3-64 16,-2 3-16-16,0 2 0 0,-2 7-128 0,0 1 0 31,0 2 0-31,-3 5 0 0,1 3-128 0,-1 2 128 0,-3 3 0 0,0 4 0 0,-2-1 0 0,-2 1 0 16,0 3 0-16,-2 3 0 0,0 3 0 0,-1 3 0 16,-2 2 0-16,0 4 0 0,-1-1 0 0,-1 3 0 15,-1-3 0-15,-1 0 0 0,2-1 0 0,-1 0 128 16,-1-1-128-16,-2 2 128 0,1-1 64 0,1 1 0 15,2-1 0-15,1-1 0 0,3-4 0 0,2-3 16 16,2-4 0-16,5-5 0 0,0-1-208 0,2-5 0 0,2-1 0 0,3-5 0 16,0-2 0-16,2-1 0 0,2-3 0 0,2-1 0 31,1-2 0-31,0 0 0 0,3-1 0 0,1 0 0 16,-1-2-384-16,3 0 0 0,0-1-16 0,2-3 0 15,-1 0-496-15,3-2-80 0,3-4-32 16,2-4-16464-16</inkml:trace>
  <inkml:trace contextRef="#ctx0" brushRef="#br0" timeOffset="72032.78">28575 10361 35935 0,'-8'0'3200'0,"2"2"-2560"0,2-2-512 0,3 2-128 0,2-2 816 0,-2 2 144 0,-2 0 16 0,-1 3 16 16,0 2-576-16,1 3-112 0,3 2-32 0,1 3 0 0,3 1-272 0,1 0 0 15,1 7 0-15,2-1 0 0,-2 0 0 0,0 3 0 0,0 1 0 0,-1 1 0 0,-2-4 0 0,-1 2-144 16,0-3 16-16,-2-1 0 16,0-1-1120-16,0-4-224 15,-1-6-32-15,0-1-14768 0</inkml:trace>
  <inkml:trace contextRef="#ctx0" brushRef="#br0" timeOffset="72192.92">28611 10036 43311 0,'-8'0'3840'0,"0"0"-3072"0,3 0-608 0,3 0-160 15,2 0 0-15,1 0-192 0,0 0 32 0,3 0 16 31,1 0-496-31,4 3-80 0,2-3-32 16,11 0-11472-16,3 0-2304 16</inkml:trace>
  <inkml:trace contextRef="#ctx0" brushRef="#br0" timeOffset="72542.85">29369 10146 33167 0,'-21'10'2944'0,"5"-3"-2352"0,0 2-464 0,4-5-128 0,3 1 2368 0,4-2 448 16,-2 1 80-16,-6 2 32 0,-6 3-2352 0,-9 5-448 15,-2 0-128-15,-3 0 0 16,4 1-496-16,0-4-112 0,2 4-32 0,-1-3 0 16,2 1-384-16,1-1-96 0,4 2-16 0,1-6 0 15,4 3 560-15,2-2 128 0,5 0 0 0,2-2 16 0,4-1 560 0,1-3 96 0,5 0 32 0,1 0 0 16,4-3-64-16,2 0 0 0,4 0 0 15,2-3 0-15,2 3-192 0,3 0-288 0,2-2 64 0,0 2 16 16,2 2-256 0,1 1-48-16,1 1-16 0,3 2 0 0,1 1-80 0,0 2-16 15,2 1 0-15,0 2 0 0,-3 0 160 0,0-2 16 0,-3 5 16 16,-1-1 0-16,-1 2 432 0,-6 2 0 0,-1 1 0 0,-5 0 0 0,-3 3 0 0,-4 0-208 16,-3 0 48-1,-4 2 16-15,-2 1-32 0,-3 2 0 0,-3-1 0 0,-2 2-8768 16,-4 1-1744-16</inkml:trace>
  <inkml:trace contextRef="#ctx0" brushRef="#br0" timeOffset="73451.2">27309 12666 25791 0,'-5'3'2304'0,"0"-3"-1856"16,2-3-448-16,0 1 0 0,1 1 1728 0,0 1 256 0,1-3 64 0,-1-1 0 0,-3-2-1280 0,-3-2-240 0,1-2-48 0,-3-4-16 0,0 2-464 0,0-1 0 15,-1 1 0-15,-1 2 0 0,-2-2 0 0,-1 2 0 0,-1 1 128 0,-1 2-128 16,-2 1 480-16,1 1 48 0,2 3 16 0,-3 6 0 15,-2 2-160-15,-1 4-16 0,-2 5-16 0,1 7 0 16,-1 4-352-16,1 5 0 0,-1 5 0 0,3 1 0 16,0 1-576-16,4 0-16 15,2-3-16-15,3-2 0 0,2-3 192 0,3-4 32 0,3-1 16 0,1-4 0 16,3-1 368-16,2-1 0 0,1-6 0 0,1 2 0 16,2-3 0-16,0-2 0 0,2-4 0 0,1 1 0 0,2-4 0 15,0 0-176-15,4-3 176 0,1-3-192 0,2 0 32 16,-2-4 0-16,0 1 0 0,4-4 0 0,4-5 528 0,0-1 96 15,4-3 32-15,-2-2 0 0,1-2 208 0,-1 1 64 16,-2-4 0-16,1 1 0 16,-1-1-288-16,-2-2-48 0,0-3-16 0,-2 0 0 15,-1 1-96-15,-5 2 0 0,-1 3-16 0,-2-1 0 0,0-8-16 0,-1-6 0 16,-3 4 0-16,0-5 0 0,-1 3-80 0,-3-3-16 16,0 3 0-16,-1-3 0 0,-2 0-64 0,2-1-128 15,-4 2 176-15,0-1-176 0,1 0 128 0,-1 3-128 16,1-1 0-16,0 2 0 0,0 3 0 0,1-2 0 15,1 2-208-15,1 5 80 16,1 4-416-16,1 3-80 0,2 3-16 0,1 0-17584 0</inkml:trace>
  <inkml:trace contextRef="#ctx0" brushRef="#br0" timeOffset="73910.42">27633 12770 15663 0,'-15'8'1392'0,"4"-3"-1120"0,1-2-272 15,4-2 0-15,2 2 5072 0,4-3 960 0,-1-3 192 0,0 3 48 0,-1 0-4832 0,0-1-960 0,2-1-192 0,5-2-32 0,1 0-256 0,3-2 0 0,2 0 0 0,2-3 0 0,0 2 192 0,3-2 0 16,2 1 0-16,-1-4 0 0,3 1 176 0,-1 0 16 16,1-1 16-16,-1-4 0 0,-1 3-112 0,-2-3-32 15,0 4 0-15,-1-3 0 0,-1-1-256 0,0 0 0 16,-3 1 128-16,-1 2-128 0,-2-4 0 0,0 1 0 0,-2 4 0 16,-1-3 0-16,-2 2-144 15,0 0 16-15,-4 1 0 0,-1-1 0 0,-1 4-16 0,-2 0 0 16,-1 4 0-16,-3 0 0 0,0 4 144 0,-3 4-160 15,0 4 160-15,-5 3-160 0,0 4-32 16,-3 4 0-16,1 4 0 0,-4 5 0 0,1 2-352 0,1 5-80 16,0 1-16-16,1 1 0 0,3 5 192 0,3-4 48 15,4-5 0-15,4 0 0 0,1-1 400 0,4 1 192 16,2-4 0-16,3 3-16 0,1-2-176 0,2-3 192 0,2 0-192 0,1-2 192 31,1-4-864-31,1 1-160 0,2-5-48 0,2-1 0 16,0-5-1952-16,2 0-400 0</inkml:trace>
  <inkml:trace contextRef="#ctx0" brushRef="#br0" timeOffset="74270.36">28902 11901 40543 0,'-10'-9'1792'0,"1"2"384"0,2-2-1744 0,1 0-432 16,3 5 0-16,1-1 0 0,-1-2 0 0,-2-3 0 0,-3-9 128 0,-3-6-128 16,-4-6 0-16,0 1-224 15,-2 2 48-15,-1 6 16 0,1 7-336 0,-3 2-64 16,-1 10-16-16,-2 3 0 16,-2 6 336-16,-2 6 64 0,-3 7 16 0,-1 7 0 0,0 6 496 0,-1 5 112 0,2 1 0 0,0 4 16 0,0 8-80 0,0 1-32 15,5 5 0-15,1 1 0 16,1 6-112-16,4 1-32 15,1 2 0-15,4 1 0 0,0-4-208 0,2-4 0 16,0 0 0-16,4-4 0 0,-1 0 0 16,2-2 128-16,2-2-128 0,0-4 0 0,1-3 0 0,3-3 128 0,2-3-128 15,0-2 0-15,2-3 0 0,-1-3 0 16,2-1 0-16,-2-5 0 0,2-4-288 0,-1-3-96 0,-1-3-32 0,1-5 0 31,-2-2-1552-31,0-4-304 0</inkml:trace>
  <inkml:trace contextRef="#ctx0" brushRef="#br0" timeOffset="74492.92">27996 12480 43311 0,'-9'9'1920'0,"5"-2"384"0,2-1-1840 0,3-2-464 0,3-2 0 0,2 2 0 15,1-2 0-15,6 2 0 0,6 0 0 0,11 4 0 16,7 0-208-16,8-2-96 0,3 0-16 0,-2 0 0 16,-2-2-192-16,-3 1-32 0,-1 1-16 15,-2-2 0-15,-1 2-768 0,-2 1-144 0,-3 2-48 0,-1-3-9440 16,0 3-1904-16</inkml:trace>
  <inkml:trace contextRef="#ctx0" brushRef="#br0" timeOffset="74683.05">28925 12888 44223 0,'-22'34'1968'0,"5"-11"400"0,2-4-1904 0,3-4-464 16,5-5 0-16,4-4 0 0,-1 0 176 0,-5 7-176 15,-5 9 192-15,-4 3-192 16,0-2-384-16,0-2-192 0,5-5-48 0,3-6 0 15,1-6-1904-15,2-4-384 0,1-1-80 0,1-9-16 0</inkml:trace>
  <inkml:trace contextRef="#ctx0" brushRef="#br0" timeOffset="74858.03">29295 12224 45151 0,'-15'16'2000'0,"3"-6"416"0,0 2-1936 0,3-3-480 0,5-3 0 0,2-3 0 0,0 1 0 0,-1 5-240 16,-3 4 32-16,-1 6 0 15,1 6-1936-15,0-2-384 0</inkml:trace>
  <inkml:trace contextRef="#ctx0" brushRef="#br0" timeOffset="75189.78">29215 12977 37775 0,'-3'2'3360'0,"2"-6"-2688"0,-1 2-544 0,2-2-128 16,1 2 1024-16,1-4 192 15,3-2 16-15,1-4 16 0,3-7-1120 0,5-9-128 16,2-11-192-16,2-5 32 16,0-2-272-16,-2 2-48 0,-1 2-16 0,-2 3 0 0,1 5 96 0,-2 3 16 0,-1 6 0 0,0 5 0 15,0 4 672-15,1 4 144 16,-1 2 16-16,0 1 16 0,1 2-16 0,2 4 0 0,1 0 0 0,2 3 0 15,0 1-256-15,3 1-64 0,1 5-128 0,1-4 192 0,1 3-192 0,-1 3 0 32,3-3-144-32,-2 2 144 0,2 2-128 0,-2 2 128 0,-2 4 0 0,-1 3-144 0,-1 0 144 0,-4 5 128 15,-2-1-128 1,-3 5 176-16,-1-2 80 0,-2 0 32 0,-2 2 0 16,-2 3 0-16,-3-3 32 0,0 1 0 0,-3-1 0 0,-1-2 0 15,1 3-32-15,-2-2 0 0,1-5 0 0,-1 0 0 16,0-3-288-16,1-3 0 0,1-4 0 0,-2-1 0 15,2 1-176-15,1-5-144 0,-1-1-16 0,2-3-16 16,1-3-640-16,-1 0-128 0</inkml:trace>
  <inkml:trace contextRef="#ctx0" brushRef="#br0" timeOffset="75415.97">30215 12666 3679 0,'-1'35'320'0,"-3"-15"-320"0,0 1 0 0,2-9 0 16,0-4 9088-16,2-2 1728 0,0 2 368 0,-2 6 64 0,0 7-8736 15,1 5-1744-15,-2 6-336 0,2-1-80 16,0-3-672-16,-1-3-144 0,0-3-32 0,-1-4 0 16,0-1-192-16,-1-1-32 0,-1-3-16 0,-1-2 0 15,0-3-16-15,-2 0 0 0,1-3 0 0,-2-2-10944 16,2-3-2192-16</inkml:trace>
  <inkml:trace contextRef="#ctx0" brushRef="#br0" timeOffset="75600.37">30355 12049 45151 0,'-10'1'2000'0,"3"2"416"0,0-1-1936 0,2-2-480 16,3 2 0-16,2 0 0 0,0-2 0 0,-1 4 0 0,-2-2 0 0,1 2 0 31,-1 2-896-31,2 0-192 0,1 2-16 0,1 3-16 0,1 1 816 0,0 2 176 0</inkml:trace>
  <inkml:trace contextRef="#ctx0" brushRef="#br0" timeOffset="75869.59">30832 12158 17503 0,'-5'10'1552'0,"0"-1"-1232"16,2 0-320-16,0 0 0 0,2-1 3232 0,0 0 592 15,2 1 112-15,-4 7 32 0,0 12-1984 0,-4 7-384 16,0 11-64-16,0 1-32 0,-2-4-192 0,0 2-32 15,1-5-16-15,-2-1 0 0,1-5-608 0,-1 1-112 16,2-3-32-16,-1-1 0 0,0 1-368 0,1-1-144 16,0-2 0-16,0-4 144 0,0-2-144 0,1-1-256 15,-1-2 64-15,2 1 16 16,-1-5-592-16,1 2-112 0</inkml:trace>
  <inkml:trace contextRef="#ctx0" brushRef="#br0" timeOffset="76116.73">30479 12543 43311 0,'-7'-7'1920'0,"2"1"384"0,2 3-1840 16,1-2-464-16,4 3 0 0,0 0 0 0,1 2 336 0,0-4-16 16,5-1-16-16,2 0 0 0,4-1-96 0,4 0-16 15,2 3 0-15,1 3 0 0,0 0-192 0,2 4 0 16,1 1 0-16,-1 1 0 0,1 4 0 0,0-4 0 15,0 4-192-15,-1 0 192 0,0-1-224 0,-4-2 64 16,1 2 16-16,-3-3 0 16,0-2-400-16,-4-1-80 0,1 2-16 0,-1-1 0 15,-2-1-736-15,2 0-160 0,-2-1-16 0,0-2-16 0</inkml:trace>
  <inkml:trace contextRef="#ctx0" brushRef="#br0" timeOffset="77089.39">31067 12691 26719 0,'1'0'2368'0,"1"0"-1888"0,-1 0-480 0,0-2 0 0,0 2 1616 0,2 0 240 0,0 0 32 0,4 0 16 0,1-3-192 0,3 2-48 0,3-2 0 0,1 0 0 0,0 0-1072 0,0-1-208 16,2 1-64-16,-2-2 0 0,1 1-320 0,-1-2 0 0,-1 2 0 0,0-1 128 0,0 0-128 0,1-1 0 15,-2 0-128-15,2 0 128 16,-3-3-576-16,1 2-16 0,-1-2-16 0,-2-1 0 15,-1 0-544-15,-2-1-128 0,-1 0 0 0,-1-1-16 16,-2-1-176-16,-2 1-48 0,-1 0 0 0,-1-1 0 16,-3 1-256-16,-1 1-48 0,-1-2-16 0,-3 3 0 15,-2 2 976-15,-3 2 192 0,0-1 32 0,-3 4 16 0,-1 3 1456 0,1 3 272 16,-2 4 64-16,1 1 16 0,-1 3 320 0,-1 7 64 0,0 1 16 0,2 4 0 16,1 3-208-16,2 5-32 0,0 1-16 0,4 1 0 15,0-3 48-15,2 1 16 0,3 0 0 16,1 1 0-16,2-4-912 0,1 2-176 0,2-2-48 0,1 0 0 0,2-4-256 15,0-1 0-15,2-1 0 0,0 0 0 16,1-2-336-16,2-2-128 0,0-2-32 0,4-6-16800 16</inkml:trace>
  <inkml:trace contextRef="#ctx0" brushRef="#br0" timeOffset="77359.92">31993 11730 43311 0,'-18'8'1920'0,"4"-2"384"0,2 0-1840 16,4 0-464-16,5 0 0 0,1-2 0 0,1 1 192 0,-1 5-64 0,-4 6-128 15,-3 10 192-15,-2 7-528 16,-2 9-112-16,1 9-32 0,-3 3 0 0,0 8 256 0,-2 5 48 0,0 2 16 0,-2-2 0 15,1 2 160-15,-1-2 0 0,-1 0 0 0,0-4 0 16,1 0 0-16,0-4 0 16,2-2 160-16,1-5-160 0,2-5 0 0,2-2-160 0,3-6 0 0,2-7-12096 31,3-3-2416-31</inkml:trace>
  <inkml:trace contextRef="#ctx0" brushRef="#br0" timeOffset="77600.7">31993 12600 42383 0,'-1'9'3776'0,"1"0"-3024"0,3-2-608 16,-1-3-144-16,2-1 432 0,1 0 48 0,2 7 16 0,3 8 0 15,5 4-496-15,2 4 0 0,4-1 0 0,-2-2 0 31,-1 1 0-31,1-5 0 0,-2-3 0 0,-1 0 0 0,0 1 0 0,-1-3 0 16,0-1 0-16,0-3 0 16,-2 2-384-16,1-6-32 0,-2 0 0 0,1-4-12384 15,-2 0-2464-15</inkml:trace>
  <inkml:trace contextRef="#ctx0" brushRef="#br0" timeOffset="77820.7">32713 12243 42383 0,'-14'12'3776'0,"1"-1"-3024"15,2 0-608-15,4-5-144 0,4 1 704 0,-5 6 128 16,-5 7 0-16,-11 14 16 0,-8 13-624 0,-6 8-224 0,-3 6 144 16,3-3-144-16,1 4 0 0,1-5 0 0,1 4 0 0,2-4 0 15,-1 1 0-15,1-3 0 0,2 0 0 16,1-2 0-16,1 0-128 0,-2-1-16 0,-1 4 0 0,-2 1 0 15,1 1-176-15,-1 1-48 0,1 1 0 0,0 1-12752 16,0 2-2560-16</inkml:trace>
  <inkml:trace contextRef="#ctx0" brushRef="#br0" timeOffset="78531.95">28192 14208 15663 0,'-2'4'1392'0,"0"-3"-1120"15,2 1-272-15,2-2 0 0,-2 0 1408 0,1 1 240 0,1 1 32 0,3 2 16 0,0 2-144 0,4 0-16 0,2 7-16 0,0 3 0 0,2 2 176 0,-1 6 32 0,0 4 16 0,1 6 0 16,-2 4-320-16,0 3-64 0,-1 6-16 0,-2 1 0 0,-1 5-512 0,-2 5-128 0,-3 4 0 0,1-5-16 16,-3-13-512-16,-3 8-176 15,-2 8 0-15,-4 5 144 0,1-4-688 0,-3 0-144 16,-2-2-16-16,1-7-16 0,-2-3-80 16,1-8-16-16,0-5 0 0,2-8 0 15,1-3-64-15,2-6-16 0,0-7 0 0,3-6-13968 16</inkml:trace>
  <inkml:trace contextRef="#ctx0" brushRef="#br0" timeOffset="78846.53">27742 14399 22111 0,'-14'-3'976'0,"5"2"208"0,1-1-944 0,4-2-240 16,3 1 0-16,1 1 0 0,0 2 464 0,0-4 48 0,-1-3 16 16,2-4 0-16,2 0 848 0,3-2 160 0,4 2 48 0,2 1 0 15,3 3 80-15,3-4 0 0,3 1 16 0,4 0 0 16,2 0-288-16,4 0-64 16,4-2-16-16,6-1 0 0,8-5-736 0,8-2-128 0,6-5-48 0,5-1 0 15,4-2-240-15,1-1-160 0,-1 5 192 16,1-5-192-16,3 3 0 15,0 1 0-15,-2 1 0 0,-5 4 0 0,-8 1-320 0,-4 1-32 16,-3 2 0-16,-3 2 0 16,-3 2-944-16,-6 2-192 0,-3 1-48 0,-3 3-15072 0</inkml:trace>
  <inkml:trace contextRef="#ctx0" brushRef="#br0" timeOffset="79953.59">29108 14813 28559 0,'-6'2'2544'0,"0"-2"-2032"0,2 2-512 0,4-2 0 0,0 0 1536 0,0 0 192 0,-2 2 64 0,-3-2 0 0,0 3-1360 0,0 0-272 0,1 4-160 0,1-4 192 15,0 3-192-15,2 1 0 16,0 3 144-16,-2 2-144 0,2 3 128 0,0 1-128 0,-1 4 160 0,1 2-160 16,0 3 576-16,0 3 0 0,-2 0 16 0,1 3 0 15,1 2-96-15,-1-5-32 0,1 0 0 0,1-5 0 16,-1-1-176-16,1-2-32 0,-1-2-16 0,1-2 0 15,-2-1-240-15,2-2 144 0,0-4-144 0,0 1 128 16,0-1-128-16,0-2 192 0,0 2-192 0,0-3 192 0,0 0-32 16,0 1 0-16,0-4 0 0,0 4 0 0,0-4 32 0,0 1 0 15,0 1 0-15,0-5 0 16,0 4-64-16,0-4 0 0,2 2 0 0,-2-2 0 16,1-2 112-16,-1-2 16 0,1 1 0 0,-1-3 0 15,0 0-112-15,0-4-16 0,0 0 0 0,1-2 0 16,1 0-128-16,-1-3 0 0,1-3 0 0,1 2 0 0,0-5 0 0,1-1 128 15,1 0-128-15,-1-4 128 16,2 1-128-16,-1-1 0 0,1-2 0 0,0-1 0 0,1-2 0 0,-1 3 0 16,-1-4 128-16,3 3-128 15,0-2 0-15,2 5 0 0,0 2 0 0,1 1 0 16,1 7 0-16,-1 1 0 0,0 3 0 0,2 5 0 0,-1 3 0 0,0-1-144 16,1 4 144-16,0 1 0 0,1 4-224 0,0-2 64 15,0 3 16-15,1 0 0 0,0 1-160 0,-1 0-16 16,0 0-16-16,1-1 0 0,0 0 80 0,0 1 0 15,1-2 16-15,-1-1 0 16,1 3-224-16,1-2-48 0,-1 2-16 0,0-3-17456 0</inkml:trace>
  <inkml:trace contextRef="#ctx0" brushRef="#br0" timeOffset="80457.35">29900 14949 31327 0,'-10'9'2784'0,"1"-6"-2224"0,2 1-560 0,2-1 0 0,4-1 2224 0,-1-2 336 0,2 0 64 0,-2 1 0 0,-2 3-1920 0,1 1-384 0,-2 2-64 0,-2 2-32 0,2 3-48 0,1 4-16 0,-1 1 0 16,1 5 0-1,-1 0-160-15,1 4 0 0,2 2 0 0,0 1 0 0,1 2 0 0,2 0 0 16,1-5 0-16,1 0 0 16,1-3 0-16,2-6 0 0,2 2 0 0,-1-7 0 15,3 1 0-15,0-6 0 0,1-1 0 0,3-3 0 16,-1-1-288-16,2-4 64 0,4-4 16 0,-2-1 0 0,2-2 80 0,0-1 128 0,4-6-208 0,-2 1 80 16,1-4-112-16,0-1-16 0,-1-2 0 0,1 0 0 15,-1-5 256-15,0 1-144 16,-2-3 144-16,0 1-128 0,-3 2 128 0,0-3-160 15,-3 5 160-15,0 1-160 0,-2 2 160 0,-1 5 0 16,-3 4 0-16,-2 2 0 0,-1 6 128 0,-3 1 16 16,-1 3 0-16,-1 3 0 0,-2 4 176 0,0-1 48 15,-1 6 0-15,-2-2 0 0,1 4-96 0,-1 0-16 0,1 5 0 0,-2-2 0 16,2 2-48-16,1 2-16 0,-1 1 0 0,1 0 0 16,0 1 0-16,2 1-16 0,-1-1 0 0,3-1 0 15,0-2-176-15,0 1 0 16,3-1 0-16,-1-2 0 0,2-2 0 0,1 0 0 0,1-1 0 0,0-4 0 15,3 0-320-15,-2-1-80 0,2-2-32 0,0-2 0 16,0-4-800-16,1-2-176 0</inkml:trace>
  <inkml:trace contextRef="#ctx0" brushRef="#br0" timeOffset="80914.7">30584 15135 911 0,'-2'4'0'0,"1"-2"0"0,1-2 0 0,1 0 0 0,2-2 5664 0,-1 1 1056 0,2 1 192 0,1-2 64 0,4 1-6784 0,2-2-1344 0,2-1-256 15,3 2-64-15,1-1 2560 0,-1 2 512 0,-2-1 96 0,3 2 32 0,-1-3 832 0,0 2 160 16,1-1 32-16,2-2 16 0,-1 0-1296 0,1-2-256 15,-1 0-48-15,2-3-16 0,-1-1-784 0,0-2-176 16,0-1-16-16,1 0-16 0,-1-3-160 0,0-3 0 16,-2 3 0-16,1-5 0 0,-2 1-224 0,-2-2 80 15,0 0 16-15,-2 0 0 0,0-3-160 0,-4-1-32 16,1 1 0-16,-4-3 0 0,-1 2 320 0,-4 1-160 16,0 3 160-16,-4-3-128 0,-4 5 128 0,1 2 0 15,-3 3 0-15,-1 2 0 0,-1 7-320 0,-4 3-16 16,-3 5-16-16,-2 4 0 0,-3 4 352 0,-1 5 0 0,-5 5 0 15,-1 8 0-15,-4 7 0 0,2 3 0 0,0 5 0 16,3-1 0-16,4 2 384 0,1 0 64 0,5 2 0 16,3 1 0-16,6-2 32 0,4-2 16 0,5-5 0 0,7-3 0 15,5-3-112-15,5-4 0 0,5 0-16 0,3-2 0 16,4-4-32-16,2-4 0 0,1 1 0 0,0-6 0 16,3 0-336-16,-1-4 128 0,1-2-128 0,3-5 0 15,0-2-192-15,2-2-128 0,2-2 0 0,1-2-12656 16,2-4-2512-16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7:42.3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420 8714 10127 0,'-12'0'896'0,"2"-2"-704"0,2 2-192 0,0-3 0 0,3 3 2896 0,3 0 560 0,-3 0 96 0,0 0 32 0,-8 0-2368 0,-3 3-480 0,-2-3-96 0,-1 2 0 0,-1-4 176 0,2 2 32 16,1 0 16-16,2 0 0 0,1 0 576 0,2-4 112 16,1 4 32-16,3-3 0 0,3 0-464 0,3 0-96 15,2 1 0-15,1 1-16 0,4-3-240 0,0 1-64 0,2 0 0 16,3 3 0-16,4-3-416 0,-1 3-96 0,-1 0 0 0,1 0-16 15,3-3-176-15,5 3 0 16,5 0 144-16,1 0-144 0,1-3 128 0,1 3-128 0,-1 0 128 0,2 0-128 16,6-4 128-16,3 4-128 0,-1-2 160 0,0 1-160 15,1 1 208-15,-1 0-48 16,0 0-16-16,2 1 0 0,1 1 48 0,0 0 0 0,-1-2 0 0,1 2 0 16,1-2-192-16,0 0 192 0,-1 3-192 0,-1-3 192 15,-5 1-192-15,1 1 128 0,1 1-128 0,-1-3 128 16,0 1-128-16,-2 1 0 0,-4-2 0 0,0 0 128 15,-1 0-128-15,-3-2 128 0,-1 1-128 0,-1-2 128 0,-2 1-128 0,-1 1 128 16,-1-2-128-16,-1 1 128 16,-3 0 128-16,0 0 32 0,0 1 0 0,-3-2 0 15,1 3-288-15,-2-2 128 0,0 2-128 0,-1 0 0 16,1-2 0-16,0 0 0 0,2 2 0 0,-2-4 0 0,1 4 0 0,-1-2 0 16,0 2 0-16,0-3 0 0,-1 2 0 0,0 1 0 15,1-2 0-15,1 2 0 0,-2 0 0 0,0 0 0 16,0-3 0-16,-1 3 0 15,-2-1 0-15,2 1 0 0,-1 0 0 0,0-3 0 0,-2 2 0 0,-1 0 0 16,2 0 0-16,-3-3 0 0,0 2 256 0,-2-2-64 16,-1 1-16-16,-1 1 0 0,0-2 16 0,-2 0 0 15,0 1 0-15,-2-2 0 0,-2 1-64 0,0-2 0 16,-1 0 0-16,-3-3 0 0,-1-1 0 0,-2 0 0 0,-2 0 0 0,-2-2 0 16,-2-3 0-16,-3 2 0 0,0-4 0 0,-1 5 0 15,1 0-128-15,-2 2 128 0,0 0-128 0,-2 0 128 16,3 4-128-16,0 0 0 0,1 3 0 0,1 0 0 15,2 0 0-15,2 1 0 0,3 0 0 0,0 2 0 16,5 0 0-16,0 0 0 0,3 2 0 0,2-2 0 16,0 2 0-16,3-2 0 15,1 0 0-15,1 0 0 0,1 0 0 0,2 3 0 0,0-3-128 0,1 0 128 16,3 0-144-16,0-3 144 0,1 3-192 0,1-2 192 0,1 0-144 0,2-1 144 31,-2 0 0-31,0-1-144 0,3 0 144 0,0 0 0 0,1 0 0 16,0 2 0-16,-2-1 0 0,-3 2 0 0,-1 1 0 0,1 1 0 15,0 2 0-15,0 0 0 0,0 2 0 0,-1 1 0 16,-1 1 0-16,1 3 0 0,0-3 0 0,0 4 0 16,0-1 0-16,-1 0 0 0,1-1 0 0,0 0 0 0,1 1 0 0,-1-1 0 15,0 1 0-15,-1 0 0 0,1 0 0 0,-2 2 0 16,0-2 0-16,-3-1 0 0,-2 0 0 0,1 0 0 16,-1 1 0-16,-2 2 0 0,-1 1 0 0,-3 0 0 15,-2 0 0-15,-1 0 0 0,-1 2 176 0,-3-1 16 16,-2 1 0-16,-5 1 0 0,1-4-64 0,-1 0 0 15,-3 1 0-15,-2 0 0 0,-1 2 64 0,-5-1 0 0,0 2 0 0,-1 0 0 32,1-1-192-32,-2 1 0 0,-2 0 144 0,0 0-144 0,1 0 0 0,0-1 0 0,0 1 0 0,2-4 128 15,0 1-128-15,3-1 0 0,1-2 0 0,4 0-14640 16,4-1-2944-16</inkml:trace>
  <inkml:trace contextRef="#ctx0" brushRef="#br0" timeOffset="7848.81">5362 9266 5519 0,'-18'-10'496'0,"5"6"-496"0,-1 2 0 0,4 0 0 0,5 2 3040 0,0 0 512 0,-1-2 96 15,-5 2 32-15,-6-3-2048 0,-7 2-416 0,1-4-64 0,-1 4-32 0,3-2-128 0,3 0-32 0,3-1 0 0,1 2 0 0,1-1 64 0,-1 2 16 0,2-2 0 0,-1 3 0 16,2 4 96-16,0-1 16 0,4-3 0 0,-1 2 0 16,3-2 0-16,3 4 0 15,1-1 0-15,1 0 0 0,1-2-384 0,3 2-80 0,0-1-16 0,3 2 0 16,1-2-368-16,2 0-80 0,1 3-16 0,3-4 0 0,2 1 0 0,1 2 0 15,3-2 0-15,0 0 0 0,2 3-64 0,-1-2-16 16,3 0 0-16,-2 0 0 0,-1 0-128 0,0 1 192 16,2-1-192-16,-2 1 192 0,2 1-64 0,-3-1 0 31,1-2 0-31,1 2 0 0,1 2 144 0,1-2 32 0,2 0 0 0,0 0 0 16,2 3-96-16,1-4-16 0,2 0 0 0,-2 1 0 0,-2-3 0 0,6 1-16 15,6 1 0 1,6-3 0-16,3 1 64 0,4 1 16 0,5 1 0 0,5-2 0 0,3 4-80 0,2-1-16 0,-2-3 0 0,0-1 0 15,-2 1-160-15,7 1 0 0,7 0 0 0,-2-1 0 16,-3-2 0 0,-3-1 0-16,2-2 0 0,2 0 0 15,1-1 192-15,3 1 0 0,2 2 0 0,0-2 0 0,-1-3-48 0,0 1 0 16,3 1 0-16,2 3 0 0,1 2-144 0,-1 0 128 16,0-2-128-16,-3 2 128 0,-1 0-128 0,4 2 128 0,4 2-128 15,1 2 128 1,-3-2-128-16,0 0 0 0,-1 1 0 0,-1-2 0 0,0 6 0 15,-1-3 0-15,-3-2 176 0,-3-3-176 0,-3 2 160 16,-2 0-160-16,-1 2 160 0,-2-1-160 0,-3 0 224 16,-6-2-48-16,-6-1-16 0,-5-1 0 0,-3 0-160 0,-2 0 0 15,-1 0 0-15,-2 2 0 0,-4-2 0 0,-4 0 0 16,-2 1 0-16,-4-2-176 0,-4-2 176 0,0 0 0 16,0-6 0-16,-3 3 0 0,-2 0 0 0,-1-1 0 15,0 0 0-15,-1 1 176 0,0 0-48 0,-3-1 0 16,2-1 0-16,-3 0 0 0,-1 2-128 0,-1 0 192 0,-2-3-192 15,-1 2 192-15,-1 1-192 0,-1-1 0 0,-2 4 0 16,0 0 128-16,-4 0-128 0,1 0 0 0,0-3 0 0,-4 2 0 31,1-2-416-31,-3 2-16 0,-2-1 0 0,-4-1-21792 0</inkml:trace>
  <inkml:trace contextRef="#ctx0" brushRef="#br0" timeOffset="58726.59">2127 4330 25791 0,'-32'-3'2304'0,"5"-1"-1856"0,9 1-448 0,10 3 0 0,0 3 880 0,-7-6 80 0,-16 3 0 0,-16-3 16 0,-9 0-320 0,0 0-64 0,9 0-16 15,12 1 0-15,11 2 48 0,6-2 0 0,10 2 0 0,5-2 0 0,7 2-768 0,6 0-160 0,6 2-16 0,5-2-16 16,5 2-208 0,6 3-32-16,6-2-16 0,9 3 0 0,9 2 752 0,8 1 160 0,4-3 16 0,4 0 16 15,3-4 192-15,14 2 32 0,14 2 16 0,8-4 0 0,1-4-80 16,10 0 0-16,12-1-16 0,6-2 0 0,3-3 128 0,5 2 16 16,7-3 16-16,0-1 0 0,-5 0-400 0,6 0-96 15,6-2-16-15,0 0 0 0,-3-1 16 16,-7 3 0-16,-3-2 0 0,2 0 0 0,0-1 208 15,-4 0 32-15,-8 0 16 0,2 0 0 0,2-2-416 16,-5 1 0-16,-6-1 0 0,4 2 0 0,2-3 0 0,-7 1 0 16,-11-1 0-16,-5 1 0 15,-5 1-768-15,-11 2-176 0</inkml:trace>
  <inkml:trace contextRef="#ctx0" brushRef="#br0" timeOffset="70115.8">5594 10555 20271 0,'1'-3'1792'0,"-1"0"-1424"0,0 2-368 0,0-1 0 16,2 2 1024-16,-1-2 128 0,0 0 16 0,2-4 16 0,0-1-1008 0,2-2-176 0,-1 0 0 0,-2 1-160 0,1 2 160 0,-3 0 0 0,0 0 0 0,-1 0-128 0,-2 2-192 15,-1-1-16-15,2 1-16 0,-3 2 0 0,1 1 352 0,-2 1 0 0,0 0 128 0,-1 1-128 0,-1 4 1344 0,1-4 176 16,-2 4 32-16,0-1 16 0,0 2-32 0,-1 0-16 15,-2 4 0-15,1-1 0 0,0-2-480 0,0 2-80 16,-1 1-32-16,-1 0 0 0,1 2-416 0,0 0-96 16,-4 2-16-16,-1 7 0 0,0-1 0 0,0 4 0 15,-3 5 0-15,0 2 0 0,-1 5-208 0,0 1-64 0,-1 5 0 16,0 2 0-16,-1 3-128 0,0 6 0 0,1 2 0 16,-1 5 128-16,2 8-128 0,-1 0 0 0,0 2 0 0,2-5-176 15,3-10 176-15,1 0-192 0,1 0 192 0,1-2-192 16,2 4 192-16,2-5 0 0,4 3 0 0,3-6 128 15,2-5-128-15,4-1 176 0,0 2-176 0,5-4 192 16,0-3-16-16,5 0 0 0,2 1 0 0,3-2 0 16,3-3-32-16,1-1 0 0,4-2 0 0,4-6 0 15,2 0-144-15,3-6-224 0,2-3 48 0,4-6-18400 16</inkml:trace>
  <inkml:trace contextRef="#ctx0" brushRef="#br0" timeOffset="72655.22">5694 11393 31327 0,'0'6'2784'0,"2"-3"-2224"0,-1 2-560 0,0-3 0 0,2 0 128 0,-1 2-128 16,0 5 0-16,3 3 0 0,3 4-224 0,-1 4-96 0,1 2-32 0,-1 0 0 16,-2 1-160-16,0-2-16 0,-1 1-16 0,-1-2 0 15,-1 1 80-15,-1-2 16 0,0 0 0 0,-2-1 0 0,0 0 912 0,-3-1 192 16,1-3 48-16,0-2 0 0,-2 0 560 0,1-5 112 16,0-4 32-16,3 1 0 0,0-4-64 0,0-1-16 15,2-4 0-15,0-1 0 0,2-2-624 0,0-4-112 16,3-2-16-16,2-4-16 0,-2 2-336 0,3-3-64 0,1-3-16 15,0 0 0-15,1-3-144 0,0-1 0 0,0 1-192 16,1-1 192 0,1 4-464-16,-2 3 16 0,1 7 16 0,-2 0 0 15,0 8-160-15,-1 1-48 0,-1 6 0 0,0 3 0 0,-1 4 640 0,2 2 208 0,-1 4 0 16,0 3 0-16,0 1-16 0,1 2-16 0,-1 3 0 0,-1-5 0 16,0 1 80-16,0-2 32 0,-1 0 0 0,-3-3 0 15,1-1-96-15,0-2 0 0,-2-3-16 0,1-1 0 16,-2-3-176-16,0-2 192 0,1-4-192 0,-1-4 192 15,0-1 0-15,3-2 16 0,-1-3 0 0,2-2 0 16,0-5-64-16,1-4-16 0,1 2 0 0,1-4 0 16,1-4-128-16,1-1 0 0,1-1 0 0,0 1 0 15,0-1-272-15,-1 1 64 0,3 2 16 0,-2 0 0 0,1 1 16 0,-1 6 16 16,3 0 0-16,1 7 0 0,-1-1 160 0,3 3 0 16,-1 7 0-16,0-2-128 0,1 3 128 0,-1 2 256 15,1 4-64-15,1-1-16 0,0 3-16 0,1 4 0 16,-1 0 0-16,0-2 0 0,-1 6-160 0,-1-2 192 15,0 1-192-15,-1-1 192 0,-1 2-192 0,-1 0 0 16,-2 0 0-16,-1 1 0 0,0 1 0 0,-3 0 0 16,0-4 0-16,-1 4 0 0,0 4 0 0,-1 1 0 15,1 5 0-15,-2-1 0 0,1 1 0 0,-1-1 0 16,0-1 128-16,0-1-128 0,1-1 0 0,1-2 0 16,-1-2 0-16,0-2 0 0,3-3-400 15,-2-1-16-15,2-2 0 0,0-4-11744 0,-1-3-2336 0</inkml:trace>
  <inkml:trace contextRef="#ctx0" brushRef="#br0" timeOffset="73086.64">7063 11393 43311 0,'-18'2'1920'16,"2"2"384"-16,-1-2-1840 0,5 2-464 0,3 2 0 0,5-3 0 0,-3 4-224 0,-5 2-144 0,-7 7-16 0,-5 2-16 0,-2 8-816 0,2-1-144 0,4 1-48 0,3-4 0 0,5 1 1184 0,2-2 224 0,5 1 0 0,1-5 0 31,3 2-352-31,3-3-176 0,2-1-48 0,2-2 0 16,2-2-352-16,0 0-80 0,2 1-16 0,1-6 0 15,2 1 192-15,-1-3 16 0,1 1 16 0,-1-1 0 0,2-4 640 0,-2-3 160 16,1 2 0-16,1-5 0 0,1-1 1552 0,-1-2 352 0,0 0 64 0,1-5 16 16,-1 2-512-16,-2-4-80 0,1 1-32 0,-2-4 0 15,-3 1-912-15,0 1-192 0,-3-4-48 0,-3 1 0 16,-1-2-208-16,-3-1 0 16,-2-1 0-16,-2-2 0 0,-1 1 0 0,-3 0 128 15,-3-1-128-15,0 0 0 0,-1 3 0 0,1 3 0 0,-1 4 0 16,-2 3 0-16,0 4-128 0,-2 0 128 0,1 3-192 0,0 2 192 0,-3 4 0 15,0 0 0-15,0 4 0 0,-1 1 0 16,2 2-576 0,0 2-176-16,2 1-16 0,1 2-16688 0</inkml:trace>
  <inkml:trace contextRef="#ctx0" brushRef="#br0" timeOffset="73600.38">7678 11503 35935 0,'-5'-5'1600'0,"1"0"320"0,0 2-1536 0,2 0-384 0,-1 0 0 0,2 1 0 0,-1 0-768 0,-3 0-240 0,-3-7-32 0,-2 2-16 0,-2-6 736 0,-3 4 160 0,-1-1 32 0,-1 1 0 0,1 0 448 0,-2 4 112 15,1-1 16-15,-1 4 0 0,2 2-320 0,-2 3-128 0,2 2 128 0,1 5-128 0,2-2 512 0,-2 7 0 0,0 3 16 0,-2 4 0 16,-1 2 304-16,2-1 48 0,0 3 16 0,1 0 0 16,2-1-496-16,0 0-80 0,2 1-32 15,3-4 0-15,0-2-160 0,3-2-128 0,3 1 144 0,-1-3-144 0,3-1 0 16,2-3-320-16,0 2 64 0,2-6 0 0,2-1-96 0,0-4-16 15,3 1 0-15,-1-4 0 0,4-2 368 0,1-2 0 16,2-4 0-16,2 0 0 0,2-5 480 0,1-3 112 31,-1 0 32-31,4-5 0 0,0 1-128 0,2-6-32 0,1-1 0 16,0-2 0-16,0 0-128 0,1-2-16 0,1-3-16 0,1-2 0 16,1-1-48-16,-3-2 0 0,-1 1 0 0,-1 1 0 15,-2-4-256-15,-3 3 0 0,-5 1 128 0,-3 1-128 16,-1-3 0-16,-3-1 0 0,-4 1 128 0,-2 0-128 15,-2 3 128-15,-4 1-128 0,-2 3 144 0,-3 1-144 16,1 5 0-16,-4-1-192 0,1 7 16 0,-1-1 0 16,1 5-256-16,1 3-48 0,0-2-16 15,3 5-12112-15,0 4-2432 0</inkml:trace>
  <inkml:trace contextRef="#ctx0" brushRef="#br0" timeOffset="74073.39">8085 11671 38703 0,'-2'6'1712'0,"1"-4"352"0,0 0-1648 0,1 0-416 0,1-2 0 15,0 0 0-15,2 0 240 0,2 0-48 0,2 0 0 0,4-2 0 0,4 0-1360 0,1-4-288 0,3 0-48 0,-2-3-16 0,3 0 656 0,-2-1 128 0,1-5 32 0,-2 1 0 0,1 2-64 0,-1-4-16 16,-1 0 0-16,-2-3 0 0,-2 3 480 0,-2 0 112 0,-2 0 0 0,-3-1 16 16,0-1 560-16,-3 3 128 0,-2-1 0 0,-3 0 16 15,-2 4-16-15,-2-3 0 0,-2 4 0 0,-1 0 0 16,-2 3 192-16,-3 0 16 0,-1 4 16 0,-3 2 0 0,1 4-64 15,-2 2-16-15,-2 4 0 0,0 2 0 0,-2 3-496 16,-1-1-160-16,2 4 0 0,1 0 0 16,2 0 0-16,1 0-176 0,3 3 0 0,0-1 0 0,2 2-144 0,2 1-48 15,1 2 0-15,1-1 0 0,3 0 368 16,0 0 128-16,4 3 0 0,0-3 0 0,3 2 464 0,3-1 96 16,0 1 16-16,4-2 0 15,1-1-112-15,3-2-16 0,4-2 0 0,0-2 0 16,2-2-304-16,3 0-64 0,4-5-16 0,2-1 0 15,2-4-512-15,6-3-96 0,1-3-32 0,4-6 0 16,2-1-1376-16,-1-2-288 0</inkml:trace>
  <inkml:trace contextRef="#ctx0" brushRef="#br0" timeOffset="74406.25">8630 10422 37775 0,'-5'2'1664'0,"1"0"368"0,1 3-1632 0,0-2-400 0,2 1 0 0,1 0 0 0,0 4 688 0,0 5 48 0,1 5 16 0,0 14 0 0,3 7-608 0,1 8-144 0,2 3 0 0,1 7 0 0,0 0 192 0,1 3 0 0,1 0 0 0,-1 1 0 0,-1 4-48 0,0 2 0 16,-1 4 0-16,-2 0 0 0,-2-2-144 0,-1-4 0 15,-2-6 0-15,0-6 0 0,-1-4 0 0,-2-2 0 16,2 0 0-16,1-5 0 0,-1-4 0 0,1-5 0 16,1-1 128-16,2-3-128 0,-1-6 0 0,2-2 0 0,1-5 0 15,1-1-12464-15,1-1-2368 16</inkml:trace>
  <inkml:trace contextRef="#ctx0" brushRef="#br0" timeOffset="75259.5">9143 11724 37775 0,'0'0'3360'0,"1"0"-2688"0,1 1-544 0,0 2-128 0,0-1 0 0,1 4 0 0,2 1-192 0,4 6 192 0,2 3-1152 0,1 5-96 0,2 3-32 0,-2 3 0 15,-1-1 288-15,0-1 48 0,-2 1 16 0,-3 0 0 16,-1 1-112-16,-1 1-32 0,-1 2 0 0,-3 1 0 0,-1 0 752 0,-2 1 128 16,-4-1 48-16,-1 1 0 0,-1-1 976 15,-3-3 208-15,-3 1 48 0,-1-6 0 0,0-2-512 0,-3-1-80 16,-1-1-32-16,-1-6 0 16,-1 0-800-16,-1-1-176 0,0-6-16 0,1 0-12576 0</inkml:trace>
  <inkml:trace contextRef="#ctx0" brushRef="#br0" timeOffset="79134.83">10768 11322 14735 0,'1'-2'1312'0,"0"-2"-1056"0,1 1-256 0,-1 3 0 0,-1-3 1152 0,1 0 192 0,2 0 16 0,-1-7 16 0,3-1-64 0,-1-1-16 0,-1 0 0 0,0 0 0 0,1 2-960 0,-3 1-192 15,-1 3-144-15,0 0 192 0,-1 2-64 0,-2 2 0 16,-1 0 0-16,1 2 0 0,-2 0-128 0,-1 2 128 16,-2 3-128-16,-1-2 128 0,0 1 192 0,-3 2 16 15,0 0 16-15,0-2 0 0,-2 1 496 0,1 0 112 0,-1 0 0 0,-1-1 16 16,0-2 176-16,0 2 48 0,1-2 0 0,-3 2 0 15,1-2-368-15,2 2-80 0,-4-3-16 0,2 4 0 16,0-1-384-16,0-2-80 0,1 2-16 0,2-1 0 16,0 0-256-16,3 0 0 0,0 1 0 0,3-3 0 15,1 4 0-15,0-4 0 0,1 4 0 0,1-1 0 16,2-1 0-16,-1 2-144 0,3-1 144 0,0 0-128 16,1 2-208-16,2-2-48 0,-1 2 0 0,3 2 0 15,1 0-160-15,2 1-32 0,0-3-16 0,4 0 0 16,-3 0 320-16,5 0 64 0,3 0 16 0,2 1 0 0,2 0 192 0,2-1 160 15,2-2-32-15,1 2 0 0,0-2 96 0,0 2 16 16,0 0 0-16,-2 0 0 0,-2 1-240 0,0 1 144 16,-1 0-144-16,-1 3 128 15,-4-1-128-15,-2 0 0 0,-1 3 0 0,-2 2 0 0,-1 1 0 0,-2-1 0 16,-2-1 0-16,-3 0-176 0,-1 0 176 0,-2-2 0 16,0-2 160-16,-4 0-160 0,2-1 512 15,-3-1 16-15,0 0 0 0,-2-2 0 0,0 0 112 0,0 0 0 16,-2-3 16-16,-1 2 0 0,0 0-272 0,-2-2-64 15,-1 1-16-15,-1 2 0 0,-2 1-304 0,-1-1 0 16,0 0 0-16,-1 0 0 0,0 0 0 0,0 0 0 16,2-2 0-16,0-1 0 0,1-2 128 0,0 1-128 0,3-2 0 15,-1 0 0-15,3 3 0 0,-1-6 0 0,4 3 0 0,-2-2 0 16,2-2-304 0,0 0-64-16,1 1-16 0,1-2 0 15,2 1-1472-15,0-5-320 0</inkml:trace>
  <inkml:trace contextRef="#ctx0" brushRef="#br0" timeOffset="79798.5">11162 11589 26719 0,'-2'0'1184'0,"-2"-1"240"0,0 1-1136 0,2 0-288 0,1-2 0 0,0 2 0 0,1 0 688 0,-3-3 80 0,1 2 0 16,-1-3 16-16,2 2-784 0,0-5-384 0,3 4 48 0,1-3 0 0,0 3 608 0,2-1 128 0,3 1 32 0,-2-2 0 0,2 3 256 0,0 0 48 0,2-2 16 0,0 2 0 16,1-2 272-16,1 2 64 0,-1-1 16 0,2-1 0 15,0 3-272-15,2-4-64 0,0 2-16 0,2-4 0 16,-1 4-288-16,2-2-48 0,-1 0-16 0,2-1 0 16,0-1-272-16,1 1-128 15,-1 0 0-15,0 0 128 0,0 0-128 0,1-1 0 0,1 1 0 0,-1-1 0 0,-2-2 0 16,1 1 0-16,-3 0-160 0,-3-2 160 0,0 2-288 15,-2-2 32-15,-3 1 16 0,-1 2 0 0,-4-5 112 0,0 1 128 16,-3 3-208-16,-1-2 80 16,-3-3 128-16,-1 4 0 0,-4-1 0 0,-2-3 0 0,0 5 0 0,-3 0 128 15,-2 2-128-15,0 4 128 16,-1-1-128-16,-3 3 144 0,-1 5-144 0,0-1 160 16,1 4-160-16,2 0 0 0,-2 2 0 0,1 2 0 0,1 4 0 0,-1 0 0 15,3 5 128-15,0-1-128 0,0 5 0 0,3-3 0 0,-1 3 0 16,3-3 0-1,2 0 0-15,2 1 0 0,1-1 0 0,2 4 0 0,1 1 0 0,2-1 0 0,1 2 0 16,0 1 128-16,1 2-128 0,2-2 0 0,-1 2 0 0,1-2 128 31,1-4-128-31,0-3 0 0,1 0 144 0,3-6-144 16,-1-1 0-16,2-4-160 0,0 0 16 0,2-3 0 0,1-2-48 0,2-4-16 16,2-2 0-16,1-2 0 0,3-4-560 0,1-2-128 15,1-4 0-15,0-3-10176 16,2 1-2016-16</inkml:trace>
  <inkml:trace contextRef="#ctx0" brushRef="#br0" timeOffset="84697.23">12013 11537 20271 0,'-20'4'1792'16,"5"-2"-1424"-16,1-2-368 0,3 2 0 0,4 0 2784 0,4-2 480 0,-2 0 112 0,-4-2 16 0,-5 2-2336 0,-2-2-464 0,0 0-80 0,1-2-32 0,6-2-160 0,2 0-48 0,4 0 0 0,1-3 0 0,5-1 80 0,1 0 16 0,3 0 0 0,2-2 0 0,1 2 176 0,2-1 32 0,0 0 16 0,3 0 0 15,-1 1 48-15,-1 0 0 0,1 1 0 16,-2 2 0-16,2-2-256 0,1 2-64 0,-2 1 0 0,2-3 0 16,1 2-64-16,0-2 0 0,2 0-16 0,0 2 0 15,2-2-48-15,0 2 0 0,0-2 0 0,1 2 0 16,0 0-32-16,0 3-16 0,0 0 0 0,1 4 0 15,1 2-144-15,0 2 0 0,-1 0 144 0,3 2-144 16,-1 4 128-16,2 1-128 0,2 3 160 0,0 0-160 16,-1 0 0-16,0 2 0 0,-1 0 0 0,-1 1 0 0,-1 0 0 15,-2-1 0-15,0 2 176 0,-2 2-176 0,-5-5 160 0,-2 2-160 16,5 5 128-16,-4 6-128 16,0 0 304-16,-3 4-32 0,0 0 0 0,-2 2 0 15,-2 0-80-15,-2-4-32 0,0 1 0 0,0-3 0 0,-1-3-160 0,1-3 192 16,0-2-192-16,0-4 192 0,1-3-192 0,1-5-176 15,2-3 48-15,2-6-20608 16</inkml:trace>
  <inkml:trace contextRef="#ctx0" brushRef="#br0" timeOffset="89035">11951 11216 6447 0,'-5'-4'576'0,"4"2"-576"0,1 0 0 0,1 0 0 0,3-1 176 0,0 0-176 0,1-3 160 0,1-7-160 0,6-3 1152 0,4-2 128 0,4-2 16 0,1 1 16 0,1 3 1344 0,1 0 272 0,-1 0 48 0,0 4 16 0,-2-1 192 0,-3 3 32 0,-1 4 16 0,-3 0 0 0,-3 2-1312 0,-3 2-272 0,-3 2-48 0,-3 0-16 16,-1 3-1072-16,-4 4-224 0,-1 1-32 0,-2 2-16 16,-1 0-240-16,0 5 0 15,-2-3 0-15,0 4-160 0,1-2 160 0,2 2 0 16,0 3 0-16,-1 2-128 0,3 1 128 0,1 1 192 15,3 6-32-15,2 2-16 0,1 0 32 0,1 1 0 16,4 2 0-16,-1-1 0 0,0-2-16 0,0 3 0 0,3 1 0 0,-2-2 0 31,1 2-160-31,-1-2 0 0,0 3 0 0,0-3 0 0,0-4 0 16,-2-1 0-16,0-2 0 0,-1-3 0 0,-1-4 0 0,0-3 0 16,-2 2 0-16,-1-7 0 0,-1 0 0 0,-2-1 0 15,0-1 0-15,-2 0 0 16,0-2-1280-16,0-1-144 0,0-3-32 0,1 0-15600 15</inkml:trace>
  <inkml:trace contextRef="#ctx0" brushRef="#br0" timeOffset="89666.98">13220 10856 5519 0,'-6'-1'496'0,"1"1"-496"0,0 0 0 0,1 0 0 16,2 0 1120-16,0 1 128 0,1 1 32 0,-1-2 0 0,-2 3-800 0,0 1-160 0,3-2-16 0,2 2-16 0,2-2 400 0,2-1 80 15,1 4 0-15,1-1 16 0,0 0 512 0,0 0 112 0,-1 4 0 0,0 1 16 0,1 1 560 0,-4 2 128 0,0 5 0 0,-2 4 16 16,-1-1-48-16,-1 9-16 0,-1 8 0 16,-1 4 0-16,-3 9-912 0,-2 2-192 0,-1 5-48 15,1 0 0-15,-2 2-400 0,-1-5-64 0,1-3-32 0,-1 5 0 0,1 1-416 16,0 1 0-16,3 1 128 0,-1-5-128 16,3-7-624-16,2-8-144 0,1-4-48 0,4-10 0 15,-1-6-784-15,0-4-176 0,1-5-16 0,1-6-12464 16</inkml:trace>
  <inkml:trace contextRef="#ctx0" brushRef="#br0" timeOffset="89888.76">13016 11291 50687 0,'-10'3'2240'16,"1"-3"464"-16,1 3-2160 0,2-3-544 0,3 3 0 0,3-3 0 16,0 0-1152-16,0 1-320 0,1 2-80 0,5 0-16 15,6 0 688-15,6-3 144 0,8 0 32 0,6-3 0 0,5 0 464 0,7-4 112 0,3-3 128 0,3-2-208 16,6 0-96-16,1-4-16 0,1 0 0 0,-1 0 0 16,-1-3-1200-16,-3 3-240 0</inkml:trace>
  <inkml:trace contextRef="#ctx0" brushRef="#br0" timeOffset="90315.28">13586 11484 15663 0,'-5'6'1392'0,"1"-2"-1120"0,1-2-272 16,1 0 0-1,2-1 5616-15,2-1 1056 0,0 0 224 0,2-1 32 0,3-1-5520 0,4 0-1120 0,8-2-288 0,3-4 0 16,5-2-192-16,1-3-112 0,0 0-16 16,2-3-16-16,-1 0 336 0,1-2-176 0,0 1 176 0,-4-2-128 31,-2 3 128-31,-1 0-128 0,-4 4 128 0,-2-3-128 0,-5 3 128 0,-3 2 0 16,-3-3 128-16,-5 4-128 15,-1 0 384-15,-4 1 0 0,-1 0 0 0,-2 0 0 0,-3 2-48 0,-1 0 0 0,-3 0 0 0,1-3 0 16,-2 6-176-16,-1 0-32 0,-2 3-128 0,2 3 192 15,-1-1-192-15,-1 5-192 0,-1 2 48 0,-1 5 0 16,0 4 144-16,2 3 0 0,-1 5 0 0,3-1-128 0,1-2 128 16,2 5-208-16,-1 4 80 0,1 2 128 0,0 3 0 0,2 3 0 15,2-3 0-15,2-1 0 16,1 1 0-16,0-2 0 16,2 2 160-16,1-4-160 0,5 1 192 0,-1-5-192 0,3-1 192 0,1-6-192 0,2-4 144 0,0-2-144 15,3-2 0-15,1-2 144 0,1-3-144 0,1-3 0 31,3-5 0-31,2-1 0 0,0-3-832 0,2-3-64 0</inkml:trace>
  <inkml:trace contextRef="#ctx0" brushRef="#br0" timeOffset="90757.33">14140 11474 12895 0,'-6'16'1152'0,"0"-3"-928"0,-2-1-224 0,2-2 0 0,2-4 6688 15,2 0 1296-15,-1 4 256 0,-2 3 48 0,-2 13-7024 0,-2 2-1408 0,2 7-288 0,2-7-48 0,2-2-32 0,3-5-16 0,3-5 0 0,-1-4 0 0,5-2-16 0,-2-3 0 0,1-4 0 0,0 0 0 16,0-6 368-16,-1 0 176 0,0-1-160 0,-1-5 160 0,1-1 320 0,-3-2 144 15,2 0 48-15,-2-2 0 0,2 2-32 0,-2-5 0 16,2 1 0-16,1-2 0 0,0-1-48 0,3-3-16 16,0 0 0-16,5-5 0 0,0-1-32 0,3-1-16 15,4-3 0-15,1-1 0 0,3 2-368 0,-1 6 144 16,3 0-144-16,-1 5 0 0,-3 8 0 0,-2 2-320 16,0 5 32-16,-4 1 16 0,0 3 272 0,-3 1 0 15,0 4-128-15,-2-3 128 0,0 4 144 0,-2 1 96 0,-2 1 16 16,-1 2 0-16,0 3-112 0,-1 4-16 0,-1 1 0 15,0 1 0-15,-2 4-128 0,1 2 0 0,-2 1 0 16,0 2 0-16,0 1 0 0,-1 2 0 0,0 1 0 16,2-3 0-16,0 1 0 0,-1-1 0 0,2-3 0 0,-1-2 0 31,1 0-448-31,0-5-128 0,2-2-32 0,0-1 0 0,0-5-1312 16,-1-3-272-16,0-2-48 0,-2-1-13968 0</inkml:trace>
  <inkml:trace contextRef="#ctx0" brushRef="#br0" timeOffset="91137.92">15065 11326 35935 0,'-1'-4'1600'0,"-2"2"320"0,1-2-1536 0,0-1-384 0,1 4 0 0,1-2 0 0,-1 0 464 0,0-4 32 0,-2-3 0 0,2-2 0 0,0-4-1760 0,0-3-336 0,-1 1-80 0,2-1-16 15,-1 2 832-15,1 2 160 0,-1 2 48 0,0 2 0 16,-3 3-112-16,-1 3-32 0,-1 4 0 0,-3 5 0 0,-1 2 1760 0,-2 2 336 16,-3 9 80-16,-2 1 16 0,-2 4 16 0,1 4 0 0,-1 5 0 0,2-2 0 15,2-1-448-15,0-2-96 0,0 5-16 0,2 1 0 16,-1-2-416-16,2-1-96 15,2-3-16-15,2-1 0 0,3-1-320 0,3 0 0 0,1 1 0 0,1-1 0 16,1 0 128-16,1-5-128 0,3-1 160 0,0 0-160 16,3-3 144-16,0-2-144 0,5 0 128 0,0-5-128 0,2 2 128 15,1-4-128-15,3-3 128 0,1 1-128 0,3-4 0 16,1-4 0-16,3-2-224 0,1-1 80 16,3-2-1280-16,1-3-256 0,3 1-48 0,-3-4-14736 15</inkml:trace>
  <inkml:trace contextRef="#ctx0" brushRef="#br0" timeOffset="91612.46">15404 11496 36863 0,'-6'3'1632'0,"1"-3"336"0,0 0-1584 0,1 0-384 0,3 0 0 0,1-1 0 0,0 1 752 0,0-2 64 0,1-1 16 0,3-2 0 16,4-3-1200 0,5 0-224-16,3-2-48 0,5 0-16 15,1-2 144-15,4-1 48 0,1 3 0 0,0-2 0 0,1 2 240 0,-2-2 48 0,0 2 16 16,-3-1 0-16,-1 1 416 0,-2 0 96 0,-3 1 16 0,-2 2 0 0,-2-2 464 16,-4 2 112-16,0-3 16 0,-1 4 0 15,-3-3-512-15,-3 3-80 16,-2-4-32-16,-1 4 0 0,-2-3-192 0,-2 2-144 0,0-2 192 0,-2 3-192 0,0 2 0 0,-6-2 0 15,0 3 0-15,-4 2-192 16,0 2-192-16,-3 2-16 0,2 3-16 0,-2 3 0 16,0 1-352-16,0 2-80 0,2 4-16 0,-1-2 0 0,2 2 720 0,2 1 144 31,0-1 0-31,3 3 0 0,0 1 608 0,1 4 80 0,2-1 16 0,1 2 0 16,2 0-192-16,1 4-48 0,0 3 0 0,3-1 0 15,1 1-272-15,2-4-64 0,1 1-128 0,5-3 192 16,1-2-64-16,5-1-128 0,0-5 176 0,3-2-176 15,2-1 144-15,1-1-144 0,2-6 0 0,-1 2 144 0,2-3-144 0,-1-4 0 0,0 1 0 0,1-2 0 16,0-2-368 15,-1 0-48-31,0-2-16 0,2-2 0 0,1 1-1072 16,-1-4-224-16,2 1-32 0,1 0-14368 0</inkml:trace>
  <inkml:trace contextRef="#ctx0" brushRef="#br0" timeOffset="92229.42">15415 10128 21183 0,'-4'-3'1888'0,"2"3"-1504"0,0 0-384 0,1 3 0 0,1-3 1280 0,0 1 192 16,-1 1 48-16,-2 1 0 0,0 0-880 0,2 1-160 0,-1 2-32 0,5 1-16 0,0 1 720 0,5 0 160 0,3 0 32 0,3 2 0 0,4 3-64 0,4-1 0 15,8 6 0-15,5 2 0 0,3 0-384 0,4 5-96 16,4-1-16-16,1 5 0 0,0-1-528 0,0 2-96 0,0 7-32 16,2 1 0-16,4 12 0 0,3 1 0 15,2 7 0-15,2 4 0 0,3 4-128 0,-3-3-176 0,-3-8 48 16,-4 2 0-16,-3-4 128 0,-3 5 0 0,-5 1 0 0,-6 2 0 16,-5 1 0-16,-9-5 0 0,-6-5 160 0,-6-2-160 15,-4 0 416-15,-5-3-16 0,-3-1 0 0,-4 1 0 16,-3 2-176-16,-5-1-32 0,-1 3-16 0,-3-4 0 15,-2-3-176-15,-1-2 160 0,-1-2-160 0,-3-2 160 16,-1-2-160-16,-5 4 0 0,-3 2-192 0,-4-5 192 31,0-5-608-31,-1-3 0 0,-1-7 0 0,0-7-18016 0</inkml:trace>
  <inkml:trace contextRef="#ctx0" brushRef="#br0" timeOffset="99604.52">5859 17313 13823 0,'-5'-2'1216'0,"0"1"-960"0,1 1-256 0,2-3 0 0,0 1 800 0,0 1 112 0,-4-4 32 0,-5 0 0 0,-3-4-1136 0,-1 0-208 0,-1 2-48 0,0-3-16 0,0 4 976 0,0 0 208 16,0-1 48-16,0 4 0 0,-2 0-16 0,1 0 0 0,0 0 0 0,-3-1 0 15,2 2-224-15,-3-2-32 0,1 4-16 0,-1-5 0 16,-2 4-288-16,2-3-64 0,0 2-128 0,-1-2 192 15,-1 4-192-15,-1-2 0 0,1 2-144 0,-2 0 144 16,-2-3 448-16,-2 3 176 0,-2 0 32 0,-1 0 16 16,-2-1 352-16,-4 1 80 0,-1 0 16 0,-3 0 0 15,0 0-448-15,-1 0-96 0,-2 0 0 0,1 0-16 16,-2-3-160-16,-1 1-16 0,-3 1-16 0,-2 1 0 16,0-3-368-16,-1 3 0 0,1 0 0 0,-2 3 0 15,-2 0 0-15,1 1 0 0,1 2 0 0,-1 1 0 0,-2 1 0 16,-4 0 0-16,2 0 0 0,-2 0 0 0,2 0 0 15,3-4 0-15,3 2 0 0,0-1 0 16,0-1 0-16,1 0 0 0,0-1 0 0,0 2 0 0,0-3 304 16,0-2 144-16,3-2 16 0,1 2 16 0,1-2-16 0,-2-1 0 15,1 6 0-15,-1-6 0 0,0 2-64 0,1 1-16 16,1-2 0-16,0-1 0 0,1-1-240 0,1 1-144 16,1-1 160-16,1-2-160 0,2 3 0 0,1 0 0 15,-3-2 0-15,3 1 0 0,-1 3 0 0,1-2 0 16,1 1 0-16,0 1 0 0,1-2 0 0,0-1 0 15,2 2 0-15,1-2 0 0,2-1 0 0,-1 4 0 0,2-3 0 16,-2 2 0-16,0-1 0 0,2 2 128 0,0-1-128 16,0 2 0-16,1 0 0 0,0 2 0 0,3-1 0 15,-1 2 0-15,4-1 0 0,2-2 0 0,-1 2 0 16,2-2-160-16,2 2 160 0,1-1-128 0,0 4 128 0,1-4-128 16,0 4 128-16,1-3 0 15,-2 0 0-15,2 2-128 0,0 1 128 0,1-2 0 0,1 1 0 0,0 0 0 16,3 1 128-16,0-1 48 0,1-2 16 0,1 2 0 15,1-1 80-15,0 1 32 0,0-1 0 0,2 0 0 16,-2 2-176-16,1 1-128 0,0 1 144 16,-1-2-144-16,1 3 0 0,-1 1 0 0,2-2 0 0,-2 2 0 0,0 1 0 15,2-1 0-15,0-2 0 0,-2 3 0 16,1 1 224-16,1-1-48 0,-2 3-16 0,1 0 0 16,0 2 48-16,0-2 16 0,-1 3 0 0,0 0 0 0,-1 3-224 0,1 2 0 15,-1 1-144-15,0 1 144 0,0-1 0 0,0 1 0 16,0 1-128-16,3-1 128 0,-1 2 0 0,1-3 0 15,2-2 0-15,0-1 0 0,0-1 0 0,1-3 208 16,1 1-32-16,-2-2-16 0,1 0 32 0,0-2 0 16,1 0 0-16,-2 0 0 0,1 1-64 0,1-5 0 15,0 0 0-15,-1 0 0 0,0 2 0 0,-1-1 0 0,2 1 0 16,-1 0 0-16,0 0-128 0,0-2 0 0,1 2 0 16,0-1 0-16,0 1 0 0,-1 2 0 0,0-1-176 0,2 2 176 15,-2-1 0-15,0 0 0 0,2 1 0 0,-1-1-128 16,1-2 128-16,-1 0 0 0,2 0 0 15,-1 1 0-15,0-1 0 0,0 0 0 16,1 2 0-16,-2-2 0 0,2-1 0 0,-1 0 144 0,-1 1-144 0,1-1 160 16,0 3-160-16,1-2 0 0,0 0 144 0,1 0-144 15,0-1 0-15,0 1 0 0,0-4 0 0,1 1 0 16,0 4 0-16,1-1 0 0,0-2 0 0,1 0 128 16,0 1-128-16,1 1 0 0,1-4 0 0,0 1 128 15,0 0-128-15,1-2 128 0,0 0-128 0,2 1 128 16,0-1-128-16,2-2 0 0,0 0 0 0,2 1 128 0,1-1-128 0,-1 1 128 15,2 1-128-15,1-1 128 0,1-2-128 0,1 2 0 16,2 0 0-16,2-1 0 0,1 0 0 0,1-1 0 31,1-1 0-31,2-2 0 0,2 1 0 0,1-6 0 0,0 2 0 0,2-4 128 0,0-1-128 0,1 2 176 16,2-3-176-16,0-1 192 0,5 1-192 0,-1 0 0 0,2 1 0 31,-2 2 0-31,0 1 0 0,2 2 0 16,-1 1 0-16,1 0-176 0,-3 3 176 0,1 0 0 0,1 0 0 15,0 0 0-15,3 0 0 0,0 3 0 0,0 0 0 16,3 1 0-16,1 2 0 0,1 0 0 0,0-2 0 0,-3-2 0 16,2 2 0-16,-3-2 0 0,0-2 0 0,3 1 0 15,1-1 0-15,1 3 0 0,3-3 128 0,0 2-128 16,1-2 0-16,1-2 0 0,0-1 0 0,1 0 0 16,0 0 0-16,1 0 0 0,5 0 0 0,0 2 0 15,2 1 0-15,2 0 0 0,-1 0 0 0,-1 0 0 16,-4 0 0-16,2-3 0 0,2 6 0 0,-1-2 0 15,1 4 0-15,-1-1 0 0,-3-2 0 0,-2 2 0 16,-4-4 0-16,2 0 0 0,2-3 0 0,-1 2 0 0,2-1 0 16,0-2 0-16,0 2 0 0,1-2 0 0,-1-1 0 15,-2-2 0-15,2 0 0 0,0 1 0 0,0 0 0 0,0 2 0 16,1 1 0-16,-1-2 0 0,-3 1 0 0,0 1 128 16,-1 2-128-16,0-1 0 0,-1 4 0 0,-1-2 128 15,-2 4-128-15,-1 0 0 0,-1 2 0 0,-2-1 0 16,-3 2 0-16,-4-3 0 0,-3 1 0 0,-1-1 0 15,2-2 0-15,-4 2 0 0,-1-3 0 0,0 1 0 16,1 1 192-16,-2-3-64 0,-2 0-128 0,-2-3 128 16,0 1-128-16,-2 1 128 0,-2-2 64 0,-2 2 32 0,-1-1 0 15,-3-2 0-15,0 1-96 0,-1 0-128 0,-2 0 176 16,-1-1-176-16,1-2 208 0,-2 3-64 0,0 0-16 16,-2-3 0-16,1 2-128 0,-3-1 0 0,-1 2 0 0,0-1 0 15,-1 0 0-15,-1-1-224 0,0 4 48 0,-3-4 16 16,0 1 32-16,1 1 0 0,-2-1 0 0,0 1 0 15,0-3 128-15,-2 0 256 0,1 0-64 0,0-4-16 16,1 0 144-16,-1-2 48 0,-1 2 0 0,1-3 0 16,1-3-192-16,0-2-48 0,1-1 0 0,-1-3 0 15,3 2-128-15,-2-5 0 0,2-3-160 0,-1-3 160 16,0 3-192-16,1-2 192 0,-1-1-208 0,1 0 80 16,1-1 128-16,-2 0-192 0,2-2 192 0,-2 2-192 15,1 0 192-15,-1 0-160 0,1-3 160 0,-1 2-160 0,2 1 160 0,0-3-160 16,-1-1 160-16,2-3-160 0,0 0 160 0,0 4-128 15,-1 4 128-15,1 2-128 0,-2 3-16 0,2 2 0 16,-1 1 0-16,0 2 0 0,1 1-80 0,-2 1-16 16,2 3 0-16,0 1 0 0,-1-1 48 0,-1 3 0 15,0 1 0-15,0 0 0 0,-1 2 0 0,1 0 0 16,-1 0 0-16,-1 4 0 0,1-3 192 0,-2 3 0 16,1-2 0-16,0 2 0 0,-1-2-192 0,1 1 192 15,-1 0-208-15,0 1 80 0,0 0 128 0,0-3 0 16,0 3-144-16,-1-2 144 0,0 2 0 0,0 0 0 0,-3 0 0 15,1 0 0-15,0 2-176 0,-2-1 176 0,0 0-128 0,0 0 128 16,0 1 0-16,-1-2 0 0,-2 3 0 0,0-2 0 16,-1 1-128-16,0 3 128 0,-1-2-128 0,-1-1 128 15,1 2 0-15,-1 0 0 0,-1 0 0 0,0 0-128 16,0 2 128-16,0 0 0 0,-1 0 0 0,-4-3 0 16,3 3 0-16,-5 0 0 0,1 3 0 0,-4-3 0 15,0 2 0-15,-4-2 0 0,0 4 0 0,-3-2 0 16,1 2 0-16,-4 2 0 0,-4 2 128 15,-3 3-128-15,-3-1 0 0,-4 2 0 0,-1 2 0 0,0-2 0 16,3-2 0-16,-2 0 0 0,1 1 0 0,1-4 0 16,-1 2 0-16,1-3 0 0,0-2 0 0,6-2 0 0,6 2-256 15,-5-4-32-15,-5-4 0 0,-16-7-17952 16</inkml:trace>
  <inkml:trace contextRef="#ctx0" brushRef="#br0" timeOffset="118384.68">22713 11200 17503 0,'0'-4'1552'0,"0"-1"-1232"0,1 4-320 0,-1 1 0 16,0 0 960-16,-1-3 128 0,0 2 16 0,-3-1 16 0,-1-2 128 0,-4 1 32 0,-3 3 0 0,-2 3 0 0,-3 1 0 0,-1-2 0 0,-5 6 0 0,-1 0 0 0,-2 2 400 0,-4 0 96 15,-1 0 16-15,0 1 0 0,1-1-656 0,1 2-128 0,0-1-32 0,0 4 0 0,1-2-528 0,0 0-96 16,1 2-32-16,0 1 0 0,2 0-128 0,0 3-48 16,3-3 0-16,2 2 0 15,3-2-144-15,1 0 0 0,5-1 0 0,1-4 0 0,5 1 0 16,1-1 0-16,3 0 0 0,2-4 0 0,3 2 0 0,2-3 0 15,4 0 0-15,3 0 0 0,4-2 0 0,1 0-224 16,4 0 80-16,3 1 16 0,5-2 128 0,1 0 0 16,3 3 0-16,1-2-128 0,0 2 128 0,4 4 0 15,3 2 0-15,0 0 0 0,-4 4 0 0,-3-2 0 16,-5 3 0-16,-4 1 0 0,-4 0 0 0,-5 1 0 0,-3 1 0 16,-4 1 0-16,-3 1 0 0,-3-4 0 0,-2 2 0 15,-3-1 0-15,-3-1 0 0,0 0 176 0,-5-1-176 16,-2-1 192-16,0 0-16 0,-3-4 0 0,-1 2 0 0,-3-2 0 15,-2 1-48-15,-2-3 0 0,-2 0 0 0,2-1 0 16,1 0-128-16,-3 0 0 0,-2-2 0 0,-1 2 0 16,-1-2 0-16,-1 2-144 0,2-3 144 0,1-2-208 15,4 0-224-15,1-2-32 16,4-2-16-16,3-2 0 0,3 0-864 0,3-3-192 0,2 2-16 16,4-5-15152-16</inkml:trace>
  <inkml:trace contextRef="#ctx0" brushRef="#br0" timeOffset="118925.48">23394 11566 23263 0,'10'-6'512'0,"-4"-1"96"0,-1 1 32 16,-2 0 16-16,-2 4-528 0,0 0-128 0,1-3 0 0,-1 0 0 0,1-3 576 0,2-5 96 0,-2-3 16 0,0-2 0 0,-2 2-864 0,-3 0-160 16,-1 0-48-16,0-1 0 0,-4 3 1088 0,-2 1 192 0,0 3 64 0,-2 0 0 0,-2 1 1104 0,0 2 240 0,-4 5 32 0,0-2 16 0,-2 4-1088 0,-1 4-224 0,-3 5-32 0,0-2-16 15,-1 5-704-15,-1 1-144 0,-1 3-16 0,1 2-128 16,0 2 0-16,0 2 0 0,0 3 0 0,1 4 0 16,3-1 240-16,0 3-16 0,1-1 0 0,2 0 0 15,3 1 32-15,1-2 0 0,4-1 0 0,1-4 0 0,3 1-256 16,2-7 144-16,1-2-144 0,3 0 128 0,1-3 48 0,2-4 0 15,2 0 0-15,1-3 0 0,1 2-48 0,3-2-128 16,-1-2 192-16,2-2-64 0,1 1-128 0,2-3 0 16,2 0 0-16,1-3 0 0,2-1 0 0,2-4 0 15,2 0 0-15,1-4 0 16,0 1 0-16,2-3 0 0,1-2 0 0,-2-2 0 16,1-5 0-16,-1 1 0 0,-1-4 0 0,1-2 0 0,-2 0 0 0,-2 5 0 15,-2-2 0-15,1 1 0 0,1-1 0 0,-2 1 128 16,-1 3-128-16,1 3 128 0,-3 4-128 0,-2 2 0 15,-2 4 0-15,-2 2 0 0,-2 4 0 0,0-1 0 0,-1 6 0 16,0 3 0-16,0 2 0 0,0 6 0 16,1 0 0-16,0 3 0 0,0 5 128 0,0 2-128 0,0 3 128 15,-1 1-128-15,-1 5 0 0,1-3 0 0,-2 3 0 16,0-1 0-16,-1-1 0 0,-1-5 0 0,-1 2 0 0,0-3 0 16,-1 0 0-16,0-6 0 0,-1 0 0 0,1-3 0 31,-1 0-384-31,-1-4-144 0,1 1-48 0,0-6 0 15,1-1-1472-15,0-3-288 0</inkml:trace>
  <inkml:trace contextRef="#ctx0" brushRef="#br0" timeOffset="119175.09">23873 10688 28559 0,'0'-6'2544'0,"0"2"-2032"16,1 1-512-16,2 3 0 0,-1 3 2128 0,2 1 336 0,-1 2 64 0,4 2 16 0,4 8-1776 0,4 9-368 0,2 7-64 0,0 7-16 0,2 4-320 0,-4 3 0 0,-1 7 0 15,-1 4 128-15,-2 3-128 0,-4 6-208 0,-2 1 48 0,-1-2 16 32,-3-2 144-32,-1 2 224 0,0 0-48 0,-2-1-16 15,-1 2 96-15,0-3 32 0,0 1 0 0,-2-4 0 16,1-3-288-16,0-7-256 0,-1-5 64 0,-2-4 0 31,0-7-2080-31,-2-4-416 0</inkml:trace>
  <inkml:trace contextRef="#ctx0" brushRef="#br0" timeOffset="119412.22">23733 11287 40543 0,'15'-2'1792'0,"-3"-2"384"16,2 4-1744-16,-3 0-432 0,-1 0 0 0,-3 0 0 0,6 0 320 0,8 0-32 15,12 4 0-15,10-2 0 0,7 5-96 0,-3-1 0 16,-4 1-16-16,-8 2 0 0,-6 3-176 0,-5-2 0 16,-5 3 0-16,-5 0 0 0,-4 2-336 0,-1-1-48 15,-2 2-16-15,-1 0-11856 16,-1 1-2368-16</inkml:trace>
  <inkml:trace contextRef="#ctx0" brushRef="#br0" timeOffset="119621.43">24651 11616 42383 0,'-2'10'1872'0,"0"-1"400"0,-2-2-1824 0,2 2-448 0,1 1 0 0,1-4 0 15,-2 4 208-15,0 6-48 0,-1 9-16 0,-2 6 0 16,0 5-720-16,0-4-160 0,-2 1-32 0,0-4 0 16,-1-3-1216-16,0-4-240 0,-1 0-48 0,-1-3-16 0,1-3 1664 0,1-4 336 15,-1 0 64-15,3-5 16 0,0-1 352 0,0-5 80 16</inkml:trace>
  <inkml:trace contextRef="#ctx0" brushRef="#br0" timeOffset="119807.49">24721 10912 45151 0,'-4'0'4016'0,"1"0"-3216"16,-1 0-640-16,3 0-160 0,1 1 320 0,-1 1 16 0,-2 1 16 0,-1-2 0 31,-1 4-1104-31,0-1-208 0,2 4-64 0,0 0 0 0,2 4 880 0,-3 0 144 0</inkml:trace>
  <inkml:trace contextRef="#ctx0" brushRef="#br0" timeOffset="120662.54">26122 10804 31327 0,'0'-9'1392'0,"-1"2"272"0,0-2-1328 0,-1 3-336 0,2 0 0 0,0 2 0 16,2 0 720-16,-1-4 80 0,1-6 16 0,1-7 0 16,1-1 0-16,1-4 0 0,-1 1 0 0,1-1 0 15,-1 2-96-15,-1-2-16 0,-1-2 0 0,-2 5 0 16,0-2-160-16,-2 0-32 0,-2-1-16 0,-1-1 0 16,-1 4-192-16,-3-2-48 0,-1 3 0 0,-1-3 0 0,-1 1-256 15,-3 3 160-15,-1-1-160 0,-2 2 128 0,1 3-128 0,-3 4 0 16,1 0 0-16,-1 3 128 0,3 4-128 15,-2 2 0-15,-2 4 0 0,0 2-176 0,0 3 176 0,0-2 0 16,1 5 0-16,0 0 0 0,2 1 0 0,0 1 0 16,2 2 0-16,0-2 0 0,3 0 0 0,-1 0 0 31,2 0 0-31,1-2 0 0,1 1 0 0,-1-3 0 0,1 0 192 0,1-1-64 0,-1 0 128 0,1 2 16 16,0-4 16-1,1 0 0-15,0 0-16 0,-1-1 0 0,1 0 0 0,0 2 0 0,0 1-80 0,1-1 0 0,0-1-16 16,-1 2 0-16,2 3-48 0,0-2 0 0,0 0 0 15,-1 0 0-15,2-2 0 0,0 2 0 0,2-2 0 16,-1-2 0-16,2 2 0 16,-1 1 0-16,2-4 0 0,0 4 0 0,-1-4 0 0,2 2 0 0,-1-2 0 0,0 2 0 31,1-1 0-31,0-2 0 0,-1 4 0 0,1-4 0 16,-2 2 0-16,2-1 0 0,0 2 0 0,0-3 0 15,0 2-128-15,0 0 0 0,0 0 0 0,0 1 0 16,0 0 128-16,0 3 0 0,0 1 0 0,0 0 0 15,0 3-128-15,-1 1 0 0,1 5 0 0,-1 3 0 16,1 4 0-16,0 6 0 0,0 8 0 0,0 1 0 0,0 3 0 16,1 3 0-16,-1 0 0 0,0 1 0 0,0 0 0 0,0 1 0 15,-1 2 0-15,1-1 0 0,0-3 0 16,1 1 0-16,0-2 0 0,1-1 0 0,-1-5 0 0,1-5 0 16,1-3 0-16,-1-3 0 0,2-4 0 0,0-3 0 15,-1-4 0-15,1-2 0 0,0 2 240 0,0-5 16 16,1 2 0-16,-1-2 0 0,1 0-16 0,0 0 0 15,0 0 0-15,2 2 0 0,0 3-240 0,2 4 0 16,0 3 0-16,1 6 0 0,0 1 0 0,1 0 0 16,-1 5-144-16,0-2 144 0,0 3 0 0,0 3 0 0,1 5 0 15,1 2 0-15,0 0-320 0,-1-1 48 0,0-2 0 16,-4-1 0-16,1-3 16 0,-3-3 16 0,1-5 0 16,-2-5 0-16,0-5 240 0,0-5 0 0,-1-4 0 0,-2-6-144 31,0-5-496-31,-1-3-80 0,-1-3-32 0,-2-4-13120 0,0-3-2624 0</inkml:trace>
  <inkml:trace contextRef="#ctx0" brushRef="#br0" timeOffset="122640.86">25274 11415 37775 0,'-6'-4'3360'0,"1"0"-2688"0,1 2-544 0,2-1-128 0,0 2 608 0,0 1 96 0,-2-5 0 0,-3-1 16 0,-3-1-720 0,-3 1-320 0,2 2 32 0,-1 1 0 0,0 3-432 0,-3 3-96 0,-1 3-16 0,-3 0 0 0,-1 4 656 0,-2 4 176 0,0 1 0 0,-2 1 0 15,0 2 448-15,1-2 144 16,4 0 48-16,-1 0 0 0,0 3-64 0,1-5-16 0,1 2 0 0,3-4 0 16,0 0-272-16,3-2-48 0,1 1-16 0,1-4 0 15,2 0-224-15,3-1 0 0,2-3 0 0,0 0 0 16,3 0 0-16,0-2 128 0,2 1-128 0,0-2 0 0,2 3 160 15,2-3-16 1,3 1 0-16,0 2 0 0,3 0-144 0,2 0 0 0,2 3 0 0,3-2 0 16,1 4 0-16,1 0 0 0,1 2 0 0,0 1 0 0,1 2 0 15,-1 2 0-15,1 3 0 0,1 0 0 0,-1 2-272 0,0 1 16 16,0-2 0-16,-2-1 0 0,1 2 256 0,-2 0-192 31,0 1 192-31,-1-3-160 0,-3 2 160 0,-3-4 0 0,-2 3 0 16,-1-1 0-16,-4-2 0 0,-1 0 0 0,-2 3 0 0,-3-3 0 15,-3 0 0-15,-3-1 0 0,-1 1 0 0,-3-2 0 16,0-2 0-16,-4 0 0 0,1-2 0 0,-2-1 0 0,0 1 192 16,-2-4-48-16,-1 1 0 0,-1 2 0 0,-2-3-16 0,-2-3 0 15,0 0 0-15,-3 1 0 16,0-1-128-16,-2-3 0 0,-2 1 0 0,0-1 0 16,0 0-256-16,1 0-128 0,-1 0-16 0,0 0-11760 0,3 0-2336 15</inkml:trace>
  <inkml:trace contextRef="#ctx0" brushRef="#br0" timeOffset="123371.02">25174 11414 11967 0,'-4'1'1072'16,"2"-2"-864"-16,-1 1-208 0,2-2 0 0,1 2 5440 0,1-1 1024 0,2 1 224 0,-1-4 32 0,4-1-4480 0,4-1-896 0,5-1-176 0,5-3-32 0,3-2-688 0,4-1-144 0,2-2-32 0,3 4 0 15,3-1 48-15,4 0 16 0,1-1 0 0,2 5 0 16,-1 0-80-16,2 2-32 0,0 0 0 0,2 0 0 16,0 2-224-16,0-1 0 0,1 4 0 0,-1-3-160 0,0 4-160 15,-2 1-48-15,1 2 0 0,-4 0 0 16,0 4-1680-16,-2 1-320 0</inkml:trace>
  <inkml:trace contextRef="#ctx0" brushRef="#br0" timeOffset="123605.71">26384 11521 33167 0,'-7'11'2944'0,"1"-2"-2352"0,0 0-464 15,1-2-128-15,3-1 1728 0,1-2 336 16,1 2 64-16,-1 4 16 0,-2 7-1664 0,1 6-336 15,2 0-144-15,0 8 128 0,0 0-128 0,0 1 128 16,1 0-128-16,-1 2 128 0,0 1-128 0,-2 3 0 16,0-4 0-16,-1 0 0 0,-1-1 0 0,-1-3 128 0,0-2-128 0,1-3 0 31,1-7-304-31,-1-4-144 0</inkml:trace>
  <inkml:trace contextRef="#ctx0" brushRef="#br0" timeOffset="123779.21">26525 10865 48831 0,'-2'-7'2176'0,"-2"4"432"0,0 0-2096 0,2 2-512 0,2 1 0 0,0 0 0 31,-1 0-1024-31,-1 1-320 0,1 2-64 0,0-2-16 0,0 4-1616 16,1-5-320-16,2 20-64 0</inkml:trace>
  <inkml:trace contextRef="#ctx0" brushRef="#br0" timeOffset="124703.6">27360 11401 25791 0,'-4'-6'2304'0,"1"4"-1856"0,0-1-448 0,1 2 0 0,0 1-480 0,-1 0-192 0,-2 0-32 15,-5-5-16-15,-4 1 352 0,-3 1 80 0,0 0 16 0,-3 2 0 0,2 1 1520 0,0 0 304 16,-1 1 64-16,2-1 16 0,-1 0 976 0,-1 0 192 16,0 3 32-16,0-1 16 0,-1 2-1568 0,-1 2-304 15,-1 0-64-15,-2 4-16 0,-1 0-512 0,-2 5-96 16,0 4-32-16,-2 1 0 0,2 5-256 0,-2 6 0 15,-2 4 0-15,0 5 0 0,0 2 0 0,2 2 0 0,2 1 0 16,2-1 0-16,3-3 0 0,4-6 0 0,2 0 0 16,2-4 0-16,4-3 0 0,3-3 0 15,3-3 0-15,4-6 0 0,1 0 144 0,2-6-16 0,3-1-128 0,3-2 192 16,2-2-192-16,1-5 0 0,0 0 128 0,3-5-128 16,3-1 0-16,1-4 0 0,5-3 0 0,-1-6 0 15,2 3 0-15,1-6 0 0,0-3 0 0,1-1 144 16,2-2-144-16,0-3 160 0,1 0-160 0,-2-1 160 0,0-3 32 0,-1-1 16 15,-1-1 0-15,-1-7 0 16,-2 3-48-16,-1-2-16 0,-3 3 0 0,-1 0 0 0,-3 8-144 0,-1 6 192 16,-2 4-192-16,-2 6 192 0,0 5-192 0,-3 5 128 15,0 4-128-15,-4 4 128 0,1 3 64 0,0 5 0 16,-1 3 0-16,2 8 0 0,-1 5-192 0,0 5 0 0,1 4 0 0,-2 1 0 16,2 3 0-1,0 1-144-15,0 3 144 0,1 1 0 0,-1 1 0 0,0-1-128 16,2 0 128-16,-3-2 0 0,1-1-160 0,0-4 32 15,-1-5 0-15,1-4 0 0,-1 1-160 0,-1-7-32 16,0-2 0-16,-2-3 0 0,-1-3-208 16,-1-6-48-16,0-1-16 0,-2-4-18384 0</inkml:trace>
  <inkml:trace contextRef="#ctx0" brushRef="#br0" timeOffset="125319.78">27688 10107 26719 0,'1'-24'1184'0,"-1"5"240"15,1 3-1136-15,-1 7-288 0,0 4 0 0,0 3 0 0,0 2 416 0,1-2 32 0,1-4 0 0,0 3 0 0,1 3 160 0,0 9 32 0,0 7 16 0,2 9 0 0,-2 13 304 0,2 9 48 0,-1 16 16 0,-2 4 0 16,1 8 192-16,-6 4 32 0,1 7 16 0,-4 3 0 16,-3 5-688-16,-2-1-128 0,-1 0-16 0,-3 0-16 0,-2 7-160 0,-2-4-48 0,0-5 0 0,3-11 0 15,2-5 64-15,1-9 16 0,2-5 0 0,1-8 0 16,4-6 48-16,1-8 16 0,3-7 0 0,2-8 0 16,0-5-112-16,2-3-32 15,-1-6 0-15,2-3 0 0,-1-2-208 0,2-5 176 0,1-2-176 16,1-6 160-16,0 0 96 15,2-8 0-15,0-7 16 0,1-1 0 0,1-2 240 16,1-9 32-16,1-2 16 0,1-5 0 0,-1-3-320 0,2-2-64 16,0-3-16-16,3-1 0 0,1 4-160 0,2 6 0 15,2 3 0-15,-1 7 0 0,1 5-320 0,1 8 16 16,0 1 0-16,1 3 0 0,2 6 304 0,0 0-160 16,0 4 160-16,0 0-128 0,0 5 128 0,-2 2 0 15,1-1 0-15,-3 2 128 0,0 2-128 0,0 4 0 16,-3-1 0-16,0 3 0 0,-2 2 0 0,-2 4-160 15,-1 1 160-15,-3 3-160 0,-1 4 32 0,-3-1 0 16,-3 3 0-16,-2 2 0 0,-4 1 128 0,-2 0-128 16,-3-2 128-16,-5 5-128 0,-2 0 128 0,-5 5 0 15,-3-1 0-15,-3 0 0 0,-2 1 0 0,-3-2 0 0,-1 1 0 16,-1-3 0-16,1-4 0 0,-1-2 0 0,1 2 0 0,0-5 128 16,0-1-128-16,3-6 0 0,2-3 0 0,2-6 0 15,5-4 0-15,0-6 0 0,2-3 0 0,2-3 0 16,0-4 0-16,0-3 0 0,2-4 0 0,-2-4-192 31,1-3-592-31,2-5-128 0,1-4-32 0,1-8-12048 0,4-3-2400 0</inkml:trace>
  <inkml:trace contextRef="#ctx0" brushRef="#br0" timeOffset="125585.18">28552 10166 35935 0,'23'-20'1600'0,"-6"8"320"0,-1 2-1536 0,-6 5-384 16,-4 4 0-16,-3 2 0 0,1 1 768 0,4 1 96 0,4 1 16 0,4 5 0 0,1 5-464 0,1 10-96 0,-5 8 0 0,-3 6-16 0,-4 5-304 0,-3 6 0 0,-3 7 128 0,-4 10-128 0,-3 4 208 0,-3 10-16 16,-3 5 0-16,-3 4 0 0,0 1 128 0,-4 2 0 15,2 3 16-15,-2-4 0 0,2-5-208 0,1-7-128 16,1-5 160-16,-1-5-160 0,1 1 0 0,-1-5 128 0,1-4-128 15,1-7 0-15,1-7 192 0,2-4 0 16,2-7 0-16,0-5 0 0,4-7-192 0,0-3 0 0,3-5 0 0,2-6-12768 16,2-5-2592-1</inkml:trace>
  <inkml:trace contextRef="#ctx0" brushRef="#br0" timeOffset="126012.53">28971 11543 43311 0,'-1'0'3840'0,"1"0"-3072"0,0 0-608 0,0 0-160 0,1 0 576 0,2 0 64 16,2-2 32-16,2 0 0 0,5 0-672 0,6-6-224 16,4-2 0-16,4-3 0 15,1-3 224-15,2 0 0 0,0 0 0 0,0-2 0 0,0-1 400 0,0-1 80 16,-1-2 16-16,-1 1 0 0,-1 1 0 0,-2-2 0 15,-2 0 0-15,-1-1 0 0,-2 2-352 0,-3-1-144 16,0 0 128-16,-5 0-128 0,-2-1 0 0,-4-1 0 16,-4 1 0-16,-4 4 0 15,-3 1-352-15,-4 5-160 0,-3 4-16 0,-5 8-16 16,-3 4-16-16,-5 6 0 0,-3 8 0 0,-3 6 0 0,-2 8 304 0,-3 3 48 16,-2 11 16-16,-4 4 0 0,0-1 192 0,2 3 0 0,3-4-160 0,5-2 160 15,2-2 0-15,5-1 0 0,4-1 0 0,3-5 0 16,5-2 688-16,6-3 48 15,2-2 16-15,6-5 0 0,4-1-112 0,4-5 0 0,3 2-16 0,5-4 0 16,4-1-176-16,3-2-48 16,5 0 0-16,1-4 0 0,5 0-96 0,3-1-32 0,4 0 0 0,4-5 0 0,6 2-272 15,6-6 0-15,2-3 0 0,9-5 0 16,10-3-624-16,9-4-80 0,10-3 0 16,13-3-21424-16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39:51.4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6405 2835 20271 0,'16'-23'1792'0,"-3"4"-1424"16,-2 3-368-16,-4 8 0 0,-2 4 1504 0,-2 1 224 0,2 0 64 0,1-1 0 0,5-2-128 0,1-3 0 0,2 5-16 0,-4 2 0 0,-3 2-480 0,-4 6-80 0,-3 3-32 0,-5 4 0 0,-4 2-624 0,-2 1-128 16,-3 0-32-16,-2 0 0 0,0-1-272 0,-5-1 0 15,-1 1 0-15,-3-5 0 0,-2 0-272 0,-4-3-64 16,-5-1-16-16,-5-1 0 0,1-4 0 0,-11-1 0 15,-11-1 0-15,-8-4 0 0,0-1 352 0,-11-1 0 16,-13 3-144-16,-13-2 144 0,-8-3 0 0,-7 5 192 16,-4 1-16-16,-6-2-16 0,-6 3 352 0,-4 2 64 0,0 2 0 0,-3 0 16 15,12 2 112-15,-9 1 0 16,-7 5 16-16,3-3 0 0,9-1-368 0,0 0-80 0,-1 7-16 0,9-5 0 16,10-3-256-16,-5 2 0 15,-6 1 128-15,4-2-128 0,5-6 0 0,7 3 0 0,10 2 0 16,-4 0 0-16,-4-2 0 0,1 4 0 0,4 1 0 0,4 2 0 15,8 0 0-15,7-1 0 0,10-2 0 0,4 3 0 16,3 2 0-16,0 3 0 0,1-2 0 0,5 0 0 16,4 0 0-16,7-1 0 0,3 0 0 0,7-2 0 15,4 3 0-15,5-4 160 0,6 1-160 0,4-1 128 0,5-2-128 0,7 0 160 16,3-1-160-16,5-4 160 16,2 4-32-16,2-2 0 0,3-1 0 0,1-2 0 15,1 1-128-15,1 1 128 0,2-3-128 0,-1 4 128 0,3-3-128 0,1 4 160 16,1-4-160-16,3 4 160 0,0 1-160 0,1 0 128 15,0 4-128-15,0 0 128 0,-2 4-128 0,2 1 0 16,-2 3 0-16,-1 1 0 16,-2 3 0-16,-1 0 0 0,-1 2 0 0,-2 3 0 0,-1-1 0 0,-2 5 0 0,-1 7 0 15,-3 3 0-15,0 6 0 0,-3-1 0 16,0 3 0-16,1-1 0 0,-1-1 0 0,2-6 0 16,0-5 0-16,4-3 0 0,0-4 0 0,0-1 0 0,2-2 0 0,1-1 0 15,-1 1 0-15,-2-1 0 16,2 1 0-16,-2 0 0 0,0 2 0 0,-1-1 0 15,-1 2 0-15,-1-1 0 0,-1 1 0 0,1-5 0 16,-2 0 0-16,-1 0 0 0,0-4 0 0,-2 1 0 0,0-1 0 16,-2 1 0-16,0-1 0 0,-1-2 0 0,0 1 0 0,-1-3 0 15,2 0 0-15,-1-2 0 0,2 1 0 0,1-3 0 16,1-2 0-16,2-1 0 0,3 0 0 0,1-2 0 16,4-1 128-16,3-3 0 0,4 0 0 0,4 1 0 0,5-3 160 15,5 1 32-15,5-2 0 0,4 0 0 0,3-2-96 0,5 2-16 16,6 0 0-16,4 2 0 0,2-2-208 0,6 3 0 15,6 1 0-15,3 2 0 16,6 0 0-16,-1 0 0 0,1 2 0 0,-1-2 0 0,0 2 0 0,5-4 144 16,5-1-144-16,3-3 128 15,2 0-128-15,3-4 0 0,2-1-160 0,3-1 160 16,3-2 0-16,-6 0 0 0,-11 0 0 0,5 0 0 0,8-2 0 16,-1 0 0-16,2 4 0 0,-7-1 0 0,-3-1 0 0,4 2 0 15,5 2 0-15,0 0 160 0,-1 2-160 0,-2-2 0 16,1 1 0-16,-1 0-176 0,3 4 176 15,-2-1 0-15,-1 0 0 0,-2-1 0 0,-1 1 0 0,-4 1 0 16,-3 1 0-16,-5 1 0 0,-6-3 0 0,-1-3 0 16,-2 1 0-16,-3-2 0 0,-2 1 0 0,-5-1 0 15,-6-1 0-15,-4 1 0 0,-6-2 0 16,-4-4 0-16,-4 4 0 0,-4-4 0 0,-1 0 0 0,-5-2 0 16,-3 3 0-16,-3 2 0 0,-2-2 0 0,-2-1 144 0,-1 0-144 0,-1-2 160 15,-2 1-160-15,-1 0 0 0,2-4 0 0,-1-1 0 16,0-3 0-16,1-1 0 15,-1-2 0-15,2-3 0 0,-2-1 0 0,1 2 0 0,0-5 0 0,-2-2 0 16,2 3 0-16,-3-2 0 16,-1-1 0-16,-2 3 0 0,-1-1 0 0,-1-1 0 0,-2 0 0 0,-1-4 128 15,-1 1 0-15,-1-4 0 16,-1 0 0-16,-3-1 0 0,1-1 96 0,-1 2 16 0,-1-2 0 0,0-2 0 16,-3-3 16-16,0 0 0 0,-1-4 0 0,0 1 0 15,1-3-128-15,0 0 0 0,3 1-128 0,0 1 192 0,0-1-32 0,2-5-16 31,0-1 0-31,1-1 0 0,-1-1-144 0,2 4 0 0,0 2 144 0,0 6-144 0,2 4 0 0,-1 4 0 16,0 5 0-16,1 3 0 0,-2 1 0 0,0 3-256 16,-2 5 64-16,-4 2-14208 15,-2 5-2816-15</inkml:trace>
  <inkml:trace contextRef="#ctx0" brushRef="#br0" timeOffset="10204.41">6681 7072 31327 0,'-26'0'2784'0,"5"0"-2224"0,7 0-560 0,8-1 0 0,0 1 144 15,-6 0-144-15,-13-3 0 0,-15 2 144 0,-9-4-272 0,-4-1-64 0,1 0-16 0,6-4 0 0,3 0 16 0,5-4 16 0,5-1 0 0,9 2 0 0,5 0 336 0,5 1 64 16,5 2 16-16,0-2 0 0,4 1-48 0,1 0 0 16,2 2 0-16,2 3 0 15,0 2 448-15,2 0 96 0,1 4 16 0,3 0 0 16,1 4-64-16,4-1-16 0,4 0 0 0,1-2 0 0,2 4-336 0,-1-3-64 15,3 0-16-15,2 1 0 0,3-2 256 0,2 1 64 16,6-2 0-16,2 3 0 0,2-3-112 0,0 0-16 16,4 0 0-16,-1-5 0 0,0 1-176 0,1-2-32 15,0-1-16-15,1-2 0 0,3-1 80 0,2 0 16 16,2 4 0-16,4 1 0 0,4 1-32 0,-1 4 0 0,-3-2 0 0,1 2 0 16,3-1-32-16,3 1 0 15,5-3 0-15,2-1 0 0,-4 4-256 0,1-2 160 0,3 2-160 0,2-4 128 16,3-5-128-16,2 2 0 0,5-3 0 0,0 2 128 0,2 1 80 15,-2 1 16-15,-5-1 0 0,7 1 0 0,5-1-224 16,4 1 0-16,3 1 0 0,-5 0 0 16,-3 0 144-16,-2 2-16 0,2-4 0 0,3 4 0 0,2-6 0 0,1 3-128 15,-2 0 192-15,1 0-64 0,0-2-128 16,3-4 0-16,1 2 0 0,0-2 0 16,-12 2 288-16,4-3-32 0,8 3 0 0,5-4 0 0,2 1-256 0,2 1 0 15,0 1 128 1,-1 2-128-16,0 0 0 0,2 2 160 0,-2 1-160 0,3 2 128 0,4 2 128 0,-9-1 0 15,-18 2 16-15,6 1 0 0,8-3-272 0,3 3 0 16,-1 3-176-16,-5 1 176 0,-7-2 0 0,-2 2-128 16,0-2 128-1,-5 3 0-15,-3 1 0 0,-8 1 0 0,-6-3 0 0,-3 3 0 16,-5-2 0-16,2 0 0 0,2-2 0 0,0 0 0 0,-2 0 0 0,-3 1 0 0,0 1 0 16,-2-4 0-16,1 2 0 0,0 1 0 15,2 2 128-15,1-3-128 0,0 2 0 0,0 2 0 16,0-1 0-16,-4 1 0 0,-5-1 0 0,-4 3-128 0,-1 1 128 0,-3-3 0 15,-1 4 0-15,-2-1 0 16,-4-2 0-16,0 0 0 0,-5-1 0 0,-4-1 0 0,-1 0 0 0,-4 0 0 16,-1-2 0-16,0-2 0 0,-2 0 0 0,1 0 0 15,-2-2 0-15,1 0 0 0,1 0 0 0,-2-2 0 0,0 0 0 32,-1 0 0-32,0 2 0 0,0 0 0 0,-1-3 0 15,-1 2 0-15,1 1 0 0,-4-2 0 16,1-2-496-16,-5-2-32 0,0 0-16 0,-8-11-20800 15</inkml:trace>
  <inkml:trace contextRef="#ctx0" brushRef="#br0" timeOffset="34886.21">7867 9928 32255 0,'-3'-3'2864'0,"2"0"-2288"0,1 1-576 0,0 2 0 0,1 0 256 0,-1 0-48 0,0-1-16 0,0 1 0 0,0-3-192 0,0-1-128 0,0 2 128 0,-1-2-208 15,1 2-240-15,-2-1-32 0,-1 2-16 0,0-1 0 0,-4 0 496 0,0 0-144 16,-3 2 144-16,-4-3 0 16,-2 2 640-16,-2 1 224 0,-3 1 32 0,0-1 16 0,-1 0 256 0,-1 0 48 15,0-1 16-15,-2-1 0 0,2-1-368 0,-2-1-80 16,-1 1-16-16,0-3 0 0,1-1-368 0,-1 1-80 16,-1 0 0-16,-3-3-16 0,-2 2-112 0,-2 1-32 15,-2 2 0-15,-5-1 0 0,-2 4-160 0,-6 2 0 16,-3 2 0-16,-4 0 0 0,1 0 0 0,1 0 0 15,-1 0 0-15,-10 3 0 0,-8 4-128 0,-4-1 128 16,1 2 0-16,1 0 0 0,6-5 0 0,2 0 0 16,3 0 0-16,1 2 0 0,2-2 0 0,2 0 0 15,2 0 0-15,3-2 0 0,3-1 0 0,2-2 0 0,-1 1 192 16,-1-2-64-16,2 0 16 0,-1 3 0 0,0 1 0 16,2-2 0-16,1-1-144 0,0 2 0 0,2-3 0 0,3 0 0 15,1 2 0-15,4-2 0 0,1 0 128 0,2 1-128 16,0 2 0-16,6-3 0 0,2 1 0 0,5 2 128 15,1-3-128-15,3 0 0 0,-1 2 0 0,4-2 0 16,0 0 128-16,2-2-128 0,2 2 192 0,-1 0-64 16,2-3-128-16,1 2 0 0,1 1 0 0,1-3 128 15,1 2-128-15,0-1 0 0,1-2 144 0,2 2-144 16,1-1 128-16,-1 2-128 0,2-2 160 0,2-3-160 0,-1 2 192 0,0 1-64 16,3-2-128-16,-1-1 192 15,1 2-192-15,1-2 128 0,1 0-128 0,0-1 0 16,2 1 0-16,-1 0 128 0,2-1-128 0,0-3 0 0,2 4 0 0,1-6 0 15,2 2 128-15,1 1-128 16,3-1 0-16,3 0 0 0,3-3 0 0,2 1 0 0,1 2 0 0,0-2 0 16,1-1 0-16,2 1 0 15,1 0 0-15,-1 2 0 0,-3-3 0 0,-1 4 0 0,1-1 0 0,-2-3 0 16,-2 3 0-16,0-2 0 0,-2 2 0 0,-3 1 0 16,-1 2 0-16,-3-2 0 0,-2 3 0 0,-2 0 0 0,-2 2 0 15,-2 1 0-15,-1 0 0 0,-3 3 0 0,0 0 0 0,-4 0 0 16,-1 3 0-16,-2 0 0 15,-1 4 128-15,-4-1-128 0,-4 4 0 0,-3 2 0 16,-6 2-192-16,-5 4 192 0,-4 1-176 0,-5 3 176 0,-4 3-160 0,-5-2 160 16,0 2-160-16,4-7 160 15,3 1-160-15,-3-2 160 0,1 1 0 0,4-2 0 0,3 0-128 0,5-3 128 16,3 2 0-16,1-2 0 16,3 0 0-16,2 2 160 0,3-1-32 0,-1 2 0 0,4 2 0 0,1 1 0 15,3-1-128-15,4 2 192 0,4 2-192 0,4-1 192 0,3-1 32 0,5 2 16 16,5 3 0-16,3-1 0 15,3 3-240-15,4-5 0 0,2 3 0 0,2-3 0 0,2 0 0 0,-2-4 0 16,1-1 0-16,1-3 0 16,1 0 0-16,-1 0 0 0,0-2 0 0,0 2 0 0,1 1 0 0,0 1 0 15,2 2 0-15,-1 1-20608 0</inkml:trace>
  <inkml:trace contextRef="#ctx0" brushRef="#br0" timeOffset="52048.46">2701 11769 34095 0,'2'-17'3024'0,"1"5"-2416"0,-2 2-480 0,0 4-128 0,2 0 768 0,-2-4 144 0,2-9 32 0,1-9 0 0,-1-10-368 0,-3-3-80 0,-7 0-16 0,-5 6 0 0,-10 4-176 0,-10 8-48 0,-10 1 0 16,-9 4 0-16,-8 5-880 0,-8 0-176 0,-7 7-32 15,-8 3-16-15,-3 5 400 0,-3-1 64 0,0 3 32 0,3 1 0 16,-1 1 800-16,-3 4 176 16,-2 2 16-16,-1 1 16 0,5-3 0 0,4 2 0 15,7-2 0-15,0 2 0 0,3 1-144 0,6 0-48 16,6 2 0-16,7-5 0 0,6 2 16 0,1-2 0 0,2 3 0 0,4-1 0 0,2 2-272 0,4 0-48 31,6 2-16-31,4 3 0 0,4-2-144 0,1 6 0 0,4 4 0 0,2 1 0 16,4 7-208-16,2-1 16 0,3 2 16 0,2 1 0 0,5 2 176 0,1-1-128 15,3 3 128-15,3 6-128 0,2 7 128 16,2 7 0-16,1 8-144 0,3 0 144 16,-1-2 0-16,-2-1 0 0,0 0 0 0,1 17 0 15,0 20 0-15,-3 8 0 0,-2-3 0 0,-5 9 0 16,-4 16 0-16,-5 3 0 0,-3 0 0 0,-2 0 0 0,-2-3-128 0,0-17 128 16,1-9 0-16,2-2 0 0,-1-4 0 0,0-3 0 15,2 0 0-15,-1-9 0 16,4-6 0-16,-3-2 240 0,4 2-64 0,-2-1-16 0,1-3 32 0,-2-7 0 0,1-8 0 0,0-4 0 15,1-3-192-15,0 0 0 0,1 5 0 0,-2-1 128 32,-1-2-128-32,-1-5 0 0,2 0 0 0,1-4 0 15,-1 5 0-15,0-5 0 0,2 4 0 0,2-1 0 16,0-1 144-16,1-3-144 0,0-4 160 0,1-9-160 16,1-3 224-16,3-3-48 0,0 1-16 0,1-7 0 15,1-4 176-15,0-1 48 0,1-6 0 0,0 2 0 0,0-5 304 16,-1-1 64-16,0-2 16 0,-2 2 0 0,0-6-288 15,0 0-48-15,1 1-16 0,1-2 0 0,-1-2 144 0,2 1 16 16,4 2 16-16,2-3 0 0,7 0-160 0,8 0-48 16,4-4 0-16,12 2 0 0,8-5 160 0,1 1 32 15,-7-1 0-15,5 1 0 0,8-6-304 0,10 1-48 16,13-1-16-16,5-7 0 0,3 3-208 0,-7 0 0 16,-8-2 0-16,-8-1-160 15,-4 1-304-15,-7-1-64 0,-9 2-16 0,-8-6-24384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41:25.8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4956 35007 0,'-10'-2'3120'15,"4"0"-2496"-15,4 2-496 0,2 0-128 0,1 4 368 0,-1-1 48 0,-1 0 16 0,-2 6 0 0,1 7-432 0,-1 8 0 0,5 9-144 16,1 11 144-16,5 8-128 0,-2 10 128 0,3 2 0 0,0 9 0 0,4 8 0 0,0-2 0 0,1-12 0 0,1-7 0 0,3-3-144 0,2-10 144 0,0-2 0 15,1-14-144-15,-1-8 320 0,0-7 64 0,-2-5 16 16,2-4 0-16,0-7 320 0,1-7 64 0,1-5 0 0,3-7 16 16,3-13 112-16,3-6 32 0,0-3 0 0,4-10 0 15,4-12-224-15,7-6-64 0,5-10 0 0,5-6 0 16,3-4-352-16,2-5-160 0,6-7 128 0,5-4-128 16,3-6 0-16,3 1 0 0,0 2 0 0,0 7 0 15,0 6 0-15,-4 9 0 0,-2 7 0 0,-9 16 0 16,-6 10 0-16,0 5-144 0,0 7 144 0,-1 8-208 15,3 7-784-15,-3 3-160 0</inkml:trace>
  <inkml:trace contextRef="#ctx0" brushRef="#br0" timeOffset="3734.25">4407 5892 13823 0,'-21'-7'1216'0,"2"1"-960"0,0 1-256 0,3 3 0 0,5 0 1088 0,-1 2 192 0,-4 0 16 16,-13-1 16-16,-18-1-800 0,-16 1-176 0,-14-2-16 0,-7 0-16 0,2 1-16 0,-3 0 0 15,-3 4 0-15,-2-2 0 0,-3-2-128 0,0 2-32 16,1 0 0-16,-4 0 0 0,-3 7 336 0,-2-4 64 0,1-2 16 0,-3 4 0 15,-1 2 48-15,-3 3 16 0,-6 2 0 16,3-2 0-16,9-2-480 0,-4 4-128 0,-3 2 0 0,7-1 0 16,12-3 0-16,1-2-192 15,0 2 64-15,3 3 0 0,2 0 128 0,3-3 0 0,7 2 0 0,3 1 0 16,5-1 144-16,2 1-144 0,3 0 192 0,8-1-192 0,7-2 0 0,-1 2 0 16,-2-1 0-16,1 0 0 0,3-1 176 0,6 0-32 15,4-4 0-15,0 1 0 0,3 2 688 0,4-3 128 16,2 3 16-16,6-3 16 0,2 1 16 0,0 2 0 15,2-2 0 1,0 3 0-16,3 1-368 0,0-1-80 0,-1 0-16 0,2 3 0 16,1-1-400-16,2 0-144 0,0-2 0 0,2 2 144 15,0-2-144-15,0 0 0 0,1-1 0 0,1 1 0 16,-1 0 0-16,0-2 0 0,0 0 0 0,0 0 0 0,0 0 0 16,2-2 0-16,-1 3 0 0,0-3 0 15,0 0 128-15,1 0 80 0,-1-2 32 0,0 2 0 0,1-2 144 0,-2 2 48 0,0 0 0 0,-1 0 0 16,2 1-80-16,-1-1-16 15,0 4 0-15,1-2 0 0,1 0-160 0,0 2-48 16,1 1 0-16,0 2 0 0,1 0-128 0,1 0 0 0,0 2 0 16,1 1 0-16,2 3 0 0,-2-1 0 0,2 0 0 0,-1-1 0 15,1 0 0-15,0 4 0 16,0-5 0-16,-1 3 0 0,1 1 0 0,-2-2 0 0,0-2 0 0,0-1 0 16,1 1 0-16,-1-3 0 15,-1-2 0-15,1 0 0 0,2 2 0 0,-1-4 0 16,2 1 0-16,1 2 0 0,1-2 0 0,0 3 0 0,3 0 0 0,-1 2 0 0,3 4 128 15,1-3-128-15,-3-3 192 0,1 3-64 0,2 3-128 0,-1 2 0 32,2 1 0-32,-2 0 128 0,-1 2-128 0,-1 1 0 0,-3 3 0 0,-1-3 0 15,0 1 0-15,-3-1 0 0,0-7 0 16,-1-2 0-16,1-6 0 0,-2-1 0 0,2-4 0 0,-4-3 0 16,2 1 256-16,-1-2-48 0,1-1 0 0,-2-1 0 15,-1 1 144-15,1-3 32 0,-2 1 0 0,0 0 0 16,-1-1-128-16,2-2-32 0,-2-1 0 0,1 2 0 15,0-3-224-15,1 0 0 0,0 1 128 0,2 0-128 16,0 1 0-16,-1 0 0 0,4 3 0 0,-1-1 0 16,4 2 0-16,0 1 144 0,2-3-144 0,2 3 128 15,2 0-128-15,3 3 0 0,2-3 0 0,3 4 0 16,2-2 0-16,4-1 0 0,4 2 0 0,7-3 0 0,7 0 0 16,9 0 0-16,7-4 0 0,10 2 128 0,7-5-128 15,5-1 0-15,12-2 0 0,7-2 0 0,9-1 0 16,4 2 0-16,2 2 144 0,6-3-16 0,6 2-128 15,3-2 0-15,-1 2 0 0,8 0 0 0,8-2 0 16,4-1-160-16,4 3 160 0,-3-2-208 0,-4 2 208 0,-3 1 0 16,-3 2 0-16,-4 1 0 0,-2 3 0 15,3-3 0-15,4 2 0 0,-1 2 0 0,-3-1 0 0,5 3 0 16,3 2 0-16,0-1 0 0,-11-1 0 0,2 2 0 16,0 0 0-16,-3 0 0 0,-7 1 0 0,-4-3 0 15,-2 3 0-15,-4 0 0 0,-3-3 0 0,-4 1 0 16,-2 2 0-16,-9-3 0 0,-11 0 0 0,-8 0 0 0,-3 0 0 15,-1-3 0-15,-2 2 0 0,-9-2 0 0,-7 0 0 0,-2-2 0 16,1-3 0-16,-2-2 0 0,0-1 0 16,-6 0 0-16,-5-1 0 0,-2-1 160 15,-2 1-160-15,-3-2 192 0,-4 2-192 0,-3-4 0 0,-1 4 0 0,-3-4 0 16,-1 1 0-16,-3-1 0 0,-2 1 0 0,0 1 0 16,-2 2 0-16,-2-2 0 0,0-1 0 0,-3 2 0 15,1-2 0-15,-3-1 0 0,1 0 0 0,-4-3 0 16,0 3 0-16,1-2 0 0,-2-2 0 0,-1-2 0 15,0 3 240-15,-1-6 16 0,-1 1 0 0,1-5 0 16,0-1-128-16,-2-1-128 0,2-3 176 0,-2-1-176 16,1-3 240-16,-2-4-64 0,2 2-16 0,-3 1 0 15,1-2-160-15,0-5 0 0,0-5 0 0,1 3 0 0,-1 11-144 0,0-1 144 16,2-3 0-16,-2 3 0 0,1 2-144 0,2 5 144 16,-2 0 0-16,0 5-144 0,0 6 16 0,1 2 0 15,-2-1 0-15,0 7 0 0,-1 2 128 0,0 0 0 16,-1 4 0-16,-2 2 0 0,2 2 0 0,-3-1 0 15,0 3 0-15,-3 3 0 0,0-3-240 0,-1 3-16 16,-1 1 0-16,-3 1 0 0,0-1-48 0,-2 2-16 16,0 0 0-16,-2 0 0 0,-3 0 144 0,-2 1 32 15,-1-4 0-15,-3 3 0 0,2-2 144 0,-3 0 0 0,-4 1 0 0,-1-4-128 16,3 2 128-16,-3-3 0 16,-5 0 0-16,-4 0 0 0,-3 0 128 0,-5 0-128 15,-5 2 128-15,-6-2-128 0,-5 4 0 0,-5-2 0 16,-4 2 0-16,-4 0 128 0,-2 2-128 0,-5-4 0 15,-5 4 0-15,-4-2 0 0,2 2 0 0,-1-3 0 0,-1 1 0 0,-9-1-128 0,-7 3 128 16,-4-2 0-16,7 1 0 0,-9-1 0 0,-6 2 0 0,3-2 0 16,10-4 0-16,-1 2-128 0,0 2 128 0,3 0 0 15,3-2 0-15,0 1 0 0,2 0 0 0,0-2 0 16,2 6 160-16,4-5-160 16,5 1 0-16,-4-2 0 0,-3 4 0 0,-1-1-160 0,2-1-48 0,2 1-16 15,3-2 0-15,-10 5-18032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3T15:41:55.7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27914 1207 31327 0,'-4'-6'2784'0,"0"-1"-2224"0,3 7-560 0,1 0 0 0,0 0 1152 16,0 0 128-16,0 0 32 0,-1-3 0 0,0-1-928 0,0 1-176 0,2 3-32 0,1 0-16 0,2 3 0 0,0 1 0 0,1 3 0 0,0 4 0 0,1 5-160 0,-1 3 0 0,-2 4 0 0,2 5 0 15,-2 4 0-15,-1-1 0 0,0 1 0 0,-1 2 0 16,-1 5 0-16,0 3 0 0,-1 1 0 0,-1 2 0 16,2 3 0-16,-1 1 0 0,-1-2 0 0,0 1 0 15,0-4 0-15,-2-2 0 0,2-5 0 0,-1-1 0 16,0 1-640-16,-1-5-16 0,0-1 0 0,0-1-9920 16,2-3-1984-16</inkml:trace>
  <inkml:trace contextRef="#ctx0" brushRef="#br0" timeOffset="303.64">27442 1694 31327 0,'-15'0'2784'0,"5"0"-2224"16,1 0-560-16,4 0 0 0,4 0 1632 0,2 0 224 0,2 2 32 0,0-2 16 16,5 0-1120-16,2-2-208 0,6 1-64 15,6-2 0-15,8 1-128 0,3 1-48 0,5-2 0 0,6-1 0 16,4 2-48-16,5-4-16 16,6 0 0-16,8-1 0 0,4-3-16 0,4 1 0 15,4-1 0-15,3-3 0 0,-4 1-256 0,3 2 0 16,2-2 128-16,-1-1-128 0,-3 1-176 0,-6 2-80 0,-4 0-32 0,-6 2-18656 15</inkml:trace>
  <inkml:trace contextRef="#ctx0" brushRef="#br0" timeOffset="1062.93">26865 2550 16575 0,'-5'-3'1472'0,"2"1"-1168"16,-1 1-304-16,1 1 0 0,2 0 880 0,1 0 112 0,0 0 32 0,-1 0 0 0,-1 1-416 0,-1 1-80 0,1 1-16 0,-2 3 0 0,1-1 160 0,0 3 32 0,-2 1 0 0,1 4 0 0,-2 3 16 0,-2 3 16 15,-1 4 0-15,-4 8 0 0,-3 1-96 0,-1 5-32 16,-5 5 0-16,-1 1 0 0,-1-3 0 0,-4 0 0 16,-1 4 0-16,0-3 0 0,2-3-272 0,-5 6-48 0,-5 7-16 15,-3 2 0-15,-1 2-80 0,-2-2-32 0,1-1 0 16,-1-3 0-16,2-4-160 0,1-4 0 0,3-3 0 15,1-3 128 1,7-3-736-16,2-4-160 0,3-1-16 0,3-4-13232 0</inkml:trace>
  <inkml:trace contextRef="#ctx0" brushRef="#br0" timeOffset="1838.84">25190 4365 31327 0,'-14'0'2784'0,"4"0"-2224"0,7 0-560 0,4 0 0 0,0 0 896 0,0 0 64 0,-2 0 0 0,-1 2 16 0,2 0 16 0,6 0 0 0,6 4 0 0,10 1 0 0,8-1-560 0,6 1-112 0,6 2-32 0,7-3 0 0,8 0 0 0,8 2 0 15,8 3 0-15,4-4 0 0,4 2-288 0,0-3 160 16,-3 0-160-16,-3-5 128 0,-4 3-128 0,0-1 128 16,-2 0-128-16,-5 0-12032 15,-6-3-2496-15</inkml:trace>
  <inkml:trace contextRef="#ctx0" brushRef="#br0" timeOffset="3119.9">24860 5231 6447 0,'-8'6'576'0,"1"-2"-576"0,-1-2 0 0,2 2 0 0,1 2 5888 0,0 0 1088 0,0 0 192 0,-5 7 64 16,-4 4-5056-16,-9 8-1024 0,-3 6-192 0,-1 1-32 0,-1 0-768 0,-1 0-160 15,0 5 0-15,-4 1 0 0,1 6-480 0,-5 3-48 0,-4 7-16 0,-2 3 0 0,-4 4-1216 0,-1-1-240 0,2 0-48 0,0-7-16 16,3-5 560-16,4-4 112 0,4-3 32 0,3 0-8960 0</inkml:trace>
  <inkml:trace contextRef="#ctx0" brushRef="#br0" timeOffset="4446.35">26153 5281 23039 0,'3'4'2048'0,"-1"-1"-1648"0,0 0-400 0,1 3 0 0,1 1 2336 0,1-1 384 16,3 6 80-16,7 5 16 0,5 11-864 0,6 0-160 0,5 8-48 0,2 1 0 0,3 1-1104 0,1 3-208 0,1 0-48 15,1 0-16-15,-1 3-368 0,0 3 0 0,-2 2 0 0,-1-2-192 16,1 0-1024-16,-5 1-224 0,-3 2-32 0,-4-1-16 16,-3 0-1056-16,-7 2-208 0</inkml:trace>
  <inkml:trace contextRef="#ctx0" brushRef="#br0" timeOffset="7435.3">23559 6979 35935 0,'-6'0'3200'0,"1"0"-2560"0,3 3-512 0,1-3-128 0,2 0-128 0,-2 0-64 0,-1 0 0 0,-4 0 0 0,-2 0 192 0,-3 0-192 0,0-3 192 0,-2 1-192 16,0 0-160-16,-2 0-32 0,1 2-16 0,1-4 0 0,0 2 16 0,0 2 16 16,0-4 0-16,1 2 0 0,1-1 768 0,0 2 160 0,1-2 16 0,1 2 16 15,1 1 144-15,-1 0 32 16,0 1 0-16,3 2 0 0,1-3-80 0,3 1-16 15,1 0 0-15,2 1 0 0,4 0-192 0,3-2-32 16,5-2-16-16,4 0 0 0,4 0-176 0,5-2-48 0,6 2 0 0,7-4 0 16,5-1-208-16,8 1 0 0,4 0 0 0,-1-1 0 15,2 2 0-15,-5-3 0 0,-4 2 0 0,-3 2 0 0,-6-1 0 16,-2 4 0-16,-4 2 0 0,-7 2 0 0,-8-1 0 16,-1 2 128-16,-4 6-128 0,-3-1 0 0,-5 2 0 15,-4 4 0-15,-4-3 0 0,-3 4 0 0,-4 0 0 0,-3 3 144 31,-5-1-144-31,0 2 192 0,-4 1-64 0,-3-4-128 0,0 4 192 16,-5-2-64-16,0 1-128 0,-3-2 192 16,1-2-192-16,1 0 192 0,3-1-192 0,-1-1 0 0,5-4 0 0,0 0 0 0,3 1 0 0,4-4 0 15,2 2 0-15,3-6-176 0,3 4-16 0,3-4-16 16,1 0 0-16,2-1 0 0,3 2 16 0,0-1 16 31,3-3 0-31,1 3 0 0,2-2-144 0,2 2-48 16,2 3 0-16,4-3 0 0,1 3 32 0,2-1 0 0,3 1 0 15,2 3 0-15,0-3 336 0,1 1 0 0,-1 2-144 16,0-3 144-16,0 4 0 0,-1 0 0 0,0 1 0 0,-2 1 0 16,-2 2 0-16,-3-1 0 0,0 5 0 0,-5-2 0 15,-1 0 160-15,-3-2 32 0,-1-3 16 0,-2 2 0 16,-1 3 64-16,-2 0 16 0,0 2 0 0,-4-2 0 16,1 0-144-16,-2-4-16 0,1 2-128 0,-2-2 192 15,-2 1-192-15,0-4 144 0,-1 0-144 0,0 1 128 16,1-4-128-16,-4 2-192 0,2 0 32 0,-1-2 16 15,-2 1-816-15,1-4-144 0,-1 0-48 16,2 1-10176-16,-1-4-2048 0</inkml:trace>
  <inkml:trace contextRef="#ctx0" brushRef="#br0" timeOffset="8083.56">27048 6742 28559 0,'4'-3'2544'0,"0"0"-2032"15,-1 0-512-15,0 2 0 0,-2 1 400 0,2 0-16 0,2-3 0 0,2 1 0 0,3-2 272 0,-1 2 48 0,-2 0 16 0,-2 2 0 0,-3 7-16 0,-2-1-16 0,-2 7 0 16,-4 2 0-16,-2 8 16 0,-3-1 16 0,-1 4 0 0,-3 2 0 15,0 1-144-15,-2 2-48 0,-2 3 0 0,-3 2 0 16,1 1-256-16,-2-1-48 0,0-1-16 0,3-3 0 16,2-1-208-16,1-7 0 15,3 1 0-15,3-5 0 0,1-1 320 0,4-3-16 0,1-3-16 0,4-2 0 16,2-1-64-16,3-4-16 0,2 1 0 0,2-1 0 16,5-3-208-16,2-1 0 0,2-1 0 0,4 0 0 0,4-2 0 15,2 1-192-15,4-3 48 0,-3 3 0 31,-3 0-240-31,5 0-32 0,5-2-16 0,4 1 0 0,2-2-832 0,-1 1-160 0,1-2-48 0,-2-2 0 16,-2 0-1408-16,-4-2-272 0,-1 2-64 16,-1-5-16-16</inkml:trace>
  <inkml:trace contextRef="#ctx0" brushRef="#br0" timeOffset="8319.93">27498 6821 45151 0,'-18'16'2000'0,"4"0"416"0,1-1-1936 0,4 1-480 0,4 0 0 16,4-4 0-16,-2 7 0 0,-3 9 0 0,-2 18 0 0,-6 16 0 16,0 15-256-16,-3 4 16 0,1 2 0 0,0-7 0 15,0-1 240-15,-2-5 0 0,2-3 0 0,-1-1 0 16,1-6-128-16,2-6 128 0,1-4-208 0,3-5 80 31,2-7-384-31,5-3-80 0,3-9-16 0,3-3-11984 0,6-7-2384 0</inkml:trace>
  <inkml:trace contextRef="#ctx0" brushRef="#br0" timeOffset="9082.81">29566 2762 35935 0,'-12'3'3200'0,"0"1"-2560"0,5-2-512 0,3 2-128 0,4-2 304 0,-2-1 32 16,-3 6 16-16,-4 3 0 0,1 4 448 0,1 2 96 0,7 4 0 0,7 1 16 0,4 2-416 0,6 1-96 0,7 5-16 0,4-1 0 0,4 7-256 0,4-2-128 0,4 7 128 0,0-2-128 15,4 7 0-15,0-2 0 0,-1-1 128 0,2 2-128 16,-3 3 0-16,0-5-224 0,-2 2 48 0,-1-3 16 31,1 1-544-31,-2-2-128 0,0 1 0 0,-2-4-16 0,0-1-656 16,-2 1-128-16,-4-5-32 0,-1-3-8752 0,-4-1-1744 0</inkml:trace>
  <inkml:trace contextRef="#ctx0" brushRef="#br0" timeOffset="9933.67">31129 4507 43311 0,'-3'4'3840'0,"2"2"-3072"0,0-1-608 0,0-1-160 0,1 2-592 0,0-2-160 0,-1 6-16 0,-2 6-16 0,-2 6 784 0,-2 5 0 0,-4 5 0 0,-2-1 0 0,-2-2 0 0,1 0 0 0,-6 2 0 0,-1-2 0 16,-2-1 0-16,0 1 0 0,-2-5 0 0,2 2 0 16,-1-4 0-16,1 0 0 0,0-3 0 0,4-3 0 0,1-1 0 0,5-5 0 15,5-2-128-15,1-4 128 0,3 0 0 0,3-1 0 16,3-2 0-16,2 1 0 0,2-2 0 0,3 2 0 16,1-2 0-16,2 2 0 0,3 1 128 0,2 0 0 15,3 1-128-15,2 2 192 0,6 3-64 0,1 1 0 16,4 5-128-16,-1-2 192 0,0 3-192 0,0 0 0 15,1 3 0-15,1-1 0 0,-1 1 144 0,-2 1-144 16,-3 1 128-16,-2-4-128 0,-3 4 0 0,-6-1 0 16,-3 1 0-16,-3-1 0 0,-4-2 0 0,-4 1 0 0,-3-2 0 15,-4 2 0-15,-2-1 0 0,-4 2 256 0,-3 1-32 16,-3-2-16-16,0-3 16 0,-2 1 0 0,-2 0 0 0,-2 1 0 16,-2-1-64-16,0-1-16 0,-5 0 0 0,-1 0 0 15,-1-2-144-15,-2-2 0 0,-2-1 0 0,2-6 128 16,0 0-464-1,-2-1-112-15,0-7 0 0,0 0-16 0,-1-5-1136 16,1 0-208-16</inkml:trace>
  <inkml:trace contextRef="#ctx0" brushRef="#br0" timeOffset="10144.35">31047 4457 42383 0,'4'-4'1872'0,"1"-1"400"0,1 4-1824 0,2-2-448 0,0 3 0 16,1 0 0-16,2 3 816 0,8-3 64 0,11 3 16 0,14 0 0 0,9 3-352 0,8 0-64 0,3 2-16 0,3-2 0 0,2 0-336 0,4 0-128 0,3 0 0 0,6-4 0 15,3-2-592-15,9-4-224 0</inkml:trace>
  <inkml:trace contextRef="#ctx0" brushRef="#br1" timeOffset="45829.78">24652 13934 35007 0,'-1'-4'3120'0,"-2"2"-2496"0,3 2-496 0,0 0-128 0,0 0 336 0,0-3 48 0,0 2 16 0,0-2 0 0,1 0 432 0,1 3 96 0,0 0 16 0,-2 0 0 0,0 0-416 0,14 16-80 0,-7-4 0 0,1 2-16 15,0 7-192-15,2 1-48 0,1 8 0 0,0 3 0 16,2 5 0-16,0 3 0 0,1 7 0 0,1 6 0 16,-2-4-192-16,1 7 128 0,0 0-128 0,-1 10 0 15,1 2 0-15,-1 4 0 0,0 3 0 0,0-3 0 16,-2-3 0-16,1-2 0 0,-2-7 0 0,1-7 0 15,-1-5-192-15,-1-8-16 0,0-5-16 0,0-5 0 16,-1-11 544-16,0-5 128 0,-1-5 0 0,-1-9 16 0,2-2-176 0,-2-9-32 16,1-5-16-16,0-7 0 0,0-4 16 0,0-9 16 15,1-6 0-15,-1-12 0 0,-1-8 96 0,1-5 16 16,-1-4 0-16,-1-6 0 0,0 0-208 0,2-3-48 16,2-5 0-16,3 4 0 0,3 4-128 0,6 5 0 15,3 1 0-15,3 8-176 0,4 3 0 0,1 6 0 16,2 5 0-16,1 3 0 0,1 2-80 0,1 5-32 15,1-1 0-15,1 5 0 16,-3 1-160-16,-3 5-48 0,-3 0 0 0,-1 3 0 16,-2-1-160-16,-1 5-48 0,-2 1 0 0,-6 1-18016 0</inkml:trace>
  <inkml:trace contextRef="#ctx0" brushRef="#br1" timeOffset="46606.14">23543 15954 12895 0,'2'3'1152'0,"-1"-2"-928"0,1 2-224 0,-1-3 0 0,0 2 2032 0,0-2 352 0,1 4 80 0,-1-2 16 0,0 4 16 0,3 4 0 0,-2 4 0 0,1 4 0 0,-1 2-640 0,-2 4-128 0,1 4-32 0,-2 4 0 0,0 4-784 0,-2 5-144 0,1 6-48 0,0 4 0 0,-2 8-272 0,0 4-48 0,2 8-16 32,-1 0 0-32,1 6-256 0,0-2-128 0,2 1 0 0,-2-8 128 0,0-5-384 15,-1 2-64-15,1 0-32 0,-3-6 0 0,0-2-736 0,-2-10-128 0,1-2-48 0,-1-13-15168 32</inkml:trace>
  <inkml:trace contextRef="#ctx0" brushRef="#br1" timeOffset="46889.27">23125 16106 45151 0,'-8'5'2000'0,"5"-1"416"0,0-1-1936 0,2-2-480 0,2-1 0 16,0 0 0-16,2 0 208 0,3 0-48 0,4 0-16 15,8-1 0-15,8 1-144 0,9-5-176 0,7-2 48 0,5 1 0 16,6-1-64-16,4-3 0 0,5-2 0 0,4-3 0 16,5-1 384-16,2-4 80 0,-2 1 16 0,2-2 0 15,1 2-128-15,0-1-32 0,-1-2 0 0,0 3 0 16,-1 0-128-16,-3 0 0 0,-2-2 0 0,-2 2 0 16,1 2-192-16,-2-2-80 0,-1 7-16 0,-1-1 0 15,0 4-896-15,-3-4-176 0</inkml:trace>
  <inkml:trace contextRef="#ctx0" brushRef="#br1" timeOffset="48205.08">26907 15827 4607 0,'0'0'400'0,"-1"-2"-400"0,1-2 0 0,0 1 0 0,0 3 1488 0,0-2 224 0,1 2 32 0,1-1 16 0,-1-2-416 0,1-1-96 0,2 1-16 0,0 0 0 16,-1 1 880-16,1 2 160 0,-1 2 32 0,-1 2 16 0,1 1 192 0,-1 2 48 0,1 2 0 0,0 1 0 0,0 2-672 0,-1 4-128 15,-1-2-32-15,2 5 0 0,-2 5-896 0,0 6-176 16,1 7-32-16,-1 1-16 0,-1 9-416 0,0 7-64 16,-1 4-128-16,-3 7 176 0,1 1-176 15,-2 8 0-15,-2 8 0 0,0 5 0 0,-3 6 0 0,-3-5-224 16,-1-3 80-16,-3-4 16 15,0-10-448-15,1-11-96 0,0-10-16 0,2-10 0 0,2-7 1040 16,1-9 208-16,2-7 32 0,2-7 16 16,2-6-848-16,1-8-160 0</inkml:trace>
  <inkml:trace contextRef="#ctx0" brushRef="#br1" timeOffset="48584.86">26876 15969 30399 0,'-6'4'2704'0,"1"-2"-2160"16,2 2-544-16,1-4 0 0,2 0 2272 0,0-2 352 16,3 0 64-16,-1 0 0 0,2-2-1776 0,2-1-352 0,5-2-80 15,4-3-16-15,4-2-48 0,3 0-16 0,3 1 0 16,2-1 0-16,3 2 96 0,3-5 16 16,3 3 0-16,3-2 0 0,5 3-64 0,1 0 0 0,1-1 0 0,1-1 0 15,3 1-304-15,0-2-144 16,4 2 128-16,-4 2-128 0,-2-1 0 0,-2 4-176 0,-3-3 16 0,0 1 0 31,-5 0-464-31,-2 2-80 0,-4 3-32 0,-4-2 0 0,-3 1-144 0,-3 1-16 16,-3 2-16-16,-3 1-17616 0</inkml:trace>
  <inkml:trace contextRef="#ctx0" brushRef="#br1" timeOffset="48838.3">27040 16311 43311 0,'-9'13'1920'0,"4"-4"384"0,1-3-1840 16,3-1-464-16,2-4 0 0,3-1 0 0,2 0-224 0,5 0-144 15,7 0-16-15,9-1-16 16,11-3 128-16,10-2 16 0,7-4 16 0,2-3 0 0,2-2 624 0,2-1 112 15,3-3 16-15,-1-1 16 16,0 2-160-16,-1-3-48 0,0 1 0 0,-5-2 0 0,-8 2-320 0,-2-2-288 0,-2 1 48 0,-6-8-19120 31</inkml:trace>
  <inkml:trace contextRef="#ctx0" brushRef="#br1" timeOffset="50029.21">26706 12818 14735 0,'-6'4'1312'0,"1"-1"-1056"0,1-3-256 0,3 2 0 0,1-2 4672 0,1 0 864 0,-1-2 176 0,1 2 48 0,2-4-3616 0,2 1-720 16,2-4-144-16,4-2-16 0,3-1-672 0,1-4-128 0,2-2-16 0,3-1-16 0,1-2-192 0,2 0-48 0,3-3 0 0,5 0 0 15,5-3 32-15,5-4 0 0,1-3 0 0,9-2 0 16,7-7-64-16,7-2-16 0,6-2 0 0,2-3 0 16,2-2-144-16,3-2 0 0,1 2 0 0,3-3 0 15,-1 2-704-15,-7 4-32 0,-9 2 0 16,3 1 0-16</inkml:trace>
  <inkml:trace contextRef="#ctx0" brushRef="#br1" timeOffset="52179.32">28718 10776 25791 0,'-9'1'2304'0,"2"1"-1856"0,3 1-448 0,4-2 0 0,1-1 1232 0,-1 2 160 16,-2 1 16-16,-2 1 16 0,1 2-656 0,1 1-144 0,1 4-32 0,1 3 0 0,1 4 560 0,0 1 128 0,2 5 0 0,-1 3 16 0,2 5-400 0,-3 3-64 0,2 2-32 0,0 5 0 0,1 1-320 0,-2 1-64 0,2 5-16 0,0-1 0 15,0 1-224-15,-2 0-48 0,3 0-128 0,-1-3 192 0,6 45-192 16,-5-47 0-16,0-6 0 0,2-1 0 0,-1-2 0 16,3-3 0-16,-1-4 0 0,1-3 0 15,2-3 0-15,-1-4 0 0,0-4 144 0,-1-1 112 16,1-1 32-16,-2-4 0 0,1 0 0 0,0-4 32 0,-3 0 16 16,1-2 0-16,-2 1 0 0,-1-3 0 0,-1-3 0 15,1 1 0-15,-1 0 0 0,-2-4-16 0,0 1-16 16,-1 4 0-16,-1-5 0 0,0 0 16 0,-1-3 0 15,0 3 0-15,-2 1 0 0,2-1-320 0,-2 0 160 16,0 3-160-16,1-1 128 0,0-1-128 0,-1 4 0 0,2-3 0 0,0 4 0 16,0-2 0-16,0 2 0 15,2 0 0-15,-1 0 0 0,1-3 0 0,0 3 0 0,0 0 0 0,0-1 0 16,0 1 0-16,0 0 0 16,0 0-144-16,0 0 144 0,0 0 0 0,0 0 0 0,0 0 0 0,0 0 0 15,0 0 0-15,0 0 0 0,0 0 0 0,0 0 0 16,0 0 0-16,0 0 0 15,0 0 0-15,0 0 0 0,-7 20 0 0,5-16 0 0,1 1 0 0,-1-2 0 16,1 0 0-16,0 1 0 0,1-2 0 0,-1 2 0 16,1-1 0-16,0 0 0 15,0-2 0-15,0 2 0 0,0-1 0 0,0-1 0 0,-1 2 0 0,-1-1 0 0,2-2 0 0,-1 2 0 16,1 0 0-16,-1-2 0 0,1 0 0 0,-1 0 0 16,-1 0 0-16,2-2 0 15,-1 0 0-15,1 2-128 0,0 0 128 0,0 0 0 16,0 0-448-16,-4-24-16 0,3 15-16 0,1-3 0 15,0-2-624-15,0-5-128 0</inkml:trace>
  <inkml:trace contextRef="#ctx0" brushRef="#br1" timeOffset="52701.13">28749 10834 1375 0,'1'-2'0'16,"0"0"0"-16,2-1 0 0,-2 2 128 0,0 1-128 0,0-2 0 0,0 1 0 0,2-4 0 0,1 1 0 0,-1-5 128 0,2 2-128 15,0-3 128-15,-2 4 816 0,-2-3 160 0,0 5 48 0,-1-2 0 0,-2 2 960 0,-2-2 208 0,0 4 48 0,-1 2 0 0,-2-3-544 0,-2 3-96 0,2 3-32 0,-2-3 0 0,1 2-880 0,0 2-176 16,-2 0-48-16,2 1 0 0,0 0-16 0,0 1-16 0,0-1 0 15,2 1 0-15,1 0 688 0,0-2 144 0,1 2 16 0,-1 0 16 16,3 0-96-16,-2 1-32 0,2 0 0 0,-1-1 0 16,0 3-416-16,-1 1-96 0,0 0-16 0,-1 2 0 15,0 4-32-15,-1 0-16 0,-1 5 0 0,-1 1 0 16,-2 7-272-16,-2-1-48 0,0 4-16 0,-5 5 0 16,0 6-48-16,-3 1-16 0,-1-1 0 0,-1-1 0 15,0 2-96-15,-3-2-32 0,0 1 0 0,1-1 0 16,-1-1-192-16,0 0 176 0,2-3-176 0,-1-1 160 0,4-5-160 15,1 0 192-15,1-1-192 0,2-2 192 0,3-3-192 16,0-7 0-16,5 3 0 0,1-10 0 16,5 0-464-16,3-6-80 0</inkml:trace>
  <inkml:trace contextRef="#ctx0" brushRef="#br1" timeOffset="53649.35">29655 12199 31327 0,'-6'2'2784'0,"1"-2"-2224"0,2 0-560 0,3 0 0 0,0 0 656 0,-1 2 32 0,-1 0 0 0,-2-2 0 0,-2 3 48 0,1-3 16 0,0 3 0 0,1-3 0 0,2 3 144 0,0-2 48 0,2 1 0 0,2 1 0 15,-1 1-288-15,3-2-48 16,1 5-16-16,1 0 0 0,4 5-80 0,1 0-32 16,2 4 0-16,5 3 0 0,0 3-224 15,5 4-32-15,1 6-16 0,3 5 0 0,2 2-208 0,3 4 128 0,6 9-128 0,4 4 0 16,7 4 224-16,1-3-48 15,4 0-16-15,-1 0 0 0,1-4-32 0,-2-1 0 0,-3-1 0 0,0-2 0 0,-5-4-128 16,0-1 192-16,-2 1-192 0,-2-2 192 0,-1-1-192 0,-5-1 128 16,-2 0-128-16,-3-3 128 0,-2 3-128 0,-3-3 0 15,-2 3-160-15,-2 0 160 0,-3 1-144 0,-2-3 144 16,-3 3-128-16,-2-3 128 16,-3-1-576-16,0-1-48 0,-6-8 0 15,0-5 0-15,-2-8-592 0,-2-6-112 0</inkml:trace>
  <inkml:trace contextRef="#ctx0" brushRef="#br1" timeOffset="56443.54">30152 14655 2751 0,'-14'6'256'0,"5"-2"-256"0,0-1 0 0,4 0 0 0,2-1 3488 0,2-2 656 0,0 2 128 15,-1 0 16-15,-3 0-1392 0,-2 2-272 0,1 2-64 0,0-3-16 0,2 1-96 0,1-1-16 0,0 1 0 0,3-2 0 0,0 1-976 0,1-2-208 0,2 4-32 0,-1-4-16 16,2 2-448-16,0-1-96 0,-1 2-16 0,2 0 0 16,0-1-192-16,2 2-64 0,0-1 0 0,-1 0 0 0,3 1-96 0,1 0-32 15,1 3 0-15,1-1 0 16,4-1-256-16,3-3 0 0,3 4 128 0,3-4-128 16,3 2 0-16,4-5 0 0,2 1 0 15,3-2 0-15,5-1 0 0,1-2 0 0,2-1 0 0,-1 1 0 16,2 1-256-16,-3 0 0 0,-2 2 0 0,-1-1 0 15,-6-2-208 1,-2 1-48-16,-6 1-16 0,-3 1 0 0,-6-2-496 0,-2-1-80 0,-3 2-32 16,-2-2-16528-16</inkml:trace>
  <inkml:trace contextRef="#ctx0" brushRef="#br1" timeOffset="57770.07">31002 14756 29487 0,'0'-4'2624'0,"1"2"-2112"0,0 1-512 0,-1-1 0 0,1 1 864 0,1 1 64 0,-1-3 16 0,0 0 0 0,1-1 704 0,1-2 144 0,-2 4 16 0,0-2 16 0,-2 0-896 0,0 3-176 16,0 1-48-16,-2 0 0 0,1 1-176 0,-2 1-32 0,2 0-16 0,-2-1 0 0,4-1-48 0,0 0-16 16,0 0 0-16,0 0 0 15,0 0-80-15,-16 18-16 0,15-17 0 0,-1 1 0 0,1 1 0 0,0 0 0 16,0-1 0-16,-1 0 0 0,2 1 32 0,-1 0 0 16,0 0 0-16,0 3 0 15,-1-2 32-15,1 2 0 0,-1 1 0 0,0 2 0 0,0 1-208 0,1 2-48 16,-2 1 0-16,1-1 0 0,-1 4-128 0,1 0 0 15,1 4 0-15,-2 2 0 0,2 2 0 0,0-1 0 16,-1 2 0-16,1 1 0 0,0 1 0 0,1 1 160 0,0-2-16 16,0-1 0-16,0-1-144 0,-1-3 0 0,1 1 0 0,0-4 0 15,-1-4 0-15,1 1 0 0,0-5 0 16,1 0 0-16,-1-4 0 0,-1-4 0 0,1-2 0 0,0 0 0 31,-2-2-1296-31,0-4-144 0,-1-4-32 0,2-3-19648 0</inkml:trace>
  <inkml:trace contextRef="#ctx0" brushRef="#br1" timeOffset="59066.63">30875 15878 10127 0,'0'-3'896'0,"2"0"-704"0,-1-2-192 0,-1 3 0 0,1-1 720 0,-1 0 112 0,1-3 32 0,2-3 0 0,-1-2 1072 16,1-1 224-16,-1-1 32 0,1 1 16 0,-2 3-144 0,0 2-16 0,0-3-16 0,1 5 0 0,-2 1 80 0,0 1 32 0,0-1 0 0,-2 4 0 0,2 0-720 0,-1 0-144 15,1 0-16-15,0 1-16 0,0 2-656 0,0-3-128 0,0 3-16 16,0-3-16-16,0 0-48 0,0 0 0 0,0 0 0 0,0 0 0 15,0 0 64-15,0 0 0 0,0 0 0 0,0 0 0 16,4 22-80-16,-4-21-16 0,1 1 0 0,-1-1 0 16,1 2-112-16,1-1-32 0,-2-2 0 0,1 2 0 15,0 0 0-15,0-2 0 0,-1 3 0 0,2-3 0 16,-1 0-32-16,-1 0-16 0,0 0 0 0,1 0 0 16,-1 0-160-16,0 0 0 0,1 0 0 0,-1 0 128 0,2-3 16 15,-2 3 0-15,1-4 0 0,-1 2 0 16,0 2 48-16,0 0 0 0,0 0 0 0,0 0 0 0,0 0-192 0,3-22 0 15,-1 15 0-15,-2 4 0 0,1-1 0 0,0-2 0 16,0 0 0-16,-1 0 0 0,2-1 0 0,-2 4 0 16,1-4 0-16,-1 1 0 0,0 1 0 0,1 2 0 15,-1-1 0-15,0 0 0 0,0 2 0 0,0 2 0 16,0-3 0-16,0 2 128 0,0 1-128 0,-1 1 0 16,1-1 0-16,-1 0-176 0,1 3 176 0,0-3 0 15,0 0 0-15,0 0 0 0,0 0 0 0,0 0 0 16,-3 18 0-16,3-12 0 0,0 2 0 0,1 1 0 15,1 3 0-15,-1 1 0 0,1 0 0 0,0 3 0 16,0 4 128-16,1 1-128 0,-1 3 0 0,1 5 128 16,-1-1-128-16,2 2 0 0,-2 5 0 0,3 5 0 15,-1 1 0-15,0 4 0 0,-1 2 0 0,0 0 0 0,-1-3 0 16,1 1 0-16,-2-1 0 0,-1 3 0 0,0-5 0 0,1 2 0 16,-2-4 0-16,1-1 0 0,-1-1 0 0,-2-3 0 15,2-4 0-15,-2-3 0 0,2-2 0 0,-1-4 0 16,-1-2 0-16,1 1 0 0,-1-5 0 0,1 0 0 15,-1-6 0-15,1-1 0 0,-1-2 0 0,1-2 0 16,1 1 0-16,-2-2 0 0,2 0 0 0,0-2 0 16,0 1 0-16,-2-2 0 0,2 1 0 0,0 0 0 0,-2 0-160 15,1 1 0-15,0-2 0 0,0 1 0 0,1 1 160 16,-2 3 0-16,1-5 0 0,-1 4-128 16,2-4 128-16,0 2 0 0,0-2 0 0,-1 2 0 0,2-1 0 0,0-2 0 15,-1 1 0-15,1-1 0 0,0 3 176 0,0-3-48 16,0 0 0-16,0 0 0 0,0 0-128 0,0 0 0 15,0 0 0-15,0 0 0 0,0 0 0 0,0 0 0 16,0 0 0-16,0 0 0 0,0 0 0 0,0 0 0 16,0 0 0-16,0 0 0 0,0 0 192 0,0 0-32 15,0 0-16-15,0 0 0 0,0 0-144 0,0 0 0 16,0 0 0-16,0 0 128 0,0 0-128 0,0 0 0 16,0 0 0-16,0 0 0 0,0 0 0 0,0 0 192 15,0 0-192-15,0 0 192 0,0 0-192 0,0 0 0 16,0 0 0-16,0 0 128 0,0 0-128 0,0 0 0 15,0 0 0-15,0 0 0 0,0 0 0 0,0 0 0 0,0 0 0 0,0 0 128 16,0 0-128-16,0 0 192 0,0 0-192 0,0 0 192 16,0 0-192-16,0 0 0 0,0 0 0 0,0 0 0 15,0 0 0-15,0 0 0 0,0 0 0 0,0 0 0 16,0 0 0-16,0 0 0 0,0 0 0 0,0 0 0 16,0 0 0-16,0 0 0 0,0 0 0 0,0 0 0 0,0 0 0 15,0 0 0-15,0 0 0 0,0 0 0 0,0 0 0 16,0 0 0-16,0 0 0 0,0 0 0 15,0 0-480-15,0 0-80 0,0 0-16 0,19-13 0 16,-17 10-576-16,-1-3-112 0</inkml:trace>
  <inkml:trace contextRef="#ctx0" brushRef="#br1" timeOffset="61246.17">31014 17548 35935 0,'0'-1'3200'0,"-1"1"-2560"0,1 0-512 0,0 0-128 0,1 0 1024 0,0 0 192 0,-1 0 48 0,1 1 0 0,1 2-496 0,-2 1-112 0,1 4-16 0,-1 5 0 0,-1-1 320 0,-1 8 48 15,1-2 16-15,-1 7 0 0,-1 3-416 0,0 2-80 16,-2 4-16-16,0 4 0 0,-2 3-512 0,0 3 0 0,0 3 0 0,-3 4 0 15,1 0 0-15,-1-3 0 0,0 2 0 0,0-3 0 16,0-2 0-16,2-4 0 0,-1-3 0 0,3-3 0 16,0-4-320-16,1-5 48 0,0-2 0 0,1-1 0 15,1-5-640 1,0-4-128-16,1-4-32 0,0-4 0 16,0-4-1088-16,1-4-208 0</inkml:trace>
  <inkml:trace contextRef="#ctx0" brushRef="#br1" timeOffset="61537.38">30455 17566 37775 0,'-10'1'1664'0,"3"-1"368"0,1 0-1632 0,2 0-400 15,3 0 0-15,2-1 0 0,0 1 800 0,0-3 80 16,2 1 16-16,0-2 0 0,4 0-192 0,1-2-16 16,6 0-16-16,2 0 0 0,3 0 448 0,3-2 96 15,3 2 0-15,5-3 16 0,8 3-240 0,4-1-48 16,6 2-16-16,4 1 0 0,-2 0-480 0,7-1-112 0,6 4-16 0,8-1 0 16,2 2-320-16,6-3 0 15,4 2 0-15,2-5 0 0,3 0-208 0,2-4-112 16,4-3-32-16,4-5-22560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17.png"/><Relationship Id="rId3" Type="http://schemas.openxmlformats.org/officeDocument/2006/relationships/image" Target="../media/image241.png"/><Relationship Id="rId7" Type="http://schemas.openxmlformats.org/officeDocument/2006/relationships/image" Target="../media/image292.png"/><Relationship Id="rId12" Type="http://schemas.openxmlformats.org/officeDocument/2006/relationships/customXml" Target="../ink/ink1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332.png"/><Relationship Id="rId5" Type="http://schemas.openxmlformats.org/officeDocument/2006/relationships/image" Target="../media/image262.png"/><Relationship Id="rId10" Type="http://schemas.openxmlformats.org/officeDocument/2006/relationships/image" Target="../media/image321.png"/><Relationship Id="rId4" Type="http://schemas.openxmlformats.org/officeDocument/2006/relationships/image" Target="../media/image251.png"/><Relationship Id="rId9" Type="http://schemas.openxmlformats.org/officeDocument/2006/relationships/image" Target="../media/image3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8.png"/><Relationship Id="rId3" Type="http://schemas.openxmlformats.org/officeDocument/2006/relationships/image" Target="../media/image351.png"/><Relationship Id="rId7" Type="http://schemas.openxmlformats.org/officeDocument/2006/relationships/image" Target="../media/image38.png"/><Relationship Id="rId12" Type="http://schemas.openxmlformats.org/officeDocument/2006/relationships/customXml" Target="../ink/ink13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51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1.xml"/><Relationship Id="rId4" Type="http://schemas.openxmlformats.org/officeDocument/2006/relationships/image" Target="../media/image2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71.png"/><Relationship Id="rId7" Type="http://schemas.openxmlformats.org/officeDocument/2006/relationships/image" Target="../media/image3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10" Type="http://schemas.openxmlformats.org/officeDocument/2006/relationships/image" Target="../media/image252.png"/><Relationship Id="rId4" Type="http://schemas.openxmlformats.org/officeDocument/2006/relationships/image" Target="../media/image291.png"/><Relationship Id="rId9" Type="http://schemas.openxmlformats.org/officeDocument/2006/relationships/customXml" Target="../ink/ink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0.png"/><Relationship Id="rId3" Type="http://schemas.openxmlformats.org/officeDocument/2006/relationships/image" Target="../media/image270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0.png"/><Relationship Id="rId5" Type="http://schemas.openxmlformats.org/officeDocument/2006/relationships/image" Target="../media/image300.png"/><Relationship Id="rId10" Type="http://schemas.openxmlformats.org/officeDocument/2006/relationships/image" Target="../media/image360.png"/><Relationship Id="rId4" Type="http://schemas.openxmlformats.org/officeDocument/2006/relationships/image" Target="../media/image29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hiagodnf.github.io/wumpus-world-simul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46.png"/><Relationship Id="rId5" Type="http://schemas.openxmlformats.org/officeDocument/2006/relationships/customXml" Target="../ink/ink30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Logical Agent Algorithms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5D07B5-7200-EE2D-01B1-90B5B41695BB}"/>
                  </a:ext>
                </a:extLst>
              </p14:cNvPr>
              <p14:cNvContentPartPr/>
              <p14:nvPr/>
            </p14:nvContentPartPr>
            <p14:xfrm>
              <a:off x="208440" y="922680"/>
              <a:ext cx="4723920" cy="486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5D07B5-7200-EE2D-01B1-90B5B41695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80" y="913320"/>
                <a:ext cx="4742640" cy="48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32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8F0E96-CF36-B50D-4B4A-913A2A34D3F7}"/>
                  </a:ext>
                </a:extLst>
              </p14:cNvPr>
              <p14:cNvContentPartPr/>
              <p14:nvPr/>
            </p14:nvContentPartPr>
            <p14:xfrm>
              <a:off x="152640" y="1440360"/>
              <a:ext cx="2508840" cy="119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8F0E96-CF36-B50D-4B4A-913A2A34D3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280" y="1431000"/>
                <a:ext cx="2527560" cy="12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9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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00FF"/>
                    </a:solidFill>
                  </a:rPr>
                  <a:t>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are models and propositional logic sentences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represented?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  <a:blipFill>
                <a:blip r:embed="rId2"/>
                <a:stretch>
                  <a:fillRect l="-1147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DA64C9-6D65-5D3B-6E55-35A8A14D52A5}"/>
                  </a:ext>
                </a:extLst>
              </p14:cNvPr>
              <p14:cNvContentPartPr/>
              <p14:nvPr/>
            </p14:nvContentPartPr>
            <p14:xfrm>
              <a:off x="8319600" y="426240"/>
              <a:ext cx="3170160" cy="622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DA64C9-6D65-5D3B-6E55-35A8A14D52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0240" y="416880"/>
                <a:ext cx="3188880" cy="62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42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2578937"/>
            <a:ext cx="11165322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Forward chaining,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B9AE48-F83B-4BCA-CD67-AE3416BF3F9E}"/>
                  </a:ext>
                </a:extLst>
              </p14:cNvPr>
              <p14:cNvContentPartPr/>
              <p14:nvPr/>
            </p14:nvContentPartPr>
            <p14:xfrm>
              <a:off x="348840" y="1941480"/>
              <a:ext cx="7911720" cy="163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B9AE48-F83B-4BCA-CD67-AE3416BF3F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480" y="1932120"/>
                <a:ext cx="7930440" cy="16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39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2FD3C-871B-B850-C4FC-C91F2F1F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36106"/>
          <a:stretch/>
        </p:blipFill>
        <p:spPr>
          <a:xfrm>
            <a:off x="880573" y="4292040"/>
            <a:ext cx="1444162" cy="1398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5C38E3-D0E7-9A6C-161B-7C3869A82E53}"/>
              </a:ext>
            </a:extLst>
          </p:cNvPr>
          <p:cNvGrpSpPr/>
          <p:nvPr/>
        </p:nvGrpSpPr>
        <p:grpSpPr>
          <a:xfrm>
            <a:off x="2121902" y="3474005"/>
            <a:ext cx="1444162" cy="1398767"/>
            <a:chOff x="7887998" y="354677"/>
            <a:chExt cx="1444162" cy="13987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E77E8-A4C3-5879-3680-3786C1FB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7887998" y="354677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CC200D-9A91-3F91-C470-A6D4C5FA349D}"/>
                </a:ext>
              </a:extLst>
            </p:cNvPr>
            <p:cNvSpPr/>
            <p:nvPr/>
          </p:nvSpPr>
          <p:spPr>
            <a:xfrm>
              <a:off x="7977230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98B4A3-DDBD-A184-137E-C9A7AAEA612A}"/>
              </a:ext>
            </a:extLst>
          </p:cNvPr>
          <p:cNvGrpSpPr/>
          <p:nvPr/>
        </p:nvGrpSpPr>
        <p:grpSpPr>
          <a:xfrm>
            <a:off x="4188584" y="3474005"/>
            <a:ext cx="1444162" cy="1398767"/>
            <a:chOff x="9042463" y="96756"/>
            <a:chExt cx="1444162" cy="13987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5F21E-264D-DDC8-03DC-00FCB261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9042463" y="96756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324595-4080-DCC6-BB9B-9FBEAB91980D}"/>
                </a:ext>
              </a:extLst>
            </p:cNvPr>
            <p:cNvSpPr/>
            <p:nvPr/>
          </p:nvSpPr>
          <p:spPr>
            <a:xfrm>
              <a:off x="9510740" y="545528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1CC74-6021-3C52-7717-8958F264EEEF}"/>
              </a:ext>
            </a:extLst>
          </p:cNvPr>
          <p:cNvGrpSpPr/>
          <p:nvPr/>
        </p:nvGrpSpPr>
        <p:grpSpPr>
          <a:xfrm>
            <a:off x="3082214" y="4604395"/>
            <a:ext cx="1444162" cy="1398767"/>
            <a:chOff x="8815949" y="1096993"/>
            <a:chExt cx="1444162" cy="13987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24D2E4-2736-907C-0EF0-366F3C48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8815949" y="1096993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339609-289C-FA98-ED71-BC9052DABC3B}"/>
                </a:ext>
              </a:extLst>
            </p:cNvPr>
            <p:cNvSpPr/>
            <p:nvPr/>
          </p:nvSpPr>
          <p:spPr>
            <a:xfrm>
              <a:off x="8890001" y="154942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ED4E01-8EED-9B24-A483-970C7C5E86AE}"/>
                </a:ext>
              </a:extLst>
            </p:cNvPr>
            <p:cNvSpPr/>
            <p:nvPr/>
          </p:nvSpPr>
          <p:spPr>
            <a:xfrm>
              <a:off x="9265056" y="15507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32636C-B769-B3BD-AE5E-04432B638FEA}"/>
              </a:ext>
            </a:extLst>
          </p:cNvPr>
          <p:cNvGrpSpPr/>
          <p:nvPr/>
        </p:nvGrpSpPr>
        <p:grpSpPr>
          <a:xfrm>
            <a:off x="7261540" y="4657994"/>
            <a:ext cx="1444162" cy="1398767"/>
            <a:chOff x="10055081" y="372721"/>
            <a:chExt cx="1444162" cy="13987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AA5E4D-801E-7AEE-2BF2-111C0035D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055081" y="372721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F21722-4499-5252-243E-7493427CAA34}"/>
                </a:ext>
              </a:extLst>
            </p:cNvPr>
            <p:cNvSpPr/>
            <p:nvPr/>
          </p:nvSpPr>
          <p:spPr>
            <a:xfrm>
              <a:off x="10141372" y="81054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883A7E-D48B-543C-59D3-8A406C229677}"/>
                </a:ext>
              </a:extLst>
            </p:cNvPr>
            <p:cNvSpPr/>
            <p:nvPr/>
          </p:nvSpPr>
          <p:spPr>
            <a:xfrm>
              <a:off x="10502833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C11D91-6178-E8F1-F570-E35F133D22DE}"/>
                </a:ext>
              </a:extLst>
            </p:cNvPr>
            <p:cNvSpPr/>
            <p:nvPr/>
          </p:nvSpPr>
          <p:spPr>
            <a:xfrm>
              <a:off x="10155283" y="151369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077A355-065A-BA7A-109F-C2ACC9AA6D5A}"/>
                </a:ext>
              </a:extLst>
            </p:cNvPr>
            <p:cNvSpPr/>
            <p:nvPr/>
          </p:nvSpPr>
          <p:spPr>
            <a:xfrm>
              <a:off x="10502833" y="152142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890571-BA29-420C-E1BD-D480C03059CC}"/>
              </a:ext>
            </a:extLst>
          </p:cNvPr>
          <p:cNvGrpSpPr/>
          <p:nvPr/>
        </p:nvGrpSpPr>
        <p:grpSpPr>
          <a:xfrm>
            <a:off x="9579383" y="3537197"/>
            <a:ext cx="1444162" cy="1398767"/>
            <a:chOff x="10621572" y="899204"/>
            <a:chExt cx="1444162" cy="13987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1D5E3D-AA6A-4B26-976B-108DA423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621572" y="899204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D69861-AA15-B795-FECF-B034A006A15D}"/>
                </a:ext>
              </a:extLst>
            </p:cNvPr>
            <p:cNvSpPr/>
            <p:nvPr/>
          </p:nvSpPr>
          <p:spPr>
            <a:xfrm>
              <a:off x="10726574" y="133613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D0A68A-FDB4-A09B-6687-0F6093FED471}"/>
                </a:ext>
              </a:extLst>
            </p:cNvPr>
            <p:cNvSpPr/>
            <p:nvPr/>
          </p:nvSpPr>
          <p:spPr>
            <a:xfrm>
              <a:off x="11088035" y="133335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464C5-2431-E12A-A2DE-DAE7560FA561}"/>
                </a:ext>
              </a:extLst>
            </p:cNvPr>
            <p:cNvSpPr/>
            <p:nvPr/>
          </p:nvSpPr>
          <p:spPr>
            <a:xfrm>
              <a:off x="10740485" y="203928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04F4D0-2595-35B3-F73E-360D91AA25C4}"/>
                </a:ext>
              </a:extLst>
            </p:cNvPr>
            <p:cNvSpPr/>
            <p:nvPr/>
          </p:nvSpPr>
          <p:spPr>
            <a:xfrm>
              <a:off x="11088035" y="2047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10D2FC-3FD4-670C-C45D-BD5AEBC7FE88}"/>
                </a:ext>
              </a:extLst>
            </p:cNvPr>
            <p:cNvSpPr/>
            <p:nvPr/>
          </p:nvSpPr>
          <p:spPr>
            <a:xfrm>
              <a:off x="10726574" y="170309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A60E9F-2E22-6522-1548-17C73D63E5A2}"/>
                </a:ext>
              </a:extLst>
            </p:cNvPr>
            <p:cNvSpPr/>
            <p:nvPr/>
          </p:nvSpPr>
          <p:spPr>
            <a:xfrm>
              <a:off x="11088035" y="170031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EA71A4-6E6C-3D94-DC21-F581A79F61DB}"/>
                </a:ext>
              </a:extLst>
            </p:cNvPr>
            <p:cNvSpPr/>
            <p:nvPr/>
          </p:nvSpPr>
          <p:spPr>
            <a:xfrm>
              <a:off x="11435585" y="204845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183A77-A6F5-6E0D-6D1D-F3FEF0E85FB9}"/>
                </a:ext>
              </a:extLst>
            </p:cNvPr>
            <p:cNvSpPr/>
            <p:nvPr/>
          </p:nvSpPr>
          <p:spPr>
            <a:xfrm>
              <a:off x="11797046" y="204567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58D2DE4-893A-F1DC-7E4C-830ED1568C81}"/>
                  </a:ext>
                </a:extLst>
              </p14:cNvPr>
              <p14:cNvContentPartPr/>
              <p14:nvPr/>
            </p14:nvContentPartPr>
            <p14:xfrm>
              <a:off x="210600" y="1642320"/>
              <a:ext cx="845280" cy="1209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58D2DE4-893A-F1DC-7E4C-830ED1568C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0" y="1632960"/>
                <a:ext cx="864000" cy="12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5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9D23768-AB93-7403-8F74-04BCF2AA3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207248" cy="129073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recursion as backtracking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C6F44F-9ED5-3622-F2AF-79D906224556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3F76C-EFC3-96C9-ED7F-5D1998CA1FC0}"/>
              </a:ext>
            </a:extLst>
          </p:cNvPr>
          <p:cNvSpPr/>
          <p:nvPr/>
        </p:nvSpPr>
        <p:spPr>
          <a:xfrm>
            <a:off x="5627221" y="5314578"/>
            <a:ext cx="268941" cy="26894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6004A6-87F3-DD04-2D78-93D51A44A476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C12243-ED68-4D7A-0EED-1C6660FFDFBD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CAAB7A-8E85-B19C-9101-374EAE7C1CEE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903D7A-1283-F946-C727-E4D58467E2E3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7B152F0-619C-9225-B9E7-02E51A8472B8}"/>
                  </a:ext>
                </a:extLst>
              </p14:cNvPr>
              <p14:cNvContentPartPr/>
              <p14:nvPr/>
            </p14:nvContentPartPr>
            <p14:xfrm>
              <a:off x="244800" y="2543400"/>
              <a:ext cx="4006800" cy="4065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7B152F0-619C-9225-B9E7-02E51A8472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440" y="2534040"/>
                <a:ext cx="4025520" cy="40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18" grpId="0"/>
      <p:bldP spid="119" grpId="0"/>
      <p:bldP spid="15" grpId="0" animBg="1"/>
      <p:bldP spid="21" grpId="0" animBg="1"/>
      <p:bldP spid="32" grpId="0" animBg="1"/>
      <p:bldP spid="44" grpId="0"/>
      <p:bldP spid="45" grpId="0"/>
      <p:bldP spid="46" grpId="0"/>
      <p:bldP spid="47" grpId="0"/>
      <p:bldP spid="48" grpId="0"/>
      <p:bldP spid="49" grpId="0"/>
      <p:bldP spid="5" grpId="0"/>
      <p:bldP spid="5" grpId="1"/>
      <p:bldP spid="8" grpId="0"/>
      <p:bldP spid="2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D758-74FA-FE5E-D585-65CD30CE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</a:t>
            </a:r>
            <a:r>
              <a:rPr lang="en-US" dirty="0"/>
              <a:t>∪</a:t>
            </a:r>
            <a:r>
              <a:rPr lang="en-US" dirty="0">
                <a:solidFill>
                  <a:srgbClr val="0000FF"/>
                </a:solidFill>
              </a:rPr>
              <a:t> symbols(α), 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C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symbols, model</a:t>
            </a:r>
            <a:r>
              <a:rPr lang="en-US" dirty="0"/>
              <a:t>)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Recursively check to make sure all models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that satisfy the KB also satisfy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0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symbols, model</a:t>
                </a:r>
                <a:r>
                  <a:rPr lang="en-US" dirty="0"/>
                  <a:t>)    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Returns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true or false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/>
                  <a:t>empty?(</a:t>
                </a:r>
                <a:r>
                  <a:rPr lang="en-US" dirty="0">
                    <a:solidFill>
                      <a:srgbClr val="0000FF"/>
                    </a:solidFill>
                  </a:rPr>
                  <a:t>symbols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α, model</a:t>
                </a:r>
                <a:r>
                  <a:rPr lang="en-US" dirty="0"/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true</a:t>
                </a:r>
                <a:endParaRPr lang="en-US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i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← first(</a:t>
                </a:r>
                <a:r>
                  <a:rPr lang="en-US" dirty="0">
                    <a:solidFill>
                      <a:srgbClr val="0000FF"/>
                    </a:solidFill>
                  </a:rPr>
                  <a:t>symbols)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                rest ← </a:t>
                </a:r>
                <a:r>
                  <a:rPr lang="en-US" dirty="0"/>
                  <a:t>rest</a:t>
                </a:r>
                <a:r>
                  <a:rPr lang="en-US" dirty="0">
                    <a:solidFill>
                      <a:srgbClr val="0000FF"/>
                    </a:solidFill>
                  </a:rPr>
                  <a:t>(symbols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/>
                  <a:t>  and </a:t>
                </a:r>
                <a:r>
                  <a:rPr lang="en-US" dirty="0"/>
                  <a:t>(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true}</a:t>
                </a:r>
                <a:r>
                  <a:rPr lang="en-US" dirty="0"/>
                  <a:t>)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b="1" dirty="0"/>
                  <a:t>                              </a:t>
                </a: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false}</a:t>
                </a:r>
                <a:r>
                  <a:rPr lang="en-US" dirty="0"/>
                  <a:t>) 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99" r="-522" b="-18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Propositional logic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Models and Knowledge Bases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Satisifiability</a:t>
            </a:r>
            <a:r>
              <a:rPr lang="en-US" sz="2800" dirty="0">
                <a:solidFill>
                  <a:schemeClr val="tx1"/>
                </a:solidFill>
              </a:rPr>
              <a:t> and Entailment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Today: Logical Agent Algorithms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 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(Next time) 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C68ABA-1ADA-84BD-09DF-97BB6730541A}"/>
                  </a:ext>
                </a:extLst>
              </p14:cNvPr>
              <p14:cNvContentPartPr/>
              <p14:nvPr/>
            </p14:nvContentPartPr>
            <p14:xfrm>
              <a:off x="341280" y="3765240"/>
              <a:ext cx="6973920" cy="257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C68ABA-1ADA-84BD-09DF-97BB673054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920" y="3755880"/>
                <a:ext cx="6992640" cy="25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7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17" y="1125489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>
                <a:solidFill>
                  <a:schemeClr val="tx1"/>
                </a:solidFill>
              </a:rPr>
              <a:t>O(2</a:t>
            </a:r>
            <a:r>
              <a:rPr lang="en-US" baseline="30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time, linear space</a:t>
            </a:r>
          </a:p>
          <a:p>
            <a:endParaRPr lang="en-US" dirty="0"/>
          </a:p>
          <a:p>
            <a:r>
              <a:rPr lang="en-US" dirty="0"/>
              <a:t>Can we do better?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ABB69-DDDD-E779-2266-315847A5143B}"/>
              </a:ext>
            </a:extLst>
          </p:cNvPr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BCEBE-3142-92E6-AAAE-BBA269039C0E}"/>
              </a:ext>
            </a:extLst>
          </p:cNvPr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305E0-9943-CA6B-4644-52F7BB8B2959}"/>
              </a:ext>
            </a:extLst>
          </p:cNvPr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24DEDF-CC64-9C99-AD7E-2FB8F1ADF74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E3C9BD-C23F-D5AE-5EC7-548E76E9DD14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C832F-9489-7962-5D2F-1165D365D6A4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3AEEED-A47C-8C87-8697-655DA725F8E5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227371-027C-1B11-F361-E9F65EE758B3}"/>
              </a:ext>
            </a:extLst>
          </p:cNvPr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6C5B86-2D5C-FDEE-EB5A-29091F81D28E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0BDEE2-9C4E-6820-9F24-84BF1FBBBAEE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EE2EC8D-73EF-BCA6-2EB4-A83B321BA953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6255E3D-3824-FBDC-DC2E-09D339E6E30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D2291E-807A-153A-1AAA-42D5C108E0B0}"/>
              </a:ext>
            </a:extLst>
          </p:cNvPr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6374AB-06C0-6AF4-20A3-6174681E856E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29A7F8-D358-EA87-771E-736280403B0D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66A4822-B987-5882-79F6-DA0C15F3C886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CE3F514-58AE-D70E-2D3E-A9F923BFE4E4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A9A927-1FB1-524D-88D4-B271A4112FD7}"/>
              </a:ext>
            </a:extLst>
          </p:cNvPr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D0FA7D-2A64-0E48-658A-5DE763DAAD3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D7E110-7B74-66B8-9C98-1A5856AD51D9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829D7E8-A36E-1BAC-5551-A4A708B2CED8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9A074F-74AC-4D85-B450-6A8A24CB018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7E6ED5-143C-3AC9-E16F-E0A3DBE6CDC5}"/>
              </a:ext>
            </a:extLst>
          </p:cNvPr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862B3B-85EE-39C0-44C9-C77EDD0CCE56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166582-5036-77F9-6091-6BD1677BBD7E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F00A44B-6AE6-63E4-93C5-3DA064A412F9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8B66CDB-39B7-FBF3-422F-B769A5051007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1DF92D-52CA-A98C-B53D-94DBDEDB99E5}"/>
              </a:ext>
            </a:extLst>
          </p:cNvPr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B2B2F0E-07FA-592E-7B70-0BCABC9B760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789D92B-8C8A-B14C-E484-382BDFE74FE7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87D4AC0-CE59-1AD3-1CB9-448505012CF2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735053E-AEF9-CD15-D667-871C74E402B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AAFD63-AA78-8909-768B-1CDB2EEE8188}"/>
              </a:ext>
            </a:extLst>
          </p:cNvPr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7B13D9B-5EE3-48C0-8E86-82065DCF9936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54CAC77-30DE-84B4-1617-D8B236AF915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04F9B44-1E61-0855-9B1B-D30F5E96FDDF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770FF79-ACE0-C9A2-56FD-9B8767494546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67078A3-6CD3-0839-0319-9774F593B498}"/>
              </a:ext>
            </a:extLst>
          </p:cNvPr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F338D0F-EF67-D958-56B1-3300FE5CE805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5CEEF05-EC8A-9A77-B242-9734E59D7E28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10F1C42-93FB-1E50-6865-C6919F6BE3E2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65DD4A0-E24B-EBBB-0830-E5B8A817103F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8EFBAA1-DFD8-00F6-39D0-DF54F0773C6C}"/>
              </a:ext>
            </a:extLst>
          </p:cNvPr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8882D07-4038-D045-D5D1-442B830C7A4D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0CFDB8F-A691-CD95-B892-4217161E2100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14769D4-4F6D-4070-4530-EFF41F73D6C6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73D6A9-8A28-B818-27EB-A50B2FA92298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E82A7FD-CEAD-CD00-EE55-5DB456E7F626}"/>
              </a:ext>
            </a:extLst>
          </p:cNvPr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48A6F1C-92F2-6F67-5193-7C9ED24A1A74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3C2F4C6-ECAD-6345-EA2F-206DBF2A3DA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7E05E3A-E49E-98A0-8499-2D8AC9DF286A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74A345C-2500-2CF2-1689-872A96AD4BA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53B532B-DD96-DC1A-6F76-4981ECA62DC5}"/>
              </a:ext>
            </a:extLst>
          </p:cNvPr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7BBE0-EC7D-5BD7-19A1-83F357879E6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0837D9-990F-68E9-60EB-7ADDA8FBF67A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09FF3EE-9C16-7364-8FAC-2C1BD3F5FA5C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B5249B-4D33-C3DE-E6B9-6350BBF82BE0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905FB0E3-CF72-D7AD-0516-FB29CD90F605}"/>
              </a:ext>
            </a:extLst>
          </p:cNvPr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7F8F011-826D-A302-2E18-453D7DA1EBDD}"/>
              </a:ext>
            </a:extLst>
          </p:cNvPr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2DD5FB6-2CD9-893E-CFC8-E0F2AECC6D7D}"/>
              </a:ext>
            </a:extLst>
          </p:cNvPr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7F7A3BB-F23C-BAB2-468F-418FBD516EED}"/>
              </a:ext>
            </a:extLst>
          </p:cNvPr>
          <p:cNvCxnSpPr>
            <a:stCxn id="15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AD0BD8C-3002-CED4-DEA1-2ED6DC9EBEF1}"/>
              </a:ext>
            </a:extLst>
          </p:cNvPr>
          <p:cNvCxnSpPr>
            <a:stCxn id="15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6943F0A9-D1DC-B04E-B394-F4FB4BB9DB4B}"/>
              </a:ext>
            </a:extLst>
          </p:cNvPr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212D2A1-6910-A20D-A7E2-C865C8ED32DE}"/>
              </a:ext>
            </a:extLst>
          </p:cNvPr>
          <p:cNvCxnSpPr>
            <a:stCxn id="157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1B015BC-253D-1468-1BD0-B97A28477587}"/>
              </a:ext>
            </a:extLst>
          </p:cNvPr>
          <p:cNvCxnSpPr>
            <a:stCxn id="157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E58BC5CB-D923-F4DF-3C6A-9396F0A5D834}"/>
              </a:ext>
            </a:extLst>
          </p:cNvPr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9A25B6D-4F34-E564-A7B1-EC7D3CFA9258}"/>
              </a:ext>
            </a:extLst>
          </p:cNvPr>
          <p:cNvCxnSpPr>
            <a:stCxn id="160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8DE0948-DE7C-2F52-EB53-8F12BC005A62}"/>
              </a:ext>
            </a:extLst>
          </p:cNvPr>
          <p:cNvCxnSpPr>
            <a:stCxn id="160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43E1AF1F-3528-3004-E8B2-3AE85D79859B}"/>
              </a:ext>
            </a:extLst>
          </p:cNvPr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9B93CD5-8924-E937-DA24-5294C621728D}"/>
              </a:ext>
            </a:extLst>
          </p:cNvPr>
          <p:cNvCxnSpPr>
            <a:stCxn id="163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F4F69FE-F7D5-840A-1AEC-F590D27E94DC}"/>
              </a:ext>
            </a:extLst>
          </p:cNvPr>
          <p:cNvCxnSpPr>
            <a:stCxn id="163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F9856B25-B7EC-1EC4-5404-5314352E9874}"/>
              </a:ext>
            </a:extLst>
          </p:cNvPr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01864EA-4829-BEF8-CC09-5CF9A485200D}"/>
              </a:ext>
            </a:extLst>
          </p:cNvPr>
          <p:cNvCxnSpPr>
            <a:stCxn id="166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FAA7D1E-FB7E-8B86-A99A-102622150C07}"/>
              </a:ext>
            </a:extLst>
          </p:cNvPr>
          <p:cNvCxnSpPr>
            <a:stCxn id="166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DCD9E477-7360-5FC7-A9EE-1699BCADFE74}"/>
              </a:ext>
            </a:extLst>
          </p:cNvPr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FB9B20F7-2302-F61E-A7E6-891404A2A0A7}"/>
              </a:ext>
            </a:extLst>
          </p:cNvPr>
          <p:cNvCxnSpPr>
            <a:stCxn id="16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D711339-72F4-51A7-EB67-468527FD02FB}"/>
              </a:ext>
            </a:extLst>
          </p:cNvPr>
          <p:cNvCxnSpPr>
            <a:stCxn id="16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8EEFDFC9-FC82-9302-E568-129A7C433D87}"/>
              </a:ext>
            </a:extLst>
          </p:cNvPr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CD43EF8-60E8-58A2-C103-BAB81783A01B}"/>
              </a:ext>
            </a:extLst>
          </p:cNvPr>
          <p:cNvCxnSpPr>
            <a:stCxn id="17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59F7BA8-4601-BD03-312C-536103611F37}"/>
              </a:ext>
            </a:extLst>
          </p:cNvPr>
          <p:cNvCxnSpPr>
            <a:stCxn id="17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D940BFD-0737-8406-8370-9394769F3376}"/>
              </a:ext>
            </a:extLst>
          </p:cNvPr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74CF84C-FF03-A1F7-F2BC-F99A29436C8B}"/>
              </a:ext>
            </a:extLst>
          </p:cNvPr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EE32D8B-9886-1BA8-125E-A8D895B4739E}"/>
              </a:ext>
            </a:extLst>
          </p:cNvPr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E7688A4-D04B-3B74-4FF2-3A6030EB783B}"/>
              </a:ext>
            </a:extLst>
          </p:cNvPr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F0444189-E511-8D0F-72EB-836DC95E9D65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2ED5F8A-91FE-98D5-332E-52973BA231D1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44F85B8-10DD-8FC3-3266-0943C1C4F523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F8FAE4-A8B3-145C-8332-AA2A8652B7E8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5DC6C3-517D-76B5-DF6C-ED9019D28748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351ED3-9B67-500A-121C-E0565A6505BC}"/>
                  </a:ext>
                </a:extLst>
              </p14:cNvPr>
              <p14:cNvContentPartPr/>
              <p14:nvPr/>
            </p14:nvContentPartPr>
            <p14:xfrm>
              <a:off x="650880" y="1515240"/>
              <a:ext cx="4696560" cy="103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351ED3-9B67-500A-121C-E0565A6505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1520" y="1505880"/>
                <a:ext cx="4715280" cy="10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32D7A5-6C08-3C62-1FE2-2E927C938D8E}"/>
                  </a:ext>
                </a:extLst>
              </p14:cNvPr>
              <p14:cNvContentPartPr/>
              <p14:nvPr/>
            </p14:nvContentPartPr>
            <p14:xfrm>
              <a:off x="282240" y="1575720"/>
              <a:ext cx="599040" cy="76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32D7A5-6C08-3C62-1FE2-2E927C938D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880" y="1566360"/>
                <a:ext cx="6177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FA7352-1E33-370F-1438-BEB061E6A2D9}"/>
                  </a:ext>
                </a:extLst>
              </p14:cNvPr>
              <p14:cNvContentPartPr/>
              <p14:nvPr/>
            </p14:nvContentPartPr>
            <p14:xfrm>
              <a:off x="1563120" y="1611000"/>
              <a:ext cx="5338440" cy="336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FA7352-1E33-370F-1438-BEB061E6A2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3760" y="1601640"/>
                <a:ext cx="5357160" cy="33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2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677718" y="2303979"/>
            <a:ext cx="6538768" cy="367598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677718" y="1667227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KB Clauses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E67419-C0E1-51C6-8543-2DF363085557}"/>
                  </a:ext>
                </a:extLst>
              </p14:cNvPr>
              <p14:cNvContentPartPr/>
              <p14:nvPr/>
            </p14:nvContentPartPr>
            <p14:xfrm>
              <a:off x="314640" y="1450800"/>
              <a:ext cx="4986360" cy="443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E67419-C0E1-51C6-8543-2DF3630855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280" y="1441440"/>
                <a:ext cx="5005080" cy="44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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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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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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 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 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8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false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false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false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false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false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68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Q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false</a:t>
              </a:r>
            </a:p>
            <a:p>
              <a:pPr marL="342874" marR="0" lvl="0" indent="-342874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7D31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xxxx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60834B-DFBD-7298-53CA-DD7BF3AB3216}"/>
                  </a:ext>
                </a:extLst>
              </p14:cNvPr>
              <p14:cNvContentPartPr/>
              <p14:nvPr/>
            </p14:nvContentPartPr>
            <p14:xfrm>
              <a:off x="259200" y="854280"/>
              <a:ext cx="5509440" cy="516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60834B-DFBD-7298-53CA-DD7BF3AB3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840" y="844920"/>
                <a:ext cx="5528160" cy="51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405721-FDD7-BD5B-7DF4-C7C4889F6AB5}"/>
                  </a:ext>
                </a:extLst>
              </p14:cNvPr>
              <p14:cNvContentPartPr/>
              <p14:nvPr/>
            </p14:nvContentPartPr>
            <p14:xfrm>
              <a:off x="262800" y="369360"/>
              <a:ext cx="10588320" cy="6380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405721-FDD7-BD5B-7DF4-C7C4889F6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440" y="360000"/>
                <a:ext cx="10607040" cy="63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341F1F-2583-B0CD-257A-495A8258E214}"/>
                  </a:ext>
                </a:extLst>
              </p14:cNvPr>
              <p14:cNvContentPartPr/>
              <p14:nvPr/>
            </p14:nvContentPartPr>
            <p14:xfrm>
              <a:off x="934920" y="3726000"/>
              <a:ext cx="9790920" cy="257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341F1F-2583-B0CD-257A-495A8258E2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560" y="3716640"/>
                <a:ext cx="9809640" cy="25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(OR)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(OR)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D483B0-E5D9-533F-6563-D21FA79B7FCA}"/>
                  </a:ext>
                </a:extLst>
              </p14:cNvPr>
              <p14:cNvContentPartPr/>
              <p14:nvPr/>
            </p14:nvContentPartPr>
            <p14:xfrm>
              <a:off x="376920" y="973080"/>
              <a:ext cx="7576200" cy="500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D483B0-E5D9-533F-6563-D21FA79B7F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560" y="963720"/>
                <a:ext cx="7594920" cy="50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DAE4DD-FFE4-CCCD-B674-7E2A13BDC431}"/>
                  </a:ext>
                </a:extLst>
              </p14:cNvPr>
              <p14:cNvContentPartPr/>
              <p14:nvPr/>
            </p14:nvContentPartPr>
            <p14:xfrm>
              <a:off x="372600" y="81360"/>
              <a:ext cx="11714400" cy="617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DAE4DD-FFE4-CCCD-B674-7E2A13BDC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72000"/>
                <a:ext cx="11733120" cy="61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8B582E-67A7-BD31-B994-7B1666A5EC52}"/>
                  </a:ext>
                </a:extLst>
              </p14:cNvPr>
              <p14:cNvContentPartPr/>
              <p14:nvPr/>
            </p14:nvContentPartPr>
            <p14:xfrm>
              <a:off x="10636200" y="948600"/>
              <a:ext cx="1281960" cy="2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8B582E-67A7-BD31-B994-7B1666A5EC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6840" y="939240"/>
                <a:ext cx="130068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FAE423-2A16-4DFD-58CF-C0F811D1B112}"/>
                  </a:ext>
                </a:extLst>
              </p14:cNvPr>
              <p14:cNvContentPartPr/>
              <p14:nvPr/>
            </p14:nvContentPartPr>
            <p14:xfrm>
              <a:off x="812880" y="583560"/>
              <a:ext cx="11008800" cy="4069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FAE423-2A16-4DFD-58CF-C0F811D1B1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3520" y="574200"/>
                <a:ext cx="11027520" cy="40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B816E5-F13C-1D55-5CF5-9FBE99506277}"/>
                  </a:ext>
                </a:extLst>
              </p14:cNvPr>
              <p14:cNvContentPartPr/>
              <p14:nvPr/>
            </p14:nvContentPartPr>
            <p14:xfrm>
              <a:off x="3202200" y="3819240"/>
              <a:ext cx="278568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B816E5-F13C-1D55-5CF5-9FBE995062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2840" y="3809880"/>
                <a:ext cx="280440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7678C7-254B-CDFC-3A07-7DAB685C8767}"/>
                  </a:ext>
                </a:extLst>
              </p14:cNvPr>
              <p14:cNvContentPartPr/>
              <p14:nvPr/>
            </p14:nvContentPartPr>
            <p14:xfrm>
              <a:off x="331560" y="2294280"/>
              <a:ext cx="7363080" cy="3778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7678C7-254B-CDFC-3A07-7DAB685C87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00" y="2284920"/>
                <a:ext cx="7381800" cy="37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68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Forward chaining,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6C8A27-E5B4-A461-A03B-364DB1BDF973}"/>
                  </a:ext>
                </a:extLst>
              </p14:cNvPr>
              <p14:cNvContentPartPr/>
              <p14:nvPr/>
            </p14:nvContentPartPr>
            <p14:xfrm>
              <a:off x="266040" y="4019400"/>
              <a:ext cx="11369880" cy="247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6C8A27-E5B4-A461-A03B-364DB1BDF9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80" y="4010040"/>
                <a:ext cx="11388600" cy="24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09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 CSPs!)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E5872-7369-14AF-3197-81F3B2980932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4FE0D-5FE9-C52C-EFE2-7351B251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38" y="1720735"/>
            <a:ext cx="4894739" cy="4199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FEA962-DF7C-7164-2FDE-2D67636161EB}"/>
                  </a:ext>
                </a:extLst>
              </p14:cNvPr>
              <p14:cNvContentPartPr/>
              <p14:nvPr/>
            </p14:nvContentPartPr>
            <p14:xfrm>
              <a:off x="6888240" y="1906200"/>
              <a:ext cx="3857400" cy="122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FEA962-DF7C-7164-2FDE-2D6763616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8880" y="1896840"/>
                <a:ext cx="3876120" cy="12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</a:t>
            </a:r>
            <a:r>
              <a:rPr lang="en-US" dirty="0" err="1"/>
              <a:t>cf</a:t>
            </a:r>
            <a:r>
              <a:rPr lang="en-US" dirty="0"/>
              <a:t>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dirty="0" err="1">
                <a:solidFill>
                  <a:srgbClr val="7030A0"/>
                </a:solidFill>
              </a:rPr>
              <a:t>reductio</a:t>
            </a:r>
            <a:r>
              <a:rPr lang="en-US" dirty="0">
                <a:solidFill>
                  <a:srgbClr val="7030A0"/>
                </a:solidFill>
              </a:rPr>
              <a:t> ad absurdum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F25976-4A47-B514-FC04-8F77415D3F96}"/>
                  </a:ext>
                </a:extLst>
              </p14:cNvPr>
              <p14:cNvContentPartPr/>
              <p14:nvPr/>
            </p14:nvContentPartPr>
            <p14:xfrm>
              <a:off x="1588320" y="2551320"/>
              <a:ext cx="8575560" cy="359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F25976-4A47-B514-FC04-8F77415D3F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960" y="2541960"/>
                <a:ext cx="859428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54F95E-BCEB-765D-974E-CDC3436F1B7F}"/>
                  </a:ext>
                </a:extLst>
              </p14:cNvPr>
              <p14:cNvContentPartPr/>
              <p14:nvPr/>
            </p14:nvContentPartPr>
            <p14:xfrm>
              <a:off x="604080" y="1650960"/>
              <a:ext cx="11398680" cy="448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54F95E-BCEB-765D-974E-CDC3436F1B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720" y="1641600"/>
                <a:ext cx="11417400" cy="45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F78EE0-26F1-D8F6-E96C-B5A0D58EB4E8}"/>
                  </a:ext>
                </a:extLst>
              </p14:cNvPr>
              <p14:cNvContentPartPr/>
              <p14:nvPr/>
            </p14:nvContentPartPr>
            <p14:xfrm>
              <a:off x="523800" y="887040"/>
              <a:ext cx="11561400" cy="562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F78EE0-26F1-D8F6-E96C-B5A0D58EB4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440" y="877680"/>
                <a:ext cx="11580120" cy="56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7030A0"/>
                </a:solidFill>
              </a:rPr>
              <a:t>conjunction (AND)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7030A0"/>
                </a:solidFill>
              </a:rPr>
              <a:t>disjunction (OR)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ym typeface="Symbol"/>
              </a:rPr>
              <a:t>Example: (</a:t>
            </a:r>
            <a:r>
              <a:rPr lang="en-US" sz="2800" dirty="0"/>
              <a:t>A  </a:t>
            </a:r>
            <a:r>
              <a:rPr lang="en-US" sz="2800" dirty="0">
                <a:sym typeface="Symbol"/>
              </a:rPr>
              <a:t>v  C   v   B)  (</a:t>
            </a:r>
            <a:r>
              <a:rPr lang="en-US" sz="2800" dirty="0"/>
              <a:t>A   </a:t>
            </a:r>
            <a:r>
              <a:rPr lang="en-US" sz="2800" dirty="0">
                <a:sym typeface="Symbol"/>
              </a:rPr>
              <a:t>v  B   v  C)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B49E77-50FC-29AD-FAA1-0B64903B18EB}"/>
                  </a:ext>
                </a:extLst>
              </p14:cNvPr>
              <p14:cNvContentPartPr/>
              <p14:nvPr/>
            </p14:nvContentPartPr>
            <p14:xfrm>
              <a:off x="7596360" y="1920600"/>
              <a:ext cx="994320" cy="10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B49E77-50FC-29AD-FAA1-0B64903B1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7000" y="1911240"/>
                <a:ext cx="101304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73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(Forward chaining),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754408-CF97-5129-378C-ACAA159CB845}"/>
                  </a:ext>
                </a:extLst>
              </p14:cNvPr>
              <p14:cNvContentPartPr/>
              <p14:nvPr/>
            </p14:nvContentPartPr>
            <p14:xfrm>
              <a:off x="9681480" y="726840"/>
              <a:ext cx="678240" cy="86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754408-CF97-5129-378C-ACAA159CB8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72120" y="717480"/>
                <a:ext cx="696960" cy="8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593801-CAC0-C3A0-E0CC-C9BD878CC03C}"/>
                  </a:ext>
                </a:extLst>
              </p14:cNvPr>
              <p14:cNvContentPartPr/>
              <p14:nvPr/>
            </p14:nvContentPartPr>
            <p14:xfrm>
              <a:off x="291240" y="2454480"/>
              <a:ext cx="11299680" cy="338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593801-CAC0-C3A0-E0CC-C9BD878CC0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80" y="2445120"/>
                <a:ext cx="11318400" cy="34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B6F53A-EC70-05FA-9E9B-ACC3741C6106}"/>
                  </a:ext>
                </a:extLst>
              </p14:cNvPr>
              <p14:cNvContentPartPr/>
              <p14:nvPr/>
            </p14:nvContentPartPr>
            <p14:xfrm>
              <a:off x="3251520" y="243000"/>
              <a:ext cx="8710560" cy="605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B6F53A-EC70-05FA-9E9B-ACC3741C6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2160" y="233640"/>
                <a:ext cx="8729280" cy="60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8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455161-BE44-B6A5-5239-EB331CE3DBB7}"/>
                  </a:ext>
                </a:extLst>
              </p14:cNvPr>
              <p14:cNvContentPartPr/>
              <p14:nvPr/>
            </p14:nvContentPartPr>
            <p14:xfrm>
              <a:off x="679320" y="950760"/>
              <a:ext cx="7362000" cy="365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455161-BE44-B6A5-5239-EB331CE3DB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960" y="941400"/>
                <a:ext cx="7380720" cy="36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6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Pacman 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			v  [</a:t>
            </a:r>
            <a:r>
              <a:rPr lang="en-US" dirty="0">
                <a:solidFill>
                  <a:srgbClr val="7030A0"/>
                </a:solidFill>
              </a:rPr>
              <a:t> 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Pacman 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Pacman 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5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DE2858-7BCC-F735-08EB-93D621B876AE}"/>
                  </a:ext>
                </a:extLst>
              </p14:cNvPr>
              <p14:cNvContentPartPr/>
              <p14:nvPr/>
            </p14:nvContentPartPr>
            <p14:xfrm>
              <a:off x="150480" y="962280"/>
              <a:ext cx="833760" cy="480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DE2858-7BCC-F735-08EB-93D621B87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20" y="952920"/>
                <a:ext cx="852480" cy="48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79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F63157-613B-D1EF-5C1E-CD472D6B22A1}"/>
                  </a:ext>
                </a:extLst>
              </p14:cNvPr>
              <p14:cNvContentPartPr/>
              <p14:nvPr/>
            </p14:nvContentPartPr>
            <p14:xfrm>
              <a:off x="2841840" y="873720"/>
              <a:ext cx="8935200" cy="468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F63157-613B-D1EF-5C1E-CD472D6B22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2480" y="864360"/>
                <a:ext cx="8953920" cy="47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01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CE885B-006A-C687-FE13-35A79D4B0BAD}"/>
                  </a:ext>
                </a:extLst>
              </p14:cNvPr>
              <p14:cNvContentPartPr/>
              <p14:nvPr/>
            </p14:nvContentPartPr>
            <p14:xfrm>
              <a:off x="63720" y="1450800"/>
              <a:ext cx="10654560" cy="517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CE885B-006A-C687-FE13-35A79D4B0B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60" y="1441440"/>
                <a:ext cx="10673280" cy="51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3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3677</Words>
  <Application>Microsoft Office PowerPoint</Application>
  <PresentationFormat>Widescreen</PresentationFormat>
  <Paragraphs>600</Paragraphs>
  <Slides>50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Wingdings</vt:lpstr>
      <vt:lpstr>Times New Roman</vt:lpstr>
      <vt:lpstr>Arial</vt:lpstr>
      <vt:lpstr>Symbol</vt:lpstr>
      <vt:lpstr>Calibri</vt:lpstr>
      <vt:lpstr>Cambria Math</vt:lpstr>
      <vt:lpstr>Office Theme</vt:lpstr>
      <vt:lpstr>AI: Representation and Problem Solving </vt:lpstr>
      <vt:lpstr>Plan</vt:lpstr>
      <vt:lpstr>Propositional Logic Vocab</vt:lpstr>
      <vt:lpstr>PL: Conjunctive Normal Form (CNF)</vt:lpstr>
      <vt:lpstr>PL: Conjunctive Normal Form (CNF)</vt:lpstr>
      <vt:lpstr>PL: Conjunctive Normal Form (CNF)</vt:lpstr>
      <vt:lpstr>Logical Agent Vocab</vt:lpstr>
      <vt:lpstr>Provably True, Provably False, or Unsure</vt:lpstr>
      <vt:lpstr>Logical Agent Vocab</vt:lpstr>
      <vt:lpstr>Logical Agent Vocab</vt:lpstr>
      <vt:lpstr>Outline</vt:lpstr>
      <vt:lpstr>Propositional Logic</vt:lpstr>
      <vt:lpstr>Propositional Logic</vt:lpstr>
      <vt:lpstr>Outline</vt:lpstr>
      <vt:lpstr>Inference: Proofs</vt:lpstr>
      <vt:lpstr>Simple Model Checking</vt:lpstr>
      <vt:lpstr>Simple Model Checking</vt:lpstr>
      <vt:lpstr>Simple Model Checking</vt:lpstr>
      <vt:lpstr>Simple Model Checking</vt:lpstr>
      <vt:lpstr>Simple Model Checking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Properties</vt:lpstr>
      <vt:lpstr>Inference Rules </vt:lpstr>
      <vt:lpstr>Resolution</vt:lpstr>
      <vt:lpstr>Resolution</vt:lpstr>
      <vt:lpstr>Resolution</vt:lpstr>
      <vt:lpstr>Resolution</vt:lpstr>
      <vt:lpstr>Properties</vt:lpstr>
      <vt:lpstr>Outline</vt:lpstr>
      <vt:lpstr>Satisfiability and Entailment</vt:lpstr>
      <vt:lpstr>Satisfiability and Entailment</vt:lpstr>
      <vt:lpstr>Efficient SAT solvers</vt:lpstr>
      <vt:lpstr>DPLL algorithm</vt:lpstr>
      <vt:lpstr>Outline</vt:lpstr>
      <vt:lpstr>Planning as Satisfiability</vt:lpstr>
      <vt:lpstr>PowerPoint Presentation</vt:lpstr>
      <vt:lpstr>PowerPoint Presentation</vt:lpstr>
      <vt:lpstr>PowerPoint Presentation</vt:lpstr>
      <vt:lpstr>Planning as Satisfiability</vt:lpstr>
      <vt:lpstr>Initial State</vt:lpstr>
      <vt:lpstr>Fluents and Effect Axioms</vt:lpstr>
      <vt:lpstr>Fluents and Effect Axioms</vt:lpstr>
      <vt:lpstr>Fluents and Successor-state Axioms</vt:lpstr>
      <vt:lpstr>Fluents and Successor-state Axioms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850</cp:revision>
  <cp:lastPrinted>2018-11-27T13:42:27Z</cp:lastPrinted>
  <dcterms:created xsi:type="dcterms:W3CDTF">2018-10-11T11:39:27Z</dcterms:created>
  <dcterms:modified xsi:type="dcterms:W3CDTF">2025-09-26T18:23:22Z</dcterms:modified>
</cp:coreProperties>
</file>