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ink/ink5.xml" ContentType="application/inkml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ink/ink6.xml" ContentType="application/inkml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ink/ink7.xml" ContentType="application/inkml+xml"/>
  <Override PartName="/ppt/notesSlides/notesSlide6.xml" ContentType="application/vnd.openxmlformats-officedocument.presentationml.notesSlide+xml"/>
  <Override PartName="/ppt/ink/ink8.xml" ContentType="application/inkml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7.xml" ContentType="application/vnd.openxmlformats-officedocument.presentationml.notesSlide+xml"/>
  <Override PartName="/ppt/ink/ink2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24.xml" ContentType="application/inkml+xml"/>
  <Override PartName="/ppt/notesSlides/notesSlide13.xml" ContentType="application/vnd.openxmlformats-officedocument.presentationml.notesSlide+xml"/>
  <Override PartName="/ppt/ink/ink25.xml" ContentType="application/inkml+xml"/>
  <Override PartName="/ppt/notesSlides/notesSlide14.xml" ContentType="application/vnd.openxmlformats-officedocument.presentationml.notesSlide+xml"/>
  <Override PartName="/ppt/ink/ink26.xml" ContentType="application/inkml+xml"/>
  <Override PartName="/ppt/notesSlides/notesSlide15.xml" ContentType="application/vnd.openxmlformats-officedocument.presentationml.notesSlide+xml"/>
  <Override PartName="/ppt/ink/ink27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28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notesSlides/notesSlide20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notesSlides/notesSlide21.xml" ContentType="application/vnd.openxmlformats-officedocument.presentationml.notesSlide+xml"/>
  <Override PartName="/ppt/ink/ink33.xml" ContentType="application/inkml+xml"/>
  <Override PartName="/ppt/notesSlides/notesSlide22.xml" ContentType="application/vnd.openxmlformats-officedocument.presentationml.notesSlide+xml"/>
  <Override PartName="/ppt/ink/ink34.xml" ContentType="application/inkml+xml"/>
  <Override PartName="/ppt/notesSlides/notesSlide23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notesSlides/notesSlide24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42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43.xml" ContentType="application/inkml+xml"/>
  <Override PartName="/ppt/notesSlides/notesSlide30.xml" ContentType="application/vnd.openxmlformats-officedocument.presentationml.notesSlide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notesSlides/notesSlide31.xml" ContentType="application/vnd.openxmlformats-officedocument.presentationml.notesSlide+xml"/>
  <Override PartName="/ppt/ink/ink48.xml" ContentType="application/inkml+xml"/>
  <Override PartName="/ppt/ink/ink4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80"/>
  </p:notesMasterIdLst>
  <p:sldIdLst>
    <p:sldId id="690" r:id="rId3"/>
    <p:sldId id="691" r:id="rId4"/>
    <p:sldId id="258" r:id="rId5"/>
    <p:sldId id="260" r:id="rId6"/>
    <p:sldId id="687" r:id="rId7"/>
    <p:sldId id="346" r:id="rId8"/>
    <p:sldId id="276" r:id="rId9"/>
    <p:sldId id="263" r:id="rId10"/>
    <p:sldId id="264" r:id="rId11"/>
    <p:sldId id="267" r:id="rId12"/>
    <p:sldId id="268" r:id="rId13"/>
    <p:sldId id="271" r:id="rId14"/>
    <p:sldId id="265" r:id="rId15"/>
    <p:sldId id="266" r:id="rId16"/>
    <p:sldId id="270" r:id="rId17"/>
    <p:sldId id="272" r:id="rId18"/>
    <p:sldId id="273" r:id="rId19"/>
    <p:sldId id="275" r:id="rId20"/>
    <p:sldId id="279" r:id="rId21"/>
    <p:sldId id="385" r:id="rId22"/>
    <p:sldId id="350" r:id="rId23"/>
    <p:sldId id="285" r:id="rId24"/>
    <p:sldId id="286" r:id="rId25"/>
    <p:sldId id="287" r:id="rId26"/>
    <p:sldId id="288" r:id="rId27"/>
    <p:sldId id="289" r:id="rId28"/>
    <p:sldId id="688" r:id="rId29"/>
    <p:sldId id="689" r:id="rId30"/>
    <p:sldId id="292" r:id="rId31"/>
    <p:sldId id="293" r:id="rId32"/>
    <p:sldId id="294" r:id="rId33"/>
    <p:sldId id="351" r:id="rId34"/>
    <p:sldId id="296" r:id="rId35"/>
    <p:sldId id="297" r:id="rId36"/>
    <p:sldId id="352" r:id="rId37"/>
    <p:sldId id="298" r:id="rId38"/>
    <p:sldId id="312" r:id="rId39"/>
    <p:sldId id="313" r:id="rId40"/>
    <p:sldId id="314" r:id="rId41"/>
    <p:sldId id="353" r:id="rId42"/>
    <p:sldId id="317" r:id="rId43"/>
    <p:sldId id="301" r:id="rId44"/>
    <p:sldId id="319" r:id="rId45"/>
    <p:sldId id="302" r:id="rId46"/>
    <p:sldId id="336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30" r:id="rId56"/>
    <p:sldId id="328" r:id="rId57"/>
    <p:sldId id="329" r:id="rId58"/>
    <p:sldId id="331" r:id="rId59"/>
    <p:sldId id="332" r:id="rId60"/>
    <p:sldId id="333" r:id="rId61"/>
    <p:sldId id="359" r:id="rId62"/>
    <p:sldId id="360" r:id="rId63"/>
    <p:sldId id="304" r:id="rId64"/>
    <p:sldId id="363" r:id="rId65"/>
    <p:sldId id="695" r:id="rId66"/>
    <p:sldId id="694" r:id="rId67"/>
    <p:sldId id="354" r:id="rId68"/>
    <p:sldId id="362" r:id="rId69"/>
    <p:sldId id="365" r:id="rId70"/>
    <p:sldId id="368" r:id="rId71"/>
    <p:sldId id="370" r:id="rId72"/>
    <p:sldId id="307" r:id="rId73"/>
    <p:sldId id="309" r:id="rId74"/>
    <p:sldId id="692" r:id="rId75"/>
    <p:sldId id="310" r:id="rId76"/>
    <p:sldId id="386" r:id="rId77"/>
    <p:sldId id="357" r:id="rId78"/>
    <p:sldId id="338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84121" autoAdjust="0"/>
  </p:normalViewPr>
  <p:slideViewPr>
    <p:cSldViewPr snapToGrid="0" snapToObjects="1">
      <p:cViewPr varScale="1">
        <p:scale>
          <a:sx n="85" d="100"/>
          <a:sy n="85" d="100"/>
        </p:scale>
        <p:origin x="75" y="228"/>
      </p:cViewPr>
      <p:guideLst/>
    </p:cSldViewPr>
  </p:slideViewPr>
  <p:outlineViewPr>
    <p:cViewPr>
      <p:scale>
        <a:sx n="33" d="100"/>
        <a:sy n="33" d="100"/>
      </p:scale>
      <p:origin x="0" y="-3287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9T15:33:37.0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17359 3464 42383 0,'-21'-13'3776'0,"5"3"-3024"0,7 8-608 0,6-1-144 16,2 3 304-16,-2-1 16 0,-7-5 16 0,-5-3 0 0,-1-1-208 0,2 2-128 15,8 3 128-15,8 0-128 0,10 4 0 0,6 1 0 16,8 0 0-16,7 0-128 0,11 1-80 0,9 1-16 15,7 1 0-15,12 0 0 0,11-1-80 0,2 0-16 16,-3-2 0-16,2 3 0 16,6 0-416-16,4 4-96 0,4-1 0 0,-2 0-16 15,-7-2-528-15,5 4-96 0,5 5-32 0,-1 0 0 0,-5 2 976 16,-2-1 192-16,2 2 32 0,-1 2 16 0,-6 5 288 0,1-5 144 0,0 4-16 0,4 1 0 16,2 3 64-16,0 1 16 15,0-1 0-15,-5 0 0 0,-6 1 304 0,-8 1 64 0,-6 2 16 16,-6 7 0-16,-5 4 32 0,-8 0 0 0,-6 3 0 15,-8 1 0-15,-9-7-624 0,-6 0 0 0,-6 6 0 0,-6 0 0 16,-8 9 128-16,-8 2 0 0,-4 2 0 0,-9 0 0 16,-6 0 64-16,-5 3 32 0,-8 3 0 15,-4 6 0-15,-5 4 48 0,1-1 16 0,5-5 0 0,-2 8 0 0,1 8-128 16,1 12-32-16,3 15 0 0,7 8 0 16,4 2-128-16,6 10 0 0,7 9 0 15,3 6 0-15,7-13 0 0,1 17 160 0,3 9-160 0,0 4 160 16,1-1-160-16,0-9 0 0,1-10 144 0,0 7-144 15,1-1 0-15,2-6 0 0,0-12 0 0,1-4 0 0,0-2 144 16,1-10-144-16,1-4 192 0,-2-5-192 16,-1-5 320-16,0-5-64 0,-1-2 0 0,1-5 0 0,-1-9-32 15,1 0-16-15,-2 3 0 0,1-7 0 0,2 2 16 0,2-8 0 16,2-5 0-16,2-2 0 0,0-1 64 0,2-2 16 16,2 2 0-16,-2-8 0 0,1-5-176 15,-1-7-128-15,-1-9 192 0,-3-5-192 0,0-5 128 0,-3-5-128 0,-2-5 0 16,1-6 0-16,-3-2 384 0,-1-4-16 15,0-4-16-15,-2-1 0 0,-3-2 224 0,-4-8 64 0,-3-1 0 0,-5-4 0 16,-9-8-64-16,-8-3 0 0,-7-2 0 16,-7-1 0-16,-6 5-320 0,-8 1-80 15,-5 6-16-15,-9 1 0 0,-11 2-160 0,-7 6-176 0,5 3 48 0,-15 3 0 32,-16 1-640-32,-10 0-128 0,-6 0-32 0,-11-6-20800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9T16:22:04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117 565 24 0 0,'-19'-15'643'0'0,"17"14"-576"0"0,1-1 0 0 0,-1 0-1 0 0,0 0 1 0 0,-1 1 0 0 0,1-1-1 0 0,0 1 1 0 0,0-1 0 0 0,-1 1-1 0 0,1 0 1 0 0,-3-1 0 0 0,4 2-71 0 0,0 0 0 0 0,0 0 1 0 0,0 0-1 0 0,0 0 0 0 0,0 1 1 0 0,0-1-1 0 0,0 0 0 0 0,0 0 1 0 0,1 1-1 0 0,-1-1 0 0 0,0 1 1 0 0,0-1-1 0 0,0 1 0 0 0,0-1 1 0 0,1 1-1 0 0,-1-1 0 0 0,0 1 1 0 0,1-1-1 0 0,-2 2 0 0 0,2-1 7 0 0,-1 0-1 0 0,0-1 1 0 0,1 1-1 0 0,-1 0 1 0 0,0-1 0 0 0,1 1-1 0 0,-1-1 1 0 0,0 1-1 0 0,0-1 1 0 0,0 1-1 0 0,1-1 1 0 0,-1 1 0 0 0,0-1-1 0 0,0 0 1 0 0,0 0-1 0 0,0 1 1 0 0,0-1 0 0 0,0 0-1 0 0,1 0 1 0 0,-1 0-1 0 0,0 0 1 0 0,0 0-1 0 0,0 0 1 0 0,0 0 0 0 0,-1-1-1 0 0,-2 0 342 0 0,1-1-1 0 0,0 0 1 0 0,-1 1-1 0 0,1-2 0 0 0,-5-3 1 0 0,8 6-265 0 0,-1 0 0 0 0,1 0 1 0 0,-1-1-1 0 0,1 1 0 0 0,0 0 0 0 0,-1-1 1 0 0,1 1-1 0 0,-1-1 0 0 0,1 1 0 0 0,0 0 1 0 0,-1-1-1 0 0,1 1 0 0 0,0-1 1 0 0,0 1-1 0 0,-1-1 0 0 0,1 1 0 0 0,0-1 1 0 0,0 1-1 0 0,-1-1 0 0 0,1 1 0 0 0,0-1 1 0 0,0 1-1 0 0,0-1 0 0 0,0 1 0 0 0,0-1 1 0 0,0 1-1 0 0,0-1 0 0 0,0 1 0 0 0,0-1 1 0 0,0 0-1 0 0,0 1 0 0 0,1-1 0 0 0,-1 1 1 0 0,0-1-1 0 0,0 1 0 0 0,0-1 1 0 0,1 1-1 0 0,-1-1 0 0 0,0 1 0 0 0,0 0 1 0 0,1-1-1 0 0,-1 1 0 0 0,1-1 0 0 0,-1 1 1 0 0,0 0-1 0 0,1-1 0 0 0,0 1 0 0 0,96-56 525 0 0,-85 49-225 0 0,1 0-1 0 0,1 1 0 0 0,-1 1 0 0 0,1 0 0 0 0,22-4 0 0 0,76-8-75 0 0,-75 12-416 0 0,95-10-70 0 0,189 3 1 0 0,-55 32 86 0 0,28 0 2 0 0,-55-27 31 0 0,-195 3 58 0 0,0-2 0 0 0,-1-2 1 0 0,60-19-1 0 0,-45 7 139 0 0,-26 7 241 0 0,1 3 0 0 0,0 0 0 0 0,57-8 0 0 0,-88 18-385 0 0,-1 0 0 0 0,1 0 0 0 0,0-1 0 0 0,-1 1 0 0 0,1-1 0 0 0,0 1 0 0 0,-1-1 0 0 0,1 1 0 0 0,1-2 0 0 0,-2 1 8 0 0,-1 1 1 0 0,1 0-1 0 0,-1-1 1 0 0,1 1 0 0 0,-1-1-1 0 0,0 1 1 0 0,1-1 0 0 0,-1 1-1 0 0,0 0 1 0 0,1-1-1 0 0,-1 1 1 0 0,0-1 0 0 0,1 0-1 0 0,-1 1 1 0 0,0-1 0 0 0,0 1-1 0 0,0-1 1 0 0,0 1-1 0 0,1-2 1 0 0,-2 1 67 0 0,1-1 0 0 0,0 1 0 0 0,-1 0 0 0 0,1-1 0 0 0,-1 1 0 0 0,1 0 0 0 0,-1-1 0 0 0,0 1 0 0 0,1 0 0 0 0,-1 0 0 0 0,0 0 0 0 0,0 0 0 0 0,0-1 0 0 0,0 1 0 0 0,0 0 0 0 0,0 1 0 0 0,0-1 0 0 0,0 0 0 0 0,0 0 0 0 0,-2-1 0 0 0,-5-2 77 0 0,-1 0 1 0 0,1 0 0 0 0,-1 0 0 0 0,-9-2 0 0 0,-17-6 71 0 0,-46-25-263 0 0,-142-65-162 0 0,218 99 220 0 0,-18-9 96 0 0,22 12-90 0 0,0-1 0 0 0,0 0 1 0 0,-1 0-1 0 0,1 1 0 0 0,0-1 1 0 0,0 0-1 0 0,0 0 0 0 0,0 0 0 0 0,0 0 1 0 0,1 0-1 0 0,-1 0 0 0 0,0-1 0 0 0,-1-1 1 0 0,2 3-18 0 0,0-1 0 0 0,0 1 0 0 0,0-1 0 0 0,1 0 0 0 0,-1 1 0 0 0,0-1 0 0 0,0 1 0 0 0,0-1 0 0 0,0 1 0 0 0,1-1 0 0 0,-1 1 0 0 0,0-1 0 0 0,1 1 0 0 0,-1-1 0 0 0,0 1 0 0 0,1-1 0 0 0,-1 1 0 0 0,0-1 0 0 0,1 1 0 0 0,-1 0 0 0 0,1-1 0 0 0,-1 1 0 0 0,1 0 0 0 0,-1-1 0 0 0,1 1 0 0 0,-1 0 0 0 0,1-1 0 0 0,19-7-87 0 0,-15 6 73 0 0,4-2 6 0 0,2 1 0 0 0,-1 0 0 0 0,0 0 0 0 0,0 1 0 0 0,1 0 0 0 0,0 1 0 0 0,-1 0 0 0 0,1 1 0 0 0,-1 0 0 0 0,16 3 0 0 0,-19-2 5 0 0,0 0 1 0 0,0 1-1 0 0,0 1 1 0 0,-1-1-1 0 0,1 1 1 0 0,0 0-1 0 0,-1 0 1 0 0,0 1-1 0 0,0 0 1 0 0,0 0-1 0 0,0 0 1 0 0,-1 1-1 0 0,0-1 1 0 0,0 2-1 0 0,0-1 1 0 0,6 8-1 0 0,-2 1-3 0 0,-1 0 0 0 0,0 1 0 0 0,-1-1-1 0 0,0 1 1 0 0,-2 1 0 0 0,1-1 0 0 0,-2 1-1 0 0,4 21 1 0 0,-5-12 8 0 0,0-1 0 0 0,-2 1 0 0 0,-1-1 0 0 0,-6 48 0 0 0,4-55-13 0 0,0-1 0 0 0,-2 0-1 0 0,0-1 1 0 0,-1 1 0 0 0,0-1-1 0 0,-1 0 1 0 0,-1 0 0 0 0,-1-1-1 0 0,0 0 1 0 0,0 0 0 0 0,-20 23-1 0 0,-95 73-949 0 0,71-66-237 0 0,-20 12-813 0 0,62-49 1510 0 0,0-1 0 0 0,0-1 0 0 0,0 0 0 0 0,-1-1 0 0 0,-18 6 0 0 0,-20-2-1637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9T16:22:07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1737 118 5527 0 0,'-2'-11'121'0'0,"-1"0"-1"0"0,-1-1 0 0 0,0 2 0 0 0,0-1 0 0 0,-1 0 0 0 0,-1 1 1 0 0,-10-16-1 0 0,14 24-108 0 0,1 1 1 0 0,0 0 0 0 0,-1-1 0 0 0,1 1-1 0 0,-1 0 1 0 0,1 0 0 0 0,-1 0-1 0 0,0 0 1 0 0,1 1 0 0 0,-1-1-1 0 0,0 0 1 0 0,1 1 0 0 0,-1-1 0 0 0,0 1-1 0 0,0-1 1 0 0,0 1 0 0 0,0 0-1 0 0,0 0 1 0 0,1 0 0 0 0,-1 0-1 0 0,0 0 1 0 0,0 0 0 0 0,0 1 0 0 0,0-1-1 0 0,1 1 1 0 0,-1-1 0 0 0,0 1-1 0 0,-3 1 1 0 0,-6 3-98 0 0,1 0 1 0 0,0 1-1 0 0,-15 10 1 0 0,12-7 78 0 0,-59 41-304 0 0,-127 114 0 0 0,-46 82-240 0 0,-62 102 906 0 0,229-249-117 0 0,-108 183 1 0 0,-18 98 532 0 0,148-260-633 0 0,-52 157 1 0 0,75-168-118 0 0,-28 157 1 0 0,51-201-16 0 0,3 1 1 0 0,3 0-1 0 0,7 119 0 0 0,-1-160-7 0 0,1-1 0 0 0,2-1 0 0 0,0 1 0 0 0,14 39 0 0 0,-15-54 0 0 0,-1-1 0 0 0,1 0 0 0 0,0 0 0 0 0,1 0 0 0 0,0-1 0 0 0,0 1 0 0 0,1-1 0 0 0,0 0 0 0 0,0-1 0 0 0,1 1 0 0 0,-1-1 0 0 0,1-1 0 0 0,1 1 0 0 0,-1-1 0 0 0,17 8 0 0 0,-12-9 11 0 0,0 0-1 0 0,0 0 0 0 0,1-2 0 0 0,-1 1 0 0 0,1-1 1 0 0,0-1-1 0 0,0-1 0 0 0,-1 0 0 0 0,1 0 0 0 0,0-1 0 0 0,0-1 1 0 0,-1 0-1 0 0,14-4 0 0 0,11-5 52 0 0,0-1-1 0 0,0-2 1 0 0,36-20 0 0 0,33-24 235 0 0,-2-5-1 0 0,144-114 1 0 0,-9-32-249 0 0,-17-17 394 0 0,-91 77 84 0 0,-106 115-395 0 0,-2-1 0 0 0,33-64-1 0 0,-26 32 11 0 0,-4-1 0 0 0,-2-1-1 0 0,-4-2 1 0 0,-2 0-1 0 0,-4 0 1 0 0,-3-2-1 0 0,-3 0 1 0 0,-3-120 0 0 0,-9 127-177 0 0,-2 0 1 0 0,-4 1-1 0 0,-2 0 1 0 0,-3 1-1 0 0,-3 1 1 0 0,-3 0-1 0 0,-2 2 1 0 0,-3 0-1 0 0,-47-79 1 0 0,49 102-26 0 0,-1 0-1 0 0,-2 2 1 0 0,-2 1-1 0 0,0 1 1 0 0,-3 2-1 0 0,-1 1 1 0 0,-1 2-1 0 0,-1 1 1 0 0,-42-26-1 0 0,55 42-518 0 0,1 1-1 0 0,-2 1 0 0 0,1 0 0 0 0,-40-9 0 0 0,-19 1-2595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9T16:22:37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574 74 12439 0 0,'-9'0'361'0'0,"1"0"1249"0"0,-1 0 1 0 0,1 0-1 0 0,0-1 0 0 0,-10-2 0 0 0,16 2-1274 0 0,-1 0 1 0 0,1 0-1 0 0,-1 0 0 0 0,1 0 1 0 0,-1 0-1 0 0,1-1 0 0 0,0 1 1 0 0,-4-3-1 0 0,-8-13-2207 0 0,12 12 1644 0 0,0 1 0 0 0,-1 0 0 0 0,0 0-1 0 0,0 0 1 0 0,-5-5 0 0 0,7 8 137 0 0,-1 0 0 0 0,1 0 0 0 0,0 0 0 0 0,0 0 0 0 0,0 1 0 0 0,-1-1 0 0 0,1 1 0 0 0,0-1 0 0 0,-1 0 0 0 0,1 1 0 0 0,-1 0 0 0 0,1-1 0 0 0,0 1 0 0 0,-1 0 0 0 0,1 0 0 0 0,-1 0 0 0 0,1 0 0 0 0,-1 0 0 0 0,1 0 0 0 0,-1 0 0 0 0,1 1 0 0 0,0-1 1 0 0,-3 1-1 0 0,-4 2-83 0 0,0 1 1 0 0,0 1 0 0 0,0-1-1 0 0,0 1 1 0 0,1 0 0 0 0,0 1 0 0 0,0 0-1 0 0,0 0 1 0 0,-7 10 0 0 0,-7 9 291 0 0,-21 33 1 0 0,7-4 88 0 0,3 1 0 0 0,-32 78 1 0 0,30-48-119 0 0,-23 89 1 0 0,40-112-117 0 0,-9 69-1 0 0,22-105-19 0 0,2 1 0 0 0,0-1 1 0 0,2 0-1 0 0,1 1 0 0 0,6 37 0 0 0,-6-56 39 0 0,1 0 1 0 0,0 0-1 0 0,1 0 0 0 0,0-1 0 0 0,0 1 1 0 0,0-1-1 0 0,1 0 0 0 0,5 7 0 0 0,-6-11 87 0 0,-1 1 0 0 0,1-1 0 0 0,1 1 0 0 0,-1-1 0 0 0,0 0 0 0 0,1-1-1 0 0,-1 1 1 0 0,1 0 0 0 0,0-1 0 0 0,0 0 0 0 0,0 0 0 0 0,0 0 0 0 0,1 0 0 0 0,-1-1 0 0 0,8 2 0 0 0,1-1 36 0 0,0-1 1 0 0,0 0 0 0 0,0-1-1 0 0,0-1 1 0 0,0 0-1 0 0,0-1 1 0 0,0 0 0 0 0,23-7-1 0 0,6-5-111 0 0,50-25 1 0 0,-9 0-1127 0 0,123-78 0 0 0,-165 90 266 0 0,-2-2 0 0 0,-1-1-1 0 0,-2-3 1 0 0,57-63 0 0 0,-84 86 778 0 0,-1-1-1 0 0,0 0 0 0 0,-1 0 0 0 0,0-1 1 0 0,-1 0-1 0 0,0 0 0 0 0,7-25 0 0 0,-11 30 249 0 0,-1 0-1 0 0,1-1 0 0 0,-1 1 1 0 0,-1-1-1 0 0,0 1 0 0 0,0-1 0 0 0,0 0 1 0 0,-1 1-1 0 0,0-1 0 0 0,-1 1 1 0 0,1 0-1 0 0,-1-1 0 0 0,-1 1 0 0 0,1 0 1 0 0,-7-10-1 0 0,0 1 478 0 0,-2 0 0 0 0,0 0-1 0 0,0 2 1 0 0,-1-1 0 0 0,-1 1 0 0 0,-19-15 0 0 0,-4-1 587 0 0,-54-33 0 0 0,-143-61-269 0 0,147 82-7205 0 0,37 18-1100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9T16:22:40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11209 1618 10591 0 0,'-329'434'1287'0'0,"220"-286"-1142"0"0,-76 99-1 0 0,-72 95 62 0 0,134-177-27 0 0,-490 646 995 0 0,-24-12 250 0 0,193-291-446 0 0,-13-13 53 0 0,103-114-175 0 0,-985 1113 240 0 0,50 45-312 0 0,305-306-824 0 0,14 9 0 0 0,235-300 40 0 0,437-564 0 0 0,-254 301 0 0 0,-29-29 0 0 0,254-326 38 0 0,-10-14 29 0 0,234-215-46 0 0,54-52 1 0 0,25-24-9 0 0,0 2 0 0 0,2 1 0 0 0,-33 41 0 0 0,54-62-1 0 0,0 1 0 0 0,0 0 0 0 0,-1-1 0 0 0,1 1 0 0 0,0 0 0 0 0,1 0-1 0 0,-1 0 1 0 0,0 0 0 0 0,1 0 0 0 0,-1 0 0 0 0,1 0 0 0 0,-1 0 0 0 0,1 0 0 0 0,0 0 0 0 0,0 2 0 0 0,0-2-4 0 0,1-1 1 0 0,-1 0 0 0 0,1 0 0 0 0,-1 0 0 0 0,1 0 0 0 0,0 0 0 0 0,-1 0 0 0 0,1 0 0 0 0,0 0 0 0 0,0 0 0 0 0,0 0 0 0 0,0 0 0 0 0,0 0 0 0 0,0-1 0 0 0,0 1-1 0 0,0 0 1 0 0,0-1 0 0 0,0 1 0 0 0,0-1 0 0 0,1 1 0 0 0,-1-1 0 0 0,0 0 0 0 0,0 1 0 0 0,0-1 0 0 0,3 0 0 0 0,17 4 44 0 0,0-1 0 0 0,-1-1 1 0 0,41-1-1 0 0,-20-4-150 0 0,41-8 0 0 0,112-36-227 0 0,-1-17-14 0 0,-107 35 193 0 0,-28 10-16 0 0,411-135-1135 0 0,9 24 576 0 0,-185 70 450 0 0,584-39 0 0 0,-288 81-2 0 0,2 17-151 0 0,399-10-601 0 0,-239-31 143 0 0,-1-18-81 0 0,335-23 113 0 0,934 30 747 0 0,1 106 167 0 0,-1602-34-48 0 0,2532 105 104 0 0,-2487-108-6 0 0,1389 40 957 0 0,1043-79 4149 0 0,-828-77-2627 0 0,-2022 97-2589 0 0,1572-129 1243 0 0,-1612 131-1244 0 0,266-37 213 0 0,-217 28-160 0 0,-2-3 0 0 0,0-2 0 0 0,52-22 0 0 0,-86 29-39 0 0,-1 0 1 0 0,0-1-1 0 0,0-1 0 0 0,-1-1 1 0 0,29-24-1 0 0,-37 27-5 0 0,0 0 0 0 0,-1 0 0 0 0,0-1-1 0 0,0 0 1 0 0,-1 0 0 0 0,0-1 0 0 0,-1 0 0 0 0,0 0 0 0 0,0 0-1 0 0,-1-1 1 0 0,4-16 0 0 0,-3 4 24 0 0,-2-1-1 0 0,0 1 1 0 0,-2 0-1 0 0,-2-40 1 0 0,-17-95 155 0 0,14 133-159 0 0,-44-259-37 0 0,-147-483 0 0 0,137 597-81 0 0,-7 3 0 0 0,-8 3 0 0 0,-7 4 1 0 0,-6 3-1 0 0,-152-206 0 0 0,-246-230 433 0 0,-39 30 136 0 0,431 467-456 0 0,-321-338 52 0 0,-443-471-731 0 0,707 745 725 0 0,-714-777 755 0 0,19-19 225 0 0,-599-724-279 0 0,166 139-1660 0 0,691 698 1070 0 0,84-53-204 0 0,356 603-191 0 0,-182-345-629 0 0,239 481 348 0 0,-126-169 1 0 0,174 273-633 0 0,-83-84 1 0 0,28 51-6644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9T16:22:34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2365 14 5063 0 0,'0'0'8'0'0,"0"0"0"0"0,0 0 0 0 0,0 0 0 0 0,-1 0 0 0 0,1 0 0 0 0,0 0 0 0 0,0 0 0 0 0,0 0 0 0 0,0 0 0 0 0,0 0 0 0 0,0 0 0 0 0,0 0-1 0 0,0 0 1 0 0,0-1 0 0 0,-1 1 0 0 0,1 0 0 0 0,0 0 0 0 0,0 0 0 0 0,0 0 0 0 0,0 0 0 0 0,0 0 0 0 0,0 0 0 0 0,0 0 0 0 0,0-1 0 0 0,0 1-1 0 0,0 0 1 0 0,0 0 0 0 0,0 0 0 0 0,0 0 0 0 0,0 0 0 0 0,0 0 0 0 0,0 0 0 0 0,0-1 0 0 0,0 1 0 0 0,0 0 0 0 0,0 0 0 0 0,0 0 0 0 0,0 0-1 0 0,0 0 1 0 0,0 0 0 0 0,0 0 0 0 0,0-1 0 0 0,0 1 0 0 0,0 0 0 0 0,0 0 0 0 0,0 0 0 0 0,0 0 0 0 0,1 0 0 0 0,-1 0 0 0 0,0 0 0 0 0,0 0 0 0 0,0 0-1 0 0,3-4 189 0 0,-1-1-80 0 0,-2 5-106 0 0,0 0-1 0 0,0 0 0 0 0,0 0 1 0 0,0 0-1 0 0,0 0 0 0 0,0 0 0 0 0,0 0 1 0 0,0 0-1 0 0,0 0 0 0 0,0 0 1 0 0,0 0-1 0 0,0 0 0 0 0,0 1 0 0 0,0-1 1 0 0,0 0-1 0 0,0 0 0 0 0,1 0 1 0 0,-1 0-1 0 0,0 0 0 0 0,0 0 0 0 0,0 0 1 0 0,0 0-1 0 0,0 0 0 0 0,0 0 0 0 0,0 0 1 0 0,0 0-1 0 0,0 0 0 0 0,0 0 1 0 0,0 0-1 0 0,0 0 0 0 0,1 0 0 0 0,-1 0 1 0 0,0 0-1 0 0,0 0 0 0 0,0 0 1 0 0,0 0-1 0 0,0 0 0 0 0,0 0 0 0 0,0 0 1 0 0,0 0-1 0 0,0 0 0 0 0,0 0 1 0 0,0 0-1 0 0,1 0 0 0 0,-1 0 0 0 0,0 0 1 0 0,0 0-1 0 0,0 0 0 0 0,0 0 1 0 0,0 0-1 0 0,0 0 0 0 0,0-1 0 0 0,1 7 234 0 0,-1-1-1 0 0,0 1 0 0 0,0-1 0 0 0,-1 1 1 0 0,0-1-1 0 0,0 1 0 0 0,0-1 1 0 0,0 1-1 0 0,-4 7 0 0 0,-28 56 1158 0 0,-2-2 0 0 0,-48 67 0 0 0,-107 110-191 0 0,-275 262 1848 0 0,211-235-1274 0 0,-285 292 688 0 0,339-357-2390 0 0,-146 125-81 0 0,329-315 0 0 0,-179 169-1374 0 0,192-180 252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9T16:22:35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258 9 3223 0 0,'0'-2'224'0'0,"0"-3"-917"0"0,-4 4 4193 0 0,1 1-3280 0 0,1 0 0 0 0,0 0-1 0 0,0 0 1 0 0,0 1 0 0 0,0-1 0 0 0,0 1 0 0 0,0-1-1 0 0,0 1 1 0 0,0 0 0 0 0,1 0 0 0 0,-1 0 0 0 0,0 0-1 0 0,0 0 1 0 0,0 0 0 0 0,1 1 0 0 0,-1-1-1 0 0,1 0 1 0 0,-1 1 0 0 0,1-1 0 0 0,0 1 0 0 0,-1 0-1 0 0,1-1 1 0 0,0 1 0 0 0,0 0 0 0 0,0 0 0 0 0,0 0-1 0 0,0 0 1 0 0,1 0 0 0 0,-1-1 0 0 0,1 2 0 0 0,-1 2-1 0 0,-1 6 217 0 0,0 1 0 0 0,1 0-1 0 0,1-1 1 0 0,0 1 0 0 0,0 0-1 0 0,4 18 1 0 0,20 73-191 0 0,-16-72-130 0 0,48 217-107 0 0,-43-171-48 0 0,4 101 1 0 0,-15-21-22 0 0,-24 217 0 0 0,-67 153-1309 0 0,7-185-12 0 0,-9 46 1135 0 0,61-236 661 0 0,22-87-4227 0 0,6-41-526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9T16:22:35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39 5983 0 0,'-31'-13'1217'0'0,"20"8"77"0"0,0 0 0 0 0,-1 1 1 0 0,0 0-1 0 0,-16-3 0 0 0,27 7-1186 0 0,0 0 0 0 0,0 0 0 0 0,0 0 1 0 0,0 0-1 0 0,0 0 0 0 0,0 0 0 0 0,0 0 0 0 0,0 0 0 0 0,0 0 0 0 0,0 1 0 0 0,0-1 0 0 0,0 0 0 0 0,0 1 0 0 0,0-1 0 0 0,0 1 0 0 0,0-1 0 0 0,0 1 0 0 0,0-1 1 0 0,1 1-1 0 0,-1-1 0 0 0,0 1 0 0 0,0 0 0 0 0,0 0 0 0 0,1-1 0 0 0,-1 1 0 0 0,1 0 0 0 0,-1 0 0 0 0,0 0 0 0 0,1 0 0 0 0,-1 0 0 0 0,1 0 0 0 0,0 0 0 0 0,-1-1 0 0 0,1 1 1 0 0,0 0-1 0 0,0 1 0 0 0,-1-1 0 0 0,1 1 0 0 0,0 5 187 0 0,-1 0 0 0 0,1-1 0 0 0,1 1 1 0 0,1 11-1 0 0,-1-15-260 0 0,6 38 213 0 0,3-1 1 0 0,1 0 0 0 0,2-1-1 0 0,24 52 1 0 0,85 143 10 0 0,-119-229-255 0 0,302 503 151 0 0,42 78-283 0 0,-170-223 65 0 0,23 40 43 0 0,-180-366 30 0 0,2-1-1 0 0,2-1 1 0 0,38 44-1 0 0,-50-67-9 0 0,0-1 0 0 0,0 0 0 0 0,1-1 1 0 0,25 16-1 0 0,-28-20-27 0 0,1-1 0 0 0,-1 0 1 0 0,1-1-1 0 0,0-1 0 0 0,0 1 1 0 0,0-1-1 0 0,21 2 1 0 0,-25-5-188 0 0,-1 0 0 0 0,0 0 1 0 0,1 0-1 0 0,11-3 1 0 0,10-5-4897 0 0,-6-2-1122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9T16:22:50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2503 7367 0 0,'-19'-31'453'0'0,"3"6"-203"0"0,1 0-1 0 0,-19-47 1 0 0,30 57 2587 0 0,0 0 0 0 0,-3-30 0 0 0,0 3-468 0 0,4 24-2052 0 0,-37-222 1931 0 0,32 176-1844 0 0,2-118 1 0 0,6 170-365 0 0,1 0-1 0 0,0-1 1 0 0,1 1-1 0 0,0 0 1 0 0,5-15-1 0 0,-6 25-27 0 0,0 0 0 0 0,-1 0-1 0 0,1 0 1 0 0,0-1 0 0 0,0 1-1 0 0,1 0 1 0 0,-1 0 0 0 0,0 1-1 0 0,1-1 1 0 0,-1 0-1 0 0,1 0 1 0 0,-1 1 0 0 0,1-1-1 0 0,0 0 1 0 0,0 1 0 0 0,0 0-1 0 0,0 0 1 0 0,0-1-1 0 0,0 1 1 0 0,0 0 0 0 0,0 0-1 0 0,0 1 1 0 0,0-1 0 0 0,1 0-1 0 0,-1 1 1 0 0,0-1-1 0 0,1 1 1 0 0,-1 0 0 0 0,0 0-1 0 0,0 0 1 0 0,1 0 0 0 0,-1 0-1 0 0,0 1 1 0 0,1-1-1 0 0,2 1 1 0 0,6 2 34 0 0,0 1 1 0 0,0 1-1 0 0,-1-1 0 0 0,1 1 1 0 0,-1 1-1 0 0,0 0 0 0 0,18 15 0 0 0,-1 2 17 0 0,32 36 0 0 0,1 8 1 0 0,57 86 1 0 0,37 84 46 0 0,-29-21-130 0 0,-9 4 1 0 0,106 290-1 0 0,-178-388 6 0 0,-6 1 1 0 0,-5 1-1 0 0,-6 2 0 0 0,12 135 0 0 0,-34-208 13 0 0,-2 56 0 0 0,-3-106 0 0 0,0-1 0 0 0,0 1 0 0 0,-1 0 0 0 0,1-1 0 0 0,-1 1 0 0 0,1-1 0 0 0,-1 1 0 0 0,0-1 0 0 0,0 1 0 0 0,-2 3 0 0 0,3-6 0 0 0,0 0 0 0 0,-1 0 0 0 0,1 1 0 0 0,0-1 0 0 0,0 0 0 0 0,0 0 0 0 0,-1 1 0 0 0,1-1 0 0 0,0 0 0 0 0,-1 0 0 0 0,1 0 0 0 0,0 1 0 0 0,0-1 0 0 0,-1 0 0 0 0,1 0 0 0 0,0 0 0 0 0,-1 0 0 0 0,1 0 0 0 0,0 0 0 0 0,-1 0 0 0 0,1 0 0 0 0,0 0 0 0 0,-1 0 0 0 0,1 0 0 0 0,0 0 0 0 0,-1 0 0 0 0,1 0 0 0 0,-1 0 0 0 0,0-1 0 0 0,0 1 0 0 0,0-1 0 0 0,0 0 0 0 0,0 1 0 0 0,0-1 0 0 0,1 0 0 0 0,-1 0 0 0 0,0 0 0 0 0,0 1 0 0 0,0-1 0 0 0,1 0 0 0 0,-2-2 0 0 0,-13-25 79 0 0,2-1 0 0 0,0 0 0 0 0,2-1-1 0 0,-8-34 1 0 0,16 55-65 0 0,-15-61 31 0 0,3 0-1 0 0,3 0 1 0 0,4-1 0 0 0,2-1 0 0 0,4-76-1 0 0,8 33-39 0 0,4 0 0 0 0,37-159 0 0 0,-16 144 40 0 0,59-152 1 0 0,80-111 83 0 0,255-354 280 0 0,-126 245-253 0 0,-25-13-48 0 0,-247 458-400 0 0,97-177-6890 0 0,-104 206-648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9T16:22:51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12439 0 0,'0'0'958'0'0,"2"19"519"0"0,0 3 877 0 0,-1 0 0 0 0,-2 27 0 0 0,-3-9-2667 0 0,4-35 316 0 0,-1-1 0 0 0,1 0 0 0 0,0 1 0 0 0,0-1 0 0 0,0 1-1 0 0,1-1 1 0 0,2 9 0 0 0,-3-11 15 0 0,1 0-1 0 0,0 0 0 0 0,0-1 0 0 0,0 1 1 0 0,0 0-1 0 0,0 0 0 0 0,1 0 1 0 0,-1-1-1 0 0,0 1 0 0 0,1-1 1 0 0,0 1-1 0 0,-1-1 0 0 0,1 0 1 0 0,0 1-1 0 0,-1-1 0 0 0,1 0 1 0 0,0 0-1 0 0,3 1 0 0 0,24 7 297 0 0,0 0 0 0 0,1-3 0 0 0,-1 0 0 0 0,47 2 0 0 0,-14-1-76 0 0,99 17-63 0 0,178 16 130 0 0,206-48-393 0 0,-113-23 43 0 0,-117 7 18 0 0,915-52-45 0 0,631 60-565 0 0,1 131-17 0 0,-1740-104 635 0 0,797 66-15 0 0,2-20 2 0 0,-403-35-96 0 0,778 29 96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9-09T16:23:16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40 1175 0 0,'6'12'98'0'0,"-7"-14"-82"0"0,0 0-17 0 0,-1 0 0 0 0,1 0 0 0 0,-1 0 0 0 0,1 0 0 0 0,-1 1 0 0 0,0-1 0 0 0,0 1-1 0 0,-3-3 1 0 0,-13-1 185 0 0,17 5-159 0 0,-1 0-1 0 0,1-1 1 0 0,-1 1-1 0 0,0 0 0 0 0,1-1 1 0 0,-1 1-1 0 0,1-1 1 0 0,-1 0-1 0 0,1 1 1 0 0,-1-1-1 0 0,1 0 1 0 0,0 0-1 0 0,-1 0 1 0 0,1 0-1 0 0,0 0 1 0 0,-3-2-1 0 0,4 2-24 0 0,0 1 0 0 0,0 0 0 0 0,0-1 0 0 0,0 1 0 0 0,0 0 0 0 0,0 0 0 0 0,0-1 0 0 0,1 1 0 0 0,-1 0 0 0 0,0-1 0 0 0,0 1 0 0 0,0 0 0 0 0,0 0 0 0 0,0-1 0 0 0,0 1 0 0 0,0 0 0 0 0,1 0 0 0 0,-1-1 0 0 0,0 1 0 0 0,0 0 0 0 0,0 0 0 0 0,1 0 0 0 0,-1-1 0 0 0,0 1 0 0 0,0 0 0 0 0,1 0 0 0 0,-1 0 0 0 0,0 0 0 0 0,0-1 0 0 0,1 1 0 0 0,-1 0 0 0 0,0 0 0 0 0,0 0 0 0 0,1 0 0 0 0,3-3 0 0 0,-2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9T15:34:01.27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5953 7270 4607 0,'3'-6'400'0,"1"-1"-400"0,0 4 0 0,-3 3 0 0,2-3 0 0,-1 1 0 16,3-2 0-16,1-6 0 0,3-2 0 0,-2-2 0 16,-2 3 0-16,-1 1 0 0,-2 3-128 0,1-2 128 15,-1 5 0-15,0-2 0 0,-1-2-144 0,-1 0 144 16,2-3 0-16,0 4 0 0,-1-3-144 0,1 1 144 15,2-1 0-15,0 0 0 0,-1 2 512 0,2 0 224 16,1 2 32-16,-1 0 32 0,-1 0-416 0,-1 3-64 16,-1-1-32-16,-1 2 0 0,1 2 560 0,-2 0 112 15,-2 2 32-15,0-2 16 0,-2 4 16 0,-1 2 16 0,-2 1 0 0,-2-1 16 16,-1 1-384-16,0 2-80 16,-2 1-16-16,-2 2 16 0,6-3-448 0,-2-3-144 15,0 4 0-15,0-4 128 16,1 0-912-16,-1 0-176 0,1 2-48 0,-1-2 16 15,0 3 16-15,0-3 0 0,-2 4 0 0,-2 2 16 0,-1-1 672 0,-1 6 144 0,-4 0 144 16,-1 1-192-16,-1 4 1008 0,-3 1 208 0,-1 0 32 0,-1 4 32 16,1-1 400-16,-4 0 96 0,0 1 16 0,-3-1 0 15,4-1-688-15,-2 0-128 0,-1 1-16 0,-5 2 0 16,-1 3 256-16,-2 1 64 0,-1 0 16 0,0-1 48 0,1-1-16 16,3-3 0-16,4-3 0 0,2-6 0 0,6-2-352 15,4-4-64-15,5-5-16 0,5-3 0 0,5-2-128 16,1-4-48-16,5 0 0 0,2-4 0 15,2-4-848-15,5-1-192 16,2-2-16-16,5-3-16 0,1-3-1024 0,3-3-208 0,2 2-32 0,2-4-16 16,2 1 768-16,1-2 160 0,1-1 16 0,2-1 16 0,4-1 624 0,1-2 240 15,2-1-176-15,1-1 176 16,1 3 0-16,1-3 0 0,2 3 0 0,-1-5 0 16,-2 1 0-16,-3 1 0 0,-4 0 0 0,-2 3 0 0,-2 1 256 15,-3 3-48-15,-1 0-16 0,-5 5 0 0,-3 4-32 0,-5 4-16 16,-2 3 0-16,-6 6 0 0,-2-1-144 0,-4 1 0 15,0 6 0-15,-6-2 0 0,-3 4 624 0,-4 1 192 16,-4 4 32-16,-4 4 16 0,-2 1 32 0,-5 3 0 16,-3 4 0-16,-6 2 0 0,-2 3-224 0,-2 5-32 15,-5 3-16-15,0-1 0 0,2-1-432 0,0-1-192 0,6-1 160 0,-1 0-160 16,0-2 0-16,4-2 0 0,8-3 0 0,2-3 0 16,0-2 0-16,5-6 0 0,4 2 0 0,5-5 0 15,2-6 0-15,7-2 0 0,4-2 0 0,5-5 0 31,5 0-432-31,3-3-80 0,7-5 0 0,5-3-16 0,8-4-496 0,3-3-80 0,-8 5-32 0,7-3 0 32,9-4 192-32,6-4 48 0,2-2 0 0,2 1 0 15,7 0 368-15,-2-5 80 0,-3 0 0 0,-4 3 16 0,-4 0 432 0,-4 4 176 0,-1-1-16 0,-1 2 0 16,-2 1 576-16,-2 0 112 0,0 2 32 0,-4 5 0 16,2-1-336-16,-4 3-64 0,-2 3-16 0,-1-2 0 15,-5 6-336-15,-3-1-128 0,-5 3 0 0,-5 5 0 16,-3 3 0-16,-3 3 128 0,-3 4-128 0,-5 3 0 15,-2 2 960-15,-6 6 160 0,-6 8 32 0,-6 3 0 0,-9 6-384 16,-4 5-64-16,-2 2 0 0,-5 2-16 16,-3 3-560-16,-2 1-128 0,-2 0 0 0,-1-1 0 0,0 0-128 0,1-2-16 15,-1-2 0-15,3-5 0 0,7-3 144 16,3-1 0-16,-1 5 0 0,4-7 0 0,5-1 0 0,4-5 0 16,5-1 0-16,5-6 0 0,3 0 0 0,7-7 0 15,4-2 0-15,4-6 0 0,6-2 0 0,1-2-256 16,6-6 32-16,3 0 16 15,3-4-368-15,1-2-64 0,4-7 0 0,-1-1-16 0,2-1 272 0,3-1 48 16,2-1 16-16,0-2 0 0,0 0 192 0,-2 2 128 0,-2 2-160 16,1-2 160-16,-1 4 160 0,0-4 128 0,-1 2 32 0,-1 1 0 15,-2 4 272-15,-3 2 64 0,-3 1 16 16,-1 3 0-16,-2 0-192 0,-2 4-32 16,-3 3-16-16,-3 0 0 0,-1 1-240 0,-4 4-64 15,1 1 0-15,-6 1 0 0,-3 8-128 0,-7 1 128 16,-3 8-128-16,-7 3 128 0,-6 7-128 0,-5 3 0 15,-10 7 144-15,-7 6-144 0,-6 5-144 0,-4 1-112 0,0 0 0 16,3-7-16-16,5-3 272 0,2-2 0 0,2-2 0 0,9-7 0 16,7-4 640-16,3-1 256 0,4-3 32 0,6-3 16 15,7-8-432-15,5-3-96 0,6-1-16 0,6-7 0 16,7-4-784-16,5-4-176 16,7-4-16-16,6-6-16 0,5-5-960 0,5-5-192 15,7-6-48-15,4-5 0 0,4-2 784 16,4-4 160-16,5 1 16 0,0-5 16 0,-1-1 592 0,-2-2 224 0,-5 6-176 0,-2 2 176 0,-2-2 0 0,0 4 0 15,0 1 176-15,-2 1-48 16,-1 6 528-16,-2 1 112 0,-3 2 32 0,-7 7 0 0,-2 2 32 0,-6 6 16 16,-4 4 0-16,-5 3 0 15,-4 4-576-15,-5 6-112 0,-3 4-32 0,-4 3 0 16,-4-1 0-16,-4 10 0 0,-6 6 0 0,-10 7 0 16,-11 9-128-16,-7 6 0 0,-6 3 0 0,-7 5 0 0,-7 2 0 15,-4 3-224-15,-4 2 32 0,2-5 0 0,6-6 192 0,2-3 0 16,5-1-160-16,6-6 160 0,5-7 960 0,8-8 272 15,8-1 48-15,6-8 16 0,8-4-576 0,5-5-112 16,7-4-32-16,6-5 0 16,6-4-960-16,9-5-192 0,8-6-32 0,5-3-16 15,2-3-832-15,10-4-160 0,8-8-48 0,8-4 0 16,2 0 784-16,6-3 160 0,1 3 16 0,-1 0 16 0,-1-2 352 0,-9 7 64 0,-4 2 16 0,-10 6 0 16,-8 5 256-16,-4 2 0 0,-5 8 0 0,-5 0 0 15,-8 5 0-15,-6 4 0 0,-5 4 0 0,-7 4 0 16,-3 2 0-16,-6 6 176 15,-6 3-32-15,-6 6 0 0,-7 5 1152 0,-4 3 240 0,-3 5 32 0,-3 0 16 16,-4 8-240-16,-3-1-32 0,-2 3-16 16,-3 1 0-16,10-7-848 0,-1 4-160 0,-3 5-32 0,0 1-16 15,0 0-240-15,4-2 0 0,4-4 0 0,2-4 0 32,5-6-544-32,3-4-48 0,4-5-16 0,4-6 0 15,6-5-304-15,2-3-64 0,5-5-16 0,2-4 0 0,3 0 176 16,3-3 48-16,4-5 0 0,6-3 0 0,5-6 208 0,4-4 48 15,6-4 16-15,3-3 0 0,6-6 128 0,5-1 32 0,4-5 0 0,4-1 0 16,2-3 336-16,2 0 0 0,2-1-144 0,1 1 144 16,-3 3 0-16,-1 0 0 0,3 0 0 0,-2 0 0 0,0 4 400 0,-4-1 144 15,-1 6 32-15,-3 3 0 0,-2 2-176 0,-3 4-16 16,-5 3-16-16,-4 6 0 0,-4-2 272 0,-8 7 48 16,-3 4 16-16,-5 4 0 0,-4 4 80 0,-3 2 32 15,-6 6 0-15,-3 3 0 0,-5 5-240 0,-8 2-32 16,-4 5-16-16,-3-1 0 0,0 2-208 0,-9 7-64 0,-5 4 0 15,-11 10 0-15,-3 2-256 0,-5 5 0 0,0 1 0 0,2-2 0 16,3-6 0-16,3-4-176 0,5-8 32 0,7-4 0 16,3-2 144-16,4-4 0 15,3-3 0-15,6-6 0 0,4-3 0 0,6-6 0 16,4-2 0-16,4-7-128 16,4-4-672-16,3-4-128 0,4-4-32 0,4-3 0 15,4-5 256-15,5-2 64 0,3-2 0 0,4-1 0 0,5-1 496 0,1-2 144 16,2 4 0-16,2-3 0 0,3 3 624 0,0-3 192 0,2-1 32 15,0 1 16-15,0 0-464 0,1 2-80 0,-3-2-32 0,1 0 0 16,-1-1 32-16,-3 2 16 0,-1 1 0 0,-5 4 0 16,-3-2-192-16,0 2-144 0,1 2 192 15,-2 2-192-15,-5 1 0 0,-3 6 0 0,-3 4 0 0,-6 1 0 16,-1 7 0-16,-6 7 0 0,-4 3 0 0,-7 7 0 16,-6 5-736-1,-7 6-48-15,-8 5-16 0,-8 4 0 0,-6 4 144 16,-7-1 16-16,-1-2 16 0,-5 3 0 0,-2 0 624 0,-1-3 336 0,6-1-32 0,-2 1-16 15,-1-1 624-15,2-3 128 0,4-1 32 0,5-8 0 16,7-3-496-16,5-5-112 0,7-5-16 0,7-4 0 16,6-5-176-16,4-4-32 0,6-3-16 0,4 0 0 0,2 0-224 15,7-6 0-15,2 0-192 0,6-2 192 0,4-3-336 0,5 0 32 16,5-4 16-16,2-1 0 16,1-2 0-16,3-5 0 0,2 1 0 0,-2-3 0 15,1 0 288-15,-3-1 256 0,-3 1-64 0,-3-2 0 0,2-2 160 16,-2-1 32-16,-3 2 0 0,-1-3 0 0,-4 1-32 0,-4 2 0 15,-1 0 0-15,-5-3 0 0,-2-1-96 0,-3-2-32 16,-4-1 0-16,0 2 0 0,-4-2-80 0,-3-2-16 16,-1 2 0-16,-2 1 0 0,-1 8-128 0,-2 4 0 15,-2 6 0-15,-3 3 128 0,-3 7-128 0,-6 6-272 16,-6 8 64-16,-9 7 16 0,-5 9-128 0,-9 5 0 0,-2 5-16 0,-9 6 0 16,-4 6-32-16,-4 4 0 0,-2 2 0 0,2-2 0 15,3-6 368-15,6-5 0 0,6-8 0 0,10-6 0 16,7-3 240-16,3-5 112 0,3-1 32 0,7-4 0 15,4-3-112-15,8-5-16 16,6-4 0-16,5-4 0 0,5-6-256 0,8-9-144 0,6-5 16 16,10-8 0-1,7-7-320-15,7-8-48 0,10-3-16 0,7-7 0 0,-2 1 128 0,6-5 32 16,7-5 0-16,1 3 0 0,-3 2 224 0,-1 4 128 16,1 3-160-16,-2-2-11568 0,-3-1-2320 0</inkml:trace>
  <inkml:trace contextRef="#ctx0" brushRef="#br1" timeOffset="6064.12">8380 7276 13823 0,'-7'4'1216'0,"2"-4"-960"0,2 2-256 0,2-2 0 15,1 0-704-15,-2-2-176 0,-3 2-32 0,-3 0-16 16,-2 0 48-16,-1 0 16 0,1-4 0 0,0 1 0 15,2 0 208-15,2 3 32 0,-2-4 16 0,1 4 0 16,-1 0-192-16,1 0-32 0,-1 4-16 0,1-4 0 0,0 3 992 0,0-3 208 0,4 3 32 0,-1-2 16 16,2 2 1520-16,-1-1 288 0,2-2 64 0,0 0 16 0,1-2-496 0,0 2-80 15,1-4-32-15,0 1 0 16,2 0-464-16,-1-3-112 0,2 2-16 0,-1-2 0 16,1 0-448-16,0-1-112 0,1 1-16 0,-1 0 0 15,-1 2-336-15,2-2-176 0,1 0 160 0,1 0-160 16,0 3 176-16,-1 0-176 0,2 3 192 0,-1-3-192 15,-1 6-288-15,-2-1-160 0,0 4-48 0,-4 4 0 16,-3 2-1104-16,-2 2-208 0,-5 7-48 0,-3 1-16 16,-5 4 624-16,-6 3 128 0,-5 2 32 0,-4 2 0 0,-3 0 1696 15,-7 2 352-15,-7 3 64 0,-2 3 0 0,8-5 1888 0,-4 1 368 16,-2 5 80-16,2 1 16 0,0 0-432 0,4-4-64 16,6-1-32-16,2-5 0 0,5-5-1552 0,4-2-304 15,4-1-64-15,4-7-16 0,5 1-768 0,4-7-144 0,6-1 0 16,4-2 0-1,4-3-752-15,6-3-64 16,3-3-16-16,3-3 0 0,4-3-1216 16,3-6-240-16,4-2-48 0,3-7-16 0,2-1 512 0,3-7 112 0,3-3 0 0,3-2 16 15,2-1 912-15,2-6 176 0,2 0 48 0,0 0 0 16,0 2 576-16,0-1 0 0,-3 6 0 16,-1 0 192-16,1 0 16 0,0-3 16 0,2-1 0 0,0 3 0 0,-1 0-96 15,1 3 0-15,2-3-128 0,-6 4 192 0,-2 3-192 0,-5 6 0 16,-6 3 0-16,-3 7 0 0,-6 4 0 0,-5 5 0 15,-5 3 0-15,-5 6 0 0,-3 1 0 0,-7 8-128 0,-3 2 128 16,-8 6-208-16,-4 4 208 0,-9 2 0 0,-5 6-160 16,-6 0 160-16,1-2 1312 0,-6 3 336 0,-3 5 64 15,-4 3 16-15,-2 3 384 0,-2 4 96 0,0-3 16 0,3 3 0 16,0 0-832-16,3-6-176 0,7-4-16 0,6-5-16 16,5-5-800-16,2-3-176 0,4 1-16 0,5-3-16 15,4-1-176-15,6-6-144 0,3 0 144 0,5-6-208 16,4 0-880-16,4-5-192 15,3-4-16-15,5-4-16 0,3-1-1472 0,4-8-288 0,3-3-64 0,6-4-16 16,3-4 528-16,5-5 128 0,6-3 0 0,3-4 16 16,3-3 880-16,1-6 192 0,1 1 16 0,-2-4 16 0,-1 2 1632 15,2-2 320-15,2-3 64 0,1 0 0 16,0 5 304-16,-2 3 48 0,-9 11 16 0,0-1 0 16,-1 2 336-16,-3 4 64 0,-3 4 0 0,-6 4 16 15,0 5-112-15,-7 1-32 0,-4 5 0 0,-4 4 0 0,-4 4-448 16,-5 2-112-16,-3 4-16 0,-4 2 0 0,-4 7-320 0,-7 3-80 15,-3 6-16-15,-6 7 0 0,-5 3-64 0,-7 4-16 16,-4 8 0-16,-6 2 0 0,-2 1 192 0,-4-2 48 16,1-2 0-16,-1-7 0 0,5-1 512 0,3-7 128 0,5-1 0 15,1-1 16-15,2-1-400 0,6-3-96 0,7-6-16 0,5-7 0 16,6-1-400-16,6-8-64 0,3-2-128 0,3-6 176 31,3 2-688-31,5-6-128 0,3-4-16 0,3-1-16 16,2 1-912-16,3-6-176 0,5-3-32 0,3-3-16 15,0 0 720-15,2 0 128 0,4 0 48 0,-1-1 0 0,1-1 720 0,0 1 192 16,-1-1 0-16,0-2 0 0,-1 4 0 0,-2-4 0 0,0 1 128 0,-1 3-128 16,-3-1 640-16,-1 1 64 0,1 3 16 0,-2 1 0 15,-1 2-288-15,-1 0-64 0,-3 3-16 16,-4 4 0-16,-3 4-80 0,-3 1-16 0,-4 6 0 16,-2 2 0-16,-4 2 288 0,-5 7 48 0,-4 3 16 15,-4 6 0-15,-7 4-16 0,-6 7 0 0,-5 3 0 0,-6 5 0 16,-1 0-464-16,-11 6-128 0,-7 5 0 0,-5 3 0 15,-1-1-400-15,-1 0-112 0,1-1 0 16,2-2-16-16,4 0 688 0,7-9 144 0,5-5 16 0,6-5 16 16,5-4 416-16,4-3 80 0,6-5 0 0,4-4 16 15,7-4-656-15,3-3-192 0,5-2 0 0,3-4 128 16,4-1-1264-16,2-2-240 0,4-2-48 0,5-2-16 16,2-5-480-16,3 2-112 0,0-5-16 0,4-1 0 0,3-2 1424 15,2-2 288-15,1-1 48 0,0-1 16 0,3 0 272 0,-1 1 144 16,0 1-16-16,0-2 0 0,1 0 304 15,-1 3 48-15,-1-3 16 0,0 0 0 0,-1-2 656 0,-2 1 128 0,1 4 16 16,-2-2 16-16,-3 2-96 0,2-3-32 0,1 3 0 0,-3 1 0 16,-2 1-528-16,-1 5-96 0,-1 0-32 0,-5 3 0 15,-2 5-336-15,-3 1-192 16,-2 3 192-16,-4 7-192 0,-1 2 192 0,-7 8-192 16,-4 7 192-16,-6 2-192 0,-5 6 0 0,-7 4-192 15,-6 7 0-15,-4-2 0 16,-4 1-304-16,-4-4-48 0,0 0-16 0,1-6 0 0,5-2 896 0,3-5 176 15,4-1 48-15,6-5 0 0,5-3 208 0,6-5 32 16,6-6 16-16,6-2 0 0,4-4-496 0,6-4-80 0,9-4-32 16,8-6 0-16,7-4-208 0,8-3-256 0,10-9 48 0,6-4 16 31,7-5-240-31,4-4-32 0,0-1-16 0,4-3 0 0,1-2-160 16,-1 0-48-16,-2 0 0 0,-7 5 0 0,-6 4 304 0,-7 3 48 0,-2 1 16 0,-5 5 0 0,-4 2 320 15,-6 7 0-15,-5 4 0 0,-8 6 0 16,-4 4 0-16,-6 4 288 0,-3 2-32 0,-3 2 0 15,-4 4 432-15,-3-1 80 0,-2 6 0 0,-3-1 16 16,-1 3-256-16,-4 3-48 0,-4 2-16 0,0 2 0 16,-4 2-192-16,0 3-32 0,1 0-16 0,-6 1 0 15,-1 5-224-15,-6-2-128 0,2 5 128 0,-4-2-208 16,-2-3-240 0,4-1-32-16,2-5-16 0,-1 1 0 0,-3-2-464 15,0 0-112-15,2-2-16 0,4-4 0 0,1 3 896 0,7-7 192 0,4 0 0 0,2-2 0 0,2 0 752 16,3-1 96-16,4-3 32 0,3 0 0 0,5-2-464 0,4-3-96 15,4 0 0-15,3-1-16 0,1 0-304 0,3-1-144 16,3-3 16-16,3-3 0 0,3-2-208 0,1-3-48 16,1-2 0-16,-2-4 0 0,0-2 128 0,-1 1 32 15,-2-2 0-15,-3 2 0 0,-2 0 224 0,-4-1 128 16,-1 2 0-16,-2 2-128 0,0-5 416 0,-3 1-32 0,0-2 0 16,1-6 0-16,1 1 0 0,-1 0 0 0,3-1 0 0,0-2 0 15,2 0-224-15,-1 0-160 0,1 6 192 0,-2 4-192 16,-2 4 0-16,-2 5 0 0,-1 5 0 0,-3 4 0 15,-1 2 0-15,-5 7 0 0,-2 0 0 0,-5 8 0 16,-4 3-336-16,-4 6 16 16,-3 3 16-16,-4 1 0 15,-5 5-80-15,-3 1-32 0,-5 1 0 0,0 0 0 0,-1-3 416 0,2-4-160 0,-1 1 160 16,2-5 0-16,1-1 464 0,4-4 208 0,4 0 32 16,-1-6 16-16,3-1-272 0,3-3-48 0,2-2-16 0,1-1 0 15,2-2-160-15,2-2-32 0,1-1-16 0,0-1 0 16,-1 0-176-16,1 0 0 0,0-1-160 0,0-1 160 15,4-2-368-15,1-2 32 0,2-4 0 0,1-3 0 16,1-3 208-16,3-1 128 0,0 0-160 0,3-6 160 0,1 1 0 16,3-3 0-16,1-2 176 0,2-1-48 0,3-2-128 15,1-2 0-15,1 1 0 0,4-7 0 0,2-3 0 0,3 0-192 16,4-3 192-16,1 5-192 16,1 2 32-16,0 3 0 0,-1 4 0 0,-1 5 0 0,-4 4 160 15,-2 4 0-15,-3 4-144 0,-4 4 144 0,-2 2 0 16,-5 2 0-16,-3 4 0 0,-2 1 0 0,-1 4 0 0,-5 2 0 15,-4 0 0-15,-6 4 0 0,-5 5-144 0,-6-1 144 16,-5 4 0-16,-6 1 0 0,-6 0 0 0,-3 4 0 16,-1-2 0-16,-4 2 0 0,-4 4 192 0,-2 2-64 15,1-1-128-15,4-2 192 0,6-3 64 0,7-9 0 16,7 2 0-16,1 1 0 0,2-4 0 0,4 2 0 16,4-5 0-16,2 0 0 0,4-2-256 0,5 0 0 15,2 1 0-15,4-3 0 16,4-3-448-16,2 1-16 0,3-1-16 0,2-3 0 15,4-3-272-15,3-1-48 0,3-2-16 0,3-1 0 16,6-2-320-16,2-4-64 0,5-2-16 0,3-1-14432 0</inkml:trace>
  <inkml:trace contextRef="#ctx0" brushRef="#br1" timeOffset="8373.78">6001 9821 32255 0,'-4'-5'2864'0,"2"0"-2288"0,1 3-576 0,-1-1 0 15,2 2 224-15,-1-2-64 0,-1-3-16 0,-3-4 0 16,-2 0-304-16,0-4-64 0,-2 4-16 0,1 0 0 0,-2 1 240 0,-3 5 0 16,1 2 0-16,-1 2 0 15,-4 2 304-15,0 5-48 0,-1 0-16 0,-3 4 0 0,-3 3 384 0,-1 4 80 16,-1 2 0-16,-2 2 16 0,1 6 48 15,-5 0 0-15,-3 4 0 0,-2 0 0 0,-1 2-432 0,-5 1-80 16,1 3 0-16,-1 2-16 0,6-4-240 0,-4 3 0 16,-1 4 0-16,1-2-160 15,4-3-400 1,4-3-80-16,4-7 0 0,4-2-16 0,2-4-112 0,6-3-32 16,5-7 0-16,3-2 0 0,5-4 496 0,3-3 112 0,3-3 0 0,3-3 16 15,4 0-384-15,2-6-80 0,5-1 0 0,5-6-16 16,2 0 144-16,1-5 16 0,6-1 16 0,6-8 0 0,3-1 688 15,3-1 144-15,2-3 32 0,3-4 0 0,3 0-384 0,1 1 0 16,0 1 0-16,-3 4 0 0,-3 2 192 0,-2 2 64 0,0-2 0 16,-3 8 16-16,-9 4 368 0,-2 1 64 0,-2 3 0 0,-3 4 16 15,-3 2-16-15,-6 3-16 0,-4 3 0 0,-5 3 0 16,-2 5-48-16,-5 2-16 0,-4 2 0 0,-4 7 0 16,-3 1-64-16,-6 4-16 0,-4 7 0 15,-6 2 0-15,-5 7-288 0,-5 5-48 0,-5 5-16 0,-3 4 0 16,-2 3-48-16,-2 2-16 0,1-3 0 15,1-5 0-15,2-1-128 0,3-3 192 0,2 1-192 16,5-3 192-16,3-1-192 0,4-4-144 0,7-6 144 16,5-5-208-1,6-4-240-15,6-6-32 0,5-3-16 0,6-5 0 16,4-4-688-16,7-4-144 0,5-4-16 0,7-4-16 16,7-6 272-16,7-5 48 0,4-5 16 0,5-7 0 0,1-4 832 0,0 0 192 15,-3 2 0-15,-2-2 0 0,-1 1 768 0,1-1 144 0,1-2 48 0,-2 3 0 16,-1 4-144-16,-3-1-32 0,-3 5 0 0,-3-1 0 15,-2 3-160-15,-6 3-48 0,-3 5 0 0,-3 3 0 0,-4 0-192 16,-3 5-64-16,-1 4 0 0,-5 4 0 0,-1 0-144 0,-5 6-48 16,-4 6 0-16,-4 4 0 0,-4 7-128 0,-5 3 0 15,-7 11 0-15,-7 5 128 0,-5 2-128 0,-4 3-224 16,-6 3 48-16,-11 10 16 16,-14 16-288-16,-7 4-64 0,-5 4-16 0,-2-1 0 15,3-6 288-15,4-5 64 0,5-8 16 0,9-9 0 0,11-6 576 0,11-12 112 0,10-9 32 0,14-15 0 16,9-7-160-16,10-11-16 15,9-5-16-15,12-10 0 0,12-8-64 0,10-13-16 16,11-9 0-16,18-13 0 0,12-11-464 0,11-7-80 0,6-5-32 0,4-2 0 16,-3 2 112-16,2 1 32 15,2 3 0-15,-5 5 0 0,-4 9-48 0,-13 11 0 16,-13 12 0-16,-15 8 0 16,-15 11-1408-16,-14 9-304 0,-12 11-48 0,-12 10-16 15,-9 5-208-15,-11 7-64 0,-9 10 0 0,-10 8 0 0,-9 7 4096 0,-8 6 832 0,-7 1 144 0,0 1 48 16,-1-2-880-16,-4 3-160 0,-1 3-48 0,2 1 0 15,3-6-1280-15,8-1-256 0,3-9-48 0,8-3-16 16,4-4-192-16,6-8-240 0,6-5 48 0,4-7 16 16,8-3-1120-16,4-5-240 0,3-3-32 15,7-6-16-15,4-1-1312 0,3-5-272 0,6-4-48 0,1 0-16 0,4-3 2592 16,-2 1 640-16,1-1 0 0,-2 3 0 0,-2 3 768 0,-3 1 256 16,-2 5 32-16,-1-3 16 0,-1 4 288 0,0 0 64 15,-2 0 16-15,-1 2 0 0,0-2 304 0,1 1 64 16,0-1 16-16,1-2 0 0,4-2-928 0,2-1-192 15,3 0-48-15,2-1 0 0,2-1-208 16,2-2-32-16,2 4-16 0,-4 5 0 0,-3 1-400 16,0 4 0-16,1 1 0 0,-1 6 0 15,-4 2-192-15,-4 4-128 0,-6 4-32 0,-3 3 0 16,-6 3-128-16,-6 4-32 0,-6 7 0 0,-8 2 0 16,-2 7 368-16,-8-1 144 0,-1-3-128 0,-3 0 128 0,-2 2 320 0,0-2 160 15,0 1 32-15,0-2 0 0,3-2-80 0,3-2-16 16,4-6 0-16,6-5 0 0,4-3-240 0,4-8-48 15,4-3-128-15,5-1 192 0,2-7-384 0,3 0-96 16,2 0-16-16,0-4 0 16,3-2-208-16,1 0-64 0,3-3 0 0,0-1 0 15,2 0-64-15,1 0-32 0,2 2 0 0,0-5 0 16,0 6-96-16,-1-2-32 0,-3 3 0 0,0-2 0 0,0 2 448 0,0 0 96 0,-1 0 0 0,1 0-15616 16</inkml:trace>
  <inkml:trace contextRef="#ctx0" brushRef="#br1" timeOffset="9485.07">6771 8992 35935 0,'-16'10'3200'15,"3"-4"-2560"-15,-1 4-512 0,4-3-128 0,5-1 1904 16,4-4 352-16,-1 3 80 0,-3 4 16 0,-2 4-1728 0,1 5-352 15,3-2-64-15,5 2-16 0,7-4-192 0,5-4 0 16,9 0 0-16,6-2 0 0,9-1-192 0,6-1 64 16,9 0 128-16,10 0-208 0,9 0-16 0,2 0 0 15,4 6 0-15,-2 2 0 16,-4 2-544-16,-4 9-96 0,-4 4-32 0,-5 3-11520 16,-2 6-2304-16</inkml:trace>
  <inkml:trace contextRef="#ctx0" brushRef="#br1" timeOffset="9893.32">7402 8708 43311 0,'-15'-5'1920'0,"3"4"384"0,-2 1-1840 0,6 0-464 0,3 1 0 0,3 1 0 0,0 1 0 0,-6 1-208 16,0 6 16-16,-5 2 0 0,2 6 192 0,1 7-176 16,3 4 176-16,3 3-160 0,1 4 160 0,-2 7 0 15,0 5 0-15,-1 9 0 0,-3 5 0 0,-1 8 0 0,-5 12 0 0,-1 1-128 16,-3-2 128-16,-2-5-192 0,2-3 192 16,-2-6-192-1,-2-1-704-15,2 0-160 0</inkml:trace>
  <inkml:trace contextRef="#ctx0" brushRef="#br1" timeOffset="37398.3">22427 2025 13823 0,'-5'0'1216'0,"2"0"-960"0,1 0-256 0,4 0 0 0,-2 0 192 0,0 0-16 15,1 0 0-15,-2 0 0 0,-2 3 528 0,2-3 96 16,0 4 32-16,1-4 0 0,0 0-272 0,0 0-48 0,8 24-16 16,-4-13 0-16,2 4 416 0,0 1 96 15,1 4 16-15,0 4 0 0,-1 4 112 0,0 4 16 16,1 3 16-16,-1 6 0 0,-1-3-80 0,0 3-32 16,0 1 0-16,1 1 0 0,-1 5-544 15,0 6-96-15,-2 2-32 0,1 7 0 0,1 5-384 0,-1 2 0 16,-1-2 0-16,1-4 0 0,1-1 0 0,-1 4 128 15,0 2-128-15,-2 3 0 0,2 5 128 0,-3-2-128 0,-2-8 0 16,0 0 128-16,-3 2 512 0,-1 0 80 0,-1 1 32 0,-3 2 0 16,0-5-352-16,1-1-64 0,2-6-16 0,-3 1 0 15,1-4-320-15,0 2 144 0,2 2-144 0,-2-2 0 16,3-5 352-16,0-3-32 0,3-4-16 0,1-2 0 0,2-3-48 16,1-2-16-16,1 0 0 0,0-2 0 0,1-6-240 0,1-3 0 15,0-1 0-15,0-3 0 0,0-1 0 0,0-3 0 16,0-3 0-16,-1-2 0 0,-1 0 0 15,0-3 0-15,-1-1 0 0,-1-2 0 0,1-3 0 16,-1 2 0-16,-1-3 0 0,-1 0 144 16,-1 1 48-16,1-1 16 0,0-3 0 0,-1 1 0 0,-1 1-208 15,-1-1 0-15,1-1 0 0,0 0 0 16,-1 1 0-16,2-2 0 0,-2 2 0 0,2-4 0 0,-1 2 0 16,1-2 128-16,1 0-128 0,-1 0 0 0,0-2 352 0,-1-2 32 15,1-1 0-15,-1 1 0 0,0-4-128 0,-1 0 0 16,0-1-16-16,-2-1 0 0,0-3-240 0,-1-3 0 15,-2-1 0-15,-2-3 0 0,0 0 0 0,-3-4 176 16,-1-1-176-16,-1-1 160 0,0 1-160 0,0 3 0 0,1-3 144 16,-1 2-144-16,0 0 0 0,2 5 0 0,5 2 0 0,-3 3 0 15,2 2 0-15,1 0 0 16,1 2 0-16,0 1 0 0,0 0 0 0,2 2 0 0,1 0 0 0,0 2 0 16,1-1 0-16,2 2 0 0,-1 1 0 0,2 0 0 15,1 2 0-15,-1 0 0 16,1 2 0-16,0 2 0 0,1-1 0 0,0 4-160 0,2-1 160 15,1 7-208-15,2-1 32 0,0 2 16 0,1 4 0 0,2 1 0 16,1 3 160-16,-1 3 0 0,2 1 0 0,0 2 0 16,1 0 0-16,1 1 0 0,-1-1 0 15,-1-2 0-15,1-1 0 0,-2 0 0 0,1-8 0 16,-1-2 128-16,0-3-128 0,0 1 144 0,0-3-144 0,0-4 160 16,-1 0 32-16,-1-2 16 0,1-1 0 0,-2 0 0 15,-1-1 112-15,-1-2 32 0,2 0 0 0,-4 2 0 16,2 0-80-16,-1-1-16 0,0 2 0 0,-2-1 0 15,2-1 80-15,-3 2 16 0,2-1 0 0,-2-2 0 16,0 2-48-16,1-4-16 0,1 2 0 0,1-5 0 0,-1 1 80 16,4-5 16-16,0-6 0 0,3-2 0 0,1-6 64 15,4-4 0-15,1-5 16 0,2-6 0 0,2-6-208 16,1-3-64-16,0-1 0 0,-1-2 0 0,-1-5-192 0,-1 4 0 16,-2-2 0-16,0 3 0 15,0-1-496-15,-1 4-32 0,1 0-16 0,-1 5-21392 0</inkml:trace>
  <inkml:trace contextRef="#ctx0" brushRef="#br1" timeOffset="45130.73">17936 6878 26719 0,'-12'0'2368'0,"1"0"-1888"0,4 0-480 16,5 0 0-16,1 0 640 0,-4 0 16 0,-4 0 16 0,-7 0 0 16,-2 0 688-16,-2 0 144 0,4-3 32 0,3 2 0 15,6-1-1072-15,4-1-208 0,3 2-32 0,4-4-16 0,4 1-208 0,1-2-160 16,4 2 32-16,0 1 0 0,2 0 128 0,1 1 0 16,0 0 0-16,3 2-128 0,0 0 128 0,2-2 0 15,1 2 0-15,4 0 0 0,3 0 0 16,5 0 0-16,3-3 0 0,4 2 0 0,4-1 400 0,2-4 16 15,2-2 0-15,0 0 0 0,3-1 32 0,3-1 0 16,1 0 0-16,3 0 0 0,1 0-32 0,2 2 0 0,0-1 0 0,-4 5 0 16,-5 1-128-16,4-1-32 15,1 1 0-15,1 0 0 0,1 0-256 0,2-1 0 16,1-2 0-16,-2 1 0 0,0 0 0 0,-3-1 0 16,0 0 0-16,2-3 0 0,3 2 0 0,-1-2 0 15,-3-1 0-15,-3 1 0 0,-2-3 0 0,-3 3 0 16,-2-1 0-16,-1 0 0 0,-2 0 0 0,0-1 128 15,0 1 0-15,-3-3-128 0,-2 4 272 0,-4-1-48 16,-3 0-16-16,-4 1 0 0,-1-1-208 0,-5 0 0 0,-4 2 0 0,-4-1 0 16,-1 2 0-16,-6-2 0 0,-3 2 0 0,-4 0 0 15,-1-1 0-15,-3 0 0 0,-3 0 0 0,-4-2 0 16,0 0 128-16,-3-1 0 0,-1 0-128 0,-3-2 192 16,-2 1 128-16,1-3 0 0,-3 1 16 0,2-2 0 15,-1 0-80-15,2 4 0 0,1-3-16 0,0 5 0 16,2 3-240-16,2 1 128 0,-2 3-128 0,2 3 0 0,-1 0 0 0,1 3 0 15,1 0 0-15,0 3 0 0,0 1 0 0,1 0-320 16,-1 3 64-16,1 1 0 16,2-1-256-1,2 0-32-15,2 0-16 0,2 1 0 0,1-4 288 0,2 2 48 0,4 1 16 0,2-3 0 16,4 2 208-16,3 0 0 0,5 0 0 0,4-1 0 16,6 3 0-16,3-1 0 0,4 0 0 0,1 0 0 15,-1 0 0-15,-1 1 0 0,4 1 0 0,-3 4-144 0,-3 0 144 16,-3 3 0-16,-2 1 0 0,-6 4 0 0,-3 2 0 15,-4 3 0-15,-5-1 0 0,-5-2 0 0,-5 1 0 0,-5-3 0 16,-3-1 0-16,-4 0 0 0,-4-4 0 0,-5 0 0 16,-4-3 0-16,-3 0 128 0,-5-1 224 0,-2-2 48 15,-5 2 16-15,0-4 0 0,-2 1-256 0,0-3-160 0,0 1 192 16,-2-3-18960 0</inkml:trace>
  <inkml:trace contextRef="#ctx0" brushRef="#br1" timeOffset="51521.83">25588 5769 34095 0,'0'0'3024'0,"0"0"-2416"0,1 0-480 0,0 0-128 0,1 0 0 0,-1 0 0 15,4 0-176-15,0 0 176 16,2 0-832-16,1-3-80 0,2 2-16 0,-3-2 0 0,2 1 560 0,-3 1 112 16,0 1 32-16,-2 0 0 15,-2 0-160-15,-1 1-16 0,-2 1-16 0,-3 2 0 0,-1 1 224 0,-6-1 64 16,-6-1 0-16,-6 1 0 0,-8 1-32 0,-9-5 0 0,-7 0 0 0,-11-5 0 31,-9 0-368-31,-6 0-80 0,-1 2-16 0,-4-4 0 0,-2 4 1232 0,-4-2 240 16,1 1 48-16,-4 3 16 0,-2-2 1072 0,-1 3 224 15,0-2 32-15,-3 1 16 0,0-2-1232 0,-3-1-240 16,-1 4-48-16,-2 0-16 0,0 0-560 0,-3 0-160 16,-3 2 0-16,-2 0 0 0,4 1 0 0,-6-2 0 0,-3 1 0 15,0 1 0-15,4 0 0 0,-2 1 0 0,3 0 0 0,-2-2 0 16,4-2 0-16,0 3 0 0,2-6 0 0,5 3 128 15,7-3 256-15,7-1 64 0,8 1 16 0,7 0 0 16,7 0-208-16,8 0-32 0,4 0-16 0,7 1 0 0,6 0-16 16,2 0 0-16,6-1 0 0,3 2 0 15,1 1-192-15,5 0 0 0,3 0 128 0,1 0-128 0,2 1 0 0,1 2 0 16,1-3 0-16,3 4 0 0,-1 1 0 0,1 1 0 16,0 4 0-16,2-3 0 0,0 4 0 15,-1-1 0-15,2 0 0 0,1 2 0 0,-1 1 0 0,1-1 0 16,1 2 0-16,0-2 0 0,1 4 0 0,-1 3 0 15,2-1 0-15,0 2 144 0,0 5-16 0,-1-3 0 16,2 3 0-16,0 1 0 0,-2 5 0 16,2 2 0-16,0 4 0 0,1 1 0 0,-1 3-128 0,-1 0 0 15,2 1 0-15,0 4 0 0,-1-2 0 0,0 7-176 16,0 6 48-16,0 6 0 0,-2 4 128 0,1 6 0 16,-1 6 0-16,-2 0 0 0,0 3 0 0,0 7 0 15,2 8 0-15,0-1 0 0,3-5 0 0,3-8 0 16,-1-1 0-16,4-3 0 0,0-4 0 0,2 1 0 15,-2-7 0-15,0-5 0 0,0-3 0 0,-1-2 176 0,-1 2-48 0,0 1 0 16,-3-2 0-16,-1 3 0 0,-1-2 0 0,-3 2 0 16,0-4-128-16,-1 3 0 0,0 0 0 15,-1 2 0-15,-2 8 0 0,-1-3 0 0,-1-2 0 16,1 0 0-16,2-8 0 0,1-2 0 0,2-3 0 0,2 1 0 16,2-2 0-16,0-6 0 0,3 0 0 0,1-9-176 15,0-3 176-15,1-3 256 0,0-7-64 0,0-3-16 16,1 0-48-16,-1 1 0 0,0-5 0 0,0-2 0 15,0-3-128-15,-2-1 0 0,2-2 0 0,-1 0 0 16,-2-4 192-16,2 0-64 0,-1 0 0 0,0-2 0 0,0-2-128 0,0 2 192 16,1 0-192-16,0-2 192 0,0 2-32 0,1 2 0 15,-1 0 0-15,3 1 0 16,-1-1 48-16,1 4 16 0,2-2 0 0,0 2 0 16,2-2-224-16,0 3 0 0,2-1 128 0,2-3-128 15,1 2 0-15,2-1 0 0,0-1 0 0,2-3 0 0,1 1 0 16,1-1 0-16,2-1 0 0,2 0 0 0,0 0 0 0,3-2 0 15,5 1 0-15,3-2 0 0,5 3 128 0,4-3-128 16,4 0 0-16,5 0 144 0,2 0-144 0,1 4 0 16,2 2 0-16,3 4 0 0,2 2 0 0,1 0 0 15,4 5 0-15,1 1-176 0,4 4-160 0,-2-2-48 0,-3-1 0 16,-1-1 0-16,2-2 128 0,3 3 32 0,1 1 0 0,1-2 0 16,-3-2 224-16,-4 0 0 0,0-3 0 0,-2-3 0 15,1 2 0-15,0-3 0 0,0 1 0 0,-1-4 0 16,-4-3 0-16,-1-3 0 15,2 0 0-15,-1-3 0 0,-2 0 0 0,2 0 128 16,-3 0-128-16,-1-4 160 0,-4 0-160 0,-4-1 0 16,0-1-160-16,-2-1 160 0,-1 3-128 0,-3 1 128 0,-2 1 0 15,-2 3-144-15,-2 0-48 0,0 4 0 16,-1-2 0-16,-3 2 0 0,-3 0 192 0,-1-2 0 16,0 0 0-16,-2-4 0 0,1 2 0 0,-2-2 0 0,0 2 0 0,-2-4 0 15,0-1 0-15,-2 0 0 0,-3-2 0 0,0-1 0 16,-2 1 0-16,-1-1 176 0,0-1-48 0,-2 1 0 15,0 0 0-15,-1-3-128 0,-2 4 192 0,2-1-64 16,-1-2-128-16,-2 3 160 0,1-1-160 0,-2 0 160 0,-1 4-160 16,2-3 0-16,-2 3 0 0,-2 0 0 15,1 1 0-15,0 0 0 0,-3 3-192 0,0-2 192 16,0 2-256-16,1 2 80 0,-1-2 16 0,-1 2 0 0,1 0 160 0,-1-3-160 16,2 2 160-16,-1-1-160 0,4 0 160 0,0 0 0 15,0-4 0-15,1 2 0 0,0-1 0 0,2 1 0 16,0-2 0-16,0-1 0 0,0 1 0 15,2-1 128-15,0-2-128 0,-3 2 128 0,2-4-128 0,-2 4 0 16,-1-3-128-16,-1-1 128 0,-1 1 0 0,0 0 0 16,-2 0 0-16,-1-2 0 0,-1-1 0 15,0 0 224-15,-1-2-32 0,-2 1 0 0,2-4 144 0,-3-4 32 16,2-1 0-16,-2-5 0 0,0-1 64 0,2-5 16 16,2-7 0-16,-2-4 0 0,3-5-128 0,2-7-32 15,-1-6 0-15,0-3 0 0,-1-1-144 0,1-8-16 16,1-2-128-16,-1-2 192 0,0-2-192 0,1-1 0 0,-2 2 0 15,-1-4 0-15,-1 1 0 0,-2 4 0 0,-2 6 0 16,-2-3 0-16,-3 3 0 0,-1-2 0 0,-4-2 0 0,-2 2 0 16,1-1 0-16,-2 3 0 0,-2 0 0 0,0 0 0 15,-1 0 0-15,1 4 0 0,2 0 0 0,1 0 144 16,3 2-144-16,1-2 0 0,2-4 0 0,1 0 128 16,1 0-128-16,2 0 0 0,1 1 0 0,1-3 0 15,1 0 0-15,-1 4 0 0,0 0 0 0,-1 3 0 16,-2 5 0-16,2 5 0 0,-2 2 0 0,0-1 0 15,-1 3-128-15,-1-3 128 0,1 3 0 0,-2 1 0 16,2 2 0-16,1 3 0 0,0-3 0 0,1 5 0 16,-1 7 0-16,2 2 0 0,0-1 0 0,0 4 128 0,-1 0-128 0,0 4 192 15,2 4-192-15,-3 5 192 16,2 1-192-16,-1 7 0 0,-1 3 0 0,0 4 0 16,0 1-496-16,1 5-80 15,-1 5 0-15,-1 1-20864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9T15:59: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15879 16235 35935 0,'-13'-2'3200'0,"1"-1"-2560"0,1 2-512 0,3-3-128 0,0 2 512 0,-7-2 96 15,-11-5 16-15,-16-4 0 16,-13-2-2352-16,-4-5-480 0,2 4-96 0,1 1 0 16,5-1 64-16,-4 4 0 0,-1 2 16 0,-4 4 0 0,-2 0 1856 15,-3 2 368-15,-3 4 0 0,-4 4 160 0,-2-2 1760 0,-2 2 336 16,-2 2 80-16,-1 4 16 0,1-2-688 0,3 6-144 0,-1 1-32 0,3-2 0 16,3 2-592-16,-2 1-128 15,-1 3-32-15,-1 4 0 0,-1 5-480 0,-1 0-112 0,3 1-16 16,5-1 0-16,1 0-352 0,1 6-80 0,-1-1-16 15,3 2 0-15,3-3 48 0,4 3 0 0,2 0 0 0,4 3 0 16,3-1 272-16,3 1 0 0,4-2 0 0,2 1 144 16,0 1 160-16,3-3 16 0,3 0 16 0,3-3 0 15,2 2-144-15,3 1-48 0,5-3 0 0,3 5 0 16,4-1-144-16,1-1 0 0,7-1 0 0,3 1 0 0,4-2 240 16,3 1 64-16,3-1 16 0,2-1 0 15,2-1-192-15,2-1-128 0,-1-2 192 0,2-1-192 0,1 2 0 16,-1-3-176-16,0-4 0 0,-1 0 0 0,0-1 176 0,-1-3 0 15,-1-1 160-15,-1-1-160 0,0-2 304 16,0-2-48-16,2 0 0 0,0 1 0 0,2-3-16 0,1 0-16 16,4 0 0-16,2 1 0 0,4 0-80 0,4 1-16 15,2 3 0-15,2-1 0 0,-2 2-128 0,1 1 0 16,3 0 144-16,0 2-144 0,0 2 0 0,-2 1 0 16,0 0 0-16,-1 1 128 0,-1-1-128 0,0 0 0 15,-1 3 128-15,-1-3-128 0,2 7 144 0,-1-3-144 16,2 0 192-16,1 2-192 0,3-1 272 0,1-1-48 0,4 0-16 15,5-1 0-15,4 0-208 0,6-3 144 16,5-2-144-16,4-2 128 0,5-3 0 0,4-1 0 16,7 0 0-16,2 0 0 0,0-4 64 0,-1-1 16 15,1-7 0-15,1 2 0 0,4-4-208 0,0 3 0 0,3-3 0 0,1 0 0 16,-2-2-128-16,7 1 128 0,8 1-192 16,1-3 192-16,-4-3 0 0,5-1 176 0,2-4 0 0,1-1 0 15,-1 0 64-15,2-3 16 0,3-1 0 16,0 3 0-16,0 0-256 0,2-3 0 0,2 1 128 0,2-1-128 15,0-4 0-15,-2 2 0 0,-6 2 128 0,-2-3-128 16,-4-6 0-16,-5 3 0 0,-9 2 0 0,0-2 0 16,3-3-272-16,-2 1 48 0,-3 1 16 0,3-2 0 0,4-3 208 0,-2 5 0 15,0-2 0-15,-6-3-144 16,-5-5 144-16,0 0 128 0,0-5-128 0,-6-3 176 0,-4-1 16 0,-6-3 0 16,-6-4 0-16,-1 1 0 15,-1 3-192-15,-3-6 0 0,0 2 0 0,-2 1 0 16,-2-2 0-16,-6 2 0 0,-3-3 0 0,-8 2 0 15,-2 3 0-15,-7 2 0 0,-4 3-192 0,-6-2 192 0,-4 4-128 0,-6 1 128 16,-5 1 0-16,-7 5 0 0,-8 0 0 0,-7-2 0 16,-7-1 0-16,-8 0 0 0,-8 0 0 0,-5 3 0 15,0 1 0-15,-17-5 0 0,-12 1 0 0,-13 1 0 16,-8-1 128-16,-4 2-128 0,0-1 0 0,-8 4 0 16,-6 1-224-16,-5-3 80 0,-1 3 144 0,-6-1-192 0,-4-1 192 15,-2 1-192-15,7 2 192 0,-13-1-160 16,-5-6 160-16,1 3-160 0,11 4 160 0,-10-3 0 15,-9 3 128-15,-1-5-128 0,1 5 0 0,-5 3 0 0,-5 4 0 16,-5 4 0-16,-8 4 0 0,-5 4-288 0,-4 0 48 16,-9 5 16-1,-9 8-448-15,1 2-96 0,5 6 0 0,-36 11-18320 0</inkml:trace>
  <inkml:trace contextRef="#ctx0" brushRef="#br0" timeOffset="17284.88">29571 12859 27647 0,'-1'-6'2448'0,"-2"0"-1952"0,2 0-496 0,0 4 0 0,-1 0 1760 0,0-1 256 16,0-3 48-16,-3-4 16 15,-2-6-912-15,0 0-176 0,-2 0-32 0,1 1-16 16,0-1-288-16,-2 3-48 0,0 2-16 0,-2 1 0 0,-2 0-240 16,0 1-48-16,-4 2-16 0,-1 0 0 0,-4-2-112 0,-1 2-32 15,-5-1 0-15,-4 4 0 0,-3 2-144 0,-4-2 128 16,0 0-128-16,-6-1 128 0,-2 1-128 0,-6 2 0 16,0 2 0-16,-3 0 0 0,-1 0 0 15,-1 0 0-15,-2 2 0 0,-1 2 0 0,0 1 0 16,-1 1 0-16,1-2 0 0,-1 3 0 0,3 5 144 0,-2-3 0 15,1 4 0-15,1-1 0 0,0 2 16 0,-1 1 0 16,0 1 0-16,-1-3 0 0,0 3-160 0,1 3 0 16,-1 2 0-16,1-4 128 0,1 2-128 0,-1 2 0 0,0 1 0 15,1 4 0-15,-2 3 0 0,-2 1 0 0,-2 4 0 16,1 3 0-16,1 0-128 0,1 1 128 16,0 1 0-16,2-1 0 0,7-1 0 0,2-2 0 0,2-1 0 15,1-1 0-15,7-3 0 0,3-4 0 0,3 0 0 16,5-1 0-16,4 0 0 0,3-2 0 0,6 2 0 15,1 0 0-15,3-3 0 0,2 0 0 0,2 1 0 16,1-1 0-16,0 3-176 0,2 4-16 0,0 2 0 16,-1 0 0-16,3-2 192 0,1-4-192 0,1 0 192 15,-1 0-192-15,0 7 192 0,-2 3 0 0,0 3 0 16,-1 0 0-16,-1 3 0 0,1-2 0 16,1-1 0-16,-1-1 0 0,1-2 0 0,2-4 0 0,2 1 0 0,1-4 0 15,1 1 240-15,1-6-32 0,3 1 0 0,1-5 0 0,0 4-80 16,2-5-128-16,0 1 176 0,2-2-176 0,2 4 176 15,0-2-176-15,3 3 160 0,0 0-160 0,0 4 160 0,2-1-160 16,2 0 160-16,-1 2-160 0,0 0 160 16,2 1-160-16,1 3 160 0,1-1-160 0,1 1 144 15,-1-3-144-15,3 1 128 0,-1-1-128 0,2-4 0 0,1-1 128 16,0-3-128-16,0-1 0 0,0-3 272 0,0-4-16 16,2 0-16-16,3-1 0 0,2 1 48 0,3-3 16 15,1 1 0-15,0-3 0 0,2 1-304 0,0-2 0 16,0 4 128-16,-2-4-128 0,2 1 0 15,-2-1 0-15,0 1 0 0,2-1 0 0,2-2 0 0,3 1 0 16,4-1 0-16,3-3 0 0,2 0 0 0,5-2 0 16,3 0 0-16,1-3 0 0,-5 2 0 0,6-2 0 15,7-2 0-15,2 1 0 0,2 0 0 0,-2 2 0 16,0-3 0-16,-3 2 0 0,-2 2 0 0,-1-2 0 16,2-2 0-16,-1 1 0 0,-5 0 0 0,-1-1 0 0,-1 1 128 15,-3-1-128-15,-4 5 192 0,2-4 0 16,1 0-16-16,4 0 0 0,-2 1-48 0,1-2 0 0,2 2 0 0,-2-2 0 15,-6 0 16-15,6-4 0 0,5-2 0 16,0-3 0-16,0 1 48 0,2-2 0 0,0 0 0 0,-3-5 0 16,-4 2-192-16,0 0 160 0,3-4-160 0,0-1 160 15,-3 4-160-15,1-5 0 0,-3-1 0 0,-3-1 0 0,-5 1 0 16,-2 0 0-16,-2-2 0 0,-1-3 0 16,0-4 192-16,-3 3-64 0,-4 0 0 0,0-3 0 0,2-2 0 0,1-1 0 15,-3-1 0-15,-2-1 0 16,-2-5-128-16,-3 2 0 0,-3-2 0 0,-5 3 128 15,-2-1-128-15,-2-4 0 0,0-1 144 0,-3-3-144 0,-3 0 320 16,-3-2-16-16,-3-4 0 0,-6 0 0 0,-4-2-176 0,-3 1-128 16,-4-4 192-16,-7 1-192 0,-2 3 0 0,-6-1 0 15,-3 2 0-15,-6-2-144 16,1 4-224-16,-7 7-32 0,-3 1-16 0,-4 3 0 0,-4 3 240 0,-3 4 176 16,-5 7-208-16,0-1 80 0,-3 3 128 15,-2 2-208-15,2 3 80 0,-4 0 128 16,-3 3 0-16,-3 0 0 0,-2 3 0 0,-1 0 128 0,2 1-128 0,-1-2 0 0,-5 5 0 15,-2-2 0-15,-1 4 0 0,1-4 0 16,3 1 0-16,1 2 128 0,3 2-128 0,0 1 0 0,2 1 0 0,-1 0 0 16,-1 2 0-16,-1 0-144 15,5 3 144-15,-2 3-208 16,0 3-272-16,-1 1-48 0,3 4-16 0,-2-1-21024 16</inkml:trace>
  <inkml:trace contextRef="#ctx0" brushRef="#br0" timeOffset="32071.71">14947 16330 13823 0,'5'-3'1216'0,"-1"0"-960"15,-1-1-256-15,-2 2 0 0,0-1 1264 0,2 2 208 0,1-5 32 0,4-4 16 16,3-5-1072-16,-1-1-224 0,-1 4-32 0,-3 2-16 16,-3 0 1280-16,-3 4 256 0,0 2 48 0,-3 2 16 0,-3-1 272 0,-3 3 64 15,-2 3 16-15,-2-1 0 0,-1-1-576 0,-4 3-112 16,-3 1-32-16,-1 1 0 0,0-2-800 0,-4 2-160 15,-1 0-48-15,-4 1 0 0,0 0-400 0,-1 2 0 16,-3-3 0-16,0 0 0 0,-1 1 0 0,2 0 0 0,2-1 0 16,-2 0-176-16,1 3 176 0,0 1 0 15,0 3 160-15,1 4-160 0,0-1 0 0,0 4 0 0,0 1 0 16,3-1 0-16,7-1 0 0,2-3 0 16,4-3 0-16,3 2-160 0,0-2 160 0,3-4 176 15,3 1-48-15,1 0 0 0,0 1 0 0,1-4-128 16,1 0 192-16,1-1-64 0,2 0-128 0,1 2 0 15,0-2 0-15,1 3 0 0,1-1-160 0,-1 0 160 16,1 0 0-16,2 2-144 0,-1-2 144 0,-1 3 0 0,1 1 0 16,-1 4 0-16,-1-2 0 0,-2 4 0 0,0 2 0 0,0 1 128 15,-1 1-128-15,0 1 0 0,-1-5 0 0,1 4 0 16,-3 4 0-16,-1-1 0 0,-2 0 0 0,1-3 0 16,-2-2 0-16,-2 1 128 0,1-4-128 15,-2 2 128-15,-1 1 160 0,1-3 32 0,1-1 16 16,1-4 0-16,3-2-160 0,0 0-48 0,1-4 0 15,3 1 0-15,-1-5-128 0,1-1 0 0,2 2 0 0,-1-3 0 16,2 1 0-16,-2-1 0 0,2 0 0 0,0 0 0 16,2-1 0-16,0 1 0 0,1 0 0 0,0 0 0 0,-3 0 0 15,0 0-176-15,19 12 48 0,-9-8 0 0,2 4-64 16,2 0 0-16,2 2 0 0,2 1 0 0,5 2 32 16,3 2 0-16,3-4 0 0,2-2 0 0,3-3 160 15,3-3-128-15,6-3 128 0,0-3-128 0,3 0 128 16,-1-4 0-16,-1 1 0 0,2-9-12096 15,2-1-2432-15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9T16:03:25.7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2288 6053 24879 0,'-4'0'2208'0,"1"0"-1760"16,1 0-448-16,1 0 0 0,-1 0-144 0,1 0-112 0,-4 2-32 0,-2-2 0 15,-3 0 128-15,-2-2 32 0,-3 2 0 0,1-3 0 16,3 2 512-16,-1-1 128 0,-2-1 0 0,-1 0 16 16,-1 0 176-16,-2-1 48 0,-2 3 0 0,-4-4 0 15,1 2-96-15,-4-1-16 0,-2 1 0 0,-2 0 0 16,2 0 48-16,-4 1 0 0,-2 0 0 0,-5 2 0 0,2-2 32 15,-1 4 16-15,-1 0 0 0,-2 0 0 16,-2 2-16-16,1 1 0 0,2-1 0 0,3-1 0 0,-1 2-256 16,1-1-48-16,0 2-16 0,2-2 0 0,8-1-400 15,-1 2 128-15,1-1-128 0,-2 2 0 0,2-2 0 0,-1-1 0 16,3 0 0-16,1 0 0 0,2 0 0 16,1 0 0-16,-1 1 0 0,1-2 0 0,0 2 0 0,-2-1 0 15,2 0 0-15,-1 3 0 0,2-2 0 0,-2 2 0 16,4 1 0-16,-1 2 0 0,-1 0 0 0,2 1 0 15,2-3 0-15,2 2 0 0,0 1 0 0,3 2 0 16,1-2 0-16,2 2 0 0,2 3 128 0,-1 1-128 16,3 3 0-16,3 3 128 0,-1 0-128 0,1 2 160 15,1 0-160-15,-2 1 160 0,1 1-160 0,2 3 0 0,0 5 0 16,0 3 0-16,1 2 0 0,-1 1 0 16,-1 5 0-16,-1 3 0 0,1 5 0 0,-1-2 0 0,-2 0-144 0,0-8 144 15,-1-1 0-15,2-1 0 0,-1 0 0 0,-1-3 0 16,1 3 0-16,-1-3 0 0,0-1 0 0,-1 2 0 15,0 1 0-15,-1 2 0 0,-1 2 0 0,1-6 0 16,-1-3 0-16,0-3 144 0,2-4-16 0,-2 3 0 16,1 1 0-16,-2 3-128 0,-1 1 192 0,1 1-64 0,2 0-128 15,0 3 0-15,-1 4 0 0,2 2 0 0,1-4 0 16,0-1 0-16,-1-4 0 0,3-4 0 16,3-2 0-16,0-9 0 0,3-3 0 0,-1-3 0 0,2-1-160 0,2-2 160 15,3-4 0-15,0-1-144 16,2-3 272-16,0-4 64 0,1 1 16 0,-3-2 0 0,-2 0 160 0,3-2 16 15,3-2 16-15,4-2 0 0,-2 2-144 0,2-5-48 16,7 2 0-16,4-4 0 0,7 1-64 0,3 0-16 16,0 0 0-16,1 2 0 0,-1 1-128 0,0 1 0 15,1 3 0-15,-1-4-176 16,2 4-272-16,-2 0-64 0,-1-1-16 16</inkml:trace>
  <inkml:trace contextRef="#ctx0" brushRef="#br0" timeOffset="25373.71">2446 11237 40543 0,'-6'1'3600'0,"1"1"-2880"16,1 1-576-16,4-2-144 0,0-1 192 0,0 3 0 15,-2 0 0-15,-5 0 0 16,1 3-960-16,-2 0-176 0,-1-2-32 0,-3 2-16 16,-1-2-64-16,-5-2-16 0,-6 2 0 0,-6-2 0 15,-5 2-1232-15,-9-4-256 0,-6 0-64 0,-7 0 0 16,-5-2 1184-16,-4 0 224 0,0 0 64 0,-1-2 0 0,3-1 3040 0,-6 2 608 15,0-1 128-15,-3-5 32 0,1 2 80 0,2-3 16 16,0 1 0-16,6-1 0 0,5 4-1664 0,6 0-320 0,4 6-64 16,6 4 0-16,6 4-352 0,2 2-64 0,3 6-16 0,4-1 0 15,2 1-272-15,1 0 128 0,5 3-128 0,3-3 0 16,3 0-192-16,2 0-128 0,3 3-48 0,1-1 0 31,1-4-32-31,3 1-16 0,0 1 0 0,0 0 0 0,2 2 272 16,-1-2 144-16,2 3-160 0,1 1 160 0,0 2 0 0,0 3 0 0,2 3 0 0,1 4 0 15,1 7 0-15,1 4 0 0,1 4 0 0,0 4 0 16,-1-7 0-16,1 8 0 0,3 10 0 0,-2 1 0 16,1 0 0-16,-1 0 0 0,0 1-128 0,0-4 128 15,-3-3 0-15,0-7 0 0,-3-3 0 0,-1 2 0 0,-2-2 0 16,-3 5 0-16,-2 3 0 0,-2-8 0 0,-2-5 0 0,-3-3 208 16,1-2-64-16,-1-3-16 0,3 1 176 0,-4-3 16 15,-2-1 16-15,-1-5 0 0,5-7-336 0,0-2 128 16,2 0-128-16,0-4 0 0,3-2 176 0,-1 0-48 15,3-4 0-15,1 3 0 0,5 1-128 0,2 3 0 16,6 2 0-16,4 5 128 0,5 1-128 0,7 4 0 16,7 3 0-16,5 1 0 0,2 0 0 0,6 4 0 0,3-2 0 15,4-1 0-15,-1 1-256 0,4 0-64 16,4 3-32-16,4 2-18208 0</inkml:trace>
  <inkml:trace contextRef="#ctx0" brushRef="#br0" timeOffset="43022.52">11564 16497 35935 0,'-12'-2'3200'0,"3"-2"-2560"0,2 2-512 0,1-2-128 0,3 1 1072 0,3 2 192 15,0-5 32-15,-1 0 16 16,0-7-2160 0,2-5-432-16,4-2-96 0,3-1-16 0,6 3-1248 0,1 1-256 0,2 5-48 0,2 5-16 0,1 1 2224 15,2 2 448-15,1 4 96 0,1 1 0 0,-1 4 2048 16,3 0 416-16,4 4 80 0,2-1 16 0,5 3-832 0,3 0-144 15,2 2-48-15,7-2 0 0,8 1-944 0,5 1-192 16,4-7-32-16,3 0-16 0,5-3 160 0,1 0 16 16,0-3 16-16,6 3 0 0,5 0-32 15,-1 1 0-15,-4 2 0 0,2 3 0 0,3 1-192 0,-2 6-128 16,-3 0 128-16,-3-1-128 0,-6-2 0 0,-2 2-160 0,2-4 16 0,-4-2 0 16,-5-3 144-16,-2 0-208 0,-3-2 80 0,-5 0 128 15,-5 1 0-15,-3-1 240 0,-2 2-16 0,-3-3 0 16,-2 1 0-16,-5 1 0 15,0-5 0-15,-3 4 0 0,0-2-48 0,-4 0-16 0,-1 2 0 0,-5-2 0 16,-2 0-160-16,-3 1 0 0,-3 0 0 0,-3-3 0 0,-2 3 0 0,-3 1 0 31,-1 2 0-31,-5 0 0 0,1 1 0 0,-4 2 0 0,-1 1 0 0,-1 0 0 16,-2 0 0-16,-1 2 0 0,-2 3 0 0,-2 1 0 0,-1 3 192 0,0-2 16 16,1 4 0-16,-1 1 0 15,0 3-208-15,1 3 176 0,3 1-176 0,1 3 160 16,3 5-160-16,1 1 0 0,1 3 0 0,0 4 0 0,2-1 0 0,3 3 0 15,0 1 0-15,2-3 0 16,0 2 0-16,1-3 0 0,0 5 0 0,1-2 0 16,0 2 0-16,-2-3 0 0,3 3 0 0,-1-7 0 15,-2-1 0-15,1-4 0 0,-2-2 0 0,1-5 0 16,0-6 0-16,-2-3 0 0,1-3 0 0,-1-2 0 16,0 1 0-16,-1-6 160 0,-1 4-160 0,1-6 160 0,0 1 128 0,0-1 32 15,-3 0 0-15,-1 2 0 16,-1 4-48-16,-4-1 0 0,-1 0 0 0,-1 3 0 15,-5 1-80-15,-1 1-32 0,-2-3 0 0,0 1 0 0,1 0 32 0,-4 3 0 16,-4-1 0-16,0 0 0 0,-2 2 48 0,2-1 16 0,-1-1 0 0,1-1 0 16,-3-2-256-16,0 1 0 0,-1-4 0 0,-1-1 0 15,4-2 0-15,-3-1 144 0,-1 0-144 0,-3-2 128 0,4-2-128 16,-4 2 0-16,-3-4 0 0,-3-3-14320 16,-4-3-2736-16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9T16:04:54.79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11047 12936 11967 0,'0'0'1072'0,"0"0"-864"0,0 0-208 16,0 0 0-16,0 2 960 0,-1-2 160 0,1 0 32 0,-1 0 0 15,-2 0-288-15,1-2-48 0,-1 2-16 0,3 0 0 16,0 0-1184-16,0 0-224 0,0 0-48 16,0 0-16-16,0 0 352 0,0 0 80 0,0 0 16 0,0 0 0 15,0 0 1568-15,0 0 304 0,0 0 64 0,0 0 16 0,0 0 288 0,0 0 64 16,0 0 16-16,0 0 0 0,-9 17-368 0,7-12-64 16,0 1 0-16,1 0-16 0,-2 1-720 0,-1-2-144 15,2 2-16-15,-2-1-16 0,2-3-432 0,-2 0-64 16,0 1-32-16,1-1 0 0,0-1-224 0,-1 2 144 15,0-1-144-15,-1 1 128 0,1-1 64 0,-2 0 16 16,-1 2 0-16,0 2 0 0,-3 0-48 0,2-1-16 16,-1 3 0-16,-1-2 0 0,-1 6 0 0,-3-1 0 15,1 4 0-15,-1 0 0 0,0 5-144 0,1 1 0 16,-1 1 144-16,-1 3-144 0,2 2 0 0,-1 4 0 16,1 2 0-16,-2-2 0 0,2 2 0 0,0-2 0 15,0 1 0-15,-1 0 0 0,0-1 0 0,-1 0 0 16,-1 3 0-16,-2 2 0 0,-2 1 0 0,-3 1 0 0,-1 2 0 15,-3-3 0-15,-2 3 0 0,1-7 0 0,-2-3 0 16,5-2 128-16,2-7 128 0,-4 4 48 0,-7 5 0 0,-3 1 0 16,1 0-144-16,4-3-32 0,5-5 0 0,2-1 0 15,4-1-128-15,3-4 160 0,0-2-160 0,2 3 160 16,1-3-160-16,2 3 0 0,0 0 144 0,1 0-144 16,1-1 0-16,0 0 0 0,1-1 0 0,0-1 0 15,0 0 0-15,0-2-208 0,3 1 16 0,-2 1 16 16,0-3 176-16,0 0 0 0,1-1 0 0,-2 0-128 0,2-3 128 0,-2 1 0 15,1 0 0-15,0-4 0 0,2 0 0 0,-2 0 128 16,2-2-128-16,-1 0 128 0,2 1 0 0,0-4 0 16,1 2 0-16,1-3 0 0,-1 0 0 0,2 0 0 15,-1-4 0-15,0 1 0 0,1 1 0 0,-1 1 0 16,0-4 0-16,-1 3 0 0,2-1-128 0,-1 0 0 16,-1 3 0-16,0-3 0 0,1 3 0 0,1-3-192 15,-1 3 64-15,-1-2 0 0,1 0 128 0,0 2 0 16,1 0 0-16,0 0 0 0,0-2 0 0,0 2 0 15,-1 0 0-15,1 0 128 0,0 0-128 0,1-3 0 16,-1 3 0-16,1 0 0 0,-1-1 0 0,0 1 0 0,0-2 0 16,-1 2-128-16,1-4 128 0,-2 0 0 0,-1-1 0 0,-1-1-128 15,0-1 128-15,-2-2 128 16,1-1-128-16,-2-2 176 0,0-2-48 0,0-1-128 0,0 2 192 0,1-5-64 16,1 5-128-16,0-1 192 0,2 6-192 0,1-1 192 15,0 3-192-15,2 2 0 0,-1 2 0 0,1 0 0 16,2 2 0-16,0 3 0 0,1 1-192 0,0 2 192 15,1 4-416-15,2 2 32 0,0 0 16 0,2 4 0 0,1-3 96 16,1 3 16-16,0 2 0 0,2-2 0 16,-1 4 256-16,-1-4 0 0,0 3 0 0,0-1 0 15,0 1 0-15,-2 1 0 0,0 2 0 0,-2 0 0 16,1 4 0-16,-2 1 0 0,0-2 0 0,-1 1 0 0,-1-4 0 0,0-3 128 16,0 0-128-16,1-6 0 0,0 2 304 0,2-5-48 15,1 0 0-15,0-4 0 16,5-4 128-16,0 0 0 0,3-2 16 0,2-2 0 0,4 0-80 0,3-4 0 15,4 0-16-15,1-4 0 0,4-3-32 0,-1 0 0 16,5 0 0-16,-1-4 0 0,1 3-272 0,-1-2 0 16,0 4-128-16,-3-3 128 0,0 4-256 0,-4-1 64 15,-2-1 0-15,-3 3 0 16,-1 2-192-16,-1 0-48 0,-1 0 0 0,1 1 0 16,-3 1-144-16,0 0-16 0,1 0-16 0,-1 0 0 15,-2 0 32-15,0 1 0 0,0-2 0 0,0 1-17568 0</inkml:trace>
  <inkml:trace contextRef="#ctx0" brushRef="#br0" timeOffset="2839.34">9268 14997 27647 0,'-3'-3'2448'0,"0"-1"-1952"0,0 1-496 16,1 2 0-16,-1-1 320 0,-2-2-16 0,-2-2-16 0,-5-7 0 15,-4 1-288-15,-4-2-144 0,0 2 16 0,1 0 0 16,1-1 640-16,-1 3 128 0,2 1 16 0,1 0 16 0,0 3-176 16,0 0-48-1,1 2 0-15,-1 4 0 0,2 0-320 0,-2 0-128 0,-5 2 0 0,-4 2 0 16,-1 2 272-16,-1 0-32 0,-4 4-16 0,-1 3 0 16,0-3-224-16,-1 2 0 0,-1 0 0 0,1 1 0 15,0-3 0-15,-1 2 0 0,2-1 0 0,1 0 144 0,4-1 384 0,-2-3 80 16,2 6 16-16,-1-3 0 15,4 1 80-15,1-1 32 0,-2 0 0 0,-1 0 0 0,1 1-464 0,-1-1-80 16,0 2-32-16,0 2 0 16,0 0-512-16,-1 0-96 0,0 2-32 0,-1 5 0 15,-2-1-224-15,0 1-32 0,2 5-16 0,-1-1 0 16,1 1 576-16,0 2 176 0,-1-3 0 0,2 3 0 0,1 1 160 0,1-1 144 0,5 0 16 16,1 1 16-16,0 3 48 0,3-3 0 0,1 1 0 0,4-1 0 15,0 3-384-15,1-2 0 0,3 3 0 0,2 3 0 31,1 4-448-31,1-1-128 0,2 2 0 0,0-3-16 16,1 2-48-16,-1-4 0 0,2-2 0 0,0 3 0 0,2 2 976 0,-2-1 192 0,0-1 48 16,0-2 0-16,2-3-32 0,-1-2 0 0,1-2 0 0,1-1 0 15,-1-2-224-15,3-3-64 0,2-4 0 0,0-1 0 16,4-1 64-16,-1 0 0 16,2-4 0-16,2 1 0 0,1-2-320 0,3 0 160 0,2-4-160 15,0 2 128-15,0-1-128 0,0 0 0 0,2 2 0 0,1-4 0 0,-2 3-288 16,-1 1 64-16,1-4 16 0,-1 1 0 15,0 2 208-15,-1-2 0 16,0 2 0-16,-1-3 0 0,-2 2 352 0,-1 0 16 0,0-1 0 0,0-1 0 16,0 0-112-16,0-2 0 0,-1-1-16 0,1 2 0 0,1-3-48 0,1 0 0 15,-3 0 0-15,2-2 0 0,3-2-32 0,0-2-16 16,1-2 0-16,0 1 0 16,1 0-144-16,0-3 160 0,-1 1-160 0,-1-3 160 15,1 4-160-15,-3 0 0 0,-1 0 0 0,-1 0 0 16,0 0-160-16,-1-1 160 0,-2 1 0 0,1-1-144 0,-1 1 144 0,1-1-192 0,0 1 192 0,0-2-192 15,4 3 192-15,-1-4 0 0,3 3 0 0,2 0 0 16,3-2 128-16,0 2 0 0,0 0 0 0,1 1 0 16,3-1 0-16,-2 1 0 0,3 2 0 0,-2 0 0 31,1 0-128-31,-1 3-160 0,-1-2 160 0,-1 2-208 0,-1 0 208 0,-2-2-192 0,0 2 192 0,-1 0-192 16,0 0 192-16,2 0 0 15,-1 0 0-15,1 0 0 0,2 0 0 0,1 0 0 16,3-2 128-16,-1 2-128 0,2-3 192 0,0 2-64 15,2-1 0-15,1 2-128 0,0-3 0 0,1 2 0 0,-2 1 0 16,0 1 0-16,-4 2 0 0,0-1 0 0,-5 2 0 0,2 0 0 16,-1 2-144-16,-1 2 144 0,-1 0-128 0,-1 3 128 15,3 0-160-15,-1 2 160 16,0 1-192-16,0 2 192 0,-2 0-176 0,-1 3 176 16,0 0-160-16,-2 0 160 0,-2 1 0 0,-1 1 0 15,0-1 0-15,-1 1 0 0,1-1 160 0,-1 1-32 16,0 1 0-16,1-2 0 0,-3-4 64 0,0-1 0 15,-1-5 0-15,-1-2 0 0,-1-3 128 0,0 1 16 16,0-1 16-16,-1-1 0 0,-1-1-352 0,1 0 0 16,1-3 0-16,-1 0 0 0,0 0 176 0,1 3-48 0,-1-3 0 15,1-3 0-15,-1 1-128 0,-1 1-176 0,2-2 48 16,1 1 0-16,0-2 128 0,2-2 0 0,0-4 0 0,2 0 0 16,1-2 0-16,2-4 0 0,1-3 0 0,1-2 0 15,1-3 0-15,0 0 176 0,1-1-48 0,-1-3 0 16,-1-2 80-16,-1-1 16 0,-2-1 0 0,-2-3 0 15,0 3-224-15,-3-3 128 0,0 2-128 0,-3-2 0 16,1 0 0-16,-4-4 0 0,-1 1 0 0,-1-2 0 16,-2 2 0-16,0 0 0 0,-2-3 128 0,-3-1-128 15,2-2 0-15,-3 0 144 0,3-3-144 0,-2 0 128 0,1 1-128 16,-1 0 0-16,1 4 0 0,-2 2 128 0,1 4-128 0,-2 1 0 16,0 0 0-16,-1 5 0 0,-2-3 0 15,1 5 0-15,-1 1 0 0,-2 3 0 0,-1 0-288 0,-1 1 64 16,-2 2 16-16,-2 1 0 0,0 2-16 0,-2 2 0 15,-2 0 0-15,-2 2 0 0,-3 2 96 0,0-3 128 16,-1 1-208-16,-1 0 80 0,0 0 128 0,-1 2 0 16,1-5 0-16,0 3 128 0,1 0 16 0,-2-2 16 15,0 1 0-15,0-1 0 0,1 0-160 0,-2 4 128 16,2 2-128-16,-1 1 128 0,-2 3-128 0,0 0 0 0,-1 2-192 16,1-2 192-16,-4 2-224 0,0-2 80 15,-1 2 16-15,-3-1 0 0,-2-1 128 0,0 0-128 0,2 0 128 0,-1-2-128 16,0 0 128-16,2 0 0 0,4 0 0 0,-2-2 0 15,2 0 0-15,2-6 128 0,2 3-128 0,1-3 176 16,2 4-176-16,-1-4 0 0,-2 0 0 0,2-2 0 16,0 1 0-16,1 5 0 0,0-3 0 0,-1 3 0 15,1 0-416 1,-4 0-112-16,-1 0-32 0,-2 2-18112 0</inkml:trace>
  <inkml:trace contextRef="#ctx0" brushRef="#br1" timeOffset="7693.98">9045 14911 39615 0,'-1'0'3520'0,"-1"-4"-2816"0,0 2-560 0,1-1-144 0,0 2 304 0,0-2 16 0,-2-3 16 0,0 0 0 16,-1-4-832-16,-2 1-160 15,2 2-48-15,-1 1 0 0,0 2 464 0,1 2 96 0,1 2 16 0,-2 2 0 16,1 2-32-16,0 2 0 0,1 0 0 0,-1 7 0 16,1 0 160-16,0 3 0 0,-1 5 0 0,1 2 0 0,0 2 0 15,-1 1 0-15,0 2 0 0,1 1 0 16,-2 2 272-16,0 0 96 0,0-7 16 0,1 3 0 0,-2-4 96 15,1 2 32-15,1-3 0 0,1-1 0 0,0-1-384 0,2-5-128 16,0 1 0-16,2-6 144 0,0 2-144 0,0-4 160 16,3 0-160-16,0-1 160 0,1-1-160 0,-2-3 0 15,4 0 0-15,-2 1 0 0,-1-2 0 0,3-2 0 16,-1 1 0-16,0-2 0 0,0-1 0 0,2-2 0 16,-1 1-192-16,0-4 192 0,2 1 0 0,1-3 0 15,1 1 0-15,1 0 0 0,2-2 0 0,0 4 0 16,-1 1 224-16,1 0-64 0,-1 3-160 0,0 2 0 0,-2 0 0 15,1 2 128-15,-1 2-128 0,1 2-256 0,-1 1 64 16,-3 5 16 0,1 1-304-16,-2 2-64 0,0 1-16 0,-1 0 0 0,0 0 224 0,-1 0 32 0,0-3 16 0,-1 0 0 15,-2 2 448-15,2-5 96 16,-2 2 0-16,1 1 16 0,-1-6 288 0,1 2 48 0,0-3 16 0,1 0 0 16,0-3-288-16,0-2-48 0,0 1-16 0,0-4 0 15,1-1-112-15,0 0-32 0,0-1 0 0,1-2 0 16,-1 0-128-16,1-4 0 0,2-3-160 0,0 0 160 15,2 0 0-15,0-1 0 0,0 0-128 0,1 2 128 0,2 2 0 16,-1 4 128-16,-1-1 0 0,0 5-128 16,0 2 0-16,-1 2-272 0,0 6 16 15,0 3 16-15,0 5 16 0,0 1 0 0,0 1 0 0,-2 1 0 16,2 1 48-16,-1-2 16 0,-2-1 0 0,1-2 0 0,-2-5 304 0,0-2 64 16,-1-2 16-16,1-1 0 15,-1 0 176-15,1-5 48 0,2 0 0 0,-1-2 0 0,1-4-64 0,2-2-16 16,-1 0 0-16,3-2 0 0,1-6-48 0,-1-3 0 15,2-1 0-15,-3-3 0 0,-1-1-128 0,-1-4-16 16,-2-1-16-16,-2 1 0 0,0 0-160 0,-4 0 0 16,-1 2 0-16,-1 0 0 15,-1-1-208-15,-2 4 80 0,0-2 128 0,0 3-208 0,0 6 80 0,-1 0 128 0,0 1-208 16,-2 1 80-16,1 2 128 0,0 1 0 0,-3-1 0 0,1 1 0 16,-2 1 0-16,1 1 0 0,1-1 0 0,-2-3 176 15,2 1-176-15,0 0 160 0,-1 2-160 0,0-4 160 16,1 2-160-16,-1-1 0 15,0 1 0-15,1 0 0 0,-1-2 0 0,2 5 0 0,-2-1-176 0,0 4 176 16,1 0-208-16,-1 0 32 16,0 2 16-16,-1 4 0 0,3 0-32 0,-3 4 0 15,0 5 0-15,-1 0 0 0,0 1-48 0,0 5-16 0,-3 2 0 0,2 5 0 16,0-3 64-16,-1 2 0 16,4-1 0-16,1-4 0 0,2-1 192 0,1-3 0 0,0 2 0 0,1-5-144 0,0-2 336 15,1 2 64-15,-1-3 0 0,0-2 16 16,-1-1-128-16,0 0-16 0,-1 1-128 0,-1-2 192 0,-1-2-48 0,-2 0-16 15,2 0 0-15,-3-2 0 16,-1-1 16-16,1-2 0 0,-1 0 0 16,0-1 0-16,-1-1-144 0,1-2 0 0,1 1 0 0,0 0 128 0,-3-1-128 0,-1-1 0 31,2 0 144-31,-1 0-144 0,2 4 0 0,2 0 0 0,1 2 0 0,0-2 0 0,2 1 0 0,0 0 0 16,3 0 0-16,0 2 0 0,3-1-192 0,0 1-16 0,2 0 0 15,0-1 0-15,3 2-32 0,-2-2 0 0,2 1 0 0,0 3 0 16,-1 0 80-16,2 0 16 0,-1 0 0 0,0 0 0 15,0 3 144-15,-2-3 0 0,2 4 0 0,-1-2 0 16,1 2 0-16,-1-1 0 16,0 4 0-16,0 3 128 0,-1 2-128 0,2 4 0 15,-2 3 0-15,1 3 128 0,-2-2-128 16,0 1 0-16,2 1-128 0,-2-4 128 0,2 1-128 0,-1-3 128 16,2-4-128-16,-1-2 128 0,1 0 0 0,1-4 0 15,-1-2 0-15,2-1 0 0,-1-6 256 0,0 2 48 16,1-5 0-16,0-1 0 0,0-1-112 0,1 0 0 15,0-4-16-15,2-3 0 0,-1 2-176 0,1-2 192 16,-2-1-192-16,2-3 192 0,0 1-192 0,-1-2 0 0,2 0 0 0,-2 1 0 0,0 1 0 0,0 2-192 16,-1 0 0-16,-2 3 16 15,0 5-16-15,-1 0 0 0,-2 5 0 0,1 0 0 16,-2 3 0-16,0 0-16 16,-1 3 0-16,1-2 0 0,-1 5 208 0,-1-3 0 15,1 3 0-15,-1-3 0 0,1-3 0 0,0 0 208 16,0 0-16-16,-10 19 0 0,6-13-192 0,-1 0 176 15,1 2-176-15,-1 0 160 0,1 2-160 0,0-1 0 16,0 1 0-16,0 2 0 0,0-1 0 0,0 2 0 0,2 2 0 16,-1 1 0-16,1 3-160 0,0 2-16 0,1 2 0 15,2 1 0-15,2-4 16 0,1 0 0 0,1 1 0 0,1-5 0 16,2-4 160-16,1-2 0 0,2-3 0 0,2-4 0 16,-1 0 0-16,2-6 224 0,0 0-48 0,1-1-16 15,1-5-160-15,2-1 192 0,-2 0-192 0,0-2 192 16,0 2-192-16,-1-5 0 0,-1 2-160 0,-1 0 160 15,-2 1-256-15,-1 0 32 0,-1-2 16 0,-3 2 0 0,-1 2 208 16,-2 1 0-16,0-1-160 0,-1 4 160 16,0-3 0-16,-1 2 0 0,-1 2 0 0,1 1 0 15,0-2 192-15,0 2 16 0,2 1 0 0,-1-4 0 0,1 5 64 0,-1-2 16 16,1 4 0-16,-1-2 0 0,0 2-288 0,0 0 0 16,-1 0 128-16,2 2-128 0,-2-2 0 0,1 2-176 15,0 2 32-15,0 0 0 0,-1 0 16 0,1 5 0 16,-2-2 0-16,1 4 0 0,-2 3 128 0,-2 2 0 15,1 2 0-15,-3 2 0 0,-1 1 0 0,-1 1-160 16,1 3 160-16,-1 1 0 0,-1-4-368 0,2 3 48 16,0 4 0-16,1-1 0 15,1 0-992-15,1 1-192 0</inkml:trace>
  <inkml:trace contextRef="#ctx0" brushRef="#br1" timeOffset="9630.57">8928 15645 17503 0,'-4'6'1552'0,"0"-1"-1232"0,1-1-320 0,-1-4 0 0,3 3 2960 0,0-3 544 16,-1 0 96-16,0 0 32 15,-3 0-3920-15,0 0-784 0,0-3-144 0,1 3-48 16,2-4-1104-16,1 2-208 0,2-2-48 0,1-2-16 0,3-3 2800 0,0 2 560 16,0 1 112-16,0 0 32 0,0-1 1248 0,1 4 240 15,0-4 48-15,1 5 16 0,0 4-976 0,-1 2-192 16,0 2-32-16,-1 7-16 0,2 3-352 0,-4 4-64 0,2 7-16 0,-1 2 0 16,0 5-240-16,-3 1-48 15,0 0-16-15,-1 0 0 0,-1 0 80 0,-2-1 16 0,1-3 0 0,-1-1 0 0,2-8 0 16,-1-1 0-1,-1 1 0-15,1-4 0 0,1-3-96 0,-2-3-16 0,2-2 0 16,0-2 0-16,-1 0-288 0,2-2-160 16,0 0 160-16,0 0-160 0,0-3 0 0,0 1-128 0,0-2-16 0,0 2 0 15,2-4-112-15,-1 0 0 0,1 0-16 0,1-3 0 16,0 0 272-16,4-1 0 0,0-5 0 0,0 1 0 16,1-2 0-16,1-3 224 0,2 0-64 0,0-2-16 15,0 1-144-15,1-2 0 0,1 1 0 0,-1 3 0 16,-1 5 0-16,0-2 0 0,0 5-192 0,-1 0 192 15,0 4-288-15,1 2 64 0,-1 0 16 0,1 4 0 16,-1-2 208-16,0 5-176 0,0 1 176 0,0 2-160 0,0 0 160 0,-2 1-160 16,0 0 160-16,-2 0-160 15,0 0 160-15,-2 0 192 0,0-1-32 0,-2-2-16 0,1-1 128 0,-1-2 32 16,1-2 0-16,0 1 0 16,1-2-112-16,1-4-32 0,0 2 0 0,2-2 0 0,2 0-160 0,0-2 0 0,1-2 0 0,-1 4 128 15,3-2-128-15,-1 2 0 0,0 0 0 0,0 2 0 16,0-2 0-16,-1 4 0 0,-1 2 0 0,-1 0 0 15,1 4 0 1,-3 2 0-16,2 5 0 0,-4 1 0 0,1 4-192 16,-1-3 192-16,0 1-160 0,0-5 160 0,-1 1 0 0,0-4-144 15,-1-5 144-15,1 0 0 0,0-5 240 0,0-2 128 16,-1-2 16-16,2-5 16 0,1 0 0 0,-1-4 0 16,2-2 0-16,0-4 0 0,0-4-208 0,2-2-64 15,-1-2 0-15,0-4 0 0,0 4-128 0,-2-4 0 16,1-2 0-16,-4-3 0 0,2-5-208 0,-3 5-80 15,-1-1-16-15,0 3 0 0,0 1-16 0,-1 0 0 16,0 5 0-16,0 4 0 0,-1 3 96 0,1 7 16 0,0-1 0 16,-2 6 0-16,2 3 208 0,0-2 0 0,0 4 192 15,-1-1-192-15,0 3 320 0,-1-1-32 0,1 1-16 16,1 0 0-16,-1-3-272 0,2 1 0 0,0 1 128 0,0-5-128 16,4 2 0-16,0-2-192 0,0 3 16 0,-1 0 16 15,2 0 160-15,-1 3 0 0,0 3-144 0,-2 3 144 16,3 1-192-16,-2 5 48 0,-1 7 0 0,-2-3 0 15,0-2-48-15,-1 4-16 0,-2 7 0 0,0 1 0 16,-1-1 208-16,-2-4 0 0,-2 1 0 0,1-6 0 16,1-2 192-16,0-2 96 0,1-3 16 0,-2-6 0 15,4 0 176-15,-1-3 32 0,2 0 16 0,-1-5 0 16,2-1-176-16,-2-2-32 0,0-2-16 0,-1-4 0 0,0-2-304 0,-1-6-304 16,-1 0 64-16,0 0 16 0,-3-2-96 0,-1 2-32 15,-1-3 0-15,-1 3 0 0,-2 0 128 0,-1 3 32 16,1 0 0-16,-1 0 0 0,0 3 192 0,1 4-144 15,1 2 144-15,0 4-128 0,1 1 128 0,-2 5 0 16,1 2 0-16,-1 1 0 0,1 0 0 0,-1 3 272 16,0-2-32-16,3 0-16 0,0 1-224 0,2-1 0 0,1-2-192 15,2 2 192-15,1-2-320 0,0-2 64 0,1 0 0 16,0 0 0-16,2 0 256 0,-1-2 0 0,2 2 0 0,0 0 0 16,1-3 176-16,-1 3-176 15,2 3 192-15,-1-1-192 0,1 3 0 0,-1 4 0 0,3 3 0 0,-2 2 0 16,0 4 0-16,2 3-304 15,-2-3 48-15,0 3 0 0,-1 1 16 0,0 0 16 0,0-3 0 0,0-6 0 16,0 0 224-16,-1-3 240 16,1-2-48-16,0-5-16 0,0 0 272 0,0-5 48 0,0 1 16 15,0-4 0-15,0 1-112 0,-1-5-16 0,-1 2 0 16,1-5 0-16,0 2-384 0,-2-6 0 0,0-5-224 0,-1-2 80 16,0-1-144-16,1-2-32 0,-2 0 0 0,0-3 0 15,-2 2 64-15,2 1 16 0,1 0 0 0,0 4 0 16,0 5 64-16,3 3 16 0,-2 8 0 0,2 2 0 0,-1 4-16 15,-1 4 0-15,0 2 0 0,-4 6 0 16,1 2 176-16,-1 4 128 0,1-1-128 0,-2 1 176 0,1 1-176 0,-1-1 0 16,0-2 0-16,0 0 0 15,1-2 0-15,1-2 128 0,2-2-128 0,0-1 128 0,2-3 192 0,0-3 48 16,1 0 0-16,1-2 0 0,1-1-80 0,1 0-16 16,0 3 0-16,2-6 0 0,1 2-272 0,0-1 0 15,2 1 0-15,-1 1 0 16,1-3 0-16,-1 3-224 0,0 0 32 0,0 0 16 15,-1 3-32-15,0-2-16 0,0 5 0 0,0-2 0 0,0 2 32 0,1 2 0 16,1-1 0-16,2-1 0 0,1 0 192 0,1-2-144 0,3-2 144 0,2-4-128 16,1 2 128-16,2-6 128 0,-1-1-128 0,2-1 176 15,1 0 80-15,-1-4 32 0,2 2 0 0,-2-2 0 16,0-2-96-16,-2 2-32 16,1-1 0-16,-2 3 0 0,-2 2-160 0,-3 2 0 15,1-2 0-15,-3 8-176 0,-3-2 16 0,-2 4 0 16,-1 2 0-16,-2 6 0 0,1-2 0 0,-3 4 0 15,1 2 0-15,-2 2 0 0,-1 1 160 0,1-3 0 0,-1 2 0 0,0-3 0 16,2-1 128-16,-1-2 16 0,1 2 0 0,0-5 0 16,0-1 112-16,1-2 0 0,1-1 16 0,0-3 0 15,-1 0-16-15,1 0-16 0,-1-3 0 0,1-1 0 16,-1 1-240 0,-1-3 0-16,0 2 0 0,0 0 0 0,0-3-192 0,-2 0 64 0,1 1 128 0,-2-3-208 0,1 3 208 0,-2 1-144 15,2 2 144-15,-3 3-128 16,0 2 0-16,-1 3 0 0,1 2 0 0,-2 4 0 0,2-3 128 0,1 4 0 0,-1 0 0 15,0-2 0 1,2 3 0-16,-1-7 256 0,2 1-64 0,1-2-16 0,1-1 16 0,-1-2 16 16,1 2 0-16,0-4 0 15,0 0 32-15,1 0 0 0,-1-2 0 0,0 0 0 16,0 0-112-16,0-2 0 0,1-2-128 0,-1 6 192 16,0 0-352-16,0 0-80 0,1-25-16 0,-1 17 0 0,1 0 0 0,1 2 0 15,-1 0 0-15,0-2 0 0,0 6 32 0,-1-2 0 16,0 4 0-16,0 4 0 0,-1 2 224 0,-1 0 160 15,-1 2-32-15,0 2 0 0,-1 1 0 0,-1 2 0 16,-1 3 0-16,0-1 0 0,1-2-128 0,0 0 0 16,-3 3 0-16,2 0 0 0,0 2 0 0,0-2 208 15,1-4-48-15,1-1-16 0,2-2 176 0,0-3 16 16,1 0 16-16,1-6 0 0,0 3-352 0,0-6-128 16,1 3 0-16,1-3 0 0,0-2-736 0,0 1-144 0,1 0-16 0,-1 2-18352 15</inkml:trace>
  <inkml:trace contextRef="#ctx0" brushRef="#br0" timeOffset="12134.34">8896 14771 26719 0,'2'1'2368'0,"-2"-1"-1888"0,0-1-480 16,0 1 0-16,0 0 2736 0,0 0 448 0,1 0 80 0,-1-2 32 15,2 4-2752-15,-1-2-544 0,0 4 0 0,-1-4-240 0,0 0 240 0,1 32 0 16,-3-14 0-16,-3 5 0 0,-1 5 304 0,-2 3 0 31,-2 4 0-31,-1 3 0 0,0-2-304 0,-1 5 0 0,-2 2 0 0,-2 1 0 0,0 3 128 0,-1 2 80 16,-1 1 16-16,0 4 0 0,-1 0-224 0,2 3 176 31,0 6-176-31,-2 2 160 0,1 6-16 0,-1 8 0 0,1 6 0 0,-2 1 0 0,4-1-144 0,-2 3 0 16,2-3 0-16,0-8 0 0,3-8 0 0,-1-16 0 15,4-7 0-15,-1-9 0 0,1-2 464 0,-1-7 16 0,2-3 0 16,2-5 0-16,1-8-256 0,2-6-48 16,0-2-16-16,2-7 0 31,-1 0-960-31,2-7-192 0,0-9-32 0,1-3-17120 0</inkml:trace>
  <inkml:trace contextRef="#ctx0" brushRef="#br0" timeOffset="13139.24">8470 15095 24879 0,'0'-16'1088'0,"-1"4"256"0,1-1-1088 0,0 3-256 0,0 4 0 0,0 2 0 16,1-4-1888-16,1-3-432 0,-1-7-96 0,0 1-16 15,2 1-944-15,-2 5-192 0,-1 3-32 0,-1 6-16 0,-2 4 5088 0,-1 2 1024 16,1 2 208-16,-5 4 48 0,3-1 1648 0,-1 3 336 16,-1 1 64-16,-1 3 0 0,0 0-1792 0,-2 0-352 15,0 2-80-15,-1 1-16 0,-2 3-1696 0,-1 4-352 16,-4 0-64-16,1 5 0 0,0-3-448 0,-4 1 0 15,0 2 0-15,-3-5 0 0,1 2 128 0,-2-2-128 0,0 3 0 16,-2-2 128-16,1 1-128 0,-1-2 0 0,1 0 0 16,0-1 0-16,4-3-128 0,3-3 128 0,3-3 0 15,4-4 0-15,3 0 0 0,1-5 0 0,6-1 0 0,1-6 0 16,2 0 0-16,3-3 0 0,2 0-144 0,4-6 144 31,2-3-496-31,4-2-32 0,4-2-16 0,2-5 0 0,3-1-96 16,2-4 0-16,3-1-16 0,1-3 0 0,0-1 512 0,2-1 144 0,2 0 0 0,1-2 0 15,-1 5-192-15,1 4 48 0,-4 6 0 0,-1 3 0 0,0 0 144 16,-1 6 0-16,-2-1 0 0,-4 4 128 0,-2 1 272 16,-3 6 64-16,-2 0 16 0,-3 2 0 0,-5 3-224 15,-2 4-64-15,-2-1 0 0,-4 2 0 0,-2 6 304 0,-4 0 48 16,-3 5 16-16,-5 2 0 0,-3 0-64 16,-7 2-16-16,-4 3 0 0,-5 1 0 0,-6 3-320 15,-4 1-160-15,0 3 160 0,-8 5-160 0,-7 3-192 0,-3 3-144 16,-2 4-32-16,1-3 0 0,3 2 160 15,6-6 16-15,6-8 16 0,8-5 0 0,6-4 400 0,7-4 80 16,5-7 16-16,9-6 0 0,6-2-320 0,5-4 0 16,4-4 0-16,7-6 0 15,8 0-672-15,5-9-192 0,7-1-32 0,5-4-16 16,1-1-1072-16,4-1-224 0,4-2-32 0,2-1-16 16,2-1 1440-16,-2 2 304 0,-2-2 48 0,-2 5 16 0,-2 1 1088 0,-3 4 208 15,-3 1 48-15,-4 5 16 0,-3 0 176 0,-1 4 16 0,-5 1 16 16,-3 5 0-16,-4 2-256 0,-5 7-48 0,-4 1-16 0,-5 0 0 15,-2 5-304-15,-4 1-64 0,-2 4-16 0,-7 1 0 16,-2 2-80-16,-6 2-16 0,-6 3 0 0,-3-2 0 16,-1 3-16-16,6-8-16 0,5-3 0 0,-6 5 0 15,-16 9-96-15,-18 10 0 0,-8 5-16 0,0 0 0 0,6-6-176 16,7-7 160-16,5-4-160 0,6-5 160 16,6-3-160-16,7-7 0 0,6-4 0 0,9-5 0 0,4-1 0 0,6-5 0 15,5-3 0-15,4 0 0 0,7-6 0 0,4-3-256 16,8-2 64-16,4-2 16 15,3 0-352-15,7 1-80 0,6-5-16 16,1 2 0-16,0 2 32 0,4-3 0 0,1 3 0 0,-1 0 0 16,-4 5 272-16,-5 3 64 0,-4 2 16 0,-5 3 0 0,-2 3 240 0,-6 0 128 15,-4 3 0-15,-3 0-128 0,-5 4 624 0,-3 2 16 16,-2 1 0-16,-3 2 0 0,-4 4-128 0,-2 3 0 16,-2-3-16-16,0 4 0 0,-2 1 16 0,-2-2 16 15,-1 6 0-15,-2-3 0 0,-1 4-320 16,-2-1-64-16,-1 0-16 0,1 1 0 0,-3 2-128 0,-2-2 0 0,1 3-160 15,-1-2 160-15,0-5-192 0,1 0 48 0,2-2 16 0,2-1 0 16,-1-1 128-16,3-4 0 0,2-2 0 0,2-3-128 16,3-3 128-16,2-2 0 0,2-2 0 0,4-4 0 15,2 2 0-15,7-6 0 0,1-3 0 0,7-2 0 16,4-2-400-16,4-5 0 16,3 2 0-16,4-5 0 15,2 1-96-15,3-2-16 0,4-1 0 0,1-1-17760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9T16:05:41.0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6977 11447 6447 0,'0'0'576'0,"-2"-1"-576"0,1 1 0 0,0-3 0 0,1 2 5200 15,0 0 944-15,0 1 176 0,0-1 32 0,1-3-3968 0,0 1-784 16,4 0-176-16,2-2-16 16,1 1-1728-16,2 0-352 0,0 4-64 0,1-5-16 15,0 4-208-15,0-1-32 0,0 0-16 0,2 2 0 0,-1 0 720 0,1 0 144 16,0 2 144-16,0 0-208 0,0-2 720 0,1 3 160 16,3-2 32-16,2 1 0 0,2-2-256 0,1 0-64 15,4 0 0-15,1-3 0 0,3 0 0 0,1 1-16 16,2-2 0-16,3 0 0 0,3-1-48 0,5 2 0 15,1-1 0-15,2-2 0 0,3 0-320 0,-2-1 0 16,-2 1 0-16,1-1 0 0,1 1 0 0,2-1 0 0,-2 1 0 16,0 1 0-16,2 2 0 0,-1-1-128 15,0 1 0-15,0 0 0 0,-2 0 128 0,-3 2 0 16,-1-4 0-16,-1 4 0 0,-1-2 0 0,1 3 0 16,2 0 0-16,0 0 0 0,2 0 0 0,-2 0 0 15,2-3 0-15,-1-1 0 0,-3 1 0 0,-3-3 144 0,0 2-144 0,-5 2 0 16,1-4 320-16,-2 2-32 0,2 0-16 0,-2-1 0 15,-1 2-272-15,-1-1 0 0,-1-1 0 0,-3 1 0 16,0-2 0-16,-2 0 0 0,-1 2 0 0,-2-2 0 0,-4 2 0 16,1-2 0-16,-2 0 0 0,-1 2 0 0,-1-2 528 0,-1 4 0 15,-2-4 0-15,-2 2 0 0,0-2-48 0,-1-1-16 16,-2 4 0-16,-1-3 0 0,0-1 80 0,-2 4 16 16,0-4 0-16,-2 3 0 0,0 0-336 0,-1 0-64 15,-1-2-16-15,0 0 0 0,-1 2-16 0,-2-2 0 16,2 3 0-16,-2 0 0 0,1-1-128 0,-1 1 160 15,2 0-160-15,-1 0 160 0,-1 0-160 16,1 3 0-16,-1-3 0 0,0 1 128 16,-2 0-128-16,-2 0 0 0,1-2 0 0,-1 2 128 0,-2-2-128 0,-1 0 0 15,-1-2 0-15,-1 1 128 0,-1 1-128 0,-1-3 192 16,-1 1-192-16,0 0 192 0,-1 0-48 0,0-3 0 16,0 1 0-16,1 0 0 0,-1-2-144 0,1 4 0 0,1-4 144 15,1 4-144-15,2-3 0 0,-1 3 0 0,3 0 0 16,-1-1 128-16,1 4-128 0,2-1 0 15,2 0 0-15,0 4 0 0,1-2 0 0,2 2 0 0,-1 0 0 0,2 4 0 16,0 2-160-16,1 0 160 0,1 3-192 16,1 2 192-16,1 0-368 0,0 0 48 0,2 0 0 0,3 1 0 15,1-2 80-15,0 3 32 0,3-1 0 0,1 2 0 16,2-2 208-16,1 0-192 0,0 1 192 0,0 0-192 16,2 2 192-16,-1-1 0 0,-1 1 0 0,0 1 0 0,-1 0 0 15,0-3 0 1,-3 2 0-16,0-2 0 0,-1 0 0 0,-2 0 0 0,0-1 0 0,-3-2 0 15,-1 0 0-15,-1 1 0 16,-2-4 0-16,-1 2 0 0,1-2 0 0,-4 2 160 0,1-2-32 0,0 0 0 0,-2-2 0 0,0-1-128 16,-1 1 192-16,-1-1-64 15,1-1 64-15,-2 0 0 0,-3 1 0 0,1 1 0 0,-3-1-64 0,-2 2 0 16,1 0 0-16,-3 1 0 0,0 2-128 16,-2 1 128-16,0 0-128 0,-3 1 128 0,3-1-128 0,-3 2 0 15,0 2 0-15,-2 1 0 0,3 1 0 0,-2 0 0 16,0 2 0-16,-1 6 0 0,0 3-320 0,-1 2-32 0,1 3-16 15,1 5-18240 1</inkml:trace>
  <inkml:trace contextRef="#ctx0" brushRef="#br0" timeOffset="3287.81">11402 6290 10127 0,'6'-3'896'0,"1"-1"-704"0,-4 2-192 0,0 2 0 0,-2 0 704 0,3-4 128 0,2 1 0 0,4-3 16 32,2-1-1200-32,-1 1-240 0,-2-3-48 0,-3 5-16 0,-2-1 656 0,-3 2 0 0,-1-1 208 0,-1 1-48 15,-3 2 1104-15,0-1 208 0,-1-2 64 0,-2-1 0 16,-2 1 192-16,0 1 64 0,0-2 0 0,-2 0 0 15,0 2-384-15,-3-3-80 0,0 2-16 0,1 2 0 16,-3-2-544-16,-2-1-128 0,-1 0 0 0,-2 3-16 0,-2-2-96 16,-1-1-16-16,-2 1 0 0,-4 2 0 0,-2 1-80 15,-7-3-32-15,-5 4 0 0,-4 0 0 0,2 1-400 0,-1 2-144 16,-5-3 0-16,-2 3 0 0,-4 0 144 16,-2 1 0-16,0-2 0 0,-2 2-128 0,1-1 128 0,1 1 0 15,0 2 0-15,3-1 0 0,3 1 0 0,0 1 0 16,-1-4 0-16,1 4 0 0,4-1 0 0,0-3 0 15,-1 4 0-15,1-1 0 0,6-4 0 0,-2 3 0 16,0 0 0-16,1-1 0 0,0-2 0 0,2 2 0 16,2 2 128-16,0 0-128 0,3 1 400 0,0-1 16 15,0-2 0-15,4-1 0 0,0 1-256 0,5-2-160 0,-1 1 192 16,4 1-192-16,0-4 0 0,4 2 0 0,1-2 0 16,2 0 0-16,3 0 128 0,4 0-128 15,2 0 0-15,1 0 0 0,2 0 464 0,1 0 48 0,0 0 0 16,2 0 0-16,0 0 64 0,0 1 32 0,1 2 0 15,0-1 0-15,0-1-352 0,0 4-80 0,-1-1-16 0,1 2 0 16,0 0-160-16,-1 2 0 0,2 1 144 0,0-3-144 16,-1 0 0-16,-2 1 0 0,-1 6 0 0,0-1 0 15,-3 4 0-15,0-1 0 0,-2 5 0 0,0 2 0 0,1-1 0 16,-1 1 0-16,-1 2 0 0,1 1-128 0,-2 1 128 0,2 1 0 16,1 1 0-16,2 1 0 0,0-1 0 0,2 4 0 15,2-3 0-15,1 2 0 16,1-2 0-16,1 0 0 0,1-1 0 0,0 1 0 0,0-1 0 0,0 4 0 15,1 2 0-15,1 0 0 0,-1-5 0 0,0-1 0 16,3 0 0-16,-2-2-128 0,2-3 128 0,0-2 0 16,1-4 0-16,-2-1 0 0,1 1 0 0,0 0 0 15,-1-1 0-15,1-3 0 0,0 0 128 0,1-1 0 16,0-3 0-16,0-2 0 0,2 2 16 0,1-3 16 16,1 0 0-16,1-2 0 0,3-1 16 0,-1 1 0 0,5-3 0 15,2 1 0-15,4 0-176 0,3-4 0 16,-1 0 0-16,6 0 128 0,4-2-128 0,3-1 0 15,3 2 0-15,2-4 0 0,2 4 0 0,2-2 0 0,2 1 0 0,3 0 0 16,1 1 0-16,0-2 0 0,2 1 0 0,-2 0 0 16,1 2 0-16,4 1 0 15,4-2 0-15,1 3 128 0,2 0-128 0,0 0 0 0,3 0 0 16,1 0 0-16,4 0 0 0,3 0 0 0,3 0 128 0,3 0-128 16,3-2 0-16,0 0 0 0,-3-3 0 0,4 2 0 15,5-1 128-15,0-2-128 0,2 0 0 0,0-1 128 16,-1 1-128-16,4 0 0 0,2 0 0 15,-1 2 0-15,-4 0 0 0,-3 4 0 0,3-2 0 0,-3 2 0 16,1 0 0-16,-8 2 0 0,-7 0 0 0,5 0 0 0,8-2 0 0,5 0 0 16,0 0 0-16,-1 0 0 15,-4-4 0-15,-1 2 0 0,2-2 0 0,0 2 0 16,2-1 0-16,-2 2 0 0,-3 1 0 0,1-2 0 16,-1-1 0-16,0 3 0 0,-7 3 0 0,-2-3 0 0,0 2 176 0,4-1-48 15,2-2-128-15,1 1 192 16,2 1-192-16,-3 2 0 0,-4-1 0 0,1-2 0 15,0 2 0-15,2-2 0 0,-1 2 0 0,-1 0 0 0,0 0 0 16,-2 3 0-16,0-4 0 0,-1 3 0 0,0-2 0 0,-3 2 0 16,-2 1 0-16,-2-2 0 0,-2 4 0 0,0-5 0 15,-2 3 0-15,-2 1 0 0,1 0 0 0,-6 1 0 16,-4-2 0-16,-1 2 0 0,-1 2 0 0,-1-2 0 16,-2 3 0-16,0-1 0 0,-1 3 0 0,-3-5 0 15,-4 0 0-15,-2 1 0 0,1-2 0 0,-1 4 0 16,0-1 0-16,-3 1 0 0,1 0 0 0,-1-2 0 0,3 2 0 0,0 0 0 15,1-1-144-15,-3-5 144 0,-2 2 0 0,-2-6-144 16,-2 1 144-16,-1-2 0 0,-1 1 0 0,-2 0-128 16,-1-3 128-16,-1 2 0 0,1 1 0 0,-2-2 0 15,-2-1 0-15,0 2 0 0,-3-4 0 16,0 1 0-16,-3 0 0 0,0 1 176 0,-2-2-176 0,-4 1 192 0,1 0-192 16,-5-2 160-16,2 0-160 0,-3 0 160 0,0 0-160 15,-2-1 128-15,1 1-128 0,0-2 128 0,0 0-128 0,0 2 0 16,2-3 0-16,-1-1 0 0,2 1 0 0,-2-1 0 15,3-3 0-15,-4 1 0 16,2-2 0-16,-2 2 0 0,0-3 0 0,-1 2 0 16,0 0 176-16,0-3-48 0,0 0-128 0,1-3 192 0,-2-2-16 0,1 2-16 15,-2-1 0-15,0-2 0 16,-2 3 64-16,0-3 16 0,-2 0 0 0,0-6 0 0,0 2 16 0,-4-2 0 16,-1-3 0-16,-2 1 0 0,1-3-256 0,-2-2 0 15,0-1 0-15,1-2 0 0,0 3 0 0,2-3 0 16,-1 4 0-16,1-1-160 0,2 2 160 0,1 3 0 15,2-1 0-15,1 0 0 16,1 3 0-16,3-1 0 0,0 1 128 0,2 2-128 0,-1 0 0 0,0 1 0 16,1 3 0-16,-2 0-128 0,-1 3 128 0,0 3 0 15,-1 0 0-15,-2 3 0 0,-1 1 0 0,-1 2 0 16,-2 4 0-16,-1 0 0 0,-1 2 0 0,-2-1 0 16,0 4 0-16,-2 1-128 0,-2 0-48 0,0 0 0 15,0 0 0-15,0 0 0 0,-1 0-32 0,2 1-16 0,0 0 0 16,0 1 0-16,0 0 224 0,1-1 0 15,-1 2 0-15,0 1 0 0,0 0 0 0,-2 0 0 16,2-1 0-16,-1 0 0 0,-3 1 0 0,0 2 0 16,-2 0 0-16,-1-2 0 0,1 1 128 0,-3 0-128 0,-1 1 144 0,-1-1-144 15,-3 1 0-15,-2-2 0 0,0-1 0 16,-4 0 0-16,-2 0 0 0,-3-2 0 0,-3 1-176 0,-1-2 176 16,-3 0-128-16,0 2 128 15,-1 0 0-15,-5-2 0 0,0 0 0 0,-4 0 0 0,-4-2 0 16,-2 0 0-16,-3 0 0 0,-1 1 0 0,2-2 0 15,-6 1 0-15,-2 1 0 0,-3 1 0 0,-3 0 0 0,-3 0 0 16,-5 0 0-16,-1 0 0 0,0 1 0 0,-3 1 0 16,-3 1 0-16,-1-2 0 0,-1 1 0 0,3-2 0 15,5 0 0-15,-1 0 0 0,-2 0 0 0,-1-2 0 16,2 2 0-16,-1 0 0 0,1 0 0 0,-2 0 0 16,0 0 0-16,-2 0 0 0,0 2 0 0,2-2 0 15,2 0 0-15,1 0 0 0,0-3 0 0,1 0 0 16,3 0 0-16,3-2 0 0,4 1 0 0,1 0 0 15,5-2 0-15,0 0 0 0,0 0 0 0,2 2 0 0,1 1 0 16,1 0 0-16,0-3 0 0,-1-1 0 0,0 4 0 0,-1-4 0 16,7 5 0-16,0-2 0 0,0 2 0 0,1-1 0 15,1 2 0-15,2-4 0 0,0 1 0 0,1 1 0 16,-2-1 0-16,2 2 0 0,4-2 0 0,1 4 0 16,-2-3 0-16,-1 3 0 0,3-2 0 0,-1 2 0 15,2 2 0-15,0-2 0 0,1 3 0 0,1 1 0 16,3-1-144-16,2 0 144 0,5 0 0 0,3 1 0 15,1-1-128-15,0-1 128 0,1 2-256 0,0-2 0 0,1 2 0 16,2-2 0-16,0 0 32 0,1 0 16 0,0 1 0 16,-1 0 0-16,0 0-160 0,1 1-16 0,0 2-16 15,-1-3-11760-15,2 1-2336 0</inkml:trace>
  <inkml:trace contextRef="#ctx0" brushRef="#br0" timeOffset="5976.42">16961 10978 28559 0,'-12'3'2544'0,"1"-3"-2032"0,3 0-512 0,1 0 0 15,2 0 1104-15,-4 0 128 0,-9 1 32 0,-11 2 0 16,-12-1-2304 0,-5 2-464-16,-2-1-96 0,2 1 0 0,3-1-224 0,0-1-32 15,-1-1-16-15,1 4 0 0,-3-1 1728 0,-2 0 336 0,-3 4 80 0,-3-1 16 16,-3 0 1760-16,0-1 368 0,0 0 64 0,2 0 16 0,0 1-1040 15,0-5-208-15,-1 2-32 0,-2-2-16 16,0-2-816-16,-2-2-176 0,0 2-16 0,-1-4-16 0,4 2-176 16,-3-2 0-16,-3 1 0 0,-4 0 0 0,-2-3 0 0,-2-1 0 15,1-1-144-15,-1-2 144 0,2 2-320 0,0-3-16 16,1 1 0-16,-4 3 0 0,0-2 160 0,-3 1 48 16,-2 1 0-16,2 0 0 0,3 3 128 0,-4 2 0 15,-1 2 0-15,-4 2 0 0,0 0 0 0,0 0 0 16,7-2 0-16,-3 3 0 0,3 0 0 0,0 0 0 15,0 0 0-15,2-3 0 0,3 0 0 0,3 0 0 16,6-2 0-16,-2 1 128 0,1-1-128 0,1 1 0 16,2-1 0-16,1-2 0 0,0 0 0 0,1-2 0 15,5 0 0-15,1 2 0 0,2 2 0 0,1-1-128 0,-2 3 128 16,2 0-128-16,-1-1 128 0,4 1 0 0,4-2 0 16,3-1 0-16,2 2 0 0,-1-4 0 15,-1 4 0-15,0 1 0 0,0-3 0 0,3 3 144 0,-2 0-144 0,2-2 0 16,1 2 0-16,2-1 0 0,0-2 0 0,1-1 0 15,6 2 0-15,0-2 0 0,3 0-144 0,1 0 144 16,4 0 0-16,1 0 0 0,1-2 0 0,0 2 0 16,2-2 432-16,-1 1 16 0,1 4 0 0,0-4 0 15,-2 4 64-15,-1-3 0 0,0 1 16 0,0 3 0 16,1 0-272-16,-1 0-48 0,0 0-16 0,0 3 0 16,0-2 128-16,3 2 0 0,1 0 16 0,0 0 0 0,3-2-48 15,1 4-16-15,1 1 0 0,1-2 0 16,1 2-64-16,0 2-16 0,3 0 0 0,-1 2 0 15,0 2-192-15,1 1 0 0,2 3 0 0,-1-3 0 0,2 5 0 0,-1-1 0 16,-1 2 0-16,0 5-160 0,-1 1 0 0,-3 4 0 16,0 3 0-16,-1-1 0 0,-2 2 160 0,-2 4 0 15,-1 0 0-15,0 2-128 0,0-5 128 16,-1-2 0-16,3-1 0 0,0-5 0 0,2 3 208 0,1-5-16 16,1 2-16-16,1-1 0 0,-1-3 16 0,1 1 0 15,2-4 0-15,0 6 0 0,0-3-64 0,1 4-128 16,0 2 192-16,0 0-64 0,1 2-128 0,0 1 0 0,0-7 144 0,2-4-144 15,-1-1 0-15,1-6 0 16,-1 0 0-16,1-2 0 0,-1-1 0 0,2 0 0 16,0-4 0-16,-1 0 0 0,2 0 0 0,-1-2 192 0,1-2-32 15,0 2-16-15,1-4 112 0,-1 0 0 16,3 0 16-16,-1 0 0 0,2-2-48 0,-1 0-16 16,5 0 0-16,-1-2 0 0,2 2-80 0,2-1 0 0,2-1-128 0,3 1 192 15,1-1-192-15,4 2 0 16,3-1 0-16,2 2 0 0,2-2 0 0,3 3 0 15,1-2 0-15,1 2 0 0,1 0 0 0,-1-1 0 0,-1 1 0 0,-1 0 0 0,-1-3 0 0,-1 3 0 16,0-1 0-16,-3 0 0 16,-2-1 0-16,6 2 0 0,7 0 0 0,4 0 0 0,4 0 0 0,1 0 0 15,4 0 128-15,1-3-128 0,3 0 160 0,1-3-16 16,7 0 0-16,2 0 0 16,4 0-144-16,4-1 0 0,2 0 144 0,-1-2-144 15,-3 2 0-15,3-2 0 0,3 6 0 0,-1-4 0 16,0 5 0-16,-1-2 0 0,-2 2 0 0,-3 0 0 15,-1 2 0-15,0 4 0 0,0 0 0 0,0 2 0 0,-1-3 0 0,1-2 0 16,0 1 0-16,1 1 0 0,1 0 0 0,3 0 0 16,3 1 0-16,-1-7 0 0,-1 2 0 0,2-2 0 15,0 1 0-15,1 2 0 0,-1 0 0 0,1-1 0 16,-3-2 0-16,-1 3 0 0,0 0 0 0,4 3 0 16,3 0 0-16,-2-3 0 0,0 3 0 0,-3-3 0 15,-1 4 0-15,3-3 0 0,3 1 0 0,-1 1 0 0,0-6 0 0,-3 2 0 16,-1 1 0-16,3 1 0 0,-2 2 0 0,-1-2 0 15,-3 1 0-15,-1 1 0 16,-2 1 0-16,-2-1 0 0,0 6 0 0,-3-3 0 16,0 2 0-16,-2-3 0 0,-3-2 0 0,2 0 0 0,2-3 0 0,0 1 0 0,1 1 0 0,-2-4 0 15,-4-2 0-15,0 1 0 16,-1-4 0-16,1 1 0 16,1 3 0-16,-2 0 0 0,0-1 0 0,-1-2 0 15,-1 1 0-15,-3 1 0 0,-4-2 0 0,1 3 0 0,4-1 0 0,1 1 0 16,1 3 0-16,-3-3 0 0,-4 3 0 0,0-5 0 15,-1 4 0-15,-1-2-128 0,-3 3 128 16,-1 0 0-16,-1 0-288 0,-3 3 32 0,-2-3 0 0,1 3 0 16,-2 0 128-16,-2-3 128 0,-1-3-192 0,-4 3 192 15,0 0 0-15,-4-2-128 0,1 1 128 0,-4 1 0 16,-1-3 0-16,-3 3 0 0,-1-2 0 16,-1 0 0-16,-3 2 0 0,-1-3 0 0,-1 1 0 0,-1-1 0 15,-3-1 0-15,-1 0 0 0,-2-2 0 0,0 0 0 0,-2 0 0 0,0 0 0 16,-1-1 0-16,-1-3-160 0,1 4 160 0,-2-4 0 0,2 2 128 0,1-2-128 15,1 1 128-15,-2 2-128 0,1-3 160 0,-1 1-160 32,1 3 0-32,-2-3 128 0,1 4-128 0,-3-3 0 15,2 2 0-15,-2-1 176 0,1 0-176 0,-3-2 160 0,1 3-16 16,-1-4 0-16,0 0 0 0,0 2 0 0,0-2-144 0,0-3 128 16,0-1-128-16,0-2 128 0,1-1 16 0,0-2 0 15,3-2 0-15,0-3 0 0,1-3 16 0,2-2 0 16,1 0 0-16,1-2 0 0,3-1-160 0,-1 1 192 15,1-1-192-15,0 3 192 0,1 1-192 0,-2 3 0 16,0 0 0-16,-2 3 128 0,-2 2-128 0,1 0 0 16,-2 2 0-16,-3-1 0 0,1 3 0 0,-1-2 0 15,-2 2 0-15,-2-3 0 0,-1 6 0 0,-1-2 0 16,-1 1 0-16,-2-1 0 0,-2 3 0 0,1 0-176 16,-2 2 176-16,3 2-128 0,-1 0-80 0,-1 1-16 15,2 1 0-15,1 0 0 0,1 2 224 0,2 1 0 16,0-4-160-16,-1 5 160 0,1-2 0 0,-1 2 0 15,-1 1 0-15,2-2 0 0,-2 3 0 0,0 0 0 16,1 0 0-16,-3 0 0 0,-1 3-192 0,-1-2 16 0,-2 2 16 16,-4 2 0-16,1 2-64 0,-5-1-16 0,0 1 0 15,-2 2 0-15,3-3-16 0,-4 0-16 0,-2 0 0 0,-1-2 0 16,0 0 272-16,-2-2-128 0,-1 2 128 0,-1-2 0 16,-2 2 0-16,-2-1 0 0,-3 0 0 0,-1 0 0 15,-2 1 0-15,-2-1 0 0,1 3 0 0,-2-3 0 16,0-2 0-16,-2 2 0 0,-2-1 0 0,0-2 0 15,-4 4 0-15,-3-2 0 0,-3 2 144 0,-2-3-144 16,-1 2 0-16,2-3 0 0,5 2 0 0,-5-2-176 16,-4 0 176-16,-2 0 0 0,1 0 0 0,-1 1 0 0,1-1 0 15,2-1 0-15,2-1 0 0,0-2 0 0,3-2 0 0,-1 2 0 16,1-2 0-16,-2 1 0 0,1 1 0 16,0 1 0-16,1-1 0 0,2-1 0 0,4 1 0 0,-3 0 0 15,-1 2 0-15,-1-2 0 0,1 4 0 0,-1 0 0 16,-1 2 0-16,3 0 0 0,0 0 0 0,0 2 0 15,2-4 0-15,0 3 0 0,5 3 0 0,-2-2 0 16,0 2 0-16,2 0 0 0,-1 1 0 0,3 2 0 16,2-3 0-16,1 0-128 0,1-2 128 0,1 0 0 15,3-1 0-15,4 0 0 0,-3-1 0 0,4 0 0 16,-1 0 0-16,2-2 0 0,-1 0 0 0,1 0 0 16,-1 0 0-16,2 0 128 0,1 0-128 0,0-4 0 0,0 4 0 15,0-3 0-15,1 0-384 0,1 0 0 0,-1 0 0 0,1-3-12032 16,1 0-2416-16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9T16:07:04.5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1684 8323 40543 0,'-1'-3'3600'16,"1"-4"-2880"-16,1 4-576 0,0 3-144 0,2 0 160 16,-1-4 0-16,2 2 0 0,2-5 0 0,2 1-160 0,2 0 0 15,-2 2 0-15,0 1 0 0,-1 1-272 0,-1 2 64 16,0 2 16-16,-1 1 0 15,0 1-16-15,0-1 0 0,1 3 0 0,2 0 0 0,-1-1 576 0,3 3 112 16,4 1 32-16,-1-3 0 16,3 4-96-16,4-4-16 0,3 4 0 0,4 0 0 15,4 0-224-15,6 1-48 0,4-3-128 0,1-2 192 16,3 2-192-16,0-4 0 0,-2 2 0 0,-1-2 0 0,0 2 0 0,3 3 0 0,4 1 0 0,2 0 0 31,0 2 0-31,-1-2 0 0,1-1 0 0,2-3 0 0,2 0 0 0,0-2 0 0,0-1 0 0,0 1 0 16,5 1 0-1,1-1 0-15,4-2 0 0,-1-1 0 0,-1 2 0 0,6-3 144 16,6 0-144-16,1 0 192 0,0 0 16 16,4-3 16-16,4 2 0 0,0-1 0 0,-8-1-96 0,4 2-128 15,4-1 176-15,-1 2-176 0,-5 0 0 0,-4 2 0 16,1-1 0-16,-3 2 0 0,0 3 0 0,-2 0 0 0,2 4 0 0,-3 0 0 16,-4 0 0-1,-2 2 0-15,1-1-192 0,-1 3 48 0,-2-4-48 0,-2 0-16 0,-2 1 0 0,-5-4 0 0,-3 2 32 0,-4-2 16 31,-4-1 0-31,-1 1 0 0,1-1-496 0,0-4-112 0</inkml:trace>
  <inkml:trace contextRef="#ctx0" brushRef="#br0" timeOffset="886.27">2683 8675 25791 0,'-5'5'2304'0,"0"-2"-1856"0,-1-3-448 0,3 3 0 16,0-3 3392-16,2 0 592 0,1 0 112 0,-4 1 32 31,0 1-3744-31,-1-2-768 0,-1 3-128 0,1-3-48 0,3 4 208 0,-1-4 32 0,1 3 16 0,1 1 0 15,-1 1 304-15,2 2 0 0,2 2 0 0,-1 3 0 0,3 2 464 0,-2 5 48 16,3-1 16-16,-1 4 0 16,2 1-112-16,-1 1-32 15,1 2 0-15,-1 3 0 0,-1 2-256 0,-1-3-128 16,0-2 0-16,-1 5 128 0,0 4-128 0,-1 3 0 16,-2 4 0-16,-2-1 0 0,-1 2 128 0,-1-5-128 0,2-2 0 15,-3-2 128-15,1-2-128 0,-2-4 0 0,3-2 0 0,-3-4 0 0,4 0 0 16,-1-6 0-16,1-4-128 0,2-2 128 31,0-4-496-31,1-4-16 0,0 0-16 0,0-4-17232 0</inkml:trace>
  <inkml:trace contextRef="#ctx0" brushRef="#br0" timeOffset="1469.07">2509 8613 41471 0,'-1'-2'1840'0,"1"1"368"0,0 1-1760 0,1-2-448 0,3 1 0 0,1-2 0 32,2 1-288-32,4-2-144 0,8-5-16 0,8-2-16 0,9-6 112 0,3-1 32 0,1 4 0 0,-2-2 0 15,1 2-576-15,-4 2-128 16,0-1 0-16,-2 3-16 0,-3 4 0 0,0 4 0 0,-4-1 0 0,-1 6 0 0,-4 0 1040 0,-4 2 0 16,0 3 256-16,-2 0-64 0,-1 2 304 0,-2 0 48 15,2 3 16-15,-1-1 0 0,0 0-384 0,0 2-176 16,2 2 160-16,0 0-160 0,-2 1 0 15,0-3 0-15,-3-2 0 0,1 3 0 0,0 1 0 0,0 0 0 16,-2 0 0 0,-2 0 0-16,1 1 0 0,-5 1 0 0,1 1 0 15,-2-1 0 1,0 4-480-16,-4-2-96 0,1-1 0 0,-1-1-16 0,-3 2 208 0,1-1 64 0,-3-1 0 16,-2-2 0-16,-1 0 320 0,-1-2 208 0,1 1-16 0,-1-3-16 0,-1-2 528 0,-1-1 128 0,0 1 0 0,0-4 16 31,2 0-176-31,-1-1-32 0,-3 0-16 0,-2-1 0 0,-3-2-320 15,0-1-64-15,-1 2-16 0,0-3 0 0,0-3 16 0,0 2 0 16,1-5 0-16,-1 1 0 0,-2 0 224 16,0-4 48-16,2 1 16 0,2 0 0 0,0-2-336 0,3 2-192 0,2 0 192 0,2 0-192 0,1 1 192 0,0 1-192 31,2 3 192-31,0-1-192 16,1 1-448-16,0 3-192 0,1 0-32 0,1 0-16 15,0 3-448-15,2-3-80 0,0 1-32 16,0-1 0-16,3 0-640 0,0 0-128 0</inkml:trace>
  <inkml:trace contextRef="#ctx0" brushRef="#br0" timeOffset="2140.1">3590 9283 35935 0,'0'5'3200'0,"0"0"-2560"15,1 1-512-15,0-5-128 16,0 2-1952-16,1 0-416 0,1 6-64 0,1 1-32 16,2 6 752-16,-2 3 160 0,1-1 16 0,-3-2 16 15,0 0 752-15,-2-2 128 0,-2 1 48 0,-1-2 0 0,-2 2 1456 0,-1-1 288 0,-2-2 64 0,1-1 16 16,-1-1 1024-16,2-4 208 16,1-2 32-16,1-1 16 0,1-3-608 0,0 0-128 15,1-7-32-15,-1 1 0 0,1-2-976 0,-1-2-208 0,1-5-48 16,1 1 0-16,-2-6-512 0,2-1 0 0,-2-1 0 0,2-3 0 15,1 2 0-15,-1-2-144 0,1-1-16 16,0 1 0-16,0 1 32 0,1 4 0 0,0 1 0 0,1 1 0 16,1 2 128-16,1 0 176 0,1 0-48 15,-1 0 0-15,2 1 128 0,1 1 0 0,1-2 16 16,-1 1 0-16,3 0-272 0,0 2 160 0,2-3-160 0,2 0 128 16,1 0-128-16,-2 1 0 0,2-1 0 0,-1 0 0 15,-1 1-304-15,1 1 16 0,-2 4 0 0,0 2 0 16,-1-2-352-16,-3 3-64 0,1 1 0 15,0 6-16-15,-1-2-512 0,1 2-112 0,1 5 0 16,0-2-16-16,0 4-640 0,2-1-128 0,2 1-32 16,2 2-10384-16</inkml:trace>
  <inkml:trace contextRef="#ctx0" brushRef="#br0" timeOffset="2870.69">4323 8959 42383 0,'-5'5'3776'0,"0"-1"-3024"0,1-1-608 0,2 0-144 0,2-2 0 0,-1 2-272 16,-3 3 64-16,-1 2 16 0,-2 3-64 0,0 4 0 15,1 0 0-15,1 1 0 16,2 0-192-16,0-2-64 0,1 1 0 0,-1 1 0 16,2 2-240-16,-2-2-48 0,2 4-16 0,-1-1 0 15,-2 3 496-15,2-1 112 0,-1 1 16 0,-1 2 0 0,1 1 192 0,-1-3 0 16,0 3 144-16,3-6-144 0,0 0 624 0,1-3 16 16,1-1 16-16,1-2 0 0,3 0-16 0,0-3-16 0,2-2 0 15,0-1 0-15,2-4-432 0,-1 0-192 16,3-3 160-16,1 0-160 0,0-5 0 0,2-1-208 15,2-2 16-15,-2-2 0 0,2-2 64 0,1 2 128 16,-1-2-208-16,-2-1 80 0,1-2 128 0,-1 2 0 0,0-2 0 16,-2 1 0-16,-1-2 208 0,0 0 128 0,-1 1 32 0,-1-1 0 15,-1-2-80-15,0 2-16 0,-1 0 0 0,-1-3 0 16,-1 3-272-16,0-3 160 0,-1 3-160 0,-2 0 128 16,0 1-128-16,-1 2 0 0,-1-2 0 0,1 1 128 15,-1 2-128-15,0 0 0 0,0 2 0 0,0 4 0 16,0-3 0-16,0 4 0 15,0 3 128-15,0-1-128 0,0 2 0 0,0 1 0 0,1 0 0 0,1 1 0 0,-1 4 0 16,1-1 0-16,1 6 0 16,-1-2 0-16,1 5 0 0,-1 3 0 0,2 0 0 0,0 0 0 0,1 0 0 0,0 2 0 15,1-1 0 1,1 2 0-16,1 0 0 0,0 3 0 0,3 3 0 0,-1-3 0 0,1 0 0 0,-1-1-144 16,0 2 144-16,-1-4 0 15,-1 0-336-15,-1 3 32 0,-1 1 16 0,-1-5 0 16,-2 4-608-16,1-6-112 0,-1-3-16 15,-1-1-16-15,1-4-624 0,-1-2-128 0,1-3-32 0,0 0-12816 0</inkml:trace>
  <inkml:trace contextRef="#ctx0" brushRef="#br0" timeOffset="3867.77">5190 9012 22111 0,'1'3'1968'0,"0"0"-1584"0,1 4-384 0,-1-5 0 16,0 3 640-16,1 1 32 0,1 5 16 0,2 7 0 16,1 6 432-16,0 7 96 0,0 1 0 0,1-1 16 15,-4 1 64-15,0-1 16 0,-2-2 0 0,-2-3 0 16,0-2-560-16,-3 0-112 15,1 1-32-15,-3-4 0 0,-1 1-160 0,-2-2-48 0,0 2 0 0,0-3 0 16,-1-1 64-16,0-1 16 0,1-2 0 0,0-1 0 0,3-5-288 16,1-3-48-16,0-3-16 0,3-3 0 15,-1-1 16-15,3-5 0 0,-1 0 0 0,2-5 0 0,1 0-16 0,-1-8-128 16,3 0 192-16,-2-3-64 0,2-3-128 0,0 0 0 16,0-1 0-16,1-5 0 0,3 2 0 0,0-3 0 15,1 1 0-15,1 3 0 0,1-1 0 16,3 3 0-16,-1 2 0 0,2-2 0 0,3 3 0 0,-1-1 128 15,-1 8-128-15,1-1 128 0,1 3-128 0,0 0 160 0,4 2-160 16,1-1 160-16,-2 5-160 0,-2 0 128 16,1 3-128-16,-1 2 128 15,-2 3-128-15,0 2 128 0,1 2-128 0,-3 2 128 0,1 4-128 0,-2 2 0 0,1 3 0 0,0 2 0 16,-1 4 0-16,-2 2 0 0,0 1-128 0,0 2 128 16,-3 9-144-16,0 0 144 0,-1 0-192 0,-4 2 192 15,0-4-128-15,-1-1 128 0,-1-1 0 16,-1-3 0-16,1-6-336 0,-2 1 32 0,1-2 16 0,-1-5 0 15,2 0-800-15,0-4-176 0,-1 1-16 16,1-7-15104-16</inkml:trace>
  <inkml:trace contextRef="#ctx0" brushRef="#br0" timeOffset="4139.42">6147 9264 51599 0,'-5'13'4592'0,"0"-2"-3680"0,1-2-720 0,2-7-192 0,2-2-304 0,-1 6-80 0,-1 4-32 0,-1 9 0 16,-1 3-1616-16,1-2-320 0,2-2-64 0,1-4-16 15,0-3-1776-15,0-5-352 0,1-1-80 0,-1-2-16 0</inkml:trace>
  <inkml:trace contextRef="#ctx0" brushRef="#br0" timeOffset="4351.54">6182 8828 46079 0,'-2'10'2048'0,"0"-4"400"0,-2-2-1952 0,2 2-496 0,0-4 0 0,1 2 0 16,1-1 352-16,-1 0-32 0,1 7 0 0,0 0 0 16,4 2-1328-1,1-3-272-15,1 1-48 0,4-3-11856 16,0 2-2368-16</inkml:trace>
  <inkml:trace contextRef="#ctx0" brushRef="#br0" timeOffset="4684.1">6424 9372 36863 0,'-5'4'3264'0,"0"-2"-2608"0,0-1-528 16,1-2-128-16,3-1 1664 0,1-2 288 0,1-2 64 15,-1-4 16 1,3-6-3136-16,1-5-624 0,2-8-128 0,2-2-32 16,3 2-1712-16,3-3-352 0,1 3-64 0,0 2-16 0,0 5 464 0,-3-1 96 15,2 7 16-15,-3 0 0 0,-1 6 4608 0,-2 2 912 0,-2 2 192 0,1 2 48 16,-1-1 2048-16,0 4 432 0,0-3 80 0,2 2 0 16,-1-2-2640-16,2 1-544 0,1 1-96 0,-1 1-32 0,3 1-1072 15,-1 1-224-15,1 4-32 0,2 1-16 0,-1 1-208 16,1 8-240-16,1 1 48 0,0 7 16 15,1-1-272-15,-3 6-48 0,1 3-16 16,-3 3 0-16,-2 3 272 0,-2-3 48 0,-2 1 16 0,-1-5 0 0,-2-1 176 0,1-2 0 16,-1-3 0-16,-1-2 0 0,1-4 368 0,-1-1 48 15,1-1 16-15,1-4 0 0,-1-2-432 0,2-4 0 16,1-4 0-16,0-2-18256 0</inkml:trace>
  <inkml:trace contextRef="#ctx0" brushRef="#br0" timeOffset="5323.42">7508 9094 43311 0,'0'0'3840'0,"-1"0"-3072"0,0-3-608 0,1 1-160 31,0 1-320-31,0-2-112 0,-1-1-16 15,-1-4 0-15,1 0-2000 0,-3-4-416 0,0 0-80 0,-5 2 0 16,-2 0-240-16,-5 1-32 0,-4 3-16 0,-2 3 0 16,-3 5 1200-16,0 1 240 0,-2 5 64 0,0 1 0 0,4-1 4336 0,-1 6 864 15,-1-1 176-15,-1 5 48 0,0 1 32 0,-1 0 16 16,-2 6 0-16,1-2 0 0,0 2-2720 0,2 1-560 16,1 1-96-16,3-1-32 0,4-4-336 0,3-1 0 15,4 2-192-15,1-6 64 16,4-2-384-16,1-3-64 0,3 1 0 0,1-4-16 15,2 1-112-15,0-3-32 0,2-4 0 0,1 1 0 16,3 1-688-16,1-1-144 0,3-2-32 0,3-2 0 16,1-2 912-16,2-2 176 0,3-2 48 0,0-3 0 0,2-1 1168 0,2-3 224 0,-2-2 48 15,0-1 16-15,2-3-336 0,-3 1-64 0,1-2-16 16,-2-3 0-16,-2 1 48 0,1 1 0 0,-2 1 0 0,-1 1 0 16,0-2-320-16,0 1-64 0,0 1-16 0,-1 1 0 15,-1 2-448-15,-3 3-96 0,0 3 0 0,-4 4-16 0,1 3 48 16,-3 0 16-16,-2 3 0 0,0 0 0 0,-2 3 464 15,-1 3 80-15,0 0 32 0,-1 0 0 0,0 1 256 16,-2 2 48-16,2 1 16 0,0 2 0 0,1 1-256 0,1 3-48 16,0 0-16-16,3 0 0 0,0 3-160 0,2-1-16 15,0 2-128-15,1 0 192 0,-2 2-192 0,0-1-128 16,0-1 128-16,-2 2-208 0,-2 5 208 0,-1 2 0 16,0-3-160-16,-2 2 160 0,-2 0-160 0,-1 3 160 15,-4-1-208-15,-1 1 80 0,-1-3 128 0,0 1 0 0,-3 2 128 16,1-3-128-16,-2 1 368 0,1-1 0 0,2-2 0 0,0-1 0 15,-1-2-96-15,1 2-16 0,1-4 0 0,-2 1 0 16,2-2-256-16,-2 2 160 16,-3-2-160-16,-2 1 128 0,0-1-128 0,-1-5 0 0,-1-2 144 0,1-1-144 31,-1-3 208-31,-4-2-16 0,-3-7-16 0,-2-3 0 0,-1-3-432 0,-4-8-96 0,-6-8-16 16,-14-15 0-16</inkml:trace>
  <inkml:trace contextRef="#ctx0" brushRef="#br0" timeOffset="17833.52">10271 10659 32255 0,'-1'-1'2864'0,"-2"0"-2288"0,2 0-576 16,0 1 0-16,-1 0 688 0,0-4 16 0,-2 1 16 0,-3 0 0 31,-4-2-2736-31,-3-1-544 0,-2-1-128 0,0 2 0 16,-3-1-304-16,0 1-48 0,-2 2-16 0,-2-1 0 0,0 4 1648 15,-3 0 320-15,0 0 64 0,-4 4 0 0,-1-4 2304 16,-1 2 464-16,0 2 96 0,-3-2 16 0,-2 2 64 0,-2-2 32 16,-2 0 0-16,-4 0 0 0,-2-2-1328 0,-2 0-272 0,1 1-48 0,-3-1-16 15,-1 0-288-15,-1 0 0 0,-3-1-128 0,-1-1 128 16,-1-2 0-16,0 0-144 0,-1 2 144 0,2-1 0 16,2 2 0-16,0 1 0 0,-2 1 0 0,0 2 0 0,-1-1 0 15,-3-2 0 1,0 1 144-16,-5 2-144 0,-1-1 0 0,2 0 0 0,5 0 0 0,0-1 0 15,-3 2 0-15,-3-3 128 0,1 2-128 0,-1 0 0 0,3 0 0 0,4 1-224 16,2 0 16-16,-3-3 0 0,0 3 208 0,-2-3 0 16,3 0 0-16,-2 0 0 0,3 0 128 15,0 1-128 1,3 1 0-16,2-2 0 0,1 0 0 0,-1-2 0 16,1 1 0-16,-1-2 0 0,1 0 0 0,3 0 0 0,3 3 0 15,5-4 0-15,5 4 0 0,2-3 0 0,0 1 0 0,3 1 0 0,2-3 0 0,0 2 0 0,1-1 0 16,4 0 0-16,1 0 0 0,2 0 0 0,2-1 0 0,2-2 0 15,1 2 0-15,2-2 0 0,3 0-192 0,1 1 192 16,0 1-144-16,2 0 144 16,-1 1-128-16,2 0 128 15,-1-1 0-15,1 2-128 0,0 2 128 0,3-3 0 16,-1 3 272-16,2-1 144 0,1 1 32 0,0 0 0 16,2 0 80-16,2 0 32 0,-1 0 0 0,3 1 0 15,-1 2-560-15,2-3-224 0,1 0 16 0,1 0 0 16,1 2 64-16,1-2 16 0,0 0 0 0,0-2 0 0,1 2 128 15,1-4 0-15,-1 2-144 0,2-2 144 0,-1-2 0 16,1 0 0-16,2-3 0 0,2 2 0 0,1-3 0 16,2 1 192-16,0-1-192 0,1 0 192 0,-1 2-64 15,0-2-128-15,2 1 192 0,-1 2-64 0,-2 0-128 0,-1 2 0 16,-1 1 0-16,-2-1 0 0,-2 1 0 0,-1 0 0 16,-1 4 0-16,-3 0 0 0,0-2 0 0,-4 2 0 15,0 0 0-15,-2 2 0 0,-1-2 512 0,-1 1 0 16,-2 2 16-16,-2-1 0 0,0-2 336 0,-1 4 64 15,-2-1 16-15,-1-3 0 0,-1 3-560 0,-1-3-96 16,0 4-32-16,-2-2 0 0,0 0-256 0,0 0 0 16,0 2 0-16,-2-2 0 0,1 2 0 0,0 1-176 15,-1 0 176-15,-3 1-160 16,1 3-256-16,-3-1-48 0,-1 2-16 0,0 0 0 0,0 3 160 0,0-4 48 0,0 4 0 0,0-3 0 16,1 2 272-16,2-2-128 0,2 2 128 0,2-3 0 15,2 1 128-15,3-3 144 0,2 2 32 0,0-2 0 16,3 2 784-16,-1 0 144 0,2-2 48 0,-1 2 0 15,3 1-832-15,1-2-176 0,0 3-16 0,1 1-16 16,3 4-240-16,1 0 0 0,2 2 0 0,2-2-160 16,1 0 160-16,1 1 0 0,0-1 128 0,3 0-128 0,0 1 208 15,-1-1-16-15,-1 0-16 0,2 3 0 16,1 0-432-16,-1 0-64 0,-2 1-32 0,-1-2 0 16,-1-3-640-1,0-1-128-15,1-2-32 0,-1-4 0 0,2-2-352 0,1-4-80 0</inkml:trace>
  <inkml:trace contextRef="#ctx0" brushRef="#br0" timeOffset="20110.49">10854 10001 16575 0,'3'0'1472'0,"-3"0"-1168"0,0 3-304 0,1-3 0 0,-1 1 2528 0,0-1 448 0,1 3 96 0,1-1 0 0,0 2-1600 0,1-1-320 15,0 6-64-15,1-1 0 16,1 0-1344-1,-1 5-256-15,1-4-48 0,-2 5-16 16,0 1-576-16,-2 1-112 0,0 3-16 0,-1-1-16 0,0 4 912 0,-2 4 176 0,1 0 32 0,-2 5 16 0,-1 0 656 0,1 4 128 16,-2 1 16-16,0 1 16 0,0 1 112 0,-1 0 0 15,1-1 16-15,0 2 0 0,0 2-784 0,1-3 0 16,0 0 0-16,2-3 0 0,-1 0 0 0,3-5 0 0,0-4-128 16,2-1 128 15,-1-8-768-31,1-2-128 0,0-2 0 0,-1-3-16 0</inkml:trace>
  <inkml:trace contextRef="#ctx0" brushRef="#br0" timeOffset="20381.02">10716 10599 35935 0,'-4'3'1600'16,"2"0"320"-16,-1-3-1536 0,1-3-384 0,1 2 0 0,2 0 0 0,0 0 544 0,2-3 32 16,3-2 16-16,2-5 0 0,6 1-1712 0,2-3-352 0,5 1-64 0,-1 1 0 31,1 2 768-31,0-1 176 0,0 4 16 0,0 0 16 0,1 0 560 0,-2 3 320 16,1 2-32-16,-1-1-16 0,0 2 1152 0,-2 0 240 15,2-2 32-15,0 2 16 0,-2 0-912 0,0-2-176 16,-1 2-48-16,0-4 0 0,-1 2-576 0,0-2-160 15,-1-2-16-15,0 0 0 16,0-1-1616-16,-2 1-336 0,1-4-64 0,-3 4-12960 0</inkml:trace>
  <inkml:trace contextRef="#ctx0" brushRef="#br0" timeOffset="20707.34">11314 9873 39615 0,'0'1'1760'0,"0"-1"352"0,0 0-1680 0,0 0-432 0,0 0 0 0,0 1 0 0,2 2 304 0,-1-2-32 15,3 4 0-15,-1 1 0 0,1 4-272 0,1 4 0 16,0 0-176-16,-3 5 176 0,1 3 0 0,-2 1 0 15,0-7 0-15,-1 2 0 0,-1 8-160 0,0 6 160 16,-3 9-128-16,0 6 128 0,1 1 0 0,-2 2 0 16,1-3 0-16,-1-3 0 0,1 1 0 0,1-1 0 15,-1 1 0-15,0 2 0 0,2 0 0 0,-2-3 0 0,0 1 0 16,1-4-128-16,0-7 128 0,0-4 0 0,0-2 0 16,3-3 0-16,-1-5-128 0,1-2 128 15,1-3-128-15,0-2-11680 0,1-2-2336 0</inkml:trace>
  <inkml:trace contextRef="#ctx0" brushRef="#br0" timeOffset="21287.67">11535 10703 20271 0,'0'0'1792'0,"0"0"-1424"0,0 0-368 16,0 0 0-16,0 0 2448 0,0 0 432 0,1 0 64 0,0 0 32 15,3 0-1264-15,-1-3-256 16,4 1-48-16,0-2-16 0,3 0-800 0,0-2-144 16,3 0-48-16,4-4 0 0,1 1-400 0,2-1 0 15,2 1 0-15,0-4 0 0,2 3 0 0,-2-2 0 0,0 2 0 0,1-2 0 16,-4-1-224-16,0 1-128 0,-2 0-32 0,-2-1 0 16,-1 3-64-16,-3-2-32 15,-3 2 0-15,-3 0 0 0,-1 0 480 0,-3 2 0 0,-2-2 0 0,-3 1 0 0,-1-1 496 16,-1 0 144-16,-4 0 16 0,-1-1 16 15,-1 0-320-15,-2 0-64 0,1 1-16 0,-2 3 0 0,-1 0-272 0,1 3-192 16,0 2 16-16,2 4 16 16,0 2-208-16,1 3-32 15,1 3-16-15,-2 2 0 0,2 4 96 0,0 0 0 0,0 6 16 0,0 3 0 0,1-3 32 16,-1 1 0-16,2 5 0 0,-1 0 0 0,2 1 272 0,0-1 0 16,2 2 0-16,0 1 0 15,3 0 320-15,2-3 0 0,4 2 16 0,1-3 0 0,4-5 176 0,-1 1 16 16,6-5 16-16,-1-2 0 0,2 0-64 0,-1-2-16 15,2 1 0-15,1-5 0 16,0 0-768-16,-1-2-144 0,0-4-48 0,1-2 0 16,0-2-1168-16,0-2-224 0</inkml:trace>
  <inkml:trace contextRef="#ctx0" brushRef="#br0" timeOffset="21814.82">12157 10422 39615 0,'-4'6'1760'0,"0"0"352"0,-1-2-1680 0,1-2-432 0,2 2 0 16,1-1 0-16,0 0 432 0,-2 3 0 0,-1 4 0 0,1 3 0 15,1 3-1248-15,2 2-240 0,4 1-48 0,0 3-16 16,1-2-1312-16,0 5-272 15,-2-1-48-15,1 2-16 16,0 3 1872-16,-2-1 384 0,1 1 80 0,-2-1 16 0,1-2 1040 0,0-1 208 0,0-7 32 0,1 1 16 0,0-5 704 0,2-2 144 16,3-2 16-16,-2-4 16 0,1-2-784 0,3-2-144 15,0-4-48-15,1-2 0 0,0 0-512 0,2-6-96 16,0-1-32-16,0-2 0 16,-1 0-592-16,-1-3-112 0,-1 0-16 0,0 0-16 15,-1-5-48-15,-2-1-16 0,-1 3 0 0,0-1 0 16,1 2 96-16,-2-1 32 0,0 3 0 0,-3 3 0 0,2 0 672 0,-2 3 144 0,1 2 32 0,-1 2 0 31,1-1 512-31,-2 4 96 0,0-1 32 0,0 4 0 0,-1 0-112 0,2 0-16 0,-2 1 0 0,1 3 0 16,0 1-496-16,1 1-96 0,2 0-32 0,0 4 0 15,1 0-208-15,0 2 0 0,1 2 0 0,0 3 0 32,2 3 0-32,-2 0 0 0,1 5 0 0,1-3 0 15,-2 3 0-15,0-3 0 0,-1-2 0 0,1-2-160 0,-2-2 160 16,1 3 0-16,0-7 128 0,0 1-128 0,1-4 0 15,0 0 0-15,-1-5 0 0,1-2 0 0,-1 2-192 16,1-6-48-16,0 0-16 0,-1-4 0 16,2-3-448-16,-1 0-112 0,-1-1-16 0,0-5 0 15,-3-1-48-15,1 0-16 0,-2-5 0 0,-2 1 0 16,-1-2-320-16,0-4-80 0,-1-2-16 0,-2 4 0 16,1 0-352-16,-1 2-80 0,-2 1-16 0,0 1-9184 0</inkml:trace>
  <inkml:trace contextRef="#ctx0" brushRef="#br0" timeOffset="22291.96">12714 10789 39615 0,'6'15'1760'0,"-2"-5"352"0,-1 0-1680 0,-1-2-432 0,1-4 0 15,-2-1 0-15,1 0 0 0,3 6 0 0,1 2 0 0,1 4 0 0,0 1 0 0,-1 0-224 16,-2-1 32-16,-2-5 0 15,0 0-208-15,-2-2-48 0,-2-1 0 0,0-4 0 0,-1 1 448 0,0-2 0 16,-1-2 0-16,0 0 0 0,-1-2 624 0,0-2 48 16,0 1 16-16,0-6 0 0,-1 0-288 0,1-2-48 15,-1-6-16-15,0-1 0 0,0-4-144 0,0 0-16 16,-1-5-16-16,2-2 0 0,2 0-160 0,-1-2 160 16,3 0-160-16,0 2 160 0,1 3-160 0,0 2 0 15,1 0 0-15,0 3 0 0,2 1 0 0,0 2 0 0,2 2 0 0,0 0 0 16,3 1 0-16,-2 1 0 0,1-1 0 0,-1 3 0 15,1 2 0-15,-3 0 0 0,1 0 0 0,-1 2 0 32,0 2-464-32,-2-2-32 0,0 2 0 0,0 0 0 15,-1 0-1008-15,1 1-208 0,-1 1-32 0,1 0-9088 0,2 0-1824 16</inkml:trace>
  <inkml:trace contextRef="#ctx0" brushRef="#br0" timeOffset="22555.08">13252 10688 43311 0,'-1'12'3840'0,"-2"-3"-3072"16,2-3-608-16,0-2-160 0,1-1 640 0,0 4 80 0,-1 5 32 16,2 6 0-1,1 5-2000-15,3-1-400 0,2-6-80 0,-1-2-16976 0</inkml:trace>
  <inkml:trace contextRef="#ctx0" brushRef="#br0" timeOffset="22771.89">13262 10124 41471 0,'-1'10'3680'0,"-2"-3"-2944"0,0-1-592 0,1-2-144 0,1-1 1280 0,1-1 240 15,1-2 32-15,1 0 16 16,1 4-2336-16,6-4-448 0,5-4-112 0,4-6-16 0</inkml:trace>
  <inkml:trace contextRef="#ctx0" brushRef="#br0" timeOffset="23218.06">13935 10296 13823 0,'-6'3'1216'0,"-1"0"-960"0,1-3-256 0,1 2 0 15,1-2 2592-15,2 0 480 0,-2 2 80 0,-2 0 32 16,-4 1-3888-16,-5-2-768 0,1 4-144 16,-3 0-48-16,3 3 960 0,-1-1 176 0,1 1 32 0,-1 2 16 0,2 0 3552 15,-3 4 720 1,0 0 144-16,-2 0 32 0,2 1-1200 0,0-3-224 0,1 1-48 0,2-4-16 15,0 1-1872-15,2-3-368 16,1-1-80-16,2 0-16 0,1 0-144 0,1-2 0 0,1 0-160 0,3 0 160 16,-1-2-640-16,2 3-16 0,1-4-16 0,3 1 0 15,-2 1-816-15,3-2-176 0,1 3-16 0,-1-2-16 32,3 1 368-32,-2 0 80 0,2 1 16 0,0 1 0 0,0-1 1440 0,0 2 304 0,-1 0 48 0,0 4 16 0,2-1 288 0,-2 1 64 0,0 3 16 15,0 2 0 1,-1-3-688-16,0 6-128 0,0 0-128 0,0 3 192 0,-1 3-192 0,-2 1 0 0,1-3-160 0,-2 3 160 31,0-3-160-31,-1-4 160 0,-1 2-160 0,0-4 160 0,0 3 640 0,-2-7 208 0,2 0 48 0,-3 1 16 31,0 0-336-31,0 0-80 0,-3-1-16 0,0-2 0 16,-1-1-256-16,0-2-48 0,-1 2-16 0,-1-3 0 16,-2 0-160-16,-2 2-256 0,-1-2 64 0,-1 0 16 15,2 1-1040-15,0-2-224 16,3-1-32-16,0-4-16 0,1 0-1504 0,2-4-288 0</inkml:trace>
  <inkml:trace contextRef="#ctx0" brushRef="#br0" timeOffset="23513.88">14072 9925 24879 0,'1'1'2208'0,"0"1"-1760"16,-1 0-448-16,0 0 0 0,2 1 1728 0,0 0 256 15,2 6 48-15,1 1 16 16,1 8-3632-16,3 5-720 0,-1 3-128 0,0 2-48 16,-1 4 1136-16,-2 3 208 0,0 3 48 0,-1 6 16 0,-2 3 2608 0,-2-1 528 0,0 0 112 0,-1-1 0 15,-3-2 352-15,1-2 64 0,-1-3 16 0,-2-1 0 16,-1 2-1696-16,0-4-336 0,1 3-64 0,0-4 0 15,-2-2-512-15,2-1 0 0,0-2 0 0,0-3 0 16,1-2-720 0,0-5-144-16,2 1-32 0,1-2-15280 0</inkml:trace>
  <inkml:trace contextRef="#ctx0" brushRef="#br0" timeOffset="23709.1">14025 10593 40543 0,'0'2'3600'0,"0"-1"-2880"16,1-1-576-16,-1 0-144 0,1 0 832 0,1 0 128 15,-1 0 16-15,1 3 16 0,3-3-560 0,2 0-112 16,-1 0-32-16,1-3 0 0,2 2-288 0,1-4 0 16,-2 1 0-16,2-2-144 15,0 0-432-15,0-1-96 0,1-2-16 0,0 0 0 16,-3 2-944-16,2-2-192 0</inkml:trace>
  <inkml:trace contextRef="#ctx0" brushRef="#br0" timeOffset="23925.08">14621 10548 44223 0,'1'28'1968'0,"-2"-8"400"0,-1 1-1904 0,0-7-464 0,1-2 0 0,1-3 0 0,0 2 128 15,0 14-128-15,-2 9 0 0,0 10 144 16,2-2-496-16,0-5-96 0,0-5-32 0,0-4 0 31,-1-5-1152-31,-1-5-224 0,-1-4-64 0,-1-2 0 0,-1-3-1696 0,-2-3-352 0,0-2-64 0,-2-1-7808 16</inkml:trace>
  <inkml:trace contextRef="#ctx0" brushRef="#br0" timeOffset="24102.94">14527 10144 44223 0,'1'12'3936'0,"-3"-6"-3152"16,-1 2-624-16,1-3-160 0,2-2 1456 0,0-3 256 0,0 3 48 0,0 0 16 15,0 7-2352-15,2-3-448 16,4 0-112-16,3-2-16 0,2-5 960 0</inkml:trace>
  <inkml:trace contextRef="#ctx0" brushRef="#br0" timeOffset="24468.4">15259 10510 43311 0,'-4'-3'1920'0,"1"-1"384"0,-2-2-1840 0,1 1-464 15,0 2 0-15,2 1 0 16,-2-4 0-16,-2 0 0 0,-4-5 0 0,-5-3 0 16,-2-2 0-16,-2 4 0 0,2 2 0 0,0 5 0 15,-1 4-240-15,2 5 16 0,-1 4 0 0,-2 5 0 16,1 3-128-16,-1 6-32 0,2 6 0 0,0 1 0 0,1 3-144 15,-2 3-48-15,1 3 0 0,1 3 0 0,1-1 352 0,3-1 64 0,3-5 16 0,4-3 0 16,3-5 144-16,2-1 256 0,2-3-64 0,2-2-16 16,2 1 192-1,1-4 32-15,2 6 16 0,2-2 0 0,2-2-416 0,-1 4 0 0,2-2 0 0,-1-3 0 16,0-4-192-16,3-2-128 16,0 1-32-16,0-6 0 15,1-1-800-15,0-3-144 0,2-3-48 0,-2-4-9472 16,1-1-1888-16</inkml:trace>
  <inkml:trace contextRef="#ctx0" brushRef="#br0" timeOffset="24957.09">15663 10306 23951 0,'-2'2'1056'0,"-2"1"224"0,1-2-1024 0,-1 1-256 0,1-2 0 0,1 3 0 15,-2 0 944-15,-3 1 128 0,-6 2 16 0,-3 4 16 16,-1 5-912-16,-3-3-192 0,0 5 0 0,2-1 0 16,1 0 1024-16,-1-1 224 0,3-2 48 0,1 2 16 15,1-4 368-15,1 0 80 0,2-1 16 0,0-2 0 16,3-2-1072-16,0 2-224 0,2-5-32 0,2 2-16 0,-1 0-432 15,3-2 0-15,0 0 0 0,1-2 0 0,1 2-432 0,1-1 48 16,3-1 0-16,3 2 0 16,0 1-704-16,3-2-144 0,3 2-32 0,1-2 0 15,2 2 400-15,2 0 80 0,-2-2 16 0,2 1 0 0,0-2 544 16,1 1 224-16,1-1-176 0,0 2 176 0,0 1 0 0,-2 1-144 16,-1 1 144-16,0 0 0 0,-4 1 0 0,-1 2 0 15,0 1 192-15,-3 2-64 0,-1-2 640 16,-3 4 128-16,-1 1 16 0,-1 1 16 0,-2 0-160 0,-2 2-16 15,-1 1-16-15,-3-1 0 0,1 2-192 0,-5 3-32 16,1-2-16-16,-4-2 0 0,-2 0-48 0,0-3-16 16,-2 2 0-16,-1-1 0 0,-3-1-208 0,1-4-32 15,-1 4-16-15,-1-4 0 0,1-2-176 0,-2 0 0 0,1-1 0 0,-1-2 0 16,-1 2 0-16,-3-5-224 0,0 1 48 0,0-2 16 31,2-1-1056-31,-3 0-192 0,-3-2-64 0,0-4-15248 0</inkml:trace>
  <inkml:trace contextRef="#ctx0" brushRef="#br0" timeOffset="52497.14">2686 14336 43311 0,'-4'-3'3840'0,"-1"2"-3072"0,3-3-608 0,0 3-160 0,1 0-176 0,-1-3-64 0,-3-2-16 16,-4-3 0 0,-3-1-768-16,-4-2-176 0,-3-2-16 0,-4 3-16 0,-2 4 816 0,-4 1 160 15,-3 1 48-15,-4 3 0 16,-2 0-704-16,-5 4-144 0,-2 0-32 0,-4 3 0 0,-6 2 640 15,-1 4 128-15,-5-1 32 0,-3 2 0 0,-2 1 288 0,-1 0 144 0,2 0-16 0,-2 0 0 16,2 2 0-16,1-1-128 0,5-3 192 0,5-1-64 16,2-4 144-16,4-2 32 0,2-1 0 0,4 2 0 15,3-3 688-15,5 1 144 0,2 2 16 0,2 1 16 16,4 2-400-16,1-2-64 0,4 3-32 0,1 3 0 16,3-2-528-16,1 2-144 0,4 1 0 0,1 0 0 15,2 2-528-15,3 1-176 0,1 7-48 16,1 0 0-16,3 5-288 0,0 12-64 0,1 5-16 0,0 8 0 15,1 5 176-15,-1-4 48 0,2 3 0 0,1 11 0 16,0 13 576-16,2 4 112 0,0 5 16 0,-2-11 16 0,-2-5 176 0,-2-8 0 31,-2-9 0-31,-2-3 0 0,0-3 1056 0,-2-2 192 0,0 2 32 16,-3 0 16-16,-1-4 176 0,-3 1 48 0,2 3 0 0,-1-8 0 0,3-8-960 0,-2 3-192 0,-5 15-48 16,-4 4 0-1,-2-1-192-15,2-3-128 0,3-4 160 0,1-9-160 0,2-7 144 0,2-4-144 16,3-3 128-16,2-4-128 0,2-3 0 0,-1-3 0 0,3-2 0 0,1 0 0 15,2-2-128-15,0 1 128 16,2-3 0-16,1-2 0 0,2-1 0 0,1-4-144 16,2 1 144-16,2-4 0 0,3 0 0 0,3 0 128 0,4 0 0 0,5 0 16 15,10-4 160-15,5-2 16 0,10 0 16 0,5-4 0 16,7 0 48-16,4-5 0 0,8-1 0 0,5 0 0 16,2-5-48-16,0 1 0 15,0-1 0-15,-3 1 0 0,-6-2-336 0,0 2-128 0,-3 2 0 0,-3 2 0 31,2 3-528-31,-3 1-112 0,3 2 0 0,0-2-18704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9T16:08:16.6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1118 9650 34095 0,'2'-10'3024'0,"0"4"-2416"0,0 0-480 16,0 0-128-16,1 3 576 0,-1 2 80 0,1-1 32 0,1-2 0 15,3-2-464-15,2-3-96 0,1-1 0 0,1 0-128 16,0 4 0-16,-1 1-320 15,-2 0 32-15,2 3 16 0,-1-2-384 0,0-1-80 0,-1 4-16 0,1-2 0 16,0 1 528-16,-1 1 224 0,2 1-192 0,1 0 192 16,0 0 256-16,2 0 192 0,-2 0 16 0,4-3 16 15,3 3 336-15,6-4 64 0,3 2 16 0,4 1 0 16,3-2-320-16,2 1-64 0,5 1-16 0,4-6 0 0,0 5-176 0,7-4-16 16,4 0-16-1,2-2 0-15,3 2-288 0,4-3 128 0,7 2-128 0,-2-2 0 16,-4 1 0-16,-2 0 0 0,2-2 0 0,4 2 0 15,6-1-176-15,-1 4 176 0,2 0-192 0,-2 1 192 16,1 1-160-16,0-4 160 0,4 1-128 0,0 3 128 0,5 0 0 0,4-1 0 16,0-4 0-16,8-1 0 0,7 2 320 0,2-2-16 15,5-1 0-15,-1 0 0 0,0 2-128 0,3 1-32 16,3 2 0-16,-5-1 0 0,-7 0-144 0,3-3 0 16,5 2 0-16,-3 1 0 0,-3-3 0 0,-1 0 0 15,0 2 0-15,-2-2 0 0,-4-1 0 0,-5 3 0 16,-2-2 0-16,-5 0 0 0,0 2 160 0,-4 1-160 0,-2 0 192 0,-5 0-192 15,-6 2 224-15,2-2-64 0,3 2-16 0,-2-1 0 16,-1 2-144-16,-5 3 0 16,-3 2 0-16,-4 2-176 0,-5-2 176 0,0 3 0 15,-2 1 128-15,-3 3-12768 0,-3 0-2544 0</inkml:trace>
  <inkml:trace contextRef="#ctx0" brushRef="#br0" timeOffset="15703.48">6241 10549 10127 0,'-5'3'896'16,"1"-3"-704"-16,2 0-192 0,1 2 0 0,1-2 352 0,-2 0 32 16,0 1 16-16,-2 2 0 0,-2-1-1040 0,1 0-224 0,1 0-32 0,2 1-16 0,-2-3 912 0,4-3 384 31,1 1-32-31,1-2 0 0,-1 0 624 0,1 2 128 15,1-2 32-15,-1-1 0 0,2 1 208 0,-2 3 64 16,2-1 0-16,-1-2 0 0,0 4-16 0,0 0 0 16,0 0 0-16,1 1 0 0,0 2-640 0,0-1-128 0,1 2-32 15,-2-2 0-15,2 2-176 0,0 0-32 0,0-2-16 16,0 2 0-16,0 0 16 0,1 1 0 0,0-2 0 0,-1 0 0 16,1 0 32-16,2 1 16 0,-1-1 0 0,1-2 0 15,0 4-224-15,2-4-32 0,-1 2-16 0,1-1 0 16,0-2-160-16,0 4 0 0,-1-3 0 0,3 0-176 15,-2 3 176-15,1-3 0 0,1 2 0 0,2-1 0 16,-2 2 0-16,2 2 0 0,-1-4 192 0,2 3-64 16,0 0-128-16,1-1 0 0,1-1-128 0,2 0 128 15,-1 1-256-15,3 1 48 0,0-4 0 0,2 2 0 0,-4 0 208 16,0 0 0-16,1-3 0 0,1 1 0 0,0-1 0 0,0-1 0 16,0 1 0-16,0-3 0 0,-1 2 352 0,1-1 16 15,-2-1 0-15,2 2 0 0,-1 1 16 0,0-3 0 16,0 1 0-16,-2 1 0 0,1 1-384 0,-1-3 0 15,1 3 0-15,0-2 0 0,-1 1 0 0,2 1 128 16,1-3-128-16,0 3 176 0,1-4 208 0,0 2 64 16,2-1 0-16,-1 2 0 0,2-3-304 0,-1 2-144 15,0-1 160-15,1 2-160 0,0-1 0 0,2-2 0 16,0 4 0-16,2-2 0 0,-2 2 0 0,-1 0 0 16,0 0 0-16,0 0 0 0,1 2-128 0,-1-2 128 15,0 0 0-15,0 0 0 0,0 0-240 0,-3 0 64 0,2 0 16 16,-1 0 0-16,-1-2 160 0,1-1 0 0,-1-1 0 15,3 1-128-15,3-1 128 0,-1-1 0 0,2 1 0 0,1-2 0 16,-1-1 0-16,3 1 0 0,0-1 0 0,2 1 0 16,-2 1 0-16,-1 2 0 0,0-1 0 0,0 1 0 15,-2 2-352-15,-1 1 16 0,-1 0 0 0,-1 0 0 16,-1 1-208-16,0 2-32 16,1-2-16-16,-1 2 0 0,0-1 208 0,2 2 64 0,1-2 0 0,0 2 0 15,-1-2 320-15,-1 0-176 0,3 0 176 0,-2-2-128 0,-2 3 128 16,0-3 192-16,-1 1-32 0,2-1-16 0,3 0 352 15,1 0 64-15,2-1 16 0,1-2 0 0,0 3-384 0,0-2-64 16,-1 0 0-16,0 0-128 0,3-2 128 0,-1 4-128 16,-2-2 0-16,-2-1 0 15,0 2-464-15,1-3-160 0,-1 3-16 0,-2 1-16 0,-3-1 336 16,1 1 64-16,4 0 0 0,1 0 16 0,-1 0 240 0,1 0 0 16,-1 1 0-16,0 0 0 0,-2 1 0 0,1 0 0 15,0-2 0-15,-2 0 0 0,1 1 0 0,-1-1 0 16,-1 0 0-16,0-1 0 0,-2 1 0 0,0 0 160 15,1 0-160-15,0-2 128 0,1 2-128 0,-1-2 0 16,0 2 0-16,-1 0 0 0,2 0 0 0,-2 0 0 0,1 2 0 16,-3 0 0-16,2 2 0 0,0-2 0 15,-1 2 0-15,0-2 0 0,-1 2-192 0,0-1 192 0,0 0-160 0,1 0 160 16,-1 0-368-16,1-3 32 0,-1 4 0 0,1-4 0 16,-2 0 336-16,3 0 0 0,1 0-144 0,1 0 144 15,2 0 0-15,2 0 0 0,1 0 176 16,-1-2-176-16,2 0 128 0,-1 2-128 0,1 0 0 0,-1 0 0 15,-2 0 0-15,2 0 0 0,1 2 0 0,1-4 0 16,-3 2 0-16,-5 0 0 0,-2 0 128 0,4 0-128 0,5 0 0 16,4-2 0-16,3 1 0 0,-1-1-144 0,2 1 144 15,0-1 0-15,-3 2 0 0,2-1 0 0,-1 1 0 0,1 0 0 16,-1-3 0-16,0 3 0 0,0 0 0 0,1 0 0 16,2-2 0-16,-1 2 0 0,-2 0 0 0,1 0 0 15,2 0 0-15,0 2 0 0,0-2 0 0,0 3 0 16,0-2 0-16,0 1 0 0,-1 1 0 0,4 0 0 15,3-1 0-15,2 0 0 0,0 1-128 0,-1 0 128 16,0 0-128-16,-1-2 128 0,0 2 0 0,0-1 0 16,1-1 0-16,-3-1 0 0,3-1 0 0,1 1 0 15,2-2 0-15,-1 2 128 0,-4-3-128 16,-1 2 0-16,3 1 0 0,2-3 128 0,2 0-128 0,2 0 176 16,3-3-176-16,1 2 192 0,3-2-192 0,1 2 0 0,1-1-160 15,0 2 160-15,1 3 0 0,0-4 0 0,1 2 0 0,2 2 0 16,4 0-224-16,-6 2-96 0,-10-1-32 0,2 2-11712 15</inkml:trace>
  <inkml:trace contextRef="#ctx0" brushRef="#br0" timeOffset="19655.27">17678 10601 23039 0,'-5'-2'2048'0,"1"-2"-1648"16,3 2-400-16,2-1 0 0,-1 2 176 0,0-2-48 15,1 0-128-15,-1-6 192 16,0 2-720-16,3-2-160 0,2-1-16 0,1 4-16 0,1 0 1168 0,2-1 224 16,2 4 48-16,1 0 16 0,2 3 1168 0,1-2 224 0,1 1 48 0,1 2 16 15,1 1-288-15,0 1-64 0,2 0-16 16,0 1 0-16,0 1-1008 0,-1 0-208 0,2 1-32 0,2 3-16 15,-2-5-432-15,1 2-128 0,3-1 0 0,1-2 0 16,1 1 128-16,2-1-128 0,2-3 192 0,3 0-192 16,0-3 288-16,2 3-48 0,3-2-16 0,-1 0 0 15,-1 2-224-15,4 0 176 0,3 0-176 0,2 0 160 16,0-2-160-16,3 2 128 0,4-1-128 0,3-1 128 16,0 1 0-16,-2-1-128 0,-1 1 192 0,-4 1-64 15,-4-3 160-15,7 1 32 0,9 0 0 0,1 0 0 16,1-2-320-16,-3 4 0 0,-2-2 0 0,-2 2 0 0,-2 2 128 15,2-2-128-15,0 0 0 0,-2 4 0 16,1-4 0-16,-2 2 0 0,1 2 0 0,-1-1 0 0,1 0 0 0,-3 3 0 16,-1-2 0-16,2 0 0 0,2 1 0 0,2-1 0 15,0-2 0-15,-1 2 0 0,1-3 0 0,-1 4 128 16,1-4-128-16,0 2 0 0,-1-1 240 0,4-2-64 16,0 0-16-16,-1 0 0 0,-1 0-32 0,0 1-128 15,-2 2 192-15,-1-1-64 0,-7-1-128 0,3 2 192 16,5 1-192-16,-1-1 192 0,-1 2-192 0,2-1 0 0,-1-1 144 15,-1 0-144-15,0 0 176 0,1 0-48 0,0 0 0 16,0 1 0-16,1-4-128 0,-1 0 0 16,1 1 0-16,-2-1 0 0,-1 2 0 0,-2 1 0 15,-1-2 0-15,3 4 0 0,2-4 0 0,2 2 0 0,2-1 0 0,-1-1 0 16,1 2 0-16,-1 1 0 0,2 0 0 0,0 0 0 16,2 0 176-16,-2-2-48 15,1 2-128-15,-6-4 192 0,-1 3-16 0,3-2-16 0,0 4 0 16,-1-4 0-16,2 3-32 0,0-2-128 0,0 2 192 0,0-2-64 15,-2 1-128-15,1-3 0 0,1 1-192 0,0 2 192 16,1-3-128-16,0 2 128 0,3-2 0 0,-1 0 0 0,3 0 0 16,-1 0 0-16,1 0 0 0,-2 0 128 15,-1 0-128-15,2 0 0 0,1 0 0 0,0 0-176 0,0 0 176 0,-1-2 0 16,2 2 160-16,0-3-160 16,-3 6 0-16,1-3 0 0,1 2 0 0,0-1-160 0,-5 2 160 0,3-3 0 15,2 0 128-15,1 2-128 0,-2-1 0 0,3 2 0 16,1 1 0-16,2-4-128 0,0 2 128 0,0-2 0 15,2 0 128-15,-2-2-128 0,1 2 0 0,1 0 0 16,1 2 0-16,-1-2-128 0,1 0 128 0,-1 0 0 16,-1 1 0-16,-4 2 0 15,-6-3 0-15,4 2 0 0,5 2 0 0,0 0 0 0,1 1 0 0,-3-2 0 0,-4 1 0 0,1 0 0 16,-1 1 0-16,0-2 0 16,1 4 0-16,-2-4 128 0,0 4-128 0,0-1-192 15,-4-4 64-15,-1 2 0 0,1-2 128 0,0 0 176 16,1 0-48-16,-1 2 0 0,-1-2 0 0,-1 2 0 0,1-4 0 0,-2 0 0 15,0 0-128-15,-1 0 128 16,-1-3-128-16,-2 2 128 0,-3 2-128 0,2-1 0 0,-4 3 0 0,0-3-176 16,-2 2 176-16,-3-2 0 15,-3 0 0-15,-4 0 0 0,-2 0 0 0,-2-2 0 16,-2 2 128-16,-4 0-128 0,0 0-128 0,-5 2-112 0,-1-2-16 0,-3 0 0 16,-3 2-752-16,-3 0-144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9T16:09:59.84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9312 11478 23951 0,'-7'6'2128'0,"2"-2"-1696"0,0 1-432 0,3-5 0 0,2 1 1872 0,0-2 304 0,1 1 48 0,0-3 16 15,2 0-3616-15,-1-4-720 0,2-3-144 0,0-1-16 16,0-1-688-16,-1 1-144 0,-1-1-32 0,-2-1 0 16,0 3 800-16,-2 2 144 0,-3-1 48 0,0 4 0 0,-1 3 2320 0,-2-1 480 15,0 2 96-15,-1 1 0 0,2 1 2592 0,-2 2 512 0,2-1 96 16,0-2 32-1,1 4-480-15,1-4-112 0,2 1-16 0,-1 1 0 0,1 2-1776 0,2-1-352 16,0 0-80-16,0 3-16 0,-1 3-784 0,0 4-144 0,1-1-48 0,0 1 0 16,-1-4-192-16,0 5 0 0,-2 4 0 0,-1 7 0 15,-1 1 0-15,-3 2 0 0,2 1 0 0,0-4 0 16,-2 1 400-16,1-2 48 0,1-4 0 0,1 1 0 31,1-1-96-31,1-2-16 0,2 1 0 0,2-3 0 0,1-4-208 16,1-2-128-16,2-2 128 0,1-3-128 0,2-2 0 15,1 0 0-15,-1-2 0 0,3-1 0 0,3-1 0 0,1-4 0 16,2-1 0-16,3-2 128 0,1-2-128 0,2-2 0 16,2-4 0-16,2-3 128 0,1-2-128 0,1 2 144 15,2-6-144-15,2 1 160 0,1 1-160 0,2-1 0 16,0 2 0-16,-4 1 0 0,-4 5 144 0,2-2-144 16,0 0 160-16,-3 6-160 0,-1-1 0 0,-6 5 0 15,-1 2 0-15,-5 2 0 0,-2 1 0 0,-4 6 0 16,-4-1 0-16,-3 5 0 0,-1 2 0 0,-5 4 0 15,-4 3 0-15,-4 6 0 0,-4 4 0 0,-6 5 0 0,-4 5 144 16,-4 5-144-16,-7 6 240 0,0 0-48 0,-3 0 0 16,2-2 0-16,6-5 64 0,3-4 16 0,0 1 0 0,0 1 0 15,1-1 0-15,3-1 0 0,5-5 0 0,4-5 0 16,5-5-112-16,3-1-32 0,5-8 0 0,1-4 0 16,3 0-128-16,2-5-192 0,2 1 32 0,0-4 16 31,1-4-224-31,2 1-32 0,3-3-16 0,2-2 0 0,0 0 112 0,3-4 32 0,2-2 0 0,4-1 0 15,2-3 272-15,3-1 0 0,-2 2-128 0,3-2 128 16,3-3 0-16,0 0 0 0,3 1 0 0,1-1 0 0,-1-1 0 16,-3 4 0-16,0-2 0 0,-2 3 0 0,-3 0 0 0,-3 3 0 15,-2 1 0-15,-3 2 0 16,-1 3 0-16,-4 5 128 0,-2 1-128 0,-4 0 0 0,-3 6 0 0,-3 3 0 16,-4 1 0-16,-5 8 0 0,-4 4 0 0,-5 3 0 15,-4 4 0-15,-8 6 0 0,-8 5 0 0,-4 4 0 16,-4 1 128-16,-2 3-128 0,-2-1 0 0,5-3 144 15,4-4-144-15,7-9 128 0,9-8 112 0,10-5 16 16,8-9 0-16,8-4 0 0,7-4 64 0,9-9 0 16,10-2 16-16,11-12 0 0,7-1-336 0,11-9 0 15,14-7 0-15,4-4 0 0,2 1-192 0,7-6-16 0,10-6 0 16,2-2 0-16,1 4 16 0,-5 2 0 16,-3 0 0-16,-9 8 0 0,-8 3 192 0,-4 5 0 0,-4 3 0 0,-12 8-144 15,-8 7 144-15,-12 4 0 0,-9 9 0 0,-10 5 0 16,-5 3 0-16,-6 6 0 15,-7 4 0-15,-8 4 0 0,-6 7 0 0,-10 2 224 0,-6 10-48 0,-7 2-16 16,-8 5 320-16,-4 2 64 0,2-6 16 0,-2 0 0 16,2 2-336-16,3-7-64 0,6-2-16 0,5-5 0 15,4-5-144-15,5-5 0 0,5-4 0 0,4-4 128 16,1 1-128-16,2-6 0 0,4 2 0 0,3-5 0 0,2-2-384 16,1-4-16-16,4-1 0 0,3-3 0 15,1 1-32-15,2-4 0 0,0 1 0 0,4 0 0 0,0-5 432 0,1 3 0 16,2 0 0-16,-1-2 128 0,0 4 48 0,0-3 16 15,0 4 0-15,-1-2 0 0,-1 3-192 0,-4 2 128 16,1 1-128-16,-4 4 128 16,0-2 0-16,-3 1-128 0,-2 3 192 0,-3 1-64 0,0-3 16 0,-3 3 0 15,0 0 0-15,-1 3 0 0,1-3-144 0,-2 0 0 16,-1 0 0-16,0 0 0 0,1-3 0 0,-1 3 192 16,0-3-192-16,1-2 192 15,0 1-192-15,3-2 0 0,0 0 0 0,3-2 0 0,0 0 0 0,2-2 0 0,0 0 0 16,4-1-176-16,-1 3 176 0,1-2 0 15,1 4 0-15,1-2 0 0,1 0 0 0,1 2 0 0,-1 0 0 16,1 1 0-16,3 1 0 0,0 0 128 0,-2 2-128 0,2 2 0 16,-2 2 0-16,-2 5 0 15,-1 0 0-15,-4 8 0 0,-5 7 0 0,-6 4 0 0,-2 5 0 16,-10 4 0-16,-6 5-256 0,-8 7 0 16,-7 4-16-16,-6 7 0 0,-6 5 16 0,-2 3 0 15,0-2 0-15,9-7 0 0,9-8 256 0,11-6 224 0,10-13-32 0,10-7-16 16,11-11 336-16,6-6 80 0,10-5 16 0,8-7 0 15,10-4-224-15,11-9-32 0,11-12-16 0,10-8 0 0,10-1-176 0,7-11-32 16,9-6-128-16,-3 0 192 0,-3 0-192 0,1 0 0 16,1-2-192-16,3 1 192 0,0 5 0 0,-12 6 0 15,-10 5 0-15,-17 11 0 0,-10 11 0 0,-15 5-128 32,-9 11 128-32,-12 4 0 0,-7 4-144 0,-11 8 144 0,-10 7-208 0,-8 7 80 0,-5 5 128 0,-9 4 0 31,-9 3-144-31,-8 6 144 0,-8 3 0 0,0 4 160 0,10-6-16 15,-1-1 0-15,3-1 48 0,7-4 0 0,7-11 0 0,9-3 0 16,5-5-192-16,6-8 192 0,6-2-192 0,4-6 192 16,5-2-192-16,2-6 0 0,5-1 0 0,3-2 0 15,4-5-432-15,3-2-64 0,4-3-16 0,6-3 0 16,5-5 192-16,3 2 16 0,4-2 16 0,5-3 0 0,5-5 288 0,4-1 0 16,5-3 0-16,0 0 0 0,0 1 0 0,3-1 176 0,2 1-32 15,0 1 0-15,-2 1-144 0,-3 1 0 0,-5 2 0 16,-4 5 0-16,-5 4 0 0,-6 4 128 0,-3 2-128 0,-6 4 128 15,-2 5-128-15,-5 1 0 0,-3 2 0 0,-5 4 0 16,-3 1 0-16,-3 4 0 0,-6 2 0 0,-6 2 0 16,-5 4 0-16,-5 0 0 0,-8 6 128 0,-5 1-128 15,-5 2 128-15,-4 0-128 0,-1 0 128 0,-1-3-128 0,6-3 256 16,2-1-48-16,3-5 0 0,5-1 0 0,4-3-80 0,6-5-128 31,3 1 176-31,5-2-176 0,5-2 160 0,3 1-160 0,2-4 128 0,2 1-128 0,4 0 0 0,2-2 0 16,3 0 0-16,4-3 0 0,4 2 0 0,4-3-224 15,6-1 80 1,3 0 16-16,6-2 128 0,1 2 0 0,-1 1 0 0,2 0 0 0,4 1 0 0,2 0 0 16,-1 1 0-16,-2 2 0 0,-5 1 0 0,-1 2 0 15,-3 1 0-15,-2 0 0 16,-5 2 0-16,-1 2 0 16,-2 3 0-16,-4 2 0 0,-2 1 0 0,-3-2 0 0,-1 7 0 15,-3-1 0-15,-2 2 0 0,-4 4 0 0,-3 5 0 16,-3-1 0-16,-3 3 0 0,-7 3 0 0,-5 4 0 15,-5 3 0-15,-1-1 0 0,-5 1-128 0,-5 6 128 0,-4-2-128 16,-1 5 128-16,-2-4-128 0,0 1 128 0,5-6-128 16,5-5 128-16,8-6 0 0,8-8 0 0,8-7 0 15,6-5 192-15,7-4 112 0,4-6 16 0,10-4 16 16,8-5 176-16,9-5 48 0,8-8 0 0,8-5 0 16,10-7-432-16,3-5-128 0,-5 6 0 0,6-6 0 15,12-3 0-15,8-7 0 0,5 2 0 0,-4 0 0 0,-3 5 0 16,-11 3 0-16,-4 8 0 0,-10 6 0 0,-6 5 0 0,-9 4 0 15,-6 4 0-15,-10 8 0 0,-8 3 0 0,-8 4 0 16,-5 3 0-16,-6 1 0 0,-5 8 0 0,-8 3 0 16,-6 4 0-16,-7 4 0 0,-5 5 0 15,-9 3 0-15,-6 3 0 0,-7 4 0 0,-2 3 0 0,-3-2 0 16,2 3 0-16,-1 0 0 0,3-5 0 0,3-4 0 16,9-3 0-16,3-3 0 0,5-2 0 0,5-4 0 15,5-3 0-15,7-5 0 0,5-1 0 0,6-5 0 16,4-3 0-16,3-1 0 15,3-1-496-15,5-3-96 0,5-2-32 0,5-3 0 0,6-3 192 0,4-2 48 16,7-2 0-16,6-5 0 0,6-4 384 0,3-1 0 0,4 0 0 0,-1-2 0 16,-3 1 0-16,1 1 0 0,-3 0 128 0,-1 1-128 15,-1 3 0-15,-4-1 0 0,-5 7 0 0,-5 0 128 16,-4 4-128-16,-7 1 0 0,-5 3 0 0,-5 5 0 16,-5 3 0-16,-2-3 0 15,-5 7 0-15,-4 2 0 0,-3 4 0 0,-4 5 0 0,-4 3 0 0,-8 2 0 16,-2 1 0-16,-5 5 128 0,-6 3-128 0,-7 3 128 15,-6 5-128-15,-2 4 0 0,-3 3 0 0,0-3 0 16,1 3-256-16,1-1 16 0,-2 0 16 0,3-4 0 16,4-2 224-16,4-4 0 0,3-6 192 0,7-4-192 0,7-2 0 15,5-2 0-15,6-5 0 0,6-6 0 0,4-2 0 0,2-4 0 16,5 0 0-16,4-6 0 0,3 2 224 0,5-4-16 16,6-3 0-16,3-2 0 0,7-6-80 0,4-1 0 15,5-3-128-15,4-2 192 0,3-2-192 0,3-1 0 16,2-2 0-16,-1-1 0 0,-1 2 128 0,-3 2-128 15,-4 5 0-15,-2-2 0 0,2 2 128 0,0-3-128 16,0 3 0-16,-6 4 0 0,-4 0 0 0,1 1 0 16,1 3 0-16,-4 1 0 15,0 0 0-15,-6 3 0 0,-2 2 0 0,-3 0 0 0,-4 2 0 0,-3 4 0 0,-1 0 0 16,-2 1 0-16,-2 2 0 0,-4 3 0 0,0 0 0 16,-4 4 0-16,-1 2 0 0,-6 4 0 0,-2 3 0 0,-6 0 0 15,-3 3 0-15,-5 0 0 0,-5 2 0 16,0-2 0-16,0 1 0 0,-1-3 0 15,3-1 0-15,2-3 0 0,5-4 0 0,6-6 224 0,6-2-32 0,4-4-16 16,5 0-48-16,6-6 0 0,5-4 0 0,8-5 0 16,4 1 176-16,10-8 16 0,12-5 16 0,10-5 0 15,7-4-336-15,7-5 0 0,4-2 0 0,3 1 0 16,4 1 0-16,-3 3 128 0,0 3-128 0,-10 2 128 16,-10 7-128-16,-8 3 0 0,-3 7-176 0,-10 4 176 0,-6 2-128 15,-11 6 128-15,-4 4 0 0,-9 2-144 0,-3 4 144 0,-8 2 0 16,-4 5 0-16,-7 3 0 0,-6 6 0 0,-7 0 0 15,-3 4 0-15,-2 2 0 16,0-2 0-16,-2 2 0 0,1 0 0 0,1 1 0 0,5-7 0 0,1 0 0 16,4-3 0-16,1-5 128 0,4 0-128 0,4-1 0 15,4-6 0-15,3 2 128 0,4-5-128 0,3-1 0 16,1 0 0-16,3-1 0 16,2-1-432-16,1 2 0 0,1-1 0 0,2 0 0 15,-2 0-96-15,2 2-32 0,0-2 0 0,-3 2 0 0,0 2 368 0,-2-2 64 0,-3 2 128 16,-1 0-208-1,-1 0 208-15,-4 3 0 0,0-1 0 0,-4 0 0 0,0 2 0 0,0-1 0 16,-3-2 144-16,1-1-144 0,0 1 448 0,3-4-16 16,0 0 0-16,3-2 0 0,3-1-48 0,0-4 0 15,5 1 0-15,2-7 0 0,2 0-96 0,4-3-32 0,3-1 0 0,3 0 0 16,3-5-256-16,0 1 0 0,2-4 0 0,-1 2 0 16,-1 1 128-16,-1 1-128 0,-2 2 0 0,-5 3 0 15,-2 1 0-15,-2 4 0 16,-5 2 0-16,-2 0-144 0,-1 4 144 0,-1 0 0 0,-1 2 0 0,-2 0 0 15,-1 0 0-15,-1 2 0 16,-1 0 0-16,-3 4 0 0,1-2 0 0,-2 5 0 0,-3 2 0 0,-2 4 0 0,1-2 0 16,-6 6-128-1,-5 8 128-15,-6 1-128 16,0 2-384-16,-8 5-80 0,-7 6-16 0,-4 1 0 0,-5 3-64 0,-1-3-16 0,0-1 0 0,3-2 0 0,3-5 432 0,8-9 96 16,7 1 16-1,1-5 0-15,7-5 336 0,4-4 80 0,8-7 16 0,6-2 0 0,4-3 288 0,6-8 48 31,4-4 16-31,3-3 0 0,3-1-112 0,9-6-16 0,7-13 0 0,10-3 0 16,8-7-512-16,3-2 0 0,5-1 0 16,1 1 0-16,-2 3 0 0,-2 0 0 0,1 2 0 0,2-1 0 15,2-2 0-15,-3 2 0 0,-4 7 0 0,-9 4 0 16,-7 7 0-16,-7 4 0 0,-8 5 0 16,-6 5 0-16,-6 3 0 0,-4 1 0 0,-1 4 0 0,-4 0 0 0,-1-1 192 0,-3-1 16 0,0 2 16 15,-3 2 0 1,0-4 272-16,-3 3 48 0,2 0 16 0,-2 2 0 15,0-3-416-15,0 3-144 0,0 0 0 0,0 0 144 0,1 3-144 0,-2-1 0 16,2 0 0-16,-1 3 0 16,-1-2-320-16,-1 3 48 0,-1 2 16 0,-1 1 0 15,0 0-192-15,-4 4-48 0,-2 2 0 0,-4 1 0 0,2 1 176 0,-1 2 16 0,-2 2 16 0,0-4 0 16,2 1 288-16,2-1 0 0,1-3 0 0,4 0 0 0,4-3 0 16,5-3 0-1,4-2 0-15,6-4 0 0,3-2 128 0,8-5 48 0,5-1 0 0,10-5 0 0,7-4 64 0,6-5 16 16,10-7 0-16,6-5 0 0,5 0-256 0,2-7 0 15,4 2 0-15,0-1 0 0,2-3 0 0,-4 0 0 16,-6 3 0-16,-11 10 0 0,-9 3 0 0,-2 0-128 16,2 2 128-16,-2 0 0 0,-7 2 0 0,-9 8 0 15,-5 3 0-15,-7 7 0 0,-5 1 0 16,-3 4 0-16,-4-2 0 0,-7 7 0 16,-4 0 0-16,-4 4 192 15,-4 3-48-15,-3 2-16 0,-5 2-128 0,0 2 0 0,0 1 0 16,-1-2 0-16,-3 1 0 0,1-2 0 15,1 1-192-15,-1 0 192 0,0 0-160 0,1-1 160 0,2-1 0 16,1-1-144-16,1 0 144 0,0-1-192 0,2-2 192 16,2 2-192-16,2-1-64 0,3-6-32 0,4 2 0 15,2-4 0-15,1 1 144 0,2-4 144 0,3 0-208 0,2-2 80 16,2 1 128-16,2-2 0 0,3-2 0 0,-1 2 0 16,4-1 0-16,-1 1 0 0,0-3 0 0,3 0 128 15,2 0 0-15,3-3 0 0,3-2 0 0,5-3 0 16,3-1-128-16,4-2 0 0,2-2 0 0,2 1 128 15,0 2-128-15,1-3 128 0,-1 0-128 0,-2 1 128 0,0 1-128 16,-2-1 0-16,-2 2 0 0,-3 2 0 0,-6 3 0 0,-2 2 0 16,-3 2-176-16,-5 2 176 0,0 2 0 0,-3 0 0 15,-1 2 0-15,-4 0 0 0,-4 3 0 0,-3 2 0 16,-3 2 0-16,-5 0 0 0,-5 8 0 0,-4-1 0 16,-7 5 0-16,-5 5 160 0,-5 5-160 0,-3 1 0 15,-1 2 0-15,-4 5 0 0,1-2 0 0,-7 1 0 16,0 7-192-16,-1-5 192 0,6 1-144 0,5-6 144 15,11-7 0-15,8-8 0 0,11-4 0 0,9-10 0 16,6-3 0-16,7-6 0 0,6-3 0 0,7-4 0 0,7-6 0 16,10-5 144-16,9-5-144 0,6-2 0 0,3-7 0 0,11-3 0 15,12-7 0-15,1 1 0 0,0-3 0 16,-2 3 0-16,0 4 0 0,-7 4 0 0,-5 5 0 0,-10 7 128 16,-8 3-128-16,-8 8 0 0,-11 4-160 0,-7 3 160 15,-7 2-160-15,-5 5 160 0,-4 4-160 16,-5 2 160-16,-1 0 0 0,-5 5 0 0,-4 3-128 15,-4 5 128-15,-3 2 0 0,-4-1 208 0,-3 3-32 0,0 1-16 16,3-3 0-16,-4 0 0 0,-2-1 0 0,1 3 0 16,0-2-32-16,3-1-128 0,1 1 192 0,2-3-64 0,3-3-128 15,0 0-144-15,5 0 144 0,0-4-208 0,2 1 208 0,0-1 0 16,2-2-160-16,0 2 160 0,2-1-208 0,0 0 16 16,2-1 16-16,-1-2 0 0,4-2 48 0,1 0 0 15,3-1 0-15,-1-1 0 0,3-2 128 0,2 0 0 16,0-2 0-16,2 0 0 0,3-2 0 0,1 2 0 15,3-2 0-15,0-1-128 0,2 2 128 0,1-1 0 16,2-2 0-16,-1 1 0 0,-1 0 0 0,-2 0 0 16,0 0 0-16,-3 3-128 0,-2-3 128 15,0 2 0-15,-4 1 0 0,-1 0 0 0,0 0 0 0,-2 0 0 16,1 0 0-16,2-3 0 0,0 1 0 0,1-2 0 0,2-2 0 16,3-3 0-16,2-1 128 0,5-3 64 0,4-2 16 15,5-4 0-15,3 0-48 0,2-4-16 0,2 1 0 0,3 0 0 16,2-3-144-16,0 3 0 15,-3 0 0-15,-3-1 0 0,-5 7 0 0,-6 0 0 16,-5 8 0-16,-6-2 0 0,-5 6 0 0,-2 2 0 16,-2 2 0-16,-4 0 0 0,-5 3 0 0,-5 3 0 0,-6 3 0 0,-5 1 0 15,-2 6 0-15,-5 3 128 0,-5 0-128 0,-7 9 192 16,-3 4-192-16,-6 6 192 0,-3 7-192 0,-2 2 192 16,1 1-192-16,4-1 0 0,0 0 0 0,4-6 0 15,3-6-192-15,5-1 192 0,5-8-160 0,5-8 160 0,7 1 0 16,3-5 0-1,7-5 0-15,4-2 0 0,4-5 0 0,3-2 0 0,2 0 128 0,4-6-128 0,0-4 256 0,4-2-64 16,1-7-16-16,5-1 0 16,3-4-176-16,3-2 128 0,4-3-128 0,1 1 128 0,4-1-128 0,1-2 128 15,5-1-128-15,0 1 128 0,-2-1-128 0,2 4 0 16,0-3 0-16,-1 1-176 16,-1 2 176-16,-3-1 0 0,2 1 0 0,0-1 0 15,1-2 0-15,-1 3 0 0,2 0 0 0,-5-1 128 16,0 1-128-16,0-1 0 0,-1 1 0 0,-2-1 0 15,-1 1 0-15,-3-1 0 0,-1 3 0 0,-5 5-128 16,-3 3 128-16,-3 4 0 0,-4 2 0 0,-3 4 0 0,-3 6 0 0,-4 0 0 16,-2 4 0-16,-6 2 0 0,-5 6 0 0,-6 2 0 15,-4 7 0-15,-7 3-128 0,-6 6-192 0,-6 3-16 16,-4 5-16-16,-6 5 0 0,-1 0 352 0,-1-1-176 16,5-1 176-16,2-2-128 0,8-7 128 0,0-2 0 15,6-1 128-15,6-1-128 0,3-4 160 0,6-5-32 0,3-3-128 0,5-4 192 16,2-4-192-16,2-4-256 15,1-4 48-15,0-7-22384 0</inkml:trace>
  <inkml:trace contextRef="#ctx0" brushRef="#br0" timeOffset="2149.02">3320 11986 39615 0,'-4'-2'3520'0,"2"-2"-2816"16,2 2-560-16,0-2-144 0,1 4 128 0,0-4-128 0,1-2 192 0,-2-3-64 16,-2-1-128-16,2-2 0 0,0 2 0 0,-2 4-176 15,1 0-144-15,-3 3-48 0,-2 6 0 0,-4 3 0 16,-1 4-272-16,-4 8-64 0,-5 5-16 0,-2 5 0 15,-4 7 208-15,-5 5 32 0,-4 9 16 0,-4 4 0 0,-4 4 736 16,-3 0 160-16,-1 0 16 0,0-6 16 16,1 3 432-16,-5 3 64 0,-3 3 32 0,-2-1 0 0,-1 1-272 15,-1-2-48-15,3 1-16 0,3-8 0 0,2-8-272 0,2-1-48 16,2-1-16-16,7-3 0 0,4-5-192 0,4-2-128 16,4-7 160-16,4-4-160 0,5-1 0 0,3-7 0 15,4-2 0-15,3-6 0 0,4 1 0 0,1-5 0 16,5-3 0-16,-1-1-160 0,1-2-112 0,3-2-32 15,3-2 0-15,0-5 0 0,3-1 304 0,6-4-160 16,2-6 160-16,7-4-128 0,0 1 128 0,5-6 0 16,6-6 0-16,8-3 0 0,4-7 0 0,6-3 0 0,3-6 0 15,0 1 0-15,-1 1 0 0,-2-2 0 0,4 0 0 16,-3-2 0-16,0 4 0 0,1-3-128 0,1 4 128 16,-2 2 0-16,-6 6-256 0,-5 5 16 0,-4 4 16 0,-7 7 0 15,-5 5-96-15,-3 3 0 0,-3 4-16 0,-5 3 0 16,-2 6 336-16,-5 2 0 0,-4 4-144 0,-1 1 144 15,-3 4 0-15,-1 1 192 0,-2 0-16 0,0 0-16 16,-1 4 128-16,-1-2 32 0,-3 5 0 16,-1 3 0-16,-3 5-96 0,-4 7-16 0,-3 3 0 0,-5 7 0 15,-2 5-208-15,-6 8 128 0,-5 6-128 0,-6 3 0 16,-4 9 0-16,-6 0 0 0,-2 4 0 16,-1-4-160-16,-2 6 160 0,-9 10 0 0,-2 7 0 0,-4 3-128 0,1 2 128 0,1 1 0 15,0-1 0-15,1 1 0 0,4-1 192 0,3-2 32 16,4-3 0-16,7-7 0 0,7-7 112 0,5-4 32 15,4-3 0-15,5-4 0 0,3-6-176 0,4-4-16 16,5-9-16-16,1-4 0 0,3-1-160 0,1-6 0 16,2-5 0-16,3-7 0 15,3-5-144-15,2-5-16 0,4-4 0 0,2-3 0 16,2-4-224-16,4-4-32 0,3-4-16 0,2-8 0 0,5-7 288 0,5-6 144 0,4-7-160 0,5-10 160 16,6-9 0-16,4-9 0 0,0-1 0 15,6-3 0 1,2-6 0-16,9-11 0 0,9-9 0 0,3-1 0 0,0-2 0 15,-2 2 0-15,1 1 0 0,-4 4 0 0,-1 5 0 0,-4 7-144 16,-3 4 144-16,-7 8-128 0,-6 10 0 0,-5 4 0 16,-4 4 0-16,-6 5 0 0,-3 7 128 0,-5 1 0 15,-3 8 0-15,-3 7 0 0,-4 2 0 0,-4 5 0 0,-3 3 0 0,0 5 0 16,-2 4 0-16,-2 1 144 16,-2 4-16-16,1 2-128 0,-1 5 256 0,1 3-64 0,-3 7-16 0,-3 3 0 15,-2 4-176-15,-2 5 160 0,-2 7-160 0,-3 3 160 16,-4 5-160-16,-5 9 0 0,-5 12 0 0,-5 6 0 15,-5 2 0-15,-5 7 0 0,-2-3-176 0,-3 4 176 16,1-4 0-16,-6 6-128 0,-4 7 128 0,-3 3 0 16,4-6 0-16,-2 8 128 0,-1 2 0 0,1 1 0 15,1-1 80-15,3-8 32 0,5-9 0 0,1-3 0 0,2 0-96 0,4-10-16 16,8-11 0-16,5-8 0 16,7-12 96-16,3-6 16 0,3-1 0 0,3-7 0 15,5-7-240-15,2-6 128 0,4-6-128 0,2-4 0 0,1-4-128 0,3-5-128 16,4-4-32-16,2-10 0 15,6-9-112-15,3-10-32 0,3-7 0 0,6-12 0 0,5-4 432 16,4-8-128-16,8-4 128 0,4-12 0 0,5-4 0 0,0 0 0 16,-1 0 0-16,1 4 0 15,2-1 0-15,2 4 0 0,1 3 0 0,-1 3 0 0,0 6 0 0,-6 4 0 16,-4 10 0-16,-6 4 0 16,-1 5 0-16,-3 5 0 0,-4 8 128 0,-5 7-128 0,-6 8 0 0,-4 7 0 15,-5 6 0-15,-5 8-128 0,-5 5 128 0,-4 2 0 0,-2 4 0 16,-2 9 0-16,-3 5 144 0,-4 5 16 15,-2 5 0-15,-6 11 0 0,-4 8 176 0,-5 8 48 16,-3 5 0-16,-5 5 0 0,-5 7-192 0,-3 7-16 16,-1 7-16-16,-4 3 0 0,0 0-160 0,-2 3 0 15,-2 1 0-15,2-3 0 0,3-4 0 0,-1-1 0 0,1-1 0 0,3-9 0 16,3-8 0-16,8-15 0 0,6-7 0 0,1-2 0 0,3 2 0 16,2-7 0-1,4-3 0-15,4-9 0 0,4-7 0 0,5-9 0 16,2-4 0-16,3-8 0 0,4-4-256 0,4-6 80 15,5-6 16-15,2-8 0 0,4-5-32 0,3-7-16 0,3-11 0 0,3-3 0 0,3-7 208 16,7-10 0-16,8-14 0 0,4-5 0 16,5 0 0-16,-2-3 0 0,-3 9 0 0,1-3 0 15,3-1 0-15,-2 5 0 0,-2 8 0 0,-3 5 0 16,-2 8 0-16,-3 6 0 0,-1 1 0 0,-3 6 0 16,-4 6 0-16,-5 7 0 0,-4 6 0 0,-5 2 0 15,-2 8 0-15,-6 5 0 0,-7 4 0 0,-2 6 0 16,-4 4 0-16,-2 5 0 0,-4 8 160 0,-5 6-160 15,-2 7 0-15,-7 9 0 0,-4 8 0 0,-8 10 0 0,-5 9 0 0,-6 6 0 16,-3 2 176-16,0 5-176 0,-1-2 160 0,-4 8-160 16,-2 4 160-16,3-3-160 0,8-14 144 0,-1 1-144 0,3-2 128 0,3-6-128 15,4-6 128-15,4-9-128 0,6-9 128 0,5-9-128 16,4-8 144-16,4-7-144 16,4-5 160-16,3-5-160 0,4-7 0 0,1-3 0 15,5-3-176-15,3-3 176 16,4-7-384-16,3-3 32 0,4-6 16 0,4-7 0 0,4-5 336 15,0-5 0-15,-2 2-144 0,3-3 144 0,4-5 0 0,-1-3 0 16,1 1 0-16,1-4 0 0,0 2 176 0,-2 3-176 16,-1 3 192-16,-3 1-192 0,0 1 0 0,-1 2 0 15,-1-1 0-15,-2 3 0 0,0 1 0 0,-3 2 0 16,-2 8 0-16,-1-2 0 0,0 3 0 0,-4 3 0 16,-1 6 0-16,-4 2 0 0,-2 6 0 0,-4 1 0 15,0 5 0-15,-4 2 0 0,0 2 0 0,-2 5 0 0,-3 5 0 0,-3 8 0 16,-4 7 0-16,-4 5 208 0,-1 4-64 0,-4 3-16 15,-2 4-128-15,-6 4 192 16,0 3-192-16,-3 1 192 0,1-4 64 0,1 4 0 16,-1-4 16-16,3-2 0 0,1-1 144 0,2-4 32 15,2 1 0-15,2-5 0 0,2 1-16 0,0-5 0 16,2-1 0-16,4-5 0 0,3-3-224 0,2-5-32 0,3-2-16 16,4-6 0-16,1-1-160 0,3-6 0 0,2-3 0 15,1 0 0-15,-2 0-224 0,3-3 32 0,6-7 0 0,3-3 0 31,2-5-256-31,0-2-64 0,2-2 0 0,0-3 0 0,0-2 16 16,2-2 0-16,-2 3 0 0,1-2 0 0,2-4 80 0,0 0 16 0,0 3 0 0,0 1 0 16,1-1 96-16,0 5 32 0,0-5 0 0,-1 2 0 15,1 4-272-15,1-2-48 0</inkml:trace>
  <inkml:trace contextRef="#ctx0" brushRef="#br1" timeOffset="6752.54">14009 12559 29487 0,'-1'2'2624'0,"1"-1"-2112"0,0 2-512 0,0-3 0 0,1 0 1216 0,0 0 144 0,0 4 32 0,2-2 0 15,1 4-1040-15,2 0-208 0,0-1-144 0,1 0 192 16,1 2-192-16,-2-1 0 0,0 1 0 0,-1 2 0 16,-1 1 0-16,-2 2 0 0,-1 4 0 0,-1 0 0 15,-3 3 0-15,-2 3 192 0,-3 4-32 0,-3 1 0 16,0-1 352-16,-2 3 80 0,-2-1 16 0,1-2 0 15,-1 1-208-15,0 2-32 0,-2 0-16 0,1 2 0 16,0-2 96-16,-1-1 32 0,-1 3 0 0,0-5 0 0,-2 2-352 16,-1-2-128-16,-1-1 0 0,-2 0 144 0,1 1-144 0,-2-1 0 15,-2-3 0-15,0-2 0 0,-4-2 0 0,-1 1 192 16,-1-3-192-16,-1-3 192 0,-2 2-48 16,-4 0 0-16,-2 1 0 0,-3-2 0 0,-4 1 32 0,1 1 0 15,-1 0 0-15,0-3 0 0,4 0-176 0,-4-2 128 16,2 2-128-16,2-3 128 0,1 0-128 0,2-1 0 15,2 0 0-15,-1-2 128 0,2-1-128 0,0 0 0 16,-1 0 0-16,1 1 0 0,3-4 0 0,-1 4 0 16,0-1 0-16,1 0 0 0,2-4 0 0,2 3 0 0,-1 0 0 15,-3-3 0-15,-1 0 0 0,-3 0 0 16,-3-2 176-16,0 0-176 0,-2 0 176 0,1-2-176 16,-3 4 192-16,2-4-192 0,4 2 128 0,2-4-128 15,-1 4 0-15,2-2 0 0,2-2 128 0,3 0-128 16,1 2 192-16,3-2-192 0,4 2 0 0,1-2 0 15,3-2 0-15,0 1 0 0,2 0 0 0,1 0 0 0,-1-1 0 0,2 0 0 16,2-1 0-16,-1 0 0 0,1 1 0 0,-1 0 0 16,1 0 0-16,-1-1 208 0,-3 0-64 0,0 1-16 15,0-3 64-15,-2 2 16 0,-1 0 0 0,-2 1 0 0,2 0-208 16,-1 0 0-16,-1 0 128 0,1 0-128 0,-1-3 0 0,2 1 0 16,0 2 0-16,0-4 0 0,3-1 0 0,-2 1 0 15,2 0 0-15,-1-3 0 0,2 2 192 0,1-3-16 16,-2 4 0-16,2-5 0 0,-2 2-48 0,1 0-128 15,-2-1 192-15,1 0-64 0,-1 2-128 0,-1-1 192 16,0 0-192-16,-1-2 192 0,0 1-192 0,0-1 0 16,1 2 144-16,0-2-144 0,-2-1 224 0,1 0-32 15,2 0 0-15,2 0 0 0,-1 1 80 0,3 1 16 0,-1-3 0 16,1 1 0-16,0 2-48 0,1-2-16 0,0 1 0 16,0 2 0-16,3 0-224 15,-1 3 0-15,2-2 0 0,0 2 0 0,0-2 0 0,0-1 0 0,1 1 0 16,-1 0 0-16,2 2 144 15,-1 0-16-15,0-2 0 0,2 2 0 0,-1-1 48 0,0 1 0 16,1 2 0-16,-1-3 0 0,2 1 0 0,-1 0 0 16,2 2 0-16,0-2 0 0,0 0 0 0,0 0 0 15,2-2 0-15,-1 2 0 0,1-3-176 0,0 3 0 0,1-1 0 0,0 4 0 16,2 1 0-16,-1 0 0 0,-1-1 0 0,2-1 0 16,-2 0 0-16,1 0 0 0,-1 1-128 0,1 3 128 15,0-1 0-15,-1 1 0 0,1-2 0 0,-1 3 0 16,1 2 0-16,-1-2 0 0,2 3 0 0,-2-2 0 0,2 2 0 15,0 2 0-15,0-2 0 0,-1 3 0 0,1-3 0 16,1 1 0-16,0-1 0 0,0 0 0 16,0 0-128-16,0 0 128 0,-5 22 0 0,3-13 0 0,-1 3 0 0,0 1 0 15,-1 3 0-15,-2 0 0 0,1 3-128 0,-3 3 128 16,1 0 0-16,1 0 0 0,-2-2 0 0,1 5 0 16,0 0 0-16,-2-1 0 15,3 2 0-15,0-3 0 0,1-1 0 0,0-4 0 16,1 1 0-16,1-3 0 0,1-4 0 0,-2 2 0 15,2-2 0-15,-1 1 0 0,0-1 0 0,-1-2 0 16,0 0 0-16,0-2 0 0,0 2 0 0,-3-3 0 16,2-1 0-16,-1-3 0 0,1 0 0 0,0-3 0 15,2 0 0-15,-1-3 0 0,1 0 0 16,1-2 0-16,-1 0 0 0,1-1 160 0,1-1-160 0,1-5 160 0,-1 0 224 0,1-4 32 16,1-3 16-16,-1 1 0 15,2 4-160-15,1-2-16 0,-1-3-16 0,2 3 0 0,2-2-240 0,-1 2 128 0,1 1-128 0,0-1 0 16,2 2 128-16,-1-1-128 0,2 2 0 0,1-2 0 31,0 5 0-31,-2-2 0 0,2-2 0 0,1-1 0 0,-1 2 0 0,0 1 0 0,-1 3 0 0,-1-1 0 16,1 1 0-16,-3 2 0 0,0 0 0 0,-1 1 0 0,0 0 0 15,-2 0 0-15,-1 2 0 0,1-1 0 0,-2 0 0 16,0 0 0-16,0-1 0 0,1-1 0 0,0 2 0 0,1 0 0 16,-1-4 0-16,2 3 0 0,0 0 0 0,-1-2 0 31,3 2 0-31,1 1 0 0,-1 1 0 0,1 2 0 15,1 1 0-15,0-2 0 0,3 3 0 0,1 3 0 0,-1-2 0 0,0 1 0 16,1 1 0-16,1 1 0 0,0 2 0 0,0-4 0 16,1 2 0-16,0 0 0 0,1-2 0 0,0-2 0 15,1 0 0-15,0 0 0 0,1-3 0 16,0 1 0-16,1 1 0 0,0-5 0 0,3 2 0 0,0-2 144 16,3 0-16-16,-1 0-128 0,2-1 192 0,1 1-64 0,0 0-128 0,0-1 192 15,0 2-192-15,-1 1 192 0,-3-2-192 0,-2 2 0 0,-2 2 0 16,-2-2 0-16,-2 4-160 0,-3 0 160 15,-2 0-208-15,-2 1 80 16,-1 4-1136-16,-1-1-208 0,-2 4-64 0,-1 2-20960 0</inkml:trace>
  <inkml:trace contextRef="#ctx0" brushRef="#br1" timeOffset="9298.54">26778 12623 41471 0,'0'-1'3680'0,"0"1"-2944"16,1 0-592-16,0-3-144 0,0 2 128 0,0 0-128 0,2 0 192 0,1-3-64 31,2-2-832-31,0 0-192 0,1-1-16 0,0-1-16 16,-1 4-208-16,-2-2-32 0,-1 2-16 0,-2 2 0 0,-1-2 1888 0,-1 4 368 0,-1 0 80 0,-2-3 0 15,-1 6-224-15,-1-3-48 0,0 4-16 0,-2-2 0 16,1 4-576-16,-1-2-112 0,2 2-32 0,0 0 0 16,0 1 48-16,1-1 0 0,0 0 0 0,1 1 0 0,1-1 64 15,0 1 32-15,2 1 0 16,-2-3 0-16,2 4-128 0,0 0-32 0,0-3 0 0,-2 4 0 15,2-3-128-15,0 4 0 0,-2-1 0 0,0 2 0 0,-1 1 0 0,-1 0 0 16,-1 1 0-16,-3-2 0 0,2 0 0 16,-3-1 0-16,0 0 0 0,-1 0 0 0,-2 1 0 0,0 1 160 15,-1-1-32-15,-1 0-128 0,2 2 192 0,-2-2-64 16,1 3 0-16,-1-2-128 0,1 0 192 0,-1 0-64 16,1-1 0-16,1 0-128 0,-1 1 128 0,0 0-128 15,1 2 0-15,-2 1 0 0,1 0 0 0,-1 0 0 16,1 3 0-16,-1-2 0 0,-1 2 0 0,0-1 0 15,-3 5 0-15,1-5 0 0,-1 1 0 0,-1 0 0 0,2 0 0 16,-2-1 0-16,1-4 0 0,-2 1 0 16,2-3 160-16,-2 2-160 0,0-2 320 0,-2 1 0 15,1-1-16-15,0-1 0 0,1 1-304 0,-2 3 0 16,4-2 0-16,-1 0 0 0,-1 2 128 0,0 1-128 0,1 0 0 0,-2-2 0 16,1 1 0-16,-1 1 0 0,1-4-160 0,-3 2 160 15,3-2 0-15,-3 3 0 0,1-1 0 0,0 0 0 16,-2 0 0-16,-1 1 0 0,-1 1 0 0,-3 0 0 15,-1 0-128-15,0 0 128 0,-2 0 0 0,-2 2 0 16,3-5 0-16,-3 2 0 0,-3 1 0 0,0 0 0 0,-1 3 0 16,0-6 0-16,0 2 0 0,0-4 0 0,1 2 0 0,-3-2 0 15,0 0 0-15,-2 0 0 0,-1 1 0 0,1 0 0 16,-1 0 224-16,-2 0-64 0,-1 1-160 0,1-3 0 16,0-1 0-16,1 0 0 0,-1 1 0 0,-1-1 0 15,-1-2 0-15,-2 2 0 16,1 1 0-16,-2-2 0 0,-1 2 0 0,1 0 0 0,3-1 0 0,-1 1 0 15,-2-1 0-15,0 0 0 0,3 1 0 0,0 0 0 16,0-1 0-16,-1-3 0 16,2 1 0-16,3-1 0 0,-2 3 0 0,0-3 0 0,1 4 0 15,-2-4 0-15,0 4 0 0,-2-2 0 0,1 0 0 0,0-2 0 16,1 1 0-16,-1-1 0 0,1 0 0 0,1 0 0 16,3 0 0-16,-1 2 0 0,1 0 0 0,-1-1 0 15,0 2 0-15,0-2 0 0,1 0 0 0,-1 2 0 16,1-3 0-16,-2 4 0 0,1-4 0 0,-2 3 0 15,0-3 0-15,1 1 0 0,0-1 0 0,-2 1 0 0,3-1 0 16,-3 1 0-16,2 2 0 0,2 0 0 0,0-2 0 0,1 2 0 16,2 1 0-16,0-3 0 0,6 2 0 0,-3-3 0 15,0 0 0-15,0 1 0 0,-2 0 0 0,0 1 0 16,-1 1 0-16,-1 1 0 0,0-3 0 0,-1 2 0 16,2 1 0-16,-2-2 0 0,1-1 0 0,-1-1-176 0,-2 1 176 0,1 2 0 15,0-2 0-15,0 2 0 16,1-3 0-16,-3 1 0 0,0 2 128 0,0-3-128 0,0 2 0 0,1 0 0 15,-2 1 0-15,1 1 0 16,-2-3 0-16,2 2 0 0,0 1 0 0,1-1 0 0,-1 0 0 0,2-1 0 16,-2 3 0-16,1-1 0 0,1 0 0 0,-2 0 0 15,1 2 0-15,-1 0 0 16,-1 1 0-16,-1-1 0 0,0 1 0 0,-1-2 0 16,0 0 0-16,0 0 0 0,-1 1 0 0,4-3 0 0,1 1 0 0,0-4 0 0,-2 3 0 0,0-3 0 15,-2 4 0-15,1-3 0 16,0 4 0-16,0-3 0 0,0 2 256 0,-1 1-32 15,2-4 0-15,-2-1 0 0,0 1-96 0,-2-1-128 0,0 1 176 0,-1 2-176 16,-2-1 160-16,1 0-160 16,1 1 128-16,0-3-128 15,4 0 0-15,-2 0 0 0,1-2 0 0,-1 2 0 0,2-2 0 0,0 2 0 0,-1-2 0 0,0 1 0 16,1 2 0-16,1-1 0 0,2-2 0 0,0 2 0 16,4-1 0-16,-1-1 0 15,1 2 0-15,-1-2 0 0,3-2 0 0,1-1 0 16,1 2 0-16,5-1 0 0,5-1 0 0,-2 2 0 0,-1-3 0 0,1 1 0 15,2 0 0-15,4 1 0 16,0 0 0-16,2-1 0 0,1 2 0 0,3-1 0 0,1 0 0 0,2 0 0 0,0 0 0 0,2 0 0 16,1 0 0-16,0 1 0 0,3-3 0 0,0 1 0 15,0-1 0-15,2 0 0 0,0-1 0 0,2-2-144 16,-1-1 144-16,0 0-14336 16,1-3-2736-16</inkml:trace>
  <inkml:trace contextRef="#ctx0" brushRef="#br1" timeOffset="12082.1">18183 15059 17503 0,'-1'0'1552'0,"-1"-4"-1232"0,-1 3-320 0,1 1 0 0,-1-1 128 0,1 1-128 0,-3-3 192 0,-2 0-192 16,-2-1-1648-16,0-2-432 0,3 0-96 0,2 1 0 16,4 0 2960-16,2 0 608 0,1 1 112 0,1 0 32 0,1 2 2112 0,-1-1 416 15,-1 2 96-15,1 1 0 0,-3 0-1568 0,-1 0-320 16,0 0-64-16,-2-2-16 0,-1 2-1792 0,-2 0-400 16,-2-1 0-16,-2 1 0 15,-1 0-864-15,-3 0-144 0,-1 1-16 0,-2 1-16 0,0 2 656 0,-2 2 128 16,-1 3 16-16,2-2 16 0,1 2 1184 0,-4 3 256 0,-4-1 32 15,2 4 16-15,-1-2-416 0,-1-1-80 16,2 0 0-16,0-2-16 0,-1 0-464 0,2-4-96 16,0 2 0-16,0-2-16 0,0-1-32 0,1-1 0 15,-1-1 0-15,0 0 0 0,-1-3 48 0,0 0 16 0,0 0 0 0,-3 0 0 16,-1-4 32-16,-3-2 0 16,-1 1 0-16,-1-3 0 0,-3 0 0 0,-3 0 0 15,-2-3 0-15,-2 1 0 0,-1 3-112 0,0 1-128 0,6 0 176 0,-6 2-176 16,-4 3 144-16,-1-1-144 0,-1 4 0 0,1-2 144 15,1 1-144-15,-1 0 0 0,-1-1-160 16,-2 3 160-16,2-3 0 0,0 0 0 0,-2 0 0 0,3 1 0 16,-1 1 0-16,-7-2 0 0,-7 0 0 0,-6-2 160 15,-3 1-160-15,2-3 0 0,2 1 0 0,1 0 0 16,5 0 0-16,-6-1 0 0,-6-2 0 0,-1 0 0 0,-3 0 0 0,1 0 0 16,0 2 0-16,0 2 0 15,-5-2-128-15,1 4 128 0,-2-3 0 0,2 6 0 16,2-2 0-16,-1 2 0 0,1-1 0 0,-1-2 0 0,1 0 0 0,1 0 0 15,5-2 0-15,-3 2 0 0,-2-3 0 0,-1 2 0 16,2-2 0-16,0 1 0 0,3-3 0 0,3-1 0 0,6 0 0 16,-3-1 0-16,-2 1 0 0,1-4 0 0,-2 2 0 15,1-2 128 1,1 0-128-16,-1-1 0 0,-2 0 0 0,2-2-176 0,0 2 176 0,0 4 0 0,1-3 0 0,0 1 0 16,3-1 0-16,1-6 0 15,5 4 0-15,-2-1-128 0,-1 4 128 0,4-1 0 16,5 1 160-16,-5-1-160 0,-5-2 0 0,0-1 0 0,0 0 0 0,1 0 0 15,0-3 0-15,1 0 0 16,3 1 0-16,3-3 0 0,1 2 0 0,4 0 0 0,0-4 0 0,3 5 0 16,3-1 0-16,-3 0 0 15,-3 0 0-15,10 1 0 0,7 3 0 0,-4-1 0 0,-7-3 0 0,-6 0 0 16,1-4 0-16,-1 2 0 0,2-1 0 0,1 1 0 0,3 0 256 16,-1 4 16-16,1-2 0 0,0-3 0 15,2 3-144-15,0-3-128 0,3 1 144 0,0-2-144 0,2 0 192 0,1-2-64 16,2 1-128-16,-1-1 192 15,3-1 16-15,-1-1 0 0,2 0 0 0,-1-1 0 16,-1-2-208-16,1 4 0 0,3-2 0 0,-1 0 0 0,0 5 0 0,2-2 0 16,1 1 0-16,-1 1 0 15,1 4 0-15,0-2 0 0,0 2 0 0,1-3 0 16,1 3 144-16,0-2-16 0,2 4 0 0,-1-2 0 16,1-1 112-16,1 0 16 0,2 4 0 0,0-3 0 15,1 0-80-15,1 1-16 0,-1-1 0 0,1-3 0 0,0 1-160 0,1 0 192 0,0 4-192 16,1-6 192-16,0 5-64 0,0-4 0 0,-3 2 0 0,4 0 0 15,0 1-128 1,1-2 0-16,-2 0 144 0,-1-1-144 16,4 1 0-16,-1-1 0 0,2 2 0 0,-1 0 0 0,4 0 0 0,-3 0 0 0,3 2 0 0,-1-1 0 15,1 0 0-15,0 0 0 0,1 4 0 0,2-4 0 16,-1 1 0-16,1 1 0 16,1 2 0-16,0-1 0 0,2 4 0 15,-1-4 0-15,0 3 0 0,0-2 0 0,1-3 0 0,-1 2 0 0,0 0 0 0,1 1 0 16,0-2 0-1,-1 2 0-15,-1-1 0 0,2-3 0 0,-1 2 0 0,-1-3 0 16,0 1 0-16,0 0 0 0,2 0 0 0,-1 0 0 0,0-1 0 0,2 1 0 0,-1 2 0 0,1-2 0 31,0 1 0-31,1 2 0 0,0 2 0 0,1 3 0 16,-1 2 0-16,-1 0 0 0,1 0 0 0,0-1 0 16,0 1 0-16,0 2 0 0,-1 4 0 0,1 0-128 15,0 0 128-15,1 0 0 0,-1 0 0 0,1 0 0 16,-2 0 0-16,1 3 0 0,0-3 0 0,1 0 0 15,0 0 0-15,0 0-128 0,0 0 128 0,0 0 0 0,0 0 0 16,0 0 0-16,-8 22 0 0,7-16 0 0,-1 2 0 16,-1 2 0-16,1 1 0 0,-2 5 0 0,-1 0 0 0,1 3 0 15,-1 3 0-15,-1 0 0 0,0 0 0 0,-1 2-128 16,-1 1 128-16,0 2 0 0,-1 1 160 0,0-2-160 16,-1-1 0-16,2-2 0 0,-1 2 0 0,2-3 0 15,-1-1 0-15,1-3 0 0,1-2 0 0,1-1-160 16,0-3 160-16,1 0 0 0,-1-4 0 0,1 0 0 15,1-1 0-15,-1-4 0 0,0 4 0 0,2-1 0 16,-2-3 0-16,0 4 0 0,1-4 0 0,-1 2 0 16,0-4 0-16,-1 2 0 0,2-1 0 0,-1-2 0 0,0 0 0 15,0 0 0-15,1-2 0 0,0-2 0 16,1-1 0-16,-1-1 0 0,3-1 0 0,-1-3 0 0,2-1 0 0,2 0 0 16,-1-4 0-16,2-4 128 0,1 2-128 0,1-7 0 15,2 1 0-15,-2 1 0 0,1-1 0 0,1 1 0 16,-2-3 0-16,0 4 0 0,0 2 0 0,-3-1 0 15,2 1 0-15,-2 3 0 0,1-2 0 0,0 2 0 16,-2-1 0-16,1 3 0 0,0 0 0 0,0 2 0 16,-1-1 0-16,1 1 0 0,-1 2 0 0,1-2 0 0,-1 2 0 15,1 0 0-15,0-1 0 0,0 3 0 16,1 0 0-16,-1 0 0 0,1 2 0 0,1 0 0 16,-1-3 0-16,-1 2 0 0,1 2 0 0,1-3 0 0,0 2 0 15,1 0 128-15,-1 2-128 0,0-1 0 0,-1 4 0 0,2 1 0 16,-1 0 0-16,0 1 192 0,2 4-64 0,1-1 0 15,2 0-128-15,-1 2 0 0,3 3 0 0,0-3 0 16,0 4 0-16,2 0 0 0,1-1 0 0,0 4 0 16,1-3 0-16,0 2 0 0,0 0 0 0,-1 1 0 15,-2 0 0-15,1 0 0 0,-1 2 0 0,1-3 0 16,-2 2 0-16,1-2 0 0,-1-3 0 0,-1 1 0 16,2-4 0-16,-2-3 0 0,1-3-160 0,0 0 160 15,3 0-464-15,3-3 16 0,4-2 0 16,8-3-21456-16</inkml:trace>
  <inkml:trace contextRef="#ctx0" brushRef="#br2" timeOffset="59037.28">12525 11602 17503 0,'0'-4'1552'0,"0"-2"-1232"15,-1 0-320-15,2-2 0 0,2 3 4000 0,0 1 736 0,2-4 160 16,3-3 32 0,3-7-4688-16,5-5-944 0,4-4-176 0,-2 3-32 15,1 2-336-15,-7 3-64 0,-2 7-16 0,-4 2 0 0,-3 4 304 16,-5 6 48-16,-1 0 16 0,-5 4 0 0,1 2 2304 0,-4 2 448 0,-2 2 112 0,-2 3 16 16,-1 3-112-16,-2 0-16 0,2 0 0 0,0-1 0 15,1 1-1072-15,-2 1-208 0,0 4-64 0,0-1 0 16,0 2-192-16,-2 3-32 0,1 0-16 0,-2-1 0 15,0 2-208-15,-1 3-256 0,0-1 48 0,0-2 16 16,1 1-784-16,1-1-160 0,1-3-16 0,2 1-16 0,1-4 752 16,3-1 160-16,1-6 16 0,2 0 16 0,3-1 464 0,1-3 80 15,1-3 32-15,2-2 0 0,3-2-352 0,2-2 0 16,2 0 0-16,2-5-128 16,4 1-352-16,3-5-64 0,2-1-16 0,2-5 0 0,3 1 688 15,3-3 144-15,1 1 32 0,-1-1 0 0,2-1 272 0,0 1 48 16,3-2 16-16,-1-2 0 0,-3 2-320 0,1-1-64 15,-1-1-16-15,-2 1 0 0,-2 4 16 0,-2 1 0 16,-3 1 0-16,-2 3 0 0,0 4 176 0,-2-3 32 0,1 4 16 16,-3 0 0-16,-2 1-96 0,0 3-32 0,-1 0 0 0,-2 2 0 15,1 0-112-15,-3 2-32 0,-1 2 0 0,-2 2 0 16,0 3-32-16,-1-2-16 0,-1 2 0 0,-2 3 0 16,-5 2-160-16,-1 6 0 0,-2 3 144 0,-2 1-144 15,-1 3 0-15,-2-4-128 16,-1 2 0-16,-2 0 0 15,0-3-256-15,0 0-32 0,1-2-16 0,-3 1 0 0,4-1 64 0,2-5 16 0,2-1 0 0,3-5 0 16,2 0 592-16,2-3 112 0,3-2 32 0,3-2 0 16,2-4-112-16,4-2-16 0,4-6 0 15,3-2 0-15,4-7-96 0,5 0-32 0,5-6 0 0,5-4 0 16,3 1-128-16,2-4-192 0,1 1 32 0,-2-4 16 0,1 3 144 0,-3 1-192 16,-4 5 192-16,-3 2-192 15,-2 4 48-15,-5 1 0 0,0 3 0 0,-7 1 0 0,-2 5 144 0,-4 4 0 16,-2 3 0-16,-3 0 0 0,-2 6 176 0,-1-2 64 15,-2 4 16-15,-1-2 0 0,-2 4 304 0,-2 3 64 16,-1-2 16-16,0 2 0 0,-3 4-320 0,-4 3-64 0,0 0-16 16,-1 2 0-16,-1-1-240 0,-1 5 0 0,-2-1 0 15,0 0 0-15,-3 3 0 0,0 0-208 16,-1 1 32-16,2-4 16 0,-1 0-160 0,0-3-48 0,0 3 0 0,2-4 0 16,1 2 192-16,2-5 48 0,5-1 0 0,1-2 0 15,5-5 128-15,1 2 0 16,3-5 0-16,3-2 0 0,2 1 0 0,2-6 0 0,3 0 0 0,4-4 0 15,3-1 0-15,4-5 0 0,4 1 0 0,1-2-128 16,6-5 128-16,2 0-128 16,0-3 128-16,1-3-128 0,1 3 128 0,-1-4 0 15,-1 2 0-15,-3 1 0 0,-1 1 0 0,-3 1 0 0,-1 3 0 16,-1 1 0-16,-1 3 0 0,-3 0 0 16,0 2 0-16,-1 0 0 0,-2 3 0 0,0-1 0 15,-4 4 192-15,0 3-64 0,-3 0 64 0,-2 3 32 0,-2 0 0 0,0 3 0 16,-2 0-96-16,-2 3-128 15,0 2 176-15,-4 3-176 0,-2 5 192 0,-3 0-192 0,-2 6 192 0,-3 1-192 16,-5 3 0-16,-3 1 0 0,-2 1 0 0,-1 2 0 0,-4 3 0 0,-1 2 0 16,-2 0 0-16,-1 3-192 0,-3-2 192 0,-1 3 0 15,-1 0 0-15,1-1-144 0,0-1 144 0,5-3 176 16,0-4-48-16,8-5 0 0,5-5-128 0,7-5 0 0,5-5 0 16,5-8 0-1,4 2 224-15,4-8 16 0,5-1 0 0,4-2 0 0,7-8-240 0,3-5 0 16,2-1 0-16,5-5-160 0,3-2-160 0,6-7-16 0,3-6-16 0,1 5 0 15,-4 2 128-15,1-1 32 16,0 3 0-16,-4 4 0 16,-3-1 192-16,-3 4 0 0,-3 3 0 0,-1 1 0 15,-3 4 0-15,-3 2 0 0,-3 5 0 0,-2 0 0 0,-5 4 128 0,-4 4 32 16,-2-1 0-16,-2 3 0 0,-2 3 176 0,-2-1 48 16,-1 4 0-16,-1 0 0 0,-4 4-64 0,-2 0-16 15,-1 3 0-15,-3 0 0 0,-2 6-128 0,-2-1-32 0,-3 5 0 0,-1 1 0 16,-2 2-144-16,-1 0 0 0,2 1 144 0,1-4-144 15,3-1 128-15,1-2-128 16,-2 1 160-16,2-3-160 0,2 0 0 0,1-4 0 0,3-1 0 0,1-2 0 16,2-2 0-1,2-3 0-15,3-4 0 0,3-1 0 0,0-2 0 0,3-1 0 16,3-4 0-16,3-4 0 0,5-6 0 0,4-3-320 16,3-3 64-16,4 0 0 0,7-7 64 0,1 1 0 15,2-3 16-15,5 1 0 0,2-1 176 0,2 0 0 16,0 5 0-16,-1 0 128 0,-1 5-128 0,-4 2-240 15,-1 2 64-15,-5 3 16 0,-3 1 160 0,-4 6 0 16,-6-2 0-16,-4 5 0 0,-4 4 0 0,-5 2 0 0,-3 3 0 16,-2 1 0-16,-2 4 128 0,-3 2 16 0,-3 0 0 15,-3 5 0-15,-1-1 112 0,-4 2 32 0,0 2 0 0,-3-2 0 16,2-1-80-16,0 1-16 0,1-4 0 0,1 1 0 16,2-3-48-16,0-2-16 0,2 0 0 0,1-2 0 15,2-1-128-15,0 0 0 0,0-1 0 0,2 0 128 16,1-2-128-16,0 1 0 0,0-1 0 0,1-1 0 15,2 0 0-15,0-3-176 0,0 0 48 0,2 0 0 16,-1 0-128-16,1 0 0 0,0-3-16 0,-1 1 0 16,1 1 272-16,-1-2 0 0,-1 2 0 0,2 1 0 0,0 0 0 15,0 0 0-15,0 0 0 0,0 0 0 0,0 0 0 16,0 0 0-16,0 0 0 0,-19 17 0 0,14-11 0 0,-3 3 0 16,0 1 0-16,-2 2 0 0,-1 1 0 0,-1-1 0 15,-1 2 0-15,-1 1 0 16,2-2 0-16,-2 0 0 0,2-4 0 0,0 0 0 0,0-2 0 0,1 0 0 15,1-4 0-15,2 0 0 0,2-1 0 0,-1-2 128 16,2-2-128-16,2 1 144 0,-1-2-144 0,0-1 0 16,3 2 0-16,0-4 0 0,0 2 0 0,1-2 128 15,1 1-128-15,3-2 128 0,-1 0-128 0,5-3 0 0,-1-2 144 16,3 2-144-16,1 0 0 0,0-1 128 16,2 1-128-16,0-2 0 0,2 2 0 0,1 0 0 15,0 0 0-15,0 2 128 0,0-1-128 0,2 1 0 16,-2 0 0-16,0 0 0 0,-1 2 0 0,-2 3 0 15,0-2 0-15,-2 1 0 0,-4 1 0 0,-1 2 0 0,0 1 0 0,-1 0 0 16,-1 0 0-16,-1 1 0 0,-2 2 0 0,0-3 0 16,0 2 0-16,-1 0 0 0,-1 3 0 0,-4-2 0 15,1 1 0-15,-3 2 0 0,-3 3 0 0,-5 4 0 16,-2 2 0-16,-7 5 0 0,-1 2 0 0,-8 3 0 16,-3 3 0-16,-2 2-192 0,-4 4 32 0,-1-2 0 15,1 0-32-15,1-4-16 0,5-3 0 0,5-5 0 16,5-2 208-16,4-5 240 0,3-1-48 0,6-6-16 15,2-2 112-15,5-2 32 0,3-2 0 0,4-5 0 16,3 1-96-16,3-5-16 0,6-3 0 0,4-5 0 0,5-2-208 0,6-5 0 16,4 1 128-16,1-6-128 15,2-3 0-15,1 2 0 0,1 2 0 0,-4 1-160 0,2 0 160 0,-3 1 0 16,0 1 0-16,0 0 0 16,0 2 0-16,-3 0 0 0,-3 5 160 0,-5 3-160 0,-4 5 0 0,-3 0 0 15,-6 4 0-15,-2 0-160 16,-3 6 160-16,-3-3 0 0,-1 6 0 0,-3-3 0 0,-1 2 0 0,-2 0 128 15,-3 0-128-15,-4 2 128 16,-3 1 32-16,-3 2 16 0,-2-1 0 0,-2 3 0 0,-3 5-176 0,-4-2 160 0,-2 4-160 0,-2 0 160 16,1 3-160-16,-2 0 0 0,0 2 0 0,-3 2-176 15,6-5 176-15,0 1 0 0,3 1 0 0,0-7 0 16,3 2 0-16,1-3 0 16,0-2 0-16,3-1 0 0,2-4 0 0,2 0 0 15,3-4 128-15,1-1-128 0,4-1 0 0,4-5 0 0,1-1 0 0,2-2 0 16,1-4 0-16,5-3 0 15,1-5 0-15,5-2 0 0,2-5 0 0,6-1 0 0,3-5 0 0,5 0 0 16,2-1 0-16,2 3 0 0,3 2 0 0,-2 2 0 16,-2 4 0-16,-2 4 0 0,-2 4 0 0,-4 2 0 15,-3 2 0-15,-4 1 0 0,-3 4 0 0,-2 3 0 16,-3 2 0-16,-3 2 0 0,-1 0 0 0,-2 2 0 16,-1 2 0-16,-3 0 0 0,-1 4 0 0,-3-2 0 15,-3 6 0-15,-2 0 144 0,-1 3-144 0,-3 1 160 16,-2 0-160-16,-5 2 128 0,-3 5-128 0,-3-1 128 0,-1 4-128 0,-3 1 0 15,-1-1 0 1,1 3 0-16,2-5 0 0,2 2 0 0,1-1 0 0,4-5 0 0,5-2-128 0,5-8 128 16,6 0 0-16,3-5 0 15,6-4 0-15,3-2 0 0,3-4 0 0,4-1 0 16,3-5 0-16,7-4 0 0,3-1 0 0,3-6 0 0,6-3-208 0,6-4 80 16,6-3 128-16,5-2-208 0,2-1 208 0,2 0 0 15,2 3 0-15,-2 0 160 0,-2-1-160 0,0 1-144 16,-5 1 144-16,-4 2-208 0,-3 6 208 15,-3-2 0-15,1 3 0 0,-6 2 0 0,-6 3 0 0,-3 3 0 16,-4 2 0-16,-5 3 0 0,-4 4 0 0,-3 0 0 16,-3 4 0-16,-3 2 0 0,-4 2 0 0,-4 3 0 15,-4 1 0-15,-3 4 0 0,-4 3 0 0,-5 2 160 0,-4 5-160 0,-4-1 128 16,-3 5-128-16,-3 1 0 0,-2 1 144 0,0 0-144 16,2 0 0-16,1-2 0 0,2-3 0 0,2 0 0 15,2-4 0-15,-2 0 0 0,3 1 0 0,0-1 0 16,2-2 144-16,3-2-144 0,3 1 192 15,3-5-192-15,4-2 0 0,3-4 0 16,5 0 0-16,0-2 0 0,4-2 0 0,1 0 0 0,3-2-144 0,2 1 144 0,0-4 0 0,3 1 0 16,2-3 0-16,4-2 0 0,3-1 0 0,3-2-128 15,2-1 128-15,6 0 0 0,2-2 0 0,2-1 0 16,3 0 0-16,1 0 0 0,3-2-192 0,1 1 64 16,1 1 0-16,1-3 0 15,-1-2 128-15,-2 2 0 0,2-4 0 16,-4 1 0-16,-1 1 0 0,-2 4 0 0,-4-2 0 0,0 3 0 15,-2-3 0-15,-5 3 192 0,-3 4-64 0,-3 0 0 16,-3-1-128-16,-5 3-128 0,-2 4 128 0,-4-2-192 16,-3 3 192-16,-4-2 0 0,-5 5 0 0,-6 2 0 15,-5 0 0-15,-6 4 144 0,-5 4-144 0,-7 2 160 16,-5 5-160-16,-4 2 0 0,0 4 0 0,2 2 128 16,-2-1-128-16,3 0 0 0,4-3 0 0,5-1 0 15,4-4 0-15,7-2 192 0,6-2-192 0,4-1 192 16,3-3-192-16,7-2 0 0,3-1 0 0,2 0 0 0,3-3 0 15,4 0 0-15,2-3 0 0,3 0 0 0,5-1 0 16,0-2 0-16,6-3 0 0,1-1 0 0,0 0 0 16,6-2 0-16,6-7 0 0,2 1 0 0,4-2 0 0,-1-2 0 15,-1 0-160-15,-2-1 160 16,-1 1-656-16,1-3-48 0,3-2 0 0,2-6 0 0</inkml:trace>
  <inkml:trace contextRef="#ctx0" brushRef="#br2" timeOffset="82852.58">26158 11933 34095 0,'-6'6'3024'0,"0"0"-2416"0,2-2-480 0,3-4-128 16,-1 3 448-16,0 0 80 0,-4 3 16 0,-4 4 0 0,-4 5-288 15,-3 1-48-15,-3 6-16 0,-2-3 0 16,-2 5-832-16,-3 0-192 0,-1 1-16 0,-3 1-16 16,-2 1 288-16,-3 2 64 15,0 3 16-15,-3-4 0 0,0 2 1568 0,1-3 304 0,0-5 64 0,4 1 16 0,3-7-512 0,4-1-112 16,3-4 0-16,2 0-16 0,5-5-560 0,1-1-96 16,3-3-32-16,5-2 0 0,1-2-128 0,5-3-176 15,4-4 48-15,3-3 0 16,6-4-272-16,6-3-48 0,5 0-16 0,5-6 0 0,4 0 464 15,5-5-144-15,3-3 144 0,5-2 0 0,1 2 0 0,-3-2 0 16,0 2 0-16,-2 1 128 0,0 1-128 0,-5 1 0 16,-1 6 0-16,-6 1 0 0,-5 5 176 0,-5 2 64 15,-3 3 16-15,-6 3 0 0,-3 3 240 0,-5 2 48 16,-2 4 16-16,-3-2 0 0,-3 3-240 0,-4 3-32 0,-4 0-16 0,-4 1 0 16,-2 5-112-16,-4 1-32 0,-2 0 0 0,-1 2 0 15,-1 2-128-15,-3 3-144 0,-1-1 144 0,-3 4-208 16,1-2 208-16,-1 2-176 0,2 1 176 0,-1-2-160 0,3 3 32 15,0-2 0-15,2-2 0 0,4-2 0 0,4 0 128 0,3-3-208 16,5-1 80-16,5-6 128 0,4-2-192 16,4-1 192-16,4-3-192 0,5-3 192 0,2-3-320 0,5-2 64 15,6-4 16-15,2-4 0 16,4-1-208-16,5-6-32 0,8-3-16 0,3-2 0 0,3 0 304 0,2-5 192 16,1-1-208-16,-1 2 80 15,0-3 128-15,-2 4 0 0,-3 0 0 0,-2 5 0 16,-3 4 0-16,-3 0 0 0,-6 3 0 0,-4 3 0 0,-5 4 384 0,-5 2 16 15,-8 6 0-15,-3 2 0 0,-3 2 192 0,-6 6 48 16,-3 0 0-16,-5 4 0 0,-3 2-128 0,-5 4-32 16,-2 0 0-16,-6 5 0 0,-3 2-224 0,-4-1-32 15,-2 4-16-15,-2-1 0 0,1 3-208 0,-2 1 0 16,-1-1 0-16,2 0 0 0,1-2 0 0,2-1 0 0,3-3 0 0,3-3 0 16,2 1 0-16,3-4 0 15,3-1 0-15,6-5 0 0,3-3 0 0,6-2 0 0,3-4 0 0,5-5 0 16,5 1 0-16,3-7-160 0,5-3 32 0,4-5 0 15,4-1-112-15,6-3-16 0,6-4 0 0,4-5 0 16,2 2 256-16,3-6 0 0,3 0 0 0,-2 1-144 0,2 2 144 16,-2 1 0-1,-1 0 0-15,-3 2-128 0,-3 4 128 0,-4 2 0 0,-4 2 0 0,-5 4 0 0,-4 2 0 0,-4 2 0 16,-7 6 0-16,-4 1 0 0,-3 3 128 0,-6 3 16 16,-2 7 0-16,-7-1 0 15,-2 2 192-15,-6 6 48 0,-5 1 0 0,-4 5 0 0,-4 2-384 0,-4 3 0 16,-2 1 0-16,-5 2 0 0,0 3-192 0,-2 1 0 15,-1 3 0-15,-1-3 0 16,4-1 192-16,-1 1-160 0,2-1 160 0,3-3-160 16,4 1 160-16,4-3 0 0,5-4 160 0,7-3-160 15,4-3 0-15,4-4 0 0,4-5 0 0,6-2 0 0,4-3 0 0,5-4 0 16,5-1 0-16,5-6 0 0,4-3-256 0,5-4 48 16,5-3 16-16,3-1 0 0,4-5 192 0,6-3-176 15,5-4 176-15,3-3-160 0,2 1 160 0,-5 1 0 16,-3 5 0-16,3-3 0 0,6-4 0 0,-1 3 0 0,-5 0 0 0,-5 5 128 15,-5 2-128-15,-6 5 0 16,-6 4 0-16,-8 0 0 0,-5 8 0 0,-7 1 0 16,-4 6 0-16,-7 1 0 0,-4 1 192 0,-8 8 64 0,-6 1 0 0,-7 5 16 15,-6 5 48-15,-4 2 16 0,-4 0 0 0,-3 4 0 16,-1 1-336-16,-1 2 0 16,-4-1 0-16,4 1-128 0,4-6 128 0,0 1 0 15,3-2 0-15,3-2-128 0,4-2 128 0,7-2 0 0,5 0 0 0,5-6 128 0,5-1-128 0,5-3 0 31,6-5 0-31,3-1 0 0,3-1 0 0,7-5-128 16,4-3 128-16,6-3-192 0,3-4-16 0,7-1-16 0,6-4 0 0,3-4 0 0,6 1 224 0,0-4 0 16,4-1 0-16,-1 1-144 0,0-3 144 0,-2 3 0 15,0-5 0-15,-4 6 0 16,-5 4 0-16,-6 0 144 0,-3 5-144 0,-8 2 160 16,-3 3-160-16,-4 4 0 0,-6 0 0 0,-3 3-176 15,-6 2 176-15,-1 4 144 0,-3 0-16 0,-6 0-128 0,0 3 528 0,-6 1 0 16,-3 5 0-16,-4 0 0 0,-4 2-320 0,-3 4-64 15,-2 3-16-15,-4 1 0 0,1 1-368 0,-1 2-80 16,-2 3 0 0,2-2-16-16,0 1 16 0,3-2 16 0,3-2 0 15,4-2 0-15,2-2 304 0,6-3 0 0,3-1-128 0,7-2 128 16,3-4 0-16,5-5 0 0,6 2 0 0,3-7 0 16,5 0 0-16,6-2 0 0,3-2-128 0,5-6 128 15,5-1-208-15,3-5 16 0,5 2 0 0,-1-7 0 16,0 0 192-16,2-1 0 0,1-2-160 0,-2-1 160 15,-2 1 0-15,-2 2 0 0,-4 4 0 0,-4 1 0 16,-2 2 0-16,-4 6 0 0,-4-2 0 0,-4 5 0 16,-5 2 0-16,-2 4 0 0,-3 2 128 0,-3 0-128 0,-4 2 416 15,-5 4 0-15,-3 0 0 0,-4 3 0 0,-4 3-16 0,-4 2 0 16,-5 2 0-16,-4 2 0 0,-3 2-400 16,-4 1-176-16,1 0 16 0,-3 2 0 0,-2 2 160 0,0-3-208 15,1 1 80-15,3-2 128 0,2 0-128 16,3-6 128-16,2 2 0 0,4-5 0 0,6-1 0 0,3-3 0 15,5-1 0-15,4-3 0 0,5-2 0 0,3 0 0 16,3-3 0-16,5-3 0 0,3-1 0 0,3-2-192 16,2 0 64-16,6-4 128 0,2 1-256 0,4-1 64 15,4-6 0-15,6-1 16 0,1-1 176 0,2-1 0 16,-1 2-144-16,-1-1 144 0,-2 4 0 0,-5 2-144 16,-3-1 144-16,-2 6 0 0,-6-2 0 0,-3 5 0 15,-6 1 0-15,-2 3 0 0,-4 0 0 0,-3 1 0 16,-3 2 0-16,-3 0 0 0,-3 2 0 0,-2 1 0 0,-2 0 160 0,-5 3-32 15,1-2 96-15,-4 5 32 0,-1-3 0 0,-4 1 0 16,1 2-256-16,-1 1 0 0,-1-1 128 0,2 0-128 16,0 1 0-16,-1-1 0 0,0 3 0 0,-1-2 0 15,2 3-128-15,1-3 128 0,0 2-192 0,3-2 192 16,1 0-176-16,4-2 176 0,3-1-160 0,3-1 160 16,2-1 0-16,3 0 0 0,4-4 0 0,1-1 0 0,4-1-128 15,3-2 128-15,5-3 0 0,2 0-144 0,4-2-112 16,3-3 0-16,3 0-16 0,2-1 0 0,4-4 80 0,2-2 0 15,3 1 16-15,-1-2 0 0,4 1 176 0,-6 2-208 16,-1 1 80-16,-5 4 128 16,-5-1-128-16,-4 3 128 0,-2 1 0 0,-7 4 0 0,-1 2 0 0,-6 2 0 15,-4 0 0-15,-3 6 0 0,-5 1 288 0,-5 3 80 16,-4-1 16-16,-6 8 0 0,-3-1 48 0,-5 2 16 16,0 2 0-16,-4 1 0 0,0-1-192 0,0 1-16 15,1 1-16-15,2-3 0 0,2 0-96 0,3-4 0 16,4-1-128-16,5-2 192 0,2-2-192 0,7-4 0 15,6-2-192-15,3-2-13520 16,7-5-2720-16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9T16:09:18.128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3961 11111 24879 0,'3'-13'2208'0,"2"3"-1760"0,0 2-448 0,-1 4 0 0,1 2 608 0,1-6 32 16,5-4 16-16,7-10 0 0,5-9-528 0,4 0-128 15,-3 2 0-15,-3 6 0 0,-5 0 512 0,-4 7 128 16,-1 2 32-16,-4 4 0 0,-3 1 784 0,0 2 144 16,-3 2 48-16,1 1 0 0,-2 0-208 0,0 1-32 15,-2 0-16-15,2-1 0 0,0 4-944 0,-1-2-192 16,0 2-48-16,-2 0 0 0,1 0-208 0,0 0 0 0,-2 4 0 0,0 1 0 16,0-2 0-16,-1 3 0 0,1 1 0 0,-3-1-160 15,1 1 160-15,-1 2 0 0,-1 1-144 0,-2-2 144 16,-2 6 0-16,-4-2 0 0,-3 7 0 0,0-3 0 15,-1 3 0-15,-6 3-144 0,-4 0 144 0,-4 7 0 16,-4 0 0-16,1 0 0 0,-1-1 0 0,-2-1 0 16,1-1 0-16,1-1 0 0,0-2 160 0,3 1-32 0,-1-2 0 15,2 0 0-15,5-4 0 0,-1-1 0 16,3-1-128-16,2-3 0 0,4 0 0 0,4-4 0 0,4 1 0 0,3-4 0 16,4 0 0-16,3-2 0 0,1-4 0 0,2 0 0 15,5-4 0-15,3 2 0 0,2-5-128 0,3 0 0 16,6-5 0-16,6-1 0 15,2-2 128-15,5-1 0 0,1 0 0 0,3-4 128 0,1 2 48 0,-1-3 16 16,0 4 0-16,1-4 0 0,0 2 0 0,-2 2 16 16,-6 1 0-16,-3 1 0 0,-1 1-32 0,-4 2-16 15,-4-1 0-15,-3 4 0 0,-5 2-160 0,-6 1 0 16,-1 1 0-16,-5 2 0 0,-2 1 192 0,-2 2 0 0,-1 0 0 16,-3 0 0-16,-4 2 48 0,-3 1 16 0,-2 3 0 15,-2 3 0-15,0 0-256 0,-2 2 144 0,-1 1-144 0,-2 3 128 16,0 1-128-16,0 3 0 0,1-3 0 0,0 2 0 15,0 2 0-15,1-1 0 0,0-1 0 0,2 2 0 16,1-1 0-16,-1-3 0 0,2-3 0 0,3 0 0 16,3-4 0-16,-1 0-144 0,5 0 144 0,1-5 0 15,4-2 0-15,2-2 0 0,4-2 0 0,5-5 0 16,2 1 0-16,7-7 0 0,4-5 176 0,8-2-176 16,8-2 192-16,3-6-64 0,6-3 0 0,0 1-128 0,0 2 0 0,0-3 0 15,4 2 0-15,-3 1 0 0,1-1 0 0,-4 5 0 16,-4 4 0-16,-4-2 0 0,-3 6 0 0,-5 0 0 15,-4 3 0-15,-5 3 0 0,-5 4 0 0,-4 1 0 16,-2 1 0-16,-2 2 0 0,-2 2 160 0,-2 0-160 16,-2 2 128-16,-1 1-128 0,-1 1 400 0,-2 2 0 15,0 0 0-15,-2 1 0 0,-1 5-192 0,-2-1-32 16,-2 4-16-16,1-3 0 0,1 0-160 0,0 2 0 16,0 1 144-16,1-2-144 0,-1 0 0 0,1-1 0 0,1-2 0 15,2-4 0-15,2 0 0 0,1 0 0 0,2-6 0 16,2 2 0-16,0-4 0 0,2 0 0 0,3 1 0 15,2-5 0-15,1-1-160 0,2 1 160 0,3-4-192 16,4 2 192-16,3-6-144 0,4-1 144 0,5-1 0 16,1-2-144-16,3-2 144 0,3-1 0 0,2-1 0 0,3-3 0 15,2-1 0-15,2 0 0 0,-1 4 128 0,-2 1-128 16,-2 2 0-16,-5 5 0 0,-2 0 0 0,-6 4 0 16,-3 2 0-16,-6 2 0 0,-6 4 0 0,-5-1 0 15,-3 6 0-15,-6-1 0 0,-2 6 0 0,-5 0 0 16,-4 5 0-16,-7-1 0 0,-4 2 0 0,-6 0 0 15,-4 2 0-15,-3 3 0 0,-5 1 0 0,-4 0 0 0,-3 4 0 16,1-1 0 0,2 1 0-16,5-5 0 0,10-6 0 0,2 0 0 0,1-3-192 0,6 0 64 15,2-2-512-15,5 1-112 0</inkml:trace>
  <inkml:trace contextRef="#ctx0" brushRef="#br0" timeOffset="2240.91">4416 12148 35007 0,'0'0'3120'0,"0"-2"-2496"0,0 0-496 16,1 2-128-16,1-2 0 0,1 1 0 0,1-2 0 0,1-3 0 15,3-4-976-15,2 0-112 0,0-2-32 0,0 0 0 32,-3 2-352-32,-2 1-64 0,-1 0 0 0,-2 4-16 0,-2-1 912 0,0 0 176 0,-1 1 32 0,-1 1 16 0,-1 1 1312 0,0-1 272 15,-1 1 48-15,1 0 16 0,1-2 544 0,-2 1 96 16,-1 0 32-16,-2-2 0 0,-1 0-368 0,1 0-64 15,-2 0 0-15,1 0-16 16,0 2-736-16,-2-2-144 0,-2-3-16 0,-4 2-16 16,-3-2-16-16,0 1 0 0,-4 0 0 0,-1 0 0 0,-1 2-240 0,-2 1-48 15,-1 2-16-15,0-1 0 0,1 1-224 0,-3 3 144 0,0-2-144 0,0 2 128 16,0-1-128 0,0 1 128-16,1 1-128 0,1 1 128 15,4-2-128-15,1-2 0 0,5 1 0 0,0 1 0 0,2-3 0 0,4 1 0 16,1 0 0-16,3 0 0 0,4 1 0 0,1 1 0 15,2-3 0-15,1 3 0 0,1 0 128 0,3 0 0 0,2 3 0 0,3-2 0 16,0 1-128-16,4 2 0 0,4 2 0 0,3 1 0 16,3-1 0-16,2 2 0 0,0 4 0 0,1-1 0 15,0 0 0-15,0 1 0 0,0 3-176 0,0-1 176 0,-2-2-208 16,-1 0 32-16,-1 1 16 0,-2-1 0 16,1 0 160-16,-3-2 0 15,2 0 0-15,-3-4 0 0,0 2 0 16,-1-2 0-16,-2-1 0 0,0-1-128 0,1-2 128 0,-3-1 0 15,1 2 0-15,-2-6 0 0,0 2 0 0,-1-1 0 16,-2-2 0-16,0-1 0 0,-2 1 0 0,-1-2 0 16,-3 0 0-16,0-2 0 0,-2 2 0 0,-3-2 0 15,1 0 0-15,-6 0 0 0,0-2 0 0,-6 0 192 16,-1-3-64-16,-5 4 0 0,-3-4 112 0,-2 1 16 16,-2 2 16-16,-3-2 0 0,-2-1-272 0,-1 3 0 15,-1-1 128-15,0 1-128 0,-1 0 160 0,1 0-32 0,-1 1 0 16,3 0 0-16,2 2 112 0,3-2 16 15,1 3 0-15,1 2 0 0,2-2-256 0,-1 3 144 16,2 1-144-16,1 1 128 0,2 1-128 0,2 0 0 16,1 0 0-16,2 0 0 0,3 1 0 0,1-2 0 0,3 1 0 15,1 0 0-15,2-4 0 0,3 4 0 0,1 0 0 16,0-3 0-16,1 3-144 0,3 0 144 0,2-2-192 0,4 1 192 16,3 1-352-16,3 1 32 0,3 1 16 0,0-2 0 15,0 3 112-15,5 1 32 0,3 2 0 0,3 0 0 16,1 4 0-16,0-1 0 0,-1 2 0 0,-1 0 0 15,-1 2-48-15,-3-3-16 0,-1 3 0 0,-5-1 0 16,-1-2 224-16,-5 0-192 0,-3 1 192 0,-2-1-192 16,-3 0 192-16,-3-4 0 0,-1 0 0 0,-2-2 0 15,-1 2 0-15,-3-4 0 0,0 2 0 0,-4-4 0 0,0 3 192 16,-3-3 16-16,0-3 16 0,-3-1 0 0,-1-1-32 16,-2-2 0-16,-1-2 0 0,-2 0 0 0,-2-5-32 0,1 2-16 15,0-3 0-15,-3-1 0 0,0 0 0 0,1-1 0 16,0 1 0-16,1 0 0 0,2 4-144 0,0-3 0 15,1 2 0-15,2 1 128 0,2 1-128 0,2 3 0 16,0-2 0-16,2 4 0 0,2 2-176 0,2-1-16 16,3 4 0-16,2 1 0 15,0 1-624-15,3 4-128 0</inkml:trace>
  <inkml:trace contextRef="#ctx0" brushRef="#br1" timeOffset="142427.41">15960 12834 23951 0,'-4'-3'2128'0,"2"-3"-1696"0,1 2-432 16,1 1 0-16,1 0 1600 0,0-4 224 0,-1-2 48 16,0-10 16-16,3-3-672 0,-1-3-144 0,2 3-32 0,1 0 0 15,1-1-416-15,-2 5-96 0,1 4-16 16,-3 2 0-16,1 2-320 0,-2 4-192 0,-1 3 192 0,-1 1-192 16,-2 2 0-16,-1 5 0 0,-1 2-160 0,-1 3 160 15,-4 5-400-15,-2 3 32 0,-2 6 16 0,-3 3 0 16,-1 2 224-16,-2-3 128 0,0 4-160 0,0-4 160 0,0 0 832 15,3-2 272-15,1-4 48 0,1-2 16 0,3 1-336 16,-1-3-64-16,4 0 0 0,0 0-16 0,2 0-464 0,0-4-96 16,4 1 0-16,-1-3-16 0,0-2-368 0,2 2-64 15,0-4 0-15,0 1-16 0,2-1 48 0,-1-3 16 16,1 0 0-16,-1 1 0 0,-1-3 208 0,2 1-176 16,0 1 176-16,0-6-160 0,0 3 160 0,2-6 0 15,-1 0-144-15,2-1 144 0,0-2 0 16,3-1 0-16,5-6 128 0,5-3-128 0,4-3 208 0,4-4-32 15,4-1-16-15,2 1 0 0,4-2-32 16,2-1 0-16,1 2 0 0,2 1 0 0,0 1-128 0,-3 2 0 0,-3 4-192 0,-3 1 192 16,-3 4-128-16,-3 3 128 15,-4 3 0-15,-6 5 0 0,-4 3 0 0,-2 3 0 16,-5 4 0-16,-4 5 0 0,-2 4 0 0,-6 4 0 0,-3 5 0 0,-6 1 0 16,-3 1 192-16,-2 1-32 0,-3 1-16 0,-4-1 0 15,0 1 80-15,-3-1 16 0,1 0 0 16,-4 5 0-16,1-2 16 0,1 1 0 0,0-4 0 0,5 1 0 15,1-3-256-15,5-5 0 0,3-2 128 0,3-5-128 16,5 1 0-16,3-5 0 0,3 0 0 0,2-4 0 0,5-4-144 16,4-4 144-16,1 0-208 0,5-4 80 0,6 0-80 0,1-6-16 15,7-1 0-15,3-3 0 0,3-2 224 0,5-4 0 16,4-3 0-16,4-1-144 0,2 0 144 16,1-3 128-16,0 1-128 0,-1 3 176 15,-3-1-176-15,-2 4 0 0,-4 3 0 0,-5 1 0 0,-4 2 0 0,-2 3 0 16,-3 5 0-16,-6 0 0 0,-2 5 0 0,-5 3 0 15,-3 0 0-15,-3 3 0 0,-3 4 240 0,-2-1-48 16,-3 4 0-16,-6 6 0 0,-3 2 64 0,-8 5 0 16,-3 1 0-16,-6 6 0 0,-3 3-256 0,-5 2 0 0,-6 5 0 15,-3-1 0-15,-2 1 0 0,1-3 0 16,-1 0 0-16,4-7 0 0,3-6 0 0,5 1 0 0,1-3 0 16,6-6 0-16,5 0 128 0,6-6 0 0,5-1-128 15,7-8 192-15,4-1-192 0,7-6 0 0,4-4 0 0,7-3 0 16,6-6 0-16,8-6 0 15,8-1 0-15,6-6 0 0,5-3 0 0,3-2-128 16,5-1 128-16,-2 1-208 0,-1 1 208 0,-1-2 0 16,0 1 0-16,-1 5 0 0,-3 1 0 0,-1 2 0 0,-5 4 0 0,-4 6 0 15,-7 3 0-15,-2-1 0 0,-5 9 0 0,-5 0 0 16,-5 2 0-16,-6 4 0 16,-3 2 0-16,-4 0 0 0,-2 2 0 0,-4 2 0 0,-1 3 0 0,-5 4 0 15,-4 2 192-15,-5 0 48 0,1 6 0 0,-9 3 0 16,-5 9-112-16,-8 5-128 0,-6 7 176 0,-2 2-176 15,-3 3 0-15,-3 3 0 0,2-2-160 16,4-3 160-16,2-6-176 0,2-5 176 0,7-4-128 0,3-2 128 16,6-3 0-16,3-2 0 0,6-1 0 0,5-7 176 0,6-1-176 0,6-9 0 15,4-1 0-15,8-6 0 0,2-2-144 0,8-4-64 16,10-8-16-16,7-4 0 16,8-4 224-16,6-6-192 0,3-4 192 0,4-3-192 0,2-5 192 0,2-2 0 15,2 1 0-15,-1-3 0 0,1 2 0 16,-2-1 0-16,4 2 0 0,-6-2 0 0,-4 6 144 0,-4 0-16 0,-1 3-128 15,-6 4 192-15,-1 5-192 0,-6 4 128 16,-6 6-128-16,-7 3 0 0,-4 4 0 0,-9 6 0 0,-3 3 0 16,-7 3 0-16,-4 1 0 0,-5 8 128 0,-6 1-128 15,-7 6 144-15,-6 5-144 0,-11 9 160 0,-12 5-160 16,-8 6 160-16,-6 6-160 0,-7 2-256 0,-4 5 64 16,-6 0 16-16,1-2 176 0,5-6 0 0,8-6 0 15,-2 1 0-15,1 5 0 0,8-6 0 0,11-11 128 16,5-1-128-16,7-5 192 0,8-4-16 0,9-7-16 0,8-8 0 15,8-3-160-15,8-8 160 0,7-3-160 0,11-12 160 16,10-3 176-16,13-9 48 0,10-6 0 0,10-5 0 16,9-9-384-16,10-3 0 0,7-3 0 0,7-2 0 0,3-4 0 0,-3 2 0 31,-6 1 0-31,0 1 0 0,1 5 0 0,-5 6 0 0,-8 9 0 0,-11 5 0 16,-9 5 0-16,-12 5 0 0,-7 4 0 15,-10 7 0-15,-9 9 0 0,-8 4 0 0,-6 4 0 0,-6 4 0 0,-6 1 0 0,-7 4 0 16,-7 6 0-16,-8 5 0 15,-7 5 320-15,-10 3 0 16,-8 9 0-16,-6 1 0 0,3-3-160 0,-14 10-32 0,-10 5-128 0,-4 3 192 0,1 2-192 0,5-6 0 16,8-4 0-16,9-8-160 0,7-7 160 0,7-8 0 0,10-4 0 15,6-6 0 1,8-3 0-16,6-5 0 0,8-5 0 0,4-3 0 0,6-3 128 0,3-3 0 0,8-4 0 16,7-8 0-16,7-2-128 0,9-5 0 15,10-3 0-15,4-4 0 0,6-5 0 0,5 0 128 0,3-3-128 0,3-1 0 31,5 2 128-31,2-3-128 0,0 1 160 0,-2 2-160 16,-5 5 0-16,-3 3 0 0,-2 2 0 0,-6 6 0 0,-5 2-160 0,-9 5 160 0,-6 6-128 0,-7 0 128 31,-9 4 0-31,-7 6-160 0,-6 0 160 0,-5 4 0 16,-4-1-128-16,-6 6 128 0,-2 3 0 0,-9 4 0 0,-4 4-320 16,-10 7 64-16,-10 3 0 0,-8 8 0 0,-3 2 64 0,-10 7 0 15,-6 4 16-15,-3-1 0 0,4 2-160 0,4-5-48 16,4-6 0-16,9-4 0 0,6-7 384 0,7-5 0 15,8-3 0-15,10-6 0 0,8-7 0 0,8-6 128 16,7-3 0-16,5-6 0 0,7-4 0 0,10-6 0 16,11-6 0-16,8-5 0 0,11-3-128 0,6-5 0 15,10-8 0-15,1-1 0 0,-2-3 0 0,6-2 0 16,5-1 0-16,-2-1 0 0,-1 6 0 0,-6 0 160 16,-7 3-32-16,-5 9-128 0,-6 9 0 0,-7 5 0 15,-4 6 0-15,-10 1 0 0,-6 8 128 0,-9 1-128 0,-5 6 0 16,-6 1 0-16,-4 5 0 0,-6 1 0 0,-3 5 0 0,-6 3 0 15,-3 2 320-15,-7 2-64 0,-7 3 0 16,-7 5 0-16,-8 7-112 0,-7 4-16 0,-1 0-128 0,-5 3 192 16,-5 3-192-16,-1-5 0 0,0 3 0 0,1-5 0 15,6-2 0-15,4-4 0 0,5-4-128 0,5-3 128 16,7-3 0-16,9-6 0 0,6-6 0 0,8-2 0 16,4-3 0-16,7-7 0 0,5 0 0 0,6-7 0 15,3-3 0-15,10-2 0 0,6-8 128 0,7-4-128 16,4-4 0-16,9-4 0 0,9-2 0 0,5-5 0 0,4-2 128 15,-3 3-128-15,1-4 0 0,-6 5 144 0,-4 2-144 16,-1 3 0-16,2 1 0 0,-7 5 128 0,-3 4-128 0,-7 6 0 16,-4 4 144-16,-8 2-144 0,-3 5 0 0,-7 4 0 15,-5 1 0-15,-3 3 0 16,-4 1 0-16,-3 2 0 0,-2 3 0 0,-3 3 0 0,-2-1 0 0,-5 7 128 16,-5 4-128-16,-5 4 176 0,-2 0-176 0,-8 5 0 15,-4 3 144-15,-6-1-144 0,-1 1 0 0,-3-2 0 16,1 2-192-16,0-6 64 0,4 2 128 0,4-5-208 0,6-3 80 15,5-6 128-15,8-1 0 0,5-8 0 16,5-2 0-16,3-4 0 0,4-2 0 0,4-1 0 16,3-5 0-16,5-1 0 0,6-5-192 0,6-3 48 0,4-1 0 0,7-8 0 15,4 3 144-15,4-5-160 16,1 1 160-16,1 0-160 0,2 1 160 0,-2-1 0 16,-2-1 128-16,-3 5-128 0,-5 3 0 0,-5 6 0 0,-5 3 0 0,-5 5 0 15,-6 3 0-15,-3 5 0 0,-5 4 0 16,-3 2 0-16,-5 2 0 0,-4 6 0 0,-4 3 0 0,-7 0-128 15,-4 5 0-15,-7 2 0 0,-6 1 0 0,-6 5 0 16,-5-1 128-16,-4 0 128 0,-3 2-128 0,-1 0 176 16,-1 1-176-16,-3 0 128 0,1 6-128 0,3-4 128 15,5-1-128-15,3-4 0 0,6 2 0 0,5-8 128 16,5-4-128-16,6-4 0 0,6-5 144 0,5-3-144 0,6-8 128 0,5-2-128 16,3 0 128-16,5-6-128 15,3-3 384-15,8-4 16 0,7-6 0 0,5-3 0 16,6-7-400-16,4-1 0 0,3-3 0 0,3-1 0 0,4-1 0 0,2-2 0 15,4 1 0-15,-1 2 0 0,-1 1-176 0,-3 3 176 16,-4 4-128-16,-6-2 128 0,-2 5 0 0,-5 2 0 16,-6 1 0-16,-3 4-128 0,-4 4 128 0,-5 3 0 15,-4 5 0-15,-4 1 0 0,-4 3 0 0,-3 3 0 16,-2 1 0-16,-5 5 128 0,-1 0-128 16,-5 8 128-16,-5 1-128 0,-5 4 128 15,-4 4-128-15,-5 5 128 0,-5 0-128 0,-5 5 128 0,-2-4-128 0,-3 2 0 16,-3-2-176-16,-4 2 176 0,-1 1-160 0,0-3 160 0,2-3-160 15,4-5 160-15,5 0-176 0,8-6 176 0,4-3-192 0,5-7 192 16,8-3 0-16,6-4 0 16,5-2 0-16,4-6 0 0,5-1 0 0,4-8 0 15,7-7 0-15,6-3 0 0,4-5 0 0,9-3 0 0,5-3 0 0,8-5 144 16,8-2-144-16,3 2 0 16,0 2 0-16,-3 4 0 0,-1 1-128 0,-4 4 128 15,-6 5 0-15,-9 4 0 0,-4 3 0 0,-9 7 0 16,-5 6 0-16,-7 2 0 0,-5 2-128 0,-6 4 128 0,-1-1 0 0,-7 6 0 15,-5 1 0-15,-6 5 0 16,-8 0 0-16,-5 6 0 0,-6-1 272 0,-7 5-16 0,-6-1-16 0,-4 0 0 0,-5 3-32 0,-3 1 0 16,-4 5 0-16,-1-2 0 15,2 2-208-15,2-2-128 0,4-1 128 0,0-2-208 0,0 5 208 0,3-5 0 16,4-1 0-16,7-3 0 0,7-6 0 0,9-4 0 16,9-5-128-16,4-7 128 0,7-4 0 0,6-2 0 15,4-4 0-15,5-5 0 0,3-4 0 0,5-3 0 16,4-4 0-16,6-6 0 15,7-3 0-15,8-5 0 0,6-5-208 0,9-1 80 0,7 1 128 0,5-2-128 16,3-2 128-16,-1 4-128 16,2-1 128-16,-4 3 0 0,-2 4 0 0,-4 2 0 15,-3 5 0-15,-2 4 0 0,-1 3 0 0,-9 8 0 16,-6 4 0-16,-8 3 0 0,-8 5 0 0,-9 4-128 16,-6 1 128-16,-8 4 0 0,-4 2 0 0,-9 4 0 0,-5 2 0 0,-11 7 0 15,-10 3 0-15,-12 7 0 0,-6 3 176 16,-11 6-48-16,-10 7 0 0,-7 2 0 15,-1 2-128-15,-1-1-224 0,1-1 48 0,3-2 16 0,6-1 160 16,7-3 0-16,11-9 0 0,9-5-128 0,9-3 128 0,8-6 128 16,10-3-128-16,8-5 176 0,11-6-176 0,6-2 0 15,6-7 0-15,8-2 0 0,8-5 0 0,10-7 0 16,11-3 0-16,10-4 0 0,6-5-256 0,7-5-64 16,1 1-32-16,5-4 0 0,4-1 352 0,-2 3-176 15,-1 3 176-15,-5-1-128 0,-8 3 128 0,-6 3 0 16,-5 3 0-16,-8 3-128 0,-4 3 128 0,-5 0 0 15,-4 3 0-15,-6 3 0 0,-4 0 0 0,-4 4 0 16,-6 0 0-16,-3 4 176 0,-4-1 272 0,-4 4 48 0,-3-3 16 16,-6 2 0-16,0 1-112 0,-7 1-16 0,-7 4 0 15,-7 2 0-15,-4 5-384 0,-6 1 0 0,-5 4 0 0,-1 4 0 32,1 0-512-32,-5 7-96 0,-8 5-16 0,-3 4 0 15,-3 6-16-15,1 2-16 0,1 1 0 0,4-1 0 16,7-3-80-16,4-2-16 0,7-8 0 0,2 1-12672 0,2-1-2528 0</inkml:trace>
  <inkml:trace contextRef="#ctx0" brushRef="#br1" timeOffset="145315.31">5370 12018 16575 0,'-3'3'1472'0,"1"-3"-1168"0,1 0-304 0,1 0 0 15,0-3 592-15,0 3 64 0,0-2 16 0,-1 1 0 0,0-2 656 0,-1-1 128 16,1 2 16-16,0-2 16 0,1 1-816 0,0 0-160 16,1-1-48-16,-1 2 0 0,0-1 400 0,0 0 80 15,0 0 16-15,1 0 0 0,1-1 720 0,0 0 160 16,1-2 16-16,2 0 16 0,1-3-944 0,0-1-192 15,3 0-32-15,0-2-16 0,4-4-320 0,2 0-64 16,0-5-16-16,1 1 0 0,2-5-288 0,1-3 0 0,2-1 128 16,-1-3-128-16,1 1 0 0,0 0 160 15,-2 3-160-15,0-1 128 0,-2 4-128 0,-1 0 160 16,-3 1-160-16,0 2 160 0,-2-3-160 0,1 4 0 0,-4 1 0 0,0 1 0 16,-3 1 0-16,-2 5 0 0,0-1 0 0,-2 3 0 15,0 1 0-15,-2 3 0 0,0 2 176 0,1 1-176 16,0 0 320-16,0-2-16 0,1 1-16 0,0 0 0 15,2-1-32-15,0-3 0 0,2 3 0 0,3-4 0 16,-1 2-256-16,1 0 0 0,0 0 0 0,1 1 0 0,-2 1 0 16,-1 3 0-16,1 0 0 0,-1 2 0 15,-2 1 0-15,-2 4 0 0,1-2 0 0,-2 4-144 16,-1 0 16-16,-1 2 0 0,-3 2 0 0,-1 1 0 0,-1 0 128 0,-3 4 0 16,2-3 0-16,-3 1 0 0,0 3 0 0,-3 2 0 15,1 2 0-15,-2 2 0 0,2-3 128 0,-1 3 48 16,0-2 16-16,1 1 0 0,1 1-64 0,0 0 0 15,-1 3 0-15,0-3 0 0,1 4-128 0,-3 0 0 16,1-1 0-16,-2 0 0 0,0 1 0 0,-1 0 0 16,0 2 0-16,-3-1 0 0,2-2 0 0,-2-1 0 0,0-2 0 15,1-1 0-15,1-4 0 0,1-2 0 0,2-1 0 16,1-3 0-16,2-1 0 0,1-4 0 0,2 0 0 0,1 0 0 16,3-2 0-16,0-2 0 15,2-2-192-15,1 0 192 16,0 0-608-16,2-2 0 0,0-2 0 0,3 2-11680 15,1-4-2320-15</inkml:trace>
  <inkml:trace contextRef="#ctx0" brushRef="#br1" timeOffset="146180.72">6353 12327 13823 0,'-3'2'1216'0,"-1"0"-960"0,0 1-256 0,1-3 0 0,0 1 4992 0,2-1 944 0,0 0 192 0,-3 2 32 16,-1 0-4736-16,0 0-944 15,0-2-192-15,1 0-32 0,3-2-16 0,1-3 0 0,1-4 0 0,2 0 0 16,1-2 352-16,-1-1 80 15,2-1 16-15,0-1 0 0,0 1-368 0,-1 0-80 0,-2-2-16 0,2 4 0 16,-3-4-48-16,-1 1-16 0,0-2 0 0,-2-1 0 16,-1 1 16-16,0-3 0 0,-1 2 0 0,-2-2 0 15,-1 1 176-15,0-7 32 0,-2 2 16 0,-2-8 0 16,0 0 96-16,0-1 16 0,0 2 0 0,0 2 0 0,1-1-320 0,0 1-64 0,3 0-128 0,-1 2 192 31,4 2-192-31,1 1-208 0,1 4 32 0,2 0 16 0,2 3 160 0,0 4-192 16,-1-1 192-16,1 3-192 0,1 2 192 0,0 0-160 15,-1 3 160-15,1-1-160 16,-2 5 160-16,0 1 0 0,2 4 128 0,-2-1-128 0,1 4 0 0,0 2-128 0,-1 4 0 0,1 3 0 31,1 5 128-31,-2 1-208 0,0 3 80 0,-1-2 128 0,2 2-160 16,-4 0 160-16,1-2 0 0,0 1-144 0,1-2 144 16,-3-2-208-16,1-4 80 0,-1 0 128 0,2 0 0 0,0-1 0 15,1-3 0-15,0 2 0 0,1 1 0 0,0 1 0 16,2 0 0-16,1 2 0 0,-1 5 0 0,1-1 0 15,1 6 0-15,0-3 0 0,0 4 0 0,-1-6 0 16,-1 1 0-16,0-2 0 0,-2-5 0 0,0 1 0 16,-1-2 0-16,-1-7 0 0,0 1 0 0,-2-3 0 15,1-1 0-15,-1-3 0 0,2 0 0 0,0-3 0 16,0-3 0-16,-1 0 0 0,1-3 128 0,0-4 0 16,0-3 0-16,1-3 0 0,0-2-128 0,0-1 0 15,1-3-160-15,-1 0 160 16,0-4-704-16,0-5-64 0</inkml:trace>
  <inkml:trace contextRef="#ctx0" brushRef="#br1" timeOffset="148309.54">13786 13887 27647 0,'-1'2'2448'0,"-3"2"-1952"0,1 0-496 0,-1-2 0 16,3 1 2784-16,-1-3 464 0,2 0 80 0,-1 0 32 16,-1 3-2688-16,-2 0-544 0,2 1-128 0,0-3 0 15,2 4-704-15,2-5-192 0,0 0-16 0,-1 0-16 16,2 0 928-16,-2 1 128 0,1 1 48 0,0 2 16 0,0 2 352 0,-1 3 80 16,2 3 16-16,-1 2 0 0,2 4-192 0,0 1-48 15,1 5 0-15,3 0 0 16,2 5-272-16,1 2-128 0,4 1 128 0,1 2-128 0,3 1 0 0,2-3 0 15,2-1 0-15,3-2 0 0,2-3 128 0,1-1-128 16,3-1 192-16,3-2-64 0,2 0-128 0,1-2 128 16,2-4-128-16,-4-1 128 0,-2-2 48 0,7-2 0 0,6 4 0 0,5-3 0 15,1 0-176-15,1-2 0 16,0 0 0-16,-2 0 0 0,1-1 0 0,-2-3 0 16,-1 4 0-16,-3-4 0 0,-1 0 0 0,2-2 0 15,2 2 0-15,1-4 0 0,2 2 0 0,0-1 0 16,1 0 0-16,0-3 128 0,1 3 16 0,1-3 0 0,-3 0 0 0,1-3 0 15,2 0 16-15,-2-2 0 16,1-2 0-16,-6 0 0 0,0-2-160 0,-6 2 0 0,-5 1 144 0,0-4-144 0,1-1 176 16,-1-3-48-1,-1 2 0-15,-1-4 0 0,2 0 16 0,1 0 0 0,-2-3 0 0,-2 0 0 0,-5 3 48 0,3 0 16 16,0-6 0-16,0 1 0 0,-1 1-208 16,1 2 0-16,-2-5 0 0,-2 5 0 15,-2 2 0-15,-1 0 0 0,-1 0 0 0,-3 0 0 16,-2 3 0-16,-3-2 0 0,0 2 0 0,-4 0 0 15,1 1 128-15,-4-2-128 0,0 2 0 0,-3 0 144 16,-2 2 64-16,0-3 16 0,-3 5 0 0,1 0 0 0,-3 0-96 16,1 0-128-16,-1 0 176 0,-1-2-176 0,0 1 128 0,-1 2-128 15,1-2 0-15,0 3 0 0,-2-2 0 16,1 0 0-16,-1 2 128 0,0 2-128 0,0 1 0 0,0 0-144 0,0 3 16 16,-1 0 0-16,2-3 128 0,-2 3 0 0,-1 3 0 0,-1-3 0 15,0 0 0-15,-2 1 0 0,1 1 0 0,-2 2 0 16,1-1-128-1,-3 3 0-15,-2 0 0 0,-2 0 0 0,2 2 128 0,-2 0 0 16,-4 1 0-16,1-2 0 0,1-1 0 0,0 3 0 16,0-3 0-16,1-2 0 0,1 0 0 0,0-2 128 15,1 2-128-15,0-4 176 0,2 2-176 0,-2-2 0 16,3 2-160-16,1-2 160 0,0 0-128 0,0-2 128 16,0 2 0-16,0-2-144 0,3-1 144 0,0 2-208 15,0-1 80-15,1-1 128 0,1 2-272 0,3-1 64 16,-1 0 16-16,2 0 0 0,0-1 192 0,1 2-192 0,0-1 192 15,1-2-192-15,3 1-96 0,1-3-16 0,2 0 0 16,3-1 0-16,2-2 48 0,2 0 16 0,1 2 0 0,2-5 0 16,4 2 16-16,1-3 0 15,2 1 0-15,-2-2 0 0,2 6 0 0,-2-2 0 0,-1 4 0 0,-2-1 0 16,-2 1 96-16,-2 4 128 0,-1 1-208 0,-1-2 80 16,-3 2 128-16,-2 1 0 0,1 1 0 0,-2 2 0 0,0-3 176 0,0 1 64 15,1 1 16 1,-2 1 0-16,0 0-64 0,1 0-16 0,1 1 0 0,0-2 0 0,1 4-176 0,-2 2 160 0,2-2-160 15,0 3 160 1,-2 2-160-16,1 1 0 0,-2 0 0 0,0 4 0 0,0 5 128 0,-1 2 0 0,-1 3 0 0,-2 0 0 31,0 1 208-31,-1 1 48 0,0-2 0 0,0 5 0 0,-1-2-176 0,-1-1-16 16,2-4-16-16,2-1 0 16,0-3-176-16,2-2 0 0,2-1 0 0,-1-1 0 15,2-2 0-15,1 2 128 0,1-3-128 0,0-2 0 16,0 0-608-16,1-1-208 0,2-4-32 0,2-2-18288 0</inkml:trace>
  <inkml:trace contextRef="#ctx0" brushRef="#br1" timeOffset="150882.22">20078 13792 28559 0,'-1'-3'2544'0,"-1"2"-2032"16,2-2-512-16,-1 1 0 0,1 1 1488 0,0-2 208 16,0 0 32-16,0-4 16 0,0-3-1168 0,0 2-256 0,1-5-32 0,1 4-16 15,0 0 416-15,-2 1 80 0,1 2 0 0,-1 0 16 0,-1 0-16 0,1 2 0 16,0 2 0-16,0-1 0 16,0 6-304-16,-1-3-64 0,0 2-16 0,-1 4 0 15,1 2-256-15,-1 4-128 0,-2 3 128 0,0 5-128 16,-1 2 0-16,-2 3 0 0,-2 3 0 0,-3 2 0 15,0-2 0-15,-5 3 0 0,-2 1 0 0,-5 2 0 16,-2 0 0-16,-5-1 0 0,-1 1 192 0,-2 1-64 0,-2-3-128 0,-1-4 128 16,-2 3-128-16,1-5 128 15,-2 3 128-15,0-7 32 0,-3 0 0 16,0-3 0-16,0-1 0 0,-2-2 0 0,1-2 0 0,-2 1 0 0,2 1-288 0,-3-4 128 16,1 2-128-16,0-2 0 0,4-2 176 0,-4-1-176 15,1-3 160-15,-2 0-160 0,3 2 0 0,1-3 0 16,0 1 0-16,-1-3 0 0,0 1 192 0,2-1-48 0,0 0-16 0,2 0 0 31,6-2-128-31,-1 2 0 0,2-3 0 0,-1-3 0 0,5 3 0 0,-1-1 208 0,3-2-48 0,1 1-16 16,3 1-144-1,0-2 0-15,1-1 0 0,-1 1 0 0,4-2 0 0,-2 1 0 16,1 0 0-16,-2-2 0 0,1 0 160 0,0 0-160 16,0-3 192-16,1-1-192 0,0 3 176 0,-1-6-176 15,0-1 160-15,0 0-160 0,1 2 192 0,-1-4-64 16,1 0-128-16,1 1 192 0,0-1-192 0,0 0 176 15,1-1-176-15,1 0 160 0,1 4-160 0,-1-2 0 16,3 1 0-16,0 1 0 0,2-2 128 0,1 2-128 16,1 3 192-16,0 1-64 0,1-1 96 0,-1 1 16 0,3 0 0 0,-2 2 0 15,0 1-240-15,2 0 0 0,-2-1 128 0,2 4-128 16,-2 0 0-16,1-1 0 0,-1 1 0 0,0 0 0 0,1 0 0 0,-2 0 0 16,1-1 0-16,0-1 0 0,2 2 0 0,0-1 0 15,-1 0 0-15,2-1 0 0,1 2 0 16,1 0 0-16,-1 2 0 0,2-2 0 15,0 3 0-15,0 0-160 0,0 0 160 0,-1-2-192 0,2 4 192 0,-2-2 0 16,0 3 0 0,1 1-128-16,-1-2 128 0,-1 2 0 0,1-2 0 0,2 3 0 0,-2 0 0 0,3 1 0 15,-1 1 0-15,-1 0 0 16,2 3 0-16,0 1 0 0,1 3 0 0,-2 2-128 16,1 2 128-16,0 1-208 0,0 4 80 0,-2 1 128 15,2-2-256-15,-3 0 80 0,2-3 16 0,-2-2 0 0,0-2 160 0,1-1-128 0,-2 0 128 0,-2-1-128 31,3-2 128-31,-3 1 0 0,0-1 0 0,1 1 128 16,-2-1-128-16,1-1 144 0,2-4-144 0,0 0 160 0,0-2-160 16,1-2 0-16,1-2 0 0,-1 0 0 0,1 0 0 0,0-2 0 15,0-2 0-15,0-2 0 0,-1 0 0 0,1-4 0 16,0-3 0-16,0-2 0 0,-1 2 0 0,2-6 0 16,1 1 0-16,1-4 0 0,1-1 0 0,1 1 0 15,2-4-160-15,2 1 160 0,1 3 0 0,0 1 0 16,2 1 0-16,1 0 0 0,-1-1 0 0,3 2 0 15,0 0 0-15,-1 3 0 0,0 1 0 0,0-1 0 16,3 0 0-16,0 0 0 0,-2 4 0 0,0-2 0 16,1-1 0-16,-2 3 0 0,0 2 0 0,-2 1 0 15,-1 2 0-15,0 1 0 0,-1 2 0 0,-1-1 0 16,0 4 0-16,1-2 0 0,-4 1 0 0,2 2 0 0,0-1 0 16,0 1 0-16,0-3 0 0,0 1 0 0,1 0 0 0,2 2 0 15,-1-3 0-15,2 0 0 0,1 1 0 0,2 0 0 16,5-2 0-16,2 2 0 0,1-3 0 0,6 2 0 15,3 0 0-15,3-1 0 0,4 3 0 0,1-1 0 16,-1 2 0-16,3-3 0 0,1 3 0 0,2 3 0 16,2-3-160-16,-4 2 16 0,1 2 0 0,-4-2 0 15,-1 3-752-15,-4 4-128 0,-1 1-48 0,-1 6-19008 16</inkml:trace>
  <inkml:trace contextRef="#ctx0" brushRef="#br1" timeOffset="154118.49">26277 13981 25791 0,'0'0'2304'0,"0"-3"-1856"0,-2 3-448 0,1 0 0 0,0 0 2912 16,0-2 480-16,-2 1 112 0,-2-2 16 0,0 1-3008 0,-3-2-512 16,0 0-288-16,-2 1 32 15,2 3-128-15,-1-3-16 0,-1 1-16 0,0 0 0 0,2 2 1024 0,-2-2 208 16,0 2 32-16,-1 0 16 0,1 0-352 0,-1 0-80 15,0 0-16-15,-1 2 0 0,0 2-416 0,1 0 0 16,1 2 0-16,-3 3 0 0,-4 0 0 0,-4 10 0 16,-2 1 0-16,-4 5 0 0,-3 3 0 0,-6 4 0 15,-5 0 0-15,-3 5 0 0,-2-1-144 0,-2-1 144 0,1 0 0 16,-3-2 0-16,2-1 0 0,-1-1 0 0,-1-1 0 0,0 1 0 16,-2-3 272-16,-2 0 64 0,1-3 16 0,0 1 0 15,2-4-80-15,-2 3-16 0,-5-1 0 0,-1 0 0 16,1-4-64-16,-5 1-32 0,-3-1 0 0,-2 1 0 15,0-1-160-15,-4-2 0 0,-2 1 0 0,-1 1 0 16,-1-2 0-16,1-2 0 0,1-1 0 0,2-1 0 16,5-6 0-16,2 2 0 0,0-4 0 0,2 4 0 15,3-3 160-15,0-1 48 0,1 0 16 0,2-2 0 16,1-2-224-16,0 2 128 0,-4-2-128 0,2 2 0 16,0 0 0-16,5 1 0 0,5-2 0 0,1-3 0 15,0 0 0-15,-2 0 0 0,2-3 0 0,-1 0 0 0,2 1 304 16,-1-2-48-16,0 1 0 0,-3 2 0 0,-1-1-256 0,-1-2 0 15,-1 2 128-15,1-2-128 16,-1 1 0-16,1 2 128 0,0-1-128 0,0-1 0 0,3 2 0 0,2-1 0 16,0-1 0-16,2-1-144 15,2 1 144-15,1-2 0 0,0 0 0 0,0-1 0 0,1-1 0 16,-1 1 128-16,2 1-128 0,1 2 128 0,2 1-128 0,-3 0 0 16,0 4-176-16,0-2 176 0,-2 0 0 0,0 0 0 15,-1 0 0-15,1 2 0 0,3 0 0 0,-3-2 0 16,1 1 0-16,0-1 0 0,2-1 0 0,2-1 0 0,1 0 0 15,1 0 0-15,0-2 0 0,3-2 0 0,1 0 0 0,-1 0 0 16,1-3 0-16,2 3 0 0,0-2 0 0,-1 2 0 16,1 0 0-16,-1 0 0 0,2 2 0 0,1-1 0 15,-1 1 0-15,1 1 0 0,0 3 0 0,-2 0 0 16,2 0 0-16,0 0 0 0,-1 1 0 0,-1-1 0 16,1 0 0-16,1 0 0 0,1-1 0 0,0 1 0 15,1-4 0-15,-1 4 0 0,0-2 0 0,-1-2 0 16,2 1 0-16,-2 0 0 0,1 0 0 0,-1-1 0 15,-2-1 0-15,1 4 128 0,-1-2-128 0,1 0 0 16,1-1 0-16,1 2 0 0,0-1 0 0,1 2-144 16,1 1 144-16,1-2 0 0,1-1 0 0,-1 2 0 15,2-1 0-15,0-1 0 0,2 2 144 0,-2-3-144 16,1 2 224-16,-1-2-64 0,0-1-16 0,1 1 0 16,0 2 80-16,2-2 16 0,-2 0 0 0,0-2 0 0,3 2-48 0,-1-2-16 15,2-2 0-15,-1 0 0 0,1 2-176 0,0-3 0 16,1-1 0-16,-2 1 128 15,-1 0-128-15,2-1 0 0,0 1 0 0,-2 2 0 16,-3-5 0-16,-2 2 0 0,-1 1 128 0,-1-3-128 0,2 4 0 0,-1 0 0 0,1-2 0 16,-1 1 0-16,4 2 208 0,0-2-32 0,1 2-16 15,-1-2 0-15,1 0 80 0,3 4 16 0,4-1 0 0,-2-3 0 16,-1 1-64-16,1-2 0 0,-1 0 0 0,1-4 0 16,2 6-32-16,-1-5-16 0,1 4 0 0,-1-4 0 15,0 0-16-15,0 0-128 0,1 1 192 0,0 2-64 16,0-2-128-16,-3 2 0 0,2-3 0 0,0 3 0 15,1-1 0-15,-1 1 0 16,0 0 0-16,0 1 0 0,1 0 0 0,1-1 128 0,-2 1-128 0,2 2 128 16,0-3 0-16,0 4 0 0,2-3 0 0,-2 1 0 15,1 0-128-15,0-1 0 16,2 2 0-16,-1 1 0 0,0 0 0 0,1-3 0 0,0 3 0 0,1 0 0 16,-1 1 0-16,1-4 208 0,-2 3-48 0,2-3-16 0,-2 4-144 15,1-1 0-15,-1 0 0 0,0 0 0 0,2 0 0 0,-2-1 0 16,1 1 0-16,0 2 0 0,2-2 0 0,0 1 0 15,0 2 0-15,1-1 0 0,0 0 0 0,1-1 0 16,-1 4 0-16,1-4 0 0,2 4 0 16,-1-4 0-16,1 4-144 0,0-2 144 0,0 2 0 0,0-4 0 15,1 4-128-15,-1-2 128 0,1 0 0 0,0 0 0 16,0 1 0-16,-1 0 0 0,1 0 0 0,-1-2 0 16,0 1 0-16,1 0 0 0,0-1 0 0,1-1 0 0,-1 4 0 15,-1-4 0-15,2 4-160 0,0-4 160 0,0 1-128 16,0 3 128-16,0-4-144 0,-1 4 144 0,1-4-160 15,0 1 160-15,-1 2 0 0,1 1 0 0,-1-3-128 0,0 1 128 16,-2 3 0-16,1-3 0 0,0 0 0 0,0-1 0 16,1 2 0-16,-1-2 0 0,1-1 0 0,-1 0 0 15,-1 3 0-15,2-2 0 16,-1-2 0-16,-1 1 0 16,2 1 0-16,-2 1 0 0,2-2 0 0,0 3 0 0,0 0 0 0,-1 1 0 15,2 1 0-15,0-3 0 0,0 3-176 0,-1 0 176 16,1 0-192-16,0 3 192 0,0-3-160 0,0 0 160 0,0 0-128 0,0 0 128 0,0 0-256 15,-11 16 48-15,7-9 0 0,2 2 0 0,-2 1-32 32,-1 2 0-32,1 1 0 0,1 3 0 0,-2 0 112 0,1 0 128 15,0 2-208-15,1 1 80 0,0-1 128 0,1 2 0 16,1-1 0-16,-1-3-128 0,1 0 128 0,0 0 0 16,1 0 0-16,1 0 0 0,0-1 0 0,-1-3 0 15,0 1 0-15,0-1 0 0,0 2-128 0,0-2 0 16,-1 0 0-16,1-2 0 0,-1-1-128 0,0 1-32 15,-2-4 0-15,2 0 0 0,-2 0 288 0,1-2 0 16,-1 0 0-16,1-2 0 0,1-2 0 0,-1 0 0 0,1 0 0 16,-1-2 0-16,1-1 0 0,-2 0 0 0,1-1 0 15,-1-2 0-15,-1-3 304 0,2-1-48 0,-2 0 0 16,2 0 0-16,-1-1-112 0,1 0-16 0,1-1-128 0,-1-1 192 16,1 1-192-16,1 0 0 0,0-1 0 0,0 2 0 15,0-1 0-15,0-1 0 0,1 4 0 0,-1-4 0 16,2 1 0-16,0-1 0 0,1 0 0 0,-1-2 0 15,3 1 0-15,-1 2 0 0,2-3 0 0,-1 2 0 16,1 0 0-16,1-2 128 0,1 4-128 0,-2 3 0 16,-1-1 0-16,0 3 0 0,0 1 0 0,-1 0 0 15,-2 4 0-15,0-4 0 0,0 3 0 0,-1 2 0 0,-1-2 176 16,0 2-16-16,1 0 0 0,-1 0 0 0,1 0 96 16,1-2 0-16,0 0 16 0,1 2 0 0,-1-2-32 0,3 2-16 15,1-4 0-15,3 0 0 0,2 2-224 0,3-4 144 16,0 0-144-16,5-1 128 0,1 1-128 0,2-1 0 15,2-2 0-15,0-1 0 0,1 4 0 0,1-4 0 16,0 4 0-16,-1-3 0 0,-1 3 0 0,0 0 0 16,-2 2 0-16,-2-2 128 15,-2-1-608-15,0-2-128 0,-1-1-32 0,-5-8-21424 0</inkml:trace>
  <inkml:trace contextRef="#ctx0" brushRef="#br2" timeOffset="168134.12">14154 13128 25791 0,'-2'3'2304'0,"1"-3"-1856"0,1 0-448 0,-1 0 0 0,1 0 1712 0,0 0 240 0,0-2 48 0,-1 2 16 32,-2-1-3856-32,2 1-768 0,-2-3-144 0,3 3-48 15,0 0 112-15,0 0 32 0,-26 9 0 0,14-2 0 0,-3 6 3808 0,-1-1 752 0,-2 4 144 0,-2 2 48 16,-2 1 48-16,-2 3 16 0,-1 4 0 0,1-3 0 16,-1-1-800-16,-2 3-144 0,0-3-48 0,-3 3 0 15,1-2 256-15,-3 2 48 0,0 1 16 0,-1-3 0 16,2-1-544-16,-3-2-112 0,3 1-32 0,2-1 0 15,3-4-576-15,0-1-224 0,4-4 176 0,2 0-176 16,3-5 0-16,3-1 0 0,2 0 0 0,2-5 0 16,2 0 0-16,2 0 0 0,2-2 0 0,1-2 0 15,3 2 0-15,0-2 128 0,3-5-128 0,2 2 0 16,1-2 0-16,3-1 0 0,2 0 0 0,4-2 0 16,1-3 0-16,3 2 0 0,3-3-128 0,1-3 128 0,0 3 0 15,-1 0 0-15,-1 0 0 0,0 1 0 0,-1-1 0 0,0-3 0 16,-3 3 0-16,0 0 0 0,-1-2 0 15,0 2 0-15,-2-3 0 0,-2 3 0 0,-1-3 0 16,-1 3 0-16,0 0 0 0,-1 0 0 0,0 1-128 0,-1 2 128 16,0 3 0-16,-1 1 0 0,-1-1-160 0,-1 4 160 15,-2 2-128-15,-1 2 128 0,-1 2 0 0,-1 0 0 16,-1 0 0-16,-1 4 0 0,-2 2 0 0,-1 2 0 16,-1-1 0-16,-3 5 0 0,-3 5 0 0,-4 6 0 15,-3-1 0-15,2-1 0 0,-2 1 0 0,0-2 0 16,-1 1 0-16,0-3 0 0,1-1 288 0,3-4-16 0,2-1 0 15,0-2 0-15,2-1-16 0,3-6 0 16,1 0 0-16,5-2 0 0,0-2-80 0,3-1-32 0,2-2 0 0,1-5 0 16,3-1 64-16,3-3 16 0,5-4 0 0,2-1 0 15,6-4-224-15,1 0 128 0,5-3-128 0,-1 0 0 16,1-1 0-16,1 2 0 0,-1 1 0 0,-1 1 0 16,-1 1-128-16,-2 1 128 0,-3 4-192 0,-3 1 192 15,0 4-256-15,-3-1 64 0,-3 2 16 0,-3 4 0 16,-2 0 176-16,-2 1 0 0,-3 1 0 0,-2 4 0 15,0-3 0-15,0 3 144 0,-1 3-16 0,-1-3-128 16,-1 0 208-16,0 2-64 0,-4 2-16 0,-1 0 0 16,-1 2 0-16,-5 3 0 0,-2 3 0 0,-3 4 0 15,-4 0-128-15,-3 6 0 0,-2 1 0 0,-3 1 0 16,0 2 0-16,-1 0 0 0,0 2 0 0,1-4 0 0,1 0 0 0,2-3 0 16,4-4 0-16,3-2 0 0,3-1 0 0,3-3 0 15,3-4 0-15,3-1 0 0,5-2 0 0,2-2 0 16,2-2 0-16,1-2 0 0,3 1 0 0,2-5 0 15,4-1 0-15,2-2 0 0,5-3 0 0,4-1 128 16,2-3-128-16,3-3 0 0,3-1 0 0,1-2 0 16,1 0 0-16,-1 1 0 0,-1-1 128 0,0-1-128 15,-1 5 128-15,-1-1-128 0,-2 2 0 0,0 1 0 16,-3 1 0-16,-2 0 0 0,-2 4 0 0,-3-1 0 16,-2 3 0-16,-4 2 0 0,-1 0 0 0,-3 2 0 0,-3 4 0 0,0-2 0 15,-2 3 0-15,-4 1 0 16,0 1 0-16,-5 2 0 0,0 2 0 0,-6 3 192 15,-3 2 0-15,-4 4 0 0,-1 1-192 0,-5 5 0 16,-4 5 144-16,-4 2-144 0,-3 4 0 0,-3 3 0 0,0 3 0 0,-3 1 0 16,2-2 0-16,0-3 0 0,-1 1-144 0,2-4 144 15,2 1 0-15,5-3 0 0,7-6 0 0,3-2 0 0,5-7 0 16,5-3 0 0,5-4 0-16,5-3 0 0,3-2 0 0,3-5 0 0,2 0 0 0,3-4 0 15,2-4-128-15,7-3-16 0,4-6 0 16,3-1 0-16,5-3 144 0,4-5-160 0,3-1 160 0,3-1-160 15,3-1 160-15,3 0 0 0,0-2-144 0,1-1 144 16,0-2 0-16,-4 1 0 0,1 5 0 0,-1-4 0 16,2 3 0-16,-3-1 0 0,-1 3 0 0,-4 2 0 15,0 1 0-15,-4 3 0 0,-2 2 0 0,-5 3 0 16,-3 4 0-16,-5 4 0 0,-4 3 0 0,-4 4 0 0,-3 1 0 0,-4 3 0 16,-1 0 0-16,-3 3 0 0,-2 1 0 0,-4 2 240 15,-4 4-48-15,-4 2 0 0,-4 2 32 0,-6 3 0 0,-3 5 0 0,1-2 0 31,4-1-224-31,-8 5 0 0,-7 5 0 0,-2 3 0 0,-1 0 0 0,-1 3 0 16,2-3-128-16,1 1 128 0,2 2 0 0,3-7 0 16,4-2 0-16,3-3 0 0,3-5 0 0,1 1 0 0,5-3 0 0,2-4 0 15,6-2 0-15,3-3 0 16,2 0 128-16,3-5-128 0,3-2 0 0,2-2 0 0,1-2 0 0,2-2 0 16,2-4 0-16,1-3 0 15,4 1 0-15,2-7 0 0,3 0 192 0,3-2-48 0,5-2-16 0,0 0 0 0,2-2-128 16,2-1-144-16,-1-1 144 0,3 1-208 15,-1-2 208-15,-1 2 0 0,-1-2 0 0,1 2 0 16,2 2 0-16,-2-2 0 0,1-1 0 0,-2 3 160 0,-2 3-160 16,-2 1 0-16,2-1 0 0,-5 4 0 15,0 1 0-15,-4 1 0 0,-2 5 0 0,-4 0 0 0,-2 2 0 0,-3 4 0 16,-3 1 0-16,-2 1-176 16,0 2 176-16,-4 2 0 0,0-2 0 0,-4 3 0 15,-2 3 0-15,-4 0 224 0,-1 5-48 0,-2 2-16 0,-3 2-160 0,-5 3 0 16,-1 2 144-16,-3 2-144 0,-1 3 0 0,1-3 0 15,-1 0 0 1,4 1 0-16,1-1 0 0,2-4 0 0,-1 5 0 0,0-5 0 16,2 2 0-16,2-1 0 0,1-1 0 0,5-4 0 0,3-2 0 0,3-3 0 15,3-3 0-15,2-2-128 0,3-3 128 0,1-2 0 16,2 1 0-16,2-4 0 0,1 1 0 0,2-3-192 16,4-4 192-16,2 1-192 15,2-4 0-15,1-2 0 0,-1 2 0 0,2-3 0 16,1 1 192-16,1-4 0 0,2 3 0 0,-1 0 0 0,0 1 0 0,-2 2 0 15,2-3 0-15,-2 0 0 0,1 3 128 0,0-2-128 16,0 2 128-16,-1-3-128 0,-2 3 0 0,-1 1 0 16,-1-2 0-16,0 3 0 0,-3 1 0 0,-2 3 0 15,-2-2 0-15,-2 5 0 0,0 0 0 0,-4 2 0 0,1 2 0 0,-4 0 0 0,0 2 0 0,-3 2 0 16,-1 0 0-16,-5 5-128 0,-3 1 128 0,-5 2 0 31,0 2 160-31,-5 4-160 0,-4 2 0 0,-3 2 0 16,2-1 0-16,-3 2 0 15,-5 3 0-15,-2 1 0 0,-1 1 0 0,0 1 0 0,3-6 0 0,1-1 0 16,6-1 0-16,2-5 0 0,5-2 0 0,3-3 128 16,4-1-128-16,2-4 0 0,6-2 0 0,0-2 0 15,5-2 0-15,1-2 0 0,2-2 0 0,2-2 0 16,1 0 0-16,2-4 0 0,3-1 0 0,3 0 0 0,2-4 0 16,5-4 0-16,-1 2 0 0,3-1 0 0,2-3 0 0,3 1 0 15,1-3 0-15,1-1 0 0,4-1 0 0,1 2 0 16,-2-2 0-16,-2 3 0 0,-2-1 0 0,-1 2 0 15,-3 1 0-15,-2 4 0 0,-2-2 0 0,-3 4 0 16,0 2 0-16,-5-1 0 0,-1 7 0 0,-3-2 0 16,-4 4 0-16,0 0 0 0,-4 4 0 0,0 0 0 15,-1 1 0-15,-3 2 0 0,-2-1 0 0,-5 5 0 0,0-1 256 16,-5 1 16-16,-1 6 0 0,-4-1 0 16,0 4-272-16,-2-1 160 0,-3 2-160 0,-1 2 128 15,2-1-128-15,-3 1 0 0,1 1 0 0,0-2 0 0,4-2 0 0,1 3 0 16,1-3 0-16,1 0 0 0,1-1 0 0,1-2 0 15,4 0 144-15,4-6-144 0,2-1 0 16,4-1 0-16,3-1 0 0,2-4 0 0,1 0 0 0,3-4 0 16,0 2 0-16,2-6 0 0,1 2 0 0,2-2-208 15,1 1 16-15,2-6 16 0,1 0 176 0,3-3 0 16,1-1 0-16,0 0 0 0,0-2 0 0,-2 3 0 16,-1 0 0-16,0 4-128 0,-1-1 128 0,-2 1 0 15,-1 2 0-15,-3 4 0 0,0 2 0 0,-2-1 0 16,-2 4 0-16,-2 1 0 0,1-3 0 0,-2 3 0 15,1 0 0-15,-2 0 0 0,-1 3 0 0,-1 1 192 0,0-2-64 0,-4 2 0 16,2 2 64-16,-3 0 32 16,-2 2 0-16,-1 3 0 0,-1-1-224 0,-1 2 0 0,-5 4 0 0,-1-2 0 15,0 2 0-15,1-1 0 0,-2 1 0 0,-2-3 0 16,0 2 0-16,1 0 0 0,1-1-160 0,1-6 160 16,2 2 0-16,4-2 0 0,0-2 0 0,4-4 0 15,3 1 0-15,3-6 0 0,3 3 0 0,1-4 0 16,2-2 0-16,3 0 0 0,0 0 0 0,5-4 0 15,6-2-144-15,4-4 0 0,5-3 0 0,3 0 0 16,3 0 144-16,2-4 0 0,2 1 0 0,-3 1 0 0,0 5 0 16,-3-2 0-16,-3 4 128 0,-4-1-128 15,-1 5 0-15,-4-2 0 0,-4 4-192 0,-3 0 64 16,-3 4 128-16,-3-1 0 0,-2 4 0 0,-3 1 0 16,0 0 0-16,-3 0 0 0,-1 0 0 0,-2 1 0 15,-3 2 240-15,-3-1-32 0,-1 4 0 0,-4 0 0 0,-2 2-208 0,-1 0 128 16,0 2-128-16,-2 3 0 0,-1-1 0 0,-2 2 0 15,0 1 0-15,-1 1 0 0,4 0 0 0,1 0 0 16,0 0-128-16,3-1 128 0,3 1 0 0,-2-4 0 16,5 2 0-16,0 1 0 0,3-3 0 0,3 2 0 15,1-6 0-15,2 3 0 0,3 0 0 0,1-3-128 16,4 1 128-16,1-6 0 0,2 1-144 0,3-2 144 16,1-2-208-16,4-3 80 0,3 0-192 0,2-5-48 0,4 0 0 0,-1-4 0 15,2-1 368-15,5 0 0 0,4-6 0 0,2-2 0 16,-3 4 0-16,1-2 0 0,0 3 0 0,0 0 0 15,-2 4 0-15,-2 2 0 16,-3-1 0-16,-2 3 0 0,-3 0 0 0,-2 4 0 0,-4-2 0 0,0 2 0 16,-4-1 0-16,1 4 0 0,-4 1 0 0,0 0 0 15,1-2 0-15,0 4 0 0,-1-2 0 0,-2 1 0 0,0 2 0 16,2-3 0-16,-3 2 0 0,-2 2 0 0,0-4 0 16,-1 2 0-16,0 5 0 0,-1-4 0 0,0 3 0 0,-2 1 0 15,0 3 0-15,0-1 0 16,-3 4 0-16,1 0 0 0,-3 5 0 0,-2-2 0 15,1 2 0-15,-1 5 0 0,-3-1 0 0,0 0 0 16,-1-2 0-16,1-2 0 0,0 1 0 0,1-3 0 16,3-2 192-16,0-3 0 0,1-1 0 0,1-3 0 15,3 2-64-15,1-6-128 0,0 2 192 0,1-1-64 16,3-3-128-16,1 2 0 0,0-3 0 0,1 0 0 16,3 0 0-16,1-4-144 0,1 0 144 0,1-2-208 15,2 0 208-15,1 0-176 0,-2-4 176 0,1 1-160 0,0 1 160 0,2-3 144 16,-2-1-16-16,1 0-128 15,0 1 0-15,0-1 0 0,1-1 0 0,0-2 0 0,0 2 0 0,0 0 0 16,-1 0 0-16,2-2 0 0,1 1 0 0,0 2 0 0,-3 0 0 0,0 2 0 16,-1 4 0-16,-2-1 0 0,-2 5 0 0,-3 1 0 15,-2 2 0 1,-1 1 0-16,-3 5 0 0,-1-1 0 0,0 4 0 0,-4 2 0 16,-1 4 0-16,-2 0 0 0,-3 3 0 0,-1 0 0 15,-1 0 0-15,-2 1 0 0,-2-2 0 0,1 1 0 16,-1-3 0-16,1-1 0 0,2-2 0 0,-2 0 128 15,2-1-128-15,1-2 160 0,2-1-32 0,2-3-128 16,1 1 192-16,1-4-64 0,1 3-128 0,-1-2 0 0,2-2 0 0,-1 2 0 16,3 0 0-16,-1-1 0 0,0 2 0 0,0-1 0 15,1 0 0-15,-1 1 0 0,2 2 0 0,0 2 0 16,0-3 0-16,1 4 0 0,0 0 0 0,0-2 0 16,1 2 0-16,0-2 0 15,2 0 0-15,-1-2 0 0,2 1 0 0,-1-4 0 0,1 0 0 0,1-2 0 0,1-1 0 0,0-1 0 16,2-3 0-16,1-1 0 0,0-1 0 0,1-1 0 15,0-2-192 1,0-1 192-16,0 0 0 0,0-2 0 0,0-1 0 16,0 0 0-16,1-2 0 0,-1-1 0 0,1-3 0 0,-1-1 0 15,0 2 0-15,-1-3 0 0,3 4 0 0,-1-2 0 16,-1 3 0-16,-2 0 0 0,0 4 0 0,-2 2 0 16,-2 1 0-16,-1 3 0 0,-1 3 0 0,-4 2 0 15,0 1 0-15,-3 1 0 0,-4 4 0 0,-4 5 0 16,-3 3 0-16,-5 3 0 0,-4 2 128 0,-6 4-128 15,-3 4 0-15,-3 0 0 0,-2 3-192 0,-2 2 192 0,0-3 0 16,0 1 0-16,2-1 0 0,2 3 0 0,2-3 0 16,2 1 0-16,2-6 0 0,4 1 0 0,3-4 0 0,3-2 0 15,3-2 144-15,1-6-144 0,5 0 0 0,2-5 0 16,4-1 0-16,2-4 0 0,3-3 0 0,1-1 144 16,0-2-144-16,3-4 0 0,0-2 496 0,2-4-16 15,1-5 0-15,2-3 0 0,2-3-288 0,0 1-64 16,-1 0-128-16,1 2 192 0,3-5-192 0,-2 3 0 15,1-2 0-15,1 1 0 0,-2-2 192 0,0 3-48 16,-1-2-16-16,0 3 0 0,-2 0-128 0,1 2 0 16,-2 0 0-16,2 2 0 0,0 2 0 0,-1-2 0 15,3 3 0-15,-1 0 0 0,2 3-176 0,-1 1 176 16,0-1-128-16,0 2 128 0,0 3 0 0,0-2 0 16,-1 2 0-16,-1 4-128 0,-1-1 128 0,-1 1 0 0,-1 0 0 15,-3 2 0-15,0 2 0 0,-3-1 0 0,0 2 0 0,-1-1 0 16,-2-2 0-16,-1-1 0 0,-2 1 0 0,-2 1 0 15,-1-1 0-15,-2 1 0 0,-2 0 0 0,0 0 0 16,-2-1 0-16,-1 4 0 0,-3 4 0 0,1 0 0 16,-1 2 0-16,-2 3-256 0,-2 1 32 0,-2 2 16 15,2 0-304-15,-2 4-64 0,-2 1-16 0,1 2 0 16,1 0-560-16,-2 6-96 0</inkml:trace>
  <inkml:trace contextRef="#ctx0" brushRef="#br2" timeOffset="173185.1">20741 13184 6479 0,'3'-2'576'0,"0"-1"-448"0,-2 2-128 0,-1 1 0 15,1-2 2384-15,1 1 464 0,0-2 96 0,2-3 16 16,-1 2 80-16,2-2 16 0,-1 4 0 0,-1-2 0 16,-1 4-1088-16,-2-3-224 0,1 3-32 0,-2 3-16 0,0-3-784 0,-2 1-144 15,1 2-48 1,-1 0 0-16,0 0-720 0,-1-1 0 0,2 2 0 0,-3-4-160 15,1 0-32-15,0 2 0 0,0-2 0 0,1 0 0 0,-1 0-16 0,0 0-16 16,1 2 0-16,0-2 0 16,1 0 32-16,-1 0 16 0,1 0 0 0,-2 2 0 0,2-2 176 0,-1 3 0 15,-1-3 0-15,-1 3 0 0,0 1 480 0,-1 0 32 0,0 1 0 16,-3 1 0-16,0 1 0 0,-3 2 0 16,0 1 0-16,-2-2 0 0,1 6-272 15,-4-2-48-15,-2 1-16 0,-1 0 0 0,0 2-16 0,-1-1 0 0,0-2 0 0,-1 3 0 16,-3-1 112-16,-1-2 32 0,2 2 0 0,-4 0 0 15,1-1-112-15,1 0 0 0,2 2-16 0,-2-2 0 16,2-4-176-16,1 4 128 16,0-3-128-16,4-3 128 0,1-1-128 0,3-1 0 0,2 1 0 0,2-2 0 15,2 0 0-15,3-2 0 0,1 0 0 0,2-2 0 0,2 0 0 16,0-2 0-16,1 2 0 0,2-2-176 0,2-2-16 16,1-2-16-16,3-4 0 0,0 0 0 0,3-2 16 15,2-3 16-15,0 1 0 0,3-4 0 0,3 2 176 0,-1-3 0 16,5-1 0-16,-1 2-128 0,3-3-32 0,-1 1 0 15,5-2 0-15,-1 0 0 0,1 1 160 0,2 1 0 16,1 1 0-16,-1 3 0 0,-2 0 0 0,0 0 0 16,-1 4 0-16,-2-1 0 15,-4 3 0-15,-3 4 0 0,-3 2 0 0,-6 2 0 16,-4 2 0-16,-2 0 0 0,-4 4 0 0,-1 1-128 0,-3 1 128 0,-2 4-208 16,-4 0 80-16,-4 3 128 15,-1 2 352-15,-3-1 192 0,-3 3 32 0,-3-1 16 0,-2 1-288 0,-1 2-64 16,-2-1-16-16,-2 1 0 0,-2 1-64 0,-1 1-16 0,-1-1 0 15,1 1 0-15,-1-2 0 0,0 0 0 16,4-2 0-16,1-2 0 0,2-3 0 0,2 1 0 0,4-6 0 0,2 2 0 31,5-5-144-31,2-2 0 0,4-1 0 0,3-1 0 0,1-1 0 16,4-4 0-16,3 0-144 0,3-3 144 16,4-2-304-16,3-5 0 0,6 1 0 0,3-2 0 15,3-1 304-15,5 0-160 0,3-2 160 0,0-1-128 0,1 3 128 0,2-3 0 0,1 2 0 0,-1-1 0 16,-1 2 0-1,-2-2 0-15,-1 4 0 0,-4 2 0 0,1 0 0 0,-5 1 0 0,-2 5 0 0,-3-2 0 0,-4 5 0 32,-1-2 0-32,-5 0 0 0,-1 2 0 0,-4 4 192 0,-2 0-16 15,-1 0-16-15,-2 4 0 0,-3 0 32 0,-2 2 0 16,-4 2 0-16,-6 6 0 0,-4-2-192 0,-3 7 192 16,-5 1-192-16,-5 4 192 0,-5 1-400 0,-4 4-80 15,-3-1-16-15,-3 2 0 0,-1 1 144 0,1-2 32 16,2 1 0-16,5-4 0 0,5-6 128 0,1 1 0 15,4-3 0-15,3-2 128 0,7-6 0 0,5-4 0 16,6-2 0-16,4-4 0 0,4 0 0 0,4-6 16 16,4-4 0-16,4-2 0 0,2-2-144 0,6-4-272 15,5-3 64-15,7-3 16 0,4-1 192 0,4-3-176 0,5-1 176 16,4-2-160-16,2 2 160 0,0-2 0 0,1-1 0 0,-2 1 0 16,0-1 144-16,-2 0-144 0,0 3 192 0,-7 4-192 15,-3 3 0-15,-3 0 0 0,-2 0 0 0,-3 3-144 16,-4 3 144-16,-5 4 0 0,-3 2 0 0,-7 1 0 15,-2 2 0-15,-2 4 0 0,-4-1 0 0,-2 4 0 16,-2 0 256-16,-5 0-32 0,-2 4 0 0,-5 2 0 16,-6 4 0-16,-8 5 0 0,-8 7 0 0,-8 4 0 15,-6 5-624-15,-7 5-128 0,-6 2-32 0,-3 6 0 16,0-2-16-16,2 1-16 0,1-5 0 0,7-3 0 0,5-3 976 16,1-1 192-16,3 0 32 0,5-5 16 0,7-4-192 0,8-6-48 15,6-3 0-15,6-7 0 0,7-5-384 0,4-2 0 16,2-2 0-16,4-3 0 0,4-4 0 0,3-3-256 15,4-5 64-15,7-1 16 0,3-7 48 0,6 1 0 16,4-6 0-16,5-1 0 0,6-3 128 0,1-3 0 16,4-1 0-16,1 5 0 0,3-3 0 0,-3 1 0 15,0 3 0-15,-2 3 0 0,-5 1 0 0,-1 1 0 16,-1 3 0-16,-5 5 0 0,-4 2 0 0,-4 2 0 16,-3 3 0-16,-6 7 0 0,-5 0 176 0,-3 2 16 15,-4 2 0-15,-4 2 0 0,-2 2 144 0,-3 2 48 0,-3 2 0 16,-4 4 0-16,-4 3 96 0,-5 3 32 15,-5 0 0-15,-6 8 0 0,-7 5-512 0,-5 2 0 0,-5 2 0 0,-6 2 0 16,1 4-192-16,-2-3-16 0,0 3-16 0,3-6 0 16,4-3 224-16,4-3-144 0,5-4 144 0,5-2-128 15,4-2 128-15,5-8 0 0,7-2 0 0,5-7 128 16,6-1-128-16,3-4 0 0,4-1 0 0,3-7 128 16,2 0-128-16,3-8 0 0,5 1 128 0,5-5-128 0,4 1 0 15,6-6 144-15,5-1-144 0,4-2 0 0,1 3 0 0,6-4 0 16,1 0 0-16,4-2 0 0,-1 1 0 0,-1 4 0 15,-3 1 0-15,-3 3 160 0,-5 3-160 0,-4 1 0 16,-2 4-160-16,-7 4 160 0,-3 3 0 0,-5 4 0 16,-5 4 0-16,-5-1 160 0,-3 3-160 0,-3 3 0 15,-1-3 0-15,-3 3 0 0,-2 2 128 0,-4 3 0 16,-3 2 0-16,-5 2 0 0,-1 0 208 0,-5 3 48 16,-1 2 0-16,-2 2 0 0,0 0-384 0,-5-1 0 15,0 4 0-15,-4 2 0 0,-3 3 0 0,0-1-208 16,0 3 80-16,0-4 128 0,5-1-208 0,2-2 80 0,6-6 128 15,6 0-208-15,5-6 208 0,5-1 0 0,4-5 0 16,4-4-144-16,3 0 144 0,4-4 0 0,2-2 0 0,4-3 0 16,5-5 0-16,3-2-128 15,7-2 0-15,2-4 0 0,2-1-64 0,3-1-16 0,4-2 0 0,3-3 0 16,3-2 208-16,3-1 0 0,1 4 0 0,-2-3 0 16,-1 2 0-16,-1 1 0 0,0 3 128 0,-2 2-128 15,-4 4 0-15,-5 1 0 0,-4 1 0 0,-5 8 0 16,-4 0 0-16,-6 2 0 0,-5 4 0 0,-3-1-144 15,-3 4 144-15,-2 0 0 0,-3 2 0 0,-3 3 0 0,-4-2 272 16,-5 1 48-16,-4 5 0 0,-4-2 0 0,-3 3-64 0,-1 1 0 16,-3 3 0-1,-3 2 0-15,-1 2-256 0,-1-2 0 0,-1 3 0 0,2-1 0 0,0-1 0 0,2-1 0 16,3-2 0-16,2 0 0 0,2-2 0 0,2-2 0 16,3-1 0-1,4 1 0-15,4-4 0 0,1-3 0 0,4 0 0 0,3-3 0 16,2 0 0-16,2-2 0 0,1-1 0 0,1 0 0 15,-1-1 0-15,3-2-192 0,2-4 16 0,1 0 16 0,3-2 160 0,-1-3-192 16,3 1 192-16,2 2-192 16,0-1 192-16,1 0 0 0,1 0 0 0,0 2 0 0,1 0-160 0,-1 2 0 0,-2 1 0 15,1 0 0-15,-2 2 160 0,0-2 0 0,-2 1 0 16,-1 2 0-16,-2 0 0 0,-2 4 0 0,-1-1 0 0,-4 2-128 16,0 0 128-16,-1-3 0 15,0 2 0-15,-4 1 0 0,0 1 256 0,-4 2 0 0,-2-1-16 0,-3 2 0 16,1 2 48-16,-3 0 16 0,-2 0 0 0,-1 4 0 15,-4-2-304-15,0 0 0 0,-1 5 0 0,2-3 0 16,2-2 0-16,0 2 0 16,2-2 0-16,-1 0 0 0,5 1 0 0,0-3 0 0,2-1 0 0,3 0 0 15,2-4 0-15,0 2 0 0,4-3 0 0,-1 0 0 0,3 0 0 0,1-4 0 16,0 2 0-16,1-2 0 0,3-2-256 0,1 0 0 31,0-4 0-31,3 1 0 0,1-1 256 0,3-2 0 0,2-2 0 0,2-1 0 0,1 2 0 0,0 0 0 16,3 1 0-16,0 0 0 0,0-2 0 0,-2 5 0 15,2-1 0-15,-4 1 0 0,0 2 0 0,-3 1 0 16,-3 1-128-16,-5 2 128 0,-2 3 0 0,-3 2 0 16,-1-2-128-16,-3 4 128 15,-2 2 0-15,-4 0 0 16,-2 0 0-16,-3 4 0 0,-2-1 0 0,-2 1 0 16,-1 0-128-16,-1 2 128 0,0 0 0 0,-1 1 160 0,2 0-32 15,0 0 0-15,3-1-128 0,2-2 0 0,3-1 0 16,3-2 0-16,4 2 0 0,2-3 0 15,3-2 0-15,1-2 0 0,4 2 0 0,1-2 0 0,5-1 0 16,3 2 0-16,4-3-176 0,5 0-64 0,0-3-16 16,4 2 0-16,4-1 128 0,3-4 128 0,0-1-208 15,1-1 80-15,-2 0 128 0,1 0 0 0,-2-2 0 0,-3 0-128 16,-1 0 128-16,-1-2 0 0,-1-1 0 0,-1 1 0 16,-1 2 0-16,-3 1 0 0,-1 2 0 0,-1 1 0 15,-3-1 0-15,-3 1 0 0,0 0 0 0,-3 0 0 16,-3 3 0-16,-2 0 0 0,-1 2 0 0,-3 1 0 15,-1 1 0-15,-3 1 0 0,1-2 0 0,-3 4 0 0,-1 2 0 16,-3 0 0-16,-1 4 0 0,-2 5 0 0,-5 1 0 0,-2 3 0 16,-2 0 0-16,-1 4 0 0,-3-1-160 15,-2 5 160-15,-2-1-192 0,1 0 192 0,1 1 0 0,2-4 0 16,0-1 0-16,3-4 0 0,3 0 0 0,3-3 0 16,4-3 0-16,3-5 0 0,2 2 0 0,3-5 0 15,2-2 0-15,2-2 0 0,2 0 0 0,2-2 0 0,2-2 0 16,4-2 0-16,2 0-240 0,4-1-32 0,2-2-16 15,2 0 0-15,2 1 288 0,1-3 0 0,1 1 0 0,2 1 0 16,0-1 0-16,1-3-128 0,3 1 128 0,1-2 0 16,-1 2 0-16,-1-3 0 0,-3 5 0 0,-3-3 0 15,2 0 0-15,-4 2 0 0,-4 4 0 0,-4 1 0 16,-3-1 0-16,-5 5 0 0,-4 1 0 0,-2 1 0 16,-2 1 0-16,-2 1 192 0,-3 1-48 0,-4 3-16 15,0 0 384-15,-5 2 64 0,-6 1 0 0,0 4 16 16,2-1-320-16,-4 1-64 0,-2 5-16 0,-3 2 0 15,1-2-192-15,-1 5 0 0,-1-1 0 0,1 3 0 0,2-3 0 16,1 1-128-16,2 1 128 0,3-2 0 0,2-2-144 16,4-5 144-16,4-2 0 0,3-4-144 15,5-1 144-15,3-5 0 0,2 0 0 0,4-6 0 0,5 2 0 0,2-8-128 16,7-1 128-16,2-6-192 0,4 0-128 0,2-2-16 16,1-5-16-16,1 1 0 0,0 0 0 0,1 0 0 15,0-1 0-15,-1 1 0 16,4-3-192-16,1 1-32 0,2-1-16 0,4 2-12128 15,3-2-2416-15</inkml:trace>
  <inkml:trace contextRef="#ctx0" brushRef="#br2" timeOffset="177870.65">27381 13243 5519 0,'-4'4'496'0,"2"-2"-496"0,1 0 0 0,1-2 0 15,0 0-208-15,0 0-144 0,-2 0-32 0,-1 3 0 0,-1 0 2976 0,0 0 592 16,-1 1 112-16,0-4 32 0,2 0 592 0,-2 0 128 15,1 0 32-15,-1-3 0 0,1 2-1840 0,-1-2-384 16,2 0-64-16,-2 3 0 0,1-3-912 0,-1 3-176 16,-1 0-48-16,0 0 0 0,-2 3-224 0,1-3-48 0,-3 3-16 0,-1 0 0 15,-2-2-368-15,0 2 0 0,-2 0 0 0,-1 0-128 16,-1 3-192-16,-2 0-48 0,-1 0 0 16,0-1 0-16,-1 1 368 0,-1-1 128 0,1 2 0 0,0-4 0 15,1 3 192-15,1-2 16 0,-1 0 16 0,1 1 0 16,1-1-144-16,2-2-16 0,-2 2-16 0,3-2 0 15,1 2 16-15,-1 0 0 0,1-1 0 0,1 2 0 16,0 1 0-16,0 2 16 0,-1 1 0 0,-1 0 0 16,0 1-208-16,-1 3 0 0,0-5 128 0,-1 3-128 15,-2 1-160-15,1-1-80 0,-3 1-16 0,-3 3 0 16,0-1 256-16,0 0-144 0,-1 2 144 0,3-3-128 0,-1 3 128 16,3-4 0-16,2 1 0 0,5-4 0 0,3-2 0 15,1-4 144-15,4 0-16 0,3-2-128 0,1-1 176 16,1-1-176-16,3-4 160 0,4 0-160 0,1-6 0 15,3-2-256-15,7-3 16 0,0-1 16 0,3-1 224 0,5-3 0 16,6-3 0-16,5-1-144 0,4 1 144 0,3 0-160 16,0 1 160-16,1 0-160 0,-2 4 160 0,0-1 0 15,-1-1 0-15,-1 1 0 0,-1 4 0 0,-5 1 0 16,-1 1 128-16,-3 2-128 0,-3 0 160 0,-3 2-32 0,-4 1-128 16,-6 3 192-16,-4-1-64 0,-5 4-128 0,-2 1 176 0,-7 2-176 15,0 2 0-15,-7 4-144 0,-4 0-16 0,-6 4 0 16,-4 4 160-16,-5 3 0 0,-4 1 0 0,-3 3 0 15,-4 1 192-15,-3 0 80 16,-2 4 16-16,-3 2 0 0,-1 3 32 0,-1-2 0 16,5-3 0-16,-1 1 0 0,-1-1-32 0,2-4 0 0,3-1 0 0,4-1 0 15,3-1-160-15,6-6-128 16,5 0 144-16,4-7-144 0,6-3 0 0,4 0 128 16,3-3-128-16,5-3 0 0,2 0 128 0,2-6 0 0,3 2-128 0,4-6 192 0,5-3-192 15,3 0-160-15,5-5 32 0,3 1 0 0,5-1 0 16,1-1 0-16,2 2 0 0,3-4 0 15,3 1 128-15,1 4-128 0,0-4 128 0,-2 5-128 0,-2 2 128 0,-4 0 0 16,-2 1 0-16,-3 1 0 0,-1 2 0 0,-4-1 0 16,-2 7 0-16,-3-2 0 15,-2 4 0-15,-4 0 0 0,-1 0 0 0,-3 4 0 0,-2-2 144 0,-2 2 64 16,-1-3 16-16,-1 3 0 0,-2 0 224 0,-2 3 32 16,-2-1 16-16,-5 2 0 0,-1 0-496 0,-6 0 0 15,-4 4 0-15,-3 1 0 0,-3 4-288 0,-7 0-48 16,-3 5-16-16,-4-2 0 0,-1 3 96 0,1-2 32 0,-1 2 0 15,3-1 0-15,3-2 224 0,5-3 0 0,5-1 0 0,6-6 0 16,7 1 0-16,4-4 0 0,7-3 0 0,3-3 160 16,2 0-160-16,6-3 0 0,5-4-192 0,5-2 192 31,6-4-528-31,6-3 16 0,5-1 0 0,4-2 0 0,3 0 288 0,4-3 64 0,2-3 16 0,0 0 0 16,-1 5 144-16,1-4 0 0,2 1 0 0,-2 0 0 15,-2 1 0-15,-2 0 0 0,-2 3 0 0,-6 2 128 16,-3 2-128-16,-7 3 144 15,-6 4-144-15,-4 2 160 0,-3 0 32 0,-6 4 0 0,-3 0 0 0,-3 4 0 16,-2 1 224-16,-5 0 48 0,-3 4 16 0,-2 2 0 0,-3 0-192 16,-2 1-32-1,-1-1-16-15,-4 4 0 0,-6 2-240 0,-6 4 0 0,-6 0 0 0,-3 4-160 16,-2 1-16-16,-3-1 0 0,-1 1 0 0,-1 1 0 0,-2 1 176 0,3 1 0 16,1-2 0-16,4 0-128 0,5-2 128 0,4-5 0 15,4-1 128-15,5-4-128 0,4-2 240 0,4-4-32 16,5-2 0-16,3-2 0 15,5 0-208-15,1-3 0 16,4 0 0-16,1-5 0 0,3 0-128 0,3-4 128 0,5-3-192 0,3-2 192 16,3-2-288-16,2-3 48 0,3 0 16 0,2-3 0 0,1-4 224 0,1 3-176 15,-2 4 176-15,-1-1-160 16,-1 0 160-16,-2 4-128 0,0 0 128 0,-2 3-128 16,-3 2 128-16,-2 2 0 0,-2 2 0 0,-3 2 0 15,-2-1 0-15,-2 3 128 0,-1 1 0 0,-2 0 0 16,0 4 512-16,-2-2 96 0,-1 1 32 0,1 0 0 0,-1 0-208 0,-1 2-48 0,0 0 0 0,-3 0 0 31,1 2-512-31,-3 2 0 0,-3 2 0 0,-1 2 0 16,-4 4-320-16,-4 4-160 0,-7 5-32 0,-5 5-16 15,-6 5-304-15,-6 4-64 0,-3 3-16 0,-2-1 0 0,-2-1 576 0,1 1 112 0,0-2 32 0,2-6 0 16,3-1 528-16,8-5 112 0,4-2 32 0,6-5 0 31,5-3-80-31,5-6-16 0,3-1 0 0,5-2 0 0,2-2-384 16,3-2 0-16,1 0 0 0,1-2 0 0,2 1-352 0,-1-3 0 15,3-1 0-15,1-1 0 0,2 0 192 0,1-2 160 16,3-2-208-16,1-2 80 0,2 0 128 0,2-5 176 16,4 1-48-16,2-5 0 0,3-1-128 0,0 0 192 15,-1 0-192-15,1-3 192 0,2 1-192 0,0-4 0 16,-1-1 0-16,1 1 0 0,-3 0 0 0,-2-1 0 16,-2 2 0-16,-3 1 0 0,0 4 0 0,-4 1 0 15,-1 3 0-15,-3 4 0 0,0 4 0 0,-4 0 0 16,-1 4 0-16,-2-1 0 0,0 5 0 0,-2 1 0 0,-1 1 128 15,-2 1-128-15,-2 4 208 0,-2 2 16 0,-4 6 0 0,-4 3 0 16,-4 5-224-16,-6 5 0 0,-5 2 128 0,-5 1-128 31,0 2-320-31,-6 1-128 0,-5 2 0 0,-2-2-16 0,2 1 320 0,1-5 144 0,4-1-128 0,4-7 128 16,5-1 336-16,5-6 160 0,6-2 16 0,5-6 16 16,5-2-336-16,5-3-192 0,3-4 192 0,2-5-192 15,2 2 0-15,3-8 0 0,2-1-192 0,2-4 48 16,4-2-16-16,0-2 0 0,6-1 0 0,1-4 0 15,4 1 160-15,4-3 0 0,1-1 0 0,4-1 0 16,-1 1 0-16,1 1 0 0,-2 5 128 0,0 2-128 0,-1 4 0 16,-3-1 0-16,-1 7 0 0,-5-1 0 0,-3 8 0 15,-4 1 0-15,-2 1 0 0,-4 4 0 0,-3 1 384 0,-3 1 64 16,-2 1 16-16,-2 2 0 0,-2 1-16 0,-2 2-16 16,0 2 0-16,-4 1 0 0,-1 0-240 0,-2-2-32 15,-3 5-16-15,-2 0 0 0,-3 0-144 0,-3 0 0 16,-3 2 0-16,-3 1 128 0,-2-1-128 0,-1 1-224 15,-3 2 48-15,0-4 16 0,0 2 160 0,3-3-192 16,2-4 192-16,4 0-192 0,1-2 192 0,3-4-128 16,6 0 128-16,3-3-128 0,3 0 128 0,5-6 0 15,4 1 0-15,2 1 0 0,5-6-208 0,3 0-16 16,6-2 0-16,4-4 0 0,5 1-16 0,3-1 0 0,3 0 0 16,5 0 0-16,3 0 240 0,4-2-144 0,1 2 144 0,0 3-128 15,1-4 128-15,0 5 0 0,0-3 0 0,-3 5 0 16,-2-2 144-16,-3 2-144 0,-4 1 192 0,-4 2-192 15,-2-2 384-15,-3 3-16 0,-3 0-16 0,-3 2 0 16,-5 3-16-16,-2 1 0 16,-5 0 0-16,-2 0 0 0,-2 4-64 0,-5 0-16 15,-4 2 0-15,-4 2 0 0,-5 3-256 0,-5 4 0 0,-5-1 0 0,-5 3 0 16,-4 1-288-16,-3-1-64 0,0 3-16 0,-2-4 0 16,-2 2 368-16,1 1 0 0,1 1-144 0,5-6 144 15,4 3 0-15,7-5 192 0,6-2-16 0,7-3-16 0,6-2-160 16,4-1 0-16,3-4 0 0,5-3 0 15,3 2 0-15,3-5 0 0,5 0 0 0,5-3 0 16,3-1-304-16,3-2-80 0,4-2-32 0,2-1 0 0,3-1 416 0,2-3-160 16,3-4 160-16,0-1 0 0,-2-1 0 0,-1-1 0 15,-5 1 0-15,-5 5 0 16,-5 2-240-16,-6 2-32 0,-5 3-16 0,-7 7 0 0,-2 0-16 0,-7 6 0 0,-3 0 0 16,-6 4 0-16,-3 2 560 0,-5 4 128 15,-1 2 0-15,-4 3 16 0,-1-1 272 0,-2 4 48 0,1-2 16 0,-1 0 0 16,3-1-464-16,-1 1-80 0,1 0-32 0,2 3 0 15,3-6-160-15,3 2 192 0,3-2-192 0,5-3 192 16,3-2 160-16,3-4 32 16,4 0 16-16,3-4 0 0,3 0-240 0,4-3-160 0,3 2 192 0,5-5-192 15,3-3-192-15,2-1-128 0,2 0-48 0,2 0 0 32,3-2-112-32,1 0-32 0,0-1 0 0,-2 1 0 0,1 0 320 0,1-2 48 0,2 4 16 0,1-2 0 15,-2 5 128-15,0-1 0 0,0 2 0 0,-1 2 0 0,-2 0-160 16,-3 2 160-16,-2 1-192 0,-3 1 192 15,-3 1 0-15,-5 1 0 0,-2 2 0 0,-4 2 0 0,-3 0-256 0,-4 3 48 16,-1 1 16-16,-4 0 0 16,0 2-64-16,-3 0 0 0,-3 2 0 0,-2 1 0 15,-2 1 256-15,-2 0 0 0,-4 0 0 0,-2-1 0 16,-3 5 256-16,-2-4 32 0,-3 2 16 0,1 2 0 0,1-2-304 0,-1 1 160 16,1-3-160-16,2 3 128 0,2-5-128 0,4-2 0 15,2 0 0-15,6-2 0 0,0-1 0 0,3-3 0 16,4-2 0-16,2-2 0 0,3-2 0 0,1-2 0 0,1-2 0 15,3-2 0-15,1-3-448 0,3-3 48 0,0-2 0 0,3-2 0 32,0-2 128-32,4-5 16 0,3-1 16 0,0-2 0 0,3-5 240 0,0-1 0 0,1-1 0 0,1 0 0 15,-1 1 0-15,-1 3 0 0,1 5 160 0,-2 4-160 16,-1 1 0-16,-2 3 0 0,-2 4 0 0,-2 2 0 16,-2 1 0-16,1 3 0 15,-1 1 0-15,-1 3 0 0,-2-1 464 0,0 2 16 0,-2 1 0 0,-1 4 0 16,-1-2-80-16,-3 6-16 0,-2 4 0 15,-2 0 0-15,-2 2-384 0,-1 2-192 0,-5 5 0 0,-3 1 16 16,-3 3-224-16,-3 1-48 0,-3 2-16 0,-3 3 0 16,-3-2 144-16,0 3 16 0,0-4 16 15,-1 3 0-15,3-2 288 0,1-1 0 0,4-4 0 0,3-3 0 16,5-1 144 0,2-6 48-16,5-4 0 0,3 0 0 0,3-4-192 0,2-6 192 15,3 3-192-15,12-6 192 0,-5 0-192 0,4-4 0 0,2 1 128 0,6-6-128 0,1 2 0 16,6-6-160-16,1-1 160 0,1-1 160 0,2-3 128 15,0-1 32-15,0 0 0 16,-1-1-320-16,-3 4 0 0,-6 0 0 0,-3 3 0 16,-2 4 0-16,-7 3 0 0,-3 5 0 0,-4 2 0 0,-1 4 0 0,-4 5-256 15,0 1 80-15,-3 6 16 0,1 2 160 0,-1 5-128 0,1 1 128 0,-1 4-128 32,1 3 128-32,-1-1 0 0,1 3 0 0,-1-1 0 15,1-2 0-15,-2 0 0 0,0 0 0 0,1-2 0 16,-2-2 0-16,-1-1 0 0,-1-4 0 0,0 2 128 15,0-4 144-15,-1-1 48 0,0 0 0 0,-1-3 0 16,0 0-96-16,-1-2-16 0,2-1 0 0,-1-4 0 16,0 0-208-16,2-5 128 0,2 2-128 0,1-3 0 15,1-4 0-15,-2-1-160 0,2 1 0 0,-1-6 0 16,1-2 32-16,-1-6 0 0,2-5 0 0,-2-3 0 16,1-2 128-16,2-7 0 0,0 1 0 0,0-1 0 0,2 0 0 15,0 0 0-15,4 4 128 0,-1 5-128 0,2 3 0 0,-1 6 0 16,1 5 0-16,-1 2 0 0,-1 6 0 0,-2 0-240 15,1 6 48-15,-2 3 0 0,-1 4 192 0,-1 8-144 16,-2 1 144-16,-1 8-128 0,0 0 128 0,-4 5 0 16,1 0 0-16,-3-3 0 0,0-2 0 0,-1 0 0 15,-2 1 0-15,0-2 0 0,-1-1 240 0,1-2 128 16,-1-4 16-16,-1 1 16 0,3-3-208 0,-1-4-64 16,2-2 0-16,3-1 0 0,-1-2-128 0,3-3 0 15,1-3 0-15,2-1 0 0,1-2 0 0,1-2 0 0,1-1 0 16,1-2-176-16,3-2 176 0,2-1 176 0,2-2-48 0,6-2 0 15,1-1-128-15,5 2 128 0,4-2-128 0,4 1 128 16,1-3-128-16,2 4 0 0,1 0 0 0,-2 3 0 16,-3 4 0-16,-2 2-176 0,-3 2 48 0,-3 4 0 15,-4 0-208-15,-5 3-48 0,-2 1 0 0,-3-1 0 16,-4 3-80-16,-1 1-32 0,-1 1 0 16,-3-4 0-16,1 4 656 0,-2-4 128 0,0 0 32 0,-3-2 0 15,1 0 256-15,-2-2 48 0,1-2 16 0,-1-2 0 16,-1 1-256-16,-1-6-64 0,-1 2 0 0,-2-2 0 15,-2-2-176-15,-1-2-144 0,-3-1 192 0,-4-4-192 0,0 1 0 0,-6-5 0 16,-2 2-192-16,-3-1 48 16,2 3-432-16,-2 0-96 0,1 6-16 0,-1 1 0 15,3 3 128-15,0 4 32 0,2 4 0 0,3 1 0 0,3 0 208 0,2 1 32 16,2 1 16-16,3-1 0 0,3-1 272 0,3 0 192 16,4-3-16-16,3 1-16 15,3-1 80-15,1 0 16 0,1-1 0 0,3-2 0 0,-1 1-256 0,4 1 0 16,0-3 0-16,2 1 0 0,1 0 0 0,-1-2-288 15,4 1 64-15,-1-2 16 0,3-1 208 0,0 0 0 16,1-1 0-16,0-2 0 0,0-3 272 0,1-1 0 16,1 0 0-16,0-6 0 0,1 2-32 0,-2-3-16 15,2 1 0-15,-2-5 0 0,0 0-80 0,-1 2-16 0,-1 1 0 0,-5 3 0 16,-1 3-128-16,-4 6 0 0,-3-1 0 0,-2 5 0 16,0 5-224-16,-3 1-80 15,-1 1-16-15,-4 4 0 0,1 2 80 0,0 2 16 0,-1 1 0 0,1 2 0 16,1-3 224-16,1 1 0 15,0-3 0-15,1 2 0 0,1-3 0 0,1 0 0 16,1-2 0-16,-1-1 0 0,2 0 0 0,-1-1 0 16,1-2 0-16,-1 0 0 0,1 0 0 0,-1 0 0 0,-2-2 0 0,1-1 0 0,-2 2 0 15,-1-4-144-15,-1 4 144 0,-1-4 0 0,-1 4-192 16,0-2 32 0,-2 3 16-16,-2 3 0 0,0 3-128 0,-3 0-32 0,2 2 0 0,-1 0 0 15,2 2-48-15,1-1-16 0,2-2 0 0,0 2 0 0,3-2 368 0,1-2 240 16,1 0-48-16,2-2 0 15,1-1 192-15,-1-2 48 0,1 0 0 0,1 0 0 16,1-2-304-16,-1-1-128 0,0 2 0 0,-1-3 128 0,1-1-128 0,0 2 0 16,-1-1 0-16,0-2 0 0,0 2 192 0,-2 2-64 15,1-2 0-15,-2-1 0 16,1 4-128-16,1-2-256 0,-1 1 64 0,1 2 16 0,1 2-64 0,-3-2-16 16,2 3 0-16,-1 3 0 0,-1 0 256 0,1 4 0 0,-1 2 0 15,0-1-144 1,-1 4 144-16,2-1-128 0,0 1 128 0,-1-3-128 0,3-2 128 0,0-1 0 15,2-3 0-15,0-1 128 0,3 0 240 0,1-5 48 0,-1-3 16 0,2 0 0 16,0-1-48-16,2-2 0 0,0-3 0 0,1-1 0 16,-2-2-128-16,-1-1-16 15,-1 0-16-15,-2 0 0 0,-3-3-224 0,-1 4 0 0,-3 0 0 0,-1-1 0 16,0 0 0-16,-2 0-160 16,-1 2 0-16,0 0 0 0,-1 0 32 0,0 1 0 15,1 3 0-15,0 0 0 0,2 2 128 0,0 4 0 16,0 1 0-16,1 0 0 0,1 4 0 0,-1-2-160 0,3 5 160 0,-2-4-208 15,1 3-16-15,2-2 0 16,0 2 0-16,1-3 0 0,-1 1 224 0,1-2 128 0,-2-2 0 0,0 1-128 16,1-1 208-16,-3 3-64 0,0-3-16 0,-2 0 0 15,0 0-128-15,-1 2-176 0,0-2 48 0,0 0 0 0,1 0-112 0,-2 0-16 16,2 0 0-16,1 0 0 0,0 0 256 16,0 0 0-16,2 0 0 0,-1-2 0 0,0 2 0 0,2-4 0 15,0 4 0-15,1-2 0 0,0-1 128 0,0 2 80 16,1-2 16-16,-1 3 0 0,1-2 160 0,0 1 16 15,0-2 16-15,-2 3 0 0,2-2-224 0,0 2-64 16,0 0 0-16,0 0 0 16,0 0-128-16,0 0 0 0,0 0 0 0,0 0 0 0,0 0 0 0,0 0 0 0,0 0 0 0,19-18 0 15,-13 12 240-15,3-4 16 0,1 2 0 0,2-7 0 32,0-1 0-32,2-2 0 0,2-3 0 0,0-1 0 0,1 0-256 0,1-4-160 0,-1 1 32 0,-1-1 0 15,0 1-176-15,-1 3-16 0,-1 4-16 0,-3 2 0 16,0 6-48-16,-3-1-16 0,0 4 0 15,-2 4 0-15,-1 1-128 16,-1 2-32-16,-1 0 0 0,0 4 0 0,-1 2-144 0,0 4-16 0,-1 3-16 16,-1 3 0-16,-1 2 176 0,-2 4 48 0,-1 7 0 0,-2-1-18240 15</inkml:trace>
  <inkml:trace contextRef="#ctx0" brushRef="#br0" timeOffset="212272.92">28726 12577 25791 0,'-1'0'2304'0,"0"0"-1856"15,1 0-448-15,-1 0 0 0,1 0 1136 0,-2 0 128 16,1-2 16-16,-3 2 16 0,2-4-752 0,-3 2-160 15,1-2-16-15,1-1-16 0,-2 0-176 0,0-1-48 16,1 0 0-16,-1-1 0 0,0-1 64 0,-1 0 0 16,-2 2 0-16,1-2 0 0,-3 0-192 0,0 2 0 15,-1 0-160-15,-1 0 160 0,-1 2 0 0,1-1 0 0,-2 1 0 0,0 0 0 16,-1 2 384-16,-1 0 128 16,0 0 32-16,0 0 0 0,-1-1 256 0,-1 3 48 0,-1 0 16 15,0 0 0-15,-1-1-240 0,-1 1-48 16,0 1-16-16,-1 2 0 0,-1-3-288 0,0 0-48 0,-1 0-16 0,2 0 0 15,1 0-208-15,0 0 128 0,0-4-128 0,1 0 0 16,-1 2 208-16,-1-4-48 0,1 2-16 0,-1-1 0 16,-1 1-16-16,1 1 0 0,-1-1 0 0,0 1 0 0,2 0-128 0,-1 3 0 15,-1-3 0-15,-1 3 0 0,1 0 0 0,-1-3 0 16,2 3 144-16,-2-3-16 0,1-1 96 0,-1 2 32 16,0-2 0-16,0 1 0 0,1 0-128 0,-3-1-128 15,0 2 176-15,-3-2-176 0,1 2 128 0,-3-2-128 16,1 2 0-16,-1 2 0 0,0-3 0 0,-1 3 0 15,0-1 0-15,-1-2 0 0,1 2 0 0,-1-4 0 16,1 1 0-16,1 1 0 0,3-3 144 0,-2 1-144 16,-1 0 0-16,0-2 144 0,0 3 48 0,1 0 16 15,-1 0 0-15,0 2 0 0,0 2-208 0,-1 0 0 16,-2 0 0-16,1 2 0 0,1 2 0 0,0 0 0 16,-2 0 0-16,1 0-160 0,1-1 160 0,0 0 0 0,-1 1 0 15,1-1 0-15,-1 3 0 0,1-5 0 0,0 4 128 0,-1-1-128 16,1-2 128-16,1 2-128 15,-1 0 160-15,0-2-160 0,0-2 0 0,1 1 0 0,0 2 0 0,0-6 0 16,0 3 0-16,2-1 128 0,-2-1-128 0,-2 2 0 16,4 0 0-16,-3 0 0 0,-1 0 0 0,1 2 0 15,1 2 0-15,-2-1 0 0,0 2 0 0,-3 2 0 0,0-3 0 16,0 5 0-16,0-3 0 0,2 0 0 0,1 1 0 16,0-1 0-16,1 1 0 0,1 2 0 0,1 1 0 0,1-2 176 15,0 2-48-15,2 0-128 0,1-1 176 0,0 3-176 16,4-2 160-1,-2 0-160-15,3 2 128 0,1-2-128 0,1 3 0 16,-1-1 0-16,0 2 0 0,2 1 128 0,-3-2-128 0,1 2 0 16,-1 1 0-16,0 0 0 0,-2 3 0 0,2-3 0 0,0 2 0 0,0-2 0 15,2 3 0-15,-1-2 0 0,1 1 0 0,1-1 128 16,0 1-128-16,2-3 0 16,3 1 208-16,-1 0-48 0,2 0-16 0,-2 1 0 15,4 1-16-15,-1-2 0 0,3 3 0 0,-1-1 0 16,1 2-128-16,1-1 0 0,2 0 144 0,-1 2-144 0,2-1 0 0,0 1 0 0,2-1 0 15,0-1 0 1,0-1 0-16,1 2 0 0,1-2 0 0,1 1 128 0,2-2-128 0,-1 4 0 0,2-2 128 0,2 1-128 16,2-1 128-16,-1 2-128 0,2-1 160 15,1-1-160-15,-1-1 0 0,1 1 0 0,1 1 0 0,-1-2 0 16,3 2 144-16,-2 1-144 0,2 1 128 0,1 1-128 16,1-1 192-16,1 3-64 0,0-2 0 0,1 2 0 15,2-1-128-15,-2-1 0 0,2-1 144 0,1 3-144 16,-1-5 128-16,2 2-128 0,3-2 160 0,1 1-160 0,-1-2 224 15,2 2-48 1,1-2-16-16,-2 1 0 0,0-2-160 0,1 1 160 0,0 1-160 0,1-2 160 16,1-1-160-16,1 1 0 15,-1 2 0-15,3-2 0 0,3 1 192 0,2-2-64 0,1 2 0 16,1-1 0-16,3 1 128 0,-2-1 0 16,2 4 16-16,1-2 0 0,1 0-16 0,2 1-16 0,3 1 0 15,3 1 0-15,2-1-112 0,0-2 0 0,3 3-128 0,0-3 192 16,-2-2-192-16,3-1 0 0,2-1-192 0,4-2 192 15,2 0 0-15,1-2 272 0,4 2-16 16,-1 1-16-16,-2-5-96 0,2 2-16 0,4-3 0 16,0-2 0-16,2 2-128 0,-2-3 0 0,-1 0 0 0,-3 2 0 0,-6-5 0 0,4 2 0 0,3 1 0 15,2-2 0-15,0-1 0 0,-7-2 128 16,0 1-128-16,1 0 128 0,5 0 160 0,3-4 32 0,3 0 0 16,-2-4 0-16,-1 2-320 0,-3-2 0 15,-2 0-176-15,-1-4 176 0,1 2 0 0,-1-2 0 0,0-3 0 0,-9 3 0 16,-10-2 0-16,4 0 0 0,7-8 0 0,3-1 0 15,0-4 144 1,-4 2-16-16,-2-2 0 0,-4-1 0 0,-5 1-128 0,-3-1 0 0,-4-1 0 0,-5 1 0 16,-3-2 176-16,-2 2 0 0,-4-5 0 0,-2 0 0 15,-2-1 80-15,-1-5 32 0,-2 1 0 0,-1-3 0 0,-3 0-144 16,-2 0-16 0,-2-3-128-16,-2 2 192 0,-3-1-192 0,1-1 0 15,-2 1 0-15,-1-2 0 0,2 1 0 0,-1-3 0 16,2-1 0-16,-1 1 0 0,2-2 0 0,-1 0 0 15,4 2 0-15,-4 1 0 0,1 3 0 0,-3 0 0 16,-1 3 0-16,-1 3 0 0,-3 7 0 0,-1-3 0 16,-4-2 0-16,-3-2 0 0,-2 0 0 0,-3 2 0 15,-4-2 0-15,-2 3 0 0,0 1 0 0,-3 1 0 16,-3 2 0-16,1-1 0 0,-2 1 0 0,-2-1 0 16,-3 1-128-16,1 1 128 0,-4 1 0 0,1 1 0 15,0 3 0-15,0 0 0 0,0 4-128 0,0 1 128 0,-4 1 0 16,-2 2 0-16,-2 2-160 0,-3 3 160 0,-3 3-128 15,0 2 128-15,-1 4-208 0,-1 0 32 0,-2 3 16 16,1 1 0-16,1 2-96 0,-3-3 0 0,-1 2-16 0,0 3 0 16,3-2 16-16,-2 0 0 0,2 3 0 0,2-2 0 15,1-1 256-15,3 1 0 0,5-1-128 0,1-4 128 16,2-2-576 0,0 0-64-16,3-5-16 0,3-2-14784 0,5-2-2960 0</inkml:trace>
  <inkml:trace contextRef="#ctx0" brushRef="#br0" timeOffset="214364.49">14344 12613 35935 0,'-2'-4'3200'0,"-1"1"-2560"0,2 0-512 0,0 1-128 16,-1 2 0-16,-1-1 0 0,-2-4-176 0,-3 0 176 31,-3-4-1712-31,-4 0-240 0,-1 2-48 0,1 1-16 16,-2 0 1056-16,1-1 224 0,0 4 32 0,1-2 16 0,0 3 1344 0,0-1 272 0,1 0 48 0,0 1 16 15,-1 1 1168-15,0-2 224 0,0-1 48 0,1 2 16 16,-4-4-1280-16,1 2-256 0,0 0-48 0,-4-1-16 16,-2 4-496-16,-3-1-96 0,-1-2-32 0,-2 1 0 15,-5 0-224-15,-3 0 0 0,0 3 0 0,-4 0 0 16,0 0 0-16,-3 3 0 0,-3-2 0 0,-1 1 0 0,-1 2 0 16,0 1 0-16,1 3 0 0,-4 0 0 0,-3 5 0 15,1-4 0-15,0 5 0 0,2 1 0 0,3-3 0 0,0 1 0 16,-1 3 0-16,1-3 0 0,2 3 0 0,0 0 0 15,1 2 0-15,3-1 0 0,1 4 0 0,-1-2 0 16,3 3 0-16,1 0 0 0,0 0 0 0,0-2 0 0,0 1 0 0,3-1 0 16,2 0 0-16,-3 1 0 0,-3 4 0 0,1 1 144 15,-1 2-144-15,2-3 0 0,2 1 0 0,0 0 0 16,1 1 0-16,1 1 0 0,2-2 0 0,-1 3 192 16,4-1 0-16,0-2 0 0,2 3 0 0,1-2 0 15,1 1-32-15,2-2 0 16,1 3 0-16,2-1 0 0,1 0-160 0,3 1 128 0,1 2-128 0,3-3 128 0,3 2-128 15,2 1 0-15,2 0 0 0,0-2 0 0,0 5 0 0,1-1 0 16,-1 4 0-16,2 0 0 16,-1-1 0-16,2-1 0 0,0 2 0 15,4-5 0-15,-1 3 0 0,3-6 0 0,-1 5 0 0,2-4 0 0,1-3 224 0,2 2-32 16,0 2-16-16,2-2 0 0,0-1 0 0,1-2 0 16,2 1 0-16,0-3 0 0,2-1-16 0,1 0 0 15,3-1 0-15,2-2 0 16,1-1-16-16,2 3 0 0,2-3 0 0,2 2 0 15,-1-1-144-15,0 1 0 0,1-4 0 0,2 6-176 0,3 0 176 0,2-1 0 16,3 2 0-16,1 1 0 0,4-1 0 0,3-1 0 16,2 0 0-16,3-2 128 0,2-2-128 0,0-3 144 15,2 0-144-15,-2 0 160 0,0-4-32 0,0 1 0 16,-2-3 0-16,1-2 0 0,0 0 192 0,4 0 16 0,-1-2 16 0,2 2 0 16,-1-2-96-16,-2-2-32 0,-1-4 0 0,2-1 0 31,3-2-16-31,0-1 0 0,1 1 0 0,3-2 0 15,2 1-208-15,2-2 0 0,-3-4 0 0,1 4 0 0,-1-4 0 0,2 0 0 0,-1-1 0 0,-1 3 0 16,-1 2 0-16,-4-2 0 0,-1 1 0 0,-1 0 0 16,-5 1 208-16,4 0-48 15,-1-3-16-15,-1 2 0 0,-2-3 32 0,-3-3 0 0,-1 1 0 0,-1-3 0 0,-4-1-32 16,-1 2 0 0,-3-2 0-16,-1 1 0 0,-2-1 48 0,5-3 16 0,4-2 0 0,3-4 0 0,-1 1-48 0,-4 2-16 15,-1 0 0 1,-3 1 0-16,-1-1-144 0,-3-3 0 0,-2 1 0 0,-4 2 0 15,1 1 0-15,-6 1-272 16,-1-1 32-16,-3 1 16 0,-3 2 64 0,-2-2 16 0,-3 2 0 0,-1-1 0 0,-3 3 272 0,-2-6 64 16,0-1 16-16,-4-1 0 0,-1-8 160 0,0-3 16 15,-1-3 16-15,0-7 0 0,1 2-128 0,1-2-16 16,0 1-16-16,0-1 0 0,3 4-240 0,0 1 0 16,1-1 0-16,0-1 0 0,1 2 0 0,-1 1-192 15,0-1 48-15,0 1 0 16,-3 4 144-16,-1 0-208 0,-1 2 80 0,-2 3 128 15,-1 2-128-15,-3 1 128 0,1 1 0 0,-3 3 0 0,-2 1 128 0,-1 1 80 0,-2-1 32 0,-3-4 0 16,-2-3-240 0,-5-2 176-16,1-2-176 0,-3 0 160 0,1 3-160 0,-2-3 0 0,-3 3 0 0,-2-3 0 15,-1 3-128-15,-2-1 128 0,-2 0-160 0,-1 4 160 16,-2 3-352-16,1 5 32 0,2 0 0 0,-3 3 0 16,-4 2-64-1,-2-1-16-15,-3 2 0 0,-1 1 0 0,0 2 400 0,-1 1-128 0,0 3 128 0,0 0 0 0,1-2 0 0,-2 3-160 31,0-1 160-31,1 2 0 0,0-2-144 0,1-1 144 16,3 1 0-16,1-1-144 0,2 1-64 0,-1-2-16 16,-3 1 0-16,-4 0 0 15,-2 2-544-15,-4 1-128 0,0 2 0 0,-10 1-20672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9T16:13:42.22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32060 15802 43311 0,'-5'-6'3840'0,"0"0"-3072"0,3-4-608 0,2 4-160 0,0-4 0 0,0 0 0 0</inkml:trace>
  <inkml:trace contextRef="#ctx0" brushRef="#br0" timeOffset="584.17">31896 15613 24879 0,'-7'0'2208'0,"6"0"-1760"0,0 0-448 0,-2 3 0 0,-4-3 3120 0,-8 0 528 0,-12 3 128 0,-11 1 0 16,-8 1-3008-16,-5 2-624 15,1-2-144-15,0 0 0 0,3-2-800 16,3-1-192-16,-1-2-32 0,-2-2-16 0,0-1 784 0,-4 2 256 0,1-3-160 0,-6 2 160 0,-2-1 0 15,-3 2 0-15,-1-1 0 0,-1-2-128 0,-1 1-112 32,0 3-16-32,-2 0 0 0,0 3 0 0,-1 1 256 0,-1-2 0 15,1 2 0-15,1-2 0 0,2-2 320 0,2 2-32 16,5-2-16-16,3 2 0 0,0-2-96 0,0 0-32 16,1 0 0-16,4 0 0 0,3 0-144 0,0 0 0 15,2-2 144-15,0 2-144 0,4-2 0 0,1 2 0 16,3 0 0-16,3 0 0 0,2 0 0 0,0-2 0 15,5-1 0-15,4 0 0 0,2-1 336 0,4-2 48 16,1 0 16-16,3-1 0 0,2 1-16 0,0 0 0 0,3 0 0 16,1 0 0-16,1-1 0 0,0 1 0 0,1 3 0 0,0-5 0 15,2 3-192-15,-1-1-64 0,2-1 0 0,0-2 0 16,1 2 0-16,2-6 0 0,2 2 0 16,0 0 0-16,1-1 0 0,2-1 0 0,1-3 0 0,1 0 0 15,3 0 0-15,0-1 0 0,0 1 0 16,2-1 0-16,-2-1-128 0,1 2 0 0,-1 0-192 0,0 2 192 15,1-1-128-15,-3 2 128 0,0 0 0 0,-2 5 0 16,1-2 0-16,-2 1 0 0,2 2 0 0,-4 2 0 16,0 0 0-16,-4 5 0 0,0 0 0 0,-3 1 0 0,-3 3 0 15,-3 2 0-15,-5 5 0 0,-3-1 0 0,-4 4-192 16,-4 2 192-16,-4 1-192 0,-3 3 192 16,-1-2-416-16,-5 2 32 0,-1 2 16 0,-3-1 0 0,1-1 368 0,1-1 128 15,0-1 0-15,3 1 0 0,1-2 64 0,-3 4 16 16,-1-1 0-16,2 1 0 0,3-1-208 15,3-4 0-15,3 0 0 0,2-1 0 0,4-2 144 0,2 0-144 16,4-1 128-16,4-3-128 0,3 1 128 0,4-4-128 16,4 0 0-16,1 1 128 0,5 2-128 0,1 1 0 15,4 2 0-15,3 1 0 0,5-1 0 0,3 4 0 0,5 0 0 16,3 3 0-16,6 1 0 0,5 2 160 0,5 4 16 16,5 1 0-16,2 1-176 0,2-3 0 0,2 1 0 15,1-1 0-15,2-2 0 0,0 5 0 16,-1-2-192-16,4 4-18144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9T16:16:58.20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14302 13571 26719 0,'0'0'2368'0,"0"0"-1888"0,0 3-480 0,0-3 0 0,0 0 1008 0,0 0 96 0,0 2 32 0,1-2 0 16,-1 2-560-16,0 0-128 0,1-2 0 0,-1 0-16 16,0 0 224-16,0 0 48 0,0 0 16 0,0 0 0 0,0 0-112 15,-16 19-32-15,11-16 0 0,-2 4 0 16,0 1-304-16,-1 0-64 0,-2 2-16 0,2-2 0 0,1 1-32 0,-1 1-16 15,0 0 0-15,1 2 0 16,1-2 272-16,0 2 48 0,1 4 16 0,0-3 0 0,1 0-192 0,0 2-32 16,1 1-16-16,-1-1 0 0,0 2-240 0,0 2 144 15,1-3-144-15,-1 3 128 0,-1-1-128 0,0 4 0 16,-1 1 0-16,-3 1 0 0,2 0 0 0,-2-3 0 16,2-1 0-16,-3 4 0 0,-2 1 0 0,-3 1 0 15,0 0 0-15,-2-1 0 0,-1 0 0 0,0-6 192 16,0 0-32-16,1-1 0 0,-2-2 96 0,1 1 32 15,-2-5 0-15,2 0 0 0,-1-2-96 0,1 0-32 0,-1 0 0 0,-1-1 0 16,2-1-160-16,-3 2 0 0,-3-4 0 0,-1 4 128 16,-1-4-128-16,-1 4 0 0,0-1 0 0,-1-2 128 15,-1 0-128 1,1-1 0-16,-1 0 0 0,1-2 0 0,2 2 176 0,1-4-48 0,2 2-128 0,-1 0 192 16,1 1 32-16,-1-4 0 0,1 4 0 0,-2-1 0 0,0-3-96 15,-1 1 0-15,0 1-128 0,0-3 192 0,0 0-192 16,0-3 0-16,4 3 0 0,-5-3-160 0,-2 0 160 15,-3-1 0-15,-2 2 0 0,-2 1 0 0,2-2 0 0,-4-1 0 16,-2 4 128-16,-2 0-128 16,0 0 0-16,0 2 0 15,0 0 0-15,3-2-192 0,7 0 192 0,-4-4 0 16,-1 2 0-16,-2-2 0 0,2 2 0 0,1-2 0 0,1 0 0 0,0 2 0 0,-1-2 0 0,0 2 0 16,2 2 0-16,-2-4 0 0,1 4 0 0,0-2 0 15,2-2 0-15,-2 1 0 16,1 0 0-16,0-3 0 0,0 2 0 15,2 1 0-15,1 0 0 0,1-4 0 0,0 1 0 0,1 0 0 0,1 0 0 0,1-3 0 16,1 2 0-16,2-3 0 0,-1-1 256 0,1 0 16 16,0-2 16-16,0-3 0 0,-1 4-288 15,2-4 128-15,1 1-128 0,-1-1 0 16,2-3 192-16,0 3-192 0,0 0 192 0,0-5-192 0,2 1 224 0,-1 1-64 0,0-2-16 0,0 1 0 16,0-1 0-16,1 1 0 0,-1 1 0 0,0 0 0 15,0 3-144-15,3-2-144 16,0 5 144-16,1 0-208 15,1 3 208-15,0-2 0 0,1 3 0 0,2-1 0 16,-2 3 0-16,2-2 0 0,2 1 0 0,-1 0 0 0,2 0 0 0,2 0 128 16,-1 2 0-16,2 0-128 0,1-3 192 0,-1 2-64 15,1 1 0-15,0-1-128 0,2-1 128 0,-2 2-128 16,1 1 0-16,0-2 0 0,-1 5 0 0,1-2 0 16,1-1 0-16,-1 2 0 0,0-1 0 0,1 0 0 15,0-1 0-15,-1 2 0 0,2 0 0 0,0 2 0 16,-1-2-144-16,1 0 144 0,0-2 0 0,0 3 0 15,1-1 0-15,-1 0-128 0,1 1 128 0,0 1 0 16,0-2 0-16,-1 1 0 0,1 0 0 0,0 2 0 16,0-2 0-16,-1 2 0 0,1-3 0 0,0 3 0 0,-1-1 0 15,0 1 0-15,1 0 0 0,-1 0 0 0,2 0 0 16,0 0-128-16,0 0 128 0,0 0 0 0,0 0 0 16,-19 13 0-16,14-10 0 0,0 1 0 0,-1 2 0 0,1-2 0 15,-1 5 0-15,1-1 0 0,-1 2 0 0,-2 0-128 16,2 2 128-16,0 1 0 0,-1 3 0 0,-1 0 0 15,1 0 0-15,-1 0 0 0,1 3 0 0,-2-1 0 16,1 2 0-16,-1 5-192 0,-1-3 192 0,0 3-192 16,1-3 192-16,1 0-160 0,-1 3 160 0,0-3-160 15,1 0 160-15,2-2 0 0,-1-1 0 0,4-6 0 0,-1 0 0 16,2-5 0-16,0 0 0 0,2-3 0 0,0-2 0 0,0-3 0 16,2 0 160-16,-2-2-160 0,2 1 0 0,0-5 0 15,1-1-208-15,-1-3 64 0,2 2-16 0,0-6 0 16,0-1 0-16,-2-4 0 0,2-2 160 0,-1-2 224 15,1-1-48-15,0 0-16 0,1-4-32 0,0 3 0 16,0-1 0-16,0-1 0 0,1 3-128 0,-1 2 0 16,1 1 0-16,-1 1 0 0,0 2 0 0,0 2 0 15,-1 1 0-15,-1 2 0 0,0 2 0 0,-1 0 0 0,-1 1 0 16,2 3 0-16,-2 1 128 0,2-1 0 0,-2 1 0 16,0 4 0-16,0-2-128 15,1 0 0-15,0 4 0 0,0-2 0 0,1-1 0 0,-1 3 0 16,3-1 0-16,0 1 0 0,2 0 0 0,1-2 0 15,1-1 0-15,2 2 0 0,1-2 0 0,2 1 0 0,2 1 0 0,0-2 0 16,3 3 0-16,-1 0 0 0,1-2 0 0,-1 1 0 16,0 1 0-16,-4 0 0 0,2 0 0 0,-2 0 0 15,-2 0 0-15,1 1 0 0,-2 1 0 0,-2-2 0 16,-1 3 0-16,0-3 0 0,0 1 0 0,0-1 0 16,-1 0 0-16,1 0 0 0,-1-1 0 0,0 1 0 0,1-3 0 15,-1 1 0-15,1 1 0 0,2 1 0 0,-1-4-368 16,1-1 0-16,4 1 0 0,0-2 0 15,3 0-752-15,5-2-160 0</inkml:trace>
  <inkml:trace contextRef="#ctx0" brushRef="#br0" timeOffset="2917.04">27498 13698 43311 0,'-1'-4'3840'0,"1"1"-3072"16,0 2-608-16,0-1-160 0,1-1-288 0,1 0-96 0,-1-1 0 0,1-6-16 15,2-2-1776-15,1-1-336 0,1-3-80 0,-1 4-16 32,0-1 1248-32,-1 6 240 0,0-2 48 0,-3 3 16 0,0 2 2880 0,-2-1 576 15,-2 4 112-15,0-1 32 0,-1 2-1344 0,-1 0-272 16,-2 2-48-16,-1-1-16 0,1 4-672 0,-2-1-192 15,0 2 0-15,-1 0 128 0,1 4-128 0,-3 3 0 16,0-1 0-16,-2 4 0 0,2 0 0 0,-1 5 0 0,-1 2 0 16,0-1 0-16,-1 4 0 0,1-1 0 15,-1 0 0-15,-1 4 0 0,-3-1 0 0,-1 3 0 0,1 1 0 16,-2-1 0-16,-2-2 0 0,0 3 0 0,-3 4 0 16,-4 1 0-16,-1 4 0 0,-3 0 0 0,-3 3 0 0,-2-2 0 15,1 1 0-15,-3 2 0 0,-2 2 0 0,-2 0 0 16,-2 1 0-16,-1-1 0 0,-1 4 0 0,-5-1 0 15,-2 7 0-15,-1-6 0 0,3-4 192 0,1-2-64 16,1-3 0-16,0 1 0 0,1-2 0 0,-1-3 0 16,-2 0-128-16,-1-1 0 0,-3-2 128 0,-2-3-128 0,2-2 128 0,-4 1-128 15,-3-3 128-15,-2-2-128 0,-1-1 144 16,-4-3-144-16,-2 3 192 0,-5-3-192 0,-4 0 160 0,-1 1-160 16,2-2 128-16,-3-5-128 0,-1 2 192 0,-1 0-64 15,0-2 0-15,1-1 0 0,2 1-128 0,0-1 0 16,3-2 0-16,-3 0 0 0,-5-1 0 0,-4 0 0 15,1 2 0-15,-2-2 0 0,1 1 0 0,-1-6 0 16,0-1 0-16,0 3 0 0,-1 1 0 0,-4-4 0 16,-4 0 0-16,1-2 0 0,-2-2 0 0,0 2 0 15,-2-2 0-15,-3 0 0 0,-1 0 0 0,-2 1 128 0,-1-2-128 16,0 1 192-16,1 1-192 0,0-3 0 16,5 0 0-16,2 1 128 0,3-2-128 0,-2 2 0 15,0 2 0-15,2-3 0 0,2 2 0 0,1-2 0 16,2 0 0-16,0 0 0 0,1-2 0 0,2 2 0 0,-1 0 0 15,0-3 0-15,1 3 0 0,1-1 0 0,-1 1 0 16,-1-3 0-16,1 0 0 0,-6-4 0 0,0 5 144 16,-4-4-144-16,-1-2 240 0,1 2-32 0,0-4 0 0,1 4 0 15,2 0-208-15,-2 0 0 0,-2 0 0 16,3-1 0-16,2 7 0 0,2 0 0 0,3 0 0 0,-1 0 0 16,0 0 0-16,-1 3 0 0,1 1 0 15,0-3 0-15,3 1 0 0,-1 1 0 0,2 0 0 0,0 0 0 0,-1 3 0 16,0-2 0-16,0-2 0 0,1 3 0 0,1 0 0 15,0 1 0-15,-1 1 0 0,1-4 0 16,1 0 0-16,1 0 0 0,-2 1 0 0,2-1 0 0,-1 0 0 0,1-3 0 16,2 3 0-16,2-2 0 0,1 2 0 0,-1-1 0 15,-1 2 0-15,2-2 0 0,-1-1 0 0,3 2 0 16,4 1 0-16,-3-2 0 0,-1-2 0 0,1 0 0 16,0 0 0-16,1-2 0 0,1-2 0 0,2 0 0 0,4-2 0 15,0 0 0-15,4-3 0 0,0 2 0 16,3 2 0-16,-1-3 0 0,1 2 0 0,-5-2 0 0,1 0 0 15,-5 2 0-15,2-3 0 0,-1 6 0 0,3-1 0 16,1 1 0-16,0 0 0 0,-1 0 0 16,1-1 0-16,-2-2 0 0,-3 4 0 0,2-4 0 15,3 2 0-15,0 0 0 0,1 2 0 0,1-2 0 16,2-2 0-16,1 1 0 0,3 0 0 0,0-1 0 0,-1-3 0 0,2-1 0 16,2 0 0-16,2-2 0 0,3 2 0 0,-1-2 0 15,2 2 0-15,0 1 0 0,3-3 0 0,-5-1 0 16,-2 1 0-16,-2 0 0 0,1 1 0 0,1-4 0 15,-3 1 0-15,5-2 0 0,-1-2 0 0,0-1 0 16,4 4 0-16,-1-1 0 0,0 0 0 0,0 0 0 16,2 0 0-16,2 0 0 0,-1-3 0 0,5 3 0 0,4 0 0 0,1 0 0 15,4-1 0-15,2-1 0 16,-2 0 0-16,4-1 0 0,1-1 128 0,0-2-128 0,2 1 448 0,1-1 32 16,-1-3 16-16,2 2 0 0,0-2-80 0,1 0-16 15,1 3 0-15,-2-4 0 16,-1 1-144-16,-1 1-48 0,1 0 0 0,-1-1 0 15,2 3-208-15,0-3 0 0,0 2 128 0,0-1-128 16,2 1 0-16,0 1 0 0,2-1 0 0,2 1 0 0,1 5 128 0,-1-3 16 16,0 1 16-16,0 1 0 15,1 1-160-15,0-2 192 0,2 3-192 0,0 0 192 0,0 1-192 16,2-1 128-16,2 4-128 0,-1-2 128 0,3 3-128 0,0 1 0 16,0 0 0-16,3 0 0 0,0 2 0 15,0 0 0-15,3-1 176 0,1 1-176 0,0 2 0 0,3 1 0 0,-1-2 0 0,1 1 0 16,0 0 0-16,2 2 128 0,0-1-128 0,2 2 0 15,-2-1 0-15,1 2 0 0,-1-2 0 0,0 4 0 16,-1 0 0-16,1 0 0 0,-2 0 0 0,2 0 0 16,-1 4 0-16,-1-1 0 0,2-3 0 0,0 0 0 15,-9 23 0-15,5-12 0 0,2-1 0 0,-3 2 0 16,0 2 0 0,0 0-160-16,3 2 32 0,-2 1 0 0,1-1 128 0,2 2 0 0,0 1 0 0,0 3 0 0,2-2 0 0,0 1 0 15,0 1 0-15,3 4 0 0,-1 0 0 0,-1 1 0 16,1 5 0-1,0-1 0-15,0 1 0 0,-1-3 0 16,1-3 0-16,-2-1 0 0,1-7-320 0,1 2-48 0,-1-5 0 0,1-2 0 0,-2 0 368 0,0-1 0 16,-1-2 0-16,0-1 0 0,0-3 0 0,0-3 0 15,0 4 0 1,-1-7 0-16,1 0 0 0,0 0 0 0,0-3 0 16,0-3 0-16,0-1 128 0,1-5-128 0,-1-1 128 0,0-6-128 0,2-1 0 0,-1-2 0 15,0 0 0-15,-1-5 0 16,-1 1 192-16,0-3-64 0,-1 2 0 0,0 0 0 15,-2 0-128-15,-1 1 0 0,1 4-160 0,-2-1 160 16,3 2 0-16,-4 1 0 0,1 2 0 16,0-2 160-16,-1 3-160 0,0-1 0 0,2 6 0 0,1-3 0 15,-1 3 0-15,1 1 0 0,1 2 0 0,2-1 0 16,0 0 128-16,1 2 0 0,1-2 0 0,2 0 0 16,0 1 0-16,2 1 0 0,1-2 0 0,3 2 0 0,1-2-128 15,2 2 0-15,6-2 0 0,3 0 0 0,2 1 0 0,4 1 0 16,3 0 0-16,1 3 0 0,1 0 0 0,-1 3 0 15,1-1 0-15,-2 3 0 0,-2 3 0 0,1-1 0 16,-2 3 0-16,0 0 0 16,-1 3-640-16,0 0-16 0,1 1 0 0,2 2 0 15,0 4-448-15,5 1-96 0</inkml:trace>
  <inkml:trace contextRef="#ctx0" brushRef="#br0" timeOffset="6398.36">4419 10925 35935 0,'-5'-10'3200'0,"1"0"-2560"0,0 2-512 0,3 2-128 0,2 2 512 0,0 1 64 0,-1 0 32 0,1-5 0 16,1-4-1168-16,0-4-224 0,2-5-48 0,1 1-16 0,3 1 848 0,1 0 0 15,0 1 128-15,-2 2 0 0,3 3-336 0,-1 3-80 31,-2 1-16-31,-1 3 0 0,0 0 816 0,-1 3 144 0,-1 2 48 0,-3 1 0 16,1 4 64-16,-4 2 0 0,0 0 16 0,-2 0 0 0,-1 2-448 0,-4 0-80 0,-2 2-32 16,-3 3 0-1,-6-1-32-15,-5 0-16 0,-2 2 0 0,-4 1 0 0,-5-2 0 0,-5 3 0 16,-5 2 0-16,2-2 0 0,1 0-176 16,1-4 0-16,5 1-160 0,-1-6 160 0,4 2 0 0,3-3 160 0,2-2 0 15,2-2 0 1,1-1 16-16,3 2 0 0,2-3 0 0,2 2 0 15,3-2-176-15,4-2-176 0,3-1 48 0,3 0 0 16,5-4 128-16,6-1 0 0,6-3 0 0,7-4 0 16,5 1 192-16,6-1-16 0,7-1-16 0,6-2 0 15,4-1-160-15,2 2 0 0,3-5 0 0,-2 3-176 16,-5 1 176-16,-5 4 0 0,-2-1 0 0,3 1 0 0,-1 0 0 16,1-1 0-16,-4 1 0 0,-5 4 0 0,-8 2 0 15,-3 1-128-15,-5 4 128 0,-5-1-128 0,-3 4 128 0,-3 0 0 16,-3 4 0-16,-5-1 0 0,-3 4 0 0,-3 1 144 15,-4 2-144-15,-2-1 160 0,-2 1 0 0,-2 0 0 16,0-2 0-16,-2 2 0 0,-1 3-160 0,-2-2 128 16,0 4-128-16,0-3-19328 0</inkml:trace>
  <inkml:trace contextRef="#ctx0" brushRef="#br0" timeOffset="6903.7">4691 11961 42383 0,'-8'-3'1872'0,"0"0"400"0,1 0-1824 0,2 0-448 0,3 3 0 0,-1-2 0 16,1 0-240-16,-5-1-144 0,-2-2-16 0,-6-3-16 15,-3-2-656-15,-4 2-128 0,-1-2-16 0,-5-3-16 16,0 5 480-16,-3 0 112 0,-1 2 0 0,-1 0 16 0,-3 2 624 0,0 2 0 0,0-1 0 0,-2 6 0 16,-2-1 1168-16,3 2 160 15,0 2 16-15,2 0 16 0,3 2-608 0,4-2-128 0,4-1-32 0,3-1 0 16,4-1-320-16,3 1-64 16,4-1-16-16,2-1 0 0,3-1-192 0,0 2 0 0,4-3 0 0,1 0 0 15,1 0 0-15,2 0 0 16,1-3-208-16,4 0 64 0,0-1 144 0,2-2 0 0,1-3 0 0,3 2 0 15,2-2 192-15,1-3 80 0,4 2 16 0,3-3 0 16,3 1-288-16,4 0 0 0,5 0 0 0,3 0-18960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9T15:35:21.79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1816 6912 35935 0,'4'-5'3200'0,"0"1"-2560"0,0 1-512 0,-1 1-128 15,0 2-1920-15,1-4-416 0,2 0-80 0,4-7-16 16,3-3 1552-16,0 2 304 0,-1-4 64 0,-3 4 16 16,-4 2-448-16,-4 0-80 0,-2 4-32 0,-6-1 0 0,-1 4 1184 0,-5 0 256 15,-3 1 32-15,-5 4 16 0,-4 1 432 0,-3 0 96 16,-5 1 0-16,-6 2 16 0,-1 3-16 0,-5 1 0 0,-3-3 0 0,-2 2 0 16,0 0-304-16,-1-2-64 0,-1-1-16 15,-5 4 0-15,-2 2-272 0,-2 1-64 0,-2 3-16 0,3-1 0 16,1-4-64-16,5 0-16 0,6-1 0 0,7-4 0 15,6 2 240-15,2 0 64 0,1 2 0 16,5-1 0-16,3 3-192 0,4-4-16 0,5 0-16 0,3 0 0 16,1 1-224-1,1 4 0-15,1 2 0 0,1 3-160 0,2 0-32 0,-1 3 0 0,2 1 0 16,2 3 0-16,0 1-128 0,1 2-48 0,-1 4 0 0,1 2 0 16,2-1 192-16,-1-2 48 0,-1 0 0 0,1-2 0 15,1 2 128-15,-1 0 256 0,1-1-64 0,0 3-16 16,1 3 64-16,0 1 16 0,1 2 0 0,0 8 0 15,1 3-64-15,-1 1 0 0,1 0 0 0,-2-7 0 16,0-3-192-16,0-13 176 0,-1-5-176 0,0-1 160 0,0 4-160 16,-1 2 0-16,0 6 0 0,-3-2 0 0,0-1 0 0,-1 1 0 15,0 0 0-15,0-1 0 0,1 1 0 16,-3-3 0-16,0-5 0 0,1 2 0 0,-2-3 0 0,3-2 0 16,-1-2-144-16,0 4 144 0,0 1 0 15,0 2 0-15,-1-3 0 0,0 4 0 0,0 3 256 0,-1-2-32 0,1-2-16 16,1-3 0-16,1-3 432 0,1-4 96 15,3-1 16-15,1-5 0 0,0 2-176 0,2-2-48 0,2-4 0 0,0 1 0 16,1-1-288-16,2-2-64 0,3-2-16 16,1-2 0-16,4-2 64 0,2-2 16 0,3-5 0 0,2 2 0 15,4-6-240-15,3 2 128 16,4-2-128-16,4 3 0 0,0 0 0 0,5 1 128 16,4-3-128-16,1 2 0 0,2 0-192 15,2 1-64-15,4 6-32 0</inkml:trace>
  <inkml:trace contextRef="#ctx0" brushRef="#br0" timeOffset="1601.9">7021 9201 35935 0,'-5'0'3200'0,"1"0"-2560"15,3 0-512-15,2-2-128 0,2 2 1024 0,-1-1 192 16,2-2 48-16,2-1 0 16,5-2-1408-16,6-2-288 0,7-2-48 0,5-3-16 0,3 1 272 0,2 2 48 15,5 0 16-15,4-2 0 0,5 2 160 0,1-1 0 0,-7 3 0 16,2 5 0-16,4-2 0 0,1 4 0 16,-1 1 0-16,-1 0 0 0,-1 3 192 0,-3 1 32 15,-1 1 0-15,4 0 0 0,4 0 160 0,2-2 16 0,1 0 16 0,2 1 0 16,3-2-64-16,0 2-16 0,0 0 0 0,2-1 0 15,4 3-80-15,3 1-32 0,2-1 0 0,4 2 0 16,5-1-96-16,-3 0 0 0,-3 2-128 0,2 3 192 16,6-2-64-16,3 0-128 0,4 0 176 15,-1-2-176-15,-3 5 0 0,0-6 0 0,1 4 0 16,0-4-192-16,0 0 192 0,-2 2 0 0,-2-3 0 0,-2 0 0 16,-4-1 0-16,3 0 0 0,2 5 176 0,-2-4-48 15,-9-2-128-15,5 2-128 0,6 0 128 0,-1 0-192 16,-3 2 192-16,2 0 0 0,1 1 0 0,-1-3 0 15,-3-1 0-15,1 1 0 0,1 3 0 0,0 0 0 0,2 0 0 16,-4 1 0-16,-1-6 0 0,-1 2 0 16,0-1 0-16,3 0 0 0,3 1 0 0,-2-1 0 0,-6-1 176 15,-1 0-48-15,2-2 0 0,4-2 0 0,7 3 112 0,3-3 16 16,2-2 0-16,-1-1 0 0,-2-1-112 0,0 0-16 16,3 2 0-16,-4-2 0 0,-5 2-128 0,-2-2 0 15,-3-1 0-15,-1 0 0 0,2 3 0 0,-2-2 0 16,-4-2 0-16,-1-1 0 0,0 1 0 0,-1-2 0 15,1 1 0-15,-1 0 0 0,-2 2 0 0,3 0 0 0,1-1 0 16,5-3 128-16,1-1-128 0,1 0 0 0,-2 2 0 0,1 0-176 16,1 0 176-16,0-2 128 0,0 0-128 0,1 1 176 15,-3 3-176-15,-4 0 160 16,-2 2-160-16,2 1 160 0,2-4-160 0,-2 1 0 16,-1 1 0-16,-4 1 0 0,-1 2 0 0,-2 1 0 15,-2-2 0-15,-2 0 0 0,0-1 0 0,-3 1 0 0,-2 0 0 16,-2 3 0-16,-2-3 0 0,-4 3 0 0,0-3 0 0,-3 3 0 15,-2-5 0-15,1 3 0 0,-2-1 0 0,-1-2 0 16,0 1-176-16,-1 0 176 0,1-1-128 0,-1 2 128 16,1-5-576-16,-1 2-48 15,4 1 0-15,-3 1 0 16,-1 1-384-16,-1-4-80 0,1 4 0 0,-2 0-16 0,-2 1-1152 0,-1 1-240 0,-2 1-32 0,0 0-12160 16</inkml:trace>
  <inkml:trace contextRef="#ctx0" brushRef="#br0" timeOffset="14878.57">2424 11224 23951 0,'-7'2'2128'0,"1"3"-1696"0,1-2-432 0,3 0 0 15,1-2 384-15,-3 1 0 16,-4 5 0-16,-3 3 0 0,-2-1-208 0,-3 4-48 15,1-5-128-15,0 2 192 0,1-3 944 0,1-4 176 16,-1 1 32-16,2-2 16 0,-1-2 240 0,0 0 32 16,-1-3 16-16,-2-2 0 0,0 0-656 0,-2-4-128 0,-2-1-32 15,-2-2 0-15,-2 2-400 0,-2-2-96 16,-2-1-16-16,-2 3 0 0,-2 1-320 0,-4 2 0 16,0 1 0-16,-3 1 0 0,-1 2 0 0,-3 0-208 0,-4 2 16 15,1 1 16-15,0 0 176 0,2 1 0 0,-2 4 0 16,1 1-128-16,2 2 272 0,0 0 64 0,3 2 16 0,2-1 0 15,-2 1-64-15,3-3-16 0,-1 2 0 0,2-1 0 16,3 2-144-16,2-4 160 0,5 1-160 0,-3-1 160 0,2 1-16 0,-1-4 0 16,2 0 0-16,0 4 0 15,1-5-144-15,2 2 128 0,-1 0-128 0,3-1 128 16,4 2-128-16,2 1 0 0,3 1 0 0,2-1 0 0,1 1 0 16,2 2 0-16,0 1 0 0,2 0 0 0,2-1 0 15,0 6 128-15,0 1-128 0,-1 3 128 0,-1-2-128 16,1 4 0-16,-1 2 0 0,2-1 0 15,-2 3 0-15,0 3 0 0,1 2 0 0,0 3 0 16,0 8 0-16,2 1 0 0,0 6 0 0,-1 4 0 0,2 2-192 16,-2 10 192-16,3 2-192 0,0 13 192 0,0 13-256 0,2 1 80 15,0-3 16-15,1 1 0 0,-2 5 0 16,1 1 0-16,1 1 0 0,2-1 0 0,-2-1 160 16,2-1 0-16,2-2 0 0,-3 3 0 0,0 1 0 0,0 3 0 15,-2 8 0-15,0-1 0 0,-1 9 0 0,-2-2 0 16,-2-3 0-16,-3 0 0 0,-1 6 0 0,-5-12 0 15,-1-5 0-15,-1-4-128 0,-1-1 128 0,2 0 0 16,-1-5 0-16,-1-1 0 0,2-1 192 0,-1-5 64 16,2-4 0-16,-1-2 16 0,1-2 176 0,2-12 16 0,0-8 16 0,4-6 0 15,0-7 16-15,2-2 0 0,2-2 0 0,2-6 0 16,1-3-320-16,3-1-176 0,1-3 192 0,-2-2-192 16,0 2 0-16,-2-4 0 0,0-4 0 0,-2-2 0 0,-2-1 0 15,-1 1-304-15,-4-5 64 0,-2 2 16 16,2 0 224-16,-5 1-144 0,-2 3 144 0,2-4-128 15,-1 4 128-15,1-3 0 0,1 0 0 0,1 0 0 16,1-5 0-16,1 0 0 0,0 0 144 16,3-4-144-16,2-2 528 0,2-2 0 0,0 0 0 0,4 0 0 15,0-5 64-15,3 2 16 0,2-3 0 0,2-1 0 16,0 4-384-16,1-3-80 0,3-1-16 0,4 1 0 16,4-1-128-16,3 1-224 0,-1 1 48 0,1 1 16 15,-2-2 160-15,0 3-208 0,-2 2 80 0,0 1 128 16,0 4-128-16,0-1 128 0,1 6 0 0,1 0 0 0,0 1 0 15,3 2 128-15,5 2 0 0,-1 0 0 0,0 0-128 16,-2-2 0-16,1 1 144 0,6-1-144 0,2 2 416 0,2-2 16 16,4 0 0-16,1-2 0 0,2 0 32 0,2-1 16 15,2-3 0-15,2-2 0 0,-2 2-144 0,1-6-16 16,2 2-16-16,-3-2 0 0,1 0-304 0,-3 2 0 0,-3 0 128 16,1 1-128-16,-1 0 0 0,-1 1 0 0,-3-1 0 0,-4-2 0 31,-4 1-688-31,-5-2-32 0,-2 0-16 0,-8-10-22208 0</inkml:trace>
  <inkml:trace contextRef="#ctx0" brushRef="#br0" timeOffset="31684.93">1429 13077 41471 0,'-3'-3'3680'0,"0"1"-2944"0,2 1-592 0,1 1-144 0,0 1 0 0,-1-1 0 15,0 0 0-15,-2-1 0 16,-1 1 0-16,-1 0 0 0,0 3 0 0,1 0 0 0,-3 1-272 0,2 2 64 0,-1 2 16 0,1 2 0 15,2 0 192 1,-1 4 0-16,3 1 0 0,1 1-144 0,1 2 144 16,1 2 128-16,3 5-128 0,1-3 176 15,3 6-48-15,-1-3-128 0,-1 1 192 0,0 0-64 0,1 1 0 0,-2-1 0 16,0 3 0-16,0 2 0 0,-1-3 0 0,0 2-128 16,-1 1 192-16,0 0-64 0,-1 1 64 0,1-1 0 15,0 1 0-15,-1 0 0 0,0 5 0 0,-1-5 16 16,0-3 0-16,-1-1 0 0,0-6-208 0,-1-3 128 15,1-3-128-15,-1-2 0 0,0-3 208 0,0-1-48 16,0-4-16-16,-1-2 0 0,-1-1 80 0,-1 0 16 0,1-1 0 0,-2-2 0 16,2-2-64-16,-3-2-16 0,-2-2 0 15,2-3 0-15,1 3 256 0,-3-5 48 16,0-2 16-16,-2-5 0 0,2 2-160 0,-2-5-48 0,2-1 0 16,-1 2 0-16,1-2-64 0,2-1-16 0,-1-1 0 0,2 1 0 15,0 2-192-15,2 1 128 0,-1 1-128 0,1-4 0 16,-1 0 0-16,1-1 0 0,1 0 0 0,0-2 0 15,-1 1 192-15,2 0-48 0,0 3-16 16,0 2 0-16,2-1-128 0,-1 4 0 0,1 0 0 0,2 3 0 0,-2 2 0 16,3-2 0-16,0 3 0 0,3 0 0 0,-1 2 0 15,1-1 0-15,1 0-160 0,1 2 160 16,2 1 0-16,-3-1 0 0,3 0 0 0,-4 2 0 16,1 2 0-16,-2-2 0 0,-1 4-128 0,1-1 128 15,-1 2 0-15,-1 1 0 0,1-2 0 0,-1 2 0 0,2 0 0 16,1 0 0-16,-1 0 0 0,2 2 0 0,1-1 0 15,-2 2 0-15,2-1 0 0,-1 0 0 0,1 0 0 16,0 0 0-16,-2 0 0 0,2 0 0 0,0 1 0 0,-1-2 0 16,1-1 0-16,0 2 0 0,-2-2 0 0,0 3 0 15,0-3 0-15,0 0 0 0,-1 0 0 0,-1 1 0 16,3 2 0-16,-2-2 0 0,1 1 0 0,0-2 0 0,0 3 0 16,1 0 0-16,-1 0 0 0,1-3 160 0,0 1-160 0,-3 2 128 15,1-3 112-15,-1 0 16 0,0 2 0 0,1 2 0 16,-2-2-256-16,0 0 0 15,-1 0 0-15,0 2 0 0,1 2 0 0,-1 0 0 16,1 0 0-16,-1 2 0 0,0 0 0 0,0-1 0 0,2 2 0 16,-2 0 0-16,1 1 0 0,-1-3 0 0,-1 2 0 15,2 0 0-15,0 2 0 0,0 1 0 16,0-1 0-16,0 3 0 0,1-2 0 0,1 1 0 0,0-1 0 16,0 0 0-16,1 2 0 0,-1-2 0 0,1 1 0 0,-1-1 0 15,0 4 0-15,0 0 0 0,-1-2 0 0,0 2 0 16,-1 1 0-16,0 3 0 0,0-1 0 0,-1-1 0 15,-1 2 0-15,1 0 0 0,-2 1 0 0,1-2 0 16,-2 0 0-16,2 0 0 0,-2-3 0 0,0-3 0 0,2 2 0 16,-1-3 224-16,1 1-64 0,-1-1-16 15,2-1 32-15,-1 0 0 0,2 1 0 0,-1-4 0 16,-1 1-176-16,-1-2 0 0,0 2 0 0,1-3 0 16,-1 0 0-16,0 2 0 0,-1-2 0 0,0 0 0 0,-1 3 0 15,0-3 0-15,1-1 0 0,-2 1 0 0,-1-1 0 16,0-1 0-16,0 2 0 0,-1-4 0 0,1 0-256 0,0-2 0 15,0 0 16-15,0-2 0 16,-1 2-720-16,2-5-160 0,0-1-32 16,1 0 0-16,0 0-208 0,0-4-48 0</inkml:trace>
  <inkml:trace contextRef="#ctx0" brushRef="#br0" timeOffset="32002.36">1368 13099 11967 0,'1'-9'1072'0,"0"3"-864"0</inkml:trace>
  <inkml:trace contextRef="#ctx0" brushRef="#br0" timeOffset="32352.19">1381 13015 11967 0,'0'-7'528'0,"-1"3"112"0,1-1-512 0,-1 4-128 0,1-2 0 0,0 3 0 0,0-2 2368 16,0 1 448-16,0-2 96 0,1-3 16 15,0 3-96-15,0-2-16 0,1 3 0 0,-1-2 0 0,-1 4-1280 0,1-2-256 16,-1 2-48-16,-1 0-16 0,1 0-304 0,-3 2-64 16,2-1-16-16,-1 2 0 0,-2 1-656 0,4-4-176 0,0 0 0 0,0 0 0 15,0 0-192-15,-14 18-64 16,13-15 0-16,0-3-16 0,0 1 48 0,-1 1 16 15,2-2 0-15,0 3 0 0,0 1 208 0,0-3 0 16,0 4 0-16,-1-2 0 0,1 1 0 0,0 1 0 0,0 1 0 16,1 1 0-16,-1 2 0 0,0-1 160 15,2 3-160-15,-1 3 192 0,0 0 64 0,0 4 32 16,2 0 0-16,-1 5 0 0,1-2-288 0,-2 1 0 16,0 4 0-16,1-2 0 0,-1 2 0 0,-1-3 0 0,-1-1 0 0,-2-1 0 15,2-1 128-15,-2-2-128 0,2 1 144 0,0 1-144 16,1-2 0-16,0 1 0 0,1 1 0 0,0-1 0 15,1 2 0-15,-1 2 0 0,1 1-128 0,0 5 128 16,1 0-896 0,-1 6-128-16,-1 6-32 0,0 0 0 0,-1 3-992 0,-2 1-192 0,0 2-32 0,-1 1-16 15,-2 5-400-15,-2 0-64 0,0-4-32 0,0-5 0 0,-2-4 2080 0,0-11 400 16,1-4 96-16,1-9 16 16,3-4 1760-16,1-8 352 0</inkml:trace>
  <inkml:trace contextRef="#ctx0" brushRef="#br0" timeOffset="43679.67">3078 13735 21183 0,'0'-4'1888'0,"0"2"-1504"0,0-1-384 0,0 2 0 0,0 1 624 16,0 0 48-16,0-3 16 0,-1 0 0 15,-1-4-896-15,0 4-176 0,-1-2-48 0,-2 4 0 0,-1-2 432 16,-2 1 272-16,0 0-32 0,-2 2-16 16,0-2-224-16,2-1 128 0,-2 2-128 0,-1 1 0 15,1 0-272-15,-1 0-160 0,0 1-16 0,-1-1-16 16,1 0 832-16,0-1 160 0,1 1 48 0,-1-2 0 0,0 2-32 0,-3-4 0 0,1 4 0 16,2-4 0-16,1 2-240 0,-1 2-48 0,-4-4-16 0,-4 2 0 15,-1-2 512 1,-1 1 96-16,-1 1 32 0,1 1 0 0,1 1 208 15,-1-3 32-15,3 3 16 0,-1 0 0 0,2 3-512 0,0 0-112 16,1 0 0-16,2 3-16 0,3 2-368 0,1 0-128 16,3 2 0-16,-1 4 144 0,3 1-144 15,0 3 0-15,2 1 0 0,1 0 0 0,1 4-320 0,0-1 48 16,1 4 16-16,-1 1 0 16,1 2-608-16,-2-5-112 0,2 3-32 0,0-2 0 15,0 0 48-15,2-3 0 0,0-3 0 0,1-3 0 0,1-4 832 16,4-2 128-16,3 0 0 0,3-1 160 0,-1-3 432 0,3-2 96 15,3-1 16-15,2 0 0 0,1-3-256 0,0 0-64 0,1-4 0 0,-4 2 0 16,1-2-192-16,0-1-64 0,1 1 0 0,-1-2 0 16,0 0 0-16,-1-2-128 0,0 2 192 0,-1-4-64 15,1-2-128-15,0 0 0 0,0-1 0 0,1-3 0 16,1 0 368-16,0-3 80 0,0-2 32 0,0 2 0 16,0-4 624-16,0-1 128 0,-1-2 32 0,0 1 0 0,-3 0-560 15,-2 2-128-15,-3-2 0 0,-2 0-16 16,-2 6-304-16,-3-4-64 0,-2 5-16 0,-3-2 0 0,-1-1-48 0,-4 1 0 15,-1-2 0-15,-1 3 0 0,0 3 144 0,-1-2 32 16,-6-5 0-16,-3-5 0 0,-2 0 64 0,-1-3 16 16,-1 1 0-16,2 2 0 15,-1-3-192-15,-1-2-48 0,2 1 0 0,2-2 0 16,0 0 64-16,2 2 16 0,1 4 0 0,2-1 0 0,2 3-224 16,1 4 144-16,1-3-144 0,-1 6 128 0,2 1-128 0,-1 5 0 15,1-3 0-15,-1 3 0 0,0 1 0 0,0-1 128 16,0 4-128-16,-1-4 128 0,0 3-128 0,1 0 0 15,-1-1 0-15,-1 0 0 0,1-1 0 0,1-1 128 16,0 1-128-16,1 2 128 0,-1 0-128 0,2 2 128 0,1-1-128 0,0 4 128 16,0 2-128-16,2 1 0 0,0 1 0 0,1-2-176 15,1 3 176-15,1 0 0 0,0 3 0 16,0-2 0-16,2 1 0 0,-1 1 128 0,2 1-128 0,-1 2 0 16,-2-6 0-16,0 0 0 0,11 18 0 0,-6-10 0 15,0-2 0-15,0 0 0 0,1 3 0 0,-1-4 0 16,3 3 0-16,-1-1 0 0,2 1 0 0,1 2 0 15,1 3 0-15,0 0 0 0,0 0 0 16,1 5 0-16,0-2 0 0,-1 4-128 0,1 1 0 0,-2 1 0 16,1 0 128-16,-1 3 0 0,1-1 0 0,-1 0 0 15,1 2 0-15,0 2 0 0,2-2 0 0,0 2 0 16,2 0 0-16,0 1 0 0,0-1 0 0,1 3 0 16,2-2 0-16,0 0 0 0,0 2 0 0,2-5 0 15,-4-1 0-15,1 0 0 0,-1 1 0 0,1-2 0 0,-4-4 128 16,0 2-128-16,0 3 128 0,0 4-128 0,-1-3 0 0,-1 5 0 15,-2-3 0-15,-3 3 0 0,0 1 0 16,-4-4 0-16,0 3 0 0,-2-1 0 0,0-3 0 0,-2-1 0 16,0-1 0-16,-2-3 128 0,2-2 256 0,-1-1 64 15,2-3 16-15,0-3 0 0,1-2-160 16,1-3-48-16,3 0 0 0,0-4 0 0,-1 2-256 0,2-2 160 16,1 1-160-16,1 1 128 0,0-2 0 0,0 0 0 15,1 2 0-15,-2-3 0 0,1 2-128 0,-2 2 0 16,-1-2 0-16,0 3 0 15,0-2-320-15,-2 2-112 0,0 0-16 0,-2 2 0 16,2 3-416-16,-4 2-96 0,2-2 0 0,-2 3-16 16,-2-1-592-16,2 1-112 0,-2-3-32 0,-1-4-16400 0</inkml:trace>
  <inkml:trace contextRef="#ctx0" brushRef="#br0" timeOffset="62398.13">3433 15215 41471 0,'-4'-1'3680'0,"1"-2"-2944"0,2 3-592 16,2-4-144-16,2 4 0 0,2-4 128 0,1-3-128 15,6-3 128 1,9-3-1648-16,8-6-336 0,8 0-64 0,4 0 0 16,1 3 192-16,1 1 32 0,-1 5 16 0,-1 0 0 0,-1 4 1104 0,-3 4 208 0,-3 2 48 0,-2 3 16 15,-1 2 304-15,3 3 0 0,4 4 176 0,7 0-176 16,4 3 320-16,5-1-32 0,5-1-16 0,6-1 0 15,6-2 384-15,5-4 80 0,7-3 16 0,2-3 0 0,2 0 208 16,1-2 32-16,1-2 16 0,2-2 0 16,2-1-752-16,0 0-128 0,1 1-128 0,-1 3 144 0,-1-2-144 0,6 1 0 15,6 0 0-15,-4 2 0 0,-11 2 0 0,3 0 0 16,3-3-128-16,-3 2 128 0,1 1 0 0,-3 0 0 16,-3 0-144-16,-2-2 144 0,-2 0 0 15,-2 1 0-15,-4 1 0 0,-7 1 0 0,-10-1 0 16,5 0 0-16,3-1 0 0,-2 0 0 0,-3-3-224 0,-2 2-32 15,-2-1-16-15,-2 3-15136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9T16:17:34.30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12633 12024 38703 0,'-10'-8'3440'0,"2"2"-2752"0,5 2-560 0,1 0-128 16,2 2-384-16,-2-2-128 0,-4-6 0 0,-5-6-16 15,-3-5-496-15,-2-1-112 0,0 0-16 0,-1-1 0 16,0 7-96-16,0 0-32 0,-3 0 0 0,-1 4 0 16,-3-3 0-16,-5 2-16 0,1 4 0 0,-6 0 0 0,-2 2 1104 0,-3-2 192 0,-3 1 0 0,-5-1 144 15,1 2 384-15,-3 1 80 0,-1 1 16 16,-2 2 0-16,-2-1 80 0,-3 0 0 0,-2 2 16 0,-2 4 0 15,-1 2 16-15,-3 3 0 0,-2 4 0 0,-1 5 0 16,0 3-464-16,-4 1-80 0,-2 5-32 0,-3 3 0 0,2 0-160 16,-1 1-256-16,2 1 64 0,-1 3 16 15,-3 5-208-15,-2 1-32 0,0 4-16 16,0-1 0-16,2 5 224 0,3 0 32 0,-1 1 16 0,6-1 0 0,8 0 160 16,-2 4 0-16,-2 1 0 0,7 7 0 15,4 4-464-15,6 8-16 0,2 7 0 0,4 2 0 16,3 5-160-1,3 7-48-15,2 5 0 0,3 5 0 16,2 2-768-16,4-7-144 0,5-9-48 0,4-2 0 0,5 3-32 0,4-4-16 0,5-3 0 0,4-3 0 0,4-6 1376 0,5 6 320 16,5 4 0-16,3-1 0 15,4 4 928-15,4-8 160 0,5-8 48 0,8-2 0 16,1-4-368-16,12 2-64 16,8 1 0-16,5 0-16 0,4-4-544 0,11-3-144 0,6 2 0 15,4-1 0 1,-1-3-912-16,12 4-256 0,7 4-48 0,6-3-6192 0</inkml:trace>
  <inkml:trace contextRef="#ctx0" brushRef="#br0" timeOffset="271.02">12361 15774 15663 0,'101'-15'688'0,"-29"-1"144"0,-6-1-656 0,-15 2-176 0,-16 1 0 0,-3-4 0 16,16-7 800-16,39-26 128 0,39-24 32 0,20-18 0 0,-5-8 128 16,-18-2 16-16,-14 0 16 0,-15 2 0 0,-13 7-16 15,-12-4 0-15,-11 3 0 0,-10-3 0 0,-8 3-400 0,-7 0-64 16,-6 1-32-16,-8-1 0 0,-4 1 848 0,-7-1 160 15,-3-3 48-15,-5 1 0 0,-5 3-416 0,-3-1-80 16,-2 5-16-16,-6-3 0 0,-3-2-480 0,-4 1-96 16,-3 5-32-16,-4 0 0 0,-1 1-352 0,-5-1-64 15,-5-1 0-15,-1 0-128 0,-2-2 320 0,-1 1-32 16,0 0-16-16,-4 2 0 0,0 0-272 0,-3 4 0 16,1-3 0-16,-6 5 0 0,-1-2 0 0,-4 8 0 15,-2 2-128-15,-1 6 128 0,3 5-304 0,1 10 48 16,2 7 0-16,-9 6 0 15,-5 3-400-15,-11 9-80 0,-4 2-16 0,-7 11-11120 0,-7 9-2224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9T16:19:00.43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8056 6963 15663 0,'-4'-5'1392'0,"1"1"-1120"0,1 3-272 0,2-1 0 16,0 2 128-16,0-4-128 16,-1-2 192-16,-2-3-192 15,-1-1-400-15,-2-5-192 0,1 4-48 0,-1-1 0 0,-1 0 224 0,2 3 32 0,-1 2 16 0,1-2 0 31,0 1-144-31,0 2-16 0,0 0-16 0,2 0 0 0,-1 2 544 16,0 2 0-16,-1-2 192 0,0 2-48 0,0 2 1264 0,-1-3 256 0,1 3 64 0,0 3 0 0,0-3 320 16,0 0 80-16,-1 0 16 0,0 0 0 0,1 2-480 15,-2-2-80-15,-2 0-32 0,-1 1 0 0,-1 2-688 0,-1-1-144 16,-1-2-16-16,0 4-16 0,-2 0-240 16,-1-2-64-16,-1 2 0 0,-2-2 0 15,-1 2-384-15,-1 0 0 0,-1 2 0 0,-3 0 0 0,-1 0 0 0,-1 0 0 16,-1 1 0-16,-2 0-176 0,-1-1-128 0,-1 3-16 15,1-3-16-15,-1 4 0 16,-2-1 336-16,-1 0 0 0,-1 4 128 0,-3-1-128 0,2-1 256 0,-1 2-16 16,0-1-16-16,0 0 0 15,4-2 224-15,-1 0 64 0,3-1 0 0,2 0 0 0,3-3-128 16,0 1-32-16,0 2 0 0,0-2 0 0,3 2-352 0,2 1 0 16,1-2 0-16,0 2 0 0,0 0-304 0,2 0-16 15,1 0-16-15,-1 1 0 0,2 0-48 0,-1 2 0 0,1 1 0 16,0-1 0-16,0 3 64 0,-2 0 0 0,0 3 0 0,2-1 0 15,1-2 32-15,-1 0 16 0,2 0 0 0,1-3 0 16,2-1 0-16,1-2 0 0,1 0 0 0,1-4 0 16,1 0 272-16,-1 2 0 15,2-2 0-15,-1 0 144 0,1 0 0 0,1-1 0 0,-1 0 0 0,1 1 0 16,0 0-144 0,1 3 0-16,-1-3 0 0,1 0 128 0,-1 4-320 15,0-1-64-15,-1 1 0 0,0-3-16 0,-1 4-352 0,0-1-64 0,-1 0-16 0,-1-4 0 16,0 2 272-16,1 0 48 0,-1-1 16 0,0-4 0 0,0 2 640 0,-1-1 128 31,1 0 32-31,1-4 0 0,0 0 656 0,3 0 128 16,-1 0 16-16,1-4 16 0,1 0-416 0,1-2-96 15,0 0-16-15,2 0 0 0,1-4-144 0,-1-1-48 0,2 1 0 0,0-4 0 0,0-1-208 16,2 2-32 0,0-6-16-16,-1 3 0 0,2-2-128 0,-1 2-16 15,1-3-128-15,-2 3 192 0,1 0-192 0,-2 1 0 0,2-1 0 0,-1 2 0 0,0 2 0 0,2 0 0 0,-2-1 0 31,1 0 0-31,1 0 0 0,-1 1 0 0,2 0 0 16,0-1 0-16,1 3 0 0,-2 2 0 0,0 1 0 0,2 1 0 16,0 1 0-16,1 3 0 0,-1-2 0 0,1 4 0 15,-1 1 0-15,0 4 0 0,0-1-128 0,0 6 128 16,-3-1 0-16,1 4-192 0,-2 0 192 0,-1 0-160 16,0 2-112-16,0 1-32 0,-2 3 0 0,-2-1 0 15,0 2 304-15,-1 0 0 0,-2 1 0 0,1-1 0 16,-2-2 0-16,1 3 0 0,-2 1 0 0,0-2 144 0,1 0-144 15,2 1 0-15,-1-3 0 0,2 0 0 16,2-1 0-16,2-7 0 0,1 2 0 0,0-2 0 0,1-2 128 0,0 0 0 16,1-1 0-16,0 1 0 0,0 0 48 0,-1-2 0 15,1 0 0-15,-1-2 0 0,0 1-176 0,0-2 160 16,1-3-160-16,0 0 160 0,2 0-160 0,1-3 0 16,1 0 0-16,3-3 128 0,2 0-128 0,2-4-144 15,6 0 144-15,3-1-208 16,3 1-1520-16,3 0-288 0,6 0-64 0,3 2-13088 0</inkml:trace>
  <inkml:trace contextRef="#ctx0" brushRef="#br0" timeOffset="1778.74">7395 8728 23039 0,'-3'2'2048'0,"1"-2"-1648"0,2 0-400 0,0 0 0 15,0 0 928-15,0-2 96 0,-2 2 32 0,1 0 0 0,0 0-480 0,-3 0-80 16,2 0-32-16,2 0 0 15,0 0-464-15,0 0 0 0,-21 12 0 0,13-3 0 0,-2 1 144 0,-3 0-144 0,-2 3 128 0,-2 4-128 16,-3 0 128-16,-2 1-128 0,-2 2 128 0,-2 0-128 16,0-2 256-16,-1 1-48 0,2-3 0 15,-1-1 0-15,-1-2 608 0,0 0 112 16,1-5 32-16,-1 2 0 0,2-2 352 16,-1 0 80-16,-1-2 16 0,-2 1 0 0,2-1-736 0,-1-5-144 0,-1 2-16 15,0-3-16-15,-4 0-320 0,-1-3-176 0,2-1 192 0,-3-2-192 16,-1 0 160-16,2-1-160 15,1-2 128-15,0-1-128 0,1 0 128 16,-3 1-128-16,3-3 128 0,-1 2-128 0,1 2 0 16,3 1 0-16,3 2 0 0,1 0 0 0,3 4 0 0,1-4 0 15,1 2 0-15,3-1 0 0,0 1 0 0,2 0 0 0,3-4 0 0,-2 1 0 0,3 0 0 16,1 0 128-16,-1-1-128 0,2-2 128 0,2 3-128 0,-2-1 0 16,2-2 0-16,-1-1 128 0,3-1-128 0,2-1 0 15,0 4 144-15,3-6-144 0,0 3 0 0,1-1 0 31,2 1 0-31,0 2 128 0,1-1-128 0,1 4 0 0,-1 2 0 0,1 2-128 0,-1-1 128 0,-1 6 0 16,1-3 0-16,0 3-128 16,-1 4 128-16,1 1-128 0,-3 5 128 0,2 3-128 0,-1 0-16 0,-1 0 0 0,1 2 0 15,-2 1 0 1,0-2 144-16,0 1 0 0,1-5 0 0,1 2 0 16,1-1 0-16,2-2 0 0,0 0 0 0,0 1 0 0,2-2 0 0,-1 0 0 0,1-1 0 0,0 0 0 31,-1-2 0-31,2 2 0 0,-1 0 0 0,-1-4 0 0,0 3 0 0,-1-2 0 0,0 2 0 0,-1 1 0 31,0-3 0-31,-3 2 0 0,1 0 0 0,0-3 0 16,0 0 0-16,-1-2 0 0,1-1 128 0,-1-3-128 15,0 0 352-15,1-2 0 0,0 1 0 0,-1-3 0 16,1 2-112-16,0-2-32 0,0 1 0 0,-2 0 0 0,1 0-208 16,-2 0 0-16,0-2 0 0,-2 0 0 0,1 2 0 15,-1-1 0-15,1-2 0 0,0 0 0 0,-1-3-144 0,1 0 144 16,-2-1-208-16,0-6 80 0,2 1 128 0,-2-1 192 15,0-3-32-15,1 1-16 0,-1-2-16 0,-1 0-128 16,0 1 192-16,0 1-64 0,-1-1-128 0,0 3 0 16,-2 0 0-16,2 0 0 0,1 4 0 0,0-1 0 15,1 3 0-15,1 1 0 0,-1 0 0 0,0 3-192 16,1-2 32-16,-2 0 16 0,1 1 16 0,0-1 0 16,2 3 0-16,-2-1 0 0,0 0 128 0,1-1 0 15,-1 1 0-15,1 0 0 0,1 2 0 0,1 2 0 0,0-2 0 16,1 2 0-16,0 2 0 0,1 0 0 0,0-3 0 15,-1 3 0-15,2 3 0 0,0-3 0 0,0 2 0 0,-2-2 0 16,0 0 0-16,0 0 0 0,8 24 0 16,-7-16-128-16,0 5 128 0,0-1 0 0,-1 2 0 15,2 2 0-15,-2 2 0 0,0 1 0 0,0-1 0 0,1 0 0 16,0-1 0-16,0-4 0 0,2 0 0 0,0-1-128 16,0-2 128-16,2-1-192 0,1-3 192 0,0-2-192 15,0-3 192-15,1-2 0 0,1-2 0 0,1-1 0 16,2-2 0-16,-1 0 0 0,1-4 0 0,0 0 128 15,2-2-128-15,-1-3 192 0,2-1-64 0,0-4 0 0,1-2 0 16,0-3 16-16,1 3 0 0,-1-3 0 0,2 1-144 16,-1 0 0-16,2-1 0 0,1-1 0 0,1 4 0 0,0 0 0 15,0 7 0-15,0-1-176 0,-1 4-16 0,0 3-16 16,-2 4 0-16,-2 2 0 0,-1 3-32 0,-3 3 0 16,0 1 0-16,-2 2 0 15,-2 1-560-15,-2 3-112 0,-1 3-32 0,-3-1 0 16,-2 3 192-16,-2-3 48 0,-2 2 0 0,-1-2 0 0,-3-3 880 0,1 1 176 15,-1 0 32-15,-1-4 16 0,-1 1 256 0,-1-2 48 16,1 1 16-16,-3-2 0 0,0 2-448 0,0-5-80 0,-3 4-32 16,0-1 0-16,0 0-160 0,-3 2 0 15,0 3 0-15,-1 0 0 0,-1 0 0 0,-3 2 0 0,-1 4 0 0,-2 1-176 16,2 3-32-16,-1-1-16 16,-1 0 0-16,4-1 0 0,1-4-48 0,4-4-16 0,1 1 0 0,4-4 0 15,1-2 288-15,2-2 272 16,1 2-48-16,3-4-16 0,1 3 192 0,1-3 48 0,1 0 0 0,1 0 0 15,2-3-288-15,0 1-160 0,2 0 192 0,0-3-192 16,2 2 128-16,1-3-128 0,1-1 0 0,-1 0 0 16,4 2 0-16,-2 0 0 0,1 0 0 0,0 4 0 15,0-2 0-15,-1 3 0 0,0 3 0 0,1 1 0 0,-1 2 0 16,0 0 0-16,0 4 0 0,0 2 0 0,1 4 0 0,-1 0 0 16,1 0 0-16,-1 3 0 0,3-4 0 0,0 2 0 15,-1 2 0-15,2-4 0 0,0-2 0 0,1 0 0 16,0 0 0-16,0 2 0 15,2-3-208-15,-3-2 48 0,1 0 16 0,1 2-17440 0</inkml:trace>
  <inkml:trace contextRef="#ctx0" brushRef="#br0" timeOffset="12155.12">24703 7227 5519 0,'-13'2'496'16,"2"0"-496"-16,4-2 0 0,3 2 0 0,1 0 0 0,-1-2 0 0,-8 3 0 15,-6-2 0-15,-4 3 816 0,-3-2 64 0,3 2 16 0,3-4 0 16,4 2 1104-16,4-4 240 0,2 1 32 0,3-2 16 15,4 1-592-15,-1 0-112 0,3-1-32 0,3 0 0 16,-1-1-640-16,2 2-128 0,2-2-16 0,2 2-16 16,3-2-624-16,0 2-128 15,4-2 0-15,1 1 0 0,2 2 0 0,3-1 0 16,3 2 0-16,2 0 0 0,3 0 0 0,2 0 0 16,0 2 0-16,-1 2 0 0,1 0 0 0,0-2-160 0,0 2 160 0,1 0-128 15,0 0 400-15,0-2 96 0,-1 0 16 0,0-4 0 16,1 0 272-16,0-2 64 0,4 0 16 0,-1-5 0 15,2 2-16-15,-1 1 0 16,0-3 0-16,-1 1 0 0,1-1-272 0,-1 0-64 0,1 3-16 0,-5-2 0 0,-5 2-128 16,1 1-32-16,0-2 0 0,0 1 0 0,0-1-208 15,-2 1 0-15,-1-2 0 0,-3 1 0 0,-1 2 0 0,-3 0 0 16,-1 2 0-16,-1-1 0 0,0-1 0 0,-3 4 0 16,0-3 0-16,-2 2 0 0,0 2 0 15,0-3 0-15,1 2 0 0,-1-1 0 16,1-2 0-16,0 1-128 0,0 0 128 0,3-2 0 0,0 0 0 0,-1 2 0 15,1-3 0-15,-2 2 0 0,-1-2 0 0,-1 1 0 0,-2 2 0 16,-1-1 0-16,-1-2 512 0,0 2 0 16,-1-2 0-16,-1 0 0 0,0 1 288 0,-1 0 64 0,-1-2 16 15,-1 1 0-15,-1 0-384 0,0 0-80 0,-3-3-16 0,1 2 0 16,-3 1-208-16,0-1-64 0,-1-1 0 0,-3 2 0 16,2-1-128-16,-3 3 0 0,1-3 0 0,-2 2 0 15,0 2 128-15,-1-1 0 0,-1 1 0 0,1 3 0 16,0 0-128-16,-1 0 0 15,0 3 0-15,-1 1 0 0,2-1 0 0,-2 2 0 0,2-1 0 0,1 2 0 16,1-2 0-16,0 0 0 16,1 1 0-16,2-4 0 0,-1 4 0 0,3-4 0 0,2 3 0 0,-1-3 0 0,1 3 0 15,2-4 160-15,1 1-160 0,1 1 160 16,2-2-160-16,2 3 0 0,-1-6 0 0,2 3 0 0,1 0 0 16,2 0 0-16,1 0 0 0,0-2 0 0,1 2 0 0,1-1 0 15,4 1 0-15,1 0 0 0,2 0 0 0,0 0 0 16,0 0 0-16,1-3 0 0,0 3 0 0,0 0 0 15,0 3 0 1,-3-3 128-16,-2 1-128 0,-2 4 0 0,0-1 0 0,-3 2 0 0,-3-3 0 0,-1 4 0 16,0-1 0-16,-1 2-176 0,0 0 176 0,-1 1 0 15,-2 0 0-15,-2 1 0 16,0 3 0-16,-1-1 0 0,-3 0 0 0,-1 5 0 16,-2-4 0-16,-3 2 0 0,0 1 0 0,-2 0 0 0,-3 3 128 0,-2-3 16 0,-1 0 0 0,-3-1 0 31,-1-2 96-31,-3 2 16 0,-1-1 0 0,-1 1 0 0,-4-3-128 0,-2-1-128 0,1-2 176 0,-2-3-12848 31,2-2-2576-31</inkml:trace>
  <inkml:trace contextRef="#ctx0" brushRef="#br0" timeOffset="16528.2">16137 7960 35007 0,'-4'-10'3120'0,"2"0"-2496"0,1 4-496 0,-2 2-128 16,1 2-528-16,-3-5-128 0,-4-6-32 0,-7-11 0 15,-6-5-816-15,-7-6-160 0,-3-2-48 0,0 2 0 16,-3-1 512-16,-2 4 112 0,-1-1 0 0,-3 3 16 0,-2 2 1520 0,-3 1 320 0,-2 4 48 0,0 1 16 15,-1 4 208-15,-1-2 48 0,-5 1 16 16,-3-1 0-16,-2 2-528 0,-3-2-96 0,-6-2-32 0,3-3 0 16,0 0-448-16,-1-3 128 0,1-4-128 0,-5 0 0 15,-2-3 0-15,-2 0 0 0,-1 1 0 0,0-1 0 0,4 1 480 0,-3-1 0 16,-3 0 0-16,-4 3 0 16,-2 0 224-16,1 1 64 0,3-1 0 0,-2-2 0 15,3 5-544-15,-3 0-96 0,2 1-128 0,1 6 176 16,3 3-32-16,2 3 0 0,0 4 0 0,-3 6 0 0,-4-1-144 0,-3 5 160 15,1 4-160-15,-1 1 160 0,0 3-32 0,0 0-128 16,-2 5 192-16,-2 4-64 0,1 4-128 0,0 3 0 0,1 1 0 0,-1 6 0 16,2 4 0-16,3-1 0 15,3 1-176-15,2 4 176 16,1 5-624-16,0 5-32 0,6 2-16 0,0 7 0 0,5 3 272 0,5 2 48 0,6 1 16 0,7-2 0 16,6 1 560-16,3 8 112 0,5 6 32 0,5 5 0 15,9 2 272-15,5-2 64 16,5-3 16-16,7 0 0 0,6 5-416 0,3 3-96 0,7 4-16 0,4-4 0 0,3-5-384 15,8 2-64 1,8 15-32-16,7-2 0 0,6 0-528 0,7-7-96 0,2-5-32 0,6-4 0 16,1-3 352-16,8 3 64 0,8 6 16 0,6 0 0 15,3 1 512-15,3 0 0 16,4 0 0-16,3 1 0 0,3-1 416 0,4-3-16 0,-2-9 0 0,10 2 0 16,10 1-400-16,5 2 0 0,5-1 0 0,4-5 0 0,5 0 0 0,2-4 0 15,3-3 192-15,2 1-64 0,1-4 320 16,4-6 64-16,0-1 16 0,-1-5 0 0,-3-5 256 0,-3-3 48 15,-3-4 16-15,-1-5 0 0,0-5-144 0,2-3-16 16,3-2-16-16,0-3 0 0,-8-1-224 0,3-8-64 16,1-2 0-16,-2-6 0 0,-1-5-96 0,-3-4-32 0,-5-1 0 15,-2-8 0-15,-1-4 0 0,-12-8 0 0,-10-3 0 16,-2-5 0-16,-3-5-16 0,-3-2-16 0,-4-2 0 0,-6-3 0 16,-7-4-224-16,-3-6 0 15,-3-2-144-15,-7-5 144 0,-7-5 0 0,-9 1 0 0,-7 0 0 0,-9 0 0 31,-6 2 0-31,-9-2 208 0,-9-2-64 0,-8-2-16 16,-6 2 48-16,-9-8 0 0,-7 0 0 0,-10-9 0 0,-5 1-176 0,-8-3 0 16,-6-2 144-16,-5-2-144 0,-2 1 0 0,-5-3 0 15,5 7 0-15,-12-7 0 0,-7-1 0 0,-5 0 0 16,1 10 0-16,-5-3 0 0,0 6 0 0,-6 3 0 0,-6 6 0 0,-6 3 0 16,-5 4 0-16,0 2 0 0,7 7 0 0,-17-3 0 15,-14-3 0-15,-8 7 0 16,0 1 0-16,-13 2 0 0,-11 6 0 0,-1 0 0 0,9 5 0 0,-9-3 0 15,-8 5-448-15,-8-1-128 0,-4 6 0 16,-2 3-12704 0,8 4-2528-16</inkml:trace>
  <inkml:trace contextRef="#ctx0" brushRef="#br0" timeOffset="19107.77">15891 9600 28559 0,'-4'0'2544'0,"1"0"-2032"0,1-3-512 0,2 3 0 0,0 0 0 0,-1-2 0 0,0 0 0 0,-2-4 0 0,1 0 0 0,-1-3 128 15,2 2-128-15,1-3 144 0,0 4 64 0,0 1 16 16,0 1 0-16,0 4 0 0,0-2 416 0,-1 4 96 16,-2 4 16-16,1 1 0 0,-2 5 16 0,-1 2 16 15,-1 2 0-15,0 2 0 0,-1 4-784 0,-3 3 0 16,0 0-224-16,-1 3 48 0,-2 2 176 0,2 1 256 16,0-6-64-16,-3 7-16 0,-2 2 304 0,-1 3 64 0,0-1 16 15,-3 1 0-15,-1 5-272 0,-4 2-48 0,-2 0-16 16,0 2 0-16,-2 0-96 0,1-2-128 0,1-2 176 0,-3 2-176 15,4-10 384-15,0 5-16 0,-4-1-16 0,2 0 0 16,1 2-32-16,-3-2-16 0,3 3 0 0,1-3 0 16,2 1-144-16,3-2-32 0,2-4 0 0,2-2 0 15,4-6-128 1,2-7 0-16,2-4 144 0,3-2-144 0,1-6 128 0,0-2-128 16,3-1 128-16,-1-6-128 0,1 2 192 0,0-5-48 0,1-3 0 0,1-3 0 0,3-2 112 15,2-7 0-15,1-2 16 0,2-5 0 0,4 0-272 0,1-8 0 31,3-1 128-31,3-5-128 0,-1 5 0 0,6-8 160 0,5-5-160 0,5-7 128 16,3 0-128-16,0-4 0 0,1 4 0 16,-1 2 128-16,1-3-128 0,1 1 0 0,2-5 0 0,-1 4 0 0,-1 1 0 0,-2 0 0 15,-1 0 0-15,-3 6 0 0,-3 7-128 0,-4 3 128 16,-1 4 0-16,-3 2 0 0,-1 6 0 0,-4 0 0 16,-1 5-144-16,-2 3 144 0,-4 7 0 0,-3 4 0 15,0 4 0-15,-5 6 0 0,-2 0 0 0,-1 6 0 16,-3 4 0-16,-2 4 0 0,-4 7 0 0,-2 3-160 0,-2 2 32 15,-3 3 0-15,-4 7-192 0,-4 7-48 0,-5 1 0 0,-2 3 0 16,-2 2 224-16,-4 0 144 0,-2 2-192 0,-2-4 192 16,1 1 0-16,-4 0 0 0,0 3 0 0,-2 2 0 31,1 0 0-31,1-2 0 0,4 2 0 0,4-5 0 0,5-1 0 0,3-2 0 0,4-3 0 0,4-3 0 16,5-6 0-1,0-1 0-15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9T16:19:25.60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32502 6926 28559 0,'-2'-1'2544'0,"1"1"-2032"0,2 0-512 0,-2 0 0 0,1-3 960 0,0 3 80 15,-1-2 32-15,-2 1 0 0,-3-2 512 0,0-3 96 16,-5 2 32-16,-5 1 0 0,-2 0-928 0,-4-1-176 16,-4 2-32-16,-5 2-16 0,-3 0-304 0,-7 0-48 15,-4 2-16-15,-4-2 0 0,-4 7-64 0,-4-4-128 16,2 5 176-16,0 0-176 0,-3 2 192 0,-2 3-192 15,5-5 192-15,-2 2-192 0,-3-2 256 0,0 3-64 16,-3-1-16-16,-2-1 0 0,2 4-48 0,-1-3-128 16,2 2 192-16,2-3-64 0,3 1 0 0,-1-3-128 0,0 2 192 0,-1-2-64 15,5 2-128-15,-2-3 160 0,2 1-160 16,0 2 160-16,5 0-32 0,0-3-128 0,1 1 192 0,-1 2-64 16,0-2-128-16,2 0 0 0,-1-1 0 15,1 0 0-15,2-4 0 0,3 2 0 0,4-4 0 0,1 3 0 16,5-3 0-16,1 1 0 0,0 1 0 0,2-2 0 0,3 0 0 15,0 3 0-15,2-3 144 0,0-3-144 0,2 3 240 0,2-2-32 16,0 1 0-16,2-2 0 0,3 1-208 0,0-2 144 16,0 0-144-16,2 2 128 0,0-2 32 15,1 0 0-15,2-1 0 0,0 2 0 16,2-1-160-16,0-2 0 0,3 3 0 0,1-4 128 0,3 2 16 0,1 1 0 16,1-2 0-16,2-1 0 0,1 0 96 0,2 1 16 15,0-2 0-15,3-1 0 0,-1 2-256 0,2-3 128 16,1 1-128-16,2-1 0 0,0 0 0 0,2-1 0 15,0 0 0-15,2-4 0 0,1 1 160 0,0 0-160 16,1-2 160-16,1-1-160 0,1 1 0 0,-3-2 0 16,2 2 0-16,-2 0 0 0,-2 1 0 0,1 1 0 15,-1-1 0-15,-2 2 0 0,3-2 0 0,-3 1 0 16,0 0 0-16,0 1 0 0,-1 3 0 0,0 0 0 0,-1 4 0 0,-3 4 0 16,-2 0 0-16,-2 2 0 0,0 4 0 0,-5 0 0 15,-1 5 0-15,-4 0 0 0,-4 4-208 0,-2 0 64 16,-4 2 144-16,-2 1 0 0,-3-1 0 0,-3 1 0 15,-5-2-128-15,-1 2 0 0,-2 0 0 0,-1 1 0 0,-2 3 128 16,0-1 0-16,1 0 0 0,0 2 0 0,2 2 0 16,1-1 0-16,3 0 0 0,1 1 0 0,4 1 0 15,1-2 0-15,4 2 0 0,2 1 0 0,4-3 0 0,2-1 0 16,3 1 0-16,3-4 0 0,3 0 0 0,3-2 0 16,4 2 0-16,3-5 0 0,3 1 128 0,3-2 16 15,2 0 0-15,3 1 0 16,1-3-16-16,3-2 0 0,2 2 0 0,3-4 0 0,1 1-128 0,2-1 0 15,2-2 0-15,0 2 0 16,-3-4-592-16,0 2-48 0,1 0-16 0,-2 1-19968 16</inkml:trace>
  <inkml:trace contextRef="#ctx0" brushRef="#br0" timeOffset="4702.63">26697 7623 22111 0,'5'-8'1968'0,"-1"2"-1584"15,0 2-384-15,-3 4 0 0,0 0 688 0,1-3 48 0,3 0 16 0,2-3 0 16,1-3 400-16,0 3 64 0,-3 2 32 0,-4 3 0 15,-4 4-64-15,-3 4-16 0,-4-1 0 0,-3 4 0 16,-3 0-784-16,-3 2-144 0,-2 0-48 0,-2 1 0 16,-3-1-192-16,-3-1 0 0,-1 0 0 0,-2-1 0 15,-1-2 0-15,-2-2 224 0,1-1-64 0,-2-2-16 16,0 0 304-16,-2-3 48 16,1 0 16-16,-1 0 0 0,4 0 208 0,-2-3 48 0,-1 0 16 0,-1-2 0 0,0 4-160 0,1-2-48 15,-2-1 0-15,0 2 0 0,4-1-384 0,-4 2-64 16,2 1-128-16,-1 4 176 0,2-2-176 0,3 2 0 0,-1 2 144 15,3 0-144-15,2 1 0 0,0 3 0 0,2-2 0 16,3 2 0 0,3 0 0-16,3-1 0 0,2-2 0 0,2 2 0 15,3 1 0-15,2-4 0 0,3 1 0 0,1 2 0 0,2 1 0 16,0 2 0-16,3 1 0 0,1 0 0 16,1 8 0-16,3-1 0 0,-1 8 0 0,4 7 0 0,-1 3 0 15,2 9 0-15,2 10 0 0,3 9 0 0,-1 8 0 0,2 6 0 16,0 9 0-16,0 9 0 0,0 7 0 15,-2 11 0-15,2 6 0 0,-4 6 0 0,0 6 0 0,-1 4-128 16,-2 8 128-16,-1 3 0 0,-1 5-224 16,-1-5 32-16,-1-4 16 0,-3-2 0 0,2-1 176 0,-2-4 0 0,3-7-144 0,-1-1 144 0,2-4 0 15,0-3 0 1,3-8 0-16,-5-1 0 0,1-1 0 16,-3-5 0-16,0-5 0 0,-1 2 0 0,2 5 0 0,-1-6 0 15,1-3 128-15,1-2-128 0,1-4 0 0,-1 3 128 0,4-4-128 0,-3 1 0 0,5-6 0 0,-3 5 0 16,2 1 0-16,-1 1 0 0,-1-3 0 0,0-3 0 15,1-1 0-15,-2-5 0 0,-2 1 0 0,0-8 0 32,-3-2 0-32,-1-8 0 0,-1-8 0 0,0-4 0 0,-1-8 0 15,-2-9 0-15,0-6 0 0,1-5 128 0,0-7-128 16,-2-1 0-16,1-3 256 0,0-4-48 0,0-2 0 0,0-1 0 16,1-4-32-16,0 0-16 0,2-5 0 15,0 1 0-15,0-2 16 0,1-2 0 0,0-1 0 0,-2-4 0 16,1 0 320-16,2-4 64 0,-1-4 16 0,1 0 0 15,0-2-192-15,0 1-48 0,2-1 0 0,1-5 0 16,0 2-16-16,1 1 0 0,1-2 0 0,1 0 0 16,3 0-320-16,2-1 128 0,2 1-128 0,4 1 0 15,2 5 0-15,7-2 0 0,6 4 0 0,8 2 0 16,5 2 0-16,5 1 0 0,5 5 0 0,4-1 0 16,2 5 0-16,0 0 0 0,-1-1-144 0,-2 1 144 0,-2-2-144 15,-1 2 144-15,-5-2-192 0,-3 0 192 16,-3-4-896-16,-3-4-64 0,-4-2 0 0,-5-13-19072 15</inkml:trace>
  <inkml:trace contextRef="#ctx0" brushRef="#br0" timeOffset="23346.09">14762 4944 7359 0,'-1'-4'656'0,"-1"2"-528"0,1 0-128 0,0 0 0 0,1-1 3696 0,-1 2 704 16,1 1 144-16,0 0 16 0,-1-2-2960 0,-2-2-608 15,2 1-112-15,-2 1-32 0,2 1-160 0,-1 1-48 16,-2 3 0-16,-1 0 0 0,-1 3 48 0,-3 4 0 15,0 2 0-15,-3 2 0 0,-3 5-32 0,0 3 0 16,1-1 0-16,-2 5 0 0,-2 5-144 0,0 8-48 16,-3 8 0-16,0 3 0 0,1 0-272 0,0 5-64 0,4-8-128 15,-3 4 192-15,2 2 112 0,-4 5 16 0,0 5 0 16,-2 6 0-16,-2 4 48 0,-4 3 16 0,0-1 0 16,-5 2 0-16,0 2-256 0,-3 2-128 0,-2 2 128 15,1-7-128-15,1-7 0 0,2-12 0 0,4-5 0 0,4-8 0 31,4-4-288-31,2-8-128 0,2-1-32 0,3-11-10800 0,4-2-2160 0</inkml:trace>
  <inkml:trace contextRef="#ctx0" brushRef="#br0" timeOffset="23909.15">13567 5218 35935 0,'-5'-8'1600'0,"2"1"320"0,2 1-1536 0,1 3-384 0,1 1 0 0,0 0 0 0,1-1-832 0,2 2-224 0,2-5-48 15,2 1-16-15,2 1 848 0,0 1 272 0,1 3-160 0,-1 3 160 0,0 3 192 0,-3 3 112 16,0-1 16-16,0 1 16 0,0 3 864 0,0-3 160 15,1 4 48-15,0-1 0 16,2-1-416-16,1 2-80 0,3-1-16 0,2 0 0 16,3 1-512-16,2-1-128 0,3-1 0 0,2 0-16 15,3-1-96-15,2-1-16 0,5 5 0 0,3-1 0 0,3 6 0 0,3 3-128 16,1 6 192-16,-2 3-64 0,-1 4-128 0,-2 3 0 16,-4 1 0-16,2 5 128 0,-4 6-128 0,0-2 128 15,-2 1-128-15,1-4 128 0,-2-4-128 0,1-3 0 16,4 0 0-16,2-3 0 0,4-4 144 0,2-3 0 15,0-5 0-15,0-7 0 0,-2 0 368 0,7-4 64 0,10 0 0 0,2-4 16 16,-1 0-336-16,-2 0-80 0,-2-2-16 0,-5 0 0 16,-4-1-160-16,-6 3-224 0,-4 2 48 0,-6 2 16 31,-3 6-544-31,-8 5-128 0,-6 5 0 0,-11 10-16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1T15:03:05.0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31611 9723 8287 0,'16'-8'736'0,"-2"0"-592"0,-4 4-144 0,-4 2 0 0,-1-2 1008 16,1 2 160-16,9-7 48 0,8-2 0 0,6-4 816 0,1 2 160 0,-7-2 48 0,-6 5 0 0,-4 1-176 0,-8 5-16 0,-5 1-16 0,-7 3 0 0,-2 3-432 0,-9 1-64 16,-3 6-32-16,-6 5 0 0,-6 1-1072 0,-8 9-224 15,-6 3-32-15,-6 4-16 0,-5 3-160 0,-5 3 0 16,-6 6-192-16,-2-4 192 0,4-4-160 0,-5 5 160 15,-2 0 0-15,-1 1-144 0,-1-1 144 0,1 2 0 16,-3-4 0-16,0 2 0 0,0-1 0 0,-1-1 256 16,-1 1-64-16,-3-2-16 0,0 3 496 0,0-3 96 15,9-2 32-15,-5 4 0 0,-4 2-608 0,-1 2-192 0,0 3 128 16,1-3-128-16,4 2 0 0,1-3 0 0,5-2 0 16,2-3 0-16,3 3 0 0,3-3 0 0,3-3 0 15,4-1 0-15,2-2 0 0,3-3 0 0,4-1 0 0,4-3 0 16,7-3 0-16,3-3 0 0,3-3 0 0,4-4 0 15,3-2 0-15,4-2 0 0,2-3 0 0,3-2 0 16,4-3 560-16,1-3 48 0,1 0 16 0,2-6 0 16,2 0-176-16,0-1-16 0,2-3-16 0,2 0 0 15,-1-3-160-15,3-3-48 0,0 1 0 0,2-2 0 0,-2 1-64 16,1-3-16-16,2-3 0 0,0-1 0 0,-1-1 0 0,2-3-128 16,0-1 192-16,1-1-64 0,0 1-128 15,0-3 0-15,0 2 0 0,0-3 128 0,1 0-128 0,-1 3 0 16,1 0 0-16,0 5 0 0,-1 5 0 0,1-3 0 15,3 1 0-15,0 2 0 0,-1 4 0 0,0 1 0 16,0 1 0-16,1 5 0 0,-2 4 0 0,0 2 0 16,-3 4 0-16,0 1 0 0,-1 6 0 0,-1 1 0 15,-2 8 0-15,-2 1 0 0,-2 6 0 16,-2 3 0-16,-3 4 0 0,-1 5 0 0,-3 5 0 0,-2 3 0 16,-1 7 0-16,-2-2 0 0,1-1 0 0,0-2 0 15,3 0 0-15,2-7 0 0,2 1 0 0,1-2 0 16,3-3 0-16,1-1 0 0,3 1 0 0,2-5 0 15,2 1 0-15,2-4 0 0,3 3 0 0,2-2 0 0,2-2 0 16,3 1 0-16,2-3 0 0,1 1 0 0,4-4 0 16,0 0 128-16,1-3 144 0,3-4 32 0,3 1 0 0,5-3 0 15,2-4 32-15,3 1 16 0,2-2 0 0,2 1 0 16,2-2-224-16,3-1-128 0,2-3 160 0,2-3-160 16,-2-1 0-16,4-6 0 0,6-2 0 0,2-6 0 15,5-3 0-15,8-5-288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1T15:03:47.87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12869 7883 13823 0,'0'-2'1216'0,"0"0"-960"0,1 0-256 0,-1 2 0 15,0 0 544-15,0 0 64 0,0 0 16 0,-1-3 0 0,0 2-624 0,-3-1-128 0,0 2-32 0,-2 0 0 0,2 0 160 0,-3 0-160 0,-2 0 160 0,-1 2-160 0,0-2 160 0,-2 4 0 0,-2-2 0 0,1 0 0 0,-3 1 416 0,-2 2 160 0,0-1 48 0,-2-2 0 16,-3 5 352-16,-1-4 80 16,-1 1 16-16,1 0 0 0,0 1 144 0,-1-2 48 0,1 0 0 0,-2 1 0 15,2-4-80-15,-2 2-16 0,0 2 0 0,-1-2 0 16,1 2-448-16,-1-3-80 0,-3 4-32 0,-1 1 0 15,0-2-144-15,-1 2-16 0,-1-2-16 0,1 0 0 32,0 1-432-32,1-4 128 0,-1 4-128 0,1-4 0 0,0 2 0 15,-1 0 0-15,-1 2 0 0,0-1 0 0,0 2 0 0,2-2 0 0,0 2 0 0,-1 0 0 0,-2-2 0 0,0 2 0 16,-3 0 0-16,1-3 0 0,0 3 0 0,1-2 0 31,-1-4 0-31,0 2 0 0,1-1 0 0,-1 2 0 0,5-2 144 0,0 1-144 31,-2-2 464-31,-3 3 32 0,0-2 0 0,-1 2 0 0,-2-3-256 0,2 2-48 16,3-2-16-16,3 0 0 0,4 0 0 0,-1 0 0 0,0 0 0 16,-1 0 0-16,5-2-176 0,-1 2 128 0,0-3-128 0,1 2 128 15,-1 1-128-15,1-3 0 0,0 1 0 16,-1 1 0-16,1-2 0 0,1 2 0 0,-1-1 0 16,2 2 0-16,1 0 0 0,-1 0 0 0,-4 0 0 0,1 0 0 15,2 0 320-15,0 0 16 0,0 0 16 0,1 0 0 16,1 0-160-16,1 0-48 0,2-3 0 0,0 2 0 15,1 1-144-15,-2-3 0 0,1 1 0 0,-2 1 0 16,1-2 0-16,1 0 0 0,-1 0 0 0,1 1-176 0,-1 0 176 16,0-1 0-16,1 3 0 0,1 0 0 0,-2-3 0 15,2 3 0-15,-2 0 0 0,-1-2 0 16,-2 0 0-16,-1 2 0 0,-1-2 0 0,1-2 0 0,0 2 0 16,2-2 0-16,-1 2 0 0,1-2-128 0,0 0 128 15,1-1 0-15,1 2 0 0,-3-1 0 0,3 1 0 0,-2 0 0 16,2 0 0-16,-2 3 0 0,0 0 0 0,0-2 0 15,-1 2 0-15,0 0 0 0,-1 2 0 0,1-4 0 16,1 2 0-16,1 0 0 0,0-2 0 0,1 2 0 16,-1-2 0-16,1 1 0 0,1-2 320 15,-1 3 32-15,2-3 16 0,0 3 0 0,-2-3-208 0,2 3-32 16,-1 0-128-16,2 3 192 0,2-3-192 0,-1 1 0 16,-1 1 0-16,-2 1 0 0,1-2 0 0,1 1 0 0,1 0 0 15,1 0 0-15,1-2 0 0,1 0 0 16,-2 0 0-16,2 0 0 0,-1-2 0 0,0 0 0 0,-2 0 0 15,0 1 0-15,-1-2 0 0,1 0 0 0,1 0 0 16,2-1 0-16,0 2 0 0,1-2 0 0,1-1 0 16,0 4 0-16,1-3 192 0,0 2 0 0,1-2 0 0,-2 2 0 15,1 2 0-15,1-4 0 0,-2 4 0 0,1 0 0 16,0 0-192-16,-1 0 128 0,2 1-128 0,-1 2 0 16,1-3 0-16,-1 2 0 0,1-2 0 0,1 1 0 0,1 2 0 15,-2-1 0-15,2 0 0 0,0 0 0 0,0 2 0 16,0-2 0-16,-1-1 0 0,1 4 0 15,1-1 0-15,0-1 0 0,2 0 0 0,-1 1 0 0,0 0 0 0,2-2 0 16,1 2 0-16,-2 1 0 0,2-1 0 0,1-2 0 16,-1 2 0-16,-1-1 0 0,0 1 0 0,1 1 0 15,-1-1 0-15,1 0 0 0,-1 0 0 0,1 3 0 16,-2 0 0-16,1 2 0 0,-1-3 0 0,1 1 0 16,-1-1 0-16,2 1 0 0,0 1 0 0,-1 0 0 15,2 0 0-15,0-1 0 0,0 0 256 0,0-1-32 16,2 3-16-16,-1-3 0 0,0 1-208 0,2 2 144 15,-2-1-144-15,1 0 128 0,2 2-128 0,0 0 0 0,-1 1 0 16,2 0 0-16,0 0 0 0,0 2 0 16,1 0 0-16,-1 0 0 0,2-1 0 0,-4 0 0 0,0-2 0 15,-1 3 0-15,1-3 0 0,-1-3 0 16,-1 2 0-16,-1-1 0 0,2-3 0 0,-2 0 0 0,0 1 0 0,0-2 0 16,0-1 192-16,0 0 0 0,1 0 0 15,0-2 0-15,0 1-64 0,1 2 0 0,-1-1 0 0,0 0 0 16,2 0-128-16,-1 1 0 0,-1 2 0 0,2-4 0 15,-1 6 0-15,1-2 0 0,-1 0 0 0,1 0 0 16,-2 0 0-16,0 1 0 0,0 2 0 0,-1-2 0 0,0-1 0 16,0 1 0-1,0 2 0-15,-1-3 0 0,-1 1 0 0,0 0 0 16,0 1 0-16,-1-2 0 0,2 1 0 0,-1-1 0 0,1-2 0 16,-1 2 0-16,1 0 0 0,0 0 0 0,1 0 0 0,-1 0 0 0,-1 2 0 15,2 1 0-15,0-3 0 0,0 0 0 16,0 0 0-16,0 0 0 0,0 2 0 0,0-5 0 15,2 2 0-15,-2 2 0 0,1-4 0 0,0 0 0 0,2 2 0 0,-2 0 0 16,1-2 0-16,1 0 0 0,-1 1 0 0,1-2 0 16,-1 2 0-16,1-1 0 15,-2 1 0-15,0 1 0 0,2-1 0 0,-2-1 0 0,0 2 0 0,0-1 0 16,0-1 0-16,-1 0 0 0,2 1 0 0,-1-1 0 16,0 0 0-16,-1-3 0 0,1 3 0 0,-1 0 0 15,2 0 0-15,-1-3 0 0,0 4 0 0,0-4 0 16,2 1 0-16,-2 0 0 0,3-1 0 0,-2 1 0 15,2-1 0-15,0 3 0 0,-1-3 0 0,2 0 0 16,0 0 0-16,3-3 0 0,-1 3 0 0,1-1 0 16,0 0 0-16,1 0 0 0,1-2 0 0,0 2 0 15,1 1 0-15,0-3 0 0,1 3 224 0,1-2-32 0,1 1-16 0,1-2 0 16,3 1-16-16,-1 1 0 0,1-2 0 0,2-1 0 16,0 4-160-16,2-3 0 0,1 0 0 0,-1 3 0 15,0-4 0-15,0 2 0 0,2-1 0 0,-1 2 0 0,3-1 0 0,-1-1 0 16,0 2 0-16,-1-1 0 0,1-2 0 0,2 1 0 15,1 1 0-15,0 1 0 16,2-3 0-16,-3 2 0 0,-2 2 0 16,-2-3 0-16,3 3 0 0,0 0 0 0,0-1 0 0,0 2 0 15,0-1 0-15,0 0 0 0,-1 0 0 0,1-1 0 16,1 1 0-16,1-3 0 0,3 1 0 0,1-2 0 16,1 0 0-16,-1-1 0 0,0 1 0 0,0-3 0 15,1 1 0-15,0-2 0 0,-3 0 0 0,1 2 0 16,2 0 0-16,-3 0 0 0,4-1 0 0,-1 1 0 0,2 0 0 0,-2 2 0 15,2 2 0-15,-3-2 0 0,-1 4 0 0,-4 0 0 16,-2 1 0-16,-2 2 0 16,0 1 0-16,-5 0 0 0,-2 0 0 0,2-1 0 0,0 0 0 0,2 1 0 15,1 2 0-15,-1-3 0 0,1 0 0 0,0 0 0 0,1-2 0 0,-1 2 0 16,0-3 0-16,1 2 0 16,2-2 0-16,-1-2 0 0,2 2 0 0,0 0 0 0,1-3 0 0,-2 2 0 15,0-2 0-15,-2 0 0 16,0 0 0-16,-2 1 0 0,-1 1 0 0,-1-3 0 15,-2 3 0-15,0-1 0 0,-1 2 0 0,0 0 0 16,1 2 0-16,0-1 0 0,0 0 0 0,0 2 0 16,2-2 0-16,-1 1 0 0,-1-2 0 0,1 0 0 0,4-2 0 0,0 1 0 15,2-2 0-15,0 1 0 16,2 0 0-16,0-1 0 0,-1 0 0 0,1 1 0 0,0 0 0 0,0 2 0 0,-6 0 0 0,1 0 0 16,0 0 0-16,-1 0 0 15,-2 4 0-15,1-4 0 0,0 4 0 0,-1 0 0 16,-2 1 0-16,1 1 0 0,1-3 0 15,1 4 0-15,0-4 0 0,2 0 0 0,0-1 0 0,-1 0 0 16,2 0 0-16,0-4 0 0,1 2 0 0,-1-2 0 16,1 1 0-16,-1 1 0 0,1 0 0 0,-1-1 0 15,0 2 0-15,-1 0 0 16,1 3 0-16,-1-3 0 0,-1 4 0 0,0-1 0 16,-2 0 0-16,1 2 0 0,-1 0 0 0,0 0 0 0,2 0 0 0,-1 1 0 15,1-1 0-15,-1 0 0 0,1-2 0 0,1-1 0 16,0 0 0-16,1-1 0 0,0-2 0 0,2 0 0 15,1 0 0-15,0-2 0 0,2-1 0 0,-1 2 0 16,1 1 0-16,0 0 0 0,-1-2 0 0,-1-2 0 16,2 4 0-16,2 0 0 0,-1 0 0 0,0 0 0 15,0 1 0-15,2 2 0 0,-1-3 0 0,2 2 0 16,2 2 0-16,-2-1 0 0,-1 2 0 0,0-1 0 16,0 2 0-16,1-2 0 0,0-1 0 0,-1 0 0 0,1 0 0 15,-1-3 0-15,1 0 0 0,1 0 0 0,3 0 0 16,-1-3 0-16,1 1 0 0,0 1 0 0,1-2 0 15,-1-1 0-15,0 1 128 0,0 0-128 0,0-1 336 0,-2 2 48 16,-1-1 0-16,0 2 0 0,-2 1-384 0,0 0 0 16,2 0 0-16,0 0 0 0,1 1 0 0,1 2 0 15,2 1 0-15,0-2 0 0,-2 1 0 0,3 0 0 16,0-1 0-16,-2 0 0 0,0 1 0 0,-1-3 0 16,0 0 0-16,0 0 0 0,-3 0 0 0,3 0 0 15,-2 0 0-15,1 0 0 0,0 1 0 0,0 1 0 16,-1-2 0-16,1 0 0 0,0 3 0 0,-1-3 0 15,0 0 0-15,0 1 0 0,0 1 0 0,-1 1 0 16,0 1 0-16,0-2 0 0,0 2 0 0,-1-3 0 0,4 1 0 0,-1 1 0 16,1-2 0-16,2 2 0 0,-1-1 0 0,1-1 0 15,0 2 0-15,-1-3 0 0,2 2 0 0,-2 0 0 16,-1 0 0-16,-1 2 0 0,0-2 0 0,0-1 0 16,-1 2 0-16,1 1 0 0,3 1 0 0,-3-2 0 15,0 0 0-15,3-3 0 0,3 1 0 0,2-1 0 16,-2 0 0-16,2-1 0 0,-2 1 0 0,0-3 0 15,0 1 0-15,0 1 0 0,0-2 0 0,2 1 128 0,-1 2-128 16,2 0 192-16,1 0-64 0,0 0 0 16,-2 0-128-16,1-4 0 0,-2 4 0 0,0-4 0 0,-4 4-144 0,1-2 144 15,-1 2-160-15,-2 0 160 0,-1 0 0 0,-1 0 0 16,1 0 0-16,-2 0 0 0,-1 0 0 0,0 0 0 16,3 0 176-16,1-3-48 0,-4 0-128 0,2 1-128 15,1 0 128-15,0-2-192 0,1 2 192 0,-2-2 0 16,-3 1 0-16,0 0 0 0,1 0 208 0,-1 0 32 15,2 0 0-15,0 2 0 0,-1-2-240 0,-1 1 0 16,-1 1 0-16,-1 1 0 0,0 0 0 0,0 1 176 16,-2 1-176-16,0 1 160 0,-1-2-160 0,0 2 0 15,-4-2-160-15,0 4 160 0,-2-4 0 0,-2 1 0 16,-1 1 0-16,1-2 0 0,-1 2 0 0,1-3 0 16,1 0 0-16,-1 0 0 0,1 0 0 0,-1 0 0 15,2 0 0-15,-1 0 0 0,2 0 0 0,-1 0 0 0,-1 0 0 0,0 0 0 16,-1 0 0-16,2-3 0 0,1 3 128 0,-1 0-128 15,0 0 0-15,-1 0 0 0,0-1 0 0,-2 1 0 16,0 0 0-16,-2 0 0 0,2 0 0 16,-4 0 0-16,-1 0 0 0,0 0 0 0,0 0 0 0,-1 0 0 15,1 0 0-15,0 0-144 0,-1 0 144 0,2 0 0 16,-1 0 0-16,0 0 0 0,0-3 0 0,0 0 0 16,1 3 0-16,-3-4 0 0,1 3 0 15,-2 0 0-15,0-2 0 0,-2 2 0 0,2 1 0 16,-3-3 0-16,-1 3 0 0,0 0 0 0,0 0 128 0,-2 0-128 0,0 0 128 0,0-2-128 15,-2 2 160-15,1 0-160 0,0 0 0 0,0 0 0 16,0 0 0-16,-1-1 0 16,2 1 0-16,0 0 128 0,0 0-128 0,0 0 0 15,0 0 0-15,0 0 0 0,0 0 0 0,10-18 0 16,-5 15 0-16,0-1 0 0,0 0 0 0,1-2 0 0,0 4 0 16,1-2 0-16,-2 1 0 0,-1 0 0 0,3 0 0 0,-4 0 0 15,1 0 0-15,0 2 0 0,-2-2 0 0,0 1 0 16,0 1 0-16,-1-4 0 0,0 0 0 0,-1 2 0 15,2-3 0-15,0 2 0 0,-1-2 0 0,1 0 0 0,-2 0 0 16,1 0 0-16,0-3 0 0,0 2 0 0,1-2 0 0,-1-1 0 16,0 0 0-16,0-11 0 0,1 10 0 15,0 0 0-15,0-11 0 0,0 12 0 16,-1-3 0-16,0 3 0 0,-1-2 0 0,0-2 0 16,-1 3 0-16,-3 0 0 0,2-1 0 0,-3-1 0 15,-1-1 0-15,-1 0 0 16,0-2 0-16,1 0 0 0,0-1 0 0,-1-1 0 0,3 1 0 0,0 0 0 0,0-2 0 15,2-1 0-15,-1 3 0 0,2 0 0 0,1-2 0 0,0 1 0 32,0-2 0-32,0 2 0 0,1 7 0 0,-1-4 0 0,1-3 0 0,1-2 0 0,-2-2 0 0,0 0 0 15,0 3 0-15,0 1 0 0,0 1 0 0,0 1 0 16,-2 0 0-16,2 0 0 16,0 4 0-16,-1 0 0 0,2-1 0 0,1 3 0 0,-1 0 0 0,0-2 0 15,2 2 0-15,-1 1 0 0,1 0 0 0,-1-1 0 16,0 3 0-16,0-1 0 0,0 0 0 0,-1 2 0 15,1 0 0-15,-1 1 0 0,-1 1 0 0,0 1 0 16,1 0 0-16,-1 2 0 0,0-2 0 0,-1 3 0 0,1 0 0 16,-3 0 0-16,1 3 0 0,-1-2 0 15,-1 2 0-15,0 0 0 0,0 0 0 0,0 1 0 0,1-2 0 0,-1-2 0 16,0 4 0-16,-1-2 0 0,-6 2 0 16,6-3 0-16,-2 0 0 0,1 1 0 0,-3 0 0 15,-1-1 0-15,-1 2 0 0,-1-1 0 0,-1 2 0 16,-2-2 0-16,-1 0 0 0,0 0 0 0,-1 2 0 15,0-2 0-15,-3 2 0 0,-1-1 0 0,-1 0 0 16,-2 0 0-16,1 0 0 0,-2 1 0 0,-2 1 0 0,1-1 0 0,-2-2 0 31,1 3 0-31,-1 0 0 0,1 1 0 0,-1-2 0 16,2-1 0-16,0 0 0 16,-1 0 0-16,1-2 0 0,0 1 0 0,-1 0 0 0,0 0 0 0,-3-2 0 15,-1 3 0-15,-2-3 0 0,1 3 0 0,-3 0 0 16,2 1 0-16,1-2 0 0,2 3 0 0,2 0 0 15,-2 1 0-15,0-2 0 0,2-2 0 0,1 2 0 16,-1-2 0-16,1-2 0 0,0 2 0 0,-2-4-128 16,2 2 128-16,-2 0 0 0,0 0 0 0,-3 0 128 15,0 0-128-15,-2 0 192 0,0 0-192 0,-2 0 0 0,1 0-192 0,-1 0 192 16,3 0 0-16,-2 0 0 0,1 0 0 0,-1-2 0 16,-1-2 0-16,-1 2-128 0,1-2 128 0,-2 2 0 15,2-1 0-15,0 2 0 0,1 1 0 16,0 0 0-16,2 0 0 0,0 0 0 0,4 1 0 0,0-1 0 15,3 0 0-15,2 0 0 0,-2-1 0 0,0 1 0 16,0-4 0-16,0 2 0 0,0-1 0 0,2 2 0 16,1-1 0-16,-2-1 176 0,-1-1-176 0,-4 2 160 15,3 1-160-15,0-2-144 0,-2-1 144 0,1 2-208 0,1 1 208 16,-2-2 0-16,2 0 0 0,-2 0 0 0,-1-1 0 16,-2 2 0-16,0-2 0 0,-4 2 0 0,-1-1 0 0,-2 2 0 15,-2 1-128-15,2 0 128 0,-1-2 0 0,3 4 0 16,1-2 0-16,4 0 0 0,4 0 0 0,1 0 0 15,2 0 0-15,0 0 0 0,0 0 0 0,2 0 0 16,-1 0 0-16,1 0 0 0,-1 0 0 0,1 0 0 16,-1 0 0-16,1 1 0 0,-1 2 0 0,1-1 0 15,-1-1 0-15,0 2-144 0,-4 3 144 0,0-2 0 0,0-1 0 16,-1 2 128-16,1-1-128 0,-1-1 0 0,1-2-128 16,-2 1 128-16,4-2 0 0,-1 0 0 0,0 0 0 15,2 0 0-15,2 0 0 0,-1-2 0 0,2 2 0 0,1 0 0 16,0 0 0-16,1 2 0 0,-1 1 0 0,0 1 0 15,1-2 0-15,-1-1 0 0,3 2 0 0,-2-1 0 16,1 2 0-16,-1-3 0 0,2 2 0 0,-1-1 0 16,2-1 0-16,-1 2 0 15,-1-1 0-15,0-1 0 0,1 2 0 0,-2-3 0 0,-2 2 0 0,0-2 0 16,-2 2 0-16,-1 0 0 0,1-2 0 0,0 0 0 16,1 1 0-16,-2 2 0 0,0-1 0 0,0 0 0 0,2 0 0 15,1 0 0-15,3-2 0 0,1 2 0 16,0 0 0-16,2-2 0 0,1 0 0 0,1 0 0 0,0 3 0 15,-1-3 0-15,0 0 0 0,0 1 0 0,2-1 0 0,-2 2 0 16,0-2 0-16,-1 0 128 0,1 0-128 0,0-2 0 16,1 2-128-16,-1 0 128 0,1 0 0 0,-1 0 0 15,-1 0 0-15,1 0 0 0,0 0 0 0,-1-1 0 16,0 1 0-16,0 0 0 0,1-3 0 0,2 1 0 16,-1 0 0-16,-1 2 0 0,2-2 0 0,-2 2 0 15,1 0 0-15,0 0 0 0,-1 0 0 0,1 0 0 0,-2 0 0 16,0 2 0-1,0 0 0-15,1 0 0 0,0 1 0 0,0-2 0 0,2 1 0 0,-1 1 0 0,2 1 0 16,-1-4-128-16,0 3-48 0,2-3 0 0,-2 3 0 0,3-2 0 31,1 1-1040-31,-1 1-224 0</inkml:trace>
  <inkml:trace contextRef="#ctx0" brushRef="#br0" timeOffset="6200.44">13606 8844 6447 0,'0'-3'576'0,"0"3"-576"0,1-3 0 0,-1 3 0 0,1-3 1264 0,0 3 144 0,1-1 16 16,0-1 16-16,2-2-1600 0,0-2-320 0,2-3-64 0,-1 2-16 0,2 0-864 0,-2-1-176 0,-1-1-48 0,1 2 0 0,-3 1 1296 0,2-3 352 0,-2 1 0 0,1 2 0 0,-1-2 0 0,0 0-128 15,-2 2 128-15,-2 0 0 0,0 0 0 0,-2 2 0 16,0 1 0-16,1 1 0 0,0 1 0 16,0-4-128-16,-2 4 128 0,-2-3 0 0,1 4 0 0,0-3 0 15,-1 1 0-15,-1 1 0 0,2 1 0 0,1 0-128 16,1-3 128-16,1 1 0 0,0 1-256 0,2-2 0 16,0-1 0-16,0 1 0 0,1 0 256 0,0-1 128 15,0 2-128-15,0-2 208 0,0 2-208 0,-2-1 0 0,2 2 0 16,-1-1 0-16,0 2 256 0,0 0 48 0,-1-3 16 15,1 3 0-15,1 0-320 0,-1-1 0 0,0 1 0 16,1 0 0-16,0 0 1072 0,-2 0 144 16,2-3 48-16,0 2 0 0,-1 1 448 0,0-1 80 0,1 1 32 0,0 0 0 15,0 0-288-15,0 0-64 0,0 0-16 0,-24 0 0 16,18 1-368-16,0-1-80 0,-1 1-16 0,-1-1 0 16,1 3-320-16,-2-3-64 0,0 0-16 0,1 0 0 15,-1-3-320-15,-1 3-64 0,0-1-16 0,-1 0 0 16,0 1 336-16,-1-1 64 0,-2 1 16 0,-1 1 0 15,-2-1 272-15,0 1 48 0,-2 0 16 0,1 2 0 16,-1-2-112-16,-1 2-32 0,-1-1 0 0,-1-2 0 0,1 1-400 0,-1 2-80 16,-1-3 0-16,0 2-16 0,-2-2-304 0,0 0 0 15,2 0 128-15,-2 0-128 0,3-2 160 0,-1-1-32 16,-2 2 0-16,1-1 0 16,2-2 384-16,0-1 80 0,0 0 16 0,-2-1 0 15,1 1-160-15,-3 1-16 0,2-2-16 0,-1 2 0 0,3 1-416 0,-1 0 0 16,0-1 0-16,-1 2 0 0,1-1 0 0,2 2 0 15,0-1 0-15,3-1 0 0,-1 2 0 0,-1-3 0 16,-1 2 0-16,0-2 0 0,0 2 0 0,0-2 0 16,0 1 0-16,2 1 0 0,-2 1 128 15,-2-2-128-15,2 1 0 0,1 1 128 0,2-2-128 0,-1 1 192 0,2 0-192 16,0 0 192-16,1 1-192 0,1 1 0 0,0-3 0 16,1 1 0-16,1 0 0 0,0 2 0 0,1 0 0 0,1 0 0 15,0 0 0-15,0 0 0 0,0 0 0 0,-1 0 0 16,2 0 0-16,1 2 0 0,0 0 0 0,-1-2 0 15,1 3 0-15,2-2 0 16,-2 1 0-16,2 2 0 0,-1-1 0 0,2 0 0 0,1 0 0 0,0 0 0 16,2 0 0-16,-1 1 0 0,2-2 0 0,-1 2 0 0,1 0 0 15,2 2 0-15,0-4 144 0,1 2-144 0,0 0 128 16,2 1-128-16,0-2 160 0,1 3-160 0,0 1 144 16,1-1-144-1,-2 1 128-15,2 2-128 0,0-3 0 0,0 1 0 16,1 2 128-16,-1-1-128 0,-1 3 0 0,1-4 0 0,-1 3 0 15,-1 1 0-15,1 0 0 0,0 2 0 0,-2-1 0 0,-1 3 0 16,2-3 0-16,-2-1 0 0,2 4 0 0,-1-5 0 0,1 2 0 0,-1 1 0 16,1-3 0-16,-2 0 128 0,2 2-128 0,0 0 0 15,-1 1 0-15,1 0 0 0,-2 2 0 16,2 1 0-16,-1 3 160 0,-1-3-160 0,1 0 144 0,0-1-144 16,-1 5 0-16,1-4 144 0,-1 2-144 15,0-2 0-15,0-1 0 0,-1 1 0 0,0 0 0 0,0 0 0 16,-2 3 0-16,-1-3 0 15,1 2 0-15,-2-1 0 0,0-1 0 0,-1 0 0 0,2 0 0 0,-1-1 0 0,2-2 0 0,-2 0 0 16,3-5 0-16,1 0 0 16,-2 0 0-16,2-4 0 0,2 2 0 0,-2-3 0 15,1 0 0-15,-1-1 0 0,1-1 0 16,0-1 0-16,-1 0 0 0,2 1 0 0,-2-1-256 0,1-1-16 16,-1 2-16-16,0-1 0 0,0 3-688 0,-1-2-144 0,-1 4-32 15,-1 1 0 1,0 1-992-16,-1 2-208 0,-1 3-32 0,1-2-16 15,-1 3-592-15,0-1-112 0</inkml:trace>
  <inkml:trace contextRef="#ctx0" brushRef="#br0" timeOffset="9809.21">12222 9362 1839 0,'-6'0'160'0,"1"0"-160"0,1 1 0 0,2-1 0 0,-1 3 800 0,0-3 128 0,-4 0 32 0,-4 0 0 0,-1 2-80 16,-3 2-16-16,1-4 0 0,2 1 0 0,2 2-224 0,2-3-64 0,0 2 0 0,2-2 0 0,2 0 64 0,1 0 0 0,0 0 0 0,2 0 0 0,0 0 656 0,1 0 144 0,0 0 32 0,0 0 0 0,1 1-416 0,0-1-80 15,-1 0-16-15,0 0 0 0,0 0-576 0,0 0-112 16,25 5-16-16,-17-3-16 0,2 0 144 0,1-2 16 15,2 3 16-15,-1-3 0 0,2 1 288 0,1-1 64 16,1 2 16-16,0-2 0 0,0 0-32 0,-1 0-16 0,2-2 0 16,-1 1 0-16,3 1-192 0,-1-3-32 0,3 1-16 0,0 0 0 15,3 2 112-15,-2-2 32 0,3 2 0 0,-1 0 0 16,2 0-224-16,2-3-32 0,-1 6-16 0,0-3 0 16,-1 2 48-16,1-2 16 0,0 0 0 0,2 0 0 15,-1 0-192-15,-2 0-48 0,1-2 0 0,1 2 0 16,-2 0-16-16,2 0-16 0,0 0 0 0,1 2 0 15,1-2 96-15,-1 4 32 0,2-4 0 0,3 3 0 16,-1 0-128-16,2-3-32 0,0 0 0 0,3 0 0 0,-3-2 112 16,3 1 16-16,-3-2 0 0,1-1 0 0,-1 4-256 15,-4-2 0-15,0 2 128 0,-5 0-128 0,-3 2 128 0,2-2-128 16,0 4 176-16,-1-1-176 0,0 0 128 0,-1 0-128 16,0 0 0-16,-1 1 0 0,0-1 0 0,2-2 0 15,2 1 0-15,0-2 0 0,-5 0 272 0,2 3-48 16,3-3-16-16,0 0 0 0,-1 0-208 0,1 0 128 15,-2 0-128-15,1 1 0 0,-1-1 176 0,-1 0-176 16,-1 3 192-16,-1-3-192 0,-1 2 0 0,-1-1 0 16,-1 2 0-16,0-1 0 0,-2 2 0 0,0 0 0 15,1-2-144-15,0-1 144 0,2 4 0 0,-1-4 0 16,2 2 0-16,0-1 0 0,1 0 0 0,1 0 192 0,-1-2-32 0,2 0-16 16,-1 0-144-16,1 1 0 0,-2-1 0 0,0 0 0 15,0 0 0-15,0 0 0 0,0 2 0 0,-1-2 0 16,1 1 0-16,-1 1 0 0,0-2 0 0,0 2 0 15,-2 0 0-15,-2 1 0 0,0 0 0 0,0 0 0 16,0-2 0-16,-1 1 0 0,-4 1 0 0,3-2 0 16,3 2 0-16,2-1 0 0,1 2 128 0,-1-4-128 15,0 3 0-15,0-3 0 0,0 3 0 0,0-2 0 16,-3 2 0-16,1-1 0 0,2 2 0 0,-2-2 0 0,2 0 0 16,-1 0 0-16,-2 0 0 0,0 0 0 0,0 0 0 15,1-1 0-15,-3 2 0 0,1-1 0 0,1-2 0 16,-1 2 0-16,0-2 0 0,-1 0 0 15,-2 0 0-15,3-2 0 0,0 2 0 0,2 0 0 0,1-2 0 0,1-1 0 16,1 2 0-16,-2-1 0 0,3-1 0 0,-2 2 0 16,2-3 0-16,-2 2 0 0,-1 2 0 0,1-3 0 15,-1 2 0-15,2 1 0 0,0-2 0 0,-2 2 0 16,1 0 0-16,-1 0 0 0,1 0 0 0,-1 0 0 16,3 0 0-16,1 0 0 0,0 0 192 0,-1 0 16 15,0 0 0-15,0 0 0 0,-1 0-208 0,-1 0 0 0,2-3 128 16,-1 3-128-16,1-1 0 0,0 1 128 0,-1-3-128 0,1 3 0 15,-2-2 0-15,-1 1 0 0,1 1 0 16,-4-3 0-16,-2 3 0 0,2-1 0 0,2 0 0 0,2 1 0 16,1-1 0-16,-2 1 0 0,1 0 0 0,-1 0 0 15,1-3 0-15,1 3 0 0,-1 0 0 0,1 0 0 16,0 3 0-16,0-3 0 0,2 0 0 0,0 0 0 16,2 0 0-16,-1-3 0 0,2 2 0 0,1 1 0 15,0-3 0-15,1 1-128 0,2 1 128 0,-2 1 0 16,0-3 0-16,0 3 0 0,2 0 0 0,0 0 0 0,0 0 0 15,-2 0 0-15,1 0 0 0,0 0 0 0,-2 0 0 16,0-2 0-16,-2 1 0 0,2-2 0 16,1 1 0-16,1 0 0 0,1-3 144 0,1 2-144 15,0-1 0-15,1 0 0 0,3 2 0 0,3-2 0 16,-2 2 0-16,1 2 0 0,-2-3 0 0,1 2 0 16,-2 1 0-16,0 0 0 0,-4-3 0 0,-2 2 0 15,-1 0 0-15,-1 0 0 0,0-3 0 0,-2 2 0 16,-2-1 0-16,0 2 0 0,0-2 0 0,2 0 0 0,0 3 0 0,2-3 0 15,1 3 0-15,-1 0 0 0,-1-2 0 0,0 2 0 16,1 2 0-16,-3-2 0 0,0 0 0 0,-2 3 0 16,1-3 0-16,-1 1 0 15,-1-1-128-15,1 0 128 0,-1 0 0 0,-1 0 0 0,0-1 0 0,-2 1 0 16,1 0 0-16,-3 0 0 16,-2-3 0-16,2 3 0 0,2 0 128 0,0-2-128 0,1 0 0 0,-1 0 0 0,0 1 0 0,-1-2 0 15,1 3 0 1,0-3 0-16,0 3 0 0,2-3 0 0,-1 1 0 0,0 0 0 15,2 2 0-15,-2-2 0 0,2 2 0 0,-2-3 0 16,0 6 0-16,1-6 0 0,-4 2 0 0,1 1 0 16,1 0 0-16,-1-2 0 0,0 2 0 0,-1-3 0 0,0 2 0 0,0 1 0 0,0-2 0 0,-1 0 0 15,2 2 0-15,0-1 0 0,0 1 0 0,1-1 0 32,0 1 0-32,0 0 0 0,0 0 0 0,0 0 0 0,0 0 0 0,0 0 0 15,-2 0 0-15,2 1 0 16,2-1 0-16,1-1 0 0,1 2 0 0,-2 0 0 0,0 1 0 0,-1 0 0 0,-2-2 0 0,0 4 0 15,-2-4 0 1,0 2 0-16,-2-1-128 0,-3 2 128 0,2-1 0 0,-1-2 0 0,0 2 0 0,-2 0 0 16,2 1 0-1,-2-2 0-15,3 1 0 0,-1 1 0 0,-1-2 0 0,2 1 0 0,0 2 0 0,-1-1 0 32,1-3 0-32,-2 1 0 0,2 1 0 0,-1-2 0 0,1 0 0 15,-2 0 0-15,0 0 0 0,-1 0 0 0,1-2 0 0,-1 1 0 0,-1 1 0 0,-1-3 0 0,0 3 0 0,0 0 0 31,-1-2 272-31,-2 2 32 0,0 0 0 0,-1 0 0 16,0-2-176-16,0 2-128 0,-1 0 144 0,1-2-144 16,1 1 192-16,-1-1-64 0,0 1-128 0,2 1 192 0,-1 0-192 0,2-3 0 15,0 3 128-15,-1-3-128 16,1 1 0-16,0 0 0 0,1 2 128 0,0-2-128 0,-2 2 0 16,2-3 0-16,0 2 0 0,-1-1 0 0,0 2 0 0,-1 0 0 15,0 0 0-15,0 0 0 0,0-3 0 16,-1 2 0-16,0 1 0 0,0-2 0 0,1 0 0 0,-1 0 0 15,2-1 0-15,1 0 0 0,0 0 0 0,1 2 0 16,1-4 0-16,1 1 0 0,-1 2 0 0,1-2 0 16,-1 0 0-16,2 1 0 0,-2 0 0 0,0 1 0 15,1 0 0-15,-2 0 0 0,0-2 0 0,-1 2 0 16,0 2 0-16,-1-3 0 0,0 2 0 0,-3 1 0 16,1 0 0-16,0 0 0 0,-1 0 0 0,-1-2 0 15,0 2 0-15,0-2 0 0,1 2 0 0,-1 0 224 16,0-2-32-16,0 2-16 0,0 0 16 0,0 0 0 15,0 0 0-15,0 0 0 0,0 0-192 0,0 0 0 16,21-9 0-16,-16 9 128 0,1 0-128 0,-1 0 0 0,0 0 0 0,-1 0 0 16,-1 3 0-16,0-3 0 0,1 0 0 15,-3 0 0-15,-1 2 0 0,1-2 0 0,-1 1 0 0,0 2 0 16,0-3 0-16,-1 0 0 0,1 0 0 0,0 0 0 16,0 0 0-16,0 0 0 0,0 0 0 0,0 0 0 15,0 0 0-15,0 0 0 0,0 0 0 0,0 0 0 16,0 0 0-16,0 0 0 0,20 0 0 0,-17 2 0 0,0-2 0 15,-1 0 0-15,1 0 0 0,-2 0 0 0,0-2 0 0,-1 2 0 16,0 0 0-16,-1-3 0 0,1 3 0 0,-1 0 0 16,1 0 0-16,0 0 0 0,0 0 0 0,0 0 0 15,0 0 0-15,0 0 0 0,0 0 0 0,0 0 192 16,-8-18-192-16,8 13 192 16,-1 2-192-16,0-3 128 0,0 3-128 0,-1-4 128 0,1 1-128 0,0 0 0 15,0-4 0-15,-2 1 0 16,1 0 0-16,-1-1 0 0,0 1 0 0,0-3 128 0,-1 2-128 0,1-4 128 15,0-1-128-15,1-1 128 0,1 0-128 0,-2 0 0 16,2-2 144-16,1-3-144 0,0 3 0 0,0 0 144 0,1-3-144 16,0 1 0-16,4 0 128 0,-2-1-128 15,0 3 0-15,1 0 0 0,1 1 0 0,-2 0 0 16,0 1 0-16,1 3 0 0,-2 1 0 0,1-1 0 0,-2 4 0 0,2-1 0 16,-2-1 0-16,-1 3 0 0,1-2 0 0,-1 2 0 15,0 1 0-15,0-1 0 0,1 0 0 0,-1 0 0 16,0 0 0-16,2 0 0 0,-1 1 128 0,0 1-128 15,0-1 0-15,2 1 0 0,-1-3 0 0,1 2 0 16,-1 0 0-16,1-1 0 0,-1 0 0 0,-1 2 0 16,2-3 0-16,-2 6 0 0,0-3 0 0,-1 2 0 0,0 1 0 15,0 0 0-15,0 3 0 16,-1-3 0-16,0 3 0 0,-2 0 0 0,1 0-128 0,-1 3 128 0,0-2 0 0,0 1 0 16,-1 2 0-16,2-1 0 0,-2-1 0 0,1-1 0 15,0 2 0-15,-1-2 0 16,2 0 0-16,-1 0 0 0,0 2 0 0,-1-3 0 15,0 1 0-15,1 2 0 0,-1-3 0 0,0 0 0 16,-1 0 0-16,0 0 0 0,-1 2 0 0,0-2 0 16,0 0 0-16,-2 1 0 0,0 2 0 0,-2-3 0 0,-1 2 0 0,0-2 0 15,-1 1 0-15,0 2 0 16,0-3 0-16,-2 0 0 0,0 0 0 0,1 2 160 0,-2-2-160 0,0 0 0 0,-1 0 0 16,-1 0 0-16,0 0 0 0,-2 2 0 15,0 0 0-15,-2-2 0 0,-1 1 0 0,0 2 0 0,0-1 0 0,-1 0-176 16,2 3 176-16,-2-4 0 15,1 1 0-15,-2 1 0 0,2-2 0 0,-3 1 0 0,-2 1 0 0,0-3 0 16,-1 1 0-16,0 2 0 0,2-3 0 0,0 0 0 16,3-3 0-16,-2 3 0 0,1-1 128 0,0 1-128 15,0-3 0-15,1 1 0 0,-1 1 0 0,-1 1 0 16,1-3 0-16,0 3 0 0,2 0 0 0,-3 0 0 0,2 0 0 16,-2 0 0-16,0 3 0 0,1-3-128 0,-1 3 128 15,0-3 0 1,2 3 0-16,-1-2 0 0,2 2 0 0,0-3 0 0,2 0 128 0,1 0-128 15,-1 0 0-15,4 0 0 16,0 0 0-16,0 0 0 0,1 1 0 0,2-1 0 0,-1 0 0 0,2 1-128 0,1-1 128 0,0 1 0 31,-2 2 128-31,2-3-128 0,-1 1 0 0,-1 1 0 0,1-2 0 0,1 3 0 0,0-3 0 0,0 1 0 16,1-1 0 0,0 3-192-16,1-3 192 0,2 0 0 0,-2 0 0 0,0 0 0 15,1 0-480-15,-2-3-112 0,-1 3-32 16,-4-1-19920-16</inkml:trace>
  <inkml:trace contextRef="#ctx0" brushRef="#br0" timeOffset="21186.71">3827 16328 36863 0,'-11'-1'3264'0,"4"-2"-2608"0,3 3-528 0,3 0-128 0,-1 0-3120 0,-1-2-656 0,-5 0-128 0,-5-1-16 0,-5 0 3072 0,-1 0 608 16,-1 0 240-16,1 3-176 0,3 0-4000 0,0 0-816 0,0 3-144 0,1 0-32 0,0 3 7008 0,0 1 1392 0,1 3 288 0,0-3 48 0,0 4-336 16,2 1-64-16,1-2-16 0,4 0 48 0,-1-1-1536 0,4-2-320 15,4 2-48-15,4-3-16 0,2 0-384 0,4-2-96 16,5 0-16-16,2-4 48 0,6-3-688 0,4-2-144 16,4-1 0-16,3-5 0 0,0 1 240 0,4 0 48 15,5-2 16-15,6-2 32 0,3 2-64 0,4 0-16 16,5 2 0-16,2-6 0 0,3 1-128 0,2-4-128 15,5-1 144-15,2 2-16 0,3-4 160 0,1-1 32 16,0 1 0-16,-2 0 0 0,-1 1 64 0,5-2 32 16,0 0 0-16,-1 1 32 0,-5 1-224 0,-6-2-48 0,-3 5-16 15,2 2 0-15,1-3 64 0,-2 3 16 0,-5 6 0 16,-4-2 0-16,-4 5 80 0,-6-2 32 0,-2 0 0 0,-5 2 0 16,1 1-208-16,-2-1-144 0,-3 1 192 0,-3 3-192 15,-3-1 128-15,0 1-128 16,3 3 0-16,-4-2 0 0,0 1 0 0,-1-2 0 0,-2-1 0 0,-2 0 0 0,-3 0 0 15,-1 0 0-15,-1-2 0 0,-2 2 0 0,-3-1 0 0,-1 2 128 16,-2-1-128-16,-2 1 160 0,-2 0 32 0,0-2 16 16,-2 3 0-16,-2-1 0 0,-1 0-80 0,1 0-128 15,-1 0 176-15,-1-3-176 0,-1 2 208 0,1 1-64 16,-2-4-16-16,0 1 0 16,-2 0-128-16,1-3 0 0,-1 3 0 0,-2 0 0 0,-1 0 0 0,0-2 0 15,0 2 0-15,0-4 0 0,0 4 128 0,0-3-128 16,2 2 128-16,-1-2-128 0,1 1 256 0,2-2-16 15,0 2-16-15,1-4 0 0,1 0-96 0,2 2-128 16,0 0 176-16,1 1-176 0,0 1 128 0,1 0-128 0,2 2 0 16,1-4 0-16,0 4 0 0,1 0 0 15,0 2 0-15,-2 2 0 0,0-2 0 0,1-1 0 16,0 4 0-16,0 1 0 0,-2 0 0 0,-1 0 0 16,-1 0 0-16,-1 0 0 0,1 1 0 0,-3 1 0 0,2-2 0 0,-3 3 0 15,1-3 0-15,-1 0 0 0,-1 1 0 0,1-1 0 16,-1 0 256-16,-1-1 0 0,0 1 0 0,-2-3 0 15,-1 1 0-15,-1 1 0 16,-3-2 0-16,1-1 0 0,-3 4-96 0,-3-2-32 0,-3 2 0 0,-3 2 0 16,-2-2-128-16,-3 4 128 15,-1-1-128-15,-1 0 128 0,-2 1-128 0,-2 2 0 0,0 3 0 0,1-3 128 0,0 0-128 0,-1 0 0 32,1 2 0-32,1-2 128 0,4-2 0 0,1 1 0 0,3 1 0 0,3-2 0 0,2-1-128 0,2-3 0 15,3 3 0-15,2-3 0 16,4 0 0-16,2 0 0 0,1 0 0 0,1-3 0 0,1 3-144 0,3 0 144 15,-1 0-192-15,3-2 192 16,3 2-496-16,3 2 16 16,1-2 0-16,4 3 0 0,3 0 256 0,3 0 48 0,0 3 16 0,4-2 0 15,4 3 160-15,-1 2 0 0,2-3 0 0,-1 0 0 0,-1 4 0 0,-1-1 0 0,-1-2 0 16,0 3-128-16,1-1 128 0,-4-1 0 0,0 2 0 16,-2-3 0-16,0 2 0 0,-2-2 0 15,-1 2 0-15,-5 0 0 16,3-1 0-16,-4 0 0 0,1 5 0 0,-3-4 0 0,-1 5 0 0,-2-3 0 15,-1 0 0-15,-1 0 0 0,-1 1 176 0,-2 0-48 16,1-1 0-16,-3 0 0 0,-1 0 192 0,-1 0 16 16,-1 4 16-16,-3-2 0 0,-1 0-208 0,-3 2-144 0,0-3 192 0,-2 5-192 15,-1-1 352-15,-4 0-32 0,0 2-16 0,-3-2 0 16,1 3-80-16,-1-3-16 16,2 3 0-16,-1-3 0 0,1-3-208 0,1 5 0 15,0-2 0-15,1 0 0 0,0 2-896 0,-1 4-192 0</inkml:trace>
  <inkml:trace contextRef="#ctx0" brushRef="#br0" timeOffset="-157288.89">1750 10330 23039 0,'0'-10'2048'0,"1"2"-1648"16,0 2-400-16,0 2 0 0,2 1 272 0,-2-2-16 0,3-6-16 0,1-5 0 0,1-3 160 0,1-4 48 0,2 5 0 0,-3-1 0 0,0 6 608 0,-1 0 128 0,-1 3 32 0,0 4 0 0,-1 0 272 0,1 0 64 0,-1 1 16 0,-1 1 0 15,1 3-256-15,0-2-48 0,0 6-16 0,-2 1 0 16,2 5-848-16,-2 4-160 0,-1 5-48 0,-1 8 0 16,-3 6-192-16,-2 6 0 0,-3 2 0 0,-2 5 0 15,-3 2 0-15,-2 10 0 16,-4 6 0-16,-1 1 0 0,0 3 0 0,0 0 0 0,2 1 0 0,-2-2 0 16,2 1 0-16,0-6 0 15,3-2 0-15,1-4 0 0,2-5 0 0,2-3-208 0,0-3 64 0,1-6 16 31,5-3-688-31,0-9-128 0,1-5-16 0,3-8-15936 0</inkml:trace>
  <inkml:trace contextRef="#ctx0" brushRef="#br0" timeOffset="-156942.96">1931 10032 42383 0,'-11'-18'1872'0,"5"5"400"0,1 1-1824 0,4 5-448 0,2 4 0 0,2-1 0 15,2 2-1472-15,1-4-400 0,4-4-80 0,5 0-16 32,3 1 1008-32,2 3 208 0,0 6 48 0,-3 6 0 0,-2 7 544 0,-2 3 160 0,-3 4 0 0,-2 4 0 15,-5 7 256 1,-1 1 112-16,-4 5 16 0,-1 2 16 0,-3 5 944 0,-3 1 192 15,-1 4 48-15,0 0 0 0,1-5-688 0,1 1-128 16,0 2-16-16,3 3-16 0,2 5-272 0,3 0-48 0,2 2-16 0,4-2 0 16,3 2-272-16,0-8-128 0,2-3 128 15,1-2-128-15,3 0 0 0,0-4 0 0,0-5 0 0,2 1 0 0,0-3 0 0,1-1 0 16,0-3 0-16,0-3 0 16,-2 1-592-16,0-7-208 15,-1 0-32-15,-3-6-11760 0,-2 0-2336 0</inkml:trace>
  <inkml:trace contextRef="#ctx0" brushRef="#br0" timeOffset="-156672.33">1640 11007 45151 0,'-14'-3'4016'0,"3"3"-3216"0,6 0-640 0,5 0-160 16,1 0 176-16,0-1 0 16,-2-1 0-16,0-2 0 0,5-2-672 0,4-7-128 0,8 3-16 15,5-4-16-15,5 1 304 0,4 0 64 16,2 0 16-16,2 0 0 0,4 0 272 0,-1 3 0 0,1 2 0 0,-1-2 144 0,1 4-400 16,-4-3-64-16,0 3-32 0,-3-2 0 31,1 2-1248-31,-4 3-256 0</inkml:trace>
  <inkml:trace contextRef="#ctx0" brushRef="#br0" timeOffset="-156168.91">2934 10243 42383 0,'-6'-18'1872'0,"1"6"400"0,0 2-1824 0,2 1-448 0,0 3 0 0,3 2 0 0,-1-2-192 15,-2-6-128-15,0-7-16 0,-4-4-16 0,1-6 224 0,0 1 128 16,0 0-160-16,-1 0 160 16,-2 6-512-16,-2 0-16 0,0 3 0 0,-4 6 0 15,-1 0-304-15,-3 7-48 0,-1 2-16 0,-1 6 0 0,-2 6 704 16,-4 2 192-16,-1 6 0 0,-1 3 0 0,-2 6 352 0,1 0 192 15,-1 6 32-15,2 2 16 0,0 1 48 16,3 3 16-16,1 2 0 0,4 1 0 0,3 2-16 0,2 2-16 16,3-2 0-16,5 2 0 0,3 3-400 0,4 4-80 15,4 2-16-15,6 2 0 0,5 1-128 0,4-1 0 16,4-2 0-16,1-6 0 0,-2-6 0 0,2 0 0 0,3-2 0 16,1 1 0-16,0-4 0 0,-2-3 0 0,0-3 0 15,0-2 0-15,-2-2 0 0,1-2 0 0,-2-5 0 0,-1-2 0 31,0-3-560-31,-1-3 16 0,0-2 0 0,-1-3-17856 0</inkml:trace>
  <inkml:trace contextRef="#ctx0" brushRef="#br0" timeOffset="-155710.93">3162 10625 34095 0,'-17'-4'3024'0,"4"0"-2416"0,3 4-480 0,4-2-128 0,4 2 1856 0,2 0 336 0,1-3 80 0,0 2 16 0,0 1-2128 0,3-5-416 0,3 0-96 0,6 0-16 0,2-1-1024 0,1-1-208 0,4 0-32 0,1-2-16 16,0 2-1728-16,-2-1-336 0,2-1-80 0,-1 2-4320 15,-1 0-848-15</inkml:trace>
  <inkml:trace contextRef="#ctx0" brushRef="#br0" timeOffset="-155094.68">3685 10015 28559 0,'-4'-14'2544'0,"2"5"-2032"0,-1 0-512 0,3 3 0 16,3 2 3120-16,2 2 528 0,1-2 96 0,3-2 32 0,5-2-3264 16,9-4-656-16,8-4-128 0,1 3-32 0,1 1 144 0,-2 2 32 15,0 4 0-15,-4 0 0 0,0 1 128 0,-2 1 128 16,1 3-128-16,-2 1 176 0,-1 0-176 0,-1 1-144 15,2 3 144-15,-4 1-208 0,-2-2 208 0,-1 1 0 16,-2 1 0-16,0 1 0 0,-1-2 0 0,-4 2 0 16,-1 0 0-16,-2 1 0 0,-4 0 0 0,-3 2 0 15,-1 1-160-15,-4 3 160 16,-5 4-480-16,-3 1-32 0,-5 3 0 0,-3 4 0 0,-2-2 240 0,-3 4 32 16,-3-3 16-16,2 0 0 0,3-1 224 0,-1-2 0 0,4 1 0 15,1-2 160-15,5-2 208 0,2-2 32 0,3-2 16 16,2-3 0-16,5-3-96 0,1 0-32 0,2-2 0 0,4 1 0 31,2-4-288-31,2 3-144 0,3 2 16 0,2 1 0 0,2-1-176 0,2 2-16 0,3 2-16 16,1 2 0-16,3-2 336 0,0 1 0 0,1-1-144 0,1 1 144 15,-2-4 0-15,-2 1 0 16,0 0 0-16,-1 3 0 0,-1-1 256 16,0 0 64-16,-3 4 16 0,-2-2 0 0,-1 2 80 0,-5 1 16 0,1 3 0 0,-3-1 0 0,-3 3-112 31,-2 0-32-31,-2 0 0 0,-4 3 0 0,-1-1-32 0,-2-1 0 0,-3-1 0 0,-1 2 0 15,-3-2-16-15,-2-1-16 16,-1 1 0-16,-3-2 0 0,-1 1-48 0,-3 3-16 0,-3 3 0 0,-1-2 0 0,-3 1-160 16,-1-2 0-16,-3 5 0 0,-2-3 128 15,-3 0-128 1,3-1 0-16,-1-3 0 0,-2-2 0 16,1-3-576-16,-1-3-32 0</inkml:trace>
  <inkml:trace contextRef="#ctx0" brushRef="#br0" timeOffset="-144573.33">4857 10735 27647 0,'0'-3'2448'0,"1"2"-1952"0,1 1-496 0,-1-2 0 0,1 2-944 0,1 0-272 16,-1 0-64-16,3-3-16 0,1 2 496 0,2-2 96 0,-1 1 32 0,-1 1 0 0,2-2 672 0,-2 1 0 0,0 0 0 0,-1 2 176 0,1-2 752 0,-1 1 160 16,1 1 16-16,-1-3 16 0,2 3 688 0,-2 0 144 15,0 0 32-15,2-2 0 0,2 1-560 0,3-2-96 16,3-3-32-16,1 0 0 0,4 2-672 0,1-2-144 16,1 0-32-16,-1-3 0 0,-2 4-192 0,4-1-32 15,7-3-16-15,3-1 0 0,4 2-208 0,-2 0 0 16,-7 2 0-16,4 1 0 0,2 0 0 0,2 0 0 15,-1 2 0-15,0 0 0 0,-2 2 0 0,1-2 0 0,-2 3 0 16,-2 0 0-16,-4 3 0 0,-2-3 0 0,1 1 0 16,1 2 0-16,3-1 0 0,-1-1 0 0,-1 2 0 0,3-3 0 15,2 0 384-15,1 1 0 0,-3-1-16 0,0 0 0 16,1 0-240-16,0 0-128 0,-1 1 128 0,0-1-128 16,0 4 0-16,-2-4 0 15,1 4 0-15,-3-2 0 0,-3 2 0 0,1 2 0 0,-1-2 0 0,-1 2 0 16,-3 0 0-16,-2 0 0 0,3 3 0 0,-1-2 0 15,0 2 0-15,0 1 0 0,-2-3 0 0,1 2 128 16,-1 0 16-16,-2-2 16 0,-2 2 0 16,1-3 0-16,2 4-160 0,3 0 0 0,-2 2 0 0,-1-2 128 0,-1 2-128 0,0-3 0 15,-1 2 0-15,0 0 0 0,-2-3 0 0,0 0 0 16,-1 2 0-16,0-1 0 0,-1 1 0 0,-2 0 0 16,0-2 0-16,-1 2 0 0,-1 0 144 0,2-1 0 15,-1 1 0-15,-1 2 0 0,1-5-144 0,-1 2 160 16,2 1-160-16,1 2 160 0,2-2-160 0,0 3 160 15,-1-4-160-15,1 4 160 0,3-1-160 0,1 1 0 16,0-1 0-16,-1-1 128 0,3 0-128 0,-1 0 192 16,1 0-192-16,0 2 192 0,1-3-192 0,-1-3 0 0,0 2 0 15,1 1 0-15,-1-4 0 0,-1 0 0 0,1 3 0 16,-1-6 0-16,0 4 0 0,0-1 0 0,2 0 160 0,2 0-160 16,-3 2 192-16,0-2-64 15,0 0 0-15,1 0-128 0,-1 0 128 0,2 0-128 16,-1 1 0-16,1-1 0 0,1-3 0 0,-1 1 0 0,-1 0 0 0,1 1 0 15,2-4 0-15,0 4 160 16,0-1-160-16,-1-2 128 0,1-2-128 0,0 4 0 0,0-4 0 0,-1 2 0 16,1 2 0-16,-2-4 0 0,0 4 128 0,0-4-128 15,1 2 0-15,-3-2 0 0,2 2 0 0,-2 0 0 16,-1-2 0-16,0 2 0 0,-1 0 0 0,0 0 0 0,0-2 144 16,1 3-144-16,0-3 160 0,1 0-160 0,0 0 0 15,2 0 128-15,1 0-128 0,2 0 0 16,-1 0 0-16,0 0 0 0,0 0 128 0,0 0-128 0,1-3 0 15,1 3 0-15,0 0 128 0,-1-2-128 0,-1 0 0 0,0 2 0 16,0 0 128-16,0-2-128 0,0 2 0 0,0 0 128 16,-3-2-128-16,-2 0 0 0,1 2 0 0,2-2 0 15,1 2 0-15,1-3 0 0,-2 2 0 0,2 1 0 0,0 0 0 16,0-2 0-16,0 0 0 0,2 2 0 0,-1 0 0 16,0-2 0-1,4 2 0-15,-2 0 0 0,0 0 0 0,1 0 0 0,0 0 0 0,-2 0 0 0,0-3 0 0,-1 2 0 31,-1 1 0-31,0-2 0 0,0-1 0 0,0 2 0 0,-1-1 0 0,-2-1 0 0,2 2 0 0,-1-2 0 16,-2 1 0-16,0 1 0 0,1 1 0 0,0-4 0 16,2 4 0-16,1-3 0 15,0 1 0-15,1 1 0 0,0-2 0 0,2 0 0 16,1 0 0-16,-3 1 0 0,1 0 0 0,-2 0 0 0,-1-2 0 0,0 4 0 0,-1-3 0 16,-1 3 0-16,-1-3 0 0,-1 1 0 0,1 0 0 15,-4 2 0-15,1-2 0 0,-2-2 0 0,2 2 0 0,-2 2 0 16,2-4 0-16,-2 4 0 15,2-2 0-15,-2-1 0 0,0 2 0 0,2 1 0 0,-2-3 0 0,1 2 0 16,0 1 0-16,2-2 0 0,1 2 0 0,0-4 0 16,2 4 0-16,-1-3 0 0,-1 1 0 0,0 1 0 15,1 1 0-15,-1-3 0 0,-1 1 0 0,-1 1 0 16,-3 1 0-16,-1 0 0 0,-1-3 0 0,-2 3 0 16,0 0 0-16,0 0 0 0,-2-2 0 0,-1 0 0 31,1 2 0-31,-2-2 0 0,-1 1 160 0,1-2-16 15,1 1 0-15,-2-2 0 0,3 0-144 0,-1 2 0 16,-1-2 144-16,4 2-144 0,-1-6 0 0,2 2 0 0,1 0 0 16,1-4 0-16,-1 4 0 0,-1-5 0 0,1 3 0 0,-2-2 0 15,0 2 128-15,-3-1-128 0,1 2 128 16,-2 0-128-16,-1-1 0 0,0 0 0 0,-2 2 0 0,0-3 0 16,-2 6 192-16,0-3-48 0,-3-3 0 0,-2 2 0 15,-2-2-144-15,-1 1 0 0,-1 0 0 0,-1 0 0 16,-1 2 0-16,0 0 0 0,-2 0 0 0,0 0 128 15,-1-1-128-15,1 1 0 0,-1 3 0 0,0-1 0 16,1-1 0-16,0 1 0 0,-1 2 0 0,1 0 0 16,3 2 0-16,1-2 0 0,-2 2 0 0,2 0 0 0,1 0 0 15,2 2 0-15,0-2 0 0,1 0 0 0,2 2 0 0,1 0 0 16,2-2 0-16,-1 3 0 0,2-3 0 0,0 1-224 16,2 1 48-16,-1 1 16 0,4-2 32 0,1 3 0 15,0 1 0-15,2-2 0 0,3 0-32 0,1 3 0 16,3-2 0-16,0 2 0 0,3 0-16 0,-1 0 0 15,1 1 0-15,-3-4 0 0,-2 3 176 0,0-2 0 16,3 2 0-16,0 1 0 0,0-1 0 0,0 0 0 16,-2-2 0-16,0-2 0 0,-2 4 0 0,-1-2 0 15,0-2 0-15,1 0 0 0,0 1 0 0,0 0 0 16,0-1 0-16,0 2 0 0,-1-1 0 0,0-2 0 0,-1 1 0 16,-2 2 0-16,-1-2 0 0,-1 1 0 0,-2 1 0 0,-1-3 0 15,-1 1 0-15,-2 1 0 0,0 0 0 0,-3 0 0 16,0 1 192-16,-2-2-48 0,-1 4 0 0,-3-2 0 15,-1 0 32-15,-2 2 0 0,0 0 0 0,-1 0 0 16,-1 0 0-16,1 1 0 0,-3 0 0 0,3 2 0 16,0-2-176-16,-1 4 192 0,0-1-192 0,1 0 192 15,1 0-192-15,0 1 0 0,0 3 0 0,-2-2 128 16,-1 2-128-16,-1 0 0 0,0 3 0 16,-1-1 0-16,0 2 0 0,-2-2 0 0,1 5 0 0,0-1 0 0,-1 2-320 15,0 1 16-15,-1-1 0 0,0 3-20048 16</inkml:trace>
  <inkml:trace contextRef="#ctx0" brushRef="#br1" timeOffset="58672.87">3732 7549 26719 0,'-5'-10'2368'0,"1"4"-1888"15,1 2-480-15,1 1 0 0,2 0 752 16,2 1 48-16,0 1 16 0,-1-3 0 0,3-2-624 0,1-3-192 0,2-1 128 0,2 0-128 0,0-1 0 0,1 0 0 0,-1 2 0 0,3-1 0 0,-1 2 160 0,0 0-160 0,-1 0 128 0,1-2-128 0,0 1 224 0,0-1-32 0,0 0-16 0,2 0 0 0,-1 2 320 0,2-5 64 0,0 4 16 0,1-1 0 16,1-3-192-16,2 3-48 0,-1-2 0 0,1 2 0 31,2-2-176-31,0 2-32 0,0 1-128 0,1-1 192 0,0 0-192 15,-1 2 0-15,-1 2 0 0,2 2 0 16,3-2 0-16,1 0 0 0,1 2 0 0,1-1 0 0,4 1 0 0,2 0 0 16,5 2 0-16,2 1 0 0,1-2 0 0,1 3 0 15,4 3 0-15,-2-2 0 0,-1 3 0 16,-2 2-128-16,0 0 128 0,-3 3 0 0,0-2 0 16,0 2 0-16,-1-1 0 0,-2 2 0 0,0-3 0 0,-1 2 0 0,2 0 0 0,-2-2 0 15,1 2 320-15,0-3 160 16,-2 2 32-16,0 0 16 0,1-1 176 0,-2-1 48 0,-1-1 0 0,0 0 0 15,-2 1-496-15,4 0-112 16,-1 4-16-16,1-3 0 0,3 4-128 0,-3 1 0 16,-1 0 0-16,-1 0 0 0,-2 1 0 0,-1-3 0 15,-1 1 0-15,1-1 0 0,-2 0 0 0,-2-2 0 16,1 0 0-16,-1 0 0 0,-1 0 0 0,2 0 0 16,1-2 0-16,0 4 0 0,0-2 400 0,-2 0 0 0,2 1 0 15,-2 1 0-15,-2-3-144 0,2 2-16 0,-2 1-16 0,3-1 0 16,-3 1-224-16,-1-1 0 0,0 1 0 0,-1 1 0 15,1-1 0-15,-1-2 0 0,-1 0 0 0,1-1 0 16,0-1 0-16,0 0 0 0,1-5 0 0,0 2 0 16,-2-3 0-16,4 0 0 0,-1 0 0 0,1 0 0 15,2 0 0-15,1 0 0 0,0 2 0 0,0-1 0 16,1 4 256-16,1-1-64 0,0 2 0 0,-2 0 0 0,0 1-192 16,0 2 0-16,1-2 0 0,-1 0 0 0,0 2 0 15,0-3 0-15,-1 0 0 0,1 0 0 0,0 0 0 0,-2-2 0 16,1 0 0-16,-1 1 0 0,-1-1 0 0,1-1 0 15,0 0 0-15,1 0 0 0,-1 0 160 16,-1 1-16-16,2-2 0 0,0-2 0 0,-1 4-16 0,1-3 0 16,0 4 0-16,-1-4 0 0,2 2-128 0,-1-1 0 15,-1-1 0-15,-1 2 0 0,2-1 0 0,-2 2 0 16,1 0 0-16,-1-2 0 0,1 4 0 0,-2-2 0 16,2 2 0-16,-2 3 0 0,3-4 0 0,-2 0 0 15,1 1 0-15,-1-2 0 0,1 2 0 0,-1-4 0 16,1 0 0-16,-2 0 0 0,0-1 0 0,2 1 0 15,-1-1 0-15,1 1 0 0,-1 0 0 0,1 0 0 0,-1 0 0 0,1 2 0 16,0 0 0-16,0 1 0 0,-2 2 0 0,0-4 0 16,-1 3 0-16,0 0 0 0,-2 0 0 0,-1-1 0 15,0 0-128-15,-2-1 128 0,1-2 0 0,-1 0 0 16,-2 0 0-16,-1-2 0 0,0 0 0 0,-1 0 0 16,-1-2 0-16,-1 0 0 0,0 2 0 0,0-2 0 15,0-1 0-15,0 0 0 0,1 0 0 0,-1 2 0 0,1-3 0 16,-1 2 0-16,1-2 0 0,-1 2 0 0,0-2 0 0,-2-1 0 15,0 1 0-15,-2 1 128 16,-1-1-128-16,-1 1 0 0,-1 1 0 0,-1-2 0 0,-2 2 0 0,-2-2 0 16,-1 0 0-16,-2-1 0 0,-3 0 128 0,-3-1 0 15,-1 0 0-15,-4-3 0 16,-3 2-128-16,-2-4 192 0,0 0-192 0,-2-2 192 0,2 1-192 0,-2 0 0 16,2-4 144-16,1 1-144 15,3 2 160-15,4 2-32 0,0 3-128 0,3 1 192 0,3 1-192 0,-1 2 0 16,5 2 128-16,-2 1-128 15,2 1 0-15,2 0 0 0,1 0 0 0,-1 1 0 0,2-1 0 0,-1 2 0 16,1-2 0-16,3 3 0 0,0-2-224 0,1 2 16 0,2-2 0 16,3 1 0-16,2 1 208 0,3-2-176 0,1 2 176 15,2-3-160-15,-1 2 160 0,0-2 0 0,2 1 0 16,-2 2 0-16,-2-1 0 0,1-1 0 0,-1 4 0 0,-3 0 0 16,1 2 0-16,-1-1 0 0,0 2 0 0,-3 0 0 15,0 0 0-15,-3 2 0 0,0 0 0 0,-2 1 0 16,-2-1 0-16,-2 3 0 0,-1-3 0 0,-2 3 0 15,-2 2 0-15,-1 1 0 0,-1 3 0 0,-1-3 0 16,0 0 0-16,-2-1 0 0,1 1 0 0,1-3 0 16,-2 2 0-16,1-5 0 0,2 0 0 0,-1 0 0 15,0-2 0-15,-2 1 0 0,0-4 0 0,1 0 0 16,-1 1-128-16,2-5-64 16,-4 2 0-16,0-3 0 0,-2 0-512 0,-2 0-96 0,-2-4-32 0,-6 2-17424 15</inkml:trace>
  <inkml:trace contextRef="#ctx0" brushRef="#br1" timeOffset="61568.64">986 6445 25791 0,'-3'0'2304'0,"1"0"-1856"0,0 0-448 0,2 0 0 0,0 0 176 0,0 0-176 0,-1 0 192 0,-1 0-192 16,-1 0 448-16,1 0 0 0,0 0-16 0,2 0 0 0,0 0-432 0,0 0 0 0,0 0 0 0,0 0 0 0,0 0 512 0,0 0 64 0,0 0 0 0,0 0 16 0,12 19 560 16,-11-12 128-16,1 2 0 0,-2 0 16 0,0 4-336 0,2 0-64 15,-2 10 0-15,0 4-16 0,-2 4-608 0,2 7-112 16,-1 1-32-16,0 5 0 0,0 1-128 0,1-2 0 15,1 1 0-15,1-3 0 0,2-3 0 0,-2-7 0 16,3-3 0-16,0 1 0 0,2 3 0 0,2 3 0 0,1 0 0 16,-1-3 0-16,1-4 0 0,-1 1 0 0,-2-1 0 0,2-6 0 15,-2-3 128-15,-1-3-128 0,0-2 192 0,1-3-64 16,-2-6 384-16,-1 0 64 0,1-4 0 0,0-1 16 16,0-1-208-16,3-4-32 0,-1-3-16 0,1-2 0 15,1-4 48-15,3-5 0 0,-1-1 0 0,0-4 0 16,1-2-240-16,1 0-144 0,-2-3 192 0,0-6-192 15,1-4 144-15,1-3-144 0,0-5 0 0,0-1 144 16,1-3-144-16,0 0 0 0,2 1 0 0,-2-1 0 0,-1 4 0 0,1 4 0 16,-2 2 0-16,2-1 0 0,-2-2 128 0,1 2 0 15,-1 2 0-15,-2 1 0 0,1 7-128 0,-2 4 0 16,-1 5 0-16,-2 0-176 16,1 3 176-16,-4 4 0 0,1 0 0 0,-1 0 0 0,0 4-384 0,0 2 0 15,-1-3 0-15,2 5 0 16,0 1-960-16,-1 1-176 0</inkml:trace>
  <inkml:trace contextRef="#ctx0" brushRef="#br1" timeOffset="62120.01">1931 6884 28559 0,'-4'-12'2544'0,"0"2"-2032"0,1 4-512 0,2-1 0 0,1 7 544 0,0-2 16 0,1 1 0 0,-1-6 0 0,0 1-304 0,0-2-48 0,-1-2-16 0,0 1 0 0,-2 5-192 0,0-2 0 0,-1 6 0 0,-3 0 0 0,-1 3 0 0,0 3-128 0,-5 0 128 0,0 5-160 0,-1 1-48 0,-3 5-16 16,-2 1 0-16,1 3 0 0,-2-1 80 0,1 1 16 16,2 1 0-16,0-2 0 0,0 5 288 0,3-3 64 15,1 0 16-15,3-2 0 16,2 1 192-16,2 1 32 0,1-3 16 0,2 1 0 0,3-2-320 0,3 1-160 0,0-3 160 16,5-4-160-1,0-1 0-15,5-2 0 0,0-7 0 0,2 0 0 0,3-4 0 16,-1 0-128-16,1-4 128 0,1-3 0 0,-2-1 0 0,2 0 0 15,-2-3 0-15,0 0 0 0,1-3 0 0,-2 1 128 0,-1-3-128 0,-2 1 0 16,-2-1 256-16,-1-1-64 0,-2-1 0 16,-2 1 0-16,-1-3 752 0,-3 3 144 0,1-2 16 0,-1 4 16 15,-2 0-320-15,1 6-64 0,-1-1-16 0,0 8 0 16,-1 1-288-16,1-1-64 0,0 6-16 0,-1 3 0 16,1-2-96-16,1 5-32 0,0 3 0 0,3 0 0 15,0 4-224-15,1-2 0 0,1 2 0 0,0-2 0 0,0 0 0 16,2 2 0-16,0 1 0 0,2 0 0 0,0 0 0 0,0 3 0 15,0-4 0-15,0 1 0 0,0-3 0 0,-2 0-192 16,2 0 192-16,0 2-160 31,0-3-896-31,0 1-176 0</inkml:trace>
  <inkml:trace contextRef="#ctx0" brushRef="#br1" timeOffset="62522.99">2410 7223 21183 0,'-4'12'944'0,"1"-2"192"0,0 2-912 0,3-5-224 0,0-1 0 0,1-5 0 0,-1 4-1088 0,2 1-272 0,-1 7-48 0,0 0-16 0,0-1 1424 0,1-2 480 0,-1-3 0 0,-1-4 0 15,0 0 960-15,-1-6 192 0,-2 2 32 0,1-5 16 0,-2 0 1136 0,-1-4 208 0,-1 1 48 16,0-1 16-16,-2 0-1168 0,1-5-224 0,-2 2-48 0,2-2-16 16,-1-1-768-16,1-3-160 0,-1 0-16 0,3-2-16 0,3 1-288 0,0-2-64 15,2-7-16-15,1 1 0 0,5-1-176 0,3-2-128 32,1 3 192-32,2 2-192 0,3 0 192 0,1 5-64 0,4-1 0 0,1-1-128 0,1 4 192 0,1-2-64 15,3 1 0-15,0 1-128 0,0-3 176 0,1 0-176 31,-2 3 160-31,-1 1-160 0,-2-1 0 0,0 2 0 16,0 1 0-16,1 1 0 0,-2 1 144 0,0 2-144 16,0 0 128-16,-3 2-128 0,0 1 0 0,-2-1-176 15,0 4 16-15,-1 2 0 16,-3 2-736-16,2 2-160 0</inkml:trace>
  <inkml:trace contextRef="#ctx0" brushRef="#br1" timeOffset="65432.82">11904 8777 12895 0,'3'4'1152'0,"-2"0"-928"0,0-2-224 0,0-1 0 16,-1 2-352-16,0-3-112 0,2 4-32 0,0 0 0 0,1 3-1312 0,-1-2-272 0,1-3-48 0,-1 1-16 0,1-3 1408 0,-1-3 288 0,-1 1 48 0,0 0 16 15,1-1 1984-15,-4-2 416 0,2 1 80 0,-2 2 16 0,1 0 32 16,-2 0 16-16,2 2 0 0,-1-3 0 0,-1 3-944 16,1 0-192-16,-1 0-48 0,-2 3 0 0,2-3-624 0,-2 0-128 15,-2 0-32-15,1 0 0 16,0-3-192-16,-1 3 0 16,-2-1 0-16,0 1-160 0,1-2 160 0,-3-2 192 15,-1 0-32-15,-1 2-16 0,-2-4 560 0,0 2 96 0,-2-2 32 0,-2-1 0 0,-1 4 48 0,-2-3 16 16,0-1 0-16,-2 5 0 15,0-4-448-15,-1 2-64 0,0 2-32 0,-1 0 0 0,-2 0-352 0,-1-1 0 16,1 2 0-16,0 1 0 0,-3-2 0 0,0 2 0 16,-3-3 0-16,0 2 0 0,-3-2 0 0,-4 0 0 15,-1 3-192 1,-3-3 64-16,1 1 128 0,-1 1 0 0,1-2 0 0,-1 2 0 0,-1-2 0 0,-2 0 144 16,0 0-144-16,-3-3 160 15,-1 2 336-15,-3-2 64 0,-3 0 16 0,-2 2 0 16,12 2 128-16,-4-2 16 0,-4 2 16 0,-2-1 0 0,-2-1-432 0,-2 1-96 15,1 0-16-15,1 2 0 0,5 1-192 0,1 0 0 16,-2-2 0-16,1 2 0 0,0-3 0 0,0 2 0 16,-2-2 0-16,-1 1 0 0,1 1 0 0,0-2 0 0,1 3 0 0,2 0 0 15,-1 0 0-15,2 3 0 0,1-3 0 0,0 0 0 0,2 0 0 16,0 1 144 0,1 1-144-16,0-2 128 0,5 3-128 0,-1-3 128 15,1 0-128-15,-2 0 128 0,-1 0-128 0,0-3 0 16,0 1 144-16,-2 1-144 0,-1 2 0 0,0 1 0 15,0-2 0-15,2 0 0 0,1 3 0 0,-1-3 0 16,-3 0 0-16,-2 0 0 0,0-3 0 0,-2 3 0 16,2-2 0-16,0 1 0 0,6 1 336 0,-1 0 112 15,-1-3 0-15,0 3 16 0,3-4-160 0,0 4-48 16,4-3 0-16,0 0 0 0,-1 0-256 0,2 0 0 0,2 1 0 16,0 0 0-16,2 0 0 0,1-1 0 0,4 2 0 0,-2 1 0 15,-2-2 0-15,-3 2 0 0,1-3 0 0,-1 3 0 16,-1 0 0-16,-2 0 0 0,-1 3 0 0,-1-1 0 15,5-2 0-15,-1 1 0 0,1 2 0 0,-1-3 0 16,-2 0 0-16,1 2 0 0,0-2 0 0,2 0 0 16,2 0 0-16,0-2 0 0,2 2 0 0,2-3 0 15,2 3 0-15,0-1 0 0,0-1 0 0,-1 2 0 16,1-4 0-16,-1-1 0 0,2 4 0 0,-1-3 0 16,-1 2 0-16,-1-2 0 0,-1 1 160 0,1 0-160 15,2 0 0-15,-1 0 0 0,0-1 0 0,-1 1 0 16,1 0 0-16,1 0 0 0,2-1 0 0,3 0 0 0,1 2 0 15,-2-4 0-15,-3 1 0 0,2 0 0 0,-1 0 0 0,0-1 0 16,-5-1 0-16,2 0 0 0,2-1 320 0,1 0 96 16,-1 0 16-16,-1-2 0 0,-1 0-192 0,1 0-48 15,3-2 0-15,-2 1 0 0,-1-1 32 0,0 1 0 16,1 4 0-16,-1-3 0 0,1 1-224 0,-1 3 0 16,-3-1 0-16,2 1 0 0,0-1 0 0,-1 1 0 15,0 1 0-15,0 0-160 0,2 0 160 0,1-1 0 16,2 0 0-16,2 1 0 0,0-1 0 0,0 1 0 0,0 1 128 15,0 2-128-15,3 1 0 0,-2 1 0 0,0 0 0 16,-1-3 0-16,3 6 0 0,-3-3 0 0,1 0 0 0,0 3 0 16,-1 0 0-16,2-2 0 0,-2 4 0 0,1-1-192 15,0-3 192-15,0 1 0 16,-1 2 0-16,2-2 0 0,0 1 0 0,1-3 0 16,0 1 0-16,2 2 0 0,2-1 0 0,-1-1 0 0,1 2 0 0,1-1 0 15,2 2 176-15,2 0 16 0,1-2 0 0,0 4 0 16,1-2-192-16,1 2 0 0,-3 0 0 0,2-2 0 15,1 5 0-15,-1-3 0 0,3 0 0 0,-1 2 0 16,0-5 0-16,1 4 0 0,0-1 0 0,1 0 0 0,0 0 0 16,0 0 0-16,-1-3 0 0,2 3 0 0,-2-2 0 15,-1-1 0-15,3 1 0 0,-1 1 0 0,2-1 0 0,-1-2 0 16,-1 2 0-16,1-2 0 0,1 2 0 0,1-4 0 16,-1 3 0-16,1-2 0 0,0 1 0 0,-2-1 0 15,2 2 0-15,1-1 0 0,-3-2 0 0,0 4 0 16,1-1 0-16,-2 0 0 15,0 3 0-15,-2-2 0 0,0 2 0 0,0-2 0 0,0 1 0 0,0-1 0 16,-1 2 0-16,-1 0 0 0,-2 0 0 0,2 0 0 0,-1-2 0 16,2 0 0-16,-1 0 0 0,2 1 0 0,0-2 0 0,3 0 0 15,1-2 0-15,-1 1 0 0,4-2 0 0,-1 3 0 16,1-3 0 0,1 0 0-16,-1 0 0 0,2-3 0 0,0 3-176 0,0 0-64 0,1-3-16 0,-1 0-17888 31</inkml:trace>
  <inkml:trace contextRef="#ctx0" brushRef="#br1" timeOffset="66478.97">11871 8797 35935 0,'1'-4'3200'0,"-1"2"-2560"0,1 2-512 0,-1 0-128 0,2 0-1008 0,-1-3-208 0,0 2-64 0,2-1 0 0,0-2 400 0,1-2 80 0,0 2 16 0,1-2 0 0,0 0 528 16,1 1 96-16,1 0 32 0,2-1 0 0,1 1 976 0,1 1 208 0,0-2 32 0,-1 2 16 0,1-2-16 0,-2 0-16 0,1-1 0 0,-3 1 0 0,0 0-400 0,0 0-80 0,-2-1-16 0,-3 0 0 16,0-1-208-16,0 0-48 0,-2 2-16 0,-4-4 0 0,0 4 80 0,-2-3 0 15,-1 3 16-15,-4-1 0 0,-1 2-192 0,-1 1-32 16,-3 0-16-16,-2 2 0 0,1-2-160 0,-1 4 0 0,-1 0 0 15,0 0 0-15,0 0 0 0,-1 0-176 16,0 4 176-16,2-2-192 0,1 0 0 0,1 0 0 16,3 1 0-16,2 0 0 0,0-3 192 0,2 3 0 0,3-2 0 0,0 1-128 15,2-2 128-15,0 2 0 0,3 0 0 16,0 1 0-16,1-2 0 0,1 1 0 0,1 1 0 0,2 1 0 16,1-2-304-16,4 2-80 0,-1 2 0 0,5 0-16 15,0-2-304-15,2 4-48 16,2-1-16-16,1 0 0 0,0-1 304 0,1 3 48 0,-1-3 16 0,0 1 0 15,-1 0 400-15,-1-1-128 0,0 0 128 0,0 0 0 0,-1-2 0 16,1 2 0 0,-1-3 0-16,0 0 176 0,-2 3 272 0,0-2 48 0,-2 2 16 0,-1-2 0 15,-4 5-192-15,-2-3-48 0,-2 0 0 0,-2 4 0 0,-2 0-272 0,-3 2 0 16,-3 3 0-16,-3-1 0 16,-1 1 0-16,-4-2 0 0,2-1 0 0,-4 2 0 15,-3 1 256-15,-4-3 0 0,-2 1 0 0,-2-2 0 16,0 1 272-16,-1-2 48 0,1 1 16 0,1-5 0 15,2 4-288-15,3-4-64 0,3-2-16 0,-1 0 0 0,0 1-224 0,-2-5 0 0,2 1 0 16,0-1-18240 0</inkml:trace>
  <inkml:trace contextRef="#ctx0" brushRef="#br1" timeOffset="67733.09">1342 8092 43311 0,'-3'0'3840'15,"3"-2"-3072"-15,1 0-608 0,1 2-160 0,-1 0-1088 0,0 0-240 0,2-2-48 0,0-1-16 0,1 2 1104 0,2-2 288 0,2 3 0 0,-2-3 0 0,0 3 0 0,-1 0 0 0,-1 0 0 0,-1 4 0 0,1-1 0 0,-3 2 0 16,1 5 0-16,-2-1 0 0,-2 5 448 0,1 2-32 0,-1 5 0 0,-1 5 0 15,1 5-416-15,0 2 0 0,4 4 128 0,-1 0-128 0,1 8 0 0,2-3 0 16,1 1 0-16,1-2 0 0,0 1 0 16,1 1 0-16,1 2 0 0,1-3 0 0,0-2 0 0,0-2 0 15,0-4 0-15,0-5 0 0,-1-1 0 16,0-6 0-16,-2-2 0 0,-1-1 0 0,1-6 0 0,-2 0 160 16,0-3-160-16,-2-4 160 0,-1-1 192 15,2-4 32-15,-2-1 16 16,1-1 0-16,2-2-16 0,1-3-16 0,1-6 0 0,2-2 0 15,2-5 64-15,2-3 16 0,3-5 0 0,2-5 0 0,2-4-176 0,-2-4-16 0,2 2-16 16,0 0 0-16,1-6-96 0,1-1-16 0,3-6 0 16,-3-2 0-16,0 5-128 0,-2-6 0 0,1 1 0 15,-1-1 0 1,-2 1 0-16,-3 4 0 0,-3 6 0 0,-1-1 0 16,0-5 0-16,-3 2 0 0,0 3 0 0,-2 3 0 0,-1 7 0 15,-1 3 0-15,-1 5 0 0,-1 1 0 0,2 3 0 0,-2 2 0 16,1 1 0-16,2 3 0 0,0 0-192 15,0 4 48-15,1 2 0 0,-1 1 0 16,1 3-848-16,0 4-160 0</inkml:trace>
  <inkml:trace contextRef="#ctx0" brushRef="#br1" timeOffset="68413.95">2320 8553 13823 0,'-4'-10'1216'0,"0"4"-960"0,2 0-256 0,-1 0 0 0,2 3 3520 16,0 2 672-16,0 1 128 0,-3-5 32 0,-2-1-3600 0,-3-1-752 0,-2 0 0 0,-1 4-192 0,-1 0 752 0,0 1 144 0,-2 4 48 0,-1 1 0 0,1-2 112 0,-1 4 32 0,1-1 0 15,-1 2 0-15,1 4 240 0,-1-2 48 0,0 6 16 0,0-2 0 0,0 7-704 0,-2 1-144 16,1 4-32-16,-1 5 0 0,0 3-320 0,0 3 0 16,-1 2 0-16,3 1 0 0,3-6 0 0,1-1 0 15,4-1 0-15,0-3 0 0,5-5-192 0,3 1 64 16,2-7 0-16,3-3 0 0,2 0-64 0,1-5-16 0,1 0 0 15,0-3 0-15,4-4 208 0,-1-2 0 0,1-2 0 0,-1-3 0 16,2-1 192-16,-2-2-192 0,1-3 192 0,0-2-192 16,-1-1 224-16,-1-1-64 0,2-4-16 0,-3 2 0 15,-2-1 32-15,0-3 0 16,-1 3 0-16,-2 0 0 0,-1-4-176 0,-1 2 0 0,0 3 144 0,-1 0-144 16,0 2 0-16,0 4 0 0,1 3 0 0,-2 2 128 0,0 4 80 15,0 0 32-15,1 3 0 0,-2 3 0 0,1 1 0 16,-1 5 0-16,0 3 0 0,0 4 0 0,1 4-64 0,0 2-16 15,0 3 0-15,2 0 0 16,-2-3-160-16,2 0 0 0,2-2 0 0,0 1 0 16,1-5 0-16,1 0 0 0,3 0 0 0,0-3 0 0,1-1 0 0,0-2 0 15,3 2 0-15,-1-2 0 16,-1-1-320 0,2-2-80-16,1 2-32 0,3-3 0 0,0-2-1552 0,-1 2-304 0</inkml:trace>
  <inkml:trace contextRef="#ctx0" brushRef="#br1" timeOffset="68699.5">2639 7763 43311 0,'-1'-2'3840'16,"-1"2"-3072"-16,0 5-608 0,1 0-160 0,-1 3 128 0,2 1-128 0,0 5 192 0,2 8-64 15,-1 15-128-15,0 11-176 0,3 13 48 0,1 7 0 0,2 5-192 0,-1 0-48 0,1 2 0 0,-1-2 0 0,1 0 96 0,2-6 16 0,-1-4 0 0,2-6 0 0,1 0 96 16,1-4 32-16,-3-3 0 0,1-3 0 0,-1-2 128 0,-2-4 0 0,1-5 0 0,-1 1-12032 0,-1-5-2400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1T17:15:01.0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23762 15006 10127 0,'-9'-4'896'0,"1"2"-704"0,2 1-192 16,3-1 0-16,0 2 128 0,2 0-128 0,0-1 192 0,-2 1-64 31,-2-2-576-31,-1 0-112 0,1 0-16 0,1-2-16 16,2-1-80-16,1 1-16 0,-1 1 0 0,1-1 0 0,1-1 416 16,-1 4 80-16,0-2 0 0,0 0 16 0,-1 3 176 0,0-3 0 15,-1 3 0-15,0-2 0 0,1 1 256 0,0-2 0 16,1 1-16-16,-2-2 0 0,2 0 656 0,1 0 144 15,-1-2 32-15,-1 0 0 0,1 0 96 0,1 0 32 16,0-4 0-16,1 1 0 0,1-1-272 0,-1 0-48 16,3-1-16-16,-1 1 0 0,1 0-464 0,1 1-80 15,1 0-32-15,-1 1 0 0,1 2-288 0,-1 1 0 16,-1 2 0-16,0 1 0 0,-2 2 0 0,-1 0 0 16,-1 0-192-16,0 2 192 0,-1 0 0 0,0 2 0 0,-2-2 0 15,1 2 0-15,0 0 192 0,-1 1 128 0,-1-2 16 16,2 0 16-16,-1-2 800 0,2 2 176 0,0-3 16 15,0 1 16-15,1-1-336 0,-2 2-64 0,1-2 0 16,0 0-16-16,-1 0-256 0,-1 3-48 0,1-3-16 0,-2 0 0 16,0 0-304-16,0 3-48 0,-2 0-16 0,0-2 0 15,-1 4 32-15,-2 1 0 0,0-1 0 0,-2 4 0 16,-1 0-32-16,-1 0 0 0,1 4 0 0,-1-1 0 0,-2 4 192 16,-1 2 16-16,0 3 16 0,-1-3 0 0,3 4-96 15,-2 1-32-15,-2-1 0 0,1-2 0 0,0 1-64 16,-1-1-16-16,3-2 0 0,-3 1 0 0,1-3 160 15,-3 2 16-15,1 2 16 0,-1 0 0 0,-1 1-144 16,0-3-16-16,-1 5-16 0,-1-4 0 0,0 0-96 0,0 0 0 16,-1-1-16-16,1-1 0 0,-2 4-176 0,3-3 192 15,0 0-192-15,-3 3 192 0,3 2-192 0,-1-4 0 16,4 0 144-16,1-3-144 0,1 0 0 0,1 0 0 16,1-1 0-16,0 1 0 0,0-4 0 0,3 1 128 15,0 3-128-15,-1-4 0 0,1 1 128 0,2 0-128 16,-1 0 128-16,0-1-128 0,0 0 0 0,1 1 0 15,-1-3 0-15,1 2 128 0,1-1-128 0,-1 0 0 0,0-1 0 16,2 0 0-16,-2-1 0 0,0-2 0 0,0 2 0 16,1-3 0-16,2 0 0 0,0 1 0 15,0 0 0-15,1-1 0 0,1 0 208 0,1-4-16 16,2 2-16-16,1-1 0 0,0-3-176 0,1 3 160 0,0-3-160 0,0 2 160 16,0-1-160-16,0 0 0 0,0 2 0 0,0 0 0 15,0 0 0-15,0-2 0 0,0 4 0 0,-2-1 0 16,1-1 0-16,-1 2 0 0,-1 3 0 0,-1-2 0 15,1 0 0-15,-1 0 0 0,-1 0 0 0,0 1 0 16,-1-1 0-16,1 0 0 0,-1-1 0 0,0 1 0 0,1-1 0 16,0-1 0-16,1-2 0 0,-1 2 0 0,0-2 0 15,0 2 0-15,1-4 0 0,1 4 0 0,-2-4 192 16,1 2-64-16,2-2 0 0,-1 2 0 0,1 0-128 16,-1-2 0-16,1 2 0 0,0-2 0 0,-1 2 0 15,2-2 0-15,1 2 0 0,-3 1 0 0,3-2 0 0,-2 1 0 16,2 1 0-16,-2-3 0 0,1 4 0 0,0-1 0 15,0 0 0-15,-2 0 0 0,2 1 0 0,-2 1 0 16,1-1 0-16,0-2 0 0,-2 3 0 0,1 0 0 16,0-1 0-16,-1-2 0 0,0 2 0 0,-1-1 0 15,2 0 0-15,-1 0 0 0,1-3 0 0,1 1 0 16,1 1 0-16,-1-2 0 0,0 0 0 0,1 0 0 0,-1 0 0 16,2-3 0-16,0 3-256 0,2-3 80 0,-1 0 16 15,1 0 0 1,2-1-736-16,1-2-128 0,3 0-48 0,1-3-16496 0</inkml:trace>
  <inkml:trace contextRef="#ctx0" brushRef="#br0" timeOffset="1">24042 15075 4607 0,'4'-2'400'0,"-2"0"-400"0,1 0 0 0,-2 2 0 16,0 0 352-16,1-2-16 0,1 0 0 0,2-3 0 15,3 0 576-15,0-1 112 16,1 0 32-16,-2 1 0 0,-2 1 704 0,0 2 144 15,0-2 1952-15,-3 4-2192 0,-2 0-48 0,1-1-16 0,-1 2 0 0,-1 2 32 0,-1-3 0 32,1 1 0-32,0 1 0 0,-2 2-432 0,0 1-96 0,0-1-16 0,-1 2 0 15,-1-2-256-15,1 2-64 0,-3 0-16 16,1 3 0-16,0-2-224 0,-3 3-32 0,2 1-16 0,-3-1 0 16,0 2 0-16,-2-1 0 15,2 2 0-15,-4 2 0 0,-1 3-48 0,-2 0-16 16,-1 0 0-16,-1 3 0 0,-1 1-160 0,-1-2-16 0,-1 2-16 0,-2 1 0 0,2 1-224 0,-4-1 176 31,2 1-176-31,-2 2 160 0,0-1-32 0,-2-3 0 0,2 4 0 16,-1-1 0-16,2 1 32 0,-4 5 0 0,-3 4 0 15,-4 0 0-15,1 5-160 0,-1-2 0 0,2-2 0 16,0 1 0-16,0-2 0 0,-1 3 0 0,2-1 0 0,-2-2 0 16,2-3 0-16,2 0 0 0,0-1 0 0,2-5 0 15,2-1 128-15,1 0-128 0,1-2 0 0,2-2 128 16,3-1 0-16,2-2 0 0,0-1 0 0,1-3 0 15,1 2-128-15,1 1 160 0,2-5-160 0,-1 0 160 16,3-1-160-16,-2 1 0 0,2-3 144 0,0 1-144 16,0 0 0-16,1 0 0 0,1 1 0 0,0-3 0 0,0 0 0 15,0 2 0-15,1-1 0 0,0 1 0 0,2-4 0 16,0 0 128-16,2-2-128 0,0-2 128 0,3 0-128 0,1 0 0 16,-1-2 0-16,2 0-128 0,0 0 128 0,2-2 144 15,1 0-16-15,-1 0-128 0,2-1 0 0,0 0 0 16,1-1 0-16,1-1 0 0,-1 1 0 0,1-3 0 15,2 1 0-15,-2-1-192 16,2 1-256-16,-2 0-64 0,2 0 0 0,-2 0 0 16,0 2-816-16,0-2-160 0,2 1-48 0,-1 0-9776 15,2 3-1952-15</inkml:trace>
  <inkml:trace contextRef="#ctx0" brushRef="#br0" timeOffset="2">24482 15435 13823 0,'0'0'1216'0,"0"-2"-960"0,0 2-256 0,0 0 0 0,0 2 912 0,-1-2 144 0,1 0 32 0,-1 0 0 15,0 0 352-15,-2 1 80 16,0 2 16-16,3-3 0 0,0 0-192 0,0 0-48 0,0 0 0 0,-21 16 0 16,16-12-48-16,-2 0-16 0,1 3 0 0,-1-2 0 15,-2 3-208-15,1 1-64 0,-1-2 0 0,-2 2 0 16,1 1-160-16,-1 0-32 0,1 2-16 0,-3-2 0 15,1 2-176-15,-2 3-48 0,1-1 0 0,-2 1 0 16,-1 4-256-16,0 0-48 0,-3 1-16 0,1 1 0 0,-1 1-16 16,-2 2-16-16,-2 3 0 0,-2 1 0 0,0 1 16 0,-3-1 0 15,-1 2 0-15,-2 3 0 0,-1-1-48 0,-1 5 0 16,0-1 0-16,-3 1 0 0,0-1-144 16,1-2 0-16,1-1 0 0,-1-2 0 0,2 1 0 0,0-3 192 15,4-2-192-15,-1-1 192 0,2-2-16 0,2-1 0 16,1 1 0-16,0-1 0 0,0 3-48 0,2-2 0 15,-1 2 0-15,1 0 0 0,1-1-128 0,1 0 192 16,1-3-192-16,1 0 192 16,1-3-16-16,1-1 0 0,2 0 0 0,0-3 0 0,1 1-176 15,1-4 0-15,0-2 0 0,3-1 0 0,0-2 0 16,2 2 0-16,0-3 0 0,2-2 0 0,1-7 0 0,0 6 0 0,3-1 0 16,-1-2 0-16,2 0 0 0,0 0 0 0,1-2 0 0,-1 2 0 15,2-4-336-15,-1 4-48 16,2-3-16-16,0-3 0 15,0 0-352-15,2-1-64 0,1 0-16 0,1-1-17856 0</inkml:trace>
  <inkml:trace contextRef="#ctx0" brushRef="#br0" timeOffset="3">24562 15947 9215 0,'-2'0'816'0,"1"-2"-656"16,0 2-160-16,0 2 0 0,-1-2 704 0,0 1 128 0,-2 2 0 0,-1-1 16 16,-3 6 144-16,-2-2 32 0,-1 4 0 15,-2 2 0-15,2 0-224 0,0 1-32 0,0 0-16 0,-1 0 0 16,0 2-160-16,1-6-16 0,3 4-16 0,-2-3 0 16,1 0-560-16,-1-4 0 0,0 0 0 0,0 0 0 15,-1 0 464-15,1 1 96 0,-1 2 16 0,-1-2 0 16,-1 2 112-16,0 4 16 0,-2-1 16 0,-2 1 0 15,-2 3 176-15,-1 2 16 0,1 2 16 0,-4-1 0 16,2 0-64-16,0 2-16 0,-1-1 0 0,-1 1 0 0,0 1 160 16,-1 2 16-16,-2 3 16 0,0-1 0 0,0-1-208 15,0 1-64-15,1-1 0 0,0-3 0 0,1 0-96 16,1-3-32-16,2-2 0 0,1 0 0 0,2-3-288 16,-1 1-64-16,2-2-16 0,0 0 0 0,1 3-144 0,0-4-128 15,1-5 144-15,-1 5-144 0,2 0 0 0,-1-1 0 16,2 4 0-16,-2-5 0 0,1 0 0 0,-1 1 0 15,1-1 0-15,-1 2 0 0,0-1 0 0,1 0 0 16,2 2 0-16,1-3 0 0,1 2 0 0,0-2 0 16,0 0 0-16,1 0 0 0,4 0-128 0,2-2-32 15,0-4 0-15,3 1 0 16,3-4-1056-16,2 2-224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1T17:08:20.2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23762 15006 10127 0,'-9'-4'896'0,"1"2"-704"0,2 1-192 16,3-1 0-16,0 2 128 0,2 0-128 0,0-1 192 0,-2 1-64 31,-2-2-576-31,-1 0-112 0,1 0-16 0,1-2-16 16,2-1-80-16,1 1-16 0,-1 1 0 0,1-1 0 0,1-1 416 16,-1 4 80-16,0-2 0 0,0 0 16 0,-1 3 176 0,0-3 0 15,-1 3 0-15,0-2 0 0,1 1 256 0,0-2 0 16,1 1-16-16,-2-2 0 0,2 0 656 0,1 0 144 15,-1-2 32-15,-1 0 0 0,1 0 96 0,1 0 32 16,0-4 0-16,1 1 0 0,1-1-272 0,-1 0-48 16,3-1-16-16,-1 1 0 0,1 0-464 0,1 1-80 15,1 0-32-15,-1 1 0 0,1 2-288 0,-1 1 0 16,-1 2 0-16,0 1 0 0,-2 2 0 0,-1 0 0 16,-1 0-192-16,0 2 192 0,-1 0 0 0,0 2 0 0,-2-2 0 15,1 2 0-15,0 0 192 0,-1 1 128 0,-1-2 16 16,2 0 16-16,-1-2 800 0,2 2 176 0,0-3 16 15,0 1 16-15,1-1-336 0,-2 2-64 0,1-2 0 16,0 0-16-16,-1 0-256 0,-1 3-48 0,1-3-16 0,-2 0 0 16,0 0-304-16,0 3-48 0,-2 0-16 0,0-2 0 15,-1 4 32-15,-2 1 0 0,0-1 0 0,-2 4 0 16,-1 0-32-16,-1 0 0 0,1 4 0 0,-1-1 0 0,-2 4 192 16,-1 2 16-16,0 3 16 0,-1-3 0 0,3 4-96 15,-2 1-32-15,-2-1 0 0,1-2 0 0,0 1-64 16,-1-1-16-16,3-2 0 0,-3 1 0 0,1-3 160 15,-3 2 16-15,1 2 16 0,-1 0 0 0,-1 1-144 16,0-3-16-16,-1 5-16 0,-1-4 0 0,0 0-96 0,0 0 0 16,-1-1-16-16,1-1 0 0,-2 4-176 0,3-3 192 15,0 0-192-15,-3 3 192 0,3 2-192 0,-1-4 0 16,4 0 144-16,1-3-144 0,1 0 0 0,1 0 0 16,1-1 0-16,0 1 0 0,0-4 0 0,3 1 128 15,0 3-128-15,-1-4 0 0,1 1 128 0,2 0-128 16,-1 0 128-16,0-1-128 0,0 0 0 0,1 1 0 15,-1-3 0-15,1 2 128 0,1-1-128 0,-1 0 0 0,0-1 0 16,2 0 0-16,-2-1 0 0,0-2 0 0,0 2 0 16,1-3 0-16,2 0 0 0,0 1 0 15,0 0 0-15,1-1 0 0,1 0 208 0,1-4-16 16,2 2-16-16,1-1 0 0,0-3-176 0,1 3 160 0,0-3-160 0,0 2 160 16,0-1-160-16,0 0 0 0,0 2 0 0,0 0 0 15,0 0 0-15,0-2 0 0,0 4 0 0,-2-1 0 16,1-1 0-16,-1 2 0 0,-1 3 0 0,-1-2 0 15,1 0 0-15,-1 0 0 0,-1 0 0 0,0 1 0 16,-1-1 0-16,1 0 0 0,-1-1 0 0,0 1 0 0,1-1 0 16,0-1 0-16,1-2 0 0,-1 2 0 0,0-2 0 15,0 2 0-15,1-4 0 0,1 4 0 0,-2-4 192 16,1 2-64-16,2-2 0 0,-1 2 0 0,1 0-128 16,-1-2 0-16,1 2 0 0,0-2 0 0,-1 2 0 15,2-2 0-15,1 2 0 0,-3 1 0 0,3-2 0 0,-2 1 0 16,2 1 0-16,-2-3 0 0,1 4 0 0,0-1 0 15,0 0 0-15,-2 0 0 0,2 1 0 0,-2 1 0 16,1-1 0-16,0-2 0 0,-2 3 0 0,1 0 0 16,0-1 0-16,-1-2 0 0,0 2 0 0,-1-1 0 15,2 0 0-15,-1 0 0 0,1-3 0 0,1 1 0 16,1 1 0-16,-1-2 0 0,0 0 0 0,1 0 0 0,-1 0 0 16,2-3 0-16,0 3-256 0,2-3 80 0,-1 0 16 15,1 0 0 1,2-1-736-16,1-2-128 0,3 0-48 0,1-3-16496 0</inkml:trace>
  <inkml:trace contextRef="#ctx0" brushRef="#br0" timeOffset="820.77">24042 15075 4607 0,'4'-2'400'0,"-2"0"-400"0,1 0 0 0,-2 2 0 16,0 0 352-16,1-2-16 0,1 0 0 0,2-3 0 15,3 0 576-15,0-1 112 16,1 0 32-16,-2 1 0 0,-2 1 704 0,0 2 144 15,0-2 1952-15,-3 4-2192 0,-2 0-48 0,1-1-16 0,-1 2 0 0,-1 2 32 0,-1-3 0 32,1 1 0-32,0 1 0 0,-2 2-432 0,0 1-96 0,0-1-16 0,-1 2 0 15,-1-2-256-15,1 2-64 0,-3 0-16 16,1 3 0-16,0-2-224 0,-3 3-32 0,2 1-16 0,-3-1 0 16,0 2 0-16,-2-1 0 15,2 2 0-15,-4 2 0 0,-1 3-48 0,-2 0-16 16,-1 0 0-16,-1 3 0 0,-1 1-160 0,-1-2-16 0,-1 2-16 0,-2 1 0 0,2 1-224 0,-4-1 176 31,2 1-176-31,-2 2 160 0,0-1-32 0,-2-3 0 0,2 4 0 16,-1-1 0-16,2 1 32 0,-4 5 0 0,-3 4 0 15,-4 0 0-15,1 5-160 0,-1-2 0 0,2-2 0 16,0 1 0-16,0-2 0 0,-1 3 0 0,2-1 0 0,-2-2 0 16,2-3 0-16,2 0 0 0,0-1 0 0,2-5 0 15,2-1 128-15,1 0-128 0,1-2 0 0,2-2 128 16,3-1 0-16,2-2 0 0,0-1 0 0,1-3 0 15,1 2-128-15,1 1 160 0,2-5-160 0,-1 0 160 16,3-1-160-16,-2 1 0 0,2-3 144 0,0 1-144 16,0 0 0-16,1 0 0 0,1 1 0 0,0-3 0 0,0 0 0 15,0 2 0-15,1-1 0 0,0 1 0 0,2-4 0 16,0 0 128-16,2-2-128 0,0-2 128 0,3 0-128 0,1 0 0 16,-1-2 0-16,2 0-128 0,0 0 128 0,2-2 144 15,1 0-16-15,-1 0-128 0,2-1 0 0,0 0 0 16,1-1 0-16,1-1 0 0,-1 1 0 0,1-3 0 15,2 1 0-15,-2-1-192 16,2 1-256-16,-2 0-64 0,2 0 0 0,-2 0 0 16,0 2-816-16,0-2-160 0,2 1-48 0,-1 0-9776 15,2 3-1952-15</inkml:trace>
  <inkml:trace contextRef="#ctx0" brushRef="#br0" timeOffset="1531.01">24482 15435 13823 0,'0'0'1216'0,"0"-2"-960"0,0 2-256 0,0 0 0 0,0 2 912 0,-1-2 144 0,1 0 32 0,-1 0 0 15,0 0 352-15,-2 1 80 16,0 2 16-16,3-3 0 0,0 0-192 0,0 0-48 0,0 0 0 0,-21 16 0 16,16-12-48-16,-2 0-16 0,1 3 0 0,-1-2 0 15,-2 3-208-15,1 1-64 0,-1-2 0 0,-2 2 0 16,1 1-160-16,-1 0-32 0,1 2-16 0,-3-2 0 15,1 2-176-15,-2 3-48 0,1-1 0 0,-2 1 0 16,-1 4-256-16,0 0-48 0,-3 1-16 0,1 1 0 0,-1 1-16 16,-2 2-16-16,-2 3 0 0,-2 1 0 0,0 1 16 0,-3-1 0 15,-1 2 0-15,-2 3 0 0,-1-1-48 0,-1 5 0 16,0-1 0-16,-3 1 0 0,0-1-144 16,1-2 0-16,1-1 0 0,-1-2 0 0,2 1 0 0,0-3 192 15,4-2-192-15,-1-1 192 0,2-2-16 0,2-1 0 16,1 1 0-16,0-1 0 0,0 3-48 0,2-2 0 15,-1 2 0-15,1 0 0 0,1-1-128 0,1 0 192 16,1-3-192-16,1 0 192 16,1-3-16-16,1-1 0 0,2 0 0 0,0-3 0 0,1 1-176 15,1-4 0-15,0-2 0 0,3-1 0 0,0-2 0 16,2 2 0-16,0-3 0 0,2-2 0 0,1-7 0 0,0 6 0 0,3-1 0 16,-1-2 0-16,2 0 0 0,0 0 0 0,1-2 0 0,-1 2 0 15,2-4-336-15,-1 4-48 16,2-3-16-16,0-3 0 15,0 0-352-15,2-1-64 0,1 0-16 0,1-1-17856 0</inkml:trace>
  <inkml:trace contextRef="#ctx0" brushRef="#br0" timeOffset="2339.12">24562 15947 9215 0,'-2'0'816'0,"1"-2"-656"16,0 2-160-16,0 2 0 0,-1-2 704 0,0 1 128 0,-2 2 0 0,-1-1 16 16,-3 6 144-16,-2-2 32 0,-1 4 0 15,-2 2 0-15,2 0-224 0,0 1-32 0,0 0-16 0,-1 0 0 16,0 2-160-16,1-6-16 0,3 4-16 0,-2-3 0 16,1 0-560-16,-1-4 0 0,0 0 0 0,0 0 0 15,-1 0 464-15,1 1 96 0,-1 2 16 0,-1-2 0 16,-1 2 112-16,0 4 16 0,-2-1 16 0,-2 1 0 15,-2 3 176-15,-1 2 16 0,1 2 16 0,-4-1 0 16,2 0-64-16,0 2-16 0,-1-1 0 0,-1 1 0 0,0 1 160 16,-1 2 16-16,-2 3 16 0,0-1 0 0,0-1-208 15,0 1-64-15,1-1 0 0,0-3 0 0,1 0-96 16,1-3-32-16,2-2 0 0,1 0 0 0,2-3-288 16,-1 1-64-16,2-2-16 0,0 0 0 0,1 3-144 0,0-4-128 15,1-5 144-15,-1 5-144 0,2 0 0 0,-1-1 0 16,2 4 0-16,-2-5 0 0,1 0 0 0,-1 1 0 15,1-1 0-15,-1 2 0 0,0-1 0 0,1 0 0 16,2 2 0-16,1-3 0 0,1 2 0 0,0-2 0 16,0 0 0-16,1 0 0 0,4 0-128 0,2-2-32 15,0-4 0-15,3 1 0 16,3-4-1056-16,2 2-224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1T17:06:17.22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6219 13424 20271 0,'-4'0'1792'0,"1"2"-1424"15,3-2-368-15,0 0 0 0,2-2 128 0,-2 2-128 0,0 0 160 0,-2-2-160 16,1 2 0-16,1-3 0 0,0 0 0 0,0 3 0 0,0 0-336 0,0 0 32 16,0 0 16-16,0 0 0 15,6-20 288-15,-7 17 0 0,1 0 0 0,0 3 0 0,-1-3 1424 0,-2 3 192 16,2 0 48-16,-1 0 0 0,0 0 352 0,0-2 80 0,1 2 16 0,-2 0 0 15,1 0-736-15,-1 0-144 0,1-1-16 0,1 1-16 16,-1 0-688-16,1-3-144 0,0 3-32 0,-2 0 0 16,2-2-336-16,0 2 0 15,-1-2 0-15,-2 2 128 0,0 2-128 0,0-2 128 0,-1 2-128 0,0 1 128 16,1 0 128-16,-3 0 48 16,0 0 0-16,1 0 0 0,0 1-64 0,-2-1-16 0,0 3 0 0,-1 1 0 15,0-1-32-15,-2 0 0 0,1 1 0 16,-1 2 0-16,0-3 32 0,-1 3 0 0,0 1 0 0,1 0 0 0,0-2 32 0,0 2 0 15,1 0 0-15,-3 3 0 16,0 0-64-16,0 2-16 16,-1 1 0-16,0 0 0 0,2 0 16 0,0 3 0 15,-1-1 0-15,2 1 0 0,0 1-64 0,1-2 0 0,0 1 0 16,2-2 0-16,-1 2 16 0,2-5 0 0,-1 3 0 0,1 0 0 16,0 0-144-16,0 3 160 0,1-2-160 0,0 1 160 15,1 1-160-15,-3 5 0 0,2-2 144 0,-1 4-144 0,1 2 176 0,-2-5-48 0,3 2 0 0,-1-1 0 16,2-1-128-16,1 0 160 0,-1-1-160 0,0 1 160 31,2-1-32-31,-1-1 0 0,1 3 0 0,1-3 0 0,-1 0-128 0,1-2 128 16,0 1-128-16,1 1 128 15,-1-2 0-15,1-1-128 0,0 0 192 0,0 0-64 16,0-1-128-16,0 1 0 0,1-2 0 0,-1 4 0 16,2-1 128-16,-2 1-128 0,2-1 128 0,-2 1-128 15,0-4 176-15,0 1-48 0,1 1-128 0,0 0 192 16,0-3-192-16,0 0 128 0,1 3-128 0,0-3 0 0,-1 0 192 15,2 0-64-15,1 0-128 0,-2 0 192 0,-1 1-192 0,2-3 128 16,-1-2-128-16,1 2 0 0,-1-2 0 0,1 1 0 16,-2-1 0-16,1 0 0 0,0 1 272 0,-1-1-32 15,1-2-16-15,0 2 0 0,-1 1-224 0,1-2 0 16,-1 0 0-16,1 0 0 0,-2 0 0 0,1-3 0 16,-1 1 0-16,1 0 0 0,-1 0 0 0,0-3 0 15,0 1 0-15,0 0 0 0,-1-1 192 0,1 0-64 16,-1-2-128-16,1-1 192 0,-2 2-16 0,1-3-16 0,0 2 0 15,-1-4 0-15,0 4-160 0,-1-1 192 0,0-3-192 0,-1 1 192 16,-1 1 0-16,1-2 0 16,-3 0 0-16,1 0 0 0,-1 0-32 0,-1-2 0 0,2 1 0 0,-1 1 0 15,-3-3-160-15,1 1 192 0,-1 0-192 0,-1 0 192 16,0-2-192-16,0-2 0 0,0 1 0 0,-2 0 0 16,1-1 128-16,0-3-128 0,-4-1 0 0,3 1 128 15,1 0 16-15,-2-1 0 0,1 0 0 0,-2-2 0 16,0-1-144-16,1-1 0 0,0 2 0 0,0-2 0 15,2 1 0-15,0 1 0 0,3 2 0 0,0 0 0 16,3 1 0-16,1 2 0 0,0-2 0 0,2 2 0 16,2 1 0-16,0 0 0 0,2 2 0 0,-1-1 0 15,3 4 0-15,-1-2 0 0,2 1 0 0,-1 2 0 16,4 2 0-16,-1 1 0 0,1 0 0 0,1 1 0 0,2 5 0 0,-2-2 0 16,2 2 0-16,0 1 0 0,0 2-128 0,0 0 128 15,1 2 0-15,-1 1 0 0,1 1 0 0,0-2 0 16,0 3 0-16,0-1 0 0,0 0 0 0,1 0 0 15,-1-4 0-15,1 5 0 0,0-5 0 0,1 2 0 16,-1-2 0-16,-1 0 0 0,0-3 0 0,1 1 0 0,-3-3 0 16,0 2 0-16,0-3 0 0,-1 0 0 15,0 0 0-15,-1-2 0 0,1-1 0 0,-1 0 0 0,-1 0 0 16,0-3 0-16,1 1 0 0,-1 2 0 16,-1-3 0-16,0-3 0 0,0 2 0 0,-2-2 0 0,1 1 0 0,-1-2 0 15,-1 0 0-15,1-2 0 0,-1 0 0 0,0 0 0 16,0-3 0-16,0 2 0 0,-1-3 128 0,1-1-128 15,-1 1 0-15,1 0 0 0,0-2 0 0,-2-2 128 16,1-1 160-16,0-1 32 16,-1-4 0-16,1 2 0 0,1-1-192 0,-1-3-128 0,0 2 192 0,1-1-192 15,1-1 0-15,-1 2 0 0,2-2 0 0,0-2 0 16,0 5 0-16,1-4 0 0,-2 4 0 0,2-2 0 16,-1 4 0-16,1 1 0 0,1 0 0 0,0 1 0 15,2 2 0-15,-1-2 0 0,0 3 0 0,1-1 0 0,-1 2 0 16,2 0-144-16,1 0 144 0,1-1-128 15,1 2-768-15,1-3-128 0,0 5-48 0,1-2 0 16,1 0-320-16,-3 4-64 0,-1-1-16 0,4 1-19776 0</inkml:trace>
  <inkml:trace contextRef="#ctx0" brushRef="#br0" timeOffset="1">9048 13168 26719 0,'-3'-2'2368'0,"2"2"-1888"0,1 0-480 0,-1 0 0 16,1 0 432-16,-3 0-16 0,1-3 0 0,-3 2 0 16,-1-1 64-16,-3-2 16 0,-1-1 0 0,0 1 0 15,-1 1 16-15,0 0 16 0,0 2 0 0,-3-2 0 16,1 1-80-16,-2 1-32 0,-1 2 0 0,-3 1 0 16,1 1 368-16,-3 1 80 0,-1-1 16 0,-2 4 0 15,-2-1-16-15,-1 2 0 0,-2 2 0 0,0 0 0 0,-1 0-304 16,0 0-64-16,-1 2-16 0,-1-1 0 15,3 3-160-15,-2-4-16 0,2 2-16 0,-2-3 0 0,5 3-48 16,-1-2-16-16,1 0 0 0,-2 0 0 0,-1 2-224 0,-2 4 0 16,-1 3 0-16,-1 3 0 15,-2 0 0-15,-3 3 0 0,-2 0 0 0,1 1 0 0,-1 0 0 0,-1 2 0 16,1 1 0-16,0 2 0 16,2-3 0-16,2 1 0 0,1-5 0 0,2 5 0 0,2-3 192 0,2 2 0 0,4-3 0 15,0-2 0-15,0 2-192 0,3-3 128 16,0-2-128-16,1 4 0 0,1-2 0 0,-1-2 0 0,2 2 0 15,1 0 0-15,2 0 176 0,-2 1-176 16,2 1 192-16,-1 1-192 0,1 1 144 0,-2-1-144 0,2-3 0 16,2 0 144-16,-1 1-144 0,1-4 0 0,0 2 0 0,3-2 0 15,3-3 0-15,-1 0 160 0,2-2-32 0,0 1-128 16,3-3 240-16,-1 2-64 0,0-2-16 0,-2 0 0 16,2 2-160-16,-1 1 0 0,3-3 0 0,-2 0 0 15,1 1 0-15,0-2 0 0,2 0 0 0,-1-1 0 16,2 2 0-16,-1-2 0 0,0 3 0 0,0-3 0 15,1 2 0-15,-1-2 0 0,1 2 0 0,0 2 0 0,0 1 0 16,-2-2 0 0,2 3 0-16,-3-1 0 0,2-3 0 0,-1 1 0 15,0-1 0-15,-1-2 0 0,1 2 0 0,1-5 160 0,-1 3-160 0,0-4 160 0,0 0-160 0,1 0 0 16,-1-2 0-16,1 2 0 0,-1 0 0 16,1-2 0-16,1 0 144 15,-2 1-144-15,2-2 0 0,0 1 144 0,0 0-144 0,-1 1 0 0,1-2 128 0,0-3-128 16,0 3 0-16,-1-3 0 15,2 1 0-15,0-2 0 0,0 1 0 0,0-3 0 0,0 1 192 0,2-2 0 16,-2 4-16-16,0 0 0 0,0 0-48 0,0 0 0 16,2-22 0-1,-2 16 0-15,0 2 64 0,0-5 0 0,0 3 0 0,-1-1 0 0,0-2-64 0,-1 2 0 16,0-4 0-16,1 3 0 0,-1 2-128 0,0-4 128 16,-2-2-128-16,2-3 128 0,0 5-128 0,0-4 0 0,1-3 0 15,0 1 128-15,-2 0-128 0,1 2 0 0,0 2 0 0,0-3 0 16,-1 3 0-16,1 1 0 0,1-2 0 0,-2 3 0 31,2 2 0-31,-1 1 0 0,0 1 0 0,0 3 0 16,1 0 0-16,-1 3 0 0,2 0 0 0,0 3 0 15,-1 0 0-15,0 0 0 0,1-2 0 0,0 4 0 0,0 1 0 0,0-6 0 0,2 20 0 0,0-8 0 0,0 2 0 16,2 1 0 0,-1 1 0-16,1-1 0 0,1 1-128 15,0 0 128-15,-1 0 0 0,-1 0 0 0,2-1 0 16,-2 1 0-16,1 0 0 0,-3-4 0 0,1 1 0 15,-2-2 0-15,2 4 0 0,-1-3 0 0,-1 2 0 16,-1-3 0-16,1 2 0 0,0-3 0 0,1 0 0 0,-1-1 0 16,0-6 0-16,1 2 0 0,0-3 0 0,2 0 0 15,-2-2 0-15,1 0 0 0,2 0 0 0,0 0 0 16,0-2 0-16,1 0 0 0,-2 0 256 0,1-2 0 16,1-2 16-16,0 0 0 0,1 0-128 0,0 0-16 15,2-4-128-15,0 1 192 0,1 2-192 0,1-2 0 16,1 0 0-16,1 2 0 0,2-3 176 0,1 1-176 15,2-1 192-15,3 0-192 0,2-1 320 0,2 0-32 0,0 0-16 16,0 0 0-16,-3 2-272 0,2-1 0 0,5-1 0 16,-1 0 0-16,1-1 0 0,-2 2 0 0,-2 1 0 0,-3-1-144 15,-3 4 144-15,0-4 0 0,-4 4 0 0,1 0-128 16,-2-3-896 0,-1 3-160-16,-1 0-32 0,-2 0-20288 0</inkml:trace>
  <inkml:trace contextRef="#ctx0" brushRef="#br0" timeOffset="2">9377 14952 4607 0,'0'0'400'15,"-1"0"-400"-15,-1 0 0 0,2 0 0 0,0 0 736 0,0 0 64 0,-1 0 16 0,1 0 0 16,-2 0-192-16,0 0-48 0,0 0 0 16,2 0 0-1,0 0-48-15,0 0-16 0,0 0 0 0,0 0 0 16,-21 0 320-16,17 0 48 0,0 1 16 0,-1 1 0 0,2-2 192 16,-1 0 64-16,-1 0 0 0,1 3 0 0,2-3-64 0,-3 0 0 0,1 0 0 0,1 0 0 31,-1 0 0-31,-1 1 0 0,1-1 0 0,-1 2 0 0,0-2-224 0,2 0-48 0,-2 3-16 0,-2-3 0 31,3 1 0-31,-3-1 0 0,1 3 0 0,1-3 0 0,0 0 224 0,-1 0 32 0,0 2 16 0,0-2 0 16,-2 0-208-16,1 0-32 0,-2 0-16 0,1 0 0 15,-1-2-352-15,0 2-64 0,1 0-16 0,-2-3 0 0,1 2-192 16,-2 1-32 0,0-3-16-16,0 1 0 0,-3 1-16 0,-1 1 0 0,0-3 0 0,1 3 0 0,-1 0 32 0,-1 0 0 15,-2 0 0-15,-3 0 0 0,0 0-32 0,-1 3 0 31,0-2 0-31,-2 1 0 0,0 1 48 0,-1 1 0 16,3-2 0-16,-2 2 0 0,1-3 16 0,-1 4 0 16,2-1 0-16,-3-2 0 0,-2 2-16 0,0 2 0 15,-3 0 0-15,-2 0 0 0,0 2-48 0,-3 2-128 16,4-2 192-16,-1 2-64 0,2 1-128 0,-4 3 0 0,-6 1 0 16,-1 1 0-16,1 0 0 0,1 0 0 15,3-2 0-15,2 1 0 0,4-2 0 0,2-1 0 0,2 3 0 0,0-1 0 16,2 1 0-16,1-3 0 0,2-2 0 15,0 2 0-15,0-2 0 0,1 0 0 0,1 0 0 0,3-1 0 16,0 1 0-16,3-2 0 0,-1 0 0 0,2 0 0 16,0-1 0-16,3-1 0 0,0 0 0 0,0 0 0 15,1-1 0-15,1 1 0 0,1-1 0 0,1 1 0 16,0-1 0-16,-1 0 0 0,2 1 0 0,-1-2 0 16,2 2 0-16,-1-3 0 0,2 0 0 0,-2 4 128 15,1-4-128-15,0 0 0 0,0 1 0 0,1-4-176 16,-1 2 176-16,1-1 0 0,1 2 0 0,-2-3 0 0,2 2 0 15,0-2 0-15,1 1 0 0,0-1 0 0,0 0 240 0,0-1 16 16,0 1 16-16,0 0 0 0,0 0-272 0,0 0 128 16,0 0-128-16,0 0 0 0,0 0 192 0,0 0-192 15,0 0 192-15,0 0-192 0,0 0 0 0,0 0 0 16,0 0 0-16,0 0 0 0,0 0 0 0,0 0 0 16,0 0 0-16,0 0 0 0,0 0 0 0,0 0 0 15,0 0 0-15,0 0 0 0,0 0 0 0,0 0 0 16,0-18 0-16,0 15 0 0,0 2 0 0,0 0 0 0,0-1 0 15,0-1 0-15,1 0 0 0,-1 1 0 0,1 1 0 16,-1-4 0-16,1 3 0 0,2-3 0 0,-2 2 0 0,0-1 0 16,2 0 0-16,-1-2 0 0,2 0 192 0,-2 0-192 15,3-3 192-15,-1 2-192 0,0 1 192 0,1-4-192 16,0 3 144-16,0-4-144 0,1 1 0 0,-1 1 144 16,1-1-144-16,0 0 160 0,2-3-160 0,-2 2 160 15,1 0-160-15,1 0 0 0,0 0 0 0,2 0 0 16,-1 1 0-16,-1-3 0 0,2 4 0 0,-1-5 0 15,0 5 0-15,-2-1 0 0,2-2 0 0,-2 3 0 16,1 2 0-16,0-3 0 0,0 4 0 16,-1-3 0-16,-1 3 0 0,-1 2 0 0,0-2 0 0,-1 2 0 15,-1 2 0-15,0 0 0 0,-1 0 0 0,0 0 0 0,-1 2 0 16,-1-3 0-16,1 3 0 0,-2 0 0 0,1 0 0 0,-1 0 0 16,-1 3 0-16,1-3 0 0,-1 0 0 0,-1 2 0 15,1 0 0-15,-2 0 0 0,0 0 0 0,1 2 0 16,-2 0 0-16,0 0 0 0,-1 2 0 0,-1 0 0 15,0 3 0-15,0-3 0 0,-1 4 0 0,-1 0 0 16,1 1 0-16,-2 0 0 0,-1 1 0 0,0 3-176 16,-2 1 48-16,1 0 0 0,0 0 128 0,-1-1 0 0,3-1 0 15,0-2 0-15,2 0 0 0,0-4 0 0,1 3 0 16,2-4-128-16,0 2 128 16,0-2 0-16,1 2 0 0,1-3 0 0,-1 2 0 0,1 0 0 0,1 1 0 0,0-2 0 15,0 2 0-15,1-3 0 0,1-1 0 0,-1 0 0 16,2 1 0-16,0-2 0 0,1-1 0 15,-1 0 0-15,1 1 0 0,1 1 0 16,0 0 0-16,0 1 0 0,2 0 0 0,0 0 0 0,1 3 0 0,-1-3 0 16,0 0 0-16,1 1 0 0,0-1 0 0,-1-1 0 15,-1 1 0-15,1-1 0 0,0 1 0 0,-1-2 0 16,-1 0 144-16,1-1-144 0,0 2 192 0,-2-4-192 16,2 2 272-16,-2-1-48 0,2-2-16 0,0 2 0 0,-1 0 0 15,2-2 0-15,0 0 0 0,0 0 0 16,-1 0-64-16,2 0-16 0,2-2 0 0,1 0 0 0,3 2 0 0,0-2 0 15,2-1 0-15,-1 2 0 0,3-1-128 16,2 2-176-16,0-3 48 0,1 2 0 0,0 1 128 0,0 0-208 16,1 1 80-16,-3 2 128 15,2 0-528-15,-2 2 16 0,0 2 0 0,1 0 0 16,-2 2-448-16,0 1-96 0,0 2-16 0,-1 0-18752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1T17:13:33.38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21145 15581 13823 0,'-4'-4'1216'0,"1"4"-960"0,1-2-256 0,2 2 0 0,0 0 960 16,0-3 160-16,-1 0 32 0,-1-1 0 15,-2-2-2864-15,1 0-560 0,0-3-112 0,0 3-32 0,1 1 1904 0,-2 2 512 0,0 0-144 0,-1 0 144 16,1 3 1168-16,-1-2 304 0,1 0 48 0,-1 2 16 16,2 0 912-16,1-2 192 0,-1-1 48 0,2 2 0 15,1 1-432-15,-1-2-80 0,1-1 0 0,1 0-16 16,0 0-1088-16,1 2-224 0,-1-3-32 0,1-1-16 16,1 1-192-16,1-2-32 0,-1 0-16 0,2 0 0 0,0 0 80 0,0 0 0 15,1 2 16-15,1-4 0 0,-1 2-208 0,0 0-32 16,1 0-16-16,1 0 0 15,0-1-176-15,0-1-32 0,2 0-16 0,0 2 0 0,1-2-48 16,-1 0-128-16,1 2 192 0,1-4-64 0,0 4 0 0,2-5 0 16,0 3 0-16,-1-2 0 15,1 2 16-15,-1-1 0 0,2 2 0 0,1-2 0 0,0 2 0 0,2-2 0 16,0 2 0-16,1-2 0 16,1 3-144-16,1-4 128 0,0 4-128 0,1-3 128 0,-1 2-128 0,-1 3 0 0,0-5 0 15,1 3 128-15,3 0-128 0,0-2 0 0,1 6 0 0,-2-2 0 16,-1-1 0-16,1 4 0 0,-1 2 0 0,-2 2 0 15,-2-1 0-15,-1 4 0 0,1-2 0 16,-3 2 0-16,-1 0 0 16,0 2 0-16,0 1 0 0,-1 0 0 0,0-2 0 0,0 1 0 15,0 2 0-15,-1-2 0 0,0 0 0 0,2 2 0 16,-2 3 0-16,1-5 0 0,-2 2 0 0,0 0 0 16,0 0 0-16,-1 0 0 0,-1 1 0 0,0-4 0 15,0 2 0-15,0-3 0 0,-1 2 0 0,1-3 0 16,1 2 0-16,-1-3 0 0,-1 1 0 0,1-2 0 15,-2 3 0-15,2-3 0 0,0 1 0 0,-2-1 0 16,1 1 0-16,-1 1 0 0,0-1 176 0,0-2 0 16,-1-1 0-16,1-1 0 0,-1 3-32 0,-1-1 0 0,1 2 0 0,-1-4 0 15,2 4-144-15,-2-4 0 0,-1 2 0 0,1 2 0 16,0-2 0-16,-1 0 0 16,-1 0 0-16,-1 1 0 0,2 0 0 0,-2-1 0 15,1 0 0-15,-2 1 0 0,1-2 0 0,0 1 0 0,-1 1 128 16,0-3-128-16,-1 0 128 0,0 0 0 0,1 1 0 15,1-1 0-15,-1 0 0 0,0-1 0 0,0 1 0 16,1 0 0-16,-1 0-128 0,-1-3 0 0,1 3 144 0,0 0-144 16,-1 0 0-16,0 0 0 0,0 0 0 0,0 0 0 15,0 0 0-15,0 0 128 0,0 0-128 0,0 0 0 16,0 0 128-16,0 0-128 0,0 0 160 0,0 0-160 16,-16-16 144-16,14 12-144 0,-1 0 128 0,2 0-128 15,-1-4 144-15,0 2-144 0,1 0 160 0,1-3-160 16,0 1 160-16,0 0-160 0,0-2 160 0,-1-1-160 0,1 0 128 15,1 0-128-15,-1 0 0 0,0-1 0 16,-1-1 128-16,-2 1-128 0,1 2 0 0,-1-2 144 0,0 3-144 0,-1 1 0 16,0-1 144-16,-1 2-144 15,0 1 0-15,0 0 0 0,-1 0 0 0,1 2 128 0,2-1-128 16,-1 1 0-16,1 1 0 0,1 0 0 0,1 0 0 0,-1-1 0 16,2 1 0-16,0 0 0 0,2 3 0 0,-1-5 0 15,0 3 0-15,0 0 0 0,1 0 0 0,-1 0 0 16,1 2 0-16,1-2 0 0,-1 2 0 0,1 0 0 0,-1 0 0 15,-1 0 0-15,2 2 0 0,-2 2 0 0,2 0 0 16,-2 2 0-16,0-1 0 0,0 2 0 0,2-1 0 16,-2 1 0-16,2-1 0 0,-1 0 0 0,0 1 0 0,2 0 0 15,0-1 0-15,1 0 0 0,1 3 0 0,-1-3 0 16,1 0 0-16,0 1 0 0,1 2 0 0,-1-3 0 16,1 4 0-16,-1-4 0 0,2 2 0 0,-1 0 0 15,-1-1 0-15,1-1 0 0,0 1 0 0,-2-1 0 16,1 3 0-16,-1-5 0 0,0 2 0 0,-1 0 0 15,-1-2 0-15,0 1 0 0,-1-2 0 0,1 1 0 16,-1 0 0-16,0 1 0 0,-1-5 0 0,0 4 0 16,-1-2 0-16,1 2 0 0,-1-4 0 0,-1 2 0 0,1-1 0 15,-1 2 0-15,1-2 0 0,-1 0 0 0,-1 1 0 16,1 0 0-16,0-1 0 0,0 2 0 0,-1-1 0 0,0 2 0 16,1-2 0-16,-2 2 0 0,2-1 0 0,0 0 0 15,-2 4 0-15,1-4 0 0,-1 0 0 0,1 0 0 16,-2 0 0-16,-1 1 0 0,1-1 0 0,1 1 0 15,-2 1 0-15,-1-4 0 0,1 4 0 0,0-5 0 16,-2 4 0-16,3-2 0 0,-3 0 240 0,1 0-32 16,0-2 0-16,-1 3 0 0,-1-3-16 0,1 1 0 15,-1 1 0-15,1-2 0 0,-2 0-48 0,1 3-16 16,-1-2 0-16,-1 1 0 0,1 2-128 0,-2-1 0 0,0 0 144 16,-2 0-144-16,-2 1 128 0,-1-2-128 0,-2 3 160 0,0 1-160 15,-2-1 288-15,-1 1-32 0,-1 0-16 16,-2-1 0-16,2 2 16 0,0-3 0 0,-1 3 0 0,4-4 0 15,0 1-112-15,1-1-16 16,1 0 0-16,1 0 0 0,3-3-128 0,2 1 0 16,1 1 0-16,2-2-176 0,2 0 176 0,1-2 0 0,3 2 0 0,-1-1 0 15,3-2 0-15,0 0-128 0,2-1 128 0,0 1-15504 16,2 0-3024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1T17:14:34.86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23101 14882 1839 0,'0'0'160'0,"0"0"-160"0,0 0 0 0,0 0 0 0,0 0 0 0,0-2 0 0,0 2 144 0,0-1-144 15,1 1 192-15,-1-3-16 0,2 1-16 0,-2 2 16 16,0 0-176-16,0 0 160 16,0 0-160-16,0 0 192 0,0 0-192 0,0 0 0 0,0 0 0 0,0 0 0 15,0 0 0-15,0 0 0 0,0 0 0 0,0 0 0 16,0 0 144-16,0 0 0 0,0 0 0 16,0 0 48-16,0 0 0 0,0 0 0 15,0 0 0-15,0 0 32 0,0 0-80 0,0 0-16 0,0 0 0 0,0 0 48 16,0 0 144-16,0 0 48 0,-16-13 0 0,16 13 32 15,-2 0 0-15,2 0 0 0,0 0 0 0,0 3 48 0,0-3-224 0,0 0-32 16,2 0-16-16,-2 0 0 0,1 0 304 0,-1 0 64 16,0 0 16-16,0 0 32 0,0 0 16 0,0 0 0 15,0 0 0-15,0 0 32 16,0 0-128-16,0 0-48 0,0 0 0 0,0 0 48 16,0 0-128-16,0 0 0 0,0 0-16 0,0 0 32 0,0 0 128 0,0 0 32 15,0 0 0-15,0 0 32 0,0 0 112 0,0 0 32 16,0 0 0-16,0 0 32 0,0 0-32 0,0 0-16 0,0 0 0 0,0 0 0 15,0 0-384-15,0 0-80 16,0 0 0-16,0 0-16 0,0 0-96 0,0 0-16 0,0 0 0 16,0 0 0-16,0 0 176 15,0 0 16-15,0 0 16 0,0 0 0 0,0 0 64 0,0 0 16 16,0 0 0-16,0 0 0 0,0 0 384 0,0 0 80 16,0 0 16-16,0 0 0 0,0 0-304 0,0 0-48 15,0 0-16-15,0 0 0 0,0 0-352 0,0 0-176 0,0 0 160 0,0 0-160 16,0 0 352-16,0 0-32 15,0 0 0-15,0 0 0 0,0 0 128 0,0 0 0 16,17-10 16-16,-16 10 0 0,2-4 64 0,-1 2 16 0,1 2 0 0,1-4 0 16,-1 1-288-16,2-3-48 15,0 3-16-15,0-1 0 0,1-1 48 0,-1 1 0 0,1-2 0 0,1 2 0 0,0-2 0 0,-1-3 0 16,0 3 0-16,2-1 0 0,-1-2-80 0,-1 2-16 31,2-2 0-31,-2-1 0 0,1 2 48 0,-2 0 0 16,2-3 0-16,-1 4 0 0,0-3-192 0,0-1 192 0,2 1-192 15,-2 2 192-15,1-3-192 0,2 1 160 0,-2 0-160 16,2 0 160-16,-2 1-160 0,1-3 0 0,-2 1 0 0,1 0 128 16,1 1-128-16,-2 0 160 0,1 1-160 0,1-4 160 15,-2 3-160-15,-1 2 160 0,-1 0-160 0,-1 0 160 16,2-2-160-16,0-3 128 0,0 1-128 0,0-2 128 16,0-1 16-16,0 2 0 0,0-2 0 0,0-1 0 15,-1 4 32-15,-1-2 0 0,1-1 0 0,-2 2 0 16,1 0-176-16,-1-2 0 0,-2 2 0 0,2-3 0 15,0-3 128-15,-2 3 0 0,1-3 0 0,-1 1 0 16,2-1-128-16,-1 0 192 0,-1 0-192 0,1 0 192 0,-1 2-192 16,1-4 0-16,-1 3 0 0,0 0 0 0,0 0 0 15,0 3 0-15,0 1 0 0,-2 2 0 0,2-4 0 16,-3 0 0-16,2-2 128 0,-1 5-128 0,0-3 128 0,1 3 0 16,0 0 0-16,0 0 0 0,-1 1-128 0,1 0 192 15,-1 2-192-15,1-3 192 0,-2 1-192 0,1-1 128 16,-1 0-128-16,2 1 128 0,-2-3-128 0,1 1 0 15,-1-1 0-15,2 2 0 0,-1-3 0 0,-1 0 0 16,2-3 0-16,-1 3 0 0,0-2 0 0,1-1 0 16,0 0 0-16,0 0 0 0,1 3 0 0,0 0 0 15,0 3 0-15,0 1 0 0,0-1 0 0,0 5 0 0,1 0 0 16,-2 0 0-16,1 2 0 0,0-1 0 0,0 2 0 0,0 3 128 16,-2-2 112-16,1-1 16 0,0 4 0 0,0-4 0 15,1 4-256-15,-2-2 0 0,1 1 0 0,0 1 0 16,0-2 0-16,-1 3 0 0,1-1 0 0,-1 0 0 15,1 1 0-15,-1-2 192 0,1 2-16 0,0 0-16 16,0 0-160-16,-1 0 0 0,1-2 0 0,0 2 0 16,0 0 0-16,-1 0 0 0,2 0 0 0,0 0 0 15,0 0 0-15,0 0 0 0,0 0 0 0,0 0 0 16,0 0 0-16,-18 12 0 0,14-9 0 0,2-2 0 0,-1 4 0 16,-1-1 0-16,2-2 0 0,-2 3 0 0,2 0 0 0,-1-1 0 15,2 0 0-15,-1 0 0 0,-1 3 0 16,1-1 0-16,-1 1 0 0,2 2 0 0,-1-2 0 15,-2 3 0-15,1 1 0 0,0 3 0 0,-1-2 0 0,0 4 0 16,-1-1 0-16,0-1 0 0,-1 2 0 0,0-1 0 16,0 1 0-16,0-3 0 0,-1 2 0 0,1-1 0 15,0 1 0-15,-1-3 0 0,2 0 0 0,-2 2 0 16,1-4 0-16,0 1 0 0,1-1 0 0,-1-3 0 16,1 0 0-16,1-1 0 0,1-3 0 0,-1 0 0 15,3-1 0-15,-1-2 0 0,1 0 0 0,1 0 0 0,0 0 0 16,0 0 0-16,1-2 0 0,1-2 0 0,-2-1 0 0,2 2 0 15,-2 3 0-15,0 0 0 0,10-24 0 0,-5 13 0 16,1-1 0-16,0 0 0 0,1-2 0 0,0-2 0 16,0 1-240-16,2-1 80 0,1 2 16 0,0-2 0 15,0 1-112-15,0 1 0 0,-2 2-16 0,2 0 0 16,-1-1 272-16,1 1-128 0,-2 2 128 0,2-2 0 16,0 2 0-16,-1 0 0 0,1 0 0 0,-2 1 0 15,1 0 0-15,-2 0-128 0,1 1 128 0,0 0 0 0,0 0 0 16,-2 2 0-16,0 0 0 0,0-3 0 0,-1 3 0 0,-1 2 0 31,-1 1 0-31,-1 0 0 0,-1 0 0 0,2 3 0 0,-2-3 0 0,-1 3 0 0,1 0 0 0,-2 3 0 16,1-3 0-16,0 3 0 0,-1 0 0 0,1-2 176 15,-1 3-48-15,1-4-128 0,0 0 128 0,0 0-128 16,0 23 0-16,1-13 0 0,0 0 0 0,1-1 0 16,2 4 0-16,1 0 0 0,0-1 0 0,1 0 0 15,2 2 0-15,-2-2 0 0,1 1 0 0,1-1 0 16,-1 0 0-16,2 2 0 0,-1-2 0 0,0 1 0 15,-1-3 128-15,1-2-128 16,-1 2 0-16,1-4 0 0,0 2 0 0,-2-2 0 16,1 0 0-16,-1-2 0 0,0 1 0 0,-1-4 0 0,1 2 0 0,-2-1 0 0,-1-2 0 0,0 0 0 31,-2 1-512-31,-2 2-144 0,0-1-48 0,-3 3-18880 0</inkml:trace>
  <inkml:trace contextRef="#ctx0" brushRef="#br0" timeOffset="1">21261 12729 1839 0,'-2'0'160'0,"-2"0"-160"16,2 0 0-16,-1 0 0 0,2 0 448 0,1 0 48 15,-1 0 16-15,-2 0 0 0,-2 0-80 0,0 0-16 0,0 2 0 0,0-1 0 16,0-1-240-16,2-3-48 0,-1 3-128 0,0-2 192 16,2 1 416-16,1-2 80 15,-1 3 16-15,1-4 0 0,1-2-112 0,0 4-16 0,0-2 0 0,1 0 0 16,-1 2 208-16,0-1 48 0,0 2 0 0,0-1 0 15,0-1 288-15,0 3 64 0,-1-1 16 0,1 1 0 16,-1-2-128-16,1 2-32 0,-1-3 0 0,1 2 0 0,-2 1-160 0,2 0-48 16,0 0 0-16,0 0 0 15,0 0-192-15,0 0-64 0,0 0 0 0,0 0 0 16,0 0-176-16,0 0-32 0,0 0-16 0,0 0 0 0,0 0 176 0,-12 20 48 16,10-14 0-16,-1-4 0 0,1 2 64 0,0-2 0 15,0 2 16-15,1 0 0 0,-2 0 32 0,2-2 0 16,0 1 0-16,-2 0 0 15,1 0-64-15,1-3-16 0,-1 1 0 0,1 1 0 16,0 1-208-16,1 1-32 0,0-4-16 0,-1 2 0 0,1-1-176 0,0 2-48 0,0-3 0 16,0 1 0-16,1 2-128 0,-1-1 128 15,0 2-128-15,0-4 128 0,0 2 176 0,0-1 16 16,-1 2 16-16,1 1 0 0,0 1-80 0,0-4 0 16,0 2-16-16,0 0 0 15,-2-6-112-15,2 6 0 0,0 3-128 0,2 0 192 0,-2 0-192 0,1-2 176 0,0-1-176 0,2 0 160 16,0 1-160-16,0 1 160 0,0-1-160 0,1-1 160 15,1 2-32-15,1-1-128 0,-1 0 192 0,1 0-64 16,1 0-128-16,-1 3 0 0,0-1 0 0,1-2 0 16,0-1 0-16,0 1 0 0,0 1 0 0,0-1 0 15,0-1 192-15,0 0-32 0,1 1-16 0,1-2 0 16,-2 2-144-16,2-2 160 0,-1 4-160 0,1-2 160 0,0 0-160 0,-1 1 0 16,1 0 0-16,0 0 0 0,-1 1 0 0,1 0 0 31,-1-2 0-31,1-1 0 0,1 0 0 0,-1 1 0 0,1-1 0 0,-1 0 0 15,1-1 0-15,2-1 0 0,-4 2 0 0,2-1 0 0,0-2 0 0,0 2 0 32,1 0 0-32,-1-1 0 0,1 1 0 0,0 1 0 0,0-1 0 0,0 0 0 0,1 1 0 0,0 0 0 15,-1 0 0-15,0 0 0 16,0-3 0-16,-1 3 0 0,1-2 0 0,0 2 0 16,1-2 0-16,-3 0 0 0,3 0 0 0,-1 2 0 15,-1-3 0-15,-1 0 0 0,4 0 0 0,-3 0 0 16,-2 0 0-16,2-3 0 0,0 2 0 0,1-1 0 0,-1 2 0 0,0-4 0 0,1 4 0 0,-1-3 0 15,0 3 192-15,0-2-64 16,1 1 0-16,0 1 0 0,0 0 64 0,-1-3 0 0,1 3 0 0,0-2 0 31,1 1-192-31,-3 1 0 0,3-3 0 0,-1-1 0 0,0 4 0 0,0-3 0 0,-1 1 0 0,-1 1 0 32,0-1 0-32,1 0 0 0,0 2 0 0,0-2 0 15,-1 2 0-15,1-3 0 0,-2 2 0 0,1 1 0 16,-2-2 0-16,2-1 0 0,0 2 0 0,-1-1 0 0,2-2 0 0,-1 0 0 15,1-1 0-15,0 2 0 0,0-1 0 0,-2-1 0 16,2 1 0-16,0 0 0 0,0 1 0 0,0-2 0 16,1 1 0-16,-1-2 0 0,0 2 0 0,-2-1 0 15,2 0 0-15,0 0 0 0,-1 2 0 0,1-1 0 16,-2-2 0-16,-1 3 0 0,0 0 0 0,-1-4 0 16,0 4 0-16,-1 0 0 0,0-1 0 0,0 2 0 15,-1-2 0-15,0 2 0 0,1-2 0 0,-2 0 0 16,1-2 0-16,0 1 0 0,1 2 0 0,-2-4 0 15,2 4 0-15,0-4 0 0,-1 4 0 0,0-3 0 0,1 3 0 16,-2-1 0-16,2-2 0 0,-1 3 0 0,0-4 0 16,1 2 0-16,-2 2 0 0,1-1 0 0,0-1 0 15,-1 1 0-15,0 3 0 0,-1-1 0 0,0 2 0 16,-1-3 0-16,0 2 0 0,-1 1 0 0,0 0 0 0,1 0 0 16,-2 0 0-16,1 0 0 0,0 0 0 0,0 0 0 15,0 0 0-15,0 0 0 0,0 0 0 0,0 0 0 16,0 0 0-16,0 0 0 0,0 0 0 0,0 0 0 15,0 0 0-15,0 0 0 0,0 0 0 0,0 0 0 16,0 0 0-16,0 0 0 0,0 0 0 0,0 0 0 16,0 0 0-16,0 0 0 0,0 0 0 0,0 0 0 0,0 0 0 0,0 0 0 15,0 0 0-15,0 0 0 0,0 0 0 0,0 0 0 16,0 0 0-16,0 0 0 0,0 0 0 0,0 0 0 16,0 0 0-16,-21 14 0 0,15-12 400 0,-2-1 112 15,1 2 0-15,-2-1 16 0,1-1-256 0,-1 2-48 16,-1-3-16-16,0 0 0 0,0 0-208 0,0-3 0 15,1 2 0-15,-3-1 0 0,1-2 256 0,1-1-64 16,-1 0 0-16,0 0 0 0,1 1-192 0,-1-2 144 16,1-1-144-16,0 1 128 0,2-1-128 0,0-1 0 15,1 0 0-15,1 2 0 0,0 0 0 0,2 1 0 0,0 1 0 0,2 1 0 16,0-1 0-16,1 1 0 0,1 0 0 0,0 0 0 16,0 0 0-16,1 0 0 0,1 1 0 0,0 0 0 15,1 0-128-15,-2-2 128 16,1 4 0-16,1-2 0 0,0 2 0 0,1-1 0 0,0 1 0 0,1-2 0 15,0 1-128-15,0 1 128 0,1 0 0 0,0 0 0 16,2 4 0-16,-2-2 0 0,1-4-144 0,1 1 144 16,0 2-128-16,1 1 128 0,0 4-192 0,-1-4 192 15,2 0-128-15,0 1 128 0,0 0 0 0,-2 0 0 16,2 0 0-16,-1-3 0 0,0 2 0 0,-1 0 0 16,1 4 0-16,-2-2 0 0,1-1 0 0,-2-1 0 15,1 4 0-15,0-2 0 0,-1 2 0 0,-1-5 0 0,-2 4 0 0,2-1 0 16,0-2 0-16,-1 2 0 0,0 0 0 0,-1 0 0 15,1 1 0-15,0-2 0 0,-2 1 0 0,2 1 0 16,-1-4 0-16,-1 2 0 0,1 0 0 0,-1 0 0 16,-1-3 0-16,0 0 0 0,1 0 0 0,-1 1 0 15,-1 2 0-15,0-1 0 0,0-2 0 0,0 1 0 16,0 2 0-16,0-1 0 0,0-2 0 0,0 0 0 16,0 0 0-16,0 0 0 0,0 0 0 0,0 0 0 15,-5 20 0-15,4-14 0 0,0 0 0 0,-2-2 0 0,2 5 0 16,0-3 0-16,-2-2 0 0,1 2 0 0,-1 2 0 0,-1 2 0 15,2 0 0-15,-1-1 0 0,1 1 0 0,-2 0 0 16,1-2 0-16,-1 2 0 0,0 0 0 0,0 0 0 16,0 2 0-16,-1-2 0 0,0 3 144 0,0-4-144 15,-1 1 128-15,1 2-128 0,0-3 128 0,-2 1-128 16,1 0 0-16,0 1 0 0,0-1 0 0,0 0 0 16,-2-1 0-16,0 1 0 0,0-4-192 0,1 1 192 15,1 2 0-15,-1-3 0 16,2-2 0-16,2-2 0 0,3-2-288 0,1 0 64 15,3-5 16-15,3-2-13600 0,7-3-2704 0</inkml:trace>
  <inkml:trace contextRef="#ctx0" brushRef="#br0" timeOffset="2">25704 12091 4607 0,'1'0'400'0,"-1"0"-400"15,0 0 0-15,0-2 0 0,2 2 512 0,-2-1 32 0,2 1 0 0,-1-3 0 16,2 2 160 0,-1-4 48-16,2 4 0 0,0-4 0 0,-2 3 432 0,2 0 96 15,-2-2 0-15,1 2 16 16,-2 2 112-16,0-4 0 0,1 4 16 0,-2 0 0 15,0-2-128-15,0 2-16 0,0 0-16 0,-2-2 0 16,2 2-336-16,-1 0-64 0,0 0-16 0,1 0 0 0,0 0-48 16,0 0-16-16,0 0 0 0,0 0 0 15,0 0-160-15,0 0-48 0,0 0 0 0,0 0 0 0,0 0-96 0,0 0-32 16,-11-18 0-16,8 15 0 0,2 0 128 0,0-1 0 16,0 1 16-16,-2 1 0 0,1-2-96 0,-2 2-32 15,0 1 0-15,-1-4 0 0,0 1-96 0,-1 1-32 16,0 2 0-16,0-2 0 0,-2-2-128 0,0 1-16 15,-2 0-16-15,-1 2 0 0,0-2 48 0,-1-2 16 16,0 2 0-16,0-1 0 0,-1 1-32 0,2 1 0 0,1 0 0 16,0 0 0-16,-1 0-80 0,-2-1-128 0,-1-2 176 15,-1 2-176-15,2 2 160 0,-1-2-160 0,-1 2 128 16,2-2-128-16,-1 2 0 0,0-1 128 0,-2 2-128 0,1 1 0 16,2 0 128-16,-1 0-128 0,3 0 128 0,-1 0-128 15,-4 0 0-15,0 1 0 0,-2 0 0 0,1 1 0 16,2 0 0-16,-1-1 0 0,-1 2 0 15,-1-1 0-15,2 0 0 0,-1 0 0 0,1 0 0 0,0 0 0 16,4 0 0-16,-2 1 192 0,0 0-192 0,1 1 192 16,0 2-192-16,1-3 0 0,1 3 0 0,0-2 128 0,1-1-128 15,1 4 0-15,1-4 0 0,0 2 0 0,1-1 0 16,1 2 0-16,-2-2 0 0,1 2 0 16,-1 0 0-16,0-2 0 0,0 1 0 0,0 1 0 0,0-2 0 15,-1-1 0-15,1 4 0 0,0-4 0 0,1 2 0 16,-2-1 0-16,-1 2 0 0,1 0 0 0,-3 0 0 0,1 1 0 15,0-1 0-15,0-1 0 0,1 1 0 0,0 0 0 16,2 0 0-16,-1-1 0 0,3 0 128 0,-2 0 0 16,1 1 0-16,1 1 0 0,0-4-128 0,-1 3 0 15,2 1 0-15,0-4 0 0,0 4 0 0,1-4 0 16,-1 1 0-16,1 1 0 0,-1-1 0 0,1-1 0 16,1 2 0-16,0-1 0 0,-1-2 0 0,2 2 0 0,-2 0 0 15,0 0 0-15,2 1 0 0,-3-2 0 0,1 1 0 0,1 1 0 16,-1-1 0-16,-1 2 0 0,0-3 0 15,0 4 0-15,0-1 0 0,1 0 0 0,-1-3 0 0,2 1 0 16,-2 1 0-16,1-1 0 0,0 2 0 0,1-3 0 16,-1 0 0-16,0 1 0 0,1 0 0 0,0-2 0 15,1 1 0-15,-1 1 0 0,2-4 0 0,0 2 0 16,-1-2 0-16,2 0 0 0,0 0 0 0,-1-2 0 16,1 2 0-16,0 0 0 0,0 0 0 0,0-3 0 15,0 3 0-15,0 0 128 0,0 0-128 0,0 0 128 0,0 0-128 16,0 0 192-16,0 0-192 0,0 0 192 15,0 0-192-15,0 0 0 0,0 0 0 16,5-20 0-16,-4 18 0 0,1 1 0 0,-1-4 0 0,-1 1 0 0,1 1 0 16,0 0 0-16,1-1 0 0,-2 0 0 0,1 2 0 15,0-4 0-15,1 2 0 0,0-2 0 0,0 0 0 0,1-1 0 16,-1 1 0-16,1 0 0 0,0-1 0 0,0 0 0 16,1-1 0-16,0-1 0 0,0 2 144 0,0-3 0 15,0 1 0-15,-1-1 0 0,2 0-144 0,-1 2 0 16,0-2 144-16,-1 0-144 0,1 1 0 0,0-1 0 15,-2 0 0-15,2 2 0 0,1-2 0 0,0 0 0 0,0 1 0 16,0-1 0-16,0 4 0 0,-2-2 0 16,4 0 0-16,-1-2 0 0,1 2 0 0,-1 2 0 0,2-2 0 15,-1-1 0-15,-1 3 0 0,2 0 0 0,-2 0 0 0,0 0 0 16,-1 2 0-16,0 0 0 16,0 2 0-16,-1-2 0 0,-2 2 0 0,1 0 0 0,-2 1 0 0,0 1 0 15,0 1 0-15,-1 1 0 0,0 0 0 0,0-1 0 16,-1 4 0-16,1-1 0 15,-1 2 0-15,-2 0 0 0,2 1 0 0,0-1 0 16,-1 4 0-16,0-4 0 0,0 1 0 0,1 2 0 0,-3 0 0 0,0 0 0 16,0 1 0-16,-1 0 0 0,-1 3 0 0,0-4 0 0,0 1 0 15,-1 1 0-15,-1 2 0 0,-1 0 0 0,0 0 0 16,-1-1 0-16,-1 4 0 0,1-3 0 16,0-1 0-16,1-1 0 0,0 0 0 0,2-1 0 0,0 0 0 0,-1 0 0 15,2 0 0-15,0 1 0 0,0-1 0 0,-1-3 0 16,1 4 0-16,1-3 0 0,-1 0 0 0,1 2 0 15,-1 0 0-15,0-1 0 0,0 1 0 0,1-2 0 16,0 2 0 0,2 0 0-16,0-1 0 0,1-3 0 0,1 2 0 0,1-2 0 0,0 0 0 0,1 0 0 0,1 0 0 15,-1 0 0-15,1-2 0 0,2 2 0 0,0-3 0 16,1 0 0-16,1 0 0 0,1 1 0 0,1-3 0 0,2 1 0 16,1 1 0-16,0 1 0 0,2-2 0 0,1-2 0 31,1 4 0-31,1-2 0 0,1-1 0 0,1 4 0 0,-2-3 0 0,0 0 0 15,0-1 0-15,0 2 0 0,0-1 0 0,-1 0 0 0,0 0 0 0,-1-2 0 32,0 2 0-32,-2-2 0 0,1 2 0 0,-1 0 0 0,-2 1 0 0,0-3 0 0,-1 1 0 0,-1 1 0 15,0-2-144-15,-1 3-112 0,0-3 0 0,0 4-18816 32</inkml:trace>
  <inkml:trace contextRef="#ctx0" brushRef="#br0" timeOffset="3">24469 12839 13823 0,'-5'0'1216'0,"1"0"-960"0,2 0-256 0,2 0 0 16,0 0 640-16,-1-2 64 16,-1 2 32-16,-1-3 0 0,-1 2 400 0,0-1 80 15,2-1 0-15,0 2 16 0,4-1-928 0,-1 2-304 16,0 0 160-16,2-3-160 0,-1 2 128 0,-1 1-128 0,2 0 128 0,-1 0-128 0,-2 0 608 0,0 0 32 31,0 0 16-31,0 0 0 0,0 0 304 0,0 0 48 16,0 0 16-16,0 0 0 0,0 0-96 0,8 20-16 15,-7-17 0-15,0 0 0 0,0-1-320 0,2 2-64 16,1-4-16-16,-1 2 0 0,3 0-32 0,1 0-16 16,1-2 0-16,1 3 0 0,1-3 16 0,0 3 0 0,2 0 0 15,0-2 0-15,1 2-192 0,0 0-32 16,1 0-16-16,-2 0 0 0,1 0-240 0,-1 3 128 0,1 0-128 0,-2-1 0 15,-1 1 0-15,-1 1 0 0,1-1 0 0,0-1 0 16,-1 2 0-16,0-3 128 0,-1 1-128 0,1-1 0 16,1-1 544-16,-2 0 64 0,1 0 16 0,1 0 0 15,0 1-336-15,0-4-64 0,0 2-16 0,1-2 0 16,0 1-64-16,0-1-16 0,0 3 0 0,0-3 0 16,0 0 64-16,2 0 0 0,-2 0 0 0,0 2 0 15,-2-2-32-15,1 1 0 0,-2 2 0 0,1 1 0 16,-2-2-160-16,1 1 0 0,0 0 0 0,1-3 0 0,0 4 0 15,-1-4 0-15,0 3 0 0,-1-2 0 0,1 1 0 16,1-2 0-16,3 3 0 0,-1-3 0 0,-1 0 128 0,0-3 64 16,1 3 0-16,-1 0 0 0,-1-2-192 0,1 1 160 15,0 1-160-15,0-3 160 0,-1 3-32 0,-1-4-128 16,1 4 192-16,0-2-64 0,-2 1 0 0,2-1 0 16,-2 2 0-16,1-1 0 0,-1 1-128 0,0 0 0 15,2 0 0-15,0 0 0 0,-1 0 0 0,1 0 0 16,0-2 0-16,1 2 0 0,0-2 0 0,-1 2 0 15,1-2 0-15,1-1 0 0,-1 2 0 0,-1-1 0 16,0-1 0-16,-1 2 0 0,2-4 0 0,0 1 0 0,0 1 0 16,0-1 0-16,1 2 0 0,-1-5 0 0,0 4 0 15,0-2 0-15,-2 1 0 0,1 0 128 0,0 1-128 0,-2-4 0 16,2 2 0-16,-3 2 0 0,1-1 0 0,1 0 0 16,-1-1 0-16,1 2 0 0,-2-1 0 0,0 1 0 15,0 0 256-15,0 0-16 0,1 0-16 0,-1 0 0 16,0-1-224-16,0 1 176 0,0-2-176 0,0 1 160 15,2 0-160-15,-2 2 0 0,0-4 0 0,0 2 0 16,1 0 0-16,-2 2 0 0,1-1 0 0,-1 0 0 16,0-1 0-16,-2 1 0 0,4 1 0 0,-4-2 0 15,1 3 0-15,0-2 0 0,-1 0 0 0,0 0 0 0,-1 1 0 16,1-2 0-16,-1 4 0 0,-1-4 0 0,2 4 0 0,-1-2 0 16,0-2 0-16,-1 2 0 0,0-2 0 0,0 2 0 15,2 0 0-15,-2-3 0 0,0 4 0 0,1-1 0 16,-1-2 0-16,0 2 0 0,0-2 0 0,0 1 0 15,2 2 0-15,-2-1 0 0,2-1 0 0,-1 2 0 16,-1-2 0-16,2 1 0 0,-2 1 0 0,0-2 0 16,2 0 0-16,-2-2 0 0,0 3 0 15,2 2 0-15,-2 2 0 0,0-2 0 0,0-2 0 0,2-1 0 16,-2 0 0-16,0-1 0 0,1 4 0 0,0-2 0 16,-1 0 0-16,2 0 0 0,-2 0 0 0,0-2 0 0,1 2 0 15,-1-1 0-15,-1 2 0 0,1-3 0 0,-1 2 0 0,0 2 0 16,1 0 0-16,-1-3 0 0,0 2 0 15,0 1 0-15,0 0 0 0,-1 0 0 0,2 0 0 0,-1 0 0 16,0-2 0-16,0 2 0 0,0 0 0 0,0 0 0 16,0 0 0-16,0 0 0 0,0 0 0 0,0 0 0 15,0 0 0-15,0 0 0 0,0 0 0 0,0 0 0 16,-17 13 0-16,14-10 0 0,0 0 0 0,-1 0 0 16,2-1 0-16,-2 2 0 0,0-2 0 0,0-2 0 15,1 4 0-15,0-4 0 0,-2 3 0 0,2-2 0 0,-1 1 0 16,0 0 192-16,0 0-192 0,1 1 192 0,0-3 112 0,0 0 16 15,-1 1 16-15,0 1 0 0,0-2-336 0,1 3 0 16,-1-3 0-16,-1 1 0 16,0-1 0-16,0 2 0 0,-1 1 0 0,0 1 0 0,0-2 0 0,-2-1 0 15,1 2 0-15,-2 1 128 0,2-4 0 0,-2 0 16 16,0 0 0-16,1 0 0 16,-2 2 96-16,0-2 16 0,0 1 0 0,0 2 0 0,0-6-256 15,2 2 0-15,-1-1 0 0,2-2 0 0,-1 4 0 0,1 0 0 0,1-4 0 16,1 4-160-16,-2-2 160 0,2 2 0 0,1-4 0 15,-1 4 0-15,1-3 0 0,1 3 0 0,0 0 0 0,0-2 0 32,1 1 0-32,1-2 0 0,-1 1 0 0,1 1 0 0,0-2 0 0,0 1 0 0,-1 0 0 0,1 0 0 15,0 2 0-15,0-1 0 16,-1-2 0-16,0 3 0 0,1-2 0 0,-1 2 0 0,2 0 0 0,-1-2 0 16,1 2 0-16,0 0 0 0,0-2 0 0,0 2 0 15,0 0 0-15,0 0 0 0,0 0 0 0,0 0-128 16,0 0 128-16,25-12 0 0,-18 9 0 0,3 2 0 15,0-3 0-15,1 2 0 0,2 2 0 0,0-4-128 16,3 4 128-16,-1-2 0 0,0-2 0 0,0 4 0 0,0-3 0 16,-2 0 0-1,2 0 0-15,-1 1-128 0,-2 0 128 0,0-1 0 0,0 0 0 0,-3 0 0 0,1 0 0 0,0-1 0 16,-1 2 0-16,0-2 0 0,-1 2 0 0,0-1 0 16,-1 2 0-16,0-1 0 0,1 0 0 0,-2 2 0 15,0 0 0-15,-1-2 0 0,0 2 0 0,-1 0 0 31,0 0 0-31,-2 0 0 0,1 0 0 0,-1 0 0 0,-1 2 0 0,-1-2 0 16,1 0 0-16,-2 0 0 0,0 2 0 0,0 0 0 0,1-2 0 0,0 0 0 0,0 0 0 0,-15 14 0 16,10-9 0-16,0-2 0 0,-1 3 0 0,0-2 0 31,1 2 0-31,-1-2 0 0,-2 2 0 0,2 0 0 16,1 1 0-16,-1-1 0 0,0 2 0 0,-1-1 0 15,2 3 0-15,1-4 0 0,-3 4 0 0,2-4 0 16,0 4 0-16,2-4 0 0,-2 3 0 0,1-2 0 15,-1 2 0-15,1 0 0 0,1 1 0 0,-2-1 0 16,1 1 0-16,-1 0 0 0,1-2 0 0,-1 2 0 16,1 0 0-16,-1-1 0 0,0-2 0 0,0 2 128 15,-2-3-128-15,1 4 0 0,0-4 0 0,0 4 0 16,-1-4 0-16,-1 3 176 0,1-2-48 0,-2 2 0 0,-1 1-128 16,1-4 0-16,1 4 0 0,-2-4 0 0,3 0 0 15,-1 1-144-15,1-4 144 0,-1 3-208 0,2-3 208 0,0 1 0 16,1-1 0-16,0 0 0 0,0-1 0 0,1 0 0 15,2 0 0-15,1-2 0 16,1 0-576-16,0-2-32 0,1 0 0 0,1 2 0 16,2-2-560-16,1-2-112 0,1 2-32 0,0-2-17472 0</inkml:trace>
  <inkml:trace contextRef="#ctx0" brushRef="#br0" timeOffset="4">26944 10371 11967 0,'-1'0'1072'0,"0"3"-864"0,0-3-208 0,1 0 0 0,0 1 832 0,-1 1 112 16,-1-2 16-16,1 2 16 0,-1 3 720 0,-1-4 144 16,1 4 16-16,0-2 16 0,1 0-768 0,1 1-144 15,1-1-48-15,1 1 0 0,-1-1-320 0,1 0-64 16,2 2-16-16,0-1 0 0,-2 2 240 0,2-2 32 15,1 2 16-15,0-4 0 0,0 5-128 0,0-1-32 16,1 0 0-16,-1-1 0 0,0 0-224 0,0 1-48 16,2 0-16-16,-1 2 0 0,2 0-96 0,-2-2-32 0,0 1 0 0,0-1 0 15,3 1 112-15,-2-1 32 0,0 1 0 0,-1-1 0 16,4 0 96-16,0 0 32 16,1 4 0-16,0-4 0 0,1 4-336 0,1-4-160 0,0 3 160 15,-2-2-160-15,0 2 0 0,-1-2 128 0,1 2-128 0,1 1 0 16,-3-1 0-16,1-2 0 0,-1 3 0 0,-2 1 0 15,1-1 0-15,-3 2 0 16,0 1 0-16,-2 0 0 0,1 2 0 0,-1-1 128 0,-1 1-128 0,1 1 0 16,-2 0 0-16,0 0 0 0,1 0 0 0,1-1 0 15,-2-2 0-15,0 2 0 0,2-1 0 0,-1-2 0 0,1 2 176 16,-2 1-176-16,2-3 192 0,-2 0-192 0,0-1 320 16,-1 2-64-16,0 2 0 0,-1-3 0 0,1 2-64 0,-3 1 0 15,2 1-16-15,-1 0 0 0,-1-2-16 0,-1 4 0 16,1 0 0-16,-2 1 0 0,1-1-160 0,0 0 0 15,-1-1 0-15,-1 0 0 0,0 2 128 0,0-1-128 16,0-1 192-16,1-1-64 0,-1-2-128 0,1 0 0 16,-2 1 0-16,1-3 128 0,0 2-128 0,1-4 0 15,-1 2 0-15,1-3 0 0,0 1 0 0,0-3 0 16,0 2 0-16,-1-1 0 0,1-1 0 0,-1 0 0 16,0-1 0-16,-1 0 0 0,1 1 0 0,0-1 0 0,0-3 0 15,-3 4 0-15,1-1 0 0,-1 0 0 16,-1 0 0-16,0 0 0 0,2 1 0 0,-2-1 0 15,2-3 128-15,0 4-128 0,0-4 0 0,1 4 0 0,-1-5 0 0,1 2 0 16,-1 2 0 0,1-5 0-16,1 4 0 0,-2-4 0 0,2 2 0 0,0-1 0 0,0 2 0 0,2-4 0 15,0 2 0-15,1-2 0 0,-2 0 0 0,2 0 0 0,1 0 176 16,1 0 0-16,-1 0 0 0,1 0 0 0,0 0-176 16,0 0 0-16,1 0 0 0,0 0 0 15,0 0 0-15,-2-2 0 0,2 2 0 0,-1 0 0 16,1 0 144-16,0 0-144 0,0 0 160 0,0 0-160 0,0 0 128 0,0 0-128 31,0 0 0-31,-5-20 144 0,4 14-16 0,1 1-128 0,-1 1 192 0,1-3-64 0,0 1-128 0,0 0 0 16,0-3 0-16,1-1 128 0,0 0-128 0,0-1 0 15,1 0 0-15,0-4 128 0,1 1-128 0,-2 2 0 16,0-3 0 0,0 2 0-16,1 0 0 0,-2 1 0 0,0-2 0 0,0 2 128 0,0 3-128 0,-2-1 0 15,1 0 0-15,-1 4 0 0,0 0 0 0,0 0 0 16,1 2 0-16,-1 2 0 0,1-1 0 0,1 2 0 15,-1 1 0-15,1-2 0 0,0 2 0 0,0 0 0 16,0 0 0-16,1 0 0 0,-1 0 0 0,0 0 0 0,0 2 0 0,0-2 0 16,1 4 0-16,-1-2 0 15,2 2 0-15,-2-2 0 0,0 3 0 0,1 0 0 0,-1 1 0 0,1 2 0 16,-1 1 0-16,1-3 0 0,-1 4 0 0,2-2 0 31,-2 2 0-31,1 0 0 0,0-1-144 0,0 2 144 16,1 4 0-16,-1-3 0 0,0 0 0 0,0 0 0 15,1-1 0-15,0-1 0 0,-1 2 0 0,1-2 0 16,0-2 0-16,-1 2 0 0,0 0 0 0,2-2 0 0,-2 3 0 16,2-1 0-16,-2-2 0 0,0 2 0 0,0 0 0 15,1-2 0-15,-2 0 0 0,1-2 0 0,-1 3 0 0,1-5 0 16,-1 2 0-16,0-2 0 0,0-2 0 0,1 2 0 16,-1-2 0-16,2-2 0 0,-2 4 0 0,1-1 0 15,1-3 0-15,-1 1 0 0,1 1 0 0,-1-2 0 16,1 0 0-16,0 0 0 0,-1 1 0 0,0-1 0 15,0 0 0-15,1 0 0 0,0 0 0 0,-1-1 0 16,3 1 0-16,0-3 0 0,-2 0 0 0,3 1 0 0,0-2 0 16,1 0 0-16,-1 2 240 0,1-2 0 0,4-2 0 15,1 0 0-15,3-1-240 0,1 1 0 0,1 0 0 16,0 0 0-16,-1 2 0 0,1-2 0 0,1 2 0 16,1-2 0-16,-1 0 0 0,0 0 0 0,2 0 0 0,-2-1 0 15,0-1 0-15,1 0 0 0,-2-2 0 0,-1 2 0 16,1 0 0-16,-2-3 128 0,1 1-128 0,-1 0 0 15,0 1 0-15,-2-4 0 0,-1 3 0 0,0-2 0 16,0 0-576-16,-2-1-16 16</inkml:trace>
  <inkml:trace contextRef="#ctx0" brushRef="#br0" timeOffset="5">26996 14888 1839 0,'0'-2'160'0,"-1"1"-160"0,0 1 0 0,0 0 0 16,1 0 1408-16,0 0 240 0,0 0 48 0,0 0 16 0,0 0-624 15,0-3-128-15,1 3-32 0,-1 0 0 16,0 0-160-16,0 0-48 16,0 0 0-16,0 0 0 0,0 0 352 0,0 0 64 0,0 0 16 0,16-16 0 0,-12 14 80 0,-2-2 32 15,2 2 0 1,-2 0 0-16,2 0-368 0,-1-1-80 0,0 2-16 0,0-1 0 16,-1-1 16-16,2 2 0 0,-2-2 0 0,1 1 0 15,-1 1 64-15,2-2 16 0,-1 0 0 0,0-1 0 0,2 1-160 0,-1 0-32 0,1-4 0 16,0 5 0-1,1-4-16-15,-1 0-16 0,1 2 0 0,0-2 0 16,2 0-176-16,-1-3-48 0,-1 2 0 0,2 0 0 16,0-3 32-16,1 1 0 0,0-3 0 0,-1 0 0 0,1 1-144 15,-2-4-16-15,3 1-16 0,-1-2 0 0,0 2-48 0,0-3 0 16,0 3 0-16,0-2 0 0,-1 2-48 0,0-2-16 16,-1 1 0-16,-1 1 0 0,1 0-48 0,-1 0-16 15,-1 2 0-15,0-1 0 0,0-3 32 0,-2 0 0 0,1 1 0 16,-1-3 0-16,-1 0 64 0,1 1 16 0,-1 0 0 0,-1-2 0 15,2 1-112-15,-2-2-128 0,1 1 176 0,1-3-176 0,-2 0 240 0,2 0-64 16,-2-1-16-16,0 0 0 0,-1 1-160 0,0 2 192 31,1-2-192-31,1 2 192 0,-2 1-192 0,0 1 0 0,0-2 0 0,0 3 0 0,-2 0 224 0,1 1-32 16,0 3-16-16,0 0 0 0,-1-1-176 0,0 0 192 16,1 2-192-16,-1-1 192 0,1 0-192 0,-1 0 160 31,2 2-160-31,-3 0 160 0,1 0-160 0,1 1 128 0,-1 0-128 0,1 0 128 0,-1 0-128 0,0 2 128 15,1-2-128-15,0 0 128 0,0 1-128 0,-1 1 0 0,1 0 0 16,0-2 0-16,0 4 0 0,1-4 0 0,-2 4 0 31,2-3 0-31,-1 3 0 0,0 0 0 0,0 0 0 16,0 0 0-16,-1 2 0 0,1-2 0 0,0 2 0 0,0-2 0 16,-1 2 0-16,1-1 128 0,1-1-128 0,-1 2 128 15,0 2 32-15,-1 1 0 0,2-3 0 0,-1 4 0 16,0-3-160-16,1 3 0 0,-1 0 0 0,1-2 0 15,-2 2 0-15,2-1 0 0,0 1 0 0,0 0 0 16,0 0 0-16,0 0 0 0,0 0 0 0,0 0 0 16,0 0 0-16,0 0 0 0,0 0 0 0,0 0 0 15,0 0 0-15,0 0 0 0,0 0 0 0,0 0 0 16,0 0 0-16,0 0 0 0,0 0 0 0,0 0 0 0,0 0 0 16,4-19 0-16,-5 17 0 0,0 0 0 0,1 0 0 15,-2 2 0-15,2 0 0 0,0-3 0 0,-1 3 0 0,1-1 0 16,-1 1 0-16,1-2 0 0,-1 2 0 0,1 0 0 15,0 0 0-15,0 0 0 0,0 0 0 0,0 0 0 16,0 0 0-16,0 0 0 0,0 0 0 0,0 0 0 16,0 0 0-16,0 0 0 0,0 0 0 0,0 0 0 15,0 0 0-15,0 0 0 0,0 0 0 0,0 0 0 0,0 0 0 16,-8 24 0-16,7-16 0 0,-1 2 0 0,0 1 0 16,-1 1 0-16,0 2 0 0,-1 1 0 0,1 1 0 0,-2 0 0 15,1 2 0-15,-1-1 0 0,-1 1 0 0,-1 2 0 16,-1-2 0-16,-1 1 0 0,1 1 0 0,-2-2 0 15,1-2 0-15,1 3 0 0,-2-3 0 0,1-4 0 16,2 2 0-16,-1-2 0 0,1-2 0 0,-1-1 0 16,2-2 0-16,1-1 0 0,0 1 0 0,0-4 0 15,2 0 0-15,0-1 0 0,1-2 0 0,0 0 0 16,1 0 0-16,1 0 0 0,0-2 0 0,0-1 0 0,0 2 0 16,0-5 0-16,0 6 0 0,0 0 0 0,0 0 0 15,6-22 0-15,-3 15 0 0,-1-2 0 16,1 0 0-16,-1 2 0 0,1 0 0 0,-1 1 0 0,2-4 0 15,0-1-144-15,1-1 144 0,0-2 0 0,0 2 0 16,-2-2-128-16,2 2 128 0,0-3 0 0,0 5 0 0,-1-3 0 16,1 4 0-16,-2-4 0 0,2 4 0 0,-1-4 0 15,1 3 0-15,0-2 0 0,0 2 0 0,0-2 0 16,0 2 0-16,1-3 0 0,0 1 0 0,-1 2 0 16,1 0 0-16,-1-2 0 0,0 3 0 0,0 2 0 15,0-2 0-15,-1 3 0 0,-2 0 0 0,1 2 0 0,-2-2 0 16,0 2 0-16,0 2 0 0,-1-2 0 0,0 4 0 0,-1-2 0 15,1-2 0 1,-1 1 0-16,1 3 0 0,-1 0 0 0,0-2 0 0,-1 1 0 16,2-2 0-16,-1 3 0 0,1-1 0 0,0 1 0 0,0 0 0 0,0 0 0 15,0 0 0-15,0 0 0 0,0 0 0 0,0 0 0 16,0 0 0-16,0 0 0 0,0 0 0 0,0 0 0 16,0 0 0-16,0 0 0 0,0 0 0 0,0 0 0 15,0 0 0-15,0 0 0 0,0 0 0 0,0 0 0 16,0 0 0-16,0 0 0 0,0 0 0 0,0 0 0 0,0 0 0 15,0 0 0-15,0 0 0 0,0 0 0 0,0 0 0 16,0 0 0-16,0 0 0 0,11 23 0 16,-7-18 0-16,1 0 0 0,2 2 0 0,-1-1 0 0,2-1 0 15,1 1 0-15,-1 1 0 0,1-1 0 16,1 1 0-16,0 1 0 0,2 0 0 0,0 2 0 0,3 1 0 0,-1 2 0 16,-1 0 0-16,2-1 0 0,-1-2 0 0,-2 2 0 15,2 1 0-15,-3-3 0 16,0-1 0-16,-1 4 0 0,1-4 0 0,-2 0 0 0,-2-1 0 0,-1 0 0 15,2 0 0-15,-2 1 0 0,-1-1 0 0,1-2 0 16,-1 2 0-16,0-2 0 0,1 3 0 0,-1-4 0 16,0 3 0-16,0-2 0 0,0 3-288 0,0 1 48 0,0 0 16 15,1-1 0 1,1 0-1248-16,1 1-256 0</inkml:trace>
  <inkml:trace contextRef="#ctx0" brushRef="#br0" timeOffset="6">24486 16241 11055 0,'-4'0'976'0,"2"0"-784"0,1 2-192 0,1-2 0 0,0 0 576 0,0-2 80 15,-3 2 16-15,1 0 0 0,-1-2-224 0,1 2-64 16,1-3 0-16,-1 2 0 0,2-3-96 0,0 2-32 16,0 2 0-16,0-4 0 0,2 4 512 0,-2-2 112 15,1-1 16-15,-1 2 0 0,1 1 256 0,-1-2 64 16,1 2 16-16,-1 0 0 0,0 0-96 0,0 0-32 0,0 0 0 0,0 0 0 15,0 0-144-15,0 0-16 16,0 0-16-16,0 0 0 0,9 18 160 0,-9-14 48 0,0-2 0 0,-1 0 0 16,0 0-176-16,-2 0-16 0,2 2-16 0,-2-1 0 15,1 0-224-15,-1 0-32 0,1 1-16 0,-1-3 0 16,1 1-352-16,1 1-80 0,0-3-16 0,1 1 0 16,0 1-208-16,0-2 128 0,0 3-128 0,1-3 0 15,0 4 128-15,0-4-128 0,3 3 0 0,0 1 144 16,1 1-16-16,0 1 0 0,-1 2 0 0,1 0 0 0,0-2 64 15,2 4 0-15,-2-1 0 0,1 1 0 16,0-3-192-16,-1 2 192 0,1-2-192 16,-1 2 192-16,1 0-64 0,0-3-128 0,2 1 192 0,-1-1-64 0,2-2 64 15,1 1 16-15,0 1 0 0,2-2 0 0,-1 0-16 0,1-1 0 16,2 2 0-16,0-3 0 16,-1 3-192-16,2-4 0 0,0 1 128 0,0 1-128 15,0 0 0-15,-1 1 0 0,1-1 0 0,-1 0 0 0,-2 0 0 0,1-2 0 16,-1 4 0-16,2-4 0 15,-1 4 0-15,1-4 0 0,-1 6 0 0,2-5 0 0,0 4 240 16,0-2 0-16,0-2 0 0,1 2 0 0,0-1-240 0,0-2 0 0,0-1 0 16,-1 0 0-16,0 0 0 0,-2-1 0 0,2 1 0 0,1-5 0 15,-1 3 0-15,0-4 144 0,-1 4-144 0,0-4 128 16,0 2 48-16,0 0 0 0,-1-2 0 0,1 1 0 16,-1 1-176-16,2 1 0 0,-1-4 0 0,-1 1 0 15,2 3 0-15,-2-4 0 0,0 2 0 0,1 2 0 16,-2-1 0-16,1-2 0 0,-1 2 0 0,-1-1 0 15,1 1 0-15,1 1 0 16,-1 0 0-16,1 0 0 0,-2-1 0 0,2 1 0 0,-2 0 0 0,0 0 0 0,1-1 0 16,-2-2 0-16,1 4 0 0,-3-2 0 0,1-2 0 0,0 2 0 15,-2-1 0-15,0 2 0 0,0-1 0 0,-1-1 0 16,0 0 0-16,0-1 0 0,2 1 0 0,-1 1 0 16,0-3 0-16,2 1 0 0,1-3 0 0,-3 3 0 15,2-3 0-15,0 2 0 0,1 0 0 0,-2-1 0 16,2 0 0-16,0-2 0 0,0 2 0 0,-1 0 0 15,-1 2 0-15,1 0 0 0,-2 0 0 0,1 0 0 16,-2 1 0-16,-1 1 0 0,0 0 0 0,0 1 0 16,-2 0 0-16,0-1 0 0,-1 2 0 0,0-2 0 0,0 2 0 15,-2 1 0-15,1 1 0 16,-2 0 0-16,1 0 0 0,-1 0 0 0,0 0 0 0,-2 0 0 0,3 0 0 0,0 0 0 16,0 0 0-16,0 0 0 0,0 0 0 0,0 0 0 15,0 0 144-15,-20 0-144 0,19 0 160 0,-1 0-160 16,0 0 320-16,1 0-16 0,0 0-16 0,0 0 0 15,0 0-288-15,-1-3 0 0,2 3-128 0,-1 3 128 16,0-3 0-16,1 0 0 0,0 0 0 0,0 0 0 16,0 0 0-1,0 0 0-15,0 0 0 0,0 0 0 0,0 0 0 0,0 0 0 16,0 0 0-16,0 0 0 0,0 0 0 16,0 0 0-16,0 0 0 0,0 0 0 0,0 0 0 0,0 0 0 15,0 0-128-15,0 0 128 0,0 0 0 0,0 0 0 16,-18 9 0-16,17-11 0 0,1 2 0 0,-1 0 0 15,0 0 0-15,0 0 0 0,-1 0 0 0,0-3 0 16,1 3 0-16,-1 0 0 0,0-1 0 0,1 1 0 16,1 0 0-16,0 0 0 0,0 0 256 0,0 0 0 15,0 0 0-15,-19-6 0 0,15 6-112 0,-1-2-16 16,1 0-128-16,-4 2 192 0,1-2 32 0,-2-1 0 16,-2 2 0-16,-1-1 0 0,-2-1-224 0,-2 2 0 15,0-2 0-15,-3 0 0 0,1 3 0 0,-1-3 0 0,2 2 0 0,1-4 0 16,1 4 0-16,0-4 0 0,1 1 0 0,1-2 0 15,2 2 0-15,1-2 0 0,0 2 0 0,3-2 0 16,-1 1 0-16,2 2 0 0,1-1 0 0,0 0 0 16,3 2 0-16,-2-1 0 0,1 2 0 0,1-1 0 15,1-1 0-15,-2 2 0 0,2 1 0 0,-2-3 0 16,2 3 0-16,0 0 0 0,0 0 0 0,0-2 0 16,-2 2 0-16,2 0 0 0,0 0 0 0,-1 0 0 15,1 0 0-15,0 0 0 0,0 0 0 0,1 0 0 0,0 2 0 0,0-2 0 16,0 0 0-16,0 0 0 0,0 0 0 0,0 0 0 15,0 0 0-15,0 0 0 0,24 9-128 0,-15-8 128 16,-2 2 0-16,5-1 0 0,1 2 0 0,3 0 0 16,4-1 0-16,-1 2 0 0,2-1-128 0,-3-2 128 15,1 2 0-15,-3-4 0 0,0 3 0 0,-1 0 0 16,0-1 0-16,-2 0 0 0,1 1 0 0,-2-3 0 16,-1 0 0-16,2 1 0 0,-1-1 0 0,-1 0 0 15,1 0 0-15,1-1 0 0,-3 1 0 0,1 0 0 16,-1 0 0-16,0 0 0 0,0 0 0 0,-2 0 0 15,1 0 0-15,-2 0 0 0,2 1 0 0,-3 1 0 16,2-2 0-16,-2 3 0 0,-1-3 0 0,0 0 0 16,0 1 0-16,-2-1 0 0,0-1 0 0,0 1 0 15,0-3 0-15,-1 0 0 0,1 3 0 0,-1-3 0 16,1-1 0-16,-2 2 0 0,1 1 0 0,1-2 0 0,-2-1 0 16,0 2 0-16,1-2 0 0,0 2 0 0,-1-2 0 0,1 2 0 15,0-1 0-15,-1 2 0 0,2-2 0 0,-2 2 0 16,2-1 0-16,-2 2 0 0,0 0 0 0,-1 0 0 15,0-3 0-15,0 3 0 0,0 3 0 0,0-3 0 16,0 2 0-16,-1 2 0 0,1-4 0 0,0 0 0 16,0 0 0-16,-5 20 0 0,1-12 0 0,0 0 0 15,2 0 0-15,-2 1 0 0,0 2 0 0,0 0 0 16,0-1 0-16,-1 3 0 0,0-2 0 0,0 4 0 0,0-3 0 16,0 4 128-16,-1-2-128 0,0 0 0 0,0 1 128 0,-1 1 0 15,0 0-128-15,0 1 192 0,-1-1 112 16,-1-2 16-16,2 2 0 0,-2-2 0 15,1 1-320-15,0-3 0 0,1 2 0 0,-1-4 0 0,2 0 0 0,0-2 0 16,1 1 0-16,0-3 0 0,2-2 0 0,0 0 0 16,1-1 0-16,-1 0 0 0,2-3 0 0,0 2 0 15,-1-4 0-15,2 2 0 16,0-4-688-16,0-1-144 0,2 0-16 0,0-3-16 16,2-5-448-16,1 0-96 0,0-2 0 0,1-5-18688 15</inkml:trace>
  <inkml:trace contextRef="#ctx0" brushRef="#br0" timeOffset="7">26439 13576 14735 0,'-2'-2'1312'0,"2"2"-1056"0,0-3-256 0,0 3 0 0,2 0 368 0,-2-1 16 16,0 1 0-16,0-3 0 15,1 0 320-15,-1 1 80 0,1 0 16 0,-1 2 0 0,0 0-16 0,0 0 0 0,0 0 0 16,0 0 0-16,0 0 336 0,0 0 64 0,0 0 16 0,0 0 0 16,0 0 64-16,-13 16 16 0,8-9 0 0,0-1 0 15,0 0-160-15,-1 1-32 0,-1 2 0 0,0-3 0 0,1 0-128 16,-2 4-48 0,0-4 0-16,0 4 0 0,0-2-192 0,-1 0-32 0,2 1-16 0,-1 1 0 15,1-3-416-15,-1 5-96 0,0-3-16 0,0 4 0 16,0-1-16-16,-1-1 0 15,1 2 0-15,1-1 0 0,-2 0 0 0,1 2 0 0,-1-2 0 0,0 1 0 0,1 2 32 0,0-4 0 16,0 4 0 0,0-3 0-16,2 2 16 0,0 0 0 0,0-1 0 0,1 0 0 0,-1 2-32 0,1-2 0 15,-2 0 0-15,1 2 0 16,1-1 0-16,0 0 0 0,0 0 0 16,1-2 0-16,-1 2-16 0,1-2-128 0,0 3 192 0,2-2-64 15,-1-4 0-15,1 4-128 0,-1 0 192 16,2 0-64-16,-1 2-128 0,0-4 0 0,1 4 0 15,0-3 0-15,0 0 0 0,-1-1 0 0,1 4 0 16,1-2 0-16,0-1 0 0,-1-1 0 0,1 2 0 0,0-2 0 16,-1 2 0-16,1-4 0 0,-2 2 0 0,2 0 0 15,-1 2 0-15,1-4 0 0,0 4 0 0,0-3 0 16,1 2 0-16,-1 0 0 0,0 0 0 0,2 0 0 16,-1 0 176-16,-1 1-48 0,1-5-128 0,0 3 192 15,1 1 0-15,-1-3 0 0,0 4 0 0,0-3 0 16,2 0-192-16,-2-1 0 0,0 3 0 0,0-5 0 0,2 3 0 15,-2-1 0-15,2-3 0 0,-2 0 0 0,1 1 0 16,1 2 0-16,1-3 0 0,-1 4 0 0,1-1 0 0,1 1 0 16,-1 0 0-16,-1-2 0 0,2 2 0 0,-1-2 0 15,0 3 0-15,-1-4 0 0,1 3 0 0,0 1 0 16,0-1 0-16,-1 0 0 0,1-1 0 0,0 0 0 16,1-2 0-16,-2 3 0 0,1-4 0 0,-1 0 0 15,0-2 0-15,1 2 0 0,0 0 0 0,-1-2 0 16,2-1 0-16,-1 2 0 0,0-1 0 0,1-2 0 15,-2 5 0-15,1-4 0 0,-1 0 160 0,0-2-160 16,0 2 160-16,-1 0-160 0,1 0 272 0,-1-2-32 16,1 4-16-16,-1-1 0 0,1-2-224 0,-1 2 0 0,1 0 0 15,0-1 0-15,0 2 0 0,-1-1 0 0,1 2 0 16,-2-3 0-16,1 0 0 0,0 3 0 0,0-2 0 16,-1-1 0-16,2 0 0 0,-2 1 0 0,0 1 0 15,0-4 0-15,1 2 0 0,-1-1 0 0,-1-2 0 16,0 1 0-16,1 2 0 0,-1-3 0 0,-1 0 0 0,1 0 0 15,0 0 320-15,-1 0-48 0,1 0 0 0,0 0 0 16,0 0-128-16,0 0-16 0,0 0-128 0,0 0 192 16,0 0 0-16,-19-19-16 0,14 17 0 0,-1-2 0 15,0-2-176-15,-2 0 128 0,1 0-128 0,-3-1 128 0,3 4 16 16,-3-5 0-16,0 0 0 0,-2-2 0 16,2 0-16-16,-3 1 0 0,2-3 0 0,0 2 0 0,0 0-128 15,0-2 0-15,0 2 0 0,0-3 0 0,-2 4 240 0,2-4 16 16,-1 1 0-16,-1 2 0 0,2-1-256 15,0 1 0-15,-1 0 128 0,-1 0-128 0,2 0 0 0,-1-2 0 16,-1-1 0-16,2 4 0 0,-1-4 256 0,3 7 0 16,2 0 0-16,-1 0 0 0,0-4-256 0,-3 0 0 15,0 1 0-15,-1-3 0 0,1 2 0 0,1 0 0 16,3 0 0-16,0 2 0 0,2-1 0 0,0 1 0 16,0 2 0-16,1 0 0 0,0 0 0 0,2 0 0 0,1 2 0 15,-1 0 0-15,1 2-128 0,1-2 128 16,-1 4 0-16,1 0 0 0,1 0 0 0,0 0 0 0,1 4 0 15,0-2 0-15,1 2-128 0,-1 0 128 16,1-1 0-16,1 2 0 0,1 3 0 0,3 2-128 16,2 2 128-16,0 3 0 0,1-3 0 0,1 2 0 0,-1 1 0 15,2 1 0-15,0-4 0 0,0 2 0 0,-2-2 0 16,0 0 0-16,4 2 0 0,-2 1 0 0,2-1-128 0,-1 0 128 16,-1 0 0-16,0-2 0 0,2 1 0 0,-4-1 0 15,1-3 0-15,-1 1 0 0,0 0 0 0,-1-1 0 16,0-2 0-16,-1 1 0 0,1 0 0 0,-2-2 0 15,0 0 0-15,-1 3 0 0,1-6 0 0,-1 4 0 0,-1-4 0 16,-1 0 0-16,1 0 0 0,-1-3 0 0,-1 3 0 0,0-2 0 16,-1 2 0-16,0-3 0 0,0 0 0 0,0 0 0 15,-1 0 0-15,1-3 0 16,-1 3 0-16,1-1 0 0,-2 1 0 0,2 0 0 0,-1-3 0 0,-1 3 0 16,1-2 0-16,-1 1 0 0,1-2 0 0,-1 3 128 15,2-2-128-15,-2 1 0 0,0 1 0 0,1-3 0 16,0 2 0-16,-1 1 0 15,1-3 0-15,0 3 0 0,-1-3 0 0,2 0 0 16,-2-1 0-16,1 2 0 0,0-2 0 0,0-2 0 0,2 0 0 0,-2 0 0 0,2-3 0 16,0-1 0-16,-1 0 0 0,1 0 128 15,1-2-128-15,-1-3 0 0,1 2 0 0,-1-3 0 16,0 3 0-16,1-3 0 0,0 0 0 0,2-1 0 16,0 3 0-16,-1-2 0 0,2 0 128 0,0 0-128 15,0 1 0-15,-1 1 144 0,2 0-144 0,-1 0 0 16,1 2 0-16,0-1 0 0,-1 3 0 0,2-1 0 0,0 0-224 0,2-1 80 15,1 2 16-15,-1-3 0 0,2 1 0 0,1 2 0 16,-2-2-1088-16,3-3-192 0,0 1-64 0,3 2 0 16,0-3-144-16,0 4-48 0</inkml:trace>
  <inkml:trace contextRef="#ctx0" brushRef="#br0" timeOffset="8">23676 10322 4079 0,'-2'0'368'15,"-1"0"-368"-15,2 0 0 0,1 0 0 16,-1 0 0-16,0 0 0 0,-1-2 848 0,-1 2 112 16,-2 0 32-16,0-3 32 0,0 3 384 0,1-3 96 15,0 0 16-15,2 0 16 0,-1 1 64 0,2-2 32 0,0 1 0 0,1 0 32 16,1-1-576-16,0 0-128 0,2-1 0 0,1 2 0 15,-1-1-384-15,0 1-96 0,1 0-16 0,-1 0 32 16,1 1-32-16,0 1 0 0,-1-2 0 0,0 3 32 16,-1 0 16-16,0 0 16 0,-1 0 0 0,0 0 16 15,0 3 224-15,0-3 64 0,1 0 0 0,0 1 16 0,-1 0-144 0,1 0-16 16,0 2-16-16,1-2 32 0,0 1-368 0,0 1-64 16,2-2-16-16,-2 2 32 0,2 0-112 0,-1 2-32 15,2-1 0-15,-1 2 16 0,1 0 96 0,-1 1 0 16,2-1 16-16,-3 1 32 0,0 2 64 0,0 1 16 15,0 0 0-15,-2 0 0 0,2 2-144 0,-2 0-32 16,1 3 0-16,-1-1 0 0,2-2-48 0,-2 2-16 16,1 0 0-16,1-1 0 0,-2-1-16 0,2 2-128 15,-2-2 192-15,2 2-64 0,0 1-128 16,1 1 0-16,-2-1 0 0,1 1 0 0,1-3 0 0,-1 3 0 16,1 0 0-16,0 2 0 0,0-2 0 0,-2 0 0 0,2 2 128 15,0 0-128-15,-1 0 416 0,0 1 0 0,-1-3 0 0,1 0 0 16,-2 3-416-16,1-5 0 0,-2 0 0 0,0 1 0 15,1-2 192-15,-1 2-64 0,1 1 0 0,-2-3 0 16,0 3 0-16,-1-4 0 0,1 4 0 0,-1-3 0 16,1 0-128-16,-1 0 0 0,1-1 0 0,-2-2 0 15,1 2 0-15,1-2 0 0,-1-1 0 0,0 1 0 16,-1-3 128-16,1 4-128 0,0-3 192 0,0 1-64 0,-1 3-128 16,0-3 0-16,0 1 0 0,-1 3 0 0,1-1 0 15,-2 0 0-15,0 0 0 0,-1 0 128 0,2-1 64 0,-2 0 0 16,-2 0 0-16,2 0 0 0,-1 1-192 0,1-3 192 31,-1 1-192-31,0-1 192 0,1 1-64 0,0 0 0 0,0-4 0 0,0 3 0 0,1-2-128 0,1-1 0 16,0 3 0-16,0-3 0 0,0-2 0 0,1 2 0 31,0 0 0-31,0 0 0 0,-1 1 0 0,1-3 0 16,1 1 0-16,1 2 0 0,-3-4 0 0,2 1 0 15,-1 1 0-15,0-1 0 0,0 2 0 0,-1-2 0 0,1 2 0 16,-1-3 0-16,2 2 0 0,-1 0 0 15,-1 2 0-15,0-1 0 0,0 0 0 0,-1-1 0 0,2 0 0 16,-1 0 0-16,1-2 0 0,-2 1 0 0,3-1 0 0,-1 0 0 16,-1 0 0-16,2-1 0 0,-2 2 0 0,1-4 0 15,1 2 0-15,-2 0 0 0,1 0 0 0,-1-1 0 16,1 2 0-16,-1-1 0 0,0 2 0 0,-1-1 0 16,0 0 0-16,0 0 0 0,1 0 0 0,0-1 0 15,0 3 0-15,-1-5 0 0,1 3 0 0,0-3 0 16,0 3 0-16,-2 1 0 0,1-2 0 0,0 2 0 15,1-2 0-15,-1-1 0 0,3 2 0 0,-1-3 0 0,0 2 0 16,1 0 0-16,0 0 0 0,1-2 0 0,0 0 0 0,-1 0 0 16,1 0 0-16,0 0 0 0,-2 0 0 0,2 0 0 15,-1 0 0-15,1 0 0 0,-1 0 0 0,0 0 192 16,1-2-192-16,-1-1 192 0,-1 2 0 0,2 1 16 16,0 0 0-16,0 0 0 0,0 0-208 0,-3-21 0 15,3 13 0-15,0 2 0 0,0-2 0 0,0 0 0 16,1-2 0-16,-1-1 0 0,1 1 128 0,-1 0-128 15,1-2 176-15,-1-2-176 0,-1 0 128 0,1 0-128 0,1-1 0 16,-1-1 0-16,0 0 0 0,0 0 0 0,-1 0 0 16,0-1 0-16,1 3 0 0,-1-1 0 15,-1 1 0-15,1 0 0 0,0 3 0 0,0-1 0 0,1 3 0 0,-2-1 0 16,1 3 0-16,0-1 0 0,0 2 0 0,-1 1 0 16,1 0 0-16,1 1 0 0,-1 0 0 0,1 2 0 15,0-1 0-15,0 2 0 0,0 1 0 0,0 0 0 16,0 0 0-16,0 0 0 0,-1 1 0 0,1 2 0 15,0-1 0-15,-1 0 0 0,1 2 0 16,0-4 0-16,0 0 0 0,-3 23 0 0,2-11 0 0,0-1 0 16,1 4-176-16,-2 1 176 0,1-1-192 0,0 1 192 0,0 1-176 15,-1 1 176-15,1-1-160 0,0 0 160 0,0-3 0 16,-1 1 0-16,1 1 0 0,0-5 0 0,1 1 0 0,-1-1 0 16,1 3 0-16,-2-4 0 0,2 0 0 0,0 1 0 15,-1 1 0-15,2-2 0 0,-1-2 0 0,0 3 0 16,-1-4 0-16,1 2 0 0,0-2 0 0,0-1 0 15,0 1 0-15,0-1 0 0,0 0 0 0,0-4 0 16,0 2 0-16,0-1 0 0,-1-2 0 0,1 1 0 16,0-2 0-16,0 0 0 0,0 2 0 0,0-2 0 0,1-2 0 15,-1 2 0-15,1 0 0 0,-1 0 0 0,0 0 0 16,0 0 0-16,0 0 0 0,0 0 0 0,0 0 0 0,0 0 0 31,20-6 0-31,-15 2 0 0,0 4 0 0,1-4 0 0,1 2 160 0,1-3-32 16,1 2 0-16,1-1 0 0,1-2 16 0,1 2 0 0,2-2 0 0,1 1 0 15,1 0-144-15,0-1 160 0,0 0-160 0,0-1 160 16,0 1-32-16,0-4-128 0,1 2 192 0,1-2-64 16,-2 1-128-16,1-1 0 0,-1 0 0 0,2 0 0 15,0-2 0-15,-1 1 0 0,-2 1 0 0,1 0 0 16,0 0 0-16,0-2-176 0,3 0 176 0,-2-2-192 16,2 2-576-16,1-5-112 0</inkml:trace>
  <inkml:trace contextRef="#ctx0" brushRef="#br0" timeOffset="9">24156 15034 6447 0,'-4'3'576'0,"2"-3"-576"0,1 1 0 15,-1 2 0-15,2-3 848 0,-1 2 64 0,-1-2 16 0,-2 4 0 0,-1-1 128 0,0 1 32 16,1 1 0-16,1-1 0 0,0-2-16 0,1 2 0 16,0 0 0-16,1-2 0 0,1 1-272 0,0-2-48 15,1 1-16-15,-1 1 0 16,2 1 400-16,-1-4 80 0,0 3 0 0,0 0 16 0,2-3 112 0,-1 3 0 15,2-3 16-15,0 3 0 0,-1 1-336 0,2-2-80 16,0 2-16-16,0-2 0 0,0 2-352 0,0 0-64 16,0-2 0-16,0 2-16 0,0-2-144 0,1 2-32 15,-1-4 0-15,0 3 0 0,1-3 64 0,2 1 16 0,-2-1 0 0,1 0 0 16,1 0-96-16,0-1-32 0,1 1 0 16,1 0 0-16,0-3 32 0,1 3 0 0,1-4 0 0,-1 4 0 15,1-2-112-15,-1-1 0 0,0 2-16 0,0-4 0 16,1 4-32-16,-1-4 0 15,2 1 0-15,-2 1 0 0,0-1 0 0,-1-2 0 0,1 1 0 0,0 0 0 16,-2 2-144-16,1 0 192 0,0-2-192 0,0 1 192 0,1 2-192 16,0-2 0-16,-1 0 0 0,0 2 128 0,1-2-128 0,-1 0 128 15,2-1-128-15,-1 2 128 0,3-4 16 0,-2 1 0 16,2 0 0-16,-1-1 0 0,2 0 0 0,0-1 0 16,0 0 0-16,1 2 0 0,0-3-144 0,-1 3 0 15,1-1 144-15,0 1-144 0,-1 0 144 0,-2 1-144 16,1 0 192-16,1 0-192 0,-3 1 128 0,1 0-128 15,-1-1 0-15,0 2 0 0,1-1 0 0,-5 1 0 16,1 2 0-16,-2-1 0 16,5 2 208-16,-1-4-64 0,1 2-16 0,2-2 0 0,-1 1-128 0,0-3 0 0,-1 0 0 15,-1-1 128-15,1 0 32 0,0 1 0 0,-1 0 0 16,0-4 0-16,0 1-160 0,0 1 192 16,0 0-192-16,2-2 192 0,0 2-192 0,0-2 160 0,0 1-160 15,0-1 160-15,0 1-32 0,1-1 0 16,-1-2 0-16,0 1 0 0,0 0-128 0,1 0 0 0,0 0 0 0,-1 0 0 15,-1 2 0-15,0-1 0 0,-1-1 0 0,-1 4 0 16,0-3 0-16,-2 0 0 0,2 1 0 0,-1-1 0 16,-1-1 240-16,1 0-48 0,1-1 0 0,0-1 0 15,1 1-64-15,0-4 0 0,0 0-128 0,2 0 192 0,0-3 0 16,0 3-16-16,-2-2 0 0,1 2 0 16,2-1-176-1,-2-1 0-15,2 2 0 0,-3 1 0 0,1 1 0 0,-1 0 0 16,0 0 0-16,0-1 0 0,1 3 0 0,-2-2 0 0,-1 4 0 0,1-2 0 0,-1 0 144 0,0-1 112 15,-2 3 0-15,2-2 16 0,-3 2-272 0,1-2 0 16,-1 2 0-16,1-3 0 0,0 1 0 0,-1 2 0 31,0-2 0-31,1-2 0 0,-1 2 0 0,1-1 0 16,-1-1 0-16,2 0 0 0,0-2 0 0,0 0 0 0,1 1 0 0,-1-1 0 0,0 0 0 16,-1-3 0-16,0 3 0 0,0 1 0 15,-2 3 0-15,0-2 0 0,2 1 0 16,-2 0 0-16,-1 1 0 0,-1 0 0 0,1 2 0 0,-1 1 0 0,-1 2 288 0,0 1-48 0,2-3-16 15,-1 3 0-15,-1 0-224 0,1-2 0 32,-1 2 0-32,1 0 0 0,0 0 0 0,0-3 0 0,0 2 0 15,0 0 0-15,1-3 0 0,-2 2 0 0,2-2 0 16,-2 0 0-16,2 1 0 0,0-3 0 0,1 2 0 0,-3 0 0 16,2 0 0-16,-2 4 0 0,1 0 0 0,-1-3 0 15,-1 2 0-15,2-2 0 0,-2-1 0 16,2 0 0-16,-2-1 0 0,0 1 0 0,0 3 0 0,2-4 0 15,-1 3 0-15,1-1 0 0,0 0 0 0,0-1 0 0,1 4 0 16,-3-4 0-16,3 4 0 0,-2-3 0 16,2 3 0-16,-2-2 0 0,2 2 0 0,-2 0 0 0,1 0 0 15,-1 0 0-15,1 2 0 0,-1-2 0 0,0 0 0 0,0-1 0 16,-1 4 0-16,1-3 0 0,-2 3 0 0,1-1 0 16,-1 2 0-16,1-2 0 0,-1 2 0 0,0-1 0 15,-1 2 0-15,1-1 0 0,-1 0 0 0,-1 2 0 16,2 0 0-16,-1 0 0 0,0 0 0 0,0 0 0 15,-2 0 0-15,2 0 0 0,0 2 0 0,-2-2 0 16,3 0 0-16,0 0 0 0,0 0 0 0,0 0 0 16,0 0 0-16,0 0 0 0,0 0 0 0,0 0 0 15,0 0 0-15,0 0 0 0,0 0 0 0,-18 12 0 16,14-8 0-16,0 1 0 0,-1-2 0 0,0 3 0 16,-1 1 0-16,-1-1 0 0,-1 1 0 0,0 2 0 0,-1-3 0 15,0 0 0-15,-2 4 0 0,0-2 0 0,0 0 0 16,-3 1 0-16,4 1 0 0,-2-3 0 0,0 2 0 0,1 0 0 15,-1 0 0-15,1-2 0 0,1 0 0 16,2-1 0-16,0 0 0 0,1 1 0 0,1-1 0 0,-2-3 0 16,3 2 0-16,-1 0 0 0,0 0 0 0,1-1 0 15,0 0 0-15,-1 1 0 0,1 1 0 0,0-2 0 16,0-1 0-16,0 1 0 0,0 1 0 0,2-4 0 0,-2 2 0 16,1-1 0-16,0-1 0 0,0 2 0 0,1-3 0 15,-1 0 0-15,2 0 0 0,-1-3 0 0,1 2 0 16,-1-1 0-16,2-1 0 0,0-1 0 0,-1 1 0 0,2 0 0 15,-1 0 0-15,1-4 0 0,0 1 0 0,1-2 0 16,1 1 0-16,0 2 0 0,1-3 0 0,0 2 0 16,1 2 0-16,1-2 0 0,1-1 0 0,2-1 0 15,0 0 0-15,1-1 0 0,0 2 0 0,0-1-128 16,1-1 128-16,0 2 0 0,1 0 0 0,2-2 0 16,-1 2 0-16,-1-3 0 0,2 4 0 0,-4 0 0 15,0 0 0-15,0 0 0 0,-1 0 0 0,0 2 0 16,-1-2 0-16,1-1 0 0,-2 1 0 0,0 0 0 15,0 0 0-15,-1-1 0 0,1 2 0 0,-1-2 0 0,0 1 0 16,0 2 0-16,0-2 0 0,-1 3 0 0,1-1 0 16,-1 1 0-16,-1 0 0 0,1 0 0 15,0 1 0-15,-1 1 0 0,0-2 0 0,1 3 0 0,-2-2 0 0,2 0 0 16,-2 0 0-16,1 1 0 0,-1-1 0 0,1 2 0 16,-2-1 0-16,1 1 0 0,0 1 0 0,-1-1 0 15,-1 0 0-15,1 2 0 0,-1-1 0 0,0 1 0 16,0-2 0-16,-1 2 0 0,1 0 0 0,-1 1 0 0,1-2 0 15,0-1 0-15,0 0 0 0,0 0 0 0,0 0 0 16,0 0 0-16,0 0 0 0,-7 21 0 0,6-20 0 0,0 4 0 16,1-4 0-16,0 2 0 0,0 0 0 0,0 0 0 15,1 1 0-15,0 1 0 0,1-1 0 0,0 3 0 16,1 1 0-16,-1 0 0 16,2 3 0-16,-1-1 0 0,1 2 128 0,0 0-128 15,1 2 0-15,0 2 0 0,-2-1 0 0,1 1 0 16,1 0 208-16,-1-1-48 0,-2-1-16 0,1 2 0 15,-1 2-144-15,-1-4 0 0,1 1 0 0,-2-2 0 0,0 0 0 0,0-1 0 16,0 0 0-16,0-2 0 0,-2-1 0 0,2 1 0 16,0-2 0-16,2-1 0 0,-2 0 0 0,1-1 0 0,0-3 0 15,0 0 0-15,2 1 0 0,-2-1 0 0,2 0 0 16,0 0 0-16,1 0 0 0,1 1 0 0,0 1-144 0,1-1 144 16,0 2 0-16,2-3 0 0,-2 1 0 15,1 3 144 1,2 1-848-16,1 1-192 0,0 2-16 0,0 0-20256 0</inkml:trace>
  <inkml:trace contextRef="#ctx0" brushRef="#br0" timeOffset="10">20798 14964 7359 0,'-3'1'656'0,"2"2"-528"0,0-3-128 0,1 0 0 0,0 0 496 0,0 2 64 16,-2-2 16-16,0 1 0 0,-1 2 192 0,1 0 64 15,1-3 0-15,-1 3 0 0,2-3-288 0,-1 0-48 16,0-3-16-16,1 3 0 0,-1 0 80 0,1-3 16 16,-1 3 0-16,1-4 0 0,-2 4 384 0,1-2 96 15,1 2 16-15,0 0 0 0,0 0-144 0,0 0-32 16,0 0 0-16,0 0 0 0,0 0-224 0,0 0-48 16,0 0-16-16,0 0 0 0,0 0-176 0,0 0-48 15,0 0 0-15,0 0 0 0,0 0-80 0,0 0-32 0,0 0 0 0,0 0 0 16,0 0-96-16,-4-21-32 0,7 19 0 0,-1-4 0 15,1 2 176-15,-2-1 16 0,1-1 16 0,0 3 0 16,0-5 192-16,-1 2 32 0,1-3 16 0,-1 3 0 16,0-1 16-16,-1 1 0 0,0-3 0 0,0 0 0 15,1 2-176-15,-1 1-48 0,0-3 0 0,2 2 0 0,-1-2-80 16,0 1-32-16,2 0 0 0,-1-2 0 0,1 0 64 16,-1 1 16-16,0-3 0 0,3 2 0 15,-1-2-48-15,0-1-16 0,2 1 0 0,-1 1 0 0,0-1-160 0,1-1-128 16,0 1 192-16,2-1-192 0,-2 4 272 0,0-5-48 15,1 2-16-15,0 0 0 0,0 1-208 0,-1 0 0 16,0 0 0-16,1 2 0 0,-1 0 0 0,0-1 0 16,0-2 0-16,2 0 0 0,0-1 320 0,1 0 0 15,1 0 16-15,0-2 0 0,1 1-336 0,0-1 0 16,1-1 0-16,-1 0 0 0,3 0 0 0,-2 1 0 16,2-1 0-16,0 0-128 0,0 1 128 0,0 2 0 0,1-2 0 15,-2 1 0-15,1-1 0 0,1 2 0 16,1-3 0-16,-2 1 0 0,0 1 0 0,0 2 0 0,-2-3 0 15,1 4 0-15,-2-1 0 0,0-1 0 0,0 1 0 0,-1 2 0 16,0-2 0-16,0-1 0 0,1 1 0 0,0-1 0 16,0 2 0-16,0-4 0 15,0 3 0-15,1-2 0 0,-1 2 0 16,-1 0 0-16,1-1 0 0,-1 0 0 0,2-2 0 0,-1 1 0 0,0 2 0 0,0 0 0 16,1 2 0-16,-4-1 0 0,0 3 0 0,0 2 0 15,2-3 0-15,-1 2 0 16,1 1 0-16,-2-3 0 0,1 3 0 0,0 0 0 0,-1 1 0 0,1-1 128 0,1-3 48 15,0 2 16-15,1 0 0 0,-1-1 0 16,1-1-192-16,0 2 0 0,1-3 0 0,2-1 0 0,-2 1 0 0,2 0 0 16,-2 0 0-16,2-2 0 0,-2 2 0 15,-1 0 0-15,2 1 0 0,-3-1 0 16,1 0 0-16,0 2 0 0,0-2 0 0,0 1 0 0,0 2 0 0,-1 0 0 16,1-1 0-16,-2 0 0 0,1 2 0 0,-1 0 0 15,-1 0 0-15,1 0 0 0,-2 2 0 0,1-2 0 16,-1 1 0-1,1-1 0-15,0-1 0 0,0 3 0 0,2-3 0 0,-3 1 0 0,0 0 0 0,2 0 0 16,0 0 0-16,-1-3 0 16,1 3 0-16,-2-2 0 0,2 2 0 0,0 0 0 15,-1 0 0-15,1 2 0 0,1-2 0 0,-1 0 0 16,-1 2 0-16,1-2 0 0,2 1 0 0,0 0 0 16,0 0 0-16,0 1 0 0,1 1 0 0,-1 0 0 0,0-1 0 0,-1 2 0 15,0-1 0-15,-2 2 0 16,2-1 0-16,-1-1 0 0,-1 2 0 0,0-1 0 0,-2 0 0 15,0 0 0-15,0-1 0 0,1 2 0 0,-1-4 0 0,0 4 0 16,-1-2 0-16,1 0 0 0,-1-1 0 0,0 2 0 16,0 2 0-16,-1-3 0 0,1 2 0 0,-2 1 0 15,2-3 0-15,0 3 0 0,0-2 0 0,0 1 0 16,0-2 0-16,1 3 0 0,-2-2 0 0,1 2 0 16,1-1 0-16,-1 1 0 0,0-3 0 0,0 3 0 15,1-2 192-15,-1 2-64 0,0-2-128 0,0 2 0 16,1-2 0-16,0 1 0 0,0-1 0 0,-1 2-176 15,2-1 176-15,-2 1-128 0,1-2 128 0,0 0 0 0,0 2 0 0,0-2 0 0,0-1 0 0,2 2 0 32,-2-1 0-32,0-2 0 0,0 2 0 0,1-2 0 15,-1 0 0-15,1-1 0 0,1 2 0 0,-2-1 0 16,1 1 0-16,-1-3 0 0,2 2 0 0,-2 1 0 0,0-2 0 16,-1 1 0-16,3 0 0 0,-4 2 0 0,3-2 0 0,-2 2 0 15,1 2 0-15,-1-3 0 0,-2 2 0 16,2-1 0-16,0 0 0 0,0 0 0 0,-1 2 0 0,0-4 0 15,-2 4 0-15,2 0 0 0,0 0 0 0,-2 0 0 16,2-2 0-16,-2 2 0 0,2-3 0 0,-3 2 0 16,2-2 0-16,-1 3 0 0,-1 0 0 0,2-2 0 15,-2 1 0-15,0-2 224 0,-1 1-48 0,0 1-16 16,0 1 64-16,-1 0 16 0,0-3 0 0,-2 2 0 0,3 1-240 16,0 0 0-16,0 0 0 0,0 0 0 0,-22 0 0 0,16 0 128 15,-1 0-128-15,-1 0 0 0,-1 0 288 0,1 0-32 16,-2 0-16-16,-1 0 0 0,-2-3-240 15,1 1 0-15,1 1 0 0,-1-2 0 0,-2-1 0 0,-1 0 0 16,2 2 0-16,-1-4 0 0,2 2 0 0,-1 2 0 16,1-2 0-16,1-2 0 0,0 1 0 0,-1 1 0 15,3 1 0-15,-1-1 0 0,1-1 0 0,0 1 128 16,2 1-128-16,-1 0 0 0,1-1 0 0,1 2 0 16,1-1 0-16,0 2 0 0,1-1 0 0,-1 1 0 15,3 1 0-15,-1 0 0 0,2-3 0 0,0 6 0 16,1-3 0-16,0 0 0 0,0 0 0 0,1-3-128 0,2 3 128 15,-1 0 0-15,1 0 0 0,0 0 0 0,2 0 0 0,1 3 0 16,1-3 0-16,-1 0 0 0,1-3 0 0,2 3 0 16,0 3 0-16,0-3 0 0,1 1 0 0,3 1 0 15,-1-2 0-15,2 0 0 0,-1 0 0 0,1 0 0 16,1 0 0-16,-2-2-128 0,-2 1 128 0,2 1 0 16,0 0 0-16,1 0 0 0,0-3 0 0,-2 3 0 0,0 3 0 15,1-3 0-15,-2 3 0 0,0-2 0 0,-1 2 0 16,0-1 0-16,0 2 0 0,-2-1 0 0,0 0 0 0,-1 0 0 15,-1 0 0-15,-1 1 0 0,-1 2 0 0,0-3 0 16,-2 3 0-16,1 0 0 0,-2-2 0 0,0 2 0 16,-1-2 0-16,0 2 0 0,-1-2 0 0,0 1 0 15,-1-2 0-15,1 0 0 0,-1 1 0 0,0-1 0 16,1 1 0-16,0-2 0 0,0 1 0 0,-2-2 0 16,3 2 0-16,-2-1 0 0,1-1 0 0,-1 2 0 15,2-3 0-15,-1 2 0 0,0 0 0 0,0 0 0 16,-1 2 0-16,1-2 0 0,0 2 0 0,-2 2 0 0,1 0 0 15,1 0 0-15,-2 1 0 0,1-1 0 0,-1 1 0 16,0 2 0-16,0-2 0 0,1 2 0 16,-2-2 0-16,0 2 0 0,2 0 0 0,-2-3 0 0,-1 4 0 0,1-4 0 15,-1 0 0-15,2 2 0 0,-2 0 0 0,-1 2 0 16,1-1 0-16,-2-2 0 0,2 2 0 0,-2 1 0 16,1-3 0-16,-2 2 0 0,1 1 0 0,-2 0 0 15,2 1 0-15,0-1 0 0,-2 0 0 0,1 2 0 16,0 0 0-16,0 1 0 15,1-4 0-15,1 4 0 0,-2-1-128 0,2 2 128 0,-1 1 0 0,1 1 0 32,2 0-816-32,1 0-48 0,3-1-16 0,3-4-17616 0</inkml:trace>
  <inkml:trace contextRef="#ctx0" brushRef="#br0" timeOffset="11">26186 10280 6447 0,'-1'0'576'0,"1"0"-576"0,0 0 0 0,0 0 0 32,0 0 720-32,0 0 48 0,0 0 0 0,-1 0 0 15,1 2 592-15,0-2 128 0,0 0 32 0,0 0 0 0,0 0-496 0,0 0-112 16,0 0-16-16,0 0 0 0,0 0 16 15,0 0 0-15,0 0 0 0,0 0 0 0,19-9 16 0,-17 9 0 16,0 0 0-16,1 0 0 0,-1 3 144 0,1-2 16 16,-1 4 16-16,0-1 0 0,0 2-400 0,-2-2-96 15,0 2-16-15,0 3 0 0,-1-3 176 0,0 4 48 16,-1-4 0-16,0 1 0 0,-1 2-256 0,1 1-48 16,-1-2-16-16,0 0 0 0,0 1-16 0,1 0 0 15,-1 0 0-15,1 1 0 0,-1-3-192 0,1 2-32 16,-1 1-16-16,1-1 0 0,0 0-240 0,-1-1 176 15,1 3-176-15,-1-1 160 0,1 0-16 0,-2-2 0 0,0 5 0 16,-1-2 0-16,0 1 16 0,-1 1 0 0,0-1 0 0,-1 0 0 16,-1 1 64-16,-1 0 16 0,2 2 0 0,-3-2 0 15,1 0-32-15,1 0 0 0,-2 0 0 0,1 0 0 16,2-1-80-16,-2-2-128 0,1 5 176 0,-1-2-176 16,-1 2 128-16,1-3-128 0,-1 5 0 0,-1-5 0 15,1 2 0-15,1 0 0 0,-1 0 0 0,0 1 0 16,0-2 0-16,1 0 0 0,-1 0 0 0,0 2 0 15,1-2 208-15,-3-1-64 0,1 2-16 0,1 0 0 16,-1-3-128-16,1 2 160 0,2-1-160 0,-3-2 160 16,1 1-160-16,0-1 0 0,0 0 0 0,-1-1 0 0,0 2 0 15,-2 0 192-15,1 1-192 0,-2 2 192 16,-1-2-192-16,2 1 0 0,-2-1 144 0,0-1-144 0,0 0 0 16,0 2 0-16,1 0 0 0,-1 0 0 0,0-1 0 15,-1 0 0-15,2-2 0 0,1 0 0 0,2 2 192 0,-3-2-48 16,2-1 0-16,-3 1 0 0,0 2-144 0,0-2 0 15,-1 3 144-15,1-4-144 0,0 1 0 0,-1 3 128 16,1-1-128-16,-2-3 0 0,1 2 0 0,1 0 0 16,-2 3 0-16,1-5 0 0,-2 4 0 0,2-1 0 15,-1 1 0-15,-1-1 0 0,0-2 0 0,2-2 0 0,1 2 0 16,-1 0 0-16,-1-2 0 0,1 3 0 0,0-4 0 16,1 2 0-16,0 1 0 0,2-4 0 0,-1 3 0 15,2-4 0-15,0 3 0 0,3-2 0 0,-3 1 0 16,3 0 0-16,-1 2 0 0,-2-3 0 0,1 3 0 0,-1-2 0 15,0 2 0-15,-2 0 0 0,2-1 0 0,-2 1 0 16,3 0 0-16,-3 0 0 0,2-1 0 0,-2 0 0 16,2-2 0-16,-2 2 0 0,2 0 0 0,-2-1 0 15,2 1 0-15,-2 0 0 0,3-2 0 0,-1 0 0 16,0 0 0-16,0-3 0 0,1 0 0 0,-1 1 0 16,1 0 0-16,0-2 192 0,1 1-32 0,-1-2-16 15,1 2-16-15,0-1-128 0,0-1 192 0,-1 2-64 0,0-1-128 16,0 2 0-16,-1 0 0 0,1-2 0 15,0 2 0-15,1-1 0 0,-1 0 0 0,1 1 0 0,-1 1 0 16,0-2 0-16,1 1 0 0,-1 2 0 16,0-3 0-16,1 0 0 0,0 0 0 0,-1-2 0 0,0 2 0 0,1-1 0 15,-1 2 0-15,1-4 0 0,1 3 0 0,-2 0 192 16,1-2-192-16,2 2 192 0,-1-1-192 0,0-1 0 16,1 2 0-16,0-1 0 0,2 0 0 0,-1 0 0 15,2-1 0-15,-1 1 0 0,2-1 0 0,0 1 0 16,2-2-192-16,-2 0 192 0,1 0 0 0,2 0 0 15,-1 0 0-15,0 0 0 0,2 1-128 0,-1-1 128 0,0 0 0 16,1 0 0-16,-1 0 0 0,1-1 0 0,0 1 0 16,0 0 0-16,0 0 0 0,0 0 0 0,0 0 0 0,0 0 0 15,0 0 0-15,0 0 0 0,0 0 0 16,0 0 0-16,0 0 0 0,-9-18 0 0,9 14 0 0,0-1 0 16,0 1 0-16,1 1 0 0,1-4 0 15,-1 1 0-15,1 0 304 0,1-1-32 0,-1 0 0 0,2 1 0 16,1 0-272-16,0-3 0 15,1 2 0-15,0-2 0 0,-1 3 0 0,1-4 0 0,2 2 0 0,-1 0 0 16,1-2 0-16,-1 2 0 0,-1-1 0 0,2 2 0 16,-1-3 0-16,0-1 0 0,2-1 0 0,-3 1 0 15,3 1 0-15,-3 0 0 0,2 2 0 0,-1-2 0 0,0 3 0 16,0-2 0-16,-1 3 0 0,1 0 0 16,-1-2 0-16,2 3 0 0,-2 1 0 0,0 1 0 15,0 0 0-15,-1 1 0 0,0 1 0 0,-1 1 0 0,0-3 0 0,-1 3 0 16,0 0 0-16,-1 0 0 0,1 3 0 0,-2-3 0 15,0 1-128-15,0 1 128 0,-1 1 0 0,0 0 0 16,-1 4 0-16,0-4 0 0,-1 4 0 0,-1-4 0 16,-1 6 0-16,-1-3 0 0,0 1 0 0,-2 5 0 15,1-5 0-15,-2 2 0 0,1 1 0 0,0-2 0 0,-1 2 0 16,0 0 0-16,0-1 0 0,-1 1 0 0,2-1 0 16,-2 0 0-16,1 1 0 0,-1 2 0 0,0-2 0 15,0 3 0-15,0-1 0 0,-2-1 0 0,1 1 0 0,0 0 0 16,-1 1-256-16,1 0 64 0,0-4 0 15,0 0 0 1,1 1 192-16,1-3 0 0,0 0 0 0,0 1 0 0,2-2 0 0,-2 1 0 16,3-4 0-16,0 4 0 0,3-4 0 0,-2 2 0 0,2-4 0 0,-1 3 0 15,2 1 0-15,0-1 0 16,-1-2 0-16,2 2 0 0,0-2 0 0,0 2 0 0,0-1 0 0,2-2 0 16,-2 1 0-16,2 2 0 0,-1-1 0 0,3 0 0 15,0 0 0-15,0-2 0 0,-1 1 0 0,2 1 0 16,1-2 0-16,2 2 0 0,0-3 0 0,1 2 0 15,2-2 192-15,0 0-64 0,2 0 0 0,-1 0-128 0,3 0 192 0,-1 0-64 16,-1 0 0-16,-1-2-128 0,1 2 0 16,-2 0 0-16,-1 0 0 0,-1 0 0 0,-1 0 144 0,-2 0-144 31,-1 0 0-31,0 2 144 0,-1-2-144 0,0 1 0 0,-2 2-160 0,1-3 160 16,-1 4-560-16,1-1-16 0,-2 2 0 0,0 1-12480 15,0 4-2512-15</inkml:trace>
  <inkml:trace contextRef="#ctx0" brushRef="#br0" timeOffset="12">19943 15010 11967 0,'-5'0'1072'0,"1"0"-864"0,1 0-208 0,1 0 0 0,1 0 576 0,1 0 64 0,-1-2 0 0,0 2 16 0,-2 0 16 15,0-2 0-15,-1-2 0 0,0 2 0 0,0-2 176 16,2 2 48-16,0 0 0 0,-2-3 0 0,1 4-176 0,1-4-16 16,-1 1-16-16,0 1 0 0,1 0-128 15,0 2-32-15,-2-4 0 0,1 1 0 0,-2 1 192 0,1-2 48 16,-1 1 0-16,0-2 0 0,0 2 176 0,-2-2 32 16,0 0 16-16,0 0 0 0,1-2-96 0,-3 0 0 15,2-1-16-15,-1-1 0 0,1 0-304 0,-3 0-48 16,1-2-16-16,1-1 0 0,-3 0-192 0,1-2-32 0,-1 3-16 15,1-2 0-15,-1-1 16 0,-1 2 0 0,3-3 0 16,-3 3 0-16,1-3-32 0,1 1-16 0,1 3 0 16,0 0 0-16,0-1-32 0,-1 0 0 0,0-4 0 0,1 1 0 15,0 0-32-15,0 1-16 0,2-1 0 16,-1 0 0-16,1 0-160 0,0 1 0 0,-1 2 0 0,1-3 128 16,-2-3-128-16,0 1 0 0,3 3 0 15,-2-3 0-15,-1 0 0 0,0-4 0 0,-1-1 0 0,2 1 0 16,0 0 0-16,2 3 0 0,1-2 0 15,-1 2 0-15,2-4-128 0,-1 1 128 0,0 0 0 0,2 0 0 16,-1-1 0-16,0 1 0 0,2 1 0 0,-1 1 0 16,2 2 0-16,0-1 0 0,1 3 0 15,-1 0 0-15,1 0 0 0,0 1 0 0,1 1 0 0,0-2 0 0,0 4-128 16,2-4 128-16,-1 1 0 0,-1 1 0 0,1 3 0 0,-1 0 0 16,1 0 0-16,1-1 0 0,-1 1 0 15,1-2 0-15,1 3 0 0,-2-1 0 0,2 4 0 0,-3-3 0 16,1 1 0-16,1 1 0 0,-1 0 0 0,0 2 0 15,1-3 0-15,0 2 0 0,-1 1 0 0,1 0 0 16,-1-1 0-16,2 1 0 0,0-1-128 0,-1 1 128 16,1-1 0-16,0-1 0 0,1 0 0 0,-2 2 0 15,1-3 0-15,-1 3 0 0,0-1 0 0,0 1 0 0,0-1 0 16,0 1 0-16,1 0 0 0,-1-3 0 16,0 3 0-16,-1 0 0 0,1 2 0 15,-1-2 0-15,2 2 0 0,-2-2 0 0,1 3 0 0,-1-4 0 0,2 2 0 0,-3 2 0 16,2-1 0-16,-1 0 0 0,0-1 0 0,0 2 0 15,-1-1 0-15,2 0 0 0,-1 2 0 0,-1-2 0 16,2 2 0-16,-2-2 0 0,2-1 0 0,-2 1 0 16,0 2 0-16,0-2 0 15,1 2 0-15,-1-2 0 0,0 3 0 0,0-4 0 0,0 3 0 0,1 0 0 16,-2-2 0-16,1 2 0 0,-1 2 0 0,0-4 0 16,0 2 0-16,0 0 0 0,0 0 0 0,0-1 0 15,0 2 0-15,0-1 0 16,0-1 0-16,0 2 0 0,1 1 0 0,-1-2 0 15,0 2 0-15,0-3 0 0,0 3 0 0,1 0 0 0,-1-1 0 0,0 1 0 0,2 0 0 0,-2 0 0 16,1 0 0-16,-1 0 0 16,0 0 0-16,0 0 0 0,0 0 0 0,0 0 0 15,0 0 0-15,0 0 0 0,0 0 0 0,0 0 0 0,0 0 0 0,0 0 0 16,0 0 0-16,-20 4 0 0,16-2 0 0,-1-2 0 0,-1 1 0 16,0 2 0-16,0-1 128 0,-1 2 112 0,-1-2 16 15,1 2 0-15,-2 0-256 0,2-4 0 0,-2 4 0 16,0-2 0-16,1 0 128 0,-1 2-128 0,-1-1 176 0,1 0-176 31,3-3 160-31,-2 3-160 0,-1 1 128 0,-2-1-128 0,1 0 0 0,-1 0 0 0,-2 1 0 0,0 1 0 16,-2-1 0-1,1 2 0-15,0-2 0 0,0-1 0 0,0 0 0 0,1 1 128 16,0-2-128-16,0 1 0 16,0-3 0-16,2 1 0 0,1-1 128 0,2 2-128 15,-1-2 0-15,3 0 0 0,1 1 0 0,0 2 0 16,1-1 0-16,1-2 0 0,0 2 0 0,2 0 0 0,0-2 0 15,1 0 0-15,0 0 0 0,1 0 0 0,1 0 0 16,2 0 0-16,1 3 0 0,1-6 0 0,-6 3 0 16,0 0-224-16,25-4 80 0,-14-2 16 0,1 3-192 0,0 0-16 15,-3-1-16-15,3-2 0 16,1 0-64-16,3 0-16 0,0-3 0 0,-1 2 0 0,-1 1 48 0,-1-1 16 16,0 1 0-16,0 0 0 0,1 2 16 0,-2-1 0 15,-2 4 0-15,0-4 0 0,0 4 48 0,-1 1 16 16,-1-3 0-16,2 3 0 0,-2 3 288 0,-1-3-192 15,0 1 192-15,0 2-160 0,-1-1 160 0,-1-1 0 16,1 4 0-16,-1-3 0 0,0 2 0 0,0 0 0 16,0 0 0-16,0 1 0 0,0 0 0 0,-2 0 0 15,1-2 0-15,0 4 0 0,-2-4 0 0,1 2 0 0,-2-1 0 0,0 2 0 16,0-2 0-16,-1-2 128 0,2 2-128 16,-2 0 0-16,1-2 0 0,-1 2 0 0,0-2 0 0,1 2 0 15,0-1 0-15,1 0 144 0,-1 1-144 0,0 1 0 16,0-1 240-16,2-1-64 0,0 1-16 0,0 1 0 15,1-1 32-15,-1 2 16 0,1-2 0 0,0-1 0 16,-1 2-16-16,1 1-16 0,0 1 0 0,1-1 0 16,-1 1-16-16,2 2 0 0,0 1 0 0,0 0 0 0,-1 2-160 15,1 2 128-15,0 3-128 0,1-1 128 16,-1 0-128-16,0 0 128 0,-1-2-128 0,1-2 128 0,1 1-128 0,0-1 0 16,-1 0 0-16,0-2 0 0,0 3 0 0,0-5 0 15,1 2 0-15,-1 0 0 0,-1-1 0 0,1 1 0 16,-1-4 0-16,0 4 0 15,0-4-992-15,1 0-176 0,-1 1-48 0,1 0-14144 0</inkml:trace>
  <inkml:trace contextRef="#ctx0" brushRef="#br0" timeOffset="13">19943 10299 911 0,'1'-5'0'0,"-1"3"0"0,2-2 0 0,-2 4 0 16,0-2 400-16,0 2 0 0,1 0 0 0,-1 0 0 15,1-3-192-15,-1 2-32 0,1-1-16 0,-1-1 0 16,2 2-160-16,-1-2 0 0,-1 1 0 0,1 1 0 15,0-3 0-15,-1 2 0 0,1-2 0 0,1 1 0 16,-2 1 352-16,1 1 96 0,-1-2 0 0,0 0 16 16,0 0 240-16,1-1 32 0,-1 2 16 0,0 1 0 15,1-1-144-15,-1 1-32 0,0 1 0 0,0 0 0 0,0 0 192 16,-1 0 48-16,0 0 0 0,0 0 0 0,1 0-48 0,-2 0-16 16,2 0 0-16,0 0 0 0,0 0-144 0,0 0-32 15,0 0 0-15,0 0 0 0,0 0-320 0,0 0-64 16,0 0 0-16,0 0-16 0,0 0-176 0,0 0 192 15,-19 8-192-15,16-8 192 0,2 2 320 0,-2 1 80 16,1-3 16-16,0 3 0 0,-1 0-128 0,1-2-32 16,-1 4 0-16,1-4 0 0,-2 3 80 0,1-2 16 15,1 2 0-15,-2 1 0 0,2-1-176 0,-2-1-48 0,2 2 0 0,-1-1 0 16,1-2 0-16,-2 2 0 0,0 2 0 0,2-2 0 16,-2 0 0-16,0 1 0 0,2 0 0 0,-2 0 0 15,0 1 160-15,1-2 32 0,-1 2 0 0,0 0 0 16,1 0-96-16,-1 0-16 15,-1 0 0-15,1 1 0 0,1 0-224 0,-2 2-48 0,1-3-128 0,0 4 192 16,-1-3 144-16,2 2 32 0,-2 1 0 0,1 0 0 16,-1 1-160-16,0-1-16 0,1-3-16 0,-2 4 0 0,1-1 208 15,-1 2 32-15,1 1 16 0,0-3 0 16,1 0-112-16,1 2 0 0,-1-2-16 0,1 2 0 0,2-2-128 0,0 3-32 16,0-1 0-16,0-2 0 15,1 2-144-15,-2-2 0 0,2 0 0 0,-1 0 0 0,0 2 0 0,1 3 0 16,1-3 0-16,-2 1 0 0,1 0 0 0,0 0 0 15,0 0 0-15,0 0 0 0,0-1 0 0,0 0 0 16,-1 1 0-16,1-3 0 0,0 2 448 0,0-2 0 16,0 0 0-16,1 1 0 0,-1-1-256 0,0-3-32 15,0 4-16-15,1-1 0 0,-1-2-144 0,1 0 0 16,-1 0 0-16,2 0 0 0,-1 2 0 0,1 0 0 0,-1-1 0 16,2 1 0-16,1 2 0 0,-2-3 0 0,1 1 0 0,-1 0 0 15,1-2 0-15,-2 0 0 0,1 0 0 0,1-1 0 16,-2 2 0-16,3-1 0 0,-2 3 144 0,1-1-144 15,-1-3 0-15,1 2 0 0,-1 0 0 0,-1-3 0 16,2 4 128-16,-1-4-128 0,1 4 128 0,-1-3-128 16,2 4 432-16,-2-3 16 0,1 2 0 15,1 1 0-15,-2-1-320 0,2 2-128 0,-1-2 128 0,1-1-128 16,0 2 0-16,1 0 0 0,-1 2 0 0,0-3 0 0,1 3 0 16,0-1 0-16,-1-2 0 0,1 0-176 0,1 1 176 15,-2-4 0-15,1 3 0 0,0-1 0 16,-1 0 0-16,-1-3 0 0,1 1 0 0,0-1 0 0,-1 1 0 0,0-1 0 15,-1-3 0-15,1 1 0 0,-1 1 0 0,-1-1 0 16,2 2 0-16,-2-4 0 16,2 3 0-16,-2 0 0 0,0-1 0 0,2-1 0 0,-2 0 0 0,0 1 0 15,0 1 0-15,1-4 0 16,0 3 0-16,-1-3 0 0,-1 3 0 0,1-3 0 0,-1 1 0 0,0-2 0 16,0 3 0-16,0-3 0 0,2 1 0 0,-4 2 0 15,2-3 0-15,0 0 0 0,0 0 0 0,0 0 0 16,0 0 0-16,0 0 128 15,0 0 144-15,0 0 48 0,0 0 0 0,0 0 0 0,-18-9-320 0,14 8 0 0,1-4 0 0,-2 1 0 16,0 0 0-16,0 1 0 16,-1-3 0-16,-2-1 0 0,2 1 0 0,-3-4 0 0,1 2 0 0,-1-2 0 15,-1 0 0-15,0 1 0 16,-1-3 128-16,1 2-128 0,0-2 0 0,-1 2 0 0,1 0 0 0,0-3 0 16,0 1 0-16,1 0 0 15,-1-1 0-15,-1 1 0 0,1 1 0 16,-2-2 0-16,3 1 0 0,-3 0 0 0,3 2 0 0,-3-3 0 15,4 4 0-15,-2-4 0 0,2 3 0 0,0-2 0 0,0 2 0 0,1-2 0 0,1 2 0 0,0 1 0 16,-1-1-128-16,1 4 128 0,1 0 0 0,2 0 0 16,0 2 0-16,1 1 0 0,-1 0 0 0,2 0 0 15,0 2 0-15,-1 1 0 0,4 0 0 0,-2 0 0 16,1 1 0-16,0 2 0 16,2 0 0-16,0 4 0 15,1-1 0-15,1 2 0 0,2 4 0 0,1-1 0 16,1 2-128-16,-2 2 128 0,2-1 0 0,0 1 0 15,1 1 0-15,-1-3 0 0,1 2 0 0,0-1 0 0,0 1 0 16,1 1 0-16,-1 0 0 0,0-3 0 0,-2 2 0 16,1 1 0-16,1-3 0 0,-2 0 0 0,2 2 0 15,-2-5 0-15,0 2 0 0,0-3 0 0,-2 1 0 16,0 0 0-16,0-4 0 0,1 1 0 0,-2 0 0 0,-1-1 0 16,1 0 0-16,-1-1 0 0,0-1 0 0,0-1 0 15,-1 0 0-15,0 0 0 0,-1-3 0 0,-1 3 0 16,1-3 0-16,-1 1 0 0,1 2 0 0,0-3 0 15,-1 0 0-15,1 0 0 0,0 0 0 0,-1-3 0 16,0 3 0-16,0-1 0 0,-1 1 0 0,0 0 0 16,0 0 0-16,0 0 0 0,0 0 0 0,8-19 0 0,-7 13 224 15,0 0-64-15,0-1-16 0,1-2 0 0,-1 3 48 0,1-4 0 16,1-2 0-16,-1 2 0 0,2-3-64 0,0 1-128 16,-1 0 192-16,2-2-64 0,0 2 0 0,2-3 0 15,0 1 0-15,-1 2 0 0,2 2-128 0,-1-3 0 16,2 1 0-16,-1 2 0 0,1-2 0 0,0 2 0 15,-1 0 0-15,1 1 0 0,0 0 0 0,-2-1 0 16,2-1 0-16,-2 3 0 0,2-1 0 0,-2 2 0 16,1-2 0-16,-2 2 0 15,1 1-640-15,1 0 0 0,-1-3 0 0,3 1-17984 0</inkml:trace>
  <inkml:trace contextRef="#ctx0" brushRef="#br0" timeOffset="14">22520 9919 11967 0,'-2'0'1072'0,"0"0"-864"0,2 0-208 0,0 0 0 15,2 0 224-15,-2 0 0 0,0 0 0 0,0-3 0 16,0 3-32-16,0-4 0 0,0 2 0 0,0 2 0 0,0 0 32 0,0 0 0 16,0 0 0-16,0 0 0 0,0 0 288 0,0 0 64 15,0 0 16-15,-4-20 0 0,3 20 192 0,-2-2 48 16,1 2 0-16,-2 0 0 0,0 0 80 0,-1 2 32 15,0-1 0-15,-1 2 0 0,0-1-304 0,-3 2-64 16,2 0-16-16,0-1 0 0,2 2-112 0,-3-3 0 16,0 3-16-16,-4-2 0 0,0 3 224 0,0 1 48 15,-3-1 16-15,0 0 0 0,-1 0 32 0,-1 2 0 16,1 0 0-16,-1-2 0 0,1 1-304 0,0 0-64 16,-1 2-16-16,1-2 0 0,-3 2-64 0,2 1-16 0,-2-2 0 0,1 2 0 15,-1 0-48-15,0-1-16 0,-1 2 0 16,0 0 0-16,1-1-48 0,0 2-16 0,0 1 0 0,1-3 0 15,-2 2 64-15,-1 0 16 0,1 2 0 0,0-2 0 16,0 2 48-16,-1 1 16 0,0-3 0 0,2 0 0 16,-2 5-16-16,2-4 0 0,1 3 0 0,-2-1 0 15,2 1-48-15,0-2-16 0,1 1 0 0,-2-3 0 0,2 0-80 16,-1 2-16-16,0 1 0 0,-1-3 0 0,2 2-128 16,-2 1 160-16,0-2-160 0,0 2 160 0,-1-1-160 15,2 0 128-15,2 2-128 0,-2 1 128 0,-3-1-128 0,-1 6 0 16,-1-2 0-16,-1 1 0 0,2 1 0 0,2-3 160 15,2 3-160-15,0-4 160 0,2 2-160 0,1-1 160 16,0-1-160-16,2 2 160 0,-1-1-160 0,-1-1 0 16,2-1 0-16,-1 2 0 0,2-1 128 0,-1-1-128 15,0-3 128-15,1 4-128 0,-2 0 128 16,-1 1-128-16,0 3 0 0,0-3 128 0,2-1-128 0,-2 4 0 16,1-2 0-16,-1 2 0 0,2-1 0 0,-1 2 0 0,3-1 128 15,0 0-128-15,0 1 0 0,1-1 0 16,1 3 0-16,-1-3 0 0,2 0 0 0,-1-2 0 0,2 1 0 15,-2-4 0-15,2 2 0 0,-1-1 0 0,1-2 0 0,-1-1 0 16,1 1 0-16,1 0 0 0,-2-2 0 0,2 1 0 16,-2 1 144-16,1-4-144 0,2-2 160 0,0 2-160 15,1-2 128-15,0 0-128 0,0 0 0 0,2 1 144 16,-1-3-144-16,1 0 0 0,0 0 0 0,1 0 0 16,0 1 144-16,1-1-144 0,-1 0 160 0,0 0-160 15,-1-2 0-15,1 0 0 0,0 0 0 0,0 0 0 0,-1 0 0 16,1 1 0-16,-1-4 0 0,-1 4 0 15,2-4 0-15,-2 2 0 0,1-4 0 0,1 2 0 0,-1-1 0 0,1 0 0 16,0 0 0-16,0-4 0 0,1 2 0 0,-1-2 0 16,1 2 0-16,-2-2 0 0,1-1 160 0,0 2-160 15,1-4 160-15,-1 2-160 16,-1-4 176-16,1 0-176 0,0 1 192 0,1-3-192 16,-1-1 128-16,1 2-128 0,-2-2 0 0,2 0 0 0,0 0 0 0,-1 1 0 15,1 3 0-15,0-1 0 0,0-2 0 0,0-3 0 16,-1 2 0-16,1-3 0 0,0 3 0 0,-1-2 0 15,-1 2 0-15,1-2 0 0,0 2 0 0,-1-2 0 0,-1 2 0 16,1-1 0-16,0-1 0 0,0 4 0 0,-1-2 0 16,1 0 0-16,-2-1 0 0,2 3 0 15,-1-1 0-15,1 0 0 0,-1 3 0 0,1-2 0 0,1 0 0 16,-1 1 0-16,1 1 0 0,1-1 0 0,0 1 0 0,0-1 0 16,0 1 0-16,0 0 0 0,0 0 0 15,0 2 0-15,1-2 0 0,1-3 0 0,0 6 0 0,-1-4 0 16,1 1 0-16,-1 3 0 0,-1-2 0 0,1 3 0 15,-1 0 0 1,0-1 0-16,0 3 0 0,-1 3 0 0,1-3 0 0,0 2 0 0,0 2 0 0,0 0 0 0,-1 2 0 16,1 3 0-16,-2 1 0 0,2-1 0 0,0 4 0 0,0-1 0 15,0 2 0-15,2 1 0 0,-2-3 0 0,0 4 0 16,0 0 0-16,0-1 0 0,0 1 0 0,1 0 0 16,-1 0 0-16,0-2 0 0,-1 1 0 0,1-1 0 15,-2 3 0-15,1-1 0 16,1-3 0-16,-1 2 0 0,0-3 0 0,-1 0 0 0,1 5 0 0,0-3 0 15,-2-2 0-15,2 0 0 0,1-2 0 0,-1-1 0 16,1 1 0 0,0-4 0-16,1 0 0 0,0 0 0 0,1-2 0 0,-1 0 0 0,1-1 0 0,0 2 0 15,0-1 0-15,1-4 0 0,0 2 0 0,2 0 0 0,0 0 0 16,0 1 0-16,1-3 0 16,2 0 0-16,0 0 0 0,1 0 0 0,1 0 0 0,1-3 0 0,1 3 0 15,1-2 0-15,-1 0 192 0,2 0 48 0,1-2 0 0,-1-2 0 16,1 2-240-16,-1-2 0 0,1 1 0 0,0 2 0 15,-1-4 0-15,0 4 0 16,0-4 0-16,-2 4 0 0,0-3 0 0,1 1 0 0,-2 3 0 16,0-3 0-1,0 4 0-15,0-2 0 0,-1 0 0 0,0 3 0 16,-1 0-304-16,-1 0-48 0,1 0-16 0,1 3 0 16,1-2-960-16,1 1-192 0</inkml:trace>
  <inkml:trace contextRef="#ctx0" brushRef="#br0" timeOffset="15">22374 12299 8287 0,'0'0'736'0,"0"0"-592"0,0 0-144 16,0-2 0-16,0 2 384 0,0 0 64 16,0-4 0-16,0 1 0 0,0 0 256 0,0-2 64 0,0 1 16 0,0 0 0 15,0 1 144-15,0-2 32 0,-1 1 0 0,1 0 0 16,0 2 16-16,-1-2 16 0,-1 0 0 0,1 2 0 15,0-2 96-15,-1-1 32 0,0 1 0 0,0-2 0 16,-1 0 96-16,0 2 0 0,0-2 16 0,-1 0 0 16,2 0-160-16,-2 0-48 0,1-1 0 0,-1 1 0 0,-1-1-256 15,0 1-64-15,0-4-16 0,-1-1 0 0,-2 3 16 16,2-2 16-16,-1 2 0 0,-2-2 0 0,0 1-176 16,0-1-32-16,1 3-16 0,-3-2 0 0,-3-1-160 15,1 0-16-15,-2-1-16 0,0 1 0 0,0 3-96 16,0-4-16-16,-2 1 0 0,1 3 0 0,0-2-64 15,0 0-128-15,-3-1 176 0,1 3-176 0,-1-2 192 16,1 3-192-16,-1-1 192 0,-2 0-192 0,1 5 240 0,1-2-64 16,-1 2-16-16,-1 2 0 0,1 0-160 0,-1 2 0 15,0 2 0-15,-1 0 0 0,-1 1 0 0,1-2 128 16,-1 4-128-16,-2-1 0 0,1-3 0 0,0 4 0 16,0-1 128-16,6-2-128 0,3-2 0 0,-4 2 0 15,0-1 144-15,-5 2-144 0,3 2 128 0,2-4-128 16,3 1 160-16,0-2-160 0,-2 5 144 0,-1-4-144 0,2 1 128 15,0 1-128-15,1 0 0 0,2 0 0 0,0 1 0 16,1-2 0-16,0 2 0 0,2 0 0 0,0 0 0 0,1 0 0 16,0 1 0-16,0-1 0 0,1 1 0 0,-1-1 0 15,1 1 0-15,-1-1 0 0,0 1 0 0,0-1 0 16,0 3 0-16,1-3 0 0,0 0 0 0,0 1 0 16,1-1 0-16,0 0 0 0,1-2 0 15,-1 2 128-15,1-2 0 0,1-2-128 0,0 4 192 0,1-2-64 16,1-2-128-16,0 2 0 0,0-4 0 0,2 3 0 0,-1-2 0 15,1 1 0-15,1-4 0 0,-2 2 0 0,2 2 0 16,-1 2 128-16,0-4-128 0,0 3 128 0,1-3-128 16,-1 1 0-16,1 1 0 0,-1 1 0 0,-1 0 0 15,1 0 0-15,-2 1 0 0,0-1 0 0,2 1 0 16,-1-2 0-16,1 2 0 0,-1-1 0 0,1 0 0 16,-1 2 0-16,1-3 0 0,0 0 0 15,-1-1 0-15,1 1 0 0,0-2 0 0,1 0 0 16,-1-2 0-16,0 1 0 0,1-3 0 0,0-1 0 0,1 2 0 15,0-4 192-15,0 1-192 0,0-1 192 0,0 1-192 0,1-3 128 16,0-1-128-16,2 0 128 0,1 2-128 0,-2-5 0 0,2 3 0 16,1-2 0-16,0 2 0 0,0-2 0 0,1-1 0 15,0 0 0-15,3 0 0 0,-1 1 0 0,1-2 0 16,1 2 0-16,2-3 0 0,1 2 0 0,0 0 0 0,2 1 0 16,0-3 0-16,0 1 0 0,0 5 0 0,-1-4 0 15,0 1 0-15,0 2 0 0,-1 0 0 0,-2 1 0 16,0 2 0-16,-1 1 0 0,-2 1 0 0,-1 1 0 15,-1 0 0-15,1 2 0 0,-3-1 0 16,0 2 0-16,-1 1 0 0,-2 0 0 0,0 0 0 0,0 0 0 16,-1-2 0-16,0 4 0 0,0-2 0 0,0 0 0 0,-1 1 0 15,-1 2 0 1,0-1 0-16,0 0 0 0,-2 0 0 0,4-2 0 0,0 0 0 0,0 0 0 0,-18 15 0 16,13-10 0-16,-1 0 0 15,-1 1 0-15,1 0 0 0,0 0 0 0,-1 4 0 0,-1-4 0 0,0 4 0 16,-1-2 0-16,0 0 0 0,-1 1 0 0,3 1-192 0,-1-3 192 15,1 2-192-15,1-3 192 16,-2 2 0-16,2 0 0 0,-1-2 0 0,1 4 0 0,1-3 0 0,-1 1 0 0,1 0 0 16,0 0 0-16,1 0 0 0,0 0 0 0,1-1 0 15,-2 0 0-15,2 2 0 0,-1-3 0 16,2 0 0-16,-1 0 0 0,1-2 0 0,0 2 0 0,0 0 0 16,1-2 0-16,1 2 0 15,-1 0 0-15,0-2 0 0,-1 2 0 0,1 3 0 0,0-3 0 16,0 1 0-16,-2 2 0 0,2 4-128 0,-2-6 128 15,1 3 0-15,-1 1 0 0,1-4 0 0,-2 0 0 0,2-1 0 0,1-3 0 16,-2 0 0-16,1-1 0 0,0 0 0 0,2-2 0 16,0 2 0-1,-1-2 0-15,1 0 0 0,0 0 0 0,0 0 0 0,0 3 0 0,0-3 0 16,0 0 0-16,0 0 0 0,0 0 0 0,0 0 0 0,0 0 0 0,0 0 0 0,0 0 0 16,19 12 0-16,-16-8 0 0,1-4 0 0,0 1 0 15,0-1 0-15,-1 2 0 0,1-2 0 0,1 0 128 16,1 0-128-16,2 0 128 0,-1 3 0 0,0-6 0 15,1 3 0-15,0 0 0 16,1 0-128-16,0 0 0 0,-1-2 0 0,2 2 128 16,0-1 32-16,-1 1 0 0,1 0 0 0,-2 0 0 0,2 0-160 0,0 0 0 15,1 0 0 1,-1 1 0-16,0 1 0 0,0 1 0 0,1-3 0 0,-1 4 0 16,1-2 0-16,-1 2 0 0,0-4 0 0,-1 2 0 15,0 3-144-15,0 0-16 0,1-1 0 0,0 2 0 16,1-2-464-16,-1 4-80 0,0-1-32 0,1 2-18208 0</inkml:trace>
  <inkml:trace contextRef="#ctx0" brushRef="#br0" timeOffset="16">20963 11994 911 0,'-5'0'0'0,"2"-2"0"0,-1 2 0 0,1 0 0 15,2-2 704-15,1 2 48 0,-1 0 16 0,-2-3 0 16,0 2 256-16,-2-4 64 0,-1 2 16 0,1-1 0 16,1 0-320-16,0 2-64 0,1-2-16 0,0-2 0 0,1 3-64 15,0 0 0-15,1-2-16 0,1 1 0 0,0 3 384 0,0-2 80 16,1-1 0-16,2 2 16 0,1-2 64 16,-2 4 16-16,3-2 0 0,0 2 0 15,0-3-320-15,1 3-64 0,-1 0-16 0,1 0 0 0,0 3-176 0,2-3-32 16,-1 0-16-16,1 0 0 0,0 2-336 0,1-2-64 15,0 2-16-15,0-2 0 0,1-2-144 0,0 2 0 16,1-2 0-16,-1 2 0 0,1-4 496 0,2 4 16 16,-2-2 0-16,0 0 0 0,-1 1-128 0,0 0-32 0,2 1 0 15,2-4 0-15,-1 4 0 16,2-2 0-16,0-2 0 0,0-1 0 0,0 4-96 0,-2-4-32 16,1 1 0-16,-2 2 0 0,-1 0-224 0,1-1 0 0,1 0 0 0,1 0 0 15,-1-2 464-15,1 1 48 0,0 0 16 0,-1-1 0 16,1 0-528-16,-1-1 0 0,1 0 0 0,0 0 0 15,0 0 128-15,0-3-128 0,0 3 0 0,-2 0 0 16,2-2 544-16,0-1 48 0,1 2 16 0,4-2 0 16,-2 0-480-16,2-1-128 0,-1-3 0 0,2 3 0 15,0-2 0-15,1 0 0 0,1-3 0 0,0 1 0 16,1 2 128-16,-2-2 0 16,-3 2 0-16,1-1 0 0,-1-1 192 0,0 3 64 15,-2-2 0-15,0 1 0 0,0-1-384 0,0 1 0 0,-1 0 0 0,-3 2 0 16,0 0 0-16,1-2 128 15,2 2-128-15,-1-3 0 0,1-2 144 0,0 2-144 0,1 0 192 16,-1 0-192-16,1 1 0 0,0-3 0 0,0 1 0 0,0-1 0 16,0 2 0-16,1-3 0 0,-1-2 0 0,1 2 0 0,-1 0 304 15,0 0 48-15,1-3 16 0,-1 3 0 0,1-3-128 0,-1 0-32 16,0 1 0 0,-1-2 0-16,-2 4-208 0,-1-3 0 0,2 1 0 0,-2-1 0 0,1 3 304 0,-1-4 16 15,1 3 0-15,-2 0 0 0,0 0-320 0,0-1 0 16,-1-1 0-16,0 0 0 0,1 0 0 0,-1 0 0 15,1 1 0-15,-1 2 0 0,-2-3 0 0,2 2 0 0,0-2 0 16,0-2 0-16,0 2 176 0,1-2-176 0,-1 1 160 0,1-2-160 16,2 2 192-16,-2-1-64 0,-1 5-128 15,1-4 192-15,-1 3-192 0,1-1 0 0,-1 2 0 0,-2 4 0 16,1-3 0-16,-2 1 0 0,1 2 0 0,-2 2 0 16,0-2 0-16,-1 2 0 0,-1 1 0 0,-2-1 0 15,1 2 0-15,-1 0 0 0,-1 0 0 0,-1-1 0 16,2 1 0-16,-2-1 176 0,0 2-176 0,0-2 160 15,0 2-160-15,-2-1 160 0,4-2-160 0,-2 0 160 0,0 1-160 16,1 1 0-16,-1-2 0 0,0 2 0 0,0 0 0 0,0-2 0 16,0 0 0-16,0 1 0 0,-1 2 0 0,1 1 0 31,0-1 0-31,0 1 0 16,-2-2 0-16,1 1 0 0,1 4 0 0,-1-4 0 0,0 4 0 15,-1-2 0-15,1 1 0 0,1 0 0 0,-1 1 0 0,0 0 0 16,0 0 0-16,1 0 0 0,0 1 0 0,0 0 0 15,-2 0 0-15,2 1 0 0,-1-1 0 0,1 2 0 16,0-1 0-16,0 1 0 0,0 0 0 0,0 0 0 16,0 0 0-16,0 0 0 0,0 0 0 0,0 0 0 15,0 0 0-15,0 0 0 0,0 0 0 0,0 0 0 0,0 0 0 16,0 0 0-16,-19 13 0 0,15-10 0 0,0 6 0 16,-2-3 0-16,-1 4 0 0,0 2 0 0,-2-2 0 15,1 3 0-15,-2-1 0 0,0 2 0 0,-2-2 0 16,-1 4 0-16,2-4 0 0,-3 2 0 0,2 1 0 0,0-3 0 15,1-2 0-15,-2 2 0 0,2-2 0 0,0 3 0 16,0-3 0-16,0-2 0 0,0 2 0 0,2-4 0 16,-1 0 0-16,3 1 0 0,0-4 0 0,-1 4 0 15,2-4 0-15,1 0 0 0,0-3 0 0,1 1 0 0,2 1 0 16,-1-2 0-16,2-2 0 0,0 1 0 0,1 1 0 16,0-3 0-16,1 0 0 0,0-1 0 0,3-1 0 0,0 1 0 15,0-2 0-15,3-4 0 0,1 1 0 0,1 2 0 16,0-4 0-16,2 1 0 0,0 0-128 0,0 0 128 15,0 2 0-15,0-2 0 0,0 0 0 16,1 0 0-16,-1-2 0 0,0 2 0 0,0-3 0 0,0 5 0 16,0-2 0-16,-1 0 0 0,1-1 0 0,-2 1 0 15,-1 2 0-15,1-2 0 0,-1 4 0 0,-2-2 0 16,0-1 0-16,-1 2 0 0,1 0 0 0,-1 1 0 16,0 0 0-16,0-1 0 0,0 0 0 0,-1 2 0 15,0 2 0-15,1-1 0 0,-1-1 0 0,0 1 0 16,0 2 0-16,-2 1 0 0,2 1 0 0,-2 0 0 0,2 1 0 15,1 1 0-15,0 5 0 0,1-1 0 0,1 0 0 0,1 4 0 16,0 2 0-16,1-2 0 0,1 5 0 0,-1-3 0 16,1 2 0-16,-1-2 0 0,3 1 0 0,-1-1 0 15,0-2 0-15,-1 2 0 0,1-2 0 0,0 3 0 16,0-4 0-16,0 1 0 0,-2-1 0 0,1-2 0 16,1 5 0-16,1-1 0 0,2 1 0 0,-3 3 0 0,1-3 0 15,0 2 0-15,-3-2 0 0,0 1 0 0,-1 0-128 16,-1 3 128-16,0 2 0 0,1 1 0 15,-2 0-832-15,-1 1-112 0,1 2-16 0,-1 0 0 16,0 0-2064-16,0 2-432 0</inkml:trace>
  <inkml:trace contextRef="#ctx0" brushRef="#br0" timeOffset="17">23351 11522 2751 0,'-4'-1'256'0,"1"-1"-256"0,0 2 0 0,1-3 0 0,0 2 432 0,2 1 32 0,-1 0 16 0,0-2 0 16,-2 2 736-16,0-4 160 0,-2 4 32 0,0-3 0 0,0 1 64 15,0 2 0-15,1 0 16 0,-1 0 0 0,-1 2-368 16,1-2-80-1,1 3-16-15,1-2 0 0,-2 2-240 0,-3-1-48 16,1 4-16-16,-2-2 0 0,2-3 176 0,-2 2 16 0,2-1 16 0,-2-1 0 16,2 2 128-16,-2-3 32 0,2-3 0 0,-2 2 0 0,0-3 64 0,2 2 0 15,0-2 16-15,-2-2 0 0,-1 1-144 0,-1-2-48 16,0-2 0-16,0 2 0 0,1-5-400 0,-1 1-64 16,1-1-32-16,-1 0 0 15,-1-1-224-15,1-3-64 0,0 0 0 0,1-2 0 0,2-1-192 0,-1 0 128 16,0 0-128-16,2-4 0 0,-1 5 160 0,2-4-160 15,0-1 160-15,0 1-160 0,1 0 144 0,0-3-144 0,1 3 128 32,-1 0-128-32,3-1 0 0,-2 1 0 0,3 0 0 0,0 1 0 15,-1 1 256-15,4-6-16 0,-2 1-16 0,1 3 0 16,3-3-96-16,-2 3 0 0,2-3-128 0,0 5 192 16,-2 4-192-16,1-2 0 0,-1 2 0 0,2-3 0 15,-1 1 0-15,1-1 0 0,0 2 0 0,0-2 0 16,-1-1 0-16,0 6 0 0,-1-1 0 0,1-1 0 15,0 0 0-15,2 0 0 0,0-4 0 0,0 2 0 0,0 5 0 16,0-3 0-16,3 3 0 0,-2 0 0 0,1 0 0 16,1 1 0-16,-1 0 0 0,0-1 0 0,1 3 0 0,0 1 0 15,0-3 0-15,-2 5 0 0,1-3 0 0,1 4 0 16,-2-3 0-16,2 3-160 0,-2 0 160 0,0 0 0 16,0 2 0-16,0-3 0 0,2 4 0 0,-1-3 0 15,-1 2 0-15,2 2 0 0,-2-2 0 0,0 2 0 16,-1-1 0-16,0 2 0 0,-1-2 0 0,-1 2 0 15,1 1 0-15,-1 0 0 0,-1-2 0 0,0 2 0 16,0-3 0-16,-1 3 128 0,0-1-128 0,-1 1 0 0,0 0-128 16,0-2 128-16,1 2 0 0,-1-3 0 0,0 3 0 15,0 0 0-15,0 0 0 0,0 0 0 0,0 0 0 16,0 0 0-16,0 0 0 0,0 0 0 0,0 0 0 0,9-20 0 16,-9 20 0-16,0-3 0 0,0 0 0 0,0 1 0 15,-1 0 0-15,-2 0 0 0,1-1 0 0,-1 2 0 16,-2 1 0-16,1-2 0 0,-1 0 0 0,-2 2 0 15,0 0 0-15,0 2 0 0,-3 0 0 0,0-1 0 16,-1 4 0-16,-2-1 0 0,0-1 0 0,-1 3 0 0,0-3 0 16,0 4 0-16,-2-1 0 0,1 0 0 0,0 0 0 0,0-2 0 15,0 2 0-15,0 0 0 0,1-2 0 0,-1 2 144 16,0 0-144-16,0 1 160 16,0-1-32-16,2 0 0 0,0 0 0 0,1 2 0 0,1-2-128 0,1 0 192 15,0-2-192-15,0 1 192 0,3-2-192 0,-2 1 0 16,2-2 0-16,2 0 0 0,1 0 0 0,0-2 0 15,2 0 0-15,0-2-176 0,2 0 176 0,2 0 0 16,0-2 0-16,1 1-128 0,0 0 128 0,2-3 0 0,3 2 160 16,-1-2-160-16,2 0 0 0,1 0 0 0,2-4-176 0,2 4 176 15,-1-4-320 1,2 3 64-16,2-1 16 0,-1-1 0 0,1 2-48 0,-1 1-16 16,1-4 0-16,0 3 0 0,-1 1 16 0,-1 3 0 15,0-4 0-15,-1 5 0 0,-1-4 288 0,0 2-160 0,-2-2 160 0,0 2-128 16,-1-1 128-16,0 1 0 0,0-2 0 0,-2 3 0 15,0-1 0-15,-1 1 0 0,0 1 0 0,0 1 0 16,-2 1 0-16,0 0 0 0,-2 1 0 0,0 1 0 0,0 1 0 16,0-2 0-16,-1 3 0 0,0 1 0 0,-1-2 0 15,0 0 0-15,-1 1 0 0,0-2 0 16,0 2 128-16,0-2-128 0,0 0 128 0,0 0-128 16,1 2 160-16,-1-1-32 0,0 2-128 0,2-1 192 0,-1 2 16 0,1-2 0 15,1 5 0-15,0-3 0 0,2 4-208 0,-1-4 0 16,2 4 128-16,-1 0-128 15,1 0 0-15,-1 1 0 0,0 1 128 0,0-2-128 0,0 2 256 0,-1-2 0 16,1 3 0-16,0-4 0 0,-2 1-256 0,1 0 0 16,0 1 128-16,0-1-128 0,-1-2 0 0,0 3 0 0,1-1 0 15,-1 0 0 1,0 0 0-16,-1 2 0 0,1-3 0 0,-1 2 0 0,1 0-128 0,-1 1 128 0,1 2-192 0,0-2 192 31,0 4-1920-31,0-1-288 0</inkml:trace>
  <inkml:trace contextRef="#ctx0" brushRef="#br0" timeOffset="18">21183 9553 7359 0,'-3'0'656'0,"-1"0"-528"0,3 0-128 0,-1 0 0 16,2 0 864-16,-1 0 144 0,-1 0 16 0,-3-3 16 15,0 2 608-15,1-2 112 0,-1 3 32 0,3-3 0 16,-1 3-384-16,1-3-80 0,2 1-16 0,-1 0 0 0,1 2-224 16,0 0-32-16,-2 0-16 0,4 0 0 0,-2 0-336 15,0 0-80-15,0 0-16 0,1 2 0 0,0 0-464 0,2 1-144 16,-3-3 0-16,0 0 0 0,0 0 224 0,0 0-64 15,17 16-16-15,-11-14 0 0,0 2 496 0,2 0 112 16,0 2 16-16,0-2 0 0,2 0-336 0,-1 3-64 16,3 3-16-16,-1-4 0 0,0 0-32 0,0 1 0 15,1 2 0-15,2-2 0 0,0 5-320 0,-1-3 144 16,0 1-144-16,-1 0 0 0,1 0 0 0,0-1 0 0,0-1 0 16,0 2 0-16,0-4 0 0,1 1 128 0,-2-2-128 15,1 0 0-15,-2-2 560 0,0 0 0 0,1-3 0 0,1 1 0 16,-1 1-80-16,0-2-16 15,2 3 0-15,0-3 0 0,-1 1-336 0,2 2-128 0,2-1 0 0,-1-1 0 16,3 2 0-16,-2 1 128 0,1-1-128 0,0 0 0 16,1 0 0-16,-2 2 0 0,2-3 0 0,-3 0 0 15,-1-2 0-15,-1 0 0 0,2 0 0 0,-2 0 0 16,1 0 0-16,-2 0 0 0,1 0 0 0,1-2 0 16,0 0 192-16,-2 2 0 0,1-2 0 0,-2-1 0 15,2 2 48-15,0-4 0 0,-1 4 0 0,1-4 0 16,-2 1-240-16,0 1 0 0,2-4 0 0,0 4 0 15,-1-3 0-15,2 1 0 0,0 0 0 0,0-2 0 16,0 3 0-16,-1 0 0 0,3 0 0 0,-3 0 0 0,1 2 0 0,-1-2 0 16,-2 2 0-16,-1-2 0 0,-1 2 0 0,-1-2 0 15,-2 1 0-15,-2 1 0 0,1 1 0 0,-1-3 0 16,0 1 0-16,-1 0 0 0,0 0 0 0,-1 0 0 16,1-2 0-16,-1 1 0 0,2 0 0 0,-2-4 0 15,2 1 0-15,-1 0 0 0,2-2 0 0,-1 2 0 0,0-2 0 16,1-1 0-16,-1 0 0 0,-1 2 0 0,1-1 0 15,-1 2 0-15,-1-2 0 0,0 2 224 0,0-2-64 16,0 5-16-16,-1-6-144 0,1 4 0 0,-2 1 144 0,2 0-144 16,-2 3 0-16,0-2 128 15,0-1-128-15,0 4 0 0,1-4 0 0,-1 4 0 16,-1-3 0-16,1 2 0 0,-1 2 0 0,0-4 0 0,0 4 0 0,-1-3 0 16,1 1 0-16,-1 1 0 15,-1 1 0-15,1 0 0 0,0 0 0 0,0 0 224 0,1 0-48 0,0 0-16 16,0 0-160-16,0 0 0 0,0 0 0 0,0 0 128 15,0 0-128-15,0 0 192 0,-21 0-192 0,17 0 192 16,2 0-192-16,-1 0 0 0,1 0 0 0,-1 0 0 16,-1 0 0-16,1 1 0 0,-2-1 0 0,0 2 0 15,-1 1 0-15,-1-2 0 0,0 2 0 0,0-1 0 16,-2 2 0-16,-1-4 0 0,1 3 0 0,0-3 0 0,1 0 0 16,-1 3 0-16,-2-3 0 0,0 0 0 15,0 0 208-15,1-3-32 0,2 3-16 0,-2 0 0 0,0-3-160 0,1 3 0 16,-1-3 0-16,2 2 0 15,-1 0 0-15,1 1 0 0,2-1 0 16,1 1 0-16,0 0 0 0,2 0 0 0,-1 1 0 0,3-1 0 0,-1 0 0 0,1 0 0 0,1 1 0 16,3-1 0-16,-1 0 0 0,1 0 0 0,2 0 0 15,1 0 0-15,0 0 0 0,1 0 0 0,2 1 0 0,0-1 0 16,2 3 0-16,-1-2 0 0,-3 1 0 0,3-2 0 16,0 3 0-16,2-2 0 15,1 2 0-15,-2-3 0 0,0 0 0 0,-1 0 0 0,1 0 0 0,-2-3 0 16,-1 3 0-1,0-1 0-15,0 1 0 0,0-3 0 0,-2 3 0 0,1 0 0 0,0-2 0 0,0 2 0 16,-1 0 0-16,-1 0 0 0,1 0 0 0,-1 2 0 16,0-2 0-16,0 3 0 0,0-3 0 0,-1 4 0 15,1-2 0-15,-2 2 0 0,1-2 0 0,1 2 0 0,-1-2 0 16,0 2 0-16,0 0 0 0,0-2 0 0,0 2 0 16,0-1 0-16,1 0 0 0,-1-3 0 15,0 3 0-15,-1-2 0 0,-1 1 0 0,1-2 0 0,-1 4 0 0,1-1 0 16,0-2 0-16,0 1 0 0,-2 2 0 0,1 1 0 15,0-1 0-15,-1-1 0 0,0 1 0 0,0 1 0 16,-1 3 0-16,0-2 0 0,-1 2 0 0,2 0 0 16,-3 0 0-16,-1 1 0 15,1-2 0-15,-2 2 0 0,-1 1 0 0,2-3 0 0,-2 2 0 0,0-3 0 16,0 0 0-16,-1 1 0 0,1 0 0 0,-2-2 0 16,3 1 0-16,-3 0 0 15,2 2 0-15,-1-2 0 0,0 0 0 0,-1 0 0 16,0 2 0-16,1 0 0 0,0 2 0 0,0 3 0 0,-2-1 0 0,2-2 0 0,-1 2 0 0,-1 1 0 15,1-3 0-15,1-1 0 0,1 1 0 16,0-1 0 0,1 0 0-16,-1-2 0 0,3-1 0 15,1-2 0-15,-1 1-128 0,4-4 128 0,0 2-160 0,2-3 160 16,3-4-1216 0,3 1-160-16</inkml:trace>
  <inkml:trace contextRef="#ctx0" brushRef="#br0" timeOffset="19">25771 9522 3679 0,'-4'-4'320'0,"1"0"-320"0,0 2 0 0,2 0 0 15,1 1 704-15,0 0 80 0,0 1 16 0,-1-4 0 16,1 2 416-16,-2-4 64 0,2 2 32 0,0-2 0 15,2 1-128-15,-1 0-32 0,0 2 0 0,2 0 0 16,-2 0-608-16,0 3-128 0,0-2-32 0,-1 2 0 16,1 0-256-16,-1 0-128 0,0 2 128 0,0-2-128 15,0 0 432-15,0 0 0 0,0 0 0 0,0 0 0 16,0 0 592-16,0 0 128 0,0 0 32 0,-14 13 0 16,11-11 96-16,-1 2 0 0,0-1 16 0,-1 0 0 0,0-2-400 0,0 4-96 15,-1-1-16-15,-1-2 0 0,2 2-16 0,-1 2 0 16,-1-2 0-16,-2 2 0 0,-1 0 112 0,-1 2 16 15,-1 3 0-15,-3-1 0 16,1 2-192-16,-2 0-48 0,0 2 0 0,0-2 0 16,-1 2-272-16,-2 1-48 0,1 1-16 0,-1-1 0 0,-1-2-112 0,2 2-16 0,-1-4-16 15,1 0 0-15,2-1-176 0,-2-2 0 0,1 0-160 16,0 1 160-16,-1-3 0 0,1-1 208 0,0 1-16 0,-1-1 0 16,0 2-64-16,-2-4-128 15,2 3 176-15,-2-2-176 0,2 0 128 0,0 1-128 16,1-1 0-16,-1-2 0 0,3 2 0 0,1-3 0 15,-1 1 0-15,1 1 0 0,1-3 0 0,-1 1 0 16,3 2 128-16,0-3-128 0,0 2 128 0,-1-2-128 16,1-2 144-16,0 2-144 0,0 0 176 0,-1-3-176 0,1 2 192 15,-1 1-192-15,1-3 176 0,-1 1-176 0,0 1 160 0,-2-3-160 16,0 2 192-16,0-2-48 0,-3-2-16 0,1 1 0 16,0-2-128-16,-1 0 0 0,-3-3 0 0,0 0 0 15,1-2 0-15,-1 0 0 0,0-1 0 16,0 3 0-16,3-2 0 0,1 2 0 0,1 1 0 0,1 2 128 15,1 1-128-15,0 0 0 0,2-1 0 0,0 2 0 16,1 2 0-16,0-1 192 0,2-2-192 0,-1 2 192 0,2 2-192 0,-1-1 0 16,1 2 0-1,1-2 0-15,1 1 0 0,-1 1 0 0,1 1 0 0,0 0 0 16,-2 0 0-16,3 0-176 0,-1 0 48 0,0-3 0 0,1 2 128 0,0 1 0 16,1-2 0-16,-1-1 0 15,0 2 0-15,0-2 0 0,2 1 0 0,-1 1 0 16,1-2 0-16,-1 1 0 0,2 1 0 0,-1-2 0 15,1 3 0-15,-2-2 0 0,3 0 0 0,-2 2 0 0,0 0 0 0,2 0 0 16,0 0 0-16,0-2 0 0,0 2 0 0,0 0 0 16,2 0 0-16,-2 0 0 0,0 0 0 0,0 0 0 15,0 0 0-15,0 0 0 0,0 0 0 0,0 0 0 16,0 0 0-16,0 0 0 0,0 0 0 0,0 0 0 16,0 0 0-16,0 0 0 0,0 0 0 0,0 0 0 15,-13 16 0-15,11-14 0 0,1 1 0 16,-1-3 0-16,1 4 0 0,1-4 0 0,-1 2 0 0,1 2 0 15,0-3 0-15,0 1 0 0,0 1 0 0,1 1 0 0,-1 2 0 0,1 0 0 16,1 1 0-16,-1 2 0 0,1 0 0 0,-1 4 0 16,-1 0 0-16,0 0 0 0,0 5 0 15,-2-2 0-15,0 1 0 0,-3 2 0 0,0 2 0 0,0-3 0 16,0 2 0-16,-1-1 0 0,-1-3 0 0,1 0 0 0,1-2 0 0,-1 0 0 16,2-4 0-16,-1 0 0 15,2-1 0-15,0-3 0 0,0 0 0 0,0-2 0 16,1-2 0-16,0-2 0 0,2 0 0 0,-1 0 0 15,1 0 0-15,-1-2 0 0,1-2 0 16,-1-2 0-16,-1 2 0 0,0-5 128 0,1 3-128 0,-1-4 176 16,2 0-16-16,-1-1 0 0,1 0 0 0,0-1 0 15,0-1-160-15,0-1 192 0,0 0-192 0,0-2 192 16,1-3-192-16,-1 0 0 0,2-2 0 0,-2 1 0 16,1-3 0-16,0 1 0 0,-1 4 0 0,1-1 0 15,1 1 0-15,-1 1 0 0,0-1 0 0,0 1 0 16,1 4 0-16,-1-3 0 0,1 4 0 0,2-1 0 15,-2 5 0-15,2-2 0 0,-1 0 0 0,0 1 0 16,1 2 0-16,-1 1 0 0,-1 1 0 0,0 1 0 16,1 3 0-16,-2-2 0 0,2 3 0 0,-2-2 0 15,-1 2 0-15,1 2 0 0,-1 1 0 0,0 1 0 0,0-1 0 16,0-3 0-16,0 0 0 0,0 0 0 0,-5 25 0 0,4-19 0 16,0-2 0-16,-1 2 0 0,2 0 0 15,2-3 0-15,-1 0 0 0,0 1 0 0,3-1 0 0,1-3 0 16,0 0 0-16,2 0 0 0,2 0 0 0,1-3 0 15,3-1 0-15,2-2 0 0,4 3 0 0,1-4 0 16,2 1 0-16,4 0 128 0,3 0-128 0,5-3 0 16,0 2 0-16,1 1 0 0,1-3 0 0,-1 2 0 15,-3-2 0-15,-3-1 0 0,0 0 0 0,-3 0 0 16,0 2 0-16,-2-5 0 0,0 3-128 0,-1 0 128 0,0-1 0 0,-2 0 0 16,-1 2-320-16,-3-3 0 0,-2 2 0 0,-2 2-18896 15</inkml:trace>
  <inkml:trace contextRef="#ctx0" brushRef="#br0" timeOffset="20">20331 11474 5519 0,'-2'1'496'0,"1"2"-496"0,1-3 0 0,-2 2 0 15,2-2 736-15,0 0 48 16,-1 2 16-16,-1 0 0 0,0 2 144 0,0 1 16 0,0-2 16 0,0-1 0 16,1 0 48-16,0 1 16 15,0-2 0-15,1-1 0 0,0 0-192 0,0 0-32 0,1 2-16 0,-1-2 0 16,0-2 320-16,0 2 64 0,0 0 16 15,0 0 0-15,0 0-240 0,0 0-32 0,0 0-16 16,0 0 0-16,0 0-416 0,0 0-96 0,17-11-16 0,-13 8 0 16,0 1 0-16,-1-2-16 0,1 0 0 0,1-1 0 15,0-1 208-15,0-1 64 0,1 1 0 0,-1-4 0 0,1 1-176 16,0-1-16-16,2 0-16 0,-2-2 0 0,3-3-144 0,-2 2-32 16,0 0 0-16,1-3 0 0,-2 1-128 0,0 2-128 15,-1 0 192-15,0 0-192 0,0-2 128 0,0-1-128 16,0 0 0-16,1-3 0 0,-1 3 128 0,0-2-128 15,0 1 0-15,0-2 0 0,0 0 240 0,0-2-64 16,0 4-16-16,-2-4 0 0,1 2-160 0,-1-1 0 16,-1 1 0-16,-1 0 128 0,1-2-128 0,-2 1 0 15,0-1 0-15,-2 1 0 0,2 1 0 0,-1-2 128 16,0 1-128-16,-2-2 0 0,2 3 320 0,0-2-32 16,0 1 0-16,-2 0 0 0,2 2-288 0,-2-1 0 0,2 0 0 15,0 0 0-15,0 0 128 0,1 1-128 0,0 1 0 16,0-1 0-16,0 1 128 0,-1 2-128 0,1-3 0 15,0 4 0-15,-2 2 224 0,2-3-16 16,-1 4 0-16,0-4 0 0,0 1-208 0,-2-1 176 0,1 3-176 0,-1 0 160 16,1 1 144-16,-2 2 16 0,2 0 16 0,-1 2 0 15,-1-2-64-15,1 2-16 0,-1-2 0 0,0 2 0 16,1-2-64-16,-2 3-32 0,1-3 0 0,1 4 0 16,1-1-160-16,-1-3 0 0,1 6 0 0,-2-4 128 0,3 1-128 0,-1 3 0 15,-1-4 0-15,1 1 0 0,0 1 0 16,0 2 0-16,-2-1 0 0,2-2 0 15,0 2 0-15,0-1 0 0,0 0 0 0,0 3 0 16,0-5 0-16,-1 4 0 0,1-2 0 0,1 1 0 0,-1 2 0 0,1 0 0 16,0-1 0-16,0 0 0 0,-1 3 0 0,1-4 0 15,0 4 0-15,1 0 0 0,-1 0 0 0,-1 0 0 16,1 0 0-16,0 0 0 0,0 0 0 0,0 2 0 16,1-2 0-16,0 0 0 15,0 0 0-15,0 0 0 0,-13 16 0 0,9-10 0 0,1 3 0 0,-1-2 128 0,0 4-128 0,1-1 192 16,-1-3-192-16,-1 5 0 0,0 4 0 15,0-3-176-15,0 2 176 0,0 1 0 16,0 0 0-16,-1-1 0 16,1 1 0-16,0-2 0 0,1 1 0 0,0 1 0 0,-1-3 0 0,1 2 0 15,-1-1 128-15,1-2-128 0,-1 0 0 0,2 2 0 16,-1-3 0-16,0 2 0 0,-1-4 0 0,1 1-128 0,0-1 128 0,0-3-128 16,1 2 128-16,0-6 0 0,0 2 0 0,1-2 0 15,0-2 0-15,1 1 0 0,1-1 0 0,-1-1 0 16,1 1 0-16,0-2 0 0,1-2 0 0,0-1 0 15,-1 5 0-15,0 0 0 0,8-20 0 0,-4 10 0 0,-1 1-128 16,2-3 128 0,-1 5-128-16,1-3 128 0,2-2-256 0,2-4 16 15,0-2 16-15,-1 1 0 0,2-2-96 0,-1 1 0 0,-1-2-16 0,1 4 0 0,0-2 80 0,-2 1 32 16,1 0 0-16,-2 4 0 0,0-2 224 0,-2 4-144 16,1-1 144-16,-2 1-128 0,0 3 128 0,-1-1 0 15,1 2 0-15,-2 0 0 0,1-2 0 0,-2 4 0 31,2 1 0-31,-2 1 0 0,1 2 0 0,-1-3 0 0,0 4 0 0,0-2 0 16,0 2 0-16,0-3 0 0,0 3 0 0,0 0 0 16,0 0 128-16,-1 0-128 0,1 3 128 0,0-3-128 0,0 0 160 0,0 0-32 0,0 0-128 15,0 0 192 1,0 0-16-16,0 0-16 0,0 0 0 0,0 0 0 16,0 0 112-16,0 0 32 0,0 0 0 0,0 0 0 15,0 0-48-15,0 0-16 0,0 0 0 0,0 0 0 16,0 0-240-16,0 0 0 0,20-6 128 0,-16 6-128 15,1 2 0-15,2-1 176 0,-1 2-176 0,0 1 160 16,1 1-160-16,1 0 192 0,2 0-192 0,-2 1 192 16,3 0-192-16,1-1 0 0,0 1 0 0,0 0 0 15,3 0 176-15,-1 3-48 0,1-3-128 0,-1 0 192 16,3 2-64-16,-1 0-128 0,-2-1 176 0,0-1-176 0,2 0 0 16,-4 0 0-16,2 2 0 0,-2-2 0 0,1 2 0 15,-3-1 0-15,0 0 0 0,-2-3 0 0,0 2 0 0,-1-1 0 16,-1-1 0-16,0-2 0 0,1 2 0 0,-1-3 0 15,-1 2 0-15,1-1 0 0,-1-1 0 0,0 2 0 16,1-3 0-16,0 0 0 16,2 0-432-16,0 0-32 0,1 0-16 0,0 0 0 15,0 0-1312-15,3 2-256 0,1-2-48 0,2 4-13456 0</inkml:trace>
  <inkml:trace contextRef="#ctx0" brushRef="#br0" timeOffset="21">22488 8793 3679 0,'0'0'320'0,"-1"0"-320"0,1 0 0 0,0 2 0 16,1 0 224-16,-2 0-32 0,-1-2 0 0,1 4 0 15,-1-1-192-15,-1-3 144 0,1 1-144 0,2-1 128 0,0 0 816 16,0 0 144-16,0 0 48 0,0 0 0 0,0 0-96 16,0 0-16-16,0 0 0 0,0 0 0 0,0 0-144 0,-16-10-48 15,16 6 0-15,-2 2 0 0,1-2-16 0,0 2-16 16,0-2 0-16,0-2 0 0,-1 3 96 0,0 0 0 16,1 0 16-16,-3 2 0 0,1-4 0 0,1 1 0 15,-2 0 0-15,-1-2 0 0,2 3-32 0,-2-4-16 16,0 2 0-16,0 2 0 0,0-1-192 0,-1 0-32 15,-2-2-16-15,1 4 0 0,-1-2-288 0,0-1-48 16,0 1-16-16,1 1 0 0,-3 0 48 0,0-1 0 16,-2 1 0-16,-2-2 0 0,0 1 80 0,0 0 32 0,-1 1 0 15,-1 0 0-15,0 1-240 0,0 0-32 0,-2 0-16 16,0 2 0-16,-1 0-144 0,-1 0 0 0,1 0 0 16,-1 2 0-16,0-2 0 0,0 0 0 0,0 2 0 15,2 0 0-15,-1-2 0 0,0 0 0 0,-1 0 0 16,0 0 0-16,0 1 128 0,-1-1-128 0,0 0 128 0,1 0-128 15,2 0 352-15,-2 0-16 0,2 0 0 0,0-1 0 16,1 1-208-16,-2-2-128 0,2 2 128 0,0 0-128 16,1 2 0-16,0-2 128 0,1 0-128 15,1 1 0-15,2-1 0 0,-2 2 0 0,2 1 0 16,1-3 0-16,-2 4 0 0,3-1 0 0,-1 0 0 16,0 0 0-16,1 0 0 0,0 0 0 0,0 2 0 0,1 0 0 15,-3 1 0-15,3 0 0 0,-3 2 0 0,3-2 0 16,-3 2 0-16,3-1 0 0,-3 2 0 0,1-1 0 15,0 3 0-15,1-4 0 0,2 2 0 0,-1 1 0 16,2-4 0-16,0 4 0 0,1-1 0 0,-1-2 128 0,1 2-128 0,-2 1 0 16,2-2-128-16,0 0 128 15,0 2 0-15,-1 1 0 0,1-1 0 0,0-3 0 0,0 2 0 16,0-1 0-16,-1 0 0 0,3 0-128 0,-3 0 128 0,2 1 0 16,-1-3 0-16,-1 1 0 0,2-1 0 0,-1 3 0 15,1-3 0-15,-1 0 0 0,2 2 0 0,-1-2 0 16,2 0 0-16,0-2 0 0,0 1 0 0,0 1 0 0,-1-2 0 0,1-1 0 15,1 4 0-15,-1-5 0 0,1 2 0 0,-1-2 0 16,1-1 0-16,1 2 176 16,0-1-176-16,-1-2 192 0,1 2 128 0,-1 0 48 0,0-2 0 0,0 0 0 15,1 0-368-15,-1 0 128 0,1 0-128 0,1-2 0 16,0 2 0-16,0 0 0 0,0 0 0 0,0 0 0 0,0 0 0 16,0 0 0-16,0 0 0 0,0 0 0 0,-9-20 0 0,9 17 0 15,0 0 0-15,0-1 0 0,2-2 0 0,-1 0 144 16,1-3-144-16,1 2 160 0,-1-2 96 0,2-1 32 15,-1 0 0-15,0-1 0 0,2 1-288 0,0-2 0 16,0 2 0-16,1-4 0 0,-1 2 0 0,1-1 0 16,-1-1 0-16,2 0 0 0,-3 2 0 0,1-4 0 0,0 1 0 15,0 1 0-15,-1 2 0 0,1-4 0 0,-1 3 0 16,-2-3 0-16,2 4 0 0,-2-2 0 0,1 2 0 0,-1 0 0 16,1 3 0-16,-1 2 0 0,1-3 0 0,-2 3 0 15,0 2 0-15,2 2 0 0,-2-1 0 0,0 2 0 16,0-1 0-16,1 2 0 0,-2 1 0 0,0 1 0 15,1 2 0-15,-1-1-144 0,-1 4 144 0,1 0 0 16,-2 2 0-16,0 2 0 0,-1 1 0 0,1-1-128 16,-2 3 128-16,1 2 0 0,-2-1 0 0,-2 1 0 15,2 1 0-15,-2 0 0 16,0 2 0-16,-1-2 0 0,1 3 0 0,-1-3 0 16,1 0 0-16,-2 0 0 0,1-1 0 0,0-1 0 0,1 0 0 0,-1-4 0 0,3 3 0 15,-1-3 0-15,1 0 0 0,-1-1 0 0,1 3 0 16,0-5 0-16,2-1 0 0,-1 3 0 0,1-3 0 0,0 0 0 15,1 4 0-15,0-3 0 16,1 2 0-16,-1-1 0 0,2 0 0 0,-1-2 0 0,2 1 0 0,1-4 0 31,0 3 0-31,1-3 0 0,-1 1 0 0,2-2 0 16,2-1 0-16,0 2 0 0,0-1 0 0,2 0 128 16,-1 0-128-16,3-2 0 0,1 1 0 0,2-1 0 15,0-1 0-15,4 1 128 0,0-4 80 0,1-1 32 16,2 2 0-16,1-1 0 0,-1-1-112 0,-1 0-128 0,0 3 176 0,3-5-176 15,2 1 0-15,-1 3 0 0,1-4 0 0,-1 1 0 16,0 2 0-16,-1 2 0 0,0-1 0 0,-1 2 0 16,-1-1 0-16,-2 2 0 0,-2 0 0 0,2 0-144 15,0 0-176-15,5 0-48 0,-1 2 0 0,1-2-17040 16</inkml:trace>
  <inkml:trace contextRef="#ctx0" brushRef="#br0" timeOffset="22">26629 11608 14735 0,'-2'-1'1312'0,"0"-2"-1056"0,1 3-256 0,1 0 0 16,0 0 704-16,-1-2 64 0,-2 0 32 0,1 0 0 0,-3-2 512 16,0-2 96-16,-1 4 32 0,1-2 0 0,0 0-416 0,-1 2-64 15,2-2-32-15,-1-1 0 0,0 4-224 0,0-4-64 31,0 4 0-31,-1-2 0 0,1 1 256 0,-2 0 64 0,1 2 0 16,-2 0 0-16,1 0-80 0,-1 0-16 0,1 0 0 0,-2-2 0 16,1 2-352-16,-1-1-64 0,2-2 0 0,-2-1-16 15,1-2 0-15,0 1 0 0,0-2 0 0,0 1 0 16,-1-3 144-16,-1 2 48 0,2-3 0 0,-1 1 0 0,0-1-368 0,1-2-80 16,-1 2-16-16,0-2 0 0,1 2-32 15,-1-3-128-15,0 1 192 0,-1 0-64 16,2-2-128-16,-1-1 0 0,0 2 0 0,1-5 0 15,0 5 0-15,1-3 0 0,1-3 0 0,-2 0 0 0,2 0 0 0,1 0 0 0,0-1 0 32,2-2 0-32,-1 1 0 0,-1 1 0 0,1-1 0 15,0 1 0-15,2 2 0 0,0-2 0 0,-1 2 0 0,2-1 128 16,-3-1-128-16,4 3 0 0,-1 0 0 0,1 1 0 16,1-3 0-16,0 0 0 0,2 1 0 0,-1-1 0 15,2 2 0-15,0-2 0 0,1 1 0 0,-2 2 128 0,2-4-128 16,2 2 0-16,-3-1 0 0,1 0 0 0,2 1 0 15,-1 2 0-15,-1-2 0 0,1 4 0 0,0-1 0 0,0-1 0 16,0 2 0-16,1 2 0 0,-1-2 0 0,-1 3 0 16,2-3 0-16,-1 2 0 0,2 0 0 0,-2-2 0 15,1 2 0-15,1-1 0 0,-2 1 0 0,0 0 0 16,2-1 0-16,-2 1 0 0,1 1 0 0,-1 2 0 16,1-1 0-16,0 0 0 0,-1-1 0 0,2 1 0 15,-1 3 128-15,-1-2-128 0,2-1 0 0,0 0 0 16,1 2 128-16,0-2-128 0,-2 4 0 0,2-4 0 15,-1 4 0-15,2-3 0 0,-1 2 0 0,-1-2 0 16,1 0-224-16,0 2 80 0,-3 1 144 0,0-1 0 16,-1 4 0-16,0-2 0 0,-1 1 0 0,-2 3 0 0,-1-2 0 15,2 3 0-15,-2 0 0 0,-1 0 0 0,1 0 0 16,-1 0 0-16,0 3 0 0,2-3 0 0,-2 0 0 0,0 0 0 16,0 0 0-16,0 0 0 0,0 0 0 15,0 0 0-15,0 0 0 0,0 0 0 0,0 0 0 0,0 0 0 16,0 0 0-16,0 0 0 0,0 0 0 0,0 0 0 15,0 0 0-15,0 0 0 0,0 0 0 0,0 0 0 16,0 0 0-16,0 0 0 0,-13 17 0 0,11-14 0 16,-2-3 0-16,0 2 0 0,1-1 0 0,-2 2 0 0,0-1 0 15,1-2 0-15,-2 4 0 0,1-3 0 0,-1 4 0 16,0-4 0-16,-1 4 0 0,0-1 0 0,0 0 0 16,-1 2 0-16,0 0 0 0,-2 0 0 0,1 3 0 0,-1-3 0 15,0 2 0-15,0-2 0 0,0 2 0 0,0-1 0 16,1 0 160-16,-1-1-160 0,-1 0 0 0,-1 1 0 15,1 0 0-15,-1-1 0 0,1 3 320 0,0-3-16 16,-2 0-16-16,2 0 0 0,-1 2-288 0,1-2 0 16,0 0 0-16,1 0 0 0,1-2 0 0,2 1 0 15,0-4 0-15,1 2 0 0,3-1 0 0,-1-2 0 0,1 0 0 16,1 0 0-16,1 0 0 0,1-2 0 0,0-1 0 16,0 2 0-16,1-1 0 0,0-1 0 15,2-1 0-15,-1 1 0 0,2-1 0 0,1 1 0 16,1-3 0-16,0 0 0 0,3 0 0 0,-1 0 0 0,4-2 0 0,0 0 0 15,1 2 0-15,1-4 0 16,1 1 0-16,0 2 0 0,-2-3 0 0,2 1 0 0,0 3 0 0,0-4-144 16,-2 1 144-16,2 2 0 0,-1 1 0 0,1-4 0 15,-2 4 0-15,0-1 0 0,0 1 0 0,-2 0 0 16,-1 0 0-16,1 0 0 0,-1-1 0 0,0 4 0 16,-1-2 0-16,0 4 0 0,-2-3 0 0,-1 1 0 0,-1 1 0 15,0 1 0-15,-1 1 0 0,0 0 0 0,-2 0 0 16,0-3 0-16,1 6 0 0,-1-3-128 0,0 0 128 15,-1 0 0-15,0 1 0 0,-1 1 0 0,0-2 0 0,0 3 0 16,0 1 0-16,-1-2 0 0,0 3 0 16,-1 0 0-16,-1 1 0 0,-1 2 0 0,2 0 0 0,-3-2 0 15,0 2 0-15,0 0 0 0,1 0 0 0,0 1 0 16,-1 0 0-16,2 0 0 16,0 1 0-16,1-1 0 0,-1 1 0 0,2-1 0 15,1 1 0-15,-1 3 0 0,1-1 0 0,0 0 128 16,-2 1-128-16,2-2 0 0,2 4 128 0,-1 1-128 0,0-1 176 15,0 1-48-15,1 0 0 0,0 0 0 0,-1 0-128 16,2-1 0-16,-2-3 0 0,2 2 128 0,-1-2-128 16,2 1 0-16,-2-4 0 0,2 0 0 0,0-2 0 0,-1 0 0 0,1-1 0 15,0 0 0-15,1-2 0 0,0-2 0 0,0 2 0 16,-2-2 0 0,2 0-384-16,0 0-64 0,1-2-16 0,1 3-18304 15</inkml:trace>
  <inkml:trace contextRef="#ctx0" brushRef="#br0" timeOffset="23">23993 11892 3679 0,'-1'-1'320'0,"1"0"-320"16,0-1 0-16,0 2 0 0,0-2 864 0,0 1 96 0,0-2 32 0,-2-3 0 15,2 0 416-15,0-4 64 0,0-2 32 0,0 2 0 16,2-3-336-16,-1 1-64 0,0-2-16 0,0 0 0 16,1 0 16-16,-2 2 0 0,1-4 0 0,0 1 0 15,0-1-16-15,0 1 0 0,1 1 0 0,-1-2 0 16,0 1-176-16,0 2-32 15,1-3-16-15,-1-3 0 0,-1 3-176 0,1-3-48 0,0 3 0 0,1-5 0 0,-1 4-224 16,3-4-48-16,-1 1-16 0,1-2 0 0,1 1-16 16,0 1 0-16,1-2 0 0,1 0 0 0,1 1 64 15,1 1 16-15,-1-1 0 16,2 1 0-16,0 0-144 0,1-1-16 0,0 1-16 0,0-1 0 16,0 2-64-16,1 0-16 0,0-3 0 0,0 2 0 15,-1 1 32-15,2-2 0 0,0 2 0 0,2-1 0 0,-2 1-16 0,1 1 0 16,4-2 0-16,0-5 0 0,2 3-16 0,1-3 0 15,0-1 0-15,1-1 0 0,1 4-160 0,-2-5 0 16,0 5 0-16,-1 1 0 0,-2 1 0 0,1-2 0 16,0-1 0-16,1 1 0 0,0 1 0 0,-1 2 0 15,2-2 0-15,-2 4 0 16,1-4 0-16,1 3 0 0,0 0 0 0,1 2 0 0,-1 0 496 0,2-1 64 16,-2 3 16-16,-2-3 0 0,0 4-576 0,1-2 0 0,0-2 0 0,1 2 0 31,1-1 0-31,-1-1 0 0,1 2 0 0,0-3 0 0,-2 4 0 0,1 2 0 0,0-2 0 0,0 1 0 31,0 2 0-31,0-2 0 0,2 3 0 0,-4 0 0 0,2 3 0 0,-1-2 0 16,0 0 0-16,-3 1 0 0,2-1 0 0,-1 0 0 0,0 2 0 0,-2-2 0 0,1 4 0 15,-2-1 0 1,-2 1 0-16,1 0 0 0,1 0 0 0,0-2 0 0,-2 2 0 0,1 1 0 0,1-1 0 0,1 0 160 16,-1 1-160-1,0 0 128-15,1 1-128 0,-3 1 0 16,1-2 0-16,-2 1 0 0,1 1 0 0,-1 0 0 15,0 2-176-15,-2-2 176 0,0 3 0 0,-1-2 0 16,-2 2 0-16,-2 0 0 0,1-2 0 0,-2 2 0 16,0 0 0-16,-1 0 0 0,0 0 0 0,-2 0 224 15,2 0-48-15,-3 0-16 0,1 0-16 0,0 0 0 16,0 0 0-16,1-2 0 0,-1 2-144 0,0 0 0 16,2-3 0-16,-3 3 0 0,0 0 0 0,0 0 0 0,0 0 0 0,0 0 0 15,0 0 0-15,0 0 0 0,0 0 0 0,0 0 0 16,0 0 0-16,0 0 0 0,7-19 0 0,-8 16 0 15,-2 2 192-15,2 1-64 0,-1-3 0 0,-2 1 0 16,1 1-128-16,0 1 0 0,-1-3 144 0,-1 1-144 16,0 1 128-16,0-2-128 0,-1 1 128 0,0 0-128 15,0-1 0-15,-2 0 128 0,-1 1-128 0,2 0 0 16,-2 0 0-16,1-2 0 0,-2 2 0 0,-1 2 0 16,0-4 0-16,-2 4 0 0,1 0 0 0,-2 0 0 0,1 0 160 15,-2 0-32-15,1 1-128 0,-2 2 192 0,3-1-192 0,-1-2 0 16,0 2 0-16,2-2 0 0,2 0 0 0,1 0 0 15,2-2 0-15,1 0 0 0,2 2 0 0,3-4 0 16,0 2 0-16,2-1 0 0,0 2 0 0,2-2 0 16,0 2 0-16,1-1 0 0,2-2 0 0,-1 4 0 15,4-2 0-15,-1-2 0 0,1 1 0 0,2 1 0 16,3 1 0-16,1-2 0 0,2 1 0 0,-1-2 0 16,3 3 0-16,0-4 0 0,-1 4-192 0,0-4 192 15,2 3-192-15,-1-3 192 0,-1 4-224 0,1-3 64 16,-2 2 16-16,2 0 0 0,-2 0 144 0,0 0 0 15,0-1 0-15,0 2-128 0,-3 1 128 0,0 0 0 16,-2 4 0-16,-1-2 0 0,-1 2 0 0,-1 2 0 0,-2 2 0 0,0 0 0 16,-2 2 0-16,-2 0 0 0,0 1 0 0,-2 0 0 15,0 4 0-15,-2-1 0 0,0 1 0 0,-2 1 0 16,0-1 0-16,-1 1 0 0,3 0 0 0,-3 0 0 16,-1 0 0-16,1-1 0 0,-1 1 0 0,0 0 0 15,0 0 128-15,0-1-128 0,1 1 128 0,-3 0-128 16,1 2 0-16,-1-1 0 0,-1-1 0 0,2-3 0 0,0 2 0 15,2-3 0-15,-1-2 0 0,0-2 0 0,3 0 0 0,-1-5 0 16,2 1 0-16,0-2 0 16,1-4-256-16,1 2-128 0,0-4-32 0,1-2-17376 15</inkml:trace>
  <inkml:trace contextRef="#ctx0" brushRef="#br0" timeOffset="24">24416 9085 3759 0,'0'0'336'0,"-2"0"-336"0,2 3 0 0,-1-3 0 0,0 0 528 0,0 0 48 15,0 1 0-15,-2 0 16 0,1 3-48 0,-3-3-16 0,0 1 0 0,1 2 48 16,0-1-576-16,1 0 0 0,0 0 0 0,1-1 0 16,0-2 0-16,1 0 0 0,0 0 0 0,1 0 0 15,-1 0 128-15,1 0 0 16,-2 0 16-16,2 0 32 0,-1-2 832 0,1 2 160 0,-1 0 48 0,1 0 32 0,0 0-224 0,0 0-32 31,0 0-16-31,0 0 32 0,0 0-352 0,0 0-64 16,0 0-16-16,0 0 32 0,0 0 160 0,0 0 16 15,0 0 16-15,-17-10 32 0,17 7-64 0,-2 0 0 16,2-2 0-16,0 1 32 0,2 0 16 0,-1 1 0 16,0-3 0-16,2-1 32 0,-1 2-144 0,1 0-48 0,0-1 0 0,2 0 32 15,0 0-48-15,0 0-16 0,3 0 0 0,-1-3 32 16,0 1-416-16,2 0-96 16,2 0-16-16,0 2 0 0,3-4-128 0,-1 2 0 15,2-1 0-15,-1-1 0 0,0 3 0 0,-1-2-176 16,3 0 176-16,1 2-128 0,3-3 128 0,1 1 0 15,2-1 0-15,1 1 0 0,3-4 0 0,1 3 0 16,3 2 0-16,0-2-128 0,-1 0 128 0,1-2 0 16,1-3 0-16,2 1 0 0,-2 2 0 0,1-3 0 0,0 1 0 0,-4 4 0 15,-2-1 0-15,2 4 0 0,-1 1 0 0,1-1 0 16,-2 4 0-16,-1-1 0 0,-1 3 0 0,-2 1 0 16,-1 2 0-16,-1 1 0 0,-1 0 0 0,-1 4 0 15,-2-4 0-15,0 2 0 0,1 0 0 0,-2 0 0 16,0 1 0-16,1 1 0 0,-2-4 0 0,0 3 0 15,-2 1 0-15,0-4 144 0,-2 1-144 0,-1 1 160 0,1 1-160 16,0-2 0-16,0 3 0 0,-1 0 128 0,-1-3-128 16,-1 3 0-16,1 0 0 0,-1-1 0 0,0 0 0 0,0 1 0 15,-2-1 0-15,0-3 0 0,-2 4 0 0,1-5 0 16,-3 2 0-16,2 0 0 0,-3 1 0 0,0-5 0 16,1 3 0-16,-2-2 0 0,0 2 0 0,1-3 0 15,-1 2 0-15,0-2 128 0,0 0 800 16,0 2 160-16,0-2 16 0,0 0 16 0,0 0-640 0,0 0-128 15,0 0-32-15,0 0 0 0,0 0-64 0,0 0-32 16,0 0 0-16,0 0 0 0,0 0 144 0,5-20 16 16,-5 17 16-16,0 0 0 0,0-1-400 0,-2 1 0 15,2-3 0-15,-2 3 0 0,1-4 0 0,0 1 0 0,-2 0 128 16,1 0-128-16,-1 0 0 0,3 0 0 0,-4-2 0 16,2-1 0-16,-1 2 0 0,0-4 0 15,0 0 0-15,0 2 0 0,-1-1 304 0,1-2 16 0,0 2 16 0,-2-2 0 16,1-1-208-16,-1 1-128 0,1 2 160 15,-1 0-160-15,-1-2 0 0,0-1 0 0,-1-2 0 0,-1 4 0 16,1-1 0-16,-1 0 0 0,0 2 0 0,0-3 0 16,1 7 0-16,1-4 0 0,-1 2 0 0,0 0 0 15,1 0 0-15,1 1 0 0,0 0 0 0,0 2 0 16,3 1 0-16,-1 1 0 0,1 3 0 0,0-3 0 0,2 3 0 16,-1-2 0-16,1 2 0 0,-1 0 0 0,1 0 0 15,0 0 0-15,1 0 0 0,-1 0 0 16,1 0 0-16,1 2 0 0,0-2 0 0,-2 0 0 0,0 0 0 0,0 0 0 15,0 0 0-15,21 6 0 0,-15-3 0 0,-1 0 0 16,0 0 0-16,0 2 0 0,3 0 0 0,0 5 0 16,2-4 0-16,0 4 0 0,0 2 0 0,1-2 0 15,0 2 0-15,0-2 0 0,0 3 0 0,2-5 0 16,-2 3 0-16,-1 1 0 0,2-2 0 0,-1-3 0 16,0 2 0-16,-1-1 0 0,1 0 0 0,-1 0 0 15,1 5 0-15,-1-2 0 0,0 4 0 0,-1-2 0 0,-2 2 0 16,0-3 0-16,-1 1 0 0,-3-1 0 0,1-2 0 15,-1 0 0-15,-2 0 0 0,-1-1 0 16,0-3 0-16,-1 0 0 0,-1-2 0 0,0 2 0 16,-2-3 0-16,0 1 0 0,1 1 0 0,-2 1 0 0,1-2 0 0,-1-1 0 15,0 0 0-15,0-2 0 0,0 2 0 0,0-1 0 16,2 0 0-16,-2 0 0 0,1-2 0 0,-1 0 0 16,1 0 0-16,2 0 0 0,-2 0 0 0,0 0 0 15,2 0 0-15,-2-2 0 0,2 2 0 0,-2 0 0 16,2-2 0-16,-2 2 0 0,0-2 0 0,0-1 0 0,0 3 0 0,0-1 0 15,0 2 0-15,-1-1 0 0,1 3 0 0,0-1 0 16,-1 2 0-16,-2-1 0 16,1 0 0-16,-1 1 0 0,-2 1 0 0,2 0 0 0,-1 1 0 0,0 0 0 15,-2 3 0-15,0-3 0 0,-1 4 192 0,-3-1 0 16,1 1 0-16,-2-1 0 0,0 4 112 0,0-3 16 16,1-2 0-16,1 2 0 15,-3 0-64-15,-2 0 0 0,1 1 0 0,0-1 0 16,-1-3-256-16,2 2 0 0,0 1 0 0,1-4 0 0,1 0 0 0,0 1 0 15,2-1 0-15,1-3 0 16,2 0 0-16,1-2 0 0,2-1 0 0,1-1 0 0,3-2 0 16,2 0-192-16,2-3 192 0,6-4-13040 0,2 1-2480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9T15:38:06.72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3335 8253 23039 0,'5'-9'2048'0,"-3"6"-1648"0,1-4-400 0,-2 4 0 0,2 0 656 16,-2 3 48-16,0-4 16 0,2 2 0 15,0-2-1872-15,2-4-384 0,0 0-80 0,-2 2-16 16,-1-3 320-16,-4 6 64 0,-2-4 16 0,-4 4 0 0,-3 0 1552 16,-2 0 320-16,-5 0 64 0,-4 1 16 0,-5 0 1520 0,-4 2 320 15,0 0 48-15,-6 3 16 0,-6 1-144 0,-7 2-32 0,5 0 0 0,-4 0 0 16,-5 2-1680-16,-5 0-320 16,-5-4-80-16,-5-2-16 0,-4 2-352 15,-5-4 0-15,-2 3 0 0,2-3 0 0,-1 0 0 0,-4-3 0 16,-2 3 0-16,-2 0 0 0,2 3 0 0,3 0 256 15,3 3-64-15,1 2-16 0,2 1 192 0,-1 0 32 0,2 6 16 16,2-2 0-16,2 0-160 0,3 0-48 0,3 0 0 16,3-2 0-16,5 0-208 0,4 1 0 0,6-6 0 0,3-1 0 15,5 0 0-15,3-2 0 0,3-3 0 0,2 3 0 16,3-3 0-16,5 1 0 16,2-1 128-16,1 3-128 0,2-3 128 0,4 0-128 0,3 0 0 0,3-3 0 15,3 3 192-15,2-1-64 0,3 1-128 0,1 0 192 16,0 1-64-16,2 2 0 0,0-1-128 0,4 2 192 15,0 3-192-15,5 4 0 0,3 3 0 0,3 4 0 16,-2 2 0-16,2 5 0 0,3 3 0 0,-1 3 0 16,1 4 0-16,0 1 0 0,-1 5 0 0,-3-3 0 15,-1 3 0-15,-3-3 0 0,-2 5 0 0,-4-2 0 16,-1-3 0-16,-4-3 0 0,0 0 0 0,-2-3 0 16,0-4 0-16,-2 3 0 0,-3 4 0 0,-3-3 0 0,0 3 0 0,-4-1 224 15,0 2-32-15,-2 1-16 0,0-2-16 16,-1-3 0-16,0-4 0 0,3-2 0 0,2-5-160 0,1-4 0 15,2-1 0-15,-1-4 0 0,3 0 160 0,0-4-160 16,2 0 192-16,-1-1-192 0,0-1 160 16,2 0-160-16,-1-2 128 15,3-1-128-15,-1 2 128 0,1-1-128 0,1-3 128 0,-1 0-128 16,0 1 0-16,1 0 0 0,2 2 0 0,1-2 0 0,2 0 352 0,2 3-16 16,5-4 0-16,4 1 0 0,7-2-16 0,9 0-16 15,9 0 0-15,12-8 0 0,12 0 80 0,14-4 0 16,17-7 16-16,13 0 0 0,11-4 64 0,10-1 16 15,8-7 0-15,5 1 0 0,10-1-176 0,-5-1-48 16,-3 1 0-16,-6-1-14848 0,-5 0-2960 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1T17:13:37.52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21145 15581 13823 0,'-4'-4'1216'0,"1"4"-960"0,1-2-256 0,2 2 0 0,0 0 960 16,0-3 160-16,-1 0 32 0,-1-1 0 15,-2-2-2864-15,1 0-560 0,0-3-112 0,0 3-32 0,1 1 1904 0,-2 2 512 0,0 0-144 0,-1 0 144 16,1 3 1168-16,-1-2 304 0,1 0 48 0,-1 2 16 16,2 0 912-16,1-2 192 0,-1-1 48 0,2 2 0 15,1 1-432-15,-1-2-80 0,1-1 0 0,1 0-16 16,0 0-1088-16,1 2-224 0,-1-3-32 0,1-1-16 16,1 1-192-16,1-2-32 0,-1 0-16 0,2 0 0 0,0 0 80 0,0 0 0 15,1 2 16-15,1-4 0 0,-1 2-208 0,0 0-32 16,1 0-16-16,1 0 0 15,0-1-176-15,0-1-32 0,2 0-16 0,0 2 0 0,1-2-48 16,-1 0-128-16,1 2 192 0,1-4-64 0,0 4 0 0,2-5 0 16,0 3 0-16,-1-2 0 15,1 2 16-15,-1-1 0 0,2 2 0 0,1-2 0 0,0 2 0 0,2-2 0 16,0 2 0-16,1-2 0 16,1 3-144-16,1-4 128 0,0 4-128 0,1-3 128 0,-1 2-128 0,-1 3 0 0,0-5 0 15,1 3 128-15,3 0-128 0,0-2 0 0,1 6 0 0,-2-2 0 16,-1-1 0-16,1 4 0 0,-1 2 0 0,-2 2 0 15,-2-1 0-15,-1 4 0 0,1-2 0 16,-3 2 0-16,-1 0 0 16,0 2 0-16,0 1 0 0,-1 0 0 0,0-2 0 0,0 1 0 15,0 2 0-15,-1-2 0 0,0 0 0 0,2 2 0 16,-2 3 0-16,1-5 0 0,-2 2 0 0,0 0 0 16,0 0 0-16,-1 0 0 0,-1 1 0 0,0-4 0 15,0 2 0-15,0-3 0 0,-1 2 0 0,1-3 0 16,1 2 0-16,-1-3 0 0,-1 1 0 0,1-2 0 15,-2 3 0-15,2-3 0 0,0 1 0 0,-2-1 0 16,1 1 0-16,-1 1 0 0,0-1 176 0,0-2 0 16,-1-1 0-16,1-1 0 0,-1 3-32 0,-1-1 0 0,1 2 0 0,-1-4 0 15,2 4-144-15,-2-4 0 0,-1 2 0 0,1 2 0 16,0-2 0-16,-1 0 0 16,-1 0 0-16,-1 1 0 0,2 0 0 0,-2-1 0 15,1 0 0-15,-2 1 0 0,1-2 0 0,0 1 0 0,-1 1 128 16,0-3-128-16,-1 0 128 0,0 0 0 0,1 1 0 15,1-1 0-15,-1 0 0 0,0-1 0 0,0 1 0 16,1 0 0-16,-1 0-128 0,-1-3 0 0,1 3 144 0,0 0-144 16,-1 0 0-16,0 0 0 0,0 0 0 0,0 0 0 15,0 0 0-15,0 0 128 0,0 0-128 0,0 0 0 16,0 0 128-16,0 0-128 0,0 0 160 0,0 0-160 16,-16-16 144-16,14 12-144 0,-1 0 128 0,2 0-128 15,-1-4 144-15,0 2-144 0,1 0 160 0,1-3-160 16,0 1 160-16,0 0-160 0,0-2 160 0,-1-1-160 0,1 0 128 15,1 0-128-15,-1 0 0 0,0-1 0 16,-1-1 128-16,-2 1-128 0,1 2 0 0,-1-2 144 0,0 3-144 0,-1 1 0 16,0-1 144-16,-1 2-144 15,0 1 0-15,0 0 0 0,-1 0 0 0,1 2 128 0,2-1-128 16,-1 1 0-16,1 1 0 0,1 0 0 0,1 0 0 0,-1-1 0 16,2 1 0-16,0 0 0 0,2 3 0 0,-1-5 0 15,0 3 0-15,0 0 0 0,1 0 0 0,-1 0 0 16,1 2 0-16,1-2 0 0,-1 2 0 0,1 0 0 0,-1 0 0 15,-1 0 0-15,2 2 0 0,-2 2 0 0,2 0 0 16,-2 2 0-16,0-1 0 0,0 2 0 0,2-1 0 16,-2 1 0-16,2-1 0 0,-1 0 0 0,0 1 0 0,2 0 0 15,0-1 0-15,1 0 0 0,1 3 0 0,-1-3 0 16,1 0 0-16,0 1 0 0,1 2 0 0,-1-3 0 16,1 4 0-16,-1-4 0 0,2 2 0 0,-1 0 0 15,-1-1 0-15,1-1 0 0,0 1 0 0,-2-1 0 16,1 3 0-16,-1-5 0 0,0 2 0 0,-1 0 0 15,-1-2 0-15,0 1 0 0,-1-2 0 0,1 1 0 16,-1 0 0-16,0 1 0 0,-1-5 0 0,0 4 0 16,-1-2 0-16,1 2 0 0,-1-4 0 0,-1 2 0 0,1-1 0 15,-1 2 0-15,1-2 0 0,-1 0 0 0,-1 1 0 16,1 0 0-16,0-1 0 0,0 2 0 0,-1-1 0 0,0 2 0 16,1-2 0-16,-2 2 0 0,2-1 0 0,0 0 0 15,-2 4 0-15,1-4 0 0,-1 0 0 0,1 0 0 16,-2 0 0-16,-1 1 0 0,1-1 0 0,1 1 0 15,-2 1 0-15,-1-4 0 0,1 4 0 0,0-5 0 16,-2 4 0-16,3-2 0 0,-3 0 240 0,1 0-32 16,0-2 0-16,-1 3 0 0,-1-3-16 0,1 1 0 15,-1 1 0-15,1-2 0 0,-2 0-48 0,1 3-16 16,-1-2 0-16,-1 1 0 0,1 2-128 0,-2-1 0 0,0 0 144 16,-2 0-144-16,-2 1 128 0,-1-2-128 0,-2 3 160 0,0 1-160 15,-2-1 288-15,-1 1-32 0,-1 0-16 16,-2-1 0-16,2 2 16 0,0-3 0 0,-1 3 0 0,4-4 0 15,0 1-112-15,1-1-16 16,1 0 0-16,1 0 0 0,3-3-128 0,2 1 0 16,1 1 0-16,2-2-176 0,2 0 176 0,1-2 0 0,3 2 0 0,-1-1 0 15,3-2 0-15,0 0-128 0,2-1 128 0,0 1-15504 16,2 0-3024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1T17:05:45.09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6219 13424 20271 0,'-4'0'1792'0,"1"2"-1424"15,3-2-368-15,0 0 0 0,2-2 128 0,-2 2-128 0,0 0 160 0,-2-2-160 16,1 2 0-16,1-3 0 0,0 0 0 0,0 3 0 0,0 0-336 0,0 0 32 16,0 0 16-16,0 0 0 15,6-20 288-15,-7 17 0 0,1 0 0 0,0 3 0 0,-1-3 1424 0,-2 3 192 16,2 0 48-16,-1 0 0 0,0 0 352 0,0-2 80 0,1 2 16 0,-2 0 0 15,1 0-736-15,-1 0-144 0,1-1-16 0,1 1-16 16,-1 0-688-16,1-3-144 0,0 3-32 0,-2 0 0 16,2-2-336-16,0 2 0 15,-1-2 0-15,-2 2 128 0,0 2-128 0,0-2 128 0,-1 2-128 0,0 1 128 16,1 0 128-16,-3 0 48 16,0 0 0-16,1 0 0 0,0 1-64 0,-2-1-16 0,0 3 0 0,-1 1 0 15,0-1-32-15,-2 0 0 0,1 1 0 16,-1 2 0-16,0-3 32 0,-1 3 0 0,0 1 0 0,1 0 0 0,0-2 32 0,0 2 0 15,1 0 0-15,-3 3 0 16,0 0-64-16,0 2-16 16,-1 1 0-16,0 0 0 0,2 0 16 0,0 3 0 15,-1-1 0-15,2 1 0 0,0 1-64 0,1-2 0 0,0 1 0 16,2-2 0-16,-1 2 16 0,2-5 0 0,-1 3 0 0,1 0 0 16,0 0-144-16,0 3 160 0,1-2-160 0,0 1 160 15,1 1-160-15,-3 5 0 0,2-2 144 0,-1 4-144 0,1 2 176 0,-2-5-48 0,3 2 0 0,-1-1 0 16,2-1-128-16,1 0 160 0,-1-1-160 0,0 1 160 31,2-1-32-31,-1-1 0 0,1 3 0 0,1-3 0 0,-1 0-128 0,1-2 128 16,0 1-128-16,1 1 128 15,-1-2 0-15,1-1-128 0,0 0 192 0,0 0-64 16,0-1-128-16,0 1 0 0,1-2 0 0,-1 4 0 16,2-1 128-16,-2 1-128 0,2-1 128 0,-2 1-128 15,0-4 176-15,0 1-48 0,1 1-128 0,0 0 192 16,0-3-192-16,0 0 128 0,1 3-128 0,0-3 0 0,-1 0 192 15,2 0-64-15,1 0-128 0,-2 0 192 0,-1 1-192 0,2-3 128 16,-1-2-128-16,1 2 0 0,-1-2 0 0,1 1 0 16,-2-1 0-16,1 0 0 0,0 1 272 0,-1-1-32 15,1-2-16-15,0 2 0 0,-1 1-224 0,1-2 0 16,-1 0 0-16,1 0 0 0,-2 0 0 0,1-3 0 16,-1 1 0-16,1 0 0 0,-1 0 0 0,0-3 0 15,0 1 0-15,0 0 0 0,-1-1 192 0,1 0-64 16,-1-2-128-16,1-1 192 0,-2 2-16 0,1-3-16 0,0 2 0 15,-1-4 0-15,0 4-160 0,-1-1 192 0,0-3-192 0,-1 1 192 16,-1 1 0-16,1-2 0 16,-3 0 0-16,1 0 0 0,-1 0-32 0,-1-2 0 0,2 1 0 0,-1 1 0 15,-3-3-160-15,1 1 192 0,-1 0-192 0,-1 0 192 16,0-2-192-16,0-2 0 0,0 1 0 0,-2 0 0 16,1-1 128-16,0-3-128 0,-4-1 0 0,3 1 128 15,1 0 16-15,-2-1 0 0,1 0 0 0,-2-2 0 16,0-1-144-16,1-1 0 0,0 2 0 0,0-2 0 15,2 1 0-15,0 1 0 0,3 2 0 0,0 0 0 16,3 1 0-16,1 2 0 0,0-2 0 0,2 2 0 16,2 1 0-16,0 0 0 0,2 2 0 0,-1-1 0 15,3 4 0-15,-1-2 0 0,2 1 0 0,-1 2 0 16,4 2 0-16,-1 1 0 0,1 0 0 0,1 1 0 0,2 5 0 0,-2-2 0 16,2 2 0-16,0 1 0 0,0 2-128 0,0 0 128 15,1 2 0-15,-1 1 0 0,1 1 0 0,0-2 0 16,0 3 0-16,0-1 0 0,0 0 0 0,1 0 0 15,-1-4 0-15,1 5 0 0,0-5 0 0,1 2 0 16,-1-2 0-16,-1 0 0 0,0-3 0 0,1 1 0 0,-3-3 0 16,0 2 0-16,0-3 0 0,-1 0 0 15,0 0 0-15,-1-2 0 0,1-1 0 0,-1 0 0 0,-1 0 0 16,0-3 0-16,1 1 0 0,-1 2 0 16,-1-3 0-16,0-3 0 0,0 2 0 0,-2-2 0 0,1 1 0 0,-1-2 0 15,-1 0 0-15,1-2 0 0,-1 0 0 0,0 0 0 16,0-3 0-16,0 2 0 0,-1-3 128 0,1-1-128 15,-1 1 0-15,1 0 0 0,0-2 0 0,-2-2 128 16,1-1 160-16,0-1 32 16,-1-4 0-16,1 2 0 0,1-1-192 0,-1-3-128 0,0 2 192 0,1-1-192 15,1-1 0-15,-1 2 0 0,2-2 0 0,0-2 0 16,0 5 0-16,1-4 0 0,-2 4 0 0,2-2 0 16,-1 4 0-16,1 1 0 0,1 0 0 0,0 1 0 15,2 2 0-15,-1-2 0 0,0 3 0 0,1-1 0 0,-1 2 0 16,2 0-144-16,1 0 144 0,1-1-128 15,1 2-768-15,1-3-128 0,0 5-48 0,1-2 0 16,1 0-320-16,-3 4-64 0,-1-1-16 0,4 1-19776 0</inkml:trace>
  <inkml:trace contextRef="#ctx0" brushRef="#br0" timeOffset="1915.02">9048 13168 26719 0,'-3'-2'2368'0,"2"2"-1888"0,1 0-480 0,-1 0 0 16,1 0 432-16,-3 0-16 0,1-3 0 0,-3 2 0 16,-1-1 64-16,-3-2 16 0,-1-1 0 0,0 1 0 15,-1 1 16-15,0 0 16 0,0 2 0 0,-3-2 0 16,1 1-80-16,-2 1-32 0,-1 2 0 0,-3 1 0 16,1 1 368-16,-3 1 80 0,-1-1 16 0,-2 4 0 15,-2-1-16-15,-1 2 0 0,-2 2 0 0,0 0 0 0,-1 0-304 16,0 0-64-16,-1 2-16 0,-1-1 0 15,3 3-160-15,-2-4-16 0,2 2-16 0,-2-3 0 0,5 3-48 16,-1-2-16-16,1 0 0 0,-2 0 0 0,-1 2-224 0,-2 4 0 16,-1 3 0-16,-1 3 0 15,-2 0 0-15,-3 3 0 0,-2 0 0 0,1 1 0 0,-1 0 0 0,-1 2 0 16,1 1 0-16,0 2 0 16,2-3 0-16,2 1 0 0,1-5 0 0,2 5 0 0,2-3 192 0,2 2 0 0,4-3 0 15,0-2 0-15,0 2-192 0,3-3 128 16,0-2-128-16,1 4 0 0,1-2 0 0,-1-2 0 0,2 2 0 15,1 0 0-15,2 0 176 0,-2 1-176 16,2 1 192-16,-1 1-192 0,1 1 144 0,-2-1-144 0,2-3 0 16,2 0 144-16,-1 1-144 0,1-4 0 0,0 2 0 0,3-2 0 15,3-3 0-15,-1 0 160 0,2-2-32 0,0 1-128 16,3-3 240-16,-1 2-64 0,0-2-16 0,-2 0 0 16,2 2-160-16,-1 1 0 0,3-3 0 0,-2 0 0 15,1 1 0-15,0-2 0 0,2 0 0 0,-1-1 0 16,2 2 0-16,-1-2 0 0,0 3 0 0,0-3 0 15,1 2 0-15,-1-2 0 0,1 2 0 0,0 2 0 0,0 1 0 16,-2-2 0 0,2 3 0-16,-3-1 0 0,2-3 0 0,-1 1 0 15,0-1 0-15,-1-2 0 0,1 2 0 0,1-5 160 0,-1 3-160 0,0-4 160 0,0 0-160 0,1 0 0 16,-1-2 0-16,1 2 0 0,-1 0 0 16,1-2 0-16,1 0 144 15,-2 1-144-15,2-2 0 0,0 1 144 0,0 0-144 0,-1 1 0 0,1-2 128 0,0-3-128 16,0 3 0-16,-1-3 0 15,2 1 0-15,0-2 0 0,0 1 0 0,0-3 0 0,0 1 192 0,2-2 0 16,-2 4-16-16,0 0 0 0,0 0-48 0,0 0 0 16,2-22 0-1,-2 16 0-15,0 2 64 0,0-5 0 0,0 3 0 0,-1-1 0 0,0-2-64 0,-1 2 0 16,0-4 0-16,1 3 0 0,-1 2-128 0,0-4 128 16,-2-2-128-16,2-3 128 0,0 5-128 0,0-4 0 0,1-3 0 15,0 1 128-15,-2 0-128 0,1 2 0 0,0 2 0 0,0-3 0 16,-1 3 0-16,1 1 0 0,1-2 0 0,-2 3 0 31,2 2 0-31,-1 1 0 0,0 1 0 0,0 3 0 16,1 0 0-16,-1 3 0 0,2 0 0 0,0 3 0 15,-1 0 0-15,0 0 0 0,1-2 0 0,0 4 0 0,0 1 0 0,0-6 0 0,2 20 0 0,0-8 0 0,0 2 0 16,2 1 0 0,-1 1 0-16,1-1 0 0,1 1-128 15,0 0 128-15,-1 0 0 0,-1 0 0 0,2-1 0 16,-2 1 0-16,1 0 0 0,-3-4 0 0,1 1 0 15,-2-2 0-15,2 4 0 0,-1-3 0 0,-1 2 0 16,-1-3 0-16,1 2 0 0,0-3 0 0,1 0 0 0,-1-1 0 16,0-6 0-16,1 2 0 0,0-3 0 0,2 0 0 15,-2-2 0-15,1 0 0 0,2 0 0 0,0 0 0 16,0-2 0-16,1 0 0 0,-2 0 256 0,1-2 0 16,1-2 16-16,0 0 0 0,1 0-128 0,0 0-16 15,2-4-128-15,0 1 192 0,1 2-192 0,1-2 0 16,1 0 0-16,1 2 0 0,2-3 176 0,1 1-176 15,2-1 192-15,3 0-192 0,2-1 320 0,2 0-32 0,0 0-16 16,0 0 0-16,-3 2-272 0,2-1 0 0,5-1 0 16,-1 0 0-16,1-1 0 0,-2 2 0 0,-2 1 0 0,-3-1-144 15,-3 4 144-15,0-4 0 0,-4 4 0 0,1 0-128 16,-2-3-896 0,-1 3-160-16,-1 0-32 0,-2 0-20288 0</inkml:trace>
  <inkml:trace contextRef="#ctx0" brushRef="#br0" timeOffset="5801.98">9377 14952 4607 0,'0'0'400'15,"-1"0"-400"-15,-1 0 0 0,2 0 0 0,0 0 736 0,0 0 64 0,-1 0 16 0,1 0 0 16,-2 0-192-16,0 0-48 0,0 0 0 16,2 0 0-1,0 0-48-15,0 0-16 0,0 0 0 0,0 0 0 16,-21 0 320-16,17 0 48 0,0 1 16 0,-1 1 0 0,2-2 192 16,-1 0 64-16,-1 0 0 0,1 3 0 0,2-3-64 0,-3 0 0 0,1 0 0 0,1 0 0 31,-1 0 0-31,-1 1 0 0,1-1 0 0,-1 2 0 0,0-2-224 0,2 0-48 0,-2 3-16 0,-2-3 0 31,3 1 0-31,-3-1 0 0,1 3 0 0,1-3 0 0,0 0 224 0,-1 0 32 0,0 2 16 0,0-2 0 16,-2 0-208-16,1 0-32 0,-2 0-16 0,1 0 0 15,-1-2-352-15,0 2-64 0,1 0-16 0,-2-3 0 0,1 2-192 16,-2 1-32 0,0-3-16-16,0 1 0 0,-3 1-16 0,-1 1 0 0,0-3 0 0,1 3 0 0,-1 0 32 0,-1 0 0 15,-2 0 0-15,-3 0 0 0,0 0-32 0,-1 3 0 31,0-2 0-31,-2 1 0 0,0 1 48 0,-1 1 0 16,3-2 0-16,-2 2 0 0,1-3 16 0,-1 4 0 16,2-1 0-16,-3-2 0 0,-2 2-16 0,0 2 0 15,-3 0 0-15,-2 0 0 0,0 2-48 0,-3 2-128 16,4-2 192-16,-1 2-64 0,2 1-128 0,-4 3 0 0,-6 1 0 16,-1 1 0-16,1 0 0 0,1 0 0 15,3-2 0-15,2 1 0 0,4-2 0 0,2-1 0 0,2 3 0 0,0-1 0 16,2 1 0-16,1-3 0 0,2-2 0 15,0 2 0-15,0-2 0 0,1 0 0 0,1 0 0 0,3-1 0 16,0 1 0-16,3-2 0 0,-1 0 0 0,2 0 0 16,0-1 0-16,3-1 0 0,0 0 0 0,0 0 0 15,1-1 0-15,1 1 0 0,1-1 0 0,1 1 0 16,0-1 0-16,-1 0 0 0,2 1 0 0,-1-2 0 16,2 2 0-16,-1-3 0 0,2 0 0 0,-2 4 128 15,1-4-128-15,0 0 0 0,0 1 0 0,1-4-176 16,-1 2 176-16,1-1 0 0,1 2 0 0,-2-3 0 0,2 2 0 15,0-2 0-15,1 1 0 0,0-1 0 0,0 0 240 0,0-1 16 16,0 1 16-16,0 0 0 0,0 0-272 0,0 0 128 16,0 0-128-16,0 0 0 0,0 0 192 0,0 0-192 15,0 0 192-15,0 0-192 0,0 0 0 0,0 0 0 16,0 0 0-16,0 0 0 0,0 0 0 0,0 0 0 16,0 0 0-16,0 0 0 0,0 0 0 0,0 0 0 15,0 0 0-15,0 0 0 0,0 0 0 0,0 0 0 16,0-18 0-16,0 15 0 0,0 2 0 0,0 0 0 0,0-1 0 15,0-1 0-15,1 0 0 0,-1 1 0 0,1 1 0 16,-1-4 0-16,1 3 0 0,2-3 0 0,-2 2 0 0,0-1 0 16,2 0 0-16,-1-2 0 0,2 0 192 0,-2 0-192 15,3-3 192-15,-1 2-192 0,0 1 192 0,1-4-192 16,0 3 144-16,0-4-144 0,1 1 0 0,-1 1 144 16,1-1-144-16,0 0 160 0,2-3-160 0,-2 2 160 15,1 0-160-15,1 0 0 0,0 0 0 0,2 0 0 16,-1 1 0-16,-1-3 0 0,2 4 0 0,-1-5 0 15,0 5 0-15,-2-1 0 0,2-2 0 0,-2 3 0 16,1 2 0-16,0-3 0 0,0 4 0 16,-1-3 0-16,-1 3 0 0,-1 2 0 0,0-2 0 0,-1 2 0 15,-1 2 0-15,0 0 0 0,-1 0 0 0,0 0 0 0,-1 2 0 16,-1-3 0-16,1 3 0 0,-2 0 0 0,1 0 0 0,-1 0 0 16,-1 3 0-16,1-3 0 0,-1 0 0 0,-1 2 0 15,1 0 0-15,-2 0 0 0,0 0 0 0,1 2 0 16,-2 0 0-16,0 0 0 0,-1 2 0 0,-1 0 0 15,0 3 0-15,0-3 0 0,-1 4 0 0,-1 0 0 16,1 1 0-16,-2 0 0 0,-1 1 0 0,0 3-176 16,-2 1 48-16,1 0 0 0,0 0 128 0,-1-1 0 0,3-1 0 15,0-2 0-15,2 0 0 0,0-4 0 0,1 3 0 16,2-4-128-16,0 2 128 16,0-2 0-16,1 2 0 0,1-3 0 0,-1 2 0 0,1 0 0 0,1 1 0 0,0-2 0 15,0 2 0-15,1-3 0 0,1-1 0 0,-1 0 0 16,2 1 0-16,0-2 0 0,1-1 0 15,-1 0 0-15,1 1 0 0,1 1 0 16,0 0 0-16,0 1 0 0,2 0 0 0,0 0 0 0,1 3 0 0,-1-3 0 16,0 0 0-16,1 1 0 0,0-1 0 0,-1-1 0 15,-1 1 0-15,1-1 0 0,0 1 0 0,-1-2 0 16,-1 0 144-16,1-1-144 0,0 2 192 0,-2-4-192 16,2 2 272-16,-2-1-48 0,2-2-16 0,0 2 0 0,-1 0 0 15,2-2 0-15,0 0 0 0,0 0 0 16,-1 0-64-16,2 0-16 0,2-2 0 0,1 0 0 0,3 2 0 0,0-2 0 15,2-1 0-15,-1 2 0 0,3-1-128 16,2 2-176-16,0-3 48 0,1 2 0 0,0 1 128 0,0 0-208 16,1 1 80-16,-3 2 128 15,2 0-528-15,-2 2 16 0,0 2 0 0,1 0 0 16,-2 2-448-16,0 1-96 0,0 2-16 0,-1 0-18752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1T15:09:09.6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2113 7709 11967 0,'-8'-13'1072'0,"1"5"-864"0,1 0-208 0,3 2 0 0,0 4 1408 0,2-2 256 0,-2 1 32 0,1-4 16 0,-3-2-880 0,0-3-192 0,-1-2-16 0,2 2-16 0,3-3-400 0,1 3-80 0,1 1 0 0,2 2-128 0,0-1 0 0,1 2 0 0,0 0 0 0,-1 2 0 0,1 0 0 0,0 0 0 0,-2 2 0 0,0-1 0 0,-2 4 224 0,0-2 144 15,-2 3 16-15,0 0 16 0,-2 0 768 0,0 3 160 16,-1-3 16-16,-1 1 16 0,0 1 48 0,0 1 0 0,0 1 0 16,1-4 0-16,0 3-288 0,0 0-48 0,1-3-16 15,0 1 0-15,2 1-480 0,0 1-112 16,-1 1-16-16,2-2 0 0,-2 4-320 0,2-2-128 16,0 2 0-16,0 2 144 0,-2 0-144 0,2-2 0 15,-3 4 0-15,3-1 0 16,0 1 224-16,-2 2 16 0,1-2 0 0,-1 3 0 0,0-1-48 0,-1 1-16 0,0 2 0 15,-1 1 0-15,2 3-32 0,-1-2 0 0,0 2 0 16,2 1 0-16,0-2-16 0,1 1-128 0,2-3 192 0,-1-1-64 16,3 1 128-16,-2-4 0 15,2 2 16-15,0 0 0 0,0 0-96 0,2 2-32 0,-2 3 0 0,1-1 0 0,1 1-144 16,-2-2 160 0,-1 2-160-16,-1 2 160 0,1 1-160 15,-1 0 0-15,-1 3 0 0,-3 1 128 0,2 2-128 0,-3-2 192 0,1 5-192 16,-2-5 192-16,0 3-192 0,-1-5 0 15,2 1 144-15,-2-3-144 0,2 1 224 0,-1 0-32 0,1 1 0 0,2-1 0 0,-1-2-192 16,2 1 128 0,1 1-128-16,0 0 0 0,0 1 0 0,1-2 128 0,1 1-128 0,-1 2 0 15,1-3 128-15,0 3 0 16,-1 0-128-16,0-2 192 0,1 5-32 16,0-2-16-16,-1-2 0 0,-1 0 0 0,-1-2-144 0,1-1 0 15,-2-1 0-15,1 1 0 0,0-1 0 0,-1 1 0 0,-1 1 0 0,-1 0 0 16,1 0 0-16,-2-2 0 0,2 1 0 0,-1-3 0 15,1 3 0-15,0-3 0 0,2-2 0 0,0 0 0 16,0 0 160-16,1-3 0 0,1-1 0 0,0-2 0 16,0 2-160-16,1-2 0 0,0 3 0 0,0-1 0 15,1 0 0-15,-2-1 0 0,2 4 0 0,-1-2 0 16,-1-1 0-16,2 4 0 0,-2-4 0 0,0 5 0 16,-1-4 0-16,0 2 192 0,0 1-192 0,-1 3 192 15,1-3-192-15,-1 0 0 0,0 2 0 0,-1-2 0 0,0 3 0 0,1-3 0 16,2-2 0-16,-2 0 0 15,1-1 176-15,0-1 0 0,0-1 0 0,0 0 0 0,1-1-176 0,-1-2 0 16,1 3 0-16,-1-5 0 0,1 4 0 0,-1 0 0 16,2-1 0-16,-2 2 0 0,-2 1 0 0,2 0 0 15,-1 1 0-15,0 3 0 0,1-1 0 0,-3 1 0 16,1 4 0-16,-1-2 0 0,0 1 0 0,-1-3 0 16,0 0 0-16,1 0 0 0,-1 0 0 0,0-1 0 15,2 1 0-15,-2-3 0 0,3 2 128 0,-2-2-128 0,2 0 128 16,0 3-128-16,0-1 0 0,-2 1 0 0,2 3 0 15,0-1 0-15,-2-2 0 0,1 0 0 0,1 1 0 0,-2-1 0 16,2 2-128-16,-3 1 128 16,2-3 0-16,-2 0 0 0,1 2 0 0,0-1 0 0,-1 1 0 0,0 2 0 15,2 1 0-15,-2-1 0 0,2-2 0 0,-1 1 0 16,1-2 0-16,0-2 0 0,2 1 0 0,-1-4 128 16,1-2-128-16,0-1 0 0,0-3 0 0,1-2 0 15,-1-3 0-15,0 2 0 0,0-3 0 0,0 0 0 16,-1 0 288-16,1 0-32 0,-1-3 0 0,0 2 0 0,0-3-96 15,-1 2-32-15,0-5 0 0,-1-2 0 0,1-1 0 16,-1-3 0-16,1 1 0 0,1-4 0 16,-2 0-128-16,2-7 0 0,0-1 0 0,-2-5 0 15,2-2 0-15,0-1 0 0,-2-6 0 0,1-3 0 0,-2-6 0 0,0-1 0 16,1-2 0-16,-1-2 0 0,-1 3 0 0,0-4 0 16,0 5 0-16,0-1 0 0,0 2 0 0,0-3 0 15,0-6 0-15,2 2 0 0,-1 3 0 0,0 1 0 16,3 5 0-16,0 1 0 0,1 2 0 0,1 4 0 15,1 1 0-15,1 2-176 0,1 1 176 0,-2 2 0 0,2-1 0 16,0 0 0-16,-1 1 0 0,2 0 0 0,-1-2 0 16,1 5 128-16,-1-2-128 0,1 2 0 0,-2 0 0 0,0 0 0 15,0 1 0-15,0 1 0 0,-1-3 0 0,0 1 0 16,0 1 0-16,-1 0 0 0,2-1 0 0,-2 1 0 16,-1 3 0-16,1-4-192 0,0 5 192 0,-1 1-192 15,2 1 192-15,-2 0 0 0,-2 2 0 0,2 2-128 16,0-1 128-16,2 1 0 15,-2 1 0-15,1 1 0 0,-1-2 0 0,1 2 0 0,0-3 0 0,1 3 0 16,-1 0 0-16,0 0 0 0,0 0 0 0,1-1 0 16,-1-1 0-16,0 0 0 0,0-1 0 0,1 3 0 0,0 0 0 15,1-3 0-15,-1 1 0 0,0-2 0 16,1 2 0-16,-1 2 0 0,1-3 0 16,-1 3 0-16,1 2 0 0,-1-1 0 0,1-1 0 0,-1 2 0 0,1 0 0 0,-1 2 0 15,2-2 0-15,-2 2 0 0,1-1 0 16,-1-2 0-16,2 2 0 0,0 0 0 0,-2 0 0 0,1 2 0 15,-1-2 0-15,1 2 0 0,-1 3 0 0,1-2 0 16,-1 0 0-16,1 1 0 0,-1 0 0 0,-1 2 0 16,2-2 0-16,-1 2 0 15,-1-2 0-15,1 2 0 0,0-2 0 0,1 3 0 0,-2-4 0 0,1 0 0 0,1 2 0 16,-2-2 0-16,0 0 0 0,0-1 0 0,1 3 0 16,-1-2 0-16,-1 2 0 0,0 0 0 0,0 2 0 0,0 0 0 31,1 0 0-31,-1 0 0 0,0-1 0 0,1 4 0 0,1 0 0 0,-1-1 0 0,1 2 0 0,1 0 0 15,-1 0 0-15,1 2 0 16,-1 0 0-16,1 0 0 0,0 0 0 0,0 0 0 16,-1 0 0-16,1 2 0 0,1 0 0 0,-2 0 0 0,2 2 0 0,-2 2 0 15,2 1 0-15,-2-1 0 0,1 4 0 0,-1 0 0 16,1 4 0-16,-1-1-128 16,2 3 0-16,-1 1 0 0,0 2 128 0,0 3 0 0,0 5 0 0,1 3 0 15,0 4 0-15,-2 5 0 0,0 0 0 0,-1 1 0 16,-2 3 0-16,-1 4 0 15,0 1 0-15,-4 9 0 0,-2 6 0 0,-3 4 0 0,-3 5 0 0,0-3 0 16,-2-1 0-16,-1-5 0 0,0 0 0 0,1-3 0 0,1-3 0 0,2-7 0 16,0-2 0-16,3-4 0 0,2-3 0 0,0-7 0 15,2 2 0-15,0 1-128 0,0 1 128 0,-2 3 0 16,2 0 0-16,-1 0 0 0,-2 7 0 0,-1 0 0 31,0 5 0-31,-1 1 0 0,-1-4 0 0,1 1 0 16,-2 0 0-16,2-4 0 0,1-3 0 0,-1-3 0 0,3 0 0 0,-1-5 0 15,1 1 0-15,1-3 0 0,0 1 0 0,-2-3 128 0,2-1-128 0,-1-2 0 16,1-1 0-16,-1-2 0 16,2-6 0-16,0 1 0 0,-2 1 0 0,2-3 0 0,-1-2 0 0,1 1 0 0,1-5 0 0,-1 0 0 31,-1-1 0-31,1 0 0 0,-1-2 0 0,1-3 128 16,-1 4-128-16,1-3 0 0,0 0 0 0,1-1 0 15,0 0 0-15,0 2 0 0,2-2 0 0,-1-1 0 16,1 3 0-16,2-3 0 0,0 2 0 0,1 0-14016 15,2 2-2704-15</inkml:trace>
  <inkml:trace contextRef="#ctx0" brushRef="#br0" timeOffset="20351.23">2722 8917 11055 0,'-4'-6'976'0,"1"2"-784"0,1 2-192 0,2-2 0 0,0 4 3888 0,1-3 720 16,2 3 160-16,0 0 32 0,1-3-3248 0,4-1-640 0,0 1-128 0,2 0-16 0,1 0-768 0,0 1 0 0,2 1-192 0,-2 1 32 0,1 0-688 0,-1 1-144 0,0-1-32 0,-1 0 0 0,1 2 576 0,-1-2 128 0,0 3 0 0,0-3 16 0,-1 3 864 0,1-3 160 16,0 3 48-16,-1-2 0 15,1 2 192-15,2 0 32 0,1-3 16 0,1 3 0 0,2-2-336 0,1 2-64 16,2-3-16-16,0 2 0 16,2-2-320-16,3 0-64 0,1 0-16 0,1 0 0 15,-2-2-192-15,2-1 0 0,2 2 0 0,-1-2 0 0,0 3 0 0,0-2 0 16,3 1 0-16,0 1 0 0,0 0 0 0,1 0 0 15,0 0 0-15,1-3 0 16,1 3 0-16,-1-1 128 0,1-2-128 0,0 0 144 16,1-2 480-16,-1 1 80 0,1-2 32 0,-1 0 0 15,2 2-208-15,-2 0-32 0,2-1-16 0,-1 4 0 16,-2 1-176-16,-1 0-48 0,2-2 0 0,-4 4 0 0,-2-2-256 0,1 1 0 16,-1 2-128-1,-1-1 128-15,0-2 0 0,0 2 0 0,0 0-128 16,-2-2 128-16,1 0 0 0,-1 3 0 0,0-3 0 15,1 0 0-15,-3 0 0 0,3 1 0 0,1-1 192 16,-1 2-192-16,2-2 0 0,-1 0 0 16,1 1 0-16,0 2 0 0,2-3 0 0,-2 0 0 0,1 2 208 0,-2-2-64 15,0-2-144-15,-1 2 128 0,0 0-128 0,0-3 128 0,-2 3-128 0,1 0 0 0,-2 0 0 0,-1 0 0 0,0 3 0 16,-1-3 0 0,-2 0 0-16,1 0 0 0,-2 2 0 0,-1-2 0 15,1 0 0-15,0 0 0 0,-1 2 0 0,1-2 0 16,0 2 0-16,2-2 0 0,-1 3 0 0,1-3 0 15,2 1 0-15,-1 1 0 0,-1-2 0 0,2 0 0 0,2 3 0 0,-1-3 0 0,0 1 0 16,1 1 0-16,0-2 0 0,0 0 0 0,-3 3 0 0,0 1 0 16,0-3 0-16,0 1 0 0,-1 1 0 0,1 1 0 15,0-2 0-15,0 2 0 0,-2-2 0 0,0-1 0 16,-1 2 0-16,0-3 0 0,1 0 0 16,0 0 0-16,1 0 0 0,0 0 0 0,1-3 0 15,1 2 0-15,2-1 0 16,-1-2 0-16,0 2 0 0,0-1 0 15,3 2 0-15,-1-2 0 0,-1 3 176 0,1 0-48 16,-1 0-128-16,-1 3 192 0,2-2-192 0,0 4-160 0,0-4 32 0,-2 4 0 16,2-1 128-16,-2-2 0 0,0 3 0 0,-1-2 0 0,2-1 0 15,-2 2 0-15,2-4 0 0,-1 0 0 0,2-2 0 0,-2 0 0 0,2 0 0 16,-2-1 0-16,-1 2 0 0,1-1 128 16,0 0-128-16,2 0 176 0,1-2 80 0,1 4 32 0,1-2 0 0,-1 2 0 15,-2 0-288-15,2 0 0 0,-1 0-176 16,-1 0 176-16,-3 2 0 0,1-1-128 0,1 2 128 0,0-1 0 15,-2-2 0-15,0 2 0 0,-3-2 0 0,1 2 0 16,-2-2 0-16,0 1 0 0,-1 2 0 0,-1-3 0 16,0 2 0-1,0-2 0-15,-1 0 0 0,-1 2 0 0,2-2 0 0,0 2 0 0,2-2 0 0,1 0 0 16,1 0 0-16,2-2 176 0,2 2-48 0,-1 0-128 16,1-2 176-16,1 2-176 0,1 0 160 0,-1 0-160 15,1 0 0-15,0-2 0 0,-1-1 0 0,0 2 0 0,-2-3 0 16,2 2 0-16,-2-1 0 0,1 2 0 15,-3-1 128-15,3-1-128 0,-2 3 0 16,1-1 0-16,0 1 0 0,0 0 0 0,1-2 0 0,0 2 0 0,-1 0 0 0,1 0 0 16,1-3 0-16,1 3 0 0,1-1 0 0,0 1 0 15,1-3 0-15,2 1 0 0,-3-2 0 0,1 0 0 16,1 1 0-16,-1 0 0 0,-1 0 0 0,2-2 0 16,-1 1 0-16,-1 1 0 0,0 2 0 0,-2-1 0 15,0 1 0-15,-2 1 0 0,0 0 0 0,1 1 0 0,-2 1 0 16,0-2 0-1,0 0 0-15,-1 4 0 0,-1-4 0 0,1 2 0 0,0-2 0 0,0 2 0 0,1 0 0 0,-1-2 0 16,1 0 0-16,1-2 0 0,0 4 0 0,2-4 0 16,-1 2 0-16,1 0 0 0,0 0 0 0,1 0 0 15,0-2 0-15,-2 2 0 0,1 0 0 0,-2 0 0 16,3 0 0-16,-2 0 0 0,-1 0 0 0,1 0 0 16,-1 0 0-16,-1 0 0 15,0 0 0-15,-1-2 0 0,1-1 0 16,-1 2 0-16,1-2 0 0,1 0 0 0,-1 1 0 0,1 0 0 0,-1 2 0 0,0 0 0 0,0-2 0 15,2 2 0 1,-2 0 0-16,1 0 0 0,0 0 0 0,-1 0 0 16,1 0 0-16,1 0 0 0,-2 2 0 0,-2-2 0 0,0 2 0 0,0 0 0 15,-2 1 0-15,0-3 0 0,0 0 0 0,0 0 0 0,0 0 0 16,0 0 0 0,0 0 0-16,2-3 0 0,-2 3 0 0,2-2 0 15,2 0 0-15,1 2 0 0,2-2 0 0,-1-1 0 16,2 2 0-16,-2 1 0 0,2 0 0 0,-1-2 0 15,-1 2 0-15,1 0 0 0,-1 0 0 0,1 0 0 16,-2 0 0-16,-1 0 0 0,-1 2 0 0,-2-2 0 0,2 1 0 16,-2-1 0-16,0 0 0 0,-1 0 0 0,0 3 0 0,1-3 0 15,-1 2 0-15,0-2 0 0,2 2 0 16,-1 0 0-16,1-2 0 0,1 0 0 0,-2 0 0 0,2 0 0 16,1 0 0-16,0 0 0 0,1 0 0 0,2 0 0 15,-2 0 0-15,0 0 0 0,-1 0 0 0,-1 0 0 16,0-2 0-16,0 2 0 0,0-2 0 0,-2 2 0 15,2 0 0-15,0-2 0 0,0 2 0 0,-2-3 0 0,2 2 0 16,0 1 0-16,-2 0 0 0,2-2 0 0,-3 2 0 16,3-3 0-16,0 2 0 0,0 1 0 0,-1-3 0 15,2 3 0-15,0 0 0 0,0-2 0 0,2 2 0 16,-2-1 0-16,0 1 0 0,0 0 0 0,-1 0 0 0,1 0 0 16,-2 1 0-16,1-1 0 0,0 0 128 0,1 0 0 15,0-1-128-15,1 1 192 0,1 0-64 0,-1-3 0 16,1 2-128-16,1-1 192 0,0 2-192 0,1-3 128 15,1 6-128-15,0-3 0 0,0 0 0 0,1 2 0 16,2-2 0-16,-2 1 0 0,1-1 0 0,1 3 0 16,-2-3 0-16,2 0 0 0,-1 0 0 0,2-3 0 15,-1 2 0-15,0-1 0 0,0-2 0 0,4 1 128 0,0 0-128 16,2-2 0-16,-3 1 128 0,1 0 0 16,2 1-128-16,-2 0 192 0,2 1-192 0,-2 0 0 0,1 0 0 15,-1 0-160-15,0 0 160 0,-2 2 0 16,1 0 0-16,-1 0-128 0,-1 0 128 0,1 0 0 0,-1 0 0 0,-1 0 0 15,1 0 0-15,-2 0 128 0,1 2-128 0,-2-2 176 16,-2 0-176-16,-1-2 0 0,-1 2 0 0,-1-2-176 16,-2-1 176-16,-2 2 0 0,1-1 0 0,-2-1 0 15,0 2 144-15,1-2 64 0,0 0 16 0,1 0 0 16,-1 2-96-16,5-1-128 0,4-2 176 0,1 1-176 0,1 1 128 16,0 1-128-16,2 1 0 0,0-3 0 0,1 3 0 0,-1 0 0 15,1-2 0-15,1 0 0 0,-2 2 0 0,-2-2 160 16,2 1-160-16,-2-2 128 0,-2 0-128 0,-1 0 0 15,-2-1 0-15,0 2-176 0,-1-2 176 0,0 2 0 16,-3-2 0-16,-1 0 0 0,0 2 0 16,-2 2 0-16,0-4 0 0,0 2 0 0,-1-1 0 0,-3 2 0 15,1-2 0-15,-3 0 0 0,-1-1 0 0,1 3 0 16,-1 0 0-16,0-2 0 0,0 2 0 0,0-2 0 16,1 3 0-16,0-2 0 0,-1 1-128 0,1 1 128 0,0-3-128 15,-2 3 128 1,-1 0-640-16,-3-3-32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1T15:12:29.258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28155 1327 17503 0,'5'-13'1552'0,"-1"7"-1232"0,1-1-320 0,-3 2 0 0,1 4 1024 16,-2-2 128-16,0 3 48 0,2-4 0 0,1-1 912 0,1 2 176 0,2-1 32 0,-2-1 16 0,-1 4-912 0,-1 1-176 0,-1 1-32 0,1 4-16 0,-3-1-928 0,1 4-272 0,-1 0 128 16,0 4-128-16,0 1 0 0,-1 3 144 0,0 2-144 0,-1 1 0 0,0-2 224 0,-2 4-64 15,2 5-16-15,-3 1 0 0,0 3 432 0,-1-3 64 16,1 2 32-16,-1 3 0 0,-2 4 16 0,0 3 0 16,-2 3 0-16,1-1 0 0,0-5-368 0,-1 1-80 15,3-6-16-15,0-1 0 0,-1-3-96 0,2-1-128 16,0-2 176-16,-2 2-176 0,1-1 128 0,0-3-128 15,-1 3 0-15,-1-5 0 16,1 2 0-16,-1-2 0 0,-2 1 0 0,0-2 0 0,-1 0 0 0,-1 2 0 16,1-5 0-16,-2-2 0 0,2 1 224 0,-2 1-64 15,3-4-16-15,-1 4 0 0,2-3 0 0,0 0 0 0,1 2 0 0,3-2 0 16,1-4-144-16,3-1 0 0,0 0 0 0,2-1 0 16,4-4 176-16,1 1-48 0,3 1-128 0,3-5 192 15,2 0-192-15,6 0 176 0,2-5-176 16,5 1 160-16,2 1 0 0,3-1 0 0,3-1 0 0,1 1 0 15,2 1-160-15,2-2 0 0,0 1 0 0,0 0 0 16,-1-2 0-16,-3 2 0 0,-1-1 0 0,0 2 0 16,-1-1 0-16,-2-1 0 0,0 0 0 0,-4 0 0 15,-1 1-432-15,-4-2-112 0,-1 0-32 32,-1 0-18368-32</inkml:trace>
  <inkml:trace contextRef="#ctx0" brushRef="#br0" timeOffset="831.97">29493 1504 6447 0,'4'-5'576'0,"-3"1"-576"0,0 3 0 0,0-2 0 16,1 3 608-16,-2-2 16 0,1 0 0 0,-2 2 0 0,2-2 1104 0,-1-4 208 0,0 2 48 0,-1-2 16 0,1 0-784 0,-2 0-144 0,1-1-48 0,-1 0 0 0,0 1-176 0,1 0-32 0,0-1-16 0,0 1 0 0,0 0 96 0,-2 0 0 0,1 0 16 0,-1-1 0 0,1 4 128 0,-1-3 32 15,-1 2 0-15,-1-2 0 0,1 3-128 16,-3 0-32-16,0 0 0 0,-3-1 0 0,0 2-320 0,-3 1-64 16,0 1-16-16,-2 1 0 0,1 3-32 0,-3 1-16 15,1 2 0-15,0 4 0 0,-1 3-64 0,0 4-16 16,-1 1 0-16,2 1 0 0,0 4-384 15,1 0 0-15,2 3 0 0,0-1 0 0,0 5 0 0,-1 3 0 16,2 5 0-16,-1-1 0 0,4 3 192 0,-3 0-64 16,3-3 0-16,0 0 0 0,1 0 64 0,2-4 16 15,1 1 0-15,3-7 0 0,-1-4-208 0,5 3 0 16,0-1 128-16,3-1-128 16,1 1 416-16,3-4 32 0,2-1 16 0,3-1 0 0,0-6-272 0,4 3-64 15,0-4-128-15,2 0 192 0,2-4-192 0,-1 0 0 0,3-1 0 16,-2 0 0-16,2-4 0 0,-2 2 0 0,3-2 0 15,-1 1 0 1,1-4-1712-16,-1-1-224 0</inkml:trace>
  <inkml:trace contextRef="#ctx0" brushRef="#br0" timeOffset="1421.05">30268 1393 10127 0,'-2'-3'896'0,"-1"-1"-704"0,2 4-192 0,0 0 0 0,1 1 2432 0,0 2 464 0,0 0 96 0,0 1 16 0,0 5-672 0,0 3-128 16,2 7-32-16,0 4 0 0,0 4-416 0,1 2-96 0,-1 6 0 0,2 0-16 0,-2 2-960 0,1 2-192 0,-2 3-48 0,0 1 0 0,0-1-16 0,1-1-16 0,-2-3 0 0,1-3 0 0,0-2-32 0,-1-3 0 0,3-3 0 0,-2-5 0 15,1-2 0-15,0-4-16 0,1 5 0 0,1-1 0 16,1-1-112-16,0-1-32 0,2 0 0 0,1-1 0 0,0-1-96 0,2-4 0 16,1 2-128-16,2-2 192 0,-2-2-16 15,1-1-16 1,2-3 0-16,-2-2 0 0,1-2 48 0,-2-2 16 0,1-2 0 0,-2-1 0 0,1-3 48 0,-1-1 16 16,0-3 0-16,-2-3 0 0,1-1-48 0,0-3-16 15,-1-2 0 1,2-4 0-16,0-5-224 0,1 0 0 0,0-6 128 15,2-2-128-15,2-5 0 0,1 1 0 0,1-5 0 0,2 1 0 16,0-3 0-16,0-2 0 0,2 2 0 0,-2-2 0 0,0 3 0 0,0 3 0 16,-1 1 0-16,-2 5 0 0,1 2 0 0,-3 5 0 15,1 6 0-15,-1 2 0 0,-2 3-192 0,-1 3 64 16,0 1 128-16,-1 5-208 16,-1 3-368-16,0 2-64 0,-2 4 0 0,-1 1-16 15,0 1-624-15,-1 1-128 0,0 2-32 0,-1 0-15856 0</inkml:trace>
  <inkml:trace contextRef="#ctx0" brushRef="#br0" timeOffset="3269.79">17968 2576 1839 0,'-19'0'160'0,"4"0"-160"0,0-3 0 0,4 2 0 0,5 1 3056 0,2 0 576 0,-1 0 112 15,-5 0 32-15,-6-3-2032 0,-8 3-400 0,-3-3-64 0,-2 3-32 0,1-3-608 0,5 1-128 0,1 1-32 0,2-2 0 0,4-1-480 0,3 2 128 0,6 1-128 0,4-4 0 16,5 4 448-16,5-2 32 0,1-1 16 0,5 1 0 0,9 0 400 0,12-1 64 15,7-2 32-15,6 0 0 0,2 4 16 0,12-2 0 16,13 0 0-16,12 2 0 0,11-2-352 0,4 2-64 0,-3-2-16 16,11-1 0-16,13 4-288 0,7-4-64 0,2 1-16 0,4 1 0 15,6 2-80-15,1-2 0 0,-2 0-128 16,0 1 192-16,3 2-192 0,1 0 0 0,4 0 0 16,0-2-15056-16</inkml:trace>
  <inkml:trace contextRef="#ctx0" brushRef="#br0" timeOffset="4664.17">31380 1968 17503 0,'0'-3'1552'0,"-1"3"-1232"0,1 0-320 0,0 0 0 0,0 0 368 0,0 0 16 0,0 0 0 0,-3-3 0 0,1 3 768 15,-3 0 176-15,-4 0 16 0,-1 3 16 0,-2 0-304 0,-3 1-64 0,-1 2-16 0,-3 3 0 0,0-3-352 0,-1 4-80 0,0 0-16 0,0 2 0 16,1 2-80-16,0 1-32 0,2 1 0 0,1-3 0 0,3 5-256 0,1-5-160 0,4 2 192 0,1-1-192 0,3 1 0 0,2-4 0 0,1 1 0 0,2-1 0 15,3 0 0-15,-1-2 0 0,3 0-176 0,3-2 176 16,0 2-480 0,1-5 16-16,0-1 0 0,2 0 0 0,0-3-352 15,2 0-64-15,-1-3-16 0,2 0 0 0,-1-1 704 0,1-2 192 0,-2-1 0 0,1-1 0 16,-2 0 0-16,-1-2 0 0,-1 2 0 0,-1-2 0 0,-2 0 0 0,0 1 0 16,-4 1 128-16,1 0-128 15,-2 0 384-15,0 0 0 0,-1 2 0 0,-2-3 0 0,1 6 512 16,-2-3 112-16,2 3 16 0,-1 2 0 0,0 1 96 0,0 0 32 15,0 6 0-15,-1-1 0 16,1 6-448-16,1 1-64 0,1 2-32 0,2 5 0 0,0 0-480 0,4 2-128 16,0 3 0-16,3-2 0 0,1 2 0 0,3-2 0 15,2 0 0-15,2-5 0 0,1 1-128 0,-1-5 128 16,1 2-128-16,-2-5 128 16,-2 0-1280-16,-1-1-192 0,-3-3-16 0,-2-2-13472 0</inkml:trace>
  <inkml:trace contextRef="#ctx0" brushRef="#br0" timeOffset="4960.42">31877 1306 34095 0,'-6'6'3024'0,"1"3"-2416"0,2-2-480 0,3-1-128 0,0 0 128 0,0 3 16 0,0 5 0 16,-1 9 0-16,0 9 144 0,0 9 32 0,2 5 0 0,0 3 0 0,0-1 256 0,1 2 64 0,0 2 16 0,-1-1 0 0,1-2-448 0,-1-2-80 15,0-2-128-15,0-5 176 0,2-1-176 0,-2-1 0 0,3-6 0 0,-2 2 0 31,2-5-512-31,0 2-48 0,-1-5 0 0,1 1-10464 0,0-3-2096 0</inkml:trace>
  <inkml:trace contextRef="#ctx0" brushRef="#br0" timeOffset="5426.53">32222 1924 24879 0,'-1'6'1088'0,"0"0"256"0,-1-2-1088 0,2 0-256 16,2-2 0-16,-2-1 0 0,1 2 640 0,0 3 64 0,-1 3 0 0,1 2 16 0,1 6 1136 0,-2 1 208 15,-3 3 48-15,-1 1 16 0,1 0-1104 0,-4 0-208 0,1 1-48 16,-1-2-16-16,-1 1-496 0,2-5-112 0,1 2-16 0,2-3 0 31,0-1-128-31,2-3 0 0,2-5 0 0,2 0 0 16,2-1-304-16,1-6 16 0,4 0 0 0,1-4 0 31,2 0-752-31,2-4-160 0,4-2-16 0,1-3-16 0,2-1 368 16,1-2 80-16,0-1 16 0,0 1 0 0,-2-2 560 0,0 2 208 0,-2 0-144 0,-1-3 144 15,-1-3 0-15,0 2 0 0,-4 2 0 0,-3 1 176 16,-1 5 416-16,-3 0 96 0,-1 6 16 0,-4-1 0 15,-1 4 528-15,-1 3 112 0,-3 3 32 0,-1 1 0 0,-2 5-512 0,-2 1-96 16,-1 2-32-16,0 0 0 0,2 1-544 0,-2 0-192 16,2 2 144-16,3-1-144 0,2 1 0 0,1-3 0 15,2-1 0-15,2 0 0 0,0 0 0 0,2 1 0 16,0-3 0-16,2 0 0 0,0 5 0 0,1-6 0 16,2 3 0-16,0 1 0 15,-1-3-832-15,1 1-80 0,1-3-32 16,0-1 0-16,1 0-1168 0,-1-2-224 0</inkml:trace>
  <inkml:trace contextRef="#ctx0" brushRef="#br0" timeOffset="6035.85">32770 2143 24879 0,'-5'2'2208'0,"1"-2"-1760"0,2 4-448 0,0-4 0 15,4 3 928-15,-1-3 96 0,0 0 32 0,2 0 0 0,2 1 832 0,2-1 160 0,3 0 48 0,5-1 0 0,1-4-1216 0,2 1-240 0,2-2-64 0,0-2 0 0,0 0-576 0,-2-1 0 0,2-1-192 0,-3 0 64 16,1 0-560 0,-3-2-96-16,-2 2-32 0,-2 0 0 15,-2-2-432-15,0 2-96 0,-2 1 0 0,-1-1-16 0,0 2 272 0,-1 0 48 0,-1 0 16 16,-2-1 0-16,0 4 704 0,-2-4 160 16,-2 6 32-16,0-4 0 0,0 2 608 0,-3 4 128 0,-2 1 32 0,-1 0 0 0,-2 4 480 0,-3-2 96 15,0 6 32-15,-1 0 0 0,-2 2-176 0,-1 3-48 16,-3-1 0-16,0 4 0 15,-1 0-336-15,0 0-80 0,-1 3-16 0,2-3 0 0,2 3-272 0,2-3-48 16,1-4-16-16,2 4 0 0,0-1-128 0,0 1-128 16,2 0 144-16,3 0-144 0,-1 0 0 0,4 3 0 15,1-3 0-15,2 2 0 0,3-2 0 0,4 1 0 16,1-1 0-16,5-2 0 16,3-1-1056-16,2-2-96 0,4-2-32 0</inkml:trace>
  <inkml:trace contextRef="#ctx0" brushRef="#br0" timeOffset="6517.32">33425 1940 23039 0,'-1'-4'2048'0,"1"2"-1648"0,0 2-400 0,-1-3 0 0,1 3 640 0,0 0 32 16,1 0 16-16,-1-1 0 0,1 1 1504 0,0 0 304 16,-1 1 64-16,0-1 16 15,0 0-1296-15,0 0-272 0,0 0-48 0,0 0-16 0,-18 19-448 0,8-13-96 16,-1 3-16-16,-3-3 0 16,1 1-144-16,-2 2-48 0,-1-3 0 0,0 0 0 0,-2 2-192 0,4-2 144 15,0-4-144-15,3 2 128 16,2 0-128-16,2-2 0 0,2-2 0 0,2 3 0 0,1-3 0 0,2 0 0 0,1-3 128 0,3 3-128 15,-1 0 0-15,1-2 192 0,2 1-192 0,1 1 192 16,-7 0-192-16,0 0 160 0,21 3-160 0,-15 0 160 31,1 1-160-31,1-1 0 0,-1 3 0 0,0 1 0 16,0-1 0-16,-1 0 0 0,1 4 0 0,1-1 0 16,-1 0 0-16,0 1 0 0,2-1 0 0,-1 1 0 15,-1-3 0-15,2 4 0 0,-1-1 0 0,2 0 0 16,-1 3 0-16,0-1 0 0,-1-2 0 0,-2 2 0 15,-1-2 0-15,-1 2 0 0,-3 1 0 16,-2-1 0-16,-1 2 0 0,-3-2 0 0,-2 2 0 16,-2 1 0-16,-3 1 0 0,-1-4 0 0,-3 4 0 0,-3-1 0 0,-1-1 192 15,1-2-64-15,-4 0 0 0,4-2 0 0,0-1-128 16,2-2 0-16,1-1 0 0</inkml:trace>
  <inkml:trace contextRef="#ctx0" brushRef="#br0" timeOffset="14013.74">4484 3524 16575 0,'1'0'1472'0,"0"0"-1168"0,-1 0-304 0,-1 0 0 0,1 0 0 0,-3 0 160 0,1 0-160 0,-3 0 128 0,-4 3 256 16,-2-6 64-16,-2 3 0 15,-5 0 0-15,0 0-448 0,-3-2 0 0,0 0 0 0,-3 0 0 0,0-1 0 0,-2 0 0 0,-2-1 0 0,-3 0 0 0,3 2 144 0,-3-2 0 0,-1-1 0 0,-1 2 0 0,-5-4 288 0,0 1 48 0,2 0 16 0,3 0 0 0,0 0 48 0,0 1 16 16,0 2 0-16,-2-1 0 15,-2 4 432-15,-2 0 96 16,-2 2 0-16,-4 0 16 0,0 1 160 0,-4-3 16 0,6 0 16 0,-4 0 0 16,0 0-352-16,-1 0-80 0,2 0-16 0,0 0 0 0,-2 1-496 0,-4 3-96 0,-2 2-32 0,-2-1 0 31,1 1-224-31,1-2 0 0,6-2 128 0,1 2-128 16,3 0 0-16,3 2 0 0,4 0-192 15,2 3 192-15,-1-2 0 0,0 5 0 0,-3 1 0 0,0-1 0 16,5 0 0-16,0 0 0 0,2 0 0 0,1 0 0 15,3 1 0-15,2-1 0 0,3 0 0 0,-1 1 0 16,3 0 192-16,0 0 32 0,1-1 16 0,2 0 0 16,0 2 272-16,2-2 64 0,1 1 16 0,-1 3 0 15,3-3-336-15,-2 5-64 0,3-2 0 0,-2 0-16 0,2 0-176 16,-1-1 128-16,3 1-128 0,0 1 128 16,1-2-128-16,0 1 0 0,0-1 0 0,-1 1 128 0,0 1-128 0,1 1 0 15,-3-2 0-15,1 0 0 0,1 0 0 16,-1-1 0-16,-1 1 0 0,-2 1 0 0,2 0 0 0,-2 0 0 15,1-1 0-15,-1 2 0 0,2 2 0 0,-2-2 0 16,2 1 0-16,-1 1 0 0,1 1 592 0,1-1 48 16,0 2 0-16,0-4 0 0,1 1-416 0,1 1-80 15,-1-2-16-15,2 2 0 0,-1 1-128 0,3-1 0 16,1-4 0-16,0 3 0 0,1-1 0 0,2 1 0 0,-2 0 0 16,1 1 0-16,0 2 0 0,-1 2 0 15,0 2 0-15,2-1 0 0,-1-2 0 0,1 2 0 0,1-3 0 0,-1 0 0 16,2-1 0-16,0 2 0 0,2-4 0 15,-1 4 0-15,0-5 0 0,0 1 0 0,2-2 0 0,-2 2 0 16,0-1 256-16,2 1-48 0,1-1 0 0,-1 0 0 16,1-1-80-16,2-1-128 0,2 0 176 0,0-4-176 15,3 1 160-15,0-2-160 0,6 0 128 0,0 0-128 16,0 0 288-16,3-3-32 0,2 0 0 0,3 2 0 16,2-3-256-16,0 2 160 0,1-2-160 0,-1 1 128 15,-1 0-128-15,0 0 0 0,0 2 144 0,-2-1-144 16,2-2 0-16,-1 3 0 0,0 1 0 0,0 0 128 0,-1 1-128 15,1-3 0-15,1 1 0 0,2-1 0 0,1-2 160 16,1 2-32-16,3-3-128 0,2-2 192 16,0 2-192-16,1-2 144 0,0-2-144 0,0 2 128 0,0-1-128 0,0 0 160 15,-2 0-160-15,-2 0 160 0,2 0-160 0,-4 1 128 16,-2-2-128-16,0 2 128 0,3 2-128 16,-1 0 0-16,1 0 0 0,-3-1 0 0,2 1 0 0,-3 1 0 15,2-2 0-15,-2 1 0 0,1-5 0 16,1 3 0-16,2-2 0 0,-2 1 0 0,2-3 0 0,0 0 0 0,1-3 0 0,2 1 0 15,0 0 0-15,1 0 0 16,0 1 0-16,-1-2 0 0,1 0 0 0,-2 3 0 0,-1-3 0 0,-1 3 0 16,-2-2 0-16,-2 0 0 0,0 0 0 0,0-1 0 15,1 2 0-15,-2-1 0 0,1 1 0 0,1-1 0 16,2 1 144-16,1-3 0 16,0 4 0-16,1-2 0 0,1 2 16 0,1-3 0 0,-1 2 0 0,0-1 0 15,0-2-160-15,0 1 0 16,0 0 0-16,-1-2 0 0,2 1 0 0,-3 3 0 0,0-4 0 0,1 1 0 0,-3 2 0 15,2-2 0-15,0 2 0 0,1-2 0 16,-1 0 0-16,0 0 0 0,1-2 0 16,1 0 0-16,-2 1 0 0,-2 0 0 0,2-1 0 0,-1 0 0 0,-2 0 0 15,1-1 0-15,-2 1 0 0,0 3 0 0,2-4 0 16,-2 1 0-16,2 0 0 0,1-3 0 16,1 2 0-16,-1 1 0 0,-2 0 0 0,2-1 0 15,-1 1 0-15,0 0 0 0,-2 0 0 0,-2 0 0 16,-3 2 0-16,-1-2 0 0,0 0 0 0,-1-3 0 15,-5 4 0-15,-2-4 0 0,1 1 0 0,-3 0 0 16,1-2 0-16,-2-2 0 0,1-3 0 0,-2 2 0 0,0-4 0 0,-1-1 0 16,0-1 0-16,-1-3 0 15,1 0 0-15,-1-4 0 0,1 1 0 0,-1-3 0 16,0-1 0-16,0-5 160 0,0 1-32 0,-1-1-128 0,-1 5 160 0,-1 1-160 0,1-4 128 0,-3 1-128 16,1 0 128-16,-3 1-128 0,-2-1 0 0,0 0 128 15,-2 2 32-15,-1 2 0 0,-2 1 0 0,0 0 0 16,-3-2-160-16,0 5 0 15,-1-2 0-15,-2 1 128 0,2 1-128 0,0-1 0 0,0 0 0 0,1 2 0 16,0-5 0-16,0 1 0 0,2 1 0 0,-1-4 0 16,0 0 128-16,1 0-128 0,-1 1 192 0,1 3-64 15,0 0-128-15,0 3 0 0,0 4 0 0,-2-1 0 16,0 5 0-16,-2-2 0 0,-1 4 0 0,-2-2 0 0,-1 3-144 16,-2 1 144-16,-4 2-192 0,-2 0 192 15,-2 0-128-15,-1 0 128 16,-2-2 0-16,2 2 0 0,4-1 0 0,-1-1-128 0,2 0 128 0,0-2 0 0,2 2 0 0,0-2 0 15,2-2 0 1,-2 2 0-16,2-1 0 0,-1 1 0 0,-1 0 0 0,-2-2 0 0,-2 2 0 0,-2 2 0 16,-1-3 0-1,-3 5 0-15,-2 0 0 0,-5 2 0 16,-1 1 0-16,-8 4 0 0,-7 2-320 0,-15 8 64 0,-14 3 0 16,-23 8-20864-16</inkml:trace>
  <inkml:trace contextRef="#ctx0" brushRef="#br1" timeOffset="51486.61">20253 9504 1839 0,'5'-5'160'0,"-1"2"-160"16,-1 0 0-16,-3 2 0 0,1 1 624 0,0-3 80 0,2 1 32 0,0-2 0 16,2 1 128-16,-1-4 32 0,0 5 0 0,-4 1 0 0,0 1-96 0,-3 0-16 0,1 1 0 0,-2 1 0 0,0-2 672 0,2 3 128 0,-2-3 16 0,2-3 16 0,0 3 48 0,1-3 0 0,0 0 0 0,1 0 0 15,0-4-112-15,0 1-16 0,2 0 0 0,0 0 0 16,-1 2-752-16,0-1-144 0,-1 1-48 0,0 3 0 16,0 0-464-16,-2 2-128 15,0 3 0-15,0-3 0 0,-1 4 128 0,0 1-128 16,-1 0 160-16,-1 2-160 0,1-2 704 0,1 3 64 0,-1-3 0 0,1-1 0 15,1 1 32-15,0 0 16 16,-1 0 0-16,2 1 0 0,1-1-240 0,-1 0-32 16,1 3-16-16,1-6 0 0,0 3-272 0,0 2-48 0,1 1-16 0,0-3 0 15,0 0-192-15,1 1 0 0,1 0 0 0,-2 1 0 0,1-2 0 0,-1-2 0 16,2 2 0-16,-2 0 0 0,1-2 0 16,-1 1 0-16,2-1 0 0,-2-3 0 0,1 1 0 15,1-4 0-15,-1 1 0 0,1-2 0 0,1 0 144 0,-1-1-16 16,2-1 0-16,-1-1 0 0,0 0-128 0,1-2 192 15,0 2-192-15,-1 0 192 0,1 0-192 0,-1-4 0 16,0 4 0-16,0-3 0 0,0 1 0 0,0 0 0 16,-1 0 0-16,-2 0 0 0,-1 2 0 0,1-1 0 15,-1 1 0-15,-2 2 0 16,-1 1 0-16,-1-1 0 0,0 2 0 0,-2-1 128 16,0 2 64-16,0 1 0 0,2 0 0 0,-1-3 0 15,-1 3-64-15,-1 0 0 0,0 0 0 0,-1-2 0 0,0 2-128 0,0 2 0 0,-2-2 0 16,0 3 0-16,1-3 0 0,-1 4 0 0,0-2 0 0,-1 2 0 15,2 2 0-15,-1-2 160 16,0-1-32-16,1 2-128 0,2-1 256 0,2 2-64 0,0-2-16 0,3 5 0 16,1-6-176-16,0 5 0 15,2 0 0-15,1 1 0 0,2-2 0 0,0 2 0 16,0-3 0-16,2 0 0 0,3 1 0 0,1 0 0 0,2-1 0 0,-1 0 0 0,1-2 0 16,0 1 0-16,-1-1 0 0,1-4 0 15,-1 3 0-15,-2-3 0 0,-1 0 0 0,-2-2 0 16,0 1 0-16,2-3 0 0,1-1 0 0,-1-2 0 0,0 1 0 0,0-7 0 15,0 3 0-15,-2-2 0 0,1 0 0 0,-2-1 0 32,0 3 0-32,-2-5 0 0,-2 6 0 0,-2-1 0 15,0 0 0-15,-4 0 0 0,1-1 0 0,-2 1 0 0,-1 2 0 0,-2 0 0 16,2 2 0-16,-3-2 0 0,-1 2 0 0,1-3 128 0,-3 3-128 0,1-1 0 16,0 4 0-16,0 0 0 0,1 3 0 0,1 0 0 0,0 3 0 31,0 0 0-31,2 0 0 0,-1 4 0 0,2-4 0 15,0 4 0-15,1-1 0 0,1 1 0 0,0-1 0 16,1 3 0-16,0 0 0 0,1 4 0 0,0 0 0 16,0-1 0-16,2 0 0 0,-1 2 0 0,2-4 0 15,-1-2 0-15,2 5 0 0,2-3 0 0,2 0 0 16,1-2 0-16,0-2 0 0,2 1 0 0,-1-6 0 0,2 3 0 16,0-2 0-16,1-2 0 0,0 3 0 0,0-3 0 15,-1 0-128-15,0 0 128 0,0 0 0 0,1 0 0 16,-1-3 0-16,-1 1 0 0,-2-2 0 0,1-2 0 15,-2 2 0-15,0-5 0 0,0 2 0 0,-2-2 0 0,-2 2 0 16,2-4 0-16,-1 0 0 0,-2-4 0 0,0 1 0 16,-1-2 0-16,-1 4 0 0,-2-3 0 0,2 1 0 0,-4 3 0 15,0 1 128-15,-1 0-128 0,-1 4 240 0,-2 0-48 16,-2 2 0-16,-2 1 0 0,1 3-192 0,0-3 0 16,-2 6 0-16,2 0 0 0,1 3 0 0,-1 1 0 15,3-1 0-15,0 0 0 0,2-1 0 0,0 4 0 16,0-1 0-16,-1 3 0 0,2 2 0 0,1-1 0 15,2 0 0-15,0 1 0 0,1-1 0 0,0 1 0 16,2-4 0-16,3 1 0 0,1-1 0 0,1-2 0 16,1 2 0-16,1-3 0 0,2 0 0 0,1-2 0 0,0-1 0 15,1-2 0-15,1-1 0 0,-1 0 0 0,2-1 0 0,-2-2 0 16,1-1 0-16,-2 2 0 0,-1-4 0 0,-2 2 0 16,-1 2 0-16,2-6 0 0,-2 2 0 0,1 0 0 15,-1-3 0-15,1 2 0 0,-2-2 0 0,-2-1 0 16,1 0 0-16,-1 2 0 0,-3-2 0 0,-2 1 0 15,-1 2 0-15,-2 1 0 0,-2-3 0 0,0 5 0 16,1 0 0-16,-2 2 0 0,-3-2 0 0,-1 2 0 16,-2 2 0-16,1 0 0 0,0 2 0 0,1-1 0 15,1 4 0-15,1-1 0 0,0-1 0 0,3 4 0 0,-1-3 0 16,1 2 0-16,2 0 0 0,1 0 0 16,0 0 0-16,3 1 0 0,0 1 0 0,1-3 0 0,1 1 0 0,2 3 0 15,-1-3 0-15,3 0 0 0,-1 1 0 0,1-1 0 16,1 0 0-16,1 0 0 0,0-1 0 15,-1 0 0-15,2 1 0 0,2-2 0 0,0 2 0 0,0-3 0 16,0-3 0-16,-3 1 0 0,2-1 0 0,-2-1 0 16,1-2 0-16,-2-1 0 0,0 2 0 0,-2-2 0 15,1-1 0-15,0-1 0 0,1-1 0 0,-1-3 0 16,0-1 0-16,-1 3 0 0,-1-4 0 0,-1 0 0 16,-1 2 0-16,-1 1 0 0,-3 2 0 15,0-2 0-15,-1 3 0 0,-2 2 0 0,0 0 0 16,-1 1 144-16,1 1-144 0,-1 1 128 0,1 1-128 0,-1 0 0 0,1-2 0 0,1 2 0 15,2 0 0-15,-2 0 0 0,0 2-144 0,1-1 144 16,-1 4 0-16,0-1 0 0,0 2 0 0,0 0 0 16,-1 3 0-16,0 1 0 0,1-3 0 0,0 2 0 15,1 1 0-15,0 2 0 0,2-4 0 0,0 3 0 16,2-4 0-16,0 2 0 0,0 1 0 0,2-4 0 16,0 0 0-16,2-3 0 0,0 0 0 0,1 1 0 15,0-1 0-15,1-3 0 0,1 1 0 0,0-1 0 0,-1-1 0 16,0-2 0-16,1-1 0 0,1 1 0 0,-1-4 0 15,1 1 0-15,-1 0 0 0,0-3 0 0,0 2 0 0,-2 1 0 16,1-3 0-16,-1-1-160 0,0 2 160 0,-2-2 0 16,1 0 0-16,1 0 0 0,-1 0 0 0,-2 1 0 15,-1 3 0-15,1-2 0 0,-1 0 0 16,-2-2 0-16,-1 2 0 0,-1-1 0 0,-1 4 0 0,-2-1 0 16,-2 3 0-16,0 0 0 0,-2 3 0 0,-1 0 0 15,-2 1 0-15,2 1 0 0,-1 2 0 0,1 1 0 16,0 2 0-16,0 0 0 0,1 1 0 0,1-2 0 0,0 2 0 15,3 1 0-15,0-2 0 0,2 2 0 0,1 0 0 16,1 0 0-16,2-3 0 16,2 4 0-16,0-4 0 0,3 4 0 0,0-4 0 0,1 1 0 0,1-1 0 0,2 0 0 15,0 0 0-15,1-2 0 0,0 2 0 0,-2-5 0 16,1 2 0-16,0-1 0 0,-2-2 0 16,-1 0 0-16,0-2 0 0,-1-2 0 15,0 2 0-15,-1-5 0 0,-2 4 0 0,1-6 0 16,-2 3 0-16,-1 0 0 0,-1-2 0 0,0 0 0 0,-1 0 0 0,0 0 0 15,1 0 0-15,-3-1 0 16,2 3 0-16,-1 0 0 0,-1 0 0 0,1 2 0 0,-2 1 0 16,1 0 0-16,-1 3 0 0,0-2 0 0,0 4 0 0,-1-2 0 0,1 3 0 15,-1 0 0-15,1 0 0 0,0-2 0 16,0 4 0-16,-1-4 0 0,2 3 0 0,-1 1 0 0,1-2 0 0,-1 0 0 16,3 1 0-16,0-2 0 0,0-1 0 15,1 2 0 1,0-1 0-16,0-2 0 0,1 4 0 0,1-3 0 0,0 2 0 0,2-1 0 0,-1-2 0 0,2 0 0 15,1 4 0-15,-2-4 0 0,2 0 0 0,0 2 0 16,1 0 0-16,3 3 0 16,1-4 0-16,-1 1 0 0,1 1 0 0,-2-2 0 15,0 1 0-15,-1-2 0 0,2 2 0 0,-2-4 0 0,1 2 0 0,-2-3 0 0,0 0 0 0,-1 0 0 32,-1-4 0-32,-1 2 0 0,-1-1 0 0,-2-1 0 15,0 1 0-15,-3-3 0 0,-1 2 0 0,1-3 0 0,-1 1 0 16,-2 2 0-16,-2 0 0 0,1 1 0 0,-2 1 0 0,-1 2 0 15,2 0 0-15,-2 2 0 0,0 1 0 0,1 0 0 0,1 1 0 0,-1 2 0 16,0-1 0-16,3 2 0 16,-1-1 0-16,2 2 0 0,1-1 0 0,0 0 0 15,2 2 0-15,-1 0 0 0,2 3 0 0,-1-3 0 16,2 1 0-16,-2 0 0 0,4 1 0 0,-2-3 0 0,0 1 0 16,1-1 0-16,0 2 0 0,2-4 0 0,0 0 0 0,2 0 0 0,1-1 0 15,1-2 0-15,0 0 0 0,0-2 0 16,3 2 0-16,0-3 0 0,0 0 0 0,1 1 0 0,-2-2 0 0,1 0 0 31,0 2 0-31,0-4-128 0,-3 3 128 0,-1 2 0 0,2-3 0 16,-3 2 0-16,-2 2 0 0,-1-3 0 0,-1 3 0 0,-1-1 0 31,-3 2-752-31,1-1-64 0</inkml:trace>
  <inkml:trace contextRef="#ctx0" brushRef="#br1" timeOffset="59751.15">21799 9224 13823 0,'-1'-4'1216'0,"0"1"-960"0,1 3-256 15,0-2 0-15,0 1 960 0,0-2 160 0,0 0 32 0,-2-4 0 0,1-1 368 0,0-2 80 0,-1 0 0 0,0 1 16 0,1 2-224 0,-1-2-48 0,-1 3-16 0,1 2 0 0,0-2-288 0,0 2-48 16,-2 2-16-16,2-2 0 0,-2 4-64 0,-1-2-16 15,0 2 0-15,-1 2 0 0,1 4-128 0,-2-2-16 16,-1 2-16-16,1 2 0 0,1 3-368 0,-2-1-80 0,1 2-16 0,1 0 0 16,-1 2-272-16,4-2 0 0,-1 1 0 0,1-1 0 15,2 1 0-15,2-2 0 16,1 0 0-16,1-5 0 0,2-2 0 0,3-1 0 16,-1 7 0-16,3-4 0 0,0-3 0 0,1-1 0 0,-1 2 0 0,0-4 0 15,0 0 0-15,0-4 0 0,2 2 0 0,0-2 0 16,1-2 0-16,-2 0 0 0,-1 0 0 0,-2-1 0 15,1-2 0-15,-4 0 0 0,0 2 0 0,-3-2 0 16,0 3 144-16,-2-3-16 0,-3 4-128 0,1-1 192 16,-3-3 192-16,0 3 48 0,-1 0 0 0,-2 2 0 0,1-2-192 15,-2 0-48-15,1 0 0 0,-2-1 0 0,1 10-48 16,2-3-16-16,-2 0 0 16,1 4 0-16,0-1-128 0,0 2 0 0,2-1 0 0,-1 0 0 0,1 2 0 0,-1 3 0 15,2-2 0-15,2 2 0 0,0-6 0 0,2 6 0 16,1 3 0-16,0 2 0 0,3-2 0 0,0 1 0 15,2-7 0-15,3 0 0 0,-1 0 0 0,2-5 0 16,1 2 0-16,1-3 0 0,1 2 0 0,-1-2 0 16,2-2 0-16,-2-1 0 15,1 0 0-15,0-3 0 0,0-1 0 0,-1 1 0 16,-3 0 0-16,1-1 0 0,-2 2 0 0,-2-2 0 0,0 3 0 0,-2-3 0 0,-1-1 0 16,-2 1 0-16,0 4 0 0,-2-3 0 0,1 2 0 15,-3-1 0-15,0 1 0 0,-2 1 0 0,0 0 0 0,0-1 0 16,-2 2 0-16,0 1 0 15,1-2 0-15,0 3 0 0,1 0 0 0,-2 3 0 0,2-2 0 0,0 1 0 16,1 2 0-16,-1-1 0 16,0 3 0-16,1-3 0 0,1-3 0 0,0 4 0 0,-1 2 0 0,2 3 0 15,0-2 0-15,1 2 0 0,-1-3 0 16,2 0 0-16,1 1 0 0,1-1 0 0,2-3 0 0,-1 1 0 16,3 0 0-16,0-2 0 0,0 5 0 0,0-7 0 0,2-3 0 15,1 2 0-15,-1 2 0 0,1-2 0 0,-1-2 0 16,2 0 0-16,-1-4 0 0,3 1 0 15,-1 3 0-15,-1-4 0 0,0-1 0 0,-2 0 0 0,-1 0 0 0,-1 1 0 16,-1 1 0-16,0 3 0 0,-2-4 0 0,-2 4 0 16,0-3 0-16,-1-3 0 0,0 1 0 0,-2 2 0 15,1 0 0-15,-3 0 0 0,0 0 0 0,-1 0 0 16,1 2 0 0,-3-1 0-16,0 4 0 0,-2 2 0 15,0 1 0-15,0 1 0 0,-1-2 0 0,0 2 0 0,1 0 0 16,0 2 0-16,0 3 0 0,1-2 0 0,1 0 0 0,-1 3 0 15,3-2 0-15,0 2 0 0,1-2 0 0,1-1 0 0,2-2 224 0,-1 1 16 16,3-1 0-16,1 4 0 0,1-1-240 0,0 0 176 16,2-1-176-16,1 0 160 0,2-2-160 0,0-2 0 15,3 1 0-15,0-6 0 0,0 3 0 0,1-3 0 0,3 3 0 16,-1-5 0 0,1 1 0-16,1 0 0 0,-1-2 0 0,-1 0 0 0,-2 0 0 0,0 2 0 15,-1-2 0-15,-1 0 0 0,-3 0 0 0,-2 2 0 0,-2-2 0 0,-2 0 0 16,0-1 0-16,-3 4 0 0,0-4 0 0,-2 1 0 15,0 0 0-15,-2 0 0 0,-2 0 0 0,2 2 0 16,-2-2 0-16,-1 1 0 0,0 1 0 0,-2 2 0 16,1-2 0-16,-2 3 0 0,1-2 0 15,1 3 0-15,0 3 0 0,1 0 0 0,-1 1 0 0,0 0 0 0,1 2 0 16,0-1 0-16,0-1 0 0,3 2 0 0,-2 6 0 0,3-2 0 16,1 0 0-16,0-1 0 0,1-6 0 0,0 4 0 15,2 0 0-15,1-1 0 0,1 0 0 0,0 1 0 31,1-2 0-31,0-2 0 0,2 3 0 0,-1-2 0 0,3-1 0 0,0-2 0 0,0-1 0 0,1 0 0 32,0-1 0-32,1-2 0 0,0 3 0 0,-1-6 0 15,2-1 0-15,-1 0 0 0,-1-1 0 0,0-1 0 16,-1 2 0-16,0-2 0 0,0 2 0 0,-1 0 0 16,0 1 0-16,-2 2 0 0,1 0 0 0,-2 0 0 0,-1 1 0 15,-1 2 0-15,-1 1 0 0,0 0 0 0,-1-2 0 16,1 2 0-16,-2 2 0 0,0-1 0 0,1 4 0 0,-2-1 0 15,1-2 0-15,-2-2 0 0,0 4 0 0,0-1 0 16,1 2 0-16,-2-3 0 0,2 1 0 0,-1 0 0 16,0 0 0-16,0-2 0 0,1 4 0 0,0-1 0 15,3-2 0-15,-1-2 0 0,2 1 0 0,0-1 0 16,1-1 0-16,1-1 0 0,-1-1 0 0,2-1-19200 16</inkml:trace>
  <inkml:trace contextRef="#ctx0" brushRef="#br2" timeOffset="63157.32">21447 8446 4255 0,'-3'0'384'0,"2"0"-384"0,0 0 0 0,1 0 0 0,1 0 0 0,-1 0 128 0,-1 0-128 0,0 0 0 15</inkml:trace>
  <inkml:trace contextRef="#ctx0" brushRef="#br2" timeOffset="64628.83">21432 8547 11967 0,'-4'-2'1072'0,"0"0"-864"0,1 2-208 0,2 0 0 16,-1 0 624-16,-1-2 80 0,-2 2 0 0,-5-4 16 16,-1 2 560-16,-3-2 128 0,3 0 0 0,1 2 16 15,3-4-144-15,0 2-16 0,2-2-16 0,1 1 0 16,1 0-64-16,2-1-16 0,0 0 0 0,1-1 0 16,0 1 240-16,1 0 32 0,0 0 16 0,-1 0 0 0,1 2 0 15,-1-1 0-15,2 4 0 0,-2-2 0 16,0 3-752-16,-2 3-128 0,1 0-48 0,-1 1 0 0,-1 1-400 0,-1 3-128 15,1 0 0-15,-2 2 0 16,-1 0 0-16,1-1 0 0,0 1 0 0,0-2 0 0,1 2 0 0,2 0 0 16,-1-1 0-16,1 1 0 0,0-1 0 0,2 0 0 15,-1-1 0-15,1 0 0 0,1-2 0 0,1 2 0 16,-2-2 0-16,1 0 0 0,1 0 0 0,1-3 0 16,-2 1 0-16,1-2 0 15,2-1 0-15,-1 2 0 0,0-3 0 0,1 0 0 0,1 0 0 0,1-4 0 0,0 4 0 16,1-5 0-16,0 1 0 15,0 1 0-15,2-2 0 0,0 0 0 0,-1-1 0 0,1 1 0 0,0-2 0 0,-1 0 0 16,0 1 0 0,-1 0 0-16,2-3 0 0,-2 2 0 0,1-3 0 0,-2 1 0 15,0-1 0-15,-2 0 0 0,-1-2 0 0,-1 2 0 16,-2 1 0-16,-2-1 0 0,-1 4 0 0,-2-4 0 16,-1 2 0-16,-2 1 0 0,0 0 240 0,-1 2-64 15,0 1-16-15,-1 2 0 0,-3 1-160 0,-2 4 128 0,-1 0-128 16,-1 3 128-16,0 4-128 0,0 0 0 0,0 2 0 0,1 1 0 15,2 0 0-15,2 2 0 0,-1-1 0 0,2 0 0 0,1 0 0 16,3 1 0-16,2-1 0 0,1 0 0 16,1-3 0-16,1 2 0 0,2-2 0 0,0-1 0 0,3 0 0 0,1-2 0 15,2 0 0-15,0 1 0 0,3-3 0 16,-1-3 0-16,3 0 0 0,0 1 0 0,2-4 0 0,0 1 0 16,1-1 0-16,0-1 0 0,0 1 0 0,1-4 0 15,0-1 0-15,-1 1 0 0,-1-2 0 0,0-1 0 16,-1 0 0-16,-1-1 128 0,-2 2-128 0,-2-4 0 15,-1 1 0-15,-1 2-176 16,-1-5 176-16,-3 3 0 0,-1-1 0 0,-1 0 0 0,-1 0 0 0,-2-2 144 0,0 2-144 0,-2-3 160 31,0 1 192-31,-3 2 32 0,1-2 16 0,-1-1 0 16,0 3-192-16,-1 4-32 0,-1-2-16 0,0 4 0 16,-1 0-160-16,-1 2 0 0,1 4 0 0,-2-1 0 0,1 4 0 15,0 3 0-15,1 0 0 0,-2 2 0 0,2 4 0 0,1 1 0 0,1-2 0 0,0 2 0 16,4 1 0-16,1-1 0 15,1 1 0-15,2-2 0 0,1-2 0 0,2 1 0 0,1-1 0 0,2 0 0 16,2-1 0-16,2-2 0 16,0 1 0-16,2-4 0 0,1 3-128 0,0-6 128 0,2 1 0 0,-1 1 0 15,2-4 0-15,-1 2 0 0,3-3 0 0,-1 0 0 0,1-3 0 16,-1 2 0-16,0-4 0 0,0 1 0 0,-1 1 0 0,-1-3 0 16,-2-1 0-16,0-1 0 0,-1 0-128 0,-2 0 128 15,0 0 0-15,-1-3 0 0,-4 0 0 0,1 2 0 16,-4-1 0-16,-1 1 0 15,-2 0 0-15,-3-1 0 0,-1 1 0 0,-2 2 0 0,-3 1 0 0,-2 0 0 16,-2-1 0-16,0 4 0 0,-1-2 128 0,-3 3-128 16,1 0 192-1,1 2-64-15,0 0-128 0,1 0 0 0,2 2-192 0,2 0 192 0,0 3 0 0,2-2 0 0,1 0 0 16,2 2 0 0,1 1 0-16,2 0 0 0,3 0 0 0,1 1 0 15,2 1-128-15,1-2 128 0,2 2 0 0,2 0 0 16,1-1 0-16,0 0 0 0,4 2 0 0,-1 1 0 15,0-2 0-15,0-2 0 0,1 4 0 0,-1-3 0 16,1-4-128-16,-1 1 128 0,1-2 0 0,-2-2 0 16,0 0 0-16,1-3 0 0,-1-2 0 0,0 1 0 15,-2-3 0-15,0 0 0 0,-2-1 0 0,0-2 0 16,-1 4 0-16,-3-4 0 0,-1-1 0 0,-1 0 0 16,0 2 0-16,-3-1 0 0,-1 0 0 0,-2-1 0 0,-1 4 0 15,0-2 0-15,-2 3 0 0,0 0 0 0,0 2 0 16,0 0 0-16,1 4 0 0,1 0 0 0,-1 0 0 0,2 1 0 15,-1 4 0-15,2-1 0 0,1 2 0 16,1 2 0-16,2 0 0 0,0 1 0 0,0-3 0 0,2 4 0 16,0 0 0-16,2-4 0 0,-1 3 0 0,1-2 0 15,-1-1 0-15,1-2 0 0,0 1 0 0,-1-1 0 16,3-2 0-16,-1-2 0 0,0 0 0 0,2-1 0 16,-1 0 0-16,2-3 0 0,-1-1 0 0,1 1 0 15,0-2 0-15,1-1 0 0,0 1 0 0,1-1 0 0,0-1 0 16,1 0 0-16,-2 2 0 0,1 0 0 0,-1 3 0 15,-2 0 0-15,-1 0 0 0,-2 3 0 0,-1 0 0 0,-3 3 0 16,-1 0 0-16,-3 0 0 0,-1 4 0 0,-3 2 0 16,-2 1 0-16,-3-1 0 0,0 0 0 0,-2 1 0 15,-2 3 0-15,-3-3 0 0,-2-1 0 0,0-2 0 16,-1-5-288-16,0-4-32 0</inkml:trace>
  <inkml:trace contextRef="#ctx0" brushRef="#br0" timeOffset="81296.17">19426 11738 13823 0,'-10'2'1216'0,"3"-2"-960"0,2 0-256 0,1 0 0 0,3 0 1152 0,1 0 176 0,0-2 32 0,-1 0 16 0,-2 0 624 16,2-2 128-16,-1-2 32 0,0 0 0 0,2 0-240 0,0-3-32 0,0 2-16 0,2 0 0 0,-1-1-336 0,0 0-64 0,0-2 0 0,2 2-16 0,0-5-608 0,2 1-112 0,0 2-32 0,3-6 0 15,0-5-352-15,4-1-80 16,1-4-16-16,3-5 0 0,2-4 0 0,3-4-16 0,3-5 0 0,4-4 0 0,1-5-64 16,3-4-16-16,3-2 0 0,2-2 0 0,1 1 16 15,3-1 0-15,2-1 0 0,2 2 0 0,2 3-48 16,-4 4-128-16,-3 7 192 0,-2 2-64 0,-1 2-128 0,-3 3 0 15,-2 3 0-15,-5 1 0 0,-1 3 0 0,-4 1 0 16,-3 5 0-16,-4 2 0 16,-3-1 0-16,-3 5 0 0,-3 2 0 0,-1 1 0 0,-4 5 0 15,-1-2 0-15,-1 3 0 0,-2 1 0 0,0 1 0 0,-1 0 0 0,0 2 0 16,0 0 0-16,1-1 0 0,-1 0 0 0,0 2 144 16,1 0-144-16,0 0 0 0,1 2 144 0,0 2-144 0,0-2 0 15,1 4 128-15,0 0-128 0,-1 0 0 0,-1 4 0 16,-1 2 0-16,-2 4 0 15,1-1 0-15,-5 4 0 0,-1 2 0 0,-3-2 0 0,0 2 0 0,0-1 0 16,-2-2 0-16,-2 0 0 0,0-2 0 0,-1-1 0 16,1 1 0-16,-2 0 0 0,1-2 0 0,-2 0 0 15,1 4 0-15,-2-3 0 0,1 1 0 0,-1 0 0 16,1-2 128-16,0 2 32 16,1-4 0-16,2 1 0 0,-1-1 96 0,3-3 0 15,2 1 16-15,3-1 0 0,1-3-80 0,4 0-32 0,2 0 0 0,3 0 0 0,1-3-160 16,1 2 0-1,3-4 0-15,2 1 0 0,3-2 0 0,3-3 0 0,3 0 0 0,5-1 0 0,3-6 0 16,3 0 0-16,3-3 0 0,2 3 0 0,1-5 0 16,1 1 0-16,2 0 0 0,-2-1 0 0,-1 3 0 0,1-2 0 15,-2 1 0-15,-2 3 0 0,-2 0 0 0,-2 0 0 16,-4 1 0-16,-1 2 0 16,-3 0 0-16,-3 3 0 0,-1-1 0 0,0 4 0 0,0 1 0 15,0 2 0-15,-3 2 0 0,0 2 0 16,-3 2 0-16,-1 4 0 0,-1 2 0 0,-1 6 0 0,0 3 0 0,-3 2 0 0,1 6 0 15,-3 4 0-15,0-1 0 0,-3 3 192 0,-1-3-32 16,0-2 0-16,-1 0 352 0,0-1 80 0,-2-3 16 0,1 1 0 16,0-2-48-16,-2-2-16 15,0 0 0-15,1-1 0 0,0-2-160 0,2 1-48 0,0-4 0 0,1 2 0 16,0-5-336-16,1 0 0 0,2 0 0 0,1 1 128 16,1-1-128-1,1-4 0-15,4 0 0 0,3-2-15680 16,6-4-3088-16</inkml:trace>
  <inkml:trace contextRef="#ctx0" brushRef="#br0" timeOffset="-142712.42">23802 13637 16575 0,'-8'-32'1472'0,"-2"3"-1168"16,0 2-304-16,0 7 0 0,3 6 5488 0,0 2 1040 0,-2-4 192 0,-10-15 64 0,-11-19-5200 0,-13-13-1040 0,-10-9-208 0,-9 5-32 16,-3 10-304-16,-5 10 0 0,-3 11 0 0,-11 11 0 0,-7 12-256 15,-18 11-16-15,-18 10 0 0,-14 15 0 0,-9 11-96 0,-6 11-16 0,-5 15 0 0,-1 6 0 0,7 7 160 0,7 6 32 0,11 6 0 0,10 8 0 0,7 5 512 0,11 6 96 0,10 6 32 16,8 11 0 0,8 5-192-16,5 6-16 0,6 8-16 0,7 11 0 0,7 5-80 0,7 2-16 0,8 3 0 0,10-7 0 15,12-5-128-15,13-12 0 16,10-2 0-16,17-15 0 0,14-13 0 0,17-8 0 0,10-10 176 0,25-1-176 15,24-3 384-15,15-7-32 16,7-10 0-16,15-6 0 0,20-4-80 0,17-8-16 16,16-9 0-16,5-13 0 0,2-8-256 0,-2-8-224 0,-3-8 32 0,5-10 16 15,4-7-16 1,-6-4 0-16,-6-2 0 0,-9-5 0 0,-7-11 192 16,-12-1 0-16,-12-5 0 0,-11-6 0 0,-8-1 608 0,-2-11 48 0,-1-8 16 0,-9-11 0 15,-7-5 208-15,-15-6 32 0,-13-5 16 0,-17-5 0 0,-11-1-384 0,-15-10-80 31,-15-1-16-31,-14-3 0 0,-14 3-192 0,-14-9-32 0,-13-3-16 0,-19-4 0 0,-14-3-208 0,-23-6 144 16,-15-6-144-16,-24-3 128 0,-20-3-128 0,-18 4-256 31,-17 6 64-31,-7 8 16 0,6 14-80 0,-20 5 0 16,-12 4-16-16,-10 11 0 0,-6 4 80 0,9 11 32 0,13 14 0 16,6 7 0-1,4 7-256-15,0 11-48 0,-1 8-16 0,0 11-13792 0,1 7-2752 0</inkml:trace>
  <inkml:trace contextRef="#ctx0" brushRef="#br0" timeOffset="-128465.18">1703 15977 39615 0,'-13'-8'3520'0,"5"3"-2816"0,3 4-560 15,5 1-144-15,1 0 464 0,0 0 64 0,-2 0 16 0,-1-5 0 0,2 0-400 0,3 3-144 0,10 2 0 0,6 1 144 0,7 4-144 0,8-1 0 0,5 2 0 0,10-3 0 0,10 2-208 0,11 0 80 0,10-2 128 0,4-6-208 16,5 2 208 0,-5-3-144-16,-3 2 144 0,13-1-128 0,13 0 128 0,4-1 128 0,-2-2-128 0,5 2 176 15,10 2 80-15,0-1 32 0,-3 2 0 0,20-1 0 0,20 2-160 0,3 0-128 16,-23 2 192-16,16-4-192 16,20-1 208-16,3 2-64 0,-4 1-16 0,-1 1 0 0,2 2 128 15,-1-1 0-15,2-2 16 16,4 1 0-16,5 4 0 0,-8-1 0 0,-22 2 0 0,14-6 0 0,17 0-32 0,5-2-16 31,1-6 0-31,-7 0 0 0,-28 4-224 0,16-5 0 0,15-1 0 0,-1-2 0 0,-7-2 0 0,-5-1 128 0,1-1-128 16,-5 4 0-1,-5 0 0-15,-6-2 0 16,-2-3 0-16,-8 3 0 0,-9 5 0 0,-6-2 0 0,-4-1 0 16,-8 2 0-1,-4 4-576-15,-21 0-64 0,-15 3-16 0,2 0-19104 0</inkml:trace>
  <inkml:trace contextRef="#ctx0" brushRef="#br0" timeOffset="-109806.7">1009 7678 30399 0,'-7'-3'2704'0,"0"2"-2160"0,4 1-544 0,1 0 0 0,2 0 544 0,-2-2 0 0,-2-1 0 0,-3-1 0 16,-2-3-544-16,1 1 0 0,-1-3 0 0,3-3 0 0,1 2 0 0,1-2 0 0,2-2 0 0,0 2 0 0,2-4 0 0,2-2 0 0,-2 2 0 0,3-1 0 16,1-4 272-16,1 1-48 0,-1-1-16 0,1-1 0 15,1 2-16-15,0-2 0 0,0-3 0 0,-1-1 0 16,1-1 464-16,0-2 96 0,1 0 16 0,-4-5 0 16,2 2 128-16,-2 1 16 0,0-1 16 0,2-4 0 0,2-1-448 15,0-4-96-15,3-1 0 0,2-5-16 0,3 3-144 16,1-3-32-16,2-4 0 0,0 3 0 15,-1 1-192-15,1 4 128 0,0 1-128 0,2-2 0 0,1 2 0 16,0 1 0-16,1 1 0 0,-1-1 0 0,0 5 144 16,-2-1-144-16,1 5 128 0,-2-3-128 0,0 4 0 0,-2 3 0 15,0 2 0-15,1 0 0 0,-1-1 0 0,1 1 0 16,2 0 0-16,0-2 0 0,0 2 0 0,2-1 0 16,0 1 0-16,0 2 0 15,0-2 0-15,-1 3 0 0,0 1 0 0,-3 1 0 0,1 4 128 0,-4-2-128 16,1 4 0-16,-2 2 128 0,-2 0-128 0,0 0 0 15,-1 0 0-15,0 4 0 0,-2 0 0 0,1-1 0 16,0 4 0-16,-2-3 0 0,-1 3 0 0,0 0 160 16,-1 0-160-16,-1 1 160 0,1 0-160 0,-3 1 0 0,3-2 0 15,0 0 0-15,2-1 0 0,0 0 0 0,2-2 0 0,1 1 0 16,2 0 0-16,2-2 0 0,-1 2-192 16,3-2 192-16,0 0 0 0,2-1 0 0,-2 3 0 0,-2-2 0 15,1 2-128-15,-2 2 128 0,-2-1 0 16,-3 4 0-16,-1-1 0 0,-2 2 0 0,-2-2 0 0,-1 4 0 15,-2-3 0-15,-3 3 0 0,1 0 0 0,-2 0 0 0,-1 0 0 16,-1 3 0-16,-2-3 128 0,-2 1-128 16,-1 2 192-16,-1-1-64 0,-3 2 0 0,-1-2 0 0,0 2-128 0,0-2 0 15,-1 3 0-15,-1 0 0 0,2 1 192 0,1-2-32 16,-2 0-16-16,1 2 0 16,2 0-144-16,-2 0 0 0,0 1 0 0,0-1 0 0,-1 1 0 0,1 2 0 15,1-3 0-15,-1 3 0 0,-1-2 0 0,-2-1 0 16,2 3 0-16,1-3 0 15,1-1 0-15,1 0 0 0,4-4 0 0,2 2 0 16,0-3 0-16,4 0 0 0,2 0 0 0,2-4 0 16,1 4 0-16,2-5 0 0,2 4 0 0,0-3 0 0,2-2 0 0,2 1 0 15,1-1 0-15,-1 2 0 0,3-3 0 0,-1 2 0 16,1-1 0-16,0-1 0 0,3 1 0 16,0-1 0-16,-1 1 0 0,-3 2 0 0,1-2 0 0,-1 1 0 15,2 0 0-15,-2-1 0 0,1 1 0 0,-1 1 0 16,2-2 0-16,-2 2 0 0,2-2 0 0,0 0 0 15,-1 2 0-15,1-1 0 0,-2 4 0 0,1-2 0 16,0 1 0-16,0 2 0 0,-1 2 0 0,-1 1 0 16,-1-2 0-16,-1 4 0 0,-1-1 0 0,1 2 0 0,-2 0 0 0,1 2 0 15,-1 0 0-15,2 1 0 16,-1-2 0-16,-2 3 0 0,1-1 0 0,-1 1 0 16,0-2 0-16,0 5 0 0,-2-3-128 0,-1 2 128 15,1 2 0-15,-3-2 0 0,0 2 0 0,-2 0 0 0,1 2 0 0,-1-1 0 16,-2 3 0-16,0-2 0 0,2 1 0 0,-1-1-12992 31,1 0-2480-31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1T16:48:33.56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5539 17373 3679 0,'-20'0'320'0,"4"0"-320"0,1 0 0 0,4 0 0 0,5 0 1728 0,1 0 256 0,-2 0 64 0,-6 0 16 16,-7 1-1328-16,-6 1-272 0,0 1-48 0,0-2-16 0,4 3 464 0,1-2 96 0,1 1 0 0,1-2 16 0,3 4-416 0,0-4-96 0,1 4-16 0,2-4 0 0,2 3 704 0,0-1 144 0,1 0 32 0,2 0 0 0,2-3 128 0,1 0 16 16,3 0 16-16,-1 0 0 0,2 0-704 0,1 0-144 15,1 0-16-15,2-3-16 0,2 2 0 0,1 1 0 16,2 0 0-16,4 0 0 0,0 0 0 0,3-2 0 15,2 0 0-15,3 0 0 0,2-1-48 0,4 0-16 16,3-1 0-16,2 2 0 0,2-5-80 0,3 4-16 0,2-1 0 16,0 1 0-16,1 0-160 0,2 0-32 0,1 0-16 15,0-4 0-15,2 2-64 0,-2 1-16 0,1-1 0 16,6-3 0-16,4 2 160 0,1-3 48 0,1 2 0 0,-3-2 0 16,0 1-208-16,-3-4-32 0,0 1-128 15,-4 4 192-15,-9-2-64 0,0 6 0 0,2 0-128 0,-2-1 192 16,0 1-32-16,-4 3-16 0,-2 0 0 0,-3 0 0 15,-2 0-144-15,-4 1 192 0,-3 1-192 0,-2 1 192 16,-2 1-192-16,-3-1 0 0,-1 2 0 0,-4-1 128 16,0 0-128-16,-2 2 0 0,-2-2 0 0,-2 2 0 15,0-1 0-15,-1-2-144 0,0 4 144 0,-2-4-160 0,0 3 160 16,-2-2-160-16,-1 1 160 0,-3-1-160 0,0-1 160 16,1 1-128-16,-4-1 128 0,1-3-128 0,-1 0 128 0,-2 0 0 15,1-4 0-15,-1 1 0 0,-1 3 0 16,-1-3 0-16,-2-1 0 0,-1 2-128 0,-2-2 128 0,-1 1 0 15,-2 0 0-15,0 0-128 0,1 3 128 0,-1 0 0 16,-5 0 0-16,-3 3 0 0,0-3 0 0,-1 1 0 16,-3 1-144-16,0-2 144 0,0 0 0 15,-1 0 0-15,1 0 0 0,-1 0 0 0,1 3-128 0,3 1 128 16,1-2 0-16,-1 2 0 0,2 2 0 0,-1-2 0 16,1 4 128-16,2-1-128 0,-3 2 0 0,2-1 0 0,1 0-144 15,1-1 144-15,1-1 0 0,1-2-128 16,2-2 128-16,2 2 0 0,2-2 0 0,2-1 0 0,2 2 0 0,0-2 0 15,1 0 0-15,1 1 144 0,2 0-144 0,-1-2 128 16,2 0-128-16,0 1-144 0,3 2 144 0,-2-3-208 16,2 2 64-16,1-2 16 0,1 0 0 0,1 0 0 15,1 0-80-15,1 0-16 0,1 0 0 0,2 0 0 16,0 0-80-16,0-2-16 0,2 2 0 0,1-3 0 16,1 2-336-1,2-3-80-15,0 2-16 0,3-1 0 16,-1 2-752-16,3-4-160 0,1 4-16 0,1-1-12544 0</inkml:trace>
  <inkml:trace contextRef="#ctx0" brushRef="#br0" timeOffset="2672.01">12379 16779 17503 0,'0'3'1552'0,"-1"-2"-1232"0,0 1-320 0,-1 1 0 0,2 1 1152 0,-1-1 192 0,-3 3 16 0,1 3 16 16,-1 5-864-16,-2 2-192 0,0 0-16 0,-1 1-16 0,0-1 256 0,0 0 48 0,-2 3 16 0,-1-2 0 0,0 1-272 0,-1 1-48 0,-1 0-16 0,-2-2 0 0,-1 4 448 15,2-2 96-15,-5-2 16 0,1 2 0 0,-1 2 448 0,-2-3 80 0,0 2 32 0,0-1 0 0,0 0-304 0,-1 0-48 16,-1 3-16-16,-1 0 0 0,2 1-544 0,-3-5-112 16,3-2-32-16,-1 0 0 0,2-1-336 0,-1-1 128 15,-1 1-128-15,-1-3 0 0,1 2 0 0,0-2 0 16,-2 2 0-16,1 0 0 0,-1-1 0 0,0 0 0 16,-2 2 128-16,1-2-128 0,6-4 256 0,-2 1 0 0,-3 4-16 15,-2 1 0-15,1-3-48 0,-1 1-16 0,0 3 0 16,1-3 0-16,2 2-48 0,-1-1 0 0,2 0 0 15,0-1 0-15,0-3 0 0,1 0-128 0,2-4 192 0,-2 2-64 16,-4 0-128-16,-2 1 0 0,0 0 0 0,-2 0 128 16,1 1-128-16,0 0 0 0,-1 0 0 0,1 2 0 15,3-3 0-15,-1 1 0 0,-1-3 0 0,-2 4 0 16,2-3 0-16,1 0 0 0,4-2 0 0,-3 1 0 16,0 3 128-16,-2-4 0 0,0 0 0 0,-1 1 0 15,0 0-128-15,-1-1 160 16,0 0-160-16,-2 0 160 0,0 0-160 0,8-3 0 0,4 0 0 0,-2 1 0 0,-8-1 0 15,-8-2 0-15,-2 4 128 0,0-1-128 0,3-2 0 16,1-1 0-16,3 2 0 16,-3-1 128-16,-3 3-128 0,-1 0 0 0,3-1 0 0,-3-2 0 0,0 4 0 15,0-2 0-15,2 0 0 0,1 2 0 0,1-2-128 16,-4 2 128-16,-2 0 0 0,-2 0 0 0,2 3 0 0,-2-3 0 16,0 2 0-16,0 0 0 0,2 0 0 0,1 0 0 15,-1 2 0-15,3-4 0 0,1 3 0 0,-1-3 0 16,-3 2 0-16,0-2 0 0,3-2 0 0,-1 0 0 15,2 0 0-15,-2-1 0 0,-1 0 0 16,2 1 0-16,-1-1 0 0,0 0 0 0,2 0-128 0,-2-2 128 0,2 1 0 16,-1 1 0-16,-2-2 0 0,5 2 0 0,4-1-144 15,-4 2 144-15,-7-1 0 0,-6 0 0 0,1 1 0 0,2 2 0 16,3 0 0-16,3 0 0 0,2-2 0 0,-1 0 0 16,-1 1 0-16,-1-2 0 0,2 0 0 0,1 0 0 15,1 0 0-15,-1-3 0 0,2 1 0 0,2 2 0 16,-3-2 0-16,-1 1 0 0,-1 2 0 0,-1-1 0 0,3-1 0 15,1 2 0-15,-3-2 0 0,-1 2 0 16,1-2 0-16,-3 0 0 0,1 1 0 16,-1 0 0-16,-1-1 0 0,2 2 0 15,0-2 0-15,3 0 0 0,1 0 0 0,3 1 0 16,2-3 0-16,1 0 0 0,0 0 0 0,2 0 0 0,1-3 0 0,0 3 0 0,2-2 0 0,-1 0 0 16,1 0 0-16,-1-2 0 0,0 2 0 0,1-2-128 15,2 0 128-15,-1 2 0 16,3-2 0-16,-1-2 0 0,0 4 0 0,0-5 0 0,2 5 0 0,0-2 0 15,-1 0 0-15,1 1 0 0,0-2 0 0,1 1 0 16,1 0 0-16,1-1 0 0,-1 1 0 0,-1-1 0 16,2-2 0-16,-1 4 0 0,2-4 0 0,0 1 0 15,0 3 0-15,1-4 0 0,2 1 0 0,-1 0 0 16,-1 2 0-16,2-2 0 0,0 0 0 0,1 0 0 0,-2 0 0 16,1-1 0-16,0 1 0 0,2 0 0 0,0 0 0 15,1-2 0 1,0 2 192-16,0 0-64 0,4 0-128 0,-1-3 192 0,-1 2-48 0,2-2-16 0,0 5 0 0,0-3 0 15,-2 1-128-15,0 0 160 0,-1-3-160 0,0 2 160 16,2 0-160-16,0 1 0 0,-1 0 144 0,2 1-144 16,1-1 0-16,-1 1 0 0,-2 0 0 0,2 1 0 15,0-2 0 1,0-1 0-16,0 1 0 0,0-3 0 0,1 3 160 0,0-3-32 0,0 2-128 16,0-2 192-16,1 2-32 0,0-2-16 0,-1 3 0 0,2 0 0 0,-1-1-144 15,0 0 0-15,1 1 0 0,-1-3 0 0,0 2 0 16,0 0 0-16,-1 1-144 0,2 0 144 0,-1 2 0 15,2-2-192-15,-2 3 192 0,1-4-160 0,1 5 160 16,-1-2-192 0,2 2 192-16,-1-2-192 0,1 1 192 0,-1 0 0 0,1 0 0 0,0 2 0 0,0 1 0 0,-1 0 0 15,2-2 0-15,-1 2 0 0,1 0 0 0,-1 0 0 16,0 0 0-16,1 0 0 0,0 0 0 0,0 0 0 31,0 0 0-31,0 0 0 0,0 0 0 0,0 0 0 0,-11 18 0 16,8-12 0-16,2 2 0 0,-2 2-128 15,3 1 128-15,-1 2-128 0,0 0 0 0,0 0 0 0,-1 2 0 16,1-2 0-16,1 0 128 0,0-3-192 0,0 1 192 16,0-1-192-16,0 2 192 0,0 1 0 0,1-1 0 0,-1 2 0 15,2-4 0-15,-1-2 0 0,1-1 0 0,0-1 128 16,0 0-128-16,-1-2 0 0,2-2 0 0,-2-1 0 16,1 2 0-16,0-2 0 0,-2 1-128 0,2-2 128 15,-1 3-272-15,2-3 16 0,-2 0 16 0,0 1 0 16,1-1 112-16,-2 0 128 0,1 3-208 0,0-3 80 15,-1-3 128-15,1 3 0 0,-1 0 0 0,2-1 0 0,-2-2 256 16,0 3-32-16,0 0 0 0,0 0 0 0,-2-19-224 0,1 13 144 16,0-1-144-16,0-3 128 0,-1-1-128 15,1 0 0-15,-1 0 0 0,0 1 128 16,0-3-128-16,1 0 0 0,-1 1 0 0,1-1 0 0,1 1 0 0,-1 2 0 16,0 0 0-16,0-1-176 0,-1 1 176 0,0 0 128 15,1 0-128-15,-1 2 176 0,1 0-176 0,0 2 192 16,-2 0-192-16,1 0 192 0,-1 0-192 0,2 2 0 15,-1-1 0-15,-2 1 0 0,2 1 0 0,-2 0 0 16,1 2 0-16,0-2 0 0,-1 0 0 0,0 0 0 16,2 3 0-16,-1-2 0 0,1 2 0 0,-1-1 0 0,3 1 0 15,-1 0 0-15,2-3 0 0,-1 3 0 16,2-2 128-16,0 0-128 0,-2 2 320 0,0 0-32 0,0 0 0 16,24-6 0-16,-15 6-80 0,1-2-16 0,1 0 0 0,3 2 0 15,0 0-192-15,0 0 0 0,3 0 128 0,0-2-128 16,-1 2 0-16,3 0-192 0,-1 0 48 0,1 0 0 15,-2-2-96-15,0 0-16 0,2 2 0 0,-2-2 0 16,-1 2-176-16,0-4-32 16,0 4-16-16,2-2-12320 0,-1-1-2480 0</inkml:trace>
  <inkml:trace contextRef="#ctx0" brushRef="#br0" timeOffset="15979.94">11935 15416 23039 0,'1'-2'2048'0,"-1"2"-1648"0,2 0-400 0,-1 0 0 0,0 0 640 0,0 0 32 0,2 0 16 0,1 2 0 0,-1-2-544 0,3 0-144 0,-1 2 0 0,0 0 0 0,-1 2 640 0,-1 1 64 0,0 1 16 0,0 0 0 0,-1 0 64 0,1 4 16 0,-1 0 0 0,1-1 0 0,-2 1 288 0,1 2 64 0,1 2 16 16,-1 1 0-16,1 2-144 0,-1 0-16 0,2 3-16 0,-2-2 0 0,2 2-576 0,0 1-112 0,1-1-32 0,0 2 0 16,0-3-272-16,-2 1 0 0,2 1 0 0,-1-4 0 15,-2 0 0-15,1-1 0 0,-2 0 0 0,0-2 0 16,-1 1 0-16,0-3 0 0,0 1 0 0,-1-3 0 15,1-3 256-15,-1-1-48 16,0 0-16-16,1-3 0 0,-2-1 144 0,1-2 32 0,0-1 0 0,0 0 0 16,-2-5-96-16,1-1-16 0,-2-1 0 0,2-2 0 0,-2 0-256 0,0-2 128 15,2-2-128-15,-2 2 0 0,0-4 0 0,1 0 0 16,-1-3 0-16,0 0 0 16,0 1 0-16,0-2 0 0,-1-1 0 0,0-1 0 15,1 0 0-15,0-1 0 0,3-1 0 0,0 0 0 0,0-1 0 0,2 1 0 16,1-2 0-16,1 1 0 0,2 1 0 0,0 0 0 15,1-4 0-15,2 5 0 16,1 1 0-16,0 1 0 0,1 5 0 0,0 2 0 16,-1-1 0-16,1 5 0 0,0 0 0 0,1 2 0 15,2 0 0-15,-1 0 0 0,2-1 0 0,-1 2 0 16,2 3 0-16,-1-2 0 0,1 3 0 0,-1 1 0 0,1 4 0 16,-1 1 0-16,-1 3 0 0,1 1 0 0,1 6 0 15,-2-1 0-15,2 2 0 0,-1 0 0 0,1 5 0 0,-2-3 256 16,1 3-48-16,0 0-16 0,-1 4-192 0,0-1 144 15,-2 0-144-15,1 0 128 0,-1 3 0 0,0-3 0 16,2 1 0-16,-2-5 0 0,-1-2-128 0,0-1 0 16,2 1 0-16,0 0 0 0,-1 0 0 0,1-2 0 15,-1 1 0-15,-3-2 0 0,1 0 0 0,-2-1 0 16,0 1 0-16,-1-4 0 16,-1 1-368-16,0-4-96 0,0-1-32 0,-2-1 0 15,2-4-400-15,-1 0-64 0,1-4-32 0,0-2-10976 16,0 0-2176-16</inkml:trace>
  <inkml:trace contextRef="#ctx0" brushRef="#br0" timeOffset="16611.89">12657 15435 33167 0,'0'1'2944'0,"0"-1"-2352"0,2 0-464 0,-1-1-128 16,1 1 608-16,2-2 96 0,1-2 32 0,2-1 0 0,4-1-1440 0,3-2-304 0,0-4-48 0,-1 2-16 0,1-2 896 0,0-2 176 0,-1 2 0 0,1-1 0 0,1 1 0 0,-2 0 0 15,1-2 0-15,-2 2 0 0,0-1 496 0,1 3 160 0,-2-2 48 0,0 0 0 0,-2-1 288 0,1 1 64 0,-2-2 16 0,0-1 0 16,-1 2-496-16,-2-3-80 0,-1 1-32 0,-2 1 0 15,0 0-464-15,-4 0 0 0,0-1 0 0,-3 1 0 16,-1 2 0-16,-4 2-128 0,-1 2-16 16,-2 1 0-16,-3 4-592 15,0 3-112-15,-4 1-32 0,2 5 0 0,-1 3 432 0,-1 1 64 0,2 2 32 0,-1 3 0 16,3 2 544-16,0 2 128 0,3-1 0 0,-1 2 16 16,4 2 608-16,3 1 112 0,2 1 32 0,2-1 0 0,3 4-624 15,2-5-112-15,0 0-32 0,0 1 0 0,3-1-192 0,2 0-128 16,0 0 128-16,0-2-128 0,3 1 160 15,-1-2-32-15,-2 0-128 0,1 0 192 0,0 0-64 16,1 3-128-16,0 0 176 0,-1 0-176 0,2 1 0 16,-2-1 0-16,0-2 0 0,1 1 0 15,-2-3 0-15,1-4 0 0,-1 1 0 0,1-2 0 16,0-4 0-16,0-2 0 0,-1-1 0 0,2-3 0 0,0-3 0 0,-1-3 0 16,3-4 0-16,0-2 0 15,2-3-816-15,0-4-64 0,1-3-16 0,1-3-16912 16</inkml:trace>
  <inkml:trace contextRef="#ctx0" brushRef="#br0" timeOffset="16951.23">13407 14970 13823 0,'-3'4'1216'0,"0"-1"-960"0,-1 0-256 0,1-2 0 0,1 2 3840 0,1-1 704 0,-1-1 160 0,-1 4 32 0,-2 5-2608 15,-4 3-512-15,-1 3-96 0,-1 3-32 0,-1 2-496 0,1 2-96 0,-1-1-32 0,4 0 0 0,-1 3-480 0,2 1-112 0,1 0-16 0,-1 1 0 0,1 2 64 0,-1-3 0 16,-1 2 0-16,0-2 0 0,-1 2-128 0,0 0 0 15,1-2-16-15,-1-2 0 0,0-4-176 0,2-1 0 16,-2-1 0-16,2-2 0 16,-1-3-352-1,2-3-48-15,3-4-16 0,-2-4 0 0,2-1-1744 16,-1-3-336-16,1 1-80 0,-1-5-12832 0</inkml:trace>
  <inkml:trace contextRef="#ctx0" brushRef="#br0" timeOffset="17202.03">13093 15069 28559 0,'1'-6'1264'0,"-1"2"272"0,1 2-1232 0,-1-1-304 0,1 3 0 0,1 0 0 0,-2 0 1088 0,2 1 144 0,2 1 48 0,1 1 0 0,1 2 128 0,-1 3 48 32,1 0 0-32,0 5 0 0,2-1-512 0,-2 4-112 15,1 1 0-15,1 5-16 0,0 0-384 0,2 2-80 16,1 2-16-16,2-1 0 0,1 1-144 0,3 0-48 15,-1-1 0-15,0 0 0 0,0-3-16 0,1 3-128 0,0-3 192 0,1 0-64 16,-1 0-128-16,-1-6 128 16,-1-1-128-16,-1-4 128 0,-1 1-128 0,0-6-176 0,3 1 48 15,-3-4 0 1,0-3-704-16,-4-3-144 0,3-1-32 0,-5-2-17216 0</inkml:trace>
  <inkml:trace contextRef="#ctx0" brushRef="#br0" timeOffset="17592.8">13490 14458 10127 0,'1'-2'896'0,"-1"2"-704"16,1-3-192-16,0 3 0 0,0 0 2432 0,1 3 464 15,0-3 96-15,2 2 16 16,1 2-3008-16,1 2-640 0,1 4-96 0,1 2-32 0,1 2 1520 0,-1 4 288 16,2 5 64-16,-1 4 16 0,2 3 1440 0,1 4 304 15,3 3 48-15,0 4 16 0,1 1-720 0,0-1-144 16,0-3-16-16,-1 1-16 0,1 4-1136 0,-2-5-208 0,-2 1-48 0,0-1-16 15,2 3-368-15,-2 0-64 16,2-1 0-16,-2 2-16 0,1-5-176 0,-2-2 0 16,0-6 0-16,-1-4 0 0,-2 0 0 0,-1-3-144 15,-1-5 144-15,-2-3-160 16,1 2-352-16,-5-6-64 0,0 0 0 0,0-1-16 16,-3-5-1456-16,-1-1-304 0,2-3-48 0,-3-1-13184 0</inkml:trace>
  <inkml:trace contextRef="#ctx0" brushRef="#br0" timeOffset="17805.58">13328 14952 34095 0,'-2'0'3024'0,"2"0"-2416"16,0 0-480-16,2 0-128 0,0-3 1760 0,3 1 336 15,4-3 64-15,4-2 16 0,11-4-1456 0,5-5-272 16,7 0-64-16,4-4-16 15,4-2-368-15,5 0 128 0,-1-3-128 0,0 0 0 0,-1-1-160 0,-4 2-96 16,-1 1-32-16,-2 4 0 16,-2 0-1056-16,-3 1-192 0,-2-2-64 15,-2 2-15616-15</inkml:trace>
  <inkml:trace contextRef="#ctx0" brushRef="#br0" timeOffset="19108.2">14549 14623 23039 0,'0'0'2048'0,"0"-3"-1648"0,1 3-400 0,-1 0 0 0,2 0 1008 0,-2 0 112 0,1-2 32 0,-1 0 0 0,1 0-64 0,0 2 0 0,1-4 0 0,-2 4 0 0,0 0-560 0,0 0-112 0,0 0-32 0,0 0 0 0,3 20 0 0,-1-11-16 0,-2-2 0 16,2 4 0-16,-1 0 256 0,1 4 48 15,1-1 16-15,0 3 0 0,0 3-96 0,1 0-16 0,0 1 0 16,0 1 0-16,1 0-128 0,-1 3-16 0,4-3-16 15,-1 0 0-15,3 1-144 0,0-1-16 0,-1-6-16 16,1 3 0-16,2 0-80 0,0 0-16 16,1-1 0-16,-1 1 0 0,0-5-144 0,-2-2 0 0,-1-2 0 0,-2-1 128 15,1-3-128-15,-3-3 160 0,0-3-160 0,-2 0 160 16,1 0-32-16,-1 0 0 0,-2-3 0 0,0-3 0 16,0 2 64-16,1-2 0 0,-2-5 0 0,1-1 0 15,-1 0-16-15,0-3 0 0,2 3 0 0,-2-5 0 0,3-2-32 16,-2-6 0-16,0-1 0 0,-1-1 0 15,0-3-144-15,-2-1 128 0,-1-1-128 0,0-2 128 0,-1-1-128 0,-1 0 0 16,-1-2 0-16,0 1 0 0,1-1-224 0,0 5-32 16,1 6 0-16,0-2 0 31,1-1-256-31,0 5-48 0,1 5-16 0,0 3 0 0,1 2-368 0,1 2-80 0,0 1 0 0,1 1-16 16,1 3-1232-16,0-2-240 0,3 2-48 0,0 0-11488 0</inkml:trace>
  <inkml:trace contextRef="#ctx0" brushRef="#br0" timeOffset="19843.97">15297 14411 25791 0,'-5'0'1152'0,"0"0"224"0,1 0-1104 0,0 0-272 0,1 0 0 0,1 0 0 0,-1 0 752 0,0-2 80 0,-5 0 32 0,0 2 0 0,-4-2-496 0,1-1-112 0,1 2 0 0,1-1-16 0,0 2-240 0,0 0 0 0,1 0 0 0,0 0 0 0,1 2-160 0,1-1-128 15,-2 4-32-15,1-1 0 0,-3 2 832 0,-1 2 176 16,-2 0 16-16,1 2 16 0,1-1 432 0,0 1 96 16,-3 3 16-16,1 2 0 0,-1 1-496 0,2 3-80 15,0-3-32-15,1 3 0 0,1-2-208 0,2 4-64 16,-1 1 0-16,2 3 0 0,1-3-160 0,1 2-32 0,1-1-16 15,0-1 0-15,3-2-176 0,1 0 160 0,2 1-160 0,1-5 160 16,1-1-160-16,2-2 192 0,1 0-192 0,2-1 192 16,1 1-192-16,3 0 0 0,1-4 144 0,1-3-144 15,2 0 0-15,-1-2 128 0,-1 0-128 16,0-4 0-16,0 2 128 0,-3-4-128 0,-1-2 160 0,0 0-160 16,-1-2 144-16,0 0-144 0,-1 0 128 0,-1-4-128 15,1 1 0-15,0-1 0 0,-2 0 128 0,2-5-128 16,-2 2 0-16,1-2 0 0,-2-1 0 0,0-3 0 15,-1 1 0-15,-1-2 0 0,1-1 128 0,-3 1-128 0,1 0 0 16,-2 2 0-16,-1-1 0 0,0 0 0 0,-1-6 128 16,-2-1-128-16,1 4 192 0,-1-3-64 0,1 3-128 15,0-1 192-15,1 9-192 0,0 0 192 0,0-1-192 0,-1 5 0 16,2 4 0-16,0 0 128 0,-1 2-128 0,0 4 0 16,-2-2 0-16,2 4 0 0,-1-1 0 0,1 4 0 15,-1-1 128-15,1 5-128 0,1 1 0 0,0-1 0 16,1 6 0-16,2-1 0 0,0 1 0 0,2 2 0 15,3 4 144-15,-1-2-144 0,1-3 128 0,2 3-128 16,2 4 128-16,2 1-128 0,2 1 0 0,0-3 144 16,0-2-144-16,-1 0 0 0,1 1 192 0,0-5-192 0,-1-1 192 15,-2-1-192-15,2-5 0 0,-4 4 0 16,-1-5-192-16,-3 0 48 16,1 1-304-16,-2-6-48 0,-2 1-16 0,0 1-11984 0,-1-1-2416 15</inkml:trace>
  <inkml:trace contextRef="#ctx0" brushRef="#br0" timeOffset="20310.04">15587 14791 28559 0,'-2'8'1264'0,"2"-4"272"0,0 2-1232 0,0-2-304 15,2-2 0-15,-2-2 0 0,2 2 320 0,1 3 16 16,0-2 0-16,2 5 0 0,0 0-496 0,1-1-96 0,-1-4-32 0,0 2 0 0,0 0 560 0,0 0 112 0,-1-5 32 0,-2 4 0 0,1-2 592 0,-2-2 112 0,0 2 32 0,1 0 0 0,-1 1 304 0,-1-3 64 16,0 0 16-16,0-3 0 0,-1 1-768 0,1 2-128 15,0 0-48-15,0 0 0 0,0 0-224 0,-8-23-48 16,7 16-16-16,-3-4 0 0,1-3-96 0,-2-1-16 0,0-1 0 0,-2-3 0 15,1-3-192-15,-2-3 0 0,-2 0 0 0,0-1 0 16,0 0 0-16,0-3 0 0,-2-2 0 0,-1 1 0 16,3 1-128-16,-2-1 128 0,1 0-192 0,-1 0 192 15,3 1 0-15,-1 1 0 0,3 1 0 0,-1 2 0 16,4 2 0-16,2 0 0 0,1 5 0 0,1 2 0 0,3-13 0 16,1 19 144-16,-1 4-144 0,2-3 0 15,-2 6 0-15,3-3-224 0,1 2 80 0,0 1-96 16,2 0-16-16,2 3 0 0,1 0 0 0,2 1-112 15,1 1-16-15,0 1-16 0,-1 1 0 16,2 2-32-16,1 0 0 0,0 4 0 0,1 2 0 16,3 1-800-16,-1-1-176 0,1 2-16 15,0-2-14624-15</inkml:trace>
  <inkml:trace contextRef="#ctx0" brushRef="#br0" timeOffset="20556.37">16024 14417 42383 0,'0'8'3776'0,"-1"0"-3024"0,1-4-608 0,1-1-144 0,1 0 544 0,-1 0 80 0,1 3 16 0,0 1 0 16,1 8-832-16,2 1-144 0,0 7-48 0,0-5 0 15,-1-2-144-15,0-2-48 0,-1 1 0 16,0-3 0-16,-1 0-736 0,1 2-160 0,-2-2-16 15,-1 1-16 1,1-3-720-16,-2-2-144 0,0 2-16 0,1-4-16 0,-1-2 1264 0,-1-4 256 0,0 0 48 0,1-4-6720 16,-2-2-1360-16</inkml:trace>
  <inkml:trace contextRef="#ctx0" brushRef="#br0" timeOffset="20714.72">15832 13858 41471 0,'-5'0'1840'0,"1"0"368"0,0 0-1760 0,2-2-448 0,0 2 0 15,2 0 0-15,0-1 256 0,0 1-48 0,0-3 0 0,0 1 0 32,2-2-2064-32,-1 0-400 0,1 1-96 0,3-4-16 0</inkml:trace>
  <inkml:trace contextRef="#ctx0" brushRef="#br0" timeOffset="24217.98">16504 14226 6447 0,'0'2'576'0,"-1"-2"-576"0,-1 0 0 0,-1 0 0 0,2 0 4192 0,1-2 736 0,0 2 128 0,-3-2 48 0,1 2-3504 0,-3-2-688 0,0-2-144 0,-2 2-16 0,-1-1-752 0,-1 2-288 0,1-1 16 0,-2 0 0 0,0 0 48 0,1 2 16 0,0-3 0 0,-1 3 0 0,2 3 208 0,2-3 0 15,-1 4 0-15,0-1 160 0,1 2 352 0,0-1 64 16,0 2 0-16,0 3 16 0,-2-2-144 0,2 2-16 15,0 1-16-15,-2-2 0 0,0 6-48 0,-1-2-16 16,2 2 0-16,-2 2 0 0,2 1-352 16,0-3 128-16,4 1-128 0,-2 1 0 15,1 4 512-15,2-2 16 0,-1 2 16 0,2-3 0 0,1-1 32 0,1-3 0 16,0-2 0-16,2 0 0 0,1-4-448 0,-1 0-128 16,1-1 0-16,1-3 0 0,2 0 0 0,1-1 0 15,2-4 0-15,0-1 0 0,-1 2 0 0,3-5 0 0,0-3 0 16,3 0 0-16,1-4 0 0,0-3 208 0,1 1-32 15,-2-1-16-15,0 3-160 0,-3-4-272 0,1 1 64 16,-1 2 16 0,-1-2-336-16,-1-1-64 0,-1 5-16 0,-4-3 0 0,0 4 416 15,-4-4 192-15,0 5-160 0,-2-2 160 0,-2 2 0 0,0 0 0 0,-1-2 0 0,-1 1 0 16,-1 1 576-16,1 2 16 0,0 0 0 0,0 0 0 16,0 2-16-16,0 0 0 0,1 0 0 0,2 0 0 15,-1 2-352-15,1 1-80 0,1 3-16 0,1 3 0 16,-2 1-128-16,4 2 0 0,-1 4-192 0,1 2 192 0,3 4 0 15,0 3 0-15,2-1 0 0,-1 2 0 0,1 5 288 16,1 1 32-16,0-4 0 0,-2-1 0 0,1 1-192 0,-1 0-128 16,0 1 192-16,-2-5-192 0,-2-4 0 0,2 1 0 15,-2-2 0-15,0 0 0 16,0-3-1168-16,-1-4-304 0,2-4-48 0,-2 2-14064 16</inkml:trace>
  <inkml:trace contextRef="#ctx0" brushRef="#br0" timeOffset="24964.29">16513 13412 34095 0,'-1'7'3024'0,"1"2"-2416"0,0-5-480 0,1-1-128 0,0 2 704 16,2-1 112-16,-1 6 16 0,2 9 16 0,2 3-848 0,0 6-384 0,2 1 16 0,0-1 16 0,1 1 352 0,0-3-144 0,2 1 144 0,1 1 0 0,3 4-272 0,0 3 48 0,1 0 16 0,0-3 0 0,-1 0 32 0,-2 1 16 16,1-1 0-16,-2-3 0 15,-1-1 608-15,1-3 112 0,-3 1 16 0,0-4 16 16,-1-3 304-16,-1 1 48 0,2 1 16 0,0-3 0 16,0 2-512-16,-1-4-80 0,0-4-32 0,1 1 0 0,-2-1-336 0,1-4 0 0,0 0 0 15,0 0 128-15,0-2-128 0,0-1 0 0,-1-4 0 16,-1 1 0-16,1-2 0 0,-2-2 0 0,-2 1 0 0,1-2 0 15,-2-3 0-15,0 0 0 0,-1-3 0 0,-1 2 0 16,-1-3 0-16,-1-1 0 0,-1 0 0 0,0-2 0 31,0 1 0-31,-1 0 0 0,1-1 0 0,-2 0 0 0,2-3 0 0,-2-2 0 0,1 1 0 16,3-2 0-16,0 3 0 0,1 0 0 0,1 1 0 0,1 2 0 16,3 0-256-16,1 4 48 15,3-3 0-15,1 5 0 0,1-2-144 16,1 3-32-16,0 2 0 0,0 1 0 0,3-2 384 0,-2 4 192 0,2-2-32 0,-1 2 0 0,-1 2-160 15,0 2 0-15,-2 0 0 0,0 3 0 0,-2 1 0 16,-2 3 0-16,-2 2-144 0,0-3 144 0,-1 0 0 0,-1 4 0 16,1 0 0-16,0 2 0 0,0-1 0 15,-1 2 0 1,1-1 128-16,0-2-128 0,-1 2 0 0,0-2 0 16,1 0 0-16,-2 2 0 0,1-1 0 0,-2-2 0 15,-1-2 0-15,0 2 0 0,0 1 0 0,-3-4 0 16,1 4 0-16,-2-3 144 0,0 2 48 0,-2-3 16 15,0 1 0-15,-3 0 0 0,2-2-16 0,-4 0 0 0,-1 0 0 16,-3-2 0-16,0 2-192 0,-2 1 176 0,-1-6-176 16,-2 3 160-16,-1-2-160 0,-2 1 0 15,-2-1 0-15,0 0 0 0,1-2-176 0,0-1-64 0,2 2-16 16,1-6 0 0,4 2-272-16,-1-4-64 0,5 0-16 0,2-1 0 15,1-3-880-15,2 1-176 0,2 0-48 0,2-2-13600 0</inkml:trace>
  <inkml:trace contextRef="#ctx0" brushRef="#br0" timeOffset="25409.92">17036 13131 35935 0,'-4'6'3200'0,"1"1"-2560"0,-1-1-512 0,1-2-128 0,2-4 928 0,1 2 160 0,0 4 48 0,0 0 0 0,-1 2-816 0,0 4-144 0,-1 4-48 0,1 0 0 0,1 3-128 0,0-3 0 0,0 2 0 0,3 2 0 0,2 4 0 0,2 4 0 0,2-2 0 0,1 9 0 0,4 3 0 16,2 4 0-16,2 4 0 0,-1-4 0 16,0 2 0-16,-1 0 0 0,3-2 0 0,-2-1 0 0,2-3 208 0,-1-3 16 15,0-3 0-15,-1-3 0 0,2-3-96 0,-3-1 0 16,-1-5-128-16,1-2 192 0,-2-2-192 0,0-3 0 15,0-1 0-15,-3-2 0 16,-1-2-1040-16,-2-4-112 0,1 0 0 0,-3-4-16144 0</inkml:trace>
  <inkml:trace contextRef="#ctx0" brushRef="#br0" timeOffset="25882.3">17544 13950 35935 0,'3'2'1600'0,"-1"-2"320"0,1 2-1536 0,-1-2-384 0,1 0 0 0,-2-2 0 16,3 2 496-16,0-2 16 15,5-2 16-15,1-2 0 0,2-3-16 0,1-1 0 0,0 1 0 0,-2-4 0 0,3-2-368 0,0-1-144 16,-1 0 0-16,0 0 144 0,-1 0-144 0,-1 0 0 16,-1 0 0-16,0-3 0 0,-1 3 0 0,-2-2 0 15,2-5 0-15,-1-1 0 0,0 1 0 0,-1 1 128 16,-1 0 0-16,1 0 0 0,-3 3-128 0,0 3 0 16,-1-2 0-1,-2 1 0-15,-1-1 0 0,0 2 0 0,-3 2 128 0,0 2-128 0,-1 2-192 0,-3 7-64 16,-1 0 0-16,-3 6-16 15,-1 4-528-15,-3 3-96 0,-1-1-32 0,-3 8 0 16,-1 4 352-16,1 1 80 0,0 3 16 0,3 3 0 0,0 4 480 0,2 3 0 0,4 1 0 16,2 1 0-16,4 1 704 0,3-3 224 0,2-1 48 0,3 1 16 15,2-3-96-15,1-3 0 0,2-4-16 16,1 4 0-16,2-1-544 0,3 1-96 0,0-2-32 0,0-5 0 16,2-2-208-16,-1-1 144 0,1-5-144 0,0-4 128 15,1-3-128-15,-1-4-176 0,1 0 48 0,0-6 0 16,3 0-1088-1,2-4-192-15</inkml:trace>
  <inkml:trace contextRef="#ctx0" brushRef="#br0" timeOffset="27076.48">13196 16545 30399 0,'-2'4'2704'0,"0"-1"-2160"0,0-3-544 0,2 0 0 0,0 0 1264 0,0 0 144 0,-1 2 16 0,0 2 16 0,-2 0-720 0,3 2-144 0,-1 0-16 0,2 3-16 0,3-3-240 0,-1 4-48 0,1 2-16 0,1-1 0 0,2 4-240 0,-2 0 0 15,-1 1 0-15,0 0 0 0,0 4 0 0,-2 1 0 16,1-1 0-16,-3-2 0 16,-1 1-464-16,-2-3-48 0,1-4 0 0,-1 2 0 15,1-4-1712-15,-1-2-336 0,1-4-80 0,-1-2-10912 0</inkml:trace>
  <inkml:trace contextRef="#ctx0" brushRef="#br0" timeOffset="27280.96">13027 16178 39615 0,'-7'10'3520'0,"0"-4"-2816"0,0 0-560 0,3-4-144 15,3 0 944-15,1-3 144 0,1 1 48 0,-1-1 0 16,0-1-2096-16,2-4-432 0,1-2-80 0,5-8-10576 15,-2-3-2128 1</inkml:trace>
  <inkml:trace contextRef="#ctx0" brushRef="#br0" timeOffset="27813.36">13477 16503 15663 0,'0'10'1392'0,"-1"-3"-1120"16,0-1-272-16,-1-3 0 0,2 0 4752 0,0-3 896 15,2 1 176-15,-2 4 48 16,1 0-5616-16,1 4-1136 0,2-1-208 0,-1 2-64 16,0 0 112-16,1-1 16 0,0 2 0 0,-1 0 0 0,1-1 704 0,-1-3 160 0,0 4 32 0,0-4 0 15,1 3 624-15,-2-1 128 0,0 0 16 0,0-4 16 16,-2 1 816-16,0-1 176 0,0 1 16 0,-2-6 16 16,2 2-736-16,-1-4-160 0,1 0-16 0,-1-2-16 15,0-1-416-15,0-1-80 0,-1-1 0 0,2-3-16 16,-1-6-240-16,1-2 0 0,-1-1 0 0,1-1 0 15,0-2-288-15,-1 0 0 0,1-2 0 0,0 0 0 0,-2 0-16 16,2-2 0-16,0 1 0 0,0-1 0 0,0-1 304 16,3 4 0-16,-1 5 0 0,1 4 0 0,2 2 0 0,0 2 192 15,1 4 0-15,-2 2 0 0,0 2-32 0,1 2-16 16,2 0 0-16,-1 2 0 0,0 2-144 0,3 0 0 16,-1 4 0-16,2 0 0 0,1 3 0 0,2 0 0 15,0 4 128-15,2-2-128 0,1 3 176 0,0 3 0 16,4-1 0-16,-1 1 0 0,-2 0 160 0,-1 0 48 15,3 1 0-15,-3 1 0 0,0-1-112 0,-1 1-16 16,1-1 0-16,-3-2 0 0,1 1-256 0,-3-3 0 0,0 0 0 16,-1-1 0-16,-1-2-288 0,-3-3-64 15,0-1-16-15,-2-3-18112 0</inkml:trace>
  <inkml:trace contextRef="#ctx0" brushRef="#br0" timeOffset="28684.6">14581 16175 28559 0,'2'-5'2544'0,"0"1"-2032"0,-1 1-512 0,1 2 0 0,-1-1 0 0,0-2 0 0,2-2-176 0,-1-7 176 0,2-1-320 0,-1-3 64 0,-1 1 16 0,-1 3 0 0,-2-2 880 0,-2 3 192 0,1 2 16 0,-3-3 16 0,-1 6 272 0,-2-4 48 15,0 3 16-15,-2 0 0 0,-3 0-48 0,1 2-16 16,-4 2 0-16,0-1 0 15,1 2-640-15,-2 3-128 0,-1-3-32 0,-1 6 0 0,-1-1-160 0,0 2-48 0,3 2 0 0,-2 0 0 16,1 7-128-16,-2 0-192 16,2 3 32-16,4 0 16 0,-1 3-80 0,2 0-16 15,3 3 0-15,3-4 0 16,1 5 240-16,1 1 0 0,2 0 0 0,2 3 0 0,2-1 128 0,2 2-128 0,-1-3 192 0,2-1-192 31,1-2 176-31,0 1-176 0,1 0 160 0,3-4-160 16,0 0 0-16,0-3 0 0,1 0 0 0,1-3 0 0,1 0 0 15,0 0 0-15,-1-2 0 0,-1-4 0 0,0-1 240 0,1 0-48 16,3-3-16-16,-1-3 0 0,2-3-176 0,-1-3 0 16,0-4 144-16,0 0-144 0,0-2 0 0,-1-6 144 15,1-2-144-15,-1-1 0 0,0-5 128 0,-2-1-128 16,-1 1 0-16,-2-3 0 0,1 3 0 0,-1-5 0 16,-2 0 128-16,-3 2-128 0,1-3 128 0,-4 1-128 15,-2-4 144-15,-3-2-144 0,-3 1 256 0,0-1-64 16,-2 1 0-16,-4-4 0 0,-3-2-192 0,0 0 176 15,2 9-176-15,-1-3 160 0,-3-7-160 0,-2 1 0 0,1 1 0 16,-1 9 0-16,3 1 0 0,3 9-304 0,1 6 48 16,1-3 16-1,-2 3-272-15,1 4-48 0,2 2-16 0,3 4-11360 0,2 2-2272 0</inkml:trace>
  <inkml:trace contextRef="#ctx0" brushRef="#br0" timeOffset="29209.1">14758 16077 10127 0,'5'-5'896'0,"-1"-1"-704"0,0 1-192 16,-2-1 0-16,2-1 2032 0,-1 5 368 0,1-2 80 0,4-6 16 0,4-5-1136 0,3-3-208 0,3-2-64 0,-2 2 0 0,1 2 960 0,-5 1 192 0,-1 4 48 0,-1 2 0 0,0-1-864 0,-2 4-160 0,1-3-48 0,-1 2 0 15,-2 1-512-15,-1-3-96 0,-2 3-32 0,-1-2 0 16,-2 2-128-16,-2-3-48 0,0 2 0 0,-2 1 0 15,-1-3-144-15,-2 2-16 0,-1 1-16 0,-1-3 0 16,-1 3-384-16,-2 2-80 16,1 0-16-16,0 4 0 0,0 0-336 0,-1 4-80 0,-1 0-16 15,1 4 0-15,0 5 400 0,1 0 80 0,1 0 16 0,1 5 0 0,0 1 48 16,2 3 16-16,1 2 0 0,2 3 0 0,2-4 320 16,0 2 64-16,5 0 0 0,-1 1 16 0,1-2 416 15,0 1 80-15,2-1 0 0,0-2 16 0,0 3-272 16,0-3-48-16,0-1-16 0,0 1 0 15,0 0-320-15,0-2-128 0,-1-1 0 0,1-1 144 0,1-2-144 0,-1-2 0 16,0 1 0-16,1-3 0 0,0-2 0 0,2 0 0 16,-1-1 0-16,0-3 0 15,2-1-576-15,0-3-112 0,2-2-16 0,1-3-16784 0</inkml:trace>
  <inkml:trace contextRef="#ctx0" brushRef="#br0" timeOffset="29966.98">15499 15369 14735 0,'0'-3'1312'0,"1"0"-1056"0,0 2-256 0,-1 1 0 0,2-2 832 0,-1-1 128 0,0-1 0 0,3-2 16 0,0-4 432 15,-2-2 96-15,2 2 16 0,-3-2 0 0,0 2 208 0,-1-3 64 0,-1 4 0 0,-3-4 0 0,-1 3 32 0,0-1 16 0,-2 1 0 0,-2-2 0 0,-1 2-864 0,-1-2-160 16,0 4-48-16,-2 0 0 0,0-2-384 0,0 4-96 15,-2 2-16-15,-16 1 0 0,15 7-272 16,-2 2 0-16,1 4 0 0,2 2 0 0,-1 3-224 16,0 4 64-16,1 1 16 0,2-1-32 0,0 2 0 15,3-1 0-15,2 1 0 0,0-1 176 0,2 1 0 0,2-5 0 16,1 4 128-16,2 5 208 0,1-2 48 0,1 4 16 16,1-2 0-16,3 4-144 0,1-1-16 0,1 4-16 15,1-2 0-15,2 1-16 0,1 0 0 0,0-2 0 0,2 0 0 16,-1-1-64-16,0 1-16 0,2-2 0 0,-3 1 0 15,2-2-128-15,-2-1 0 0,-1 0 0 0,-1 1 0 16,0-4 0-16,0 3 0 0,-1 1 0 0,1-2 0 16,-3 2-432-16,-1-1 48 0,0-3 0 0,-1-2 0 15,-3 1 0-15,0-1 0 0,-2-5 0 0,0-2 0 16,0 0-528 0,-2-5-112-16,-1 0 0 0,-1-2-16 0,2-2-1488 0,-2-2-288 15</inkml:trace>
  <inkml:trace contextRef="#ctx0" brushRef="#br0" timeOffset="30292.91">14987 16062 35935 0,'0'0'3200'0,"1"-1"-2560"0,0 1-512 0,2-5-128 0,1 1 608 0,1 0 96 0,3-4 32 0,6-5 0 0,6-3-736 0,4-8-208 0,6-2-16 0,1 0 0 15,1-2 528-15,2 2 96 0,1 0 32 0,2-1 0 0,2 4-304 0,-2 1-128 0,-1 0 0 0,-3 4 128 0,1 1 144 0,-4 2 32 0,0-1 0 0,-4 3 0 16,-1 3-176-16,-4 2-128 0,-3 0 192 0,0 0-192 15,-2 0 0-15,-1 0 0 0,-3-2 0 0,-1 1 0 32,-2 2-1024-32,-3 0-256 0,-2-1-48 0,-2 0-15504 0</inkml:trace>
  <inkml:trace contextRef="#ctx0" brushRef="#br0" timeOffset="31903.27">16053 15616 25791 0,'-4'-4'2304'15,"0"-1"-1856"-15,3 4-448 0,0-2 0 0,1 3 640 0,-1-2 48 0,-2 0 0 0,-2 0 0 0,-1-2 0 0,-2-1 0 0,-2 8 0 0,0-1 0 0,0 4-352 0,-1 4-64 0,-2 4-16 0,1 3 0 0,-3 3-592 0,0 5-128 0,0 1-32 0,-1-1 0 0,3 0 208 0,-1 1 32 16,4-5 16-16,0 4 0 0,1-1 1120 0,-1 0 208 16,1 5 64-16,2-4 0 0,2 1-272 0,0-4-48 15,2 3-16-15,2-6 0 0,1 2-592 0,1-1-224 0,3-4 176 0,1 3-176 0,0-4 0 16,2 1-240-16,1-4 32 0,-1-5 0 15,2 0-112 1,-1-5-32-16,2-2 0 0,0-2 0 0,0-2 352 0,0-2 0 0,-1-3 0 16,0-1 0-16,4-3 0 15,-1-6-224-15,1 1 80 0,-1-2 16 0,-1-1-144 16,-1-2-32-16,0 1 0 0,0-3 0 0,-2 2 304 0,0-1-160 16,-2 1 160-16,1 1-128 0,0-1-64 0,-4 2-16 15,2 2 0-15,-1 0 0 0,-2-1 464 0,0 2 80 16,-2-1 32-16,-2-1 0 0,2 6-64 0,-1 4-16 15,0 0 0-15,-2 5 0 0,2 4-288 0,-1-2-304 0,1 3 64 16,-1 3 16-16,1-2 672 0,0 1 128 0,0 1 16 16,-1 1 16-16,1-1 144 0,-1 6 16 0,0 1 16 0,1-2 0 15,1 6-432-15,1-2-96 0,2 4 0 0,1-1-16 16,1 1 32-16,1 0 16 0,1 3 0 0,2 1 0 16,2-2-112-16,-1-2-32 0,0-1 0 0,0 3 0 15,2 0-144-15,0-3 0 0,1-1-192 0,-2-2 192 16,0-5-704-1,0 0 0-15,0 1-16 0,-1-5 0 0,0 0-496 16,-1-3-80-16,-1-2-32 0,-2 1-14224 0</inkml:trace>
  <inkml:trace contextRef="#ctx0" brushRef="#br0" timeOffset="32434.05">16257 15508 35007 0,'0'1'3120'0,"0"2"-2496"16,0-1-496-16,0 2-128 0,0-2 1040 0,1 0 192 0,2 4 48 0,-1 6 0 0,1 3-1472 0,2 2-304 0,-1 4-48 0,1-2-16 0,2 3 80 16,1 2 16-16,1 3 0 0,1-1 0 0,1 0-144 0,0-2-32 0,0 1 0 0,0-3 0 0,0-2 640 0,-1-1 0 15,1-1 0-15,-3-2 0 0,-1-1 416 16,0-4 208-16,-3-2 32 0,1-3 16 0,-1-5 112 16,0 1 32-16,0-2 0 0,-1-3 0 0,2-5-448 15,0-5-96-15,1 0-16 0,0-6 0 16,1 1-624-16,-2-2-128 0,0-3-16 0,-2-1-16 15,2-2-608 1,-1-3-112-16,0 1-32 0,-2-1 0 0,-1 5-528 0,-1-2-112 0,0-1-32 0,-2 3 0 0,1 2 1568 0,-1 3 384 16,1-3 0-16,0 6 0 0,2 4 896 0,0 5 256 15,1 4 48-15,0 0 16 16,1 6-368-16,0 3-64 0,0-1-16 0,0 3 0 0,2 5 512 0,2 0 112 16,0 6 16-16,2 0 0 0,-2-3-608 0,2 2-112 15,-1 2-32-15,2-2 0 0,-1 1-368 0,0 0-80 0,-1 0-16 16,1-3 0-16,0 3-192 0,-1-5 0 15,1 3 0-15,-2-4 0 0,1 2 0 0,-2-1-240 16,-1-2 80-16,1 1 16 16,-1-3-432-16,-1-1-96 0,-1 0-16 0,1-1-11072 0,0 0-2208 15</inkml:trace>
  <inkml:trace contextRef="#ctx0" brushRef="#br0" timeOffset="32838.32">16665 14750 36863 0,'5'6'1632'0,"-3"-3"336"0,1 0-1584 15,-2 0-384-15,0-3 0 0,2 1 0 0,-1 4 784 0,1-1 80 0,3 3 16 0,3 4 0 0,-1 5-752 16,2 3-128-16,0 1 0 0,-1 2-128 0,-1 3-48 0,1 3 0 0,-2-2 0 0,2 5 0 0,0 7-224 0,2 3-48 0,0 7-16 0,0 2 0 0,3 4 272 0,-3-6 48 0,1 2 16 0,-1-6 0 15,1-3 352-15,-4 0 80 0,1-3 16 0,-2-9 0 16,-1-4 64-16,1-3 32 0,0 4 0 0,0-2 0 0,1 0-256 16,-1-3-160-16,-3-2 192 0,0-6-192 15,-2 0-768-15,1-5-256 0,-2-4-48 16,0 0-15632-16</inkml:trace>
  <inkml:trace contextRef="#ctx0" brushRef="#br0" timeOffset="33184.78">17134 14939 23951 0,'8'10'2128'0,"-3"-1"-1696"0,0-2-432 0,-1-1 0 16,-2 0 3616-16,0-2 640 0,1 2 128 0,2 6 32 16,4 7-3376-16,2 6-656 0,4 7-144 0,-1 0-32 15,-1 2-208-15,-1 2 0 0,1-2-144 0,-2 1 144 0,0-1-160 0,-2-1 160 16,-1 1-160-16,0-3 160 15,-2 1-864-15,-1-6-80 0,-1 1-16 0,-3-3 0 16,-1-3-816-16,-1-2-160 0,-1-3-48 0,0 0-12288 16</inkml:trace>
  <inkml:trace contextRef="#ctx0" brushRef="#br0" timeOffset="33360.83">17108 15319 3679 0,'10'0'320'0,"-3"-3"-320"0,-1 2 0 0,-1 1 0 16,0-2 8272-16,-1-2 1584 0,3 0 320 16,6-2 64-16,5-6-7280 0,8-4-1456 15,3-7-288-15,-1 0-64 0,-1-1-656 0,-3 0-128 0,-5 1-32 0,-1 1 0 16,0-4-464-16,0-1-112 0,-4 2-16 0,0 2 0 16,-2 0-544-1,-2 2-112-15,-2 5-32 0,-2 3-11808 0,-1 0-2368 0</inkml:trace>
  <inkml:trace contextRef="#ctx0" brushRef="#br0" timeOffset="34390.46">14302 17273 32255 0,'-4'0'2864'0,"1"-3"-2288"16,0 2-576-16,2 1 0 0,0-3-880 0,-2 2-272 0,-2-4-64 0,-3 2-16 0,-6-4-112 0,-1 1-32 0,-1 0 0 0,0 2 0 0,1 4 528 0,0 4 96 0,2 2 32 0,0 3 0 0,2 3 96 0,0 4 32 0,1 2 0 0,1 3 0 0,3-2 1776 0,0 6 352 0,0 6 80 0,0-1 16 15,2 1 192-15,-1-3 32 0,1-3 16 0,1 1 0 16,0-1-976-16,2 0-208 0,2 4-48 16,2-4 0-16,0-6-416 0,1 0-96 0,2 1 0 0,2-3-128 31,2-3-400-31,-1-4-192 0,1-2-48 0,3-4 0 0,-1-2 416 0,3-2 80 0,0-5 16 0,1 1 0 16,0-5 336-16,0-4 80 0,0 0 16 0,1-2 0 0,-2-1 32 15,-1 1 16-15,-1 2 0 0,1-4 0 16,2-5-96-16,-1-3 0 0,0 0-16 0,-2-4 0 15,-1 2-112-15,-4 1-128 0,0 1 176 0,-2 2-176 0,-3-2 128 16,-1 0-128-16,-4 3 0 0,0-4 0 0,-4 4 0 16,-2-1 0-16,-1 2 0 0,-4 2 0 0,0 0 0 0,-1-1 0 15,0 2 128-15,-1 2-128 0,-3 3 0 0,-1 5 0 16,1 1 0-16,-3 6 0 16,0 1-240-16,-1 4 48 0,2 0 16 0,0 4 0 15,0 0-1296-15,2 0-256 0,2 2-48 0,2-4-16 16,3 3-1504-16,2-5-304 0,2 2-64 0,2-5-4736 15</inkml:trace>
  <inkml:trace contextRef="#ctx0" brushRef="#br0" timeOffset="34927.57">14778 17506 33167 0,'4'14'1472'0,"-3"-5"304"0,-1-1-1424 0,1-2-352 0,0-4 0 0,-1-2 0 0,2 2-192 0,-1-1-96 0,0 4-32 0,2-1 0 0,-2 0-1232 0,1 1-256 0,0-2-48 0,-1 0-16 16,0-2 720-16,-1 2 128 0,-1-1 48 0,1-1 0 0,1 2 1424 0,-2-3 304 0,1 0 48 0,0 0 16 0,0 0 1296 0,0-3 256 0,0 3 48 0,0 0 16 0,0 0-576 0,0 0-96 0,-9-19-32 0,5 9 0 0,1-2-880 16,-2-1-176-1,-1-3-32-15,-1-2-16 0,1-1-224 0,-1-1-32 0,-2-5-16 0,1 0 0 16,-1-1-128-16,0-2-32 0,2-4 0 0,-3 1 0 16,1-4-192-16,-1 1 0 0,3-1 0 15,1 3 0-15,2 6-160 0,0 1-128 0,2 4-32 0,2 4 0 0,0 0 80 0,0 3 16 16,2 2 0-16,2-1 0 15,-2 6 224-15,3-2 0 0,2 3 192 0,-1 2-192 0,1 1 0 0,2-2-144 16,1 1-16-16,0 0 0 16,0 2-592-16,2-2-112 0,0 0-32 0,2 2-16768 0</inkml:trace>
  <inkml:trace contextRef="#ctx0" brushRef="#br0" timeOffset="35613.91">15364 17029 15663 0,'0'2'688'0,"-1"-2"144"0,0 0-656 0,-1-2-176 0,2 2 0 0,-1-2 0 0,1 0 0 0,-1 0-192 0,-2-2 32 0,1-2 16 0,-2-3-400 0,1 2-80 0,0 1-16 0,1-1 0 0,-1 1 1808 0,1 0 368 0,-2 2 64 0,0-2 0 0,-1 3 288 0,-1-2 48 0,-1 1 16 0,-2 0 0 16,-1 2-80-16,-1-1-16 0,-1 2 0 0,-1 1 0 15,2 0-704-15,-2 4-160 0,-3-1-32 0,-2 6 0 32,3-2-704-32,-1 6-128 0,-1 3-128 0,1 5 144 15,1 1-144-15,1 3-256 0,2 1 64 0,0 0 16 16,2 2-208-1,0 1-64-15,4-1 0 0,1-1 0 0,1-1 688 0,2-1 128 0,2-1 16 0,0-3 16 16,1 1 240-16,0-4 32 0,2 1 16 0,0-3 0 0,2 0-432 16,0-4-96-16,3 0-16 0,0-4 0 15,3-2-144-15,1-2-176 0,1-4 48 0,-1-1 0 0,2-4 128 16,1-1 128-16,1-4-128 0,0-2 176 16,0-2 192-16,0-2 32 0,-1-3 16 0,0-3 0 0,-1 1-128 0,-1-2-32 15,1 0 0-15,-2-1 0 0,-1-2-64 0,-1-2-32 16,-1 6 0-16,-3 0 0 0,-1 2 0 0,-1-2 0 15,-3 0 0-15,-1-3 0 0,-3 3 80 0,0-1 16 16,-2 1 0-16,-1-3 0 0,-2-1 64 0,-1-2 0 16,1-1 16-16,-3 1 0 0,-3-3-32 0,0 3-16 15,1-1 0-15,-2 1 0 0,0-3-288 0,0 1 0 0,1 2-128 16,-1-1 128-16,0 2-320 0,2 4 48 0,1 4 0 16,2 0 0-1,2 3-304-15,-1 4-64 0,3 2-16 0,0 0-11888 0,1 2-2384 16</inkml:trace>
  <inkml:trace contextRef="#ctx0" brushRef="#br0" timeOffset="36112.96">15555 17017 6447 0,'8'2'576'0,"-3"-2"-576"0,0 0 0 0,-1-2 0 0,0-1 4352 0,-1 2 752 0,2-3 144 0,4-1 48 0,4-1-4912 0,7-5-992 0,4 0-192 0,-1-3-32 0,-1 4 1792 0,-2-2 352 15,-1 0 80-15,-3 2 16 0,-1 1 304 0,-3-1 64 16,-1 4 16-16,-1-3 0 0,-1 2-512 0,-3 1-80 0,0 2-32 0,-1-5 0 15,0 3-320-15,-1-1-64 0,-2 1-16 16,-1-1 0-16,-1-1-384 0,-1 0-96 0,0 2-16 0,-3-3 0 16,-2 0-272-16,-1 2 0 0,-3-1-128 0,-1 4 128 31,-2-2-448-31,0 3 0 0,-2 5 0 0,0 1 0 16,0 4-384-16,0 2-80 0,0 1-16 0,2 3 0 0,1 3 192 15,-1 2 32-15,3 1 16 0,2-2 0 0,0 2 1264 0,2 2 240 0,2-2 48 0,3 0 16 16,1 0 64-16,3 0 16 0,0 1 0 0,2 1 0 15,3-2-560-15,-1 1-96 0,2 1-32 0,-1 1 0 0,2-2-272 16,1-2 0-16,0 1 128 0,1-2-128 16,-2 0 0-16,2-1 0 0,1-2 0 0,0-2 0 15,2 1 0-15,-3-3 0 0,-1-2-128 0,0-2 128 0,0 1 0 16,-1-4 0-16,1-3 0 0,1 0 0 0,-1-2 0 0,-1-2-144 16,0-4 16-16,-2-2 0 15,1-3-688-15,-1-3-128 0</inkml:trace>
  <inkml:trace contextRef="#ctx0" brushRef="#br0" timeOffset="36507.86">16033 16956 37775 0,'4'22'1664'16,"-3"-6"368"-16,-1-1-1632 0,0-5-400 15,1-4 0-15,1-2 0 0,0 2 0 0,0 3-224 0,3 7 32 0,2 1 0 0,0 4-2112 0,0-5-400 0,1-3-96 0,-1-3-16 0,-1-2 1472 0,1-2 304 0,0-1 48 0,-2 0 16 0,-1-1 464 0,-1 2 112 0,1-2 16 0,-3-2 0 0,2 5 2864 16,-3-6 576-16,0 1 112 0,-1-2 32 0,-1 0-896 16,0 0-192-16,-1-3-16 0,0-1-16 15,-2-2-1248-15,0 0-256 0,-1-6-64 0,-1 1 0 16,0-1-320-16,0-4-192 0,-3-5 192 0,1-1-192 15,-1-1 0-15,-1-5 0 0,0-3-240 0,0-1 80 0,1 0 16 0,0-1 0 16,4 3 0-16,1 1 0 0,2 4-48 0,1 6 0 16,2-2 0-16,1 3 0 0,2 3 336 0,2 2 64 15,1-2 16-15,1 1 0 0,2 2 128 0,1 0 32 16,0-1 0-16,0 1 0 0,-1 2-384 0,0 0-128 0,0 4 0 16,-2-3 0-16,-1 6-144 0,-1-1-32 0,-1 1 0 15,0 1 0 1,-1 4-336-16,1 1-80 0,0 1-16 0,1 4-17264 0</inkml:trace>
  <inkml:trace contextRef="#ctx0" brushRef="#br0" timeOffset="36761.93">16544 16959 45151 0,'4'19'2000'0,"-3"-10"416"0,-1-2-1936 0,1 0-480 16,-1-5 0-16,1-1 0 16,0 2-288-16,2-1-160 0,-1 3-16 0,3 4-16 15,0-3-576-15,0 0-112 0,0-2-32 0,-1 0 0 16,0-2-1056-16,-1 1-224 0,1 0-32 0,0-3-16 15,-1 3-1328-15,-1-2-272 0</inkml:trace>
  <inkml:trace contextRef="#ctx0" brushRef="#br0" timeOffset="36966.75">16509 16485 35935 0,'5'10'3200'0,"-2"-6"-2560"0,-2 0-512 0,-1-2-128 0,1-2 1648 16,-1 0 304-16,1 0 64 0,1 2 16 15,1-2-3856-15,0 0-768 0,0-2-160 16,1-2-16-16,0 0 2160 0,0 2 432 0</inkml:trace>
  <inkml:trace contextRef="#ctx0" brushRef="#br0" timeOffset="37342.11">16883 16810 23951 0,'3'11'2128'0,"-1"-2"-1696"0,-1-3-432 0,0 0 0 16,0-3 3520-16,-1-3 640 0,2 0 112 0,-2 3 16 15,1 4-3104-15,0-1-624 0,-1-2-128 0,1-2-32 16,-1-2-400-16,0-2 0 0,0-5 128 0,0-1-128 15,0 0-176-15,-1 0-64 0,0-2-16 0,0-3 0 16,-1 0-128 0,0-3-16-16,-2-3-16 0,0 1 0 0,-1-2 560 0,1 1 112 0,-1 1 32 0,1-1 0 15,0-1 32-15,0 4 16 0,3 0 0 0,0 4 0 0,1 1-208 16,0 0-128-16,0 2 160 0,1 2-160 0,2 4 160 16,-1-3-160-16,3 2 160 0,1 2-160 0,3-2 176 15,0 1-176-15,0 0 192 0,4 3-192 0,-1-3 0 16,3 3 0-16,-1 3 0 0,0-2-144 0,0 4 144 15,0 1 0-15,-1 4 0 0,1 2 0 0,-1 2 0 16,0 2 0-16,-1 1 0 0,1 3 0 0,-2-1 0 16,-1-1 0-16,0 2 0 0,-2-4 0 0,0 0 0 0,-3-1-320 15,1-3 64-15,-1 0 16 16,-2-4-1024-16,0-2-208 0,1-3-32 0,-2-3-15056 0</inkml:trace>
  <inkml:trace contextRef="#ctx0" brushRef="#br0" timeOffset="38073.83">17590 16359 35935 0,'-1'0'1600'0,"-2"0"320"0,0 2-1536 0,0-4-384 0,2-1 0 15,0 2 0-15,-2-1 144 0,-1-2-144 0,-1-2 192 0,-3-4-192 0,-2 1-1264 0,0-1-352 0,0 4-80 0,1 0-16 0,1 2 672 0,0 2 128 0,1 4 16 0,0 2 16 0,-1 2-16 0,1 4 0 0,-2 5 0 0,0 1 0 0,2 2 2048 0,0 5 416 16,-2 0 80-16,-1 4 16 0,0 3 448 0,-2 1 80 16,1 1 32-16,-3 2 0 0,0-5-1264 0,0 2-256 15,-1-1-64-15,0 1 0 0,1-3-640 0,3-2 0 16,1 1 0-16,2-4-176 0,3-5 176 15,1-4-128-15,1-2 128 16,3-2-128-16,0-1-96 0,3-3-256 0,-2-6 240 16,2 1-48-16,-1-2-16 0,2-2 0 0,2-3 0 0,0 0 304 0,2-1 0 15,2-2 128-15,1-1-128 0,1-2 560 16,2-1 16-16,0 0 0 0,3-2 0 0,-3 1-320 0,2-3-64 0,1 1-16 0,-1 0 0 16,-3 0-176-16,1 0 128 0,-2 1-128 0,-1-1 128 15,0 2-128-15,1-1 0 0,-3 5 0 0,0-2 0 16,-1 2 0-16,-1-2 0 0,0 4-144 0,-2 0 144 15,2 1 0-15,-4 0 0 0,2 5 128 0,-2-2-128 16,-2 1 208-16,0 0-48 0,-1 3-16 0,1-3 0 0,-1 3-16 16,-1 0-128-16,1 0 192 0,-1 0-64 0,1 3-128 0,-1-2 0 15,1-1 0-15,0 0 128 0,0 0-128 0,-7 18 0 16,5-8 0-16,1 2 0 0,0-1 0 0,-1 1 0 16,4 4 0-16,-1 1 0 15,1 3-128-15,2-1 128 0,1-1 0 0,1 2 0 0,0 2 0 0,0 1 0 16,3 1 0-16,-2-1 0 0,2-1 0 0,1-2 0 15,-1 2 0-15,-1 0 0 0,1-1 0 0,1 1 0 16,0 3 0-16,0-1 0 0,0 0 0 0,-1-1 0 16,0 1 144-16,0-1-144 0,-2 1 0 0,1-1 0 0,-2-1 0 15,-1 1 128-15,-2 1-128 0,1-2 144 16,0-2-144-16,-3 2 160 16,2-3-16-16,-3-1 0 0,1 0 0 0,-1-1 0 0,-1 0 64 0,-1 1 16 0,0-2 0 0,-2 1 0 31,0 0 16-31,0-3 0 0,-1 2 0 0,-3-1 0 15,1 1 16-15,-4-4 16 0,1 1 0 0,-3-4 0 16,1 4-80-16,-2-3-32 0,2-3 0 0,-5 4 0 16,-8 3-32-16,-3 1 0 0,-3-4 0 0,-5 4 0 15,-3-3-128-15,-3 0 0 0,0 1 0 0,-2-6 0 0,1-4 0 16,-2-6-144-16,-2-4 144 0,-2-12-13760 16,-3-3-2672-16</inkml:trace>
  <inkml:trace contextRef="#ctx0" brushRef="#br0" timeOffset="56297.49">5165 17386 17503 0,'-1'0'1552'0,"1"0"-1232"0,1-2-320 0,-1 2 0 0,1-1-256 0,1-2-128 0,0 2 0 0,2-5-16 0,1-3 1344 0,1-3 272 15,1 2 48-15,-2 0 16 0,1 0 192 0,-1 1 64 0,0 0 0 0,-2 2 0 0,-1-1-144 0,-1 4-32 0,-1 0 0 0,-1-1 0 0,1 2 224 0,-2-1 32 16,-1 1 16-16,0 0 0 0,-1-1-624 0,-2-2-128 16,1 0-32-16,-1 1 0 0,1 1-368 0,-2-2-80 15,1-4-16-15,0 0 0 0,0-2-48 0,0-1-16 16,0 0 0-16,-1 0 0 0,4 3 0 0,-4-4 0 15,1-5 0-15,0-1 0 0,2-1-160 0,-1 1-32 0,0 1-128 16,2-5 192-16,-1 2-192 0,-1-2 0 0,1 0 0 16,-1-2 0-16,2-1 0 0,-2 1 144 0,-1-3-144 0,-1 1 128 15,1 2 0-15,0-2-128 0,0 3 192 0,1-1-64 16,1 2 48-16,2 2 0 0,-1-2 0 0,1 3 0 16,2 1-48-16,-1 2-128 0,1 2 192 0,-2-3-64 15,4 6 0-15,-1-3 0 0,0 1 0 0,0-1 0 16,-1 3-128-16,0 1 0 0,2 0 0 0,-4-2 0 15,2 2 0-15,0 2 0 0,0-3 0 0,0-1 0 0,-1 2 0 16,0 0 0-16,0 1 0 0,-1 0 0 0,1-2 0 16,1 1 0-16,0 2 0 0,0-2 128 0,1-3-128 0,1 1 0 15,0-2 0-15,1 0 0 0,0 1 0 0,0 2 0 16,-1-2 0-16,2 1 0 0,-2 2 0 0,2-3 0 16,-1 2 0-16,0 0 0 0,0 3 0 0,-2-2 0 15,1 2 0-15,0-2 0 0,-1 2 0 0,-1-3 0 16,-1 2 0-16,1 1 0 0,0 0 0 0,-2 1 0 15,1-1 0-15,0 1 0 0,0 0 0 0,-1 2 0 16,2-3 0-16,0 1 0 0,0 2 0 0,0 1 0 16,0 0 0-16,2-3 0 0,0 2 0 0,2-5 0 15,-2 5 0-15,1-3 0 0,1 4 0 0,-2-3 0 16,1 3 0-16,-1 2 0 0,-1-2 0 0,0 2 0 16,1 2 0-16,-1-2 0 0,-1 2-192 0,0-2 192 0,1 2-160 0,-1 0 160 15,-1 1-192-15,1 0 192 0,0-2-208 0,0 2 80 16,-1-1 128-16,1-1 0 0,-2 2 0 0,1 1 0 15,1-2 0-15,0-1 0 0,-1 2 0 0,1-2 0 16,-1 3 0-16,1-3 0 0,-1 3 0 0,1-4 0 16,-2 3 0-16,2-1 0 0,0-1 0 0,-1 0 0 15,1 1 0-15,0 1 0 0,0-2 0 0,0 3 0 16,0 0 0-16,0 0 0 0,-1 0 0 0,1-2 0 0,0 2 0 16,0 0 0-16,1 0 0 0,-1 0 0 0,0 0 0 0,0 0 0 15,0 0 0-15,0 0-128 16,0 0 128-16,0 0 0 0,20 8 0 0,-14-8 0 0,1 3 0 0,1 0 0 15,1 0 0-15,-1 1 0 0,2-3 0 0,0 1 0 16,2 1 0-16,1-3 0 0,-1 0 0 0,3 0 0 16,1 0 0-16,0 0 0 0,1 0 0 0,1 0 0 15,-1 0 0-15,3 1 0 0,0 2 0 0,2-1 0 16,0-2 0-16,2 4 0 0,-1-2 0 0,1-1 0 16,3 2 0-16,-1-1 128 0,2 2-128 0,-1-4 0 15,3 0 0-15,-2 0 0 0,1 0 0 0,-1-2 0 0,0 0-128 16,-2 1 128-16,-2 0 0 0,2 1 0 0,0 0 0 15,0 0 128-15,0 0-128 0,-1 0 0 0,0 1 0 0,-2-1 0 16,3 1 0-16,-1 1 0 0,-3-2 0 0,0 0-128 16,-1-2 128-16,-1 0 0 0,0-1 0 0,-3 0 0 15,2-1 0-15,-3-1 0 0,1 1 0 0,-1-2 0 16,0 2 0-16,-1 2 0 0,1-2 0 0,0 2 0 16,-1 1 0-16,-1 1 0 0,-2 0 0 0,0 0 0 15,1 0 0-15,-3 3 0 16,0 0 0-16,-1-2 0 0,1 3 0 0,-1-2 0 15,0 2 0-15,-1-2 128 0,2 2-128 0,-1 1 0 0,-2-4 0 0,2 2 0 0,-2 0 0 16,1 1 0-16,-1-1 0 0,-1-1 0 0,2-1 0 16,-2 2 0-16,1-3 0 0,2 0-128 0,-1-3 128 15,0 2 0-15,0-1 0 0,-3 0 0 0,-2 1 0 0,2 0 0 16,0 1 0-16,0-3 128 16,0 3-128-16,-1-1 0 0,-1 1 0 0,0 0 0 0,-2 1 0 0,0 2 0 15,1-3 0-15,-2 1 0 0,1 2 0 0,0-1 0 16,0 2 0-16,-1-2-128 0,0 0 128 0,0 0 0 15,0 0 0-15,0-2 0 16,2 4 0-16,-2-4 176 0,0 3-176 0,0-3 192 0,1 0-192 0,-1 0 0 16,1 0 0-16,0 0 0 0,-1 0 0 0,0 0 0 0,0 0 0 15,0 0 0-15,0 0 0 0,0 0 0 0,0 0 128 0,0 0-128 32,0 0 0-32,0 0 0 0,0 0 0 0,0 22 128 0,0-16 0 0,0 0 0 15,-1 2 0-15,1-2 0 0,0 3-128 0,0-3 0 0,-1 4 0 0,1-4 0 16,0 0 0-16,1 1 0 0,0 2 0 0,1 1 0 15,0-4 0-15,-1 0 0 0,2 2 0 0,-2 0 0 16,1-1 0-16,2 2 0 0,-1 0 0 0,-1 1 0 0,1 0 0 16,-1-1 0-1,-1 4 0-15,0 0 0 0,2 3 0 0,-2 0 0 0,0 2 0 0,-1 1 0 0,3-1 0 0,1 5-176 16,-1-1 48-16,1 0 0 0,2 0 128 16,-1-2 0-1,1-1 0-15,1-1 0 0,-1-2 0 0,1-1 0 0,1 1 0 0,-2-2 0 0,0 1 0 16,-1-2 128-1,1 0-128-15,-1-1 176 0,0-2-176 0,0 2 0 16,-1-2 0-16,-2 3-176 0,1-4 176 0,-2 1 0 0,0 1 0 0,0-1 0 0,-1 3 0 0,-1-1 0 16,1-1 0-16,-1 2 0 0,-2 1 0 0,2 0 0 15,-1 1 0-15,0-2 0 0,2 4 0 0,0-1 0 0,2-2 0 32,-1 1 0-32,1-1 0 0,2-1 192 0,1 0 0 15,-1-1-16-15,2 1-176 0,-2-1 128 0,1 0-128 0,-1-2 128 16,0 0-128-16,1 0 128 0,-1 1-128 0,0-1 128 15,-2-3-128-15,-1 5 0 0,2-3 0 0,-2 1-176 16,-1 3 176-16,1-3 0 0,-1 2 0 0,-1 2 0 16,1 0 0-16,0-1 0 0,-1 0 0 0,1-1 0 15,1-3 0-15,-1 1 0 0,0-1 0 0,1 2 0 16,0 0 0-16,1-1 0 0,-1 0 0 0,1-1 0 0,1 1 0 0,-2-1 0 16,2 0 0-16,-1 1 0 0,0-3 0 0,1 2 0 15,-2 0 0-15,0 1 0 0,1 2 0 0,-2-1 0 16,0 0 0-16,0 0 0 0,0 1 0 0,-2 0 0 15,1-2 0-15,0 0 0 0,-2 0 0 0,2-2 0 16,0 0 0-16,0 0 0 0,0 0 0 0,-2-3 0 16,2 1 0-16,0 0 0 0,1-5 0 0,-2 4 0 15,2-1 0-15,-1 0 0 0,0-1 128 0,1 0 0 16,-1-1 0-16,-1 2 0 0,1-2-128 0,0-2 192 16,0 4-64-16,1-4 0 0,0 3-128 0,-2-2 0 15,2 1 0-15,0 2 0 0,-1-4 0 0,1 3 0 0,0 0 0 16,0-3 0-16,0 3 0 0,0 0 0 0,0 0 0 15,1-2-128 1,1 2-368-16,-1-1-64 0,1 2-16 0,1-1 0 16,1 4-384-16,-1-1-96 0,3 3-16 0,1 0-11792 0,0 1-2368 0</inkml:trace>
  <inkml:trace contextRef="#ctx0" brushRef="#br1" timeOffset="65173.23">25077 7919 11967 0,'0'-1'1072'0,"0"1"-864"15,1 0-208-15,-1 0 0 0,0 0 1216 0,0 0 192 0,2-3 32 0,-2 3 16 0,0-3 528 0,-2 0 96 0,1-1 32 0,1 4 0 0,0 0-416 0,0 0-80 0,-17-12-16 0,8 8 0 0,1-1-640 16,-3 2-144-16,-1-1-32 0,-1 1 0 0,-2 0-400 0,-1 0-64 16,-1 2-32-16,-2-1 0 0,-1 2 160 0,0-3 48 15,-1 2 0-15,-1-2 0 0,-1 2-16 0,-3 0 0 16,-3 1 0-16,1-1 0 0,-1 1-128 0,-2-3-32 15,1 2 0-15,-3 1 0 0,2 0-144 0,-1 0-48 16,0 0 0-16,-1 0 0 0,1 0-128 0,-1 0 0 16,4 1 144-16,-2 2-144 0,0-3 176 0,-2 2-48 15,-1 2 0-15,0 0 0 0,1-1-128 0,1 0 0 0,1-1 0 0,2 2 0 16,1-2 0-16,3 0 0 0,0 0 0 0,3-1 0 16,1 2 0-16,1-1 160 0,0 0-160 0,3 0 160 15,1 0-160-15,1 2 0 0,-1-1 0 0,0 0 0 16,2 0 128-16,-1-2 0 0,2 2 0 0,-2 0 0 15,1 0-128-15,0-2 0 0,0 1 0 0,0 1 0 16,-1 1 0-16,2-2 0 0,-1 2 0 0,0 0 0 16,3-2 0-16,-1 2 0 0,2-2 0 0,0-1 0 15,1 2 0-15,0-1 0 0,1 2 0 0,1-1 0 0,1-3 0 0,-1 1 0 16,2 1 0-16,-1 1 192 16,1-3-48-16,2 1 0 0,-2 1 0 0,0 0 0 0,1 0-16 0,-1-2-128 15,0 3 192-15,1 0-64 16,-1 0-128-16,2-2 160 0,-1 2-160 0,0-1 160 15,1 2-32-15,-1-2 0 0,1 2 0 0,0-3 0 16,0 4 0-16,1-1 0 0,-1 0 0 0,2 0 0 0,-1 3-128 0,-1-4 0 16,1 5 0-16,-1 0 0 0,2 2 0 0,0 0 0 15,-2 3 0-15,3 1 0 0,-1 0 0 0,1 2 0 16,1 0 0-16,0 3-176 0,2 2 176 0,1 1 176 16,2 3-48-16,-1 1 0 0,0 0-128 0,0 2 128 0,1 3-128 15,-1-1 128-15,-2 4-128 0,1 1 0 0,0 2 0 0,-2 4 0 16,0 7 0-16,-2 5 0 0,-3 2 0 0,-1 0-176 15,-1 2 176-15,-1-6 0 0,-1-3 0 0,-1-5 0 16,2 2 0-16,1-9 0 0,0-3 0 0,0 3 0 16,0 2 0-16,-1 1 0 0,1 0 128 0,0-3-128 15,0-1 256-15,-1-3-32 0,1-1 0 0,-1-3 0 16,2-3-48-16,0-3-16 16,-1-2 0-16,1-1 0 0,0-1-160 0,-1-4 0 0,1 1 0 0,1 1 0 0,-1-3 0 0,2 0 192 15,-1-2-32-15,2-1 0 0,-2 0-160 0,1-2 0 16,1 2 0-16,-2-4 0 15,2 4 0-15,0-4 0 0,0 1 144 0,1-1-144 0,-2 0 0 0,2-2 128 16,0-1-128-16,0 3 0 0,0-3 176 0,0 1-48 16,0-2 0-16,0 2 0 0,2-2 16 0,-2-2 0 15,0 4 0-15,0-4 0 0,0 3-144 0,1-3 0 16,-1 0 0-16,0 1 128 0,1-1-128 0,-1 0 0 16,0 0 0-16,0 0 0 0,0 0 0 0,0 0 128 15,0 0-128-15,0 0 128 0,0 0-128 0,0 0 128 16,0 0-128-16,23-1 128 0,-20 1-128 15,-1 0 0-15,1 0 0 0,-1 1 0 0,2 1 0 0,1-2 0 0,0 1 0 16,1 2 0-16,0-3 0 16,2 2 0-16,-1 0 0 0,1 0 0 0,1-2 0 15,1 3 0-15,3-2 0 0,-1 1 0 0,4-2 0 0,3 3 0 0,2-3 0 16,1 0 0-16,3-3 0 16,2 3 144-16,0 0-144 0,2 0 176 0,-1 3-48 0,2-3 0 0,-3 3 0 15,1 0-128-15,2 1 0 16,1-1 0-16,1-3 0 0,-2 3 0 0,2-2 160 15,5 2-160-15,3-3 160 0,2 0-160 0,2-3 0 16,-1 2-160-16,1 1 160 0,-3-3 0 0,-3 3 0 16,0 0 0-16,1-2 0 0,-5 1 0 0,1 1 0 0,-2-3 0 0,-2 2 0 15,-4 1 0-15,-2 0 208 16,-2 0-32-16,1 0-16 0,-1 1 0 0,0-1 0 0,-1 3 0 0,-1-3 0 16,-1 0-160-16,0 0 0 0,1 0 0 0,-3 0 0 15,1-3 0-15,-1 2 0 16,3 1 0-16,-1-3 0 0,-1 3 0 0,0 0 0 0,1-2 0 0,-1 1 0 0,-2 1 0 0,-1 0 0 15,0-3 0-15,-1 3 0 16,-1-2 0-16,-2 2 0 0,0 0 0 0,-2 0 0 16,1 0 0-16,-1 0 0 0,0 2 0 0,-1-2 0 15,-1 0 0-15,1 0 0 0,-1 0 0 16,-1 0 0-16,0 0 0 0,1 0 0 0,-2 0 0 0,1 0 0 16,0 0 0-16,0 0 0 0,-1 0 0 0,-1 0 0 15,1 0 0-15,-1-2 0 0,0 2 0 0,0 0 0 0,0-1 0 0,-1 1 0 0,0 0 0 0,-1 0 0 31,1 0 0-31,-2-3 0 0,2 3 0 0,0-2 0 16,1 2 0-16,-1-2 0 0,0 2 0 0,0-2 0 0,0 2 0 0,0-3 0 0,-1 2 0 16,1-1 0-16,0 1 0 0,-1-2 0 0,1 1 0 0,-1 0 0 15,0 0 0-15,0-2 0 0,-1-1 0 16,1 1 0-16,-1 1 0 0,1-1 160 16,-1-2-32-16,1 0-128 0,-1 0 208 0,1-1-64 15,-2 1-16-15,1 0 0 0,0-3 16 16,-1-1 0-16,0 1 0 0,1-4 0 0,0 0 16 0,-1-5 0 15,0 1 0-15,2-2 0 0,-1 0-160 0,-1-2 192 16,3-4-192-16,-1-1 192 0,-1 1-192 0,0-1 0 16,1-5 0-16,-2 2 0 0,0 0 0 0,-1-2 0 15,-1 0 0-15,0 2 0 0,0-2 0 0,-2 0 0 16,0 1 0-16,0-1 0 0,-1 2 0 0,1-2 0 16,0 0 0-16,-1 1 0 0,1-1 192 0,0-1 16 15,0 1 0-15,0-1 0 0,-1 0-208 0,1-2 0 16,0 2 0-16,-1 1 0 0,1 2 0 0,0 1 0 15,0 2 0-15,0-2 0 0,1 0 0 0,-2-3 0 0,1 2 0 16,1 1 0-16,-2 4 0 0,-1-25 0 0,2 29 0 16,0 1 0-16,-1 0 0 0,1 0 0 0,-1 3 0 15,0-2 0-15,1 1 0 0,-1 1 0 0,0 2 0 16,-1 0 0-16,0 2 0 0,2-1 0 0,-1 3 0 16,-1-2 0-16,0 0 0 0,-1-2 0 0,0-1 0 15,1 2 0-15,1 0-128 0,-1 1 128 0,1-1 0 16,1 1 0-16,-1-2 0 0,1 2 0 0,1 0 0 0,-1 2 0 15,2-1-128-15,0 3 128 0,0-2 0 0,0 4 0 16,-1 0 0-16,2 0 0 0,0 0 0 0,0 2 0 0,-1-2 0 16,1 3 0-16,0 0 0 0,-1-1 0 0,1 1 0 15,-1 0 0-15,1 0 0 0,-2 1-176 0,1 0 176 16,1 0-160-16,-1 2 160 0,0-2-320 0,-2 2 48 16,2-2 0-16,0 2 0 0,-1-2 272 0,1 1-160 15,0 1 160-15,0-2-128 0,1 1-32 0,-1 1 0 16,-1 0 0-16,0 0 0 0,1 0 160 0,-1 0 0 15,0 0 0-15,1 0 0 0,-2 0 0 0,1 1 0 16,-1 1 0-16,1-1 0 0,-2 1 0 0,2-2 0 16,-1 4 0-16,-1-4 0 0,2 2 0 0,-2 0 0 15,2 0 0-15,-1-2 0 0,1 3 0 0,-1-3 0 0,1 0 0 16,-1 1 0-16,1-1 0 0,-1 2 0 0,1-2 0 0,-1 0 0 16,1 0 0-16,-1 0 0 0,0 0 0 15,-1 3 0-15,2-3 0 0,-3 0 0 0,1 0 0 0,-1 0 0 16,0 0 0-16,-1 0 0 0,0 0 0 0,-2 1 0 15,2 2-704 1,-1-3-48-16,-2 1-16 0,0 1 0 0,1 1-304 16,-1-2-64-16,-2 4-16 0,0-4-18560 0</inkml:trace>
  <inkml:trace contextRef="#ctx0" brushRef="#br1" timeOffset="70064.84">17156 8499 15663 0,'-4'-3'1392'0,"0"3"-1120"0,3 0-272 0,1 0 0 0,1 3 816 0,-1-3 96 0,-1 0 32 0,0 0 0 0,-1 0-640 0,-1 0-128 0,-1 1-32 0,3 2 0 0,-1 0 256 0,-1 1 48 0,2 2 16 0,0 0 0 0,-1 3 448 0,2-1 96 0,0 3 16 0,0-1 0 0,0 2 32 0,2-1 16 0,-1 4 0 16,0-2 0-1,0 2 48-15,-1 1 16 0,2 0 0 0,-2 3 0 0,-2 0-144 0,2-1-32 0,0 4 0 0,-1 1 0 0,0 0-528 0,-2 1-112 16,0-1-32-16,-2 2 0 0,1-3-80 0,-1 3-16 16,-2-3 0-16,1 0 0 0,-1 3-192 0,0-5 0 15,2-4 128-15,1-4-128 0,1 1 256 0,0-6 16 16,1 2 0-16,0-7 0 0,1 2 176 0,1-2 48 16,-1-2 0-16,1-2 0 0,0-2-304 0,0-2-64 15,0 0-128-15,0-4 192 0,0-1-192 0,0-3 128 16,1-1-128-16,2-1 0 0,-1 0 0 0,1-4 0 0,-1-1 0 15,1 2 0-15,-1-2 0 0,2 1 0 0,-1-5 0 0,1 2 0 16,1-2 0-16,0 0 0 0,0 0 0 0,2-1 0 16,1 1 0-16,0-3 0 0,1 5 0 0,0-2 0 15,2 3 0-15,0-4 0 0,1 2 0 0,2 2 0 16,0 2 0-16,-3 4 0 0,-1 0 0 0,0 4 0 16,1-4 0-16,2 0 0 0,1-2 0 0,-1 5 0 15,1-3 128-15,0 0-128 0,-1 3 0 0,1 1 144 0,-3 2-144 0,0-1 192 16,0 3-192-16,0 2 192 0,1 3-192 0,-3 0 128 15,1 3-128-15,1 3 128 0,2 3-128 0,-1 0 0 16,-1 4 0-16,2 2 0 0,0 2 0 0,1 4 0 16,-1 1-144-16,1 3 144 0,-2-2 0 0,1 2 0 15,0 3 0-15,0 0 0 0,-1-2 0 0,2 4 0 16,-1-1 0-16,0 0 0 0,2 1 0 0,-3-2 0 16,0 1 0-16,-1-1 0 0,1-3 0 0,-3 2 0 15,-1 0 192-15,-2-1-48 0,-1-2-144 0,-3-2 128 16,1-3-128-16,-2 1 128 0,-1-3-128 0,0-1 128 15,-1 0-128-15,1 0 128 0,-1-1-128 0,-1-4 128 16,1 0-128-16,1-2 128 0,-1-3-128 0,1 1 0 0,-1-1-160 16,-1-3 160-1,1 0-1088-15,0 0-112 0,0 0-16 0,-2 0-16608 0</inkml:trace>
  <inkml:trace contextRef="#ctx0" brushRef="#br1" timeOffset="70631.83">17960 8657 28559 0,'-5'0'1264'0,"1"0"272"0,2 0-1232 0,2 0-304 16,0 0 0-16,1 0 0 0,0 0 464 0,0-2 48 0,0 2 0 0,2-3 0 0,-1 0-512 0,-2 3 0 0,0 0 0 0,13-19 0 0,-7 12 0 0,1-5 0 0,1 3-128 15,0-1 128-15,1 0 0 0,1 0 0 0,1-2 0 0,0-1 0 0,0 3 272 0,2 0 16 0,-2 2 0 0,1-5 0 0,2 3 768 0,-2-2 160 0,-2 3 16 16,1 0 16-16,0-1-112 0,1-3-32 0,-1 3 0 0,-1 1 0 15,-2-4-656-15,0 1-128 16,-1-1-16-16,-2 0-16 0,-1 0-288 0,-3 1 0 0,-1 0 0 0,-1-2 0 16,-4-1 0-16,-1 2 0 15,-3 0 0-15,-1 1 0 0,-2 2 0 0,-2 0 0 0,2 8 0 0,-3-2 0 16,1 5 0-16,-2 3 0 0,-1 5 0 0,0 0 0 16,-1 4 0-16,1 2 0 0,2-2 0 0,-1 6 0 0,1-1 0 15,0 5 0-15,2-1 0 0,-1 3 0 0,2 3 0 16,1 4 0-16,2-2-128 0,0 1 128 0,2 3 0 0,2 1 0 15,0-3 0-15,3 0 0 0,2-2 0 0,1-4 0 16,0-1 0-16,3-2 0 0,-1-2 0 16,5-3 160-16,-1-4-160 0,2-1 192 0,2 0-64 0,3-1 0 15,0-3 0 1,1-1 0-16,3-3-128 0,0-2 0 0,2 0 0 16,0-3 0-16,2 0-128 0,0-5 128 0,3 1 0 0,0 1 0 0,-2 0-256 0,3-1 0 15,1-5 16-15,1-3 0 31,-1 0-1504-31,-1 1-304 0,0 0-64 0,-2 0-13696 0</inkml:trace>
  <inkml:trace contextRef="#ctx0" brushRef="#br1" timeOffset="71106.39">18843 8133 17503 0,'-2'1'1552'0,"1"-1"-1232"0,1 1-320 0,-1-1 0 0,1 0 1184 0,-1 0 176 0,-1 2 48 0,0 0 0 0,-2-2-32 16,-1 0 0-16,-1 1 0 0,-1-1 0 0,0 3 480 0,0-1 80 0,0 0 32 0,-2 0 0 0,-1 4-688 0,0 0-128 0,-1 2-16 0,0 3-16 0,-3 5-768 0,-2 4-160 0,1 5-16 0,-1-1-16 15,0 5-160-15,-2 0 0 0,0 5 144 0,-1-1-144 16,0 4 176-16,-1 0-48 0,2 2 0 0,-2 3 0 16,0 2-128-16,3-4 0 0,2-4 0 0,1-5 0 15,5-7 0-15,1-1 0 0,3-6 144 0,1-2-144 16,2-2 0-16,0-4-320 0,-1 0 64 0,2-6 16 16,0 1-1968-16,1-4-400 0,1-2-80 15,-1-3-12016-15</inkml:trace>
  <inkml:trace contextRef="#ctx0" brushRef="#br1" timeOffset="71373.88">18477 8320 11967 0,'1'-10'528'0,"-1"4"112"0,1-1-512 0,0 1-128 16,0 4 0-16,-1 1 0 0,3 1 1728 0,-1-3 320 15,2-3 64-15,1 2 16 0,0-2 688 0,0 2 144 0,0 2 32 16,0 4 0-16,0-1-752 0,0 4-128 15,0 3-48-15,1 2 0 16,0 1-1040-16,2 2-192 0,-1 2-64 0,3 1 0 0,1 4-496 0,1 1-96 0,2 1-32 0,1 1 0 16,-2-1-144-16,2 1 0 0,0 2 0 0,1 0 128 15,-2-3-128-15,2 0 0 0,1 1 144 0,2-2-144 16,2 1 0-16,0-2 0 0,1-2 0 16,-1-4 0-16,1 1-592 15,-2-3-192-15,1-2-48 0,-4 0 0 0,-1-1-1360 0,-2-3-288 16,-3-1-48-16,-1 0-12000 0</inkml:trace>
  <inkml:trace contextRef="#ctx0" brushRef="#br1" timeOffset="71753.28">19148 7748 35935 0,'-2'-5'1600'0,"-1"3"320"0,2 2-1536 0,1 0-384 0,1 0 0 0,0 1 0 15,2 2 576-15,-2 3 64 0,3 0 0 0,1 6 0 16,0 2-352-16,1 5-64 0,0 2-16 15,0 1 0-15,0 0-208 0,2 2 0 0,0 3 0 0,2 1 0 16,0 4 0-16,0 1 0 0,0 0 0 0,-1 3 0 16,1 1 0-16,-2 1 0 0,0 3 0 0,-3 1 0 15,-1 3 0-15,1-2 0 0,-1-1 0 16,-1-3 0-16,-1 1 0 0,-1-7 0 0,2 0 0 0,-2-3 0 16,3-1-1088-16,-2-1-128 0,-1-4 0 15,2-2-16-15,-3-1-304 0,0-5-48 0,-1 0-16 0,-2-3 0 16,0-1-128-16,-1-5-48 0,-2 2 0 0,-1-6-9168 15</inkml:trace>
  <inkml:trace contextRef="#ctx0" brushRef="#br1" timeOffset="71959.14">19026 8442 3679 0,'-10'-18'320'0,"4"3"-320"0,-1 5 0 0,4 0 0 0,3 6 3440 0,-2 2 608 15,2-2 128-15,-2-2 32 0,-1-5-384 0,0-3-80 16,-1-2-16-16,2 1 0 0,0 3-1296 0,4 1-272 15,0 2-48-15,3-1-16 0,1 1-1392 0,3 2-288 0,1-3-48 0,2 2-16 16,3-1-352-16,0 1 0 16,1-1 0-16,1 0 128 0,4-1-128 0,1-2 0 15,2 2 0-15,2 0 0 0,-1 1 0 0,-1-1 0 0,1 2 0 0,3 0-128 16,3 0-784-16,2-2-160 16,0 1-16-16,0 2-10384 0,1 0-2080 0</inkml:trace>
  <inkml:trace contextRef="#ctx0" brushRef="#br1" timeOffset="72862.42">20001 8061 30399 0,'0'-1'2704'0,"0"1"-2160"0,0 0-544 0,0 0 0 0,1 0 624 15,-1 0 16-15,2 0 0 0,-2-3 0 0,1 3-336 0,-1 0-64 0,1 0-16 0,-1 0 0 0,0 0-224 0,0 0 128 0,0 0-128 0,10 19 0 0,-6-13 0 0,-1 7 0 0,2-1 0 0,2 4 0 0,-2 4 0 16,-1 2 0-16,4 5 0 0,-3 2 0 0,1 3 416 0,-1 0 32 15,-1-1 16-15,-1-1 0 0,1-3 176 0,0-4 16 16,0-2 16-16,0-2 0 0,1-3-16 0,0-2 0 16,0-2 0-16,-1-2 0 0,0-2-256 0,-1-1-48 15,1-1-16-15,-1-5 0 0,-1 2-112 0,-1-3-32 0,2 0 0 16,-1-4 0-16,1 1 48 0,-1-3 0 16,3-1 0-16,-1-2 0 0,1-4-64 0,0 0-16 0,0-2 0 15,-2 2 0-15,4-6-160 0,-2-2 0 0,0 1 0 16,-1-4 0-16,3-2 0 0,-2-3 0 0,1-5 0 0,1 1 0 15,-1 1 0-15,1 1 0 16,0 0 144-16,0-1-144 0,2 4 0 0,0-1 0 0,1 1 0 0,1 0 0 16,1 3 0-16,-1 5 0 0,3-2 0 0,-2 3 0 15,2 3 0-15,-1 1 0 16,0 3 0-16,-1 1 0 0,-1 0 0 0,-1 3 0 0,-1-2 0 16,-2 2 0-16,-1-1-496 0,-1 2-160 0,0 3-48 0,-1-2-11776 15,-2 3-2368-15</inkml:trace>
  <inkml:trace contextRef="#ctx0" brushRef="#br1" timeOffset="73511.8">20752 8013 14735 0,'-3'-6'640'0,"1"2"160"0,-1 2-640 0,2-2-160 0,1 4 0 16,-1-3 0-16,0 2 1152 0,-2 1 192 15,-1-5 32-15,-2 2 16 0,0-1 288 0,-3-1 64 0,-2 1 16 0,0 2 0 0,-1 0-800 0,-2 2-144 0,-1 0-48 0,2 2 0 0,-1 0-432 0,1 1-80 0,-1 3-32 0,2 0 0 0,3 0 80 0,-1 4 16 0,1 0 0 0,1 2 0 0,-1 2-16 0,0 4 0 16,0 5 0-16,0 1 0 16,0-1 272-16,1 1 64 0,0-1 16 0,2-1 0 0,1-2-16 0,1-2 0 15,1 1 0 1,1-3 0-16,2 0-176 0,0-1-32 0,3-4-16 0,-1-2 0 0,2 1-112 0,1-4-32 0,1 0 0 15,-1-4 0-15,1 2-128 0,3-4-16 0,0 0-128 16,1-4 192 0,1 2-192-16,1-4 0 0,2-2-144 0,-1-3 144 0,1 0 0 0,-1-1 0 0,1-4-128 0,-3 1 128 31,2-1 0-31,-4 0 0 0,1-3 144 0,0 3-144 16,-1-3 368-16,0 1-32 0,-2 2 0 0,0 0 0 0,0 0-112 0,-1 0-32 0,0 1 0 0,-2 1 0 15,1 2-192 1,-1 2 0-16,0 1 128 0,-1 3-128 0,-1 0 0 0,-2 5 0 0,1-2 0 0,-1 3 0 31,2 3 0-31,-2 0 0 0,1 1 0 0,0 2 0 0,0 3 0 16,1 1 0-16,-1 2 0 0,1 1 0 15,0 0 0-15,0 3 176 0,0 0-176 0,1 0 160 16,1 3-160-16,-1-1 0 0,2 1 0 0,3 0 0 0,-1 0 0 16,1 0 0-16,0-1 0 0,1 0 0 15,0-1-384-15,-1-1-64 0,1-2-16 0,-1 1 0 16,1-6-1184-16,-1 1-224 0,-2-1-48 0,1-2-16 15,-1 0-944-15,1-5-176 0,-1 2-32 0,1-2-16 0</inkml:trace>
  <inkml:trace contextRef="#ctx0" brushRef="#br1" timeOffset="73926.23">21150 8305 18431 0,'0'12'816'15,"0"-3"160"-15,0 1-784 0,-1-7-192 0,1 2 0 0,0-5 0 0,0 4 1024 0,0-1 176 0,0 3 16 0,1 1 16 0,-1 2 336 0,0-3 64 0,1-2 16 0,-1-2 0 0,1-1-752 0,-1-2-128 0,2-1-48 16,-2-2 0-16,0-1 112 0,0-1 32 0,0 0 0 0,0-2 0 0,-2 0 256 0,1 0 48 15,1 0 16-15,-1-2 0 0,0-3-416 0,-2-3-64 16,2-2-32-16,-3-5 0 0,1 1-320 0,0-4-64 16,-1 1-16-16,-1-1 0 0,2 2-272 0,-1-2 0 15,0 1 0-15,-1-3 0 0,2 2 0 0,0-3 0 16,0 2 0-16,1 2 0 0,2 3 192 0,-1 2-192 16,2 2 192-16,1 2-192 0,1 2 208 0,1 2-64 0,2-1-16 15,2 1 0-15,-1 2-128 0,2-2 0 0,1-1 0 16,-1 3 0-16,5 0 0 0,-2 2-176 0,2 0 16 15,1 2 0 1,1 1-544-16,-1 4-96 0,0-1-32 0,-2-1 0 0,1 3-1504 16,-2 5-304-16</inkml:trace>
  <inkml:trace contextRef="#ctx0" brushRef="#br1" timeOffset="74160.86">21543 8129 34095 0,'0'6'3024'0,"0"2"-2416"16,1 0-480-16,1-4-128 0,-1-1 240 15,0 0 16-15,2 7 16 0,-1 3 0 0,2 5-272 0,0 1 160 16,-3-3-160-16,0-4 128 15,-1-2-1712-15,0-3-336 0,0-2-80 0,-1-1-16 0</inkml:trace>
  <inkml:trace contextRef="#ctx0" brushRef="#br1" timeOffset="74345.38">21474 7696 39039 0,'0'-5'864'0,"0"2"176"0,0 2 48 0,0-2 0 0,0 3-880 0,0 0-208 0,1 0 0 0,2-2 0 0,-2 0 128 0,1 2-128 15,1-2 176-15,-1-1-176 32,1 3-3408-32,0 3-800 0,1-1-144 0,1 2-48 0,1-1 3440 0</inkml:trace>
  <inkml:trace contextRef="#ctx0" brushRef="#br1" timeOffset="74840.6">22091 7985 16575 0,'6'-7'736'0,"-2"4"160"0,0-4-720 0,-2 4-176 16,-1 0 0-16,1 0 0 0,-2 0 1568 0,1-3 288 0,0-4 48 0,-1-2 16 31,-1-4 272-31,-4-1 64 0,0 3 16 0,-4 0 0 0,-1 3-1088 16,-3 1-224-16,-1 4-32 0,-2 2-16 0,-1 4-368 0,-2 3-80 0,-1 3-16 0,-1 0 0 15,0 4-448-15,0 0 0 0,2 5 0 0,-1 1 0 16,2 3 0-16,1 1 0 16,2 1 0-16,2-1 0 0,3-1 0 0,0-1 0 15,0 2 0-15,3 1 0 0,-1 1 0 0,3-3 224 0,2-3-16 16,-1 2 0-16,1-2 240 0,2 1 64 0,1-4 0 0,1-2 0 15,3-1-272 1,1-2-48-16,1-2-16 0,0-1 0 0,4-2-176 0,-1 1 160 16,1-6-160-16,0 0 160 0,-2 2-160 15,2-5-224-15,4 1 48 0,-1-3 16 16,2-1-224-16,1-5-32 0,-2 3-16 0,0-3 0 0,-1 0 432 16,-2-1-160-16,0 1 160 0,-1 0 0 0,-1 0 176 0,-3 1 144 15,2-4 16-15,-3 0 16 0,1 0 160 0,-3-3 16 16,1 4 16-16,-1 4 0 0,-1 0-288 0,-1 4-64 0,1 4-16 15,-1 3 0-15,-1 0-48 0,0 3-128 0,1 3 192 16,-1 4-64-16,1 3-128 0,2 2 0 0,-1-2 0 16,2 0 128-16,2 6-128 0,2 0 0 0,1 5 0 15,1-4 0-15,1-2 0 0,1-2 0 0,1 4 0 0,2-1 0 16,0-4-448 0,0-2-64-16,-2 2 0 0,1-4-16 0,-2-2-1616 15,-1-1-320-15,-1-1-64 0,-1-2-12704 0</inkml:trace>
  <inkml:trace contextRef="#ctx0" brushRef="#br1" timeOffset="75510.16">22323 7400 31327 0,'3'-3'1392'0,"-2"3"272"0,0 0-1328 16,1 0-336-16,-1 0 0 0,-1 0 0 0,1 0 960 0,0 3 112 0,1-3 16 0,-1 2 16 0,1-1-96 0,-2-1-32 0,0 0 0 15,0 0 0-15,0 0-592 0,-2 25-112 0,1-19-16 0,1 2-16 0,-2 3-240 0,2 2 0 0,-1 3 128 0,1 5-128 0,0 2 0 0,1 3 0 0,1 2 0 0,0 7 0 0,3-1 0 0,0 5 0 0,1 2 144 16,-1-1-144-16,1 1 0 0,2-5 0 0,-2-1 0 15,0-1-176-15,0-3 176 0,-1-7 0 0,-1-6 0 0,0 3 128 0,1 2-128 16,-2 2 0-16,2 0 0 0,-2-3 0 0,-1 1 192 16,1-7-16-16,-2-1-16 0,-1-5 0 15,1-1 160-15,-1-5 16 0,0-1 16 0,0-3 0 0,0 0-112 16,0-3-32-16,-1-4 0 0,0-2 0 0,-1-1-208 16,0 0 0-16,1 0 0 0,-2-2-160 0,-1-4-128 0,1-5-32 15,-1-4 0-15,0-1 0 0,2-2 320 0,-1-1-160 16,2-2 160-16,1 2-128 0,0 0 128 0,3 2 0 15,0 4 0-15,2 0 0 16,1 2-320-16,2 5-64 0,1 0-32 16,-1 1 0-16,2 5 416 0,0 1 176 0,0 0-16 0,1 1 0 0,-1 2 48 15,0 3 16-15,0-2 0 0,-3 3 0 16,-1 2-224-16,-1 4 0 0,-1-1 0 0,-2 3 0 0,0 5 0 0,-1 4-192 16,-1 1 16-16,-1 2 0 15,-2 1-976-15,2 1-192 0,-2-2-32 0,2 1-16 0,0-2 816 0,0 4 144 0,1-2 48 0,0 0 0 16,1 0 384-16,-1-3 0 0,1 0 0 0,0-1 0 15,1-1 576-15,-2-2 112 0,1 0 16 0,-1 1 0 16,0-6 112-16,-1 2 16 0,-1 1 16 0,0-4 0 16,1-2-432-16,-3 1-96 0,2-1 0 0,-3 1-16 15,0-1-176-15,-1-1-128 0,-2 0 192 0,-1 1-192 16,0 1 0-16,-3-1 0 0,0 2-240 0,-3-2 80 16,0-2-592-16,-2 2-112 0,0-2-32 15,-3-2 0-15,1 0-1008 0,2-5-208 0,0 2-32 0,-1-6-16 16,4 1 288-16,0-1 48 0,2-3 16 15,1 1-9504-15</inkml:trace>
  <inkml:trace contextRef="#ctx0" brushRef="#br1" timeOffset="75885.52">22787 7349 37151 0,'-1'-3'816'0,"0"3"160"0,-1 0 48 0,1-1 16 0,1 1-832 16,0 0-208-16,0 0 0 0,-1 1 0 0,0-1 960 0,-2 3 160 0,0-2 32 0,-2 4 0 0,-2 1-768 0,1 0-160 0,0 4-32 0,1 4 0 0,0 2-192 0,1 3-208 0,2 3 32 0,0 3 16 0,-1 3-16 0,3 0 0 15,3 3 0-15,-1 2 0 0,-1 1 176 0,2-2 0 0,0 5 0 0,1 2 0 0,1-3 0 0,0 1 0 16,-1-5 0-16,-1-1 0 16,0-3 0-16,-1-2 0 0,1 1 0 0,-2-1 0 0,0-3 0 0,-1-1-192 15,0-1 64-15,0-4 0 31,0 1-1200-31,-1-2-224 0,1-4-48 0,-1 2-14736 0</inkml:trace>
  <inkml:trace contextRef="#ctx0" brushRef="#br1" timeOffset="76312.78">22962 7993 16575 0,'4'-2'1472'0,"0"-2"-1168"0,0 2-304 0,-2 2 0 15,1-3 2608-15,-1 2 464 0,3-5 80 0,5-3 32 0,1-1-928 16,3-2-176-16,-2-4-32 0,1 1-16 0,-4 1-1184 0,3-1-224 16,-2 2-48-16,-2-2-16 15,1 4-832-15,-1-4-176 0,0 5-16 0,-1-5-16 0,-2 4 112 0,1-4 32 16,-1 3 0-16,0 0 0 0,-1 0 608 0,-1 1 128 15,-1 1 32-15,-2 0 0 0,-1 1 320 0,-2 0 64 16,0-1 16-16,-4 1 0 0,0 2-320 0,-3 1-48 16,-2 0-16-16,-2-1 0 0,-1 5-320 0,-2 1-128 0,-2 1 0 0,0 1 0 15,1 4 0-15,0-1 0 0,-2 3 0 16,0 4 0-16,0 2 0 0,2 0 0 0,1 3 0 16,0 3 0-16,3 1 0 0,1 1 0 0,5 2 0 15,0 1 0-15,6-2 0 0,2-2 0 0,2 2 160 16,3 0-32-16,3-1 144 0,-1 1 48 0,4-2 0 15,-2-4 0-15,-1-1-192 0,2-1-128 0,4 1 144 0,1-2-144 16,2-1 0-16,0 1 0 16,3-4 0-16,1-2 0 0,0-5 0 0,-1 2 0 0,-3-4-128 15,3 0 128-15,2-2-1216 16,2-2-144-16</inkml:trace>
  <inkml:trace contextRef="#ctx0" brushRef="#br1" timeOffset="77418.69">17790 9654 38703 0,'0'0'3440'0,"0"0"-2752"0,2 0-560 0,-1 0-128 0,-1 0 368 0,1 0 32 0,0 2 16 0,2-2 0 0,0 4-416 0,2 0 0 0,3 4 0 0,-2 2 0 0,1 5-144 0,3 5 144 15,3 2 0-15,0 1 0 0,0-1 0 0,0 3 0 0,4 3 0 0,1 0 0 0,0 1 0 0,1-1 0 0,-1 3 0 0,0-5 0 0,-2-1 0 0,-1-5 0 16,1-2 0 0,-1-2 0-16,-2 0 0 0,1-6 224 0,-1 1-16 0,0-6 0 15,-1 0 64-15,-1-1 16 0,0-4 0 0,-1 0 0 16,0-4 0-16,0-1 0 0,1 0 0 0,0-3 0 0,0-2-160 0,-1 0-128 15,-1-1 144-15,-2-3-144 0,1 2 0 0,-2-4 0 0,-2 0 0 16,-1-3 0 0,0 3-272-16,-1 0 48 0,1-3 16 0,-2 5 0 0,0 1 64 0,2 2 16 0,-1 5 0 15,1 0 0-15,0 2 0 0,2 2 0 0,2 2 0 0,-1 2 0 16,1 2 128-16,2 2 0 0,1 0 0 0,0 0 0 16,0 2 0-16,-1 0 128 0,3 0-128 0,-1 0 176 31,0-1-176-31,-1 3 0 0,1-4 0 0,-3 0 0 15,1 0 0-15,-1 0 0 0,0 0-160 0,2-2 160 0,-1 2 0 16,1 1 0-16,-2-4 0 0,0 0 0 0,-1-3 0 16,2 1 0-16,1 1 0 0,-2-4 0 0,1 1 0 0,1 1 0 15,2-5 176-15,1-1-48 0,0 1 160 0,1-2 32 16,-2-1 16-16,1-2 0 0,0 0-32 0,1-5-16 16,-1 2 0-16,0-5 0 0,-2 1 128 0,0-2 32 15,-1-3 0-15,-1-3 0 0,-1-1-48 0,-2-2 0 16,-2-4 0-16,-1 1 0 0,-3-1-240 0,-3-5-160 15,-2 0 192-15,-4-2-192 0,1 5 0 0,0 4-224 16,1 5 16-16,-3-3 0 16,-3-1-736-16,-2 1-144 0,0 6-16 0,2 6-16 15,2 6-1200-15,1 1-240 0</inkml:trace>
  <inkml:trace contextRef="#ctx0" brushRef="#br1" timeOffset="77742.4">19019 9758 42383 0,'4'6'1872'0,"-3"-2"400"0,1-2-1824 16,-1 2-448-16,0 0 0 0,2 1 0 0,-1-2 384 0,2 3 0 0,2 4-16 0,0 3 0 0,3 3-592 0,-2 0-112 0,-1-1-32 0,-1 1 0 0,0-3 48 0,-1 2 0 0,-2-2 0 0,1 0 0 16,-1 2-1136-16,0-1-208 0,0-2-64 0,-2 0 0 15,1-2-1168-15,-1 0-240 0,2-1-64 0,-2-3-9152 0</inkml:trace>
  <inkml:trace contextRef="#ctx0" brushRef="#br1" timeOffset="77941.59">19055 9274 41471 0,'0'0'1840'0,"-1"0"368"0,1 0-1760 0,0 0-448 0,1 3 0 0,0-2 0 15,2 1-192-15,-1 2-128 0,2 2-32 0,1 3 0 16,0 3-2192-16,-1-2-432 0,-2 3-96 0,-2-3 0 0,0 3 2464 16,-2-2 608-16</inkml:trace>
  <inkml:trace contextRef="#ctx0" brushRef="#br1" timeOffset="78178.55">19452 9382 37775 0,'3'0'1664'0,"-1"0"368"16,2 0-1632-16,-2 2-400 0,1-2 0 0,-2 4 0 0,2-1 704 0,0 0 64 0,3 5 16 0,2 3 0 16,0 5-336-16,-1 2-80 0,-1 5-16 0,-2-1 0 15,-1 4-352-15,0-1 0 0,-2 3 0 0,-1-2 0 16,1 5-176-16,-2-1 176 0,-2 1-208 0,1-3 80 31,0 0-432-31,-2 1-80 0,0-4 0 0,0-3-16 16,1-4-944-16,0 2-176 0,0-1-32 0,0-6-8624 0,-1 2-1728 0</inkml:trace>
  <inkml:trace contextRef="#ctx0" brushRef="#br1" timeOffset="78400.43">19324 9685 34095 0,'-2'-3'3024'0,"1"1"-2416"0,1 1-480 16,0 1-128-16,1 0 1552 0,-1 0 304 0,2-3 48 0,-2 2 16 16,1-2-976-16,1 0-192 0,1 0-48 0,0 0 0 15,1 0-224-15,2-1-48 0,1-2-16 0,1 3 0 16,1-4-416 0,2-1 0-16,3-1 0 0,0-1 0 0,3 0 0 0,0-2 0 15,4 0 0-15,-1-1 0 0,-1 2-256 0,1-1 64 16,2-1 0-16,2-2 16 15,-1 2-544-15,3 0-112 0,-1 0-32 0,0 1-17904 0</inkml:trace>
  <inkml:trace contextRef="#ctx0" brushRef="#br1" timeOffset="78908.4">19801 8968 20271 0,'-1'-7'896'0,"-1"4"192"0,2 0-880 0,0 1-208 16,2 2 0-16,-2 2 0 0,1-2 1744 0,1 3 304 15,1 0 64-15,2 4 16 0,-2 1 304 0,2 8 64 0,0 0 16 16,0 4 0-16,2 5-1120 0,-1 0-240 0,2 4-32 0,0 5-16 16,-1 2-832-16,1 2-272 0,-1 3 160 0,-1 0-160 15,0 2 128-15,-1 1-128 0,-1 2 128 0,0 0-128 16,-2-4 0-16,2 9 0 0,0 2-144 0,1 4 144 15,-2-3 0-15,2-1 0 0,-1-5 0 0,0-7 0 16,-1-6 0-16,2 0 0 0,3-5 128 0,-2-6-128 16,-1-2 192-16,1-4-64 0,-1-2-128 0,0-4 192 15,-1-5 320-15,-2 0 64 0,1-5 16 0,-2-4 0 0,0-2-224 16,-1-2-48-16,1-4-16 0,-1-5 0 0,0 1-128 0,0-3-32 16,0-3 0-16,-1-2 0 0,1-4-144 0,0-2-192 15,0-1 32-15,1-2 16 0,2-3-176 0,1-5-48 16,2 5 0-16,1 1 0 0,2 5 48 0,1 6 0 15,1 1 0-15,0 7 0 0,1-1 320 0,1 5 0 16,3 1 0-16,0 2 0 0,-1 1 192 0,-2 2 0 16,2 4 0-16,0 0 0 0,-3 2-192 0,2 3 0 15,-1 0 0-15,1 3 128 0,0 2-128 0,-1 5 0 16,0-3 0-16,-1 4 0 0,0 3 0 0,1-2 0 0,-2 4 0 16,0-1 0-16,-1 1 0 0,0 1 0 0,-2-2 0 0,0-1 0 15,-1-1 0-15,-1-2 0 0,1 0 0 0,-2-2 0 16,-2 1 0-16,1-5 0 0,-2-2 0 0,2 0 0 31,-1-3-512-31,-1-2-48 0,2-3 0 0,-2-2-18160 0</inkml:trace>
  <inkml:trace contextRef="#ctx0" brushRef="#br1" timeOffset="80254.7">20918 9825 38703 0,'2'-7'3440'0,"0"4"-2752"0,1-1-560 16,-2 2-128-16,0-1 432 0,2-1 48 0,2-4 16 0,1-6 0 0,3-4-352 0,1-5-144 0,-1 1 128 0,1 0-128 0,-1-1 0 0,1-1 0 0,-1 1 0 0,-1-2 0 0,1-3 0 0,-1 2 0 0,2-5 0 0,-2-1 0 0,-1 1 0 0,-1-1 0 16,-1-2 144-16,-1-2-144 15,0-1 320-15,-3-2 0 0,-1-2 0 0,0 6 0 0,-1-5-80 0,0 4-32 16,-1-1 0-16,1 1 0 0,1-1 48 16,-1 5 16-16,1 5 0 0,1 5 0 0,-1 4-16 0,3 3 0 15,-1 5 0-15,2 2 0 0,-2 4-256 0,1 4 0 16,0 3 0-16,1 3 0 0,0 4 0 15,2 6 0-15,0 8 0 0,0 2 0 0,2 3 0 0,-1 6 0 16,2 7-144-16,0 1 144 0,-2 4-288 0,2 1 32 16,-2 2 0-16,0-6 0 0,0-3 48 0,-1-5 16 15,1-5 0-15,-1-2 0 0,2 2 192 16,-2-6 0-16,0-3 0 0,2-2 0 0,0 1 0 0,-2-5 0 16,1-4 0-16,-2-2 0 0,1 0 0 0,0-4 0 0,0-2 0 15,-1-1 0-15,1-6 0 0,0-1 0 0,1 1 0 16,-1-6 0-16,0-3 160 0,0-2-160 0,0-2 128 15,-1-3-128-15,-1-3 0 0,0 0 0 0,-3-3 0 16,0 0 0-16,-2-3 0 0,-2-2 0 0,0-4 0 16,-1-1 0-16,0-3 0 0,-1-3 0 0,2-2 0 0,-1 2 0 15,0 3 0-15,2-3 0 0,-1-1 0 0,2 1 0 16,0 4 0-16,2 7 0 0,0 2 0 0,2 5 0 16,-1 5 144-16,1 3 48 0,0 8 16 0,1 0 0 15,-1 4 32-15,-1 0 0 0,1 3 0 0,-1 0 0 0,2 3-240 16,-1 3 0-16,1 1 0 0,-1 3 0 15,0 3 0-15,1 5 0 16,0 4 0-16,1 3 0 0,0 4 0 0,1 3 0 0,1 5 0 0,-1-1 0 0,1-2 0 0,-1 7 0 16,0 0 0-16,0 3 0 0,0-2 0 0,1-1 0 15,-1-2 0-15,0 0 0 0,1-4 0 0,1 1 0 16,-1-2 0-16,-1-3 0 0,1-1 0 0,-1-2 0 16,1 3 0-16,2-6 0 15,-3-2-576-15,0-2-48 0,0-4-16 0,-1-3 0 16,1 0-336-16,-2-2-80 15,0-2-16-15,-2-6-16624 0</inkml:trace>
  <inkml:trace contextRef="#ctx0" brushRef="#br1" timeOffset="80650.42">21711 8838 35007 0,'-2'3'3120'0,"-1"0"-2496"0,2-2-496 0,1 2-128 0,1-1 704 0,-1 2 112 0,-1 5 16 16,-1 2 16-16,0 6-656 0,0 5-192 0,1 2 0 0,1 0 128 0,0 1 0 0,2 1 0 0,1 3 0 0,-1 2 0 0,2 1-128 0,-2 2 0 15,2 5 0-15,-3 1 0 0,1 2 144 0,-4-1 16 0,1 0 0 0,-1-4 0 0,-2-2 144 0,0-1 16 16,2-1 16-16,-1-5 0 0,2-6-336 0,1 1 0 0,-1-1 0 0,1-4 128 31,0 1-128-31,0-3 0 0,-1-4 0 0,-1-2 0 0,0 0 0 0,1-7-256 0,-2 0 64 0,1-3 0 31,-2-3-1728-15,0-4-336-16</inkml:trace>
  <inkml:trace contextRef="#ctx0" brushRef="#br1" timeOffset="81172.53">21568 8838 23039 0,'2'-4'2048'0,"2"-1"-1648"15,0 1-400-15,0 2 0 0,-1 1 1824 0,2-4 288 16,5-3 48-16,4-4 16 0,5-4-816 0,4-5-144 16,0 1-48-16,-2 2 0 0,0 1-432 0,-1 1-96 15,-3 4 0-15,1 0-16 0,-2 2-400 0,0 1-80 16,0 3-16-16,0 1 0 0,-1 3 80 0,0-1 16 0,-1 2 0 16,0 2 0-16,-2 2-224 0,1 0 0 15,-2 6 128-15,-1 1-128 0,0 3 128 0,-2 2 0 0,-1 4-128 16,0 1 192-16,-1 4 160 0,0 5 32 15,-1-1 0-15,-1 1 0 0,-2-1-112 0,0 0-16 0,-1-2 0 0,-4 2 0 16,1 0-256-16,-2 1 0 0,1-3 0 0,-4-2 0 16,1 2 0-16,-1-1 0 0,-1-3 0 0,0 0 0 15,-1 1 0-15,-1-5 0 0,0-2 0 0,-1 0 0 16,0 0 0-16,-3-1 0 0,2-1 0 0,-2-2 0 16,2-3 0-16,0-2 0 0,2-3 0 0,0 1 0 15,3-1 0-15,0-4 0 0,4 0 0 0,-2 0 0 16,2-4 0-16,1 2 192 0,1-2-48 0,1-1 0 15,1 1-16-15,2 0 0 0,1 1 0 0,4 0 0 0,0 0-128 16,2 3 160-16,2 0-160 0,2 1 160 0,1 1 48 16,1 1 16-16,1 0 0 0,3 4 0 15,1-1-48-15,0 4-16 0,1 2 0 0,1 2 0 0,0 1-160 0,2 1 0 16,1 2 0-16,-1 1 0 0,-1 1 0 0,0-1 0 16,-1 2 0-16,-2 2 0 0,0 1 0 0,-2-1 0 15,-3-7 0-15,-2 2 0 0,-2-4-176 0,-1 1-64 16,-1-2-16-16,-3 0 0 15,1-1-256-15,-3 0-48 0,-2-4-16 0,0-2 0 16,-2 0-1184-16,-1-3-240 0</inkml:trace>
  <inkml:trace contextRef="#ctx0" brushRef="#br1" timeOffset="81737.83">22393 8724 33167 0,'-3'0'1472'0,"1"0"304"0,1 1-1424 0,-1-1-352 0,2 0 0 15,0 0 0-15,0 3 192 0,0-3-48 0,-1 0 0 0,0 2 0 0,0-2 448 0,1 0 96 0,0 0 16 0,0 0 0 0,0 0-240 0,0 0-32 0,-2 22-16 0,5-15 0 0,-1 5-416 0,2 2 0 16,1 2 0-16,0 0 0 0,1 2 208 0,0 5 64 0,0 1 16 0,2 1 0 16,1 3 288-16,-1 5 64 0,1 1 16 0,1 1 0 15,2 3-128-15,-1-1-16 0,0 2-16 0,0-5 0 16,1 1-192-16,-1-3-48 0,0-4 0 0,-2-2 0 15,-2-1-112-15,0 0-16 0,2-3-128 0,-3-3 192 16,0 1-64-16,-1-4-128 0,0-2 176 0,-1 3-176 16,0-4 256-16,-1-1-64 0,1-2-16 0,-1-1 0 15,-1-3-176-15,-1 0 160 0,2 1-160 0,-2-6 160 16,0 1-16-16,-1-2 0 0,1-2 0 0,-1 1 0 0,3-4 64 16,-2 1 16-16,3-6 0 15,0 0 0-15,-2-2 64 0,2-4 16 0,-2-3 0 0,2-2 0 16,-2-2 80-16,1-6 0 0,2-2 16 0,-1-5 0 0,-1-4-160 15,2-5-48-15,0-2 0 16,0-2 0-16,1 0-192 0,2-4 0 0,-1-1 0 0,3 1 0 0,1 2 0 0,2-3 0 16,0-3 0-16,2 3 0 0,-1 4-160 15,0 2 32-15,0 4 0 0,0 3 0 16,0 6-336-16,1 1-64 0,0 5-16 0,-3 4 0 16,1 5-288-16,-2-1-48 0,0 7-16 0,-1 0-19264 15</inkml:trace>
  <inkml:trace contextRef="#ctx0" brushRef="#br1" timeOffset="83561.64">21240 10146 34095 0,'-2'1'3024'0,"1"2"-2416"0,1-1-480 0,0 2-128 0,0 0 192 0,1-2 32 16,-1 8 0-16,0 2 0 0,1 11 176 0,1 1 48 0,2 6 0 0,1 1 0 0,1 0-256 0,3 1-64 0,1-2 0 0,1 3 0 0,3-1 32 0,0 3 0 0,5 0 0 0,3-1 0 0,0-2 64 15,4 3 16-15,5 2 0 0,2-1 0 0,0 1 272 0,2-5 48 0,0 0 16 16,1-1 0-16,3-2-336 0,-2-1-64 0,0-3-16 0,1-3 0 0,-2-5-16 0,2-1 0 0,2-1 0 0,-1-2 0 16,2-3 112-16,1-2 0 0,0-4 16 0,-1 0 0 15,-1-2-32-15,-2-4-16 0,0 0 0 0,2-3 0 16,0-1-224-16,0 3 128 0,2-7-128 0,0 4 0 16,-2-4 128-16,2 1-128 0,3 2 0 0,-1-2 144 15,1 3-144-15,-5-2 0 0,0 2 144 0,-2 0-144 0,1-3 144 16,-1-1-144-16,-1 0 192 0,0-1-192 0,-2 0 368 15,-1-1-48-15,1-1 0 0,-2 1 0 0,-4-1-320 0,1 0 128 32,-1-2-128-32,0-1 0 0,-1-2 128 0,-1-2-128 0,0-2 128 0,-2-1-128 15,0 1 240-15,-2 0-32 0,1 0 0 0,-2-3 0 0,-2 0-16 0,-1 0 0 16,-2 2 0-16,0-4 0 0,3-3-192 0,-2-5 144 16,1 1-144-16,-2 2 128 15,-1-3-128-15,0 2 0 0,-1 3 0 0,0-1 0 16,-2 3 0-16,0 2 0 0,0 1 0 0,-1 3-176 0,0 2 176 0,-2 3 0 15,1 0 0-15,-1 4 128 0,0 0-128 0,-1 4 144 16,1 0-144-16,-1-1 160 0,1 1-160 0,0 2 0 0,-1 1 0 0,0 0 0 16,-2 2 0-16,-1-1 0 0,2 1 0 0,-1 1 0 15,-1-2 0-15,0 0 0 16,1 2 0-16,-2-1 0 0,-2 2 0 0,1-2 0 0,0-1 0 0,-1 2 0 16,1-1 0-16,0 0 0 15,-2-1 0-15,2 2 0 0,0-4 0 0,-1 4 0 16,1-4 0-16,-1 1 0 0,0 0 0 0,0 0 0 0,-1 2 0 0,1-2 0 15,-1 2 0-15,1 2 0 0,-1-2 0 0,-1 2 0 0,-1-1 0 0,2 2 0 32,-1-2 0-32,-1 3 0 0,0 0 0 0,0 0 0 0,0 0 0 0,0 0 0 0,-1 0 0 0,1 0 0 15,1 0 144-15,-1 0-16 0,0 0-128 0,0 0-160 32,0 0 160-32,0 0-208 0,0 0 208 0,0 0 128 0,0 0 0 0,0 0-128 0,0 0 0 0,0 0 0 15,0 0 0-15,0 0 0 16,0 0 0-16,-21 7 0 0,15-7 0 0,-1 0 0 0,-1 2 0 0,-2-2 0 15,-2 4 160-15,-1-4-160 16,-2 2 0-16,0-2 0 0,2 2 128 0,-2 0-128 0,-2-2 0 16,-3 1 0-16,0-2 144 0,-2 1-144 0,1 0 0 0,-1 0 144 31,2 1-144-31,0 0 0 0,-1 1 176 0,0-2-176 16,1 2 160-16,0-2-160 0,2 1 0 0,-1 2 0 0,4-3 0 15,1 2-160-15,1-2 160 0,2 2 0 0,1-2 0 16,3 0 0-16,2 2 0 0,0-2 0 0,4 0 0 0,-1 0 0 15,2 0 0-15,0 0 0 0,0 0 0 0,2 0 0 16,-1 0 0-16,3 0 0 0,-1 0 0 0,2 0 0 16,-5 0 0-16,0 0 0 0,24-4 0 0,-13 2 0 15,3-1 0-15,0 0 0 0,0 0 0 0,1 2-128 16,2-3 128-16,2-1 0 0,0 2 0 0,0-1 0 0,2-2 0 16,-1 1-192-16,1 0 64 0,-1 0 0 0,-1 1 128 15,1-2-160-15,0 2 160 0,-1-1-160 0,-2 0 160 16,0 0 0-16,-1 2 0 0,-1-1-128 0,-3-2 128 0,0 3 0 15,-3 0 0-15,0-1 0 0,0 2 0 0,-3-2 0 16,0 1 0-16,-2 0 0 0,0 3 0 0,-3-3 0 16,0 3 0-16,-1 0 0 0,1 0 0 0,-2 0 0 15,1 3 0-15,0-3 0 0,-1 3 0 0,1-3 0 16,0 0 0-16,0 0 0 0,-3 23 0 0,3-15 0 16,0 2 128-16,0 4-128 0,2 1 256 0,-1 1-32 15,0 3 0-15,2 2 0 0,-1 4-32 0,0-3 0 16,1 1 0-16,1 3 0 0,-1-2 0 0,0 5 0 0,1-1 0 15,-2-2 0-15,3 3-192 0,-3-1 0 0,2-3 0 0,0-2 0 16,0 1 0-16,-1-2 0 0,1-2 0 0,1 0 0 16,0-2-192-16,0 1-48 0,0-4 0 0,2 2 0 31,-1-1-976-31,2 1-192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1T15:17:54.38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3906 3967 18431 0,'-6'-10'1632'0,"0"1"-1312"0,1 3-320 0,0 2 0 0,4 1 2496 0,0-1 416 0,-2 1 96 0,-2 0 0 0,-2-6-1152 0,-6-1-224 0,0-2-48 0,-5-4-16 0,2 3-800 15,-2-1-144-15,-2 0-48 0,-2-2 0 0,-1 1-576 0,-1 1 0 0,-3-2-192 0,-2-2 64 0,-2 2-64 0,-2 0-16 0,1 1 0 0,-4 1 0 16,-4 3 208-16,-1 1 128 0,4 3 0 0,-5-2-128 0,-2 5 448 0,-4 1-32 0,-3 3 0 0,1 0 0 0,0 3 224 0,0 1 32 16,-2 5 16-16,0 1 0 0,2 2-304 0,-4 2-64 0,1 4-16 15,0-2 0-15,1 7-304 0,2-1 0 0,0 3 0 16,2-3 0-16,5 3 0 0,2-3 0 0,1 0 0 0,1 3 0 16,-5 3 0-16,1 4 0 0,0 3 0 0,-2 3 0 15,1 4 0-15,0 4 0 0,4 0 0 0,3 3 0 16,2 5 0-16,3-6 0 0,5-4 0 15,-1 1 160-15,2 4 176 0,0 2 48 0,2 6 0 0,1 1 0 16,5-1-384-16,1-4 0 0,4-6 0 0,5-6 0 16,3 0 128-16,2-3-128 0,4-3 128 0,4 0-128 0,3 0 320 15,2 0 0-15,2-1 0 0,2-2 0 0,0 2-176 16,4-2-144-16,0 3 192 0,3-1-192 0,2-2 176 16,0-1-176-16,4-1 160 0,3 1-160 0,2 0 144 0,1-3-144 15,5 2 128-15,-1-4-128 0,-3-3 0 0,7 0 128 16,7 3-128-16,7-2 0 0,4 2 0 15,0-3 0-15,1-1 128 0,-2-1-128 0,-2-1 0 0,-1-5 0 16,1-2 0-16,0-1 0 0,-1-4 0 0,1-2 0 16,-2-1 0-16,-1-5 0 0,-1 0 128 0,0-5-128 15,0 1 0-15,-1-2 128 0,0 0-128 0,3-4 0 16,4 0 0-16,3-5 0 16,-2-2 0-16,0 0 0 0,0-3 0 0,-4 0 0 0,0-1 0 0,-7-1 0 15,-1 2 0-15,0-2 0 0,1-3 0 0,0 0 0 0,-2-1 0 16,-1 2 0-16,-5 1 304 0,-3-3-32 15,1 2 0-15,-4-2 0 0,1 1 96 0,-3-3 16 0,-4-1 0 16,-3 3 0-16,-4-1-256 0,-2-3-128 16,-2-3 128-16,-1-3-128 0,-4-5 176 0,0-2-48 0,-4-2 0 15,0 1 0-15,-3-4 0 0,-1-5 0 16,-1-2 0-16,-2-2 0 0,-1-2-128 0,-2-2 160 16,-2-5-160-16,-3 2 160 0,-2 8-160 0,-2-1 192 15,-4 0-192-15,-1 0 192 0,0 7-64 0,-3 2 0 0,-3-5 0 16,-5 2 0-16,-2-2 16 0,-5 5 0 0,-2 3 0 0,-4 1 0 15,2 3-144-15,-4 3 0 0,-1 1 0 0,-2 2 0 16,-2 4 0-16,-7 1 0 0,-8 0 0 0,-5 4 0 16,-1 1 0-16,-5 3 0 0,-5-1 0 0,-7 5 0 15,-7 4-384-15,-9 8-96 0,-13 6-32 0,-11 4-21472 16</inkml:trace>
  <inkml:trace contextRef="#ctx0" brushRef="#br0" timeOffset="3154.19">24010 6982 23039 0,'-12'-3'2048'0,"4"3"-1648"0,2 0-400 0,1 0 0 0,3 0 896 0,0-2 80 0,1 2 32 0,-1-2 0 0,-2 0 1376 0,0 0 288 0,1-2 48 15,0-4 16-15,3 2-1328 0,3 0-256 0,0 0-48 0,2-3-16 0,0 2-592 0,1 1-128 0,3-3-32 0,0 2 0 16,-1 0-48-16,4-1-16 0,1-1 0 0,1 2 0 0,-1 0-80 15,1-1 0-15,4 0-16 0,2 0 0 16,3 0-48-16,-1 0-128 0,1-2 192 0,1 1-64 16,1 2 48-16,-3-2 0 0,1 2 0 0,0-2 0 15,-1 3 16-15,0-2 0 0,0 2 0 0,-1 0 0 0,0 3-192 16,-2 0 0-16,1 0 0 0,-3 0 128 0,-1 3 0 16,-2-3-128-16,1 3 192 0,-4 3-64 0,0-3-128 0,-3 3 192 15,1 0-192-15,-3 0 192 0,-1 1-192 16,-1 2 0-16,0 1 0 0,-2-1 0 0,1 2 0 0,-1-1 0 15,-1-1 0-15,1 4 0 0,-1-4 0 0,-1 1 0 16,1 2 0-16,0-3 128 0,0 0-128 0,-1 2 128 16,0 0-128-16,0-1 128 0,0 2 0 0,-2-2-128 15,0-1 192-15,-3 1-64 0,1 2 16 0,-2-3 0 16,-2 4 0-16,0-4 0 0,-1 3-144 0,-2 1 0 16,-3 0 0-16,1-1 0 0,-3 4 0 0,1-5 160 15,-1 2-160-15,0 0 160 0,2-1-160 0,5-3 0 16,2-2 0-16,1 2 0 0,-2-2 0 0,0 2 0 15,3-4 0-15,0 2 0 0,0-1 0 0,-1 0 0 0,1 1-128 0,1-2 128 16,-1 2 0-16,3 0 0 0,-2-2 0 0,1 2 0 16,2 1 0-16,-1-1 0 0,-1-1 0 0,2 4 0 15,0 1 128-15,-1 0 112 0,1 0 16 0,1-2 0 16,1 2-256-16,-1 1 128 0,0 0-128 0,0 0 0 16,0-1 0-16,0 0 0 0,0 2 0 0,0-1 0 0,2-2 0 0,-1-1 0 15,1 1 0-15,0-4 0 0,0 2 0 0,1-1 0 16,0 0 0-16,-1-1 0 0,0 0 0 0,0 1 0 15,0-2 0-15,-1 0 0 16,0 0 0-16,-1 0 0 0,1 1 0 0,1 0 0 0,-2 1 0 0,0-4 0 16,2 3-128-16,-2 0 128 15,1-3-416-15,-1 3-32 0,2-3 0 0,-1 0 0 16,-1 0-752-16,0 0-144 0,1 1-48 0,0 1-17824 16</inkml:trace>
  <inkml:trace contextRef="#ctx0" brushRef="#br0" timeOffset="3597.98">24449 7538 43311 0,'-2'1'1920'0,"-1"-1"384"0,2 3-1840 0,0-3-464 0,1 2 0 0,0-2 0 0,1 0-528 0,-1 0-208 0,1 0-32 31,0 0-16-31,2 0 1232 0,-3 0 256 0,0 0 64 0,0 0 0 0,0 0-416 0,0 0-80 0,0 0-16 0,20-11 0 0,-18 11-48 0,-1 0-16 0,1 3 0 0,-2-1 0 16,0-1-32-16,-3 4-16 0,2 3 0 0,0-2 0 15,-2 0 112-15,1 0 0 0,-1 2 16 0,2-2 0 16,0 0-80-16,1-1-32 0,0-1 0 0,1-1 0 15,1 4-160-15,1-5 0 0,-1-2 0 0,2 1 0 16,0-2 0-16,2-1-224 0,-1-2 48 0,1-2-13648 16,2-3-2720-16</inkml:trace>
  <inkml:trace contextRef="#ctx0" brushRef="#br0" timeOffset="81612.6">19729 12027 911 0,'3'-3'0'0,"-2"3"0"0,0-2 0 0,-1 1 0 0,1-2 1264 0,-1 3 160 0,2-2 48 0,-1 1 0 0,1-2-1024 16,1-1-192-16,0 2-32 0,0-2-16 0,-1 1-208 0,1-2 144 0,-1 1-144 0,0 4 128 0,-1-3-128 0,-1 2 0 0,0 1 0 0,0 0 128 0,0 0 560 0,0-2 96 0,-1 2 32 16,-2 0 0-16,2 0 848 0,0 0 160 0,1 0 32 15,0 0 16-15,0 0 144 0,0 0 32 0,0 0 0 16,0 0 0-16,0 0-448 0,-14-16-96 16,13 12-16-16,-2 1 0 0,1 0-624 0,-2-2-128 0,0 4-32 0,1-4 0 15,-1 3-352-15,0-1-80 0,-1 0-16 0,0 1 0 16,-1 0-256-16,0 0 0 0,0 0 0 0,-2 0 0 15,0 0 336-15,-5-1 64 16,1 3 16-16,-3-1 0 0,-2 1 112 0,0 0 32 0,-2 1 0 0,-1 2 0 16,1-1 0-16,-1 4 0 0,0 1 0 0,-1 3 0 15,1-1-192-15,-2 4-48 0,1 3 0 0,1 2 0 16,4-2-128-16,0 3-16 0,0 3-16 0,0 4 0 0,3 3-160 16,2-1 0-16,3 3 0 0,1 1 0 0,5 0 0 0,-1 3 192 15,3-2-192-15,2 0 192 0,0 1 0 0,2-2 0 31,2-1 0-31,0 1 0 0,0 3 0 0,2-9 16 0,-2-1 0 0,3-1 0 0,3 5-208 0,3-1 144 16,2-4-144-16,3-3 128 16,2 1 0-16,2-6-128 0,-2-7 192 0,4 1-64 15,4-4-128-15,2-2 160 0,5-4-160 0,0-7 160 0,4 4-160 0,-2-6 0 0,3-1 144 16,-2-2-144-16,1-4 0 0,-3 0 0 16,-2-3 0-16,0 3 128 0,0-3-128 0,-3 0 192 15,-3 1-64 1,-1 1 0-16,0-5-128 0,-1-3-128 0,-2 0 128 0,0 2-192 0,-2-4 192 15,-2-2 0-15,0 1 0 0,-4 2 0 16,-2-3 128-16,-3 1 0 0,0-3 0 0,-3 1 0 16,-3-1-128-16,-2 0 192 0,-4 3-64 0,-1 0 0 0,-1 2 16 0,-4 0 16 0,-1-2 0 0,-3 2 0 15,-1 1 64-15,-2 1 16 0,-1 2 0 0,-3 2 0 16,0 1-112-16,-2 3 0 0,-4 3-128 0,-1 0 192 16,-1 1-64-16,-5 2-128 0,-1 1 176 0,-3 0-176 31,0 2 0-31,-3 1 0 0,-1 3 0 0,-3 3 0 0,1 0 0 0,1 1 0 0,4 1 0 0,2 2 0 15,3 1 0 1,2-1-224-16,2-1 64 0,1 1 16 16,0 1-432-16,-1 1-64 0,1 0-32 0,-1 1-19040 15</inkml:trace>
  <inkml:trace contextRef="#ctx0" brushRef="#br0" timeOffset="82423.64">19377 12640 11055 0,'0'-2'976'0,"0"-2"-784"0,1 4-192 0,-1 0 0 0,1 0-128 16,-1 0-80-16,1 0-16 0,1-2 0 0,-1 2-528 0,0-4-96 0,0 4-32 0,-1 0 0 0,0 0 0 0,0 0 0 0,0 0 0 0,0 0 0 0,0 0 880 0,0 0 288 0,0 0 0 0,0 0 0 15,-23 0 304-15,18 0 64 0,0 1 16 0,0 2 0 16,1-3 64-16,1 0 16 16,1 0 0-16,1 0 0 0,1-3 32 0,0 2 16 0,0-2 0 0,1 0 0 15,2 0 224-15,-1 1 32 0,0 1 16 0,0-3 0 0,1 4-656 16,-1-3-128-16,-1 1-32 0,2 2-5376 16,-2 0-1088-16</inkml:trace>
  <inkml:trace contextRef="#ctx0" brushRef="#br0" timeOffset="83407.78">19176 12708 14735 0,'3'-3'1312'16,"-2"-1"-1056"-16,0 1-256 0,-1 2 0 0,2 1 192 0,-1 0-32 0,1-5 0 0,2-1 0 0,0 0-160 0,1-2 0 0,0 0 0 0,-2 0 128 0,1 2 480 0,0 0 96 0,-1 0 0 0,0 2 16 0,-1-1 400 0,1 1 80 0,-1 1 16 16,1-1 0-16,-2 2-176 0,0 2-16 0,1-3-16 15,-1 6 0-15,-1-3-448 0,0 1-96 0,-1 1-16 0,-2 2 0 16,2-2 192-16,1-2 16 15,0 0 16-15,0 0 0 0,0 0-128 0,-11 19-32 16,9-15 0-16,1-2 0 0,0 2-352 0,0-2-160 0,0 0 128 0,-1 3-128 16,0 1 0-16,-1-1 0 0,1 3 0 0,-2 1 0 0,-1 1 0 15,-1-3 0-15,-3 2 0 0,1 0 0 16,-2 1 640-16,-3-1 64 0,-1-2 0 0,-4 3 0 0,-3-1 256 16,-3 6 48-16,-4-1 16 0,-4 1 0 0,-5-2-512 0,-7 6-80 15,-8 7-32-15,-6 2 0 0,-7 3-208 0,-3 0-64 16,3 1 0-16,-9 3 0 0,-8 3 96 0,-7 5 16 15,-4 3 0-15,-3 4 0 0,0-2-32 0,5-1 0 16,4-4 0-16,-4 2 0 16,-4 0-48-16,1 2-16 0,3 0 0 0,7-5 0 0,10-2-144 0,7-2 0 15,6-3 0-15,5-3 128 16,4 0-128-16,5-3 0 0,6-5 0 0,4-4 0 16,2-1-352-16,7-3-48 0,5-1-16 0,3-3-18032 0</inkml:trace>
  <inkml:trace contextRef="#ctx0" brushRef="#br0" timeOffset="86541.27">17152 12707 21183 0,'-1'0'1888'15,"0"-4"-1504"-15,-1 3-384 0,1 1 0 0,1 1 2048 0,0-1 320 0,0-1 80 0,-1 0 16 0,0-2-1440 0,1 2-272 0,2 1-64 0,-2 0-16 0,0 0-320 0,0 0-64 0,15 14-16 0,-7-8 0 0,-1 0-272 0,2 7 0 16,0 5 0-16,1 4-144 0,2 1 144 0,-1-1 0 15,1 4 0-15,-2-1 0 0,-1-1 304 0,-1 2 32 16,-2-1 16-16,1 1 0 16,-2-4 160-16,-2 0 16 0,1 3 16 15,-2-5 0-15,1-1-240 0,-1-5-48 0,0 2-16 16,0-6 0-16,-1 0 224 0,2-4 48 0,-1-3 16 0,1-2 0 0,2-1-16 0,0-4 0 0,1 1 0 16,1-3 0-16,1-4-128 0,2-3-16 15,-2 1-16-15,1 0 0 16,-2-2-224-16,2-1-128 0,2-7 160 0,0-4-160 0,0-1 0 0,-2 1 128 15,-2 1-128-15,0 0 0 16,-2-1 0-16,-1 0 0 0,0-2 0 0,1 1 0 0,0 3 0 0,-1-3 0 16,-1 1 0-16,2-2 0 0,-1 2 0 0,0 1 0 0,0 0 0 0,-1 2 0 15,1 4 0-15,0-3 0 0,-2 3 0 0,-1 1 0 16,2-2-240-16,-3 1 16 0,0 5 0 0,-1 0 0 16,1 4-624-1,-2 1-128-15,1 3-32 0,0 2-16576 0</inkml:trace>
  <inkml:trace contextRef="#ctx0" brushRef="#br0" timeOffset="87184.93">17707 12745 30399 0,'-3'-3'2704'0,"0"0"-2160"0,1 1-544 0,2 2 0 0,-1 0 144 0,-1-1-144 16,0-2 0-16,-2-1 144 0,-1-2-2240 0,-1 2-448 0,1-2-80 0,1 0-32 0,1 2 1216 0,0 2 240 0,1-2 48 16,-1 2 16-16,1 4 1136 0,-2 2 160 0,0 0 64 0,1 2 16 0,-2 2 656 15,0 2 144-15,-1 3 32 0,-1 0 0 0,2 2-448 16,-1 1-96-16,2 0-16 0,0 0 0 0,0-3-208 0,1 3-48 16,1 0-16-16,1 2 0 0,-1-3 192 0,2-1 32 15,2-2 16-15,-1 1 0 0,1-3-160 16,2-1-16-16,1 1-16 0,1-1 0 0,2-3 208 15,-1 0 32-15,2 1 16 0,-1-6 0 0,0 1 64 0,0-2 16 16,2-2 0-16,0-2 0 0,0 2-80 16,0-3-16-16,0-2 0 0,-1 1 0 0,0 0-176 0,0-3-32 15,0 2-16-15,-1-4 0 0,1 0 16 0,-2 0 0 16,0 1 0-16,-1-3 0 0,1 1 176 0,-2 1 32 16,-1 2 16-16,0 1 0 0,-2 0 16 0,-1-1 0 15,1 2 0-15,-2-2 0 0,0 2-112 0,-2 1-32 16,0-3 0-16,-1 5 0 0,2 2-160 0,-1-2-16 15,-1-4-16-15,1 4 0 0,1 1-32 0,-1 3 0 16,2 0 0-16,2 3 0 0,-1 1-192 0,1 1 0 0,3-1 128 0,3 5-128 16,-1-3 0-16,2 3 0 0,-1 1 0 0,2-3 0 15,0 2 0-15,0 1 0 0,0 2 0 0,-1-3 0 16,0 1 0-16,-1 0 0 0,-1 2 0 0,1-5 0 16,-2 5-192-16,0-3 0 0,0 1 16 0,-1-1 0 15,-1 1-400-15,0-3-64 0,-1 2-32 16,0-3 0-16,0 0-1296 0,0-2-256 0</inkml:trace>
  <inkml:trace contextRef="#ctx0" brushRef="#br0" timeOffset="87541.84">17960 12189 39615 0,'-2'4'1760'0,"1"-2"352"16,0 2-1680-16,1 0-432 0,0 1 0 0,1-2 0 0,2 3 272 0,-1 3-16 0,3 7-16 0,1 4 0 0,4 5-240 0,1 1 0 0,2 2 0 0,-2-3 0 0,-1-3 0 0,0 0 0 0,1 7 0 0,1 5 0 0,-1 1 0 15,-1 1 0-15,-1 1-144 0,-3-1 144 0,-1 1 0 0,-3-2 0 0,1-1 0 0,-3-3 0 16,0-1 0-16,-1-2-144 0,-1-1 144 0,1-3 0 31,-1-2-688-31,0-1-48 0,1-2-16 0,-1-6-10672 0,0 0-2144 0</inkml:trace>
  <inkml:trace contextRef="#ctx0" brushRef="#br0" timeOffset="88563.98">18494 12073 16575 0,'-3'2'1472'0,"2"1"-1168"15,0-3-304-15,1 3 0 0,0-3 1536 0,0 4 240 0,0 2 48 0,-1 3 16 0,-1 5-1008 0,2 4-208 0,0 4-48 0,0 1 0 0,3 1 896 0,-2 1 192 16,0 4 16-16,2-1 16 0,1 0-48 0,-2 5-16 0,2-1 0 0,-2 0 0 0,2 1-816 0,-2-1-176 0,1 3-16 0,1-3-16 0,-2-1-144 0,2-2-16 0,1 3-16 16,0-4 0-16,1-3-432 0,-1-2 0 0,1 1 128 0,-1-2-128 15,0-2-624 1,-3-4-144-16,2-1-48 0,-1-2-10864 0,-1-3-2176 0</inkml:trace>
  <inkml:trace contextRef="#ctx0" brushRef="#br0" timeOffset="89890.27">20213 12663 31327 0,'-3'-3'2784'0,"1"1"-2224"0,0 0-560 0,1 2 0 0,1-2 576 0,-1-1 0 0,-1 2 0 0,-3-1 0 0,0-2-320 0,0 0-64 0,0-1-16 0,2 4 0 0,1-1 624 0,1-1 128 0,2 2 32 0,3 1 0 0,0 0-64 0,5 0-16 0,2 0 0 0,4 0 0 16,4 4-544-16,2 2-96 15,2 0-32-15,1 4 0 0,2 2-208 0,1 1 144 0,-1 3-144 0,-1-3 128 16,0 6-128-16,0-1 0 0,0 5 0 15,-2-1 0-15,-2 3 192 0,0-1-64 0,-1 2 0 0,0 3 0 16,1-1 144-16,1 3 32 0,2 1 0 0,-1 0 0 16,2-3 160-16,3 2 48 0,6 1 0 0,4 3 0 0,4-1-128 0,3 1-32 15,3-5 0-15,0 0 0 0,-1-4-160 16,0 2-16-16,-1-2-16 0,1 2 0 0,-4 0-160 0,-2-2 0 16,-3 2-192-16,-2 0 192 0,-1-2 0 0,-3 1 0 15,-2 3 0-15,-4-2 192 16,0 1-192-16,-4-1-176 0,-1 3 48 0,-4 1 0 31,-3-3-320-31,-2-1-48 0,1-2-16 0,-4-4 0 0,3-1-192 0,0-4-32 0,2-5-16 0,2-2 0 31,3-4-48-31,4-4-16 0,3-4 0 0,3-4-11120 0,5-3-2224 0</inkml:trace>
  <inkml:trace contextRef="#ctx0" brushRef="#br0" timeOffset="91616.63">20963 12470 36863 0,'-2'0'3264'0,"1"1"-2608"0,-1 1-528 0,2-2-128 0,2 3 272 0,-2-2 32 0,0 5 0 0,0-2 0 0,2 5-304 15,0 1 0-15,1 4 0 0,1-1-144 0,-1 0-48 0,4 1-16 0,-2 3 0 0,2-1 0 0,0 4 208 0,1 1 0 0,-1 1-160 0,-1 1 160 0,1 1 0 0,-3-1 0 16,4 0 0-16,-4-1 0 0,1 3 0 0,-3 0 160 0,2-3-16 0,-1-3 0 0,1-3 288 15,0 0 48-15,0 2 16 0,-1-5 0 0,1-3 16 16,1-3 0-16,-1-1 0 0,1-1 0 0,1-5-112 16,0 0-16-16,1-2 0 0,1-2 0 0,-1-2-192 0,2-5-64 15,0 0 0-15,-1-2 0 0,2 1-128 0,0-4 128 16,-1 0-128-16,1-3 128 0,-2-2-128 0,2 1 0 16,-2 4 0-16,0-6 0 0,1-6 0 0,-2 3 0 15,2-1 0-15,-2 1 0 0,-1 3 0 0,1 0 0 16,-2 3 0-16,0-1 0 0,0 3 0 0,-2 0 0 15,1-2 0-15,0 3 0 0,-2 0-224 0,-1 0-80 16,2 1-16-16,-2 1 0 16,0 3-128-16,1 1-48 0,-1 3 0 0,0 1-11600 15,0 0-2336-15</inkml:trace>
  <inkml:trace contextRef="#ctx0" brushRef="#br0" timeOffset="92169.81">21787 12607 5519 0,'-3'-7'496'0,"0"0"-496"0,0-1 0 0,1 4 0 0,-1 1 4544 0,2 2 832 16,-2-4 144-16,0 2 48 0,-3-6-3376 0,-3-2-656 15,0 2-144-15,-1-1-32 0,0 2 0 0,1 4 0 16,0 0 0-16,-1 2 0 16,1 2-480-16,0 2-112 0,0 2 0 0,-2 2-16 0,2 0-496 0,-2 4-112 15,-1 3-16-15,-2 5 0 0,2 1-128 0,-3 3 0 16,1 4 0-16,2-4 0 0,2 3 0 0,1-3 0 16,2-2 0-16,3-2 0 0,2 1 0 0,2-3 0 0,0 0 0 15,2-4 128-15,1 1 256 0,0-3 32 16,2-2 16-16,1 2 0 0,1-4-288 0,0 2-144 0,2 1 160 15,-1-6-160-15,2 1 0 0,-1-2 0 0,2-2 0 16,1 0-160-16,1 0 160 0,0-3-208 0,1 0 80 0,0-4 128 16,0 1-128-16,-1-3 128 0,-1-1 0 0,-1 0 0 15,-1-2 0-15,-1-3 0 16,-1 1 128-16,-1-2-128 0,-2 2 160 0,-2-3-160 0,1 3 192 0,-3 0-192 16,2-1 336-16,-2 4-32 15,-1-1-16-15,0 2 0 0,1 1-128 0,-1 3-32 0,0 2 0 0,0 1 0 0,0 3-128 16,0 0 128-1,0 0-128-15,0 3 128 0,1 1-128 0,1 0 0 16,0 1 0-16,-1 1 0 0,2 5 0 0,-2 4 0 0,2-2 0 0,-2 5 0 0,1 1 0 0,0 4-144 16,-2 1 144-1,1-4-208-15,0 1 208 0,0-1-176 0,0 0 176 0,2 1-160 0,1-5 160 0,-2 2 0 16,2-1 0-16,0 1-128 0,0-2-64 0,3-3 0 16,-2 0 0-16,0-3 0 15,-1 1-640-15,1-5-144 0,2 2-32 0,-2-2-10416 16,0-4-2080-16</inkml:trace>
  <inkml:trace contextRef="#ctx0" brushRef="#br0" timeOffset="93280.47">22072 12078 3679 0,'2'-3'320'0,"-2"3"-320"0,0-2 0 0,0 2 0 16,0 0 5136-16,0 0 960 0,1 0 192 0,-1 0 48 0,1 2-4096 0,-1-2-800 0,1 3-160 0,-1-3-48 0,0 0-1104 0,0 0-128 0,0 0-192 0,4 19 32 0,-4-12-768 0,0-4-160 16,-1 2-16-16,0 0-16 0,-1 0 416 0,1-1 64 0,0-2 32 0,0 0 0 15,1 0 784-15,-2 1 144 0,1-3 48 0,1 1 0 0,0 1 736 0,0-2 160 16,-1 3 16-16,1-3 16 0,0 1 0 0,0 1 0 15,1 0 0-15,-1 0 0 0,0-2-336 0,0 3-80 16,0-2-16-16,0-1 0 0,0 0-384 0,0 0-80 16,0 0-16-16,0 0 0 0,0 0-48 0,0 0-16 15,0 0 0-15,0 0 0 0,0 0-144 0,0 0-48 16,0 0 0-16,0 0 0 0,0 0-128 0,0 0 0 16,0 0 0-16,0 0 0 0,0 0 0 0,0 0 0 15,0 0 0-15,-20 5 0 16,18-5 0-16,1-3 0 0,-1 3 144 0,0 0-144 0,1 0 144 0,0-2-144 15,-1 1 192-15,0 1-192 0,1 0 192 0,-2 0-192 16,1 0 192-16,-1 0-192 0,2 1 144 0,0-1-144 16,-2 2 0-16,2-2 144 0,-1 4-144 0,0-1 0 0,1-1 144 0,-1-1-144 15,-1 3 208-15,-1 1-16 16,2 1-16-16,-1 0 0 0,2 4-176 0,-1 3 0 16,0-1 0-16,1 4 0 0,1 6 0 0,0-2 0 0,0 2 0 0,0 3 0 15,1 1 0-15,-1-1 0 0,2 3 0 16,-2 3 0-16,-2-3 0 0,1 7 0 0,0 0 0 0,-1-2 0 15,-2 1 0-15,0 0 0 0,-1 1 0 0,0-2 0 0,0 1 0 0,0 0 0 16,0-2 0-16,2 0 0 0,-1-1 0 16,0 2 0-16,2 1-192 0,2-2 192 0,-1 2-192 0,1-2 192 15,1-4-160-15,0 1 160 16,0-5-672-16,0 2-32 0,1-1-16 0,-2-5 0 16,0 1-1664-16,0-7-336 0,1-2-64 0,-1-5-12000 0</inkml:trace>
  <inkml:trace contextRef="#ctx0" brushRef="#br0" timeOffset="94114.43">22672 12283 26719 0,'-4'-3'2368'0,"2"1"-1888"0,2 1-480 0,0 1 0 0,1 0 560 15,0-3 16-15,1 0 0 0,0-4 0 0,2-2 1024 0,1 0 224 0,3-4 32 0,4 4 16 0,0-1-352 0,2-1-80 0,-1 3-16 0,1-2 0 0,1 4-752 0,-2 0-160 0,1 0-16 0,-3 0-16 16,1 2-176-16,-1 1-48 0,-1 3 0 0,-1 0 0 0,-2 3-256 0,1-2 0 0,-2 4 0 0,-1 1 0 0,-1 2 0 0,-1 0 0 16,1 5 0-16,0 0 0 15,-2 3 0-15,0 3-224 0,-1 1 64 0,-1 2 16 16,0 1 144-16,-3 1-128 0,1 3 128 0,-2-1-128 0,-1 2 128 15,-1 1 0-15,-1 2 0 0,-2-1 0 0,0 0 0 0,-2 3 144 16,-1-5-144-16,-2 4 160 0,1-1-32 0,-4 0 0 16,0 1 0-16,-3-1 0 0,2-1-128 0,-2-3 0 15,0-1 0-15,0-4 128 0,2-3-128 0,-1-3 0 16,1 2 0-16,-2-4 0 0,1 1 128 0,1-3-128 16,-2-1 128-16,-2 2-128 0,1-1 0 0,-1-2 0 15,1 1 0-15,0-1 0 0,0-3 0 0,4 0 0 16,5-4 0-16,0 0 0 0,-1-3 0 0,0-1 0 0,0-2-128 15,4-1 128-15,0-2 0 0,3 0 0 0,1 0 0 16,0-4 0-16,4 4 144 0,-2-5 0 16,3 3 0-16,0-2 0 0,3 2-16 0,0-2-128 0,3 4 192 0,2-1-64 15,2 1-128-15,1 0 128 16,1 2-128-16,2 1 128 0,2-2-128 0,1 3 128 0,1 2-128 16,1 0 128-16,2 4 32 0,2 0 0 0,0 2 0 15,2 4 0-15,1 1-160 0,-1 3 0 0,1 0 0 0,-2 0 0 16,1 2 160-16,-2-1-160 0,1 1 192 0,-3 0-192 15,0-2 128-15,-2 1-128 0,0-1 0 0,-1 2 0 16,-4-2 0-16,0 1 0 0,0 1 0 0,-2 0 0 16,-2-2-336-1,-1 0-80-15,-2-1-16 0,-1-1-12912 0,-1 2-2592 0</inkml:trace>
  <inkml:trace contextRef="#ctx0" brushRef="#br0" timeOffset="96511.74">19474 11212 27647 0,'-1'-4'2448'0,"0"2"-1952"0,0-1-496 0,1 2 0 0,0 1 992 0,0-2 96 0,0 2 32 0,0-4 0 0,1 2-1504 16,-1-1-288-16,0-1-64 0,0 3-16 0,-1-1 288 0,1 4 48 0,-1-2 16 0,-1 4 0 0,2 0 224 0,-1-1 176 0,0 6-208 0,0 0 80 15,1 2 800-15,1 3 160 0,0 3 48 0,2 1 0 16,0 1-256-16,3 0-48 0,1 0-16 0,1 4 0 16,3 2-368-16,2 2-192 0,0 2 192 0,1-1-192 15,1 1 480-15,-2-1-16 0,2 1 0 0,-2-3 0 16,0 0 64-16,0-4 16 0,-1 0 0 0,-2-3 0 15,0-3-96-15,0-1 0 0,-2-3-16 0,2-2 0 16,-1-3 96-16,-2-2 32 0,2 1 0 0,-2-6 0 16,1 0-128-16,-1-2-32 0,2-4 0 15,-1-2 0-15,2-3-96 0,-1 1-32 0,-2-3 0 0,2-2 0 0,1-1-144 0,-1-7-128 16,0 2 192-16,-2 4-192 0,-2 2 128 0,0-1-128 16,1-10 0-16,-1-7 0 0,0-2 0 0,0-1 0 15,-3-2 128-15,2-2-128 0,-2 5 0 0,1-6 160 16,0 0-160-16,1 3 128 15,0 3-128-15,0-1 0 0,1-3 0 0,-1 3 0 0,3-1 0 0,0 5 0 16,0 6 0-16,1 1 0 16,1 6 0-16,-3 1-224 0,1 4 48 0,-2 2 16 15,1 2-208-15,-1 1-32 0,0 5-16 0,-1 1 0 16,-2 0-1248-16,2 6-256 0</inkml:trace>
  <inkml:trace contextRef="#ctx0" brushRef="#br0" timeOffset="97112.27">20226 11509 35935 0,'-5'-6'3200'0,"0"-1"-2560"0,0 1-512 0,3 3-128 0,1 0 672 0,-1 1 112 16,1 0 32-16,-1-4 0 0,-2 0-1248 0,-1-4-240 0,-1 1-48 0,-1 1-16 0,0 0 368 0,0 2 80 0,1 3 16 0,-2 3 0 15,1 0-304-15,-2 0-64 0,1 3-16 0,-2 1 0 0,0 5 384 0,-1-2 80 0,1 5 0 0,-1 1 16 16,2 2 688-16,0-4 128 16,2 6 16-16,-1-3 16 0,2 4 256 0,1-4 48 0,3 1 16 0,-1 1 0 15,3-1-528-15,0 1-96 16,0 1-32-16,2-2 0 0,0 1-336 16,2-4 0-16,1-2 0 0,0-1 128 0,2-2-128 0,2-1 192 0,-1 1-64 0,2-5 0 15,1-2-128 1,1-4 0-16,0-1 0 0,-1 2 0 0,1-6 0 0,1 2 0 15,0-3 0-15,-1-1 0 0,-1 1 0 0,-1 0 0 16,-2 0 0-16,0-3-128 0,-1 1 128 0,1-4 0 16,-2 1 0-16,-3 2 0 0,2-3 0 0,-3-1 0 15,-1-1 0-15,0-1 0 0,-1 0 128 0,0 0 64 16,-1 3 16-16,0 0 0 0,1 4 16 0,-2 2 0 0,2 3 0 0,2 5 0 16,-2-1-64-16,0 6-16 0,0 1 0 0,1 4 0 0,1 2 0 0,1 5 0 31,0 5 0-31,1 2 0 0,1 0-144 0,-1-1 0 0,1-1-160 15,0 2 160-15,2 3-304 0,-1 1 48 0,3-1 0 0,-2-2 0 32,3 1-272-32,-1-4-48 0,1-4-16 0,-1 0 0 15,0-4-784-15,-1 1-160 0,0-6-16 0,0-2-14208 0</inkml:trace>
  <inkml:trace contextRef="#ctx0" brushRef="#br0" timeOffset="97509.71">20690 11600 35007 0,'-5'4'1552'0,"0"-1"320"0,1 0-1488 0,2 1-384 0,1-2 0 0,-1-2 0 0,2 4-688 0,-2-1-208 0,-2 4-32 0,-1 2-16 0,0 3-1104 0,0 0-240 0,0-2-32 0,2-2-16 0,-1 0 1648 0,2 2 336 0,-2-4 64 0,0 3 16 0,0-3 528 0,2-2 128 15,-2 0 0-15,2-1 16 0,-1 0 1392 0,1-1 288 16,-1-2 48-16,1 0 16 0,-1 0-112 0,1-2-32 16,-1-2 0-16,2-1 0 0,0 0-848 0,0-1-160 0,1-5-32 15,0 1-16-15,2 0-336 0,1-5-64 16,-1 2-16-16,3-3 0 0,-1-3-192 0,1 1-32 31,0-1-16-31,1-1 0 0,1 0-160 0,0-1-128 0,0 3 192 0,0-2-192 0,2 0 128 0,0 3-128 16,1 1 0-16,2 2 0 0,2-2 0 0,0 0 0 15,4 4 128-15,-1-4-128 0,3 1 0 0,1 1 0 0,0 2 0 0,0 0 0 16,2 2 0-16,0 1 0 0,-2-1 0 16,1 4 0-16,-2-3 0 0,-1 3 0 0,1 0 0 0,1-2 0 15,0 2-864-15,2-4-80 16</inkml:trace>
  <inkml:trace contextRef="#ctx0" brushRef="#br0" timeOffset="106658.8">16595 14216 911 0,'8'-10'0'0,"-2"4"0"0,2-3 0 0,-2 3 0 0,-5 5 512 0,2-2 32 16,2-1 0-16,5-8 0 0,6-4 352 0,2-6 80 0,-1 1 16 0,-2 1 0 0,-2 1 480 0,-5 3 80 0,-2 0 32 0,-1 4 0 0,-1-1 128 0,-1 6 16 0,-2-2 16 0,0 2 0 0,0 2-288 0,-1 1-64 0,2 1-16 0,-4 3 0 31,1 0-960-31,-1 3-192 0,-3 3-32 0,-2 2-16 0,0 3-416 0,-4 3-80 15,-1 4 0-15,-6 1-16 0,0 3 32 0,-5 3 16 16,2 1 0-16,-5 2 0 0,-4 4 288 0,-4 5 128 16,-2-2-128-16,-2 1 192 0,-2-1 224 0,8-7 32 0,5-7 16 0,-9 7 0 0,-11 6-112 15,-13 9-32-15,-8 4 0 0,-7 4 0 0,0 3 64 32,0 1 16-32,8-3 0 0,-9 4 0 0,-10 9 256 0,-4 1 48 15,0 1 16-15,3-1 0 0,0 3 128 0,3 0 32 16,1 2 0-16,3-6 0 0,3-4-560 0,5-2-96 15,4-1-32-15,0-1 0 0,3-1-192 0,-4-2 0 16,1 3 0-16,0-6 0 0,7-8 0 0,-2 3 0 16,2 0 0-16,4-2 0 0,8-5 0 0,-3-1 0 15,-1 0 0-15,2 1 0 0,5-2 0 0,3-3 0 16,4-3 0-16,2 1 0 0,3-7 272 0,3 1 112 16,3-1 32-16,1-3 0 0,2-2 384 0,3-2 80 0,3-2 16 0,3-1 0 15,4-4-448-15,2 1-96 0,1-3-16 16,4 1 0-16,3-1-336 0,2-2 0 0,2 3 0 15,2-1 0-15,1-3 0 0,2 2-256 16,4 0 32-16,3 1 16 0,2 1-48 0,3-3-16 16,-1-1 0-1,2-1 0-15,2 2 272 0,0-7-160 16,2 0 160-16,-1 0-128 16,3-5 128-16,3 1 0 0,2 0 160 0,2-2-160 15,2-3 512-15,6 2 0 0,4-2 0 0,3 3 0 0,4-4-144 0,3 0-32 16,3-1 0-16,3 0 0 0,4 2-208 0,7-3-128 0,7 2 160 0,4 0-160 15,-3 0 0-15,7 2 0 0,4-1 0 0,7 5 0 0,6 1 0 0,0 0 0 0,-2 2 0 0,5-2 0 16,1 6 0-16,2-2 0 0,-3-1 0 0,2-1 0 0,4-4 0 16,-4 1 0-16,-4-6 0 0,-6-2 0 0,-4 0 128 15,-1-2-128-15,2 2 0 0,-6-1 0 0,-2 1 160 0,-5 0-160 0,-3 2 160 16,0 1-160-16,2 2 144 0,-4-3-144 16,-4 1 128-16,0-1-128 0,2 0 176 0,-3 2-48 0,-4 1-128 15,-2 1 192-15,-4 2-192 0,-4 1-128 0,-2 3 128 16,-3-3-208-16,1 6 336 0,-1-3 80 0,2 3 16 0,-1-1 0 15,0-1-224-15,-2 3 144 0,-4-4-144 0,-2 1 128 16,-4-1 64-16,-3 0 16 0,-3 0 0 0,-1 0 0 16,-4-1-64-16,-2 1-16 0,-1 0 0 0,-6-3 0 15,-2 3 0-15,-4 3 0 16,-1-2 0-16,-3 1 0 0,-3 5-128 0,-2-1 0 0,0 1 0 0,-3 2 128 0,-2 1-128 16,1 0 0-1,0 1 0-15,-2 1 128 0,0-1-128 0,0 0 0 16,2 0 0-16,-2 1 0 0,1-2 0 0,0-1 0 0,0 0 0 0,-2 1 0 15,3-4 0-15,-2 2 0 0,2-2 0 0,-2-1 0 0,1-2 0 16,-1 0 0-16,0-3 0 16,-1-3 0-16,-1 3 0 0,0-6 240 0,-1 0-16 0,-2-4 0 15,1 0 64-15,-4-5 16 0,-1 2 0 0,0-6 0 16,-4-2-16-16,-2-2 0 0,-1-4 0 0,-2-3 0 0,-4-4-80 0,0-1-16 16,-1 0 0-16,-3-6 0 0,-2-3 0 15,-2-3-16-15,2 2 0 0,-5-3 0 0,-2-5-176 0,-1 0 0 16,-1 1 0-16,-1-2 0 0,-1 1 0 0,-3 0 0 15,0 1 0-15,0 1 0 0,1 4 0 16,-2 3 0-16,-1-3 0 0,-1 2 0 16,1 5 0-16,0-1 0 0,1-1 0 0,3 1 0 15,2 0 0-15,-1 0 0 0,2 1 0 0,3 4 0 0,4 1 0 0,-6 0 0 16,-1-5 0-16,-3 1 0 0,3 1 0 16,-1 3 0-16,1 1 0 0,2 0 0 0,1 6 0 0,-2 2 0 15,2-3 0-15,0 4 0 0,2 3 0 0,1 3 0 16,0 0 0-16,1 3 0 0,-1 1-176 0,2 4 48 15,0-1 0-15,1 2 0 0,0 1 128 0,1-1 0 16,2 0 0-16,3 2 0 0,4-2 0 0,2 0 0 16,2-2 0-16,3-1 0 0,3 5-192 0,1-5 64 15,1 0 0-15,1-3 0 0,0-1 128 0,2 3 0 16,0 0 0-16,-2-2 0 16,2 4-496-16,0-1-64 0,-1 1-16 0,1 2 0 15,-1 1-224-15,1 2-48 0,-2 2-16 0,1 1-18208 0</inkml:trace>
  <inkml:trace contextRef="#ctx0" brushRef="#br0" timeOffset="108483.9">21744 14064 35935 0,'-4'-4'3200'0,"1"1"-2560"0,3 0-512 0,0 3-128 0,0-3 560 0,-1 3 80 0,0-3 32 0,-2-1 0 0,0-5-272 0,-2 1-48 0,1 0-16 0,0 4 0 15,2-1-336-15,-1 4 0 0,2-1 0 0,-1 2 0 0,0 0 160 0,1 0-32 0,-1 3-128 0,-1 4 192 0,0 3-192 0,-4 4 0 0,1 5 0 16,-2 3 0 0,-1 7 0-16,-4 3 0 0,0 6 0 0,-3 3 0 0,-2 0 0 0,-1 6 0 0,-4 3 0 15,-1 5 0-15,-2 4 0 16,-3 4-128-16,1 4 128 0,-2-4 0 0,3 0 0 16,-1-2 0-16,-1-2 0 0,1-1 0 0,0 2 0 0,1 0 272 15,0 3-16-15,-1-2-16 0,2 1-64 0,-4-5-16 16,2 1 0-16,0-5 0 0,2-2-160 0,0-3 0 0,2 1 0 0,-7 4 128 15,-8 14-128-15,-5 2 0 0,1 2 144 0,-2-8-144 16,2-4 0-16,3-4 0 0,8-14 0 0,-5 1-192 0,-4 5 192 16,-3-3 0-16,3-6 0 0,4-4 0 0,2-4 0 15,4-8 0-15,4-1 0 0,2-5 0 0,4-4 160 0,2 1 16 16,2-3 0-16,4-4 0 0,2 0-176 0,3-2 160 31,1-2-160-31,2-2 160 0,1 0-160 0,2 0 192 0,2 1-192 16,0-1 192-16,1 0-192 0,0 0 192 0,3 3-192 0,0-3 192 0,3 3-192 0,-7-3 0 15,24 3 0-15,-10-1 0 0,5-2 0 0,1 0 0 16,4 0 0-16,4 0 0 0,1 0 128 0,3-5-128 0,3 2 0 31,2-3 128-31,5-1-128 0,3 0 128 0,2 1-128 0,1-5 128 16,1 0 48-16,5-2 0 0,4-2 0 0,5 2 0 0,5 0-176 0,5-1 160 16,8 2-160-1,3 0 160-15,4 1-160 0,5 0 0 0,6-2 0 0,1 4 0 16,1 2 0-16,10 2 0 0,5 4 0 0,4 1 0 15,1 4 0-15,1 0 0 0,3 4 0 0,0 2 0 0,-6-1 0 0,4 1 0 16,4 0 0-16,-4-4 0 0,0 0 0 0,-5-5 0 16,-1-2 0-16,-2 1 0 0,-2-4 0 0,1 2 0 15,-1-4 0-15,0-1 0 16,0-3 0-16,-3 1 240 0,-4-3-48 0,3 1 0 16,2 0 32-16,-1 0 0 0,1-1 0 0,-3-1 0 0,2 3-224 15,-2-1 0-15,-3 1 0 0,-5 3 0 0,-5-2 0 16,-5 3 0-16,-4-1 0 0,-7 1 0 0,-5-1 0 0,-8 2 0 15,-13 4 0-15,-3-1 0 0,-7 2-192 0,-4-3-16 16,-4 3-16-16,-5-1 0 0,-8 1 0 0,-3-2 0 16,-5 0 0-16,-4 0 0 0,-2-1 224 0,-3 2 0 15,-2-1 0-15,-1-5 0 0,-2 4 192 0,0-2 96 16,-3 0 16-16,-1-1 0 0,-1-3 80 0,-2 3 32 16,0-2 0-16,-3 0 0 0,-1-2-128 0,-3 1-32 0,-2 2 0 15,-1-2 0-15,-4 2-256 0,-2 1 0 0,1 1 0 0,-4 1 0 16,1 0 0-16,-2-1 128 0,-3 4-128 0,0-5 0 15,-3 2 128-15,-1-2-128 0,-2 0 0 0,-1-5 0 16,-3-1 0-16,-4 0 0 0,-3-4 128 0,-4-1-128 16,-1 1 0-16,-1-4 0 0,-4 0 128 0,1-7-128 15,0-2 0-15,-3 0 128 0,1 0-128 0,-1-2 0 16,-3-1 176-16,0-2-176 0,3-1 160 0,-5 0-160 16,-3-5 192-16,-1-1-64 0,0 2-128 0,0 5 192 15,0 2-32-15,1 1-16 0,-1-1 0 0,1-3 0 16,0 0-144-16,1 1 0 0,-2-1 0 0,-2-3 0 0,2-1 0 15,2-1 0-15,3-1 224 0,1-1-64 16,1-2-160-16,1 0 0 0,-1-4 144 0,2 1-144 0,2-4 256 0,0 4 0 16,-1-4-16-16,3 1 0 0,2 0-240 15,0 4 0-15,2 1 0 0,-1 3 0 0,2 1 0 0,-2 2 0 16,1 2 0-16,-1 2 0 0,0 0 0 0,0 3 0 16,-1 1-160-16,-1 5 160 0,3 1-224 0,3 3 32 15,1 3 16-15,-5 3 0 0,-5-2-16 0,-1 4 0 16,3 2 0-16,3-1 0 0,3 3 48 0,1 2 0 15,2 0 0-15,3 0 0 0,1 4-32 0,5-1 0 16,4 4 0-16,0-2 0 0,2 3-160 0,0 3-48 16,2-2 0-16,-1 4 0 15,0-1-512-15,-1 2-128 0</inkml:trace>
  <inkml:trace contextRef="#ctx0" brushRef="#br0" timeOffset="127128.53">15525 15423 28559 0,'-4'3'2544'15,"2"-3"-2032"-15,0 3-512 0,2-3 0 0,0 0-128 0,-1 0-128 0,0 0-32 0,-1 4 0 0,-2-4-160 0,0 2-48 0,2-1 0 0,-2-1 0 0,3 3 704 0,-2-3 144 0,2 0 32 0,-1 0 0 0,2 2 704 0,-2-2 160 0,0 4 32 16,1 0 0-16,-1 4-192 0,1 2-16 0,-1 3-16 16,0-1 0-16,1-2-416 0,-1 6-96 0,-1 2-16 0,1 2 0 15,-2 2-304-15,-1 3-64 0,0 0-16 0,0-3 0 16,0 0-144-16,-3 1 0 0,-1-4 0 15,0 3 0-15,1-4 0 0,-2-1 0 0,0 2 0 0,-3-1 0 16,2 1-144-16,-1 1 144 0,0-2-192 0,-2 1 192 16,0-3-1600-1,2 3-224-15,1-6-32 0,1 2-16 0,3-5-928 0,0 0-176 16,4-4-32-16,0 0-7648 0</inkml:trace>
  <inkml:trace contextRef="#ctx0" brushRef="#br0" timeOffset="127921.52">15932 15457 17503 0,'-2'-2'1552'0,"0"-2"-1232"0,0 0-320 0,0 3 0 0,1 0 1008 0,0 1 144 0,-3-4 16 16,-1-2 16-16,-2 0-1184 0,-1 0 0 0,2-1-224 0,-2 4 32 0,1 3 512 0,0 0 128 0,-2 3 0 0,-1 4 16 0,0-1 912 0,-1 4 176 0,3-2 48 0,-2 2 0 0,-3 6-368 0,-1 3-64 0,-2 4-16 0,-2 5 0 16,3-2-768-16,1-2-144 15,-3 2-48-15,4 0 0 0,0-2-192 0,1 2 0 0,3-4 0 0,1 0 0 16,2-2 0-16,-1-1 0 0,4-1 0 0,0-2 0 15,1 3 432-15,1-1-16 16,1-4 0-16,0 2 0 0,2 0-240 0,2-4-48 0,1 0-128 0,2-3 192 0,2-2-352 16,3 0-80-16,2-2-16 0,2-1 0 15,1-3-512-15,2-2-96 0,-1-3-32 0,2-2 0 16,-1 0 384-16,0-6 80 0,2 3 16 0,-1-4 0 16,-1 0 224-16,-2 0 32 0,-3 3 16 0,0-4 0 0,2 0 288 0,1-2 64 15,-4-3 16-15,1 3 0 0,-1 0 576 0,-1 0 112 16,-3 1 32-16,0-3 0 0,0-2-144 0,-3-2-32 15,-1-3 0-15,-1 3 0 16,-3-1-208-16,-2 1-48 0,-2-3-16 0,-2 3 0 0,-2 2-320 16,-3-2-176-16,-3 0 192 0,-1 3-192 15,-2 1 0-15,-2 3 0 0,2 4-240 0,-2 0 80 0,-2 3 160 0,-1 3-208 16,1 4 80-16,0-1 128 0,4 4-160 16,0-1 160-16,0 4 0 0,2 3-144 15,5 0-368-15,-1-2-80 0,1 4-16 16,3 0-10032-16,2 0-2016 0</inkml:trace>
  <inkml:trace contextRef="#ctx0" brushRef="#br0" timeOffset="128478.64">16510 15353 36863 0,'-1'-6'1632'0,"-1"3"336"16,-1-2-1584 0,1 3-384-16,1 0 0 0,-1 1 0 0,0 1 304 0,-1 0-32 0,-2-3 0 0,-3 3 0 0,-1 0-1088 0,-2 3-208 0,-1 4-64 0,-1-1 0 0,-3 7-352 0,0-1-80 0,-2 4-16 0,-2 3 0 0,-1 3 640 0,-2 1 128 0,1 2 32 0,0 1 0 0,1 1 528 0,0-1 208 0,4-1-176 0,-1-3 176 15,2 0 0-15,0 1 0 0,1-1 176 0,2 0-48 16,2 0 1008-16,2 0 208 0,2 0 32 0,0-6 16 31,5-3-416-31,1 0-80 0,2-3 0 0,1 1-16 16,3-4-688-16,-1 2-192 0,1-5 0 0,1 2 0 15,4-4-576-15,2 2-192 16,4-4-48-16,2 0 0 0,0 0 48 0,1-4 0 0,-1 2 0 16,2-6 0-16,-1 2 496 0,-1-5 96 0,1 0 32 0,-3 0 0 15,-3 1 352-15,1-4 80 0,1-1 16 0,-1-3 0 0,-2 1 720 16,-1-2 160-16,-1 1 32 0,0-1 0 0,-3-1-416 0,1-1-80 16,-2 1-16-16,-2 2 0 0,-1 2-560 0,-2 0-144 15,1 0 0-15,-5-3 0 16,1 1-720-16,-2-1-176 0,-2 5-48 0,-2 0 0 15,0 0-432-15,-2 2-96 0,-1-1 0 0,-2 6-16 16,1 1 784-16,0-1 144 0,1 5 48 0,-2 2 0 16,3 0-256-16,-1 0-32 0,4 0-16 0,1 2-9616 0</inkml:trace>
  <inkml:trace contextRef="#ctx0" brushRef="#br0" timeOffset="128931.04">16917 15369 24879 0,'1'-6'2208'0,"-1"3"-1760"0,0-1-448 0,0 4 0 0,0-3 656 0,0 1 48 0,2-2 16 0,-2-2 0 0,0-1-1264 0,-2 0-256 0,-1 2-48 0,-5 5-16 0,0 3 432 0,-5 3 96 16,-1 4 16-16,-5 2 0 0,-2 7 320 0,-3 1 160 15,1 4-16-15,-3-1 0 16,-1 5 256-16,1 1 48 0,0-1 16 0,4-2 0 0,2 1 240 0,4-1 64 0,5-4 0 16,-1 3 0-16,5 1 192 0,0-1 32 0,2 0 16 15,1-6 0-15,3-3-592 0,1 1-112 0,3-1-32 0,2-2 0 16,3 0-464-16,2-3-80 15,1-5-32-15,2-2 0 0,1 0 160 0,1-4 144 0,1 0-208 16,0-6 80-16,1 2 752 0,1-6 144 16,-1 1 48-16,2-3 0 0,-1-4-304 0,2 0-48 15,1-4-16-15,-3-3 0 0,2 0 192 0,-2 0 48 0,0-2 0 0,-2 0 0 16,-4 2-176-16,0 2-16 0,-4 2-16 0,-2 2 0 16,-1-5-288-16,-2 1-48 0,-3 1-16 0,-3 1 0 15,0 1-592-15,-3 4-128 0,-1 2-32 16,-4 2-10992-16,3 1-2208 0</inkml:trace>
  <inkml:trace contextRef="#ctx0" brushRef="#br0" timeOffset="131924.56">22441 15167 25791 0,'-3'0'2304'16,"1"-3"-1856"0,2 2-448-16,0 1 0 0,0 0 0 0,0 0-288 0,-1-2 32 0,0-1 16 0,-2 2 784 0,2-4 160 0,1 4 16 0,0-4 16 0,0 3 192 0,0 2 32 0,0 0 16 0,1 0 0 0,-1 4 112 0,0 0 0 0,-1 5 16 0,0 3 0 0,-2 4-192 0,-1 2-32 0,1 5-16 0,-4 0 0 0,0 4-416 15,-2 2-96-15,1-1-16 0,-3 1 0 0,0 0-16 0,1 0-16 0,-2 2 0 0,0 0 0 0,0-3-176 16,2-2-128-16,1-5 144 0,1 1-144 0,0 2 0 0,-1-3 0 16,3-4 0-16,1 1 0 0,2-5-128 0,0-4-128 15,4 1-32-15,2-4-11616 16,1 0-2336-16</inkml:trace>
  <inkml:trace contextRef="#ctx0" brushRef="#br0" timeOffset="132649.87">23025 15236 6447 0,'-4'0'576'0,"0"0"-576"0,0 0 0 0,2 0 0 0,1 0 3296 0,0 0 544 0,-1 0 128 0,1 0 0 15,-3 0-3392-15,1-3-576 0,-2 3-320 0,1-3 48 0,-1 3 272 0,0 0-192 0,0 0 192 0,0 0-160 0,-1 3 160 0,-1 0 224 0,2 1-48 0,-3 2-16 16,0 0 1312-16,0 1 272 0,-1 5 48 0,0-1 16 16,-1 1 240-16,-1 3 32 0,-1-2 16 0,1 4 0 15,-1 1-976-15,-2 1-192 0,2-1-32 0,0-2-16 16,-1 0-608-16,1 0-112 0,3-1-32 0,-2-1 0 16,1 1-128-16,0-2 0 0,0 2 0 0,3 1 0 0,-2 3 0 15,3-3 0-15,1 2 0 0,1 2 0 16,1-1 0-16,2-3-144 0,1 2 144 0,2-2 0 0,0-2-128 0,3-2 128 15,3-2 0-15,1-1 0 0,2-5-208 0,1 1 64 16,3-4 16-16,0-1 0 16,1 0-256-16,1-1-32 0,2-2-16 0,-1-3 0 15,-1 2 240-15,0-1 32 0,0-1 16 0,0-1 0 0,0 1 144 0,1-4-208 16,-3 1 80-16,1-1 128 0,-1-2-160 0,-2-2 160 16,1 2 0-16,-2-1-144 15,0-3 304-15,0 0 64 0,0-2 16 0,-1-1 0 0,0 1 80 0,-1-2 0 16,-1 1 16-16,-2 1 0 0,1 0-192 15,-3 0-144-15,0-1 192 0,-3-2-192 0,0 4 192 0,-2-2-64 0,-1 3 0 16,-2-2-128-16,-4 2 144 0,0 0-144 16,-3 1 0-16,-1 2 144 0,-1 2-144 0,-3 0 0 15,-1 1-160-15,-2 3 160 0,1-2-384 0,-2 3 32 16,1 0 0-16,-1-2 0 0,0 6 128 0,0-4 32 16,2 2 0-16,-1-1-10288 0,4 1-2048 0</inkml:trace>
  <inkml:trace contextRef="#ctx0" brushRef="#br0" timeOffset="154386.1">11562 15587 159 0,'-10'-9'0'0,"-4"2"0"0,2-3 0 0,3 4 0 0,3 4 3856 0,1-2 752 0,-2-1 160 0,-6-3 32 0,-4-1-2576 0,-8-4-512 0,-3-2-112 0,-2 3 0 0,3 1 1216 0,2 5 256 0,0-1 64 0,3 5 0 0,2 0-1344 0,1 4-256 0,1 0-48 0,2 2-16 0,3 0-1072 0,0 0-208 0,3 1-64 15,3-4 0-15,2 1-128 0,0-2 0 0,3 0-160 0,2 0 160 0,1-2 0 0,1 1 0 0,3-3 0 0,4-1 0 0,2-3 192 0,4 0 48 0,3-2 0 0,7-6 0 0,5 0-80 0,4-3-16 16,11-6 0-16,4 1 0 16,8-2-16-16,6-5 0 0,4 1 0 0,0-4 0 0,-1 3-128 15,-5 1 0-15,0 2-192 16,3-1 192-16,7 1-128 0,-1-1 128 0,-2 4 0 15,4-3 0-15,1 6 0 0,1-3 0 0,-1 5 0 0,4 2 0 0,3 2 0 16,2 0 0 0,1-3 0-16,-2 0 0 0,1 3 0 0,-3 0 128 0,-2 4-128 15,-4 2 192-15,-3 1-192 0,-4 0-144 16,-1 2 144-16,-3 1-208 0,0 4 208 0,-4 2 0 0,-1 2 0 16,-4 4 0-16,-4 1 0 0,-2 2 0 0,-3 0 0 0,-5-3 0 15,-2 2 0-15,0-2 0 0,2 2 0 0,-3-1 0 16,-3 3 0-16,-1-1 0 0,-1 4 0 0,-3-1 0 15,-2 1 0-15,-3 0 0 0,-1 2 0 0,-3-4 0 0,-3 4 0 0,-3-3 0 0,-2 1 0 16,-1-3 0-16,-1-4 0 0,0 4 0 0,-1-2 0 0,0 2 0 16,-1-2 240-16,0 0-16 15,0-2 0-15,-1-2 0 16,1 2 80-16,-2-2 16 0,1 1 0 0,1-4 0 16,-3 2-128-16,3-3 0 0,-2 0-16 0,0 0 0 15,-1-3-176-15,0 2 0 0,0-1 0 0,-2-1 0 16,1 2 0-16,-2-2 0 0,0 0 0 0,-1-4 0 15,0 4 0-15,-1-3 0 0,-1 1 0 0,-1-2 0 0,-1 0 0 0,-1-2 0 16,2 2 0-16,-1-5 0 0,-1-1 144 0,0 1-144 16,-1-2 160-16,0-2-160 0,-2 1 192 0,1-1-64 15,-2-2-128-15,-2-1 192 0,0-1-192 0,0 2 0 16,0-4 0-16,-2-1 0 0,1 4 0 0,1-5 0 16,0 4 0-16,0 0 0 0,2 4 0 0,3 4 128 0,0 0-128 15,2-1 0-15,1 3 0 0,2 1 0 0,1 0 0 16,1 0 0-16,2 2 0 0,1 1 0 0,2-1 0 0,0 4 0 15,1 0 0-15,2 3 0 0,2 3-192 0,2 0 192 32,-1 4-512-32,3 2 0 0,-2 0 0 0,3 5 0 0,3 2 128 0,-2 2 48 15,1 1 0-15,-2 1 0 0,-1 4 144 0,-2 1 16 0,-2 1 16 0,-2-1 0 16,0 1 160-16,-2 0 0 16,0 1 0-16,-2 1 0 0,2-2 0 0,-1 7 0 0,2 4 0 0,0 0 128 15,-1 1-128-15,2-2 0 0,-3 1 0 0,0-6 128 16,-1 1-128-16,-2-7 192 0,-2-2-64 0,0-2 0 15,-2-3-128-15,-2 0 192 0,0 1-64 0,-5-4 0 16,1 1 32-16,-3-3 16 0,-4 2 0 0,0-1 0 16,-4-2 64-16,-2 0 16 0,-1 1 0 0,-5-1 0 15,-2 2-256-15,1-6 144 0,6 0-144 0,-9-3-12928 16,-9-1-2656-16</inkml:trace>
  <inkml:trace contextRef="#ctx0" brushRef="#br0" timeOffset="172450.33">15616 17177 15663 0,'12'-16'1392'0,"-3"0"-1120"0,-1 5-272 0,-3 4 0 0,0 1-480 0,2-4-160 0,8-13-16 15,8-11-16-15,6-11 240 0,1-2 48 0,-3 3 16 0,-5 3 0 0,-3 9 1904 0,-5 1 368 0,0 2 80 0,-3 3 0 0,0 2 144 0,-1 1 32 0,0 1 0 0,0-3 0 0,-1 6-864 0,-1 0-160 0,1 1-48 0,-2-1 0 16,0 5-688-16,-1-2-144 0,-1 1-16 0,0 3-16 16,-2 0-608-16,-1 1-112 0,-1 2-16 0,0 0-16 15,-2 3-80-15,-2 1-16 0,1 3 0 0,-2-1 0 16,-1 3 112-16,-1 3 32 0,-4 0 0 0,-3 6 0 15,-2 3-688-15,-4 2-144 0,2 2-32 0,-3 3 0 16,-1-1-256-16,0 1-48 16,0 1-16-16,-1-2 0 0,1 1 1216 0,-3 0 224 0,1 4 48 0,-2-4 16 0,2 3 1152 0,-3-4 224 15,1-2 64-15,-1 0 0 0,0 0 432 0,0-3 80 0,1-1 32 16,2 0 0-16,0-2-480 0,1 3-112 0,0-3-16 16,0-2 0-16,1 2-512 0,1 0-96 0,1-1-32 0,1-2 0 15,0-1-400-15,1 0-176 0,1 1 128 0,2-4-128 16,3 1 0-16,0-2-176 0,3 1 16 0,0-2 0 15,2 2 160-15,1-1-192 0,1-2 192 0,2 0-192 16,-1 1-192-16,3-2-32 16,2 1-16-16,0-2 0 0,5-2 48 0,3-5 16 0,4 2 0 0,4-5 0 15,5-1 368-15,4-3 0 0,3 0 192 0,2-3-64 0,2-3-128 16,1 1 0-16,0 1 0 0,-1 1 0 16,1 0-464-16,-3 1 16 0,-1-1 16 0,0-1 0 15,-1-1 288-15,-3 1 144 0,-1 4-160 0,-2 0 160 0,0-1 0 0,-2 1 0 16,-1 2 0-16,-1 2 0 0,-3 2 128 0,1 0-128 15,-2 1 0-15,-3 3 0 16,1 0 0-16,-2 2 0 0,-2 1 0 0,0 0 0 16,-3 3-560-16,0 0-16 15,-2 0 0-15,-3 0 0 0,1 3-144 0,-2 0-48 16,-2 1 0-16,-2 5 0 0,-1 1 912 0,-1 2 176 0,-1 2 48 0,-2 0 0 0,-1 2 176 0,-2 3 32 16,-3 1 16-16,1-2 0 0,-2 2-336 0,-3 1-80 15,-1 1-16-15,-2 1 0 0,0-1-160 16,-3 0 0-16,-2 3 0 0,-4-3-7680 15,-2 4-1600-15</inkml:trace>
  <inkml:trace contextRef="#ctx0" brushRef="#br0" timeOffset="181456.21">4298 9445 35007 0,'-6'-6'3120'15,"0"2"-2496"-15,1-1-496 0,1 4-128 0,2-2-720 0,-3 0-176 0,-4-7-16 0,-7-3-16 0,-7-5-720 0,-5-7-144 0,-4-1-16 0,-4 0-16 0,2-1 1184 0,-6 1 224 0,1 1 48 0,-3 3 16 0,0 4 352 16,-4 0 0-16,-1 6 0 0,-5-1 0 16,-5 4 832-16,-6 0 176 0,-6 3 32 0,-3 2 16 15,0 2-80-15,-1 2-16 16,0 2 0-16,-7-2 0 0,-3 4-784 0,6-2-176 0,14 2 0 0,-5-2 0 0,-5 5 192 15,0-4 64-15,4 1 32 0,2 0 0 0,4-2 176 16,5 4 48-16,6-2 0 0,4-1 0 0,8-1-192 16,1 2-48-16,3-1 0 0,3 1 0 0,3-1 144 15,4 3 32-15,1 0 0 0,7-2 0 0,2-2 48 0,5-2 16 16,3 3 0-16,3 4 0 16,1-1-48-16,3 4 0 0,2 2 0 0,3 3 0 0,2 3-288 0,2 3-176 15,2 1 192-15,2 3-192 16,-1-3 0-16,2 1 0 0,0 8 0 0,2 4 0 0,-1 6 0 0,-2 3 0 15,-3-9 0-15,-1 7 0 0,1 14 128 0,-2 7-128 16,0 5 0-16,-4 3 0 0,0 2 0 0,-3 0 0 0,0 6 0 0,-4 3 0 16,-1-3 0-16,-4-3 0 0,2-7-240 15,-3-2 80-15,-1-1 160 0,-1 0 0 0,0-5 0 0,-1-2 0 32,-1-1 0-32,-1-5 144 0,1-2-144 0,-3-4 160 0,3-3-160 0,-1-2 0 0,1 2 0 15,-1-2 0-15,2-4 0 0,-3 2 256 0,-3-2-32 0,-1 0-16 16,1 1-208-16,-2-2 176 0,1-3-176 0,0-1 160 0,0 1-160 0,2-3 0 15,0-2 144-15,5-1-144 0,0-4 240 0,3-3-32 32,4-3 0-32,0-2 0 0,2 0 288 0,3 0 48 15,1-2 16-15,4 1 0 0,2-2-240 0,4-2-64 16,2-1 0-16,9-6 0 0,13 2 112 0,14-6 16 16,14-3 0-16,13-4 0 0,7 1-64 0,16-9-16 15,18-2 0-15,5-5 0 0,1 1 0 0,-2 1 0 16,-6-1 0-16,-3 1 0 0,-1 0-304 0,-13 2-224 15,-16 3 32-15,5-1 16 16,0 0-848-16,1-3-192 0,1 1-16 0,-4-5-16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1T16:41:48.25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19729 12027 911 0,'3'-3'0'0,"-2"3"0"0,0-2 0 0,-1 1 0 0,1-2 1264 0,-1 3 160 0,2-2 48 0,-1 1 0 0,1-2-1024 16,1-1-192-16,0 2-32 0,0-2-16 0,-1 1-208 0,1-2 144 0,-1 1-144 0,0 4 128 0,-1-3-128 0,-1 2 0 0,0 1 0 0,0 0 128 0,0 0 560 0,0-2 96 0,-1 2 32 16,-2 0 0-16,2 0 848 0,0 0 160 0,1 0 32 15,0 0 16-15,0 0 144 0,0 0 32 0,0 0 0 16,0 0 0-16,0 0-448 0,-14-16-96 16,13 12-16-16,-2 1 0 0,1 0-624 0,-2-2-128 0,0 4-32 0,1-4 0 15,-1 3-352-15,0-1-80 0,-1 0-16 0,0 1 0 16,-1 0-256-16,0 0 0 0,0 0 0 0,-2 0 0 15,0 0 336-15,-5-1 64 16,1 3 16-16,-3-1 0 0,-2 1 112 0,0 0 32 0,-2 1 0 0,-1 2 0 16,1-1 0-16,-1 4 0 0,0 1 0 0,-1 3 0 15,1-1-192-15,-2 4-48 0,1 3 0 0,1 2 0 16,4-2-128-16,0 3-16 0,0 3-16 0,0 4 0 0,3 3-160 16,2-1 0-16,3 3 0 0,1 1 0 0,5 0 0 0,-1 3 192 15,3-2-192-15,2 0 192 0,0 1 0 0,2-2 0 31,2-1 0-31,0 1 0 0,0 3 0 0,2-9 16 0,-2-1 0 0,3-1 0 0,3 5-208 0,3-1 144 16,2-4-144-16,3-3 128 16,2 1 0-16,2-6-128 0,-2-7 192 0,4 1-64 15,4-4-128-15,2-2 160 0,5-4-160 0,0-7 160 0,4 4-160 0,-2-6 0 0,3-1 144 16,-2-2-144-16,1-4 0 0,-3 0 0 16,-2-3 0-16,0 3 128 0,0-3-128 0,-3 0 192 15,-3 1-64 1,-1 1 0-16,0-5-128 0,-1-3-128 0,-2 0 128 0,0 2-192 0,-2-4 192 15,-2-2 0-15,0 1 0 0,-4 2 0 16,-2-3 128-16,-3 1 0 0,0-3 0 0,-3 1 0 16,-3-1-128-16,-2 0 192 0,-4 3-64 0,-1 0 0 0,-1 2 16 0,-4 0 16 0,-1-2 0 0,-3 2 0 15,-1 1 64-15,-2 1 16 0,-1 2 0 0,-3 2 0 16,0 1-112-16,-2 3 0 0,-4 3-128 0,-1 0 192 16,-1 1-64-16,-5 2-128 0,-1 1 176 0,-3 0-176 31,0 2 0-31,-3 1 0 0,-1 3 0 0,-3 3 0 0,1 0 0 0,1 1 0 0,4 1 0 0,2 2 0 15,3 1 0 1,2-1-224-16,2-1 64 0,1 1 16 16,0 1-432-16,-1 1-64 0,1 0-32 0,-1 1-19040 15</inkml:trace>
  <inkml:trace contextRef="#ctx0" brushRef="#br0" timeOffset="1">19377 12640 11055 0,'0'-2'976'0,"0"-2"-784"0,1 4-192 0,-1 0 0 0,1 0-128 16,-1 0-80-16,1 0-16 0,1-2 0 0,-1 2-528 0,0-4-96 0,0 4-32 0,-1 0 0 0,0 0 0 0,0 0 0 0,0 0 0 0,0 0 0 0,0 0 880 0,0 0 288 0,0 0 0 0,0 0 0 15,-23 0 304-15,18 0 64 0,0 1 16 0,0 2 0 16,1-3 64-16,1 0 16 16,1 0 0-16,1 0 0 0,1-3 32 0,0 2 16 0,0-2 0 0,1 0 0 15,2 0 224-15,-1 1 32 0,0 1 16 0,0-3 0 0,1 4-656 16,-1-3-128-16,-1 1-32 0,2 2-5376 16,-2 0-1088-16</inkml:trace>
  <inkml:trace contextRef="#ctx0" brushRef="#br0" timeOffset="2">19176 12708 14735 0,'3'-3'1312'16,"-2"-1"-1056"-16,0 1-256 0,-1 2 0 0,2 1 192 0,-1 0-32 0,1-5 0 0,2-1 0 0,0 0-160 0,1-2 0 0,0 0 0 0,-2 0 128 0,1 2 480 0,0 0 96 0,-1 0 0 0,0 2 16 0,-1-1 400 0,1 1 80 0,-1 1 16 16,1-1 0-16,-2 2-176 0,0 2-16 0,1-3-16 15,-1 6 0-15,-1-3-448 0,0 1-96 0,-1 1-16 0,-2 2 0 16,2-2 192-16,1-2 16 15,0 0 16-15,0 0 0 0,0 0-128 0,-11 19-32 16,9-15 0-16,1-2 0 0,0 2-352 0,0-2-160 0,0 0 128 0,-1 3-128 16,0 1 0-16,-1-1 0 0,1 3 0 0,-2 1 0 0,-1 1 0 15,-1-3 0-15,-3 2 0 0,1 0 0 16,-2 1 640-16,-3-1 64 0,-1-2 0 0,-4 3 0 0,-3-1 256 16,-3 6 48-16,-4-1 16 0,-4 1 0 0,-5-2-512 0,-7 6-80 15,-8 7-32-15,-6 2 0 0,-7 3-208 0,-3 0-64 16,3 1 0-16,-9 3 0 0,-8 3 96 0,-7 5 16 15,-4 3 0-15,-3 4 0 0,0-2-32 0,5-1 0 16,4-4 0-16,-4 2 0 16,-4 0-48-16,1 2-16 0,3 0 0 0,7-5 0 0,10-2-144 0,7-2 0 15,6-3 0-15,5-3 128 16,4 0-128-16,5-3 0 0,6-5 0 0,4-4 0 16,2-1-352-16,7-3-48 0,5-1-16 0,3-3-18032 0</inkml:trace>
  <inkml:trace contextRef="#ctx0" brushRef="#br0" timeOffset="3">17152 12707 21183 0,'-1'0'1888'15,"0"-4"-1504"-15,-1 3-384 0,1 1 0 0,1 1 2048 0,0-1 320 0,0-1 80 0,-1 0 16 0,0-2-1440 0,1 2-272 0,2 1-64 0,-2 0-16 0,0 0-320 0,0 0-64 0,15 14-16 0,-7-8 0 0,-1 0-272 0,2 7 0 16,0 5 0-16,1 4-144 0,2 1 144 0,-1-1 0 15,1 4 0-15,-2-1 0 0,-1-1 304 0,-1 2 32 16,-2-1 16-16,1 1 0 16,-2-4 160-16,-2 0 16 0,1 3 16 15,-2-5 0-15,1-1-240 0,-1-5-48 0,0 2-16 16,0-6 0-16,-1 0 224 0,2-4 48 0,-1-3 16 0,1-2 0 0,2-1-16 0,0-4 0 0,1 1 0 16,1-3 0-16,1-4-128 0,2-3-16 15,-2 1-16-15,1 0 0 16,-2-2-224-16,2-1-128 0,2-7 160 0,0-4-160 0,0-1 0 0,-2 1 128 15,-2 1-128-15,0 0 0 16,-2-1 0-16,-1 0 0 0,0-2 0 0,1 1 0 0,0 3 0 0,-1-3 0 16,-1 1 0-16,2-2 0 0,-1 2 0 0,0 1 0 0,0 0 0 0,-1 2 0 15,1 4 0-15,0-3 0 0,-2 3 0 0,-1 1 0 16,2-2-240-16,-3 1 16 0,0 5 0 0,-1 0 0 16,1 4-624-1,-2 1-128-15,1 3-32 0,0 2-16576 0</inkml:trace>
  <inkml:trace contextRef="#ctx0" brushRef="#br0" timeOffset="4">17707 12745 30399 0,'-3'-3'2704'0,"0"0"-2160"0,1 1-544 0,2 2 0 0,-1 0 144 0,-1-1-144 16,0-2 0-16,-2-1 144 0,-1-2-2240 0,-1 2-448 0,1-2-80 0,1 0-32 0,1 2 1216 0,0 2 240 0,1-2 48 16,-1 2 16-16,1 4 1136 0,-2 2 160 0,0 0 64 0,1 2 16 0,-2 2 656 15,0 2 144-15,-1 3 32 0,-1 0 0 0,2 2-448 16,-1 1-96-16,2 0-16 0,0 0 0 0,0-3-208 0,1 3-48 16,1 0-16-16,1 2 0 0,-1-3 192 0,2-1 32 15,2-2 16-15,-1 1 0 0,1-3-160 16,2-1-16-16,1 1-16 0,1-1 0 0,2-3 208 15,-1 0 32-15,2 1 16 0,-1-6 0 0,0 1 64 0,0-2 16 16,2-2 0-16,0-2 0 0,0 2-80 16,0-3-16-16,0-2 0 0,-1 1 0 0,0 0-176 0,0-3-32 15,0 2-16-15,-1-4 0 0,1 0 16 0,-2 0 0 16,0 1 0-16,-1-3 0 0,1 1 176 0,-2 1 32 16,-1 2 16-16,0 1 0 0,-2 0 16 0,-1-1 0 15,1 2 0-15,-2-2 0 0,0 2-112 0,-2 1-32 16,0-3 0-16,-1 5 0 0,2 2-160 0,-1-2-16 15,-1-4-16-15,1 4 0 0,1 1-32 0,-1 3 0 16,2 0 0-16,2 3 0 0,-1 1-192 0,1 1 0 0,3-1 128 0,3 5-128 16,-1-3 0-16,2 3 0 0,-1 1 0 0,2-3 0 15,0 2 0-15,0 1 0 0,0 2 0 0,-1-3 0 16,0 1 0-16,-1 0 0 0,-1 2 0 0,1-5 0 16,-2 5-192-16,0-3 0 0,0 1 16 0,-1-1 0 15,-1 1-400-15,0-3-64 0,-1 2-32 16,0-3 0-16,0 0-1296 0,0-2-256 0</inkml:trace>
  <inkml:trace contextRef="#ctx0" brushRef="#br0" timeOffset="5">17960 12189 39615 0,'-2'4'1760'0,"1"-2"352"16,0 2-1680-16,1 0-432 0,0 1 0 0,1-2 0 0,2 3 272 0,-1 3-16 0,3 7-16 0,1 4 0 0,4 5-240 0,1 1 0 0,2 2 0 0,-2-3 0 0,-1-3 0 0,0 0 0 0,1 7 0 0,1 5 0 0,-1 1 0 15,-1 1 0-15,-1 1-144 0,-3-1 144 0,-1 1 0 0,-3-2 0 0,1-1 0 0,-3-3 0 16,0-1 0-16,-1-2-144 0,-1-1 144 0,1-3 0 31,-1-2-688-31,0-1-48 0,1-2-16 0,-1-6-10672 0,0 0-2144 0</inkml:trace>
  <inkml:trace contextRef="#ctx0" brushRef="#br0" timeOffset="6">18494 12073 16575 0,'-3'2'1472'0,"2"1"-1168"15,0-3-304-15,1 3 0 0,0-3 1536 0,0 4 240 0,0 2 48 0,-1 3 16 0,-1 5-1008 0,2 4-208 0,0 4-48 0,0 1 0 0,3 1 896 0,-2 1 192 16,0 4 16-16,2-1 16 0,1 0-48 0,-2 5-16 0,2-1 0 0,-2 0 0 0,2 1-816 0,-2-1-176 0,1 3-16 0,1-3-16 0,-2-1-144 0,2-2-16 0,1 3-16 16,0-4 0-16,1-3-432 0,-1-2 0 0,1 1 128 0,-1-2-128 15,0-2-624 1,-3-4-144-16,2-1-48 0,-1-2-10864 0,-1-3-2176 0</inkml:trace>
  <inkml:trace contextRef="#ctx0" brushRef="#br0" timeOffset="7">20213 12663 31327 0,'-3'-3'2784'0,"1"1"-2224"0,0 0-560 0,1 2 0 0,1-2 576 0,-1-1 0 0,-1 2 0 0,-3-1 0 0,0-2-320 0,0 0-64 0,0-1-16 0,2 4 0 0,1-1 624 0,1-1 128 0,2 2 32 0,3 1 0 0,0 0-64 0,5 0-16 0,2 0 0 0,4 0 0 16,4 4-544-16,2 2-96 15,2 0-32-15,1 4 0 0,2 2-208 0,1 1 144 0,-1 3-144 0,-1-3 128 16,0 6-128-16,0-1 0 0,0 5 0 15,-2-1 0-15,-2 3 192 0,0-1-64 0,-1 2 0 0,0 3 0 16,1-1 144-16,1 3 32 0,2 1 0 0,-1 0 0 16,2-3 160-16,3 2 48 0,6 1 0 0,4 3 0 0,4-1-128 0,3 1-32 15,3-5 0-15,0 0 0 0,-1-4-160 16,0 2-16-16,-1-2-16 0,1 2 0 0,-4 0-160 0,-2-2 0 16,-3 2-192-16,-2 0 192 0,-1-2 0 0,-3 1 0 15,-2 3 0-15,-4-2 192 16,0 1-192-16,-4-1-176 0,-1 3 48 0,-4 1 0 31,-3-3-320-31,-2-1-48 0,1-2-16 0,-4-4 0 0,3-1-192 0,0-4-32 0,2-5-16 0,2-2 0 31,3-4-48-31,4-4-16 0,3-4 0 0,3-4-11120 0,5-3-2224 0</inkml:trace>
  <inkml:trace contextRef="#ctx0" brushRef="#br0" timeOffset="8">20963 12470 36863 0,'-2'0'3264'0,"1"1"-2608"0,-1 1-528 0,2-2-128 0,2 3 272 0,-2-2 32 0,0 5 0 0,0-2 0 0,2 5-304 15,0 1 0-15,1 4 0 0,1-1-144 0,-1 0-48 0,4 1-16 0,-2 3 0 0,2-1 0 0,0 4 208 0,1 1 0 0,-1 1-160 0,-1 1 160 0,1 1 0 0,-3-1 0 16,4 0 0-16,-4-1 0 0,1 3 0 0,-3 0 160 0,2-3-16 0,-1-3 0 0,1-3 288 15,0 0 48-15,0 2 16 0,-1-5 0 0,1-3 16 16,1-3 0-16,-1-1 0 0,1-1 0 0,1-5-112 16,0 0-16-16,1-2 0 0,1-2 0 0,-1-2-192 0,2-5-64 15,0 0 0-15,-1-2 0 0,2 1-128 0,0-4 128 16,-1 0-128-16,1-3 128 0,-2-2-128 0,2 1 0 16,-2 4 0-16,0-6 0 0,1-6 0 0,-2 3 0 15,2-1 0-15,-2 1 0 0,-1 3 0 0,1 0 0 16,-2 3 0-16,0-1 0 0,0 3 0 0,-2 0 0 15,1-2 0-15,0 3 0 0,-2 0-224 0,-1 0-80 16,2 1-16-16,-2 1 0 16,0 3-128-16,1 1-48 0,-1 3 0 0,0 1-11600 15,0 0-2336-15</inkml:trace>
  <inkml:trace contextRef="#ctx0" brushRef="#br0" timeOffset="9">21787 12607 5519 0,'-3'-7'496'0,"0"0"-496"0,0-1 0 0,1 4 0 0,-1 1 4544 0,2 2 832 16,-2-4 144-16,0 2 48 0,-3-6-3376 0,-3-2-656 15,0 2-144-15,-1-1-32 0,0 2 0 0,1 4 0 16,0 0 0-16,-1 2 0 16,1 2-480-16,0 2-112 0,0 2 0 0,-2 2-16 0,2 0-496 0,-2 4-112 15,-1 3-16-15,-2 5 0 0,2 1-128 0,-3 3 0 16,1 4 0-16,2-4 0 0,2 3 0 0,1-3 0 16,2-2 0-16,3-2 0 0,2 1 0 0,2-3 0 0,0 0 0 15,2-4 128-15,1 1 256 0,0-3 32 16,2-2 16-16,1 2 0 0,1-4-288 0,0 2-144 0,2 1 160 15,-1-6-160-15,2 1 0 0,-1-2 0 0,2-2 0 16,1 0-160-16,1 0 160 0,0-3-208 0,1 0 80 0,0-4 128 16,0 1-128-16,-1-3 128 0,-1-1 0 0,-1 0 0 15,-1-2 0-15,-1-3 0 16,-1 1 128-16,-1-2-128 0,-2 2 160 0,-2-3-160 0,1 3 192 0,-3 0-192 16,2-1 336-16,-2 4-32 15,-1-1-16-15,0 2 0 0,1 1-128 0,-1 3-32 0,0 2 0 0,0 1 0 0,0 3-128 16,0 0 128-1,0 0-128-15,0 3 128 0,1 1-128 0,1 0 0 16,0 1 0-16,-1 1 0 0,2 5 0 0,-2 4 0 0,2-2 0 0,-2 5 0 0,1 1 0 0,0 4-144 16,-2 1 144-1,1-4-208-15,0 1 208 0,0-1-176 0,0 0 176 0,2 1-160 0,1-5 160 0,-2 2 0 16,2-1 0-16,0 1-128 0,0-2-64 0,3-3 0 16,-2 0 0-16,0-3 0 15,-1 1-640-15,1-5-144 0,2 2-32 0,-2-2-10416 16,0-4-2080-16</inkml:trace>
  <inkml:trace contextRef="#ctx0" brushRef="#br0" timeOffset="10">22072 12078 3679 0,'2'-3'320'0,"-2"3"-320"0,0-2 0 0,0 2 0 16,0 0 5136-16,0 0 960 0,1 0 192 0,-1 0 48 0,1 2-4096 0,-1-2-800 0,1 3-160 0,-1-3-48 0,0 0-1104 0,0 0-128 0,0 0-192 0,4 19 32 0,-4-12-768 0,0-4-160 16,-1 2-16-16,0 0-16 0,-1 0 416 0,1-1 64 0,0-2 32 0,0 0 0 15,1 0 784-15,-2 1 144 0,1-3 48 0,1 1 0 0,0 1 736 0,0-2 160 16,-1 3 16-16,1-3 16 0,0 1 0 0,0 1 0 15,1 0 0-15,-1 0 0 0,0-2-336 0,0 3-80 16,0-2-16-16,0-1 0 0,0 0-384 0,0 0-80 16,0 0-16-16,0 0 0 0,0 0-48 0,0 0-16 15,0 0 0-15,0 0 0 0,0 0-144 0,0 0-48 16,0 0 0-16,0 0 0 0,0 0-128 0,0 0 0 16,0 0 0-16,0 0 0 0,0 0 0 0,0 0 0 15,0 0 0-15,-20 5 0 16,18-5 0-16,1-3 0 0,-1 3 144 0,0 0-144 0,1 0 144 0,0-2-144 15,-1 1 192-15,0 1-192 0,1 0 192 0,-2 0-192 16,1 0 192-16,-1 0-192 0,2 1 144 0,0-1-144 16,-2 2 0-16,2-2 144 0,-1 4-144 0,0-1 0 0,1-1 144 0,-1-1-144 15,-1 3 208-15,-1 1-16 16,2 1-16-16,-1 0 0 0,2 4-176 0,-1 3 0 16,0-1 0-16,1 4 0 0,1 6 0 0,0-2 0 0,0 2 0 0,0 3 0 15,1 1 0-15,-1-1 0 0,2 3 0 16,-2 3 0-16,-2-3 0 0,1 7 0 0,0 0 0 0,-1-2 0 15,-2 1 0-15,0 0 0 0,-1 1 0 0,0-2 0 0,0 1 0 0,0 0 0 16,0-2 0-16,2 0 0 0,-1-1 0 16,0 2 0-16,2 1-192 0,2-2 192 0,-1 2-192 0,1-2 192 15,1-4-160-15,0 1 160 16,0-5-672-16,0 2-32 0,1-1-16 0,-2-5 0 16,0 1-1664-16,0-7-336 0,1-2-64 0,-1-5-12000 0</inkml:trace>
  <inkml:trace contextRef="#ctx0" brushRef="#br0" timeOffset="11">22672 12283 26719 0,'-4'-3'2368'0,"2"1"-1888"0,2 1-480 0,0 1 0 0,1 0 560 15,0-3 16-15,1 0 0 0,0-4 0 0,2-2 1024 0,1 0 224 0,3-4 32 0,4 4 16 0,0-1-352 0,2-1-80 0,-1 3-16 0,1-2 0 0,1 4-752 0,-2 0-160 0,1 0-16 0,-3 0-16 16,1 2-176-16,-1 1-48 0,-1 3 0 0,-1 0 0 0,-2 3-256 0,1-2 0 0,-2 4 0 0,-1 1 0 0,-1 2 0 0,-1 0 0 16,1 5 0-16,0 0 0 15,-2 3 0-15,0 3-224 0,-1 1 64 0,-1 2 16 16,0 1 144-16,-3 1-128 0,1 3 128 0,-2-1-128 0,-1 2 128 15,-1 1 0-15,-1 2 0 0,-2-1 0 0,0 0 0 0,-2 3 144 16,-1-5-144-16,-2 4 160 0,1-1-32 0,-4 0 0 16,0 1 0-16,-3-1 0 0,2-1-128 0,-2-3 0 15,0-1 0-15,0-4 128 0,2-3-128 0,-1-3 0 16,1 2 0-16,-2-4 0 0,1 1 128 0,1-3-128 16,-2-1 128-16,-2 2-128 0,1-1 0 0,-1-2 0 15,1 1 0-15,0-1 0 0,0-3 0 0,4 0 0 16,5-4 0-16,0 0 0 0,-1-3 0 0,0-1 0 0,0-2-128 15,4-1 128-15,0-2 0 0,3 0 0 0,1 0 0 16,0-4 0-16,4 4 144 0,-2-5 0 16,3 3 0-16,0-2 0 0,3 2-16 0,0-2-128 0,3 4 192 0,2-1-64 15,2 1-128-15,1 0 128 16,1 2-128-16,2 1 128 0,2-2-128 0,1 3 128 0,1 2-128 16,1 0 128-16,2 4 32 0,2 0 0 0,0 2 0 15,2 4 0-15,1 1-160 0,-1 3 0 0,1 0 0 0,-2 0 0 16,1 2 160-16,-2-1-160 0,1 1 192 0,-3 0-192 15,0-2 128-15,-2 1-128 0,0-1 0 0,-1 2 0 16,-4-2 0-16,0 1 0 0,0 1 0 0,-2 0 0 16,-2-2-336-1,-1 0-80-15,-2-1-16 0,-1-1-12912 0,-1 2-2592 0</inkml:trace>
  <inkml:trace contextRef="#ctx0" brushRef="#br0" timeOffset="12">19474 11212 27647 0,'-1'-4'2448'0,"0"2"-1952"0,0-1-496 0,1 2 0 0,0 1 992 0,0-2 96 0,0 2 32 0,0-4 0 0,1 2-1504 16,-1-1-288-16,0-1-64 0,0 3-16 0,-1-1 288 0,1 4 48 0,-1-2 16 0,-1 4 0 0,2 0 224 0,-1-1 176 0,0 6-208 0,0 0 80 15,1 2 800-15,1 3 160 0,0 3 48 0,2 1 0 16,0 1-256-16,3 0-48 0,1 0-16 0,1 4 0 16,3 2-368-16,2 2-192 0,0 2 192 0,1-1-192 15,1 1 480-15,-2-1-16 0,2 1 0 0,-2-3 0 16,0 0 64-16,0-4 16 0,-1 0 0 0,-2-3 0 15,0-3-96-15,0-1 0 0,-2-3-16 0,2-2 0 16,-1-3 96-16,-2-2 32 0,2 1 0 0,-2-6 0 16,1 0-128-16,-1-2-32 0,2-4 0 15,-1-2 0-15,2-3-96 0,-1 1-32 0,-2-3 0 0,2-2 0 0,1-1-144 0,-1-7-128 16,0 2 192-16,-2 4-192 0,-2 2 128 0,0-1-128 16,1-10 0-16,-1-7 0 0,0-2 0 0,0-1 0 15,-3-2 128-15,2-2-128 0,-2 5 0 0,1-6 160 16,0 0-160-16,1 3 128 15,0 3-128-15,0-1 0 0,1-3 0 0,-1 3 0 0,3-1 0 0,0 5 0 16,0 6 0-16,1 1 0 16,1 6 0-16,-3 1-224 0,1 4 48 0,-2 2 16 15,1 2-208-15,-1 1-32 0,0 5-16 0,-1 1 0 16,-2 0-1248-16,2 6-256 0</inkml:trace>
  <inkml:trace contextRef="#ctx0" brushRef="#br0" timeOffset="13">20226 11509 35935 0,'-5'-6'3200'0,"0"-1"-2560"0,0 1-512 0,3 3-128 0,1 0 672 0,-1 1 112 16,1 0 32-16,-1-4 0 0,-2 0-1248 0,-1-4-240 0,-1 1-48 0,-1 1-16 0,0 0 368 0,0 2 80 0,1 3 16 0,-2 3 0 15,1 0-304-15,-2 0-64 0,1 3-16 0,-2 1 0 0,0 5 384 0,-1-2 80 0,1 5 0 0,-1 1 16 16,2 2 688-16,0-4 128 16,2 6 16-16,-1-3 16 0,2 4 256 0,1-4 48 0,3 1 16 0,-1 1 0 15,3-1-528-15,0 1-96 16,0 1-32-16,2-2 0 0,0 1-336 16,2-4 0-16,1-2 0 0,0-1 128 0,2-2-128 0,2-1 192 0,-1 1-64 0,2-5 0 15,1-2-128 1,1-4 0-16,0-1 0 0,-1 2 0 0,1-6 0 0,1 2 0 15,0-3 0-15,-1-1 0 0,-1 1 0 0,-1 0 0 16,-2 0 0-16,0-3-128 0,-1 1 128 0,1-4 0 16,-2 1 0-16,-3 2 0 0,2-3 0 0,-3-1 0 15,-1-1 0-15,0-1 0 0,-1 0 128 0,0 0 64 16,-1 3 16-16,0 0 0 0,1 4 16 0,-2 2 0 0,2 3 0 0,2 5 0 16,-2-1-64-16,0 6-16 0,0 1 0 0,1 4 0 0,1 2 0 0,1 5 0 31,0 5 0-31,1 2 0 0,1 0-144 0,-1-1 0 0,1-1-160 15,0 2 160-15,2 3-304 0,-1 1 48 0,3-1 0 0,-2-2 0 32,3 1-272-32,-1-4-48 0,1-4-16 0,-1 0 0 15,0-4-784-15,-1 1-160 0,0-6-16 0,0-2-14208 0</inkml:trace>
  <inkml:trace contextRef="#ctx0" brushRef="#br0" timeOffset="14">20690 11600 35007 0,'-5'4'1552'0,"0"-1"320"0,1 0-1488 0,2 1-384 0,1-2 0 0,-1-2 0 0,2 4-688 0,-2-1-208 0,-2 4-32 0,-1 2-16 0,0 3-1104 0,0 0-240 0,0-2-32 0,2-2-16 0,-1 0 1648 0,2 2 336 0,-2-4 64 0,0 3 16 0,0-3 528 0,2-2 128 15,-2 0 0-15,2-1 16 0,-1 0 1392 0,1-1 288 16,-1-2 48-16,1 0 16 0,-1 0-112 0,1-2-32 16,-1-2 0-16,2-1 0 0,0 0-848 0,0-1-160 0,1-5-32 15,0 1-16-15,2 0-336 0,1-5-64 16,-1 2-16-16,3-3 0 0,-1-3-192 0,1 1-32 31,0-1-16-31,1-1 0 0,1 0-160 0,0-1-128 0,0 3 192 0,0-2-192 0,2 0 128 0,0 3-128 16,1 1 0-16,2 2 0 0,2-2 0 0,0 0 0 15,4 4 128-15,-1-4-128 0,3 1 0 0,1 1 0 0,0 2 0 0,0 0 0 16,2 2 0-16,0 1 0 0,-2-1 0 16,1 4 0-16,-2-3 0 0,-1 3 0 0,1 0 0 0,1-2 0 15,0 2-864-15,2-4-80 16</inkml:trace>
  <inkml:trace contextRef="#ctx0" brushRef="#br0" timeOffset="15">16595 14216 911 0,'8'-10'0'0,"-2"4"0"0,2-3 0 0,-2 3 0 0,-5 5 512 0,2-2 32 16,2-1 0-16,5-8 0 0,6-4 352 0,2-6 80 0,-1 1 16 0,-2 1 0 0,-2 1 480 0,-5 3 80 0,-2 0 32 0,-1 4 0 0,-1-1 128 0,-1 6 16 0,-2-2 16 0,0 2 0 0,0 2-288 0,-1 1-64 0,2 1-16 0,-4 3 0 31,1 0-960-31,-1 3-192 0,-3 3-32 0,-2 2-16 0,0 3-416 0,-4 3-80 15,-1 4 0-15,-6 1-16 0,0 3 32 0,-5 3 16 16,2 1 0-16,-5 2 0 0,-4 4 288 0,-4 5 128 16,-2-2-128-16,-2 1 192 0,-2-1 224 0,8-7 32 0,5-7 16 0,-9 7 0 0,-11 6-112 15,-13 9-32-15,-8 4 0 0,-7 4 0 0,0 3 64 32,0 1 16-32,8-3 0 0,-9 4 0 0,-10 9 256 0,-4 1 48 15,0 1 16-15,3-1 0 0,0 3 128 0,3 0 32 16,1 2 0-16,3-6 0 0,3-4-560 0,5-2-96 15,4-1-32-15,0-1 0 0,3-1-192 0,-4-2 0 16,1 3 0-16,0-6 0 0,7-8 0 0,-2 3 0 16,2 0 0-16,4-2 0 0,8-5 0 0,-3-1 0 15,-1 0 0-15,2 1 0 0,5-2 0 0,3-3 0 16,4-3 0-16,2 1 0 0,3-7 272 0,3 1 112 16,3-1 32-16,1-3 0 0,2-2 384 0,3-2 80 0,3-2 16 0,3-1 0 15,4-4-448-15,2 1-96 0,1-3-16 16,4 1 0-16,3-1-336 0,2-2 0 0,2 3 0 15,2-1 0-15,1-3 0 0,2 2-256 16,4 0 32-16,3 1 16 0,2 1-48 0,3-3-16 16,-1-1 0-1,2-1 0-15,2 2 272 0,0-7-160 16,2 0 160-16,-1 0-128 16,3-5 128-16,3 1 0 0,2 0 160 0,2-2-160 15,2-3 512-15,6 2 0 0,4-2 0 0,3 3 0 0,4-4-144 0,3 0-32 16,3-1 0-16,3 0 0 0,4 2-208 0,7-3-128 0,7 2 160 0,4 0-160 15,-3 0 0-15,7 2 0 0,4-1 0 0,7 5 0 0,6 1 0 0,0 0 0 0,-2 2 0 0,5-2 0 16,1 6 0-16,2-2 0 0,-3-1 0 0,2-1 0 0,4-4 0 16,-4 1 0-16,-4-6 0 0,-6-2 0 0,-4 0 128 15,-1-2-128-15,2 2 0 0,-6-1 0 0,-2 1 160 0,-5 0-160 0,-3 2 160 16,0 1-160-16,2 2 144 0,-4-3-144 16,-4 1 128-16,0-1-128 0,2 0 176 0,-3 2-48 0,-4 1-128 15,-2 1 192-15,-4 2-192 0,-4 1-128 0,-2 3 128 16,-3-3-208-16,1 6 336 0,-1-3 80 0,2 3 16 0,-1-1 0 15,0-1-224-15,-2 3 144 0,-4-4-144 0,-2 1 128 16,-4-1 64-16,-3 0 16 0,-3 0 0 0,-1 0 0 16,-4-1-64-16,-2 1-16 0,-1 0 0 0,-6-3 0 15,-2 3 0-15,-4 3 0 16,-1-2 0-16,-3 1 0 0,-3 5-128 0,-2-1 0 0,0 1 0 0,-3 2 128 0,-2 1-128 16,1 0 0-1,0 1 0-15,-2 1 128 0,0-1-128 0,0 0 0 16,2 0 0-16,-2 1 0 0,1-2 0 0,0-1 0 0,0 0 0 0,-2 1 0 15,3-4 0-15,-2 2 0 0,2-2 0 0,-2-1 0 0,1-2 0 16,-1 0 0-16,0-3 0 16,-1-3 0-16,-1 3 0 0,0-6 240 0,-1 0-16 0,-2-4 0 15,1 0 64-15,-4-5 16 0,-1 2 0 0,0-6 0 16,-4-2-16-16,-2-2 0 0,-1-4 0 0,-2-3 0 0,-4-4-80 0,0-1-16 16,-1 0 0-16,-3-6 0 0,-2-3 0 15,-2-3-16-15,2 2 0 0,-5-3 0 0,-2-5-176 0,-1 0 0 16,-1 1 0-16,-1-2 0 0,-1 1 0 0,-3 0 0 15,0 1 0-15,0 1 0 0,1 4 0 16,-2 3 0-16,-1-3 0 0,-1 2 0 16,1 5 0-16,0-1 0 0,1-1 0 0,3 1 0 15,2 0 0-15,-1 0 0 0,2 1 0 0,3 4 0 0,4 1 0 0,-6 0 0 16,-1-5 0-16,-3 1 0 0,3 1 0 16,-1 3 0-16,1 1 0 0,2 0 0 0,1 6 0 0,-2 2 0 15,2-3 0-15,0 4 0 0,2 3 0 0,1 3 0 16,0 0 0-16,1 3 0 0,-1 1-176 0,2 4 48 15,0-1 0-15,1 2 0 0,0 1 128 0,1-1 0 16,2 0 0-16,3 2 0 0,4-2 0 0,2 0 0 16,2-2 0-16,3-1 0 0,3 5-192 0,1-5 64 15,1 0 0-15,1-3 0 0,0-1 128 0,2 3 0 16,0 0 0-16,-2-2 0 16,2 4-496-16,0-1-64 0,-1 1-16 0,1 2 0 15,-1 1-224-15,1 2-48 0,-2 2-16 0,1 1-18208 0</inkml:trace>
  <inkml:trace contextRef="#ctx0" brushRef="#br0" timeOffset="16">21744 14064 35935 0,'-4'-4'3200'0,"1"1"-2560"0,3 0-512 0,0 3-128 0,0-3 560 0,-1 3 80 0,0-3 32 0,-2-1 0 0,0-5-272 0,-2 1-48 0,1 0-16 0,0 4 0 15,2-1-336-15,-1 4 0 0,2-1 0 0,-1 2 0 0,0 0 160 0,1 0-32 0,-1 3-128 0,-1 4 192 0,0 3-192 0,-4 4 0 0,1 5 0 16,-2 3 0 0,-1 7 0-16,-4 3 0 0,0 6 0 0,-3 3 0 0,-2 0 0 0,-1 6 0 0,-4 3 0 15,-1 5 0-15,-2 4 0 16,-3 4-128-16,1 4 128 0,-2-4 0 0,3 0 0 16,-1-2 0-16,-1-2 0 0,1-1 0 0,0 2 0 0,1 0 272 15,0 3-16-15,-1-2-16 0,2 1-64 0,-4-5-16 16,2 1 0-16,0-5 0 0,2-2-160 0,0-3 0 0,2 1 0 0,-7 4 128 15,-8 14-128-15,-5 2 0 0,1 2 144 0,-2-8-144 16,2-4 0-16,3-4 0 0,8-14 0 0,-5 1-192 0,-4 5 192 16,-3-3 0-16,3-6 0 0,4-4 0 0,2-4 0 15,4-8 0-15,4-1 0 0,2-5 0 0,4-4 160 0,2 1 16 16,2-3 0-16,4-4 0 0,2 0-176 0,3-2 160 31,1-2-160-31,2-2 160 0,1 0-160 0,2 0 192 0,2 1-192 16,0-1 192-16,1 0-192 0,0 0 192 0,3 3-192 0,0-3 192 0,3 3-192 0,-7-3 0 15,24 3 0-15,-10-1 0 0,5-2 0 0,1 0 0 16,4 0 0-16,4 0 0 0,1 0 128 0,3-5-128 0,3 2 0 31,2-3 128-31,5-1-128 0,3 0 128 0,2 1-128 0,1-5 128 16,1 0 48-16,5-2 0 0,4-2 0 0,5 2 0 0,5 0-176 0,5-1 160 16,8 2-160-1,3 0 160-15,4 1-160 0,5 0 0 0,6-2 0 0,1 4 0 16,1 2 0-16,10 2 0 0,5 4 0 0,4 1 0 15,1 4 0-15,1 0 0 0,3 4 0 0,0 2 0 0,-6-1 0 0,4 1 0 16,4 0 0-16,-4-4 0 0,0 0 0 0,-5-5 0 16,-1-2 0-16,-2 1 0 0,-2-4 0 0,1 2 0 15,-1-4 0-15,0-1 0 16,0-3 0-16,-3 1 240 0,-4-3-48 0,3 1 0 16,2 0 32-16,-1 0 0 0,1-1 0 0,-3-1 0 0,2 3-224 15,-2-1 0-15,-3 1 0 0,-5 3 0 0,-5-2 0 16,-5 3 0-16,-4-1 0 0,-7 1 0 0,-5-1 0 0,-8 2 0 15,-13 4 0-15,-3-1 0 0,-7 2-192 0,-4-3-16 16,-4 3-16-16,-5-1 0 0,-8 1 0 0,-3-2 0 16,-5 0 0-16,-4 0 0 0,-2-1 224 0,-3 2 0 15,-2-1 0-15,-1-5 0 0,-2 4 192 0,0-2 96 16,-3 0 16-16,-1-1 0 0,-1-3 80 0,-2 3 32 16,0-2 0-16,-3 0 0 0,-1-2-128 0,-3 1-32 0,-2 2 0 15,-1-2 0-15,-4 2-256 0,-2 1 0 0,1 1 0 0,-4 1 0 16,1 0 0-16,-2-1 128 0,-3 4-128 0,0-5 0 15,-3 2 128-15,-1-2-128 0,-2 0 0 0,-1-5 0 16,-3-1 0-16,-4 0 0 0,-3-4 128 0,-4-1-128 16,-1 1 0-16,-1-4 0 0,-4 0 128 0,1-7-128 15,0-2 0-15,-3 0 128 0,1 0-128 0,-1-2 0 16,-3-1 176-16,0-2-176 0,3-1 160 0,-5 0-160 16,-3-5 192-16,-1-1-64 0,0 2-128 0,0 5 192 15,0 2-32-15,1 1-16 0,-1-1 0 0,1-3 0 16,0 0-144-16,1 1 0 0,-2-1 0 0,-2-3 0 0,2-1 0 15,2-1 0-15,3-1 224 0,1-1-64 16,1-2-160-16,1 0 0 0,-1-4 144 0,2 1-144 0,2-4 256 0,0 4 0 16,-1-4-16-16,3 1 0 0,2 0-240 15,0 4 0-15,2 1 0 0,-1 3 0 0,2 1 0 0,-2 2 0 16,1 2 0-16,-1 2 0 0,0 0 0 0,0 3 0 16,-1 1-160-16,-1 5 160 0,3 1-224 0,3 3 32 15,1 3 16-15,-5 3 0 0,-5-2-16 0,-1 4 0 16,3 2 0-16,3-1 0 0,3 3 48 0,1 2 0 15,2 0 0-15,3 0 0 0,1 4-32 0,5-1 0 16,4 4 0-16,0-2 0 0,2 3-160 0,0 3-48 16,2-2 0-16,-1 4 0 15,0-1-512-15,-1 2-128 0</inkml:trace>
  <inkml:trace contextRef="#ctx0" brushRef="#br0" timeOffset="17">21781 15049 28559 0,'-4'3'2544'15,"2"-3"-2032"-15,0 3-512 0,2-3 0 0,0 0-128 0,-1 0-128 0,0 0-32 0,-1 4 0 0,-2-4-160 0,0 2-48 0,2-1 0 0,-2-1 0 0,3 3 704 0,-2-3 144 0,2 0 32 0,-1 0 0 0,2 2 704 0,-2-2 160 0,0 4 32 16,1 0 0-16,-1 4-192 0,1 2-16 0,-1 3-16 16,0-1 0-16,1-2-416 0,-1 6-96 0,-1 2-16 0,1 2 0 15,-2 2-304-15,-1 3-64 0,0 0-16 0,0-3 0 16,0 0-144-16,-3 1 0 0,-1-4 0 15,0 3 0-15,1-4 0 0,-2-1 0 0,0 2 0 0,-3-1 0 16,2 1-144-16,-1 1 144 0,0-2-192 0,-2 1 192 16,0-3-1600-1,2 3-224-15,1-6-32 0,1 2-16 0,3-5-928 0,0 0-176 16,4-4-32-16,0 0-7648 0</inkml:trace>
  <inkml:trace contextRef="#ctx0" brushRef="#br0" timeOffset="18">22188 15083 17503 0,'-2'-2'1552'0,"0"-2"-1232"0,0 0-320 0,0 3 0 0,1 0 1008 0,0 1 144 0,-3-4 16 16,-1-2 16-16,-2 0-1184 0,-1 0 0 0,2-1-224 0,-2 4 32 0,1 3 512 0,0 0 128 0,-2 3 0 0,-1 4 16 0,0-1 912 0,-1 4 176 0,3-2 48 0,-2 2 0 0,-3 6-368 0,-1 3-64 0,-2 4-16 0,-2 5 0 16,3-2-768-16,1-2-144 15,-3 2-48-15,4 0 0 0,0-2-192 0,1 2 0 0,3-4 0 0,1 0 0 16,2-2 0-16,-1-1 0 0,4-1 0 0,0-2 0 15,1 3 432-15,1-1-16 16,1-4 0-16,0 2 0 0,2 0-240 0,2-4-48 0,1 0-128 0,2-3 192 0,2-2-352 16,3 0-80-16,2-2-16 0,2-1 0 15,1-3-512-15,2-2-96 0,-1-3-32 0,2-2 0 16,-1 0 384-16,0-6 80 0,2 3 16 0,-1-4 0 16,-1 0 224-16,-2 0 32 0,-3 3 16 0,0-4 0 0,2 0 288 0,1-2 64 15,-4-3 16-15,1 3 0 0,-1 0 576 0,-1 0 112 16,-3 1 32-16,0-3 0 0,0-2-144 0,-3-2-32 15,-1-3 0-15,-1 3 0 16,-3-1-208-16,-2 1-48 0,-2-3-16 0,-2 3 0 0,-2 2-320 16,-3-2-176-16,-3 0 192 0,-1 3-192 15,-2 1 0-15,-2 3 0 0,2 4-240 0,-2 0 80 0,-2 3 160 0,-1 3-208 16,1 4 80-16,0-1 128 0,4 4-160 16,0-1 160-16,0 4 0 0,2 3-144 15,5 0-368-15,-1-2-80 0,1 4-16 16,3 0-10032-16,2 0-2016 0</inkml:trace>
  <inkml:trace contextRef="#ctx0" brushRef="#br0" timeOffset="19">22766 14979 36863 0,'-1'-6'1632'0,"-1"3"336"16,-1-2-1584 0,1 3-384-16,1 0 0 0,-1 1 0 0,0 1 304 0,-1 0-32 0,-2-3 0 0,-3 3 0 0,-1 0-1088 0,-2 3-208 0,-1 4-64 0,-1-1 0 0,-3 7-352 0,0-1-80 0,-2 4-16 0,-2 3 0 0,-1 3 640 0,-2 1 128 0,1 2 32 0,0 1 0 0,1 1 528 0,0-1 208 0,4-1-176 0,-1-3 176 15,2 0 0-15,0 1 0 0,1-1 176 0,2 0-48 16,2 0 1008-16,2 0 208 0,2 0 32 0,0-6 16 31,5-3-416-31,1 0-80 0,2-3 0 0,1 1-16 16,3-4-688-16,-1 2-192 0,1-5 0 0,1 2 0 15,4-4-576-15,2 2-192 16,4-4-48-16,2 0 0 0,0 0 48 0,1-4 0 0,-1 2 0 16,2-6 0-16,-1 2 496 0,-1-5 96 0,1 0 32 0,-3 0 0 15,-3 1 352-15,1-4 80 0,1-1 16 0,-1-3 0 0,-2 1 720 16,-1-2 160-16,-1 1 32 0,0-1 0 0,-3-1-416 0,1-1-80 16,-2 1-16-16,-2 2 0 0,-1 2-560 0,-2 0-144 15,1 0 0-15,-5-3 0 16,1 1-720-16,-2-1-176 0,-2 5-48 0,-2 0 0 15,0 0-432-15,-2 2-96 0,-1-1 0 0,-2 6-16 16,1 1 784-16,0-1 144 0,1 5 48 0,-2 2 0 16,3 0-256-16,-1 0-32 0,4 0-16 0,1 2-9616 0</inkml:trace>
  <inkml:trace contextRef="#ctx0" brushRef="#br0" timeOffset="20">23173 14995 24879 0,'1'-6'2208'0,"-1"3"-1760"0,0-1-448 0,0 4 0 0,0-3 656 0,0 1 48 0,2-2 16 0,-2-2 0 0,0-1-1264 0,-2 0-256 0,-1 2-48 0,-5 5-16 0,0 3 432 0,-5 3 96 16,-1 4 16-16,-5 2 0 0,-2 7 320 0,-3 1 160 15,1 4-16-15,-3-1 0 16,-1 5 256-16,1 1 48 0,0-1 16 0,4-2 0 0,2 1 240 0,4-1 64 0,5-4 0 16,-1 3 0-16,5 1 192 0,0-1 32 0,2 0 16 15,1-6 0-15,3-3-592 0,1 1-112 0,3-1-32 0,2-2 0 16,3 0-464-16,2-3-80 15,1-5-32-15,2-2 0 0,1 0 160 0,1-4 144 0,1 0-208 16,0-6 80-16,1 2 752 0,1-6 144 16,-1 1 48-16,2-3 0 0,-1-4-304 0,2 0-48 15,1-4-16-15,-3-3 0 0,2 0 192 0,-2 0 48 0,0-2 0 0,-2 0 0 16,-4 2-176-16,0 2-16 0,-4 2-16 0,-2 2 0 16,-1-5-288-16,-2 1-48 0,-3 1-16 0,-3 1 0 15,0 1-592-15,-3 4-128 0,-1 2-32 16,-4 2-10992-16,3 1-2208 0</inkml:trace>
  <inkml:trace contextRef="#ctx0" brushRef="#br0" timeOffset="21">15990 15214 25791 0,'-3'0'2304'16,"1"-3"-1856"0,2 2-448-16,0 1 0 0,0 0 0 0,0 0-288 0,-1-2 32 0,0-1 16 0,-2 2 784 0,2-4 160 0,1 4 16 0,0-4 16 0,0 3 192 0,0 2 32 0,0 0 16 0,1 0 0 0,-1 4 112 0,0 0 0 0,-1 5 16 0,0 3 0 0,-2 4-192 0,-1 2-32 0,1 5-16 0,-4 0 0 0,0 4-416 15,-2 2-96-15,1-1-16 0,-3 1 0 0,0 0-16 0,1 0-16 0,-2 2 0 0,0 0 0 0,0-3-176 16,2-2-128-16,1-5 144 0,1 1-144 0,0 2 0 0,-1-3 0 16,3-4 0-16,1 1 0 0,2-5-128 0,0-4-128 15,4 1-32-15,2-4-11616 16,1 0-2336-16</inkml:trace>
  <inkml:trace contextRef="#ctx0" brushRef="#br0" timeOffset="22">16574 15283 6447 0,'-4'0'576'0,"0"0"-576"0,0 0 0 0,2 0 0 0,1 0 3296 0,0 0 544 0,-1 0 128 0,1 0 0 15,-3 0-3392-15,1-3-576 0,-2 3-320 0,1-3 48 0,-1 3 272 0,0 0-192 0,0 0 192 0,0 0-160 0,-1 3 160 0,-1 0 224 0,2 1-48 0,-3 2-16 16,0 0 1312-16,0 1 272 0,-1 5 48 0,0-1 16 16,-1 1 240-16,-1 3 32 0,-1-2 16 0,1 4 0 15,-1 1-976-15,-2 1-192 0,2-1-32 0,0-2-16 16,-1 0-608-16,1 0-112 0,3-1-32 0,-2-1 0 16,1 1-128-16,0-2 0 0,0 2 0 0,3 1 0 0,-2 3 0 15,3-3 0-15,1 2 0 0,1 2 0 16,1-1 0-16,2-3-144 0,1 2 144 0,2-2 0 0,0-2-128 0,3-2 128 15,3-2 0-15,1-1 0 0,2-5-208 0,1 1 64 16,3-4 16-16,0-1 0 16,1 0-256-16,1-1-32 0,2-2-16 0,-1-3 0 15,-1 2 240-15,0-1 32 0,0-1 16 0,0-1 0 0,0 1 144 0,1-4-208 16,-3 1 80-16,1-1 128 0,-1-2-160 0,-2-2 160 16,1 2 0-16,-2-1-144 15,0-3 304-15,0 0 64 0,0-2 16 0,-1-1 0 0,0 1 80 0,-1-2 0 16,-1 1 16-16,-2 1 0 0,1 0-192 15,-3 0-144-15,0-1 192 0,-3-2-192 0,0 4 192 0,-2-2-64 0,-1 3 0 16,-2-2-128-16,-4 2 144 0,0 0-144 16,-3 1 0-16,-1 2 144 0,-1 2-144 0,-3 0 0 15,-1 1-160-15,-2 3 160 0,1-2-384 0,-2 3 32 16,1 0 0-16,-1-2 0 0,0 6 128 0,0-4 32 16,2 2 0-16,-1-1-10288 0,4 1-2048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1T16:43:08.28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13566 15208 159 0,'8'-6'0'0,"4"2"0"0,-2-2 0 0,-3 2 0 0,-2 3 3856 0,-1-2 752 0,2 0 160 0,5-2 32 0,3-1-2576 0,7-2-512 0,2-1-112 0,2 1 0 0,-3 1 1216 0,-1 3 256 0,0 0 64 0,-3 3 0 0,-2-1-1344 0,0 4-256 0,-1-1-48 0,-2 1-16 0,-2 1-1072 0,0-1-208 0,-3 2-64 15,-2-4 0-15,-2 1-128 0,0-1 0 0,-2 0-160 0,-2 0 160 0,-1-1 0 0,0 1 0 0,-4-3 0 0,-2 0 0 0,-2-2 192 0,-4 0 48 0,-2-1 0 0,-5-5 0 0,-5 1-80 0,-3-2-16 16,-10-3 0-16,-2 0 0 16,-7-2-16-16,-6-2 0 0,-2 0 0 0,-1-3 0 0,2 3-128 15,3 0 0-15,0 1-192 16,-2 0 192-16,-5 0-128 0,0 0 128 0,1 2 0 15,-2-1 0-15,-2 3 0 0,0-2 0 0,0 4 0 0,-3 0 0 0,-2 2 0 16,-2 0 0 0,-1-2 0-16,2 0 0 0,-1 2 0 0,3 0 128 0,1 2-128 15,3 2 192-15,3 0-192 0,4 1-144 16,0 0 144-16,2 2-208 0,1 1 208 0,3 2 0 0,1 2 0 16,3 1 0-16,3 2 0 0,2 0 0 0,3 1 0 0,4-2 0 15,1 1 0-15,0-1 0 0,-1 1 0 0,2-1 0 16,3 2 0-16,0 0 0 0,1 2 0 0,3 0 0 15,2 0 0-15,2 0 0 0,0 2 0 0,4-3 0 0,1 2 0 0,4-1 0 0,1 0 0 16,0-2 0-16,2-2 0 0,-1 2 0 0,2-1 0 0,-1 2 0 16,1-2 240-16,0 0-16 15,1-2 0-15,0 0 0 16,-1 1 80-16,2-2 16 0,-1 1 0 0,-1-2 0 16,3 1-128-16,-3-2 0 0,2 0-16 0,0 0 0 15,0-2-176-15,1 1 0 0,0 0 0 0,1-1 0 16,-1 2 0-16,3-2 0 0,-1 0 0 0,1-3 0 15,0 3 0-15,1-1 0 0,0 0 0 0,2-2 0 0,0 1 0 0,1-2 0 16,-1 2 0-16,0-4 0 0,1 0 144 0,0 0-144 16,1 0 160-16,0-3-160 0,2 2 192 0,-1-1-64 15,1-1-128-15,2-1 192 0,0-1-192 0,1 2 0 16,-1-3 0-16,1-1 0 0,0 3 0 0,-1-3 0 16,1 3 0-16,-1-1 0 0,-2 3 0 0,-2 2 128 0,0 1-128 15,-2-1 0-15,0 1 0 0,-2 2 0 0,-1-1 0 16,-1 0 0-16,-2 2 0 0,0 0 0 0,-2 0 0 0,0 2 0 15,-1 0 0-15,-1 2 0 0,-2 2-192 0,-2 0 192 32,1 2-512-32,-2 2 0 0,1 0 0 0,-2 2 0 0,-3 2 128 0,2 2 48 15,-1 0 0-15,2 0 0 0,0 3 144 0,2 1 16 0,2 1 16 0,2-2 0 16,-1 2 160-16,3-1 0 16,-1 1 0-16,2 1 0 0,-2-2 0 0,1 5 0 0,-2 2 0 0,1 0 128 15,0 1-128-15,-2-1 0 0,3 0 0 0,0-3 128 16,1 0-128-16,2-4 192 0,1-2-64 0,0 0 0 15,2-3-128-15,1 0 192 0,1 1-64 0,3-2 0 16,0 0 32-16,3-2 16 0,2 1 0 0,1 0 0 16,3-1 64-16,1-1 16 0,2 1 0 0,3 0 0 15,2 1-256-15,0-4 144 0,-6 0-144 0,8-2-12928 16,7 0-2656-16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1T15:23:19.38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3307 3334 33743 0,'-12'-23'736'0,"0"-1"160"0,1 5 16 0,2 6 48 0,4 4-768 0,2 3-192 16,-2-2 0-16,-4-3 0 0,-6-6 0 0,-7-8 0 0,-5 0 0 0,-8-1 0 0,-4 4-832 0,-8 4-64 0,-5 2-16 0,-9 6 0 0,-5 3-624 0,-9 5-112 0,-10 0-16 0,-9 4-16 0,-1 0 288 0,-6 2 64 0,-1 4 16 0,-2-2 0 0,-1-1 1440 0,0 1 304 0,3 0 48 0,3-1 16 0,2 4 1376 0,1-1 288 31,1 3 48-31,4 4 16 0,2 1-816 0,5 3-176 0,1-1-16 0,5 2-16 0,2 5-464 0,7 1-96 16,5 2 0-16,6 5-16 0,1 4 128 0,6 0 16 15,7 2 16-15,4 5 0 16,3 0-400-16,2 3-96 0,3 4-16 0,5 8 0 0,5 8-128 0,4 2-16 0,6-7-128 16,6-3 192-16,2-2-192 0,4 9 176 15,6 17-176-15,3 11 160 16,2 2-160-16,1 2 0 0,1-4 0 0,2 13 0 15,3 17 0-15,2-2 0 0,0-10 0 0,1 8 0 0,0 16 0 0,-1 0 0 0,-2-13 0 0,1 16 0 32,-2 19 0-32,-5 3 0 0,-2 3 0 0,-6 1 0 0,-5-11 0 15,-5 17 0-15,-7 13 128 0,-7 3-128 16,-4 2 0-16,-3-6 0 16,-2-6 0-16,-1-3 0 0,2-3 0 0,6-13 0 0,6-9 0 0,3-13 0 0,7-10 0 0,2-17 0 0,3-12 0 0,4-6 0 0,0-11 144 15,3-8 0-15,4-12 0 0,0-6 0 0,-1-7 48 0,2-3 0 31,1-2 0-31,1 3 0 0,-1 4-192 0,1-4 0 0,0-7 0 0,-2-3 0 0,-1-4 0 32,0-3 0-32,1-2 0 0,-1 0 0 0,-1 1 0 0,-1-1 0 15,1-1 0-15,-2 3 0 0,1-2 0 0,-1 0 0 16,-1-1 0-16,1 0 0 0,0-3 0 0,0 3 0 16,1-6 0-16,1-4 0 0,0-4 336 0,4-2-16 15,4-6 0-15,0-6 0 0,2-3 304 0,2-4 48 16,4-2 16-16,2-7 0 0,4-1 0 0,3-4 0 15,4-2 0-15,0-3 0 0,-1 4-256 0,3-3-48 16,3-3-16-16,5 1 0 0,3-1-224 0,2 3-144 0,3 2 192 16,0 4-192-16,64-13 0 0,-58 23 0 15,6-1 0 1,2 4-672-16,11 2-32 0,11 4-16 0,9 0-20480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11T15:23:49.95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1011 15761 34095 0,'-6'-3'3024'0,"1"-1"-2416"0,3 2-480 0,2 2-128 0,0-3 0 0,0-1 128 0,0-2-128 0,-3-4 128 0,3-5-1024 0,2-2-192 0,1 2-32 0,2-1-16 0,-1 0 1472 0,2 1 304 0,2 2 48 0,-2 0 16 15,2 1 256-15,0-2 64 0,1 0 16 0,0 0 0 16,5-1-112-16,0-1-32 0,-1 0 0 0,3 0 0 16,4-3-448-16,2-3-80 0,3 0-32 0,2-3 0 15,4-1-336-15,4-2 0 0,1-1 0 0,4-4 128 16,6-2-128-16,0-3 0 0,2-3 0 0,-3 2 0 16,-4 4 0-16,-1 0 0 0,1-2 0 0,-3 5 0 15,-7 6 0-15,3-2 0 0,7-6 0 0,2 2 0 0,1 0 0 16,3-1 0-16,8-3 0 0,-1-3 0 0,-3 2 256 0,3-5-32 15,6-1 0-15,-3-2 0 0,-12 11 32 16,4-1 0-16,1-1 0 0,0 5 0 0,-8 3-256 0,0 0 0 16,1-3 0-16,-2 1-160 0,-5 5 160 15,-5 0 0-15,-4 6 0 0,-4 0 0 0,-3 6 0 0,-3 0 0 16,-2 2 0-16,-2 4 0 0,-3 0 0 0,-3 1 0 16,-1 4 128-16,-1-2-128 0,0 2 176 0,0 0-48 15,-1-1 0-15,-1-2 0 0,2 1-128 0,-1 0 0 16,0 2 0-16,-1-2 0 0,1 2 0 0,0-2 0 15,-2 1 0-15,1 2 0 0,-1-1 0 0,0-1 0 0,-1 2 0 16,-1 1 0-16,-1 0 0 0,-3-2-176 0,0 2 48 16,-3 0 0-16,-1 0-64 0,-3 0 0 0,0 2 0 0,-4-2 0 15,-2 1 192-15,-3 2 0 0,0-1 0 0,-2-1 0 16,0 2 0-16,-2 1 128 0,2-2-128 16,1 2 128-16,0-2-128 0,0-1 0 0,1 2 128 0,0 3-128 15,2-2 0-15,-2 2 128 0,2 0-128 16,-2 0 0-16,0 1 0 0,0 0 0 0,-1 2 0 0,0-1 0 15,-1-1 0-15,1 2 128 0,1-2-128 0,2-1 0 16,1-1 0-16,3 0 0 0,1-2 0 0,3 0 0 0,4-2 0 16,2 2 0-16,3-3 0 0,1 0 0 0,3 2 0 0,3-4 0 15,3 2-144-15,4-4 144 0,3 1-304 0,4-4 16 16,3 1 0-16,5-3 0 0,3-1 288 0,0 0 0 16,-1 2-128-16,3-5 128 0,0 3 0 0,-1-2 0 15,-1 2 0-15,-3 1 0 0,-2 2 0 0,0-2 0 16,-1 2 0-16,-1-2 0 0,-1 3 0 0,-2-1 0 15,-1 2 0-15,-2 1 0 0,-3 2 0 0,-1 2 0 16,-2 2 0-16,-3 2 0 0,-2 4 0 0,-4 2 0 16,-2 0 0-16,-5 6 0 0,-1 5-160 0,-3 2 160 0,-6 1-128 15,-4 5 128-15,-2-3 0 0,-2 2 256 0,-2-2-48 16,-2 5 0-16,-1 0 256 0,0 1 48 16,2 0 16-16,4-3 0 0,4-1 64 0,3 1 16 0,4-3 0 0,3 1 0 15,4-4-256-15,2 1-48 0,2-2-16 0,4 0 0 16,3-4-768-1,1-1-160-15,4 0-16 0,3-6-16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9T15:45:17.74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17961 8935 28559 0,'-6'0'2544'0,"0"-2"-2032"0,-1-2-512 0,4 4 0 0,0-2-144 0,-2-1-128 16,-5 2-32-16,-6-5 0 16,-5-3-2720-16,-5 2-560 0,-1-2-96 0,-1 2-32 15,-1 2 1280-15,2 1 240 0,-1 0 48 0,2-1 16 0,0 4 1552 0,3-2 320 16,1 3 64-16,2-3 16 0,3 3 3456 0,0 0 688 16,2 0 144-16,-1 0 32 0,0 3-736 0,-2-3-144 15,2 3-16-15,1-3-16 0,1 4-1792 0,1-2-352 0,3 2-80 16,2-1-16-16,2-3-656 0,2 0-128 0,1 0-16 15,3 0-16-15,2 1-176 0,1 1 0 16,3-2 0-16,2 3 0 0,2-2 288 0,2 1 32 16,4 1 0-16,4 1 0 0,6-1-160 0,4 0-32 0,4-2 0 0,6 2 0 15,1-1 304-15,3-4 48 16,4 2 16-16,1-4 0 0,1 1-192 0,2 0-48 0,4-1 0 16,3 1 0-16,3 1-16 0,2-2-16 0,3 2 0 15,0-2 0-15,0-2 64 0,-1 2 16 16,4-2 0-16,-1 2 0 0,-1 2-144 0,-2-2-32 0,-1-5 0 15,-3 2 0-15,-3 1-128 0,-2-3-176 0,1 1 48 16,-3 3 0-16,-2-2-464 16,0 3-96-16,-1 0-16 0,0-2 0 0,-3 3-1536 15,-3-1-320-15</inkml:trace>
  <inkml:trace contextRef="#ctx0" brushRef="#br0" timeOffset="8733.34">25400 5584 2751 0,'4'-2'256'0,"-2"2"-256"0,1-3 0 0,-2 2 0 0,1 1 560 0,1 0 64 15,1-2 16-15,3 2 0 16,2-4 672-16,2-1 144 0,0 1 16 0,-1 2 16 0,-2-2 368 15,0 3 64-15,-2-2 0 0,-1 0 16 16,-1 3-608-16,-2-3-128 0,-1 3-32 0,-1 0 0 0,-1 0-848 16,-1 0-160-16,-1 0-32 0,0 0-128 0,-2 3 0 0,0-3 0 15,5 0-192-15,0 0 48 0,0 0 144 0,-20 6-208 16,15-2 80-16,-1-1 128 0,1 0-128 0,0-2 128 16,0 1 0-16,0 1 0 0,0 1 272 0,1-2 128 15,-1-2 32-15,0 4 0 0,0-4 816 0,0 2 160 16,-1 0 48-16,1 0 0 0,0-2-128 0,-1 1-32 15,0 2 0-15,0-1 0 0,0-1-880 0,-2 4-176 16,0-1-48-16,-1-1 0 0,0 3-192 0,-2-3 0 16,1 4 0-16,-2-1 0 0,1-2 0 0,-2 2 0 0,-1 0 0 15,0 0 0-15,-1 0 128 0,0 0 96 0,-1 1 16 16,0-2 0-16,1 0 112 0,-1 1 32 0,0 0 0 0,-1-2 0 16,2 2-256-16,-2 1-128 0,-2-1 160 15,1 1-160-15,-3 1 128 0,0-2-128 0,-2 2 0 0,0 0 144 16,1-1-144-16,-1 3 0 0,0-2 0 15,-1 0 0-15,1 2 0 0,-1 1 288 0,1-1-48 0,-1-1-16 0,1 4 160 16,1-3 16-16,-1-2 16 0,1 0 0 16,2 0-144-16,0 2-16 0,2-3-16 0,1 0 0 0,-2-1-48 15,2 3-16-15,-2-1 0 0,2 0 0 16,0-2-32-16,-2 3 0 0,0-2 0 16,0 2 0-16,-1-2-144 0,0 2 0 0,0 1 0 0,1-2 0 15,1-1 0-15,0 0 0 0,-1 2 0 0,1-3 0 16,0 1 160-16,2-1-160 0,1 1 192 0,1-4-192 15,-1 2 128-15,-3 1-128 0,2 1 0 0,0-2 0 16,-1 1 0-16,0 0 128 0,-1 3-128 0,1-3 0 0,0 0 192 0,-2 1-64 16,2 2 0-16,-2-3-128 0,-1 4 192 0,-1-1-192 15,0-2 192-15,-1 2-192 0,1 1 0 0,-1 0 0 16,0-2 0-16,-1 2-192 0,2-2 192 16,3 0 0-16,1-2 0 0,-1 1 0 0,3-1 0 0,1 0 0 0,0 0 0 0,2 0 0 15,0-2 240-15,3-1-64 0,-3 0-16 0,1 1 0 16,3 0-160-16,-2-2 160 15,0 2-160-15,0-2 160 0,-1 2-160 0,0 1 0 16,0-1 0-16,-2-2 0 0,0 3 0 0,-1 0 0 0,0 1 0 0,1-2 0 16,-1 2 0-16,1-2 0 15,-1 2 0-15,0 0 0 0,0 0 0 0,0 2 0 16,-1 0 0-16,1 1 0 0,1 1 0 0,-1-4 0 0,1 4 0 0,2-1 0 16,-1-4 0-16,3 3 0 0,-3-1 0 15,3-1 0-15,0 4 0 0,-2-4 0 0,3 0 0 16,0 0 0-16,-1 0 0 0,-1 1 0 0,1 0 0 0,0-1 128 15,-3 3-128-15,1-3 0 0,0 0 0 0,-2 2 0 16,0-2 0-16,0 2 0 0,0-1 0 0,0-4 0 16,-1 3 0-16,2 1 0 0,-2-1 0 0,2 0 128 15,1 1-128-15,-3 2 0 0,0-3 144 0,2 2-144 0,1 0 0 0,0 2 0 16,1-4 0-16,1 1 0 0,3-5 0 0,1 3 0 16,0-2 0-16,1-1 0 15,2 2 0-15,1-4 0 0,-1 0 0 0,2 0 128 16,0 0-128-16,0-3 144 0,2 2-144 0,-1-3 160 15,1 2-32-15,2-2-128 0,-4 4 192 0,0 0-64 0,19-17-128 16,-11 9 192-16,0 2-192 0,2-2 192 0,3 0-64 16,2-2 0-16,2-2 0 0,1 1 0 0,3 0-128 15,0-2 0-15,1 1 0 0,0-1 128 0,1 4-128 0,-1-4 0 16,-2 0 0-16,2 0 0 0,3 1 0 0,-1 0 0 16,2-1 0-16,0 0 0 0,0 0 0 0,0 1 128 0,1-1-128 15,1 1 128-15,-1 0 0 0,1 2 0 16,1-4 0-16,0 2 0 0,1 0-128 0,0-3 0 15,-2 4 0-15,2-2 0 0,-3 1 0 0,-1-1 128 16,-1 4-128-16,2-4 0 0,0 3 0 0,0-2 0 16,-1 0 0-16,-1 2 0 0,1-3 0 0,1 3 0 15,-2-1 0-15,1 0 0 0,0-1 0 0,-1-1 0 0,-3 4 0 16,1-1 0-16,2-3 0 0,1 1 0 0,0 0 0 0,-1-1 0 16,-1 1 0-16,0-1 0 0,-1 2 0 15,1-1 0-15,-1 1 0 0,0 0 0 0,1 0 0 0,-1-1 0 16,0 1 0-16,-1 1 0 0,2 1 0 0,-2-1 0 15,-2 3 0-15,1-2 0 0,-1 0 0 0,0 0 0 16,-2 2 0-16,-1 1 0 0,2-4 0 0,0 4 0 16,-2-3 0-16,0 1 0 0,0 2 0 0,2 0 0 0,0 0 0 0,-1-3 0 15,1 3 0-15,2-1 0 0,0 0 0 0,1 1 0 16,1 3 0-16,2-4 0 16,-1 2 0-16,0 2 0 0,1-3 0 0,1 2 0 15,0-2 0-15,0-1 0 0,0 1 0 0,0 3 0 16,-1-4 0-16,-1 1 0 0,1 0 0 0,-3-1 0 15,1 0 0-15,-4-1 0 0,2 2 0 0,-2-2 0 16,-2 0 0-16,1-2 0 0,-1 0 0 0,-2-1 0 0,0 1 0 0,1-3 0 16,0 0 0-16,-1 0 0 0,1-1 0 0,-3 0 0 15,2 2 0-15,-1-2 0 0,-1 3 0 0,0 1 0 16,0 0 0-16,1 1 0 0,0 2 0 0,-2 1 0 16,-1-3 0-16,1 3 0 0,1 2 0 0,-1 1 0 15,-1 0 0-15,-1 1 0 0,0 0 0 0,-1 0 0 0,-1 1 0 16,0 1 0-16,-2 0 0 0,0 0 0 15,-2 0 0-15,-2 0 0 0,1 0 0 0,-2 1 0 0,-1-1 0 0,-1 0 0 16,-2 2 0-16,0-2 0 16,-1 2 0-16,-2-1 0 0,0 3 176 0,-2-4-48 15,1 3-128-15,-2 0 192 0,0-2-192 0,-1 4 0 16,-1-1 128-16,-1-1-128 0,0 4 144 0,-3-1-16 0,0 2 0 16,-1 2 0-16,2-2-128 0,-3 0-176 0,-2 5 48 0,-2-1 0 15,0 0 128-15,-2 2 0 16,-1-2 0-16,-2 2 0 0,2 1 0 0,0-3 0 0,-1 2 0 15,1 1 0-15,0-3 0 0,1 2 0 0,-2-2 0 16,0 0 0-16,-1 1 0 0,0 0 0 0,-1 2 0 0,-1-1 0 16,-1 1 0-16,0-3 0 0,-1 2 0 0,-1-2 0 15,-1 2 0-15,0-2 0 0,0 0 0 0,-3 1 0 0,0-1 0 16,-2 0 0-16,0-2 0 16,-2 0 0-16,-1 0 0 0,2 0 0 0,-1-1 0 0,1 0 0 15,-2 4 0-15,-2-3 0 0,0 5 0 0,1-3 0 16,3 4 0-16,1-4 0 0,2 1 0 0,3 0 0 15,3-4 0-15,-2 2 0 0,-1 0 0 0,1 2 0 16,5-3 0-16,-2-1 128 0,1 0-128 0,-1 1 128 0,2 0-128 0,0 0 0 16,1-2 0-16,0 2 0 0,2-1 0 0,1 1 0 15,-1-3 0-15,1 2 0 0,1-2 0 0,1 2 0 16,-1 0 0-16,2 1 0 0,0-3 0 0,0 2 0 16,1 1 0-16,1-2 0 0,-2 2 0 0,0 0 0 15,2 0 0-15,-1-1 0 0,2-1 0 0,-2 2 0 16,2-4 0-16,0 0 0 0,1 2 0 0,-1-2 0 15,1 0 128-15,0 0-128 0,-1 1 0 0,2-1 0 16,-1 0 0-16,0 0 0 0,0 0 0 0,1-2 0 16,1 2 0-16,-1 0 0 0,3-2 0 0,-1 2 0 15,2-2 0-15,0 2 0 0,3-3 0 0,-1 0 0 16,1 4 0-16,1-5-128 0,-2 4 128 0,1-2 0 16,-1 2 0-16,0 0 0 0,-1 0 0 0,0 1 0 0,-1 3 0 0,1-4 0 15,-1 4 0-15,-2-4 0 0,-1 4 0 16,2-4 0-16,0 3 0 0,0-2 0 0,2 2 0 15,0-3 0-15,1-1 0 0,0 0 0 0,1 1 0 16,-1 0 0-16,1-2 0 0,2-1 0 0,0 1 0 0,0 1 0 16,0-4 0-16,1 2 0 0,-1 1 0 0,2-2 0 0,-2 2 0 15,0 1 0-15,0-4 0 0,0 4 0 16,1-1 0-16,-1-4 0 0,2 3 0 0,-1-3 0 16,0 3 0-16,2-3 0 0,-1 0 0 0,2 1 0 15,0-1 0-15,1 0 0 0,-2 0 0 0,2-1 0 16,2 1 160-16,-1 0 16 0,0-3 0 0,2 1 0 15,0 1-176-15,-3 1 192 0,0 0-192 0,19-15 192 16,-12 11-192-16,2-2 0 0,2 0 0 0,-1-1 128 16,1 1-128-16,-1 3 0 0,2-4 0 0,2 0 0 0,0 1 0 0,-1 0 0 15,3-3 0-15,-1 3 0 0,1-2 0 0,2 2 0 16,-1-3 0-16,1 0 0 0,2 0 0 0,1-1 0 16,1 0 0-16,3-2 0 0,1-1 0 0,3 4 0 15,1-8 0-15,4 3 0 0,3-2 0 16,3-1 0-16,3-1 0 0,4-2 0 0,4-2 0 0,0 0 0 0,4-3 0 0,1-1 0 15,2 1 0-15,1-1 0 16,-3 1 0-16,-3 1 0 0,0 1 0 0,4-2 0 16,5-4 0-16,-3-2 0 0,-1 0 0 0,-2 2 0 15,1 0-144-15,-3-2 144 0,-2 5-240 0,0-2 16 16,-1-3 0-16,-1 1 0 0,-1 2-32 0,-4-1 0 0,-1 5 0 16,-1 1 0-16,0 1 16 0,-2 0 0 0,-3 3 0 15,1 3 0-15,0-2-80 0,2-1-32 0,0 3 0 16,0-3 0-16,-3 6 0 0,-1-2 0 0,-1 3 0 15,-4 1 0 1,-1-1-96-16,-1 0 0 0,-2 5-16 0,-4-2 0 16,-2 3-784-16,-4 0-160 0</inkml:trace>
  <inkml:trace contextRef="#ctx0" brushRef="#br0" timeOffset="17587.12">25354 5553 7359 0,'4'-3'656'0,"0"3"-528"0,-3 0-128 16,0-3 0-16,0 3 704 0,2 0 128 0,1-2 0 0,2 0 16 0,1-2-656 0,3 0-192 15,1 0 0-15,-3 2 0 16,-1 0 240-16,-1 2-32 0,-1 0 0 0,-1 0 0 0,-2 0 64 15,1 0 16-15,-1 2 0 0,0-2 0 0,-1 2-288 0,0-2 0 16,0 1 128-16,2 2-128 0,-3-3 320 0,0 0 16 16,0 0 0-16,-2 2 0 0,1 0 496 0,0 0 80 15,-1-2 32-15,-1 2 0 0,1-2 160 0,2 0 48 16,0 0 0-16,0 0 0 0,-21 7-544 0,13-6-96 16,2 1-32-16,-3-2 0 0,1 3-336 0,0-3-144 15,0 4 128-15,-1-3-128 0,-1 4 0 0,-1-2 0 16,0 4 0-16,0-1-176 0,-3 0-144 0,0 1-48 0,0 2 0 15,-2 1 0-15,-2 0 368 0,1 1-144 0,0 0 144 16,-2 0 0-16,0 2 0 0,1-3 0 16,-2-1 0-16,0 4 0 0,1-3 128 0,-2 2 96 15,0-2 16-15,-2 2 0 0,1-2 64 0,1 3 16 0,-1-5 0 0,-2 2 0 16,0 2-320-16,-1 0 160 0,1-1-160 16,1 1 128-16,-1-2-128 0,0 0 160 0,-1 2-160 0,0-4 160 15,0 3 208-15,2-1 32 0,1 0 16 16,-1-2 0-16,1 2 80 0,1-2 16 0,1 0 0 15,1 2 0-15,-1-1-288 0,-1 1-48 0,0 2-16 0,-2-2 0 16,1 2-160-16,0-2 0 0,0 3 0 0,-2-4 0 16,2 4 0-16,-2-5 0 0,0 4 0 0,-4-1 0 15,-2 1 128-15,-4 2-128 0,1-2 0 0,-1-2 128 16,1 2-128-16,-2 1 0 0,2-1 0 0,0-1 0 0,3 0-128 16,1-1 128-16,1 3 0 0,0-4 0 0,2 1 208 15,1 0 112-15,3 1 32 0,-1-1 0 0,4 0 208 0,-1 3 32 16,1-5 16-16,1 2 0 0,0 0-464 0,1 0-144 15,1-2 0-15,0 2 0 16,0-2 0-16,0 0 0 0,1 2 0 0,0-1 0 0,0 1 0 0,2-1 0 16,-1 0 0-16,0-1 0 0,2 1 0 15,0 0 0-15,-1 1 0 0,1 1-144 0,0-3 144 0,1 1 0 0,-1 0 0 0,0-2 0 16,0 0 0 0,-1 2 0-16,2-1 0 0,-1-3 0 0,-1 0 0 0,1 1 0 15,1-2 0-15,-1 0 0 0,2 1 0 0,-1-2-160 16,-1-1 160-16,4 0 0 0,-1 1 0 0,-1 0 0 15,3 0 0-15,-1-2 0 0,1 2 0 0,0-1 0 16,2-1 0-16,0 2 0 0,0-1 0 0,1-2 0 0,0 1 128 16,2 2-128-16,1-3 0 0,-2 1 0 0,3 0 0 0,-1 1 0 15,0 0 0-15,1-2-160 0,0 1 32 0,0 2 0 32,0-3-320-32,0 0-64 0,0 0-16 0,1 2 0 0,-1-2 352 0,0 0 176 0,0 0-160 15,0-2 160-15,-1 4-192 0,1-2 192 0,0 0-208 16,0 0 80-1,0 0-288-15,0 0-48 0,0 0-16 0,0 0 0 16,0 0-848-16,0 0-160 0</inkml:trace>
  <inkml:trace contextRef="#ctx0" brushRef="#br0" timeOffset="29237.27">22969 6252 7359 0,'1'-4'656'0,"-1"4"-528"0,0-2-128 0,0 2 0 16,1 0 896-16,-1-3 128 0,2 2 48 0,0-1 0 15,2-4-528-15,1-2-96 0,0 2-32 0,0 0 0 16,1-3-416-16,0 2 0 0,-1 0 128 0,0-1-128 16,1 0 768-16,-1 2 128 0,0-2 32 0,0-2 0 15,0 1 576-15,0 2 112 0,0-2 32 0,0-1 0 0,-3 4-48 0,2 0 0 16,-2-1 0-16,1 0 0 16,1-2-752-16,-1 3-144 0,1-2-48 0,1 0 0 0,-1 2-528 0,-1 0-128 15,1 0 0-15,2-4 0 16,0 4 0-16,1-3 0 0,-1 3 0 0,0 1 0 0,1-1 320 0,0-1 0 15,-1 1-16-15,1 0 0 0,2 0 272 16,-2 0 48-16,1-1 16 0,0 1 0 0,2-1-224 16,0 1-32-16,1-3-16 0,0 3 0 0,1-4-240 15,-1 1-128-15,0 2 160 0,0-3-160 0,-1 1 128 0,1 1-128 16,0 0 0-16,-1-2 0 0,1 2 0 0,1-2 128 16,-2 1-128-16,0 2 0 0,1-3 224 0,-1 1 0 15,0-1 0-15,1 2 0 0,-1 0 96 0,-1 0 32 16,1-1 0-16,-2 1 0 0,1 2-128 0,0 0-32 0,1-3 0 15,-1 2 0-15,0 1-192 0,1-3 0 0,0 2 0 0,0-2 0 16,0 2 0-16,1 1 0 16,-3-3 0-16,2 1 0 0,0 2 0 0,-1 0 0 0,1 0 0 0,-2 0 0 15,-1 0 0-15,1-1 0 0,0 1 0 0,0-1 0 0,0 1 0 16,-1-1 0-16,2 1 0 0,-2 0 144 16,1 0-144-16,0 2 128 0,0-2-128 0,0 1 128 15,0 1-128-15,1 1 0 0,-1-1 0 16,-2-1 0-16,2 1 0 0,-1 0 0 0,2 2 0 15,1-2 0-15,1-2 0 0,0 2 0 0,0-2 0 0,0 1 0 16,0 2 0-16,1-4 0 0,-1 1 0 0,-1 3 0 16,1-4 0-16,-1 1 0 0,1 2 0 0,0-2 0 15,-1 3 0-15,0-4 0 0,1 1 0 0,0 1 0 0,0 0 0 16,0 0 0-16,1 2 0 0,1-1 0 0,-1-1 0 0,3 1 0 16,-1 1 0-16,-1-2 0 15,2 0 0-15,-3 0 0 0,1 1-144 0,-1 0 144 0,2-2 0 16,1 1 0-16,-2 0 0 0,1-1 0 0,1 1 0 15,-3 1 0-15,2 1 0 0,-1-2 0 0,2 0 0 0,0-1 0 16,0-1 0-16,0 1 0 0,-1 0 0 0,1 0 0 16,-1 0 0-16,-1-1 0 0,1 1 0 0,0 0 0 15,-2 2 0-15,0-2 0 0,1 3 0 0,-2-2 0 16,0 3 0-16,-1-1 0 0,0-2 0 0,0 3 0 16,-2 0 0-16,1-2 0 0,0 4 0 0,1-2 0 0,-3-2 0 15,2 2 0-15,-1-1 0 0,0 2 0 16,-1-2 0-16,2 2 0 0,-1-1 0 0,1-1 0 15,0 2 0-15,-1 1 0 0,1-2 0 0,0-1 0 16,-1 2 0-16,1-2 0 0,-2 0 0 0,2 3 0 0,-1-5 0 16,-2 3 0-16,1 2 0 0,-2-2 0 0,1 2 0 15,-2 0 0-15,1 0 0 0,-1 0 0 0,-1 0 0 0,2 0 0 16,-1 0 0-16,0 0-128 0,-1-1 128 0,0 1 0 16,2 1 0-16,-1 1 0 0,0-2 0 0,0 2 0 15,1 0 0-15,0 1 0 0,1-3 0 0,0 0 0 16,2 0 0-16,-1 1 0 0,1 1 0 0,0-2 0 0,0 3 0 15,-1-3 0-15,2 0 0 0,1 1 0 16,-3 2 0-16,2-3 0 0,-1 0 0 0,1 0 0 0,0 0 0 0,-1 2 0 16,1-2 0-16,0 1 0 15,-2 2 0-15,1-3 0 0,-1 0 0 0,-1 0 0 16,0 0 0-16,-1 0 0 0,2 0 0 0,-3 0 0 16,1 0 0-16,0-3 0 0,-1 2 0 0,0-1 0 0,1 2 0 15,-3 0 0-15,2 0 0 0,0-3 0 0,-2 3 0 16,1-1 0-16,-1 1 0 0,-1 0 0 15,2 0 0-15,-2 0 0 0,0 0 0 0,2 0 0 0,-1 0 0 0,1 0 0 16,0 1 0-16,0 2 0 0,1-1 0 16,-1-1 0-16,1 2 0 0,0-3 0 0,1 2 0 0,-2-2 0 15,1 1 0-15,1-1 0 0,-1 3 0 0,-1-3 0 16,1 0 0-16,0 0 0 0,0 0 0 0,-1 0 0 0,0 0 0 16,-1 0 0-16,2 0 0 0,-2 0-128 15,1 0 128-15,1-3 0 0,-1 3 0 0,0-1 0 0,0 1 0 0,0-2 0 16,1 2 0-16,1-3 0 15,-2 2 0-15,1-1 0 0,1 2 0 0,0-3 0 16,-1 2 0-16,2 1 0 0,-1-3 0 0,1 0 0 0,0 0-128 16,0 3 128-16,2 0 0 0,-2-2 0 0,0 2 0 0,0 0 0 15,-1 0 0-15,0 0 0 0,1 0 0 16,-2 0 0-16,1 0 0 0,0 0 0 0,-1-2 0 0,-1 2 0 16,1 0 0-16,0 0 0 0,-2-2 0 0,1 1 0 15,-2 1 0-15,0 0 0 0,-1-3 0 16,0 1 0-16,0 1 0 0,-1 1 0 0,0-3 0 0,-1-1 0 15,0 2 0-15,0-4 0 0,-2 3 0 0,0-2 0 16,-1 0 0-16,-1 2 0 0,0-6 0 0,-2 2 0 16,0 0 128-16,0-1-128 0,0 0 0 0,-2 0 0 15,0 0 480-15,-3-3 0 0,2 1 0 0,-1 0 0 16,1 0-32-16,0 1 0 0,0 0 0 0,-2 0 0 0,2 2-208 16,-1-3-48-16,1 1-16 0,1 2 0 0,1-2-176 0,0 3 0 15,3 0 0-15,0 0 128 0,0-1-128 0,0 4 0 16,1-6 0-16,1 5 0 0,-1 1 0 0,3-2 0 15,-1 3 0-15,1 0 0 0,0 2 0 16,0-1 0-16,2 2 0 0,-1 1 0 0,1 0 0 0,-2 0 0 16,2 1 0-16,0 0 0 0,0 0-128 0,0 1 128 15,2-1-160-15,-2 2 160 0,1 0-176 0,1 0 176 0,1-1-192 0,-1 0 192 16,2 0 0-16,0 0 0 0,1-1 0 0,1 0 0 16,0 1 0-16,0-1 0 15,-1 0 0-15,1 0 0 0,3 0 0 0,2 4 0 16,2-4 0-16,-1 2 0 0,0 3 0 0,2-2-128 15,-2 0 128-15,1 0 0 0,-2 0 0 0,0 1-128 16,1-1 128-16,-1 0 0 0,2 1-160 0,-2 0 160 0,-1-1-128 16,0 0 128-16,-3 0 0 0,0-2 0 0,0 2 0 15,-1 0-128-15,-1-3 128 0,-3 3 0 0,1-2 0 0,-1-1 0 16,-1 3 0-16,-1-2 0 0,0 1 0 0,0-1 0 16,-1 2 0-16,-1 0 0 0,-1-2 0 0,0 2 0 15,-1 0 0-15,-1 0 0 0,1 1 0 0,-1 0 0 0,0-1 0 16,-1 3 0-16,0-5 0 15,-1 2 0-15,0 0 0 0,1 0 0 0,0-2 0 0,0 2 0 0,1 0 0 0,0-2 0 16,-1 1 0-16,0 0 0 16,1 0 0-16,-2 1 0 0,1 0 0 0,0 0 0 15,-1 1 0-15,-1 0 0 0,1 2 0 0,-1-3 0 16,1 0 0-16,0 1 0 0,-1 0 160 0,-1-1-160 0,2 1 0 16,-2-1 128-16,2 3-128 0,-2-3 0 0,1 0 0 15,0 1 0-15,3-4 0 0,-1 1 0 16,1-2 0-16,1 2 0 0,1-1 0 0,0-1 0 15,2-1 0-15,0-1 0 0,1 0 0 0,1-1-18432 16</inkml:trace>
  <inkml:trace contextRef="#ctx0" brushRef="#br0" timeOffset="32021.21">25381 5876 4607 0,'-2'0'400'0,"1"-2"-400"0,-2 0 0 15,2 2 0-15,1 0 2160 0,0 0 336 0,0-2 80 0,-1 2 16 16,1-1-1328-16,-1-2-272 0,-1 1-48 0,2 2-16 16,0 0-352-16,0 0-64 0,0 0 0 0,0 0-16 15,4-20-496-15,-1 16 0 0,0-1 0 0,2 2 0 16,0-4 128-16,0 4 0 0,2 0-128 0,0-3 192 15,-2 2 0-15,0 1 0 0,-1 0 0 0,0 3 0 0,-1 0 336 0,-1 0 64 16,1 0 16-16,-1 3 0 16,-1-2-288-16,-1 1-64 0,0 5-16 0,0-4 0 0,-1 0 400 0,0 3 96 15,0-2 16-15,-1-2 0 0,1 2 80 0,0-2 32 16,0 2 0-16,-1 0 0 0,1-2-224 0,1-1-32 16,-1 2-16-16,1-1 0 0,-1 2-352 0,-1-1-80 0,1 0-16 15,0-2 0-15,0 2-144 0,-2 1 0 0,1-2 0 16,-1 2 0-16,0 1 512 0,-1-1 80 15,1-1 16-15,-3 1 0 0,3 1 80 0,-1-1 16 16,0 2 0-16,0-3 0 0,1 2-368 0,-1 0-64 16,-1 2-16-16,1-3 0 0,-1 4-96 0,0-2-32 15,1 0 0-15,-1 3 0 0,0-2-128 0,0 2 0 16,0 1 0-16,-1 0 0 0,-1 2 0 0,2-3 0 16,-1 1 0-16,0 2 0 0,-1 0 128 0,-1-2-128 0,1 3 192 15,-2-3-64-15,2-1 336 0,-1 0 64 0,1-3 16 0,1 2 0 16,0 0-224-16,-2-1-64 0,1 2 0 0,-1-2 0 15,0 3-256-15,-1-4 0 16,0 1 0-16,2 2 0 0,-2-1 0 0,1-1 0 0,-1 3 0 0,0-4 0 0,1 1 0 16,-1 2 0-16,0-3 0 0,1 0 0 0,0 0 0 0,0-2 0 15,-1 0 0-15,1 1 0 0,1-2 0 0,0 1 0 16,0-1 0-16,-1 0 0 16,0 0 128-16,2 1-128 0,-2-1 0 0,-2 1 0 15,-1 1 128-15,-2 1-128 0,0 1 0 0,-1 2 0 16,0 1 0-16,1-4 0 0,-1 3 0 0,-1-2 0 15,2 2 0-15,-1-3 0 0,2 4 0 0,-2-4 0 0,2 2 0 16,-1 0 0-16,2-2 160 0,0 1-160 16,0 0 0-16,0-2 0 0,0 1 0 0,1-2 0 0,1 0 0 0,1-1 0 15,-1 2 0-15,0-1 0 0,2-2 0 0,1 0 0 16,-1 0 0-16,0 1 0 0,1-3 0 16,0 3 0-16,-2-1 0 0,1 0 0 0,1 2 0 0,-3 1 0 0,2-2 0 15,-2 1 0-15,0 1 0 0,-1 0 0 0,0 1 0 0,1 0 0 16,-1-1 0-16,1 2 0 15,0-3 0-15,0 1 0 0,-3 2 0 0,1 0 0 16,-1-1 0-16,1 0 0 0,0 1 0 0,1-1 0 16,0-3 0-16,0 2 0 0,3-1 0 0,-1 0 0 15,-1 2 0-15,1-4 0 0,-1 2 0 0,2 0 0 16,-1 0 0-16,0-2 0 0,0 2 0 0,1-2 0 16,-2 1 0-16,2 0 0 0,-2 0 0 0,-1 1 0 0,2-2 0 15,-1 2 0-15,-1 0 0 0,0 2 0 16,-2-3 0-16,1 2 0 0,1 2 0 0,-3-3 0 0,2 3 0 15,-1-2 0-15,-1 1 0 0,1-2 0 0,1 2 0 0,-1-4 0 16,0 2 0-16,1 0 0 0,0-1 0 0,0 2 0 16,0-1 0-16,0 0 0 0,0-1 0 0,1 0 0 15,-1-1 0-15,0 2 0 0,-1-2 0 0,1 0 0 16,0 0 0-16,0 2 0 0,1-2 0 0,-1 1 0 16,1 1 144-16,0-1 0 0,-1 0 0 0,1 0 0 15,0 0-144-15,-1 1 192 0,1-2-192 0,-1 2 192 16,1-2-192-16,0 2 0 0,2-3 0 0,-2 2 0 0,1-1 0 15,-1-1 0-15,0 2 128 0,2-1-128 0,-2 0 0 16,1 0 0-16,-1 1 0 0,0-2 0 0,1 1 0 0,-1 1 0 16,0-2 0-16,1 1 0 0,-1 0 0 0,0 0 0 15,2 1 0-15,-2-3 0 0,2 3 0 16,-2 0 0-16,1-3 0 0,-1 4 0 0,1-4 0 0,-1 2 0 16,3-1 0-16,-2 2 0 0,0-3 0 15,2 0 0-15,0 0 0 0,-1 0 0 0,2 0 0 0,-1 0 0 16,0 2 0-16,0-2 0 0,-1 0 0 0,1 0 0 15,-2 0 0-15,2 0 0 0,-2 0 0 0,1 0 0 16,-1 0 0-16,0-2 0 0,1 2 0 0,-1-3 0 16,-1 2 0-16,2 1 0 0,-2-2 0 0,0-1 0 15,0 2 0-15,0-2 0 0,0 1 0 0,0-2 128 0,0 2-128 16,0 0 128-16,2 0-128 0,0 1 0 0,2-2 144 0,1 1-144 16,1 1 0-16,1-2 0 0,-1 1 0 0,2 0 0 15,0 0 0-15,1-2 0 16,-1 2 0-16,0-1 0 0,2 0 0 0,0 1 0 0,-1-3 0 15,1 2 128-15,1-1-128 0,-1-1 0 0,2 1 0 0,-2 1 0 16,0-1 0-16,0 1 0 0,0 0 0 16,0 0 0-16,-3-1 0 0,2 2 0 0,1-2 0 15,-3 2 0-15,2-1 0 0,0 2 0 0,-2-3 0 16,2 2 0-16,-1-2 0 0,1 2 0 0,-1 2 0 0,0-4 128 16,2 4-128-16,-1-2 0 0,1-1 0 0,0 2 128 15,0 1-128-15,0 0 0 0,0 0 0 0,0 0 128 16,0 0-128-16,0 0 0 0,0 0 0 0,0 0 0 15,0 0 0-15,0 0 0 0,0 0 0 0,0 0 0 16,0 0 0-16,0 0 0 0,22-3 0 0,-17 3 0 0,2 0 0 16,-1-1 0-16,3 0 0 0,0 1 0 15,-1-1 0-15,2-2 0 0,1 2 0 0,2-1 0 0,-1-1 0 0,2 2 0 16,-1-2 0-16,1 0 0 0,0 0 0 16,-1-1 0-16,3 2 0 0,-2-2 128 0,1 1-128 0,-1-4 0 15,0 2 0-15,-2 2 0 0,1-3 0 16,-2 2 0-16,0-2-128 0,-2 2 128 0,-1-1 0 0,-1 4 0 15,-1-2 0-15,-1 0 0 0,0 0 0 16,-2 2 0-16,0 0 0 0,-1-1 0 0,0 2 0 16,-1 0 0-16,-1 0 0 0,1 0-128 0,-1 2 128 0,0-2 0 15,0 0 0-15,0 0 0 0,0 1 0 0,-1-1 0 0,1 1 0 16,0-1 0-16,0 0 0 0,0 0 0 0,0 0 0 16,0 0 0-16,0 0 0 0,0 0 0 0,-20 10 0 0,15-8 0 15,0 1 0-15,-2-2 0 0,-1 2 0 0,1-1 0 16,-1 2 0-16,-1-3 0 15,0 2 0-15,-2 0 0 0,1 2 0 0,-1-1 0 0,1-2 160 16,-1 5-160-16,0-3 0 0,-1 3 0 0,1-1 0 0,0 3 0 16,0-3 0-16,0 0 0 0,1 0 0 0,-1 1 0 15,0 2 0-15,1-3 0 0,0 0-208 16,-1 1 64-16,0-1 144 0,0-2 0 0,1 2 0 0,0 0 0 16,1-2 0-16,1-1 0 0,1 2 0 0,1-1 0 15,0 0 0-15,1-2 0 0,-1 2 0 0,1-4 0 0,0 2 0 0,0 0 0 16,1 3 0-16,-1-4 0 0,-1 1 0 0,1 1 0 15,0 0 0-15,-1 1 0 16,1-1 0-16,0 0 0 0,0 1 0 0,2 1 0 0,-1-1 0 0,0 2 0 16,2-2 0-16,-1 2 0 15,1-3 0-15,2 2 0 0,-2-1 0 0,2 2 0 0,2-2 0 0,-2-1 0 16,2 3 0-16,1-3 0 0,-1 0 0 16,1 1 0-16,0 2 0 0,2-3 0 0,-1 0 0 0,1 1 0 15,0 2 0-15,0-4 0 0,1 5 0 0,-1-3 0 16,2 3 0-16,0-1 0 0,0 0 0 0,0 3 0 15,0-3 0-15,0 0 0 0,2 0 0 0,-3-1 0 16,0 0 0-16,0 1 0 0,2 0 0 0,0 1 0 16,1-1 0-16,-2 1 0 0,2-1-192 0,-2 1-16 15,2 0 0-15,-3 2 0 16,2-3-624-16,-3 3-128 0</inkml:trace>
  <inkml:trace contextRef="#ctx0" brushRef="#br0" timeOffset="71624.12">17229 11504 32255 0,'7'-8'2864'0,"2"2"-2288"0,0 0-576 0,-1 4 0 0,2-2 128 0,6 0-128 0,13-8 0 16,18-4 0 0,17-6-1616-16,14-1-432 0,8 2-96 0,-3 3-16 15,-4 2 720-15,-3 0 144 0,-4 3 16 16,-1 0 16-16,2-2 1024 0,3-1 240 0,2-3 0 0,-2 2 0 0,-2-2 1712 0,1-2 336 16,-1 1 80-16,4-2 16 0,2 0-144 0,-3 3-16 0,-3 0-16 15,1 0 0-15,2 3-768 0,2 0-160 16,4 1-16-16,-3 1-16 0,-2 2-496 0,-5 0-80 15,-7 2-32-15,-1 1 0 0,0 5-224 0,-5 4-48 0,-3 2-128 16,-6 3 192-16,-8 1-192 0,-6 0 0 16,-5 4 128-16,-6-3-128 0,-6 4 0 0,-3 1 0 0,-3 2 0 15,-3 5 0-15,-3-3 0 0,-5 0-240 0,0 3 80 16,-3-1 16-16,-3 0 144 0,0 0 224 16,-4 3-48-16,1 1-16 0,-1 1 32 0,-2-1 0 0,0 4 0 0,2-1 0 15,0 1-32-15,0 4 0 0,4 3 0 0,0-1 0 16,2-1-160-16,3 9 0 0,3 9 0 0,4 10 128 15,1 4-128-15,1 1 0 0,1 2 0 0,2-3 0 16,1 4 0-16,-1 2 0 0,0 2 0 0,-1 0 0 16,-2-1 0-16,-1-6 0 0,-2-7 0 0,1 5 0 15,1 4 0-15,-1 4 0 0,2 4 0 0,-3 4 0 16,2-2 0-16,-1 0 0 0,0-3 0 0,-2-4 0 16,3 1 0-16,-1 0 0 0,-1 1 0 0,1-4 0 15,1-4 0-15,1-5 0 0,1-2 0 0,1-5 0 0,0-3 256 16,1-4-48-16,-1-4 0 0,2 2 0 0,1 1-48 15,0-1-16-15,0 2 0 0,-2-10 0 0,1 0-144 16,-3-3 0-16,1 0 0 0,-3-3 0 0,-1-2 0 0,-1 0 0 16,-1-1 0-16,-3 2 0 0,0-5 0 0,-4 0 0 15,0 1 0-15,-2-5 0 0,-1 2 0 0,-3-1 0 16,-2-2 0-16,-3 0 0 0,-1-3 0 0,-4 1 0 0,-3 1 0 16,-3-4 0-16,-4 4 0 0,-5-4 0 15,1-2 176-15,-6 0-176 0,-6-1 240 0,-2 1-48 0,5-4-16 16,-3 4 0-16,-5-4 176 0,-3 4 32 0,-1-1 16 0,-2 1 0 15,-2 2 48-15,0-5 16 0,4 2 0 0,-6-3 0 16,-8 2-224-16,-13 0-48 16,-11 5-16-16,-9-4 0 0,-3 1-448 0,-4-1-96 0,-2 1-16 0,-13-4-20480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9T15:48:20.2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19769 5945 18431 0,'-4'-2'1632'0,"0"2"-1312"0,3 0-320 0,1 0 0 15,0 0 672-15,-1-1 64 0,-2 1 16 0,-2-3 0 0,0 1 320 16,1-2 64-16,0 0 16 0,1-1 0 16,1 0-384-16,-1 0-80 0,2-1-16 0,-1 0 0 0,-1 0-464 0,1-1-80 15,-1 0-128-15,0-1 176 16,-1 0-352-16,-1 2-64 0,0 0-16 0,-1 0 0 0,0 0 112 0,-2 2 16 15,1 1 0-15,-3 2 0 0,1-1 336 16,-1-1 80-16,-1 2 16 0,0 1 0 0,-1-3 272 0,-1 1 48 16,0 1 16-16,0-2 0 0,0 1 128 0,-1-2 48 15,2 0 0-15,-1 1 0 0,1 0 144 0,1-1 16 16,0 0 16-16,0 0 0 0,1 0-400 0,-1-1-80 16,1 0 0-16,0 0-16 0,-1 2-352 0,0-4-144 15,-1 1 128-15,0 0-128 0,0-1 0 0,-1 0 0 16,-1-1 0-16,0 0 0 0,-1 2 0 0,2 0 0 15,-2 1 0-15,0 0 0 0,0 0 0 0,0 4 0 0,-1-2 0 0,0 1 0 16,0 1 192-16,0 2-32 0,0 4-16 0,1-1 0 16,1-2 0-16,1 3 0 0,-2 1 0 0,-1 3 0 15,1-3-144-15,0 0 0 0,0 4 144 0,2-4-144 16,-1 3 0-16,-1-2 0 16,3 2 0-16,-3-3 128 0,0 0-128 0,0 2 0 0,-1-2 128 15,0 0-128-15,-2 3 176 0,-1-2-48 0,1 2 0 0,-2 1 0 16,0 0-128-16,-1-2 0 0,2 3 0 0,1 1 128 15,2 0 48-15,-3-2 0 0,3 2 0 0,-1 2 0 16,2 1-16-16,1-2 0 0,2 2 0 0,2-1 0 16,0 1-32-16,0-2-128 0,2 2 192 0,0 2-64 0,2-2-128 15,1 1 0-15,0-1 0 0,0 2-176 0,0 4 176 16,0-2 0-16,0 3 0 0,1 0 0 0,-1 1 0 16,-2 3 0-16,0 0 0 0,1-2-128 0,-2 1 128 15,1-3 0-15,2-2 0 0,0-1-128 16,1-4 128-16,1 1-192 0,0 0 192 0,1-3-192 0,0 2 192 0,2-1 0 15,0 3 0-15,0-1 0 0,0 0 0 0,2 0 176 16,0 3-48-16,1 1 0 0,0 1-128 0,2-4-144 16,1 2 144-16,2-1-208 0,1 2 208 0,0-3 0 15,3 0 0-15,-3 2 0 0,3-4 0 0,-3 1 0 16,3 1 0-16,-2 1 0 0,-1-1 0 0,1 0 0 16,0-3 0-16,0-2 0 0,0 1 0 0,1-4 0 0,1 1 0 0,2-1 0 15,-3-2 0-15,2 2 0 0,0-2 128 0,1 2-128 16,-2 0 160-16,2-3-160 0,-1 4 128 0,0-3-128 15,0 2 0-15,0 1 0 16,0-2 0-16,1-1 0 0,1 0 0 0,1-1 0 0,2 3 0 0,0-3 0 16,0-2 0-16,1 2 0 0,-1 0 0 15,1-2 0-15,1-2 0 0,-3 0 0 0,-1 0 0 16,1 1 0-16,3-2 0 0,1 1 0 16,-1-1 128-16,0 1-128 0,-1-1 128 0,0 1 0 0,1 0 0 0,-3 0 0 15,2 1-128-15,-6-2 0 0,0 1 144 0,-1 1-144 16,5 1 0-16,2-2 0 0,2 2 0 0,0-1 0 15,0 0 0-15,0-2 0 0,0 2 0 0,0-3 0 16,-1-3 192-16,1 2-16 0,0-3-16 0,1-1 0 0,0-1-160 16,1-1 192-16,0-2-192 0,-1 2 192 0,-3-5-192 15,-1 1 0-15,-1 0 0 0,-3-1 128 0,1 1-128 0,-1-4 0 16,-1 1 0-16,1-4 0 0,1 2 0 0,-2-3 0 16,2 0 0-16,0 0 0 0,-1 0 0 0,-1-3 0 15,1 3 0-15,0-3 0 0,-2 4 160 0,-1-1-160 16,-1 5 192-16,-1-2-192 0,-1 0 144 15,1 0-144-15,-2 4 0 0,-1-3 144 0,-1 1 48 16,0 0 0-16,-1 0 0 0,1-1 0 0,-1 1-48 0,-1-3 0 16,0-3 0-16,-1 1 0 0,1-2 0 15,-3-2 0-15,1 1 0 0,-2-3 0 0,-2 2-16 16,-2-6 0-16,-1-4 0 0,-1 1 0 0,-1 0-128 16,1 0 0-16,0 3 0 0,-1 1 0 0,1-1 0 0,-2 1-144 15,0-3 144-15,0 2-208 0,0 3 208 0,0 4 0 16,1 1 0-16,-1 3 0 0,2 4 0 0,-1 2 0 15,1 2 0-15,-2 0 0 0,2 1 0 0,-3 3 0 0,0 0 0 16,-1 0 0-16,-2-1-144 0,0 4 144 16,-3-3-128-16,0-1 128 0,-2 0-144 0,0 1 144 0,-5-3-160 0,0 0 160 15,-2 2-192-15,-1-3 192 0,0-2-208 16,2-1 80-16,3-3-96 0,0 2-16 0,1-4 0 0,2 1 0 16,1 0-16-16,1-2-16 0,0 0 0 0,2 0-12672 15,2 3-2544-15</inkml:trace>
  <inkml:trace contextRef="#ctx0" brushRef="#br0" timeOffset="4452.17">19330 5911 20383 0,'0'2'448'0,"-1"-2"80"0,-2 0 32 0,1 1 16 0,0 2-448 0,1-3-128 0,0 0 0 0,-2 2 0 0,1-2 576 0,-2 4 80 15,2-4 32-15,-1 4 0 16,2-4-1120-16,1 2-208 0,1-2-64 0,2 0 0 0,0 0 272 0,1 2 48 0,1-2 16 15,-1 2 0-15,1-2 752 0,-2 0 128 0,2 2 48 0,-2 0 0 16,1 0 128-16,-2-2 16 0,1 3 16 0,-2-3 0 16,1 1 480-16,-1-1 80 0,-1 0 32 0,2 0 0 15,-2-1-80-15,0 1-16 0,0-3 0 0,-2 1 0 0,2 0-768 0,-1 0-176 16,1 2-16-16,0 0-16 16,0 0 144-16,0 0 16 0,-11-16 16 0,9 12 0 15,0 2-96-15,1-2-32 0,1 2 0 0,0-2 0 16,1-1 80-16,1 1 16 0,0 1 0 0,-1-4 0 15,2 4-128-15,-2-4-32 0,2 2 0 0,-2 1 0 0,1-3-32 16,-2 1-16-16,1 0 0 0,1-3 0 16,-2 2 144-16,-2-2 16 0,1 1 16 0,0-4 0 0,0 0-96 0,-2 0 0 15,1-1-16-15,-1 0 0 16,2 0-240-16,0-1 0 0,0 0 0 0,1 2 0 0,0-1 0 0,0 3 0 16,1-2 0-16,-1 2 0 0,2 0 0 0,1 2 0 15,-1-2 0-15,0 3 0 0,0 1 0 16,0 0 0-16,0 0 0 0,-1 0 0 0,0-2 0 0,0 2 128 0,-1 0-128 15,0 0 144-15,2-3 32 16,-4 2 0-16,1-2 0 0,-1 0 0 0,0 2 64 16,-1-3 16-16,0-2 0 0,0-1 0 0,-2-2-32 0,1-1 0 15,-1-1 0-15,0-5 0 0,0 1-224 0,0-1 176 16,0-3-176-16,-1 1 160 0,2-3-160 0,-1 4 0 16,0-1 0-16,2 4 0 0,-1 4 0 0,0 1 0 15,1 2 0-15,-1 0 0 0,0 4 0 0,-2 0 0 16,1 1-144-16,0 2 144 0,1 0 0 0,-1 0 0 0,1 0 0 15,-1 0 0-15,1 2 0 0,0-2 0 0,0 0 0 0,1 2 0 16,0-2 0-16,0-1 0 0,0 1 0 0,1-2 0 16,-2 0 0-16,1 2 0 0,0-4 0 15,-1 4 0-15,0-3 0 0,1-1 0 0,0 4 0 0,1-2 0 16,-1-2 0-16,1 0 0 0,0 0 0 0,1 0 0 0,1 1 0 16,0-1 0-16,1 1 128 0,2 2-128 15,-2 1 0-15,2 0 0 0,-1 1 0 0,1 1 0 0,0 2-192 0,0 1 192 16,0-2-192-16,1 3 192 0,-1 0-256 0,-1 3 64 15,1-3 16-15,-1 0 0 16,1 0 176-16,-1 0 0 0,-1 1-144 0,0-1 144 16,1 0 0-16,-2 0 0 0,1-1 0 0,-1 1 0 15,0 0 0-15,1-4 0 0,0 4 0 0,-1 0 0 0,0 0 0 16,0 0 0-16,0 0 0 0,0 0 0 0,10-19 0 16,-8 16 0-16,-1 0 0 0,-1 1 0 0,1 0 0 0,-1 0 0 15,0 2 0-15,-1-3 0 0,1 3 0 16,0 0 0-16,0 0 0 0,0 0 0 0,0 0 0 0,0 0-176 15,0 0 176-15,0 0-128 0,0 0-64 0,0 0-16 16,0 0 0-16,0 0 0 0,0 0 48 0,0 0 16 16,0 0 0-16,18-7 0 15,-14 5-304-15,-1-2-64 0,0 0-16 0,0 2-17232 0</inkml:trace>
  <inkml:trace contextRef="#ctx0" brushRef="#br0" timeOffset="5521.29">19406 6979 11055 0,'3'-4'976'0,"-1"0"-784"0,1 2-192 0,-2 0 0 16,0 2-928-16,1 0-224 0,1-4-64 0,2 0 0 15,1-1 512-15,1 2 80 0,-1-3 32 0,-1 3 0 0,0 2 1664 16,0-2 336-16,-2 1 64 0,1 1 0 0,0-2 1072 0,-1 2 208 15,1 0 32-15,-1-1 16 0,-1 0 240 0,-2 1 48 16,1-2 16-16,-2 3 0 0,0-2-1440 0,-2 2-272 16,0 0-64-16,-2 2-16 0,1 1-736 0,-2 0-160 15,-2 4-32-15,1-4 0 0,1 4-384 0,0 1 0 16,-1 2 0-16,1 2 0 0,1 1 0 0,2 3 0 16,1-2 0-16,1 4 0 0,2 2 240 0,1 5-48 15,3 3 0-15,-2 0 0 0,2 1-48 0,1-1-16 0,-1 3 0 16,0-1 0-16,0-3-128 0,-1 2 0 0,-3-1 0 0,0 0 0 15,1 2 0-15,-2-1 0 0,0 2 0 0,-2 3 0 16,1 1 0-16,-1-1 0 0,-1-1 0 0,1-1 128 16,1 1-128-16,-1 0 0 0,0 1 0 0,-1 0 0 15,1-1 0-15,-2 1 256 0,2 1 0 16,-2-3-16-16,2 0 80 0,-1 2 32 0,1 0 0 0,-2 0 0 0,1-4-176 16,1-1-48-16,-1-1 0 0,0 1 0 15,0-4-128-15,1-2 0 0,-2 1 0 0,0-2 0 16,1 1 0-16,-1 2 0 0,-1 0 0 0,0 1 0 15,0 0 0-15,-1 1 0 0,0-2 0 0,0 3 0 16,-3 2 0-16,1 1 0 0,1-3 0 0,-2 2 0 16,2 3 0-16,-2-4 0 0,3 0 0 0,0-1 128 0,1-5 80 15,0-1 16-15,0-1 0 0,3-5 0 0,-1 0-32 16,1-3-16-16,-1-1 0 0,1-2 0 0,1-1-176 0,-2-3 0 16,1-2 0-16,0-2 0 0,0 2-128 0,1-4-16 15,-1 0 0-15,0 0 0 0,-1 0-48 16,2 0-16-16,-1 0 0 0,-2-4-12096 15,2-1-2416-15</inkml:trace>
  <inkml:trace contextRef="#ctx0" brushRef="#br0" timeOffset="6955.45">18616 6489 5519 0,'-2'0'496'0,"-1"0"-496"0,0 0 0 0,0 0 0 0,3-2 4336 16,0 2 768-16,0-1 144 0,-1 1 48 15,-2-4-4656-15,2 2-944 0,-1-5-176 0,-1 1-32 0,1 3 96 0,-2-4 32 16,2 1 0-16,-2 0 0 16,1 0-256-16,-2 0-64 0,1 2 0 0,-3 1 0 0,1 2 464 0,-1 1 96 15,-3 0 16-15,0 4 0 0,-2 0 1536 0,-2-2 320 16,-1 4 64-16,-2 0 16 0,-2 1-368 0,0 0-80 0,-1-1-16 16,-1 3 0-16,-2-3-704 0,1 1-128 15,0 2-48-15,-2-3 0 0,2 1-464 0,-1 0 0 0,-1-1 0 0,1 0 0 16,-2-2-208-16,1 0 16 0,2 1 0 0,-1-5 0 15,-2 0 192-15,-1 1 208 0,-1-1-32 0,-2-1-16 0,1 1 176 16,-2 0 48-16,1 0 0 0,-2 0 0 0,-3 0 48 0,1 0 16 16,2 0 0-16,0 0 0 15,1 0-64-15,-1 0-16 0,-1 0 0 0,0 0 0 16,2 1-176-16,0 1-48 0,-1 2 0 0,1-1 0 16,4 0-144-16,-1 0 0 0,0 0 0 0,-1 1 0 15,2-1 0-15,-1-1 208 0,1-1-48 0,0 2-16 0,3-6 352 16,-2 2 64-16,2-1 16 0,-1-2 0 0,-1 0-320 15,1-2-48-15,-2 0-16 0,-2-3 0 0,2 3-192 16,1 0 0-16,-3-2 0 0,0 2 0 0,3 0 0 0,0 0 0 16,-1 0 0-16,-1 2 0 0,0-2 288 0,0 2-32 15,2 2-16-15,0-2 0 0,1 1-48 16,-1 0-16-16,1 3 0 0,0-3 0 0,0 0-176 0,-1 0 0 16,2 1 0-16,-1 0 128 0,2-1-128 0,0 0 0 15,2-1 0-15,2 2 0 0,2-1 0 0,-1 2-224 0,-2-1 80 0,-2-1 16 16,0 2-128-16,-2 1 0 15,2-2-16-15,-1 2 0 0,-1 0 272 0,0 0-128 16,0 0 128-16,-1 2 0 0,1 2 0 0,-2-2 0 16,2 2 0-16,-2-2 0 0,0 2 0 0,2-1 0 15,0-2 0-15,1-1 0 0,1 0 0 0,0 2 0 0,3-2 0 16,-1-2 144-16,0 2-144 0,0-1 0 0,-1 1 144 16,-1-3-144-16,1 3 0 0,-1-4 0 0,1 2 0 15,-1 2 0-15,1-4 0 0,-1 2 0 0,0-2 0 16,-1 2 0-16,1-2 0 0,-2 0 0 0,-1 2 0 15,-1-2 0-15,2 2 0 0,-4-2 0 0,0 1 0 0,1 3 0 16,1-2 0-16,1 1-160 0,0 2 160 16,0-1 0-16,1 2-816 15,0-2-48-15,2 0-16 0,0 3 0 0,2 1-1408 16,-1-2-272-16</inkml:trace>
  <inkml:trace contextRef="#ctx0" brushRef="#br0" timeOffset="9184.61">18990 6037 19343 0,'-2'-3'1728'0,"1"2"-1392"16,1-1-336-16,0 2 0 0,0-3 832 0,1 2 80 0,-1-1 32 0,3-2 0 16,-1-2-1408-16,3-1-288 15,2 1-48-15,0 0-16 0,2 0 976 0,-2 0 192 0,2 2 32 0,-1 0 16 0,0 2-128 16,-1 2-16-16,-2 0-16 0,0 0 0 16,0 0-240-16,-2 2 0 0,-1 2 0 0,0 0 0 15,0-1 336-15,-2 2 128 0,0 2 32 0,0-1 0 16,-2-3-64-16,1 1-16 0,1 2 0 0,0-3 0 15,-1-2-416-15,1 2-192 0,0-3 0 0,1 2 16 0,2-4 176 0,-1 2 176 16,2-3-48-16,0 2 0 16,1-2 448-16,-1 0 96 0,1-2 16 0,0 3 0 0,0-1-240 0,-1 0-64 15,0 1 0-15,-2 1 0 0,2-2 176 0,-3-1 16 16,0 4 16-16,1-2 0 0,-1-2 528 0,-2 4 96 16,1-2 32-16,-2 2 0 0,1 0-192 15,-1 0-32-15,-1 0-16 0,1 0 0 0,-2 0-528 0,-1-3-96 16,1 3-32-16,-1-1 0 0,2 1-352 0,-2-4-128 15,1 2 0-15,0-4 0 0,1-1 128 0,-1 1 176 16,0-4-48-16,-1-2 0 0,2 0 80 0,-2-1 16 16,1 0 0-16,-2 0 0 0,0-2-32 0,-2 2 0 0,2 1 0 15,-1-1 0-15,0 3 32 0,0 2 0 0,1 3 0 0,0-4 0 16,-1 5-80-16,0-2-16 16,0 0 0-16,-2 0 0 0,0 2 112 0,1-2 16 0,0 0 0 0,-1-1 0 15,1 4-128-15,-1-3-128 0,1-1 176 0,-2 1-176 0,1 0 240 16,0-4-64-1,-1 1-16-15,1-3 0 0,0 0-32 0,-2-2-128 0,0-2 192 16,-1 0-64-16,0-3-128 0,0 1 0 0,1-1 0 16,-3 0 0-16,2 0 0 0,-2 0 0 0,0 1 0 0,2 1 0 15,-2-2 0-15,3 1 0 0,0 1 0 0,0 1-176 16,1 0 176-16,-1 0 176 0,1 1-48 0,0 2 0 16,-1-2 64-16,0 1 16 0,0-1 0 0,-3 2 0 15,2-2-64-15,-2-1-16 0,0 1 0 0,0 2 0 16,2-2-128-16,0 4 0 0,0-4 0 0,0 1 0 15,-2-3 0-15,0-1 0 0,1 0 0 0,-1-1 0 16,2 1 0-16,1-2 0 0,-2-1 0 0,2-1 0 16,0 0 0-16,0-2 0 0,1 5 0 0,0 1 0 15,2-1 0-15,-1 6 0 0,2-2 0 0,0 3 0 0,0 2 0 16,1 2 0-16,-2 0 0 0,2 4 0 0,0-2 0 0,0 2 0 16,-2 2-144-16,2-2 144 0,0 1 0 0,-1 0-128 15,2 0 128-15,0-3 0 0,1 2 0 0,-1-2 0 16,0 2 0-16,1-2 0 0,1-2 0 0,-1 0 0 15,1 2 0-15,1 0 0 0,0 0 0 0,-1-1 0 16,1 1 0-16,0 2 0 0,0 0 0 0,-1 2 0 0,1 0 0 16,1-2 0-16,-2 4-160 0,1 0 160 0,-1 0-128 0,1 0 128 15,-1 1-224-15,2 2 32 16,-1-1 16-16,-1-2 0 0,1 0-16 0,0 2 0 16,1 0 0-16,0-2 0 0,0 0 192 0,-1 0-160 15,1 0 160-15,1 0-160 0,-1-2 160 0,1 0 0 16,-1-3 0-16,1 4 0 0,0-3 0 0,-1 2-160 0,1-2 160 15,0 2 0-15,-2-1-320 0,2 2 64 0,0-1 0 0,0 2 0 32,-1-3-256-32,1 3-32 0,-1 0-16 0,1 3-12000 0,0-1-2416 0</inkml:trace>
  <inkml:trace contextRef="#ctx0" brushRef="#br0" timeOffset="10544.02">19471 6368 21183 0,'-8'4'1888'0,"1"-4"-1504"0,2 1-384 0,2 2 0 16,2-3-608-16,-4 0-192 0,-2 3-32 0,-7 2-16 0,-4 3 592 0,-5 2 256 15,1 1-192-15,0 1 192 16,2 4-192-16,0-3 192 0,2 3-192 0,-2 1 192 0,0 4 400 0,-1-2 208 16,1 0 32-16,1 0 16 15,0 1 448-15,1-2 96 0,0-3 16 0,0 2 0 16,-2 1 576-16,0 2 128 0,-2-2 32 0,0 4 0 16,-2 1-864-16,1-4-192 0,-2 6-16 0,0-3-16 15,3 1-704-15,-2-2-160 0,1 1 0 0,-3 1 0 0,0 2 0 16,-1 0 0-16,0-2 0 0,-1 2 0 0,2 0 624 0,-2 0 16 15,1 1 16-15,0-1 0 0,1 0 80 0,0 1 16 16,-4 3 0-16,0 2 0 0,2-3-368 0,-2-2-80 16,2 2-16-16,-3 0 0 0,1-2-288 0,3-2 0 0,1-4 0 15,-4 5 0-15,-2 0-160 0,-1 1 160 0,-2-2-160 16,0 0 160-16,3 0 0 0,-1 1 0 0,-2 1 208 16,1 3-64-16,0-1-144 0,1 0 0 15,0 3 0-15,-1-2 0 0,0-1 0 16,0 1 208-16,1-3 0 0,-1 2 0 0,1-3-48 0,0-2-16 15,2 1 0-15,0-2 0 0,1-2-144 0,-2 2 128 0,-1 3-128 16,-2 0 128-16,3-2-128 0,-2 2 0 16,-1 3 0-16,-3-2 0 15,4-1 0-15,-3 1 0 16,1-1 0-16,-1 1 0 0,1 2 0 16,3-1 0-1,-1 2 0-15,2-6 0 16,5-2 192-16,-2 2 0 15,2-1 0-15,0-2 0 16,0 3 0-16,2-3 16 16,2 2 0-16,-1-2 0 0,-1 3-208 0,2 1 0 0,1 1 0 15,1-3 0-15,1-4 0 0,0 5 0 0,0-1 0 0,-2-2 0 0,2 2 0 0,-1-1 0 16,1-2 0-16,1 0 0 0,0-3-192 0,-1-1 192 0,3 1-192 0,1-3 192 0,0-1 0 0,1-2 0 0,0 0 0 0,1-4 0 0,2 1 0 0,0 0 144 16,-1 1-16-16,2-2 0 0,0 1-128 0,1-1 128 0,0-2-128 0,2 2 128 0,-1-3-128 0,3 2 0 0,-2-1 0 0,2 2 0 0,2-2-320 0,0-2 16 15,0-2 0-15,0 2 0 0,2 0 48 0,-2-4 16 16,3 2 0-16,-1-2 0 15,2 0-1104-15,0-2-208 0</inkml:trace>
  <inkml:trace contextRef="#ctx0" brushRef="#br0" timeOffset="22301.42">15917 3738 43311 0,'-1'-2'3840'0,"-1"-1"-3072"0,4 2-608 0,-1-2-160 0,0 3 224 0,2-3 16 0,-2-3 0 0,3-4 0 16,0-3-240-16,3-5 0 0,-1-1 0 0,1-3-160 15,1-4 160-15,0-1-128 0,2-5 128 0,0-3-128 16,1-3-224-16,0-3-32 0,2-1-16 0,-2-4 0 15,0 0 224-15,-1 2 176 0,1-3-208 0,-1 0 80 16,0 0 128-16,0 2 0 0,0 4 0 16,0 1 0-16,-2-2 0 0,2 3 176 0,0-2-48 0,-3 3 0 15,2-1 240-15,-4 4 32 0,1 3 16 0,-2 2 0 16,0 5-80-16,-2 3-16 0,1 0 0 0,-1 3 0 0,0 3-320 0,0 0 0 16,-1-1 0-16,-1 1 0 0,1 5 0 0,-1 4 0 15,0 1 0-15,0 4 0 0,0 4 0 16,1 2 0-16,1 5 0 0,-1 7 0 0,1 1 0 0,1 5-160 15,3 8 160-15,1 8 0 0,3 7 0 16,1 5-128-16,3 4 128 0,0 0 0 0,-1-1 0 0,2 2 0 0,-1 2 0 0,2-1 0 16,0 1 0-1,0 0 0-15,-1-4 0 0,0-2 0 0,-2-9 0 0,1-1-128 16,-2-3 128-16,-1-1 0 0,0 2 0 0,-1-5 0 16,0-3 0-16,1-2 0 0,2-1 0 0,0-6 0 15,3 1 0-15,3-7 0 0,1-4 0 0,3-2 0 16,3-4 0-16,1-5 0 0,1-1 0 0,-1-5 128 15,-1 3-128-15,0-8 0 0,-3 0 0 0,-1-2 0 0,-2-1 0 16,-2-3 0-16,-1-2 0 0,-2-4 0 0,-2-6 0 16,-3-1 0-16,-1 0 304 0,-2-3 16 0,-2-5 0 0,-1-6 0 15,-2 1 192-15,-2-2 32 16,2 5 16-16,-4-4 0 0,0-6-144 0,-2-8-32 0,1-2 0 0,-2 1 0 0,1 1-384 16,0 4 0-16,0 2 0 0,2 4 0 15,0 4 0-15,2 7 0 0,0 1 0 0,2 7 0 0,0 0-176 16,2 3 176-16,0 5-128 15,2 1 128 1,1 1-496-16,2-1-16 0,2 6 0 0,0-1 0 0,1 6-688 16,0 1-144-16</inkml:trace>
  <inkml:trace contextRef="#ctx0" brushRef="#br0" timeOffset="22767.98">17569 2980 35007 0,'0'0'3120'0,"0"0"-2496"0,0 0-496 0,0 0-128 0,1 1 624 0,0-1 96 0,2 2 32 0,-1-1 0 16,2 1-752-16,1 2 0 0,1-2 0 0,-1-2 0 16,3 2-448-16,-2 0-64 0,2-2-32 0,2 0 0 15,0 0 96-15,1 0 0 16,2 0 16-16,0-2 0 0,2 0 768 0,1 2 160 0,0 0 16 0,2-2 16 0,1 2 48 0,4-3 16 16,-1 2 0-16,0 1 0 15,2-2-592-15,-1 1 0 0,1-1 0 0,-2 1-11312 16,-1-1-2144-16</inkml:trace>
  <inkml:trace contextRef="#ctx0" brushRef="#br0" timeOffset="23047.67">17573 3319 42383 0,'0'2'3776'0,"1"2"-3024"0,1-1-608 0,2-3-144 16,2 1 304-16,3-1 16 0,4 2 16 0,10 1 0 15,9-2-656 1,6-2-128-16,4-4-16 0,0-3-16 0,0 2 160 0,-2-4 48 0,-2-2 0 0,-1 0 0 31,-1-1-1392-31,-1 0-256 0</inkml:trace>
  <inkml:trace contextRef="#ctx0" brushRef="#br0" timeOffset="23452.32">18912 2582 42383 0,'-5'2'1872'15,"0"2"400"-15,-1-1-1824 0,1 0-448 0,2 1 0 0,2-2 0 0,0 2 240 0,-3 5-48 16,-3 2-16-16,-3 6 0 0,-4 3-176 0,-1 5-256 0,-3 1 64 0,-1 0 16 15,0 2-16-15,-3 1-16 16,4-2 0-16,-1-1 0 0,2-2 32 0,2-1 16 0,2-4 0 0,2 3 0 16,-1-5 160-16,2 1 0 0,1 3 0 0,0-2 0 15,0 1 0-15,1 0 0 16,-1 2 0-16,0 0 0 0,3-1 0 0,1-2 144 16,3-3-144-16,3-4 0 0,1 0 128 0,5-2-128 0,2-2 0 15,4 0 0-15,3-1 192 0,2-1-192 0,5 0 192 0,3 0-192 16,1 0 176-16,1-2-176 0,3 2 160 0,0-2-160 15,0-2 0-15,1 0 0 0,3-2 0 0,-1-4 0 16,2 0 0-16,1-2 0 0,3-4 0 16,1-2 0-16,3-4-1360 15,-2-3-176-15,-2 3-16 0,0-6-15488 0</inkml:trace>
  <inkml:trace contextRef="#ctx0" brushRef="#br0" timeOffset="23728.51">19891 2307 13823 0,'-18'9'1216'0,"2"-3"-960"0,-1 2-256 0,5 0 0 0,2-2 4144 16,3 1 784-16,-2 2 144 0,-8 8 48 0,-9 5-3776 0,-8 10-768 15,-3 8-128-15,-1 2-48 0,1-2 1152 0,1 5 240 16,1 2 32-16,1 0 16 0,0 4-1072 0,2-3-224 15,1 1-32-15,0 2-16 0,2-3-48 0,0 5 0 16,2-2 0-16,2 1 0 0,3 1 256 0,2 0 64 16,1 2 0-16,1-2 0 0,2 0-320 0,3-2-48 15,0 0-16-15,2-4 0 0,1-5-384 0,0 8 0 0,-1 10 0 16,0 0 0 0,1 3-1040-16,5-6-304 0</inkml:trace>
  <inkml:trace contextRef="#ctx0" brushRef="#br1" timeOffset="58340.09">15017 4696 29487 0,'-3'0'2624'0,"2"0"-2112"0,1 0-512 16,0-2 0-16,1 2 1280 0,-1 0 128 0,0 0 48 0,-1-3 0 16,1 2 16-16,-1-1 0 0,1 1 0 0,0 1 0 0,0 0-848 0,0 0-176 15,0 0-16-15,0 0-16 0,0 0-416 0,0 0 128 16,20 17-128-16,-16-6 0 0,1 3 0 0,2 0 0 16,-4 9 0-16,2-1 0 15,-1 4 0-15,0 2 0 0,-1 3 0 0,0 1 0 16,-2 4 0-16,0 4 0 0,-1 6 0 0,-1 3 0 0,0-1 0 15,-2 3 0-15,1 5 0 0,-3 1 0 16,1-7 0-16,-2-3 0 0,1 1 0 0,-2-1 0 16,-1 0 0-16,0-2 0 0,-1-3 0 0,-1-4 0 0,0-1 0 0,-1-4 0 15,0-3 0-15,2-4 0 16,1-1 0-16,1-6 0 0,2-6 0 0,2 0 0 0,2-5 304 0,-1-4 16 16,4-1 16-16,-1-3 0 0,1-3-160 0,1-1-48 0,2-1 0 15,0-1 0-15,1 1 0 0,1 0 0 16,1-1 0-16,-1 2 0 0,3-2-128 0,-1 3 0 0,2-1 144 15,1 1-144-15,0 0 0 0,3 0 0 16,1 1 0-16,2-2 0 0,1 0 0 0,2 2 0 16,3-4 0-16,1 2 0 0,1-2 0 0,1 0 0 15,0-1 0-15,3 4 0 0,2-4 0 0,1 1 0 16,1 0 0-16,-1 0 0 0,-1-1 0 0,3-2 0 16,1 3 0-16,-2-4 128 0,1 1-128 0,-3 2 0 15,0 1 0-15,-2-1-128 0,-3 4 128 0,-1 0 0 16,-1-1 0-16,1 2 0 0,-3-2 0 0,1-1 0 0,-1 2 0 0,1-1 0 15,1 0 0-15,-1-1 0 0,1 2 0 0,-2-1 128 16,1 1-128-16,-3 0 0 0,0-2 0 0,-1 1 0 16,-2 3 0-16,0-2 0 0,-3 1 0 0,-3 1 0 15,0 1 0-15,-2-3 0 0,-1 3 0 16,-3 0-128-16,0-2 128 0,-2 2 0 0,-3 0 0 16,0-2 0-16,1 2 0 0,-4-2 128 0,2-2-128 15,-1-1 128-15,0 0 176 0,-2-1 32 0,2-3 16 0,0 0 0 0,0-6-32 16,-2-1 0-16,1 0 0 0,0-7 0 0,0 1-128 0,0-6-16 15,0-5-16-15,1-1 0 16,2-9 16-16,1-2 0 0,0-3 0 0,2 1 0 16,1 2-176-16,1-4 0 0,0 1 0 0,1-3 128 0,1 4-128 15,-1-1 0-15,3 1 0 0,-1 2 0 0,-1 1-288 0,1 3 64 16,-1 4 16-16,-2 5 0 0,-1 1 208 16,0 2-192-16,-2 3 192 0,0 4-192 0,-2 0 192 0,-1 6 0 15,-1-3 0-15,-2 7 0 0,1-1-224 0,-2 4 48 16,-1 0 16-16,0 3 0 0,0 1-80 15,-1-1-16-15,0 3 0 0,0-1 0 0,0 2 0 0,-2-1 0 16,2 3 0-16,-1-1 0 0,-1 2 256 0,0 2-176 16,-1-3 176-16,0 2-160 0,1-2 160 0,-1 2 0 15,0-2 0-15,-2 0 0 0,1 0 0 0,-1-2 0 0,0 2 0 16,-3 0 0-16,0 0 0 0,-1 0 128 0,1 0-128 0,-4 0 128 16,-5 4 0-16,-5 0 16 0,-3 1 0 15,-4 0 0-15,-1 1-144 0,-2 0 0 0,0 3 0 16,-3-3 0-16,-2 4 0 0,-4-4 0 0,-3 1 0 0,-4 2 0 0,-4 1 0 15,-3 1 0-15,-4 3 0 0,-1-2 128 0,2 0-128 16,1-2 0-16,1 0 0 16,6-1 0-16,4-5 0 0,-1 2 0 0,-1-4 0 0,1-2 0 15,2-2 0-15,3-2 0 0,3-2-192 0,3-5-19600 16</inkml:trace>
  <inkml:trace contextRef="#ctx0" brushRef="#br1" timeOffset="59902.01">13179 3916 37775 0,'-10'3'3360'0,"0"0"-2688"0,0 3-544 0,3 1-128 0,2 0 768 0,3 2 112 16,-3 1 16-16,-3 8 16 0,-5 8-720 0,-5 11-192 0,-1 5 0 0,-2 5 0 16,-2 0-336-1,2 2-112-15,0-5 0 0,1-1-16 0,-1-4-304 0,-2 1-64 16,-2 1-16-16,-2 1 0 0,-3 5 384 16,-4 4 80-16,-3 5 0 0,-7 2 16 0,-3 7 32 0,-3-4 0 0,-1-2 0 0,3-7 0 31,2-2-2416-31,3-6-464 0,3-5-112 0,4-5 0 15,4-3 560-15,4-11 112 0,4-4 32 0,6-7 0 0</inkml:trace>
  <inkml:trace contextRef="#ctx0" brushRef="#br1" timeOffset="61036.86">12414 3989 34095 0,'-10'9'3024'0,"2"-2"-2416"15,5 2-480-15,3-3-128 0,2 0 800 0,1 4 144 0,-1 9 16 0,-1 9 16 32,3 13-1312-32,5 10-272 0,3 3-48 0,4 0-16 0,3 0 672 0,2-1 0 0,3-1 0 15,2 0 0-15,2-2 0 0,1 1 0 0,5 0 0 0,0-3 0 16,1-1 0-16,-2 0 0 0,-2-1 0 0,-4-6 0 15,-1 0 0-15,-1 5 128 0,0-3-128 0,-3 1-10480 16,-1-2-2128-16</inkml:trace>
  <inkml:trace contextRef="#ctx0" brushRef="#br1" timeOffset="61455.28">13288 5074 40543 0,'-4'6'3600'0,"1"2"-2880"0,-1-1-576 0,3-1-144 0,1 0 928 16,0 4 160-16,0 6 16 0,-2 12 16 0,1 11-1312 16,1 8-256-16,1 0-48 0,2 1-16 0,2-4-80 0,1 1-32 15,0-1 0-15,2 0 0 0,-1-3-1456 0,2-1-288 16</inkml:trace>
  <inkml:trace contextRef="#ctx0" brushRef="#br1" timeOffset="61686.44">13711 5210 43311 0,'-12'8'3840'0,"0"2"-3072"16,1 3-608-16,3-1-160 0,5 0 1440 0,2-2 256 15,1 6 48-15,-3 9 16 16,-2 17-2416-16,1 15-496 0,0 8-80 0,3 2-32 16,2-4 64-16,1-3 16 0,3 0 0 0,-1-8-17680 0</inkml:trace>
  <inkml:trace contextRef="#ctx0" brushRef="#br1" timeOffset="63395.71">16357 4526 37775 0,'-5'3'3360'0,"1"1"-2688"0,2-1-544 0,1-1-128 0,1 2 0 0,-2 2 0 16,-1 1 0-16,-3 8 0 0,-2 8-320 0,0 1 64 15,-2 8 16-15,1 1 0 0,0 1 240 0,3 3 0 0,2-1 0 16,2 1 0-16,2-2 0 0,1 0 0 0,0 0 0 0,1 0 0 16,-1-2 368-16,-1 0 16 15,1 1 0-15,-2 5 0 0,0 3-80 16,-3 1-16-16,-2-2 0 0,-2-3 0 0,0-3-288 15,-3-1 128-15,-1 1-128 0,1-3 0 0,-1-4 304 0,0 1-48 16,3-4-16-16,0-6 0 0,2 0-48 0,2-3 0 16,0-4 0-16,1-4 0 0,3 0-64 0,0-4 0 0,1 1-128 15,1-5 192-15,0 1-64 0,3-1-128 16,1 0 176-16,2-1-176 0,4-1 368 0,4-2-48 16,0 1 0-16,2 0 0 0,4-2-64 0,2 1-32 15,3 3 0-15,1-2 0 0,4 0-96 0,1 3 0 0,1 0-128 0,3 1 192 16,3 1-192-16,1-2-160 0,4 3 32 0,-4-2 0 15,-5-1-64-15,2 0 0 0,3 0 0 0,1-1 0 16,-6-2 192-16,4 0 0 0,2 0 0 16,1-3 0-16,-4 2 0 0,-1-2 0 0,-1-3 160 0,-3 2-160 15,-2 1 0-15,-4-3 0 0,1 2 0 0,-4 1 0 16,0-1 0-16,-3 1 0 0,0 0 0 0,-4 2 0 16,-2 2 0-16,0 2-128 0,-3-3 128 0,1 3-160 0,-1 0 160 15,-1 3 0-15,1-3 0 0,1 2-128 0,0 0 128 0,0 0 0 16,0 1 0-16,0-3 0 0,-1 0 128 0,0 0 0 15,0 0 0-15,-1-3 0 0,-3 3 0 0,1-4 0 16,-2-1 0-16,-2 2 0 0,2-6 160 16,-4 2 32-16,2-3 16 0,-2-5 0 0,0 1-144 15,0-2-48-15,-1-5 0 0,0-4 0 0,-2-1 16 16,-3-6 0-16,1-5 0 0,-3 1 0 0,1-3-32 16,-2-6 0-16,-3-3 0 0,0-5 0 0,-2 1-128 0,-1 0-224 15,0 0 48-15,-2-1 16 0,2 6 0 0,1 5 0 16,2 4 0-16,-2 3 0 0,1 0 32 0,0 2 0 15,0 3 0-15,0 2 0 0,3 3 128 0,-2-1-128 16,2 4 128-16,1 1-128 0,1 2 128 0,0 2 0 0,1 1 0 0,1 1 0 16,1 3 0-16,-1 2 0 0,1 0 0 0,0 1 0 15,0 3 0-15,0 2 0 16,1 2 0-16,1 1 0 0,0 1 0 0,-2 3 0 0,2-3 0 0,-1 6 0 16,1 1 0-16,-2 3 0 0,-1 2 0 0,-1 0-128 0,-2 4 128 15,-2-2 0-15,-2 3 0 0,-1 3 0 0,-3 0 0 16,-1-2 0-16,-1 1 0 15,-2-3 0-15,-3-1 0 0,1-2 0 0,1-3 0 16,-4 2 0-16,-7-1 0 0,-6 0 0 0,-3-1 0 16,-5-3 0-16,0 2 0 0,-1-6 0 0,1 2 0 0,0-3 0 15,0 0 0-15,-1-2 144 0,1-2-144 0,-1-1 0 16,1 2 192-16,-1-3-192 0,2-1 192 0,0 2-192 16,-3-1 0-16,0-1 0 0,2 0 0 0,1 2 0 15,3 0 0-15,5 0 0 0,4 0 0 0,5 3 0 16,5 0-512-16,5 0-96 0,3 0-32 15,5 0-18736-15</inkml:trace>
  <inkml:trace contextRef="#ctx0" brushRef="#br1" timeOffset="64454.48">17543 4570 32255 0,'-11'0'2864'0,"2"0"-2288"0,1-2-576 0,3 1 0 0,3 1 2048 0,4 0 320 0,-1 0 48 0,-1 0 16 16,0 0-1856-16,1 0-352 0,4 3-80 0,2 5-16 0,3 3-128 16,1 2-272-16,1 6 64 0,0 1 16 15,2 7 192-15,0 3-192 0,0 7 192 0,-2 0-192 0,-1 5 192 16,-2-1 0-16,-3 1 0 0,-1 1 0 0,-4-1 0 0,-1 1 0 15,-2-1 0-15,-3-1 160 16,-2 2 0-16,-1 2 0 0,-2-3 0 0,0 1 0 0,1-4 0 0,0-1 0 16,0-1 0-16,2-5 0 0,1-1 32 15,-1-2 0-15,5-1 0 0,-2-4 0 0,3-3-16 16,0-2 0-16,2 2 0 0,0-5 0 0,1-2-176 0,-2-2 128 16,1-2-128-16,0-1 128 0,0 0-272 0,-1-6-64 15,0 1-16-15,0-4 0 0,0 0-32 0,0 0-16 16,0 0 0-16,0-4 0 0,0 4 272 0,0-2 0 15,0 1 0-15,1-2 0 0,-1 3 144 0,0 0 48 16,0 0 0-16,0 0 0 0,0 0-48 0,0 0 0 0,23-16 0 16,-13 11 0-16,3 0-144 0,5-1 0 15,3 0 144-15,4 0-144 0,4-3 0 0,3 2 0 0,1 0 0 16,1-1 0-16,0 2 0 0,4-2 0 0,2 2 0 0,4 1 0 16,1 1-128-16,2 1 128 15,0 0-128-15,-2 2 128 0,-3-2 0 0,-4 3-128 16,-2 0 128-16,-2 3 0 0,-4-3 0 0,-1 4 0 0,-2-1 0 0,-2 0 0 15,-2 0 0-15,-3 0 0 0,-3 1 0 16,-1-2 0-16,-1-2 0 0,-2 1 0 0,-1 2 0 16,-2-3-128-16,-1 0 128 0,-1-3 0 0,-2 2-144 0,1-1 144 15,-2-2 0-15,-3-2 0 0,2 0 0 0,-3-3 0 16,0 1 0-16,0-4 0 16,-1 2 160-16,2-5-160 0,-2 2 352 0,0-5-32 0,0 1-16 15,-2-4 0-15,1-1 16 0,0-3 0 0,-1-1 0 0,0 0 0 16,1-2-128-16,1-3 0 0,-1-1-16 0,1 0 0 15,0 7-48-15,0-6-128 0,0-1 192 0,0-3-64 16,1 3 0-16,-1-6 0 0,0 3 0 0,0-5 0 0,0 1-128 16,0 2 0-16,3-4 0 0,-1 3 0 0,0 1 0 15,2 2 0-15,1 3 0 0,-1 2 0 0,0 2 0 0,-2 5 0 16,2 2 0-16,-4 3 0 0,0 4-128 0,-2-1-64 16,0 2-16-16,-2 3 0 0,2 1 16 0,-2-1 16 15,0 4 0-15,1 0 0 0,-1 0-144 0,2 0-48 16,-2 2 0-16,1 0 0 0,2 2 176 0,-1-1 16 15,0 2 16-15,2 1 0 0,0 0 160 0,0 4 0 0,2-2 0 16,-2 2-128-16,1 0-48 0,-1 2 0 0,0 2 0 0,-3-1 0 16,1 0 176-16,-2 2-208 0,-2 3 80 15,-3 2 128-15,-1-2 0 0,-2 0 0 16,-4 4 0-16,-3-3 0 0,-3 0 0 0,-5 2 0 16,-3-2 0-16,-3-3 192 0,-4-1-32 0,-4-2 0 15,-1-1 0-15,-4 0 0 0,1-2 32 0,-4-2 0 16,0-2 0-16,-2 0 0 0,0 0-192 0,-2-2 0 15,-1 2 144-15,-1-4-144 0,4 2 0 0,4 0 0 0,1 1 0 16,5 0-192-16,4 1-128 0,2-4-48 0,2 2 0 0,4-5 0 16,10 1-800-1,1-1-176-15,6-4-16 0,3-5-16 0</inkml:trace>
  <inkml:trace contextRef="#ctx0" brushRef="#br1" timeOffset="65959.39">18958 4549 35935 0,'-9'-1'3200'16,"1"1"-2560"-16,5 0-512 0,2 0-128 16,1 1-1504-1,-2 1-320-15,-1-1-64 0,-5 1-16 0,-2 2 2576 0,0 5 512 0,1 0 96 0,0 4 32 16,1 3-192-16,2 4-32 0,1 4-16 0,2 2 0 16,-1 8-576-16,1 2-112 0,2 7-32 0,-1 1 0 15,0 3-352-15,1 8 144 0,2-1-144 0,-1 8 0 0,3 5 0 0,-2 0 0 16,0 2 0-16,-1-2 0 0,-2-13 0 0,-2-3 0 15,1-5 0-15,-4-2 0 0,0-9 0 16,1-6 0-16,0-1 0 0,1-6 0 0,1-6 224 0,0-3-16 16,2-4 0-16,0-3 0 0,2-2 176 0,2-6 48 15,-1 0 0-15,3-4 0 0,2-3-112 0,1 0-32 0,4-5 0 0,2-1 0 16,0 2-288-16,3-2 128 0,4-4-128 0,2 3 0 16,2 2 160-16,2 2-160 15,5-3 128-15,3 5-128 0,5 7 0 0,3-1 0 16,4 4-192-16,3 1 192 0,3 5-128 0,1 1 128 15,2 1 0-15,-2 2 0 0,-3 2 0 0,0-2 0 16,-4 0 0-16,-6-4 0 0,-2 1 0 0,-3-5 0 16,0-1 0-16,-4-1 0 0,-3 0 0 0,-4-1 0 0,-3-1 0 15,1-1 0-15,2-1 192 0,-1-2 48 0,1 0 16 16,-2-1 0-16,3 0 64 0,-2 3 32 0,2 0 0 16,-3 0 0-16,0 0-160 0,1 2-48 0,-5-2 0 0,-2 4 0 15,0-2-144-15,-3-2 0 0,-1 2 0 0,-2-2 0 16,-3-2 0-16,1 0 0 0,-3-1 0 0,-2-3 0 15,0 1 240-15,-2-6 16 0,-2-1 0 0,-3-4 0 16,-2-1 96-16,-1-8 32 0,-3-3 0 0,-1-2 0 16,-1-5-384-16,-1-4 0 0,-2-5 0 0,1-3 0 15,1 0 176-15,0 1-48 0,2 0 0 0,-2-4 0 16,0-6-128-16,1 0 0 0,1 0 0 0,0 6 0 0,1-3 0 0,-1 4-176 16,1 5 48-16,-1 7 0 15,0 6-112-15,-2 7-16 0,2 6 0 0,-1-1 0 0,-1 7 48 0,1 4 0 16,0 2 0-16,-2 1 0 0,2 2 208 15,-1-2 0-15,2 6 0 0,1-4 0 0,2 5 0 0,-1-2 0 16,2 4 0-16,-2 0-144 0,1 1 144 0,2 4 0 16,0-1 0-16,0 0 0 0,1 2 0 0,0 4 0 15,0 2 0-15,0 3 0 0,0-3-176 0,0 1 176 16,-1 3-208-16,-1 1 80 0,-1 1 128 0,0-1-208 16,-2 1 80-16,-3 1 128 0,2 0-128 0,-4-3 128 15,-1 2 0-15,-1-2 0 0,1-3 0 0,-4 0 0 16,-5 2 0-16,-2 1 128 0,-1-4-128 0,-4 1 0 0,-1-2 0 15,1-2 0-15,0-3 0 0,0 0 208 16,0-2-16-16,1-4-16 0,2 0-176 0,5-4 0 16,1-1 0-16,2-2 0 0,3-3-144 0,1-3-16 0,1 1 0 15,-2-4 0 1,1-3-880-16,-2 0-176 0</inkml:trace>
  <inkml:trace contextRef="#ctx0" brushRef="#br1" timeOffset="67303.45">15154 5866 44223 0,'-9'6'3936'0,"2"1"-3152"0,3-1-624 0,3-2-160 0,1-2-256 0,-3 3-64 16,-2 4-32-16,-2 5 0 16,-4 4-368-16,0 3-80 0,1 1-16 0,1-2 0 0,2 1 560 0,-1 1 96 15,3 0 32-15,1 3 0 0,0 2 128 0,-1 3 0 16,2 3 0-16,0 4 0 0,-1 4 256 0,-1 4 0 15,1-4-16-15,-2-1 0 0,0 1-112 0,-3 1-128 16,1 5 176-16,-3-2-176 0,1-1 0 0,-3-3 0 16,0-3 0-16,0-1 0 0,0-2 128 15,-1-6-128-15,2-1 0 0,1-8 0 0,-1 0 288 0,3-3 0 16,-1-4 0-16,2 0 0 0,2-4 96 16,2-6 0-16,2 1 16 0,3-4 0 0,0 0-80 0,2-3 0 0,2 2-16 15,2 1 0-15,2-3-48 0,2 0-16 0,4-1 0 0,1 2 0 16,2-2-240-16,3 2 128 0,4-1-128 15,5 2 0-15,2-2 0 0,4 0 0 0,3-1-128 0,2 2 128 16,1-5-144-16,2 4 144 0,0-2 0 0,-2 1-144 0,-1 2 144 16,1-2 0-16,1 3 0 0,-1-2 0 15,2 1 0-15,-5 0 0 0,1-3 0 0,-2 2 0 16,-1-1 0-16,-3-5 0 0,-2 2 0 16,-1-2 0-16,-2 1 0 0,-3 0 0 0,-2-2 0 15,-2 4 0-15,-1-2 0 0,-2 0 0 0,-2 2 0 16,-1 0 0-16,-2 0 0 0,-1-3 0 0,-2 1 0 0,0 2 0 0,-2-2 0 15,-1 0 0-15,-2 3 0 0,-1 2 0 0,-2-1 0 16,1-1 0-16,0 4 0 0,-2-2 0 0,1 2 144 0,-1 1-144 16,2-2 192-16,-2-2-192 0,3 1 288 15,2 0-48-15,-4 0-16 0,2-4 0 0,0 1-32 16,0-1-16-16,1-4 0 0,-1 0 0 0,0 0-176 0,0-3 0 16,0-2 144-16,0-2-144 0,0-3 0 0,-1-2 0 15,-1 0 0-15,0-2 128 0,-1-1-128 0,0-2 0 0,-1-7 0 16,-2-2 0-16,1-1 0 0,-2-1 0 0,1-1 0 15,-1 1 0-15,-1 2 0 0,1 3 0 16,-2-1 0-16,0 3 0 0,1 0 0 0,-2 1 0 0,1 2 128 0,0 1-128 16,2-1 0-16,-1 7 144 0,3 0-144 0,-1 6 0 15,1 0 0-15,0 3 0 16,0 1 0-16,0 2 0 0,0 0 0 0,0 4 0 0,1-3 0 16,2 3 0-16,-2 0-208 0,0 2 0 0,2-2 0 15,-1 2 0-15,-1-1 64 0,1 2 16 0,-1 2 0 0,-1-1 0 16,0 2 128-16,0 0 0 0,-1 0 0 0,-2 2 0 15,-1 1 0-15,-1 1 0 0,-1-2 0 16,-1 5-128-16,-3-4 128 0,-1 5-208 0,-2 0 80 0,-1-1 128 16,-2 1-176-16,-3 0 176 0,0 0-128 0,-2-2 128 0,0 1 0 15,-1-2 0-15,-1 1 0 0,-2 0 0 0,-4 3 0 16,1-3 0-16,-2 0 0 0,-1 0 0 0,-3-2 0 0,-2 2 0 16,-1-3 0-16,1-3 0 0,1 0-128 0,0-3 128 15,-1 1-128-15,1 0 128 0,2 0 0 0,-1-2-128 16,1 4 128-16,-2-2 0 15,2 2-512-15,-1 0-32 0,2 0 0 0,0 2 0 16,-1 2 16-16,2 0 0 0,1 1 0 0,4-2 0 16,3 1-864-16,0 2-160 0</inkml:trace>
  <inkml:trace contextRef="#ctx0" brushRef="#br1" timeOffset="71655.57">9975 3329 16575 0,'4'-4'1472'0,"0"0"-1168"0,-1-1-304 0,0 4 0 16,-2-1-128-16,0 0-96 0,4-4-16 0,0-2 0 15,1-1-224-15,-1 2-48 0,-2-2-16 0,-4 5 0 16,-2 0 2208-16,-4 4 448 0,-2 2 96 0,-1 0 16 16,-1 2-624-16,-3 1-112 0,1 1-32 0,-1 4 0 0,-1 0-704 0,2 0-160 15,-2 2-32-15,1 3 0 0,1 1-576 0,-2 3 0 16,0 3 0-16,0 4 0 16,-1 2-816-16,-1 1-176 0,-3 5-32 0,-2 1-16 15,-3 6 208-15,-5 1 64 0,-2 1 0 0,-5 3 0 0,-5 3 416 0,-2-2 96 16,-1-1 0-16,-1 1 16 0,-1 4 96 0,-2-2 16 15,1 2 0-15,3-9 0 0,8-4-32 0,1-1 0 0,2 0 0 0,3-1 0 16,5-5 1776-16,5-2 368 16,3-3 64-16,3-4 0 0,4-1-944 0,1-4-192 0,3 2-32 0,0-3-16 0,-1 2-864 15,2 1-336-15,-1-1 16 16,-1 2 0 0,1-1-528-16,-2-3-112 0,-1 2 0 0,2 0-16 15,-2-3-560-15,0-1-128 0,1 0 0 0,-1-2-16 16,2-2 336-16,0-4 80 0,2 1 16 0,1-5 0 0,1-1 1392 0,1-2 288 0,0-1 48 0,-1-2 16 15,2-2 912-15,-1-3 192 0,1-1 48 0,1-2 0 0,1-2-736 16,0-1-144-16,1-1-16 0,3-3-16 0,2-3 576 16,0 0 112-16,4-3 32 0,0 0 0 15,1-6-368-15,1 1-64 0,1-1 0 0,-2-1-16 0,1 3-1008 0,-1 1 0 16,-2 3-192-16,-2 1 32 16,1 1-288-16,-3 3-48 15,-3 2-16-15,-1 4 0 0,-2 2 80 16,0 1 16-16,0 3 0 0,-3 0 0 0,-1 2-384 0,0 1-80 15,-1 2-16-15,-1-1 0 0,0 4 384 0,-1 4 80 0,-2 2 16 0,-1 4 0 16,0 3-288-16,-2 3-48 0,1 3-16 0,-1 6 0 0,1 4 320 16,1 3 48-16,0 5 16 0,1 1 0 0,3-1 384 15,2 2-128-15,1-5 128 0,3 2 0 0,3-1 0 0,2-1 176 0,3 0-16 16,4-2 0-16,2-4 464 0,0-3 80 16,2-3 32-16,1-2 0 0,2-1-736 0,-1-3 0 15,0-4 0-15,1-2-160 16,-2-1-352-16,1-6-64 0,-1 0 0 0,0-3-16 15,3-3-1184-15,-1-5-224 0</inkml:trace>
  <inkml:trace contextRef="#ctx0" brushRef="#br1" timeOffset="72101.75">10361 2477 24879 0,'-6'0'2208'0,"0"0"-1760"0,2 1-448 0,3 1 0 0,0-2 1664 0,-1 2 256 15,-1 0 64-15,-2 1 0 0,-2 3-1120 0,1 0-224 0,4 1-32 16,1 6-16-16,3-1-48 0,2 1-16 0,1 3 0 0,1 2 0 15,3 4-368-15,-2 4-160 16,3 7 128-16,-4 7-128 0,-1 7-240 0,-4 4-128 0,-2 2-16 0,-4-1-16 31,-1-2-752-31,-4 3-160 0,-4 1-32 0,-1 3 0 0,-2 0-272 16,-3 0-64-16,1-4-16 0,0-5 0 16,3-6 208-16,2-2 32 0,4-6 16 0,2-1-7744 0</inkml:trace>
  <inkml:trace contextRef="#ctx0" brushRef="#br1" timeOffset="72697.85">11031 2415 35007 0,'-2'-4'1552'0,"-1"0"320"0,1 2-1488 0,1-2-384 16,-1 4 0-16,2-2 0 15,0 2-432-15,-1-3-144 0,0 2-48 0,-3-1 0 16,-2 2-1952-16,-3 3-400 0,-2 6-80 0,-2 3-16 0,-2 4 2576 0,-3 7 496 15,-1 1 128-15,-4 9 16 0,0 1 464 0,-2 3 96 0,0 5 0 0,0 5 16 16,-1 0 352-16,0 4 64 0,1 3 16 0,0 1 0 16,2-2-64-16,-1 0 0 0,2-2 0 15,-2 0 0-15,2 2-656 0,-1-1-144 16,-2 3-32-16,3-3 0 0,2-2-128 0,4-6-128 0,3-5 144 16,4-5-144-16,2-3 416 0,5-2-16 0,2-1 0 0,2-4 0 15,3 0-176-15,3-3-32 0,2-3-16 0,1-4 0 16,2 0-304-16,1-3-64 0,1-3-16 0,0-2 0 15,2-4-400-15,0-1-80 0,2-1-16 16,-1-3 0-16,2-1 272 0,0-2 48 0,-2-3 16 0,-1 2 0 0,-1-4 368 16,-2 0-176-16,-1-1 176 0,-2 1-128 0,-1-4 464 0,0 2 112 15,-3-4 0-15,1-1 16 0,-2 0 480 16,-1-1 80-16,0-3 32 0,-2 0 0 16,1-4-32-16,-3-2 0 0,-1 2 0 0,-1 1 0 15,-1 0-640-15,-5 3-144 0,-1 3-32 0,-3 0 0 0,-1 6-208 16,-4-2 144-16,-1 5-144 0,-1 0 128 0,-5 4-128 0,-1 0 0 15,-5 3 0-15,-3 3 0 0,1 3-304 0,-2-1 16 16,-3 6 0-16,2-2 0 16,1 3-160-16,2 0-48 0,1 4 0 0,6-1-11152 15,5 2-2224-15</inkml:trace>
  <inkml:trace contextRef="#ctx0" brushRef="#br1" timeOffset="143539.18">1272 11901 43311 0,'-2'4'3840'0,"-1"-4"-3072"0,3 2-608 0,2-1-160 15,0 2-320 1,2-1-112-16,1 2-16 0,2 2 0 0,3 4-1344 0,3 2-256 0,-1 1-64 0,1 0-16 0,0 2 1552 0,-2 1 304 15,0 4 64-15,-1 2 16 16,0 5-944-16,0 3-176 0,-3 7-32 0,-1 2-16 0,1 4 912 16,-4 1 176-16,2-3 32 0,0-7 16 0,0-1 1392 0,1-7 288 0,0-5 48 15,2-4 16-15,1-2 176 0,-2-3 32 16,0-2 16-16,-2-3 0 0,0-4-928 0,0-3-192 16,-1 0-48-16,-2-3 0 0,1-1-160 0,-2-7-32 15,-1 1-16-15,-2-6 0 0,-1-3-224 0,-3-1-144 16,-1-2 192-16,-3-5-192 0,-1 1 0 0,-4-2 0 15,0-1 0-15,-2-2 0 0,0 3 128 0,0-2-128 16,1-1 0-16,0 0 0 0,1 2 320 0,2-4 16 16,1 2 0-16,3-3 0 0,2 2-16 0,5-3 0 0,6 0 0 15,3 1 0-15,7-1-176 0,2-2-144 16,3 1 192-16,4 2-192 0,1-1 336 0,2 3-32 0,2 3-16 0,-2 5 0 16,0 4-288-16,-2 1-144 0,1 9 16 0,-3 4 0 15,1 4 128-15,-2 6-208 0,2 4 80 0,2 5 128 16,-2-1-736-16,1 4-32 0,2 4 0 0,1 1 0 31,1 1-320-31,2 4-80 0,1-4-16 0,0 4-16880 0</inkml:trace>
  <inkml:trace contextRef="#ctx0" brushRef="#br1" timeOffset="144416.01">1986 13111 36863 0,'-4'-8'3264'0,"0"0"-2608"0,2 2-528 0,1 4-128 0,0-2 736 0,-2-2 112 0,1-5 32 0,-5-5 0 31,0-7-1328-31,-3 0-256 0,1-1-48 0,-2 2-16 0,1 2 928 0,-1 2 176 0,0 2 48 0,0 0 0 16,-1 3-384-16,-1 3 0 0,0 0 0 15,-2 2-192-15,-1 4 528 0,-2 4 112 0,0 0 0 0,-2 4 16 0,-1 4-32 0,-2 2-16 16,-2 4 0-1,-1 5 0-15,0 2-160 0,-1 1-16 0,0 4-16 0,-2 0 0 0,4 1-48 0,1 1-16 16,-2 7 0-16,3 3 0 16,4 3-160-16,3 0 0 0,3 1 144 0,5-1-144 15,5-3 192-15,6-1-48 0,3 2 0 0,4-1 0 0,3 0 16 16,3 3 0-16,4 2 0 0,1 2 0 16,4-1-160-16,0 1 0 0,2-2 0 0,0-4 0 15,-1-7-400-15,2-8 32 0,2-5 16 0,1-3 0 0,0-5 96 0,2-2 0 16,2-5 16-16,4-4 0 0,5-2-32 15,5-4-16-15,3-4 0 0,1-5-18032 16</inkml:trace>
  <inkml:trace contextRef="#ctx0" brushRef="#br1" timeOffset="145694.23">1734 14803 39615 0,'-3'1'3520'0,"1"2"-2816"0,0-1-560 0,1-2-144 16,1 0 256-16,-2 2 0 0,-2 0 16 0,-2 2 0 0,-4 1-272 0,-2 1 0 15,-1-2 0-15,0-3 0 16,0-1-912-16,0-1-304 0,-2-3-48 0,-2-2-16 16,-1-1-80-16,0 1-32 0,-2 0 0 0,1-3 0 15,1 3 272-15,-1 0 48 0,2 0 16 0,0 1 0 0,-1 0 1584 0,3 1 320 0,1 1 64 0,0-4 16 16,2 2 528-16,2 1 96 0,1-3 32 0,2 1 0 15,-2 0-304-15,0 0-64 0,1 0-16 0,-1 2 0 16,0-1-816-16,1 4-176 0,0 1-16 0,1 1-16 16,-1 5-176-16,-1 5 0 0,-1 5 144 0,-3 4-144 0,1 2-192 15,-4 7-96-15,-3 3-32 0,0 5 0 16,-2 5-1504-16,2-2-304 0,4-2-64 16,4-7-16-16,6-1 432 0,1-4 96 0,6 1 16 0,1-5 0 15,2 0 2784-15,4 3 560 0,1 1 112 0,2-1 32 16,2 1-688-16,1-4-144 0,2-1-32 0,0-4 0 15,3-2-608-15,1-2-128 0,4-4-32 0,1-5 0 0,3-1-192 0,1-7 144 16,1-2-144-16,1-5 128 0,3-3 400 16,1-5 80-16,1-3 16 0,0-4 0 15,1-5-80-15,-2-1-16 0,-3 0 0 0,1-3 0 0,-3-2-208 0,-2-1-64 16,0-3 0-16,-6-1 0 0,-4 7-96 16,-4 1-32-16,-3-3 0 0,-3-2 0 0,-4 2 208 0,-4-1 48 15,-4 0 0-15,-3-6 0 0,-5 2 0 0,-2 1 0 16,-5-1 0-16,-3 3 0 0,-2-3-384 0,-3 1 0 15,-1 0 0-15,-2 5 0 0,1-1-128 0,-1 1-112 0,2 3-16 16,0 1 0 0,1 3-128-16,-1 1-48 0,2 6 0 0,-1-1 0 15,1 5-416-15,0 4-96 0,3 2-16 0,4 6-17216 0</inkml:trace>
  <inkml:trace contextRef="#ctx0" brushRef="#br1" timeOffset="148920.5">2401 16371 36863 0,'-6'-6'3264'0,"0"-3"-2608"0,-1 2-528 0,0-3-128 16,4 4 640-16,0 0 112 0,0-3 16 0,-4-5 0 0,-4-8-1248 15,-4-9-240-15,-1 0-48 0,0 3-16 0,1 2 304 0,-1 6 64 0,1-1 16 0,-2 5 0 0,-1 1 208 16,-1 4 64-16,-1 0 0 0,-1 0 0 16,0 2 832-16,-3 3 192 0,-1 0 16 0,-2 2 16 0,-1 2-144 0,1 0-16 15,0 4-16-15,-3 0 0 0,2 4-288 0,-1-2-48 16,3 2-16-16,-3 4 0 16,-2 5-224-16,-1 2-48 0,-2 7-128 0,2-2 192 15,1 6-480 1,0 4-96-16,3 3-32 0,3 0 0 0,4-1-32 0,6-1 0 0,5-3 0 15,7 3 0-15,1-1 256 0,5-1 64 0,3 1 0 0,4-1 0 16,2 5-192-16,4-2-16 0,2 3-16 0,2-1 0 16,2 1-512-16,1-1-96 0,4-1-32 15,1-7 0-15,0-1 544 0,2-7 96 0,1 1 32 0,2-5 0 0,1-2 960 0,0-2 208 0,0-2 48 16,-2-1 0-16,0-6-480 0,0-3-96 16,0 0 0-16,-1-7-16 0,0-4 208 0,0-3 32 15,1-2 16-15,0-5 0 0,0 1-144 0,0-4-32 16,-1-2 0-16,-2-3 0 0,-3 1-80 0,-3-1-32 15,1-3 0-15,-4-1 0 0,-3 1-96 0,-4-5-32 16,0-2 0-16,-5 1 0 0,-1-5 64 0,-5 1 16 0,-1-3 0 16,-1 1 0-16,-1-1-80 0,-1-1-16 0,-2 4 0 15,-1 4 0-15,0 1-128 0,-1 2 0 0,-3 3 0 0,2 4 0 16,-2-1 192-16,-2 3-64 0,-1-2 0 0,-1-1 0 16,0 5 128-16,-1-1 32 0,0 0 0 15,0 2 0-15,1 4-80 0,0-3-16 0,0 2 0 0,1 2 0 0,-2-4-192 0,1 3 0 16,-1 0-192-16,1-1 192 0,-1 4-160 15,2-1 160-15,-1 6-128 0,2-2 128 16,0 5-240-16,0 4 48 0,2 0 0 0,2 2 0 16,-1 2 192-16,2 0 0 0,1 2 0 0,0 0 0 15,3 0 0-15,-1-2 208 0,3 0-64 0,-1 0-16 16,1 0 112-16,0 0 16 0,1 0 0 0,-1-2 0 16,2 0 0-16,-2 2 0 0,1-2 0 0,-1-2 0 0,0 4 64 15,0 0 0-15,0 0 16 0,0 0 0 0,0 0-80 0,-1-22-32 16,-1 20 0-16,2-2 0 0,-1-1-224 0,0 1 128 15,0 0-128-15,-1 1 0 0,2 0 0 0,2 0 0 16,-1-2 0-16,0 3 0 0,2 0 0 0,-1 2 0 0,0-3 0 16,2 2 0-16,0 2 0 0,-2 2 0 15,2-3 0-15,-1 2 0 0,0 2 0 0,-1-1-128 0,0 0 128 0,-1 0 0 16,-1 0 0-16,0 1 0 0,0-1-128 0,0 0 128 16,0 0 0-16,-1-2 0 15,1 2 0-15,-1-1 0 0,1-2 0 0,0 0 176 16,0 0-176-16,1 0 160 0,-1 4-160 0,0-4 0 0,0 0 0 15,0 0 128-15,0 0-128 0,0 0 0 0,-1 22 0 0,1-18 0 16,-1 2 0-16,-1-2 0 0,1 0 0 16,-1 0 128-16,-1-1-128 0,1 0 128 0,-1-3-128 15,1 0 128-15,-1 3 0 0,1-6 0 0,-2 3 0 0,0 0 0 16,2-3 64-16,-1 0 16 0,1-1 0 0,-1 2 0 16,1-4-208-16,1 0 128 0,-1-1-128 0,1 0 0 15,1-3 0-15,-1 2 0 0,0-2 0 0,0-3 0 16,-1 1 0-16,1-2-208 0,-1 2 32 0,0-3 16 31,0 1-304-31,-1-3-64 0,1-3-16 0,1-2-21344 0</inkml:trace>
  <inkml:trace contextRef="#ctx0" brushRef="#br1" timeOffset="164624.49">31300 11657 9215 0,'-2'-6'816'0,"1"0"-656"0,1 1-160 0,0 4 0 15,0-3 1920-15,0 1 368 0,0-3 64 0,-1-4 16 16,0-4-1088-16,1-2-224 0,0 2-32 0,-2-1-16 16,1 5 352-16,-1 0 80 0,-1 0 16 0,-2 2 0 15,-1-1-224-15,-3-1-32 0,-2 3-16 0,-4-4 0 16,-3-1-416-16,-4 1-64 0,-6-1-32 0,-6 1 0 0,-7-1-464 15,-6-1-80-15,-6 1-128 0,-8-1 176 16,-4 1-176-16,-6 0-224 0,-2 1 48 0,-3-2 16 0,-6 1 160 16,-7-1 0-16,-6 4 160 0,-3-1-160 0,8-1 0 15,-3 1 0-15,-2 2 0 0,-4 0 0 0,-2-1 224 16,-1 4-48-16,-2-1-16 0,2 0 0 0,-1-1 368 16,-1 2 80-16,-1 2 16 0,0-1 0 0,0 0-256 0,-3 2-48 15,-2-2-16-15,-6 2 0 0,-8 2-304 0,-3-3 0 16,-2 3 0-16,2 0 0 0,1 3 0 0,-4-3 0 15,-5 2 0-15,0-2 0 0,1 0 0 0,0 0 0 0,2 1 0 16,4 2 0-16,6-3 0 0,5 0 0 16,8 0 0-16,4-3 0 0,3 2 256 0,3-1 0 15,4-1 0-15,2 2 0 0,8-1 96 0,-2 2 16 16,2-3 0-16,-1 3 0 0,0 0-368 0,3-1 0 16,5 5 0-16,-1-2 128 0,4-1-128 0,-2 2 0 0,3-1 0 15,0-1 0-15,5 4 0 0,-1 2 0 0,5 0 0 0,2-1 0 16,2 3 0-16,4-2 0 0,3 3 0 0,3 1 0 15,4-1 0-15,3 2 0 0,3-4 0 0,6 1 0 16,3-3 144-16,5 1-144 0,2 2 192 0,5-3-192 16,4 0 224-16,1 0-64 0,6-2-16 0,1-1 0 15,3 0-16-15,3 0 0 0,1 0 0 16,-1 1 0-16,2 0 0 0,0 1 0 0,2-1 0 16,-2-2 0-16,1 3-128 0,-1 1 0 0,0 3 0 0,-1-1 0 0,-1 2 0 0,1 3 0 15,-1 3 0-15,-1 0 0 0,2 4 0 0,-3 4 0 16,0 7 0-16,1 5 0 0,0 9 0 15,0 5 0-15,-1 10 0 0,0 5 0 16,0 8 0-16,2 6 0 0,-1 13 0 0,1 9 0 16,2 7 0-16,-1 6 0 0,2-3 0 0,1 9-176 0,3 10 176 15,-1 0 0-15,2-2 0 0,0-4 0 16,2 2 0-16,1-5-128 0,-1-11 128 0,2 4 0 0,0 8 0 16,0-10 0-16,-1-11 0 0,-2-1 0 0,-1-5 0 0,-1-9 0 15,-1-7 0-15,-3-6 128 0,0-14 32 0,-2-2 16 16,0 1 0-16,-3-2 0 0,2-5 64 0,-2-7 16 15,0-3 0-15,-1-6 0 0,3-3-112 0,-2-8-16 16,2 2 0-16,-2-7 0 0,1-3 0 0,1-4 0 0,1-2 0 16,-1-4 0-16,1 1 208 0,1-4 48 15,-1 0 0-15,1-3 0 0,1-3 0 0,-1 3 0 16,1 0 0-16,1-3 0 0,0 3 32 0,1-3 16 16,-3 3 0-16,0 0 0 0,0 0-288 0,0 0-144 15,19-12 160-15,-15 11-160 0,1-2 0 0,0 3 0 0,0 0 0 16,0 3 0-16,0-2 0 0,1 1 0 0,0 4 0 15,0-2 0-15,2 2 0 0,1 1 0 0,0-1 0 0,3 1 0 16,-1 2 0-16,2-3 0 0,1 0 0 0,2 2 0 16,1-2 0-16,2 0-128 0,2-1 128 0,1 1 0 15,0-1 0-15,3 1 0 0,5 0 0 0,2 1 0 16,6 1 0-16,7 2 0 0,4 2 0 0,7 1 0 16,2-1 0-16,6-2 0 0,6 2 0 0,5-2 0 15,5 0 0-15,8-4 0 0,5 1 0 0,7-4 0 16,6 1 0-16,8-1 0 0,9 0 0 0,4 0 144 15,3 0-144-15,7 2 0 0,6 2 0 0,3 0 0 0,3 2 0 16,0-2 0-16,2 3-224 0,1 2 80 0,3 3-112 0,-3-3 0 16,-4 1-16-16,0-3 0 0,-4-3 128 0,0 2 144 15,-3-2-208-15,-2-1 80 0,0 1 128 0,-3-2 0 16,0-4 0-16,-6-1 0 0,-7-1-160 16,1-4 160-16,1-2-192 0,-3 0 192 15,-5 1-464-15,0-4 16 0,-1 1 0 0,-1 2 0 16,-3 1-16-16,-4-1 0 0,1 1 0 0,-1 4 0 15,-1 4-144-15,-4 0-32 0,-4 2 0 0,-5 3 0 16,-6 0-256-16,-4 2-64 0,-5 1-16 0,-5 0 0 0,-5 2 976 0,-4 0 0 16,-5-2 144-16,-8 0 0 0,-5-1 320 0,-6-3 64 15,-3 0 16-15,-4 0 0 0,-3 0-96 0,-4 1-32 16,-2 0 0-16,-6-3 0 0,0 1-240 0,-2-2-48 16,-1 1-128-16,-1-1 192 0,2-1-64 0,-2-1-128 15,0 2 176-15,1 0-176 0,0-3 256 0,0 0-64 0,0 3-16 16,-1-3 0-16,-1 0-48 0,-2 0 0 0,1 0 0 15,-5 0 0-15,0 0-128 0,-2-3 128 16,-2 3-128-16,-1-2 128 0,0 1 64 0,-2-2 0 0,0 2 0 0,0-1 0 16,-2-2 32-16,-1-1 16 0,0 1 0 0,0-4 0 15,0 0 0-15,-1-2 0 0,2-1 0 0,0-2 0 0,-1-4-48 0,2-1 0 16,4-2 0-16,-1-5 0 16,0-3 160-16,2 0 32 0,1-5 0 0,1-6 0 0,1-7-16 0,2-5 0 15,0-8 0-15,-1-4 0 16,-1-4-208-16,-2-5-32 0,-1-4-128 0,-1-6 192 15,-1-4-192-15,-2-2 0 0,-1-4 0 0,-3-3 0 16,2 0 0-16,-3-3 0 0,2-2 0 0,1-1 0 16,-3 2 0-16,0-5 0 0,1-4 0 0,-1 1 0 0,0-5 0 15,2 3 0-15,-1 2 0 0,2 4 0 16,0 3 0-16,2 7 0 0,0 2 0 0,2 3 0 0,-1 5 0 16,2 10 0-16,0 2 0 0,-1 6 0 0,1 6 0 15,-3 4-160-15,2 6 32 0,-3 1 0 0,0 3-48 0,-2-1 0 16,0 4 0-16,0 4 0 0,-3 3 176 0,0 1-192 15,0 3 192-15,-1 1-192 0,-1 2 192 0,2-1-208 16,3 2 80-16,-2 1 128 0,2 0-128 0,0-1 128 16,1 4 0-16,1-2 0 0,1 3 0 0,2-3 0 0,-2 0 0 0,0 3 0 15,-1 2-176-15,0 1 176 16,-1 3-128-16,0 2 128 0,-2 2 0 0,1 0-160 16,-2 6 160-16,1-4 0 0,-2 4-144 0,-2 0 144 0,3-1 0 15,-3 2-144-15,1 1 144 0,-1 1 0 0,-1-1 0 0,2 2 0 16,-1-1 0-16,-2 2 0 15,2 1 0-15,-1 0 0 0,1 4 0 0,1-4-128 0,-2 4 128 0,1-2 0 16,-2 2-176-16,0-2 176 16,0 2-208-16,-4 0 80 0,0 1 128 0,-5-2 0 0,-4 0 0 0,-5 1 0 15,-7-2 0-15,-4-1 0 0,-5 2 0 16,-5-3 176-16,-4 1-176 0,-4-1 0 0,-2-1 0 0,-3-3-176 16,2-2 176-16,-7-3 0 0,-3-1 0 0,-7-2 0 15,-4-4 0-15,-9-6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9T15:52:20.4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22131 4492 25791 0,'0'0'2304'0,"-2"0"-1856"0,2 2-448 0,0-2 0 0,0 0 400 0,0-2-16 0,2 2 0 0,-2-1 0 15,-2-1-128-15,0 0-48 0,-2-4 0 0,-2 1 0 16,-3 2 176-16,-2-5 48 0,-1 2 0 0,-6 0 0 16,-1 0-16-16,-4-1 0 0,-4 4 0 0,-4 0 0 0,-3 3-416 0,-7 3 0 15,-2 0 0-15,-6 1 0 16,0 5 208-16,-4-2 112 0,-2 2 32 0,3 1 0 0,4 2-160 0,-1-2-48 15,-3 5 0-15,1 1 0 0,0 0-144 0,4 0 0 16,3-4 0-16,2 1 0 16,2-3 0-16,4 2-144 0,2 0 144 0,3 2 0 0,5-2 0 15,1 1 0-15,4-3 0 0,1 2 0 0,4 2 0 0,3 0 0 16,3 3-144-16,1 1 144 0,4 2 0 0,3 5 0 16,2 3 0-16,3 1 160 0,2 1 96 0,3 9 0 15,4 8 16-15,1 7 0 0,1 9-144 0,0 10-128 16,2 13 192-16,-2 1-192 0,-2 2 0 0,-2 9 0 15,0 10 0-15,0 0 0 0,-2-1 0 0,2-3-144 16,-1-5 144-16,-2 1-192 0,0-1 192 0,-3-5 0 0,3-11-144 16,-4 2 144-16,1 3 128 0,-3 2 112 0,1 4 16 15,-2-5 0-15,1-11 336 0,-2 7 80 0,-1 4 16 16,-1 5 0-16,-1 1-192 0,-2 1-48 0,2-5 0 0,-2 8 0 16,-2 7-272-16,1 6-176 0,1-2 192 15,-2 1-192-15,2-1 0 0,0-5 0 0,2-3-160 16,3-15 160-1,0-14-624-15,0-10 0 0,1-8 0 0,-2-6 0 0,0-2 768 0,-1-5 160 0,1 2 16 16,-2-5 16-16,2-2 496 0,-4 0 80 0,2-1 32 0,-4-1 0 16,1 0-752-16,-3-5-192 0,0 3 0 0,-2-5 0 15,-1-3 0-15,0-5 192 0,-1-2-192 0,1-2 192 16,-1-2 48-16,0-3 16 0,-2 0 0 0,2-2 0 16,0-1-48-16,0 2 0 0,3 0 0 0,1-1 0 15,2 1-64-15,0 0-16 0,3-1 0 0,2 6 0 16,0 1 0-16,2 4 0 0,1 2 0 0,0-4 0 15,0-2-128-15,2 6 0 0,3 10-192 0,3 15 192 16,2 14-512 0,0 4 32-16,1-2 0 0,-3-8 0 0,1-11-368 0,-4-7-80 0,0-4-16 0,-1-7 0 15,-3-2 1520-15,0-5 320 0,-2 1 48 0,-2-2 16 16,1-2-512-16,-1-3-112 0,1-1-16 0,-2-2 0 0,-1 0 64 0,0 0 16 16,3-2 0-16,-3 1 0 0,1 1-208 0,-1-3-32 0,2 2-16 15,-1-2 0-15,0 2-144 0,2-3 0 0,0 0 0 0,2-3 128 16,0 1 0-16,2-3 0 15,-1 1 0-15,1 1 0 0,2-2 0 0,0 1 0 16,2 1 0-16,1-3 0 0,1 4 32 0,2-2 0 16,1-1 0-16,1 2 0 0,2-1 0 0,2 2 0 15,2 0 0-15,5-1 0 0,1 4-160 0,6 1 128 16,5 2-128-16,4-1 128 0,6 1-128 0,4-4 0 16,3 1 0-16,4-1 0 0,2-1 0 0,6-3 0 0,4-2 0 15,4-4 0-15,1-2 128 0,-3-3 0 0,-2 2 0 16,-2-3 0-16,-2 1-128 0,-3-7-176 0,-2-4 48 0,-6-4-20816 15</inkml:trace>
  <inkml:trace contextRef="#ctx0" brushRef="#br0" timeOffset="7349.92">19471 5224 6447 0,'-3'0'576'0,"2"0"-576"0,1 0 0 15,0 0 0-15,-1 0 832 0,0-2 48 0,1 1 16 0,-2-2 0 16,0 1 176-16,1-2 32 0,-1 0 16 0,1-2 0 16,1 0-224-16,0 0-32 0,0 0-16 0,1-1 0 15,2 1 128-15,-2 0 32 0,2 0 0 0,0-2 0 16,0 2 144-16,0 0 16 0,0-3 16 0,2 2 0 16,0 1 400-16,1-4 80 0,3-1 0 0,1 0 16 15,-2 2-336-15,3-3-80 0,3-2-16 0,1-1 0 16,1-1-704-16,2-2-144 0,1 2-16 0,-1-3-16 15,1 3-144-15,0 2-32 0,-2-1 0 0,0 2 0 16,1-2-192-16,-4 5 128 0,1 1-128 0,-2 2 0 0,-1 2 128 16,-1 4-128-16,-2-2 0 0,-2 3 0 0,1 3 0 0,-1 1 0 15,-1 2 0-15,2 0 0 0,-1 3 0 0,0 1 0 16,2-1 0-16,-2 4 0 0,2 0 0 0,-1 2 0 16,0-1 0-16,0 2 0 0,0 1 0 0,0 3-128 15,0 0 128-15,-3 1 0 0,0-5 0 16,-1 2 0-16,0 6 0 0,-4 1 0 0,-2 2 0 0,-1-5 0 15,-5 0 0-15,-2 2 0 0,-2 1 0 0,-3-1 0 16,-2 0 0-16,-3-1 0 0,-1 1-128 0,-1-3 128 16,0-3 0-16,-1 0 0 0,2-3 0 0,-1-3 0 15,0-1 0-15,-2-2 0 0,1-1 432 0,2-1 32 16,1-4 16-16,1-3 0 0,2 0-96 0,0 0 0 16,1-2-16-16,1 1 0 0,0-4-368 0,1 1 144 15,2 0-144-15,2-1 0 0,2 2 0 0,1 0 0 0,4 2 0 16,0-2 0-16,3 2 0 0,0-1 0 0,3 2 128 15,2 0-128-15,3 0 192 0,2 2 0 0,5-1-16 0,5 3 0 16,5 1-16-16,4 1 0 0,8 0 0 16,3 4 0-16,4-2-160 0,2 0 192 0,0 2-192 15,0 0 192-15,-7-1-192 0,0 1 0 0,-2 2 0 0,-4-2 0 16,-2 2 0-16,-3 1 0 0,-2 0 0 0,-1 2 0 16,-4-1 0-16,-4 1 0 0,1 3 0 0,-2-2 0 15,-4 4-768-15,-2 1-64 0</inkml:trace>
  <inkml:trace contextRef="#ctx0" brushRef="#br0" timeOffset="8771.11">25660 2769 23951 0,'-5'-4'2128'0,"1"-1"-1696"0,3 4-432 0,2 2 0 0,0 1 544 0,0-2 32 16,-1 3 0-16,2-2 0 0,0 4-576 0,3 5 0 0,1 2 0 15,2 4 0-15,0 4 0 0,0 2-304 0,0 3 48 0,0 4 0 32,-2 2-832-32,0 1-176 0,-1 0-16 0,-2 2-16 15,-1 5 624-15,-1 0 128 0,1 3 32 0,-4-1 0 0,1 6 512 0,0-1 0 0,0 3 0 0,-2-2 0 16,1-1 0-16,-1 0 0 0,2 2 0 0,-1-3 0 31,-1 2-288-31,1-3-160 0,-1-3-16 0,-1-3-16 0,2-3 192 0,-1 0 32 16,0-7 16-16,-2-2 0 0,1 1 496 0,0-5 112 0,-1-3 16 0,-1-2 0 15,0-1 96-15,1-1 32 0,-4-2 0 0,0-1 0 16,-4-2-512-16,0 2 0 0,-5-4 0 0,0 0 0 16,-2-2-1344-16,-1-4-384 15,0-2-64-15,0-2 0 0,0 2 896 0,0-3 192 0,2 0 48 0,2 0 0 16,2-4 1888-16,0 1 384 0,4-2 80 0,0-2 16 0,4-3 528 16,0 0 96-16,3-5 32 0,0-1 0 0,3-4-912 0,-2 1-176 15,3-4-48-15,-1-1 0 0,1 1-336 0,0-3-64 16,0 5 0-16,0 1-16 0,0 1-544 15,0 4-96-15,0 2-32 0,1 0 0 0,0 6-144 0,2 1 0 16,-1 5 0-16,3 1 0 0,0 0 0 0,1 3-144 16,1 3 144-16,2 3 0 0,4 4 0 0,2 2 0 15,1 8 0-15,2 0 0 0,3 3 0 0,0 3 0 16,0-1 0-16,2 1 144 0,0 2-144 0,1-3 192 16,2 1-192-16,0-1 192 0,2-3-192 0,-2-2 160 15,0 1-160-15,-3-5 160 0,1 0-160 0,-3-4 0 16,-1-2 144-16,-4-1-144 0,-1-4 0 0,-1 0 0 0,1-4 0 0,1-1 128 15,-2-4-128-15,2 0 0 0,0-5 0 0,0-3-10096 16,0 1-2000-16</inkml:trace>
  <inkml:trace contextRef="#ctx0" brushRef="#br0" timeOffset="11684.73">19682 6259 12895 0,'-20'-3'1152'0,"7"2"-928"0,0 1-224 0,4 0 0 0,5 0 480 15,0 0 48-15,0 1 16 0,-3 1 0 0,-5 1 560 0,-3 0 112 16,0 1 32-16,3-1 0 0,2 0-96 0,4 0-32 0,2-3 0 16,1 0 0-16,2-3 640 0,4 0 128 0,0 0 32 15,2-1 0-15,4-1-320 0,0 1-48 16,-1 1-16-16,2 1 0 0,0 2-592 0,-3 5-128 16,1 1-32-16,-3 7 0 0,-2 3-544 0,0 7-112 15,-6 4-128-15,0-4 176 0,0 2-176 0,-2 0 0 16,0 1-160-16,0-1 160 0,2-2-208 0,-1-2 48 0,2-5 16 15,0 3 0-15,1 3-80 0,1 0-16 0,1 0 0 0,1-2 0 16,1-1-64-16,1-1-16 0,1-4 0 16,1 1 0-16,2 1 192 0,-1-6 128 0,2 1-192 15,0-1 192-15,0 0-304 0,1-2 48 0,0 0 16 0,0-2 0 16,1 0-48-16,0 0-16 0,0-3 0 0,3-2 0 16,-1 1-48-16,1-2-16 0,0 0 0 0,-1-3 0 0,2 0 368 15,-1-3 0-15,2-3 0 0,-3 2 128 0,1-2-128 16,1-1 0-16,-2 1 0 0,1-4-176 15,1 3-608-15,0-2-128 0,1-4-32 16,0 4 0-16,1-3 288 0,2 1 48 0,-1 2 16 0,2-2 0 16,0 2-48-16,1 1 0 15,-1 1 0-15,-1 2-10720 0</inkml:trace>
  <inkml:trace contextRef="#ctx0" brushRef="#br0" timeOffset="11945.41">20206 6095 29487 0,'-8'2'2624'0,"2"2"-2112"0,3 1-512 0,2 1 0 16,1-2 1120-16,-1 2 112 0,-3 4 32 0,-3 9 0 15,-1 7-432-15,1 8-64 16,-1 3-32-16,2 3 0 0,2 3-288 0,1 2-48 0,1-1-16 0,1 6 0 16,0 4-256-16,1 5-128 0,0 9 128 0,1 10-128 15,-3 2 0-15,1-17 0 0,-1-15 0 0,-1 15 0 32,-2 25-992-32,-3 19-128 0,2 7-32 0,1-6-14640 0</inkml:trace>
  <inkml:trace contextRef="#ctx0" brushRef="#br0" timeOffset="13726.81">19965 7538 19343 0,'-5'-2'1728'0,"2"-1"-1392"16,-1 3-336-16,2 3 0 0,0-3 1248 0,1 2 176 0,-1-2 48 0,-2 4 0 0,-1 0 320 15,-3 2 80-15,-1 2 16 0,-3 2 0 16,4 3-832-16,-3-3-160 0,2-2-48 0,0 2 0 0,1 0-16 0,2-4 0 16,1 4 0-16,0-4 0 15,1-2-176-15,0 1-32 0,2 1-16 0,1-2 0 0,-1-1-176 0,2 1-48 16,0 2 0-16,4 1 0 0,-2 1-176 15,1 2-32-15,1-1-16 0,-2 2 0 0,3 6-160 16,-1 1 160-16,1 4-160 0,0 3 160 16,0-1-160-16,1 5 0 0,0 3 0 0,-1 2 0 0,0 1 0 0,-1 2 0 15,-1 3 0-15,0-1 0 0,-1-4 0 0,-1 3 0 16,-1 1 0-16,-1-5 0 0,-1 1 0 0,-1-3-224 16,2-4 80-16,-3-3 16 15,1-3-1360-15,-1-5-272 0</inkml:trace>
  <inkml:trace contextRef="#ctx0" brushRef="#br0" timeOffset="15275.29">19604 9126 31327 0,'-2'-3'2784'0,"1"2"-2224"0,2 1-560 0,0-2 0 0,2-2 1216 0,-1 0 144 15,3-2 32-15,1-3 0 0,5-3-464 0,4-1-96 16,5-4 0-16,0 0-16 0,1 0-384 0,0 1-80 16,1 1-16-16,0-1 0 0,0 3-80 0,2-3 0 15,-1 4-16-15,1-2 0 0,-1 3-16 0,1 1 0 16,-1-2 0-16,0 2 0 0,0 4-224 0,-2 0 0 0,0 5 128 15,-1-2-128-15,-1 3 0 0,-3 0 0 16,0 4 0-16,0 2 0 0,0 0 0 0,-3 0 0 16,1 0 0-16,-2 1 0 0,0 3 0 0,-3-2 0 15,0 2 0-15,-4 0 0 0,-1 2 0 0,-4 1 0 0,-3 3 0 16,-2-3 0-16,-2 2 0 0,0 1 0 0,-1-3-128 16,-4 3 128-16,-7 9-192 0,-7 3 32 0,-3 4 0 0,-1-1 0 15,3-5 16-15,2-4 0 0,4-3 0 0,2-3 0 16,3 0 144-16,3-6 0 0,2-2 0 0,2 0 0 15,3-3 0-15,2 1 0 0,3-5 0 0,2 4 0 16,3-4 0-16,1 2 0 0,1-1 0 0,4 0 0 16,5 1 0-16,2 0 0 0,3 3-144 0,2-4 144 15,4 2 0-15,2-1 0 0,1 0-144 0,0 0 144 16,-1 1 0-16,-2-1 0 0,-2 1 0 0,-3 1 0 0,0 2 0 16,-5-2-128-16,-3 0 128 0,-2 1 0 15,-1 6 0-15,-3-1 0 0,-1 4 0 0,-1-6 0 0,-2 4 0 0,-1-3 0 16,-2 2 0-16,2-2 0 0,-2 2 0 15,-2 1 0-15,1-1 0 0,-1 0 0 0,0-2 0 0,-1 3 176 16,-2 0-176-16,-1 0 160 0,1 1-160 16,-3-2 0-16,1 0 0 0,-3 0 128 0,1 1 96 15,-3-3 16-15,0 2 0 0,-2 0 0 0,-1 1 48 0,0-3 16 16,-2 4 0-16,0-4 0 0,-2 3 0 0,-1 0 0 16,-1 0 0-16,-2-1 0 0,-1-2 0 0,-2 2 0 15,-1-2 0-15,-3-1 0 0,-3 2-112 0,-3 0 0 16,-1-1-16-16,0 0 0 0,4-1-176 0,2-3 0 0,1-5 0 15,4-1 0-15,5-1 0 0,5-5 0 0,5-6-192 16,7-5-13360-16,5-8-2656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9T15:53:54.14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21177 1175 19343 0,'1'-5'1728'0,"-1"1"-1392"16,2 1-336-16,-1 2 0 0,1 1 1744 0,0 0 288 0,0 0 48 0,1 0 16 15,0 1-1232-15,3 2-240 0,1-1-48 0,-1 5-16 16,-1 0-304-16,0 5-64 0,-2 3-16 0,-1 5 0 15,0 5 64-15,-1 7 16 0,-1 3 0 0,0-1 0 16,2 1 32-16,-1-3 16 0,0-1 0 0,0-1 0 0,1 3 480 0,0 3 112 16,0 2 0-16,1 2 16 0,-1-2-416 15,0 3-96-15,-1-3-16 0,-1-3 0 16,0 1-128-16,0-3-16 0,-1-5-16 0,-1 1 0 0,1-7 128 0,-1 0 32 16,-1-2 0-16,1-1 0 15,-1-1-176-15,-2-5-16 0,2 0-16 0,-1-4 0 16,0-2 48-16,1-2 16 0,-1-1 0 0,-1-3 0 0,1-2 16 15,0-3 0-15,-1-2 0 0,2-6 0 0,-2-1-48 16,-1-5 0-16,1-2 0 0,-3-8 0 0,0-1-80 16,-1-8-128-16,2-5 176 0,-1-3-176 0,1-1 0 15,1 1 0-15,1 2 0 0,-2-6 0 0,4 0 0 16,1 2 0-16,2 1 0 0,3 5-144 0,3 4 144 0,2 5 0 16,3 4 0-16,0 6 0 0,1-1 0 0,4 5 0 15,-1 4 0-15,0-1 0 0,1 5 0 0,0 0 0 0,0 2 0 16,0-2-128-16,2 0 128 0,-2 4 0 0,0-3 0 15,-1 3 0-15,1 0 0 0,0 0 0 16,1-1 0-16,0 3 0 0,1-1 0 0,0 3 0 16,2 2 0-16,0 0 0 0,-3 4 0 0,3 2 0 0,3 7 0 15,2 3 0-15,2 3 0 0,0 6 0 0,2 4 0 16,1-1 0-16,0 4 0 0,0 2 0 0,0-2 0 0,-3-3 0 16,-2 0 160-16,-2 2 64 0,3 1 16 0,-2 1 0 15,-2 2-240-15,0-2 0 0,2 4 128 16,-3 1-128-16,0-4 176 0,-3 0-16 0,1-1 0 0,-3-3 0 0,-1-2-160 15,-3-1 0-15,-2-4 0 0,-1 0 128 0,-2 2-128 0,-2-3 0 16,0-1 0-16,-3-1 0 0,-2 1 0 16,0-4 0-16,-1-1 0 0,-1 2 0 0,-2-5 0 0,0 0-192 15,2-5 32-15,-2 2 16 16,0-4-960 0,1-2-192-16</inkml:trace>
  <inkml:trace contextRef="#ctx0" brushRef="#br0" timeOffset="1499.43">24654 1333 20271 0,'2'-4'1792'0,"-1"2"-1424"0,0 2-368 0,0 0 0 0,1 0 1312 0,-1 0 192 15,1 0 32-15,1 0 16 16,2 1 368-16,0 1 64 0,-2 2 0 0,1 2 16 16,-1 3-832-16,-1 0-160 0,0 4-48 0,0 0 0 0,0 3-512 0,-1 0-128 15,2 2 0-15,-1 5-16 0,2 3-304 0,1 4 0 16,1 3 128-16,2 1-128 0,0 5 0 0,1 1 0 16,1 1 0-16,-2 2 0 0,2-1 320 0,1-3-64 15,-1-2 0-15,-1-2 0 0,0-6 112 0,-1-4 16 16,1 0 0-16,-2-6 0 0,2 0-80 15,0-4-16-15,-1-2 0 0,1-3 0 0,1 0-80 0,0-1-16 0,0-5 0 16,0-2 0-16,0 1-16 0,-1-6-16 0,4-3 0 0,-1 0 0 16,0-4 16-16,1-5 0 15,-1-1 0-15,1-4 0 0,-1-2-176 0,-1 0 128 16,-1-7-128-16,-3-2 128 0,1-1-128 0,-3-6 0 16,-2-6 0-16,0 2 0 0,-1-3 0 0,0-1 0 15,-1 1 0-15,0 2 0 0,0 5-128 0,2 1 128 16,1 2 0-16,0 3 0 0,1 3 0 0,2 4 0 0,0 0 0 15,-1-1 0-15,2 4 0 0,0-1 0 0,0 5 0 0,0-1 0 16,-1 7-144-16,0-2 144 0,3 2 0 0,-3-1 0 16,1 4-432-16,-1 2 32 0,1-1 0 0,-2 4 0 31,0 0-1840-31,0 2-384 0</inkml:trace>
  <inkml:trace contextRef="#ctx0" brushRef="#br0" timeOffset="2199.38">25812 1356 23039 0,'-10'-11'1024'0,"2"3"192"0,1 1-960 0,2 4-256 0,3 3 0 0,-1-3 0 0,1 3 448 0,-5-1 64 16,-1 1 0-16,-6 0 0 0,-1 0 96 0,-2 1 32 0,1 4 0 0,-3 3 0 16,1-2-432-16,-2 4-80 0,-1 2 0 0,0 3-128 15,0-2 384-15,0 6-48 0,-1 1 0 0,1 1 0 16,1 1-336-16,0 2 128 0,0 3-128 0,1 1 0 16,3 1 272-16,-1 0-16 0,3 2 0 0,0 1 0 15,3 2 704-15,2-2 144 0,3-1 32 0,2-1 0 16,3-3-432-16,2-5-64 0,3 0-32 0,2-4 0 0,2-1-336 15,2-3-64-15,1-2-16 0,2-2 0 16,1-2 112-16,1-1 16 0,0-4 0 0,2-3 0 16,3 0-112-16,-1-2-16 0,4-2 0 0,-1-2 0 15,1-1-192-15,0-2 176 0,0-1-176 0,1-2 160 16,-2-1-160-16,-1-3 0 0,0 0 0 0,-1-6 128 0,-2 0-128 16,-3-3 0-16,0-4 0 0,-3 3 0 0,-2 2 0 0,-1-5 0 15,-2 1 0-15,-2-1 0 0,0 1 0 16,-1 3 0-16,0 3 0 0,-2 2 0 0,-1 4 0 0,1 4 0 15,-2 3 0-15,0 2 0 0,0 2 0 0,0 3 0 16,0 0 0-16,0 4 128 0,0 0 16 0,0 3 0 16,0 2 0-16,0 2 0 0,0 1-144 0,0 2 0 0,0-2 0 0,1 6 128 15,1 0-128-15,1 5 0 16,1 1 0-16,0 4 128 0,3 0-128 0,-1 1 0 16,1 3 0-16,1 1 0 0,-2-3 0 0,1 1 0 15,-1-3 0-15,1-4 0 0,-1-1 0 0,0-5 0 0,0 0 0 16,-1-3 0-1,0-1-1392-15,-1-2-256 0,-1 0-48 0,-1 1-14304 0</inkml:trace>
  <inkml:trace contextRef="#ctx0" brushRef="#br0" timeOffset="2647.92">24020 852 14735 0,'-9'0'640'0,"3"1"160"0,1 2-640 0,2 0-160 0,0 0 0 0,2 0 0 0,0 1 992 0,-1 5 160 15,0 3 48-15,-1 5 0 0,0 7 608 0,-1 4 128 16,1 5 32-16,1 1 0 0,1 5-816 0,0-2-144 15,-1 5-48-15,2 5 0 0,0 1-400 0,0 1-96 16,0 2-16-16,-1 0 0 0,1-1-256 0,-1 1-64 16,0 4-128-16,-2 0 192 0,1 2-64 0,-2 0 0 0,-1 0-128 15,0-6 192-15,-2-3-192 0,0-7 0 0,0-3 0 16,0-3 0-16,-1-5-128 0,1 3-80 0,2-5-16 0,-1-3 0 31,2-3-1376-31,0-5-256 0,2 1-64 0,-1-7-10032 0</inkml:trace>
  <inkml:trace contextRef="#ctx0" brushRef="#br0" timeOffset="2976.55">24337 821 25791 0,'-4'-4'1152'0,"1"4"224"0,1 0-1104 0,-1 0-272 16,2 4 0-16,0-2 0 0,0 2 640 0,-2 4 64 0,-2 3 0 15,0 6 16-15,0 5 96 0,0 9 16 0,1 6 0 0,0 3 0 16,1 3-672-16,2 8-160 16,2 2 0-16,-1 8 0 0,2 2 0 0,-1-3 160 0,0 0-160 0,0-7 160 15,-1-5-160 1,-1-1 0-16,2 1 0 0,1 2 128 0,-2-5-128 0,0 2 0 15,-2 3 0-15,0-4 128 0,-1-3-128 0,-2-5 0 16,0-3 0-16,-1-1 0 16,-1-5-576-16,-1-1-160 0,1-3-32 0,-3-1 0 15,1-2-1408-15,-2-1-272 0</inkml:trace>
  <inkml:trace contextRef="#ctx0" brushRef="#br0" timeOffset="3261.28">23572 1453 33167 0,'-6'-5'1472'0,"2"4"304"0,2-2-1424 0,2 2-352 15,1 1 0-15,2-1 0 0,0 1 640 16,4-4 64-16,4 0 16 0,5-2 0 0,9-6 368 0,7-2 64 15,4-4 0-15,4-3 16 0,2-3-688 0,2-3-144 0,0 1-16 0,1-3-16 16,-6 3-304-16,5 2 0 16,1-5 0-16,2 1 0 15,0-1-432-15,0 5-80 0,-1 0-32 16,-1 1 0-16,-2 3-2208 0,-2 1-432 0,-5 3-80 16,-3 3-32-16</inkml:trace>
  <inkml:trace contextRef="#ctx0" brushRef="#br0" timeOffset="3553.13">23486 1946 35935 0,'-9'6'3200'0,"3"-2"-2560"0,5-4-512 0,2 0-128 16,3 0 416-16,-2 0 64 0,2 3 16 0,0-3 0 15,4 0 272-15,6-3 48 0,8-3 16 0,8-4 0 16,4-5-512-16,10-2-80 0,6-2-32 0,6-8 0 0,6-1-208 16,3-2 0-16,5 2 128 0,1-5-128 0,6 5 0 0,2 0-208 15,3-1 32 1,-6 7 16-16,-11 1-2000 0,2 1-400 0,1 1-64 0,0 3-12944 0</inkml:trace>
  <inkml:trace contextRef="#ctx0" brushRef="#br0" timeOffset="4034.36">26153 1950 35935 0,'-9'4'1600'0,"3"1"320"0,1 1-1536 0,3-3-384 0,1 0 0 0,1-3 0 16,1 1 256-16,0 2-32 0,0 3 0 0,2 0 0 16,0-2 256-16,2 2 48 0,2-4 16 0,-2-2 0 0,1 0-352 15,0-2-64-15,-1-1 0 0,1 0-128 0,-1-3 224 16,-1-3-64-16,-1 1-16 0,0-1 0 16,-2-4 256-16,-1-2 48 0,0 2 16 0,-2-6 0 0,-3-3-16 0,0-3 0 15,0-3 0-15,-3-4 0 0,1 0-16 0,1-3-16 16,1 0 0-16,-1-3 0 0,1-7-176 0,0 0-48 15,2 0 0-15,1 3 0 0,1 4-192 0,-1 1 0 16,4 5 0-16,-1 4 0 0,0 5 0 0,3 4 0 16,-2 3 0-16,2 4 0 0,0 3 0 15,-1 3 0-15,2 2 0 0,1 2 0 0,1 2 0 16,-1 2-160-16,1 1 160 0,2 0-128 16,2 4-256-16,1 0-64 0,1 2 0 0,2 3 0 15,2 0-192-15,1 2-32 0,3 1-16 0,1-2-11680 16,0 0-2352-16</inkml:trace>
  <inkml:trace contextRef="#ctx0" brushRef="#br0" timeOffset="4236.56">26755 1607 25791 0,'-2'8'2304'0,"1"-2"-1856"0,1 0-448 0,0 0 0 16,0-2 1648-16,0 2 224 0,1 4 48 0,-2 9 16 15,-1 3 48-15,0 4 0 0,-1 2 0 0,1-3 0 16,1-3-1424-16,-1-3-288 0,1-3-48 0,-1-4-16 16,2-2-208-16,-2-1 0 0,1-5 0 0,0-1 0 15,0 0-1824-15,0-3-304 16</inkml:trace>
  <inkml:trace contextRef="#ctx0" brushRef="#br0" timeOffset="4412.1">26570 800 29887 0,'-6'-17'656'0,"1"2"144"0,1 5 32 0,1 4 0 0,2 2-672 0,1 1-160 0,1 3 0 0,-1-3 0 16,2-3-1584-16,-1-1-336 0,3-2-80 0,-2 2-16 15,1 1-1216-15,-1 0-240 0,1 0-48 0,0 2-16 0,0 2 2896 0</inkml:trace>
  <inkml:trace contextRef="#ctx0" brushRef="#br0" timeOffset="4976.57">27597 1419 26719 0,'-6'-13'2368'0,"0"4"-1888"0,0 2-480 15,1 2 0-15,2 4 1408 16,0 1 192-16,-1 0 48 0,-5 0 0 0,-4 0 48 16,-8 0 16-16,-5 6 0 0,-5 0 0 0,-4 6-1040 0,-2 2-208 15,-2 2-32-15,-2 5-16 0,-3 1-416 0,4 2 0 16,4 1 0-16,2-1 0 0,2 2 0 0,3 1 0 16,4 2 0-16,4 1 0 0,5 0 0 0,3-1 0 15,6-3 160-15,2-1-160 0,4-1 0 0,1-6 0 16,3-1 0-16,1-3 0 0,2-6 0 15,2 0-224-15,0-2 16 0,2-4 0 0,4 0-16 0,0-4 0 16,2 0 0-16,2-4 0 0,3-4 224 0,0-3 0 0,3 0 0 0,-2-6 0 16,0-3 0-16,-2 1 0 0,-1 1 0 15,-3-2-144-15,-2 1 144 0,-1 4 0 16,-2 2-144-16,-1 1 144 0,0 8 0 0,-3 1 240 0,2 5-48 16,-2 5 0-16,1 5 240 0,-2 2 32 0,1 5 16 15,1 5 0-15,-2 0-272 0,0 0-48 16,0 3-16-16,0-5 0 0,2 1-144 0,-1-4 0 0,1 1 0 0,-1-3 0 15,0-1 128-15,2-2-128 0,-1-3 128 0,-2-2-128 16,1 2-320-16,1-5-160 0,-2-1-32 0,0 0 0 31,0-1-1840-31,-1-4-368 0</inkml:trace>
  <inkml:trace contextRef="#ctx0" brushRef="#br0" timeOffset="5484.96">27810 543 34095 0,'-1'-3'3024'0,"0"3"-2416"0,1 3-480 16,0 0-128-16,0 4 224 0,1-4 32 0,1 3 0 0,1 6 0 0,-1 5-16 16,2 10 0-16,1 9 0 0,0 7 0 0,0 5 80 0,0 2 0 0,-2 2 16 15,1 4 0-15,0-2 96 0,-2 3 16 0,2 6 0 0,-3 0 0 16,2 0-192-1,-3 1-16-15,0-2-16 0,-3-1 0 0,1-11-224 0,-1-1 128 16,0-5-128-16,0-3 0 0,2-4 128 0,1-1-128 16,0-5 0-16,0-3 0 0,0-2 224 0,1-3-48 15,0-2-16-15,1-5 0 0,0-3 0 0,1-4 0 16,-1-3 0-16,2-2 0 0,-2-4 0 0,3-4 0 0,0 0 0 16,0-8 0-16,4 0 48 0,-1-8 16 0,1-5 0 0,1-3 0 15,-1-1-224-15,0-8-256 0,1-7 48 0,1-5 16 16,2-1-448-1,-1-1-64-15,1 6-32 0,0 8 0 0,2 5-224 16,1 8-64-16,0 5 0 0,1 5 0 0,1 8 832 0,2 1 192 0,2 8 0 16,1 0 0-16,2 6 288 0,1 3 96 0,1 5 32 0,0 1 0 15,1 1-240-15,-4 0-48 0,-1 0-128 0,-2 1 192 16,-4 1-192-16,-1-1 0 0,-2 2 128 0,-2 0-128 16,-2-1-192-16,-3 3-64 0,-1 0-32 0,-2 1 0 0,-4 3 96 0,-2-2 32 15,-3 0 0-15,-5 2 0 0,-1-2 672 0,-4-2 144 16,-2 0 32-16,-3-1 0 0,-1-3 48 15,-4-1 16-15,-1-3 0 0,-2-4 0 0,0-2-432 16,0-6-96-16,-3-2-16 0,0-4 0 0,-2-2-208 0,-1-2 0 16,2-4 0-16,1-6 0 15,2 0-1344-15,-1-8-304 0</inkml:trace>
  <inkml:trace contextRef="#ctx0" brushRef="#br0" timeOffset="5778.85">28671 533 34095 0,'-8'12'1504'0,"3"2"320"0,2 1-1456 0,-1 1-368 0,3-3 0 0,2 0 0 0,0 5 560 0,0 11 32 0,1 15 16 0,1 19 0 16,2 10 224-16,1 6 32 0,2-2 16 0,-2 1 0 16,-1-5-688-16,-1-4-192 0,-3-2 0 0,-2-4 128 15,-2-9-128-15,-3 0 0 0,-1-6 0 0,-1-2 0 16,0-2 0-16,-2-6 0 0,0 1 0 0,0-5 0 16,0-3-320-1,1-1-144-15,1 3-32 0,1-4 0 0,1 0-1776 0,1-1-352 0</inkml:trace>
  <inkml:trace contextRef="#ctx0" brushRef="#br0" timeOffset="6206.46">28940 1599 23951 0,'11'-4'1056'0,"-2"2"224"0,1-1-1024 16,-1 2-256-16,-2-2 0 0,-2 1 0 0,2 1 1584 0,4-6 256 0,9 1 48 0,7-6 16 0,4-2-688 0,3 0-144 15,-3-5-32-15,-4 2 0 0,-2-2-864 0,-6-2-176 16,0-1 0-16,-5 0 0 0,-3-2-192 0,-3-1 64 16,-1 3 0-16,-5-5 0 15,-1 3-608-15,-2 2-112 0,0 4-32 0,-4 1 0 16,0 3 256-16,-4 6 48 0,-1 2 16 0,-2 4 0 0,-2 4 880 0,-3 4 192 0,-4 4 16 0,-4 4 16 15,-1 1-208-15,-2 3-32 0,-1 4-16 0,0 2 0 16,2 3 224-16,1-1 64 0,3 0 0 0,4-1 0 16,1-1 400-16,3 5 96 0,3 3 16 0,1 3 0 15,2-1-496-15,3 3-80 0,2-1-32 0,3 1 0 16,1-2-256-16,0-2-48 0,3 1-16 0,0-2 0 0,2-6-160 0,1 1 0 16,2-5 0-16,2 1 0 0,1-5 0 0,2 2-256 15,2-2 64-15,1-1 16 31,3-3-1168-31,1-2-256 0,1-1-32 0,1-1-16 16,4 2-1072-16,1-5-224 0,2 2-32 0,-1-2-8912 0</inkml:trace>
  <inkml:trace contextRef="#ctx0" brushRef="#br0" timeOffset="6807.99">29929 1187 2751 0,'0'1'256'0,"-1"-1"-256"0,1 3 0 0,-1-3 0 0,0 1 4528 0,0-1 848 0,-2 2 192 0,-2-2 16 16,-2 4-2320-16,-6 1-448 0,-3-1-112 0,-6-1-16 15,-4 2-864-15,-4 0-176 0,-1 0-48 0,-2-1 0 16,-2 0-736-16,1 1-160 0,-1-4-16 0,1 1-16 15,4 1-480-15,1-3-192 0,3 1 128 0,3 2-128 16,4-2 0-16,2 1 0 0,4 1 0 0,3-2 0 0,2 4 0 16,2-4-272-16,4 4 64 0,0-1 16 15,4 0-224-15,0 2-32 0,2 0-16 16,-1 0 0-16,4 1 112 0,-1 0 32 0,2 1 0 0,2-1 0 0,3-1 320 0,-1-3 0 16,2 4 0-16,2-4 0 0,2 3 304 0,2 3-32 15,1-3 0-15,1 7 0 0,4-2 0 0,3 4 0 16,2 4 0-16,2 2 0 0,0 4-272 0,1-1 0 0,0 3 0 15,0-1-144-15,-3-1 144 0,-3 1 0 0,-3 2 0 0,-4-3-128 16,-2 3 128-16,-6-2 0 16,-2-1 160-16,-5-2-160 0,-2 1 0 0,-1-2 128 15,-5-2-128-15,0-2 0 0,-3 1 352 0,-1-3 32 16,-2 0 0-16,-2 0 0 0,-1-1-80 0,-3-1-16 0,-1 1 0 16,-4-2 0-16,1 2-160 0,-5-1-128 0,0-2 144 15,-6 0-144-15,1 1 0 0,-4-6 0 0,-3 2 0 0,-4-3 0 31,-6 0-448-31,-4-2-128 0</inkml:trace>
  <inkml:trace contextRef="#ctx0" brushRef="#br0" timeOffset="10080.99">4128 5090 10127 0,'-7'-7'896'0,"1"3"-704"15,-1-1-192-15,2 3 0 0,2 0 5952 0,1 2 1152 0,-1-3 224 0,-3 2 48 16,-5-1-6032-16,-5-2-1216 0,-4 0-128 0,-3 2-256 31,-4 2-352-31,-6 0-64 0,-2 2-16 0,-6 2 0 0,-5 0 384 0,-2 4 80 0,2-1 16 0,-8 0 0 16,-8 3-112-16,-9 1-32 0,-3 0 0 0,-1 0 0 15,-2-1 192-15,2-6 160 0,-1-2-208 0,2-2 80 16,2-2 128-16,7-2 192 0,7-2-32 0,-4-3-16 16,-1-1 128-16,-2 1 32 0,1-1 0 0,2 1 0 0,4 3-48 15,4 2-16-15,2 4 0 0,4 0 0 0,6 3 16 0,1 3 16 16,5 4 0-16,1 2 0 0,7 4 224 0,2 0 32 16,2 3 16-16,3 0 0 0,5 1-544 0,4 1 0 15,3 2 0-15,4-1-144 16,5 0-432-16,3 0-96 15,2 1-16-15,1-5 0 0,3 1 192 0,-2-3 48 0,2-3 0 0,-1 2 0 0,1-1 320 0,0 1 128 16,-1 1 0 0,0-4-144-16,0 4 144 0,-1 3 0 15,0-1 0-15,0 2 0 0,1 2 0 0,-1 7 0 0,3 8 0 16,0 7 128-16,1 7 32 0,-1 10 16 16,-1 2 0-16,-2 2 0 0,-1 6-176 15,0 7 0-15,1 1 0 0,-1 0 128 0,0-6-128 16,0-9 0-16,2-2 0 0,-1-8 0 0,0 0 0 0,0 0 0 15,0 3-144-15,-2 2 144 0,0 2 0 0,-3-2 0 0,0-4 0 16,-2-5 144-16,-2 1-144 0,-1 3 0 0,-2 8 0 0,-1 5-176 0,-2 2 176 0,-2 2 0 0,0-2 0 0,0-3 0 16,-2 4 0-16,2-4 0 0,0-6 0 0,3-7 128 15,2-11-128-15,1-5 0 0,2-4 0 0,1-9 128 0,-1-1 640 16,2-5 128 0,-1 2 16-16,0-4 16 0,0-1-448 0,-1-2-96 0,1 2 0 15,-1 1-16-15,-1 0-48 0,-1 1-16 0,1 1 0 16,-2 2 0-16,0 5-16 0,-1 1 0 0,-1 4 0 0,0 5 0 15,-2 1-144-15,0 7-16 0,-1 8-128 0,1-4 192 16,-1-3-192-16,0-5 0 0,0-11 0 0,0-8 0 16,2-5 0-16,0-6 0 0,2 0 176 0,1-2-176 15,1-4 528-15,2 3 0 0,-2-2 0 0,1 2 0 16,0 1-256-16,1-4-48 0,0 2-16 0,1 1 0 16,1 2 48-16,0-2 16 0,3 3 0 0,0-4 0 15,5 3 64-15,0 1 16 0,4 1 0 0,2 0 0 16,4 0-224-16,3-1-128 0,3 3 160 0,4-2-160 0,0-2 0 15,4 0 0-15,4 0 0 0,1-2 0 16,3 1-624-16,2-2-112 0</inkml:trace>
  <inkml:trace contextRef="#ctx0" brushRef="#br0" timeOffset="11926.65">21970 3656 18431 0,'-1'-2'1632'0,"-1"1"-1312"0,1 1-320 0,1 0 0 0,0-3 1152 0,0 3 176 16,0-2 16-16,-1-2 16 0,0 0 48 0,-1-2 0 0,1 0 0 15,0-3 0-15,0 2-624 0,-1-2-112 16,2 2-32-16,-1-2 0 0,1 1-496 0,-1-2-144 0,0 0 0 0,-2 0 0 16,1 0 0-16,-1-1 0 0,0 1 0 15,-2-4 0-15,0 3 0 0,-1 0 224 0,-1-1-48 0,-1-1-16 16,-2 3 496-16,-3-2 112 0,0 3 0 0,-3 0 16 0,-2 0-240 15,0 1-48-15,-1 2-16 0,-2 3 0 16,-1 0-64-16,0-1-16 0,-2 4 0 0,1 4 0 16,-1-1-128-16,1 3-16 0,-2 0-16 0,2 4 0 15,-1 2-112-15,2-2-128 0,1 0 176 0,0 2-176 16,-4 2 128-16,0 2-128 0,-1 5 0 0,2-2 0 16,3 0 0-16,1 2 0 0,1 2 0 0,3-4 0 15,3 0 0-15,3 0 0 0,1-2 0 0,3 0 0 0,1-1 0 16,2 0 0-16,1 3-128 0,2-2 128 0,2 4 0 0,1-2 0 15,2 3 0-15,0-2 0 0,2 1 0 16,1 1 0-16,2 0 0 0,-1 1 0 0,3-4 0 0,-1 0 0 16,0-3 0-16,4 3 0 0,2-3 0 0,2 2 0 15,-1-4 0-15,1-2 0 0,4 1 192 0,2-4-64 16,1 0 0-16,1-3-128 0,1 0 272 16,-2-2-48-16,2-3-16 0,-2-1 0 0,-3-1-16 0,-1-1 0 15,-2-2 0-15,0-2 0 0,0-3 32 0,-2-1 0 16,1 0 0-16,-4-2 0 0,-1 2 16 0,-1-2 0 15,0-1 0-15,-1 1 0 0,-3 1-112 0,1-2-128 16,-1-1 176-16,-3 0-176 0,2-1 304 0,-3 2-48 16,1-3-16-16,-1-2 0 0,0 1 32 0,1-5 16 15,-1 1 0-15,1-2 0 0,-1-3-128 0,-1 2-32 16,-1 1 0-16,1-3 0 0,0-2-128 0,-1 1 128 0,0 1-128 16,1-6 128-16,-2 1 16 0,1-6 0 0,-1 2 0 0,-1-1 0 15,1 4 0-15,0 1 0 0,-1-1 0 0,0 4 0 16,1-1-144-16,-2 1 0 0,0 3 0 15,-2-1 0-15,1 1 128 0,-1 3 0 0,1 1 0 16,-1-3 0-16,0-4 0 0,-2-3 0 0,0 1 0 16,-1 2 0-16,2 3-128 0,-3-2 0 0,-3 4-192 0,0-2 192 15,-1 5-144-15,-1-2 144 0,0 3 0 0,-1-2 0 16,-2 4-432-16,1-2 32 0,-1 3 0 0,0-1 0 16,1 3-224-16,-1-1-32 15,1 2-16-15,0 1 0 0,1-2-608 0,-1-1-112 0,2-1-16 16,0 0-16-16,3-3-1648 0,-1 1-336 0,3 1-64 0,-1-2-9648 15</inkml:trace>
  <inkml:trace contextRef="#ctx0" brushRef="#br0" timeOffset="13076.96">23872 3037 16575 0,'-5'2'1472'0,"0"2"-1168"0,0-3-304 0,1 2 0 16,3-1 3920-16,0 2 736 0,-1-2 144 0,0 2 16 16,-2 5-3104-16,0 1-624 0,-2 2-128 0,0 4-32 15,1 0-320-15,0 3-64 0,3 1-16 0,-2-1 0 16,0 6-384-16,2 2-144 0,-1 7 0 0,1 3 144 16,-1 1-144-16,1 3 0 0,-2 2 0 0,2-3 0 15,-1-3 0-15,0 1 0 0,-2 9 0 0,1 0 0 16,0 0 0-16,1-2 0 0,-1-4 0 0,1-2 0 15,2-2-512-15,0-8-144 0,2-3-32 16,0-4-10576-16,2-4-2112 0</inkml:trace>
  <inkml:trace contextRef="#ctx0" brushRef="#br0" timeOffset="13353.32">24160 2968 35935 0,'-5'8'1600'0,"0"2"320"16,1 3-1536-16,2-2-384 0,0-3 0 0,2 1 0 0,2 2 256 0,-2 10 0 15,0 11-16-15,-2 13 0 0,2 10 416 0,-2 6 96 0,1-4 16 0,-2-3 0 16,0-3-480-16,-2-4-96 15,-2-2 0-15,1-2-16 0,-1 1-176 0,-1-3 0 16,-2 1 0-16,1-3 0 0,-1-2-176 0,2-6-112 0,1-3-32 0,1-4 0 31,2-3-1760-31,-1-5-352 0,3 0-80 0,-1-6-12336 0</inkml:trace>
  <inkml:trace contextRef="#ctx0" brushRef="#br0" timeOffset="13630.28">23394 3433 29487 0,'-2'0'2624'0,"-1"0"-2112"0,3 0-512 0,2 0 0 0,0 0 1280 0,1 0 128 15,0 0 48-15,2 0 0 0,5 0-128 0,6-2-32 16,4 1 0-16,6 0 0 0,4-2-496 0,4 0-96 15,8 0-32-15,5 0 0 0,5-1-288 0,3-6-64 16,3-1-16-16,1-3 0 0,3 2-176 0,1-4-128 16,0 0 192-16,-2-3-192 0,-1 1 0 0,-4-5 0 0,-2 4 0 0,-7 0-192 31,-3 0-480-31,-5 0-96 0,1 1 0 0,-4 1-17536 16</inkml:trace>
  <inkml:trace contextRef="#ctx0" brushRef="#br0" timeOffset="13956.78">23473 3765 39615 0,'-21'2'1760'0,"8"-1"352"0,2 2-1680 0,5 0-432 0,3-1 0 0,3-2 0 15,0 0 272-15,-1 2-16 0,0 0-16 0,2 1 0 0,3-3-96 0,4 0-16 16,6-3 0-16,2 1 0 16,5-5-128-16,5 0 0 0,5 1 144 0,6-4-144 0,6-1 0 15,4 0 128-15,3-2-128 0,3 1 0 0,2 2 0 0,2-2 0 16,-4 2-160-16,2-3 160 15,3 4-848-15,4-6-64 0,1 2-16 16,-1 0 0-16,-4 3-1504 0,-4-1-288 0,-1 1-64 0,-2 2-11104 16</inkml:trace>
  <inkml:trace contextRef="#ctx0" brushRef="#br0" timeOffset="14392.43">24872 3394 35007 0,'-9'3'1552'0,"2"0"320"16,2 0-1488-16,1 1-384 0,3-1 0 0,0 0 0 0,0 1 672 0,-1-1 64 0,1 6 16 0,-1 5 0 15,0 2 16-15,2 1 0 0,3 3 0 0,1-1 0 0,2 0-576 0,0 2-192 16,1-1 144-16,2 2-144 15,2 3 224-15,-1 0-32 0,1 1-16 0,-1-2 0 16,1 2-176-16,-1 0 0 0,0-1 0 0,0-3 0 16,1 0 128-16,-1-3-128 0,0-4 0 0,0-2 128 15,1-3 64-15,1 3 16 0,-2-7 0 0,2 0 0 16,0-3-208-16,0-2 176 0,1-1-176 0,1-1 160 16,2-6 80-16,-1 1 16 0,1-5 0 0,0 0 0 0,-1-1 64 0,0-5 0 15,0-1 16-15,-2-4 0 0,1-1-64 0,-2-4-16 16,-2 1 0-16,0-2 0 0,-1 2-112 0,1-9-16 15,-1-2-128-15,1-4 192 0,0-1-192 0,-1 1 144 16,1 1-144-16,0 1 128 0,-2 1-128 0,1 1 0 16,0 1-160-16,-2 1 160 0,-1 4-304 0,-1-1 48 15,0 4 0-15,-1-3 0 16,1 5-384-16,-1 1-80 0,2 3-16 0,-1 6 0 16,1 0-960-16,0 6-192 0</inkml:trace>
  <inkml:trace contextRef="#ctx0" brushRef="#br0" timeOffset="14898.84">26089 3454 30399 0,'-9'-11'1344'0,"2"3"288"0,1-1-1312 0,2 3-320 0,1 3 0 0,1 0 0 0,-1 2 304 0,-2-5-16 0,-3-3 0 0,-6-1 0 16,-2 0 416-16,-4 4 64 0,1 2 32 0,-2 4 0 15,-3 4-544-15,-2 2-96 0,-1 7-32 0,-3 3 0 0,-1 2 272 0,-2 4 48 16,-1 2 16-16,0 3 0 16,2-3 112-16,0 3 0 0,2 1 16 0,1 2 0 0,5-2-176 0,0 3-32 15,6 1-16-15,0-1 0 16,5 0-80-16,3-2-16 0,1-3 0 0,5-4 0 0,2-3-144 0,2-3-128 0,2 0 144 15,5-4-144-15,0-5 128 16,2 0-128-16,3-2 0 0,3-2 0 16,1-5 0-16,3-2 0 0,0-2 0 15,2-4 0-15,3-2 128 0,-2-2-128 0,2-3 0 0,-2-1 0 16,0-4 0-16,0 0 0 0,-2-2 0 0,-3 1 0 0,1-2 0 0,-3 0 128 16,-2 3-128-16,-2 2 0 0,2-1 0 0,-2 4 0 15,-1 5 0-15,-2 2 0 0,1 5 160 0,-2 4-160 16,1 4 160-16,-1 4-160 0,0 5 272 0,0 4-32 0,3 9-16 15,0 3 0-15,0 4-96 0,0 0 0 0,-1 3-128 0,0-3 192 16,1-1 64-16,-3-2 0 16,2-1 0-16,0-3 0 0,-1-3-112 0,1 0-16 0,2-2 0 0,0-1 0 15,-1-3-128-15,3-1 0 16,-4-6 0-16,3 1 0 0,-1-1-576 0,0-3-80 0,-1-2-32 0,1-7-12048 16,-3 0-2400-1</inkml:trace>
  <inkml:trace contextRef="#ctx0" brushRef="#br0" timeOffset="15177.03">26509 2569 37775 0,'-4'7'1664'0,"1"1"368"0,-1 6-1632 0,2-2-400 0,0 1 0 0,2-1 0 16,0 2 336-16,-1 10-16 0,1 17 0 0,1 14 0 0,1 8 256 16,1 6 32-16,2 1 16 0,1 2 0 0,2-3-304 0,-2 2-64 15,0-6-16-15,-1-2 0 0,-1-4-32 0,0-6 0 16,-3 0 0-16,0-7 0 0,0-1-208 0,-1 0 0 16,0-4 0-16,0-5 0 0,0 1-176 0,2-5-80 15,0-1 0-15,2-3-16 16,-2-4-1392-16,2-2-256 0</inkml:trace>
  <inkml:trace contextRef="#ctx0" brushRef="#br0" timeOffset="15665.01">26947 3201 40543 0,'-4'7'3600'0,"1"2"-2880"0,1 1-576 0,1-1-144 0,1 1 160 16,-1 2 0-16,-2 7 0 0,-2 10 0 16,-1 12-160-16,0 9 128 0,-1 0-128 0,0-1 128 0,4-2-128 0,-1-5 160 15,2-3-160-15,0 0 160 16,2-5-160-16,2-5 0 0,1-3 0 0,2-4 0 0,3-1 0 0,-1-4 0 15,4-2 0-15,2-3 0 0,0-2-272 0,2-3 64 0,3-4 16 16,1 0 0 0,0-6-192-16,-1 0-48 0,6-4 0 15,-2-3 0-15,1-2-192 0,1-4-32 16,-1-6-16-16,1-3 0 0,-2-1 112 0,-1-4 32 0,0-2 0 16,-5-2 0-16,2-2 528 0,-5-1 0 0,0-2 0 0,-4 2 144 0,1 3 528 0,-2 4 96 15,-2 4 32-15,-1 7 0 0,-1 5 32 0,-2 4 16 16,1 6 0-16,-2 1 0 0,-1 6-224 0,0 3-48 15,0 4-16-15,0 4 0 0,-1 2-272 0,-2 2-48 0,3 3-16 0,-1 2 0 16,1-1-224-16,1 0 0 0,0 0 0 0,2 1 0 16,0-1 0-16,2 3 0 0,3 3 0 0,-1-2 0 15,3 2 128-15,0 1-128 0,2-2 0 16,1-1 0-16,-1-1 0 0,2-5 0 0,-1 2 0 16,0-7 0-16,0-2 0 0,0 0 0 15,0 0 0-15,0-2 0 16,-1-4-656-16,0 0-80 0,-1-3-16 0,1 1-18032 0</inkml:trace>
  <inkml:trace contextRef="#ctx0" brushRef="#br0" timeOffset="16104.29">27838 3539 35935 0,'-1'4'1600'0,"0"-1"320"0,0 0-1536 0,1-3-384 0,1 1 0 0,0 2 0 0,0-3 752 16,2 0 80-16,1 2 0 0,2-1 16 0,3 2-144 0,2-6-16 16,2 2-16-16,3-4 0 0,2-1-672 0,1-2 0 15,1-1 0-15,2-3-176 16,2-1-736-16,-2 1-160 0,0-5-16 0,-1 1-16 15,0 0-48-15,-2 1-16 0,-2 2 0 0,-1-3 0 16,-2 3 272-16,-2 1 48 0,-3-4 16 0,-2 0 0 0,-3-1 624 0,-1-1 208 16,-3 1 0-16,-4 0-160 0,-1 1 864 0,-2 3 160 15,-2 3 32-15,-2 4 16 0,-3 4 112 0,-3 4 32 16,0 2 0-16,-6 3 0 0,-1 6-256 0,-5 1-48 0,-1 5-16 16,1 1 0-16,-1 5-272 0,0 0-48 0,1 4-16 15,0 2 0-15,5 1-192 0,1 3-32 0,5-1-16 0,3-2 0 16,4 3 96-16,2 0 32 0,3-1 0 0,2-3 0 15,2 1-112-15,2 0-32 0,0-1 0 16,1-2 0-16,2-1-144 0,0-5-144 0,1-1 144 16,3-4-208-16,0-2-368 0,0-2-80 0,2-2-16 0,2-2-11552 15,1-1-2320-15</inkml:trace>
  <inkml:trace contextRef="#ctx0" brushRef="#br0" timeOffset="16560.54">28841 3033 34095 0,'-1'4'1504'0,"-4"-2"320"0,-1 2-1456 0,1 0-368 0,0 0 0 0,1 0 0 0,-1 0 1152 0,-6 4 176 15,-5 4 16-15,-7 7 16 0,-6 2-240 0,-3-2-48 16,-1 1-16-16,-3-1 0 0,2-1-544 0,1-2-96 16,1-1-32-16,1-5 0 0,4 0-384 0,1-1 0 15,5-3 0-15,4 1 0 0,3-4 0 0,4 0 0 0,4 0 0 16,2-3 0 0,4 0-384-16,3-3-48 0,4 1-16 0,3 1 0 15,2-2-48-15,4 1-16 0,3 4 0 0,1 1 0 0,1 3-16 16,-1 0-16-16,-4-1 0 0,3 6 0 0,7 1 544 0,4 5 0 0,2 1 160 0,2 2-32 15,-1-2 272-15,0 5 64 0,-3-5 16 0,-2 4 0 16,-4-2-192-16,-3-4-32 0,-4 3-16 0,-3-1 0 0,-2 2-48 16,-4 1-16-16,-2-1 0 0,-4 2 0 15,-2-1-48-15,-2-1 0 0,-4 2 0 0,-4-2 0 16,-1 1 64-16,-7 1 0 0,0 1 0 0,-6-1 0 16,-2 3 16-16,-3-1 16 0,-5 0 0 0,-4 3 0 15,-3-1-96-15,-6 0-128 0,-4 2 176 0,-4 3-176 16,-5-2-448-16,-6 2-192 0,-7-5-32 0,-9-10-16 0</inkml:trace>
  <inkml:trace contextRef="#ctx0" brushRef="#br0" timeOffset="24879.65">25730 12518 30399 0,'-1'0'2704'0,"1"0"-2160"0,1 0-544 0,0 0 0 15,1 2 144-15,0-2-144 0,1 4 0 0,2-1 144 0,1 0-144 0,1 5 0 16,3 0 0-16,0 5 0 0,1-1 480 0,0 2 64 16,0 4 16-16,0 2 0 0,1 4 432 0,-3 1 96 15,3 5 0-15,-3 5 16 0,0 2-240 0,-1 1-48 16,-2 5-16-16,-1 2 0 0,-2 0-416 0,1 3-64 0,-1 1-32 0,-1 3 0 16,-1 0-288-16,-1 2 0 0,0 0 0 15,-2-2 0-15,1-2 0 0,-3 0 0 0,0 0 0 0,2-1 0 16,0 0 0-16,1-1 0 15,1-1 0-15,-1 0 0 0,0-2 0 0,-1-1 0 0,1-3 0 16,-2 0 0-16,-2-3 0 0,0-3 0 0,-2 3 0 0,1-6 0 16,-1 2 0-16,2-2-192 0,-2-4 192 15,2-2-192-15,0-1 192 0,0-5 0 0,1-2 0 16,3-5 0-16,-1-3 0 0,2-2 0 0,0-4 0 0,2-1 0 16,-2-2 192-16,1-2-64 0,0 1 0 0,0-5-128 15,1 1 0-15,-2-5 0 0,0 2 0 0,-3-3 0 0,1-1 224 16,-2 0-16-16,-2 0 0 0,-2-3 0 0,0 2-32 0,-3-2-16 15,-3 3 0-15,-1 0 0 0,-1 0-160 0,-2 1 160 16,-2 2-160-16,-1 0 160 16,0-1 0-16,0 2 0 0,0-2 0 0,2-1 0 0,1 1-160 15,0-2 160-15,3-1-160 0,3-1 160 0,1-1-160 16,2 0 0-16,2-1 0 0,-1 4 0 0,4-4 0 0,-1 5 0 16,2-2 176-16,1 2-176 0,-1 4 0 0,1-3 0 15,0 3-128-15,1 2 128 0,1 1 0 16,0-1 0-16,0 3 0 0,0 1 0 0,1 0 0 0,1 0 0 0,1 2 0 15,0 2 0-15,1 1 0 0,1 1-128 16,1 1 128-16,0 3 0 0,1 1 0 0,2 1 0 0,2 5-128 16,1 0 128-16,2 5-208 0,1 2 16 0,3-1 0 0,1 2 0 15,1 0 192-15,0-2 0 16,-1 0 0-16,2-2-144 0,-1-2 144 0,0 0 0 16,-2-4 0-16,0 1 0 0,-3-4 0 0,-2 2 0 15,0-4 0-15,-2 1 0 0,0-1 0 0,-1 0 0 16,-2-3 0-16,1-1 0 0,-2-1 0 0,1-1 128 0,-1-2-128 15,1-2 128-15,-1-2 160 0,-1-2 32 0,3-6 16 16,1-2 0-16,1-7 48 0,0-6 0 0,0-6 0 16,3-7 0-16,-1-4-128 0,0-5-32 0,0-6 0 0,1-1 0 15,0-7-224-15,0-2 144 0,4 3-144 16,-1 0 128-16,2 6-304 0,0-3-64 0,1 4-16 0,2-3-19856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09T15:55:53.76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3336 13637 18431 0,'0'0'1632'0,"-1"0"-1312"0,1 0-320 0,-1 0 0 16,1-2 2416-16,-1 2 400 15,-1-2 96-15,-1 2 16 0,-1-2-736 0,-2-1-144 0,-3 2-16 0,-2-3-16 16,-3 2-1280-16,-1-1-256 0,-3 2-48 0,-4-1-16 0,-4-2-416 0,-3 4-272 16,-3-2 32-16,-4 2 16 15,-3 0-528-15,-2-3-96 0,-4 2-32 0,0-2 0 0,0 0 448 16,-6-1 96-16,-3-1 16 0,-4-1 0 15,-4 2 576-15,-1-2 112 0,-4-1 16 0,3 0 16 16,5 1 208-16,-1 0 32 0,-3-3 16 16,0 3 0-16,-1 0 32 0,1 2 0 0,1-2 0 0,1 2 0 15,6 1-480-15,3-4-80 0,2 5-128 0,0-2 176 16,1 4 16-16,1-2 0 0,2 4 0 0,-1-2 0 16,0 0-192-16,2 2 0 0,-1 0 0 0,1 0 128 0,2 0-128 0,-3 3 0 15,1-2 0-15,-1 4 0 0,-1-1 0 16,0 0 0-16,0 1 0 0,-1 2-176 0,3-3 176 0,1 2-128 15,-3 0 128-15,2 0-128 0,1 0 128 16,4 1 176-16,4 1-48 0,5 0 0 16,5-2 128-16,3 2 32 0,2 3 0 0,2 0 0 0,3 6-32 0,4-1-16 15,1 5 0-15,2 3 0 0,2 0-240 0,2-2 0 0,1-1 0 16,1 5 0-16,3 9-240 0,-1 8-32 16,1 3-16-16,-1 5 0 0,0 0 32 0,-2 8 0 0,-1 2 0 0,3 2 0 15,0-3 16-15,0-2 16 0,0-4 0 0,-1 5 0 16,1 7 224-16,0 12 0 15,1 11 0-15,1-2 0 0,0-6 0 0,-1-2 0 0,-1-2 0 16,0 14 0-16,2 7-256 0,0-7 0 0,2-5 0 16,-2-3 0-16,-1 0 128 0,1 1 128 0,3 2-208 0,-2-6 80 15,1-2 128-15,-2-4 256 0,-1 0-64 0,-1 2-16 16,-2-2 304-16,0-4 64 0,0-8 16 0,-2-4 0 16,2-3-272-16,-4 3-48 0,1 3-16 0,0 6 0 15,1 2-80-15,0-2-16 0,0-3 0 0,-1-9 0 16,2-5-128-16,-2 9 0 0,0 9 0 0,1 3-176 15,0-7-64-15,1-5-16 0,2-8 0 0,-2-2 0 16,0-3 256-16,0-1 0 0,0-4 144 0,-2-3-144 0,1-3 240 16,-2 0-48-16,1-1-16 0,0-5 0 0,4-5 144 15,-3-1 16-15,0-3 16 0,0-4 0 0,0 2-64 16,0-4-16-16,0-1 0 0,1-5 0 0,1-4-112 0,0 0-32 16,1 1 0-16,-1-4 0 0,2 1-128 0,0-2 0 0,-1 1 0 15,1 1 0-15,1 2 0 16,-1 0 0-16,1 1 0 0,0 6 0 0,0-3 0 0,0 4 0 15,1 0 0-15,-1 2 0 0,1 1-176 0,-1 6-64 16,2-4-16-16,-4 4 0 0,1 1 112 0,1-1 16 16,-1-3 0-16,1-3 0 0,2-1 304 0,0-6 64 15,1 0 16-15,1-2 0 0,2-1 128 0,0-3 48 16,3 1 0-16,-1 2 0 0,-1-4-208 0,2 1-32 16,-1-1-16-16,6 3 0 0,4-3-16 0,10 6 0 0,4-2 0 15,5 2 0-15,1-1-160 0,3 0 0 0,1-2 0 0,6 2 128 16,4 3-128-16,5-5 192 15,2 5-192-15,2 0 192 0,0-3-192 0,0 0-176 0,4-1 48 16,-1-1 0-16,-1-2 128 0,0-2 0 0,-2 4 0 0,-3-1-128 16,-4 0-176-16,-2 1-16 0,-4-2-16 15,-3 0 0 1,-2-2-80-16,-3-2-16 0,-2-2 0 0,-1-6-19216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51213-782B-6740-9159-A15F1071FA56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73B70-394B-D341-8F66-A712FCAE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10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99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61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44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51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94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6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22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64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19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Complex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MRV 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baseline="0" dirty="0"/>
          </a:p>
          <a:p>
            <a:pPr marL="171450" indent="-171450">
              <a:buFont typeface="Wingdings" charset="0"/>
              <a:buChar char="à"/>
            </a:pPr>
            <a:r>
              <a:rPr lang="en-US" baseline="0" dirty="0">
                <a:sym typeface="Wingdings"/>
              </a:rPr>
              <a:t>Solves already without any need for backtracking</a:t>
            </a:r>
          </a:p>
          <a:p>
            <a:pPr marL="171450" indent="-171450">
              <a:buFont typeface="Wingdings" charset="0"/>
              <a:buChar char="à"/>
            </a:pPr>
            <a:endParaRPr lang="en-US" baseline="0" dirty="0"/>
          </a:p>
          <a:p>
            <a:r>
              <a:rPr lang="en-US" baseline="0" dirty="0"/>
              <a:t>Note: need a bigger problem to illustrate relevance of </a:t>
            </a:r>
            <a:r>
              <a:rPr lang="en-US" baseline="0" dirty="0" err="1"/>
              <a:t>backtracking+AC+MRV+MCV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22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Auto-consistency (note</a:t>
            </a:r>
            <a:r>
              <a:rPr lang="en-US" baseline="0" dirty="0"/>
              <a:t> initially nothing gets deleted/pruned since there are consistent options for all constraints for initial variable domains)</a:t>
            </a:r>
          </a:p>
          <a:p>
            <a:endParaRPr lang="en-US" baseline="0" dirty="0"/>
          </a:p>
          <a:p>
            <a:r>
              <a:rPr lang="en-US" baseline="0" dirty="0"/>
              <a:t>Flashes whenever something needs to be re-checked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5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Complex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  (first) / Arc Consistency (second)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4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024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D2F00-9FFA-B23A-C698-D47BE5DF6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E8AA2C-B7E2-7402-24C2-F9C6D2F53C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7A4394-0849-D185-FF28-EE28B99A06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2A949-91C5-26F3-C3BE-E4CD8BDFF3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537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D5CDA-CB24-3FAE-7179-87520AC6B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5E0101-C946-232F-B333-633787EB66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41DE58-6101-F49F-0D44-7385CEA8C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77DD9-8D84-FC91-E7EB-564901E97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64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673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Auto-consistency (note</a:t>
            </a:r>
            <a:r>
              <a:rPr lang="en-US" baseline="0" dirty="0"/>
              <a:t> initially nothing gets deleted/pruned since there are consistent options for all constraints for initial variable domains)</a:t>
            </a:r>
          </a:p>
          <a:p>
            <a:endParaRPr lang="en-US" baseline="0" dirty="0"/>
          </a:p>
          <a:p>
            <a:r>
              <a:rPr lang="en-US" baseline="0" dirty="0"/>
              <a:t>Flashes whenever something needs to be re-checked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93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Auto-consistency (note</a:t>
            </a:r>
            <a:r>
              <a:rPr lang="en-US" baseline="0" dirty="0"/>
              <a:t> initially nothing gets deleted/pruned since there are consistent options for all constraints for initial variable domains)</a:t>
            </a:r>
          </a:p>
          <a:p>
            <a:endParaRPr lang="en-US" baseline="0" dirty="0"/>
          </a:p>
          <a:p>
            <a:r>
              <a:rPr lang="en-US" baseline="0" dirty="0"/>
              <a:t>Flashes whenever something needs to be re-checked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3491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Auto-consistency (note</a:t>
            </a:r>
            <a:r>
              <a:rPr lang="en-US" baseline="0" dirty="0"/>
              <a:t> initially nothing gets deleted/pruned since there are consistent options for all constraints for initial variable domains)</a:t>
            </a:r>
          </a:p>
          <a:p>
            <a:endParaRPr lang="en-US" baseline="0" dirty="0"/>
          </a:p>
          <a:p>
            <a:r>
              <a:rPr lang="en-US" baseline="0" dirty="0"/>
              <a:t>Flashes whenever something needs to be re-checked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644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Auto-consistency (note</a:t>
            </a:r>
            <a:r>
              <a:rPr lang="en-US" baseline="0" dirty="0"/>
              <a:t> initially nothing gets deleted/pruned since there are consistent options for all constraints for initial variable domains)</a:t>
            </a:r>
          </a:p>
          <a:p>
            <a:endParaRPr lang="en-US" baseline="0" dirty="0"/>
          </a:p>
          <a:p>
            <a:r>
              <a:rPr lang="en-US" baseline="0" dirty="0"/>
              <a:t>Flashes whenever something needs to be re-checked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65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 test has structure, it ‘s more like a manual describing a</a:t>
            </a:r>
            <a:r>
              <a:rPr lang="en-US" baseline="0" dirty="0"/>
              <a:t> set of constraints that have to hold 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72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DC8F4-624D-52CD-7A71-534B1D108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52175E-42E1-788F-75B9-E485D0CDF7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8B09FB-E390-4FFB-CAAD-A49A0066AE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35A91-125A-5655-81E3-50BC146766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678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38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Demo:</a:t>
            </a:r>
          </a:p>
          <a:p>
            <a:endParaRPr lang="en-US" baseline="0" dirty="0"/>
          </a:p>
          <a:p>
            <a:r>
              <a:rPr lang="en-US" baseline="0" dirty="0"/>
              <a:t>Run </a:t>
            </a:r>
            <a:r>
              <a:rPr lang="en-US" baseline="0" dirty="0" err="1"/>
              <a:t>constraint.jar</a:t>
            </a:r>
            <a:r>
              <a:rPr lang="en-US" baseline="0" dirty="0"/>
              <a:t> or </a:t>
            </a:r>
            <a:r>
              <a:rPr lang="en-US" baseline="0" dirty="0" err="1"/>
              <a:t>constraint.exe</a:t>
            </a:r>
            <a:r>
              <a:rPr lang="en-US" baseline="0" dirty="0"/>
              <a:t>, load the 5 queens problem.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Demo is just showing the n-queens applet as</a:t>
            </a:r>
            <a:r>
              <a:rPr lang="en-US" baseline="0" dirty="0"/>
              <a:t> illustration of constraint graph, but later in lecture we’ll interact with the applet.</a:t>
            </a:r>
          </a:p>
          <a:p>
            <a:r>
              <a:rPr lang="en-US" dirty="0" err="1"/>
              <a:t>aispace.org</a:t>
            </a:r>
            <a:r>
              <a:rPr lang="en-US" dirty="0"/>
              <a:t> will have the latest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02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32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7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73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0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3732-5B48-402F-BB84-5FA7A72ED87F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5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889B-54AF-462C-8135-372B265137AC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3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A2A6-ED80-4647-8646-3A260305CDE0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04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345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06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5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71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07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53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83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9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259" y="365125"/>
            <a:ext cx="10515600" cy="56575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259" y="133135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9047-E8DC-4320-9E73-C8EEFCBF24A1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58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81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80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1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27B2-4A6F-4171-80E9-7A9139622D37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6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731-7AE7-4226-B22B-AA579BE50DCA}" type="datetime1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2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5DE32-2F2F-428B-A9DE-5A3E4689A7EC}" type="datetime1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55FC-8B20-4D7A-BACF-9E6D661476B7}" type="datetime1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0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3C4-493A-4419-ACA1-49A72BA3CC89}" type="datetime1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4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A4B4-6D4B-4E4F-BEBC-1AC8638F661D}" type="datetime1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0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FE6A-E228-4454-8554-0CAB0FB468C4}" type="datetime1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2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CDE10-1FE4-40D2-8AD9-49339F1BCB8E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8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74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27.png"/><Relationship Id="rId2" Type="http://schemas.openxmlformats.org/officeDocument/2006/relationships/tags" Target="../tags/tag7.xml"/><Relationship Id="rId16" Type="http://schemas.openxmlformats.org/officeDocument/2006/relationships/image" Target="../media/image31.png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6.png"/><Relationship Id="rId5" Type="http://schemas.openxmlformats.org/officeDocument/2006/relationships/tags" Target="../tags/tag10.xml"/><Relationship Id="rId15" Type="http://schemas.openxmlformats.org/officeDocument/2006/relationships/customXml" Target="../ink/ink6.xml"/><Relationship Id="rId10" Type="http://schemas.openxmlformats.org/officeDocument/2006/relationships/image" Target="../media/image25.png"/><Relationship Id="rId4" Type="http://schemas.openxmlformats.org/officeDocument/2006/relationships/tags" Target="../tags/tag9.xml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33.png"/><Relationship Id="rId18" Type="http://schemas.openxmlformats.org/officeDocument/2006/relationships/image" Target="../media/image37.png"/><Relationship Id="rId3" Type="http://schemas.openxmlformats.org/officeDocument/2006/relationships/tags" Target="../tags/tag13.xml"/><Relationship Id="rId21" Type="http://schemas.openxmlformats.org/officeDocument/2006/relationships/customXml" Target="../ink/ink7.xml"/><Relationship Id="rId7" Type="http://schemas.openxmlformats.org/officeDocument/2006/relationships/tags" Target="../tags/tag17.xml"/><Relationship Id="rId12" Type="http://schemas.openxmlformats.org/officeDocument/2006/relationships/image" Target="../media/image32.png"/><Relationship Id="rId17" Type="http://schemas.openxmlformats.org/officeDocument/2006/relationships/image" Target="../media/image36.png"/><Relationship Id="rId2" Type="http://schemas.openxmlformats.org/officeDocument/2006/relationships/tags" Target="../tags/tag12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30.png"/><Relationship Id="rId5" Type="http://schemas.openxmlformats.org/officeDocument/2006/relationships/tags" Target="../tags/tag15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8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34.png"/><Relationship Id="rId22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customXml" Target="../ink/ink8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9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1.png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customXml" Target="../ink/ink15.xml"/><Relationship Id="rId18" Type="http://schemas.openxmlformats.org/officeDocument/2006/relationships/image" Target="../media/image58.png"/><Relationship Id="rId3" Type="http://schemas.openxmlformats.org/officeDocument/2006/relationships/customXml" Target="../ink/ink10.xml"/><Relationship Id="rId21" Type="http://schemas.openxmlformats.org/officeDocument/2006/relationships/customXml" Target="../ink/ink19.xml"/><Relationship Id="rId7" Type="http://schemas.openxmlformats.org/officeDocument/2006/relationships/customXml" Target="../ink/ink12.xml"/><Relationship Id="rId12" Type="http://schemas.openxmlformats.org/officeDocument/2006/relationships/image" Target="../media/image55.png"/><Relationship Id="rId17" Type="http://schemas.openxmlformats.org/officeDocument/2006/relationships/customXml" Target="../ink/ink17.xml"/><Relationship Id="rId2" Type="http://schemas.openxmlformats.org/officeDocument/2006/relationships/image" Target="../media/image48.wmf"/><Relationship Id="rId16" Type="http://schemas.openxmlformats.org/officeDocument/2006/relationships/image" Target="../media/image57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10" Type="http://schemas.openxmlformats.org/officeDocument/2006/relationships/image" Target="../media/image54.png"/><Relationship Id="rId19" Type="http://schemas.openxmlformats.org/officeDocument/2006/relationships/customXml" Target="../ink/ink18.xml"/><Relationship Id="rId4" Type="http://schemas.openxmlformats.org/officeDocument/2006/relationships/image" Target="../media/image51.png"/><Relationship Id="rId9" Type="http://schemas.openxmlformats.org/officeDocument/2006/relationships/customXml" Target="../ink/ink13.xml"/><Relationship Id="rId14" Type="http://schemas.openxmlformats.org/officeDocument/2006/relationships/image" Target="../media/image56.png"/><Relationship Id="rId22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15281/demos/csp_backtracking" TargetMode="External"/><Relationship Id="rId7" Type="http://schemas.openxmlformats.org/officeDocument/2006/relationships/image" Target="../media/image6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3.wmf"/><Relationship Id="rId7" Type="http://schemas.openxmlformats.org/officeDocument/2006/relationships/customXml" Target="../ink/ink22.xml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48.wmf"/><Relationship Id="rId4" Type="http://schemas.openxmlformats.org/officeDocument/2006/relationships/image" Target="../media/image6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customXml" Target="../ink/ink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s://www.cs.cmu.edu/~15281/demos/csp_backtrackin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customXml" Target="../ink/ink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5" Type="http://schemas.openxmlformats.org/officeDocument/2006/relationships/image" Target="../media/image70.png"/><Relationship Id="rId4" Type="http://schemas.openxmlformats.org/officeDocument/2006/relationships/image" Target="../media/image2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20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5" Type="http://schemas.openxmlformats.org/officeDocument/2006/relationships/image" Target="../media/image72.png"/><Relationship Id="rId4" Type="http://schemas.openxmlformats.org/officeDocument/2006/relationships/image" Target="../media/image2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15281/demos/csp_backtrackin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69.wmf"/><Relationship Id="rId7" Type="http://schemas.openxmlformats.org/officeDocument/2006/relationships/customXml" Target="../ink/ink29.xml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20.wmf"/><Relationship Id="rId4" Type="http://schemas.openxmlformats.org/officeDocument/2006/relationships/image" Target="../media/image76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76.wmf"/><Relationship Id="rId7" Type="http://schemas.openxmlformats.org/officeDocument/2006/relationships/customXml" Target="../ink/ink30.xml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590.png"/><Relationship Id="rId4" Type="http://schemas.openxmlformats.org/officeDocument/2006/relationships/image" Target="../media/image20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customXml" Target="../ink/ink3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customXml" Target="../ink/ink3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3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customXml" Target="../ink/ink34.xml"/><Relationship Id="rId4" Type="http://schemas.openxmlformats.org/officeDocument/2006/relationships/image" Target="../media/image62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.xml"/><Relationship Id="rId5" Type="http://schemas.openxmlformats.org/officeDocument/2006/relationships/image" Target="../media/image84.png"/><Relationship Id="rId4" Type="http://schemas.openxmlformats.org/officeDocument/2006/relationships/customXml" Target="../ink/ink35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5.png"/><Relationship Id="rId7" Type="http://schemas.openxmlformats.org/officeDocument/2006/relationships/customXml" Target="../ink/ink38.xml"/><Relationship Id="rId12" Type="http://schemas.openxmlformats.org/officeDocument/2006/relationships/customXml" Target="../ink/ink4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customXml" Target="../ink/ink40.xml"/><Relationship Id="rId5" Type="http://schemas.openxmlformats.org/officeDocument/2006/relationships/customXml" Target="../ink/ink37.xml"/><Relationship Id="rId10" Type="http://schemas.openxmlformats.org/officeDocument/2006/relationships/image" Target="../media/image93.png"/><Relationship Id="rId4" Type="http://schemas.openxmlformats.org/officeDocument/2006/relationships/image" Target="../media/image88.png"/><Relationship Id="rId9" Type="http://schemas.openxmlformats.org/officeDocument/2006/relationships/customXml" Target="../ink/ink3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customXml" Target="../ink/ink4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ustomXml" Target="../ink/ink4.xml"/><Relationship Id="rId4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3" Type="http://schemas.openxmlformats.org/officeDocument/2006/relationships/image" Target="../media/image77.png"/><Relationship Id="rId7" Type="http://schemas.openxmlformats.org/officeDocument/2006/relationships/image" Target="../media/image68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0.png"/><Relationship Id="rId5" Type="http://schemas.openxmlformats.org/officeDocument/2006/relationships/image" Target="../media/image650.png"/><Relationship Id="rId4" Type="http://schemas.openxmlformats.org/officeDocument/2006/relationships/image" Target="../media/image660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customXml" Target="../ink/ink4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0.png"/><Relationship Id="rId4" Type="http://schemas.openxmlformats.org/officeDocument/2006/relationships/customXml" Target="../ink/ink4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.xml"/><Relationship Id="rId2" Type="http://schemas.openxmlformats.org/officeDocument/2006/relationships/image" Target="../media/image10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6.xm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customXml" Target="../ink/ink47.xml"/><Relationship Id="rId4" Type="http://schemas.openxmlformats.org/officeDocument/2006/relationships/image" Target="../media/image10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tags" Target="../tags/tag3.xml"/><Relationship Id="rId7" Type="http://schemas.openxmlformats.org/officeDocument/2006/relationships/image" Target="../media/image13.wmf"/><Relationship Id="rId12" Type="http://schemas.openxmlformats.org/officeDocument/2006/relationships/image" Target="../media/image1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5" Type="http://schemas.openxmlformats.org/officeDocument/2006/relationships/tags" Target="../tags/tag5.xml"/><Relationship Id="rId10" Type="http://schemas.openxmlformats.org/officeDocument/2006/relationships/image" Target="../media/image16.png"/><Relationship Id="rId4" Type="http://schemas.openxmlformats.org/officeDocument/2006/relationships/tags" Target="../tags/tag4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045748"/>
          </a:xfrm>
        </p:spPr>
        <p:txBody>
          <a:bodyPr/>
          <a:lstStyle/>
          <a:p>
            <a:r>
              <a:rPr lang="en-US" dirty="0"/>
              <a:t>Last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Adversari</a:t>
            </a:r>
            <a:r>
              <a:rPr lang="en-US" dirty="0">
                <a:solidFill>
                  <a:schemeClr val="tx1"/>
                </a:solidFill>
              </a:rPr>
              <a:t>al search</a:t>
            </a:r>
          </a:p>
          <a:p>
            <a:pPr marL="917575" lvl="2" indent="-457200"/>
            <a:r>
              <a:rPr lang="en-US" sz="2800" dirty="0"/>
              <a:t>Minimax</a:t>
            </a:r>
          </a:p>
          <a:p>
            <a:pPr marL="917575" lvl="2" indent="-457200"/>
            <a:r>
              <a:rPr lang="en-US" sz="2800" dirty="0"/>
              <a:t>Evaluation functions</a:t>
            </a:r>
          </a:p>
          <a:p>
            <a:pPr marL="917575" lvl="2" indent="-457200"/>
            <a:r>
              <a:rPr lang="en-US" sz="2800" dirty="0"/>
              <a:t>Pruning</a:t>
            </a:r>
          </a:p>
          <a:p>
            <a:r>
              <a:rPr lang="en-US" dirty="0"/>
              <a:t>Today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Adversarial search: </a:t>
            </a:r>
            <a:r>
              <a:rPr lang="en-US" dirty="0" err="1">
                <a:solidFill>
                  <a:schemeClr val="tx1"/>
                </a:solidFill>
              </a:rPr>
              <a:t>Expectimax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Constraint Satisfaction Problems</a:t>
            </a:r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5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Constraint Graphs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991" y="1756317"/>
            <a:ext cx="480280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1140" t="1105"/>
          <a:stretch>
            <a:fillRect/>
          </a:stretch>
        </p:blipFill>
        <p:spPr bwMode="auto">
          <a:xfrm>
            <a:off x="976605" y="1806497"/>
            <a:ext cx="5229049" cy="43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416D2B-3D52-4403-B0AC-1215FB4C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76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Constraint Graphs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010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Binary CSP: each constraint relates (at most) two variables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Binary constraint graph: nodes are variables, arcs show constraints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General-purpose CSP algorithms use the graph structure to speed up search. E.g., Tasmania is an independent </a:t>
            </a:r>
            <a:r>
              <a:rPr lang="en-US" sz="2400" dirty="0" err="1"/>
              <a:t>subproblem</a:t>
            </a:r>
            <a:r>
              <a:rPr lang="en-US" sz="2400" dirty="0"/>
              <a:t>!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600201"/>
            <a:ext cx="332740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8D2F0B-940B-442C-A3DC-092A36AF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2F4D7A5-F152-9A27-54D8-42D14547E6E7}"/>
                  </a:ext>
                </a:extLst>
              </p14:cNvPr>
              <p14:cNvContentPartPr/>
              <p14:nvPr/>
            </p14:nvContentPartPr>
            <p14:xfrm>
              <a:off x="6202440" y="1787400"/>
              <a:ext cx="3049200" cy="3427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2F4D7A5-F152-9A27-54D8-42D14547E6E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93080" y="1778040"/>
                <a:ext cx="3067920" cy="344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9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Varieties of CSPs and Constraints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1" y="1372103"/>
            <a:ext cx="7316459" cy="4951993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43FB97-C27C-41B6-902A-B377A21EF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89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Example: N-Queens</a:t>
            </a:r>
          </a:p>
        </p:txBody>
      </p:sp>
      <p:sp>
        <p:nvSpPr>
          <p:cNvPr id="902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Formulation 1:</a:t>
            </a:r>
          </a:p>
          <a:p>
            <a:pPr lvl="1" eaLnBrk="1" hangingPunct="1"/>
            <a:r>
              <a:rPr lang="en-US" dirty="0"/>
              <a:t>Variables:</a:t>
            </a:r>
          </a:p>
          <a:p>
            <a:pPr lvl="1" eaLnBrk="1" hangingPunct="1"/>
            <a:r>
              <a:rPr lang="en-US" dirty="0"/>
              <a:t>Domains:</a:t>
            </a:r>
          </a:p>
          <a:p>
            <a:pPr lvl="1" eaLnBrk="1" hangingPunct="1"/>
            <a:r>
              <a:rPr lang="en-US" dirty="0"/>
              <a:t>Constraints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 cstate="print"/>
          <a:srcRect l="75101" b="14342"/>
          <a:stretch>
            <a:fillRect/>
          </a:stretch>
        </p:blipFill>
        <p:spPr bwMode="auto">
          <a:xfrm>
            <a:off x="5257800" y="1524000"/>
            <a:ext cx="20462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215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50245" y="2257404"/>
            <a:ext cx="8540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215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040" y="1864219"/>
            <a:ext cx="49053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215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85288" y="4572001"/>
            <a:ext cx="1763712" cy="70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360489" y="4132557"/>
            <a:ext cx="6148585" cy="363244"/>
          </a:xfrm>
          <a:prstGeom prst="rect">
            <a:avLst/>
          </a:prstGeom>
          <a:noFill/>
          <a:ln/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3379" y="1479838"/>
            <a:ext cx="4150020" cy="1948241"/>
          </a:xfrm>
          <a:prstGeom prst="rect">
            <a:avLst/>
          </a:prstGeom>
          <a:noFill/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360488" y="4572002"/>
            <a:ext cx="7002160" cy="1264239"/>
          </a:xfrm>
          <a:prstGeom prst="rect">
            <a:avLst/>
          </a:prstGeom>
          <a:noFill/>
          <a:ln/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405CF4-5A3D-45EA-A843-828388B1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BF19FFF-88CF-9701-990E-DA9C2A3FBC79}"/>
                  </a:ext>
                </a:extLst>
              </p14:cNvPr>
              <p14:cNvContentPartPr/>
              <p14:nvPr/>
            </p14:nvContentPartPr>
            <p14:xfrm>
              <a:off x="401400" y="830520"/>
              <a:ext cx="11106360" cy="5267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BF19FFF-88CF-9701-990E-DA9C2A3FBC7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2040" y="821160"/>
                <a:ext cx="11125080" cy="528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23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Example: N-Queens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90688"/>
            <a:ext cx="8229600" cy="4252912"/>
          </a:xfrm>
        </p:spPr>
        <p:txBody>
          <a:bodyPr/>
          <a:lstStyle/>
          <a:p>
            <a:pPr eaLnBrk="1" hangingPunct="1"/>
            <a:r>
              <a:rPr lang="en-US" dirty="0"/>
              <a:t>Formulation 2:</a:t>
            </a:r>
          </a:p>
          <a:p>
            <a:pPr lvl="1" eaLnBrk="1" hangingPunct="1"/>
            <a:r>
              <a:rPr lang="en-US" dirty="0"/>
              <a:t>Variables:</a:t>
            </a:r>
          </a:p>
          <a:p>
            <a:pPr lvl="1"/>
            <a:endParaRPr lang="en-US" dirty="0"/>
          </a:p>
          <a:p>
            <a:pPr lvl="1" eaLnBrk="1" hangingPunct="1"/>
            <a:r>
              <a:rPr lang="en-US" dirty="0"/>
              <a:t>Domains:</a:t>
            </a:r>
          </a:p>
          <a:p>
            <a:pPr lvl="1"/>
            <a:endParaRPr lang="en-US" dirty="0"/>
          </a:p>
          <a:p>
            <a:pPr lvl="1" eaLnBrk="1" hangingPunct="1"/>
            <a:r>
              <a:rPr lang="en-US" dirty="0"/>
              <a:t>Constraints:</a:t>
            </a:r>
          </a:p>
        </p:txBody>
      </p:sp>
      <p:pic>
        <p:nvPicPr>
          <p:cNvPr id="922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38400" y="2239862"/>
            <a:ext cx="3952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6600" y="5410202"/>
            <a:ext cx="43942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8304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14700" y="4572001"/>
            <a:ext cx="45212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77281" y="3001533"/>
            <a:ext cx="197008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2"/>
          <p:cNvPicPr>
            <a:picLocks noChangeAspect="1" noChangeArrowheads="1"/>
          </p:cNvPicPr>
          <p:nvPr/>
        </p:nvPicPr>
        <p:blipFill>
          <a:blip r:embed="rId15" cstate="print"/>
          <a:srcRect l="75101" b="14342"/>
          <a:stretch>
            <a:fillRect/>
          </a:stretch>
        </p:blipFill>
        <p:spPr bwMode="auto">
          <a:xfrm>
            <a:off x="8389937" y="1600200"/>
            <a:ext cx="20462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32737" y="1752602"/>
            <a:ext cx="395288" cy="3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24801" y="2209802"/>
            <a:ext cx="4111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32739" y="2667002"/>
            <a:ext cx="411163" cy="3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932739" y="3128964"/>
            <a:ext cx="411163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TextBox 19"/>
          <p:cNvSpPr txBox="1">
            <a:spLocks noChangeArrowheads="1"/>
          </p:cNvSpPr>
          <p:nvPr/>
        </p:nvSpPr>
        <p:spPr bwMode="auto">
          <a:xfrm>
            <a:off x="1752600" y="4491338"/>
            <a:ext cx="19050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Implicit:</a:t>
            </a:r>
          </a:p>
        </p:txBody>
      </p:sp>
      <p:sp>
        <p:nvSpPr>
          <p:cNvPr id="9230" name="TextBox 20"/>
          <p:cNvSpPr txBox="1">
            <a:spLocks noChangeArrowheads="1"/>
          </p:cNvSpPr>
          <p:nvPr/>
        </p:nvSpPr>
        <p:spPr bwMode="auto">
          <a:xfrm>
            <a:off x="1752600" y="5345114"/>
            <a:ext cx="13716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Explicit:</a:t>
            </a:r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327400" y="6019800"/>
            <a:ext cx="5588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1BC191-5468-4024-919B-511A09523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F5BE79-6D69-1EEA-513F-39B5B06C62C5}"/>
                  </a:ext>
                </a:extLst>
              </p14:cNvPr>
              <p14:cNvContentPartPr/>
              <p14:nvPr/>
            </p14:nvContentPartPr>
            <p14:xfrm>
              <a:off x="7002720" y="993240"/>
              <a:ext cx="2339640" cy="2691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F5BE79-6D69-1EEA-513F-39B5B06C62C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93360" y="983880"/>
                <a:ext cx="2358360" cy="270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771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  <p:bldP spid="92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Example: Sudoku</a:t>
            </a:r>
          </a:p>
        </p:txBody>
      </p:sp>
      <p:pic>
        <p:nvPicPr>
          <p:cNvPr id="12291" name="Picture 2" descr="C:\Documents and Settings\Administrator\My Documents\My Pictures\Sudoku_Board_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702" y="2227859"/>
            <a:ext cx="40513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752600" y="1503959"/>
            <a:ext cx="2743200" cy="1144588"/>
            <a:chOff x="838200" y="1600200"/>
            <a:chExt cx="2743200" cy="1143794"/>
          </a:xfrm>
        </p:grpSpPr>
        <p:sp>
          <p:nvSpPr>
            <p:cNvPr id="6" name="Rectangle 5"/>
            <p:cNvSpPr/>
            <p:nvPr/>
          </p:nvSpPr>
          <p:spPr>
            <a:xfrm>
              <a:off x="2209800" y="1600200"/>
              <a:ext cx="457200" cy="3807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/>
            <p:cNvCxnSpPr>
              <a:stCxn id="6" idx="2"/>
            </p:cNvCxnSpPr>
            <p:nvPr/>
          </p:nvCxnSpPr>
          <p:spPr>
            <a:xfrm rot="5400000">
              <a:off x="1257564" y="1561571"/>
              <a:ext cx="761471" cy="16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" idx="2"/>
            </p:cNvCxnSpPr>
            <p:nvPr/>
          </p:nvCxnSpPr>
          <p:spPr>
            <a:xfrm rot="5400000">
              <a:off x="1448064" y="1752071"/>
              <a:ext cx="761471" cy="1219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6" idx="2"/>
            </p:cNvCxnSpPr>
            <p:nvPr/>
          </p:nvCxnSpPr>
          <p:spPr>
            <a:xfrm rot="5400000">
              <a:off x="1638564" y="1942571"/>
              <a:ext cx="761471" cy="838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" idx="2"/>
            </p:cNvCxnSpPr>
            <p:nvPr/>
          </p:nvCxnSpPr>
          <p:spPr>
            <a:xfrm rot="5400000">
              <a:off x="1829064" y="2133071"/>
              <a:ext cx="761471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6" idx="2"/>
            </p:cNvCxnSpPr>
            <p:nvPr/>
          </p:nvCxnSpPr>
          <p:spPr>
            <a:xfrm rot="5400000">
              <a:off x="2057665" y="2361670"/>
              <a:ext cx="761471" cy="31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2"/>
            </p:cNvCxnSpPr>
            <p:nvPr/>
          </p:nvCxnSpPr>
          <p:spPr>
            <a:xfrm rot="16200000" flipH="1">
              <a:off x="2438664" y="1980671"/>
              <a:ext cx="761471" cy="76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2"/>
            </p:cNvCxnSpPr>
            <p:nvPr/>
          </p:nvCxnSpPr>
          <p:spPr>
            <a:xfrm rot="16200000" flipH="1">
              <a:off x="2629164" y="1790171"/>
              <a:ext cx="761471" cy="1143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4951413" y="3104159"/>
            <a:ext cx="915987" cy="2819400"/>
            <a:chOff x="4037806" y="3200400"/>
            <a:chExt cx="915194" cy="2819400"/>
          </a:xfrm>
        </p:grpSpPr>
        <p:sp>
          <p:nvSpPr>
            <p:cNvPr id="21" name="Rectangle 20"/>
            <p:cNvSpPr/>
            <p:nvPr/>
          </p:nvSpPr>
          <p:spPr>
            <a:xfrm rot="5400000">
              <a:off x="4534065" y="4229265"/>
              <a:ext cx="457200" cy="3806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3" name="Straight Connector 22"/>
            <p:cNvCxnSpPr>
              <a:stCxn id="21" idx="2"/>
            </p:cNvCxnSpPr>
            <p:nvPr/>
          </p:nvCxnSpPr>
          <p:spPr>
            <a:xfrm rot="10800000">
              <a:off x="4037806" y="3200400"/>
              <a:ext cx="534524" cy="1219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1" idx="2"/>
            </p:cNvCxnSpPr>
            <p:nvPr/>
          </p:nvCxnSpPr>
          <p:spPr>
            <a:xfrm rot="10800000">
              <a:off x="4037806" y="3581400"/>
              <a:ext cx="534524" cy="838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1" idx="2"/>
            </p:cNvCxnSpPr>
            <p:nvPr/>
          </p:nvCxnSpPr>
          <p:spPr>
            <a:xfrm rot="10800000">
              <a:off x="4037806" y="3962400"/>
              <a:ext cx="534524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1" idx="2"/>
            </p:cNvCxnSpPr>
            <p:nvPr/>
          </p:nvCxnSpPr>
          <p:spPr>
            <a:xfrm rot="10800000" flipV="1">
              <a:off x="4037806" y="4419600"/>
              <a:ext cx="534524" cy="16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1" idx="2"/>
            </p:cNvCxnSpPr>
            <p:nvPr/>
          </p:nvCxnSpPr>
          <p:spPr>
            <a:xfrm flipH="1">
              <a:off x="4037806" y="4419600"/>
              <a:ext cx="534524" cy="76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1" idx="2"/>
            </p:cNvCxnSpPr>
            <p:nvPr/>
          </p:nvCxnSpPr>
          <p:spPr>
            <a:xfrm rot="10800000" flipV="1">
              <a:off x="4037806" y="4419600"/>
              <a:ext cx="534524" cy="1219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4191000" y="1580159"/>
            <a:ext cx="1524000" cy="1828800"/>
            <a:chOff x="3276600" y="1676400"/>
            <a:chExt cx="1524000" cy="1828800"/>
          </a:xfrm>
        </p:grpSpPr>
        <p:sp>
          <p:nvSpPr>
            <p:cNvPr id="33" name="Rectangle 32"/>
            <p:cNvSpPr/>
            <p:nvPr/>
          </p:nvSpPr>
          <p:spPr>
            <a:xfrm rot="5400000">
              <a:off x="4419600" y="1676400"/>
              <a:ext cx="3810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" name="Straight Connector 33"/>
            <p:cNvCxnSpPr>
              <a:stCxn id="33" idx="3"/>
            </p:cNvCxnSpPr>
            <p:nvPr/>
          </p:nvCxnSpPr>
          <p:spPr>
            <a:xfrm rot="5400000">
              <a:off x="3600450" y="1733550"/>
              <a:ext cx="685800" cy="1333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 flipV="1">
              <a:off x="3581400" y="2057400"/>
              <a:ext cx="1028700" cy="685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 flipV="1">
              <a:off x="3276600" y="2057400"/>
              <a:ext cx="1333500" cy="1066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3600450" y="2114550"/>
              <a:ext cx="1066800" cy="952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3829050" y="2266950"/>
              <a:ext cx="990600" cy="571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3429000" y="2362200"/>
              <a:ext cx="1371600" cy="914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3600450" y="2495550"/>
              <a:ext cx="1447800" cy="571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166498" y="4030416"/>
            <a:ext cx="3348216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9-way </a:t>
            </a:r>
            <a:r>
              <a:rPr lang="en-US" sz="2400" dirty="0" err="1">
                <a:latin typeface="Calibri" pitchFamily="34" charset="0"/>
              </a:rPr>
              <a:t>alldiff</a:t>
            </a:r>
            <a:r>
              <a:rPr lang="en-US" sz="2400" dirty="0">
                <a:latin typeface="Calibri" pitchFamily="34" charset="0"/>
              </a:rPr>
              <a:t> for each row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166500" y="3553175"/>
            <a:ext cx="3794236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9-way </a:t>
            </a:r>
            <a:r>
              <a:rPr lang="en-US" sz="2400" dirty="0" err="1">
                <a:latin typeface="Calibri" pitchFamily="34" charset="0"/>
              </a:rPr>
              <a:t>alldiff</a:t>
            </a:r>
            <a:r>
              <a:rPr lang="en-US" sz="2400" dirty="0">
                <a:latin typeface="Calibri" pitchFamily="34" charset="0"/>
              </a:rPr>
              <a:t> for each column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166501" y="4487616"/>
            <a:ext cx="366131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r>
              <a:rPr lang="en-US" sz="2400">
                <a:latin typeface="Calibri" pitchFamily="34" charset="0"/>
              </a:rPr>
              <a:t>9-way alldiff for each region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166498" y="4944816"/>
            <a:ext cx="2971800" cy="12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sz="2400">
                <a:latin typeface="Calibri" pitchFamily="34" charset="0"/>
              </a:rPr>
              <a:t>(or can have a bunch of pairwise inequality constraints)</a:t>
            </a:r>
          </a:p>
        </p:txBody>
      </p:sp>
      <p:sp>
        <p:nvSpPr>
          <p:cNvPr id="36" name="Rectangle 3"/>
          <p:cNvSpPr>
            <a:spLocks noGrp="1" noChangeArrowheads="1"/>
          </p:cNvSpPr>
          <p:nvPr>
            <p:ph idx="1"/>
          </p:nvPr>
        </p:nvSpPr>
        <p:spPr>
          <a:xfrm>
            <a:off x="6477000" y="1027906"/>
            <a:ext cx="4876800" cy="4525963"/>
          </a:xfrm>
        </p:spPr>
        <p:txBody>
          <a:bodyPr/>
          <a:lstStyle/>
          <a:p>
            <a:r>
              <a:rPr lang="en-US" dirty="0"/>
              <a:t>Variables: Each (open) square</a:t>
            </a:r>
          </a:p>
          <a:p>
            <a:endParaRPr lang="en-US" dirty="0"/>
          </a:p>
          <a:p>
            <a:r>
              <a:rPr lang="en-US" dirty="0"/>
              <a:t>Domains: {1,2,…,9}</a:t>
            </a:r>
          </a:p>
          <a:p>
            <a:endParaRPr lang="en-US" dirty="0"/>
          </a:p>
          <a:p>
            <a:r>
              <a:rPr lang="en-US" dirty="0"/>
              <a:t>Constraints: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4A89F0-2829-46A9-914D-617FD5FA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6800" y="3840355"/>
            <a:ext cx="2817740" cy="2294193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Varieties of CSPs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2"/>
            <a:ext cx="9042400" cy="472916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Discrete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Finite domains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/>
              <a:t>Size </a:t>
            </a:r>
            <a:r>
              <a:rPr lang="en-US" sz="2400" i="1" dirty="0">
                <a:latin typeface="Times New Roman" pitchFamily="18" charset="0"/>
              </a:rPr>
              <a:t>d</a:t>
            </a:r>
            <a:r>
              <a:rPr lang="en-US" sz="2400" dirty="0"/>
              <a:t> means </a:t>
            </a:r>
            <a:r>
              <a:rPr lang="en-US" sz="2400" dirty="0">
                <a:latin typeface="Times New Roman" pitchFamily="18" charset="0"/>
              </a:rPr>
              <a:t>O(</a:t>
            </a:r>
            <a:r>
              <a:rPr lang="en-US" sz="2400" i="1" dirty="0" err="1">
                <a:latin typeface="Times New Roman" pitchFamily="18" charset="0"/>
              </a:rPr>
              <a:t>d</a:t>
            </a:r>
            <a:r>
              <a:rPr lang="en-US" sz="2400" i="1" baseline="30000" dirty="0" err="1">
                <a:latin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</a:rPr>
              <a:t>)</a:t>
            </a:r>
            <a:r>
              <a:rPr lang="en-US" sz="2400" dirty="0"/>
              <a:t> complete assignments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/>
              <a:t>E.g., Boolean CSPs, including Boolean satisfiability (NP-complete)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Infinite domains (integers, strings, etc.)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/>
              <a:t>E.g., job scheduling, variables are start/end times for each job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/>
              <a:t>Linear constraints solvable, nonlinear undecidable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Continuous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E.g., start/end times for Hubble Telescope observations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Linear constraints solvable in polynomial time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9993" y="1364304"/>
            <a:ext cx="2813015" cy="236949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38200" y="1781744"/>
            <a:ext cx="7758953" cy="158527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6146" y="1293339"/>
            <a:ext cx="262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We will cover today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9559" y="4592873"/>
            <a:ext cx="6685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We will cover in a later lecture (linear programming)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59859" y="4090714"/>
            <a:ext cx="3453392" cy="36973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8200" y="5803128"/>
            <a:ext cx="6344093" cy="36973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E2BCDD-4C93-4DBF-9CB6-3FCA55D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0C6778-45D4-E540-1D53-9E2458DB4D46}"/>
                  </a:ext>
                </a:extLst>
              </p14:cNvPr>
              <p14:cNvContentPartPr/>
              <p14:nvPr/>
            </p14:nvContentPartPr>
            <p14:xfrm>
              <a:off x="747360" y="191880"/>
              <a:ext cx="10056240" cy="4951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0C6778-45D4-E540-1D53-9E2458DB4D4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8000" y="182520"/>
                <a:ext cx="10074960" cy="497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13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2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Varieties of Constraints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87238" y="1652275"/>
            <a:ext cx="7543641" cy="335566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Varieties of Constraints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Unary constraints involve a single variable (equivalent to reducing domains), e.g.: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Binary constraints involve pairs of variables, e.g.: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Higher-order constraints involve 3 or more variables: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	   e.g., sudoku constraints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258685" y="2647868"/>
            <a:ext cx="1665615" cy="277895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280452" y="3450257"/>
            <a:ext cx="1417292" cy="277848"/>
          </a:xfrm>
          <a:prstGeom prst="rect">
            <a:avLst/>
          </a:prstGeom>
          <a:noFill/>
          <a:ln/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0879" y="1990344"/>
            <a:ext cx="4159859" cy="281551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24451" y="3023343"/>
            <a:ext cx="7426683" cy="77630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59862" y="2561678"/>
            <a:ext cx="1994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Focus of today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324452" y="5105515"/>
            <a:ext cx="10584553" cy="1521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/>
              <a:t>Preferences (soft constraints):</a:t>
            </a: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/>
              <a:t>E.g., red is better than green</a:t>
            </a: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/>
              <a:t>Often representable by a cost for each variable assignment</a:t>
            </a: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/>
              <a:t>Gives constrained optimization problems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7FA08-5220-44F6-8C13-99E3C258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8C2C941-534E-3BC7-BAC0-0939D67FEBD9}"/>
                  </a:ext>
                </a:extLst>
              </p14:cNvPr>
              <p14:cNvContentPartPr/>
              <p14:nvPr/>
            </p14:nvContentPartPr>
            <p14:xfrm>
              <a:off x="126000" y="4858200"/>
              <a:ext cx="1075320" cy="1790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8C2C941-534E-3BC7-BAC0-0939D67FEBD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6640" y="4848840"/>
                <a:ext cx="1094040" cy="180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641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Solving CSPs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1" y="1524416"/>
            <a:ext cx="8866186" cy="4628320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98263-7EFE-4EB6-9F49-0C519C93A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06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Standard Search Formulation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6019800" cy="507826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Standard search formulation of CSPs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States defined by the values assigned so far (partial assignments)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Initial state: the empty assignment, {}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Successor function: assign a value to an unassigned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Goal test: the current assignment is </a:t>
            </a:r>
            <a:r>
              <a:rPr lang="en-US" sz="2400" dirty="0">
                <a:solidFill>
                  <a:srgbClr val="0070C0"/>
                </a:solidFill>
              </a:rPr>
              <a:t>complete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70C0"/>
                </a:solidFill>
              </a:rPr>
              <a:t>satisfies all constraints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We’ll start with the straightforward, naïve approach, then improve it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1" y="1545125"/>
            <a:ext cx="5359576" cy="4169391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73430" y="3730636"/>
                <a:ext cx="43198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Can be any unassigned variable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430" y="3730636"/>
                <a:ext cx="4319837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526" r="-16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98393" y="3802564"/>
            <a:ext cx="2575932" cy="31781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98E40-E6F6-401A-8EFD-5FEDE672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6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Expectimax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045748"/>
          </a:xfrm>
        </p:spPr>
        <p:txBody>
          <a:bodyPr/>
          <a:lstStyle/>
          <a:p>
            <a:r>
              <a:rPr lang="en-US" dirty="0"/>
              <a:t>Adversarial search slides</a:t>
            </a:r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43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34CC17CD-CD34-40BF-985A-A454A5B16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578" t="520" b="57003"/>
          <a:stretch/>
        </p:blipFill>
        <p:spPr bwMode="auto">
          <a:xfrm>
            <a:off x="3979985" y="665475"/>
            <a:ext cx="7752756" cy="287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3E5E9-1BA4-4190-8BAA-7F4243E15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1: Search for CSPs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A2C1-B6E1-41D9-894A-6114C8E09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Should we use BFS or DFS?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21802-F770-47DE-92CF-FF276688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59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159481EC-F76C-4701-A0CD-B08D572D7A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578" t="520" b="57003"/>
          <a:stretch/>
        </p:blipFill>
        <p:spPr bwMode="auto">
          <a:xfrm>
            <a:off x="3979985" y="665475"/>
            <a:ext cx="7752756" cy="287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64306"/>
            <a:ext cx="4917141" cy="4351338"/>
          </a:xfrm>
        </p:spPr>
        <p:txBody>
          <a:bodyPr/>
          <a:lstStyle/>
          <a:p>
            <a:r>
              <a:rPr lang="en-US" dirty="0"/>
              <a:t>At each node, assign a value from the domain to the variable</a:t>
            </a:r>
          </a:p>
          <a:p>
            <a:r>
              <a:rPr lang="en-US" dirty="0"/>
              <a:t>Check feasibility (constraints) when the assignment is complete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0633C-5163-4C34-9994-3423A9FF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21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EC1C16-9FC5-E725-1B83-9EA65AC86D41}"/>
              </a:ext>
            </a:extLst>
          </p:cNvPr>
          <p:cNvGrpSpPr/>
          <p:nvPr/>
        </p:nvGrpSpPr>
        <p:grpSpPr>
          <a:xfrm>
            <a:off x="7248755" y="705854"/>
            <a:ext cx="1493280" cy="1104480"/>
            <a:chOff x="7248755" y="705854"/>
            <a:chExt cx="1493280" cy="110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04E83A5-BDE5-EE8F-4EB3-ACDC30E77C74}"/>
                    </a:ext>
                  </a:extLst>
                </p14:cNvPr>
                <p14:cNvContentPartPr/>
                <p14:nvPr/>
              </p14:nvContentPartPr>
              <p14:xfrm>
                <a:off x="7248755" y="1077734"/>
                <a:ext cx="759960" cy="308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04E83A5-BDE5-EE8F-4EB3-ACDC30E77C7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39755" y="1068734"/>
                  <a:ext cx="7776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92602D4-C3F5-4B1A-7FCC-4DD9342BD953}"/>
                    </a:ext>
                  </a:extLst>
                </p14:cNvPr>
                <p14:cNvContentPartPr/>
                <p14:nvPr/>
              </p14:nvContentPartPr>
              <p14:xfrm>
                <a:off x="8083595" y="705854"/>
                <a:ext cx="658440" cy="1104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92602D4-C3F5-4B1A-7FCC-4DD9342BD95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74955" y="697214"/>
                  <a:ext cx="676080" cy="112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89B83D3-6907-BFBB-0336-8E929BF9E987}"/>
                  </a:ext>
                </a:extLst>
              </p14:cNvPr>
              <p14:cNvContentPartPr/>
              <p14:nvPr/>
            </p14:nvContentPartPr>
            <p14:xfrm>
              <a:off x="7993955" y="1892774"/>
              <a:ext cx="354600" cy="416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89B83D3-6907-BFBB-0336-8E929BF9E98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85315" y="1884134"/>
                <a:ext cx="37224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DCBEDC5-5D6C-B690-734B-FA5C9694CE00}"/>
                  </a:ext>
                </a:extLst>
              </p14:cNvPr>
              <p14:cNvContentPartPr/>
              <p14:nvPr/>
            </p14:nvContentPartPr>
            <p14:xfrm>
              <a:off x="2123075" y="1870094"/>
              <a:ext cx="8920440" cy="5423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DCBEDC5-5D6C-B690-734B-FA5C9694CE0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14435" y="1861454"/>
                <a:ext cx="8938080" cy="544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BCE8AAED-BF00-97BB-0FAE-555738370328}"/>
              </a:ext>
            </a:extLst>
          </p:cNvPr>
          <p:cNvGrpSpPr/>
          <p:nvPr/>
        </p:nvGrpSpPr>
        <p:grpSpPr>
          <a:xfrm>
            <a:off x="6302675" y="3203174"/>
            <a:ext cx="1877760" cy="2567186"/>
            <a:chOff x="6302675" y="3203174"/>
            <a:chExt cx="1877760" cy="256718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37DB927-28BE-B0FD-0283-278DDFACC745}"/>
                    </a:ext>
                  </a:extLst>
                </p14:cNvPr>
                <p14:cNvContentPartPr/>
                <p14:nvPr/>
              </p14:nvContentPartPr>
              <p14:xfrm>
                <a:off x="6302675" y="3203174"/>
                <a:ext cx="854280" cy="957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37DB927-28BE-B0FD-0283-278DDFACC74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94035" y="3194534"/>
                  <a:ext cx="871920" cy="9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882B479-EB04-3641-E4CE-8C310D4EE725}"/>
                    </a:ext>
                  </a:extLst>
                </p14:cNvPr>
                <p14:cNvContentPartPr/>
                <p14:nvPr/>
              </p14:nvContentPartPr>
              <p14:xfrm>
                <a:off x="7075955" y="3217574"/>
                <a:ext cx="117000" cy="1011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882B479-EB04-3641-E4CE-8C310D4EE72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67315" y="3208934"/>
                  <a:ext cx="134640" cy="10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0A83408-B1C7-5672-D697-C978C1A70F31}"/>
                    </a:ext>
                  </a:extLst>
                </p14:cNvPr>
                <p14:cNvContentPartPr/>
                <p14:nvPr/>
              </p14:nvContentPartPr>
              <p14:xfrm>
                <a:off x="7142195" y="3215054"/>
                <a:ext cx="594720" cy="977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0A83408-B1C7-5672-D697-C978C1A70F3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33195" y="3206414"/>
                  <a:ext cx="612360" cy="9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C6CEEB1-FBAB-BC60-5E3D-5F7A1ECA8ECE}"/>
                    </a:ext>
                  </a:extLst>
                </p14:cNvPr>
                <p14:cNvContentPartPr/>
                <p14:nvPr/>
              </p14:nvContentPartPr>
              <p14:xfrm>
                <a:off x="7240115" y="4296160"/>
                <a:ext cx="940320" cy="1474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C6CEEB1-FBAB-BC60-5E3D-5F7A1ECA8EC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31475" y="4287520"/>
                  <a:ext cx="957960" cy="149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70495FD-3BE3-985F-16AD-4B044C1DEAF7}"/>
                  </a:ext>
                </a:extLst>
              </p14:cNvPr>
              <p14:cNvContentPartPr/>
              <p14:nvPr/>
            </p14:nvContentPartPr>
            <p14:xfrm>
              <a:off x="8623235" y="3385000"/>
              <a:ext cx="3891600" cy="1850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70495FD-3BE3-985F-16AD-4B044C1DEAF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614595" y="3376000"/>
                <a:ext cx="390924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EEFD86F-DE02-8906-6AD0-7280644CE18C}"/>
                  </a:ext>
                </a:extLst>
              </p14:cNvPr>
              <p14:cNvContentPartPr/>
              <p14:nvPr/>
            </p14:nvContentPartPr>
            <p14:xfrm>
              <a:off x="9691982" y="647494"/>
              <a:ext cx="23400" cy="19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EEFD86F-DE02-8906-6AD0-7280644CE18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82982" y="638494"/>
                <a:ext cx="41040" cy="3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264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– Naïve Search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107" y="1516053"/>
            <a:ext cx="3059453" cy="296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652A1-18C3-45D6-90B6-F4AB9F24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E3D0C2E7-C910-44FC-2264-FBC25D4C0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31" y="4864587"/>
            <a:ext cx="11103696" cy="18568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E973FC-2DDF-713C-E188-3E0C1799E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549" y="1516053"/>
            <a:ext cx="3219031" cy="29111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1C47665-86C9-323F-92B8-A0591C4F59CD}"/>
                  </a:ext>
                </a:extLst>
              </p14:cNvPr>
              <p14:cNvContentPartPr/>
              <p14:nvPr/>
            </p14:nvContentPartPr>
            <p14:xfrm>
              <a:off x="4650120" y="4528080"/>
              <a:ext cx="6496200" cy="2085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1C47665-86C9-323F-92B8-A0591C4F59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40760" y="4518720"/>
                <a:ext cx="6514920" cy="210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157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2" y="1752602"/>
            <a:ext cx="7315199" cy="4278246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71DF8-1E40-4FE0-96D0-A16592A53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Backtracking Search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990199"/>
            <a:ext cx="10840969" cy="5731275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Backtracking search is the basic uninformed algorithm for solving CSPs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Backtracking search = DFS + two improvements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dirty="0"/>
              <a:t>Idea 1: One variable at a time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Variable assignments are commutative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[WA = red then NT = green] same as [NT = green then WA = red]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Only need to consider assign value to a single variable at each step</a:t>
            </a:r>
          </a:p>
          <a:p>
            <a:pPr lvl="3">
              <a:lnSpc>
                <a:spcPct val="80000"/>
              </a:lnSpc>
            </a:pPr>
            <a:endParaRPr 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dirty="0"/>
              <a:t>Idea 2: Check constraints as you go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Consider only values which do not conflict previous assignments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May need some computation to check the constraints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“Incremental goal test”</a:t>
            </a:r>
          </a:p>
          <a:p>
            <a:pPr lvl="2">
              <a:lnSpc>
                <a:spcPct val="80000"/>
              </a:lnSpc>
            </a:pPr>
            <a:endParaRPr 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dirty="0">
                <a:solidFill>
                  <a:srgbClr val="7030A0"/>
                </a:solidFill>
              </a:rPr>
              <a:t>Can solve n-queens for n </a:t>
            </a:r>
            <a:r>
              <a:rPr lang="en-US" dirty="0">
                <a:solidFill>
                  <a:srgbClr val="7030A0"/>
                </a:solidFill>
                <a:sym typeface="Symbol" pitchFamily="18" charset="2"/>
              </a:rPr>
              <a:t></a:t>
            </a:r>
            <a:r>
              <a:rPr lang="en-US" dirty="0">
                <a:solidFill>
                  <a:srgbClr val="7030A0"/>
                </a:solidFill>
              </a:rPr>
              <a:t> 25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t="3197"/>
          <a:stretch/>
        </p:blipFill>
        <p:spPr bwMode="auto">
          <a:xfrm>
            <a:off x="9140843" y="5108944"/>
            <a:ext cx="2822557" cy="1668512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CA087B-368D-430F-A99C-80416ABA4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A237BB6-0670-6FE5-EB5C-C43A8B9553E1}"/>
                  </a:ext>
                </a:extLst>
              </p14:cNvPr>
              <p14:cNvContentPartPr/>
              <p14:nvPr/>
            </p14:nvContentPartPr>
            <p14:xfrm>
              <a:off x="190800" y="2162160"/>
              <a:ext cx="4918320" cy="4452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A237BB6-0670-6FE5-EB5C-C43A8B9553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440" y="2152800"/>
                <a:ext cx="4937040" cy="447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6825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Example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0981" y="1447800"/>
            <a:ext cx="1165225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05" name="Picture 5"/>
          <p:cNvPicPr>
            <a:picLocks noChangeAspect="1" noChangeArrowheads="1"/>
          </p:cNvPicPr>
          <p:nvPr/>
        </p:nvPicPr>
        <p:blipFill>
          <a:blip r:embed="rId3" cstate="print"/>
          <a:srcRect l="983" t="1931"/>
          <a:stretch>
            <a:fillRect/>
          </a:stretch>
        </p:blipFill>
        <p:spPr bwMode="auto">
          <a:xfrm>
            <a:off x="4535581" y="1474413"/>
            <a:ext cx="3846420" cy="204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06" name="Picture 6"/>
          <p:cNvPicPr>
            <a:picLocks noChangeAspect="1" noChangeArrowheads="1"/>
          </p:cNvPicPr>
          <p:nvPr/>
        </p:nvPicPr>
        <p:blipFill>
          <a:blip r:embed="rId4" cstate="print"/>
          <a:srcRect l="645" t="615"/>
          <a:stretch>
            <a:fillRect/>
          </a:stretch>
        </p:blipFill>
        <p:spPr bwMode="auto">
          <a:xfrm>
            <a:off x="3692899" y="1474413"/>
            <a:ext cx="4534647" cy="336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07" name="Picture 7"/>
          <p:cNvPicPr>
            <a:picLocks noChangeAspect="1" noChangeArrowheads="1"/>
          </p:cNvPicPr>
          <p:nvPr/>
        </p:nvPicPr>
        <p:blipFill>
          <a:blip r:embed="rId5" cstate="print"/>
          <a:srcRect l="578" t="520"/>
          <a:stretch>
            <a:fillRect/>
          </a:stretch>
        </p:blipFill>
        <p:spPr bwMode="auto">
          <a:xfrm>
            <a:off x="2823322" y="1483377"/>
            <a:ext cx="5401049" cy="468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2" y="3962400"/>
            <a:ext cx="4571999" cy="2673903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8564F1-74E6-416A-ACE3-1F634167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8EF8CC7-886E-1EF0-1EAB-40781E644A3D}"/>
                  </a:ext>
                </a:extLst>
              </p14:cNvPr>
              <p14:cNvContentPartPr/>
              <p14:nvPr/>
            </p14:nvContentPartPr>
            <p14:xfrm>
              <a:off x="2781000" y="4656960"/>
              <a:ext cx="1196280" cy="1407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8EF8CC7-886E-1EF0-1EAB-40781E644A3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71640" y="4647600"/>
                <a:ext cx="1215000" cy="142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206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204DA4-3644-45EA-913E-877E1A56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3CA2119-4EAD-C33A-CE9A-EB08D63E597E}"/>
                  </a:ext>
                </a:extLst>
              </p14:cNvPr>
              <p14:cNvContentPartPr/>
              <p14:nvPr/>
            </p14:nvContentPartPr>
            <p14:xfrm>
              <a:off x="2510280" y="2212920"/>
              <a:ext cx="4635360" cy="2083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3CA2119-4EAD-C33A-CE9A-EB08D63E59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0920" y="2203560"/>
                <a:ext cx="4654080" cy="210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5335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204DA4-3644-45EA-913E-877E1A56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B55B5D-821A-46C7-9C00-BCBAC85B821B}"/>
              </a:ext>
            </a:extLst>
          </p:cNvPr>
          <p:cNvSpPr/>
          <p:nvPr/>
        </p:nvSpPr>
        <p:spPr>
          <a:xfrm>
            <a:off x="2881789" y="3340792"/>
            <a:ext cx="6651567" cy="336263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F8EAD5-425F-426F-878C-06EC7D136877}"/>
              </a:ext>
            </a:extLst>
          </p:cNvPr>
          <p:cNvSpPr/>
          <p:nvPr/>
        </p:nvSpPr>
        <p:spPr>
          <a:xfrm>
            <a:off x="6411616" y="2786954"/>
            <a:ext cx="3269225" cy="336263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DDDF99-5545-4091-B139-5E39236C60C3}"/>
              </a:ext>
            </a:extLst>
          </p:cNvPr>
          <p:cNvSpPr/>
          <p:nvPr/>
        </p:nvSpPr>
        <p:spPr>
          <a:xfrm>
            <a:off x="4094244" y="3065594"/>
            <a:ext cx="5079344" cy="336263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392779-8E13-497A-993B-71E4EB7F16ED}"/>
              </a:ext>
            </a:extLst>
          </p:cNvPr>
          <p:cNvSpPr/>
          <p:nvPr/>
        </p:nvSpPr>
        <p:spPr>
          <a:xfrm>
            <a:off x="2284969" y="1641980"/>
            <a:ext cx="7000614" cy="575661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32359F-53FC-42EE-B3B5-CC1D58E9B6F8}"/>
              </a:ext>
            </a:extLst>
          </p:cNvPr>
          <p:cNvSpPr/>
          <p:nvPr/>
        </p:nvSpPr>
        <p:spPr>
          <a:xfrm>
            <a:off x="3294791" y="4240469"/>
            <a:ext cx="3985013" cy="259159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39800D-7C4E-4E07-8D83-791976A04EBA}"/>
              </a:ext>
            </a:extLst>
          </p:cNvPr>
          <p:cNvSpPr/>
          <p:nvPr/>
        </p:nvSpPr>
        <p:spPr>
          <a:xfrm>
            <a:off x="2284969" y="4787235"/>
            <a:ext cx="3985013" cy="42878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415C57-8D07-4395-8B79-1FCC03BB920F}"/>
              </a:ext>
            </a:extLst>
          </p:cNvPr>
          <p:cNvSpPr/>
          <p:nvPr/>
        </p:nvSpPr>
        <p:spPr>
          <a:xfrm>
            <a:off x="2511159" y="2534552"/>
            <a:ext cx="5079344" cy="272321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4D3AC-0BA4-4064-A9CA-1EE4483132C6}"/>
              </a:ext>
            </a:extLst>
          </p:cNvPr>
          <p:cNvSpPr/>
          <p:nvPr/>
        </p:nvSpPr>
        <p:spPr>
          <a:xfrm>
            <a:off x="7757651" y="2233552"/>
            <a:ext cx="1878943" cy="335827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88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204DA4-3644-45EA-913E-877E1A56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30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438400" y="2540000"/>
            <a:ext cx="5210629" cy="3193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7950" y="5430989"/>
            <a:ext cx="9019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No need to check constraints for a complete assignment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B24A1-2AF1-4227-9BE4-E5F4955F0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9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AI: Representation and Problem Solving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Constraint Satisfaction Problems (CSPs)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1418" y="2215823"/>
            <a:ext cx="6355490" cy="2942178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122855-CDC8-403D-929A-B2EB13581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8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438400" y="3367315"/>
            <a:ext cx="7039429" cy="33382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66571" y="5421901"/>
            <a:ext cx="7100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Checks consistency at each assignment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FCF9D-BAA6-4230-ADDB-1A959BA48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7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156459" y="5469709"/>
            <a:ext cx="9523177" cy="999356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dirty="0"/>
              <a:t>Backtracking = DFS + variable-ordering + fail-on-violation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dirty="0"/>
              <a:t>What are the decision points?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38400" y="2825753"/>
            <a:ext cx="7184571" cy="59961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72B852-BC40-4A23-B970-413EE50C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4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– Backtracking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596D79-6FC5-4513-B99A-623117E99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E06D57-D153-E1D2-0B8C-9A850EFF3AF4}"/>
              </a:ext>
            </a:extLst>
          </p:cNvPr>
          <p:cNvSpPr txBox="1"/>
          <p:nvPr/>
        </p:nvSpPr>
        <p:spPr>
          <a:xfrm>
            <a:off x="523116" y="1102786"/>
            <a:ext cx="7936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https://www.cs.cmu.edu/~15281/demos/csp_backtracking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ACB737-C3E0-4AC3-F04C-E301883F2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82" y="1997095"/>
            <a:ext cx="4111062" cy="405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88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Improving Backtracking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46237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General-purpose ideas give huge gains in speed</a:t>
            </a:r>
          </a:p>
          <a:p>
            <a:pPr lvl="1" eaLnBrk="1" hangingPunct="1"/>
            <a:endParaRPr lang="en-US" sz="2400" dirty="0"/>
          </a:p>
          <a:p>
            <a:r>
              <a:rPr lang="en-US" dirty="0"/>
              <a:t>Filtering: Can we detect inevitable failure early?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Ordering:</a:t>
            </a:r>
          </a:p>
          <a:p>
            <a:pPr lvl="1" eaLnBrk="1" hangingPunct="1"/>
            <a:r>
              <a:rPr lang="en-US" sz="2400" dirty="0"/>
              <a:t>Which variable should be assigned next?</a:t>
            </a:r>
          </a:p>
          <a:p>
            <a:pPr lvl="1" eaLnBrk="1" hangingPunct="1"/>
            <a:r>
              <a:rPr lang="en-US" sz="2400" dirty="0"/>
              <a:t>In what order should its values be tried?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Structure: Can we exploit the problem structure?</a:t>
            </a:r>
          </a:p>
          <a:p>
            <a:pPr lvl="1" eaLnBrk="1" hangingPunct="1"/>
            <a:endParaRPr lang="en-US" sz="24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7162" y="1830010"/>
            <a:ext cx="4110079" cy="296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79F952-6B11-4CEF-AFB2-D94D181C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4FD68FF-3CA1-36C8-2870-BB1E607A5DD0}"/>
                  </a:ext>
                </a:extLst>
              </p14:cNvPr>
              <p14:cNvContentPartPr/>
              <p14:nvPr/>
            </p14:nvContentPartPr>
            <p14:xfrm>
              <a:off x="279720" y="2979360"/>
              <a:ext cx="5394960" cy="2987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4FD68FF-3CA1-36C8-2870-BB1E607A5D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360" y="2970000"/>
                <a:ext cx="5413680" cy="300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5456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Filtering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2" y="1600646"/>
            <a:ext cx="7237410" cy="405675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B9E773-DEAF-4652-B632-63FC8E4E2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77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38513"/>
            <a:ext cx="10261600" cy="445339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Filtering: Keep track of domains for unassigned variables and cross off bad options</a:t>
            </a:r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Forward checking: A simple way for filtering </a:t>
            </a:r>
          </a:p>
          <a:p>
            <a:pPr lvl="1"/>
            <a:r>
              <a:rPr lang="en-US" sz="2800" dirty="0"/>
              <a:t>After a variable is assigned a value, check related constraints and cross off values of unassigned variables which violate the constraints</a:t>
            </a:r>
          </a:p>
          <a:p>
            <a:pPr lvl="1"/>
            <a:r>
              <a:rPr lang="en-US" sz="2800" dirty="0"/>
              <a:t>Failure detected if some variables have no values remaining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Filtering: Forward Checking</a:t>
            </a:r>
          </a:p>
        </p:txBody>
      </p:sp>
      <p:sp>
        <p:nvSpPr>
          <p:cNvPr id="925726" name="Rectangle 30"/>
          <p:cNvSpPr>
            <a:spLocks noChangeArrowheads="1"/>
          </p:cNvSpPr>
          <p:nvPr/>
        </p:nvSpPr>
        <p:spPr bwMode="auto">
          <a:xfrm>
            <a:off x="2286000" y="5105400"/>
            <a:ext cx="8382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7" name="Rectangle 31"/>
          <p:cNvSpPr>
            <a:spLocks noChangeArrowheads="1"/>
          </p:cNvSpPr>
          <p:nvPr/>
        </p:nvSpPr>
        <p:spPr bwMode="auto">
          <a:xfrm>
            <a:off x="2286000" y="5629835"/>
            <a:ext cx="8382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54B9C1-0FB9-492C-8FC0-81E92D4B1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4906396-59CE-72A1-FF26-B5D741C9F2EB}"/>
                  </a:ext>
                </a:extLst>
              </p14:cNvPr>
              <p14:cNvContentPartPr/>
              <p14:nvPr/>
            </p14:nvContentPartPr>
            <p14:xfrm>
              <a:off x="402480" y="3297960"/>
              <a:ext cx="9706680" cy="603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4906396-59CE-72A1-FF26-B5D741C9F2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120" y="3288600"/>
                <a:ext cx="9725400" cy="62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242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38513"/>
            <a:ext cx="11379200" cy="4453394"/>
          </a:xfrm>
        </p:spPr>
        <p:txBody>
          <a:bodyPr/>
          <a:lstStyle/>
          <a:p>
            <a:r>
              <a:rPr lang="en-US" sz="2400" dirty="0"/>
              <a:t>Filtering: Keep track of domains for unassigned variables and cross off bad options</a:t>
            </a:r>
          </a:p>
          <a:p>
            <a:r>
              <a:rPr lang="en-US" sz="2400" dirty="0"/>
              <a:t>Forward checking: A simple way for filtering </a:t>
            </a:r>
          </a:p>
          <a:p>
            <a:pPr lvl="1"/>
            <a:r>
              <a:rPr lang="en-US" dirty="0"/>
              <a:t>After a variable is assigned a value, check related constraints and cross off values of unassigned variables which violate the constraints</a:t>
            </a:r>
          </a:p>
          <a:p>
            <a:pPr lvl="1"/>
            <a:r>
              <a:rPr lang="en-US" dirty="0"/>
              <a:t>Failure detected if some variables have no values remaining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438792" y="0"/>
            <a:ext cx="753208" cy="1661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Filtering: Forward Checking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t="35036" r="14557"/>
          <a:stretch>
            <a:fillRect/>
          </a:stretch>
        </p:blipFill>
        <p:spPr bwMode="auto">
          <a:xfrm>
            <a:off x="3124159" y="3511683"/>
            <a:ext cx="7122459" cy="240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725" name="Rectangle 29"/>
          <p:cNvSpPr>
            <a:spLocks noChangeArrowheads="1"/>
          </p:cNvSpPr>
          <p:nvPr/>
        </p:nvSpPr>
        <p:spPr bwMode="auto">
          <a:xfrm>
            <a:off x="2895558" y="4510451"/>
            <a:ext cx="83820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6" name="Rectangle 30"/>
          <p:cNvSpPr>
            <a:spLocks noChangeArrowheads="1"/>
          </p:cNvSpPr>
          <p:nvPr/>
        </p:nvSpPr>
        <p:spPr bwMode="auto">
          <a:xfrm>
            <a:off x="2286000" y="5290596"/>
            <a:ext cx="8382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7" name="Rectangle 31"/>
          <p:cNvSpPr>
            <a:spLocks noChangeArrowheads="1"/>
          </p:cNvSpPr>
          <p:nvPr/>
        </p:nvSpPr>
        <p:spPr bwMode="auto">
          <a:xfrm>
            <a:off x="2286000" y="5815031"/>
            <a:ext cx="8382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52931" y="3886161"/>
            <a:ext cx="2520847" cy="2139693"/>
            <a:chOff x="-1164271" y="4466108"/>
            <a:chExt cx="2520847" cy="2139693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0378" r="74444" b="70031"/>
            <a:stretch/>
          </p:blipFill>
          <p:spPr bwMode="auto">
            <a:xfrm>
              <a:off x="-1164271" y="4466108"/>
              <a:ext cx="2443257" cy="2139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-1083009" y="521066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-175529" y="544372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-291685" y="493036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452931" y="505828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490036" y="562461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486695" y="593260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610586" y="627338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E65C33-DD8A-4004-9F8A-88943179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6B3C8F4-742E-F3D0-EADF-9D1EA603D233}"/>
                  </a:ext>
                </a:extLst>
              </p14:cNvPr>
              <p14:cNvContentPartPr/>
              <p14:nvPr/>
            </p14:nvContentPartPr>
            <p14:xfrm>
              <a:off x="696600" y="4094280"/>
              <a:ext cx="8962200" cy="1366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6B3C8F4-742E-F3D0-EADF-9D1EA603D2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7240" y="4084920"/>
                <a:ext cx="8980920" cy="138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071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38513"/>
            <a:ext cx="11379200" cy="4453394"/>
          </a:xfrm>
        </p:spPr>
        <p:txBody>
          <a:bodyPr/>
          <a:lstStyle/>
          <a:p>
            <a:r>
              <a:rPr lang="en-US" sz="2400" dirty="0"/>
              <a:t>Filtering: Keep track of domains for unassigned variables and cross off bad options</a:t>
            </a:r>
          </a:p>
          <a:p>
            <a:r>
              <a:rPr lang="en-US" sz="2400" dirty="0"/>
              <a:t>Forward checking: A simple way for filtering </a:t>
            </a:r>
          </a:p>
          <a:p>
            <a:pPr lvl="1"/>
            <a:r>
              <a:rPr lang="en-US" dirty="0"/>
              <a:t>After a variable is assigned a value, check related constraints and cross off values of unassigned variables which violate the constraints</a:t>
            </a:r>
          </a:p>
          <a:p>
            <a:pPr lvl="1"/>
            <a:r>
              <a:rPr lang="en-US" dirty="0"/>
              <a:t>Failure detected if some variables have no values remaining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438792" y="0"/>
            <a:ext cx="753208" cy="1661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Filtering: Forward Checking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t="35036" r="14557"/>
          <a:stretch>
            <a:fillRect/>
          </a:stretch>
        </p:blipFill>
        <p:spPr bwMode="auto">
          <a:xfrm>
            <a:off x="3124159" y="3491332"/>
            <a:ext cx="7122459" cy="240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725" name="Rectangle 29"/>
          <p:cNvSpPr>
            <a:spLocks noChangeArrowheads="1"/>
          </p:cNvSpPr>
          <p:nvPr/>
        </p:nvSpPr>
        <p:spPr bwMode="auto">
          <a:xfrm>
            <a:off x="2895558" y="4983586"/>
            <a:ext cx="83820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6" name="Rectangle 30"/>
          <p:cNvSpPr>
            <a:spLocks noChangeArrowheads="1"/>
          </p:cNvSpPr>
          <p:nvPr/>
        </p:nvSpPr>
        <p:spPr bwMode="auto">
          <a:xfrm>
            <a:off x="2286000" y="5270245"/>
            <a:ext cx="8382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7" name="Rectangle 31"/>
          <p:cNvSpPr>
            <a:spLocks noChangeArrowheads="1"/>
          </p:cNvSpPr>
          <p:nvPr/>
        </p:nvSpPr>
        <p:spPr bwMode="auto">
          <a:xfrm>
            <a:off x="2286000" y="5794680"/>
            <a:ext cx="8382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370" y="5077700"/>
            <a:ext cx="1981431" cy="17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flipV="1">
            <a:off x="864671" y="5329406"/>
            <a:ext cx="436594" cy="210620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4671" y="5652116"/>
            <a:ext cx="508882" cy="160013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04" y="3491332"/>
            <a:ext cx="1928273" cy="165615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829633" y="5888760"/>
            <a:ext cx="9309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Recall: Binary constraint graph for a binary CSP (i.e., each constraint has most two variables): nodes are variables, edges show constraints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81CF46-7849-4B2B-A911-ED6E9BA9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9860CD-A1D1-FFB7-F6B4-BEBFA3805CD3}"/>
                  </a:ext>
                </a:extLst>
              </p14:cNvPr>
              <p14:cNvContentPartPr/>
              <p14:nvPr/>
            </p14:nvContentPartPr>
            <p14:xfrm>
              <a:off x="1212480" y="3867120"/>
              <a:ext cx="9471240" cy="1513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9860CD-A1D1-FFB7-F6B4-BEBFA3805CD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03120" y="3857760"/>
                <a:ext cx="9489960" cy="153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3835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38513"/>
            <a:ext cx="11379200" cy="4453394"/>
          </a:xfrm>
        </p:spPr>
        <p:txBody>
          <a:bodyPr/>
          <a:lstStyle/>
          <a:p>
            <a:r>
              <a:rPr lang="en-US" sz="2400" dirty="0"/>
              <a:t>Filtering: Keep track of domains for unassigned variables and cross off bad options</a:t>
            </a:r>
          </a:p>
          <a:p>
            <a:r>
              <a:rPr lang="en-US" sz="2400" dirty="0"/>
              <a:t>Forward checking: A simple way for filtering </a:t>
            </a:r>
          </a:p>
          <a:p>
            <a:pPr lvl="1"/>
            <a:r>
              <a:rPr lang="en-US" dirty="0"/>
              <a:t>After a variable is assigned a value, check related constraints and cross off values of unassigned variables which violate the constraints</a:t>
            </a:r>
          </a:p>
          <a:p>
            <a:pPr lvl="1"/>
            <a:r>
              <a:rPr lang="en-US" dirty="0"/>
              <a:t>Failure detected if some variables have no values remaining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438792" y="0"/>
            <a:ext cx="753208" cy="1661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Filtering: Forward Checking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t="35036" r="14557"/>
          <a:stretch>
            <a:fillRect/>
          </a:stretch>
        </p:blipFill>
        <p:spPr bwMode="auto">
          <a:xfrm>
            <a:off x="3124159" y="3461759"/>
            <a:ext cx="7122459" cy="240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726" name="Rectangle 30"/>
          <p:cNvSpPr>
            <a:spLocks noChangeArrowheads="1"/>
          </p:cNvSpPr>
          <p:nvPr/>
        </p:nvSpPr>
        <p:spPr bwMode="auto">
          <a:xfrm>
            <a:off x="2286000" y="5431848"/>
            <a:ext cx="8382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7" name="Rectangle 31"/>
          <p:cNvSpPr>
            <a:spLocks noChangeArrowheads="1"/>
          </p:cNvSpPr>
          <p:nvPr/>
        </p:nvSpPr>
        <p:spPr bwMode="auto">
          <a:xfrm>
            <a:off x="2286000" y="5765107"/>
            <a:ext cx="8382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120" y="5034292"/>
            <a:ext cx="1981431" cy="17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>
            <a:off x="1620085" y="5262714"/>
            <a:ext cx="499850" cy="72555"/>
          </a:xfrm>
          <a:prstGeom prst="line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666316" y="5442576"/>
            <a:ext cx="482648" cy="339952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83079" y="5503651"/>
            <a:ext cx="123085" cy="237696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25"/>
          <a:stretch/>
        </p:blipFill>
        <p:spPr>
          <a:xfrm>
            <a:off x="760480" y="3490677"/>
            <a:ext cx="1922089" cy="154441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0C25B-6032-4737-81F3-B7A6D3B5F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512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38513"/>
            <a:ext cx="11379200" cy="4453394"/>
          </a:xfrm>
        </p:spPr>
        <p:txBody>
          <a:bodyPr/>
          <a:lstStyle/>
          <a:p>
            <a:r>
              <a:rPr lang="en-US" sz="2400" dirty="0"/>
              <a:t>Filtering: Keep track of domains for unassigned variables and cross off bad options</a:t>
            </a:r>
          </a:p>
          <a:p>
            <a:r>
              <a:rPr lang="en-US" sz="2400" dirty="0"/>
              <a:t>Forward checking: A simple way for filtering </a:t>
            </a:r>
          </a:p>
          <a:p>
            <a:pPr lvl="1"/>
            <a:r>
              <a:rPr lang="en-US" dirty="0"/>
              <a:t>After a variable is assigned a value, check related constraints and cross off values of unassigned variables which violate the constraints</a:t>
            </a:r>
          </a:p>
          <a:p>
            <a:pPr lvl="1"/>
            <a:r>
              <a:rPr lang="en-US" dirty="0"/>
              <a:t>Failure detected if some variables have no values remaining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438792" y="0"/>
            <a:ext cx="753208" cy="1661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Filtering: Forward Checking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t="35036" r="14557"/>
          <a:stretch>
            <a:fillRect/>
          </a:stretch>
        </p:blipFill>
        <p:spPr bwMode="auto">
          <a:xfrm>
            <a:off x="3124159" y="3472427"/>
            <a:ext cx="7122459" cy="240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600" y="5037340"/>
            <a:ext cx="1981431" cy="17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 flipH="1">
            <a:off x="2263150" y="5939485"/>
            <a:ext cx="153093" cy="161615"/>
          </a:xfrm>
          <a:prstGeom prst="line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21525" y="5916366"/>
            <a:ext cx="341806" cy="213762"/>
          </a:xfrm>
          <a:prstGeom prst="line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43240" y="5897176"/>
            <a:ext cx="53423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FAIL </a:t>
            </a:r>
            <a:r>
              <a:rPr lang="mr-IN" sz="2600" dirty="0"/>
              <a:t>–</a:t>
            </a:r>
            <a:r>
              <a:rPr lang="en-US" sz="2600" dirty="0"/>
              <a:t> variable with no possible values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25"/>
          <a:stretch/>
        </p:blipFill>
        <p:spPr>
          <a:xfrm>
            <a:off x="760480" y="3490677"/>
            <a:ext cx="1922089" cy="154441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0D07BE-C73D-4D7B-A97E-DC358AE0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2AB0FB-C84E-62A5-0E58-D05B7616B2F0}"/>
                  </a:ext>
                </a:extLst>
              </p14:cNvPr>
              <p14:cNvContentPartPr/>
              <p14:nvPr/>
            </p14:nvContentPartPr>
            <p14:xfrm>
              <a:off x="10385640" y="5479200"/>
              <a:ext cx="1156320" cy="321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2AB0FB-C84E-62A5-0E58-D05B7616B2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76280" y="5469840"/>
                <a:ext cx="1175040" cy="33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183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What is Search For?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06400" y="1521032"/>
            <a:ext cx="11379200" cy="4729164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Planning: sequences of actions</a:t>
            </a:r>
          </a:p>
          <a:p>
            <a:pPr lvl="1" eaLnBrk="1" hangingPunct="1"/>
            <a:r>
              <a:rPr lang="en-US" dirty="0"/>
              <a:t>The path to the goal is the important thing</a:t>
            </a:r>
          </a:p>
          <a:p>
            <a:pPr lvl="1" eaLnBrk="1" hangingPunct="1"/>
            <a:r>
              <a:rPr lang="en-US" dirty="0"/>
              <a:t>Paths have various costs, depths</a:t>
            </a:r>
          </a:p>
          <a:p>
            <a:pPr lvl="1" eaLnBrk="1" hangingPunct="1"/>
            <a:r>
              <a:rPr lang="en-US" dirty="0"/>
              <a:t>Heuristics give problem-specific guidance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Identification: assignments to variables</a:t>
            </a:r>
          </a:p>
          <a:p>
            <a:pPr lvl="1" eaLnBrk="1" hangingPunct="1"/>
            <a:r>
              <a:rPr lang="en-US" dirty="0"/>
              <a:t>The goal itself is important, not the path</a:t>
            </a:r>
          </a:p>
          <a:p>
            <a:pPr lvl="1" eaLnBrk="1" hangingPunct="1"/>
            <a:r>
              <a:rPr lang="en-US" dirty="0"/>
              <a:t>All paths at the same depth (for some formulations)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2021" y="3391943"/>
            <a:ext cx="3067051" cy="2665413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7596188" y="1180106"/>
            <a:ext cx="3376612" cy="2228563"/>
            <a:chOff x="7596188" y="1882124"/>
            <a:chExt cx="3376612" cy="2228563"/>
          </a:xfrm>
        </p:grpSpPr>
        <p:sp>
          <p:nvSpPr>
            <p:cNvPr id="7" name="Rectangle 6"/>
            <p:cNvSpPr/>
            <p:nvPr/>
          </p:nvSpPr>
          <p:spPr>
            <a:xfrm>
              <a:off x="7772401" y="1905001"/>
              <a:ext cx="152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6188" y="1882124"/>
              <a:ext cx="3376612" cy="2228563"/>
            </a:xfrm>
            <a:prstGeom prst="rect">
              <a:avLst/>
            </a:prstGeom>
            <a:noFill/>
          </p:spPr>
        </p:pic>
      </p:grpSp>
      <p:sp>
        <p:nvSpPr>
          <p:cNvPr id="3" name="TextBox 2"/>
          <p:cNvSpPr txBox="1"/>
          <p:nvPr/>
        </p:nvSpPr>
        <p:spPr>
          <a:xfrm>
            <a:off x="459259" y="5241462"/>
            <a:ext cx="5491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Are the warm-up assignments planning or identification problems?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FC9602-FA5E-4BB0-ABF8-98ABAB5CE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C0F09A-5CD7-C00F-8AF0-02C65F63500C}"/>
                  </a:ext>
                </a:extLst>
              </p14:cNvPr>
              <p14:cNvContentPartPr/>
              <p14:nvPr/>
            </p14:nvContentPartPr>
            <p14:xfrm>
              <a:off x="6208200" y="1220760"/>
              <a:ext cx="1093680" cy="2194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C0F09A-5CD7-C00F-8AF0-02C65F6350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98840" y="1211400"/>
                <a:ext cx="1112400" cy="221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26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– Backtracking with Forward Checking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ED957E-9380-4309-B87E-A6E338C9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409F16-3EE5-3D88-0FB4-08E66800BB6E}"/>
              </a:ext>
            </a:extLst>
          </p:cNvPr>
          <p:cNvSpPr txBox="1"/>
          <p:nvPr/>
        </p:nvSpPr>
        <p:spPr>
          <a:xfrm>
            <a:off x="523116" y="1102786"/>
            <a:ext cx="7936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https://www.cs.cmu.edu/~15281/demos/csp_backtracking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FA135E-C8A6-B34A-B6A7-C21260F1D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39" y="1918556"/>
            <a:ext cx="4359533" cy="43335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E493B3-C57D-C9FC-2328-AC525473A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262" y="1972111"/>
            <a:ext cx="4269588" cy="42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549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38513"/>
            <a:ext cx="11379200" cy="4453394"/>
          </a:xfrm>
        </p:spPr>
        <p:txBody>
          <a:bodyPr/>
          <a:lstStyle/>
          <a:p>
            <a:r>
              <a:rPr lang="en-US" sz="2400" dirty="0"/>
              <a:t>Limitations of simple forward checking: propagates information from assigned to unassigned variables, but doesn't provide early detection for all failures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NT and SA cannot both be blue! </a:t>
            </a:r>
            <a:r>
              <a:rPr lang="en-US" sz="2400" dirty="0"/>
              <a:t>Why didn’t we detect this yet?</a:t>
            </a:r>
          </a:p>
          <a:p>
            <a:pPr>
              <a:lnSpc>
                <a:spcPct val="80000"/>
              </a:lnSpc>
            </a:pPr>
            <a:r>
              <a:rPr lang="en-US" sz="2400" i="1" dirty="0"/>
              <a:t>Constraint propagation: </a:t>
            </a:r>
            <a:r>
              <a:rPr lang="en-US" sz="2400" dirty="0"/>
              <a:t>reason from constraint to constraint</a:t>
            </a:r>
          </a:p>
          <a:p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11438792" y="0"/>
            <a:ext cx="753208" cy="1661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Filtering: Constraint Propagation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t="35036" r="14557"/>
          <a:stretch>
            <a:fillRect/>
          </a:stretch>
        </p:blipFill>
        <p:spPr bwMode="auto">
          <a:xfrm>
            <a:off x="3124159" y="3326487"/>
            <a:ext cx="7122459" cy="240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726" name="Rectangle 30"/>
          <p:cNvSpPr>
            <a:spLocks noChangeArrowheads="1"/>
          </p:cNvSpPr>
          <p:nvPr/>
        </p:nvSpPr>
        <p:spPr bwMode="auto">
          <a:xfrm>
            <a:off x="2286000" y="5296576"/>
            <a:ext cx="8382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7" name="Rectangle 31"/>
          <p:cNvSpPr>
            <a:spLocks noChangeArrowheads="1"/>
          </p:cNvSpPr>
          <p:nvPr/>
        </p:nvSpPr>
        <p:spPr bwMode="auto">
          <a:xfrm>
            <a:off x="2286000" y="5629835"/>
            <a:ext cx="8382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54" y="3506696"/>
            <a:ext cx="2542252" cy="238983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22BF87-9AE8-42BC-8BAC-EA68F10B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Consistency of A Single Arc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06400" y="1589317"/>
                <a:ext cx="11379200" cy="1992878"/>
              </a:xfrm>
            </p:spPr>
            <p:txBody>
              <a:bodyPr vert="horz" lIns="91440" tIns="45720" rIns="91440" bIns="45720" rtlCol="0">
                <a:noAutofit/>
              </a:bodyPr>
              <a:lstStyle/>
              <a:p>
                <a:r>
                  <a:rPr lang="en-US" sz="2400" dirty="0"/>
                  <a:t>An arc X </a:t>
                </a:r>
                <a:r>
                  <a:rPr lang="en-US" sz="2400" dirty="0">
                    <a:sym typeface="Symbol" pitchFamily="18" charset="2"/>
                  </a:rPr>
                  <a:t> </a:t>
                </a:r>
                <a:r>
                  <a:rPr lang="en-US" sz="2400" dirty="0"/>
                  <a:t>Y is consistent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for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every</a:t>
                </a:r>
                <a:r>
                  <a:rPr lang="en-US" sz="2400" dirty="0"/>
                  <a:t> x in the tail there is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some</a:t>
                </a:r>
                <a:r>
                  <a:rPr lang="en-US" sz="2400" dirty="0"/>
                  <a:t> y in the head which could be assigned without violating a constraint</a:t>
                </a:r>
              </a:p>
              <a:p>
                <a:r>
                  <a:rPr lang="en-US" sz="2400" dirty="0"/>
                  <a:t>Enforce arc consistency: Remove values in domain of </a:t>
                </a:r>
                <a:r>
                  <a:rPr lang="en-US" sz="2400" dirty="0">
                    <a:solidFill>
                      <a:srgbClr val="0070C0"/>
                    </a:solidFill>
                  </a:rPr>
                  <a:t>X</a:t>
                </a:r>
                <a:r>
                  <a:rPr lang="en-US" sz="2400" dirty="0"/>
                  <a:t> if no corresponding legal Y exists</a:t>
                </a:r>
              </a:p>
              <a:p>
                <a:r>
                  <a:rPr lang="en-US" sz="2400" dirty="0"/>
                  <a:t>Forward checking: Only enforce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newly assigned</a:t>
                </a: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589317"/>
                <a:ext cx="11379200" cy="1992878"/>
              </a:xfrm>
              <a:blipFill rotWithShape="0">
                <a:blip r:embed="rId2"/>
                <a:stretch>
                  <a:fillRect l="-750" t="-4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7757" name="Freeform 13"/>
          <p:cNvSpPr>
            <a:spLocks/>
          </p:cNvSpPr>
          <p:nvPr/>
        </p:nvSpPr>
        <p:spPr bwMode="auto">
          <a:xfrm>
            <a:off x="3826613" y="4932331"/>
            <a:ext cx="6032359" cy="620839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27760" name="Freeform 16"/>
          <p:cNvSpPr>
            <a:spLocks/>
          </p:cNvSpPr>
          <p:nvPr/>
        </p:nvSpPr>
        <p:spPr bwMode="auto">
          <a:xfrm>
            <a:off x="3912675" y="4883928"/>
            <a:ext cx="1219200" cy="152400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35036" r="14557" b="37324"/>
          <a:stretch/>
        </p:blipFill>
        <p:spPr bwMode="auto">
          <a:xfrm>
            <a:off x="3279733" y="3842917"/>
            <a:ext cx="7122459" cy="102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4"/>
          <p:cNvPicPr>
            <a:picLocks noChangeAspect="1" noChangeArrowheads="1"/>
          </p:cNvPicPr>
          <p:nvPr/>
        </p:nvPicPr>
        <p:blipFill>
          <a:blip r:embed="rId4" cstate="print"/>
          <a:srcRect l="2042" t="89345" r="86736" b="2664"/>
          <a:stretch>
            <a:fillRect/>
          </a:stretch>
        </p:blipFill>
        <p:spPr bwMode="auto">
          <a:xfrm>
            <a:off x="3435307" y="4493006"/>
            <a:ext cx="943923" cy="25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600" y="5020940"/>
            <a:ext cx="1981431" cy="17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Connector 33"/>
          <p:cNvCxnSpPr/>
          <p:nvPr/>
        </p:nvCxnSpPr>
        <p:spPr>
          <a:xfrm flipV="1">
            <a:off x="961901" y="5272646"/>
            <a:ext cx="436594" cy="210620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61901" y="5595356"/>
            <a:ext cx="508882" cy="160013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587681" y="3381252"/>
            <a:ext cx="4026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(Remove values from the tail!)</a:t>
            </a:r>
            <a:r>
              <a:rPr lang="en-US" sz="2400" dirty="0"/>
              <a:t>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60" y="3377144"/>
            <a:ext cx="1928273" cy="16561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29633" y="5888760"/>
            <a:ext cx="9309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Recall: Binary constraint graph for a binary CSP (i.e., each constraint has most two variables): nodes are variables, edges show constraints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930ED-6BED-4FC3-819E-0A5EA1423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430988E-5228-81B6-7B39-C82376C9A7C1}"/>
                  </a:ext>
                </a:extLst>
              </p14:cNvPr>
              <p14:cNvContentPartPr/>
              <p14:nvPr/>
            </p14:nvContentPartPr>
            <p14:xfrm>
              <a:off x="1358280" y="3819960"/>
              <a:ext cx="8555760" cy="1834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430988E-5228-81B6-7B39-C82376C9A7C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48920" y="3810600"/>
                <a:ext cx="8574480" cy="185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262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57" grpId="0" animBg="1"/>
      <p:bldP spid="927760" grpId="0" animBg="1"/>
      <p:bldP spid="927760" grpId="1" animBg="1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70667" t="35036" r="14557" b="37324"/>
          <a:stretch/>
        </p:blipFill>
        <p:spPr bwMode="auto">
          <a:xfrm>
            <a:off x="3785499" y="4270887"/>
            <a:ext cx="1231710" cy="102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Consistency of A Single Arc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t="35037" r="85272" b="37077"/>
          <a:stretch/>
        </p:blipFill>
        <p:spPr bwMode="auto">
          <a:xfrm>
            <a:off x="5083442" y="4263404"/>
            <a:ext cx="1227729" cy="103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4"/>
          <p:cNvPicPr>
            <a:picLocks noChangeAspect="1" noChangeArrowheads="1"/>
          </p:cNvPicPr>
          <p:nvPr/>
        </p:nvPicPr>
        <p:blipFill>
          <a:blip r:embed="rId3" cstate="print"/>
          <a:srcRect l="2042" t="89345" r="86736" b="2664"/>
          <a:stretch>
            <a:fillRect/>
          </a:stretch>
        </p:blipFill>
        <p:spPr bwMode="auto">
          <a:xfrm>
            <a:off x="5268044" y="4913493"/>
            <a:ext cx="943923" cy="25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13566" t="35036" r="70705" b="38056"/>
          <a:stretch/>
        </p:blipFill>
        <p:spPr bwMode="auto">
          <a:xfrm>
            <a:off x="7897462" y="4238565"/>
            <a:ext cx="1311046" cy="99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t="35037" r="85272" b="37077"/>
          <a:stretch/>
        </p:blipFill>
        <p:spPr bwMode="auto">
          <a:xfrm>
            <a:off x="9361029" y="4267939"/>
            <a:ext cx="1227729" cy="103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/>
          <a:srcRect l="2042" t="89345" r="86736" b="2664"/>
          <a:stretch>
            <a:fillRect/>
          </a:stretch>
        </p:blipFill>
        <p:spPr bwMode="auto">
          <a:xfrm>
            <a:off x="9545631" y="4906153"/>
            <a:ext cx="943923" cy="25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Freeform 16"/>
          <p:cNvSpPr>
            <a:spLocks/>
          </p:cNvSpPr>
          <p:nvPr/>
        </p:nvSpPr>
        <p:spPr bwMode="auto">
          <a:xfrm flipH="1">
            <a:off x="4753965" y="5312280"/>
            <a:ext cx="887470" cy="119566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0" name="Freeform 16"/>
          <p:cNvSpPr>
            <a:spLocks/>
          </p:cNvSpPr>
          <p:nvPr/>
        </p:nvSpPr>
        <p:spPr bwMode="auto">
          <a:xfrm flipH="1">
            <a:off x="4348259" y="5322116"/>
            <a:ext cx="1293175" cy="265884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1" name="Freeform 16"/>
          <p:cNvSpPr>
            <a:spLocks/>
          </p:cNvSpPr>
          <p:nvPr/>
        </p:nvSpPr>
        <p:spPr bwMode="auto">
          <a:xfrm flipH="1">
            <a:off x="3959029" y="5331951"/>
            <a:ext cx="1682404" cy="489065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" name="&quot;No&quot; Symbol 1"/>
          <p:cNvSpPr/>
          <p:nvPr/>
        </p:nvSpPr>
        <p:spPr>
          <a:xfrm>
            <a:off x="3766544" y="4840594"/>
            <a:ext cx="471627" cy="460455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 flipH="1">
            <a:off x="8969460" y="5274760"/>
            <a:ext cx="887470" cy="119566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3" name="Freeform 16"/>
          <p:cNvSpPr>
            <a:spLocks/>
          </p:cNvSpPr>
          <p:nvPr/>
        </p:nvSpPr>
        <p:spPr bwMode="auto">
          <a:xfrm flipH="1">
            <a:off x="8563754" y="5284596"/>
            <a:ext cx="1293175" cy="265884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 flipH="1">
            <a:off x="8174524" y="5294431"/>
            <a:ext cx="1682404" cy="489065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5" name="&quot;No&quot; Symbol 34"/>
          <p:cNvSpPr/>
          <p:nvPr/>
        </p:nvSpPr>
        <p:spPr>
          <a:xfrm>
            <a:off x="7982039" y="4803074"/>
            <a:ext cx="471627" cy="460455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600" y="5020940"/>
            <a:ext cx="1981431" cy="17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Connector 36"/>
          <p:cNvCxnSpPr/>
          <p:nvPr/>
        </p:nvCxnSpPr>
        <p:spPr>
          <a:xfrm flipV="1">
            <a:off x="961901" y="5272646"/>
            <a:ext cx="436594" cy="210620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61901" y="5595356"/>
            <a:ext cx="508882" cy="160013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06400" y="1589317"/>
                <a:ext cx="11379200" cy="1992878"/>
              </a:xfrm>
            </p:spPr>
            <p:txBody>
              <a:bodyPr vert="horz" lIns="91440" tIns="45720" rIns="91440" bIns="45720" rtlCol="0">
                <a:noAutofit/>
              </a:bodyPr>
              <a:lstStyle/>
              <a:p>
                <a:r>
                  <a:rPr lang="en-US" sz="2400" dirty="0"/>
                  <a:t>An arc X </a:t>
                </a:r>
                <a:r>
                  <a:rPr lang="en-US" sz="2400" dirty="0">
                    <a:sym typeface="Symbol" pitchFamily="18" charset="2"/>
                  </a:rPr>
                  <a:t> </a:t>
                </a:r>
                <a:r>
                  <a:rPr lang="en-US" sz="2400" dirty="0"/>
                  <a:t>Y is consistent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for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every</a:t>
                </a:r>
                <a:r>
                  <a:rPr lang="en-US" sz="2400" dirty="0"/>
                  <a:t> x in the tail there is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some</a:t>
                </a:r>
                <a:r>
                  <a:rPr lang="en-US" sz="2400" dirty="0"/>
                  <a:t> y in the head which could be assigned without violating a constraint</a:t>
                </a:r>
              </a:p>
              <a:p>
                <a:r>
                  <a:rPr lang="en-US" sz="2400" dirty="0"/>
                  <a:t>Enforce arc consistency: Remove values in domain of </a:t>
                </a:r>
                <a:r>
                  <a:rPr lang="en-US" sz="2400" dirty="0">
                    <a:solidFill>
                      <a:srgbClr val="0070C0"/>
                    </a:solidFill>
                  </a:rPr>
                  <a:t>X</a:t>
                </a:r>
                <a:r>
                  <a:rPr lang="en-US" sz="2400" dirty="0"/>
                  <a:t> if no corresponding legal Y exists</a:t>
                </a:r>
              </a:p>
              <a:p>
                <a:r>
                  <a:rPr lang="en-US" sz="2400" dirty="0"/>
                  <a:t>Forward checking: Only enforce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newly assigned</a:t>
                </a:r>
              </a:p>
            </p:txBody>
          </p:sp>
        </mc:Choice>
        <mc:Fallback xmlns="">
          <p:sp>
            <p:nvSpPr>
              <p:cNvPr id="4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589317"/>
                <a:ext cx="11379200" cy="1992878"/>
              </a:xfrm>
              <a:blipFill rotWithShape="0">
                <a:blip r:embed="rId5"/>
                <a:stretch>
                  <a:fillRect l="-750" t="-4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60" y="3377144"/>
            <a:ext cx="1928273" cy="165615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429D52-76F2-4C55-824F-54DBD725C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7C9AB8A-F3B1-444F-80F4-10EA0BECB81C}"/>
                  </a:ext>
                </a:extLst>
              </p14:cNvPr>
              <p14:cNvContentPartPr/>
              <p14:nvPr/>
            </p14:nvContentPartPr>
            <p14:xfrm>
              <a:off x="3445200" y="4120560"/>
              <a:ext cx="1593360" cy="1558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7C9AB8A-F3B1-444F-80F4-10EA0BECB8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35840" y="4111200"/>
                <a:ext cx="1612080" cy="157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950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2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Enforce Arc Consistency of Entire CSP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71173"/>
            <a:ext cx="11379200" cy="472916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A simplistic algorithm: Cycle over the pairs of variables, enforcing arc-consistency, repeating the cycle until no domains change for a whole cycle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AC-3 (short for </a:t>
            </a:r>
            <a:r>
              <a:rPr lang="en-US" sz="2400" u="sng" dirty="0"/>
              <a:t>A</a:t>
            </a:r>
            <a:r>
              <a:rPr lang="en-US" sz="2400" dirty="0"/>
              <a:t>rc </a:t>
            </a:r>
            <a:r>
              <a:rPr lang="en-US" sz="2400" u="sng" dirty="0"/>
              <a:t>C</a:t>
            </a:r>
            <a:r>
              <a:rPr lang="en-US" sz="2400" dirty="0"/>
              <a:t>onsistency Algorithm #</a:t>
            </a:r>
            <a:r>
              <a:rPr lang="en-US" sz="2400" u="sng" dirty="0"/>
              <a:t>3</a:t>
            </a:r>
            <a:r>
              <a:rPr lang="en-US" sz="2400" dirty="0"/>
              <a:t>): A more efficient algorithm ignoring constraints that have not been modified since they were last analyzed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2294" y="3536116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5132036" y="511170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4799305" y="3508445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093410" y="3694013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522909" y="4664875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040198" y="523331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084958" y="5909331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120978" y="4630330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1196463" y="3935755"/>
            <a:ext cx="2505180" cy="2103626"/>
            <a:chOff x="1651247" y="2062661"/>
            <a:chExt cx="2505180" cy="2103626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0C0E11-1C2C-4F86-8F9E-A5658DEC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036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371601"/>
            <a:ext cx="68834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480560" y="1960880"/>
            <a:ext cx="4094480" cy="3048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61360" y="2778444"/>
            <a:ext cx="4439920" cy="8385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23360" y="5671949"/>
            <a:ext cx="3154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Constraint Propagation!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ED43B-C43E-4804-9B75-49B8A7F6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2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 flipV="1">
            <a:off x="5104216" y="2384388"/>
            <a:ext cx="730527" cy="327435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04216" y="2882048"/>
            <a:ext cx="832127" cy="314991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5421485" y="3517378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5088754" y="191411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220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SA-&gt;WA</a:t>
            </a:r>
          </a:p>
          <a:p>
            <a:r>
              <a:rPr lang="en-US" sz="2400" dirty="0"/>
              <a:t>NT-&gt;WA</a:t>
            </a: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33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34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35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38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1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2C3A98-E8CF-4E1F-8FF6-C749FFBE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0E8F788-24AD-F8AD-917C-6C19FC9E8F40}"/>
                  </a:ext>
                </a:extLst>
              </p14:cNvPr>
              <p14:cNvContentPartPr/>
              <p14:nvPr/>
            </p14:nvContentPartPr>
            <p14:xfrm>
              <a:off x="2162160" y="2399040"/>
              <a:ext cx="7218000" cy="1603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0E8F788-24AD-F8AD-917C-6C19FC9E8F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2800" y="2389680"/>
                <a:ext cx="7236720" cy="162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94997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 flipV="1">
            <a:off x="6334179" y="3220569"/>
            <a:ext cx="922392" cy="42233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03781" y="3350183"/>
            <a:ext cx="626488" cy="317218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5088754" y="191411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615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NT-&gt;WA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WA-&gt;SA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NT-&gt;SA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Q-&gt;SA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NSW-&gt;SA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V-&gt;SA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284046" y="2596429"/>
            <a:ext cx="765517" cy="525577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096000" y="2484371"/>
            <a:ext cx="0" cy="559334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5088754" y="2859217"/>
            <a:ext cx="854846" cy="344618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50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52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53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54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55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56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7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29A82B-D3D7-4E60-9F1F-A34019F5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47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21BFE49-6D08-48C6-9AB4-441D97F06E47}"/>
              </a:ext>
            </a:extLst>
          </p:cNvPr>
          <p:cNvCxnSpPr/>
          <p:nvPr/>
        </p:nvCxnSpPr>
        <p:spPr>
          <a:xfrm flipV="1">
            <a:off x="5104216" y="2384388"/>
            <a:ext cx="730527" cy="327435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9CADC09-91E4-4B1E-C2C7-EFA142D6652B}"/>
                  </a:ext>
                </a:extLst>
              </p14:cNvPr>
              <p14:cNvContentPartPr/>
              <p14:nvPr/>
            </p14:nvContentPartPr>
            <p14:xfrm>
              <a:off x="4880880" y="1770480"/>
              <a:ext cx="6820200" cy="3189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9CADC09-91E4-4B1E-C2C7-EFA142D665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71520" y="1761120"/>
                <a:ext cx="6838920" cy="320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04331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615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WA-&gt;NT</a:t>
            </a:r>
          </a:p>
          <a:p>
            <a:r>
              <a:rPr lang="en-US" sz="2400" dirty="0">
                <a:solidFill>
                  <a:srgbClr val="7030A0"/>
                </a:solidFill>
              </a:rPr>
              <a:t>SA-&gt;NT</a:t>
            </a:r>
          </a:p>
          <a:p>
            <a:r>
              <a:rPr lang="en-US" sz="2400" dirty="0">
                <a:solidFill>
                  <a:srgbClr val="7030A0"/>
                </a:solidFill>
              </a:rPr>
              <a:t>Q-&gt;NT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303781" y="2276751"/>
            <a:ext cx="626488" cy="122980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936715" y="2468981"/>
            <a:ext cx="21875" cy="567020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168470" y="2316480"/>
            <a:ext cx="645441" cy="328021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44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51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52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53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54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55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6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08E88C-DAD9-439B-AD0B-6078E8C7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48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73B8F05-1F7D-4421-BA02-AD2459811EE6}"/>
              </a:ext>
            </a:extLst>
          </p:cNvPr>
          <p:cNvCxnSpPr/>
          <p:nvPr/>
        </p:nvCxnSpPr>
        <p:spPr>
          <a:xfrm flipV="1">
            <a:off x="6334179" y="3220569"/>
            <a:ext cx="922392" cy="42233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23C4558-811F-417A-B282-0C8F5EC432D8}"/>
              </a:ext>
            </a:extLst>
          </p:cNvPr>
          <p:cNvCxnSpPr/>
          <p:nvPr/>
        </p:nvCxnSpPr>
        <p:spPr>
          <a:xfrm>
            <a:off x="6303781" y="3350183"/>
            <a:ext cx="626488" cy="31721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3D4AFF2-B0BB-4795-B9E5-302C86BCFF17}"/>
              </a:ext>
            </a:extLst>
          </p:cNvPr>
          <p:cNvCxnSpPr/>
          <p:nvPr/>
        </p:nvCxnSpPr>
        <p:spPr>
          <a:xfrm flipV="1">
            <a:off x="6284046" y="2596429"/>
            <a:ext cx="765517" cy="525577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73992AE-A8FB-4267-B807-6C30D64DAEB6}"/>
              </a:ext>
            </a:extLst>
          </p:cNvPr>
          <p:cNvCxnSpPr/>
          <p:nvPr/>
        </p:nvCxnSpPr>
        <p:spPr>
          <a:xfrm flipV="1">
            <a:off x="6107794" y="2484371"/>
            <a:ext cx="0" cy="559334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E14AA97-09BD-4146-90A3-6734761C2F7B}"/>
              </a:ext>
            </a:extLst>
          </p:cNvPr>
          <p:cNvCxnSpPr/>
          <p:nvPr/>
        </p:nvCxnSpPr>
        <p:spPr>
          <a:xfrm flipH="1" flipV="1">
            <a:off x="5088754" y="2859217"/>
            <a:ext cx="854846" cy="34461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0920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615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38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43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1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A0641E-4AFC-43C8-B2B0-9BBE29CB1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69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04800" y="67879"/>
            <a:ext cx="10515600" cy="1325563"/>
          </a:xfrm>
        </p:spPr>
        <p:txBody>
          <a:bodyPr/>
          <a:lstStyle/>
          <a:p>
            <a:r>
              <a:rPr lang="en-US" sz="3600" dirty="0"/>
              <a:t>Warm-up as You Walk 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514600"/>
            <a:ext cx="2628900" cy="254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696200" y="2057400"/>
            <a:ext cx="3200400" cy="3074850"/>
            <a:chOff x="6248400" y="1443036"/>
            <a:chExt cx="4648200" cy="4348164"/>
          </a:xfrm>
        </p:grpSpPr>
        <p:sp>
          <p:nvSpPr>
            <p:cNvPr id="2" name="Rectangle 1"/>
            <p:cNvSpPr/>
            <p:nvPr/>
          </p:nvSpPr>
          <p:spPr>
            <a:xfrm>
              <a:off x="6248400" y="1443037"/>
              <a:ext cx="4648200" cy="434816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" name="Straight Connector 4"/>
            <p:cNvCxnSpPr>
              <a:stCxn id="2" idx="0"/>
              <a:endCxn id="2" idx="2"/>
            </p:cNvCxnSpPr>
            <p:nvPr/>
          </p:nvCxnSpPr>
          <p:spPr>
            <a:xfrm>
              <a:off x="8572500" y="1443037"/>
              <a:ext cx="0" cy="43481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" idx="1"/>
            </p:cNvCxnSpPr>
            <p:nvPr/>
          </p:nvCxnSpPr>
          <p:spPr>
            <a:xfrm flipV="1">
              <a:off x="6248400" y="3617118"/>
              <a:ext cx="4648200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467600" y="1443037"/>
              <a:ext cx="0" cy="43481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753600" y="1443036"/>
              <a:ext cx="0" cy="43481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248400" y="4724400"/>
              <a:ext cx="464820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248400" y="2514600"/>
              <a:ext cx="464820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696200" y="2527322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3200" y="1600200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839201" y="3651269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982200" y="4728817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839201" y="2527321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7200" y="1374812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Assign Red, Green, or Blue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</a:rPr>
              <a:t>Neighbors must be different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29500" y="13716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Sudoku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02CF4CD-7FE0-4103-A6F3-1F0B5513C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00D112F-91EF-F6BC-9849-920982771F80}"/>
                  </a:ext>
                </a:extLst>
              </p14:cNvPr>
              <p14:cNvContentPartPr/>
              <p14:nvPr/>
            </p14:nvContentPartPr>
            <p14:xfrm>
              <a:off x="1820160" y="729000"/>
              <a:ext cx="7444800" cy="3316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00D112F-91EF-F6BC-9849-920982771F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0800" y="719640"/>
                <a:ext cx="7463520" cy="333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42368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6159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34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35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43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44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A6DA0C-F147-4B5B-8167-E82D9A4A3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484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615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34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35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43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44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98CD87-0EAD-433F-923F-6F78D115E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699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857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NSW-&gt;SA</a:t>
            </a:r>
          </a:p>
          <a:p>
            <a:r>
              <a:rPr lang="en-US" sz="2400" b="1" dirty="0"/>
              <a:t>V-&gt;SA</a:t>
            </a:r>
          </a:p>
          <a:p>
            <a:r>
              <a:rPr lang="en-US" sz="2400" b="1" dirty="0"/>
              <a:t>WA-&gt;NT</a:t>
            </a:r>
          </a:p>
          <a:p>
            <a:r>
              <a:rPr lang="en-US" sz="2400" b="1" dirty="0"/>
              <a:t>SA-&gt;NT</a:t>
            </a:r>
          </a:p>
          <a:p>
            <a:r>
              <a:rPr lang="en-US" sz="2400" b="1" dirty="0"/>
              <a:t>Q-&gt;NT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38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43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1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0F5B7D-0499-4CF0-A181-A63EC4FB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498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104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endParaRPr lang="en-US" sz="2400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68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70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71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72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73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74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75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709775-D7D6-4524-85EF-864C528AC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416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9259" y="365125"/>
            <a:ext cx="10515600" cy="10899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Poll 2: After assigning Q to Green,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what gets added to the Queue?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8839" y="4858766"/>
            <a:ext cx="40393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A: NSW-&gt;Q, SA-&gt;Q, NT-&gt;Q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B: Q-&gt;NSW, Q-&gt;SA, Q-&gt;NT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372600" y="1973266"/>
            <a:ext cx="1104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endParaRPr lang="en-US" sz="24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57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59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61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62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63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64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D527C7-D0F3-4E5F-916E-4F5F478C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1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2516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NT-&gt;Q</a:t>
            </a:r>
          </a:p>
          <a:p>
            <a:r>
              <a:rPr lang="en-US" sz="2400" dirty="0"/>
              <a:t>SA-&gt;Q</a:t>
            </a:r>
          </a:p>
          <a:p>
            <a:r>
              <a:rPr lang="en-US" sz="2400" dirty="0"/>
              <a:t>NSW-&gt;Q</a:t>
            </a:r>
          </a:p>
          <a:p>
            <a:endParaRPr lang="en-US" sz="2400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Connector 34"/>
          <p:cNvCxnSpPr/>
          <p:nvPr/>
        </p:nvCxnSpPr>
        <p:spPr>
          <a:xfrm>
            <a:off x="7280728" y="2698092"/>
            <a:ext cx="150381" cy="30628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305549" y="2614210"/>
            <a:ext cx="716218" cy="522309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294275" y="2304516"/>
            <a:ext cx="707751" cy="15342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62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64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65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66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67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68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69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7CB2E3-64CA-4EF1-9274-098F55E7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337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25162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SA-&gt;Q</a:t>
            </a:r>
          </a:p>
          <a:p>
            <a:r>
              <a:rPr lang="en-US" sz="2400" dirty="0"/>
              <a:t>NSW-&gt;Q</a:t>
            </a:r>
          </a:p>
          <a:p>
            <a:r>
              <a:rPr lang="en-US" sz="2400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  <a:p>
            <a:endParaRPr lang="en-US" sz="2400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Connector 34"/>
          <p:cNvCxnSpPr/>
          <p:nvPr/>
        </p:nvCxnSpPr>
        <p:spPr>
          <a:xfrm>
            <a:off x="6297662" y="2264222"/>
            <a:ext cx="704364" cy="208104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92986" y="2457812"/>
            <a:ext cx="34361" cy="54656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115314" y="2347534"/>
            <a:ext cx="725702" cy="332776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014285" y="1973212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63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65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66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67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68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69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70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111336-36C2-444B-9D7F-7EF97ECE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658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6159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NSW-&gt;Q</a:t>
            </a:r>
          </a:p>
          <a:p>
            <a:r>
              <a:rPr lang="en-US" sz="2400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  <a:p>
            <a:r>
              <a:rPr lang="en-US" sz="2400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014285" y="1973212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190366" y="3430694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Straight Connector 49"/>
          <p:cNvCxnSpPr/>
          <p:nvPr/>
        </p:nvCxnSpPr>
        <p:spPr>
          <a:xfrm flipV="1">
            <a:off x="6334179" y="3220569"/>
            <a:ext cx="922392" cy="42233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303781" y="3350183"/>
            <a:ext cx="626488" cy="31721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284046" y="2596429"/>
            <a:ext cx="765517" cy="525577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096000" y="2484371"/>
            <a:ext cx="0" cy="559334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5088754" y="2859217"/>
            <a:ext cx="854846" cy="34461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67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69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70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71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72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73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74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54D8F0-8ECC-4C6D-B33E-F707BEF1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591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014285" y="1973212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190366" y="3430694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Straight Connector 49"/>
          <p:cNvCxnSpPr/>
          <p:nvPr/>
        </p:nvCxnSpPr>
        <p:spPr>
          <a:xfrm flipH="1" flipV="1">
            <a:off x="6374531" y="3228634"/>
            <a:ext cx="977648" cy="6870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7192589" y="3404427"/>
            <a:ext cx="181818" cy="234343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7326502" y="2682561"/>
            <a:ext cx="145052" cy="374616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42693" t="76345" r="42855" b="12626"/>
          <a:stretch/>
        </p:blipFill>
        <p:spPr bwMode="auto">
          <a:xfrm>
            <a:off x="7813894" y="3009578"/>
            <a:ext cx="840847" cy="2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9429532" y="1467196"/>
            <a:ext cx="136159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  <a:p>
            <a:r>
              <a:rPr lang="en-US" sz="2400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V-&gt;NSW</a:t>
            </a:r>
          </a:p>
          <a:p>
            <a:r>
              <a:rPr lang="en-US" sz="2400" dirty="0"/>
              <a:t>Q-&gt;NSW</a:t>
            </a:r>
          </a:p>
          <a:p>
            <a:r>
              <a:rPr lang="en-US" sz="2400" dirty="0"/>
              <a:t>SA-&gt;NSW</a:t>
            </a:r>
          </a:p>
        </p:txBody>
      </p:sp>
      <p:sp>
        <p:nvSpPr>
          <p:cNvPr id="55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57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59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61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62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63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64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C2E14F-7ED6-4957-B79C-2850B2573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364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29532" y="1467196"/>
            <a:ext cx="136159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  <a:p>
            <a:r>
              <a:rPr lang="en-US" sz="2400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V-&gt;NSW</a:t>
            </a:r>
          </a:p>
          <a:p>
            <a:r>
              <a:rPr lang="en-US" sz="2400" dirty="0"/>
              <a:t>Q-&gt;NSW</a:t>
            </a:r>
          </a:p>
          <a:p>
            <a:r>
              <a:rPr lang="en-US" sz="2400" dirty="0"/>
              <a:t>SA-&gt;NSW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014285" y="1973212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190366" y="3430694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42693" t="76345" r="42855" b="12626"/>
          <a:stretch/>
        </p:blipFill>
        <p:spPr bwMode="auto">
          <a:xfrm>
            <a:off x="7813894" y="3009578"/>
            <a:ext cx="840847" cy="2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54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56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57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58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59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60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61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05F962-EFB1-491C-9EAE-83859768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1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Constraint Satisfaction Problems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086956"/>
            <a:ext cx="7239001" cy="50292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CSP is a special class of search problems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Mostly identification problems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Have specialized algorithms for them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Standard search problems: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State is an arbitrary data structure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Goal test can be any function over states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Constraint satisfaction problems (CSPs):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State is defined by </a:t>
            </a:r>
            <a:r>
              <a:rPr lang="en-US" dirty="0">
                <a:solidFill>
                  <a:srgbClr val="CC0000"/>
                </a:solidFill>
              </a:rPr>
              <a:t>variables </a:t>
            </a:r>
            <a:r>
              <a:rPr lang="en-US" b="1" i="1" dirty="0">
                <a:solidFill>
                  <a:srgbClr val="CC0000"/>
                </a:solidFill>
                <a:latin typeface="Times New Roman" pitchFamily="18" charset="0"/>
              </a:rPr>
              <a:t>X</a:t>
            </a:r>
            <a:r>
              <a:rPr lang="en-US" b="1" i="1" baseline="-25000" dirty="0">
                <a:solidFill>
                  <a:srgbClr val="CC0000"/>
                </a:solidFill>
                <a:latin typeface="Times New Roman" pitchFamily="18" charset="0"/>
              </a:rPr>
              <a:t>i</a:t>
            </a:r>
            <a:r>
              <a:rPr lang="en-US" dirty="0"/>
              <a:t>  with values from a </a:t>
            </a:r>
            <a:r>
              <a:rPr lang="en-US" dirty="0">
                <a:solidFill>
                  <a:srgbClr val="CC0000"/>
                </a:solidFill>
              </a:rPr>
              <a:t>domain </a:t>
            </a:r>
            <a:r>
              <a:rPr lang="en-US" b="1" i="1" dirty="0">
                <a:solidFill>
                  <a:srgbClr val="CC0000"/>
                </a:solidFill>
                <a:latin typeface="Times New Roman" pitchFamily="18" charset="0"/>
              </a:rPr>
              <a:t>D </a:t>
            </a:r>
            <a:r>
              <a:rPr lang="en-US" dirty="0"/>
              <a:t>(sometimes </a:t>
            </a:r>
            <a:r>
              <a:rPr lang="en-US" b="1" i="1" dirty="0">
                <a:latin typeface="Times New Roman" pitchFamily="18" charset="0"/>
              </a:rPr>
              <a:t>D</a:t>
            </a:r>
            <a:r>
              <a:rPr lang="en-US" dirty="0"/>
              <a:t> depends on </a:t>
            </a:r>
            <a:r>
              <a:rPr lang="en-US" b="1" i="1" dirty="0" err="1">
                <a:latin typeface="Times New Roman" pitchFamily="18" charset="0"/>
              </a:rPr>
              <a:t>i</a:t>
            </a:r>
            <a:r>
              <a:rPr lang="en-US" dirty="0"/>
              <a:t>)</a:t>
            </a:r>
            <a:endParaRPr lang="en-US" i="1" baseline="-25000" dirty="0">
              <a:solidFill>
                <a:srgbClr val="CC0000"/>
              </a:solidFill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Goal test is a </a:t>
            </a:r>
            <a:r>
              <a:rPr lang="en-US" dirty="0">
                <a:solidFill>
                  <a:srgbClr val="CC0000"/>
                </a:solidFill>
              </a:rPr>
              <a:t>set of constraints </a:t>
            </a:r>
            <a:r>
              <a:rPr lang="en-US" dirty="0"/>
              <a:t>specifying allowable combinations of values for subsets of variables</a:t>
            </a:r>
          </a:p>
          <a:p>
            <a:pPr lvl="1" eaLnBrk="1" hangingPunct="1">
              <a:lnSpc>
                <a:spcPct val="80000"/>
              </a:lnSpc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6697" y="309027"/>
            <a:ext cx="4525786" cy="3520757"/>
          </a:xfrm>
          <a:prstGeom prst="rect">
            <a:avLst/>
          </a:prstGeom>
          <a:noFill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4267201"/>
            <a:ext cx="4320801" cy="2000249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6BF4B1-A7B3-42AE-8B17-C4EF9654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4DE0249-5C6B-34E3-F5E8-ED5CF429EA82}"/>
                  </a:ext>
                </a:extLst>
              </p14:cNvPr>
              <p14:cNvContentPartPr/>
              <p14:nvPr/>
            </p14:nvContentPartPr>
            <p14:xfrm>
              <a:off x="156600" y="2442240"/>
              <a:ext cx="5675400" cy="3365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4DE0249-5C6B-34E3-F5E8-ED5CF429EA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7240" y="2432880"/>
                <a:ext cx="5694120" cy="338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38359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29532" y="1467196"/>
            <a:ext cx="136159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SA-&gt;NT</a:t>
            </a:r>
          </a:p>
          <a:p>
            <a:r>
              <a:rPr lang="en-US" sz="2400" dirty="0"/>
              <a:t>Q-&gt;NT</a:t>
            </a:r>
          </a:p>
          <a:p>
            <a:r>
              <a:rPr lang="en-US" sz="2400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V-&gt;NSW</a:t>
            </a:r>
          </a:p>
          <a:p>
            <a:r>
              <a:rPr lang="en-US" sz="2400" dirty="0"/>
              <a:t>Q-&gt;NSW</a:t>
            </a:r>
          </a:p>
          <a:p>
            <a:r>
              <a:rPr lang="en-US" sz="2400" dirty="0"/>
              <a:t>SA-&gt;NSW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014285" y="1973212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190366" y="3430694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42693" t="76345" r="42855" b="12626"/>
          <a:stretch/>
        </p:blipFill>
        <p:spPr bwMode="auto">
          <a:xfrm>
            <a:off x="7813894" y="3009578"/>
            <a:ext cx="840847" cy="2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50683" y="3835476"/>
            <a:ext cx="785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!!!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43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51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52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53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54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55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6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A30506-C23E-4AC4-9A01-83F1648C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5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71173"/>
            <a:ext cx="11379200" cy="497477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Backtrack on the assignment of Q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Arc consistency detects failure earlier than forward checking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Can be run as a preprocessor or after each assignment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What’s the downside of enforcing arc consistency?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29532" y="1467196"/>
            <a:ext cx="136159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SA-&gt;NT</a:t>
            </a:r>
          </a:p>
          <a:p>
            <a:r>
              <a:rPr lang="en-US" sz="2400" dirty="0"/>
              <a:t>Q-&gt;NT</a:t>
            </a:r>
          </a:p>
          <a:p>
            <a:r>
              <a:rPr lang="en-US" sz="2400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V-&gt;NSW</a:t>
            </a:r>
          </a:p>
          <a:p>
            <a:r>
              <a:rPr lang="en-US" sz="2400" dirty="0"/>
              <a:t>Q-&gt;NSW</a:t>
            </a:r>
          </a:p>
          <a:p>
            <a:r>
              <a:rPr lang="en-US" sz="2400" dirty="0"/>
              <a:t>SA-&gt;NSW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014285" y="1973212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190366" y="3430694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42693" t="76345" r="42855" b="12626"/>
          <a:stretch/>
        </p:blipFill>
        <p:spPr bwMode="auto">
          <a:xfrm>
            <a:off x="7813894" y="3009578"/>
            <a:ext cx="840847" cy="2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50683" y="3835476"/>
            <a:ext cx="785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!!!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43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0659BD-7A37-4E0E-BFF6-C8E1053B2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1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Limitations of Arc Consistency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00201"/>
            <a:ext cx="5562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After enforcing arc consistency:</a:t>
            </a:r>
          </a:p>
          <a:p>
            <a:pPr lvl="1" eaLnBrk="1" hangingPunct="1"/>
            <a:r>
              <a:rPr lang="en-US" dirty="0"/>
              <a:t>Can have one solution left</a:t>
            </a:r>
          </a:p>
          <a:p>
            <a:pPr lvl="1" eaLnBrk="1" hangingPunct="1"/>
            <a:r>
              <a:rPr lang="en-US" dirty="0"/>
              <a:t>Can have multiple solutions left</a:t>
            </a:r>
          </a:p>
          <a:p>
            <a:pPr lvl="1" eaLnBrk="1" hangingPunct="1"/>
            <a:r>
              <a:rPr lang="en-US" dirty="0"/>
              <a:t>Can have no solutions left (and not know it)</a:t>
            </a:r>
          </a:p>
          <a:p>
            <a:pPr lvl="1"/>
            <a:endParaRPr lang="en-US" dirty="0"/>
          </a:p>
          <a:p>
            <a:r>
              <a:rPr lang="en-US" dirty="0"/>
              <a:t>Arc consistency only checks local consistency conditions</a:t>
            </a:r>
          </a:p>
          <a:p>
            <a:endParaRPr lang="en-US" dirty="0"/>
          </a:p>
          <a:p>
            <a:r>
              <a:rPr lang="en-US" dirty="0"/>
              <a:t>Arc consistency still runs inside a backtracking search!</a:t>
            </a: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7543800" y="1524000"/>
            <a:ext cx="3124200" cy="1524000"/>
            <a:chOff x="3552" y="1056"/>
            <a:chExt cx="2016" cy="1056"/>
          </a:xfrm>
        </p:grpSpPr>
        <p:grpSp>
          <p:nvGrpSpPr>
            <p:cNvPr id="31775" name="Group 5"/>
            <p:cNvGrpSpPr>
              <a:grpSpLocks/>
            </p:cNvGrpSpPr>
            <p:nvPr/>
          </p:nvGrpSpPr>
          <p:grpSpPr bwMode="auto">
            <a:xfrm>
              <a:off x="4176" y="1056"/>
              <a:ext cx="768" cy="384"/>
              <a:chOff x="2448" y="2736"/>
              <a:chExt cx="768" cy="384"/>
            </a:xfrm>
          </p:grpSpPr>
          <p:sp>
            <p:nvSpPr>
              <p:cNvPr id="31785" name="Oval 6"/>
              <p:cNvSpPr>
                <a:spLocks noChangeArrowheads="1"/>
              </p:cNvSpPr>
              <p:nvPr/>
            </p:nvSpPr>
            <p:spPr bwMode="auto">
              <a:xfrm>
                <a:off x="2448" y="2736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86" name="Text Box 7"/>
              <p:cNvSpPr txBox="1">
                <a:spLocks noChangeArrowheads="1"/>
              </p:cNvSpPr>
              <p:nvPr/>
            </p:nvSpPr>
            <p:spPr bwMode="auto">
              <a:xfrm>
                <a:off x="2772" y="2800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grpSp>
          <p:nvGrpSpPr>
            <p:cNvPr id="31776" name="Group 8"/>
            <p:cNvGrpSpPr>
              <a:grpSpLocks/>
            </p:cNvGrpSpPr>
            <p:nvPr/>
          </p:nvGrpSpPr>
          <p:grpSpPr bwMode="auto">
            <a:xfrm>
              <a:off x="4800" y="1728"/>
              <a:ext cx="768" cy="384"/>
              <a:chOff x="3072" y="3408"/>
              <a:chExt cx="768" cy="384"/>
            </a:xfrm>
          </p:grpSpPr>
          <p:sp>
            <p:nvSpPr>
              <p:cNvPr id="31783" name="Oval 9"/>
              <p:cNvSpPr>
                <a:spLocks noChangeArrowheads="1"/>
              </p:cNvSpPr>
              <p:nvPr/>
            </p:nvSpPr>
            <p:spPr bwMode="auto">
              <a:xfrm>
                <a:off x="3072" y="3408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84" name="Text Box 10"/>
              <p:cNvSpPr txBox="1">
                <a:spLocks noChangeArrowheads="1"/>
              </p:cNvSpPr>
              <p:nvPr/>
            </p:nvSpPr>
            <p:spPr bwMode="auto">
              <a:xfrm>
                <a:off x="3396" y="3472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grpSp>
          <p:nvGrpSpPr>
            <p:cNvPr id="31777" name="Group 11"/>
            <p:cNvGrpSpPr>
              <a:grpSpLocks/>
            </p:cNvGrpSpPr>
            <p:nvPr/>
          </p:nvGrpSpPr>
          <p:grpSpPr bwMode="auto">
            <a:xfrm>
              <a:off x="3552" y="1728"/>
              <a:ext cx="768" cy="384"/>
              <a:chOff x="1824" y="3408"/>
              <a:chExt cx="768" cy="384"/>
            </a:xfrm>
          </p:grpSpPr>
          <p:sp>
            <p:nvSpPr>
              <p:cNvPr id="31781" name="Oval 12"/>
              <p:cNvSpPr>
                <a:spLocks noChangeArrowheads="1"/>
              </p:cNvSpPr>
              <p:nvPr/>
            </p:nvSpPr>
            <p:spPr bwMode="auto">
              <a:xfrm>
                <a:off x="1824" y="3408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82" name="Text Box 13"/>
              <p:cNvSpPr txBox="1">
                <a:spLocks noChangeArrowheads="1"/>
              </p:cNvSpPr>
              <p:nvPr/>
            </p:nvSpPr>
            <p:spPr bwMode="auto">
              <a:xfrm>
                <a:off x="2148" y="3472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sp>
          <p:nvSpPr>
            <p:cNvPr id="31778" name="Line 14"/>
            <p:cNvSpPr>
              <a:spLocks noChangeShapeType="1"/>
            </p:cNvSpPr>
            <p:nvPr/>
          </p:nvSpPr>
          <p:spPr bwMode="auto">
            <a:xfrm flipH="1">
              <a:off x="3983" y="1440"/>
              <a:ext cx="578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79" name="Line 15"/>
            <p:cNvSpPr>
              <a:spLocks noChangeShapeType="1"/>
            </p:cNvSpPr>
            <p:nvPr/>
          </p:nvSpPr>
          <p:spPr bwMode="auto">
            <a:xfrm>
              <a:off x="4560" y="1440"/>
              <a:ext cx="528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80" name="Line 16"/>
            <p:cNvSpPr>
              <a:spLocks noChangeShapeType="1"/>
            </p:cNvSpPr>
            <p:nvPr/>
          </p:nvSpPr>
          <p:spPr bwMode="auto">
            <a:xfrm>
              <a:off x="4320" y="1920"/>
              <a:ext cx="480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749" name="Rectangle 18"/>
          <p:cNvSpPr>
            <a:spLocks noChangeArrowheads="1"/>
          </p:cNvSpPr>
          <p:nvPr/>
        </p:nvSpPr>
        <p:spPr bwMode="auto">
          <a:xfrm>
            <a:off x="8001000" y="2667000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0" name="Rectangle 19"/>
          <p:cNvSpPr>
            <a:spLocks noChangeArrowheads="1"/>
          </p:cNvSpPr>
          <p:nvPr/>
        </p:nvSpPr>
        <p:spPr bwMode="auto">
          <a:xfrm>
            <a:off x="8305800" y="26670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1" name="Rectangle 21"/>
          <p:cNvSpPr>
            <a:spLocks noChangeArrowheads="1"/>
          </p:cNvSpPr>
          <p:nvPr/>
        </p:nvSpPr>
        <p:spPr bwMode="auto">
          <a:xfrm>
            <a:off x="9982200" y="2667000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2" name="Rectangle 22"/>
          <p:cNvSpPr>
            <a:spLocks noChangeArrowheads="1"/>
          </p:cNvSpPr>
          <p:nvPr/>
        </p:nvSpPr>
        <p:spPr bwMode="auto">
          <a:xfrm>
            <a:off x="8686800" y="1676400"/>
            <a:ext cx="8382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3" name="Rectangle 23"/>
          <p:cNvSpPr>
            <a:spLocks noChangeArrowheads="1"/>
          </p:cNvSpPr>
          <p:nvPr/>
        </p:nvSpPr>
        <p:spPr bwMode="auto">
          <a:xfrm>
            <a:off x="10287000" y="26670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grpSp>
        <p:nvGrpSpPr>
          <p:cNvPr id="31754" name="Group 24"/>
          <p:cNvGrpSpPr>
            <a:grpSpLocks/>
          </p:cNvGrpSpPr>
          <p:nvPr/>
        </p:nvGrpSpPr>
        <p:grpSpPr bwMode="auto">
          <a:xfrm>
            <a:off x="7543800" y="3581400"/>
            <a:ext cx="3124200" cy="1524000"/>
            <a:chOff x="3552" y="1056"/>
            <a:chExt cx="2016" cy="1056"/>
          </a:xfrm>
        </p:grpSpPr>
        <p:grpSp>
          <p:nvGrpSpPr>
            <p:cNvPr id="31763" name="Group 25"/>
            <p:cNvGrpSpPr>
              <a:grpSpLocks/>
            </p:cNvGrpSpPr>
            <p:nvPr/>
          </p:nvGrpSpPr>
          <p:grpSpPr bwMode="auto">
            <a:xfrm>
              <a:off x="4176" y="1056"/>
              <a:ext cx="768" cy="384"/>
              <a:chOff x="2448" y="2736"/>
              <a:chExt cx="768" cy="384"/>
            </a:xfrm>
          </p:grpSpPr>
          <p:sp>
            <p:nvSpPr>
              <p:cNvPr id="31773" name="Oval 26"/>
              <p:cNvSpPr>
                <a:spLocks noChangeArrowheads="1"/>
              </p:cNvSpPr>
              <p:nvPr/>
            </p:nvSpPr>
            <p:spPr bwMode="auto">
              <a:xfrm>
                <a:off x="2448" y="2736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74" name="Text Box 27"/>
              <p:cNvSpPr txBox="1">
                <a:spLocks noChangeArrowheads="1"/>
              </p:cNvSpPr>
              <p:nvPr/>
            </p:nvSpPr>
            <p:spPr bwMode="auto">
              <a:xfrm>
                <a:off x="2772" y="2800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grpSp>
          <p:nvGrpSpPr>
            <p:cNvPr id="31764" name="Group 28"/>
            <p:cNvGrpSpPr>
              <a:grpSpLocks/>
            </p:cNvGrpSpPr>
            <p:nvPr/>
          </p:nvGrpSpPr>
          <p:grpSpPr bwMode="auto">
            <a:xfrm>
              <a:off x="4800" y="1728"/>
              <a:ext cx="768" cy="384"/>
              <a:chOff x="3072" y="3408"/>
              <a:chExt cx="768" cy="384"/>
            </a:xfrm>
          </p:grpSpPr>
          <p:sp>
            <p:nvSpPr>
              <p:cNvPr id="31771" name="Oval 29"/>
              <p:cNvSpPr>
                <a:spLocks noChangeArrowheads="1"/>
              </p:cNvSpPr>
              <p:nvPr/>
            </p:nvSpPr>
            <p:spPr bwMode="auto">
              <a:xfrm>
                <a:off x="3072" y="3408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72" name="Text Box 30"/>
              <p:cNvSpPr txBox="1">
                <a:spLocks noChangeArrowheads="1"/>
              </p:cNvSpPr>
              <p:nvPr/>
            </p:nvSpPr>
            <p:spPr bwMode="auto">
              <a:xfrm>
                <a:off x="3396" y="3472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grpSp>
          <p:nvGrpSpPr>
            <p:cNvPr id="31765" name="Group 31"/>
            <p:cNvGrpSpPr>
              <a:grpSpLocks/>
            </p:cNvGrpSpPr>
            <p:nvPr/>
          </p:nvGrpSpPr>
          <p:grpSpPr bwMode="auto">
            <a:xfrm>
              <a:off x="3552" y="1728"/>
              <a:ext cx="768" cy="384"/>
              <a:chOff x="1824" y="3408"/>
              <a:chExt cx="768" cy="384"/>
            </a:xfrm>
          </p:grpSpPr>
          <p:sp>
            <p:nvSpPr>
              <p:cNvPr id="31769" name="Oval 32"/>
              <p:cNvSpPr>
                <a:spLocks noChangeArrowheads="1"/>
              </p:cNvSpPr>
              <p:nvPr/>
            </p:nvSpPr>
            <p:spPr bwMode="auto">
              <a:xfrm>
                <a:off x="1824" y="3408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70" name="Text Box 33"/>
              <p:cNvSpPr txBox="1">
                <a:spLocks noChangeArrowheads="1"/>
              </p:cNvSpPr>
              <p:nvPr/>
            </p:nvSpPr>
            <p:spPr bwMode="auto">
              <a:xfrm>
                <a:off x="2148" y="3472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sp>
          <p:nvSpPr>
            <p:cNvPr id="31766" name="Line 34"/>
            <p:cNvSpPr>
              <a:spLocks noChangeShapeType="1"/>
            </p:cNvSpPr>
            <p:nvPr/>
          </p:nvSpPr>
          <p:spPr bwMode="auto">
            <a:xfrm flipH="1">
              <a:off x="3983" y="1440"/>
              <a:ext cx="578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67" name="Line 35"/>
            <p:cNvSpPr>
              <a:spLocks noChangeShapeType="1"/>
            </p:cNvSpPr>
            <p:nvPr/>
          </p:nvSpPr>
          <p:spPr bwMode="auto">
            <a:xfrm>
              <a:off x="4560" y="1440"/>
              <a:ext cx="528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68" name="Line 36"/>
            <p:cNvSpPr>
              <a:spLocks noChangeShapeType="1"/>
            </p:cNvSpPr>
            <p:nvPr/>
          </p:nvSpPr>
          <p:spPr bwMode="auto">
            <a:xfrm>
              <a:off x="4320" y="1920"/>
              <a:ext cx="480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755" name="Rectangle 37"/>
          <p:cNvSpPr>
            <a:spLocks noChangeArrowheads="1"/>
          </p:cNvSpPr>
          <p:nvPr/>
        </p:nvSpPr>
        <p:spPr bwMode="auto">
          <a:xfrm>
            <a:off x="7696200" y="47244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6" name="Rectangle 40"/>
          <p:cNvSpPr>
            <a:spLocks noChangeArrowheads="1"/>
          </p:cNvSpPr>
          <p:nvPr/>
        </p:nvSpPr>
        <p:spPr bwMode="auto">
          <a:xfrm>
            <a:off x="9677400" y="47244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7" name="Rectangle 43"/>
          <p:cNvSpPr>
            <a:spLocks noChangeArrowheads="1"/>
          </p:cNvSpPr>
          <p:nvPr/>
        </p:nvSpPr>
        <p:spPr bwMode="auto">
          <a:xfrm>
            <a:off x="8686800" y="37338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8" name="Rectangle 45"/>
          <p:cNvSpPr>
            <a:spLocks noChangeArrowheads="1"/>
          </p:cNvSpPr>
          <p:nvPr/>
        </p:nvSpPr>
        <p:spPr bwMode="auto">
          <a:xfrm>
            <a:off x="9296400" y="37338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9" name="Rectangle 46"/>
          <p:cNvSpPr>
            <a:spLocks noChangeArrowheads="1"/>
          </p:cNvSpPr>
          <p:nvPr/>
        </p:nvSpPr>
        <p:spPr bwMode="auto">
          <a:xfrm>
            <a:off x="8305800" y="47244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60" name="Rectangle 47"/>
          <p:cNvSpPr>
            <a:spLocks noChangeArrowheads="1"/>
          </p:cNvSpPr>
          <p:nvPr/>
        </p:nvSpPr>
        <p:spPr bwMode="auto">
          <a:xfrm>
            <a:off x="10287000" y="47244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61" name="Text Box 48"/>
          <p:cNvSpPr txBox="1">
            <a:spLocks noChangeArrowheads="1"/>
          </p:cNvSpPr>
          <p:nvPr/>
        </p:nvSpPr>
        <p:spPr bwMode="auto">
          <a:xfrm>
            <a:off x="8382000" y="5334001"/>
            <a:ext cx="1752600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What went wrong here?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52B039-6C19-40E6-9B62-B87C8297B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BE3A28A-54F8-8557-AFB8-AD284E413800}"/>
                  </a:ext>
                </a:extLst>
              </p14:cNvPr>
              <p14:cNvContentPartPr/>
              <p14:nvPr/>
            </p14:nvContentPartPr>
            <p14:xfrm>
              <a:off x="10323360" y="3458160"/>
              <a:ext cx="1133280" cy="677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BE3A28A-54F8-8557-AFB8-AD284E4138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14000" y="3448800"/>
                <a:ext cx="1152000" cy="69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069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Backtracking Search with AC-3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156460" y="5469709"/>
            <a:ext cx="8229600" cy="999356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/>
              <a:t>Where do you run AC-3?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8244840" y="4099560"/>
            <a:ext cx="342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049003" y="3672840"/>
                <a:ext cx="1112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AC-3(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𝑐𝑠𝑝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003" y="3672840"/>
                <a:ext cx="111235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4372" t="-10000" r="-491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D2DCC7-DBE2-4B48-A01D-6790AD562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FA38148-6251-2B62-7DC8-86F96DA03578}"/>
                  </a:ext>
                </a:extLst>
              </p14:cNvPr>
              <p14:cNvContentPartPr/>
              <p14:nvPr/>
            </p14:nvContentPartPr>
            <p14:xfrm>
              <a:off x="348840" y="2219040"/>
              <a:ext cx="6560280" cy="3696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FA38148-6251-2B62-7DC8-86F96DA035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9480" y="2209680"/>
                <a:ext cx="6579000" cy="371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820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34B9E-7EDE-5D91-9026-23259B49F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5471D86-D6EE-368C-48C9-6DE69DFCBAFD}"/>
              </a:ext>
            </a:extLst>
          </p:cNvPr>
          <p:cNvGrpSpPr/>
          <p:nvPr/>
        </p:nvGrpSpPr>
        <p:grpSpPr>
          <a:xfrm>
            <a:off x="714623" y="2891154"/>
            <a:ext cx="3373495" cy="3305666"/>
            <a:chOff x="714623" y="2891154"/>
            <a:chExt cx="3373495" cy="33056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EAC57F-30C2-44BA-CC0F-E0A785D9C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623" y="2891154"/>
              <a:ext cx="3373495" cy="3291598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1DA1D9-E51C-338E-3672-455C18E60600}"/>
                </a:ext>
              </a:extLst>
            </p:cNvPr>
            <p:cNvSpPr/>
            <p:nvPr/>
          </p:nvSpPr>
          <p:spPr>
            <a:xfrm>
              <a:off x="714623" y="2891154"/>
              <a:ext cx="3373495" cy="3305666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BA97A8-D88D-4695-0685-9562A73FE80B}"/>
              </a:ext>
            </a:extLst>
          </p:cNvPr>
          <p:cNvGrpSpPr/>
          <p:nvPr/>
        </p:nvGrpSpPr>
        <p:grpSpPr>
          <a:xfrm>
            <a:off x="7035707" y="2905222"/>
            <a:ext cx="3389423" cy="3305666"/>
            <a:chOff x="7035707" y="2905222"/>
            <a:chExt cx="3389423" cy="330566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9D8C3E2-C320-3E05-3FA5-C03ED1E85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5707" y="2905222"/>
              <a:ext cx="3373495" cy="3291598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B9B9809-574F-C707-4758-22A1E1C79CC1}"/>
                </a:ext>
              </a:extLst>
            </p:cNvPr>
            <p:cNvSpPr/>
            <p:nvPr/>
          </p:nvSpPr>
          <p:spPr>
            <a:xfrm>
              <a:off x="7051635" y="2905222"/>
              <a:ext cx="3373495" cy="330566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D21931-FB6D-72BE-51FC-1206524F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– Backtracking with AC-3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A0C474-C2A9-663D-8FD5-D4F880128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ADE9B3-D25C-2206-4087-3A9583B0BA56}"/>
              </a:ext>
            </a:extLst>
          </p:cNvPr>
          <p:cNvSpPr/>
          <p:nvPr/>
        </p:nvSpPr>
        <p:spPr>
          <a:xfrm>
            <a:off x="508549" y="954980"/>
            <a:ext cx="99840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Compare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Backtracking with Forward Checking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Backtracking with AC-3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D4ACF57-4A43-350C-9244-85418B3745BD}"/>
                  </a:ext>
                </a:extLst>
              </p14:cNvPr>
              <p14:cNvContentPartPr/>
              <p14:nvPr/>
            </p14:nvContentPartPr>
            <p14:xfrm>
              <a:off x="2022650" y="5327640"/>
              <a:ext cx="757440" cy="766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D4ACF57-4A43-350C-9244-85418B3745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13290" y="5318280"/>
                <a:ext cx="776160" cy="78552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CB43CFB-AC53-771D-104A-6AF6D9BFA82F}"/>
              </a:ext>
            </a:extLst>
          </p:cNvPr>
          <p:cNvSpPr txBox="1"/>
          <p:nvPr/>
        </p:nvSpPr>
        <p:spPr>
          <a:xfrm>
            <a:off x="6863055" y="345601"/>
            <a:ext cx="5191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Forward checking only check arcs connecting variables a variable that we just assigned.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With AC-3, we make sure all arcs are consistent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70FE3A5-2DE0-9562-C197-BE59A6D220DA}"/>
                  </a:ext>
                </a:extLst>
              </p14:cNvPr>
              <p14:cNvContentPartPr/>
              <p14:nvPr/>
            </p14:nvContentPartPr>
            <p14:xfrm>
              <a:off x="8415832" y="5341708"/>
              <a:ext cx="757440" cy="766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70FE3A5-2DE0-9562-C197-BE59A6D220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06472" y="5332348"/>
                <a:ext cx="776160" cy="78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29767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92C51-DDC6-8142-400A-52DF2E3EA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ED68AC20-7BFD-5A35-105A-24070C75ABA9}"/>
              </a:ext>
            </a:extLst>
          </p:cNvPr>
          <p:cNvGrpSpPr/>
          <p:nvPr/>
        </p:nvGrpSpPr>
        <p:grpSpPr>
          <a:xfrm>
            <a:off x="696351" y="2834880"/>
            <a:ext cx="3451257" cy="3361940"/>
            <a:chOff x="696351" y="2834880"/>
            <a:chExt cx="3451257" cy="336194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1E7E450-067E-3511-39CB-C9D270B1A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6351" y="2834880"/>
              <a:ext cx="3451257" cy="3350306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5E1880-E7CD-CAA3-C53C-CF9215CC2B72}"/>
                </a:ext>
              </a:extLst>
            </p:cNvPr>
            <p:cNvSpPr/>
            <p:nvPr/>
          </p:nvSpPr>
          <p:spPr>
            <a:xfrm>
              <a:off x="714623" y="2891154"/>
              <a:ext cx="3373495" cy="3305666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3AC163-0A5C-6F3F-4FF3-FD4622D5CEDC}"/>
              </a:ext>
            </a:extLst>
          </p:cNvPr>
          <p:cNvGrpSpPr/>
          <p:nvPr/>
        </p:nvGrpSpPr>
        <p:grpSpPr>
          <a:xfrm>
            <a:off x="7051635" y="2893735"/>
            <a:ext cx="3392737" cy="3360789"/>
            <a:chOff x="7051635" y="2893735"/>
            <a:chExt cx="3392737" cy="33607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BE170F0-1236-7771-3E08-45110A2B3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70877" y="2893735"/>
              <a:ext cx="3373495" cy="3360789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83FE34C-2409-8EC8-1995-14CE04B92032}"/>
                </a:ext>
              </a:extLst>
            </p:cNvPr>
            <p:cNvSpPr/>
            <p:nvPr/>
          </p:nvSpPr>
          <p:spPr>
            <a:xfrm>
              <a:off x="7051635" y="2905222"/>
              <a:ext cx="3373495" cy="330566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519C16D-741F-0FE2-2446-FF5FECCBF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– Backtracking with AC-3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D323C2-52FE-798D-610E-9B9D84BD2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CFD6EE-A883-943C-FB81-1E8D282F6D37}"/>
              </a:ext>
            </a:extLst>
          </p:cNvPr>
          <p:cNvSpPr/>
          <p:nvPr/>
        </p:nvSpPr>
        <p:spPr>
          <a:xfrm>
            <a:off x="508549" y="954980"/>
            <a:ext cx="99840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Compare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Backtracking with Forward Checking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Backtracking with AC-3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737E95-B3F7-8F19-4DA3-9994843088EF}"/>
              </a:ext>
            </a:extLst>
          </p:cNvPr>
          <p:cNvGrpSpPr/>
          <p:nvPr/>
        </p:nvGrpSpPr>
        <p:grpSpPr>
          <a:xfrm>
            <a:off x="7897213" y="4758959"/>
            <a:ext cx="1849189" cy="880469"/>
            <a:chOff x="7904247" y="4751925"/>
            <a:chExt cx="1849189" cy="88046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F3BA57D-9227-D28E-1F0A-116EDF42C465}"/>
                    </a:ext>
                  </a:extLst>
                </p14:cNvPr>
                <p14:cNvContentPartPr/>
                <p14:nvPr/>
              </p14:nvContentPartPr>
              <p14:xfrm>
                <a:off x="8309836" y="4751925"/>
                <a:ext cx="1443600" cy="879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F3BA57D-9227-D28E-1F0A-116EDF42C46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00476" y="4742565"/>
                  <a:ext cx="1462320" cy="89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0D21E7E-326F-99E8-A7AB-F81DE09C8C5C}"/>
                    </a:ext>
                  </a:extLst>
                </p14:cNvPr>
                <p14:cNvContentPartPr/>
                <p14:nvPr/>
              </p14:nvContentPartPr>
              <p14:xfrm>
                <a:off x="7904247" y="5471474"/>
                <a:ext cx="465480" cy="160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0D21E7E-326F-99E8-A7AB-F81DE09C8C5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94887" y="5462114"/>
                  <a:ext cx="484200" cy="17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5912BC5-BDED-C1C3-BD43-57A231CFAE41}"/>
                  </a:ext>
                </a:extLst>
              </p14:cNvPr>
              <p14:cNvContentPartPr/>
              <p14:nvPr/>
            </p14:nvContentPartPr>
            <p14:xfrm>
              <a:off x="7257574" y="3084239"/>
              <a:ext cx="3030480" cy="2890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5912BC5-BDED-C1C3-BD43-57A231CFAE4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48214" y="3074879"/>
                <a:ext cx="3049200" cy="290952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A7AF9F05-FC98-B8A5-1DED-1B1E28760BEE}"/>
              </a:ext>
            </a:extLst>
          </p:cNvPr>
          <p:cNvSpPr txBox="1"/>
          <p:nvPr/>
        </p:nvSpPr>
        <p:spPr>
          <a:xfrm>
            <a:off x="6863055" y="345601"/>
            <a:ext cx="5191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Forward checking only check arcs connecting variables a variable that we just assigned.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With AC-3, we make sure all arcs are consistent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002CC9B-5488-BE32-B5F8-1374659F80BF}"/>
              </a:ext>
            </a:extLst>
          </p:cNvPr>
          <p:cNvGrpSpPr/>
          <p:nvPr/>
        </p:nvGrpSpPr>
        <p:grpSpPr>
          <a:xfrm>
            <a:off x="1626808" y="4714172"/>
            <a:ext cx="1777408" cy="879840"/>
            <a:chOff x="1626808" y="4714172"/>
            <a:chExt cx="1777408" cy="87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ADA21B0-8693-3293-B1FA-1C568AC66526}"/>
                    </a:ext>
                  </a:extLst>
                </p14:cNvPr>
                <p14:cNvContentPartPr/>
                <p14:nvPr/>
              </p14:nvContentPartPr>
              <p14:xfrm>
                <a:off x="1626808" y="5433092"/>
                <a:ext cx="465480" cy="160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ADA21B0-8693-3293-B1FA-1C568AC6652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17448" y="5423732"/>
                  <a:ext cx="484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FAE58C7-D234-2B13-6135-2A03C93748C4}"/>
                    </a:ext>
                  </a:extLst>
                </p14:cNvPr>
                <p14:cNvContentPartPr/>
                <p14:nvPr/>
              </p14:nvContentPartPr>
              <p14:xfrm>
                <a:off x="1960616" y="4714172"/>
                <a:ext cx="1443600" cy="879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FAE58C7-D234-2B13-6135-2A03C93748C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51256" y="4704812"/>
                  <a:ext cx="1462320" cy="898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210683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– Backtracking with AC-3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6818D2-FBA0-4152-975B-89A44A32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74F887-6A89-F758-8EEF-084416E09214}"/>
              </a:ext>
            </a:extLst>
          </p:cNvPr>
          <p:cNvSpPr/>
          <p:nvPr/>
        </p:nvSpPr>
        <p:spPr>
          <a:xfrm>
            <a:off x="508549" y="954980"/>
            <a:ext cx="99840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Compare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Backtracking with Forward Checking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Backtracking with AC-3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788E92-8FE3-8FA5-ADFB-4358AFE04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74" y="3221893"/>
            <a:ext cx="3397963" cy="330565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9A1F2B9-7958-113C-930C-5AEB32BFB062}"/>
              </a:ext>
            </a:extLst>
          </p:cNvPr>
          <p:cNvSpPr/>
          <p:nvPr/>
        </p:nvSpPr>
        <p:spPr>
          <a:xfrm rot="18896932">
            <a:off x="1801490" y="2580067"/>
            <a:ext cx="684351" cy="409589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5D49E8-E626-0047-3192-3F4049B45578}"/>
              </a:ext>
            </a:extLst>
          </p:cNvPr>
          <p:cNvSpPr txBox="1"/>
          <p:nvPr/>
        </p:nvSpPr>
        <p:spPr>
          <a:xfrm>
            <a:off x="6863055" y="344687"/>
            <a:ext cx="51910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Forward checking only check arcs connecting variables a variable that we just assigned.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With AC-3, we can find existing problems, such as the arc between these two variables with only green left.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976521-2398-1303-147A-9E56AFB03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126" y="3213614"/>
            <a:ext cx="3397963" cy="3293611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5332706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of </a:t>
            </a:r>
            <a:r>
              <a:rPr lang="en-US" dirty="0">
                <a:solidFill>
                  <a:srgbClr val="0070C0"/>
                </a:solidFill>
              </a:rPr>
              <a:t>a single run of</a:t>
            </a:r>
            <a:r>
              <a:rPr lang="en-US" dirty="0"/>
              <a:t> AC-3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4423" y="6196989"/>
            <a:ext cx="10185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Recall that the whole backtracking algorithm with AC-3 will call AC-3 many times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24" y="1524181"/>
            <a:ext cx="68834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C8028B-172B-45CE-ACEC-E1577D863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0951976-2184-EA84-7410-B256B3E922B8}"/>
                  </a:ext>
                </a:extLst>
              </p14:cNvPr>
              <p14:cNvContentPartPr/>
              <p14:nvPr/>
            </p14:nvContentPartPr>
            <p14:xfrm>
              <a:off x="534240" y="2698920"/>
              <a:ext cx="4184280" cy="1049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0951976-2184-EA84-7410-B256B3E922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880" y="2689560"/>
                <a:ext cx="4203000" cy="106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50177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24" y="1524181"/>
            <a:ext cx="68834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of </a:t>
            </a:r>
            <a:r>
              <a:rPr lang="en-US" dirty="0">
                <a:solidFill>
                  <a:srgbClr val="0070C0"/>
                </a:solidFill>
              </a:rPr>
              <a:t>a single run of</a:t>
            </a:r>
            <a:r>
              <a:rPr lang="en-US" dirty="0"/>
              <a:t> AC-3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37324" y="1475872"/>
                <a:ext cx="501091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</a:rPr>
                  <a:t>An arc is added after a removal of value at a node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node in total, each has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values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</a:rPr>
                  <a:t>Total times of removal: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d>
                  </m:oMath>
                </a14:m>
                <a:endParaRPr lang="en-US" sz="2400" b="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24" y="1475872"/>
                <a:ext cx="5010912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582" t="-3101" r="-1582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68096" y="2942346"/>
            <a:ext cx="4305300" cy="2641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13F0DA-4361-4562-A31E-8CCF534E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339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24" y="1524181"/>
            <a:ext cx="68834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of </a:t>
            </a:r>
            <a:r>
              <a:rPr lang="en-US" dirty="0">
                <a:solidFill>
                  <a:srgbClr val="0070C0"/>
                </a:solidFill>
              </a:rPr>
              <a:t>a single run of</a:t>
            </a:r>
            <a:r>
              <a:rPr lang="en-US" dirty="0"/>
              <a:t> AC-3</a:t>
            </a:r>
          </a:p>
        </p:txBody>
      </p:sp>
      <p:sp>
        <p:nvSpPr>
          <p:cNvPr id="7" name="Rectangle 6"/>
          <p:cNvSpPr/>
          <p:nvPr/>
        </p:nvSpPr>
        <p:spPr>
          <a:xfrm>
            <a:off x="1018032" y="3164805"/>
            <a:ext cx="3163824" cy="5171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037324" y="3006376"/>
                <a:ext cx="48127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</a:rPr>
                  <a:t>After a removal,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arcs added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</a:rPr>
                  <a:t>Total times of adding arcs: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24" y="3006376"/>
                <a:ext cx="4812792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646" t="-5882" r="-63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37324" y="1475872"/>
                <a:ext cx="501091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An arc is added after a removal of value at a node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node in total, each has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values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Total times of removal: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d>
                  </m:oMath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24" y="1475872"/>
                <a:ext cx="5010912" cy="1569660"/>
              </a:xfrm>
              <a:prstGeom prst="rect">
                <a:avLst/>
              </a:prstGeom>
              <a:blipFill rotWithShape="0">
                <a:blip r:embed="rId5"/>
                <a:stretch>
                  <a:fillRect l="-1582" t="-3101" r="-1582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993668-6875-4EF2-9D49-B3D741D2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65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Why study CSPs?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399" y="1750183"/>
            <a:ext cx="10515600" cy="43513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Assignment problems: e.g., who teaches what class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Timetabling problems: e.g., which class is offered when and where?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Hardware configuration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Transportation scheduling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Factory scheduling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Circuit layout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Fault diagnosis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… lots more!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Sometimes involve real-valued variables…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980" y="2671684"/>
            <a:ext cx="6248398" cy="2777687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59259" y="1209237"/>
            <a:ext cx="6833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Many real-world problems can be formulated as CSPs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55D1F0-5873-47B1-92F7-D15E8FB5C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909114-DD71-E41A-417D-2BDDE069096D}"/>
              </a:ext>
            </a:extLst>
          </p:cNvPr>
          <p:cNvGrpSpPr/>
          <p:nvPr/>
        </p:nvGrpSpPr>
        <p:grpSpPr>
          <a:xfrm>
            <a:off x="6703730" y="3925852"/>
            <a:ext cx="5322584" cy="2777687"/>
            <a:chOff x="6703730" y="3925852"/>
            <a:chExt cx="5322584" cy="27776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A1D7CD3-03CA-EFEA-FFB3-4CD521726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3730" y="3925852"/>
              <a:ext cx="5322584" cy="2777687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358C186-D811-1EC3-F233-C1FC6737A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76046" y="5847883"/>
              <a:ext cx="2305372" cy="762106"/>
            </a:xfrm>
            <a:prstGeom prst="rect">
              <a:avLst/>
            </a:prstGeom>
            <a:ln w="28575">
              <a:noFill/>
            </a:ln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1EC6E73-2F97-118A-03FB-A61A75BA6898}"/>
                  </a:ext>
                </a:extLst>
              </p14:cNvPr>
              <p14:cNvContentPartPr/>
              <p14:nvPr/>
            </p14:nvContentPartPr>
            <p14:xfrm>
              <a:off x="255600" y="2937960"/>
              <a:ext cx="958680" cy="493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1EC6E73-2F97-118A-03FB-A61A75BA68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240" y="2928600"/>
                <a:ext cx="977400" cy="51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530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24" y="1524181"/>
            <a:ext cx="68834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of </a:t>
            </a:r>
            <a:r>
              <a:rPr lang="en-US" dirty="0">
                <a:solidFill>
                  <a:srgbClr val="0070C0"/>
                </a:solidFill>
              </a:rPr>
              <a:t>a single run of</a:t>
            </a:r>
            <a:r>
              <a:rPr lang="en-US" dirty="0"/>
              <a:t> AC-3</a:t>
            </a:r>
          </a:p>
        </p:txBody>
      </p:sp>
      <p:sp>
        <p:nvSpPr>
          <p:cNvPr id="7" name="Rectangle 6"/>
          <p:cNvSpPr/>
          <p:nvPr/>
        </p:nvSpPr>
        <p:spPr>
          <a:xfrm>
            <a:off x="499872" y="4420581"/>
            <a:ext cx="6406896" cy="5171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037324" y="3006376"/>
                <a:ext cx="48127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After a removal,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arcs added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Total times of adding arcs: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24" y="3006376"/>
                <a:ext cx="4812792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646" t="-5882" r="-63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37324" y="1475872"/>
                <a:ext cx="501091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An arc is added after a removal of value at a node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node in total, each has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values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Total times of removal: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d>
                  </m:oMath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24" y="1475872"/>
                <a:ext cx="5010912" cy="1569660"/>
              </a:xfrm>
              <a:prstGeom prst="rect">
                <a:avLst/>
              </a:prstGeom>
              <a:blipFill rotWithShape="0">
                <a:blip r:embed="rId5"/>
                <a:stretch>
                  <a:fillRect l="-1582" t="-3101" r="-1582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037324" y="4292070"/>
                <a:ext cx="5154676" cy="503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</a:rPr>
                  <a:t>Check arc consistency per arc: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24" y="4292070"/>
                <a:ext cx="5154676" cy="503086"/>
              </a:xfrm>
              <a:prstGeom prst="rect">
                <a:avLst/>
              </a:prstGeom>
              <a:blipFill rotWithShape="0">
                <a:blip r:embed="rId6"/>
                <a:stretch>
                  <a:fillRect l="-1537" t="-1205" b="-26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91384" y="5613867"/>
                <a:ext cx="726948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Complexity of a single run of AC-3 is at most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384" y="5613867"/>
                <a:ext cx="7269480" cy="470000"/>
              </a:xfrm>
              <a:prstGeom prst="rect">
                <a:avLst/>
              </a:prstGeom>
              <a:blipFill rotWithShape="0">
                <a:blip r:embed="rId7"/>
                <a:stretch>
                  <a:fillRect l="-1342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29384" y="6076215"/>
                <a:ext cx="88894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(Not required)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Zhang&amp;Yap</a:t>
                </a:r>
                <a:r>
                  <a:rPr lang="en-US" sz="2400" dirty="0">
                    <a:solidFill>
                      <a:srgbClr val="0070C0"/>
                    </a:solidFill>
                  </a:rPr>
                  <a:t> (2001) show that its complexity is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384" y="6076215"/>
                <a:ext cx="8889421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09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8B4F0-3CD5-4DEA-B9E5-7C07D4D77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Ordering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2" y="1371982"/>
            <a:ext cx="10218735" cy="4904612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2C3C3C-062B-4189-B317-67C93CD09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968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8517" y="4165599"/>
            <a:ext cx="5301081" cy="2539999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Ordering: Minimum Remaining Values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1371601"/>
            <a:ext cx="113792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Variable Ordering: Minimum remaining values (MRV):</a:t>
            </a:r>
          </a:p>
          <a:p>
            <a:pPr lvl="1" eaLnBrk="1" hangingPunct="1"/>
            <a:r>
              <a:rPr lang="en-US" sz="2400" dirty="0"/>
              <a:t>Choose the variable with the fewest legal left values in its domain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Why min rather than max?</a:t>
            </a:r>
          </a:p>
          <a:p>
            <a:pPr eaLnBrk="1" hangingPunct="1"/>
            <a:r>
              <a:rPr lang="en-US" sz="2800" dirty="0"/>
              <a:t>Also called “most constrained variable”</a:t>
            </a:r>
          </a:p>
          <a:p>
            <a:pPr eaLnBrk="1" hangingPunct="1"/>
            <a:r>
              <a:rPr lang="en-US" sz="2800" dirty="0"/>
              <a:t>“Fail-fast” ordering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476" t="2130"/>
          <a:stretch>
            <a:fillRect/>
          </a:stretch>
        </p:blipFill>
        <p:spPr bwMode="auto">
          <a:xfrm>
            <a:off x="1970741" y="2672975"/>
            <a:ext cx="8435323" cy="144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102600" y="2489198"/>
            <a:ext cx="2286000" cy="1625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CF6FB5-446D-45DB-8505-7F467CDB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A8330CF-E7E7-6B68-36BF-CC3B16F626FC}"/>
                  </a:ext>
                </a:extLst>
              </p14:cNvPr>
              <p14:cNvContentPartPr/>
              <p14:nvPr/>
            </p14:nvContentPartPr>
            <p14:xfrm>
              <a:off x="335520" y="457200"/>
              <a:ext cx="11705400" cy="5530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A8330CF-E7E7-6B68-36BF-CC3B16F626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6160" y="447840"/>
                <a:ext cx="11724120" cy="554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399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ABCF7-407D-2D92-C78A-21C674574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66E69-7ACA-0151-0A03-B4D75DC40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– Coloring with a Complex Graph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35DED2-5999-B030-BEEF-063053402C89}"/>
              </a:ext>
            </a:extLst>
          </p:cNvPr>
          <p:cNvSpPr/>
          <p:nvPr/>
        </p:nvSpPr>
        <p:spPr>
          <a:xfrm>
            <a:off x="459259" y="898613"/>
            <a:ext cx="110825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Compare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Backtracking with Forward Checking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Backtracking with AC-3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Backtracking + Forward Checking + Minimum Remaining Values (MRV)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5C4843-BBB9-3053-B98E-06D2D8716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F4AE03-F21F-0CCD-3660-A85C57174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593" y="2891153"/>
            <a:ext cx="3398153" cy="3390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7CF41D-D62F-1BB5-34C7-4F3366F03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23" y="2891153"/>
            <a:ext cx="3398153" cy="33900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3D01F0B-0403-658E-BC7E-B3F056252230}"/>
              </a:ext>
            </a:extLst>
          </p:cNvPr>
          <p:cNvSpPr/>
          <p:nvPr/>
        </p:nvSpPr>
        <p:spPr>
          <a:xfrm>
            <a:off x="459259" y="1800751"/>
            <a:ext cx="4146400" cy="42634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D4EC66A-1338-68AC-5799-4B677B711E3B}"/>
                  </a:ext>
                </a:extLst>
              </p14:cNvPr>
              <p14:cNvContentPartPr/>
              <p14:nvPr/>
            </p14:nvContentPartPr>
            <p14:xfrm>
              <a:off x="1808640" y="2644200"/>
              <a:ext cx="7321320" cy="3913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D4EC66A-1338-68AC-5799-4B677B711E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9280" y="2634840"/>
                <a:ext cx="7340040" cy="393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93990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Ordering: Least Constraining Value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0866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Value Ordering: Least Constraining Value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Given a choice of variable, choose the </a:t>
            </a:r>
            <a:r>
              <a:rPr lang="en-US" sz="2400" i="1" dirty="0"/>
              <a:t>least constraining value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i.e., the one that rules out the fewest values in the remaining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Note that it may take some computation to determine this!  (E.g., rerunning filtering)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 l="288" t="900"/>
          <a:stretch>
            <a:fillRect/>
          </a:stretch>
        </p:blipFill>
        <p:spPr bwMode="auto">
          <a:xfrm>
            <a:off x="7655860" y="1470212"/>
            <a:ext cx="3621741" cy="246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48E87B-FE07-48DF-A831-568DAC26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7C72A09-7152-8829-1EDC-AAA5F7CE4E7F}"/>
                  </a:ext>
                </a:extLst>
              </p14:cNvPr>
              <p14:cNvContentPartPr/>
              <p14:nvPr/>
            </p14:nvContentPartPr>
            <p14:xfrm>
              <a:off x="632520" y="1257120"/>
              <a:ext cx="8774640" cy="4926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7C72A09-7152-8829-1EDC-AAA5F7CE4E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160" y="1247760"/>
                <a:ext cx="8793360" cy="494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60362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0484" y="4419600"/>
            <a:ext cx="4772915" cy="2285998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Ordering: Least Constraining Value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08660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Value Ordering: Least Constraining Value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Given a choice of variable, choose the </a:t>
            </a:r>
            <a:r>
              <a:rPr lang="en-US" sz="2400" i="1" dirty="0"/>
              <a:t>least constraining value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i.e., the one that rules out the fewest values in the remaining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Note that it may take some computation to determine this!  (E.g., rerunning filtering)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Why least rather than most?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Combining these ordering ideas makes</a:t>
            </a:r>
          </a:p>
          <a:p>
            <a:pPr>
              <a:lnSpc>
                <a:spcPct val="90000"/>
              </a:lnSpc>
              <a:spcBef>
                <a:spcPts val="272"/>
              </a:spcBef>
              <a:buNone/>
            </a:pPr>
            <a:r>
              <a:rPr lang="en-US" sz="2800" dirty="0"/>
              <a:t>	1000 queens feasible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48E87B-FE07-48DF-A831-568DAC26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09553FE-6068-DF94-07FD-882842BE501B}"/>
                  </a:ext>
                </a:extLst>
              </p14:cNvPr>
              <p14:cNvContentPartPr/>
              <p14:nvPr/>
            </p14:nvContentPartPr>
            <p14:xfrm>
              <a:off x="7334651" y="2438400"/>
              <a:ext cx="4479120" cy="2061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09553FE-6068-DF94-07FD-882842BE50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25291" y="2429040"/>
                <a:ext cx="4497840" cy="20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168A44-2EB7-79D8-1305-BC26878652F3}"/>
                  </a:ext>
                </a:extLst>
              </p14:cNvPr>
              <p14:cNvContentPartPr/>
              <p14:nvPr/>
            </p14:nvContentPartPr>
            <p14:xfrm rot="19576287" flipH="1">
              <a:off x="10956348" y="3312788"/>
              <a:ext cx="986673" cy="232425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168A44-2EB7-79D8-1305-BC26878652F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rot="19576287" flipH="1">
                <a:off x="10946989" y="3303433"/>
                <a:ext cx="1005391" cy="25113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977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– Coloring with a Complex Graph</a:t>
            </a:r>
          </a:p>
        </p:txBody>
      </p:sp>
      <p:sp>
        <p:nvSpPr>
          <p:cNvPr id="4" name="Rectangle 3"/>
          <p:cNvSpPr/>
          <p:nvPr/>
        </p:nvSpPr>
        <p:spPr>
          <a:xfrm>
            <a:off x="576302" y="1114254"/>
            <a:ext cx="111033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Compare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Backtracking with Forward Checking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Backtracking with AC-3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Backtracking + Forward Checking + Minimum Remaining Values (MRV)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Backtracking + AC-3 + MRV + LCV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727C0D-97FE-4C58-958B-99ABE619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379E1EB-E9F4-4BE1-974C-BAE672CB7D34}"/>
                  </a:ext>
                </a:extLst>
              </p14:cNvPr>
              <p14:cNvContentPartPr/>
              <p14:nvPr/>
            </p14:nvContentPartPr>
            <p14:xfrm>
              <a:off x="160200" y="1098360"/>
              <a:ext cx="1030680" cy="2423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379E1EB-E9F4-4BE1-974C-BAE672CB7D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0840" y="1089000"/>
                <a:ext cx="1049400" cy="244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715213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Summary: CSPs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42686" y="1690688"/>
            <a:ext cx="8305800" cy="45259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0"/>
              </a:spcAft>
            </a:pPr>
            <a:r>
              <a:rPr lang="en-US" sz="2800" dirty="0"/>
              <a:t>CSPs are a special kind of search problem:</a:t>
            </a:r>
          </a:p>
          <a:p>
            <a:pPr lvl="1">
              <a:spcBef>
                <a:spcPct val="0"/>
              </a:spcBef>
              <a:spcAft>
                <a:spcPts val="0"/>
              </a:spcAft>
            </a:pPr>
            <a:r>
              <a:rPr lang="en-US" dirty="0"/>
              <a:t>States are partial assignments</a:t>
            </a:r>
          </a:p>
          <a:p>
            <a:pPr lvl="1">
              <a:spcBef>
                <a:spcPct val="0"/>
              </a:spcBef>
              <a:spcAft>
                <a:spcPts val="0"/>
              </a:spcAft>
            </a:pPr>
            <a:r>
              <a:rPr lang="en-US" dirty="0"/>
              <a:t>Goal test defined by constraints</a:t>
            </a:r>
          </a:p>
          <a:p>
            <a:pPr lvl="6">
              <a:spcBef>
                <a:spcPct val="0"/>
              </a:spcBef>
              <a:spcAft>
                <a:spcPts val="0"/>
              </a:spcAft>
            </a:pPr>
            <a:endParaRPr lang="en-US" sz="1200" dirty="0"/>
          </a:p>
          <a:p>
            <a:pPr>
              <a:spcAft>
                <a:spcPts val="0"/>
              </a:spcAft>
            </a:pPr>
            <a:r>
              <a:rPr lang="en-US" sz="2800" dirty="0"/>
              <a:t>Basic solution: backtracking search</a:t>
            </a:r>
          </a:p>
          <a:p>
            <a:pPr lvl="2">
              <a:spcAft>
                <a:spcPts val="0"/>
              </a:spcAft>
            </a:pPr>
            <a:endParaRPr lang="en-US" sz="1500" dirty="0"/>
          </a:p>
          <a:p>
            <a:pPr>
              <a:spcAft>
                <a:spcPts val="0"/>
              </a:spcAft>
            </a:pPr>
            <a:r>
              <a:rPr lang="en-US" sz="2800" dirty="0"/>
              <a:t>Speed-ups:</a:t>
            </a:r>
          </a:p>
          <a:p>
            <a:pPr lvl="1">
              <a:spcBef>
                <a:spcPts val="176"/>
              </a:spcBef>
              <a:spcAft>
                <a:spcPts val="0"/>
              </a:spcAft>
            </a:pPr>
            <a:r>
              <a:rPr lang="en-US" sz="2400" dirty="0"/>
              <a:t>Ordering</a:t>
            </a:r>
          </a:p>
          <a:p>
            <a:pPr lvl="1">
              <a:spcBef>
                <a:spcPts val="176"/>
              </a:spcBef>
              <a:spcAft>
                <a:spcPts val="0"/>
              </a:spcAft>
            </a:pPr>
            <a:r>
              <a:rPr lang="en-US" sz="2400" dirty="0"/>
              <a:t>Filtering</a:t>
            </a:r>
          </a:p>
          <a:p>
            <a:pPr lvl="1">
              <a:spcBef>
                <a:spcPts val="176"/>
              </a:spcBef>
              <a:spcAft>
                <a:spcPts val="0"/>
              </a:spcAft>
            </a:pPr>
            <a:r>
              <a:rPr lang="en-US" sz="2400" dirty="0"/>
              <a:t>(Structure)</a:t>
            </a:r>
          </a:p>
          <a:p>
            <a:pPr lvl="1">
              <a:spcBef>
                <a:spcPts val="176"/>
              </a:spcBef>
              <a:spcAft>
                <a:spcPts val="0"/>
              </a:spcAft>
            </a:pPr>
            <a:endParaRPr lang="en-US" sz="1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2438400"/>
            <a:ext cx="6170351" cy="2742992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FE598A-307B-47C0-9986-4B2E3F594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67464B3-88DE-8714-ADBE-838006CA97C6}"/>
                  </a:ext>
                </a:extLst>
              </p14:cNvPr>
              <p14:cNvContentPartPr/>
              <p14:nvPr/>
            </p14:nvContentPartPr>
            <p14:xfrm>
              <a:off x="358200" y="5072400"/>
              <a:ext cx="684360" cy="601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67464B3-88DE-8714-ADBE-838006CA97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840" y="5063040"/>
                <a:ext cx="703080" cy="62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556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CSP Examples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/>
          <a:srcRect l="1140" t="1105"/>
          <a:stretch>
            <a:fillRect/>
          </a:stretch>
        </p:blipFill>
        <p:spPr bwMode="auto">
          <a:xfrm>
            <a:off x="3124200" y="1331917"/>
            <a:ext cx="6019800" cy="499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E7EC51-C60E-4303-B50D-4A6EDD113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69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Example: Map Coloring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3776"/>
            <a:ext cx="7564244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Variables: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Domains: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Constraints: adjacent regions must have different colors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Solutions are assignments satisfying all constraints, e.g.: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/>
          <a:srcRect l="1140" t="1105"/>
          <a:stretch>
            <a:fillRect/>
          </a:stretch>
        </p:blipFill>
        <p:spPr bwMode="auto">
          <a:xfrm>
            <a:off x="8408893" y="1228165"/>
            <a:ext cx="3021107" cy="250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171700" y="1599601"/>
            <a:ext cx="4281583" cy="258601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222039" y="2019996"/>
            <a:ext cx="3023521" cy="296673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023725" y="4623939"/>
            <a:ext cx="5983475" cy="629393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348947" y="2904870"/>
            <a:ext cx="1201079" cy="223965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327080" y="3447236"/>
            <a:ext cx="4759520" cy="259431"/>
          </a:xfrm>
          <a:prstGeom prst="rect">
            <a:avLst/>
          </a:prstGeom>
          <a:noFill/>
          <a:ln/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5019" y="4178525"/>
            <a:ext cx="3929781" cy="2069651"/>
          </a:xfrm>
          <a:prstGeom prst="rect">
            <a:avLst/>
          </a:prstGeom>
          <a:noFill/>
        </p:spPr>
      </p:pic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1187825" y="2791632"/>
            <a:ext cx="1905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Implicit:</a:t>
            </a: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1187825" y="3344140"/>
            <a:ext cx="13716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Explicit: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D3945-110E-49D6-B19B-A606BA50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9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athrm{WA}$, $\mathrm{NT}$, $\mathrm{Q}$, $\mathrm{NSW}$, $\mathrm{V}$, $\mathrm{SA}$, $\mathrm{T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8"/>
  <p:tag name="PICTUREFILESIZE" val="136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forall i,j,k \;\; (X_{ij}, X_{kj}) \in \{(0,0), (0,1), (1,0)\}$\\&#10;$\forall i,j,k \;\; (X_{ij}, X_{i+k,j+k}) \in \{(0,0), (0,1), (1,0)\}$\\&#10;$\forall i,j,k \;\; (X_{ij}, X_{i+k,j-k}) \in \{(0,0), (0,1), (1,0)\}$\\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43"/>
  <p:tag name="PICTUREFILESIZE" val="6969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Q_{k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5"/>
  <p:tag name="PICTUREFILESIZE" val="219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(Q_1, Q_2) \in \{(1, 3), (1, 4), \ldots\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8"/>
  <p:tag name="PICTUREFILESIZE" val="1404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orall i,j \;\; \mbox{non-threatening}(Q_i, Q_j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86"/>
  <p:tag name="PICTUREFILESIZE" val="153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{1, 2, 3, \ldots N\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2"/>
  <p:tag name="PICTUREFILESIZE" val="563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_{1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"/>
  <p:tag name="PICTUREFILESIZE" val="174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_{2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21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_{3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218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_{4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190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ldots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2"/>
  <p:tag name="PICTUREFILESIZE" val="3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athrm{D} = \{\mathrm{red},\mathrm{green},\mathrm{blue}\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4"/>
  <p:tag name="PICTUREFILESIZE" val="932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athrm{SA}\neq \mathrm{green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4"/>
  <p:tag name="PICTUREFILESIZE" val="572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athrm{SA}\neq \mathrm{WA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7"/>
  <p:tag name="PICTUREFILESIZE" val="57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eq{=}&#10;$\{\mathrm{WA}$=$\mathrm{red}$, $\mathrm{NT}$=$\mathrm{green}$, $\mathrm{Q}$=$\mathrm{red}$, $\mathrm{NSW}$=$\mathrm{green}$, $\mathrm{V}$=$\mathrm{red}$, $\mathrm{SA}$=$\mathrm{blue}$, $\mathrm{T}$=$\mathrm{green}\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66"/>
  <p:tag name="PICTUREFILESIZE" val="3346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athrm{WA}\neq \mathrm{NT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2"/>
  <p:tag name="PICTUREFILESIZE" val="48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(\mathrm{WA},\mathrm{NT}) \in \{(\mathrm{red},\mathrm{green}),(\mathrm{red},\mathrm{blue}),\ldots\}$&#10;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04"/>
  <p:tag name="PICTUREFILESIZE" val="198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0,1\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4"/>
  <p:tag name="PICTUREFILESIZE" val="23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{ij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1"/>
  <p:tag name="PICTUREFILESIZE" val="23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sum_{i,j} X_{ij} = N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10"/>
  <p:tag name="PICTUREFILESIZE" val="76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forall i,j,k \;\; (X_{ij}, X_{ik}) \in \{(0,0), (0,1), (1,0)\}$\\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9"/>
  <p:tag name="PICTUREFILESIZE" val="2144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17850</TotalTime>
  <Words>3933</Words>
  <Application>Microsoft Office PowerPoint</Application>
  <PresentationFormat>Widescreen</PresentationFormat>
  <Paragraphs>908</Paragraphs>
  <Slides>77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86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1_Office Theme</vt:lpstr>
      <vt:lpstr>Plan</vt:lpstr>
      <vt:lpstr>Expectimax</vt:lpstr>
      <vt:lpstr>AI: Representation and Problem Solving </vt:lpstr>
      <vt:lpstr>What is Search For?</vt:lpstr>
      <vt:lpstr>Warm-up as You Walk In</vt:lpstr>
      <vt:lpstr>Constraint Satisfaction Problems</vt:lpstr>
      <vt:lpstr>Why study CSPs?</vt:lpstr>
      <vt:lpstr>CSP Examples</vt:lpstr>
      <vt:lpstr>Example: Map Coloring</vt:lpstr>
      <vt:lpstr>Constraint Graphs</vt:lpstr>
      <vt:lpstr>Constraint Graphs</vt:lpstr>
      <vt:lpstr>Varieties of CSPs and Constraints</vt:lpstr>
      <vt:lpstr>Example: N-Queens</vt:lpstr>
      <vt:lpstr>Example: N-Queens</vt:lpstr>
      <vt:lpstr>Example: Sudoku</vt:lpstr>
      <vt:lpstr>Varieties of CSPs</vt:lpstr>
      <vt:lpstr>Varieties of Constraints</vt:lpstr>
      <vt:lpstr>Solving CSPs</vt:lpstr>
      <vt:lpstr>Standard Search Formulation</vt:lpstr>
      <vt:lpstr>Poll 1: Search for CSPs</vt:lpstr>
      <vt:lpstr>Depth First Search</vt:lpstr>
      <vt:lpstr>Demo – Naïve Search</vt:lpstr>
      <vt:lpstr>Backtracking Search</vt:lpstr>
      <vt:lpstr>Backtracking Search</vt:lpstr>
      <vt:lpstr>Backtracking Example</vt:lpstr>
      <vt:lpstr>Backtracking Search</vt:lpstr>
      <vt:lpstr>Backtracking Search</vt:lpstr>
      <vt:lpstr>Backtracking Search</vt:lpstr>
      <vt:lpstr>Backtracking Search</vt:lpstr>
      <vt:lpstr>Backtracking Search</vt:lpstr>
      <vt:lpstr>Backtracking Search</vt:lpstr>
      <vt:lpstr>Demo – Backtracking</vt:lpstr>
      <vt:lpstr>Improving Backtracking</vt:lpstr>
      <vt:lpstr>Filtering</vt:lpstr>
      <vt:lpstr>Filtering: Forward Checking</vt:lpstr>
      <vt:lpstr>Filtering: Forward Checking</vt:lpstr>
      <vt:lpstr>Filtering: Forward Checking</vt:lpstr>
      <vt:lpstr>Filtering: Forward Checking</vt:lpstr>
      <vt:lpstr>Filtering: Forward Checking</vt:lpstr>
      <vt:lpstr>Demo – Backtracking with Forward Checking</vt:lpstr>
      <vt:lpstr>Filtering: Constraint Propagation</vt:lpstr>
      <vt:lpstr>Consistency of A Single Arc</vt:lpstr>
      <vt:lpstr>Consistency of A Single Arc</vt:lpstr>
      <vt:lpstr>How to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Poll 2: After assigning Q to Green, what gets added to the Queue?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Limitations of Arc Consistency</vt:lpstr>
      <vt:lpstr>Backtracking Search with AC-3</vt:lpstr>
      <vt:lpstr>Demo – Backtracking with AC-3</vt:lpstr>
      <vt:lpstr>Demo – Backtracking with AC-3</vt:lpstr>
      <vt:lpstr>Demo – Backtracking with AC-3</vt:lpstr>
      <vt:lpstr>Complexity of a single run of AC-3</vt:lpstr>
      <vt:lpstr>Complexity of a single run of AC-3</vt:lpstr>
      <vt:lpstr>Complexity of a single run of AC-3</vt:lpstr>
      <vt:lpstr>Complexity of a single run of AC-3</vt:lpstr>
      <vt:lpstr>Ordering</vt:lpstr>
      <vt:lpstr>Ordering: Minimum Remaining Values</vt:lpstr>
      <vt:lpstr>Demo – Coloring with a Complex Graph</vt:lpstr>
      <vt:lpstr>Ordering: Least Constraining Value</vt:lpstr>
      <vt:lpstr>Ordering: Least Constraining Value</vt:lpstr>
      <vt:lpstr>Demo – Coloring with a Complex Graph</vt:lpstr>
      <vt:lpstr>Summary: CSPs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Rosenthal, Stephanie</dc:creator>
  <cp:lastModifiedBy>Pat Virtue</cp:lastModifiedBy>
  <cp:revision>273</cp:revision>
  <dcterms:created xsi:type="dcterms:W3CDTF">2019-01-24T20:17:39Z</dcterms:created>
  <dcterms:modified xsi:type="dcterms:W3CDTF">2025-09-11T17:45:18Z</dcterms:modified>
</cp:coreProperties>
</file>