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9.xml" ContentType="application/inkml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0"/>
  </p:notesMasterIdLst>
  <p:sldIdLst>
    <p:sldId id="690" r:id="rId3"/>
    <p:sldId id="691" r:id="rId4"/>
    <p:sldId id="258" r:id="rId5"/>
    <p:sldId id="260" r:id="rId6"/>
    <p:sldId id="687" r:id="rId7"/>
    <p:sldId id="346" r:id="rId8"/>
    <p:sldId id="276" r:id="rId9"/>
    <p:sldId id="263" r:id="rId10"/>
    <p:sldId id="264" r:id="rId11"/>
    <p:sldId id="267" r:id="rId12"/>
    <p:sldId id="268" r:id="rId13"/>
    <p:sldId id="271" r:id="rId14"/>
    <p:sldId id="265" r:id="rId15"/>
    <p:sldId id="266" r:id="rId16"/>
    <p:sldId id="270" r:id="rId17"/>
    <p:sldId id="272" r:id="rId18"/>
    <p:sldId id="273" r:id="rId19"/>
    <p:sldId id="275" r:id="rId20"/>
    <p:sldId id="279" r:id="rId21"/>
    <p:sldId id="385" r:id="rId22"/>
    <p:sldId id="350" r:id="rId23"/>
    <p:sldId id="285" r:id="rId24"/>
    <p:sldId id="286" r:id="rId25"/>
    <p:sldId id="287" r:id="rId26"/>
    <p:sldId id="288" r:id="rId27"/>
    <p:sldId id="289" r:id="rId28"/>
    <p:sldId id="688" r:id="rId29"/>
    <p:sldId id="689" r:id="rId30"/>
    <p:sldId id="292" r:id="rId31"/>
    <p:sldId id="293" r:id="rId32"/>
    <p:sldId id="294" r:id="rId33"/>
    <p:sldId id="351" r:id="rId34"/>
    <p:sldId id="296" r:id="rId35"/>
    <p:sldId id="297" r:id="rId36"/>
    <p:sldId id="352" r:id="rId37"/>
    <p:sldId id="298" r:id="rId38"/>
    <p:sldId id="312" r:id="rId39"/>
    <p:sldId id="313" r:id="rId40"/>
    <p:sldId id="314" r:id="rId41"/>
    <p:sldId id="353" r:id="rId42"/>
    <p:sldId id="317" r:id="rId43"/>
    <p:sldId id="301" r:id="rId44"/>
    <p:sldId id="319" r:id="rId45"/>
    <p:sldId id="302" r:id="rId46"/>
    <p:sldId id="336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30" r:id="rId56"/>
    <p:sldId id="328" r:id="rId57"/>
    <p:sldId id="329" r:id="rId58"/>
    <p:sldId id="331" r:id="rId59"/>
    <p:sldId id="332" r:id="rId60"/>
    <p:sldId id="333" r:id="rId61"/>
    <p:sldId id="359" r:id="rId62"/>
    <p:sldId id="360" r:id="rId63"/>
    <p:sldId id="304" r:id="rId64"/>
    <p:sldId id="363" r:id="rId65"/>
    <p:sldId id="695" r:id="rId66"/>
    <p:sldId id="694" r:id="rId67"/>
    <p:sldId id="354" r:id="rId68"/>
    <p:sldId id="362" r:id="rId69"/>
    <p:sldId id="365" r:id="rId70"/>
    <p:sldId id="368" r:id="rId71"/>
    <p:sldId id="370" r:id="rId72"/>
    <p:sldId id="307" r:id="rId73"/>
    <p:sldId id="309" r:id="rId74"/>
    <p:sldId id="692" r:id="rId75"/>
    <p:sldId id="310" r:id="rId76"/>
    <p:sldId id="386" r:id="rId77"/>
    <p:sldId id="357" r:id="rId78"/>
    <p:sldId id="338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84121" autoAdjust="0"/>
  </p:normalViewPr>
  <p:slideViewPr>
    <p:cSldViewPr snapToGrid="0" snapToObjects="1">
      <p:cViewPr varScale="1">
        <p:scale>
          <a:sx n="68" d="100"/>
          <a:sy n="68" d="100"/>
        </p:scale>
        <p:origin x="51" y="600"/>
      </p:cViewPr>
      <p:guideLst/>
    </p:cSldViewPr>
  </p:slideViewPr>
  <p:outlineViewPr>
    <p:cViewPr>
      <p:scale>
        <a:sx n="33" d="100"/>
        <a:sy n="33" d="100"/>
      </p:scale>
      <p:origin x="0" y="-328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3:16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40 1175 0 0,'6'12'98'0'0,"-7"-14"-82"0"0,0 0-17 0 0,-1 0 0 0 0,1 0 0 0 0,-1 0 0 0 0,1 0 0 0 0,-1 1 0 0 0,0-1 0 0 0,0 1-1 0 0,-3-3 1 0 0,-13-1 185 0 0,17 5-159 0 0,-1 0-1 0 0,1-1 1 0 0,-1 1-1 0 0,0 0 0 0 0,1-1 1 0 0,-1 1-1 0 0,1-1 1 0 0,-1 0-1 0 0,1 1 1 0 0,-1-1-1 0 0,1 0 1 0 0,0 0-1 0 0,-1 0 1 0 0,1 0-1 0 0,0 0 1 0 0,-3-2-1 0 0,4 2-24 0 0,0 1 0 0 0,0 0 0 0 0,0-1 0 0 0,0 1 0 0 0,0 0 0 0 0,0 0 0 0 0,0-1 0 0 0,1 1 0 0 0,-1 0 0 0 0,0-1 0 0 0,0 1 0 0 0,0 0 0 0 0,0 0 0 0 0,0-1 0 0 0,0 1 0 0 0,0 0 0 0 0,1 0 0 0 0,-1-1 0 0 0,0 1 0 0 0,0 0 0 0 0,0 0 0 0 0,1 0 0 0 0,-1-1 0 0 0,0 1 0 0 0,0 0 0 0 0,1 0 0 0 0,-1 0 0 0 0,0 0 0 0 0,0-1 0 0 0,1 1 0 0 0,-1 0 0 0 0,0 0 0 0 0,0 0 0 0 0,1 0 0 0 0,3-3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5:01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23762 15006 10127 0,'-9'-4'896'0,"1"2"-704"0,2 1-192 16,3-1 0-16,0 2 128 0,2 0-128 0,0-1 192 0,-2 1-64 31,-2-2-576-31,-1 0-112 0,1 0-16 0,1-2-16 16,2-1-80-16,1 1-16 0,-1 1 0 0,1-1 0 0,1-1 416 16,-1 4 80-16,0-2 0 0,0 0 16 0,-1 3 176 0,0-3 0 15,-1 3 0-15,0-2 0 0,1 1 256 0,0-2 0 16,1 1-16-16,-2-2 0 0,2 0 656 0,1 0 144 15,-1-2 32-15,-1 0 0 0,1 0 96 0,1 0 32 16,0-4 0-16,1 1 0 0,1-1-272 0,-1 0-48 16,3-1-16-16,-1 1 0 0,1 0-464 0,1 1-80 15,1 0-32-15,-1 1 0 0,1 2-288 0,-1 1 0 16,-1 2 0-16,0 1 0 0,-2 2 0 0,-1 0 0 16,-1 0-192-16,0 2 192 0,-1 0 0 0,0 2 0 0,-2-2 0 15,1 2 0-15,0 0 192 0,-1 1 128 0,-1-2 16 16,2 0 16-16,-1-2 800 0,2 2 176 0,0-3 16 15,0 1 16-15,1-1-336 0,-2 2-64 0,1-2 0 16,0 0-16-16,-1 0-256 0,-1 3-48 0,1-3-16 0,-2 0 0 16,0 0-304-16,0 3-48 0,-2 0-16 0,0-2 0 15,-1 4 32-15,-2 1 0 0,0-1 0 0,-2 4 0 16,-1 0-32-16,-1 0 0 0,1 4 0 0,-1-1 0 0,-2 4 192 16,-1 2 16-16,0 3 16 0,-1-3 0 0,3 4-96 15,-2 1-32-15,-2-1 0 0,1-2 0 0,0 1-64 16,-1-1-16-16,3-2 0 0,-3 1 0 0,1-3 160 15,-3 2 16-15,1 2 16 0,-1 0 0 0,-1 1-144 16,0-3-16-16,-1 5-16 0,-1-4 0 0,0 0-96 0,0 0 0 16,-1-1-16-16,1-1 0 0,-2 4-176 0,3-3 192 15,0 0-192-15,-3 3 192 0,3 2-192 0,-1-4 0 16,4 0 144-16,1-3-144 0,1 0 0 0,1 0 0 16,1-1 0-16,0 1 0 0,0-4 0 0,3 1 128 15,0 3-128-15,-1-4 0 0,1 1 128 0,2 0-128 16,-1 0 128-16,0-1-128 0,0 0 0 0,1 1 0 15,-1-3 0-15,1 2 128 0,1-1-128 0,-1 0 0 0,0-1 0 16,2 0 0-16,-2-1 0 0,0-2 0 0,0 2 0 16,1-3 0-16,2 0 0 0,0 1 0 15,0 0 0-15,1-1 0 0,1 0 208 0,1-4-16 16,2 2-16-16,1-1 0 0,0-3-176 0,1 3 160 0,0-3-160 0,0 2 160 16,0-1-160-16,0 0 0 0,0 2 0 0,0 0 0 15,0 0 0-15,0-2 0 0,0 4 0 0,-2-1 0 16,1-1 0-16,-1 2 0 0,-1 3 0 0,-1-2 0 15,1 0 0-15,-1 0 0 0,-1 0 0 0,0 1 0 16,-1-1 0-16,1 0 0 0,-1-1 0 0,0 1 0 0,1-1 0 16,0-1 0-16,1-2 0 0,-1 2 0 0,0-2 0 15,0 2 0-15,1-4 0 0,1 4 0 0,-2-4 192 16,1 2-64-16,2-2 0 0,-1 2 0 0,1 0-128 16,-1-2 0-16,1 2 0 0,0-2 0 0,-1 2 0 15,2-2 0-15,1 2 0 0,-3 1 0 0,3-2 0 0,-2 1 0 16,2 1 0-16,-2-3 0 0,1 4 0 0,0-1 0 15,0 0 0-15,-2 0 0 0,2 1 0 0,-2 1 0 16,1-1 0-16,0-2 0 0,-2 3 0 0,1 0 0 16,0-1 0-16,-1-2 0 0,0 2 0 0,-1-1 0 15,2 0 0-15,-1 0 0 0,1-3 0 0,1 1 0 16,1 1 0-16,-1-2 0 0,0 0 0 0,1 0 0 0,-1 0 0 16,2-3 0-16,0 3-256 0,2-3 80 0,-1 0 16 15,1 0 0 1,2-1-736-16,1-2-128 0,3 0-48 0,1-3-16496 0</inkml:trace>
  <inkml:trace contextRef="#ctx0" brushRef="#br0" timeOffset="1">24042 15075 4607 0,'4'-2'400'0,"-2"0"-400"0,1 0 0 0,-2 2 0 16,0 0 352-16,1-2-16 0,1 0 0 0,2-3 0 15,3 0 576-15,0-1 112 16,1 0 32-16,-2 1 0 0,-2 1 704 0,0 2 144 15,0-2 1952-15,-3 4-2192 0,-2 0-48 0,1-1-16 0,-1 2 0 0,-1 2 32 0,-1-3 0 32,1 1 0-32,0 1 0 0,-2 2-432 0,0 1-96 0,0-1-16 0,-1 2 0 15,-1-2-256-15,1 2-64 0,-3 0-16 16,1 3 0-16,0-2-224 0,-3 3-32 0,2 1-16 0,-3-1 0 16,0 2 0-16,-2-1 0 15,2 2 0-15,-4 2 0 0,-1 3-48 0,-2 0-16 16,-1 0 0-16,-1 3 0 0,-1 1-160 0,-1-2-16 0,-1 2-16 0,-2 1 0 0,2 1-224 0,-4-1 176 31,2 1-176-31,-2 2 160 0,0-1-32 0,-2-3 0 0,2 4 0 16,-1-1 0-16,2 1 32 0,-4 5 0 0,-3 4 0 15,-4 0 0-15,1 5-160 0,-1-2 0 0,2-2 0 16,0 1 0-16,0-2 0 0,-1 3 0 0,2-1 0 0,-2-2 0 16,2-3 0-16,2 0 0 0,0-1 0 0,2-5 0 15,2-1 128-15,1 0-128 0,1-2 0 0,2-2 128 16,3-1 0-16,2-2 0 0,0-1 0 0,1-3 0 15,1 2-128-15,1 1 160 0,2-5-160 0,-1 0 160 16,3-1-160-16,-2 1 0 0,2-3 144 0,0 1-144 16,0 0 0-16,1 0 0 0,1 1 0 0,0-3 0 0,0 0 0 15,0 2 0-15,1-1 0 0,0 1 0 0,2-4 0 16,0 0 128-16,2-2-128 0,0-2 128 0,3 0-128 0,1 0 0 16,-1-2 0-16,2 0-128 0,0 0 128 0,2-2 144 15,1 0-16-15,-1 0-128 0,2-1 0 0,0 0 0 16,1-1 0-16,1-1 0 0,-1 1 0 0,1-3 0 15,2 1 0-15,-2-1-192 16,2 1-256-16,-2 0-64 0,2 0 0 0,-2 0 0 16,0 2-816-16,0-2-160 0,2 1-48 0,-1 0-9776 15,2 3-1952-15</inkml:trace>
  <inkml:trace contextRef="#ctx0" brushRef="#br0" timeOffset="2">24482 15435 13823 0,'0'0'1216'0,"0"-2"-960"0,0 2-256 0,0 0 0 0,0 2 912 0,-1-2 144 0,1 0 32 0,-1 0 0 15,0 0 352-15,-2 1 80 16,0 2 16-16,3-3 0 0,0 0-192 0,0 0-48 0,0 0 0 0,-21 16 0 16,16-12-48-16,-2 0-16 0,1 3 0 0,-1-2 0 15,-2 3-208-15,1 1-64 0,-1-2 0 0,-2 2 0 16,1 1-160-16,-1 0-32 0,1 2-16 0,-3-2 0 15,1 2-176-15,-2 3-48 0,1-1 0 0,-2 1 0 16,-1 4-256-16,0 0-48 0,-3 1-16 0,1 1 0 0,-1 1-16 16,-2 2-16-16,-2 3 0 0,-2 1 0 0,0 1 16 0,-3-1 0 15,-1 2 0-15,-2 3 0 0,-1-1-48 0,-1 5 0 16,0-1 0-16,-3 1 0 0,0-1-144 16,1-2 0-16,1-1 0 0,-1-2 0 0,2 1 0 0,0-3 192 15,4-2-192-15,-1-1 192 0,2-2-16 0,2-1 0 16,1 1 0-16,0-1 0 0,0 3-48 0,2-2 0 15,-1 2 0-15,1 0 0 0,1-1-128 0,1 0 192 16,1-3-192-16,1 0 192 16,1-3-16-16,1-1 0 0,2 0 0 0,0-3 0 0,1 1-176 15,1-4 0-15,0-2 0 0,3-1 0 0,0-2 0 16,2 2 0-16,0-3 0 0,2-2 0 0,1-7 0 0,0 6 0 0,3-1 0 16,-1-2 0-16,2 0 0 0,0 0 0 0,1-2 0 0,-1 2 0 15,2-4-336-15,-1 4-48 16,2-3-16-16,0-3 0 15,0 0-352-15,2-1-64 0,1 0-16 0,1-1-17856 0</inkml:trace>
  <inkml:trace contextRef="#ctx0" brushRef="#br0" timeOffset="3">24562 15947 9215 0,'-2'0'816'0,"1"-2"-656"16,0 2-160-16,0 2 0 0,-1-2 704 0,0 1 128 0,-2 2 0 0,-1-1 16 16,-3 6 144-16,-2-2 32 0,-1 4 0 15,-2 2 0-15,2 0-224 0,0 1-32 0,0 0-16 0,-1 0 0 16,0 2-160-16,1-6-16 0,3 4-16 0,-2-3 0 16,1 0-560-16,-1-4 0 0,0 0 0 0,0 0 0 15,-1 0 464-15,1 1 96 0,-1 2 16 0,-1-2 0 16,-1 2 112-16,0 4 16 0,-2-1 16 0,-2 1 0 15,-2 3 176-15,-1 2 16 0,1 2 16 0,-4-1 0 16,2 0-64-16,0 2-16 0,-1-1 0 0,-1 1 0 0,0 1 160 16,-1 2 16-16,-2 3 16 0,0-1 0 0,0-1-208 15,0 1-64-15,1-1 0 0,0-3 0 0,1 0-96 16,1-3-32-16,2-2 0 0,1 0 0 0,2-3-288 16,-1 1-64-16,2-2-16 0,0 0 0 0,1 3-144 0,0-4-128 15,1-5 144-15,-1 5-144 0,2 0 0 0,-1-1 0 16,2 4 0-16,-2-5 0 0,1 0 0 0,-1 1 0 15,1-1 0-15,-1 2 0 0,0-1 0 0,1 0 0 16,2 2 0-16,1-3 0 0,1 2 0 0,0-2 0 16,0 0 0-16,1 0 0 0,4 0-128 0,2-2-32 15,0-4 0-15,3 1 0 16,3-4-1056-16,2 2-224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08:20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23762 15006 10127 0,'-9'-4'896'0,"1"2"-704"0,2 1-192 16,3-1 0-16,0 2 128 0,2 0-128 0,0-1 192 0,-2 1-64 31,-2-2-576-31,-1 0-112 0,1 0-16 0,1-2-16 16,2-1-80-16,1 1-16 0,-1 1 0 0,1-1 0 0,1-1 416 16,-1 4 80-16,0-2 0 0,0 0 16 0,-1 3 176 0,0-3 0 15,-1 3 0-15,0-2 0 0,1 1 256 0,0-2 0 16,1 1-16-16,-2-2 0 0,2 0 656 0,1 0 144 15,-1-2 32-15,-1 0 0 0,1 0 96 0,1 0 32 16,0-4 0-16,1 1 0 0,1-1-272 0,-1 0-48 16,3-1-16-16,-1 1 0 0,1 0-464 0,1 1-80 15,1 0-32-15,-1 1 0 0,1 2-288 0,-1 1 0 16,-1 2 0-16,0 1 0 0,-2 2 0 0,-1 0 0 16,-1 0-192-16,0 2 192 0,-1 0 0 0,0 2 0 0,-2-2 0 15,1 2 0-15,0 0 192 0,-1 1 128 0,-1-2 16 16,2 0 16-16,-1-2 800 0,2 2 176 0,0-3 16 15,0 1 16-15,1-1-336 0,-2 2-64 0,1-2 0 16,0 0-16-16,-1 0-256 0,-1 3-48 0,1-3-16 0,-2 0 0 16,0 0-304-16,0 3-48 0,-2 0-16 0,0-2 0 15,-1 4 32-15,-2 1 0 0,0-1 0 0,-2 4 0 16,-1 0-32-16,-1 0 0 0,1 4 0 0,-1-1 0 0,-2 4 192 16,-1 2 16-16,0 3 16 0,-1-3 0 0,3 4-96 15,-2 1-32-15,-2-1 0 0,1-2 0 0,0 1-64 16,-1-1-16-16,3-2 0 0,-3 1 0 0,1-3 160 15,-3 2 16-15,1 2 16 0,-1 0 0 0,-1 1-144 16,0-3-16-16,-1 5-16 0,-1-4 0 0,0 0-96 0,0 0 0 16,-1-1-16-16,1-1 0 0,-2 4-176 0,3-3 192 15,0 0-192-15,-3 3 192 0,3 2-192 0,-1-4 0 16,4 0 144-16,1-3-144 0,1 0 0 0,1 0 0 16,1-1 0-16,0 1 0 0,0-4 0 0,3 1 128 15,0 3-128-15,-1-4 0 0,1 1 128 0,2 0-128 16,-1 0 128-16,0-1-128 0,0 0 0 0,1 1 0 15,-1-3 0-15,1 2 128 0,1-1-128 0,-1 0 0 0,0-1 0 16,2 0 0-16,-2-1 0 0,0-2 0 0,0 2 0 16,1-3 0-16,2 0 0 0,0 1 0 15,0 0 0-15,1-1 0 0,1 0 208 0,1-4-16 16,2 2-16-16,1-1 0 0,0-3-176 0,1 3 160 0,0-3-160 0,0 2 160 16,0-1-160-16,0 0 0 0,0 2 0 0,0 0 0 15,0 0 0-15,0-2 0 0,0 4 0 0,-2-1 0 16,1-1 0-16,-1 2 0 0,-1 3 0 0,-1-2 0 15,1 0 0-15,-1 0 0 0,-1 0 0 0,0 1 0 16,-1-1 0-16,1 0 0 0,-1-1 0 0,0 1 0 0,1-1 0 16,0-1 0-16,1-2 0 0,-1 2 0 0,0-2 0 15,0 2 0-15,1-4 0 0,1 4 0 0,-2-4 192 16,1 2-64-16,2-2 0 0,-1 2 0 0,1 0-128 16,-1-2 0-16,1 2 0 0,0-2 0 0,-1 2 0 15,2-2 0-15,1 2 0 0,-3 1 0 0,3-2 0 0,-2 1 0 16,2 1 0-16,-2-3 0 0,1 4 0 0,0-1 0 15,0 0 0-15,-2 0 0 0,2 1 0 0,-2 1 0 16,1-1 0-16,0-2 0 0,-2 3 0 0,1 0 0 16,0-1 0-16,-1-2 0 0,0 2 0 0,-1-1 0 15,2 0 0-15,-1 0 0 0,1-3 0 0,1 1 0 16,1 1 0-16,-1-2 0 0,0 0 0 0,1 0 0 0,-1 0 0 16,2-3 0-16,0 3-256 0,2-3 80 0,-1 0 16 15,1 0 0 1,2-1-736-16,1-2-128 0,3 0-48 0,1-3-16496 0</inkml:trace>
  <inkml:trace contextRef="#ctx0" brushRef="#br0" timeOffset="820.77">24042 15075 4607 0,'4'-2'400'0,"-2"0"-400"0,1 0 0 0,-2 2 0 16,0 0 352-16,1-2-16 0,1 0 0 0,2-3 0 15,3 0 576-15,0-1 112 16,1 0 32-16,-2 1 0 0,-2 1 704 0,0 2 144 15,0-2 1952-15,-3 4-2192 0,-2 0-48 0,1-1-16 0,-1 2 0 0,-1 2 32 0,-1-3 0 32,1 1 0-32,0 1 0 0,-2 2-432 0,0 1-96 0,0-1-16 0,-1 2 0 15,-1-2-256-15,1 2-64 0,-3 0-16 16,1 3 0-16,0-2-224 0,-3 3-32 0,2 1-16 0,-3-1 0 16,0 2 0-16,-2-1 0 15,2 2 0-15,-4 2 0 0,-1 3-48 0,-2 0-16 16,-1 0 0-16,-1 3 0 0,-1 1-160 0,-1-2-16 0,-1 2-16 0,-2 1 0 0,2 1-224 0,-4-1 176 31,2 1-176-31,-2 2 160 0,0-1-32 0,-2-3 0 0,2 4 0 16,-1-1 0-16,2 1 32 0,-4 5 0 0,-3 4 0 15,-4 0 0-15,1 5-160 0,-1-2 0 0,2-2 0 16,0 1 0-16,0-2 0 0,-1 3 0 0,2-1 0 0,-2-2 0 16,2-3 0-16,2 0 0 0,0-1 0 0,2-5 0 15,2-1 128-15,1 0-128 0,1-2 0 0,2-2 128 16,3-1 0-16,2-2 0 0,0-1 0 0,1-3 0 15,1 2-128-15,1 1 160 0,2-5-160 0,-1 0 160 16,3-1-160-16,-2 1 0 0,2-3 144 0,0 1-144 16,0 0 0-16,1 0 0 0,1 1 0 0,0-3 0 0,0 0 0 15,0 2 0-15,1-1 0 0,0 1 0 0,2-4 0 16,0 0 128-16,2-2-128 0,0-2 128 0,3 0-128 0,1 0 0 16,-1-2 0-16,2 0-128 0,0 0 128 0,2-2 144 15,1 0-16-15,-1 0-128 0,2-1 0 0,0 0 0 16,1-1 0-16,1-1 0 0,-1 1 0 0,1-3 0 15,2 1 0-15,-2-1-192 16,2 1-256-16,-2 0-64 0,2 0 0 0,-2 0 0 16,0 2-816-16,0-2-160 0,2 1-48 0,-1 0-9776 15,2 3-1952-15</inkml:trace>
  <inkml:trace contextRef="#ctx0" brushRef="#br0" timeOffset="1531.01">24482 15435 13823 0,'0'0'1216'0,"0"-2"-960"0,0 2-256 0,0 0 0 0,0 2 912 0,-1-2 144 0,1 0 32 0,-1 0 0 15,0 0 352-15,-2 1 80 16,0 2 16-16,3-3 0 0,0 0-192 0,0 0-48 0,0 0 0 0,-21 16 0 16,16-12-48-16,-2 0-16 0,1 3 0 0,-1-2 0 15,-2 3-208-15,1 1-64 0,-1-2 0 0,-2 2 0 16,1 1-160-16,-1 0-32 0,1 2-16 0,-3-2 0 15,1 2-176-15,-2 3-48 0,1-1 0 0,-2 1 0 16,-1 4-256-16,0 0-48 0,-3 1-16 0,1 1 0 0,-1 1-16 16,-2 2-16-16,-2 3 0 0,-2 1 0 0,0 1 16 0,-3-1 0 15,-1 2 0-15,-2 3 0 0,-1-1-48 0,-1 5 0 16,0-1 0-16,-3 1 0 0,0-1-144 16,1-2 0-16,1-1 0 0,-1-2 0 0,2 1 0 0,0-3 192 15,4-2-192-15,-1-1 192 0,2-2-16 0,2-1 0 16,1 1 0-16,0-1 0 0,0 3-48 0,2-2 0 15,-1 2 0-15,1 0 0 0,1-1-128 0,1 0 192 16,1-3-192-16,1 0 192 16,1-3-16-16,1-1 0 0,2 0 0 0,0-3 0 0,1 1-176 15,1-4 0-15,0-2 0 0,3-1 0 0,0-2 0 16,2 2 0-16,0-3 0 0,2-2 0 0,1-7 0 0,0 6 0 0,3-1 0 16,-1-2 0-16,2 0 0 0,0 0 0 0,1-2 0 0,-1 2 0 15,2-4-336-15,-1 4-48 16,2-3-16-16,0-3 0 15,0 0-352-15,2-1-64 0,1 0-16 0,1-1-17856 0</inkml:trace>
  <inkml:trace contextRef="#ctx0" brushRef="#br0" timeOffset="2339.12">24562 15947 9215 0,'-2'0'816'0,"1"-2"-656"16,0 2-160-16,0 2 0 0,-1-2 704 0,0 1 128 0,-2 2 0 0,-1-1 16 16,-3 6 144-16,-2-2 32 0,-1 4 0 15,-2 2 0-15,2 0-224 0,0 1-32 0,0 0-16 0,-1 0 0 16,0 2-160-16,1-6-16 0,3 4-16 0,-2-3 0 16,1 0-560-16,-1-4 0 0,0 0 0 0,0 0 0 15,-1 0 464-15,1 1 96 0,-1 2 16 0,-1-2 0 16,-1 2 112-16,0 4 16 0,-2-1 16 0,-2 1 0 15,-2 3 176-15,-1 2 16 0,1 2 16 0,-4-1 0 16,2 0-64-16,0 2-16 0,-1-1 0 0,-1 1 0 0,0 1 160 16,-1 2 16-16,-2 3 16 0,0-1 0 0,0-1-208 15,0 1-64-15,1-1 0 0,0-3 0 0,1 0-96 16,1-3-32-16,2-2 0 0,1 0 0 0,2-3-288 16,-1 1-64-16,2-2-16 0,0 0 0 0,1 3-144 0,0-4-128 15,1-5 144-15,-1 5-144 0,2 0 0 0,-1-1 0 16,2 4 0-16,-2-5 0 0,1 0 0 0,-1 1 0 15,1-1 0-15,-1 2 0 0,0-1 0 0,1 0 0 16,2 2 0-16,1-3 0 0,1 2 0 0,0-2 0 16,0 0 0-16,1 0 0 0,4 0-128 0,2-2-32 15,0-4 0-15,3 1 0 16,3-4-1056-16,2 2-224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06:17.2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6219 13424 20271 0,'-4'0'1792'0,"1"2"-1424"15,3-2-368-15,0 0 0 0,2-2 128 0,-2 2-128 0,0 0 160 0,-2-2-160 16,1 2 0-16,1-3 0 0,0 0 0 0,0 3 0 0,0 0-336 0,0 0 32 16,0 0 16-16,0 0 0 15,6-20 288-15,-7 17 0 0,1 0 0 0,0 3 0 0,-1-3 1424 0,-2 3 192 16,2 0 48-16,-1 0 0 0,0 0 352 0,0-2 80 0,1 2 16 0,-2 0 0 15,1 0-736-15,-1 0-144 0,1-1-16 0,1 1-16 16,-1 0-688-16,1-3-144 0,0 3-32 0,-2 0 0 16,2-2-336-16,0 2 0 15,-1-2 0-15,-2 2 128 0,0 2-128 0,0-2 128 0,-1 2-128 0,0 1 128 16,1 0 128-16,-3 0 48 16,0 0 0-16,1 0 0 0,0 1-64 0,-2-1-16 0,0 3 0 0,-1 1 0 15,0-1-32-15,-2 0 0 0,1 1 0 16,-1 2 0-16,0-3 32 0,-1 3 0 0,0 1 0 0,1 0 0 0,0-2 32 0,0 2 0 15,1 0 0-15,-3 3 0 16,0 0-64-16,0 2-16 16,-1 1 0-16,0 0 0 0,2 0 16 0,0 3 0 15,-1-1 0-15,2 1 0 0,0 1-64 0,1-2 0 0,0 1 0 16,2-2 0-16,-1 2 16 0,2-5 0 0,-1 3 0 0,1 0 0 16,0 0-144-16,0 3 160 0,1-2-160 0,0 1 160 15,1 1-160-15,-3 5 0 0,2-2 144 0,-1 4-144 0,1 2 176 0,-2-5-48 0,3 2 0 0,-1-1 0 16,2-1-128-16,1 0 160 0,-1-1-160 0,0 1 160 31,2-1-32-31,-1-1 0 0,1 3 0 0,1-3 0 0,-1 0-128 0,1-2 128 16,0 1-128-16,1 1 128 15,-1-2 0-15,1-1-128 0,0 0 192 0,0 0-64 16,0-1-128-16,0 1 0 0,1-2 0 0,-1 4 0 16,2-1 128-16,-2 1-128 0,2-1 128 0,-2 1-128 15,0-4 176-15,0 1-48 0,1 1-128 0,0 0 192 16,0-3-192-16,0 0 128 0,1 3-128 0,0-3 0 0,-1 0 192 15,2 0-64-15,1 0-128 0,-2 0 192 0,-1 1-192 0,2-3 128 16,-1-2-128-16,1 2 0 0,-1-2 0 0,1 1 0 16,-2-1 0-16,1 0 0 0,0 1 272 0,-1-1-32 15,1-2-16-15,0 2 0 0,-1 1-224 0,1-2 0 16,-1 0 0-16,1 0 0 0,-2 0 0 0,1-3 0 16,-1 1 0-16,1 0 0 0,-1 0 0 0,0-3 0 15,0 1 0-15,0 0 0 0,-1-1 192 0,1 0-64 16,-1-2-128-16,1-1 192 0,-2 2-16 0,1-3-16 0,0 2 0 15,-1-4 0-15,0 4-160 0,-1-1 192 0,0-3-192 0,-1 1 192 16,-1 1 0-16,1-2 0 16,-3 0 0-16,1 0 0 0,-1 0-32 0,-1-2 0 0,2 1 0 0,-1 1 0 15,-3-3-160-15,1 1 192 0,-1 0-192 0,-1 0 192 16,0-2-192-16,0-2 0 0,0 1 0 0,-2 0 0 16,1-1 128-16,0-3-128 0,-4-1 0 0,3 1 128 15,1 0 16-15,-2-1 0 0,1 0 0 0,-2-2 0 16,0-1-144-16,1-1 0 0,0 2 0 0,0-2 0 15,2 1 0-15,0 1 0 0,3 2 0 0,0 0 0 16,3 1 0-16,1 2 0 0,0-2 0 0,2 2 0 16,2 1 0-16,0 0 0 0,2 2 0 0,-1-1 0 15,3 4 0-15,-1-2 0 0,2 1 0 0,-1 2 0 16,4 2 0-16,-1 1 0 0,1 0 0 0,1 1 0 0,2 5 0 0,-2-2 0 16,2 2 0-16,0 1 0 0,0 2-128 0,0 0 128 15,1 2 0-15,-1 1 0 0,1 1 0 0,0-2 0 16,0 3 0-16,0-1 0 0,0 0 0 0,1 0 0 15,-1-4 0-15,1 5 0 0,0-5 0 0,1 2 0 16,-1-2 0-16,-1 0 0 0,0-3 0 0,1 1 0 0,-3-3 0 16,0 2 0-16,0-3 0 0,-1 0 0 15,0 0 0-15,-1-2 0 0,1-1 0 0,-1 0 0 0,-1 0 0 16,0-3 0-16,1 1 0 0,-1 2 0 16,-1-3 0-16,0-3 0 0,0 2 0 0,-2-2 0 0,1 1 0 0,-1-2 0 15,-1 0 0-15,1-2 0 0,-1 0 0 0,0 0 0 16,0-3 0-16,0 2 0 0,-1-3 128 0,1-1-128 15,-1 1 0-15,1 0 0 0,0-2 0 0,-2-2 128 16,1-1 160-16,0-1 32 16,-1-4 0-16,1 2 0 0,1-1-192 0,-1-3-128 0,0 2 192 0,1-1-192 15,1-1 0-15,-1 2 0 0,2-2 0 0,0-2 0 16,0 5 0-16,1-4 0 0,-2 4 0 0,2-2 0 16,-1 4 0-16,1 1 0 0,1 0 0 0,0 1 0 15,2 2 0-15,-1-2 0 0,0 3 0 0,1-1 0 0,-1 2 0 16,2 0-144-16,1 0 144 0,1-1-128 15,1 2-768-15,1-3-128 0,0 5-48 0,1-2 0 16,1 0-320-16,-3 4-64 0,-1-1-16 0,4 1-19776 0</inkml:trace>
  <inkml:trace contextRef="#ctx0" brushRef="#br0" timeOffset="1">9048 13168 26719 0,'-3'-2'2368'0,"2"2"-1888"0,1 0-480 0,-1 0 0 16,1 0 432-16,-3 0-16 0,1-3 0 0,-3 2 0 16,-1-1 64-16,-3-2 16 0,-1-1 0 0,0 1 0 15,-1 1 16-15,0 0 16 0,0 2 0 0,-3-2 0 16,1 1-80-16,-2 1-32 0,-1 2 0 0,-3 1 0 16,1 1 368-16,-3 1 80 0,-1-1 16 0,-2 4 0 15,-2-1-16-15,-1 2 0 0,-2 2 0 0,0 0 0 0,-1 0-304 16,0 0-64-16,-1 2-16 0,-1-1 0 15,3 3-160-15,-2-4-16 0,2 2-16 0,-2-3 0 0,5 3-48 16,-1-2-16-16,1 0 0 0,-2 0 0 0,-1 2-224 0,-2 4 0 16,-1 3 0-16,-1 3 0 15,-2 0 0-15,-3 3 0 0,-2 0 0 0,1 1 0 0,-1 0 0 0,-1 2 0 16,1 1 0-16,0 2 0 16,2-3 0-16,2 1 0 0,1-5 0 0,2 5 0 0,2-3 192 0,2 2 0 0,4-3 0 15,0-2 0-15,0 2-192 0,3-3 128 16,0-2-128-16,1 4 0 0,1-2 0 0,-1-2 0 0,2 2 0 15,1 0 0-15,2 0 176 0,-2 1-176 16,2 1 192-16,-1 1-192 0,1 1 144 0,-2-1-144 0,2-3 0 16,2 0 144-16,-1 1-144 0,1-4 0 0,0 2 0 0,3-2 0 15,3-3 0-15,-1 0 160 0,2-2-32 0,0 1-128 16,3-3 240-16,-1 2-64 0,0-2-16 0,-2 0 0 16,2 2-160-16,-1 1 0 0,3-3 0 0,-2 0 0 15,1 1 0-15,0-2 0 0,2 0 0 0,-1-1 0 16,2 2 0-16,-1-2 0 0,0 3 0 0,0-3 0 15,1 2 0-15,-1-2 0 0,1 2 0 0,0 2 0 0,0 1 0 16,-2-2 0 0,2 3 0-16,-3-1 0 0,2-3 0 0,-1 1 0 15,0-1 0-15,-1-2 0 0,1 2 0 0,1-5 160 0,-1 3-160 0,0-4 160 0,0 0-160 0,1 0 0 16,-1-2 0-16,1 2 0 0,-1 0 0 16,1-2 0-16,1 0 144 15,-2 1-144-15,2-2 0 0,0 1 144 0,0 0-144 0,-1 1 0 0,1-2 128 0,0-3-128 16,0 3 0-16,-1-3 0 15,2 1 0-15,0-2 0 0,0 1 0 0,0-3 0 0,0 1 192 0,2-2 0 16,-2 4-16-16,0 0 0 0,0 0-48 0,0 0 0 16,2-22 0-1,-2 16 0-15,0 2 64 0,0-5 0 0,0 3 0 0,-1-1 0 0,0-2-64 0,-1 2 0 16,0-4 0-16,1 3 0 0,-1 2-128 0,0-4 128 16,-2-2-128-16,2-3 128 0,0 5-128 0,0-4 0 0,1-3 0 15,0 1 128-15,-2 0-128 0,1 2 0 0,0 2 0 0,0-3 0 16,-1 3 0-16,1 1 0 0,1-2 0 0,-2 3 0 31,2 2 0-31,-1 1 0 0,0 1 0 0,0 3 0 16,1 0 0-16,-1 3 0 0,2 0 0 0,0 3 0 15,-1 0 0-15,0 0 0 0,1-2 0 0,0 4 0 0,0 1 0 0,0-6 0 0,2 20 0 0,0-8 0 0,0 2 0 16,2 1 0 0,-1 1 0-16,1-1 0 0,1 1-128 15,0 0 128-15,-1 0 0 0,-1 0 0 0,2-1 0 16,-2 1 0-16,1 0 0 0,-3-4 0 0,1 1 0 15,-2-2 0-15,2 4 0 0,-1-3 0 0,-1 2 0 16,-1-3 0-16,1 2 0 0,0-3 0 0,1 0 0 0,-1-1 0 16,0-6 0-16,1 2 0 0,0-3 0 0,2 0 0 15,-2-2 0-15,1 0 0 0,2 0 0 0,0 0 0 16,0-2 0-16,1 0 0 0,-2 0 256 0,1-2 0 16,1-2 16-16,0 0 0 0,1 0-128 0,0 0-16 15,2-4-128-15,0 1 192 0,1 2-192 0,1-2 0 16,1 0 0-16,1 2 0 0,2-3 176 0,1 1-176 15,2-1 192-15,3 0-192 0,2-1 320 0,2 0-32 0,0 0-16 16,0 0 0-16,-3 2-272 0,2-1 0 0,5-1 0 16,-1 0 0-16,1-1 0 0,-2 2 0 0,-2 1 0 0,-3-1-144 15,-3 4 144-15,0-4 0 0,-4 4 0 0,1 0-128 16,-2-3-896 0,-1 3-160-16,-1 0-32 0,-2 0-20288 0</inkml:trace>
  <inkml:trace contextRef="#ctx0" brushRef="#br0" timeOffset="2">9377 14952 4607 0,'0'0'400'15,"-1"0"-400"-15,-1 0 0 0,2 0 0 0,0 0 736 0,0 0 64 0,-1 0 16 0,1 0 0 16,-2 0-192-16,0 0-48 0,0 0 0 16,2 0 0-1,0 0-48-15,0 0-16 0,0 0 0 0,0 0 0 16,-21 0 320-16,17 0 48 0,0 1 16 0,-1 1 0 0,2-2 192 16,-1 0 64-16,-1 0 0 0,1 3 0 0,2-3-64 0,-3 0 0 0,1 0 0 0,1 0 0 31,-1 0 0-31,-1 1 0 0,1-1 0 0,-1 2 0 0,0-2-224 0,2 0-48 0,-2 3-16 0,-2-3 0 31,3 1 0-31,-3-1 0 0,1 3 0 0,1-3 0 0,0 0 224 0,-1 0 32 0,0 2 16 0,0-2 0 16,-2 0-208-16,1 0-32 0,-2 0-16 0,1 0 0 15,-1-2-352-15,0 2-64 0,1 0-16 0,-2-3 0 0,1 2-192 16,-2 1-32 0,0-3-16-16,0 1 0 0,-3 1-16 0,-1 1 0 0,0-3 0 0,1 3 0 0,-1 0 32 0,-1 0 0 15,-2 0 0-15,-3 0 0 0,0 0-32 0,-1 3 0 31,0-2 0-31,-2 1 0 0,0 1 48 0,-1 1 0 16,3-2 0-16,-2 2 0 0,1-3 16 0,-1 4 0 16,2-1 0-16,-3-2 0 0,-2 2-16 0,0 2 0 15,-3 0 0-15,-2 0 0 0,0 2-48 0,-3 2-128 16,4-2 192-16,-1 2-64 0,2 1-128 0,-4 3 0 0,-6 1 0 16,-1 1 0-16,1 0 0 0,1 0 0 15,3-2 0-15,2 1 0 0,4-2 0 0,2-1 0 0,2 3 0 0,0-1 0 16,2 1 0-16,1-3 0 0,2-2 0 15,0 2 0-15,0-2 0 0,1 0 0 0,1 0 0 0,3-1 0 16,0 1 0-16,3-2 0 0,-1 0 0 0,2 0 0 16,0-1 0-16,3-1 0 0,0 0 0 0,0 0 0 15,1-1 0-15,1 1 0 0,1-1 0 0,1 1 0 16,0-1 0-16,-1 0 0 0,2 1 0 0,-1-2 0 16,2 2 0-16,-1-3 0 0,2 0 0 0,-2 4 128 15,1-4-128-15,0 0 0 0,0 1 0 0,1-4-176 16,-1 2 176-16,1-1 0 0,1 2 0 0,-2-3 0 0,2 2 0 15,0-2 0-15,1 1 0 0,0-1 0 0,0 0 240 0,0-1 16 16,0 1 16-16,0 0 0 0,0 0-272 0,0 0 128 16,0 0-128-16,0 0 0 0,0 0 192 0,0 0-192 15,0 0 192-15,0 0-192 0,0 0 0 0,0 0 0 16,0 0 0-16,0 0 0 0,0 0 0 0,0 0 0 16,0 0 0-16,0 0 0 0,0 0 0 0,0 0 0 15,0 0 0-15,0 0 0 0,0 0 0 0,0 0 0 16,0-18 0-16,0 15 0 0,0 2 0 0,0 0 0 0,0-1 0 15,0-1 0-15,1 0 0 0,-1 1 0 0,1 1 0 16,-1-4 0-16,1 3 0 0,2-3 0 0,-2 2 0 0,0-1 0 16,2 0 0-16,-1-2 0 0,2 0 192 0,-2 0-192 15,3-3 192-15,-1 2-192 0,0 1 192 0,1-4-192 16,0 3 144-16,0-4-144 0,1 1 0 0,-1 1 144 16,1-1-144-16,0 0 160 0,2-3-160 0,-2 2 160 15,1 0-160-15,1 0 0 0,0 0 0 0,2 0 0 16,-1 1 0-16,-1-3 0 0,2 4 0 0,-1-5 0 15,0 5 0-15,-2-1 0 0,2-2 0 0,-2 3 0 16,1 2 0-16,0-3 0 0,0 4 0 16,-1-3 0-16,-1 3 0 0,-1 2 0 0,0-2 0 0,-1 2 0 15,-1 2 0-15,0 0 0 0,-1 0 0 0,0 0 0 0,-1 2 0 16,-1-3 0-16,1 3 0 0,-2 0 0 0,1 0 0 0,-1 0 0 16,-1 3 0-16,1-3 0 0,-1 0 0 0,-1 2 0 15,1 0 0-15,-2 0 0 0,0 0 0 0,1 2 0 16,-2 0 0-16,0 0 0 0,-1 2 0 0,-1 0 0 15,0 3 0-15,0-3 0 0,-1 4 0 0,-1 0 0 16,1 1 0-16,-2 0 0 0,-1 1 0 0,0 3-176 16,-2 1 48-16,1 0 0 0,0 0 128 0,-1-1 0 0,3-1 0 15,0-2 0-15,2 0 0 0,0-4 0 0,1 3 0 16,2-4-128-16,0 2 128 16,0-2 0-16,1 2 0 0,1-3 0 0,-1 2 0 0,1 0 0 0,1 1 0 0,0-2 0 15,0 2 0-15,1-3 0 0,1-1 0 0,-1 0 0 16,2 1 0-16,0-2 0 0,1-1 0 15,-1 0 0-15,1 1 0 0,1 1 0 16,0 0 0-16,0 1 0 0,2 0 0 0,0 0 0 0,1 3 0 0,-1-3 0 16,0 0 0-16,1 1 0 0,0-1 0 0,-1-1 0 15,-1 1 0-15,1-1 0 0,0 1 0 0,-1-2 0 16,-1 0 144-16,1-1-144 0,0 2 192 0,-2-4-192 16,2 2 272-16,-2-1-48 0,2-2-16 0,0 2 0 0,-1 0 0 15,2-2 0-15,0 0 0 0,0 0 0 16,-1 0-64-16,2 0-16 0,2-2 0 0,1 0 0 0,3 2 0 0,0-2 0 15,2-1 0-15,-1 2 0 0,3-1-128 16,2 2-176-16,0-3 48 0,1 2 0 0,0 1 128 0,0 0-208 16,1 1 80-16,-3 2 128 15,2 0-528-15,-2 2 16 0,0 2 0 0,1 0 0 16,-2 2-448-16,0 1-96 0,0 2-16 0,-1 0-18752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3:33.3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21145 15581 13823 0,'-4'-4'1216'0,"1"4"-960"0,1-2-256 0,2 2 0 0,0 0 960 16,0-3 160-16,-1 0 32 0,-1-1 0 15,-2-2-2864-15,1 0-560 0,0-3-112 0,0 3-32 0,1 1 1904 0,-2 2 512 0,0 0-144 0,-1 0 144 16,1 3 1168-16,-1-2 304 0,1 0 48 0,-1 2 16 16,2 0 912-16,1-2 192 0,-1-1 48 0,2 2 0 15,1 1-432-15,-1-2-80 0,1-1 0 0,1 0-16 16,0 0-1088-16,1 2-224 0,-1-3-32 0,1-1-16 16,1 1-192-16,1-2-32 0,-1 0-16 0,2 0 0 0,0 0 80 0,0 0 0 15,1 2 16-15,1-4 0 0,-1 2-208 0,0 0-32 16,1 0-16-16,1 0 0 15,0-1-176-15,0-1-32 0,2 0-16 0,0 2 0 0,1-2-48 16,-1 0-128-16,1 2 192 0,1-4-64 0,0 4 0 0,2-5 0 16,0 3 0-16,-1-2 0 15,1 2 16-15,-1-1 0 0,2 2 0 0,1-2 0 0,0 2 0 0,2-2 0 16,0 2 0-16,1-2 0 16,1 3-144-16,1-4 128 0,0 4-128 0,1-3 128 0,-1 2-128 0,-1 3 0 0,0-5 0 15,1 3 128-15,3 0-128 0,0-2 0 0,1 6 0 0,-2-2 0 16,-1-1 0-16,1 4 0 0,-1 2 0 0,-2 2 0 15,-2-1 0-15,-1 4 0 0,1-2 0 16,-3 2 0-16,-1 0 0 16,0 2 0-16,0 1 0 0,-1 0 0 0,0-2 0 0,0 1 0 15,0 2 0-15,-1-2 0 0,0 0 0 0,2 2 0 16,-2 3 0-16,1-5 0 0,-2 2 0 0,0 0 0 16,0 0 0-16,-1 0 0 0,-1 1 0 0,0-4 0 15,0 2 0-15,0-3 0 0,-1 2 0 0,1-3 0 16,1 2 0-16,-1-3 0 0,-1 1 0 0,1-2 0 15,-2 3 0-15,2-3 0 0,0 1 0 0,-2-1 0 16,1 1 0-16,-1 1 0 0,0-1 176 0,0-2 0 16,-1-1 0-16,1-1 0 0,-1 3-32 0,-1-1 0 0,1 2 0 0,-1-4 0 15,2 4-144-15,-2-4 0 0,-1 2 0 0,1 2 0 16,0-2 0-16,-1 0 0 16,-1 0 0-16,-1 1 0 0,2 0 0 0,-2-1 0 15,1 0 0-15,-2 1 0 0,1-2 0 0,0 1 0 0,-1 1 128 16,0-3-128-16,-1 0 128 0,0 0 0 0,1 1 0 15,1-1 0-15,-1 0 0 0,0-1 0 0,0 1 0 16,1 0 0-16,-1 0-128 0,-1-3 0 0,1 3 144 0,0 0-144 16,-1 0 0-16,0 0 0 0,0 0 0 0,0 0 0 15,0 0 0-15,0 0 128 0,0 0-128 0,0 0 0 16,0 0 128-16,0 0-128 0,0 0 160 0,0 0-160 16,-16-16 144-16,14 12-144 0,-1 0 128 0,2 0-128 15,-1-4 144-15,0 2-144 0,1 0 160 0,1-3-160 16,0 1 160-16,0 0-160 0,0-2 160 0,-1-1-160 0,1 0 128 15,1 0-128-15,-1 0 0 0,0-1 0 16,-1-1 128-16,-2 1-128 0,1 2 0 0,-1-2 144 0,0 3-144 0,-1 1 0 16,0-1 144-16,-1 2-144 15,0 1 0-15,0 0 0 0,-1 0 0 0,1 2 128 0,2-1-128 16,-1 1 0-16,1 1 0 0,1 0 0 0,1 0 0 0,-1-1 0 16,2 1 0-16,0 0 0 0,2 3 0 0,-1-5 0 15,0 3 0-15,0 0 0 0,1 0 0 0,-1 0 0 16,1 2 0-16,1-2 0 0,-1 2 0 0,1 0 0 0,-1 0 0 15,-1 0 0-15,2 2 0 0,-2 2 0 0,2 0 0 16,-2 2 0-16,0-1 0 0,0 2 0 0,2-1 0 16,-2 1 0-16,2-1 0 0,-1 0 0 0,0 1 0 0,2 0 0 15,0-1 0-15,1 0 0 0,1 3 0 0,-1-3 0 16,1 0 0-16,0 1 0 0,1 2 0 0,-1-3 0 16,1 4 0-16,-1-4 0 0,2 2 0 0,-1 0 0 15,-1-1 0-15,1-1 0 0,0 1 0 0,-2-1 0 16,1 3 0-16,-1-5 0 0,0 2 0 0,-1 0 0 15,-1-2 0-15,0 1 0 0,-1-2 0 0,1 1 0 16,-1 0 0-16,0 1 0 0,-1-5 0 0,0 4 0 16,-1-2 0-16,1 2 0 0,-1-4 0 0,-1 2 0 0,1-1 0 15,-1 2 0-15,1-2 0 0,-1 0 0 0,-1 1 0 16,1 0 0-16,0-1 0 0,0 2 0 0,-1-1 0 0,0 2 0 16,1-2 0-16,-2 2 0 0,2-1 0 0,0 0 0 15,-2 4 0-15,1-4 0 0,-1 0 0 0,1 0 0 16,-2 0 0-16,-1 1 0 0,1-1 0 0,1 1 0 15,-2 1 0-15,-1-4 0 0,1 4 0 0,0-5 0 16,-2 4 0-16,3-2 0 0,-3 0 240 0,1 0-32 16,0-2 0-16,-1 3 0 0,-1-3-16 0,1 1 0 15,-1 1 0-15,1-2 0 0,-2 0-48 0,1 3-16 16,-1-2 0-16,-1 1 0 0,1 2-128 0,-2-1 0 0,0 0 144 16,-2 0-144-16,-2 1 128 0,-1-2-128 0,-2 3 160 0,0 1-160 15,-2-1 288-15,-1 1-32 0,-1 0-16 16,-2-1 0-16,2 2 16 0,0-3 0 0,-1 3 0 0,4-4 0 15,0 1-112-15,1-1-16 16,1 0 0-16,1 0 0 0,3-3-128 0,2 1 0 16,1 1 0-16,2-2-176 0,2 0 176 0,1-2 0 0,3 2 0 0,-1-1 0 15,3-2 0-15,0 0-128 0,2-1 128 0,0 1-15504 16,2 0-3024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4:34.8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23101 14882 1839 0,'0'0'160'0,"0"0"-160"0,0 0 0 0,0 0 0 0,0 0 0 0,0-2 0 0,0 2 144 0,0-1-144 15,1 1 192-15,-1-3-16 0,2 1-16 0,-2 2 16 16,0 0-176-16,0 0 160 16,0 0-160-16,0 0 192 0,0 0-192 0,0 0 0 0,0 0 0 0,0 0 0 15,0 0 0-15,0 0 0 0,0 0 0 0,0 0 0 16,0 0 144-16,0 0 0 0,0 0 0 16,0 0 48-16,0 0 0 0,0 0 0 15,0 0 0-15,0 0 32 0,0 0-80 0,0 0-16 0,0 0 0 0,0 0 48 16,0 0 144-16,0 0 48 0,-16-13 0 0,16 13 32 15,-2 0 0-15,2 0 0 0,0 0 0 0,0 3 48 0,0-3-224 0,0 0-32 16,2 0-16-16,-2 0 0 0,1 0 304 0,-1 0 64 16,0 0 16-16,0 0 32 0,0 0 16 0,0 0 0 15,0 0 0-15,0 0 32 16,0 0-128-16,0 0-48 0,0 0 0 0,0 0 48 16,0 0-128-16,0 0 0 0,0 0-16 0,0 0 32 0,0 0 128 0,0 0 32 15,0 0 0-15,0 0 32 0,0 0 112 0,0 0 32 16,0 0 0-16,0 0 32 0,0 0-32 0,0 0-16 0,0 0 0 0,0 0 0 15,0 0-384-15,0 0-80 16,0 0 0-16,0 0-16 0,0 0-96 0,0 0-16 0,0 0 0 16,0 0 0-16,0 0 176 15,0 0 16-15,0 0 16 0,0 0 0 0,0 0 64 0,0 0 16 16,0 0 0-16,0 0 0 0,0 0 384 0,0 0 80 16,0 0 16-16,0 0 0 0,0 0-304 0,0 0-48 15,0 0-16-15,0 0 0 0,0 0-352 0,0 0-176 0,0 0 160 0,0 0-160 16,0 0 352-16,0 0-32 15,0 0 0-15,0 0 0 0,0 0 128 0,0 0 0 16,17-10 16-16,-16 10 0 0,2-4 64 0,-1 2 16 0,1 2 0 0,1-4 0 16,-1 1-288-16,2-3-48 15,0 3-16-15,0-1 0 0,1-1 48 0,-1 1 0 0,1-2 0 0,1 2 0 0,0-2 0 0,-1-3 0 16,0 3 0-16,2-1 0 0,-1-2-80 0,-1 2-16 31,2-2 0-31,-2-1 0 0,1 2 48 0,-2 0 0 16,2-3 0-16,-1 4 0 0,0-3-192 0,0-1 192 0,2 1-192 15,-2 2 192-15,1-3-192 0,2 1 160 0,-2 0-160 16,2 0 160-16,-2 1-160 0,1-3 0 0,-2 1 0 0,1 0 128 16,1 1-128-16,-2 0 160 0,1 1-160 0,1-4 160 15,-2 3-160-15,-1 2 160 0,-1 0-160 0,-1 0 160 16,2-2-160-16,0-3 128 0,0 1-128 0,0-2 128 16,0-1 16-16,0 2 0 0,0-2 0 0,0-1 0 15,-1 4 32-15,-1-2 0 0,1-1 0 0,-2 2 0 16,1 0-176-16,-1-2 0 0,-2 2 0 0,2-3 0 15,0-3 128-15,-2 3 0 0,1-3 0 0,-1 1 0 16,2-1-128-16,-1 0 192 0,-1 0-192 0,1 0 192 0,-1 2-192 16,1-4 0-16,-1 3 0 0,0 0 0 0,0 0 0 15,0 3 0-15,0 1 0 0,-2 2 0 0,2-4 0 16,-3 0 0-16,2-2 128 0,-1 5-128 0,0-3 128 0,1 3 0 16,0 0 0-16,0 0 0 0,-1 1-128 0,1 0 192 15,-1 2-192-15,1-3 192 0,-2 1-192 0,1-1 128 16,-1 0-128-16,2 1 128 0,-2-3-128 0,1 1 0 15,-1-1 0-15,2 2 0 0,-1-3 0 0,-1 0 0 16,2-3 0-16,-1 3 0 0,0-2 0 0,1-1 0 16,0 0 0-16,0 0 0 0,1 3 0 0,0 0 0 15,0 3 0-15,0 1 0 0,0-1 0 0,0 5 0 0,1 0 0 16,-2 0 0-16,1 2 0 0,0-1 0 0,0 2 0 0,0 3 128 16,-2-2 112-16,1-1 16 0,0 4 0 0,0-4 0 15,1 4-256-15,-2-2 0 0,1 1 0 0,0 1 0 16,0-2 0-16,-1 3 0 0,1-1 0 0,-1 0 0 15,1 1 0-15,-1-2 192 0,1 2-16 0,0 0-16 16,0 0-160-16,-1 0 0 0,1-2 0 0,0 2 0 16,0 0 0-16,-1 0 0 0,2 0 0 0,0 0 0 15,0 0 0-15,0 0 0 0,0 0 0 0,0 0 0 16,0 0 0-16,-18 12 0 0,14-9 0 0,2-2 0 0,-1 4 0 16,-1-1 0-16,2-2 0 0,-2 3 0 0,2 0 0 0,-1-1 0 15,2 0 0-15,-1 0 0 0,-1 3 0 16,1-1 0-16,-1 1 0 0,2 2 0 0,-1-2 0 15,-2 3 0-15,1 1 0 0,0 3 0 0,-1-2 0 0,0 4 0 16,-1-1 0-16,0-1 0 0,-1 2 0 0,0-1 0 16,0 1 0-16,0-3 0 0,-1 2 0 0,1-1 0 15,0 1 0-15,-1-3 0 0,2 0 0 0,-2 2 0 16,1-4 0-16,0 1 0 0,1-1 0 0,-1-3 0 16,1 0 0-16,1-1 0 0,1-3 0 0,-1 0 0 15,3-1 0-15,-1-2 0 0,1 0 0 0,1 0 0 0,0 0 0 16,0 0 0-16,1-2 0 0,1-2 0 0,-2-1 0 0,2 2 0 15,-2 3 0-15,0 0 0 0,10-24 0 0,-5 13 0 16,1-1 0-16,0 0 0 0,1-2 0 0,0-2 0 16,0 1-240-16,2-1 80 0,1 2 16 0,0-2 0 15,0 1-112-15,0 1 0 0,-2 2-16 0,2 0 0 16,-1-1 272-16,1 1-128 0,-2 2 128 0,2-2 0 16,0 2 0-16,-1 0 0 0,1 0 0 0,-2 1 0 15,1 0 0-15,-2 0-128 0,1 1 128 0,0 0 0 0,0 0 0 16,-2 2 0-16,0 0 0 0,0-3 0 0,-1 3 0 0,-1 2 0 31,-1 1 0-31,-1 0 0 0,-1 0 0 0,2 3 0 0,-2-3 0 0,-1 3 0 0,1 0 0 0,-2 3 0 16,1-3 0-16,0 3 0 0,-1 0 0 0,1-2 176 15,-1 3-48-15,1-4-128 0,0 0 128 0,0 0-128 16,0 23 0-16,1-13 0 0,0 0 0 0,1-1 0 16,2 4 0-16,1 0 0 0,0-1 0 0,1 0 0 15,2 2 0-15,-2-2 0 0,1 1 0 0,1-1 0 16,-1 0 0-16,2 2 0 0,-1-2 0 0,0 1 0 15,-1-3 128-15,1-2-128 16,-1 2 0-16,1-4 0 0,0 2 0 0,-2-2 0 16,1 0 0-16,-1-2 0 0,0 1 0 0,-1-4 0 0,1 2 0 0,-2-1 0 0,-1-2 0 0,0 0 0 31,-2 1-512-31,-2 2-144 0,0-1-48 0,-3 3-18880 0</inkml:trace>
  <inkml:trace contextRef="#ctx0" brushRef="#br0" timeOffset="1">21261 12729 1839 0,'-2'0'160'0,"-2"0"-160"16,2 0 0-16,-1 0 0 0,2 0 448 0,1 0 48 15,-1 0 16-15,-2 0 0 0,-2 0-80 0,0 0-16 0,0 2 0 0,0-1 0 16,0-1-240-16,2-3-48 0,-1 3-128 0,0-2 192 16,2 1 416-16,1-2 80 15,-1 3 16-15,1-4 0 0,1-2-112 0,0 4-16 0,0-2 0 0,1 0 0 16,-1 2 208-16,0-1 48 0,0 2 0 0,0-1 0 15,0-1 288-15,0 3 64 0,-1-1 16 0,1 1 0 16,-1-2-128-16,1 2-32 0,-1-3 0 0,1 2 0 0,-2 1-160 0,2 0-48 16,0 0 0-16,0 0 0 15,0 0-192-15,0 0-64 0,0 0 0 0,0 0 0 16,0 0-176-16,0 0-32 0,0 0-16 0,0 0 0 0,0 0 176 0,-12 20 48 16,10-14 0-16,-1-4 0 0,1 2 64 0,0-2 0 15,0 2 16-15,1 0 0 0,-2 0 32 0,2-2 0 16,0 1 0-16,-2 0 0 15,1 0-64-15,1-3-16 0,-1 1 0 0,1 1 0 16,0 1-208-16,1 1-32 0,0-4-16 0,-1 2 0 0,1-1-176 0,0 2-48 0,0-3 0 16,0 1 0-16,1 2-128 0,-1-1 128 15,0 2-128-15,0-4 128 0,0 2 176 0,0-1 16 16,-1 2 16-16,1 1 0 0,0 1-80 0,0-4 0 16,0 2-16-16,0 0 0 15,-2-6-112-15,2 6 0 0,0 3-128 0,2 0 192 0,-2 0-192 0,1-2 176 0,0-1-176 0,2 0 160 16,0 1-160-16,0 1 160 0,0-1-160 0,1-1 160 15,1 2-32-15,1-1-128 0,-1 0 192 0,1 0-64 16,1 0-128-16,-1 3 0 0,0-1 0 0,1-2 0 16,0-1 0-16,0 1 0 0,0 1 0 0,0-1 0 15,0-1 192-15,0 0-32 0,1 1-16 0,1-2 0 16,-2 2-144-16,2-2 160 0,-1 4-160 0,1-2 160 0,0 0-160 0,-1 1 0 16,1 0 0-16,0 0 0 0,-1 1 0 0,1 0 0 31,-1-2 0-31,1-1 0 0,1 0 0 0,-1 1 0 0,1-1 0 0,-1 0 0 15,1-1 0-15,2-1 0 0,-4 2 0 0,2-1 0 0,0-2 0 0,0 2 0 32,1 0 0-32,-1-1 0 0,1 1 0 0,0 1 0 0,0-1 0 0,0 0 0 0,1 1 0 0,0 0 0 15,-1 0 0-15,0 0 0 16,0-3 0-16,-1 3 0 0,1-2 0 0,0 2 0 16,1-2 0-16,-3 0 0 0,3 0 0 0,-1 2 0 15,-1-3 0-15,-1 0 0 0,4 0 0 0,-3 0 0 16,-2 0 0-16,2-3 0 0,0 2 0 0,1-1 0 0,-1 2 0 0,0-4 0 0,1 4 0 0,-1-3 0 15,0 3 192-15,0-2-64 16,1 1 0-16,0 1 0 0,0 0 64 0,-1-3 0 0,1 3 0 0,0-2 0 31,1 1-192-31,-3 1 0 0,3-3 0 0,-1-1 0 0,0 4 0 0,0-3 0 0,-1 1 0 0,-1 1 0 32,0-1 0-32,1 0 0 0,0 2 0 0,0-2 0 15,-1 2 0-15,1-3 0 0,-2 2 0 0,1 1 0 16,-2-2 0-16,2-1 0 0,0 2 0 0,-1-1 0 0,2-2 0 0,-1 0 0 15,1-1 0-15,0 2 0 0,0-1 0 0,-2-1 0 16,2 1 0-16,0 0 0 0,0 1 0 0,0-2 0 16,1 1 0-16,-1-2 0 0,0 2 0 0,-2-1 0 15,2 0 0-15,0 0 0 0,-1 2 0 0,1-1 0 16,-2-2 0-16,-1 3 0 0,0 0 0 0,-1-4 0 16,0 4 0-16,-1 0 0 0,0-1 0 0,0 2 0 15,-1-2 0-15,0 2 0 0,1-2 0 0,-2 0 0 16,1-2 0-16,0 1 0 0,1 2 0 0,-2-4 0 15,2 4 0-15,0-4 0 0,-1 4 0 0,0-3 0 0,1 3 0 16,-2-1 0-16,2-2 0 0,-1 3 0 0,0-4 0 16,1 2 0-16,-2 2 0 0,1-1 0 0,0-1 0 15,-1 1 0-15,0 3 0 0,-1-1 0 0,0 2 0 16,-1-3 0-16,0 2 0 0,-1 1 0 0,0 0 0 0,1 0 0 16,-2 0 0-16,1 0 0 0,0 0 0 0,0 0 0 15,0 0 0-15,0 0 0 0,0 0 0 0,0 0 0 16,0 0 0-16,0 0 0 0,0 0 0 0,0 0 0 15,0 0 0-15,0 0 0 0,0 0 0 0,0 0 0 16,0 0 0-16,0 0 0 0,0 0 0 0,0 0 0 16,0 0 0-16,0 0 0 0,0 0 0 0,0 0 0 0,0 0 0 0,0 0 0 15,0 0 0-15,0 0 0 0,0 0 0 0,0 0 0 16,0 0 0-16,0 0 0 0,0 0 0 0,0 0 0 16,0 0 0-16,-21 14 0 0,15-12 400 0,-2-1 112 15,1 2 0-15,-2-1 16 0,1-1-256 0,-1 2-48 16,-1-3-16-16,0 0 0 0,0 0-208 0,0-3 0 15,1 2 0-15,-3-1 0 0,1-2 256 0,1-1-64 16,-1 0 0-16,0 0 0 0,1 1-192 0,-1-2 144 16,1-1-144-16,0 1 128 0,2-1-128 0,0-1 0 15,1 0 0-15,1 2 0 0,0 0 0 0,2 1 0 0,0 1 0 0,2 1 0 16,0-1 0-16,1 1 0 0,1 0 0 0,0 0 0 16,0 0 0-16,1 0 0 0,1 1 0 0,0 0 0 15,1 0-128-15,-2-2 128 16,1 4 0-16,1-2 0 0,0 2 0 0,1-1 0 0,0 1 0 0,1-2 0 15,0 1-128-15,0 1 128 0,1 0 0 0,0 0 0 16,2 4 0-16,-2-2 0 0,1-4-144 0,1 1 144 16,0 2-128-16,1 1 128 0,0 4-192 0,-1-4 192 15,2 0-128-15,0 1 128 0,0 0 0 0,-2 0 0 16,2 0 0-16,-1-3 0 0,0 2 0 0,-1 0 0 16,1 4 0-16,-2-2 0 0,1-1 0 0,-2-1 0 15,1 4 0-15,0-2 0 0,-1 2 0 0,-1-5 0 0,-2 4 0 0,2-1 0 16,0-2 0-16,-1 2 0 0,0 0 0 0,-1 0 0 15,1 1 0-15,0-2 0 0,-2 1 0 0,2 1 0 16,-1-4 0-16,-1 2 0 0,1 0 0 0,-1 0 0 16,-1-3 0-16,0 0 0 0,1 0 0 0,-1 1 0 15,-1 2 0-15,0-1 0 0,0-2 0 0,0 1 0 16,0 2 0-16,0-1 0 0,0-2 0 0,0 0 0 16,0 0 0-16,0 0 0 0,0 0 0 0,0 0 0 15,-5 20 0-15,4-14 0 0,0 0 0 0,-2-2 0 0,2 5 0 16,0-3 0-16,-2-2 0 0,1 2 0 0,-1 2 0 0,-1 2 0 15,2 0 0-15,-1-1 0 0,1 1 0 0,-2 0 0 16,1-2 0-16,-1 2 0 0,0 0 0 0,0 0 0 16,0 2 0-16,-1-2 0 0,0 3 144 0,0-4-144 15,-1 1 128-15,1 2-128 0,0-3 128 0,-2 1-128 16,1 0 0-16,0 1 0 0,0-1 0 0,0 0 0 16,-2-1 0-16,0 1 0 0,0-4-192 0,1 1 192 15,1 2 0-15,-1-3 0 16,2-2 0-16,2-2 0 0,3-2-288 0,1 0 64 15,3-5 16-15,3-2-13600 0,7-3-2704 0</inkml:trace>
  <inkml:trace contextRef="#ctx0" brushRef="#br0" timeOffset="2">25704 12091 4607 0,'1'0'400'0,"-1"0"-400"15,0 0 0-15,0-2 0 0,2 2 512 0,-2-1 32 0,2 1 0 0,-1-3 0 16,2 2 160 0,-1-4 48-16,2 4 0 0,0-4 0 0,-2 3 432 0,2 0 96 15,-2-2 0-15,1 2 16 16,-2 2 112-16,0-4 0 0,1 4 16 0,-2 0 0 15,0-2-128-15,0 2-16 0,0 0-16 0,-2-2 0 16,2 2-336-16,-1 0-64 0,0 0-16 0,1 0 0 0,0 0-48 16,0 0-16-16,0 0 0 0,0 0 0 15,0 0-160-15,0 0-48 0,0 0 0 0,0 0 0 0,0 0-96 0,0 0-32 16,-11-18 0-16,8 15 0 0,2 0 128 0,0-1 0 16,0 1 16-16,-2 1 0 0,1-2-96 0,-2 2-32 15,0 1 0-15,-1-4 0 0,0 1-96 0,-1 1-32 16,0 2 0-16,0-2 0 0,-2-2-128 0,0 1-16 15,-2 0-16-15,-1 2 0 0,0-2 48 0,-1-2 16 16,0 2 0-16,0-1 0 0,-1 1-32 0,2 1 0 0,1 0 0 16,0 0 0-16,-1 0-80 0,-2-1-128 0,-1-2 176 15,-1 2-176-15,2 2 160 0,-1-2-160 0,-1 2 128 16,2-2-128-16,-1 2 0 0,0-1 128 0,-2 2-128 0,1 1 0 16,2 0 128-16,-1 0-128 0,3 0 128 0,-1 0-128 15,-4 0 0-15,0 1 0 0,-2 0 0 0,1 1 0 16,2 0 0-16,-1-1 0 0,-1 2 0 15,-1-1 0-15,2 0 0 0,-1 0 0 0,1 0 0 0,0 0 0 16,4 0 0-16,-2 1 192 0,0 0-192 0,1 1 192 16,0 2-192-16,1-3 0 0,1 3 0 0,0-2 128 0,1-1-128 15,1 4 0-15,1-4 0 0,0 2 0 0,1-1 0 16,1 2 0-16,-2-2 0 0,1 2 0 16,-1 0 0-16,0-2 0 0,0 1 0 0,0 1 0 0,0-2 0 15,-1-1 0-15,1 4 0 0,0-4 0 0,1 2 0 16,-2-1 0-16,-1 2 0 0,1 0 0 0,-3 0 0 0,1 1 0 15,0-1 0-15,0-1 0 0,1 1 0 0,0 0 0 16,2 0 0-16,-1-1 0 0,3 0 128 0,-2 0 0 16,1 1 0-16,1 1 0 0,0-4-128 0,-1 3 0 15,2 1 0-15,0-4 0 0,0 4 0 0,1-4 0 16,-1 1 0-16,1 1 0 0,-1-1 0 0,1-1 0 16,1 2 0-16,0-1 0 0,-1-2 0 0,2 2 0 0,-2 0 0 15,0 0 0-15,2 1 0 0,-3-2 0 0,1 1 0 0,1 1 0 16,-1-1 0-16,-1 2 0 0,0-3 0 15,0 4 0-15,0-1 0 0,1 0 0 0,-1-3 0 0,2 1 0 16,-2 1 0-16,1-1 0 0,0 2 0 0,1-3 0 16,-1 0 0-16,0 1 0 0,1 0 0 0,0-2 0 15,1 1 0-15,-1 1 0 0,2-4 0 0,0 2 0 16,-1-2 0-16,2 0 0 0,0 0 0 0,-1-2 0 16,1 2 0-16,0 0 0 0,0 0 0 0,0-3 0 15,0 3 0-15,0 0 128 0,0 0-128 0,0 0 128 0,0 0-128 16,0 0 192-16,0 0-192 0,0 0 192 15,0 0-192-15,0 0 0 0,0 0 0 16,5-20 0-16,-4 18 0 0,1 1 0 0,-1-4 0 0,-1 1 0 0,1 1 0 16,0 0 0-16,1-1 0 0,-2 0 0 0,1 2 0 15,0-4 0-15,1 2 0 0,0-2 0 0,0 0 0 0,1-1 0 16,-1 1 0-16,1 0 0 0,0-1 0 0,0 0 0 16,1-1 0-16,0-1 0 0,0 2 144 0,0-3 0 15,0 1 0-15,-1-1 0 0,2 0-144 0,-1 2 0 16,0-2 144-16,-1 0-144 0,1 1 0 0,0-1 0 15,-2 0 0-15,2 2 0 0,1-2 0 0,0 0 0 0,0 1 0 16,0-1 0-16,0 4 0 0,-2-2 0 16,4 0 0-16,-1-2 0 0,1 2 0 0,-1 2 0 0,2-2 0 15,-1-1 0-15,-1 3 0 0,2 0 0 0,-2 0 0 0,0 0 0 16,-1 2 0-16,0 0 0 16,0 2 0-16,-1-2 0 0,-2 2 0 0,1 0 0 0,-2 1 0 0,0 1 0 15,0 1 0-15,-1 1 0 0,0 0 0 0,0-1 0 16,-1 4 0-16,1-1 0 15,-1 2 0-15,-2 0 0 0,2 1 0 0,0-1 0 16,-1 4 0-16,0-4 0 0,0 1 0 0,1 2 0 0,-3 0 0 0,0 0 0 16,0 1 0-16,-1 0 0 0,-1 3 0 0,0-4 0 0,0 1 0 15,-1 1 0-15,-1 2 0 0,-1 0 0 0,0 0 0 16,-1-1 0-16,-1 4 0 0,1-3 0 16,0-1 0-16,1-1 0 0,0 0 0 0,2-1 0 0,0 0 0 0,-1 0 0 15,2 0 0-15,0 1 0 0,0-1 0 0,-1-3 0 16,1 4 0-16,1-3 0 0,-1 0 0 0,1 2 0 15,-1 0 0-15,0-1 0 0,0 1 0 0,1-2 0 16,0 2 0 0,2 0 0-16,0-1 0 0,1-3 0 0,1 2 0 0,1-2 0 0,0 0 0 0,1 0 0 0,1 0 0 15,-1 0 0-15,1-2 0 0,2 2 0 0,0-3 0 16,1 0 0-16,1 0 0 0,1 1 0 0,1-3 0 0,2 1 0 16,1 1 0-16,0 1 0 0,2-2 0 0,1-2 0 31,1 4 0-31,1-2 0 0,1-1 0 0,1 4 0 0,-2-3 0 0,0 0 0 15,0-1 0-15,0 2 0 0,0-1 0 0,-1 0 0 0,0 0 0 0,-1-2 0 32,0 2 0-32,-2-2 0 0,1 2 0 0,-1 0 0 0,-2 1 0 0,0-3 0 0,-1 1 0 0,-1 1 0 15,0-2-144-15,-1 3-112 0,0-3 0 0,0 4-18816 32</inkml:trace>
  <inkml:trace contextRef="#ctx0" brushRef="#br0" timeOffset="3">24469 12839 13823 0,'-5'0'1216'0,"1"0"-960"0,2 0-256 0,2 0 0 16,0 0 640-16,-1-2 64 16,-1 2 32-16,-1-3 0 0,-1 2 400 0,0-1 80 15,2-1 0-15,0 2 16 0,4-1-928 0,-1 2-304 16,0 0 160-16,2-3-160 0,-1 2 128 0,-1 1-128 0,2 0 128 0,-1 0-128 0,-2 0 608 0,0 0 32 31,0 0 16-31,0 0 0 0,0 0 304 0,0 0 48 16,0 0 16-16,0 0 0 0,0 0-96 0,8 20-16 15,-7-17 0-15,0 0 0 0,0-1-320 0,2 2-64 16,1-4-16-16,-1 2 0 0,3 0-32 0,1 0-16 16,1-2 0-16,1 3 0 0,1-3 16 0,0 3 0 0,2 0 0 15,0-2 0-15,1 2-192 0,0 0-32 16,1 0-16-16,-2 0 0 0,1 0-240 0,-1 3 128 0,1 0-128 0,-2-1 0 15,-1 1 0-15,-1 1 0 0,1-1 0 0,0-1 0 16,-1 2 0-16,0-3 128 0,-1 1-128 0,1-1 0 16,1-1 544-16,-2 0 64 0,1 0 16 0,1 0 0 15,0 1-336-15,0-4-64 0,0 2-16 0,1-2 0 16,0 1-64-16,0-1-16 0,0 3 0 0,0-3 0 16,0 0 64-16,2 0 0 0,-2 0 0 0,0 2 0 15,-2-2-32-15,1 1 0 0,-2 2 0 0,1 1 0 16,-2-2-160-16,1 1 0 0,0 0 0 0,1-3 0 0,0 4 0 15,-1-4 0-15,0 3 0 0,-1-2 0 0,1 1 0 16,1-2 0-16,3 3 0 0,-1-3 0 0,-1 0 128 0,0-3 64 16,1 3 0-16,-1 0 0 0,-1-2-192 0,1 1 160 15,0 1-160-15,0-3 160 0,-1 3-32 0,-1-4-128 16,1 4 192-16,0-2-64 0,-2 1 0 0,2-1 0 16,-2 2 0-16,1-1 0 0,-1 1-128 0,0 0 0 15,2 0 0-15,0 0 0 0,-1 0 0 0,1 0 0 16,0-2 0-16,1 2 0 0,0-2 0 0,-1 2 0 15,1-2 0-15,1-1 0 0,-1 2 0 0,-1-1 0 16,0-1 0-16,-1 2 0 0,2-4 0 0,0 1 0 0,0 1 0 16,0-1 0-16,1 2 0 0,-1-5 0 0,0 4 0 15,0-2 0-15,-2 1 0 0,1 0 128 0,0 1-128 0,-2-4 0 16,2 2 0-16,-3 2 0 0,1-1 0 0,1 0 0 16,-1-1 0-16,1 2 0 0,-2-1 0 0,0 1 0 15,0 0 256-15,0 0-16 0,1 0-16 0,-1 0 0 16,0-1-224-16,0 1 176 0,0-2-176 0,0 1 160 15,2 0-160-15,-2 2 0 0,0-4 0 0,0 2 0 16,1 0 0-16,-2 2 0 0,1-1 0 0,-1 0 0 16,0-1 0-16,-2 1 0 0,4 1 0 0,-4-2 0 15,1 3 0-15,0-2 0 0,-1 0 0 0,0 0 0 0,-1 1 0 16,1-2 0-16,-1 4 0 0,-1-4 0 0,2 4 0 0,-1-2 0 16,0-2 0-16,-1 2 0 0,0-2 0 0,0 2 0 15,2 0 0-15,-2-3 0 0,0 4 0 0,1-1 0 16,-1-2 0-16,0 2 0 0,0-2 0 0,0 1 0 15,2 2 0-15,-2-1 0 0,2-1 0 0,-1 2 0 16,-1-2 0-16,2 1 0 0,-2 1 0 0,0-2 0 16,2 0 0-16,-2-2 0 0,0 3 0 15,2 2 0-15,-2 2 0 0,0-2 0 0,0-2 0 0,2-1 0 16,-2 0 0-16,0-1 0 0,1 4 0 0,0-2 0 16,-1 0 0-16,2 0 0 0,-2 0 0 0,0-2 0 0,1 2 0 15,-1-1 0-15,-1 2 0 0,1-3 0 0,-1 2 0 0,0 2 0 16,1 0 0-16,-1-3 0 0,0 2 0 15,0 1 0-15,0 0 0 0,-1 0 0 0,2 0 0 0,-1 0 0 16,0-2 0-16,0 2 0 0,0 0 0 0,0 0 0 16,0 0 0-16,0 0 0 0,0 0 0 0,0 0 0 15,0 0 0-15,0 0 0 0,0 0 0 0,0 0 0 16,-17 13 0-16,14-10 0 0,0 0 0 0,-1 0 0 16,2-1 0-16,-2 2 0 0,0-2 0 0,0-2 0 15,1 4 0-15,0-4 0 0,-2 3 0 0,2-2 0 0,-1 1 0 16,0 0 192-16,0 0-192 0,1 1 192 0,0-3 112 0,0 0 16 15,-1 1 16-15,0 1 0 0,0-2-336 0,1 3 0 16,-1-3 0-16,-1 1 0 16,0-1 0-16,0 2 0 0,-1 1 0 0,0 1 0 0,0-2 0 0,-2-1 0 15,1 2 0-15,-2 1 128 0,2-4 0 0,-2 0 16 16,0 0 0-16,1 0 0 16,-2 2 96-16,0-2 16 0,0 1 0 0,0 2 0 0,0-6-256 15,2 2 0-15,-1-1 0 0,2-2 0 0,-1 4 0 0,1 0 0 0,1-4 0 16,1 4-160-16,-2-2 160 0,2 2 0 0,1-4 0 15,-1 4 0-15,1-3 0 0,1 3 0 0,0 0 0 0,0-2 0 32,1 1 0-32,1-2 0 0,-1 1 0 0,1 1 0 0,0-2 0 0,0 1 0 0,-1 0 0 0,1 0 0 15,0 2 0-15,0-1 0 16,-1-2 0-16,0 3 0 0,1-2 0 0,-1 2 0 0,2 0 0 0,-1-2 0 16,1 2 0-16,0 0 0 0,0-2 0 0,0 2 0 15,0 0 0-15,0 0 0 0,0 0 0 0,0 0-128 16,0 0 128-16,25-12 0 0,-18 9 0 0,3 2 0 15,0-3 0-15,1 2 0 0,2 2 0 0,0-4-128 16,3 4 128-16,-1-2 0 0,0-2 0 0,0 4 0 0,0-3 0 16,-2 0 0-1,2 0 0-15,-1 1-128 0,-2 0 128 0,0-1 0 0,0 0 0 0,-3 0 0 0,1 0 0 0,0-1 0 16,-1 2 0-16,0-2 0 0,-1 2 0 0,0-1 0 16,-1 2 0-16,0-1 0 0,1 0 0 0,-2 2 0 15,0 0 0-15,-1-2 0 0,0 2 0 0,-1 0 0 31,0 0 0-31,-2 0 0 0,1 0 0 0,-1 0 0 0,-1 2 0 0,-1-2 0 16,1 0 0-16,-2 0 0 0,0 2 0 0,0 0 0 0,1-2 0 0,0 0 0 0,0 0 0 0,-15 14 0 16,10-9 0-16,0-2 0 0,-1 3 0 0,0-2 0 31,1 2 0-31,-1-2 0 0,-2 2 0 0,2 0 0 16,1 1 0-16,-1-1 0 0,0 2 0 0,-1-1 0 15,2 3 0-15,1-4 0 0,-3 4 0 0,2-4 0 16,0 4 0-16,2-4 0 0,-2 3 0 0,1-2 0 15,-1 2 0-15,1 0 0 0,1 1 0 0,-2-1 0 16,1 1 0-16,-1 0 0 0,1-2 0 0,-1 2 0 16,1 0 0-16,-1-1 0 0,0-2 0 0,0 2 128 15,-2-3-128-15,1 4 0 0,0-4 0 0,0 4 0 16,-1-4 0-16,-1 3 176 0,1-2-48 0,-2 2 0 0,-1 1-128 16,1-4 0-16,1 4 0 0,-2-4 0 0,3 0 0 15,-1 1-144-15,1-4 144 0,-1 3-208 0,2-3 208 0,0 1 0 16,1-1 0-16,0 0 0 0,0-1 0 0,1 0 0 15,2 0 0-15,1-2 0 16,1 0-576-16,0-2-32 0,1 0 0 0,1 2 0 16,2-2-560-16,1-2-112 0,1 2-32 0,0-2-17472 0</inkml:trace>
  <inkml:trace contextRef="#ctx0" brushRef="#br0" timeOffset="4">26944 10371 11967 0,'-1'0'1072'0,"0"3"-864"0,0-3-208 0,1 0 0 0,0 1 832 0,-1 1 112 16,-1-2 16-16,1 2 16 0,-1 3 720 0,-1-4 144 16,1 4 16-16,0-2 16 0,1 0-768 0,1 1-144 15,1-1-48-15,1 1 0 0,-1-1-320 0,1 0-64 16,2 2-16-16,0-1 0 0,-2 2 240 0,2-2 32 15,1 2 16-15,0-4 0 0,0 5-128 0,0-1-32 16,1 0 0-16,-1-1 0 0,0 0-224 0,0 1-48 16,2 0-16-16,-1 2 0 0,2 0-96 0,-2-2-32 0,0 1 0 0,0-1 0 15,3 1 112-15,-2-1 32 0,0 1 0 0,-1-1 0 16,4 0 96-16,0 0 32 16,1 4 0-16,0-4 0 0,1 4-336 0,1-4-160 0,0 3 160 15,-2-2-160-15,0 2 0 0,-1-2 128 0,1 2-128 0,1 1 0 16,-3-1 0-16,1-2 0 0,-1 3 0 0,-2 1 0 15,1-1 0-15,-3 2 0 16,0 1 0-16,-2 0 0 0,1 2 0 0,-1-1 128 0,-1 1-128 0,1 1 0 16,-2 0 0-16,0 0 0 0,1 0 0 0,1-1 0 15,-2-2 0-15,0 2 0 0,2-1 0 0,-1-2 0 0,1 2 176 16,-2 1-176-16,2-3 192 0,-2 0-192 0,0-1 320 16,-1 2-64-16,0 2 0 0,-1-3 0 0,1 2-64 0,-3 1 0 15,2 1-16-15,-1 0 0 0,-1-2-16 0,-1 4 0 16,1 0 0-16,-2 1 0 0,1-1-160 0,0 0 0 15,-1-1 0-15,-1 0 0 0,0 2 128 0,0-1-128 16,0-1 192-16,1-1-64 0,-1-2-128 0,1 0 0 16,-2 1 0-16,1-3 128 0,0 2-128 0,1-4 0 15,-1 2 0-15,1-3 0 0,0 1 0 0,0-3 0 16,0 2 0-16,-1-1 0 0,1-1 0 0,-1 0 0 16,0-1 0-16,-1 0 0 0,1 1 0 0,0-1 0 0,0-3 0 15,-3 4 0-15,1-1 0 0,-1 0 0 16,-1 0 0-16,0 0 0 0,2 1 0 0,-2-1 0 15,2-3 128-15,0 4-128 0,0-4 0 0,1 4 0 0,-1-5 0 0,1 2 0 16,-1 2 0 0,1-5 0-16,1 4 0 0,-2-4 0 0,2 2 0 0,0-1 0 0,0 2 0 0,2-4 0 15,0 2 0-15,1-2 0 0,-2 0 0 0,2 0 0 0,1 0 176 16,1 0 0-16,-1 0 0 0,1 0 0 0,0 0-176 16,0 0 0-16,1 0 0 0,0 0 0 15,0 0 0-15,-2-2 0 0,2 2 0 0,-1 0 0 16,1 0 144-16,0 0-144 0,0 0 160 0,0 0-160 0,0 0 128 0,0 0-128 31,0 0 0-31,-5-20 144 0,4 14-16 0,1 1-128 0,-1 1 192 0,1-3-64 0,0 1-128 0,0 0 0 16,0-3 0-16,1-1 128 0,0 0-128 0,0-1 0 15,1 0 0-15,0-4 128 0,1 1-128 0,-2 2 0 16,0-3 0 0,0 2 0-16,1 0 0 0,-2 1 0 0,0-2 0 0,0 2 128 0,0 3-128 0,-2-1 0 15,1 0 0-15,-1 4 0 0,0 0 0 0,0 0 0 16,1 2 0-16,-1 2 0 0,1-1 0 0,1 2 0 15,-1 1 0-15,1-2 0 0,0 2 0 0,0 0 0 16,0 0 0-16,1 0 0 0,-1 0 0 0,0 0 0 0,0 2 0 0,0-2 0 16,1 4 0-16,-1-2 0 15,2 2 0-15,-2-2 0 0,0 3 0 0,1 0 0 0,-1 1 0 0,1 2 0 16,-1 1 0-16,1-3 0 0,-1 4 0 0,2-2 0 31,-2 2 0-31,1 0 0 0,0-1-144 0,0 2 144 16,1 4 0-16,-1-3 0 0,0 0 0 0,0 0 0 15,1-1 0-15,0-1 0 0,-1 2 0 0,1-2 0 16,0-2 0-16,-1 2 0 0,0 0 0 0,2-2 0 0,-2 3 0 16,2-1 0-16,-2-2 0 0,0 2 0 0,0 0 0 15,1-2 0-15,-2 0 0 0,1-2 0 0,-1 3 0 0,1-5 0 16,-1 2 0-16,0-2 0 0,0-2 0 0,1 2 0 16,-1-2 0-16,2-2 0 0,-2 4 0 0,1-1 0 15,1-3 0-15,-1 1 0 0,1 1 0 0,-1-2 0 16,1 0 0-16,0 0 0 0,-1 1 0 0,0-1 0 15,0 0 0-15,1 0 0 0,0 0 0 0,-1-1 0 16,3 1 0-16,0-3 0 0,-2 0 0 0,3 1 0 0,0-2 0 16,1 0 0-16,-1 2 240 0,1-2 0 0,4-2 0 15,1 0 0-15,3-1-240 0,1 1 0 0,1 0 0 16,0 0 0-16,-1 2 0 0,1-2 0 0,1 2 0 16,1-2 0-16,-1 0 0 0,0 0 0 0,2 0 0 0,-2-1 0 15,0-1 0-15,1 0 0 0,-2-2 0 0,-1 2 0 16,1 0 0-16,-2-3 128 0,1 1-128 0,-1 0 0 15,0 1 0-15,-2-4 0 0,-1 3 0 0,0-2 0 16,0 0-576-16,-2-1-16 16</inkml:trace>
  <inkml:trace contextRef="#ctx0" brushRef="#br0" timeOffset="5">26996 14888 1839 0,'0'-2'160'0,"-1"1"-160"0,0 1 0 0,0 0 0 16,1 0 1408-16,0 0 240 0,0 0 48 0,0 0 16 0,0 0-624 15,0-3-128-15,1 3-32 0,-1 0 0 16,0 0-160-16,0 0-48 16,0 0 0-16,0 0 0 0,0 0 352 0,0 0 64 0,0 0 16 0,16-16 0 0,-12 14 80 0,-2-2 32 15,2 2 0 1,-2 0 0-16,2 0-368 0,-1-1-80 0,0 2-16 0,0-1 0 16,-1-1 16-16,2 2 0 0,-2-2 0 0,1 1 0 15,-1 1 64-15,2-2 16 0,-1 0 0 0,0-1 0 0,2 1-160 0,-1 0-32 0,1-4 0 16,0 5 0-1,1-4-16-15,-1 0-16 0,1 2 0 0,0-2 0 16,2 0-176-16,-1-3-48 0,-1 2 0 0,2 0 0 16,0-3 32-16,1 1 0 0,0-3 0 0,-1 0 0 0,1 1-144 15,-2-4-16-15,3 1-16 0,-1-2 0 0,0 2-48 0,0-3 0 16,0 3 0-16,0-2 0 0,-1 2-48 0,0-2-16 16,-1 1 0-16,-1 1 0 0,1 0-48 0,-1 0-16 15,-1 2 0-15,0-1 0 0,0-3 32 0,-2 0 0 0,1 1 0 16,-1-3 0-16,-1 0 64 0,1 1 16 0,-1 0 0 0,-1-2 0 15,2 1-112-15,-2-2-128 0,1 1 176 0,1-3-176 0,-2 0 240 0,2 0-64 16,-2-1-16-16,0 0 0 0,-1 1-160 0,0 2 192 31,1-2-192-31,1 2 192 0,-2 1-192 0,0 1 0 0,0-2 0 0,0 3 0 0,-2 0 224 0,1 1-32 16,0 3-16-16,0 0 0 0,-1-1-176 0,0 0 192 16,1 2-192-16,-1-1 192 0,1 0-192 0,-1 0 160 31,2 2-160-31,-3 0 160 0,1 0-160 0,1 1 128 0,-1 0-128 0,1 0 128 0,-1 0-128 0,0 2 128 15,1-2-128-15,0 0 128 0,0 1-128 0,-1 1 0 0,1 0 0 16,0-2 0-16,0 4 0 0,1-4 0 0,-2 4 0 31,2-3 0-31,-1 3 0 0,0 0 0 0,0 0 0 16,0 0 0-16,-1 2 0 0,1-2 0 0,0 2 0 0,0-2 0 16,-1 2 0-16,1-1 128 0,1-1-128 0,-1 2 128 15,0 2 32-15,-1 1 0 0,2-3 0 0,-1 4 0 16,0-3-160-16,1 3 0 0,-1 0 0 0,1-2 0 15,-2 2 0-15,2-1 0 0,0 1 0 0,0 0 0 16,0 0 0-16,0 0 0 0,0 0 0 0,0 0 0 16,0 0 0-16,0 0 0 0,0 0 0 0,0 0 0 15,0 0 0-15,0 0 0 0,0 0 0 0,0 0 0 16,0 0 0-16,0 0 0 0,0 0 0 0,0 0 0 0,0 0 0 16,4-19 0-16,-5 17 0 0,0 0 0 0,1 0 0 15,-2 2 0-15,2 0 0 0,0-3 0 0,-1 3 0 0,1-1 0 16,-1 1 0-16,1-2 0 0,-1 2 0 0,1 0 0 15,0 0 0-15,0 0 0 0,0 0 0 0,0 0 0 16,0 0 0-16,0 0 0 0,0 0 0 0,0 0 0 16,0 0 0-16,0 0 0 0,0 0 0 0,0 0 0 15,0 0 0-15,0 0 0 0,0 0 0 0,0 0 0 0,0 0 0 16,-8 24 0-16,7-16 0 0,-1 2 0 0,0 1 0 16,-1 1 0-16,0 2 0 0,-1 1 0 0,1 1 0 0,-2 0 0 15,1 2 0-15,-1-1 0 0,-1 1 0 0,-1 2 0 16,-1-2 0-16,-1 1 0 0,1 1 0 0,-2-2 0 15,1-2 0-15,1 3 0 0,-2-3 0 0,1-4 0 16,2 2 0-16,-1-2 0 0,1-2 0 0,-1-1 0 16,2-2 0-16,1-1 0 0,0 1 0 0,0-4 0 15,2 0 0-15,0-1 0 0,1-2 0 0,0 0 0 16,1 0 0-16,1 0 0 0,0-2 0 0,0-1 0 0,0 2 0 16,0-5 0-16,0 6 0 0,0 0 0 0,0 0 0 15,6-22 0-15,-3 15 0 0,-1-2 0 16,1 0 0-16,-1 2 0 0,1 0 0 0,-1 1 0 0,2-4 0 15,0-1-144-15,1-1 144 0,0-2 0 0,0 2 0 16,-2-2-128-16,2 2 128 0,0-3 0 0,0 5 0 0,-1-3 0 16,1 4 0-16,-2-4 0 0,2 4 0 0,-1-4 0 15,1 3 0-15,0-2 0 0,0 2 0 0,0-2 0 16,0 2 0-16,1-3 0 0,0 1 0 0,-1 2 0 16,1 0 0-16,-1-2 0 0,0 3 0 0,0 2 0 15,0-2 0-15,-1 3 0 0,-2 0 0 0,1 2 0 0,-2-2 0 16,0 2 0-16,0 2 0 0,-1-2 0 0,0 4 0 0,-1-2 0 15,1-2 0 1,-1 1 0-16,1 3 0 0,-1 0 0 0,0-2 0 0,-1 1 0 16,2-2 0-16,-1 3 0 0,1-1 0 0,0 1 0 0,0 0 0 0,0 0 0 15,0 0 0-15,0 0 0 0,0 0 0 0,0 0 0 16,0 0 0-16,0 0 0 0,0 0 0 0,0 0 0 16,0 0 0-16,0 0 0 0,0 0 0 0,0 0 0 15,0 0 0-15,0 0 0 0,0 0 0 0,0 0 0 16,0 0 0-16,0 0 0 0,0 0 0 0,0 0 0 0,0 0 0 15,0 0 0-15,0 0 0 0,0 0 0 0,0 0 0 16,0 0 0-16,0 0 0 0,11 23 0 16,-7-18 0-16,1 0 0 0,2 2 0 0,-1-1 0 0,2-1 0 15,1 1 0-15,-1 1 0 0,1-1 0 16,1 1 0-16,0 1 0 0,2 0 0 0,0 2 0 0,3 1 0 0,-1 2 0 16,-1 0 0-16,2-1 0 0,-1-2 0 0,-2 2 0 15,2 1 0-15,-3-3 0 16,0-1 0-16,-1 4 0 0,1-4 0 0,-2 0 0 0,-2-1 0 0,-1 0 0 15,2 0 0-15,-2 1 0 0,-1-1 0 0,1-2 0 16,-1 2 0-16,0-2 0 0,1 3 0 0,-1-4 0 16,0 3 0-16,0-2 0 0,0 3-288 0,0 1 48 0,0 0 16 15,1-1 0 1,1 0-1248-16,1 1-256 0</inkml:trace>
  <inkml:trace contextRef="#ctx0" brushRef="#br0" timeOffset="6">24486 16241 11055 0,'-4'0'976'0,"2"0"-784"0,1 2-192 0,1-2 0 0,0 0 576 0,0-2 80 15,-3 2 16-15,1 0 0 0,-1-2-224 0,1 2-64 16,1-3 0-16,-1 2 0 0,2-3-96 0,0 2-32 16,0 2 0-16,0-4 0 0,2 4 512 0,-2-2 112 15,1-1 16-15,-1 2 0 0,1 1 256 0,-1-2 64 16,1 2 16-16,-1 0 0 0,0 0-96 0,0 0-32 0,0 0 0 0,0 0 0 15,0 0-144-15,0 0-16 16,0 0-16-16,0 0 0 0,9 18 160 0,-9-14 48 0,0-2 0 0,-1 0 0 16,0 0-176-16,-2 0-16 0,2 2-16 0,-2-1 0 15,1 0-224-15,-1 0-32 0,1 1-16 0,-1-3 0 16,1 1-352-16,1 1-80 0,0-3-16 0,1 1 0 16,0 1-208-16,0-2 128 0,0 3-128 0,1-3 0 15,0 4 128-15,0-4-128 0,3 3 0 0,0 1 144 16,1 1-16-16,0 1 0 0,-1 2 0 0,1 0 0 0,0-2 64 15,2 4 0-15,-2-1 0 0,1 1 0 16,0-3-192-16,-1 2 192 0,1-2-192 16,-1 2 192-16,1 0-64 0,0-3-128 0,2 1 192 0,-1-1-64 0,2-2 64 15,1 1 16-15,0 1 0 0,2-2 0 0,-1 0-16 0,1-1 0 16,2 2 0-16,0-3 0 16,-1 3-192-16,2-4 0 0,0 1 128 0,0 1-128 15,0 0 0-15,-1 1 0 0,1-1 0 0,-1 0 0 0,-2 0 0 0,1-2 0 16,-1 4 0-16,2-4 0 15,-1 4 0-15,1-4 0 0,-1 6 0 0,2-5 0 0,0 4 240 16,0-2 0-16,0-2 0 0,1 2 0 0,0-1-240 0,0-2 0 0,0-1 0 16,-1 0 0-16,0 0 0 0,-2-1 0 0,2 1 0 0,1-5 0 15,-1 3 0-15,0-4 144 0,-1 4-144 0,0-4 128 16,0 2 48-16,0 0 0 0,-1-2 0 0,1 1 0 16,-1 1-176-16,2 1 0 0,-1-4 0 0,-1 1 0 15,2 3 0-15,-2-4 0 0,0 2 0 0,1 2 0 16,-2-1 0-16,1-2 0 0,-1 2 0 0,-1-1 0 15,1 1 0-15,1 1 0 16,-1 0 0-16,1 0 0 0,-2-1 0 0,2 1 0 0,-2 0 0 0,0 0 0 0,1-1 0 16,-2-2 0-16,1 4 0 0,-3-2 0 0,1-2 0 0,0 2 0 15,-2-1 0-15,0 2 0 0,0-1 0 0,-1-1 0 16,0 0 0-16,0-1 0 0,2 1 0 0,-1 1 0 16,0-3 0-16,2 1 0 0,1-3 0 0,-3 3 0 15,2-3 0-15,0 2 0 0,1 0 0 0,-2-1 0 16,2 0 0-16,0-2 0 0,0 2 0 0,-1 0 0 15,-1 2 0-15,1 0 0 0,-2 0 0 0,1 0 0 16,-2 1 0-16,-1 1 0 0,0 0 0 0,0 1 0 16,-2 0 0-16,0-1 0 0,-1 2 0 0,0-2 0 0,0 2 0 15,-2 1 0-15,1 1 0 16,-2 0 0-16,1 0 0 0,-1 0 0 0,0 0 0 0,-2 0 0 0,3 0 0 0,0 0 0 16,0 0 0-16,0 0 0 0,0 0 0 0,0 0 0 15,0 0 144-15,-20 0-144 0,19 0 160 0,-1 0-160 16,0 0 320-16,1 0-16 0,0 0-16 0,0 0 0 15,0 0-288-15,-1-3 0 0,2 3-128 0,-1 3 128 16,0-3 0-16,1 0 0 0,0 0 0 0,0 0 0 16,0 0 0-1,0 0 0-15,0 0 0 0,0 0 0 0,0 0 0 0,0 0 0 16,0 0 0-16,0 0 0 0,0 0 0 16,0 0 0-16,0 0 0 0,0 0 0 0,0 0 0 0,0 0 0 15,0 0-128-15,0 0 128 0,0 0 0 0,0 0 0 16,-18 9 0-16,17-11 0 0,1 2 0 0,-1 0 0 15,0 0 0-15,0 0 0 0,-1 0 0 0,0-3 0 16,1 3 0-16,-1 0 0 0,0-1 0 0,1 1 0 16,1 0 0-16,0 0 0 0,0 0 256 0,0 0 0 15,0 0 0-15,-19-6 0 0,15 6-112 0,-1-2-16 16,1 0-128-16,-4 2 192 0,1-2 32 0,-2-1 0 16,-2 2 0-16,-1-1 0 0,-2-1-224 0,-2 2 0 15,0-2 0-15,-3 0 0 0,1 3 0 0,-1-3 0 0,2 2 0 0,1-4 0 16,1 4 0-16,0-4 0 0,1 1 0 0,1-2 0 15,2 2 0-15,1-2 0 0,0 2 0 0,3-2 0 16,-1 1 0-16,2 2 0 0,1-1 0 0,0 0 0 16,3 2 0-16,-2-1 0 0,1 2 0 0,1-1 0 15,1-1 0-15,-2 2 0 0,2 1 0 0,-2-3 0 16,2 3 0-16,0 0 0 0,0 0 0 0,0-2 0 16,-2 2 0-16,2 0 0 0,0 0 0 0,-1 0 0 15,1 0 0-15,0 0 0 0,0 0 0 0,1 0 0 0,0 2 0 0,0-2 0 16,0 0 0-16,0 0 0 0,0 0 0 0,0 0 0 15,0 0 0-15,0 0 0 0,24 9-128 0,-15-8 128 16,-2 2 0-16,5-1 0 0,1 2 0 0,3 0 0 16,4-1 0-16,-1 2 0 0,2-1-128 0,-3-2 128 15,1 2 0-15,-3-4 0 0,0 3 0 0,-1 0 0 16,0-1 0-16,-2 0 0 0,1 1 0 0,-2-3 0 16,-1 0 0-16,2 1 0 0,-1-1 0 0,-1 0 0 15,1 0 0-15,1-1 0 0,-3 1 0 0,1 0 0 16,-1 0 0-16,0 0 0 0,0 0 0 0,-2 0 0 15,1 0 0-15,-2 0 0 0,2 1 0 0,-3 1 0 16,2-2 0-16,-2 3 0 0,-1-3 0 0,0 0 0 16,0 1 0-16,-2-1 0 0,0-1 0 0,0 1 0 15,0-3 0-15,-1 0 0 0,1 3 0 0,-1-3 0 16,1-1 0-16,-2 2 0 0,1 1 0 0,1-2 0 0,-2-1 0 16,0 2 0-16,1-2 0 0,0 2 0 0,-1-2 0 0,1 2 0 15,0-1 0-15,-1 2 0 0,2-2 0 0,-2 2 0 16,2-1 0-16,-2 2 0 0,0 0 0 0,-1 0 0 15,0-3 0-15,0 3 0 0,0 3 0 0,0-3 0 16,0 2 0-16,-1 2 0 0,1-4 0 0,0 0 0 16,0 0 0-16,-5 20 0 0,1-12 0 0,0 0 0 15,2 0 0-15,-2 1 0 0,0 2 0 0,0 0 0 16,0-1 0-16,-1 3 0 0,0-2 0 0,0 4 0 0,0-3 0 16,0 4 128-16,-1-2-128 0,0 0 0 0,0 1 128 0,-1 1 0 15,0 0-128-15,0 1 192 0,-1-1 112 16,-1-2 16-16,2 2 0 0,-2-2 0 15,1 1-320-15,0-3 0 0,1 2 0 0,-1-4 0 0,2 0 0 0,0-2 0 16,1 1 0-16,0-3 0 0,2-2 0 0,0 0 0 16,1-1 0-16,-1 0 0 0,2-3 0 0,0 2 0 15,-1-4 0-15,2 2 0 16,0-4-688-16,0-1-144 0,2 0-16 0,0-3-16 16,2-5-448-16,1 0-96 0,0-2 0 0,1-5-18688 15</inkml:trace>
  <inkml:trace contextRef="#ctx0" brushRef="#br0" timeOffset="7">26439 13576 14735 0,'-2'-2'1312'0,"2"2"-1056"0,0-3-256 0,0 3 0 0,2 0 368 0,-2-1 16 16,0 1 0-16,0-3 0 15,1 0 320-15,-1 1 80 0,1 0 16 0,-1 2 0 0,0 0-16 0,0 0 0 0,0 0 0 16,0 0 0-16,0 0 336 0,0 0 64 0,0 0 16 0,0 0 0 16,0 0 64-16,-13 16 16 0,8-9 0 0,0-1 0 15,0 0-160-15,-1 1-32 0,-1 2 0 0,0-3 0 0,1 0-128 16,-2 4-48 0,0-4 0-16,0 4 0 0,0-2-192 0,-1 0-32 0,2 1-16 0,-1 1 0 15,1-3-416-15,-1 5-96 0,0-3-16 0,0 4 0 16,0-1-16-16,-1-1 0 15,1 2 0-15,1-1 0 0,-2 0 0 0,1 2 0 0,-1-2 0 0,0 1 0 0,1 2 32 0,0-4 0 16,0 4 0 0,0-3 0-16,2 2 16 0,0 0 0 0,0-1 0 0,1 0 0 0,-1 2-32 0,1-2 0 15,-2 0 0-15,1 2 0 16,1-1 0-16,0 0 0 0,0 0 0 16,1-2 0-16,-1 2-16 0,1-2-128 0,0 3 192 0,2-2-64 15,-1-4 0-15,1 4-128 0,-1 0 192 16,2 0-64-16,-1 2-128 0,0-4 0 0,1 4 0 15,0-3 0-15,0 0 0 0,-1-1 0 0,1 4 0 16,1-2 0-16,0-1 0 0,-1-1 0 0,1 2 0 0,0-2 0 16,-1 2 0-16,1-4 0 0,-2 2 0 0,2 0 0 15,-1 2 0-15,1-4 0 0,0 4 0 0,0-3 0 16,1 2 0-16,-1 0 0 0,0 0 0 0,2 0 0 16,-1 0 176-16,-1 1-48 0,1-5-128 0,0 3 192 15,1 1 0-15,-1-3 0 0,0 4 0 0,0-3 0 16,2 0-192-16,-2-1 0 0,0 3 0 0,0-5 0 0,2 3 0 15,-2-1 0-15,2-3 0 0,-2 0 0 0,1 1 0 16,1 2 0-16,1-3 0 0,-1 4 0 0,1-1 0 0,1 1 0 16,-1 0 0-16,-1-2 0 0,2 2 0 0,-1-2 0 15,0 3 0-15,-1-4 0 0,1 3 0 0,0 1 0 16,0-1 0-16,-1 0 0 0,1-1 0 0,0 0 0 16,1-2 0-16,-2 3 0 0,1-4 0 0,-1 0 0 15,0-2 0-15,1 2 0 0,0 0 0 0,-1-2 0 16,2-1 0-16,-1 2 0 0,0-1 0 0,1-2 0 15,-2 5 0-15,1-4 0 0,-1 0 160 0,0-2-160 16,0 2 160-16,-1 0-160 0,1 0 272 0,-1-2-32 16,1 4-16-16,-1-1 0 0,1-2-224 0,-1 2 0 0,1 0 0 15,0-1 0-15,0 2 0 0,-1-1 0 0,1 2 0 16,-2-3 0-16,1 0 0 0,0 3 0 0,0-2 0 16,-1-1 0-16,2 0 0 0,-2 1 0 0,0 1 0 15,0-4 0-15,1 2 0 0,-1-1 0 0,-1-2 0 16,0 1 0-16,1 2 0 0,-1-3 0 0,-1 0 0 0,1 0 0 15,0 0 320-15,-1 0-48 0,1 0 0 0,0 0 0 16,0 0-128-16,0 0-16 0,0 0-128 0,0 0 192 16,0 0 0-16,-19-19-16 0,14 17 0 0,-1-2 0 15,0-2-176-15,-2 0 128 0,1 0-128 0,-3-1 128 0,3 4 16 16,-3-5 0-16,0 0 0 0,-2-2 0 16,2 0-16-16,-3 1 0 0,2-3 0 0,0 2 0 0,0 0-128 15,0-2 0-15,0 2 0 0,0-3 0 0,-2 4 240 0,2-4 16 16,-1 1 0-16,-1 2 0 0,2-1-256 15,0 1 0-15,-1 0 128 0,-1 0-128 0,2 0 0 0,-1-2 0 16,-1-1 0-16,2 4 0 0,-1-4 256 0,3 7 0 16,2 0 0-16,-1 0 0 0,0-4-256 0,-3 0 0 15,0 1 0-15,-1-3 0 0,1 2 0 0,1 0 0 16,3 0 0-16,0 2 0 0,2-1 0 0,0 1 0 16,0 2 0-16,1 0 0 0,0 0 0 0,2 0 0 0,1 2 0 15,-1 0 0-15,1 2-128 0,1-2 128 16,-1 4 0-16,1 0 0 0,1 0 0 0,0 0 0 0,1 4 0 15,0-2 0-15,1 2-128 0,-1 0 128 16,1-1 0-16,1 2 0 0,1 3 0 0,3 2-128 16,2 2 128-16,0 3 0 0,1-3 0 0,1 2 0 0,-1 1 0 15,2 1 0-15,0-4 0 0,0 2 0 0,-2-2 0 16,0 0 0-16,4 2 0 0,-2 1 0 0,2-1-128 0,-1 0 128 16,-1 0 0-16,0-2 0 0,2 1 0 0,-4-1 0 15,1-3 0-15,-1 1 0 0,0 0 0 0,-1-1 0 16,0-2 0-16,-1 1 0 0,1 0 0 0,-2-2 0 15,0 0 0-15,-1 3 0 0,1-6 0 0,-1 4 0 0,-1-4 0 16,-1 0 0-16,1 0 0 0,-1-3 0 0,-1 3 0 0,0-2 0 16,-1 2 0-16,0-3 0 0,0 0 0 0,0 0 0 15,-1 0 0-15,1-3 0 16,-1 3 0-16,1-1 0 0,-2 1 0 0,2 0 0 0,-1-3 0 0,-1 3 0 16,1-2 0-16,-1 1 0 0,1-2 0 0,-1 3 128 15,2-2-128-15,-2 1 0 0,0 1 0 0,1-3 0 16,0 2 0-16,-1 1 0 15,1-3 0-15,0 3 0 0,-1-3 0 0,2 0 0 16,-2-1 0-16,1 2 0 0,0-2 0 0,0-2 0 0,2 0 0 0,-2 0 0 0,2-3 0 16,0-1 0-16,-1 0 0 0,1 0 128 15,1-2-128-15,-1-3 0 0,1 2 0 0,-1-3 0 16,0 3 0-16,1-3 0 0,0 0 0 0,2-1 0 16,0 3 0-16,-1-2 0 0,2 0 128 0,0 0-128 15,0 1 0-15,-1 1 144 0,2 0-144 0,-1 0 0 16,1 2 0-16,0-1 0 0,-1 3 0 0,2-1 0 0,0 0-224 0,2-1 80 15,1 2 16-15,-1-3 0 0,2 1 0 0,1 2 0 16,-2-2-1088-16,3-3-192 0,0 1-64 0,3 2 0 16,0-3-144-16,0 4-48 0</inkml:trace>
  <inkml:trace contextRef="#ctx0" brushRef="#br0" timeOffset="8">23676 10322 4079 0,'-2'0'368'15,"-1"0"-368"-15,2 0 0 0,1 0 0 16,-1 0 0-16,0 0 0 0,-1-2 848 0,-1 2 112 16,-2 0 32-16,0-3 32 0,0 3 384 0,1-3 96 15,0 0 16-15,2 0 16 0,-1 1 64 0,2-2 32 0,0 1 0 0,1 0 32 16,1-1-576-16,0 0-128 0,2-1 0 0,1 2 0 15,-1-1-384-15,0 1-96 0,1 0-16 0,-1 0 32 16,1 1-32-16,0 1 0 0,-1-2 0 0,0 3 32 16,-1 0 16-16,0 0 16 0,-1 0 0 0,0 0 16 15,0 3 224-15,0-3 64 0,1 0 0 0,0 1 16 0,-1 0-144 0,1 0-16 16,0 2-16-16,1-2 32 0,0 1-368 0,0 1-64 16,2-2-16-16,-2 2 32 0,2 0-112 0,-1 2-32 15,2-1 0-15,-1 2 16 0,1 0 96 0,-1 1 0 16,2-1 16-16,-3 1 32 0,0 2 64 0,0 1 16 15,0 0 0-15,-2 0 0 0,2 2-144 0,-2 0-32 16,1 3 0-16,-1-1 0 0,2-2-48 0,-2 2-16 16,1 0 0-16,1-1 0 0,-2-1-16 0,2 2-128 15,-2-2 192-15,2 2-64 0,0 1-128 16,1 1 0-16,-2-1 0 0,1 1 0 0,1-3 0 0,-1 3 0 16,1 0 0-16,0 2 0 0,0-2 0 0,-2 0 0 0,2 2 128 15,0 0-128-15,-1 0 416 0,0 1 0 0,-1-3 0 0,1 0 0 16,-2 3-416-16,1-5 0 0,-2 0 0 0,0 1 0 15,1-2 192-15,-1 2-64 0,1 1 0 0,-2-3 0 16,0 3 0-16,-1-4 0 0,1 4 0 0,-1-3 0 16,1 0-128-16,-1 0 0 0,1-1 0 0,-2-2 0 15,1 2 0-15,1-2 0 0,-1-1 0 0,0 1 0 16,-1-3 128-16,1 4-128 0,0-3 192 0,0 1-64 0,-1 3-128 16,0-3 0-16,0 1 0 0,-1 3 0 0,1-1 0 15,-2 0 0-15,0 0 0 0,-1 0 128 0,2-1 64 0,-2 0 0 16,-2 0 0-16,2 0 0 0,-1 1-192 0,1-3 192 31,-1 1-192-31,0-1 192 0,1 1-64 0,0 0 0 0,0-4 0 0,0 3 0 0,1-2-128 0,1-1 0 16,0 3 0-16,0-3 0 0,0-2 0 0,1 2 0 31,0 0 0-31,0 0 0 0,-1 1 0 0,1-3 0 16,1 1 0-16,1 2 0 0,-3-4 0 0,2 1 0 15,-1 1 0-15,0-1 0 0,0 2 0 0,-1-2 0 0,1 2 0 16,-1-3 0-16,2 2 0 0,-1 0 0 15,-1 2 0-15,0-1 0 0,0 0 0 0,-1-1 0 0,2 0 0 16,-1 0 0-16,1-2 0 0,-2 1 0 0,3-1 0 0,-1 0 0 16,-1 0 0-16,2-1 0 0,-2 2 0 0,1-4 0 15,1 2 0-15,-2 0 0 0,1 0 0 0,-1-1 0 16,1 2 0-16,-1-1 0 0,0 2 0 0,-1-1 0 16,0 0 0-16,0 0 0 0,1 0 0 0,0-1 0 15,0 3 0-15,-1-5 0 0,1 3 0 0,0-3 0 16,0 3 0-16,-2 1 0 0,1-2 0 0,0 2 0 15,1-2 0-15,-1-1 0 0,3 2 0 0,-1-3 0 0,0 2 0 16,1 0 0-16,0 0 0 0,1-2 0 0,0 0 0 0,-1 0 0 16,1 0 0-16,0 0 0 0,-2 0 0 0,2 0 0 15,-1 0 0-15,1 0 0 0,-1 0 0 0,0 0 192 16,1-2-192-16,-1-1 192 0,-1 2 0 0,2 1 16 16,0 0 0-16,0 0 0 0,0 0-208 0,-3-21 0 15,3 13 0-15,0 2 0 0,0-2 0 0,0 0 0 16,1-2 0-16,-1-1 0 0,1 1 128 0,-1 0-128 15,1-2 176-15,-1-2-176 0,-1 0 128 0,1 0-128 0,1-1 0 16,-1-1 0-16,0 0 0 0,0 0 0 0,-1 0 0 16,0-1 0-16,1 3 0 0,-1-1 0 15,-1 1 0-15,1 0 0 0,0 3 0 0,0-1 0 0,1 3 0 0,-2-1 0 16,1 3 0-16,0-1 0 0,0 2 0 0,-1 1 0 16,1 0 0-16,1 1 0 0,-1 0 0 0,1 2 0 15,0-1 0-15,0 2 0 0,0 1 0 0,0 0 0 16,0 0 0-16,0 0 0 0,-1 1 0 0,1 2 0 15,0-1 0-15,-1 0 0 0,1 2 0 16,0-4 0-16,0 0 0 0,-3 23 0 0,2-11 0 0,0-1 0 16,1 4-176-16,-2 1 176 0,1-1-192 0,0 1 192 0,0 1-176 15,-1 1 176-15,1-1-160 0,0 0 160 0,0-3 0 16,-1 1 0-16,1 1 0 0,0-5 0 0,1 1 0 0,-1-1 0 16,1 3 0-16,-2-4 0 0,2 0 0 0,0 1 0 15,-1 1 0-15,2-2 0 0,-1-2 0 0,0 3 0 16,-1-4 0-16,1 2 0 0,0-2 0 0,0-1 0 15,0 1 0-15,0-1 0 0,0 0 0 0,0-4 0 16,0 2 0-16,0-1 0 0,-1-2 0 0,1 1 0 16,0-2 0-16,0 0 0 0,0 2 0 0,0-2 0 0,1-2 0 15,-1 2 0-15,1 0 0 0,-1 0 0 0,0 0 0 16,0 0 0-16,0 0 0 0,0 0 0 0,0 0 0 0,0 0 0 31,20-6 0-31,-15 2 0 0,0 4 0 0,1-4 0 0,1 2 160 0,1-3-32 16,1 2 0-16,1-1 0 0,1-2 16 0,1 2 0 0,2-2 0 0,1 1 0 15,1 0-144-15,0-1 160 0,0 0-160 0,0-1 160 16,0 1-32-16,0-4-128 0,1 2 192 0,1-2-64 16,-2 1-128-16,1-1 0 0,-1 0 0 0,2 0 0 15,0-2 0-15,-1 1 0 0,-2 1 0 0,1 0 0 16,0 0 0-16,0-2-176 0,3 0 176 0,-2-2-192 16,2 2-576-16,1-5-112 0</inkml:trace>
  <inkml:trace contextRef="#ctx0" brushRef="#br0" timeOffset="9">24156 15034 6447 0,'-4'3'576'0,"2"-3"-576"0,1 1 0 15,-1 2 0-15,2-3 848 0,-1 2 64 0,-1-2 16 0,-2 4 0 0,-1-1 128 0,0 1 32 16,1 1 0-16,1-1 0 0,0-2-16 0,1 2 0 16,0 0 0-16,1-2 0 0,1 1-272 0,0-2-48 15,1 1-16-15,-1 1 0 16,2 1 400-16,-1-4 80 0,0 3 0 0,0 0 16 0,2-3 112 0,-1 3 0 15,2-3 16-15,0 3 0 0,-1 1-336 0,2-2-80 16,0 2-16-16,0-2 0 0,0 2-352 0,0 0-64 16,0-2 0-16,0 2-16 0,0-2-144 0,1 2-32 15,-1-4 0-15,0 3 0 0,1-3 64 0,2 1 16 0,-2-1 0 0,1 0 0 16,1 0-96-16,0-1-32 0,1 1 0 16,1 0 0-16,0-3 32 0,1 3 0 0,1-4 0 0,-1 4 0 15,1-2-112-15,-1-1 0 0,0 2-16 0,0-4 0 16,1 4-32-16,-1-4 0 15,2 1 0-15,-2 1 0 0,0-1 0 0,-1-2 0 0,1 1 0 0,0 0 0 16,-2 2-144-16,1 0 192 0,0-2-192 0,0 1 192 0,1 2-192 16,0-2 0-16,-1 0 0 0,0 2 128 0,1-2-128 0,-1 0 128 15,2-1-128-15,-1 2 128 0,3-4 16 0,-2 1 0 16,2 0 0-16,-1-1 0 0,2 0 0 0,0-1 0 16,0 0 0-16,1 2 0 0,0-3-144 0,-1 3 0 15,1-1 144-15,0 1-144 0,-1 0 144 0,-2 1-144 16,1 0 192-16,1 0-192 0,-3 1 128 0,1 0-128 15,-1-1 0-15,0 2 0 0,1-1 0 0,-5 1 0 16,1 2 0-16,-2-1 0 16,5 2 208-16,-1-4-64 0,1 2-16 0,2-2 0 0,-1 1-128 0,0-3 0 0,-1 0 0 15,-1-1 128-15,1 0 32 0,0 1 0 0,-1 0 0 16,0-4 0-16,0 1-160 0,0 1 192 16,0 0-192-16,2-2 192 0,0 2-192 0,0-2 160 0,0 1-160 15,0-1 160-15,0 1-32 0,1-1 0 16,-1-2 0-16,0 1 0 0,0 0-128 0,1 0 0 0,0 0 0 0,-1 0 0 15,-1 2 0-15,0-1 0 0,-1-1 0 0,-1 4 0 16,0-3 0-16,-2 0 0 0,2 1 0 0,-1-1 0 16,-1-1 240-16,1 0-48 0,1-1 0 0,0-1 0 15,1 1-64-15,0-4 0 0,0 0-128 0,2 0 192 0,0-3 0 16,0 3-16-16,-2-2 0 0,1 2 0 16,2-1-176-1,-2-1 0-15,2 2 0 0,-3 1 0 0,1 1 0 0,-1 0 0 16,0 0 0-16,0-1 0 0,1 3 0 0,-2-2 0 0,-1 4 0 0,1-2 0 0,-1 0 144 0,0-1 112 15,-2 3 0-15,2-2 16 0,-3 2-272 0,1-2 0 16,-1 2 0-16,1-3 0 0,0 1 0 0,-1 2 0 31,0-2 0-31,1-2 0 0,-1 2 0 0,1-1 0 16,-1-1 0-16,2 0 0 0,0-2 0 0,0 0 0 0,1 1 0 0,-1-1 0 0,0 0 0 16,-1-3 0-16,0 3 0 0,0 1 0 15,-2 3 0-15,0-2 0 0,2 1 0 16,-2 0 0-16,-1 1 0 0,-1 0 0 0,1 2 0 0,-1 1 0 0,-1 2 288 0,0 1-48 0,2-3-16 15,-1 3 0-15,-1 0-224 0,1-2 0 32,-1 2 0-32,1 0 0 0,0 0 0 0,0-3 0 0,0 2 0 15,0 0 0-15,1-3 0 0,-2 2 0 0,2-2 0 16,-2 0 0-16,2 1 0 0,0-3 0 0,1 2 0 0,-3 0 0 16,2 0 0-16,-2 4 0 0,1 0 0 0,-1-3 0 15,-1 2 0-15,2-2 0 0,-2-1 0 16,2 0 0-16,-2-1 0 0,0 1 0 0,0 3 0 0,2-4 0 15,-1 3 0-15,1-1 0 0,0 0 0 0,0-1 0 0,1 4 0 16,-3-4 0-16,3 4 0 0,-2-3 0 16,2 3 0-16,-2-2 0 0,2 2 0 0,-2 0 0 0,1 0 0 15,-1 0 0-15,1 2 0 0,-1-2 0 0,0 0 0 0,0-1 0 16,-1 4 0-16,1-3 0 0,-2 3 0 0,1-1 0 16,-1 2 0-16,1-2 0 0,-1 2 0 0,0-1 0 15,-1 2 0-15,1-1 0 0,-1 0 0 0,-1 2 0 16,2 0 0-16,-1 0 0 0,0 0 0 0,0 0 0 15,-2 0 0-15,2 0 0 0,0 2 0 0,-2-2 0 16,3 0 0-16,0 0 0 0,0 0 0 0,0 0 0 16,0 0 0-16,0 0 0 0,0 0 0 0,0 0 0 15,0 0 0-15,0 0 0 0,0 0 0 0,-18 12 0 16,14-8 0-16,0 1 0 0,-1-2 0 0,0 3 0 16,-1 1 0-16,-1-1 0 0,-1 1 0 0,0 2 0 0,-1-3 0 15,0 0 0-15,-2 4 0 0,0-2 0 0,0 0 0 16,-3 1 0-16,4 1 0 0,-2-3 0 0,0 2 0 0,1 0 0 15,-1 0 0-15,1-2 0 0,1 0 0 16,2-1 0-16,0 0 0 0,1 1 0 0,1-1 0 0,-2-3 0 16,3 2 0-16,-1 0 0 0,0 0 0 0,1-1 0 15,0 0 0-15,-1 1 0 0,1 1 0 0,0-2 0 16,0-1 0-16,0 1 0 0,0 1 0 0,2-4 0 0,-2 2 0 16,1-1 0-16,0-1 0 0,0 2 0 0,1-3 0 15,-1 0 0-15,2 0 0 0,-1-3 0 0,1 2 0 16,-1-1 0-16,2-1 0 0,0-1 0 0,-1 1 0 0,2 0 0 15,-1 0 0-15,1-4 0 0,0 1 0 0,1-2 0 16,1 1 0-16,0 2 0 0,1-3 0 0,0 2 0 16,1 2 0-16,1-2 0 0,1-1 0 0,2-1 0 15,0 0 0-15,1-1 0 0,0 2 0 0,0-1-128 16,1-1 128-16,0 2 0 0,1 0 0 0,2-2 0 16,-1 2 0-16,-1-3 0 0,2 4 0 0,-4 0 0 15,0 0 0-15,0 0 0 0,-1 0 0 0,0 2 0 16,-1-2 0-16,1-1 0 0,-2 1 0 0,0 0 0 15,0 0 0-15,-1-1 0 0,1 2 0 0,-1-2 0 0,0 1 0 16,0 2 0-16,0-2 0 0,-1 3 0 0,1-1 0 16,-1 1 0-16,-1 0 0 0,1 0 0 15,0 1 0-15,-1 1 0 0,0-2 0 0,1 3 0 0,-2-2 0 0,2 0 0 16,-2 0 0-16,1 1 0 0,-1-1 0 0,1 2 0 16,-2-1 0-16,1 1 0 0,0 1 0 0,-1-1 0 15,-1 0 0-15,1 2 0 0,-1-1 0 0,0 1 0 16,0-2 0-16,-1 2 0 0,1 0 0 0,-1 1 0 0,1-2 0 15,0-1 0-15,0 0 0 0,0 0 0 0,0 0 0 16,0 0 0-16,0 0 0 0,-7 21 0 0,6-20 0 0,0 4 0 16,1-4 0-16,0 2 0 0,0 0 0 0,0 0 0 15,1 1 0-15,0 1 0 0,1-1 0 0,0 3 0 16,1 1 0-16,-1 0 0 16,2 3 0-16,-1-1 0 0,1 2 128 0,0 0-128 15,1 2 0-15,0 2 0 0,-2-1 0 0,1 1 0 16,1 0 208-16,-1-1-48 0,-2-1-16 0,1 2 0 15,-1 2-144-15,-1-4 0 0,1 1 0 0,-2-2 0 0,0 0 0 0,0-1 0 16,0 0 0-16,0-2 0 0,-2-1 0 0,2 1 0 16,0-2 0-16,2-1 0 0,-2 0 0 0,1-1 0 0,0-3 0 15,0 0 0-15,2 1 0 0,-2-1 0 0,2 0 0 16,0 0 0-16,1 0 0 0,1 1 0 0,0 1-144 0,1-1 144 16,0 2 0-16,2-3 0 0,-2 1 0 15,1 3 144 1,2 1-848-16,1 1-192 0,0 2-16 0,0 0-20256 0</inkml:trace>
  <inkml:trace contextRef="#ctx0" brushRef="#br0" timeOffset="10">20798 14964 7359 0,'-3'1'656'0,"2"2"-528"0,0-3-128 0,1 0 0 0,0 0 496 0,0 2 64 16,-2-2 16-16,0 1 0 0,-1 2 192 0,1 0 64 15,1-3 0-15,-1 3 0 0,2-3-288 0,-1 0-48 16,0-3-16-16,1 3 0 0,-1 0 80 0,1-3 16 16,-1 3 0-16,1-4 0 0,-2 4 384 0,1-2 96 15,1 2 16-15,0 0 0 0,0 0-144 0,0 0-32 16,0 0 0-16,0 0 0 0,0 0-224 0,0 0-48 16,0 0-16-16,0 0 0 0,0 0-176 0,0 0-48 15,0 0 0-15,0 0 0 0,0 0-80 0,0 0-32 0,0 0 0 0,0 0 0 16,0 0-96-16,-4-21-32 0,7 19 0 0,-1-4 0 15,1 2 176-15,-2-1 16 0,1-1 16 0,0 3 0 16,0-5 192-16,-1 2 32 0,1-3 16 0,-1 3 0 16,0-1 16-16,-1 1 0 0,0-3 0 0,0 0 0 15,1 2-176-15,-1 1-48 0,0-3 0 0,2 2 0 0,-1-2-80 16,0 1-32-16,2 0 0 0,-1-2 0 0,1 0 64 16,-1 1 16-16,0-3 0 0,3 2 0 15,-1-2-48-15,0-1-16 0,2 1 0 0,-1 1 0 0,0-1-160 0,1-1-128 16,0 1 192-16,2-1-192 0,-2 4 272 0,0-5-48 15,1 2-16-15,0 0 0 0,0 1-208 0,-1 0 0 16,0 0 0-16,1 2 0 0,-1 0 0 0,0-1 0 16,0-2 0-16,2 0 0 0,0-1 320 0,1 0 0 15,1 0 16-15,0-2 0 0,1 1-336 0,0-1 0 16,1-1 0-16,-1 0 0 0,3 0 0 0,-2 1 0 16,2-1 0-16,0 0-128 0,0 1 128 0,0 2 0 0,1-2 0 15,-2 1 0-15,1-1 0 0,1 2 0 16,1-3 0-16,-2 1 0 0,0 1 0 0,0 2 0 0,-2-3 0 15,1 4 0-15,-2-1 0 0,0-1 0 0,0 1 0 0,-1 2 0 16,0-2 0-16,0-1 0 0,1 1 0 0,0-1 0 16,0 2 0-16,0-4 0 15,0 3 0-15,1-2 0 0,-1 2 0 16,-1 0 0-16,1-1 0 0,-1 0 0 0,2-2 0 0,-1 1 0 0,0 2 0 0,0 0 0 16,1 2 0-16,-4-1 0 0,0 3 0 0,0 2 0 15,2-3 0-15,-1 2 0 16,1 1 0-16,-2-3 0 0,1 3 0 0,0 0 0 0,-1 1 0 0,1-1 128 0,1-3 48 15,0 2 16-15,1 0 0 0,-1-1 0 16,1-1-192-16,0 2 0 0,1-3 0 0,2-1 0 0,-2 1 0 0,2 0 0 16,-2 0 0-16,2-2 0 0,-2 2 0 15,-1 0 0-15,2 1 0 0,-3-1 0 16,1 0 0-16,0 2 0 0,0-2 0 0,0 1 0 0,0 2 0 0,-1 0 0 16,1-1 0-16,-2 0 0 0,1 2 0 0,-1 0 0 15,-1 0 0-15,1 0 0 0,-2 2 0 0,1-2 0 16,-1 1 0-1,1-1 0-15,0-1 0 0,0 3 0 0,2-3 0 0,-3 1 0 0,0 0 0 0,2 0 0 16,0 0 0-16,-1-3 0 16,1 3 0-16,-2-2 0 0,2 2 0 0,0 0 0 15,-1 0 0-15,1 2 0 0,1-2 0 0,-1 0 0 16,-1 2 0-16,1-2 0 0,2 1 0 0,0 0 0 16,0 0 0-16,0 1 0 0,1 1 0 0,-1 0 0 0,0-1 0 0,-1 2 0 15,0-1 0-15,-2 2 0 16,2-1 0-16,-1-1 0 0,-1 2 0 0,0-1 0 0,-2 0 0 15,0 0 0-15,0-1 0 0,1 2 0 0,-1-4 0 0,0 4 0 16,-1-2 0-16,1 0 0 0,-1-1 0 0,0 2 0 16,0 2 0-16,-1-3 0 0,1 2 0 0,-2 1 0 15,2-3 0-15,0 3 0 0,0-2 0 0,0 1 0 16,0-2 0-16,1 3 0 0,-2-2 0 0,1 2 0 16,1-1 0-16,-1 1 0 0,0-3 0 0,0 3 0 15,1-2 192-15,-1 2-64 0,0-2-128 0,0 2 0 16,1-2 0-16,0 1 0 0,0-1 0 0,-1 2-176 15,2-1 176-15,-2 1-128 0,1-2 128 0,0 0 0 0,0 2 0 0,0-2 0 0,0-1 0 0,2 2 0 32,-2-1 0-32,0-2 0 0,0 2 0 0,1-2 0 15,-1 0 0-15,1-1 0 0,1 2 0 0,-2-1 0 16,1 1 0-16,-1-3 0 0,2 2 0 0,-2 1 0 0,0-2 0 16,-1 1 0-16,3 0 0 0,-4 2 0 0,3-2 0 0,-2 2 0 15,1 2 0-15,-1-3 0 0,-2 2 0 16,2-1 0-16,0 0 0 0,0 0 0 0,-1 2 0 0,0-4 0 15,-2 4 0-15,2 0 0 0,0 0 0 0,-2 0 0 16,2-2 0-16,-2 2 0 0,2-3 0 0,-3 2 0 16,2-2 0-16,-1 3 0 0,-1 0 0 0,2-2 0 15,-2 1 0-15,0-2 224 0,-1 1-48 0,0 1-16 16,0 1 64-16,-1 0 16 0,0-3 0 0,-2 2 0 0,3 1-240 16,0 0 0-16,0 0 0 0,0 0 0 0,-22 0 0 0,16 0 128 15,-1 0-128-15,-1 0 0 0,-1 0 288 0,1 0-32 16,-2 0-16-16,-1 0 0 0,-2-3-240 15,1 1 0-15,1 1 0 0,-1-2 0 0,-2-1 0 0,-1 0 0 16,2 2 0-16,-1-4 0 0,2 2 0 0,-1 2 0 16,1-2 0-16,1-2 0 0,0 1 0 0,-1 1 0 15,3 1 0-15,-1-1 0 0,1-1 0 0,0 1 128 16,2 1-128-16,-1 0 0 0,1-1 0 0,1 2 0 16,1-1 0-16,0 2 0 0,1-1 0 0,-1 1 0 15,3 1 0-15,-1 0 0 0,2-3 0 0,0 6 0 16,1-3 0-16,0 0 0 0,0 0 0 0,1-3-128 0,2 3 128 15,-1 0 0-15,1 0 0 0,0 0 0 0,2 0 0 0,1 3 0 16,1-3 0-16,-1 0 0 0,1-3 0 0,2 3 0 16,0 3 0-16,0-3 0 0,1 1 0 0,3 1 0 15,-1-2 0-15,2 0 0 0,-1 0 0 0,1 0 0 16,1 0 0-16,-2-2-128 0,-2 1 128 0,2 1 0 16,0 0 0-16,1 0 0 0,0-3 0 0,-2 3 0 0,0 3 0 15,1-3 0-15,-2 3 0 0,0-2 0 0,-1 2 0 16,0-1 0-16,0 2 0 0,-2-1 0 0,0 0 0 0,-1 0 0 15,-1 0 0-15,-1 1 0 0,-1 2 0 0,0-3 0 16,-2 3 0-16,1 0 0 0,-2-2 0 0,0 2 0 16,-1-2 0-16,0 2 0 0,-1-2 0 0,0 1 0 15,-1-2 0-15,1 0 0 0,-1 1 0 0,0-1 0 16,1 1 0-16,0-2 0 0,0 1 0 0,-2-2 0 16,3 2 0-16,-2-1 0 0,1-1 0 0,-1 2 0 15,2-3 0-15,-1 2 0 0,0 0 0 0,0 0 0 16,-1 2 0-16,1-2 0 0,0 2 0 0,-2 2 0 0,1 0 0 15,1 0 0-15,-2 1 0 0,1-1 0 0,-1 1 0 16,0 2 0-16,0-2 0 0,1 2 0 16,-2-2 0-16,0 2 0 0,2 0 0 0,-2-3 0 0,-1 4 0 0,1-4 0 15,-1 0 0-15,2 2 0 0,-2 0 0 0,-1 2 0 16,1-1 0-16,-2-2 0 0,2 2 0 0,-2 1 0 16,1-3 0-16,-2 2 0 0,1 1 0 0,-2 0 0 15,2 1 0-15,0-1 0 0,-2 0 0 0,1 2 0 16,0 0 0-16,0 1 0 15,1-4 0-15,1 4 0 0,-2-1-128 0,2 2 128 0,-1 1 0 0,1 1 0 32,2 0-816-32,1 0-48 0,3-1-16 0,3-4-17616 0</inkml:trace>
  <inkml:trace contextRef="#ctx0" brushRef="#br0" timeOffset="11">26186 10280 6447 0,'-1'0'576'0,"1"0"-576"0,0 0 0 0,0 0 0 32,0 0 720-32,0 0 48 0,0 0 0 0,-1 0 0 15,1 2 592-15,0-2 128 0,0 0 32 0,0 0 0 0,0 0-496 0,0 0-112 16,0 0-16-16,0 0 0 0,0 0 16 15,0 0 0-15,0 0 0 0,0 0 0 0,19-9 16 0,-17 9 0 16,0 0 0-16,1 0 0 0,-1 3 144 0,1-2 16 16,-1 4 16-16,0-1 0 0,0 2-400 0,-2-2-96 15,0 2-16-15,0 3 0 0,-1-3 176 0,0 4 48 16,-1-4 0-16,0 1 0 0,-1 2-256 0,1 1-48 16,-1-2-16-16,0 0 0 0,0 1-16 0,1 0 0 15,-1 0 0-15,1 1 0 0,-1-3-192 0,1 2-32 16,-1 1-16-16,1-1 0 0,0 0-240 0,-1-1 176 15,1 3-176-15,-1-1 160 0,1 0-16 0,-2-2 0 0,0 5 0 16,-1-2 0-16,0 1 16 0,-1 1 0 0,0-1 0 0,-1 0 0 16,-1 1 64-16,-1 0 16 0,2 2 0 0,-3-2 0 15,1 0-32-15,1 0 0 0,-2 0 0 0,1 0 0 16,2-1-80-16,-2-2-128 0,1 5 176 0,-1-2-176 16,-1 2 128-16,1-3-128 0,-1 5 0 0,-1-5 0 15,1 2 0-15,1 0 0 0,-1 0 0 0,0 1 0 16,0-2 0-16,1 0 0 0,-1 0 0 0,0 2 0 15,1-2 208-15,-3-1-64 0,1 2-16 0,1 0 0 16,-1-3-128-16,1 2 160 0,2-1-160 0,-3-2 160 16,1 1-160-16,0-1 0 0,0 0 0 0,-1-1 0 0,0 2 0 15,-2 0 192-15,1 1-192 0,-2 2 192 16,-1-2-192-16,2 1 0 0,-2-1 144 0,0-1-144 0,0 0 0 16,0 2 0-16,1 0 0 0,-1 0 0 0,0-1 0 15,-1 0 0-15,2-2 0 0,1 0 0 0,2 2 192 0,-3-2-48 16,2-1 0-16,-3 1 0 0,0 2-144 0,0-2 0 15,-1 3 144-15,1-4-144 0,0 1 0 0,-1 3 128 16,1-1-128-16,-2-3 0 0,1 2 0 0,1 0 0 16,-2 3 0-16,1-5 0 0,-2 4 0 0,2-1 0 15,-1 1 0-15,-1-1 0 0,0-2 0 0,2-2 0 0,1 2 0 16,-1 0 0-16,-1-2 0 0,1 3 0 0,0-4 0 16,1 2 0-16,0 1 0 0,2-4 0 0,-1 3 0 15,2-4 0-15,0 3 0 0,3-2 0 0,-3 1 0 16,3 0 0-16,-1 2 0 0,-2-3 0 0,1 3 0 0,-1-2 0 15,0 2 0-15,-2 0 0 0,2-1 0 0,-2 1 0 16,3 0 0-16,-3 0 0 0,2-1 0 0,-2 0 0 16,2-2 0-16,-2 2 0 0,2 0 0 0,-2-1 0 15,2 1 0-15,-2 0 0 0,3-2 0 0,-1 0 0 16,0 0 0-16,0-3 0 0,1 0 0 0,-1 1 0 16,1 0 0-16,0-2 192 0,1 1-32 0,-1-2-16 15,1 2-16-15,0-1-128 0,0-1 192 0,-1 2-64 0,0-1-128 16,0 2 0-16,-1 0 0 0,1-2 0 15,0 2 0-15,1-1 0 0,-1 0 0 0,1 1 0 0,-1 1 0 16,0-2 0-16,1 1 0 0,-1 2 0 16,0-3 0-16,1 0 0 0,0 0 0 0,-1-2 0 0,0 2 0 0,1-1 0 15,-1 2 0-15,1-4 0 0,1 3 0 0,-2 0 192 16,1-2-192-16,2 2 192 0,-1-1-192 0,0-1 0 16,1 2 0-16,0-1 0 0,2 0 0 0,-1 0 0 15,2-1 0-15,-1 1 0 0,2-1 0 0,0 1 0 16,2-2-192-16,-2 0 192 0,1 0 0 0,2 0 0 15,-1 0 0-15,0 0 0 0,2 1-128 0,-1-1 128 0,0 0 0 16,1 0 0-16,-1 0 0 0,1-1 0 0,0 1 0 16,0 0 0-16,0 0 0 0,0 0 0 0,0 0 0 0,0 0 0 15,0 0 0-15,0 0 0 0,0 0 0 16,0 0 0-16,0 0 0 0,-9-18 0 0,9 14 0 0,0-1 0 16,0 1 0-16,1 1 0 0,1-4 0 15,-1 1 0-15,1 0 304 0,1-1-32 0,-1 0 0 0,2 1 0 16,1 0-272-16,0-3 0 15,1 2 0-15,0-2 0 0,-1 3 0 0,1-4 0 0,2 2 0 0,-1 0 0 16,1-2 0-16,-1 2 0 0,-1-1 0 0,2 2 0 16,-1-3 0-16,0-1 0 0,2-1 0 0,-3 1 0 15,3 1 0-15,-3 0 0 0,2 2 0 0,-1-2 0 0,0 3 0 16,0-2 0-16,-1 3 0 0,1 0 0 16,-1-2 0-16,2 3 0 0,-2 1 0 0,0 1 0 15,0 0 0-15,-1 1 0 0,0 1 0 0,-1 1 0 0,0-3 0 0,-1 3 0 16,0 0 0-16,-1 0 0 0,1 3 0 0,-2-3 0 15,0 1-128-15,0 1 128 0,-1 1 0 0,0 0 0 16,-1 4 0-16,0-4 0 0,-1 4 0 0,-1-4 0 16,-1 6 0-16,-1-3 0 0,0 1 0 0,-2 5 0 15,1-5 0-15,-2 2 0 0,1 1 0 0,0-2 0 0,-1 2 0 16,0 0 0-16,0-1 0 0,-1 1 0 0,2-1 0 16,-2 0 0-16,1 1 0 0,-1 2 0 0,0-2 0 15,0 3 0-15,0-1 0 0,-2-1 0 0,1 1 0 0,0 0 0 16,-1 1-256-16,1 0 64 0,0-4 0 15,0 0 0 1,1 1 192-16,1-3 0 0,0 0 0 0,0 1 0 0,2-2 0 0,-2 1 0 16,3-4 0-16,0 4 0 0,3-4 0 0,-2 2 0 0,2-4 0 0,-1 3 0 15,2 1 0-15,0-1 0 16,-1-2 0-16,2 2 0 0,0-2 0 0,0 2 0 0,0-1 0 0,2-2 0 16,-2 1 0-16,2 2 0 0,-1-1 0 0,3 0 0 15,0 0 0-15,0-2 0 0,-1 1 0 0,2 1 0 16,1-2 0-16,2 2 0 0,0-3 0 0,1 2 0 15,2-2 192-15,0 0-64 0,2 0 0 0,-1 0-128 0,3 0 192 0,-1 0-64 16,-1 0 0-16,-1-2-128 0,1 2 0 16,-2 0 0-16,-1 0 0 0,-1 0 0 0,-1 0 144 0,-2 0-144 31,-1 0 0-31,0 2 144 0,-1-2-144 0,0 1 0 0,-2 2-160 0,1-3 160 16,-1 4-560-16,1-1-16 0,-2 2 0 0,0 1-12480 15,0 4-2512-15</inkml:trace>
  <inkml:trace contextRef="#ctx0" brushRef="#br0" timeOffset="12">19943 15010 11967 0,'-5'0'1072'0,"1"0"-864"0,1 0-208 0,1 0 0 0,1 0 576 0,1 0 64 0,-1-2 0 0,0 2 16 0,-2 0 16 15,0-2 0-15,-1-2 0 0,0 2 0 0,0-2 176 16,2 2 48-16,0 0 0 0,-2-3 0 0,1 4-176 0,1-4-16 16,-1 1-16-16,0 1 0 0,1 0-128 15,0 2-32-15,-2-4 0 0,1 1 0 0,-2 1 192 0,1-2 48 16,-1 1 0-16,0-2 0 0,0 2 176 0,-2-2 32 16,0 0 16-16,0 0 0 0,1-2-96 0,-3 0 0 15,2-1-16-15,-1-1 0 0,1 0-304 0,-3 0-48 16,1-2-16-16,1-1 0 0,-3 0-192 0,1-2-32 0,-1 3-16 15,1-2 0-15,-1-1 16 0,-1 2 0 0,3-3 0 16,-3 3 0-16,1-3-32 0,1 1-16 0,1 3 0 16,0 0 0-16,0-1-32 0,-1 0 0 0,0-4 0 0,1 1 0 15,0 0-32-15,0 1-16 0,2-1 0 16,-1 0 0-16,1 0-160 0,0 1 0 0,-1 2 0 0,1-3 128 16,-2-3-128-16,0 1 0 0,3 3 0 15,-2-3 0-15,-1 0 0 0,0-4 0 0,-1-1 0 0,2 1 0 16,0 0 0-16,2 3 0 0,1-2 0 15,-1 2 0-15,2-4-128 0,-1 1 128 0,0 0 0 0,2 0 0 16,-1-1 0-16,0 1 0 0,2 1 0 0,-1 1 0 16,2 2 0-16,0-1 0 0,1 3 0 15,-1 0 0-15,1 0 0 0,0 1 0 0,1 1 0 0,0-2 0 0,0 4-128 16,2-4 128-16,-1 1 0 0,-1 1 0 0,1 3 0 0,-1 0 0 16,1 0 0-16,1-1 0 0,-1 1 0 15,1-2 0-15,1 3 0 0,-2-1 0 0,2 4 0 0,-3-3 0 16,1 1 0-16,1 1 0 0,-1 0 0 0,0 2 0 15,1-3 0-15,0 2 0 0,-1 1 0 0,1 0 0 16,-1-1 0-16,2 1 0 0,0-1-128 0,-1 1 128 16,1-1 0-16,0-1 0 0,1 0 0 0,-2 2 0 15,1-3 0-15,-1 3 0 0,0-1 0 0,0 1 0 0,0-1 0 16,0 1 0-16,1 0 0 0,-1-3 0 16,0 3 0-16,-1 0 0 0,1 2 0 15,-1-2 0-15,2 2 0 0,-2-2 0 0,1 3 0 0,-1-4 0 0,2 2 0 0,-3 2 0 16,2-1 0-16,-1 0 0 0,0-1 0 0,0 2 0 15,-1-1 0-15,2 0 0 0,-1 2 0 0,-1-2 0 16,2 2 0-16,-2-2 0 0,2-1 0 0,-2 1 0 16,0 2 0-16,0-2 0 15,1 2 0-15,-1-2 0 0,0 3 0 0,0-4 0 0,0 3 0 0,1 0 0 16,-2-2 0-16,1 2 0 0,-1 2 0 0,0-4 0 16,0 2 0-16,0 0 0 0,0 0 0 0,0-1 0 15,0 2 0-15,0-1 0 16,0-1 0-16,0 2 0 0,1 1 0 0,-1-2 0 15,0 2 0-15,0-3 0 0,0 3 0 0,1 0 0 0,-1-1 0 0,0 1 0 0,2 0 0 0,-2 0 0 16,1 0 0-16,-1 0 0 16,0 0 0-16,0 0 0 0,0 0 0 0,0 0 0 15,0 0 0-15,0 0 0 0,0 0 0 0,0 0 0 0,0 0 0 0,0 0 0 16,0 0 0-16,-20 4 0 0,16-2 0 0,-1-2 0 0,-1 1 0 16,0 2 0-16,0-1 128 0,-1 2 112 0,-1-2 16 15,1 2 0-15,-2 0-256 0,2-4 0 0,-2 4 0 16,0-2 0-16,1 0 128 0,-1 2-128 0,-1-1 176 0,1 0-176 31,3-3 160-31,-2 3-160 0,-1 1 128 0,-2-1-128 0,1 0 0 0,-1 0 0 0,-2 1 0 0,0 1 0 16,-2-1 0-1,1 2 0-15,0-2 0 0,0-1 0 0,0 0 0 0,1 1 128 16,0-2-128-16,0 1 0 16,0-3 0-16,2 1 0 0,1-1 128 0,2 2-128 15,-1-2 0-15,3 0 0 0,1 1 0 0,0 2 0 16,1-1 0-16,1-2 0 0,0 2 0 0,2 0 0 0,0-2 0 15,1 0 0-15,0 0 0 0,1 0 0 0,1 0 0 16,2 0 0-16,1 3 0 0,1-6 0 0,-6 3 0 16,0 0-224-16,25-4 80 0,-14-2 16 0,1 3-192 0,0 0-16 15,-3-1-16-15,3-2 0 16,1 0-64-16,3 0-16 0,0-3 0 0,-1 2 0 0,-1 1 48 0,-1-1 16 16,0 1 0-16,0 0 0 0,1 2 16 0,-2-1 0 15,-2 4 0-15,0-4 0 0,0 4 48 0,-1 1 16 16,-1-3 0-16,2 3 0 0,-2 3 288 0,-1-3-192 15,0 1 192-15,0 2-160 0,-1-1 160 0,-1-1 0 16,1 4 0-16,-1-3 0 0,0 2 0 0,0 0 0 16,0 0 0-16,0 1 0 0,0 0 0 0,-2 0 0 15,1-2 0-15,0 4 0 0,-2-4 0 0,1 2 0 0,-2-1 0 0,0 2 0 16,0-2 0-16,-1-2 128 0,2 2-128 16,-2 0 0-16,1-2 0 0,-1 2 0 0,0-2 0 0,1 2 0 15,0-1 0-15,1 0 144 0,-1 1-144 0,0 1 0 16,0-1 240-16,2-1-64 0,0 1-16 0,0 1 0 15,1-1 32-15,-1 2 16 0,1-2 0 0,0-1 0 16,-1 2-16-16,1 1-16 0,0 1 0 0,1-1 0 16,-1 1-16-16,2 2 0 0,0 1 0 0,0 0 0 0,-1 2-160 15,1 2 128-15,0 3-128 0,1-1 128 16,-1 0-128-16,0 0 128 0,-1-2-128 0,1-2 128 0,1 1-128 0,0-1 0 16,-1 0 0-16,0-2 0 0,0 3 0 0,0-5 0 15,1 2 0-15,-1 0 0 0,-1-1 0 0,1 1 0 16,-1-4 0-16,0 4 0 15,0-4-992-15,1 0-176 0,-1 1-48 0,1 0-14144 0</inkml:trace>
  <inkml:trace contextRef="#ctx0" brushRef="#br0" timeOffset="13">19943 10299 911 0,'1'-5'0'0,"-1"3"0"0,2-2 0 0,-2 4 0 16,0-2 400-16,0 2 0 0,1 0 0 0,-1 0 0 15,1-3-192-15,-1 2-32 0,1-1-16 0,-1-1 0 16,2 2-160-16,-1-2 0 0,-1 1 0 0,1 1 0 15,0-3 0-15,-1 2 0 0,1-2 0 0,1 1 0 16,-2 1 352-16,1 1 96 0,-1-2 0 0,0 0 16 16,0 0 240-16,1-1 32 0,-1 2 16 0,0 1 0 15,1-1-144-15,-1 1-32 0,0 1 0 0,0 0 0 0,0 0 192 16,-1 0 48-16,0 0 0 0,0 0 0 0,1 0-48 0,-2 0-16 16,2 0 0-16,0 0 0 0,0 0-144 0,0 0-32 15,0 0 0-15,0 0 0 0,0 0-320 0,0 0-64 16,0 0 0-16,0 0-16 0,0 0-176 0,0 0 192 15,-19 8-192-15,16-8 192 0,2 2 320 0,-2 1 80 16,1-3 16-16,0 3 0 0,-1 0-128 0,1-2-32 16,-1 4 0-16,1-4 0 0,-2 3 80 0,1-2 16 15,1 2 0-15,-2 1 0 0,2-1-176 0,-2-1-48 0,2 2 0 0,-1-1 0 16,1-2 0-16,-2 2 0 0,0 2 0 0,2-2 0 16,-2 0 0-16,0 1 0 0,2 0 0 0,-2 0 0 15,0 1 160-15,1-2 32 0,-1 2 0 0,0 0 0 16,1 0-96-16,-1 0-16 15,-1 0 0-15,1 1 0 0,1 0-224 0,-2 2-48 0,1-3-128 0,0 4 192 16,-1-3 144-16,2 2 32 0,-2 1 0 0,1 0 0 16,-1 1-160-16,0-1-16 0,1-3-16 0,-2 4 0 0,1-1 208 15,-1 2 32-15,1 1 16 0,0-3 0 16,1 0-112-16,1 2 0 0,-1-2-16 0,1 2 0 0,2-2-128 0,0 3-32 16,0-1 0-16,0-2 0 15,1 2-144-15,-2-2 0 0,2 0 0 0,-1 0 0 0,0 2 0 0,1 3 0 16,1-3 0-16,-2 1 0 0,1 0 0 0,0 0 0 15,0 0 0-15,0 0 0 0,0-1 0 0,0 0 0 16,-1 1 0-16,1-3 0 0,0 2 448 0,0-2 0 16,0 0 0-16,1 1 0 0,-1-1-256 0,0-3-32 15,0 4-16-15,1-1 0 0,-1-2-144 0,1 0 0 16,-1 0 0-16,2 0 0 0,-1 2 0 0,1 0 0 0,-1-1 0 16,2 1 0-16,1 2 0 0,-2-3 0 0,1 1 0 0,-1 0 0 15,1-2 0-15,-2 0 0 0,1 0 0 0,1-1 0 16,-2 2 0-16,3-1 0 0,-2 3 144 0,1-1-144 15,-1-3 0-15,1 2 0 0,-1 0 0 0,-1-3 0 16,2 4 128-16,-1-4-128 0,1 4 128 0,-1-3-128 16,2 4 432-16,-2-3 16 0,1 2 0 15,1 1 0-15,-2-1-320 0,2 2-128 0,-1-2 128 0,1-1-128 16,0 2 0-16,1 0 0 0,-1 2 0 0,0-3 0 0,1 3 0 16,0-1 0-16,-1-2 0 0,1 0-176 0,1 1 176 15,-2-4 0-15,1 3 0 0,0-1 0 16,-1 0 0-16,-1-3 0 0,1 1 0 0,0-1 0 0,-1 1 0 0,0-1 0 15,-1-3 0-15,1 1 0 0,-1 1 0 0,-1-1 0 16,2 2 0-16,-2-4 0 16,2 3 0-16,-2 0 0 0,0-1 0 0,2-1 0 0,-2 0 0 0,0 1 0 15,0 1 0-15,1-4 0 16,0 3 0-16,-1-3 0 0,-1 3 0 0,1-3 0 0,-1 1 0 0,0-2 0 16,0 3 0-16,0-3 0 0,2 1 0 0,-4 2 0 15,2-3 0-15,0 0 0 0,0 0 0 0,0 0 0 16,0 0 0-16,0 0 128 15,0 0 144-15,0 0 48 0,0 0 0 0,0 0 0 0,-18-9-320 0,14 8 0 0,1-4 0 0,-2 1 0 16,0 0 0-16,0 1 0 16,-1-3 0-16,-2-1 0 0,2 1 0 0,-3-4 0 0,1 2 0 0,-1-2 0 15,-1 0 0-15,0 1 0 16,-1-3 128-16,1 2-128 0,0-2 0 0,-1 2 0 0,1 0 0 0,0-3 0 16,0 1 0-16,1 0 0 15,-1-1 0-15,-1 1 0 0,1 1 0 16,-2-2 0-16,3 1 0 0,-3 0 0 0,3 2 0 0,-3-3 0 15,4 4 0-15,-2-4 0 0,2 3 0 0,0-2 0 0,0 2 0 0,1-2 0 0,1 2 0 0,0 1 0 16,-1-1-128-16,1 4 128 0,1 0 0 0,2 0 0 16,0 2 0-16,1 1 0 0,-1 0 0 0,2 0 0 15,0 2 0-15,-1 1 0 0,4 0 0 0,-2 0 0 16,1 1 0-16,0 2 0 16,2 0 0-16,0 4 0 15,1-1 0-15,1 2 0 0,2 4 0 0,1-1 0 16,1 2-128-16,-2 2 128 0,2-1 0 0,0 1 0 15,1 1 0-15,-1-3 0 0,1 2 0 0,0-1 0 0,0 1 0 16,1 1 0-16,-1 0 0 0,0-3 0 0,-2 2 0 16,1 1 0-16,1-3 0 0,-2 0 0 0,2 2 0 15,-2-5 0-15,0 2 0 0,0-3 0 0,-2 1 0 16,0 0 0-16,0-4 0 0,1 1 0 0,-2 0 0 0,-1-1 0 16,1 0 0-16,-1-1 0 0,0-1 0 0,0-1 0 15,-1 0 0-15,0 0 0 0,-1-3 0 0,-1 3 0 16,1-3 0-16,-1 1 0 0,1 2 0 0,0-3 0 15,-1 0 0-15,1 0 0 0,0 0 0 0,-1-3 0 16,0 3 0-16,0-1 0 0,-1 1 0 0,0 0 0 16,0 0 0-16,0 0 0 0,0 0 0 0,8-19 0 0,-7 13 224 15,0 0-64-15,0-1-16 0,1-2 0 0,-1 3 48 0,1-4 0 16,1-2 0-16,-1 2 0 0,2-3-64 0,0 1-128 16,-1 0 192-16,2-2-64 0,0 2 0 0,2-3 0 15,0 1 0-15,-1 2 0 0,2 2-128 0,-1-3 0 16,2 1 0-16,-1 2 0 0,1-2 0 0,0 2 0 15,-1 0 0-15,1 1 0 0,0 0 0 0,-2-1 0 16,2-1 0-16,-2 3 0 0,2-1 0 0,-2 2 0 16,1-2 0-16,-2 2 0 15,1 1-640-15,1 0 0 0,-1-3 0 0,3 1-17984 0</inkml:trace>
  <inkml:trace contextRef="#ctx0" brushRef="#br0" timeOffset="14">22520 9919 11967 0,'-2'0'1072'0,"0"0"-864"0,2 0-208 0,0 0 0 15,2 0 224-15,-2 0 0 0,0 0 0 0,0-3 0 16,0 3-32-16,0-4 0 0,0 2 0 0,0 2 0 0,0 0 32 0,0 0 0 16,0 0 0-16,0 0 0 0,0 0 288 0,0 0 64 15,0 0 16-15,-4-20 0 0,3 20 192 0,-2-2 48 16,1 2 0-16,-2 0 0 0,0 0 80 0,-1 2 32 15,0-1 0-15,-1 2 0 0,0-1-304 0,-3 2-64 16,2 0-16-16,0-1 0 0,2 2-112 0,-3-3 0 16,0 3-16-16,-4-2 0 0,0 3 224 0,0 1 48 15,-3-1 16-15,0 0 0 0,-1 0 32 0,-1 2 0 16,1 0 0-16,-1-2 0 0,1 1-304 0,0 0-64 16,-1 2-16-16,1-2 0 0,-3 2-64 0,2 1-16 0,-2-2 0 0,1 2 0 15,-1 0-48-15,0-1-16 0,-1 2 0 16,0 0 0-16,1-1-48 0,0 2-16 0,0 1 0 0,1-3 0 15,-2 2 64-15,-1 0 16 0,1 2 0 0,0-2 0 16,0 2 48-16,-1 1 16 0,0-3 0 0,2 0 0 16,-2 5-16-16,2-4 0 0,1 3 0 0,-2-1 0 15,2 1-48-15,0-2-16 0,1 1 0 0,-2-3 0 0,2 0-80 16,-1 2-16-16,0 1 0 0,-1-3 0 0,2 2-128 16,-2 1 160-16,0-2-160 0,0 2 160 0,-1-1-160 15,2 0 128-15,2 2-128 0,-2 1 128 0,-3-1-128 0,-1 6 0 16,-1-2 0-16,-1 1 0 0,2 1 0 0,2-3 160 15,2 3-160-15,0-4 160 0,2 2-160 0,1-1 160 16,0-1-160-16,2 2 160 0,-1-1-160 0,-1-1 0 16,2-1 0-16,-1 2 0 0,2-1 128 0,-1-1-128 15,0-3 128-15,1 4-128 0,-2 0 128 16,-1 1-128-16,0 3 0 0,0-3 128 0,2-1-128 0,-2 4 0 16,1-2 0-16,-1 2 0 0,2-1 0 0,-1 2 0 0,3-1 128 15,0 0-128-15,0 1 0 0,1-1 0 16,1 3 0-16,-1-3 0 0,2 0 0 0,-1-2 0 0,2 1 0 15,-2-4 0-15,2 2 0 0,-1-1 0 0,1-2 0 0,-1-1 0 16,1 1 0-16,1 0 0 0,-2-2 0 0,2 1 0 16,-2 1 144-16,1-4-144 0,2-2 160 0,0 2-160 15,1-2 128-15,0 0-128 0,0 0 0 0,2 1 144 16,-1-3-144-16,1 0 0 0,0 0 0 0,1 0 0 16,0 1 144-16,1-1-144 0,-1 0 160 0,0 0-160 15,-1-2 0-15,1 0 0 0,0 0 0 0,0 0 0 0,-1 0 0 16,1 1 0-16,-1-4 0 0,-1 4 0 15,2-4 0-15,-2 2 0 0,1-4 0 0,1 2 0 0,-1-1 0 0,1 0 0 16,0 0 0-16,0-4 0 0,1 2 0 0,-1-2 0 16,1 2 0-16,-2-2 0 0,1-1 160 0,0 2-160 15,1-4 160-15,-1 2-160 16,-1-4 176-16,1 0-176 0,0 1 192 0,1-3-192 16,-1-1 128-16,1 2-128 0,-2-2 0 0,2 0 0 0,0 0 0 0,-1 1 0 15,1 3 0-15,0-1 0 0,0-2 0 0,0-3 0 16,-1 2 0-16,1-3 0 0,0 3 0 0,-1-2 0 15,-1 2 0-15,1-2 0 0,0 2 0 0,-1-2 0 0,-1 2 0 16,1-1 0-16,0-1 0 0,0 4 0 0,-1-2 0 16,1 0 0-16,-2-1 0 0,2 3 0 15,-1-1 0-15,1 0 0 0,-1 3 0 0,1-2 0 0,1 0 0 16,-1 1 0-16,1 1 0 0,1-1 0 0,0 1 0 0,0-1 0 16,0 1 0-16,0 0 0 0,0 0 0 15,0 2 0-15,1-2 0 0,1-3 0 0,0 6 0 0,-1-4 0 16,1 1 0-16,-1 3 0 0,-1-2 0 0,1 3 0 15,-1 0 0 1,0-1 0-16,0 3 0 0,-1 3 0 0,1-3 0 0,0 2 0 0,0 2 0 0,0 0 0 0,-1 2 0 16,1 3 0-16,-2 1 0 0,2-1 0 0,0 4 0 0,0-1 0 15,0 2 0-15,2 1 0 0,-2-3 0 0,0 4 0 16,0 0 0-16,0-1 0 0,0 1 0 0,1 0 0 16,-1 0 0-16,0-2 0 0,-1 1 0 0,1-1 0 15,-2 3 0-15,1-1 0 16,1-3 0-16,-1 2 0 0,0-3 0 0,-1 0 0 0,1 5 0 0,0-3 0 15,-2-2 0-15,2 0 0 0,1-2 0 0,-1-1 0 16,1 1 0 0,0-4 0-16,1 0 0 0,0 0 0 0,1-2 0 0,-1 0 0 0,1-1 0 0,0 2 0 15,0-1 0-15,1-4 0 0,0 2 0 0,2 0 0 0,0 0 0 16,0 1 0-16,1-3 0 16,2 0 0-16,0 0 0 0,1 0 0 0,1 0 0 0,1-3 0 0,1 3 0 15,1-2 0-15,-1 0 192 0,2 0 48 0,1-2 0 0,-1-2 0 16,1 2-240-16,-1-2 0 0,1 1 0 0,0 2 0 15,-1-4 0-15,0 4 0 16,0-4 0-16,-2 4 0 0,0-3 0 0,1 1 0 0,-2 3 0 16,0-3 0-1,0 4 0-15,0-2 0 0,-1 0 0 0,0 3 0 16,-1 0-304-16,-1 0-48 0,1 0-16 0,1 3 0 16,1-2-960-16,1 1-192 0</inkml:trace>
  <inkml:trace contextRef="#ctx0" brushRef="#br0" timeOffset="15">22374 12299 8287 0,'0'0'736'0,"0"0"-592"0,0 0-144 16,0-2 0-16,0 2 384 0,0 0 64 16,0-4 0-16,0 1 0 0,0 0 256 0,0-2 64 0,0 1 16 0,0 0 0 15,0 1 144-15,0-2 32 0,-1 1 0 0,1 0 0 16,0 2 16-16,-1-2 16 0,-1 0 0 0,1 2 0 15,0-2 96-15,-1-1 32 0,0 1 0 0,0-2 0 16,-1 0 96-16,0 2 0 0,0-2 16 0,-1 0 0 16,2 0-160-16,-2 0-48 0,1-1 0 0,-1 1 0 0,-1-1-256 15,0 1-64-15,0-4-16 0,-1-1 0 0,-2 3 16 16,2-2 16-16,-1 2 0 0,-2-2 0 0,0 1-176 16,0-1-32-16,1 3-16 0,-3-2 0 0,-3-1-160 15,1 0-16-15,-2-1-16 0,0 1 0 0,0 3-96 16,0-4-16-16,-2 1 0 0,1 3 0 0,0-2-64 15,0 0-128-15,-3-1 176 0,1 3-176 0,-1-2 192 16,1 3-192-16,-1-1 192 0,-2 0-192 0,1 5 240 0,1-2-64 16,-1 2-16-16,-1 2 0 0,1 0-160 0,-1 2 0 15,0 2 0-15,-1 0 0 0,-1 1 0 0,1-2 128 16,-1 4-128-16,-2-1 0 0,1-3 0 0,0 4 0 16,0-1 128-16,6-2-128 0,3-2 0 0,-4 2 0 15,0-1 144-15,-5 2-144 0,3 2 128 0,2-4-128 16,3 1 160-16,0-2-160 0,-2 5 144 0,-1-4-144 0,2 1 128 15,0 1-128-15,1 0 0 0,2 0 0 0,0 1 0 16,1-2 0-16,0 2 0 0,2 0 0 0,0 0 0 0,1 0 0 16,0 1 0-16,0-1 0 0,1 1 0 0,-1-1 0 15,1 1 0-15,-1-1 0 0,0 1 0 0,0-1 0 16,0 3 0-16,1-3 0 0,0 0 0 0,0 1 0 16,1-1 0-16,0 0 0 0,1-2 0 15,-1 2 128-15,1-2 0 0,1-2-128 0,0 4 192 0,1-2-64 16,1-2-128-16,0 2 0 0,0-4 0 0,2 3 0 0,-1-2 0 15,1 1 0-15,1-4 0 0,-2 2 0 0,2 2 0 16,-1 2 128-16,0-4-128 0,0 3 128 0,1-3-128 16,-1 1 0-16,1 1 0 0,-1 1 0 0,-1 0 0 15,1 0 0-15,-2 1 0 0,0-1 0 0,2 1 0 16,-1-2 0-16,1 2 0 0,-1-1 0 0,1 0 0 16,-1 2 0-16,1-3 0 0,0 0 0 15,-1-1 0-15,1 1 0 0,0-2 0 0,1 0 0 16,-1-2 0-16,0 1 0 0,1-3 0 0,0-1 0 0,1 2 0 15,0-4 192-15,0 1-192 0,0-1 192 0,0 1-192 0,1-3 128 16,0-1-128-16,2 0 128 0,1 2-128 0,-2-5 0 0,2 3 0 16,1-2 0-16,0 2 0 0,0-2 0 0,1-1 0 15,0 0 0-15,3 0 0 0,-1 1 0 0,1-2 0 16,1 2 0-16,2-3 0 0,1 2 0 0,0 0 0 0,2 1 0 16,0-3 0-16,0 1 0 0,0 5 0 0,-1-4 0 15,0 1 0-15,0 2 0 0,-1 0 0 0,-2 1 0 16,0 2 0-16,-1 1 0 0,-2 1 0 0,-1 1 0 15,-1 0 0-15,1 2 0 0,-3-1 0 16,0 2 0-16,-1 1 0 0,-2 0 0 0,0 0 0 0,0 0 0 16,-1-2 0-16,0 4 0 0,0-2 0 0,0 0 0 0,-1 1 0 15,-1 2 0 1,0-1 0-16,0 0 0 0,-2 0 0 0,4-2 0 0,0 0 0 0,0 0 0 0,-18 15 0 16,13-10 0-16,-1 0 0 15,-1 1 0-15,1 0 0 0,0 0 0 0,-1 4 0 0,-1-4 0 0,0 4 0 16,-1-2 0-16,0 0 0 0,-1 1 0 0,3 1-192 0,-1-3 192 15,1 2-192-15,1-3 192 16,-2 2 0-16,2 0 0 0,-1-2 0 0,1 4 0 0,1-3 0 0,-1 1 0 0,1 0 0 16,0 0 0-16,1 0 0 0,0 0 0 0,1-1 0 15,-2 0 0-15,2 2 0 0,-1-3 0 16,2 0 0-16,-1 0 0 0,1-2 0 0,0 2 0 0,0 0 0 16,1-2 0-16,1 2 0 15,-1 0 0-15,0-2 0 0,-1 2 0 0,1 3 0 0,0-3 0 16,0 1 0-16,-2 2 0 0,2 4-128 0,-2-6 128 15,1 3 0-15,-1 1 0 0,1-4 0 0,-2 0 0 0,2-1 0 0,1-3 0 16,-2 0 0-16,1-1 0 0,0 0 0 0,2-2 0 16,0 2 0-1,-1-2 0-15,1 0 0 0,0 0 0 0,0 0 0 0,0 3 0 0,0-3 0 16,0 0 0-16,0 0 0 0,0 0 0 0,0 0 0 0,0 0 0 0,0 0 0 0,0 0 0 16,19 12 0-16,-16-8 0 0,1-4 0 0,0 1 0 15,0-1 0-15,-1 2 0 0,1-2 0 0,1 0 128 16,1 0-128-16,2 0 128 0,-1 3 0 0,0-6 0 15,1 3 0-15,0 0 0 16,1 0-128-16,0 0 0 0,-1-2 0 0,2 2 128 16,0-1 32-16,-1 1 0 0,1 0 0 0,-2 0 0 0,2 0-160 0,0 0 0 15,1 0 0 1,-1 1 0-16,0 1 0 0,0 1 0 0,1-3 0 0,-1 4 0 16,1-2 0-16,-1 2 0 0,0-4 0 0,-1 2 0 15,0 3-144-15,0 0-16 0,1-1 0 0,0 2 0 16,1-2-464-16,-1 4-80 0,0-1-32 0,1 2-18208 0</inkml:trace>
  <inkml:trace contextRef="#ctx0" brushRef="#br0" timeOffset="16">20963 11994 911 0,'-5'0'0'0,"2"-2"0"0,-1 2 0 0,1 0 0 15,2-2 704-15,1 2 48 0,-1 0 16 0,-2-3 0 16,0 2 256-16,-2-4 64 0,-1 2 16 0,1-1 0 16,1 0-320-16,0 2-64 0,1-2-16 0,0-2 0 0,1 3-64 15,0 0 0-15,1-2-16 0,1 1 0 0,0 3 384 0,0-2 80 16,1-1 0-16,2 2 16 0,1-2 64 16,-2 4 16-16,3-2 0 0,0 2 0 15,0-3-320-15,1 3-64 0,-1 0-16 0,1 0 0 0,0 3-176 0,2-3-32 16,-1 0-16-16,1 0 0 0,0 2-336 0,1-2-64 15,0 2-16-15,0-2 0 0,1-2-144 0,0 2 0 16,1-2 0-16,-1 2 0 0,1-4 496 0,2 4 16 16,-2-2 0-16,0 0 0 0,-1 1-128 0,0 0-32 0,2 1 0 15,2-4 0-15,-1 4 0 16,2-2 0-16,0-2 0 0,0-1 0 0,0 4-96 0,-2-4-32 16,1 1 0-16,-2 2 0 0,-1 0-224 0,1-1 0 0,1 0 0 0,1 0 0 15,-1-2 464-15,1 1 48 0,0 0 16 0,-1-1 0 16,1 0-528-16,-1-1 0 0,1 0 0 0,0 0 0 15,0 0 128-15,0-3-128 0,0 3 0 0,-2 0 0 16,2-2 544-16,0-1 48 0,1 2 16 0,4-2 0 16,-2 0-480-16,2-1-128 0,-1-3 0 0,2 3 0 15,0-2 0-15,1 0 0 0,1-3 0 0,0 1 0 16,1 2 128-16,-2-2 0 16,-3 2 0-16,1-1 0 0,-1-1 192 0,0 3 64 15,-2-2 0-15,0 1 0 0,0-1-384 0,0 1 0 0,-1 0 0 0,-3 2 0 16,0 0 0-16,1-2 128 15,2 2-128-15,-1-3 0 0,1-2 144 0,0 2-144 0,1 0 192 16,-1 0-192-16,1 1 0 0,0-3 0 0,0 1 0 0,0-1 0 16,0 2 0-16,1-3 0 0,-1-2 0 0,1 2 0 0,-1 0 304 15,0 0 48-15,1-3 16 0,-1 3 0 0,1-3-128 0,-1 0-32 16,0 1 0 0,-1-2 0-16,-2 4-208 0,-1-3 0 0,2 1 0 0,-2-1 0 0,1 3 304 0,-1-4 16 15,1 3 0-15,-2 0 0 0,0 0-320 0,0-1 0 16,-1-1 0-16,0 0 0 0,1 0 0 0,-1 0 0 15,1 1 0-15,-1 2 0 0,-2-3 0 0,2 2 0 0,0-2 0 16,0-2 0-16,0 2 176 0,1-2-176 0,-1 1 160 0,1-2-160 16,2 2 192-16,-2-1-64 0,-1 5-128 15,1-4 192-15,-1 3-192 0,1-1 0 0,-1 2 0 0,-2 4 0 16,1-3 0-16,-2 1 0 0,1 2 0 0,-2 2 0 16,0-2 0-16,-1 2 0 0,-1 1 0 0,-2-1 0 15,1 2 0-15,-1 0 0 0,-1 0 0 0,-1-1 0 16,2 1 0-16,-2-1 176 0,0 2-176 0,0-2 160 15,0 2-160-15,-2-1 160 0,4-2-160 0,-2 0 160 0,0 1-160 16,1 1 0-16,-1-2 0 0,0 2 0 0,0 0 0 0,0-2 0 16,0 0 0-16,0 1 0 0,-1 2 0 0,1 1 0 31,0-1 0-31,0 1 0 16,-2-2 0-16,1 1 0 0,1 4 0 0,-1-4 0 0,0 4 0 15,-1-2 0-15,1 1 0 0,1 0 0 0,-1 1 0 0,0 0 0 16,0 0 0-16,1 0 0 0,0 1 0 0,0 0 0 15,-2 0 0-15,2 1 0 0,-1-1 0 0,1 2 0 16,0-1 0-16,0 1 0 0,0 0 0 0,0 0 0 16,0 0 0-16,0 0 0 0,0 0 0 0,0 0 0 15,0 0 0-15,0 0 0 0,0 0 0 0,0 0 0 0,0 0 0 16,0 0 0-16,-19 13 0 0,15-10 0 0,0 6 0 16,-2-3 0-16,-1 4 0 0,0 2 0 0,-2-2 0 15,1 3 0-15,-2-1 0 0,0 2 0 0,-2-2 0 16,-1 4 0-16,2-4 0 0,-3 2 0 0,2 1 0 0,0-3 0 15,1-2 0-15,-2 2 0 0,2-2 0 0,0 3 0 16,0-3 0-16,0-2 0 0,0 2 0 0,2-4 0 16,-1 0 0-16,3 1 0 0,0-4 0 0,-1 4 0 15,2-4 0-15,1 0 0 0,0-3 0 0,1 1 0 0,2 1 0 16,-1-2 0-16,2-2 0 0,0 1 0 0,1 1 0 16,0-3 0-16,1 0 0 0,0-1 0 0,3-1 0 0,0 1 0 15,0-2 0-15,3-4 0 0,1 1 0 0,1 2 0 16,0-4 0-16,2 1 0 0,0 0-128 0,0 0 128 15,0 2 0-15,0-2 0 0,0 0 0 16,1 0 0-16,-1-2 0 0,0 2 0 0,0-3 0 0,0 5 0 16,0-2 0-16,-1 0 0 0,1-1 0 0,-2 1 0 15,-1 2 0-15,1-2 0 0,-1 4 0 0,-2-2 0 16,0-1 0-16,-1 2 0 0,1 0 0 0,-1 1 0 16,0 0 0-16,0-1 0 0,0 0 0 0,-1 2 0 15,0 2 0-15,1-1 0 0,-1-1 0 0,0 1 0 16,0 2 0-16,-2 1 0 0,2 1 0 0,-2 0 0 0,2 1 0 15,1 1 0-15,0 5 0 0,1-1 0 0,1 0 0 0,1 4 0 16,0 2 0-16,1-2 0 0,1 5 0 0,-1-3 0 16,1 2 0-16,-1-2 0 0,3 1 0 0,-1-1 0 15,0-2 0-15,-1 2 0 0,1-2 0 0,0 3 0 16,0-4 0-16,0 1 0 0,-2-1 0 0,1-2 0 16,1 5 0-16,1-1 0 0,2 1 0 0,-3 3 0 0,1-3 0 15,0 2 0-15,-3-2 0 0,0 1 0 0,-1 0-128 16,-1 3 128-16,0 2 0 0,1 1 0 15,-2 0-832-15,-1 1-112 0,1 2-16 0,-1 0 0 16,0 0-2064-16,0 2-432 0</inkml:trace>
  <inkml:trace contextRef="#ctx0" brushRef="#br0" timeOffset="17">23351 11522 2751 0,'-4'-1'256'0,"1"-1"-256"0,0 2 0 0,1-3 0 0,0 2 432 0,2 1 32 0,-1 0 16 0,0-2 0 16,-2 2 736-16,0-4 160 0,-2 4 32 0,0-3 0 0,0 1 64 15,0 2 0-15,1 0 16 0,-1 0 0 0,-1 2-368 16,1-2-80-1,1 3-16-15,1-2 0 0,-2 2-240 0,-3-1-48 16,1 4-16-16,-2-2 0 0,2-3 176 0,-2 2 16 0,2-1 16 0,-2-1 0 16,2 2 128-16,-2-3 32 0,2-3 0 0,-2 2 0 0,0-3 64 0,2 2 0 15,0-2 16-15,-2-2 0 0,-1 1-144 0,-1-2-48 16,0-2 0-16,0 2 0 0,1-5-400 0,-1 1-64 16,1-1-32-16,-1 0 0 15,-1-1-224-15,1-3-64 0,0 0 0 0,1-2 0 0,2-1-192 0,-1 0 128 16,0 0-128-16,2-4 0 0,-1 5 160 0,2-4-160 15,0-1 160-15,0 1-160 0,1 0 144 0,0-3-144 0,1 3 128 32,-1 0-128-32,3-1 0 0,-2 1 0 0,3 0 0 0,0 1 0 15,-1 1 256-15,4-6-16 0,-2 1-16 0,1 3 0 16,3-3-96-16,-2 3 0 0,2-3-128 0,0 5 192 16,-2 4-192-16,1-2 0 0,-1 2 0 0,2-3 0 15,-1 1 0-15,1-1 0 0,0 2 0 0,0-2 0 16,-1-1 0-16,0 6 0 0,-1-1 0 0,1-1 0 15,0 0 0-15,2 0 0 0,0-4 0 0,0 2 0 0,0 5 0 16,0-3 0-16,3 3 0 0,-2 0 0 0,1 0 0 16,1 1 0-16,-1 0 0 0,0-1 0 0,1 3 0 0,0 1 0 15,0-3 0-15,-2 5 0 0,1-3 0 0,1 4 0 16,-2-3 0-16,2 3-160 0,-2 0 160 0,0 0 0 16,0 2 0-16,0-3 0 0,2 4 0 0,-1-3 0 15,-1 2 0-15,2 2 0 0,-2-2 0 0,0 2 0 16,-1-1 0-16,0 2 0 0,-1-2 0 0,-1 2 0 15,1 1 0-15,-1 0 0 0,-1-2 0 0,0 2 0 16,0-3 0-16,-1 3 128 0,0-1-128 0,-1 1 0 0,0 0-128 16,0-2 128-16,1 2 0 0,-1-3 0 0,0 3 0 15,0 0 0-15,0 0 0 0,0 0 0 0,0 0 0 16,0 0 0-16,0 0 0 0,0 0 0 0,0 0 0 0,9-20 0 16,-9 20 0-16,0-3 0 0,0 0 0 0,0 1 0 15,-1 0 0-15,-2 0 0 0,1-1 0 0,-1 2 0 16,-2 1 0-16,1-2 0 0,-1 0 0 0,-2 2 0 15,0 0 0-15,0 2 0 0,-3 0 0 0,0-1 0 16,-1 4 0-16,-2-1 0 0,0-1 0 0,-1 3 0 0,0-3 0 16,0 4 0-16,-2-1 0 0,1 0 0 0,0 0 0 0,0-2 0 15,0 2 0-15,0 0 0 0,1-2 0 0,-1 2 144 16,0 0-144-16,0 1 160 16,0-1-32-16,2 0 0 0,0 0 0 0,1 2 0 0,1-2-128 0,1 0 192 15,0-2-192-15,0 1 192 0,3-2-192 0,-2 1 0 16,2-2 0-16,2 0 0 0,1 0 0 0,0-2 0 15,2 0 0-15,0-2-176 0,2 0 176 0,2 0 0 16,0-2 0-16,1 1-128 0,0 0 128 0,2-3 0 0,3 2 160 16,-1-2-160-16,2 0 0 0,1 0 0 0,2-4-176 0,2 4 176 15,-1-4-320 1,2 3 64-16,2-1 16 0,-1-1 0 0,1 2-48 0,-1 1-16 16,1-4 0-16,0 3 0 0,-1 1 16 0,-1 3 0 15,0-4 0-15,-1 5 0 0,-1-4 288 0,0 2-160 0,-2-2 160 0,0 2-128 16,-1-1 128-16,0 1 0 0,0-2 0 0,-2 3 0 15,0-1 0-15,-1 1 0 0,0 1 0 0,0 1 0 16,-2 1 0-16,0 0 0 0,-2 1 0 0,0 1 0 0,0 1 0 16,0-2 0-16,-1 3 0 0,0 1 0 0,-1-2 0 15,0 0 0-15,-1 1 0 0,0-2 0 16,0 2 128-16,0-2-128 0,0 0 128 0,0 0-128 16,1 2 160-16,-1-1-32 0,0 2-128 0,2-1 192 0,-1 2 16 0,1-2 0 15,1 5 0-15,0-3 0 0,2 4-208 0,-1-4 0 16,2 4 128-16,-1 0-128 15,1 0 0-15,-1 1 0 0,0 1 128 0,0-2-128 0,0 2 256 0,-1-2 0 16,1 3 0-16,0-4 0 0,-2 1-256 0,1 0 0 16,0 1 128-16,0-1-128 0,-1-2 0 0,0 3 0 0,1-1 0 15,-1 0 0 1,0 0 0-16,-1 2 0 0,1-3 0 0,-1 2 0 0,1 0-128 0,-1 1 128 0,1 2-192 0,0-2 192 31,0 4-1920-31,0-1-288 0</inkml:trace>
  <inkml:trace contextRef="#ctx0" brushRef="#br0" timeOffset="18">21183 9553 7359 0,'-3'0'656'0,"-1"0"-528"0,3 0-128 0,-1 0 0 16,2 0 864-16,-1 0 144 0,-1 0 16 0,-3-3 16 15,0 2 608-15,1-2 112 0,-1 3 32 0,3-3 0 16,-1 3-384-16,1-3-80 0,2 1-16 0,-1 0 0 0,1 2-224 16,0 0-32-16,-2 0-16 0,4 0 0 0,-2 0-336 15,0 0-80-15,0 0-16 0,1 2 0 0,0 0-464 0,2 1-144 16,-3-3 0-16,0 0 0 0,0 0 224 0,0 0-64 15,17 16-16-15,-11-14 0 0,0 2 496 0,2 0 112 16,0 2 16-16,0-2 0 0,2 0-336 0,-1 3-64 16,3 3-16-16,-1-4 0 0,0 0-32 0,0 1 0 15,1 2 0-15,2-2 0 0,0 5-320 0,-1-3 144 16,0 1-144-16,-1 0 0 0,1 0 0 0,0-1 0 0,0-1 0 16,0 2 0-16,0-4 0 0,1 1 128 0,-2-2-128 15,1 0 0-15,-2-2 560 0,0 0 0 0,1-3 0 0,1 1 0 16,-1 1-80-16,0-2-16 15,2 3 0-15,0-3 0 0,-1 1-336 0,2 2-128 0,2-1 0 0,-1-1 0 16,3 2 0-16,-2 1 128 0,1-1-128 0,0 0 0 16,1 0 0-16,-2 2 0 0,2-3 0 0,-3 0 0 15,-1-2 0-15,-1 0 0 0,2 0 0 0,-2 0 0 16,1 0 0-16,-2 0 0 0,1 0 0 0,1-2 0 16,0 0 192-16,-2 2 0 0,1-2 0 0,-2-1 0 15,2 2 48-15,0-4 0 0,-1 4 0 0,1-4 0 16,-2 1-240-16,0 1 0 0,2-4 0 0,0 4 0 15,-1-3 0-15,2 1 0 0,0 0 0 0,0-2 0 16,0 3 0-16,-1 0 0 0,3 0 0 0,-3 0 0 0,1 2 0 0,-1-2 0 16,-2 2 0-16,-1-2 0 0,-1 2 0 0,-1-2 0 15,-2 1 0-15,-2 1 0 0,1 1 0 0,-1-3 0 16,0 1 0-16,-1 0 0 0,0 0 0 0,-1 0 0 16,1-2 0-16,-1 1 0 0,2 0 0 0,-2-4 0 15,2 1 0-15,-1 0 0 0,2-2 0 0,-1 2 0 0,0-2 0 16,1-1 0-16,-1 0 0 0,-1 2 0 0,1-1 0 15,-1 2 0-15,-1-2 0 0,0 2 224 0,0-2-64 16,0 5-16-16,-1-6-144 0,1 4 0 0,-2 1 144 0,2 0-144 16,-2 3 0-16,0-2 128 15,0-1-128-15,0 4 0 0,1-4 0 0,-1 4 0 16,-1-3 0-16,1 2 0 0,-1 2 0 0,0-4 0 0,0 4 0 0,-1-3 0 16,1 1 0-16,-1 1 0 15,-1 1 0-15,1 0 0 0,0 0 0 0,0 0 224 0,1 0-48 0,0 0-16 16,0 0-160-16,0 0 0 0,0 0 0 0,0 0 128 15,0 0-128-15,0 0 192 0,-21 0-192 0,17 0 192 16,2 0-192-16,-1 0 0 0,1 0 0 0,-1 0 0 16,-1 0 0-16,1 1 0 0,-2-1 0 0,0 2 0 15,-1 1 0-15,-1-2 0 0,0 2 0 0,0-1 0 16,-2 2 0-16,-1-4 0 0,1 3 0 0,0-3 0 0,1 0 0 16,-1 3 0-16,-2-3 0 0,0 0 0 15,0 0 208-15,1-3-32 0,2 3-16 0,-2 0 0 0,0-3-160 0,1 3 0 16,-1-3 0-16,2 2 0 15,-1 0 0-15,1 1 0 0,2-1 0 16,1 1 0-16,0 0 0 0,2 0 0 0,-1 1 0 0,3-1 0 0,-1 0 0 0,1 0 0 0,1 1 0 16,3-1 0-16,-1 0 0 0,1 0 0 0,2 0 0 15,1 0 0-15,0 0 0 0,1 0 0 0,2 1 0 0,0-1 0 16,2 3 0-16,-1-2 0 0,-3 1 0 0,3-2 0 16,0 3 0-16,2-2 0 15,1 2 0-15,-2-3 0 0,0 0 0 0,-1 0 0 0,1 0 0 0,-2-3 0 16,-1 3 0-1,0-1 0-15,0 1 0 0,0-3 0 0,-2 3 0 0,1 0 0 0,0-2 0 0,0 2 0 16,-1 0 0-16,-1 0 0 0,1 0 0 0,-1 2 0 16,0-2 0-16,0 3 0 0,0-3 0 0,-1 4 0 15,1-2 0-15,-2 2 0 0,1-2 0 0,1 2 0 0,-1-2 0 16,0 2 0-16,0 0 0 0,0-2 0 0,0 2 0 16,0-1 0-16,1 0 0 0,-1-3 0 15,0 3 0-15,-1-2 0 0,-1 1 0 0,1-2 0 0,-1 4 0 0,1-1 0 16,0-2 0-16,0 1 0 0,-2 2 0 0,1 1 0 15,0-1 0-15,-1-1 0 0,0 1 0 0,0 1 0 16,-1 3 0-16,0-2 0 0,-1 2 0 0,2 0 0 16,-3 0 0-16,-1 1 0 15,1-2 0-15,-2 2 0 0,-1 1 0 0,2-3 0 0,-2 2 0 0,0-3 0 16,0 0 0-16,-1 1 0 0,1 0 0 0,-2-2 0 16,3 1 0-16,-3 0 0 15,2 2 0-15,-1-2 0 0,0 0 0 0,-1 0 0 16,0 2 0-16,1 0 0 0,0 2 0 0,0 3 0 0,-2-1 0 0,2-2 0 0,-1 2 0 0,-1 1 0 15,1-3 0-15,1-1 0 0,1 1 0 16,0-1 0 0,1 0 0-16,-1-2 0 0,3-1 0 15,1-2 0-15,-1 1-128 0,4-4 128 0,0 2-160 0,2-3 160 16,3-4-1216 0,3 1-160-16</inkml:trace>
  <inkml:trace contextRef="#ctx0" brushRef="#br0" timeOffset="19">25771 9522 3679 0,'-4'-4'320'0,"1"0"-320"0,0 2 0 0,2 0 0 15,1 1 704-15,0 0 80 0,0 1 16 0,-1-4 0 16,1 2 416-16,-2-4 64 0,2 2 32 0,0-2 0 15,2 1-128-15,-1 0-32 0,0 2 0 0,2 0 0 16,-2 0-608-16,0 3-128 0,0-2-32 0,-1 2 0 16,1 0-256-16,-1 0-128 0,0 2 128 0,0-2-128 15,0 0 432-15,0 0 0 0,0 0 0 0,0 0 0 16,0 0 592-16,0 0 128 0,0 0 32 0,-14 13 0 16,11-11 96-16,-1 2 0 0,0-1 16 0,-1 0 0 0,0-2-400 0,0 4-96 15,-1-1-16-15,-1-2 0 0,2 2-16 0,-1 2 0 16,-1-2 0-16,-2 2 0 0,-1 0 112 0,-1 2 16 15,-1 3 0-15,-3-1 0 16,1 2-192-16,-2 0-48 0,0 2 0 0,0-2 0 16,-1 2-272-16,-2 1-48 0,1 1-16 0,-1-1 0 0,-1-2-112 0,2 2-16 0,-1-4-16 15,1 0 0-15,2-1-176 0,-2-2 0 0,1 0-160 16,0 1 160-16,-1-3 0 0,1-1 208 0,0 1-16 0,-1-1 0 16,0 2-64-16,-2-4-128 15,2 3 176-15,-2-2-176 0,2 0 128 0,0 1-128 16,1-1 0-16,-1-2 0 0,3 2 0 0,1-3 0 15,-1 1 0-15,1 1 0 0,1-3 0 0,-1 1 0 16,3 2 128-16,0-3-128 0,0 2 128 0,-1-2-128 16,1-2 144-16,0 2-144 0,0 0 176 0,-1-3-176 0,1 2 192 15,-1 1-192-15,1-3 176 0,-1 1-176 0,0 1 160 0,-2-3-160 16,0 2 192-16,0-2-48 0,-3-2-16 0,1 1 0 16,0-2-128-16,-1 0 0 0,-3-3 0 0,0 0 0 15,1-2 0-15,-1 0 0 0,0-1 0 16,0 3 0-16,3-2 0 0,1 2 0 0,1 1 0 0,1 2 128 15,1 1-128-15,0 0 0 0,2-1 0 0,0 2 0 16,1 2 0-16,0-1 192 0,2-2-192 0,-1 2 192 0,2 2-192 0,-1-1 0 16,1 2 0-1,1-2 0-15,1 1 0 0,-1 1 0 0,1 1 0 0,0 0 0 16,-2 0 0-16,3 0-176 0,-1 0 48 0,0-3 0 0,1 2 128 0,0 1 0 16,1-2 0-16,-1-1 0 15,0 2 0-15,0-2 0 0,2 1 0 0,-1 1 0 16,1-2 0-16,-1 1 0 0,2 1 0 0,-1-2 0 15,1 3 0-15,-2-2 0 0,3 0 0 0,-2 2 0 0,0 0 0 0,2 0 0 16,0 0 0-16,0-2 0 0,0 2 0 0,0 0 0 16,2 0 0-16,-2 0 0 0,0 0 0 0,0 0 0 15,0 0 0-15,0 0 0 0,0 0 0 0,0 0 0 16,0 0 0-16,0 0 0 0,0 0 0 0,0 0 0 16,0 0 0-16,0 0 0 0,0 0 0 0,0 0 0 15,-13 16 0-15,11-14 0 0,1 1 0 16,-1-3 0-16,1 4 0 0,1-4 0 0,-1 2 0 0,1 2 0 15,0-3 0-15,0 1 0 0,0 1 0 0,1 1 0 0,-1 2 0 0,1 0 0 16,1 1 0-16,-1 2 0 0,1 0 0 0,-1 4 0 16,-1 0 0-16,0 0 0 0,0 5 0 15,-2-2 0-15,0 1 0 0,-3 2 0 0,0 2 0 0,0-3 0 16,0 2 0-16,-1-1 0 0,-1-3 0 0,1 0 0 0,1-2 0 0,-1 0 0 16,2-4 0-16,-1 0 0 15,2-1 0-15,0-3 0 0,0 0 0 0,0-2 0 16,1-2 0-16,0-2 0 0,2 0 0 0,-1 0 0 15,1 0 0-15,-1-2 0 0,1-2 0 16,-1-2 0-16,-1 2 0 0,0-5 128 0,1 3-128 0,-1-4 176 16,2 0-16-16,-1-1 0 0,1 0 0 0,0-1 0 15,0-1-160-15,0-1 192 0,0 0-192 0,0-2 192 16,1-3-192-16,-1 0 0 0,2-2 0 0,-2 1 0 16,1-3 0-16,0 1 0 0,-1 4 0 0,1-1 0 15,1 1 0-15,-1 1 0 0,0-1 0 0,0 1 0 16,1 4 0-16,-1-3 0 0,1 4 0 0,2-1 0 15,-2 5 0-15,2-2 0 0,-1 0 0 0,0 1 0 16,1 2 0-16,-1 1 0 0,-1 1 0 0,0 1 0 16,1 3 0-16,-2-2 0 0,2 3 0 0,-2-2 0 15,-1 2 0-15,1 2 0 0,-1 1 0 0,0 1 0 0,0-1 0 16,0-3 0-16,0 0 0 0,0 0 0 0,-5 25 0 0,4-19 0 16,0-2 0-16,-1 2 0 0,2 0 0 15,2-3 0-15,-1 0 0 0,0 1 0 0,3-1 0 0,1-3 0 16,0 0 0-16,2 0 0 0,2 0 0 0,1-3 0 15,3-1 0-15,2-2 0 0,4 3 0 0,1-4 0 16,2 1 0-16,4 0 128 0,3 0-128 0,5-3 0 16,0 2 0-16,1 1 0 0,1-3 0 0,-1 2 0 15,-3-2 0-15,-3-1 0 0,0 0 0 0,-3 0 0 16,0 2 0-16,-2-5 0 0,0 3-128 0,-1 0 128 0,0-1 0 0,-2 0 0 16,-1 2-320-16,-3-3 0 0,-2 2 0 0,-2 2-18896 15</inkml:trace>
  <inkml:trace contextRef="#ctx0" brushRef="#br0" timeOffset="20">20331 11474 5519 0,'-2'1'496'0,"1"2"-496"0,1-3 0 0,-2 2 0 15,2-2 736-15,0 0 48 16,-1 2 16-16,-1 0 0 0,0 2 144 0,0 1 16 0,0-2 16 0,0-1 0 16,1 0 48-16,0 1 16 15,0-2 0-15,1-1 0 0,0 0-192 0,0 0-32 0,1 2-16 0,-1-2 0 16,0-2 320-16,0 2 64 0,0 0 16 15,0 0 0-15,0 0-240 0,0 0-32 0,0 0-16 16,0 0 0-16,0 0-416 0,0 0-96 0,17-11-16 0,-13 8 0 16,0 1 0-16,-1-2-16 0,1 0 0 0,1-1 0 15,0-1 208-15,0-1 64 0,1 1 0 0,-1-4 0 0,1 1-176 16,0-1-16-16,2 0-16 0,-2-2 0 0,3-3-144 0,-2 2-32 16,0 0 0-16,1-3 0 0,-2 1-128 0,0 2-128 15,-1 0 192-15,0 0-192 0,0-2 128 0,0-1-128 16,0 0 0-16,1-3 0 0,-1 3 128 0,0-2-128 15,0 1 0-15,0-2 0 0,0 0 240 0,0-2-64 16,0 4-16-16,-2-4 0 0,1 2-160 0,-1-1 0 16,-1 1 0-16,-1 0 128 0,1-2-128 0,-2 1 0 15,0-1 0-15,-2 1 0 0,2 1 0 0,-1-2 128 16,0 1-128-16,-2-2 0 0,2 3 320 0,0-2-32 16,0 1 0-16,-2 0 0 0,2 2-288 0,-2-1 0 0,2 0 0 15,0 0 0-15,0 0 128 0,1 1-128 0,0 1 0 16,0-1 0-16,0 1 128 0,-1 2-128 0,1-3 0 15,0 4 0-15,-2 2 224 0,2-3-16 16,-1 4 0-16,0-4 0 0,0 1-208 0,-2-1 176 0,1 3-176 0,-1 0 160 16,1 1 144-16,-2 2 16 0,2 0 16 0,-1 2 0 15,-1-2-64-15,1 2-16 0,-1-2 0 0,0 2 0 16,1-2-64-16,-2 3-32 0,1-3 0 0,1 4 0 16,1-1-160-16,-1-3 0 0,1 6 0 0,-2-4 128 0,3 1-128 0,-1 3 0 15,-1-4 0-15,1 1 0 0,0 1 0 16,0 2 0-16,-2-1 0 0,2-2 0 15,0 2 0-15,0-1 0 0,0 0 0 0,0 3 0 16,0-5 0-16,-1 4 0 0,1-2 0 0,1 1 0 0,-1 2 0 0,1 0 0 16,0-1 0-16,0 0 0 0,-1 3 0 0,1-4 0 15,0 4 0-15,1 0 0 0,-1 0 0 0,-1 0 0 16,1 0 0-16,0 0 0 0,0 0 0 0,0 2 0 16,1-2 0-16,0 0 0 15,0 0 0-15,0 0 0 0,-13 16 0 0,9-10 0 0,1 3 0 0,-1-2 128 0,0 4-128 0,1-1 192 16,-1-3-192-16,-1 5 0 0,0 4 0 15,0-3-176-15,0 2 176 0,0 1 0 16,0 0 0-16,-1-1 0 16,1 1 0-16,0-2 0 0,1 1 0 0,0 1 0 0,-1-3 0 0,1 2 0 15,-1-1 128-15,1-2-128 0,-1 0 0 0,2 2 0 16,-1-3 0-16,0 2 0 0,-1-4 0 0,1 1-128 0,0-1 128 0,0-3-128 16,1 2 128-16,0-6 0 0,0 2 0 0,1-2 0 15,0-2 0-15,1 1 0 0,1-1 0 0,-1-1 0 16,1 1 0-16,0-2 0 0,1-2 0 0,0-1 0 15,-1 5 0-15,0 0 0 0,8-20 0 0,-4 10 0 0,-1 1-128 16,2-3 128 0,-1 5-128-16,1-3 128 0,2-2-256 0,2-4 16 15,0-2 16-15,-1 1 0 0,2-2-96 0,-1 1 0 0,-1-2-16 0,1 4 0 0,0-2 80 0,-2 1 32 16,1 0 0-16,-2 4 0 0,0-2 224 0,-2 4-144 16,1-1 144-16,-2 1-128 0,0 3 128 0,-1-1 0 15,1 2 0-15,-2 0 0 0,1-2 0 0,-2 4 0 31,2 1 0-31,-2 1 0 0,1 2 0 0,-1-3 0 0,0 4 0 0,0-2 0 16,0 2 0-16,0-3 0 0,0 3 0 0,0 0 0 16,0 0 128-16,-1 0-128 0,1 3 128 0,0-3-128 0,0 0 160 0,0 0-32 0,0 0-128 15,0 0 192 1,0 0-16-16,0 0-16 0,0 0 0 0,0 0 0 16,0 0 112-16,0 0 32 0,0 0 0 0,0 0 0 15,0 0-48-15,0 0-16 0,0 0 0 0,0 0 0 16,0 0-240-16,0 0 0 0,20-6 128 0,-16 6-128 15,1 2 0-15,2-1 176 0,-1 2-176 0,0 1 160 16,1 1-160-16,1 0 192 0,2 0-192 0,-2 1 192 16,3 0-192-16,1-1 0 0,0 1 0 0,0 0 0 15,3 0 176-15,-1 3-48 0,1-3-128 0,-1 0 192 16,3 2-64-16,-1 0-128 0,-2-1 176 0,0-1-176 0,2 0 0 16,-4 0 0-16,2 2 0 0,-2-2 0 0,1 2 0 15,-3-1 0-15,0 0 0 0,-2-3 0 0,0 2 0 0,-1-1 0 16,-1-1 0-16,0-2 0 0,1 2 0 0,-1-3 0 15,-1 2 0-15,1-1 0 0,-1-1 0 0,0 2 0 16,1-3 0-16,0 0 0 16,2 0-432-16,0 0-32 0,1 0-16 0,0 0 0 15,0 0-1312-15,3 2-256 0,1-2-48 0,2 4-13456 0</inkml:trace>
  <inkml:trace contextRef="#ctx0" brushRef="#br0" timeOffset="21">22488 8793 3679 0,'0'0'320'0,"-1"0"-320"0,1 0 0 0,0 2 0 16,1 0 224-16,-2 0-32 0,-1-2 0 0,1 4 0 15,-1-1-192-15,-1-3 144 0,1 1-144 0,2-1 128 0,0 0 816 16,0 0 144-16,0 0 48 0,0 0 0 0,0 0-96 16,0 0-16-16,0 0 0 0,0 0 0 0,0 0-144 0,-16-10-48 15,16 6 0-15,-2 2 0 0,1-2-16 0,0 2-16 16,0-2 0-16,0-2 0 0,-1 3 96 0,0 0 0 16,1 0 16-16,-3 2 0 0,1-4 0 0,1 1 0 15,-2 0 0-15,-1-2 0 0,2 3-32 0,-2-4-16 16,0 2 0-16,0 2 0 0,0-1-192 0,-1 0-32 15,-2-2-16-15,1 4 0 0,-1-2-288 0,0-1-48 16,0 1-16-16,1 1 0 0,-3 0 48 0,0-1 0 16,-2 1 0-16,-2-2 0 0,0 1 80 0,0 0 32 0,-1 1 0 15,-1 0 0-15,0 1-240 0,0 0-32 0,-2 0-16 16,0 2 0-16,-1 0-144 0,-1 0 0 0,1 0 0 16,-1 2 0-16,0-2 0 0,0 0 0 0,0 2 0 15,2 0 0-15,-1-2 0 0,0 0 0 0,-1 0 0 16,0 0 0-16,0 1 128 0,-1-1-128 0,0 0 128 0,1 0-128 15,2 0 352-15,-2 0-16 0,2 0 0 0,0-1 0 16,1 1-208-16,-2-2-128 0,2 2 128 0,0 0-128 16,1 2 0-16,0-2 128 0,1 0-128 15,1 1 0-15,2-1 0 0,-2 2 0 0,2 1 0 16,1-3 0-16,-2 4 0 0,3-1 0 0,-1 0 0 16,0 0 0-16,1 0 0 0,0 0 0 0,0 2 0 0,1 0 0 15,-3 1 0-15,3 0 0 0,-3 2 0 0,3-2 0 16,-3 2 0-16,3-1 0 0,-3 2 0 0,1-1 0 15,0 3 0-15,1-4 0 0,2 2 0 0,-1 1 0 16,2-4 0-16,0 4 0 0,1-1 0 0,-1-2 128 0,1 2-128 0,-2 1 0 16,2-2-128-16,0 0 128 15,0 2 0-15,-1 1 0 0,1-1 0 0,0-3 0 0,0 2 0 16,0-1 0-16,-1 0 0 0,3 0-128 0,-3 0 128 0,2 1 0 16,-1-3 0-16,-1 1 0 0,2-1 0 0,-1 3 0 15,1-3 0-15,-1 0 0 0,2 2 0 0,-1-2 0 16,2 0 0-16,0-2 0 0,0 1 0 0,0 1 0 0,-1-2 0 0,1-1 0 15,1 4 0-15,-1-5 0 0,1 2 0 0,-1-2 0 16,1-1 0-16,1 2 176 16,0-1-176-16,-1-2 192 0,1 2 128 0,-1 0 48 0,0-2 0 0,0 0 0 15,1 0-368-15,-1 0 128 0,1 0-128 0,1-2 0 16,0 2 0-16,0 0 0 0,0 0 0 0,0 0 0 0,0 0 0 16,0 0 0-16,0 0 0 0,0 0 0 0,-9-20 0 0,9 17 0 15,0 0 0-15,0-1 0 0,2-2 0 0,-1 0 144 16,1-3-144-16,1 2 160 0,-1-2 96 0,2-1 32 15,-1 0 0-15,0-1 0 0,2 1-288 0,0-2 0 16,0 2 0-16,1-4 0 0,-1 2 0 0,1-1 0 16,-1-1 0-16,2 0 0 0,-3 2 0 0,1-4 0 0,0 1 0 15,0 1 0-15,-1 2 0 0,1-4 0 0,-1 3 0 16,-2-3 0-16,2 4 0 0,-2-2 0 0,1 2 0 0,-1 0 0 16,1 3 0-16,-1 2 0 0,1-3 0 0,-2 3 0 15,0 2 0-15,2 2 0 0,-2-1 0 0,0 2 0 16,0-1 0-16,1 2 0 0,-2 1 0 0,0 1 0 15,1 2 0-15,-1-1-144 0,-1 4 144 0,1 0 0 16,-2 2 0-16,0 2 0 0,-1 1 0 0,1-1-128 16,-2 3 128-16,1 2 0 0,-2-1 0 0,-2 1 0 15,2 1 0-15,-2 0 0 16,0 2 0-16,-1-2 0 0,1 3 0 0,-1-3 0 16,1 0 0-16,-2 0 0 0,1-1 0 0,0-1 0 0,1 0 0 0,-1-4 0 0,3 3 0 15,-1-3 0-15,1 0 0 0,-1-1 0 0,1 3 0 16,0-5 0-16,2-1 0 0,-1 3 0 0,1-3 0 0,0 0 0 15,1 4 0-15,0-3 0 16,1 2 0-16,-1-1 0 0,2 0 0 0,-1-2 0 0,2 1 0 0,1-4 0 31,0 3 0-31,1-3 0 0,-1 1 0 0,2-2 0 16,2-1 0-16,0 2 0 0,0-1 0 0,2 0 128 16,-1 0-128-16,3-2 0 0,1 1 0 0,2-1 0 15,0-1 0-15,4 1 128 0,0-4 80 0,1-1 32 16,2 2 0-16,1-1 0 0,-1-1-112 0,-1 0-128 0,0 3 176 0,3-5-176 15,2 1 0-15,-1 3 0 0,1-4 0 0,-1 1 0 16,0 2 0-16,-1 2 0 0,0-1 0 0,-1 2 0 16,-1-1 0-16,-2 2 0 0,-2 0 0 0,2 0-144 15,0 0-176-15,5 0-48 0,-1 2 0 0,1-2-17040 16</inkml:trace>
  <inkml:trace contextRef="#ctx0" brushRef="#br0" timeOffset="22">26629 11608 14735 0,'-2'-1'1312'0,"0"-2"-1056"0,1 3-256 0,1 0 0 16,0 0 704-16,-1-2 64 0,-2 0 32 0,1 0 0 0,-3-2 512 16,0-2 96-16,-1 4 32 0,1-2 0 0,0 0-416 0,-1 2-64 15,2-2-32-15,-1-1 0 0,0 4-224 0,0-4-64 31,0 4 0-31,-1-2 0 0,1 1 256 0,-2 0 64 0,1 2 0 16,-2 0 0-16,1 0-80 0,-1 0-16 0,1 0 0 0,-2-2 0 16,1 2-352-16,-1-1-64 0,2-2 0 0,-2-1-16 15,1-2 0-15,0 1 0 0,0-2 0 0,0 1 0 16,-1-3 144-16,-1 2 48 0,2-3 0 0,-1 1 0 0,0-1-368 0,1-2-80 16,-1 2-16-16,0-2 0 0,1 2-32 15,-1-3-128-15,0 1 192 0,-1 0-64 16,2-2-128-16,-1-1 0 0,0 2 0 0,1-5 0 15,0 5 0-15,1-3 0 0,1-3 0 0,-2 0 0 0,2 0 0 0,1 0 0 0,0-1 0 32,2-2 0-32,-1 1 0 0,-1 1 0 0,1-1 0 15,0 1 0-15,2 2 0 0,0-2 0 0,-1 2 0 0,2-1 128 16,-3-1-128-16,4 3 0 0,-1 0 0 0,1 1 0 16,1-3 0-16,0 0 0 0,2 1 0 0,-1-1 0 15,2 2 0-15,0-2 0 0,1 1 0 0,-2 2 128 0,2-4-128 16,2 2 0-16,-3-1 0 0,1 0 0 0,2 1 0 15,-1 2 0-15,-1-2 0 0,1 4 0 0,0-1 0 0,0-1 0 16,0 2 0-16,1 2 0 0,-1-2 0 0,-1 3 0 16,2-3 0-16,-1 2 0 0,2 0 0 0,-2-2 0 15,1 2 0-15,1-1 0 0,-2 1 0 0,0 0 0 16,2-1 0-16,-2 1 0 0,1 1 0 0,-1 2 0 16,1-1 0-16,0 0 0 0,-1-1 0 0,2 1 0 15,-1 3 128-15,-1-2-128 0,2-1 0 0,0 0 0 16,1 2 128-16,0-2-128 0,-2 4 0 0,2-4 0 15,-1 4 0-15,2-3 0 0,-1 2 0 0,-1-2 0 16,1 0-224-16,0 2 80 0,-3 1 144 0,0-1 0 16,-1 4 0-16,0-2 0 0,-1 1 0 0,-2 3 0 0,-1-2 0 15,2 3 0-15,-2 0 0 0,-1 0 0 0,1 0 0 16,-1 0 0-16,0 3 0 0,2-3 0 0,-2 0 0 0,0 0 0 16,0 0 0-16,0 0 0 0,0 0 0 15,0 0 0-15,0 0 0 0,0 0 0 0,0 0 0 0,0 0 0 16,0 0 0-16,0 0 0 0,0 0 0 0,0 0 0 15,0 0 0-15,0 0 0 0,0 0 0 0,0 0 0 16,0 0 0-16,0 0 0 0,-13 17 0 0,11-14 0 16,-2-3 0-16,0 2 0 0,1-1 0 0,-2 2 0 0,0-1 0 15,1-2 0-15,-2 4 0 0,1-3 0 0,-1 4 0 16,0-4 0-16,-1 4 0 0,0-1 0 0,0 0 0 16,-1 2 0-16,0 0 0 0,-2 0 0 0,1 3 0 0,-1-3 0 15,0 2 0-15,0-2 0 0,0 2 0 0,0-1 0 16,1 0 160-16,-1-1-160 0,-1 0 0 0,-1 1 0 15,1 0 0-15,-1-1 0 0,1 3 320 0,0-3-16 16,-2 0-16-16,2 0 0 0,-1 2-288 0,1-2 0 16,0 0 0-16,1 0 0 0,1-2 0 0,2 1 0 15,0-4 0-15,1 2 0 0,3-1 0 0,-1-2 0 0,1 0 0 16,1 0 0-16,1 0 0 0,1-2 0 0,0-1 0 16,0 2 0-16,1-1 0 0,0-1 0 15,2-1 0-15,-1 1 0 0,2-1 0 0,1 1 0 16,1-3 0-16,0 0 0 0,3 0 0 0,-1 0 0 0,4-2 0 0,0 0 0 15,1 2 0-15,1-4 0 16,1 1 0-16,0 2 0 0,-2-3 0 0,2 1 0 0,0 3 0 0,0-4-144 16,-2 1 144-16,2 2 0 0,-1 1 0 0,1-4 0 15,-2 4 0-15,0-1 0 0,0 1 0 0,-2 0 0 16,-1 0 0-16,1 0 0 0,-1-1 0 0,0 4 0 16,-1-2 0-16,0 4 0 0,-2-3 0 0,-1 1 0 0,-1 1 0 15,0 1 0-15,-1 1 0 0,0 0 0 0,-2 0 0 16,0-3 0-16,1 6 0 0,-1-3-128 0,0 0 128 15,-1 0 0-15,0 1 0 0,-1 1 0 0,0-2 0 0,0 3 0 16,0 1 0-16,-1-2 0 0,0 3 0 16,-1 0 0-16,-1 1 0 0,-1 2 0 0,2 0 0 0,-3-2 0 15,0 2 0-15,0 0 0 0,1 0 0 0,0 1 0 16,-1 0 0-16,2 0 0 16,0 1 0-16,1-1 0 0,-1 1 0 0,2-1 0 15,1 1 0-15,-1 3 0 0,1-1 0 0,0 0 128 16,-2 1-128-16,2-2 0 0,2 4 128 0,-1 1-128 0,0-1 176 15,0 1-48-15,1 0 0 0,0 0 0 0,-1 0-128 16,2-1 0-16,-2-3 0 0,2 2 128 0,-1-2-128 16,2 1 0-16,-2-4 0 0,2 0 0 0,0-2 0 0,-1 0 0 0,1-1 0 15,0 0 0-15,1-2 0 0,0-2 0 0,0 2 0 16,-2-2 0 0,2 0-384-16,0 0-64 0,1-2-16 0,1 3-18304 15</inkml:trace>
  <inkml:trace contextRef="#ctx0" brushRef="#br0" timeOffset="23">23993 11892 3679 0,'-1'-1'320'0,"1"0"-320"16,0-1 0-16,0 2 0 0,0-2 864 0,0 1 96 0,0-2 32 0,-2-3 0 15,2 0 416-15,0-4 64 0,0-2 32 0,0 2 0 16,2-3-336-16,-1 1-64 0,0-2-16 0,0 0 0 16,1 0 16-16,-2 2 0 0,1-4 0 0,0 1 0 15,0-1-16-15,0 1 0 0,1 1 0 0,-1-2 0 16,0 1-176-16,0 2-32 15,1-3-16-15,-1-3 0 0,-1 3-176 0,1-3-48 0,0 3 0 0,1-5 0 0,-1 4-224 16,3-4-48-16,-1 1-16 0,1-2 0 0,1 1-16 16,0 1 0-16,1-2 0 0,1 0 0 0,1 1 64 15,1 1 16-15,-1-1 0 16,2 1 0-16,0 0-144 0,1-1-16 0,0 1-16 0,0-1 0 16,0 2-64-16,1 0-16 0,0-3 0 0,0 2 0 15,-1 1 32-15,2-2 0 0,0 2 0 0,2-1 0 0,-2 1-16 0,1 1 0 16,4-2 0-16,0-5 0 0,2 3-16 0,1-3 0 15,0-1 0-15,1-1 0 0,1 4-160 0,-2-5 0 16,0 5 0-16,-1 1 0 0,-2 1 0 0,1-2 0 16,0-1 0-16,1 1 0 0,0 1 0 0,-1 2 0 15,2-2 0-15,-2 4 0 16,1-4 0-16,1 3 0 0,0 0 0 0,1 2 0 0,-1 0 496 0,2-1 64 16,-2 3 16-16,-2-3 0 0,0 4-576 0,1-2 0 0,0-2 0 0,1 2 0 31,1-1 0-31,-1-1 0 0,1 2 0 0,0-3 0 0,-2 4 0 0,1 2 0 0,0-2 0 0,0 1 0 31,0 2 0-31,0-2 0 0,2 3 0 0,-4 0 0 0,2 3 0 0,-1-2 0 16,0 0 0-16,-3 1 0 0,2-1 0 0,-1 0 0 0,0 2 0 0,-2-2 0 0,1 4 0 15,-2-1 0 1,-2 1 0-16,1 0 0 0,1 0 0 0,0-2 0 0,-2 2 0 0,1 1 0 0,1-1 0 0,1 0 160 16,-1 1-160-1,0 0 128-15,1 1-128 0,-3 1 0 16,1-2 0-16,-2 1 0 0,1 1 0 0,-1 0 0 15,0 2-176-15,-2-2 176 0,0 3 0 0,-1-2 0 16,-2 2 0-16,-2 0 0 0,1-2 0 0,-2 2 0 16,0 0 0-16,-1 0 0 0,0 0 0 0,-2 0 224 15,2 0-48-15,-3 0-16 0,1 0-16 0,0 0 0 16,0 0 0-16,1-2 0 0,-1 2-144 0,0 0 0 16,2-3 0-16,-3 3 0 0,0 0 0 0,0 0 0 0,0 0 0 0,0 0 0 15,0 0 0-15,0 0 0 0,0 0 0 0,0 0 0 16,0 0 0-16,0 0 0 0,7-19 0 0,-8 16 0 15,-2 2 192-15,2 1-64 0,-1-3 0 0,-2 1 0 16,1 1-128-16,0 1 0 0,-1-3 144 0,-1 1-144 16,0 1 128-16,0-2-128 0,-1 1 128 0,0 0-128 15,0-1 0-15,-2 0 128 0,-1 1-128 0,2 0 0 16,-2 0 0-16,1-2 0 0,-2 2 0 0,-1 2 0 16,0-4 0-16,-2 4 0 0,1 0 0 0,-2 0 0 0,1 0 160 15,-2 0-32-15,1 1-128 0,-2 2 192 0,3-1-192 0,-1-2 0 16,0 2 0-16,2-2 0 0,2 0 0 0,1 0 0 15,2-2 0-15,1 0 0 0,2 2 0 0,3-4 0 16,0 2 0-16,2-1 0 0,0 2 0 0,2-2 0 16,0 2 0-16,1-1 0 0,2-2 0 0,-1 4 0 15,4-2 0-15,-1-2 0 0,1 1 0 0,2 1 0 16,3 1 0-16,1-2 0 0,2 1 0 0,-1-2 0 16,3 3 0-16,0-4 0 0,-1 4-192 0,0-4 192 15,2 3-192-15,-1-3 192 0,-1 4-224 0,1-3 64 16,-2 2 16-16,2 0 0 0,-2 0 144 0,0 0 0 15,0-1 0-15,0 2-128 0,-3 1 128 0,0 0 0 16,-2 4 0-16,-1-2 0 0,-1 2 0 0,-1 2 0 0,-2 2 0 0,0 0 0 16,-2 2 0-16,-2 0 0 0,0 1 0 0,-2 0 0 15,0 4 0-15,-2-1 0 0,0 1 0 0,-2 1 0 16,0-1 0-16,-1 1 0 0,3 0 0 0,-3 0 0 16,-1 0 0-16,1-1 0 0,-1 1 0 0,0 0 0 15,0 0 128-15,0-1-128 0,1 1 128 0,-3 0-128 16,1 2 0-16,-1-1 0 0,-1-1 0 0,2-3 0 0,0 2 0 15,2-3 0-15,-1-2 0 0,0-2 0 0,3 0 0 0,-1-5 0 16,2 1 0-16,0-2 0 16,1-4-256-16,1 2-128 0,0-4-32 0,1-2-17376 15</inkml:trace>
  <inkml:trace contextRef="#ctx0" brushRef="#br0" timeOffset="24">24416 9085 3759 0,'0'0'336'0,"-2"0"-336"0,2 3 0 0,-1-3 0 0,0 0 528 0,0 0 48 15,0 1 0-15,-2 0 16 0,1 3-48 0,-3-3-16 0,0 1 0 0,1 2 48 16,0-1-576-16,1 0 0 0,0 0 0 0,1-1 0 16,0-2 0-16,1 0 0 0,0 0 0 0,1 0 0 15,-1 0 128-15,1 0 0 16,-2 0 16-16,2 0 32 0,-1-2 832 0,1 2 160 0,-1 0 48 0,1 0 32 0,0 0-224 0,0 0-32 31,0 0-16-31,0 0 32 0,0 0-352 0,0 0-64 16,0 0-16-16,0 0 32 0,0 0 160 0,0 0 16 15,0 0 16-15,-17-10 32 0,17 7-64 0,-2 0 0 16,2-2 0-16,0 1 32 0,2 0 16 0,-1 1 0 16,0-3 0-16,2-1 32 0,-1 2-144 0,1 0-48 0,0-1 0 0,2 0 32 15,0 0-48-15,0 0-16 0,3 0 0 0,-1-3 32 16,0 1-416-16,2 0-96 16,2 0-16-16,0 2 0 0,3-4-128 0,-1 2 0 15,2-1 0-15,-1-1 0 0,0 3 0 0,-1-2-176 16,3 0 176-16,1 2-128 0,3-3 128 0,1 1 0 15,2-1 0-15,1 1 0 0,3-4 0 0,1 3 0 16,3 2 0-16,0-2-128 0,-1 0 128 0,1-2 0 16,1-3 0-16,2 1 0 0,-2 2 0 0,1-3 0 0,0 1 0 0,-4 4 0 15,-2-1 0-15,2 4 0 0,-1 1 0 0,1-1 0 16,-2 4 0-16,-1-1 0 0,-1 3 0 0,-2 1 0 16,-1 2 0-16,-1 1 0 0,-1 0 0 0,-1 4 0 15,-2-4 0-15,0 2 0 0,1 0 0 0,-2 0 0 16,0 1 0-16,1 1 0 0,-2-4 0 0,0 3 0 15,-2 1 0-15,0-4 144 0,-2 1-144 0,-1 1 160 0,1 1-160 16,0-2 0-16,0 3 0 0,-1 0 128 0,-1-3-128 16,-1 3 0-16,1 0 0 0,-1-1 0 0,0 0 0 0,0 1 0 15,-2-1 0-15,0-3 0 0,-2 4 0 0,1-5 0 16,-3 2 0-16,2 0 0 0,-3 1 0 0,0-5 0 16,1 3 0-16,-2-2 0 0,0 2 0 0,1-3 0 15,-1 2 0-15,0-2 128 0,0 0 800 16,0 2 160-16,0-2 16 0,0 0 16 0,0 0-640 0,0 0-128 15,0 0-32-15,0 0 0 0,0 0-64 0,0 0-32 16,0 0 0-16,0 0 0 0,0 0 144 0,5-20 16 16,-5 17 16-16,0 0 0 0,0-1-400 0,-2 1 0 15,2-3 0-15,-2 3 0 0,1-4 0 0,0 1 0 0,-2 0 128 16,1 0-128-16,-1 0 0 0,3 0 0 0,-4-2 0 16,2-1 0-16,-1 2 0 0,0-4 0 15,0 0 0-15,0 2 0 0,-1-1 304 0,1-2 16 0,0 2 16 0,-2-2 0 16,1-1-208-16,-1 1-128 0,1 2 160 15,-1 0-160-15,-1-2 0 0,0-1 0 0,-1-2 0 0,-1 4 0 16,1-1 0-16,-1 0 0 0,0 2 0 0,0-3 0 16,1 7 0-16,1-4 0 0,-1 2 0 0,0 0 0 15,1 0 0-15,1 1 0 0,0 0 0 0,0 2 0 16,3 1 0-16,-1 1 0 0,1 3 0 0,0-3 0 0,2 3 0 16,-1-2 0-16,1 2 0 0,-1 0 0 0,1 0 0 15,0 0 0-15,1 0 0 0,-1 0 0 16,1 0 0-16,1 2 0 0,0-2 0 0,-2 0 0 0,0 0 0 0,0 0 0 15,0 0 0-15,21 6 0 0,-15-3 0 0,-1 0 0 16,0 0 0-16,0 2 0 0,3 0 0 0,0 5 0 16,2-4 0-16,0 4 0 0,0 2 0 0,1-2 0 15,0 2 0-15,0-2 0 0,0 3 0 0,2-5 0 16,-2 3 0-16,-1 1 0 0,2-2 0 0,-1-3 0 16,0 2 0-16,-1-1 0 0,1 0 0 0,-1 0 0 15,1 5 0-15,-1-2 0 0,0 4 0 0,-1-2 0 0,-2 2 0 16,0-3 0-16,-1 1 0 0,-3-1 0 0,1-2 0 15,-1 0 0-15,-2 0 0 0,-1-1 0 16,0-3 0-16,-1 0 0 0,-1-2 0 0,0 2 0 16,-2-3 0-16,0 1 0 0,1 1 0 0,-2 1 0 0,1-2 0 0,-1-1 0 15,0 0 0-15,0-2 0 0,0 2 0 0,0-1 0 16,2 0 0-16,-2 0 0 0,1-2 0 0,-1 0 0 16,1 0 0-16,2 0 0 0,-2 0 0 0,0 0 0 15,2 0 0-15,-2-2 0 0,2 2 0 0,-2 0 0 16,2-2 0-16,-2 2 0 0,0-2 0 0,0-1 0 0,0 3 0 0,0-1 0 15,0 2 0-15,-1-1 0 0,1 3 0 0,0-1 0 16,-1 2 0-16,-2-1 0 16,1 0 0-16,-1 1 0 0,-2 1 0 0,2 0 0 0,-1 1 0 0,0 0 0 15,-2 3 0-15,0-3 0 0,-1 4 192 0,-3-1 0 16,1 1 0-16,-2-1 0 0,0 4 112 0,0-3 16 16,1-2 0-16,1 2 0 15,-3 0-64-15,-2 0 0 0,1 1 0 0,0-1 0 16,-1-3-256-16,2 2 0 0,0 1 0 0,1-4 0 0,1 0 0 0,0 1 0 15,2-1 0-15,1-3 0 16,2 0 0-16,1-2 0 0,2-1 0 0,1-1 0 0,3-2 0 16,2 0-192-16,2-3 192 0,6-4-13040 0,2 1-2480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3:37.5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21145 15581 13823 0,'-4'-4'1216'0,"1"4"-960"0,1-2-256 0,2 2 0 0,0 0 960 16,0-3 160-16,-1 0 32 0,-1-1 0 15,-2-2-2864-15,1 0-560 0,0-3-112 0,0 3-32 0,1 1 1904 0,-2 2 512 0,0 0-144 0,-1 0 144 16,1 3 1168-16,-1-2 304 0,1 0 48 0,-1 2 16 16,2 0 912-16,1-2 192 0,-1-1 48 0,2 2 0 15,1 1-432-15,-1-2-80 0,1-1 0 0,1 0-16 16,0 0-1088-16,1 2-224 0,-1-3-32 0,1-1-16 16,1 1-192-16,1-2-32 0,-1 0-16 0,2 0 0 0,0 0 80 0,0 0 0 15,1 2 16-15,1-4 0 0,-1 2-208 0,0 0-32 16,1 0-16-16,1 0 0 15,0-1-176-15,0-1-32 0,2 0-16 0,0 2 0 0,1-2-48 16,-1 0-128-16,1 2 192 0,1-4-64 0,0 4 0 0,2-5 0 16,0 3 0-16,-1-2 0 15,1 2 16-15,-1-1 0 0,2 2 0 0,1-2 0 0,0 2 0 0,2-2 0 16,0 2 0-16,1-2 0 16,1 3-144-16,1-4 128 0,0 4-128 0,1-3 128 0,-1 2-128 0,-1 3 0 0,0-5 0 15,1 3 128-15,3 0-128 0,0-2 0 0,1 6 0 0,-2-2 0 16,-1-1 0-16,1 4 0 0,-1 2 0 0,-2 2 0 15,-2-1 0-15,-1 4 0 0,1-2 0 16,-3 2 0-16,-1 0 0 16,0 2 0-16,0 1 0 0,-1 0 0 0,0-2 0 0,0 1 0 15,0 2 0-15,-1-2 0 0,0 0 0 0,2 2 0 16,-2 3 0-16,1-5 0 0,-2 2 0 0,0 0 0 16,0 0 0-16,-1 0 0 0,-1 1 0 0,0-4 0 15,0 2 0-15,0-3 0 0,-1 2 0 0,1-3 0 16,1 2 0-16,-1-3 0 0,-1 1 0 0,1-2 0 15,-2 3 0-15,2-3 0 0,0 1 0 0,-2-1 0 16,1 1 0-16,-1 1 0 0,0-1 176 0,0-2 0 16,-1-1 0-16,1-1 0 0,-1 3-32 0,-1-1 0 0,1 2 0 0,-1-4 0 15,2 4-144-15,-2-4 0 0,-1 2 0 0,1 2 0 16,0-2 0-16,-1 0 0 16,-1 0 0-16,-1 1 0 0,2 0 0 0,-2-1 0 15,1 0 0-15,-2 1 0 0,1-2 0 0,0 1 0 0,-1 1 128 16,0-3-128-16,-1 0 128 0,0 0 0 0,1 1 0 15,1-1 0-15,-1 0 0 0,0-1 0 0,0 1 0 16,1 0 0-16,-1 0-128 0,-1-3 0 0,1 3 144 0,0 0-144 16,-1 0 0-16,0 0 0 0,0 0 0 0,0 0 0 15,0 0 0-15,0 0 128 0,0 0-128 0,0 0 0 16,0 0 128-16,0 0-128 0,0 0 160 0,0 0-160 16,-16-16 144-16,14 12-144 0,-1 0 128 0,2 0-128 15,-1-4 144-15,0 2-144 0,1 0 160 0,1-3-160 16,0 1 160-16,0 0-160 0,0-2 160 0,-1-1-160 0,1 0 128 15,1 0-128-15,-1 0 0 0,0-1 0 16,-1-1 128-16,-2 1-128 0,1 2 0 0,-1-2 144 0,0 3-144 0,-1 1 0 16,0-1 144-16,-1 2-144 15,0 1 0-15,0 0 0 0,-1 0 0 0,1 2 128 0,2-1-128 16,-1 1 0-16,1 1 0 0,1 0 0 0,1 0 0 0,-1-1 0 16,2 1 0-16,0 0 0 0,2 3 0 0,-1-5 0 15,0 3 0-15,0 0 0 0,1 0 0 0,-1 0 0 16,1 2 0-16,1-2 0 0,-1 2 0 0,1 0 0 0,-1 0 0 15,-1 0 0-15,2 2 0 0,-2 2 0 0,2 0 0 16,-2 2 0-16,0-1 0 0,0 2 0 0,2-1 0 16,-2 1 0-16,2-1 0 0,-1 0 0 0,0 1 0 0,2 0 0 15,0-1 0-15,1 0 0 0,1 3 0 0,-1-3 0 16,1 0 0-16,0 1 0 0,1 2 0 0,-1-3 0 16,1 4 0-16,-1-4 0 0,2 2 0 0,-1 0 0 15,-1-1 0-15,1-1 0 0,0 1 0 0,-2-1 0 16,1 3 0-16,-1-5 0 0,0 2 0 0,-1 0 0 15,-1-2 0-15,0 1 0 0,-1-2 0 0,1 1 0 16,-1 0 0-16,0 1 0 0,-1-5 0 0,0 4 0 16,-1-2 0-16,1 2 0 0,-1-4 0 0,-1 2 0 0,1-1 0 15,-1 2 0-15,1-2 0 0,-1 0 0 0,-1 1 0 16,1 0 0-16,0-1 0 0,0 2 0 0,-1-1 0 0,0 2 0 16,1-2 0-16,-2 2 0 0,2-1 0 0,0 0 0 15,-2 4 0-15,1-4 0 0,-1 0 0 0,1 0 0 16,-2 0 0-16,-1 1 0 0,1-1 0 0,1 1 0 15,-2 1 0-15,-1-4 0 0,1 4 0 0,0-5 0 16,-2 4 0-16,3-2 0 0,-3 0 240 0,1 0-32 16,0-2 0-16,-1 3 0 0,-1-3-16 0,1 1 0 15,-1 1 0-15,1-2 0 0,-2 0-48 0,1 3-16 16,-1-2 0-16,-1 1 0 0,1 2-128 0,-2-1 0 0,0 0 144 16,-2 0-144-16,-2 1 128 0,-1-2-128 0,-2 3 160 0,0 1-160 15,-2-1 288-15,-1 1-32 0,-1 0-16 16,-2-1 0-16,2 2 16 0,0-3 0 0,-1 3 0 0,4-4 0 15,0 1-112-15,1-1-16 16,1 0 0-16,1 0 0 0,3-3-128 0,2 1 0 16,1 1 0-16,2-2-176 0,2 0 176 0,1-2 0 0,3 2 0 0,-1-1 0 15,3-2 0-15,0 0-128 0,2-1 128 0,0 1-15504 16,2 0-3024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05:45.0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6219 13424 20271 0,'-4'0'1792'0,"1"2"-1424"15,3-2-368-15,0 0 0 0,2-2 128 0,-2 2-128 0,0 0 160 0,-2-2-160 16,1 2 0-16,1-3 0 0,0 0 0 0,0 3 0 0,0 0-336 0,0 0 32 16,0 0 16-16,0 0 0 15,6-20 288-15,-7 17 0 0,1 0 0 0,0 3 0 0,-1-3 1424 0,-2 3 192 16,2 0 48-16,-1 0 0 0,0 0 352 0,0-2 80 0,1 2 16 0,-2 0 0 15,1 0-736-15,-1 0-144 0,1-1-16 0,1 1-16 16,-1 0-688-16,1-3-144 0,0 3-32 0,-2 0 0 16,2-2-336-16,0 2 0 15,-1-2 0-15,-2 2 128 0,0 2-128 0,0-2 128 0,-1 2-128 0,0 1 128 16,1 0 128-16,-3 0 48 16,0 0 0-16,1 0 0 0,0 1-64 0,-2-1-16 0,0 3 0 0,-1 1 0 15,0-1-32-15,-2 0 0 0,1 1 0 16,-1 2 0-16,0-3 32 0,-1 3 0 0,0 1 0 0,1 0 0 0,0-2 32 0,0 2 0 15,1 0 0-15,-3 3 0 16,0 0-64-16,0 2-16 16,-1 1 0-16,0 0 0 0,2 0 16 0,0 3 0 15,-1-1 0-15,2 1 0 0,0 1-64 0,1-2 0 0,0 1 0 16,2-2 0-16,-1 2 16 0,2-5 0 0,-1 3 0 0,1 0 0 16,0 0-144-16,0 3 160 0,1-2-160 0,0 1 160 15,1 1-160-15,-3 5 0 0,2-2 144 0,-1 4-144 0,1 2 176 0,-2-5-48 0,3 2 0 0,-1-1 0 16,2-1-128-16,1 0 160 0,-1-1-160 0,0 1 160 31,2-1-32-31,-1-1 0 0,1 3 0 0,1-3 0 0,-1 0-128 0,1-2 128 16,0 1-128-16,1 1 128 15,-1-2 0-15,1-1-128 0,0 0 192 0,0 0-64 16,0-1-128-16,0 1 0 0,1-2 0 0,-1 4 0 16,2-1 128-16,-2 1-128 0,2-1 128 0,-2 1-128 15,0-4 176-15,0 1-48 0,1 1-128 0,0 0 192 16,0-3-192-16,0 0 128 0,1 3-128 0,0-3 0 0,-1 0 192 15,2 0-64-15,1 0-128 0,-2 0 192 0,-1 1-192 0,2-3 128 16,-1-2-128-16,1 2 0 0,-1-2 0 0,1 1 0 16,-2-1 0-16,1 0 0 0,0 1 272 0,-1-1-32 15,1-2-16-15,0 2 0 0,-1 1-224 0,1-2 0 16,-1 0 0-16,1 0 0 0,-2 0 0 0,1-3 0 16,-1 1 0-16,1 0 0 0,-1 0 0 0,0-3 0 15,0 1 0-15,0 0 0 0,-1-1 192 0,1 0-64 16,-1-2-128-16,1-1 192 0,-2 2-16 0,1-3-16 0,0 2 0 15,-1-4 0-15,0 4-160 0,-1-1 192 0,0-3-192 0,-1 1 192 16,-1 1 0-16,1-2 0 16,-3 0 0-16,1 0 0 0,-1 0-32 0,-1-2 0 0,2 1 0 0,-1 1 0 15,-3-3-160-15,1 1 192 0,-1 0-192 0,-1 0 192 16,0-2-192-16,0-2 0 0,0 1 0 0,-2 0 0 16,1-1 128-16,0-3-128 0,-4-1 0 0,3 1 128 15,1 0 16-15,-2-1 0 0,1 0 0 0,-2-2 0 16,0-1-144-16,1-1 0 0,0 2 0 0,0-2 0 15,2 1 0-15,0 1 0 0,3 2 0 0,0 0 0 16,3 1 0-16,1 2 0 0,0-2 0 0,2 2 0 16,2 1 0-16,0 0 0 0,2 2 0 0,-1-1 0 15,3 4 0-15,-1-2 0 0,2 1 0 0,-1 2 0 16,4 2 0-16,-1 1 0 0,1 0 0 0,1 1 0 0,2 5 0 0,-2-2 0 16,2 2 0-16,0 1 0 0,0 2-128 0,0 0 128 15,1 2 0-15,-1 1 0 0,1 1 0 0,0-2 0 16,0 3 0-16,0-1 0 0,0 0 0 0,1 0 0 15,-1-4 0-15,1 5 0 0,0-5 0 0,1 2 0 16,-1-2 0-16,-1 0 0 0,0-3 0 0,1 1 0 0,-3-3 0 16,0 2 0-16,0-3 0 0,-1 0 0 15,0 0 0-15,-1-2 0 0,1-1 0 0,-1 0 0 0,-1 0 0 16,0-3 0-16,1 1 0 0,-1 2 0 16,-1-3 0-16,0-3 0 0,0 2 0 0,-2-2 0 0,1 1 0 0,-1-2 0 15,-1 0 0-15,1-2 0 0,-1 0 0 0,0 0 0 16,0-3 0-16,0 2 0 0,-1-3 128 0,1-1-128 15,-1 1 0-15,1 0 0 0,0-2 0 0,-2-2 128 16,1-1 160-16,0-1 32 16,-1-4 0-16,1 2 0 0,1-1-192 0,-1-3-128 0,0 2 192 0,1-1-192 15,1-1 0-15,-1 2 0 0,2-2 0 0,0-2 0 16,0 5 0-16,1-4 0 0,-2 4 0 0,2-2 0 16,-1 4 0-16,1 1 0 0,1 0 0 0,0 1 0 15,2 2 0-15,-1-2 0 0,0 3 0 0,1-1 0 0,-1 2 0 16,2 0-144-16,1 0 144 0,1-1-128 15,1 2-768-15,1-3-128 0,0 5-48 0,1-2 0 16,1 0-320-16,-3 4-64 0,-1-1-16 0,4 1-19776 0</inkml:trace>
  <inkml:trace contextRef="#ctx0" brushRef="#br0" timeOffset="1915.02">9048 13168 26719 0,'-3'-2'2368'0,"2"2"-1888"0,1 0-480 0,-1 0 0 16,1 0 432-16,-3 0-16 0,1-3 0 0,-3 2 0 16,-1-1 64-16,-3-2 16 0,-1-1 0 0,0 1 0 15,-1 1 16-15,0 0 16 0,0 2 0 0,-3-2 0 16,1 1-80-16,-2 1-32 0,-1 2 0 0,-3 1 0 16,1 1 368-16,-3 1 80 0,-1-1 16 0,-2 4 0 15,-2-1-16-15,-1 2 0 0,-2 2 0 0,0 0 0 0,-1 0-304 16,0 0-64-16,-1 2-16 0,-1-1 0 15,3 3-160-15,-2-4-16 0,2 2-16 0,-2-3 0 0,5 3-48 16,-1-2-16-16,1 0 0 0,-2 0 0 0,-1 2-224 0,-2 4 0 16,-1 3 0-16,-1 3 0 15,-2 0 0-15,-3 3 0 0,-2 0 0 0,1 1 0 0,-1 0 0 0,-1 2 0 16,1 1 0-16,0 2 0 16,2-3 0-16,2 1 0 0,1-5 0 0,2 5 0 0,2-3 192 0,2 2 0 0,4-3 0 15,0-2 0-15,0 2-192 0,3-3 128 16,0-2-128-16,1 4 0 0,1-2 0 0,-1-2 0 0,2 2 0 15,1 0 0-15,2 0 176 0,-2 1-176 16,2 1 192-16,-1 1-192 0,1 1 144 0,-2-1-144 0,2-3 0 16,2 0 144-16,-1 1-144 0,1-4 0 0,0 2 0 0,3-2 0 15,3-3 0-15,-1 0 160 0,2-2-32 0,0 1-128 16,3-3 240-16,-1 2-64 0,0-2-16 0,-2 0 0 16,2 2-160-16,-1 1 0 0,3-3 0 0,-2 0 0 15,1 1 0-15,0-2 0 0,2 0 0 0,-1-1 0 16,2 2 0-16,-1-2 0 0,0 3 0 0,0-3 0 15,1 2 0-15,-1-2 0 0,1 2 0 0,0 2 0 0,0 1 0 16,-2-2 0 0,2 3 0-16,-3-1 0 0,2-3 0 0,-1 1 0 15,0-1 0-15,-1-2 0 0,1 2 0 0,1-5 160 0,-1 3-160 0,0-4 160 0,0 0-160 0,1 0 0 16,-1-2 0-16,1 2 0 0,-1 0 0 16,1-2 0-16,1 0 144 15,-2 1-144-15,2-2 0 0,0 1 144 0,0 0-144 0,-1 1 0 0,1-2 128 0,0-3-128 16,0 3 0-16,-1-3 0 15,2 1 0-15,0-2 0 0,0 1 0 0,0-3 0 0,0 1 192 0,2-2 0 16,-2 4-16-16,0 0 0 0,0 0-48 0,0 0 0 16,2-22 0-1,-2 16 0-15,0 2 64 0,0-5 0 0,0 3 0 0,-1-1 0 0,0-2-64 0,-1 2 0 16,0-4 0-16,1 3 0 0,-1 2-128 0,0-4 128 16,-2-2-128-16,2-3 128 0,0 5-128 0,0-4 0 0,1-3 0 15,0 1 128-15,-2 0-128 0,1 2 0 0,0 2 0 0,0-3 0 16,-1 3 0-16,1 1 0 0,1-2 0 0,-2 3 0 31,2 2 0-31,-1 1 0 0,0 1 0 0,0 3 0 16,1 0 0-16,-1 3 0 0,2 0 0 0,0 3 0 15,-1 0 0-15,0 0 0 0,1-2 0 0,0 4 0 0,0 1 0 0,0-6 0 0,2 20 0 0,0-8 0 0,0 2 0 16,2 1 0 0,-1 1 0-16,1-1 0 0,1 1-128 15,0 0 128-15,-1 0 0 0,-1 0 0 0,2-1 0 16,-2 1 0-16,1 0 0 0,-3-4 0 0,1 1 0 15,-2-2 0-15,2 4 0 0,-1-3 0 0,-1 2 0 16,-1-3 0-16,1 2 0 0,0-3 0 0,1 0 0 0,-1-1 0 16,0-6 0-16,1 2 0 0,0-3 0 0,2 0 0 15,-2-2 0-15,1 0 0 0,2 0 0 0,0 0 0 16,0-2 0-16,1 0 0 0,-2 0 256 0,1-2 0 16,1-2 16-16,0 0 0 0,1 0-128 0,0 0-16 15,2-4-128-15,0 1 192 0,1 2-192 0,1-2 0 16,1 0 0-16,1 2 0 0,2-3 176 0,1 1-176 15,2-1 192-15,3 0-192 0,2-1 320 0,2 0-32 0,0 0-16 16,0 0 0-16,-3 2-272 0,2-1 0 0,5-1 0 16,-1 0 0-16,1-1 0 0,-2 2 0 0,-2 1 0 0,-3-1-144 15,-3 4 144-15,0-4 0 0,-4 4 0 0,1 0-128 16,-2-3-896 0,-1 3-160-16,-1 0-32 0,-2 0-20288 0</inkml:trace>
  <inkml:trace contextRef="#ctx0" brushRef="#br0" timeOffset="5801.98">9377 14952 4607 0,'0'0'400'15,"-1"0"-400"-15,-1 0 0 0,2 0 0 0,0 0 736 0,0 0 64 0,-1 0 16 0,1 0 0 16,-2 0-192-16,0 0-48 0,0 0 0 16,2 0 0-1,0 0-48-15,0 0-16 0,0 0 0 0,0 0 0 16,-21 0 320-16,17 0 48 0,0 1 16 0,-1 1 0 0,2-2 192 16,-1 0 64-16,-1 0 0 0,1 3 0 0,2-3-64 0,-3 0 0 0,1 0 0 0,1 0 0 31,-1 0 0-31,-1 1 0 0,1-1 0 0,-1 2 0 0,0-2-224 0,2 0-48 0,-2 3-16 0,-2-3 0 31,3 1 0-31,-3-1 0 0,1 3 0 0,1-3 0 0,0 0 224 0,-1 0 32 0,0 2 16 0,0-2 0 16,-2 0-208-16,1 0-32 0,-2 0-16 0,1 0 0 15,-1-2-352-15,0 2-64 0,1 0-16 0,-2-3 0 0,1 2-192 16,-2 1-32 0,0-3-16-16,0 1 0 0,-3 1-16 0,-1 1 0 0,0-3 0 0,1 3 0 0,-1 0 32 0,-1 0 0 15,-2 0 0-15,-3 0 0 0,0 0-32 0,-1 3 0 31,0-2 0-31,-2 1 0 0,0 1 48 0,-1 1 0 16,3-2 0-16,-2 2 0 0,1-3 16 0,-1 4 0 16,2-1 0-16,-3-2 0 0,-2 2-16 0,0 2 0 15,-3 0 0-15,-2 0 0 0,0 2-48 0,-3 2-128 16,4-2 192-16,-1 2-64 0,2 1-128 0,-4 3 0 0,-6 1 0 16,-1 1 0-16,1 0 0 0,1 0 0 15,3-2 0-15,2 1 0 0,4-2 0 0,2-1 0 0,2 3 0 0,0-1 0 16,2 1 0-16,1-3 0 0,2-2 0 15,0 2 0-15,0-2 0 0,1 0 0 0,1 0 0 0,3-1 0 16,0 1 0-16,3-2 0 0,-1 0 0 0,2 0 0 16,0-1 0-16,3-1 0 0,0 0 0 0,0 0 0 15,1-1 0-15,1 1 0 0,1-1 0 0,1 1 0 16,0-1 0-16,-1 0 0 0,2 1 0 0,-1-2 0 16,2 2 0-16,-1-3 0 0,2 0 0 0,-2 4 128 15,1-4-128-15,0 0 0 0,0 1 0 0,1-4-176 16,-1 2 176-16,1-1 0 0,1 2 0 0,-2-3 0 0,2 2 0 15,0-2 0-15,1 1 0 0,0-1 0 0,0 0 240 0,0-1 16 16,0 1 16-16,0 0 0 0,0 0-272 0,0 0 128 16,0 0-128-16,0 0 0 0,0 0 192 0,0 0-192 15,0 0 192-15,0 0-192 0,0 0 0 0,0 0 0 16,0 0 0-16,0 0 0 0,0 0 0 0,0 0 0 16,0 0 0-16,0 0 0 0,0 0 0 0,0 0 0 15,0 0 0-15,0 0 0 0,0 0 0 0,0 0 0 16,0-18 0-16,0 15 0 0,0 2 0 0,0 0 0 0,0-1 0 15,0-1 0-15,1 0 0 0,-1 1 0 0,1 1 0 16,-1-4 0-16,1 3 0 0,2-3 0 0,-2 2 0 0,0-1 0 16,2 0 0-16,-1-2 0 0,2 0 192 0,-2 0-192 15,3-3 192-15,-1 2-192 0,0 1 192 0,1-4-192 16,0 3 144-16,0-4-144 0,1 1 0 0,-1 1 144 16,1-1-144-16,0 0 160 0,2-3-160 0,-2 2 160 15,1 0-160-15,1 0 0 0,0 0 0 0,2 0 0 16,-1 1 0-16,-1-3 0 0,2 4 0 0,-1-5 0 15,0 5 0-15,-2-1 0 0,2-2 0 0,-2 3 0 16,1 2 0-16,0-3 0 0,0 4 0 16,-1-3 0-16,-1 3 0 0,-1 2 0 0,0-2 0 0,-1 2 0 15,-1 2 0-15,0 0 0 0,-1 0 0 0,0 0 0 0,-1 2 0 16,-1-3 0-16,1 3 0 0,-2 0 0 0,1 0 0 0,-1 0 0 16,-1 3 0-16,1-3 0 0,-1 0 0 0,-1 2 0 15,1 0 0-15,-2 0 0 0,0 0 0 0,1 2 0 16,-2 0 0-16,0 0 0 0,-1 2 0 0,-1 0 0 15,0 3 0-15,0-3 0 0,-1 4 0 0,-1 0 0 16,1 1 0-16,-2 0 0 0,-1 1 0 0,0 3-176 16,-2 1 48-16,1 0 0 0,0 0 128 0,-1-1 0 0,3-1 0 15,0-2 0-15,2 0 0 0,0-4 0 0,1 3 0 16,2-4-128-16,0 2 128 16,0-2 0-16,1 2 0 0,1-3 0 0,-1 2 0 0,1 0 0 0,1 1 0 0,0-2 0 15,0 2 0-15,1-3 0 0,1-1 0 0,-1 0 0 16,2 1 0-16,0-2 0 0,1-1 0 15,-1 0 0-15,1 1 0 0,1 1 0 16,0 0 0-16,0 1 0 0,2 0 0 0,0 0 0 0,1 3 0 0,-1-3 0 16,0 0 0-16,1 1 0 0,0-1 0 0,-1-1 0 15,-1 1 0-15,1-1 0 0,0 1 0 0,-1-2 0 16,-1 0 144-16,1-1-144 0,0 2 192 0,-2-4-192 16,2 2 272-16,-2-1-48 0,2-2-16 0,0 2 0 0,-1 0 0 15,2-2 0-15,0 0 0 0,0 0 0 16,-1 0-64-16,2 0-16 0,2-2 0 0,1 0 0 0,3 2 0 0,0-2 0 15,2-1 0-15,-1 2 0 0,3-1-128 16,2 2-176-16,0-3 48 0,1 2 0 0,0 1 128 0,0 0-208 16,1 1 80-16,-3 2 128 15,2 0-528-15,-2 2 16 0,0 2 0 0,1 0 0 16,-2 2-448-16,0 1-96 0,0 2-16 0,-1 0-18752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6:48:33.56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5539 17373 3679 0,'-20'0'320'0,"4"0"-320"0,1 0 0 0,4 0 0 0,5 0 1728 0,1 0 256 0,-2 0 64 0,-6 0 16 16,-7 1-1328-16,-6 1-272 0,0 1-48 0,0-2-16 0,4 3 464 0,1-2 96 0,1 1 0 0,1-2 16 0,3 4-416 0,0-4-96 0,1 4-16 0,2-4 0 0,2 3 704 0,0-1 144 0,1 0 32 0,2 0 0 0,2-3 128 0,1 0 16 16,3 0 16-16,-1 0 0 0,2 0-704 0,1 0-144 15,1 0-16-15,2-3-16 0,2 2 0 0,1 1 0 16,2 0 0-16,4 0 0 0,0 0 0 0,3-2 0 15,2 0 0-15,3 0 0 0,2-1-48 0,4 0-16 16,3-1 0-16,2 2 0 0,2-5-80 0,3 4-16 0,2-1 0 16,0 1 0-16,1 0-160 0,2 0-32 0,1 0-16 15,0-4 0-15,2 2-64 0,-2 1-16 0,1-1 0 16,6-3 0-16,4 2 160 0,1-3 48 0,1 2 0 0,-3-2 0 16,0 1-208-16,-3-4-32 0,0 1-128 15,-4 4 192-15,-9-2-64 0,0 6 0 0,2 0-128 0,-2-1 192 16,0 1-32-16,-4 3-16 0,-2 0 0 0,-3 0 0 15,-2 0-144-15,-4 1 192 0,-3 1-192 0,-2 1 192 16,-2 1-192-16,-3-1 0 0,-1 2 0 0,-4-1 128 16,0 0-128-16,-2 2 0 0,-2-2 0 0,-2 2 0 15,0-1 0-15,-1-2-144 0,0 4 144 0,-2-4-160 0,0 3 160 16,-2-2-160-16,-1 1 160 0,-3-1-160 0,0-1 160 16,1 1-128-16,-4-1 128 0,1-3-128 0,-1 0 128 0,-2 0 0 15,1-4 0-15,-1 1 0 0,-1 3 0 16,-1-3 0-16,-2-1 0 0,-1 2-128 0,-2-2 128 0,-1 1 0 15,-2 0 0-15,0 0-128 0,1 3 128 0,-1 0 0 16,-5 0 0-16,-3 3 0 0,0-3 0 0,-1 1 0 16,-3 1-144-16,0-2 144 0,0 0 0 15,-1 0 0-15,1 0 0 0,-1 0 0 0,1 3-128 0,3 1 128 16,1-2 0-16,-1 2 0 0,2 2 0 0,-1-2 0 16,1 4 128-16,2-1-128 0,-3 2 0 0,2-1 0 0,1 0-144 15,1-1 144-15,1-1 0 0,1-2-128 16,2-2 128-16,2 2 0 0,2-2 0 0,2-1 0 0,2 2 0 0,0-2 0 15,1 0 0-15,1 1 144 0,2 0-144 0,-1-2 128 16,2 0-128-16,0 1-144 0,3 2 144 0,-2-3-208 16,2 2 64-16,1-2 16 0,1 0 0 0,1 0 0 15,1 0-80-15,1 0-16 0,1 0 0 0,2 0 0 16,0 0-80-16,0-2-16 0,2 2 0 0,1-3 0 16,1 2-336-1,2-3-80-15,0 2-16 0,3-1 0 16,-1 2-752-16,3-4-160 0,1 4-16 0,1-1-12544 0</inkml:trace>
  <inkml:trace contextRef="#ctx0" brushRef="#br0" timeOffset="2672.01">12379 16779 17503 0,'0'3'1552'0,"-1"-2"-1232"0,0 1-320 0,-1 1 0 0,2 1 1152 0,-1-1 192 0,-3 3 16 0,1 3 16 16,-1 5-864-16,-2 2-192 0,0 0-16 0,-1 1-16 0,0-1 256 0,0 0 48 0,-2 3 16 0,-1-2 0 0,0 1-272 0,-1 1-48 0,-1 0-16 0,-2-2 0 0,-1 4 448 15,2-2 96-15,-5-2 16 0,1 2 0 0,-1 2 448 0,-2-3 80 0,0 2 32 0,0-1 0 0,0 0-304 0,-1 0-48 16,-1 3-16-16,-1 0 0 0,2 1-544 0,-3-5-112 16,3-2-32-16,-1 0 0 0,2-1-336 0,-1-1 128 15,-1 1-128-15,-1-3 0 0,1 2 0 0,0-2 0 16,-2 2 0-16,1 0 0 0,-1-1 0 0,0 0 0 16,-2 2 128-16,1-2-128 0,6-4 256 0,-2 1 0 0,-3 4-16 15,-2 1 0-15,1-3-48 0,-1 1-16 0,0 3 0 16,1-3 0-16,2 2-48 0,-1-1 0 0,2 0 0 15,0-1 0-15,0-3 0 0,1 0-128 0,2-4 192 0,-2 2-64 16,-4 0-128-16,-2 1 0 0,0 0 0 0,-2 0 128 16,1 1-128-16,0 0 0 0,-1 0 0 0,1 2 0 15,3-3 0-15,-1 1 0 0,-1-3 0 0,-2 4 0 16,2-3 0-16,1 0 0 0,4-2 0 0,-3 1 0 16,0 3 128-16,-2-4 0 0,0 0 0 0,-1 1 0 15,0 0-128-15,-1-1 160 16,0 0-160-16,-2 0 160 0,0 0-160 0,8-3 0 0,4 0 0 0,-2 1 0 0,-8-1 0 15,-8-2 0-15,-2 4 128 0,0-1-128 0,3-2 0 16,1-1 0-16,3 2 0 16,-3-1 128-16,-3 3-128 0,-1 0 0 0,3-1 0 0,-3-2 0 0,0 4 0 15,0-2 0-15,2 0 0 0,1 2 0 0,1-2-128 16,-4 2 128-16,-2 0 0 0,-2 0 0 0,2 3 0 0,-2-3 0 16,0 2 0-16,0 0 0 0,2 0 0 0,1 0 0 15,-1 2 0-15,3-4 0 0,1 3 0 0,-1-3 0 16,-3 2 0-16,0-2 0 0,3-2 0 0,-1 0 0 15,2 0 0-15,-2-1 0 0,-1 0 0 16,2 1 0-16,-1-1 0 0,0 0 0 0,2 0-128 0,-2-2 128 0,2 1 0 16,-1 1 0-16,-2-2 0 0,5 2 0 0,4-1-144 15,-4 2 144-15,-7-1 0 0,-6 0 0 0,1 1 0 0,2 2 0 16,3 0 0-16,3 0 0 0,2-2 0 0,-1 0 0 16,-1 1 0-16,-1-2 0 0,2 0 0 0,1 0 0 15,1 0 0-15,-1-3 0 0,2 1 0 0,2 2 0 16,-3-2 0-16,-1 1 0 0,-1 2 0 0,-1-1 0 0,3-1 0 15,1 2 0-15,-3-2 0 0,-1 2 0 16,1-2 0-16,-3 0 0 0,1 1 0 16,-1 0 0-16,-1-1 0 0,2 2 0 15,0-2 0-15,3 0 0 0,1 0 0 0,3 1 0 16,2-3 0-16,1 0 0 0,0 0 0 0,2 0 0 0,1-3 0 0,0 3 0 0,2-2 0 0,-1 0 0 16,1 0 0-16,-1-2 0 0,0 2 0 0,1-2-128 15,2 0 128-15,-1 2 0 16,3-2 0-16,-1-2 0 0,0 4 0 0,0-5 0 0,2 5 0 0,0-2 0 15,-1 0 0-15,1 1 0 0,0-2 0 0,1 1 0 16,1 0 0-16,1-1 0 0,-1 1 0 0,-1-1 0 16,2-2 0-16,-1 4 0 0,2-4 0 0,0 1 0 15,0 3 0-15,1-4 0 0,2 1 0 0,-1 0 0 16,-1 2 0-16,2-2 0 0,0 0 0 0,1 0 0 0,-2 0 0 16,1-1 0-16,0 1 0 0,2 0 0 0,0 0 0 15,1-2 0 1,0 2 192-16,0 0-64 0,4 0-128 0,-1-3 192 0,-1 2-48 0,2-2-16 0,0 5 0 0,0-3 0 15,-2 1-128-15,0 0 160 0,-1-3-160 0,0 2 160 16,2 0-160-16,0 1 0 0,-1 0 144 0,2 1-144 16,1-1 0-16,-1 1 0 0,-2 0 0 0,2 1 0 15,0-2 0 1,0-1 0-16,0 1 0 0,0-3 0 0,1 3 160 0,0-3-32 0,0 2-128 16,0-2 192-16,1 2-32 0,0-2-16 0,-1 3 0 0,2 0 0 0,-1-1-144 15,0 0 0-15,1 1 0 0,-1-3 0 0,0 2 0 16,0 0 0-16,-1 1-144 0,2 0 144 0,-1 2 0 15,2-2-192-15,-2 3 192 0,1-4-160 0,1 5 160 16,-1-2-192 0,2 2 192-16,-1-2-192 0,1 1 192 0,-1 0 0 0,1 0 0 0,0 2 0 0,0 1 0 0,-1 0 0 15,2-2 0-15,-1 2 0 0,1 0 0 0,-1 0 0 16,0 0 0-16,1 0 0 0,0 0 0 0,0 0 0 31,0 0 0-31,0 0 0 0,0 0 0 0,0 0 0 0,-11 18 0 16,8-12 0-16,2 2 0 0,-2 2-128 15,3 1 128-15,-1 2-128 0,0 0 0 0,0 0 0 0,-1 2 0 16,1-2 0-16,1 0 128 0,0-3-192 0,0 1 192 16,0-1-192-16,0 2 192 0,0 1 0 0,1-1 0 0,-1 2 0 15,2-4 0-15,-1-2 0 0,1-1 0 0,0-1 128 16,0 0-128-16,-1-2 0 0,2-2 0 0,-2-1 0 16,1 2 0-16,0-2 0 0,-2 1-128 0,2-2 128 15,-1 3-272-15,2-3 16 0,-2 0 16 0,0 1 0 16,1-1 112-16,-2 0 128 0,1 3-208 0,0-3 80 15,-1-3 128-15,1 3 0 0,-1 0 0 0,2-1 0 0,-2-2 256 16,0 3-32-16,0 0 0 0,0 0 0 0,-2-19-224 0,1 13 144 16,0-1-144-16,0-3 128 0,-1-1-128 15,1 0 0-15,-1 0 0 0,0 1 128 16,0-3-128-16,1 0 0 0,-1 1 0 0,1-1 0 0,1 1 0 0,-1 2 0 16,0 0 0-16,0-1-176 0,-1 1 176 0,0 0 128 15,1 0-128-15,-1 2 176 0,1 0-176 0,0 2 192 16,-2 0-192-16,1 0 192 0,-1 0-192 0,2 2 0 15,-1-1 0-15,-2 1 0 0,2 1 0 0,-2 0 0 16,1 2 0-16,0-2 0 0,-1 0 0 0,0 0 0 16,2 3 0-16,-1-2 0 0,1 2 0 0,-1-1 0 0,3 1 0 15,-1 0 0-15,2-3 0 0,-1 3 0 16,2-2 128-16,0 0-128 0,-2 2 320 0,0 0-32 0,0 0 0 16,24-6 0-16,-15 6-80 0,1-2-16 0,1 0 0 0,3 2 0 15,0 0-192-15,0 0 0 0,3 0 128 0,0-2-128 16,-1 2 0-16,3 0-192 0,-1 0 48 0,1 0 0 15,-2-2-96-15,0 0-16 0,2 2 0 0,-2-2 0 16,-1 2-176-16,0-4-32 16,0 4-16-16,2-2-12320 0,-1-1-2480 0</inkml:trace>
  <inkml:trace contextRef="#ctx0" brushRef="#br0" timeOffset="15979.94">11935 15416 23039 0,'1'-2'2048'0,"-1"2"-1648"0,2 0-400 0,-1 0 0 0,0 0 640 0,0 0 32 0,2 0 16 0,1 2 0 0,-1-2-544 0,3 0-144 0,-1 2 0 0,0 0 0 0,-1 2 640 0,-1 1 64 0,0 1 16 0,0 0 0 0,-1 0 64 0,1 4 16 0,-1 0 0 0,1-1 0 0,-2 1 288 0,1 2 64 0,1 2 16 16,-1 1 0-16,1 2-144 0,-1 0-16 0,2 3-16 0,-2-2 0 0,2 2-576 0,0 1-112 0,1-1-32 0,0 2 0 16,0-3-272-16,-2 1 0 0,2 1 0 0,-1-4 0 15,-2 0 0-15,1-1 0 0,-2 0 0 0,0-2 0 16,-1 1 0-16,0-3 0 0,0 1 0 0,-1-3 0 15,1-3 256-15,-1-1-48 16,0 0-16-16,1-3 0 0,-2-1 144 0,1-2 32 0,0-1 0 0,0 0 0 16,-2-5-96-16,1-1-16 0,-2-1 0 0,2-2 0 0,-2 0-256 0,0-2 128 15,2-2-128-15,-2 2 0 0,0-4 0 0,1 0 0 16,-1-3 0-16,0 0 0 16,0 1 0-16,0-2 0 0,-1-1 0 0,0-1 0 15,1 0 0-15,0-1 0 0,3-1 0 0,0 0 0 0,0-1 0 0,2 1 0 16,1-2 0-16,1 1 0 0,2 1 0 0,0 0 0 15,1-4 0-15,2 5 0 16,1 1 0-16,0 1 0 0,1 5 0 0,0 2 0 16,-1-1 0-16,1 5 0 0,0 0 0 0,1 2 0 15,2 0 0-15,-1 0 0 0,2-1 0 0,-1 2 0 16,2 3 0-16,-1-2 0 0,1 3 0 0,-1 1 0 0,1 4 0 16,-1 1 0-16,-1 3 0 0,1 1 0 0,1 6 0 15,-2-1 0-15,2 2 0 0,-1 0 0 0,1 5 0 0,-2-3 256 16,1 3-48-16,0 0-16 0,-1 4-192 0,0-1 144 15,-2 0-144-15,1 0 128 0,-1 3 0 0,0-3 0 16,2 1 0-16,-2-5 0 0,-1-2-128 0,0-1 0 16,2 1 0-16,0 0 0 0,-1 0 0 0,1-2 0 15,-1 1 0-15,-3-2 0 0,1 0 0 0,-2-1 0 16,0 1 0-16,-1-4 0 16,-1 1-368-16,0-4-96 0,0-1-32 0,-2-1 0 15,2-4-400-15,-1 0-64 0,1-4-32 0,0-2-10976 16,0 0-2176-16</inkml:trace>
  <inkml:trace contextRef="#ctx0" brushRef="#br0" timeOffset="16611.89">12657 15435 33167 0,'0'1'2944'0,"0"-1"-2352"0,2 0-464 0,-1-1-128 16,1 1 608-16,2-2 96 0,1-2 32 0,2-1 0 0,4-1-1440 0,3-2-304 0,0-4-48 0,-1 2-16 0,1-2 896 0,0-2 176 0,-1 2 0 0,1-1 0 0,1 1 0 0,-2 0 0 15,1-2 0-15,-2 2 0 0,0-1 496 0,1 3 160 0,-2-2 48 0,0 0 0 0,-2-1 288 0,1 1 64 0,-2-2 16 0,0-1 0 16,-1 2-496-16,-2-3-80 0,-1 1-32 0,-2 1 0 15,0 0-464-15,-4 0 0 0,0-1 0 0,-3 1 0 16,-1 2 0-16,-4 2-128 0,-1 2-16 16,-2 1 0-16,-3 4-592 15,0 3-112-15,-4 1-32 0,2 5 0 0,-1 3 432 0,-1 1 64 0,2 2 32 0,-1 3 0 16,3 2 544-16,0 2 128 0,3-1 0 0,-1 2 16 16,4 2 608-16,3 1 112 0,2 1 32 0,2-1 0 0,3 4-624 15,2-5-112-15,0 0-32 0,0 1 0 0,3-1-192 0,2 0-128 16,0 0 128-16,0-2-128 0,3 1 160 15,-1-2-32-15,-2 0-128 0,1 0 192 0,0 0-64 16,1 3-128-16,0 0 176 0,-1 0-176 0,2 1 0 16,-2-1 0-16,0-2 0 0,1 1 0 15,-2-3 0-15,1-4 0 0,-1 1 0 0,1-2 0 16,0-4 0-16,0-2 0 0,-1-1 0 0,2-3 0 0,0-3 0 0,-1-3 0 16,3-4 0-16,0-2 0 15,2-3-816-15,0-4-64 0,1-3-16 0,1-3-16912 16</inkml:trace>
  <inkml:trace contextRef="#ctx0" brushRef="#br0" timeOffset="16951.23">13407 14970 13823 0,'-3'4'1216'0,"0"-1"-960"0,-1 0-256 0,1-2 0 0,1 2 3840 0,1-1 704 0,-1-1 160 0,-1 4 32 0,-2 5-2608 15,-4 3-512-15,-1 3-96 0,-1 3-32 0,-1 2-496 0,1 2-96 0,-1-1-32 0,4 0 0 0,-1 3-480 0,2 1-112 0,1 0-16 0,-1 1 0 0,1 2 64 0,-1-3 0 16,-1 2 0-16,0-2 0 0,-1 2-128 0,0 0 0 15,1-2-16-15,-1-2 0 0,0-4-176 0,2-1 0 16,-2-1 0-16,2-2 0 16,-1-3-352-1,2-3-48-15,3-4-16 0,-2-4 0 0,2-1-1744 16,-1-3-336-16,1 1-80 0,-1-5-12832 0</inkml:trace>
  <inkml:trace contextRef="#ctx0" brushRef="#br0" timeOffset="17202.03">13093 15069 28559 0,'1'-6'1264'0,"-1"2"272"0,1 2-1232 0,-1-1-304 0,1 3 0 0,1 0 0 0,-2 0 1088 0,2 1 144 0,2 1 48 0,1 1 0 0,1 2 128 0,-1 3 48 32,1 0 0-32,0 5 0 0,2-1-512 0,-2 4-112 15,1 1 0-15,1 5-16 0,0 0-384 0,2 2-80 16,1 2-16-16,2-1 0 0,1 1-144 0,3 0-48 15,-1-1 0-15,0 0 0 0,0-3-16 0,1 3-128 0,0-3 192 0,1 0-64 16,-1 0-128-16,-1-6 128 16,-1-1-128-16,-1-4 128 0,-1 1-128 0,0-6-176 0,3 1 48 15,-3-4 0 1,0-3-704-16,-4-3-144 0,3-1-32 0,-5-2-17216 0</inkml:trace>
  <inkml:trace contextRef="#ctx0" brushRef="#br0" timeOffset="17592.8">13490 14458 10127 0,'1'-2'896'0,"-1"2"-704"16,1-3-192-16,0 3 0 0,0 0 2432 0,1 3 464 15,0-3 96-15,2 2 16 16,1 2-3008-16,1 2-640 0,1 4-96 0,1 2-32 0,1 2 1520 0,-1 4 288 16,2 5 64-16,-1 4 16 0,2 3 1440 0,1 4 304 15,3 3 48-15,0 4 16 0,1 1-720 0,0-1-144 16,0-3-16-16,-1 1-16 0,1 4-1136 0,-2-5-208 0,-2 1-48 0,0-1-16 15,2 3-368-15,-2 0-64 16,2-1 0-16,-2 2-16 0,1-5-176 0,-2-2 0 16,0-6 0-16,-1-4 0 0,-2 0 0 0,-1-3-144 15,-1-5 144-15,-2-3-160 16,1 2-352-16,-5-6-64 0,0 0 0 0,0-1-16 16,-3-5-1456-16,-1-1-304 0,2-3-48 0,-3-1-13184 0</inkml:trace>
  <inkml:trace contextRef="#ctx0" brushRef="#br0" timeOffset="17805.58">13328 14952 34095 0,'-2'0'3024'0,"2"0"-2416"16,0 0-480-16,2 0-128 0,0-3 1760 0,3 1 336 15,4-3 64-15,4-2 16 0,11-4-1456 0,5-5-272 16,7 0-64-16,4-4-16 15,4-2-368-15,5 0 128 0,-1-3-128 0,0 0 0 0,-1-1-160 0,-4 2-96 16,-1 1-32-16,-2 4 0 16,-2 0-1056-16,-3 1-192 0,-2-2-64 15,-2 2-15616-15</inkml:trace>
  <inkml:trace contextRef="#ctx0" brushRef="#br0" timeOffset="19108.2">14549 14623 23039 0,'0'0'2048'0,"0"-3"-1648"0,1 3-400 0,-1 0 0 0,2 0 1008 0,-2 0 112 0,1-2 32 0,-1 0 0 0,1 0-64 0,0 2 0 0,1-4 0 0,-2 4 0 0,0 0-560 0,0 0-112 0,0 0-32 0,0 0 0 0,3 20 0 0,-1-11-16 0,-2-2 0 16,2 4 0-16,-1 0 256 0,1 4 48 15,1-1 16-15,0 3 0 0,0 3-96 0,1 0-16 0,0 1 0 16,0 1 0-16,1 0-128 0,-1 3-16 0,4-3-16 15,-1 0 0-15,3 1-144 0,0-1-16 0,-1-6-16 16,1 3 0-16,2 0-80 0,0 0-16 16,1-1 0-16,-1 1 0 0,0-5-144 0,-2-2 0 0,-1-2 0 0,-2-1 128 15,1-3-128-15,-3-3 160 0,0-3-160 0,-2 0 160 16,1 0-32-16,-1 0 0 0,-2-3 0 0,0-3 0 16,0 2 64-16,1-2 0 0,-2-5 0 0,1-1 0 15,-1 0-16-15,0-3 0 0,2 3 0 0,-2-5 0 0,3-2-32 16,-2-6 0-16,0-1 0 0,-1-1 0 15,0-3-144-15,-2-1 128 0,-1-1-128 0,0-2 128 0,-1-1-128 0,-1 0 0 16,-1-2 0-16,0 1 0 0,1-1-224 0,0 5-32 16,1 6 0-16,0-2 0 31,1-1-256-31,0 5-48 0,1 5-16 0,0 3 0 0,1 2-368 0,1 2-80 0,0 1 0 0,1 1-16 16,1 3-1232-16,0-2-240 0,3 2-48 0,0 0-11488 0</inkml:trace>
  <inkml:trace contextRef="#ctx0" brushRef="#br0" timeOffset="19843.97">15297 14411 25791 0,'-5'0'1152'0,"0"0"224"0,1 0-1104 0,0 0-272 0,1 0 0 0,1 0 0 0,-1 0 752 0,0-2 80 0,-5 0 32 0,0 2 0 0,-4-2-496 0,1-1-112 0,1 2 0 0,1-1-16 0,0 2-240 0,0 0 0 0,1 0 0 0,0 0 0 0,1 2-160 0,1-1-128 15,-2 4-32-15,1-1 0 0,-3 2 832 0,-1 2 176 16,-2 0 16-16,1 2 16 0,1-1 432 0,0 1 96 16,-3 3 16-16,1 2 0 0,-1 1-496 0,2 3-80 15,0-3-32-15,1 3 0 0,1-2-208 0,2 4-64 16,-1 1 0-16,2 3 0 0,1-3-160 0,1 2-32 0,1-1-16 15,0-1 0-15,3-2-176 0,1 0 160 0,2 1-160 0,1-5 160 16,1-1-160-16,2-2 192 0,1 0-192 0,2-1 192 16,1 1-192-16,3 0 0 0,1-4 144 0,1-3-144 15,2 0 0-15,-1-2 128 0,-1 0-128 16,0-4 0-16,0 2 128 0,-3-4-128 0,-1-2 160 0,0 0-160 16,-1-2 144-16,0 0-144 0,-1 0 128 0,-1-4-128 15,1 1 0-15,0-1 0 0,-2 0 128 0,2-5-128 16,-2 2 0-16,1-2 0 0,-2-1 0 0,0-3 0 15,-1 1 0-15,-1-2 0 0,1-1 128 0,-3 1-128 0,1 0 0 16,-2 2 0-16,-1-1 0 0,0 0 0 0,-1-6 128 16,-2-1-128-16,1 4 192 0,-1-3-64 0,1 3-128 15,0-1 192-15,1 9-192 0,0 0 192 0,0-1-192 0,-1 5 0 16,2 4 0-16,0 0 128 0,-1 2-128 0,0 4 0 16,-2-2 0-16,2 4 0 0,-1-1 0 0,1 4 0 15,-1-1 128-15,1 5-128 0,1 1 0 0,0-1 0 16,1 6 0-16,2-1 0 0,0 1 0 0,2 2 0 15,3 4 144-15,-1-2-144 0,1-3 128 0,2 3-128 16,2 4 128-16,2 1-128 0,2 1 0 0,0-3 144 16,0-2-144-16,-1 0 0 0,1 1 192 0,0-5-192 0,-1-1 192 15,-2-1-192-15,2-5 0 0,-4 4 0 16,-1-5-192-16,-3 0 48 16,1 1-304-16,-2-6-48 0,-2 1-16 0,0 1-11984 0,-1-1-2416 15</inkml:trace>
  <inkml:trace contextRef="#ctx0" brushRef="#br0" timeOffset="20310.04">15587 14791 28559 0,'-2'8'1264'0,"2"-4"272"0,0 2-1232 0,0-2-304 15,2-2 0-15,-2-2 0 0,2 2 320 0,1 3 16 16,0-2 0-16,2 5 0 0,0 0-496 0,1-1-96 0,-1-4-32 0,0 2 0 0,0 0 560 0,0 0 112 0,-1-5 32 0,-2 4 0 0,1-2 592 0,-2-2 112 0,0 2 32 0,1 0 0 0,-1 1 304 0,-1-3 64 16,0 0 16-16,0-3 0 0,-1 1-768 0,1 2-128 15,0 0-48-15,0 0 0 0,0 0-224 0,-8-23-48 16,7 16-16-16,-3-4 0 0,1-3-96 0,-2-1-16 0,0-1 0 0,-2-3 0 15,1-3-192-15,-2-3 0 0,-2 0 0 0,0-1 0 16,0 0 0-16,0-3 0 0,-2-2 0 0,-1 1 0 16,3 1-128-16,-2-1 128 0,1 0-192 0,-1 0 192 15,3 1 0-15,-1 1 0 0,3 1 0 0,-1 2 0 16,4 2 0-16,2 0 0 0,1 5 0 0,1 2 0 0,3-13 0 16,1 19 144-16,-1 4-144 0,2-3 0 15,-2 6 0-15,3-3-224 0,1 2 80 0,0 1-96 16,2 0-16-16,2 3 0 0,1 0 0 0,2 1-112 15,1 1-16-15,0 1-16 0,-1 1 0 16,2 2-32-16,1 0 0 0,0 4 0 0,1 2 0 16,3 1-800-16,-1-1-176 0,1 2-16 15,0-2-14624-15</inkml:trace>
  <inkml:trace contextRef="#ctx0" brushRef="#br0" timeOffset="20556.37">16024 14417 42383 0,'0'8'3776'0,"-1"0"-3024"0,1-4-608 0,1-1-144 0,1 0 544 0,-1 0 80 0,1 3 16 0,0 1 0 16,1 8-832-16,2 1-144 0,0 7-48 0,0-5 0 15,-1-2-144-15,0-2-48 0,-1 1 0 16,0-3 0-16,-1 0-736 0,1 2-160 0,-2-2-16 15,-1 1-16 1,1-3-720-16,-2-2-144 0,0 2-16 0,1-4-16 0,-1-2 1264 0,-1-4 256 0,0 0 48 0,1-4-6720 16,-2-2-1360-16</inkml:trace>
  <inkml:trace contextRef="#ctx0" brushRef="#br0" timeOffset="20714.72">15832 13858 41471 0,'-5'0'1840'0,"1"0"368"0,0 0-1760 0,2-2-448 0,0 2 0 15,2 0 0-15,0-1 256 0,0 1-48 0,0-3 0 0,0 1 0 32,2-2-2064-32,-1 0-400 0,1 1-96 0,3-4-16 0</inkml:trace>
  <inkml:trace contextRef="#ctx0" brushRef="#br0" timeOffset="24217.98">16504 14226 6447 0,'0'2'576'0,"-1"-2"-576"0,-1 0 0 0,-1 0 0 0,2 0 4192 0,1-2 736 0,0 2 128 0,-3-2 48 0,1 2-3504 0,-3-2-688 0,0-2-144 0,-2 2-16 0,-1-1-752 0,-1 2-288 0,1-1 16 0,-2 0 0 0,0 0 48 0,1 2 16 0,0-3 0 0,-1 3 0 0,2 3 208 0,2-3 0 15,-1 4 0-15,0-1 160 0,1 2 352 0,0-1 64 16,0 2 0-16,0 3 16 0,-2-2-144 0,2 2-16 15,0 1-16-15,-2-2 0 0,0 6-48 0,-1-2-16 16,2 2 0-16,-2 2 0 0,2 1-352 16,0-3 128-16,4 1-128 0,-2 1 0 15,1 4 512-15,2-2 16 0,-1 2 16 0,2-3 0 0,1-1 32 0,1-3 0 16,0-2 0-16,2 0 0 0,1-4-448 0,-1 0-128 16,1-1 0-16,1-3 0 0,2 0 0 0,1-1 0 15,2-4 0-15,0-1 0 0,-1 2 0 0,3-5 0 0,0-3 0 16,3 0 0-16,1-4 0 0,0-3 208 0,1 1-32 15,-2-1-16-15,0 3-160 0,-3-4-272 0,1 1 64 16,-1 2 16 0,-1-2-336-16,-1-1-64 0,-1 5-16 0,-4-3 0 0,0 4 416 15,-4-4 192-15,0 5-160 0,-2-2 160 0,-2 2 0 0,0 0 0 0,-1-2 0 0,-1 1 0 16,-1 1 576-16,1 2 16 0,0 0 0 0,0 0 0 16,0 2-16-16,0 0 0 0,1 0 0 0,2 0 0 15,-1 2-352-15,1 1-80 0,1 3-16 0,1 3 0 16,-2 1-128-16,4 2 0 0,-1 4-192 0,1 2 192 0,3 4 0 15,0 3 0-15,2-1 0 0,-1 2 0 0,1 5 288 16,1 1 32-16,0-4 0 0,-2-1 0 0,1 1-192 0,-1 0-128 16,0 1 192-16,-2-5-192 0,-2-4 0 0,2 1 0 15,-2-2 0-15,0 0 0 16,0-3-1168-16,-1-4-304 0,2-4-48 0,-2 2-14064 16</inkml:trace>
  <inkml:trace contextRef="#ctx0" brushRef="#br0" timeOffset="24964.29">16513 13412 34095 0,'-1'7'3024'0,"1"2"-2416"0,0-5-480 0,1-1-128 0,0 2 704 16,2-1 112-16,-1 6 16 0,2 9 16 0,2 3-848 0,0 6-384 0,2 1 16 0,0-1 16 0,1 1 352 0,0-3-144 0,2 1 144 0,1 1 0 0,3 4-272 0,0 3 48 0,1 0 16 0,0-3 0 0,-1 0 32 0,-2 1 16 16,1-1 0-16,-2-3 0 15,-1-1 608-15,1-3 112 0,-3 1 16 0,0-4 16 16,-1-3 304-16,-1 1 48 0,2 1 16 0,0-3 0 16,0 2-512-16,-1-4-80 0,0-4-32 0,1 1 0 0,-2-1-336 0,1-4 0 0,0 0 0 15,0 0 128-15,0-2-128 0,0-1 0 0,-1-4 0 16,-1 1 0-16,1-2 0 0,-2-2 0 0,-2 1 0 0,1-2 0 15,-2-3 0-15,0 0 0 0,-1-3 0 0,-1 2 0 16,-1-3 0-16,-1-1 0 0,-1 0 0 0,0-2 0 31,0 1 0-31,-1 0 0 0,1-1 0 0,-2 0 0 0,2-3 0 0,-2-2 0 0,1 1 0 16,3-2 0-16,0 3 0 0,1 0 0 0,1 1 0 0,1 2 0 16,3 0-256-16,1 4 48 15,3-3 0-15,1 5 0 0,1-2-144 16,1 3-32-16,0 2 0 0,0 1 0 0,3-2 384 0,-2 4 192 0,2-2-32 0,-1 2 0 0,-1 2-160 15,0 2 0-15,-2 0 0 0,0 3 0 0,-2 1 0 16,-2 3 0-16,-2 2-144 0,0-3 144 0,-1 0 0 0,-1 4 0 16,1 0 0-16,0 2 0 0,0-1 0 15,-1 2 0 1,1-1 128-16,0-2-128 0,-1 2 0 0,0-2 0 16,1 0 0-16,-2 2 0 0,1-1 0 0,-2-2 0 15,-1-2 0-15,0 2 0 0,0 1 0 0,-3-4 0 16,1 4 0-16,-2-3 144 0,0 2 48 0,-2-3 16 15,0 1 0-15,-3 0 0 0,2-2-16 0,-4 0 0 0,-1 0 0 16,-3-2 0-16,0 2-192 0,-2 1 176 0,-1-6-176 16,-2 3 160-16,-1-2-160 0,-2 1 0 15,-2-1 0-15,0 0 0 0,1-2-176 0,0-1-64 0,2 2-16 16,1-6 0 0,4 2-272-16,-1-4-64 0,5 0-16 0,2-1 0 15,1-3-880-15,2 1-176 0,2 0-48 0,2-2-13600 0</inkml:trace>
  <inkml:trace contextRef="#ctx0" brushRef="#br0" timeOffset="25409.92">17036 13131 35935 0,'-4'6'3200'0,"1"1"-2560"0,-1-1-512 0,1-2-128 0,2-4 928 0,1 2 160 0,0 4 48 0,0 0 0 0,-1 2-816 0,0 4-144 0,-1 4-48 0,1 0 0 0,1 3-128 0,0-3 0 0,0 2 0 0,3 2 0 0,2 4 0 0,2 4 0 0,2-2 0 0,1 9 0 0,4 3 0 16,2 4 0-16,2 4 0 0,-1-4 0 16,0 2 0-16,-1 0 0 0,3-2 0 0,-2-1 0 0,2-3 208 0,-1-3 16 15,0-3 0-15,-1-3 0 0,2-3-96 0,-3-1 0 16,-1-5-128-16,1-2 192 0,-2-2-192 0,0-3 0 15,0-1 0-15,-3-2 0 16,-1-2-1040-16,-2-4-112 0,1 0 0 0,-3-4-16144 0</inkml:trace>
  <inkml:trace contextRef="#ctx0" brushRef="#br0" timeOffset="25882.3">17544 13950 35935 0,'3'2'1600'0,"-1"-2"320"0,1 2-1536 0,-1-2-384 0,1 0 0 0,-2-2 0 16,3 2 496-16,0-2 16 15,5-2 16-15,1-2 0 0,2-3-16 0,1-1 0 0,0 1 0 0,-2-4 0 0,3-2-368 0,0-1-144 16,-1 0 0-16,0 0 144 0,-1 0-144 0,-1 0 0 16,-1 0 0-16,0-3 0 0,-1 3 0 0,-2-2 0 15,2-5 0-15,-1-1 0 0,0 1 0 0,-1 1 128 16,-1 0 0-16,1 0 0 0,-3 3-128 0,0 3 0 16,-1-2 0-1,-2 1 0-15,-1-1 0 0,0 2 0 0,-3 2 128 0,0 2-128 0,-1 2-192 0,-3 7-64 16,-1 0 0-16,-3 6-16 15,-1 4-528-15,-3 3-96 0,-1-1-32 0,-3 8 0 16,-1 4 352-16,1 1 80 0,0 3 16 0,3 3 0 0,0 4 480 0,2 3 0 0,4 1 0 16,2 1 0-16,4 1 704 0,3-3 224 0,2-1 48 0,3 1 16 15,2-3-96-15,1-3 0 0,2-4-16 16,1 4 0-16,2-1-544 0,3 1-96 0,0-2-32 0,0-5 0 16,2-2-208-16,-1-1 144 0,1-5-144 0,0-4 128 15,1-3-128-15,-1-4-176 0,1 0 48 0,0-6 0 16,3 0-1088-1,2-4-192-15</inkml:trace>
  <inkml:trace contextRef="#ctx0" brushRef="#br0" timeOffset="27076.48">13196 16545 30399 0,'-2'4'2704'0,"0"-1"-2160"0,0-3-544 0,2 0 0 0,0 0 1264 0,0 0 144 0,-1 2 16 0,0 2 16 0,-2 0-720 0,3 2-144 0,-1 0-16 0,2 3-16 0,3-3-240 0,-1 4-48 0,1 2-16 0,1-1 0 0,2 4-240 0,-2 0 0 15,-1 1 0-15,0 0 0 0,0 4 0 0,-2 1 0 16,1-1 0-16,-3-2 0 16,-1 1-464-16,-2-3-48 0,1-4 0 0,-1 2 0 15,1-4-1712-15,-1-2-336 0,1-4-80 0,-1-2-10912 0</inkml:trace>
  <inkml:trace contextRef="#ctx0" brushRef="#br0" timeOffset="27280.96">13027 16178 39615 0,'-7'10'3520'0,"0"-4"-2816"0,0 0-560 0,3-4-144 15,3 0 944-15,1-3 144 0,1 1 48 0,-1-1 0 16,0-1-2096-16,2-4-432 0,1-2-80 0,5-8-10576 15,-2-3-2128 1</inkml:trace>
  <inkml:trace contextRef="#ctx0" brushRef="#br0" timeOffset="27813.36">13477 16503 15663 0,'0'10'1392'0,"-1"-3"-1120"16,0-1-272-16,-1-3 0 0,2 0 4752 0,0-3 896 15,2 1 176-15,-2 4 48 16,1 0-5616-16,1 4-1136 0,2-1-208 0,-1 2-64 16,0 0 112-16,1-1 16 0,0 2 0 0,-1 0 0 0,1-1 704 0,-1-3 160 0,0 4 32 0,0-4 0 15,1 3 624-15,-2-1 128 0,0 0 16 0,0-4 16 16,-2 1 816-16,0-1 176 0,0 1 16 0,-2-6 16 16,2 2-736-16,-1-4-160 0,1 0-16 0,-1-2-16 15,0-1-416-15,0-1-80 0,-1-1 0 0,2-3-16 16,-1-6-240-16,1-2 0 0,-1-1 0 0,1-1 0 15,0-2-288-15,-1 0 0 0,1-2 0 0,0 0 0 0,-2 0-16 16,2-2 0-16,0 1 0 0,0-1 0 0,0-1 304 16,3 4 0-16,-1 5 0 0,1 4 0 0,2 2 0 0,0 2 192 15,1 4 0-15,-2 2 0 0,0 2-32 0,1 2-16 16,2 0 0-16,-1 2 0 0,0 2-144 0,3 0 0 16,-1 4 0-16,2 0 0 0,1 3 0 0,2 0 0 15,0 4 128-15,2-2-128 0,1 3 176 0,0 3 0 16,4-1 0-16,-1 1 0 0,-2 0 160 0,-1 0 48 15,3 1 0-15,-3 1 0 0,0-1-112 0,-1 1-16 16,1-1 0-16,-3-2 0 0,1 1-256 0,-3-3 0 0,0 0 0 16,-1-1 0-16,-1-2-288 0,-3-3-64 15,0-1-16-15,-2-3-18112 0</inkml:trace>
  <inkml:trace contextRef="#ctx0" brushRef="#br0" timeOffset="28684.6">14581 16175 28559 0,'2'-5'2544'0,"0"1"-2032"0,-1 1-512 0,1 2 0 0,-1-1 0 0,0-2 0 0,2-2-176 0,-1-7 176 0,2-1-320 0,-1-3 64 0,-1 1 16 0,-1 3 0 0,-2-2 880 0,-2 3 192 0,1 2 16 0,-3-3 16 0,-1 6 272 0,-2-4 48 15,0 3 16-15,-2 0 0 0,-3 0-48 0,1 2-16 16,-4 2 0-16,0-1 0 15,1 2-640-15,-2 3-128 0,-1-3-32 0,-1 6 0 0,-1-1-160 0,0 2-48 0,3 2 0 0,-2 0 0 16,1 7-128-16,-2 0-192 16,2 3 32-16,4 0 16 0,-1 3-80 0,2 0-16 15,3 3 0-15,3-4 0 16,1 5 240-16,1 1 0 0,2 0 0 0,2 3 0 0,2-1 128 0,2 2-128 0,-1-3 192 0,2-1-192 31,1-2 176-31,0 1-176 0,1 0 160 0,3-4-160 16,0 0 0-16,0-3 0 0,1 0 0 0,1-3 0 0,1 0 0 15,0 0 0-15,-1-2 0 0,-1-4 0 0,0-1 240 0,1 0-48 16,3-3-16-16,-1-3 0 0,2-3-176 0,-1-3 0 16,0-4 144-16,0 0-144 0,0-2 0 0,-1-6 144 15,1-2-144-15,-1-1 0 0,0-5 128 0,-2-1-128 16,-1 1 0-16,-2-3 0 0,1 3 0 0,-1-5 0 16,-2 0 128-16,-3 2-128 0,1-3 128 0,-4 1-128 15,-2-4 144-15,-3-2-144 0,-3 1 256 0,0-1-64 16,-2 1 0-16,-4-4 0 0,-3-2-192 0,0 0 176 15,2 9-176-15,-1-3 160 0,-3-7-160 0,-2 1 0 0,1 1 0 16,-1 9 0-16,3 1 0 0,3 9-304 0,1 6 48 16,1-3 16-1,-2 3-272-15,1 4-48 0,2 2-16 0,3 4-11360 0,2 2-2272 0</inkml:trace>
  <inkml:trace contextRef="#ctx0" brushRef="#br0" timeOffset="29209.1">14758 16077 10127 0,'5'-5'896'0,"-1"-1"-704"0,0 1-192 16,-2-1 0-16,2-1 2032 0,-1 5 368 0,1-2 80 0,4-6 16 0,4-5-1136 0,3-3-208 0,3-2-64 0,-2 2 0 0,1 2 960 0,-5 1 192 0,-1 4 48 0,-1 2 0 0,0-1-864 0,-2 4-160 0,1-3-48 0,-1 2 0 15,-2 1-512-15,-1-3-96 0,-2 3-32 0,-1-2 0 16,-2 2-128-16,-2-3-48 0,0 2 0 0,-2 1 0 15,-1-3-144-15,-2 2-16 0,-1 1-16 0,-1-3 0 16,-1 3-384-16,-2 2-80 16,1 0-16-16,0 4 0 0,0 0-336 0,-1 4-80 0,-1 0-16 15,1 4 0-15,0 5 400 0,1 0 80 0,1 0 16 0,1 5 0 0,0 1 48 16,2 3 16-16,1 2 0 0,2 3 0 0,2-4 320 16,0 2 64-16,5 0 0 0,-1 1 16 0,1-2 416 15,0 1 80-15,2-1 0 0,0-2 16 0,0 3-272 16,0-3-48-16,0-1-16 0,0 1 0 15,0 0-320-15,0-2-128 0,-1-1 0 0,1-1 144 0,1-2-144 0,-1-2 0 16,0 1 0-16,1-3 0 0,0-2 0 0,2 0 0 16,-1-1 0-16,0-3 0 15,2-1-576-15,0-3-112 0,2-2-16 0,1-3-16784 0</inkml:trace>
  <inkml:trace contextRef="#ctx0" brushRef="#br0" timeOffset="29966.98">15499 15369 14735 0,'0'-3'1312'0,"1"0"-1056"0,0 2-256 0,-1 1 0 0,2-2 832 0,-1-1 128 0,0-1 0 0,3-2 16 0,0-4 432 15,-2-2 96-15,2 2 16 0,-3-2 0 0,0 2 208 0,-1-3 64 0,-1 4 0 0,-3-4 0 0,-1 3 32 0,0-1 16 0,-2 1 0 0,-2-2 0 0,-1 2-864 0,-1-2-160 16,0 4-48-16,-2 0 0 0,0-2-384 0,0 4-96 15,-2 2-16-15,-16 1 0 0,15 7-272 16,-2 2 0-16,1 4 0 0,2 2 0 0,-1 3-224 16,0 4 64-16,1 1 16 0,2-1-32 0,0 2 0 15,3-1 0-15,2 1 0 0,0-1 176 0,2 1 0 0,2-5 0 16,1 4 128-16,2 5 208 0,1-2 48 0,1 4 16 16,1-2 0-16,3 4-144 0,1-1-16 0,1 4-16 15,1-2 0-15,2 1-16 0,1 0 0 0,0-2 0 0,2 0 0 16,-1-1-64-16,0 1-16 0,2-2 0 0,-3 1 0 15,2-2-128-15,-2-1 0 0,-1 0 0 0,-1 1 0 16,0-4 0-16,0 3 0 0,-1 1 0 0,1-2 0 16,-3 2-432-16,-1-1 48 0,0-3 0 0,-1-2 0 15,-3 1 0-15,0-1 0 0,-2-5 0 0,0-2 0 16,0 0-528 0,-2-5-112-16,-1 0 0 0,-1-2-16 0,2-2-1488 0,-2-2-288 15</inkml:trace>
  <inkml:trace contextRef="#ctx0" brushRef="#br0" timeOffset="30292.91">14987 16062 35935 0,'0'0'3200'0,"1"-1"-2560"0,0 1-512 0,2-5-128 0,1 1 608 0,1 0 96 0,3-4 32 0,6-5 0 0,6-3-736 0,4-8-208 0,6-2-16 0,1 0 0 15,1-2 528-15,2 2 96 0,1 0 32 0,2-1 0 0,2 4-304 0,-2 1-128 0,-1 0 0 0,-3 4 128 0,1 1 144 0,-4 2 32 0,0-1 0 0,-4 3 0 16,-1 3-176-16,-4 2-128 0,-3 0 192 0,0 0-192 15,-2 0 0-15,-1 0 0 0,-3-2 0 0,-1 1 0 32,-2 2-1024-32,-3 0-256 0,-2-1-48 0,-2 0-15504 0</inkml:trace>
  <inkml:trace contextRef="#ctx0" brushRef="#br0" timeOffset="31903.27">16053 15616 25791 0,'-4'-4'2304'15,"0"-1"-1856"-15,3 4-448 0,0-2 0 0,1 3 640 0,-1-2 48 0,-2 0 0 0,-2 0 0 0,-1-2 0 0,-2-1 0 0,-2 8 0 0,0-1 0 0,0 4-352 0,-1 4-64 0,-2 4-16 0,1 3 0 0,-3 3-592 0,0 5-128 0,0 1-32 0,-1-1 0 0,3 0 208 0,-1 1 32 16,4-5 16-16,0 4 0 0,1-1 1120 0,-1 0 208 16,1 5 64-16,2-4 0 0,2 1-272 0,0-4-48 15,2 3-16-15,2-6 0 0,1 2-592 0,1-1-224 0,3-4 176 0,1 3-176 0,0-4 0 16,2 1-240-16,1-4 32 0,-1-5 0 15,2 0-112 1,-1-5-32-16,2-2 0 0,0-2 0 0,0-2 352 0,0-2 0 0,-1-3 0 16,0-1 0-16,4-3 0 15,-1-6-224-15,1 1 80 0,-1-2 16 0,-1-1-144 16,-1-2-32-16,0 1 0 0,0-3 0 0,-2 2 304 0,0-1-160 16,-2 1 160-16,1 1-128 0,0-1-64 0,-4 2-16 15,2 2 0-15,-1 0 0 0,-2-1 464 0,0 2 80 16,-2-1 32-16,-2-1 0 0,2 6-64 0,-1 4-16 15,0 0 0-15,-2 5 0 0,2 4-288 0,-1-2-304 0,1 3 64 16,-1 3 16-16,1-2 672 0,0 1 128 0,0 1 16 16,-1 1 16-16,1-1 144 0,-1 6 16 0,0 1 16 0,1-2 0 15,1 6-432-15,1-2-96 0,2 4 0 0,1-1-16 16,1 1 32-16,1 0 16 0,1 3 0 0,2 1 0 16,2-2-112-16,-1-2-32 0,0-1 0 0,0 3 0 15,2 0-144-15,0-3 0 0,1-1-192 0,-2-2 192 16,0-5-704-1,0 0 0-15,0 1-16 0,-1-5 0 0,0 0-496 16,-1-3-80-16,-1-2-32 0,-2 1-14224 0</inkml:trace>
  <inkml:trace contextRef="#ctx0" brushRef="#br0" timeOffset="32434.05">16257 15508 35007 0,'0'1'3120'0,"0"2"-2496"16,0-1-496-16,0 2-128 0,0-2 1040 0,1 0 192 0,2 4 48 0,-1 6 0 0,1 3-1472 0,2 2-304 0,-1 4-48 0,1-2-16 0,2 3 80 16,1 2 16-16,1 3 0 0,1-1 0 0,1 0-144 0,0-2-32 0,0 1 0 0,0-3 0 0,0-2 640 0,-1-1 0 15,1-1 0-15,-3-2 0 0,-1-1 416 16,0-4 208-16,-3-2 32 0,1-3 16 0,-1-5 112 16,0 1 32-16,0-2 0 0,-1-3 0 0,2-5-448 15,0-5-96-15,1 0-16 0,0-6 0 16,1 1-624-16,-2-2-128 0,0-3-16 0,-2-1-16 15,2-2-608 1,-1-3-112-16,0 1-32 0,-2-1 0 0,-1 5-528 0,-1-2-112 0,0-1-32 0,-2 3 0 0,1 2 1568 0,-1 3 384 16,1-3 0-16,0 6 0 0,2 4 896 0,0 5 256 15,1 4 48-15,0 0 16 16,1 6-368-16,0 3-64 0,0-1-16 0,0 3 0 0,2 5 512 0,2 0 112 16,0 6 16-16,2 0 0 0,-2-3-608 0,2 2-112 15,-1 2-32-15,2-2 0 0,-1 1-368 0,0 0-80 0,-1 0-16 16,1-3 0-16,0 3-192 0,-1-5 0 15,1 3 0-15,-2-4 0 0,1 2 0 0,-2-1-240 16,-1-2 80-16,1 1 16 16,-1-3-432-16,-1-1-96 0,-1 0-16 0,1-1-11072 0,0 0-2208 15</inkml:trace>
  <inkml:trace contextRef="#ctx0" brushRef="#br0" timeOffset="32838.32">16665 14750 36863 0,'5'6'1632'0,"-3"-3"336"0,1 0-1584 15,-2 0-384-15,0-3 0 0,2 1 0 0,-1 4 784 0,1-1 80 0,3 3 16 0,3 4 0 0,-1 5-752 16,2 3-128-16,0 1 0 0,-1 2-128 0,-1 3-48 0,1 3 0 0,-2-2 0 0,2 5 0 0,0 7-224 0,2 3-48 0,0 7-16 0,0 2 0 0,3 4 272 0,-3-6 48 0,1 2 16 0,-1-6 0 15,1-3 352-15,-4 0 80 0,1-3 16 0,-2-9 0 16,-1-4 64-16,1-3 32 0,0 4 0 0,0-2 0 0,1 0-256 16,-1-3-160-16,-3-2 192 0,0-6-192 15,-2 0-768-15,1-5-256 0,-2-4-48 16,0 0-15632-16</inkml:trace>
  <inkml:trace contextRef="#ctx0" brushRef="#br0" timeOffset="33184.79">17134 14939 23951 0,'8'10'2128'0,"-3"-1"-1696"0,0-2-432 0,-1-1 0 16,-2 0 3616-16,0-2 640 0,1 2 128 0,2 6 32 16,4 7-3376-16,2 6-656 0,4 7-144 0,-1 0-32 15,-1 2-208-15,-1 2 0 0,1-2-144 0,-2 1 144 0,0-1-160 0,-2-1 160 16,-1 1-160-16,0-3 160 15,-2 1-864-15,-1-6-80 0,-1 1-16 0,-3-3 0 16,-1-3-816-16,-1-2-160 0,-1-3-48 0,0 0-12288 16</inkml:trace>
  <inkml:trace contextRef="#ctx0" brushRef="#br0" timeOffset="33360.83">17108 15319 3679 0,'10'0'320'0,"-3"-3"-320"0,-1 2 0 0,-1 1 0 16,0-2 8272-16,-1-2 1584 0,3 0 320 16,6-2 64-16,5-6-7280 0,8-4-1456 15,3-7-288-15,-1 0-64 0,-1-1-656 0,-3 0-128 0,-5 1-32 0,-1 1 0 16,0-4-464-16,0-1-112 0,-4 2-16 0,0 2 0 16,-2 0-544-1,-2 2-112-15,-2 5-32 0,-2 3-11808 0,-1 0-2368 0</inkml:trace>
  <inkml:trace contextRef="#ctx0" brushRef="#br0" timeOffset="34390.46">14302 17273 32255 0,'-4'0'2864'0,"1"-3"-2288"16,0 2-576-16,2 1 0 0,0-3-880 0,-2 2-272 0,-2-4-64 0,-3 2-16 0,-6-4-112 0,-1 1-32 0,-1 0 0 0,0 2 0 0,1 4 528 0,0 4 96 0,2 2 32 0,0 3 0 0,2 3 96 0,0 4 32 0,1 2 0 0,1 3 0 0,3-2 1776 0,0 6 352 0,0 6 80 0,0-1 16 15,2 1 192-15,-1-3 32 0,1-3 16 0,1 1 0 16,0-1-976-16,2 0-208 0,2 4-48 16,2-4 0-16,0-6-416 0,1 0-96 0,2 1 0 0,2-3-128 31,2-3-400-31,-1-4-192 0,1-2-48 0,3-4 0 0,-1-2 416 0,3-2 80 0,0-5 16 0,1 1 0 16,0-5 336-16,0-4 80 0,0 0 16 0,1-2 0 0,-2-1 32 15,-1 1 16-15,-1 2 0 0,1-4 0 16,2-5-96-16,-1-3 0 0,0 0-16 0,-2-4 0 15,-1 2-112-15,-4 1-128 0,0 1 176 0,-2 2-176 0,-3-2 128 16,-1 0-128-16,-4 3 0 0,0-4 0 0,-4 4 0 16,-2-1 0-16,-1 2 0 0,-4 2 0 0,0 0 0 0,-1-1 0 15,0 2 128-15,-1 2-128 0,-3 3 0 0,-1 5 0 16,1 1 0-16,-3 6 0 16,0 1-240-16,-1 4 48 0,2 0 16 0,0 4 0 15,0 0-1296-15,2 0-256 0,2 2-48 0,2-4-16 16,3 3-1504-16,2-5-304 0,2 2-64 0,2-5-4736 15</inkml:trace>
  <inkml:trace contextRef="#ctx0" brushRef="#br0" timeOffset="34927.57">14778 17506 33167 0,'4'14'1472'0,"-3"-5"304"0,-1-1-1424 0,1-2-352 0,0-4 0 0,-1-2 0 0,2 2-192 0,-1-1-96 0,0 4-32 0,2-1 0 0,-2 0-1232 0,1 1-256 0,0-2-48 0,-1 0-16 16,0-2 720-16,-1 2 128 0,-1-1 48 0,1-1 0 0,1 2 1424 0,-2-3 304 0,1 0 48 0,0 0 16 0,0 0 1296 0,0-3 256 0,0 3 48 0,0 0 16 0,0 0-576 0,0 0-96 0,-9-19-32 0,5 9 0 0,1-2-880 16,-2-1-176-1,-1-3-32-15,-1-2-16 0,1-1-224 0,-1-1-32 0,-2-5-16 0,1 0 0 16,-1-1-128-16,0-2-32 0,2-4 0 0,-3 1 0 16,1-4-192-16,-1 1 0 0,3-1 0 15,1 3 0-15,2 6-160 0,0 1-128 0,2 4-32 0,2 4 0 0,0 0 80 0,0 3 16 16,2 2 0-16,2-1 0 15,-2 6 224-15,3-2 0 0,2 3 192 0,-1 2-192 0,1 1 0 0,2-2-144 16,1 1-16-16,0 0 0 16,0 2-592-16,2-2-112 0,0 0-32 0,2 2-16768 0</inkml:trace>
  <inkml:trace contextRef="#ctx0" brushRef="#br0" timeOffset="35613.91">15364 17029 15663 0,'0'2'688'0,"-1"-2"144"0,0 0-656 0,-1-2-176 0,2 2 0 0,-1-2 0 0,1 0 0 0,-1 0-192 0,-2-2 32 0,1-2 16 0,-2-3-400 0,1 2-80 0,0 1-16 0,1-1 0 0,-1 1 1808 0,1 0 368 0,-2 2 64 0,0-2 0 0,-1 3 288 0,-1-2 48 0,-1 1 16 0,-2 0 0 16,-1 2-80-16,-1-1-16 0,-1 2 0 0,-1 1 0 15,2 0-704-15,-2 4-160 0,-3-1-32 0,-2 6 0 32,3-2-704-32,-1 6-128 0,-1 3-128 0,1 5 144 15,1 1-144-15,1 3-256 0,2 1 64 0,0 0 16 16,2 2-208-1,0 1-64-15,4-1 0 0,1-1 0 0,1-1 688 0,2-1 128 0,2-1 16 0,0-3 16 16,1 1 240-16,0-4 32 0,2 1 16 0,0-3 0 0,2 0-432 16,0-4-96-16,3 0-16 0,0-4 0 15,3-2-144-15,1-2-176 0,1-4 48 0,-1-1 0 0,2-4 128 16,1-1 128-16,1-4-128 0,0-2 176 16,0-2 192-16,0-2 32 0,-1-3 16 0,0-3 0 0,-1 1-128 0,-1-2-32 15,1 0 0-15,-2-1 0 0,-1-2-64 0,-1-2-32 16,-1 6 0-16,-3 0 0 0,-1 2 0 0,-1-2 0 15,-3 0 0-15,-1-3 0 0,-3 3 80 0,0-1 16 16,-2 1 0-16,-1-3 0 0,-2-1 64 0,-1-2 0 16,1-1 16-16,-3 1 0 0,-3-3-32 0,0 3-16 15,1-1 0-15,-2 1 0 0,0-3-288 0,0 1 0 0,1 2-128 16,-1-1 128-16,0 2-320 0,2 4 48 0,1 4 0 16,2 0 0-1,2 3-304-15,-1 4-64 0,3 2-16 0,0 0-11888 0,1 2-2384 16</inkml:trace>
  <inkml:trace contextRef="#ctx0" brushRef="#br0" timeOffset="36112.96">15555 17017 6447 0,'8'2'576'0,"-3"-2"-576"0,0 0 0 0,-1-2 0 0,0-1 4352 0,-1 2 752 0,2-3 144 0,4-1 48 0,4-1-4912 0,7-5-992 0,4 0-192 0,-1-3-32 0,-1 4 1792 0,-2-2 352 15,-1 0 80-15,-3 2 16 0,-1 1 304 0,-3-1 64 16,-1 4 16-16,-1-3 0 0,-1 2-512 0,-3 1-80 0,0 2-32 0,-1-5 0 15,0 3-320-15,-1-1-64 0,-2 1-16 16,-1-1 0-16,-1-1-384 0,-1 0-96 0,0 2-16 0,-3-3 0 16,-2 0-272-16,-1 2 0 0,-3-1-128 0,-1 4 128 31,-2-2-448-31,0 3 0 0,-2 5 0 0,0 1 0 16,0 4-384-16,0 2-80 0,0 1-16 0,2 3 0 0,1 3 192 15,-1 2 32-15,3 1 16 0,2-2 0 0,0 2 1264 0,2 2 240 0,2-2 48 0,3 0 16 16,1 0 64-16,3 0 16 0,0 1 0 0,2 1 0 15,3-2-560-15,-1 1-96 0,2 1-32 0,-1 1 0 0,2-2-272 16,1-2 0-16,0 1 128 0,1-2-128 16,-2 0 0-16,2-1 0 0,1-2 0 0,0-2 0 15,2 1 0-15,-3-3 0 0,-1-2-128 0,0-2 128 0,0 1 0 16,-1-4 0-16,1-3 0 0,1 0 0 0,-1-2 0 0,-1-2-144 16,0-4 16-16,-2-2 0 15,1-3-688-15,-1-3-128 0</inkml:trace>
  <inkml:trace contextRef="#ctx0" brushRef="#br0" timeOffset="36507.86">16033 16956 37775 0,'4'22'1664'16,"-3"-6"368"-16,-1-1-1632 0,0-5-400 15,1-4 0-15,1-2 0 0,0 2 0 0,0 3-224 0,3 7 32 0,2 1 0 0,0 4-2112 0,0-5-400 0,1-3-96 0,-1-3-16 0,-1-2 1472 0,1-2 304 0,0-1 48 0,-2 0 16 0,-1-1 464 0,-1 2 112 0,1-2 16 0,-3-2 0 0,2 5 2864 16,-3-6 576-16,0 1 112 0,-1-2 32 0,-1 0-896 16,0 0-192-16,-1-3-16 0,0-1-16 15,-2-2-1248-15,0 0-256 0,-1-6-64 0,-1 1 0 16,0-1-320-16,0-4-192 0,-3-5 192 0,1-1-192 15,-1-1 0-15,-1-5 0 0,0-3-240 0,0-1 80 0,1 0 16 0,0-1 0 16,4 3 0-16,1 1 0 0,2 4-48 0,1 6 0 16,2-2 0-16,1 3 0 0,2 3 336 0,2 2 64 15,1-2 16-15,1 1 0 0,2 2 128 0,1 0 32 16,0-1 0-16,0 1 0 0,-1 2-384 0,0 0-128 0,0 4 0 16,-2-3 0-16,-1 6-144 0,-1-1-32 0,-1 1 0 15,0 1 0 1,-1 4-336-16,1 1-80 0,0 1-16 0,1 4-17264 0</inkml:trace>
  <inkml:trace contextRef="#ctx0" brushRef="#br0" timeOffset="36761.93">16544 16959 45151 0,'4'19'2000'0,"-3"-10"416"0,-1-2-1936 0,1 0-480 16,-1-5 0-16,1-1 0 16,0 2-288-16,2-1-160 0,-1 3-16 0,3 4-16 15,0-3-576-15,0 0-112 0,0-2-32 0,-1 0 0 16,0-2-1056-16,-1 1-224 0,1 0-32 0,0-3-16 15,-1 3-1328-15,-1-2-272 0</inkml:trace>
  <inkml:trace contextRef="#ctx0" brushRef="#br0" timeOffset="36966.75">16509 16485 35935 0,'5'10'3200'0,"-2"-6"-2560"0,-2 0-512 0,-1-2-128 0,1-2 1648 16,-1 0 304-16,1 0 64 0,1 2 16 15,1-2-3856-15,0 0-768 0,0-2-160 16,1-2-16-16,0 0 2160 0,0 2 432 0</inkml:trace>
  <inkml:trace contextRef="#ctx0" brushRef="#br0" timeOffset="37342.12">16883 16810 23951 0,'3'11'2128'0,"-1"-2"-1696"0,-1-3-432 0,0 0 0 16,0-3 3520-16,-1-3 640 0,2 0 112 0,-2 3 16 15,1 4-3104-15,0-1-624 0,-1-2-128 0,1-2-32 16,-1-2-400-16,0-2 0 0,0-5 128 0,0-1-128 15,0 0-176-15,-1 0-64 0,0-2-16 0,0-3 0 16,-1 0-128 0,0-3-16-16,-2-3-16 0,0 1 0 0,-1-2 560 0,1 1 112 0,-1 1 32 0,1-1 0 15,0-1 32-15,0 4 16 0,3 0 0 0,0 4 0 0,1 1-208 16,0 0-128-16,0 2 160 0,1 2-160 0,2 4 160 16,-1-3-160-16,3 2 160 0,1 2-160 0,3-2 176 15,0 1-176-15,0 0 192 0,4 3-192 0,-1-3 0 16,3 3 0-16,-1 3 0 0,0-2-144 0,0 4 144 15,0 1 0-15,-1 4 0 0,1 2 0 0,-1 2 0 16,0 2 0-16,-1 1 0 0,1 3 0 0,-2-1 0 16,-1-1 0-16,0 2 0 0,-2-4 0 0,0 0 0 0,-3-1-320 15,1-3 64-15,-1 0 16 16,-2-4-1024-16,0-2-208 0,1-3-32 0,-2-3-15056 0</inkml:trace>
  <inkml:trace contextRef="#ctx0" brushRef="#br0" timeOffset="38073.83">17590 16359 35935 0,'-1'0'1600'0,"-2"0"320"0,0 2-1536 0,0-4-384 0,2-1 0 15,0 2 0-15,-2-1 144 0,-1-2-144 0,-1-2 192 0,-3-4-192 0,-2 1-1264 0,0-1-352 0,0 4-80 0,1 0-16 0,1 2 672 0,0 2 128 0,1 4 16 0,0 2 16 0,-1 2-16 0,1 4 0 0,-2 5 0 0,0 1 0 0,2 2 2048 0,0 5 416 16,-2 0 80-16,-1 4 16 0,0 3 448 0,-2 1 80 16,1 1 32-16,-3 2 0 0,0-5-1264 0,0 2-256 15,-1-1-64-15,0 1 0 0,1-3-640 0,3-2 0 16,1 1 0-16,2-4-176 0,3-5 176 15,1-4-128-15,1-2 128 16,3-2-128-16,0-1-96 0,3-3-256 0,-2-6 240 16,2 1-48-16,-1-2-16 0,2-2 0 0,2-3 0 0,0 0 304 0,2-1 0 15,2-2 128-15,1-1-128 0,1-2 560 16,2-1 16-16,0 0 0 0,3-2 0 0,-3 1-320 0,2-3-64 0,1 1-16 0,-1 0 0 16,-3 0-176-16,1 0 128 0,-2 1-128 0,-1-1 128 15,0 2-128-15,1-1 0 0,-3 5 0 0,0-2 0 16,-1 2 0-16,-1-2 0 0,0 4-144 0,-2 0 144 15,2 1 0-15,-4 0 0 0,2 5 128 0,-2-2-128 16,-2 1 208-16,0 0-48 0,-1 3-16 0,1-3 0 0,-1 3-16 16,-1 0-128-16,1 0 192 0,-1 0-64 0,1 3-128 0,-1-2 0 15,1-1 0-15,0 0 128 0,0 0-128 0,-7 18 0 16,5-8 0-16,1 2 0 0,0-1 0 0,-1 1 0 16,4 4 0-16,-1 1 0 15,1 3-128-15,2-1 128 0,1-1 0 0,1 2 0 0,0 2 0 0,0 1 0 16,3 1 0-16,-2-1 0 0,2-1 0 0,1-2 0 15,-1 2 0-15,-1 0 0 0,1-1 0 0,1 1 0 16,0 3 0-16,0-1 0 0,0 0 0 0,-1-1 0 16,0 1 144-16,0-1-144 0,-2 1 0 0,1-1 0 0,-2-1 0 15,-1 1 128-15,-2 1-128 0,1-2 144 16,0-2-144-16,-3 2 160 16,2-3-16-16,-3-1 0 0,1 0 0 0,-1-1 0 0,-1 0 64 0,-1 1 16 0,0-2 0 0,-2 1 0 31,0 0 16-31,0-3 0 0,-1 2 0 0,-3-1 0 15,1 1 16-15,-4-4 16 0,1 1 0 0,-3-4 0 16,1 4-80-16,-2-3-32 0,2-3 0 0,-5 4 0 16,-8 3-32-16,-3 1 0 0,-3-4 0 0,-5 4 0 15,-3-3-128-15,-3 0 0 0,0 1 0 0,-2-6 0 0,1-4 0 16,-2-6-144-16,-2-4 144 0,-2-12-13760 16,-3-3-2672-16</inkml:trace>
  <inkml:trace contextRef="#ctx0" brushRef="#br0" timeOffset="56297.49">5165 17386 17503 0,'-1'0'1552'0,"1"0"-1232"0,1-2-320 0,-1 2 0 0,1-1-256 0,1-2-128 0,0 2 0 0,2-5-16 0,1-3 1344 0,1-3 272 15,1 2 48-15,-2 0 16 0,1 0 192 0,-1 1 64 0,0 0 0 0,-2 2 0 0,-1-1-144 0,-1 4-32 0,-1 0 0 0,-1-1 0 0,1 2 224 0,-2-1 32 16,-1 1 16-16,0 0 0 0,-1-1-624 0,-2-2-128 16,1 0-32-16,-1 1 0 0,1 1-368 0,-2-2-80 15,1-4-16-15,0 0 0 0,0-2-48 0,0-1-16 16,0 0 0-16,-1 0 0 0,4 3 0 0,-4-4 0 15,1-5 0-15,0-1 0 0,2-1-160 0,-1 1-32 0,0 1-128 16,2-5 192-16,-1 2-192 0,-1-2 0 0,1 0 0 16,-1-2 0-16,2-1 0 0,-2 1 144 0,-1-3-144 0,-1 1 128 15,1 2 0-15,0-2-128 0,0 3 192 0,1-1-64 16,1 2 48-16,2 2 0 0,-1-2 0 0,1 3 0 16,2 1-48-16,-1 2-128 0,1 2 192 0,-2-3-64 15,4 6 0-15,-1-3 0 0,0 1 0 0,0-1 0 16,-1 3-128-16,0 1 0 0,2 0 0 0,-4-2 0 15,2 2 0-15,0 2 0 0,0-3 0 0,0-1 0 0,-1 2 0 16,0 0 0-16,0 1 0 0,-1 0 0 0,1-2 0 16,1 1 0-16,0 2 0 0,0-2 128 0,1-3-128 0,1 1 0 15,0-2 0-15,1 0 0 0,0 1 0 0,0 2 0 16,-1-2 0-16,2 1 0 0,-2 2 0 0,2-3 0 16,-1 2 0-16,0 0 0 0,0 3 0 0,-2-2 0 15,1 2 0-15,0-2 0 0,-1 2 0 0,-1-3 0 16,-1 2 0-16,1 1 0 0,0 0 0 0,-2 1 0 15,1-1 0-15,0 1 0 0,0 0 0 0,-1 2 0 16,2-3 0-16,0 1 0 0,0 2 0 0,0 1 0 16,0 0 0-16,2-3 0 0,0 2 0 0,2-5 0 15,-2 5 0-15,1-3 0 0,1 4 0 0,-2-3 0 16,1 3 0-16,-1 2 0 0,-1-2 0 0,0 2 0 16,1 2 0-16,-1-2 0 0,-1 2-192 0,0-2 192 0,1 2-160 0,-1 0 160 15,-1 1-192-15,1 0 192 0,0-2-208 0,0 2 80 16,-1-1 128-16,1-1 0 0,-2 2 0 0,1 1 0 15,1-2 0-15,0-1 0 0,-1 2 0 0,1-2 0 16,-1 3 0-16,1-3 0 0,-1 3 0 0,1-4 0 16,-2 3 0-16,2-1 0 0,0-1 0 0,-1 0 0 15,1 1 0-15,0 1 0 0,0-2 0 0,0 3 0 16,0 0 0-16,0 0 0 0,-1 0 0 0,1-2 0 0,0 2 0 16,0 0 0-16,1 0 0 0,-1 0 0 0,0 0 0 0,0 0 0 15,0 0 0-15,0 0-128 16,0 0 128-16,0 0 0 0,20 8 0 0,-14-8 0 0,1 3 0 0,1 0 0 15,1 0 0-15,-1 1 0 0,2-3 0 0,0 1 0 16,2 1 0-16,1-3 0 0,-1 0 0 0,3 0 0 16,1 0 0-16,0 0 0 0,1 0 0 0,1 0 0 15,-1 0 0-15,3 1 0 0,0 2 0 0,2-1 0 16,0-2 0-16,2 4 0 0,-1-2 0 0,1-1 0 16,3 2 0-16,-1-1 128 0,2 2-128 0,-1-4 0 15,3 0 0-15,-2 0 0 0,1 0 0 0,-1-2 0 0,0 0-128 16,-2 1 128-16,-2 0 0 0,2 1 0 0,0 0 0 15,0 0 128-15,0 0-128 0,-1 0 0 0,0 1 0 0,-2-1 0 16,3 1 0-16,-1 1 0 0,-3-2 0 0,0 0-128 16,-1-2 128-16,-1 0 0 0,0-1 0 0,-3 0 0 15,2-1 0-15,-3-1 0 0,1 1 0 0,-1-2 0 16,0 2 0-16,-1 2 0 0,1-2 0 0,0 2 0 16,-1 1 0-16,-1 1 0 0,-2 0 0 0,0 0 0 15,1 0 0-15,-3 3 0 16,0 0 0-16,-1-2 0 0,1 3 0 0,-1-2 0 15,0 2 0-15,-1-2 128 0,2 2-128 0,-1 1 0 0,-2-4 0 0,2 2 0 0,-2 0 0 16,1 1 0-16,-1-1 0 0,-1-1 0 0,2-1 0 16,-2 2 0-16,1-3 0 0,2 0-128 0,-1-3 128 15,0 2 0-15,0-1 0 0,-3 0 0 0,-2 1 0 0,2 0 0 16,0 1 0-16,0-3 128 16,0 3-128-16,-1-1 0 0,-1 1 0 0,0 0 0 0,-2 1 0 0,0 2 0 15,1-3 0-15,-2 1 0 0,1 2 0 0,0-1 0 16,0 2 0-16,-1-2-128 0,0 0 128 0,0 0 0 15,0 0 0-15,0-2 0 16,2 4 0-16,-2-4 176 0,0 3-176 0,0-3 192 0,1 0-192 0,-1 0 0 16,1 0 0-16,0 0 0 0,-1 0 0 0,0 0 0 0,0 0 0 15,0 0 0-15,0 0 0 0,0 0 0 0,0 0 128 0,0 0-128 32,0 0 0-32,0 0 0 0,0 0 0 0,0 22 128 0,0-16 0 0,0 0 0 15,-1 2 0-15,1-2 0 0,0 3-128 0,0-3 0 0,-1 4 0 0,1-4 0 16,0 0 0-16,1 1 0 0,0 2 0 0,1 1 0 15,0-4 0-15,-1 0 0 0,2 2 0 0,-2 0 0 16,1-1 0-16,2 2 0 0,-1 0 0 0,-1 1 0 0,1 0 0 16,-1-1 0-1,-1 4 0-15,0 0 0 0,2 3 0 0,-2 0 0 0,0 2 0 0,-1 1 0 0,3-1 0 0,1 5-176 16,-1-1 48-16,1 0 0 0,2 0 128 16,-1-2 0-1,1-1 0-15,1-1 0 0,-1-2 0 0,1-1 0 0,1 1 0 0,-2-2 0 0,0 1 0 16,-1-2 128-1,1 0-128-15,-1-1 176 0,0-2-176 0,0 2 0 16,-1-2 0-16,-2 3-176 0,1-4 176 0,-2 1 0 0,0 1 0 0,0-1 0 0,-1 3 0 0,-1-1 0 16,1-1 0-16,-1 2 0 0,-2 1 0 0,2 0 0 15,-1 1 0-15,0-2 0 0,2 4 0 0,0-1 0 0,2-2 0 32,-1 1 0-32,1-1 0 0,2-1 192 0,1 0 0 15,-1-1-16-15,2 1-176 0,-2-1 128 0,1 0-128 0,-1-2 128 16,0 0-128-16,1 0 128 0,-1 1-128 0,0-1 128 15,-2-3-128-15,-1 5 0 0,2-3 0 0,-2 1-176 16,-1 3 176-16,1-3 0 0,-1 2 0 0,-1 2 0 16,1 0 0-16,0-1 0 0,-1 0 0 0,1-1 0 15,1-3 0-15,-1 1 0 0,0-1 0 0,1 2 0 16,0 0 0-16,1-1 0 0,-1 0 0 0,1-1 0 0,1 1 0 0,-2-1 0 16,2 0 0-16,-1 1 0 0,0-3 0 0,1 2 0 15,-2 0 0-15,0 1 0 0,1 2 0 0,-2-1 0 16,0 0 0-16,0 0 0 0,0 1 0 0,-2 0 0 15,1-2 0-15,0 0 0 0,-2 0 0 0,2-2 0 16,0 0 0-16,0 0 0 0,0 0 0 0,-2-3 0 16,2 1 0-16,0 0 0 0,1-5 0 0,-2 4 0 15,2-1 0-15,-1 0 0 0,0-1 128 0,1 0 0 16,-1-1 0-16,-1 2 0 0,1-2-128 0,0-2 192 16,0 4-64-16,1-4 0 0,0 3-128 0,-2-2 0 15,2 1 0-15,0 2 0 0,-1-4 0 0,1 3 0 0,0 0 0 16,0-3 0-16,0 3 0 0,0 0 0 0,0 0 0 15,1-2-128 1,1 2-368-16,-1-1-64 0,1 2-16 0,1-1 0 16,1 4-384-16,-1-1-96 0,3 3-16 0,1 0-11792 0,0 1-2368 0</inkml:trace>
  <inkml:trace contextRef="#ctx0" brushRef="#br1" timeOffset="65173.23">25077 7919 11967 0,'0'-1'1072'0,"0"1"-864"15,1 0-208-15,-1 0 0 0,0 0 1216 0,0 0 192 0,2-3 32 0,-2 3 16 0,0-3 528 0,-2 0 96 0,1-1 32 0,1 4 0 0,0 0-416 0,0 0-80 0,-17-12-16 0,8 8 0 0,1-1-640 16,-3 2-144-16,-1-1-32 0,-1 1 0 0,-2 0-400 0,-1 0-64 16,-1 2-32-16,-2-1 0 0,-1 2 160 0,0-3 48 15,-1 2 0-15,-1-2 0 0,-1 2-16 0,-3 0 0 16,-3 1 0-16,1-1 0 0,-1 1-128 0,-2-3-32 15,1 2 0-15,-3 1 0 0,2 0-144 0,-1 0-48 16,0 0 0-16,-1 0 0 0,1 0-128 0,-1 0 0 16,4 1 144-16,-2 2-144 0,0-3 176 0,-2 2-48 15,-1 2 0-15,0 0 0 0,1-1-128 0,1 0 0 0,1-1 0 0,2 2 0 16,1-2 0-16,3 0 0 0,0 0 0 0,3-1 0 16,1 2 0-16,1-1 160 0,0 0-160 0,3 0 160 15,1 0-160-15,1 2 0 0,-1-1 0 0,0 0 0 16,2 0 128-16,-1-2 0 0,2 2 0 0,-2 0 0 15,1 0-128-15,0-2 0 0,0 1 0 0,0 1 0 16,-1 1 0-16,2-2 0 0,-1 2 0 0,0 0 0 16,3-2 0-16,-1 2 0 0,2-2 0 0,0-1 0 15,1 2 0-15,0-1 0 0,1 2 0 0,1-1 0 0,1-3 0 0,-1 1 0 16,2 1 0-16,-1 1 192 16,1-3-48-16,2 1 0 0,-2 1 0 0,0 0 0 0,1 0-16 0,-1-2-128 15,0 3 192-15,1 0-64 16,-1 0-128-16,2-2 160 0,-1 2-160 0,0-1 160 15,1 2-32-15,-1-2 0 0,1 2 0 0,0-3 0 16,0 4 0-16,1-1 0 0,-1 0 0 0,2 0 0 0,-1 3-128 0,-1-4 0 16,1 5 0-16,-1 0 0 0,2 2 0 0,0 0 0 15,-2 3 0-15,3 1 0 0,-1 0 0 0,1 2 0 16,1 0 0-16,0 3-176 0,2 2 176 0,1 1 176 16,2 3-48-16,-1 1 0 0,0 0-128 0,0 2 128 0,1 3-128 15,-1-1 128-15,-2 4-128 0,1 1 0 0,0 2 0 0,-2 4 0 16,0 7 0-16,-2 5 0 0,-3 2 0 0,-1 0-176 15,-1 2 176-15,-1-6 0 0,-1-3 0 0,-1-5 0 16,2 2 0-16,1-9 0 0,0-3 0 0,0 3 0 16,0 2 0-16,-1 1 0 0,1 0 128 0,0-3-128 15,0-1 256-15,-1-3-32 0,1-1 0 0,-1-3 0 16,2-3-48-16,0-3-16 16,-1-2 0-16,1-1 0 0,0-1-160 0,-1-4 0 0,1 1 0 0,1 1 0 0,-1-3 0 0,2 0 192 15,-1-2-32-15,2-1 0 0,-2 0-160 0,1-2 0 16,1 2 0-16,-2-4 0 15,2 4 0-15,0-4 0 0,0 1 144 0,1-1-144 0,-2 0 0 0,2-2 128 16,0-1-128-16,0 3 0 0,0-3 176 0,0 1-48 16,0-2 0-16,0 2 0 0,2-2 16 0,-2-2 0 15,0 4 0-15,0-4 0 0,0 3-144 0,1-3 0 16,-1 0 0-16,0 1 128 0,1-1-128 0,-1 0 0 16,0 0 0-16,0 0 0 0,0 0 0 0,0 0 128 15,0 0-128-15,0 0 128 0,0 0-128 0,0 0 128 16,0 0-128-16,23-1 128 0,-20 1-128 15,-1 0 0-15,1 0 0 0,-1 1 0 0,2 1 0 0,1-2 0 0,0 1 0 16,1 2 0-16,0-3 0 16,2 2 0-16,-1 0 0 0,1 0 0 0,1-2 0 15,1 3 0-15,3-2 0 0,-1 1 0 0,4-2 0 0,3 3 0 0,2-3 0 16,1 0 0-16,3-3 0 16,2 3 144-16,0 0-144 0,2 0 176 0,-1 3-48 0,2-3 0 0,-3 3 0 15,1 0-128-15,2 1 0 16,1-1 0-16,1-3 0 0,-2 3 0 0,2-2 160 15,5 2-160-15,3-3 160 0,2 0-160 0,2-3 0 16,-1 2-160-16,1 1 160 0,-3-3 0 0,-3 3 0 16,0 0 0-16,1-2 0 0,-5 1 0 0,1 1 0 0,-2-3 0 0,-2 2 0 15,-4 1 0-15,-2 0 208 16,-2 0-32-16,1 0-16 0,-1 1 0 0,0-1 0 0,-1 3 0 0,-1-3 0 16,-1 0-160-16,0 0 0 0,1 0 0 0,-3 0 0 15,1-3 0-15,-1 2 0 16,3 1 0-16,-1-3 0 0,-1 3 0 0,0 0 0 0,1-2 0 0,-1 1 0 0,-2 1 0 0,-1 0 0 15,0-3 0-15,-1 3 0 16,-1-2 0-16,-2 2 0 0,0 0 0 0,-2 0 0 16,1 0 0-16,-1 0 0 0,0 2 0 0,-1-2 0 15,-1 0 0-15,1 0 0 0,-1 0 0 16,-1 0 0-16,0 0 0 0,1 0 0 0,-2 0 0 0,1 0 0 16,0 0 0-16,0 0 0 0,-1 0 0 0,-1 0 0 15,1 0 0-15,-1-2 0 0,0 2 0 0,0 0 0 0,0-1 0 0,-1 1 0 0,0 0 0 0,-1 0 0 31,1 0 0-31,-2-3 0 0,2 3 0 0,0-2 0 16,1 2 0-16,-1-2 0 0,0 2 0 0,0-2 0 0,0 2 0 0,0-3 0 0,-1 2 0 16,1-1 0-16,0 1 0 0,-1-2 0 0,1 1 0 0,-1 0 0 15,0 0 0-15,0-2 0 0,-1-1 0 16,1 1 0-16,-1 1 0 0,1-1 160 16,-1-2-32-16,1 0-128 0,-1 0 208 0,1-1-64 15,-2 1-16-15,1 0 0 0,0-3 16 16,-1-1 0-16,0 1 0 0,1-4 0 0,0 0 16 0,-1-5 0 15,0 1 0-15,2-2 0 0,-1 0-160 0,-1-2 192 16,3-4-192-16,-1-1 192 0,-1 1-192 0,0-1 0 16,1-5 0-16,-2 2 0 0,0 0 0 0,-1-2 0 15,-1 0 0-15,0 2 0 0,0-2 0 0,-2 0 0 16,0 1 0-16,0-1 0 0,-1 2 0 0,1-2 0 16,0 0 0-16,-1 1 0 0,1-1 192 0,0-1 16 15,0 1 0-15,0-1 0 0,-1 0-208 0,1-2 0 16,0 2 0-16,-1 1 0 0,1 2 0 0,0 1 0 15,0 2 0-15,0-2 0 0,1 0 0 0,-2-3 0 0,1 2 0 16,1 1 0-16,-2 4 0 0,-1-25 0 0,2 29 0 16,0 1 0-16,-1 0 0 0,1 0 0 0,-1 3 0 15,0-2 0-15,1 1 0 0,-1 1 0 0,0 2 0 16,-1 0 0-16,0 2 0 0,2-1 0 0,-1 3 0 16,-1-2 0-16,0 0 0 0,-1-2 0 0,0-1 0 15,1 2 0-15,1 0-128 0,-1 1 128 0,1-1 0 16,1 1 0-16,-1-2 0 0,1 2 0 0,1 0 0 0,-1 2 0 15,2-1-128-15,0 3 128 0,0-2 0 0,0 4 0 16,-1 0 0-16,2 0 0 0,0 0 0 0,0 2 0 0,-1-2 0 16,1 3 0-16,0 0 0 0,-1-1 0 0,1 1 0 15,-1 0 0-15,1 0 0 0,-2 1-176 0,1 0 176 16,1 0-160-16,-1 2 160 0,0-2-320 0,-2 2 48 16,2-2 0-16,0 2 0 0,-1-2 272 0,1 1-160 15,0 1 160-15,0-2-128 0,1 1-32 0,-1 1 0 16,-1 0 0-16,0 0 0 0,1 0 160 0,-1 0 0 15,0 0 0-15,1 0 0 0,-2 0 0 0,1 1 0 16,-1 1 0-16,1-1 0 0,-2 1 0 0,2-2 0 16,-1 4 0-16,-1-4 0 0,2 2 0 0,-2 0 0 15,2 0 0-15,-1-2 0 0,1 3 0 0,-1-3 0 0,1 0 0 16,-1 1 0-16,1-1 0 0,-1 2 0 0,1-2 0 0,-1 0 0 16,1 0 0-16,-1 0 0 0,0 0 0 15,-1 3 0-15,2-3 0 0,-3 0 0 0,1 0 0 0,-1 0 0 16,0 0 0-16,-1 0 0 0,0 0 0 0,-2 1 0 15,2 2-704 1,-1-3-48-16,-2 1-16 0,0 1 0 0,1 1-304 16,-1-2-64-16,-2 4-16 0,0-4-18560 0</inkml:trace>
  <inkml:trace contextRef="#ctx0" brushRef="#br1" timeOffset="70064.84">17156 8499 15663 0,'-4'-3'1392'0,"0"3"-1120"0,3 0-272 0,1 0 0 0,1 3 816 0,-1-3 96 0,-1 0 32 0,0 0 0 0,-1 0-640 0,-1 0-128 0,-1 1-32 0,3 2 0 0,-1 0 256 0,-1 1 48 0,2 2 16 0,0 0 0 0,-1 3 448 0,2-1 96 0,0 3 16 0,0-1 0 0,0 2 32 0,2-1 16 0,-1 4 0 16,0-2 0-1,0 2 48-15,-1 1 16 0,2 0 0 0,-2 3 0 0,-2 0-144 0,2-1-32 0,0 4 0 0,-1 1 0 0,0 0-528 0,-2 1-112 16,0-1-32-16,-2 2 0 0,1-3-80 0,-1 3-16 16,-2-3 0-16,1 0 0 0,-1 3-192 0,0-5 0 15,2-4 128-15,1-4-128 0,1 1 256 0,0-6 16 16,1 2 0-16,0-7 0 0,1 2 176 0,1-2 48 16,-1-2 0-16,1-2 0 0,0-2-304 0,0-2-64 15,0 0-128-15,0-4 192 0,0-1-192 0,0-3 128 16,1-1-128-16,2-1 0 0,-1 0 0 0,1-4 0 0,-1-1 0 15,1 2 0-15,-1-2 0 0,2 1 0 0,-1-5 0 0,1 2 0 16,1-2 0-16,0 0 0 0,0 0 0 0,2-1 0 16,1 1 0-16,0-3 0 0,1 5 0 0,0-2 0 15,2 3 0-15,0-4 0 0,1 2 0 0,2 2 0 16,0 2 0-16,-3 4 0 0,-1 0 0 0,0 4 0 16,1-4 0-16,2 0 0 0,1-2 0 0,-1 5 0 15,1-3 128-15,0 0-128 0,-1 3 0 0,1 1 144 0,-3 2-144 0,0-1 192 16,0 3-192-16,0 2 192 0,1 3-192 0,-3 0 128 15,1 3-128-15,1 3 128 0,2 3-128 0,-1 0 0 16,-1 4 0-16,2 2 0 0,0 2 0 0,1 4 0 16,-1 1-144-16,1 3 144 0,-2-2 0 0,1 2 0 15,0 3 0-15,0 0 0 0,-1-2 0 0,2 4 0 16,-1-1 0-16,0 0 0 0,2 1 0 0,-3-2 0 16,0 1 0-16,-1-1 0 0,1-3 0 0,-3 2 0 15,-1 0 192-15,-2-1-48 0,-1-2-144 0,-3-2 128 16,1-3-128-16,-2 1 128 0,-1-3-128 0,0-1 128 15,-1 0-128-15,1 0 128 0,-1-1-128 0,-1-4 128 16,1 0-128-16,1-2 128 0,-1-3-128 0,1 1 0 0,-1-1-160 16,-1-3 160-1,1 0-1088-15,0 0-112 0,0 0-16 0,-2 0-16608 0</inkml:trace>
  <inkml:trace contextRef="#ctx0" brushRef="#br1" timeOffset="70631.83">17960 8657 28559 0,'-5'0'1264'0,"1"0"272"0,2 0-1232 0,2 0-304 16,0 0 0-16,1 0 0 0,0 0 464 0,0-2 48 0,0 2 0 0,2-3 0 0,-1 0-512 0,-2 3 0 0,0 0 0 0,13-19 0 0,-7 12 0 0,1-5 0 0,1 3-128 15,0-1 128-15,1 0 0 0,1 0 0 0,1-2 0 0,0-1 0 0,0 3 272 0,2 0 16 0,-2 2 0 0,1-5 0 0,2 3 768 0,-2-2 160 0,-2 3 16 16,1 0 16-16,0-1-112 0,1-3-32 0,-1 3 0 0,-1 1 0 15,-2-4-656-15,0 1-128 16,-1-1-16-16,-2 0-16 0,-1 0-288 0,-3 1 0 0,-1 0 0 0,-1-2 0 16,-4-1 0-16,-1 2 0 15,-3 0 0-15,-1 1 0 0,-2 2 0 0,-2 0 0 0,2 8 0 0,-3-2 0 16,1 5 0-16,-2 3 0 0,-1 5 0 0,0 0 0 16,-1 4 0-16,1 2 0 0,2-2 0 0,-1 6 0 0,1-1 0 15,0 5 0-15,2-1 0 0,-1 3 0 0,2 3 0 16,1 4 0-16,2-2-128 0,0 1 128 0,2 3 0 0,2 1 0 15,0-3 0-15,3 0 0 0,2-2 0 0,1-4 0 16,0-1 0-16,3-2 0 0,-1-2 0 16,5-3 160-16,-1-4-160 0,2-1 192 0,2 0-64 0,3-1 0 15,0-3 0 1,1-1 0-16,3-3-128 0,0-2 0 0,2 0 0 16,0-3 0-16,2 0-128 0,0-5 128 0,3 1 0 0,0 1 0 0,-2 0-256 0,3-1 0 15,1-5 16-15,1-3 0 31,-1 0-1504-31,-1 1-304 0,0 0-64 0,-2 0-13696 0</inkml:trace>
  <inkml:trace contextRef="#ctx0" brushRef="#br1" timeOffset="71106.39">18843 8133 17503 0,'-2'1'1552'0,"1"-1"-1232"0,1 1-320 0,-1-1 0 0,1 0 1184 0,-1 0 176 0,-1 2 48 0,0 0 0 0,-2-2-32 16,-1 0 0-16,-1 1 0 0,-1-1 0 0,0 3 480 0,0-1 80 0,0 0 32 0,-2 0 0 0,-1 4-688 0,0 0-128 0,-1 2-16 0,0 3-16 0,-3 5-768 0,-2 4-160 0,1 5-16 0,-1-1-16 15,0 5-160-15,-2 0 0 0,0 5 144 0,-1-1-144 16,0 4 176-16,-1 0-48 0,2 2 0 0,-2 3 0 16,0 2-128-16,3-4 0 0,2-4 0 0,1-5 0 15,5-7 0-15,1-1 0 0,3-6 144 0,1-2-144 16,2-2 0-16,0-4-320 0,-1 0 64 0,2-6 16 16,0 1-1968-16,1-4-400 0,1-2-80 15,-1-3-12016-15</inkml:trace>
  <inkml:trace contextRef="#ctx0" brushRef="#br1" timeOffset="71373.88">18477 8320 11967 0,'1'-10'528'0,"-1"4"112"0,1-1-512 0,0 1-128 16,0 4 0-16,-1 1 0 0,3 1 1728 0,-1-3 320 15,2-3 64-15,1 2 16 0,0-2 688 0,0 2 144 0,0 2 32 16,0 4 0-16,0-1-752 0,0 4-128 15,0 3-48-15,1 2 0 16,0 1-1040-16,2 2-192 0,-1 2-64 0,3 1 0 0,1 4-496 0,1 1-96 0,2 1-32 0,1 1 0 16,-2-1-144-16,2 1 0 0,0 2 0 0,1 0 128 15,-2-3-128-15,2 0 0 0,1 1 144 0,2-2-144 16,2 1 0-16,0-2 0 0,1-2 0 16,-1-4 0-16,1 1-592 15,-2-3-192-15,1-2-48 0,-4 0 0 0,-1-1-1360 0,-2-3-288 16,-3-1-48-16,-1 0-12000 0</inkml:trace>
  <inkml:trace contextRef="#ctx0" brushRef="#br1" timeOffset="71753.28">19148 7748 35935 0,'-2'-5'1600'0,"-1"3"320"0,2 2-1536 0,1 0-384 0,1 0 0 0,0 1 0 15,2 2 576-15,-2 3 64 0,3 0 0 0,1 6 0 16,0 2-352-16,1 5-64 0,0 2-16 15,0 1 0-15,0 0-208 0,2 2 0 0,0 3 0 0,2 1 0 16,0 4 0-16,0 1 0 0,0 0 0 0,-1 3 0 16,1 1 0-16,-2 1 0 0,0 3 0 0,-3 1 0 15,-1 3 0-15,1-2 0 0,-1-1 0 16,-1-3 0-16,-1 1 0 0,-1-7 0 0,2 0 0 0,-2-3 0 16,3-1-1088-16,-2-1-128 0,-1-4 0 15,2-2-16-15,-3-1-304 0,0-5-48 0,-1 0-16 0,-2-3 0 16,0-1-128-16,-1-5-48 0,-2 2 0 0,-1-6-9168 15</inkml:trace>
  <inkml:trace contextRef="#ctx0" brushRef="#br1" timeOffset="71959.14">19026 8442 3679 0,'-10'-18'320'0,"4"3"-320"0,-1 5 0 0,4 0 0 0,3 6 3440 0,-2 2 608 15,2-2 128-15,-2-2 32 0,-1-5-384 0,0-3-80 16,-1-2-16-16,2 1 0 0,0 3-1296 0,4 1-272 15,0 2-48-15,3-1-16 0,1 1-1392 0,3 2-288 0,1-3-48 0,2 2-16 16,3-1-352-16,0 1 0 16,1-1 0-16,1 0 128 0,4-1-128 0,1-2 0 15,2 2 0-15,2 0 0 0,-1 1 0 0,-1-1 0 0,1 2 0 0,3 0-128 16,3 0-784-16,2-2-160 16,0 1-16-16,0 2-10384 0,1 0-2080 0</inkml:trace>
  <inkml:trace contextRef="#ctx0" brushRef="#br1" timeOffset="72862.42">20001 8061 30399 0,'0'-1'2704'0,"0"1"-2160"0,0 0-544 0,0 0 0 0,1 0 624 15,-1 0 16-15,2 0 0 0,-2-3 0 0,1 3-336 0,-1 0-64 0,1 0-16 0,-1 0 0 0,0 0-224 0,0 0 128 0,0 0-128 0,10 19 0 0,-6-13 0 0,-1 7 0 0,2-1 0 0,2 4 0 0,-2 4 0 16,-1 2 0-16,4 5 0 0,-3 2 0 0,1 3 416 0,-1 0 32 15,-1-1 16-15,-1-1 0 0,1-3 176 0,0-4 16 16,0-2 16-16,0-2 0 0,1-3-16 0,0-2 0 16,0-2 0-16,-1-2 0 0,0-2-256 0,-1-1-48 15,1-1-16-15,-1-5 0 0,-1 2-112 0,-1-3-32 0,2 0 0 16,-1-4 0-16,1 1 48 0,-1-3 0 16,3-1 0-16,-1-2 0 0,1-4-64 0,0 0-16 0,0-2 0 15,-2 2 0-15,4-6-160 0,-2-2 0 0,0 1 0 16,-1-4 0-16,3-2 0 0,-2-3 0 0,1-5 0 0,1 1 0 15,-1 1 0-15,1 1 0 16,0 0 144-16,0-1-144 0,2 4 0 0,0-1 0 0,1 1 0 0,1 0 0 16,1 3 0-16,-1 5 0 0,3-2 0 0,-2 3 0 15,2 3 0-15,-1 1 0 16,0 3 0-16,-1 1 0 0,-1 0 0 0,-1 3 0 0,-1-2 0 16,-2 2 0-16,-1-1-496 0,-1 2-160 0,0 3-48 0,-1-2-11776 15,-2 3-2368-15</inkml:trace>
  <inkml:trace contextRef="#ctx0" brushRef="#br1" timeOffset="73511.8">20752 8013 14735 0,'-3'-6'640'0,"1"2"160"0,-1 2-640 0,2-2-160 0,1 4 0 16,-1-3 0-16,0 2 1152 0,-2 1 192 15,-1-5 32-15,-2 2 16 0,0-1 288 0,-3-1 64 0,-2 1 16 0,0 2 0 0,-1 0-800 0,-2 2-144 0,-1 0-48 0,2 2 0 0,-1 0-432 0,1 1-80 0,-1 3-32 0,2 0 0 0,3 0 80 0,-1 4 16 0,1 0 0 0,1 2 0 0,-1 2-16 0,0 4 0 16,0 5 0-16,0 1 0 16,0-1 272-16,1 1 64 0,0-1 16 0,2-1 0 0,1-2-16 0,1-2 0 15,1 1 0 1,1-3 0-16,2 0-176 0,0-1-32 0,3-4-16 0,-1-2 0 0,2 1-112 0,1-4-32 0,1 0 0 15,-1-4 0-15,1 2-128 0,3-4-16 0,0 0-128 16,1-4 192 0,1 2-192-16,1-4 0 0,2-2-144 0,-1-3 144 0,1 0 0 0,-1-1 0 0,1-4-128 0,-3 1 128 31,2-1 0-31,-4 0 0 0,1-3 144 0,0 3-144 16,-1-3 368-16,0 1-32 0,-2 2 0 0,0 0 0 0,0 0-112 0,-1 0-32 0,0 1 0 0,-2 1 0 15,1 2-192 1,-1 2 0-16,0 1 128 0,-1 3-128 0,-1 0 0 0,-2 5 0 0,1-2 0 0,-1 3 0 31,2 3 0-31,-2 0 0 0,1 1 0 0,0 2 0 0,0 3 0 16,1 1 0-16,-1 2 0 0,1 1 0 15,0 0 0-15,0 3 176 0,0 0-176 0,1 0 160 16,1 3-160-16,-1-1 0 0,2 1 0 0,3 0 0 0,-1 0 0 16,1 0 0-16,0-1 0 0,1 0 0 15,0-1-384-15,-1-1-64 0,1-2-16 0,-1 1 0 16,1-6-1184-16,-1 1-224 0,-2-1-48 0,1-2-16 15,-1 0-944-15,1-5-176 0,-1 2-32 0,1-2-16 0</inkml:trace>
  <inkml:trace contextRef="#ctx0" brushRef="#br1" timeOffset="73926.23">21150 8305 18431 0,'0'12'816'15,"0"-3"160"-15,0 1-784 0,-1-7-192 0,1 2 0 0,0-5 0 0,0 4 1024 0,0-1 176 0,0 3 16 0,1 1 16 0,-1 2 336 0,0-3 64 0,1-2 16 0,-1-2 0 0,1-1-752 0,-1-2-128 0,2-1-48 16,-2-2 0-16,0-1 112 0,0-1 32 0,0 0 0 0,0-2 0 0,-2 0 256 0,1 0 48 15,1 0 16-15,-1-2 0 0,0-3-416 0,-2-3-64 16,2-2-32-16,-3-5 0 0,1 1-320 0,0-4-64 16,-1 1-16-16,-1-1 0 0,2 2-272 0,-1-2 0 15,0 1 0-15,-1-3 0 0,2 2 0 0,0-3 0 16,0 2 0-16,1 2 0 0,2 3 192 0,-1 2-192 16,2 2 192-16,1 2-192 0,1 2 208 0,1 2-64 0,2-1-16 15,2 1 0-15,-1 2-128 0,2-2 0 0,1-1 0 16,-1 3 0-16,5 0 0 0,-2 2-176 0,2 0 16 15,1 2 0 1,1 1-544-16,-1 4-96 0,0-1-32 0,-2-1 0 0,1 3-1504 16,-2 5-304-16</inkml:trace>
  <inkml:trace contextRef="#ctx0" brushRef="#br1" timeOffset="74160.86">21543 8129 34095 0,'0'6'3024'0,"0"2"-2416"16,1 0-480-16,1-4-128 0,-1-1 240 15,0 0 16-15,2 7 16 0,-1 3 0 0,2 5-272 0,0 1 160 16,-3-3-160-16,0-4 128 15,-1-2-1712-15,0-3-336 0,0-2-80 0,-1-1-16 0</inkml:trace>
  <inkml:trace contextRef="#ctx0" brushRef="#br1" timeOffset="74345.38">21474 7696 39039 0,'0'-5'864'0,"0"2"176"0,0 2 48 0,0-2 0 0,0 3-880 0,0 0-208 0,1 0 0 0,2-2 0 0,-2 0 128 0,1 2-128 15,1-2 176-15,-1-1-176 32,1 3-3408-32,0 3-800 0,1-1-144 0,1 2-48 0,1-1 3440 0</inkml:trace>
  <inkml:trace contextRef="#ctx0" brushRef="#br1" timeOffset="74840.6">22091 7985 16575 0,'6'-7'736'0,"-2"4"160"0,0-4-720 0,-2 4-176 16,-1 0 0-16,1 0 0 0,-2 0 1568 0,1-3 288 0,0-4 48 0,-1-2 16 31,-1-4 272-31,-4-1 64 0,0 3 16 0,-4 0 0 0,-1 3-1088 16,-3 1-224-16,-1 4-32 0,-2 2-16 0,-1 4-368 0,-2 3-80 0,-1 3-16 0,-1 0 0 15,0 4-448-15,0 0 0 0,2 5 0 0,-1 1 0 16,2 3 0-16,1 1 0 16,2 1 0-16,2-1 0 0,3-1 0 0,0-1 0 15,0 2 0-15,3 1 0 0,-1 1 0 0,3-3 224 0,2-3-16 16,-1 2 0-16,1-2 240 0,2 1 64 0,1-4 0 0,1-2 0 15,3-1-272 1,1-2-48-16,1-2-16 0,0-1 0 0,4-2-176 0,-1 1 160 16,1-6-160-16,0 0 160 0,-2 2-160 15,2-5-224-15,4 1 48 0,-1-3 16 16,2-1-224-16,1-5-32 0,-2 3-16 0,0-3 0 0,-1 0 432 16,-2-1-160-16,0 1 160 0,-1 0 0 0,-1 0 176 0,-3 1 144 15,2-4 16-15,-3 0 16 0,1 0 160 0,-3-3 16 16,1 4 16-16,-1 4 0 0,-1 0-288 0,-1 4-64 0,1 4-16 15,-1 3 0-15,-1 0-48 0,0 3-128 0,1 3 192 16,-1 4-64-16,1 3-128 0,2 2 0 0,-1-2 0 16,2 0 128-16,2 6-128 0,2 0 0 0,1 5 0 15,1-4 0-15,1-2 0 0,1-2 0 0,1 4 0 0,2-1 0 16,0-4-448 0,0-2-64-16,-2 2 0 0,1-4-16 0,-2-2-1616 15,-1-1-320-15,-1-1-64 0,-1-2-12704 0</inkml:trace>
  <inkml:trace contextRef="#ctx0" brushRef="#br1" timeOffset="75510.16">22323 7400 31327 0,'3'-3'1392'0,"-2"3"272"0,0 0-1328 16,1 0-336-16,-1 0 0 0,-1 0 0 0,1 0 960 0,0 3 112 0,1-3 16 0,-1 2 16 0,1-1-96 0,-2-1-32 0,0 0 0 15,0 0 0-15,0 0-592 0,-2 25-112 0,1-19-16 0,1 2-16 0,-2 3-240 0,2 2 0 0,-1 3 128 0,1 5-128 0,0 2 0 0,1 3 0 0,1 2 0 0,0 7 0 0,3-1 0 0,0 5 0 0,1 2 144 16,-1-1-144-16,1 1 0 0,2-5 0 0,-2-1 0 15,0-1-176-15,0-3 176 0,-1-7 0 0,-1-6 0 0,0 3 128 0,1 2-128 16,-2 2 0-16,2 0 0 0,-2-3 0 0,-1 1 192 16,1-7-16-16,-2-1-16 0,-1-5 0 15,1-1 160-15,-1-5 16 0,0-1 16 0,0-3 0 0,0 0-112 16,0-3-32-16,-1-4 0 0,0-2 0 0,-1-1-208 16,0 0 0-16,1 0 0 0,-2-2-160 0,-1-4-128 0,1-5-32 15,-1-4 0-15,0-1 0 0,2-2 320 0,-1-1-160 16,2-2 160-16,1 2-128 0,0 0 128 0,3 2 0 15,0 4 0-15,2 0 0 16,1 2-320-16,2 5-64 0,1 0-32 16,-1 1 0-16,2 5 416 0,0 1 176 0,0 0-16 0,1 1 0 0,-1 2 48 15,0 3 16-15,0-2 0 0,-3 3 0 16,-1 2-224-16,-1 4 0 0,-1-1 0 0,-2 3 0 0,0 5 0 0,-1 4-192 16,-1 1 16-16,-1 2 0 15,-2 1-976-15,2 1-192 0,-2-2-32 0,2 1-16 0,0-2 816 0,0 4 144 0,1-2 48 0,0 0 0 16,1 0 384-16,-1-3 0 0,1 0 0 0,0-1 0 15,1-1 576-15,-2-2 112 0,1 0 16 0,-1 1 0 16,0-6 112-16,-1 2 16 0,-1 1 16 0,0-4 0 16,1-2-432-16,-3 1-96 0,2-1 0 0,-3 1-16 15,0-1-176-15,-1-1-128 0,-2 0 192 0,-1 1-192 16,0 1 0-16,-3-1 0 0,0 2-240 0,-3-2 80 16,0-2-592-16,-2 2-112 0,0-2-32 15,-3-2 0-15,1 0-1008 0,2-5-208 0,0 2-32 0,-1-6-16 16,4 1 288-16,0-1 48 0,2-3 16 15,1 1-9504-15</inkml:trace>
  <inkml:trace contextRef="#ctx0" brushRef="#br1" timeOffset="75885.52">22787 7349 37151 0,'-1'-3'816'0,"0"3"160"0,-1 0 48 0,1-1 16 0,1 1-832 16,0 0-208-16,0 0 0 0,-1 1 0 0,0-1 960 0,-2 3 160 0,0-2 32 0,-2 4 0 0,-2 1-768 0,1 0-160 0,0 4-32 0,1 4 0 0,0 2-192 0,1 3-208 0,2 3 32 0,0 3 16 0,-1 3-16 0,3 0 0 15,3 3 0-15,-1 2 0 0,-1 1 176 0,2-2 0 0,0 5 0 0,1 2 0 0,1-3 0 0,0 1 0 16,-1-5 0-16,-1-1 0 16,0-3 0-16,-1-2 0 0,1 1 0 0,-2-1 0 0,0-3 0 0,-1-1-192 15,0-1 64-15,0-4 0 31,0 1-1200-31,-1-2-224 0,1-4-48 0,-1 2-14736 0</inkml:trace>
  <inkml:trace contextRef="#ctx0" brushRef="#br1" timeOffset="76312.78">22962 7993 16575 0,'4'-2'1472'0,"0"-2"-1168"0,0 2-304 0,-2 2 0 15,1-3 2608-15,-1 2 464 0,3-5 80 0,5-3 32 0,1-1-928 16,3-2-176-16,-2-4-32 0,1 1-16 0,-4 1-1184 0,3-1-224 16,-2 2-48-16,-2-2-16 15,1 4-832-15,-1-4-176 0,0 5-16 0,-1-5-16 0,-2 4 112 0,1-4 32 16,-1 3 0-16,0 0 0 0,-1 0 608 0,-1 1 128 15,-1 1 32-15,-2 0 0 0,-1 1 320 0,-2 0 64 16,0-1 16-16,-4 1 0 0,0 2-320 0,-3 1-48 16,-2 0-16-16,-2-1 0 0,-1 5-320 0,-2 1-128 0,-2 1 0 0,0 1 0 15,1 4 0-15,0-1 0 0,-2 3 0 16,0 4 0-16,0 2 0 0,2 0 0 0,1 3 0 16,0 3 0-16,3 1 0 0,1 1 0 0,5 2 0 15,0 1 0-15,6-2 0 0,2-2 0 0,2 2 160 16,3 0-32-16,3-1 144 0,-1 1 48 0,4-2 0 15,-2-4 0-15,-1-1-192 0,2-1-128 0,4 1 144 0,1-2-144 16,2-1 0-16,0 1 0 16,3-4 0-16,1-2 0 0,0-5 0 0,-1 2 0 0,-3-4-128 15,3 0 128-15,2-2-1216 16,2-2-144-16</inkml:trace>
  <inkml:trace contextRef="#ctx0" brushRef="#br1" timeOffset="77418.69">17790 9654 38703 0,'0'0'3440'0,"0"0"-2752"0,2 0-560 0,-1 0-128 0,-1 0 368 0,1 0 32 0,0 2 16 0,2-2 0 0,0 4-416 0,2 0 0 0,3 4 0 0,-2 2 0 0,1 5-144 0,3 5 144 15,3 2 0-15,0 1 0 0,0-1 0 0,0 3 0 0,4 3 0 0,1 0 0 0,0 1 0 0,1-1 0 0,-1 3 0 0,0-5 0 0,-2-1 0 0,-1-5 0 16,1-2 0 0,-1-2 0-16,-2 0 0 0,1-6 224 0,-1 1-16 0,0-6 0 15,-1 0 64-15,-1-1 16 0,0-4 0 0,-1 0 0 16,0-4 0-16,0-1 0 0,1 0 0 0,0-3 0 0,0-2-160 0,-1 0-128 15,-1-1 144-15,-2-3-144 0,1 2 0 0,-2-4 0 0,-2 0 0 16,-1-3 0 0,0 3-272-16,-1 0 48 0,1-3 16 0,-2 5 0 0,0 1 64 0,2 2 16 0,-1 5 0 15,1 0 0-15,0 2 0 0,2 2 0 0,2 2 0 0,-1 2 0 16,1 2 128-16,2 2 0 0,1 0 0 0,0 0 0 16,0 2 0-16,-1 0 128 0,3 0-128 0,-1 0 176 31,0-1-176-31,-1 3 0 0,1-4 0 0,-3 0 0 15,1 0 0-15,-1 0 0 0,0 0-160 0,2-2 160 0,-1 2 0 16,1 1 0-16,-2-4 0 0,0 0 0 0,-1-3 0 16,2 1 0-16,1 1 0 0,-2-4 0 0,1 1 0 0,1 1 0 15,2-5 176-15,1-1-48 0,0 1 160 0,1-2 32 16,-2-1 16-16,1-2 0 0,0 0-32 0,1-5-16 16,-1 2 0-16,0-5 0 0,-2 1 128 0,0-2 32 15,-1-3 0-15,-1-3 0 0,-1-1-48 0,-2-2 0 16,-2-4 0-16,-1 1 0 0,-3-1-240 0,-3-5-160 15,-2 0 192-15,-4-2-192 0,1 5 0 0,0 4-224 16,1 5 16-16,-3-3 0 16,-3-1-736-16,-2 1-144 0,0 6-16 0,2 6-16 15,2 6-1200-15,1 1-240 0</inkml:trace>
  <inkml:trace contextRef="#ctx0" brushRef="#br1" timeOffset="77742.41">19019 9758 42383 0,'4'6'1872'0,"-3"-2"400"0,1-2-1824 16,-1 2-448-16,0 0 0 0,2 1 0 0,-1-2 384 0,2 3 0 0,2 4-16 0,0 3 0 0,3 3-592 0,-2 0-112 0,-1-1-32 0,-1 1 0 0,0-3 48 0,-1 2 0 0,-2-2 0 0,1 0 0 16,-1 2-1136-16,0-1-208 0,0-2-64 0,-2 0 0 15,1-2-1168-15,-1 0-240 0,2-1-64 0,-2-3-9152 0</inkml:trace>
  <inkml:trace contextRef="#ctx0" brushRef="#br1" timeOffset="77941.59">19055 9274 41471 0,'0'0'1840'0,"-1"0"368"0,1 0-1760 0,0 0-448 0,1 3 0 0,0-2 0 15,2 1-192-15,-1 2-128 0,2 2-32 0,1 3 0 16,0 3-2192-16,-1-2-432 0,-2 3-96 0,-2-3 0 0,0 3 2464 16,-2-2 608-16</inkml:trace>
  <inkml:trace contextRef="#ctx0" brushRef="#br1" timeOffset="78178.55">19452 9382 37775 0,'3'0'1664'0,"-1"0"368"16,2 0-1632-16,-2 2-400 0,1-2 0 0,-2 4 0 0,2-1 704 0,0 0 64 0,3 5 16 0,2 3 0 16,0 5-336-16,-1 2-80 0,-1 5-16 0,-2-1 0 15,-1 4-352-15,0-1 0 0,-2 3 0 0,-1-2 0 16,1 5-176-16,-2-1 176 0,-2 1-208 0,1-3 80 31,0 0-432-31,-2 1-80 0,0-4 0 0,0-3-16 16,1-4-944-16,0 2-176 0,0-1-32 0,0-6-8624 0,-1 2-1728 0</inkml:trace>
  <inkml:trace contextRef="#ctx0" brushRef="#br1" timeOffset="78400.44">19324 9685 34095 0,'-2'-3'3024'0,"1"1"-2416"0,1 1-480 16,0 1-128-16,1 0 1552 0,-1 0 304 0,2-3 48 0,-2 2 16 16,1-2-976-16,1 0-192 0,1 0-48 0,0 0 0 15,1 0-224-15,2-1-48 0,1-2-16 0,1 3 0 16,1-4-416 0,2-1 0-16,3-1 0 0,0-1 0 0,3 0 0 0,0-2 0 15,4 0 0-15,-1-1 0 0,-1 2-256 0,1-1 64 16,2-1 0-16,2-2 16 15,-1 2-544-15,3 0-112 0,-1 0-32 0,0 1-17904 0</inkml:trace>
  <inkml:trace contextRef="#ctx0" brushRef="#br1" timeOffset="78908.41">19801 8968 20271 0,'-1'-7'896'0,"-1"4"192"0,2 0-880 0,0 1-208 16,2 2 0-16,-2 2 0 0,1-2 1744 0,1 3 304 15,1 0 64-15,2 4 16 0,-2 1 304 0,2 8 64 0,0 0 16 16,0 4 0-16,2 5-1120 0,-1 0-240 0,2 4-32 0,0 5-16 16,-1 2-832-16,1 2-272 0,-1 3 160 0,-1 0-160 15,0 2 128-15,-1 1-128 0,-1 2 128 0,0 0-128 16,-2-4 0-16,2 9 0 0,0 2-144 0,1 4 144 15,-2-3 0-15,2-1 0 0,-1-5 0 0,0-7 0 16,-1-6 0-16,2 0 0 0,3-5 128 0,-2-6-128 16,-1-2 192-16,1-4-64 0,-1-2-128 0,0-4 192 15,-1-5 320-15,-2 0 64 0,1-5 16 0,-2-4 0 0,0-2-224 16,-1-2-48-16,1-4-16 0,-1-5 0 0,0 1-128 0,0-3-32 16,0-3 0-16,-1-2 0 0,1-4-144 0,0-2-192 15,0-1 32-15,1-2 16 0,2-3-176 0,1-5-48 16,2 5 0-16,1 1 0 0,2 5 48 0,1 6 0 15,1 1 0-15,0 7 0 0,1-1 320 0,1 5 0 16,3 1 0-16,0 2 0 0,-1 1 192 0,-2 2 0 16,2 4 0-16,0 0 0 0,-3 2-192 0,2 3 0 15,-1 0 0-15,1 3 128 0,0 2-128 0,-1 5 0 16,0-3 0-16,-1 4 0 0,0 3 0 0,1-2 0 0,-2 4 0 16,0-1 0-16,-1 1 0 0,0 1 0 0,-2-2 0 0,0-1 0 15,-1-1 0-15,-1-2 0 0,1 0 0 0,-2-2 0 16,-2 1 0-16,1-5 0 0,-2-2 0 0,2 0 0 31,-1-3-512-31,-1-2-48 0,2-3 0 0,-2-2-18160 0</inkml:trace>
  <inkml:trace contextRef="#ctx0" brushRef="#br1" timeOffset="80254.71">20918 9825 38703 0,'2'-7'3440'0,"0"4"-2752"0,1-1-560 16,-2 2-128-16,0-1 432 0,2-1 48 0,2-4 16 0,1-6 0 0,3-4-352 0,1-5-144 0,-1 1 128 0,1 0-128 0,-1-1 0 0,1-1 0 0,-1 1 0 0,-1-2 0 0,1-3 0 0,-1 2 0 0,2-5 0 0,-2-1 0 0,-1 1 0 0,-1-1 0 16,-1-2 144-16,-1-2-144 15,0-1 320-15,-3-2 0 0,-1-2 0 0,0 6 0 0,-1-5-80 0,0 4-32 16,-1-1 0-16,1 1 0 0,1-1 48 16,-1 5 16-16,1 5 0 0,1 5 0 0,-1 4-16 0,3 3 0 15,-1 5 0-15,2 2 0 0,-2 4-256 0,1 4 0 16,0 3 0-16,1 3 0 0,0 4 0 15,2 6 0-15,0 8 0 0,0 2 0 0,2 3 0 0,-1 6 0 16,2 7-144-16,0 1 144 0,-2 4-288 0,2 1 32 16,-2 2 0-16,0-6 0 0,0-3 48 0,-1-5 16 15,1-5 0-15,-1-2 0 0,2 2 192 16,-2-6 0-16,0-3 0 0,2-2 0 0,0 1 0 0,-2-5 0 16,1-4 0-16,-2-2 0 0,1 0 0 0,0-4 0 0,0-2 0 15,-1-1 0-15,1-6 0 0,0-1 0 0,1 1 0 16,-1-6 0-16,0-3 160 0,0-2-160 0,0-2 128 15,-1-3-128-15,-1-3 0 0,0 0 0 0,-3-3 0 16,0 0 0-16,-2-3 0 0,-2-2 0 0,0-4 0 16,-1-1 0-16,0-3 0 0,-1-3 0 0,2-2 0 0,-1 2 0 15,0 3 0-15,2-3 0 0,-1-1 0 0,2 1 0 16,0 4 0-16,2 7 0 0,0 2 0 0,2 5 0 16,-1 5 144-16,1 3 48 0,0 8 16 0,1 0 0 15,-1 4 32-15,-1 0 0 0,1 3 0 0,-1 0 0 0,2 3-240 16,-1 3 0-16,1 1 0 0,-1 3 0 15,0 3 0-15,1 5 0 16,0 4 0-16,1 3 0 0,0 4 0 0,1 3 0 0,1 5 0 0,-1-1 0 0,1-2 0 0,-1 7 0 16,0 0 0-16,0 3 0 0,0-2 0 0,1-1 0 15,-1-2 0-15,0 0 0 0,1-4 0 0,1 1 0 16,-1-2 0-16,-1-3 0 0,1-1 0 0,-1-2 0 16,1 3 0-16,2-6 0 15,-3-2-576-15,0-2-48 0,0-4-16 0,-1-3 0 16,1 0-336-16,-2-2-80 15,0-2-16-15,-2-6-16624 0</inkml:trace>
  <inkml:trace contextRef="#ctx0" brushRef="#br1" timeOffset="80650.42">21711 8838 35007 0,'-2'3'3120'0,"-1"0"-2496"0,2-2-496 0,1 2-128 0,1-1 704 0,-1 2 112 0,-1 5 16 16,-1 2 16-16,0 6-656 0,0 5-192 0,1 2 0 0,1 0 128 0,0 1 0 0,2 1 0 0,1 3 0 0,-1 2 0 0,2 1-128 0,-2 2 0 15,2 5 0-15,-3 1 0 0,1 2 144 0,-4-1 16 0,1 0 0 0,-1-4 0 0,-2-2 144 0,0-1 16 16,2-1 16-16,-1-5 0 0,2-6-336 0,1 1 0 0,-1-1 0 0,1-4 128 31,0 1-128-31,0-3 0 0,-1-4 0 0,-1-2 0 0,0 0 0 0,1-7-256 0,-2 0 64 0,1-3 0 31,-2-3-1728-15,0-4-336-16</inkml:trace>
  <inkml:trace contextRef="#ctx0" brushRef="#br1" timeOffset="81172.53">21568 8838 23039 0,'2'-4'2048'0,"2"-1"-1648"15,0 1-400-15,0 2 0 0,-1 1 1824 0,2-4 288 16,5-3 48-16,4-4 16 0,5-4-816 0,4-5-144 16,0 1-48-16,-2 2 0 0,0 1-432 0,-1 1-96 15,-3 4 0-15,1 0-16 0,-2 2-400 0,0 1-80 16,0 3-16-16,0 1 0 0,-1 3 80 0,0-1 16 0,-1 2 0 16,0 2 0-16,-2 2-224 0,1 0 0 15,-2 6 128-15,-1 1-128 0,0 3 128 0,-2 2 0 0,-1 4-128 16,0 1 192-16,-1 4 160 0,0 5 32 15,-1-1 0-15,-1 1 0 0,-2-1-112 0,0 0-16 0,-1-2 0 0,-4 2 0 16,1 0-256-16,-2 1 0 0,1-3 0 0,-4-2 0 16,1 2 0-16,-1-1 0 0,-1-3 0 0,0 0 0 15,-1 1 0-15,-1-5 0 0,0-2 0 0,-1 0 0 16,0 0 0-16,-3-1 0 0,2-1 0 0,-2-2 0 16,2-3 0-16,0-2 0 0,2-3 0 0,0 1 0 15,3-1 0-15,0-4 0 0,4 0 0 0,-2 0 0 16,2-4 0-16,1 2 192 0,1-2-48 0,1-1 0 15,1 1-16-15,2 0 0 0,1 1 0 0,4 0 0 0,0 0-128 16,2 3 160-16,2 0-160 0,2 1 160 0,1 1 48 16,1 1 16-16,1 0 0 0,3 4 0 15,1-1-48-15,0 4-16 0,1 2 0 0,1 2 0 0,0 1-160 0,2 1 0 16,1 2 0-16,-1 1 0 0,-1 1 0 0,0-1 0 16,-1 2 0-16,-2 2 0 0,0 1 0 0,-2-1 0 15,-3-7 0-15,-2 2 0 0,-2-4-176 0,-1 1-64 16,-1-2-16-16,-3 0 0 15,1-1-256-15,-3 0-48 0,-2-4-16 0,0-2 0 16,-2 0-1184-16,-1-3-240 0</inkml:trace>
  <inkml:trace contextRef="#ctx0" brushRef="#br1" timeOffset="81737.83">22393 8724 33167 0,'-3'0'1472'0,"1"0"304"0,1 1-1424 0,-1-1-352 0,2 0 0 15,0 0 0-15,0 3 192 0,0-3-48 0,-1 0 0 0,0 2 0 0,0-2 448 0,1 0 96 0,0 0 16 0,0 0 0 0,0 0-240 0,0 0-32 0,-2 22-16 0,5-15 0 0,-1 5-416 0,2 2 0 16,1 2 0-16,0 0 0 0,1 2 208 0,0 5 64 0,0 1 16 0,2 1 0 16,1 3 288-16,-1 5 64 0,1 1 16 0,1 1 0 15,2 3-128-15,-1-1-16 0,0 2-16 0,0-5 0 16,1 1-192-16,-1-3-48 0,0-4 0 0,-2-2 0 15,-2-1-112-15,0 0-16 0,2-3-128 0,-3-3 192 16,0 1-64-16,-1-4-128 0,0-2 176 0,-1 3-176 16,0-4 256-16,-1-1-64 0,1-2-16 0,-1-1 0 15,-1-3-176-15,-1 0 160 0,2 1-160 0,-2-6 160 16,0 1-16-16,-1-2 0 0,1-2 0 0,-1 1 0 0,3-4 64 16,-2 1 16-16,3-6 0 15,0 0 0-15,-2-2 64 0,2-4 16 0,-2-3 0 0,2-2 0 16,-2-2 80-16,1-6 0 0,2-2 16 0,-1-5 0 0,-1-4-160 15,2-5-48-15,0-2 0 16,0-2 0-16,1 0-192 0,2-4 0 0,-1-1 0 0,3 1 0 0,1 2 0 0,2-3 0 16,0-3 0-16,2 3 0 0,-1 4-160 15,0 2 32-15,0 4 0 0,0 3 0 16,0 6-336-16,1 1-64 0,0 5-16 0,-3 4 0 16,1 5-288-16,-2-1-48 0,0 7-16 0,-1 0-19264 15</inkml:trace>
  <inkml:trace contextRef="#ctx0" brushRef="#br1" timeOffset="83561.64">21240 10146 34095 0,'-2'1'3024'0,"1"2"-2416"0,1-1-480 0,0 2-128 0,0 0 192 0,1-2 32 16,-1 8 0-16,0 2 0 0,1 11 176 0,1 1 48 0,2 6 0 0,1 1 0 0,1 0-256 0,3 1-64 0,1-2 0 0,1 3 0 0,3-1 32 0,0 3 0 0,5 0 0 0,3-1 0 0,0-2 64 15,4 3 16-15,5 2 0 0,2-1 0 0,0 1 272 0,2-5 48 0,0 0 16 16,1-1 0-16,3-2-336 0,-2-1-64 0,0-3-16 0,1-3 0 0,-2-5-16 0,2-1 0 0,2-1 0 0,-1-2 0 16,2-3 112-16,1-2 0 0,0-4 16 0,-1 0 0 15,-1-2-32-15,-2-4-16 0,0 0 0 0,2-3 0 16,0-1-224-16,0 3 128 0,2-7-128 0,0 4 0 16,-2-4 128-16,2 1-128 0,3 2 0 0,-1-2 144 15,1 3-144-15,-5-2 0 0,0 2 144 0,-2 0-144 0,1-3 144 16,-1-1-144-16,-1 0 192 0,0-1-192 0,-2 0 368 15,-1-1-48-15,1-1 0 0,-2 1 0 0,-4-1-320 0,1 0 128 32,-1-2-128-32,0-1 0 0,-1-2 128 0,-1-2-128 0,0-2 128 0,-2-1-128 15,0 1 240-15,-2 0-32 0,1 0 0 0,-2-3 0 0,-2 0-16 0,-1 0 0 16,-2 2 0-16,0-4 0 0,3-3-192 0,-2-5 144 16,1 1-144-16,-2 2 128 15,-1-3-128-15,0 2 0 0,-1 3 0 0,0-1 0 16,-2 3 0-16,0 2 0 0,0 1 0 0,-1 3-176 0,0 2 176 0,-2 3 0 15,1 0 0-15,-1 4 128 0,0 0-128 0,-1 4 144 16,1 0-144-16,-1-1 160 0,1 1-160 0,0 2 0 0,-1 1 0 0,0 0 0 16,-2 2 0-16,-1-1 0 0,2 1 0 0,-1 1 0 15,-1-2 0-15,0 0 0 16,1 2 0-16,-2-1 0 0,-2 2 0 0,1-2 0 0,0-1 0 0,-1 2 0 16,1-1 0-16,0 0 0 15,-2-1 0-15,2 2 0 0,0-4 0 0,-1 4 0 16,1-4 0-16,-1 1 0 0,0 0 0 0,0 0 0 0,-1 2 0 0,1-2 0 15,-1 2 0-15,1 2 0 0,-1-2 0 0,-1 2 0 0,-1-1 0 0,2 2 0 32,-1-2 0-32,-1 3 0 0,0 0 0 0,0 0 0 0,0 0 0 0,0 0 0 0,-1 0 0 0,1 0 0 15,1 0 144-15,-1 0-16 0,0 0-128 0,0 0-160 32,0 0 160-32,0 0-208 0,0 0 208 0,0 0 128 0,0 0 0 0,0 0-128 0,0 0 0 0,0 0 0 15,0 0 0-15,0 0 0 16,0 0 0-16,-21 7 0 0,15-7 0 0,-1 0 0 0,-1 2 0 0,-2-2 0 15,-2 4 160-15,-1-4-160 16,-2 2 0-16,0-2 0 0,2 2 128 0,-2 0-128 0,-2-2 0 16,-3 1 0-16,0-2 144 0,-2 1-144 0,1 0 0 0,-1 0 144 31,2 1-144-31,0 0 0 0,-1 1 176 0,0-2-176 16,1 2 160-16,0-2-160 0,2 1 0 0,-1 2 0 0,4-3 0 15,1 2-160-15,1-2 160 0,2 2 0 0,1-2 0 16,3 0 0-16,2 2 0 0,0-2 0 0,4 0 0 0,-1 0 0 15,2 0 0-15,0 0 0 0,0 0 0 0,2 0 0 16,-1 0 0-16,3 0 0 0,-1 0 0 0,2 0 0 16,-5 0 0-16,0 0 0 0,24-4 0 0,-13 2 0 15,3-1 0-15,0 0 0 0,0 0 0 0,1 2-128 16,2-3 128-16,2-1 0 0,0 2 0 0,0-1 0 0,2-2 0 16,-1 1-192-16,1 0 64 0,-1 0 0 0,-1 1 128 15,1-2-160-15,0 2 160 0,-1-1-160 0,-2 0 160 16,0 0 0-16,-1 2 0 0,-1-1-128 0,-3-2 128 0,0 3 0 15,-3 0 0-15,0-1 0 0,0 2 0 0,-3-2 0 16,0 1 0-16,-2 0 0 0,0 3 0 0,-3-3 0 16,0 3 0-16,-1 0 0 0,1 0 0 0,-2 0 0 15,1 3 0-15,0-3 0 0,-1 3 0 0,1-3 0 16,0 0 0-16,0 0 0 0,-3 23 0 0,3-15 0 16,0 2 128-16,0 4-128 0,2 1 256 0,-1 1-32 15,0 3 0-15,2 2 0 0,-1 4-32 0,0-3 0 16,1 1 0-16,1 3 0 0,-1-2 0 0,0 5 0 0,1-1 0 15,-2-2 0-15,3 3-192 0,-3-1 0 0,2-3 0 0,0-2 0 16,0 1 0-16,-1-2 0 0,1-2 0 0,1 0 0 16,0-2-192-16,0 1-48 0,0-4 0 0,2 2 0 31,-1-1-976-31,2 1-192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4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2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  (first) / Arc Consistency (second)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D2F00-9FFA-B23A-C698-D47BE5DF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8AA2C-B7E2-7402-24C2-F9C6D2F53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A4394-0849-D185-FF28-EE28B99A0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A949-91C5-26F3-C3BE-E4CD8BDFF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3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5CDA-CB24-3FAE-7179-87520AC6B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E0101-C946-232F-B333-633787EB6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1DE58-6101-F49F-0D44-7385CEA8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77DD9-8D84-FC91-E7EB-564901E97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4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7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9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49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4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6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C8F4-624D-52CD-7A71-534B1D10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2175E-42E1-788F-75B9-E485D0CDF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B09FB-E390-4FFB-CAAD-A49A0066A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5A91-125A-5655-81E3-50BC14676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7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732-5B48-402F-BB84-5FA7A72ED87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89B-54AF-462C-8135-372B265137A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2A6-ED80-4647-8646-3A260305CDE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65125"/>
            <a:ext cx="10515600" cy="56575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133135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047-E8DC-4320-9E73-C8EEFCBF24A1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27B2-4A6F-4171-80E9-7A9139622D37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731-7AE7-4226-B22B-AA579BE50DCA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DE32-2F2F-428B-A9DE-5A3E4689A7EC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55FC-8B20-4D7A-BACF-9E6D661476B7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3C4-493A-4419-ACA1-49A72BA3CC89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A4B4-6D4B-4E4F-BEBC-1AC8638F661D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FE6A-E228-4454-8554-0CAB0FB468C4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DE10-1FE4-40D2-8AD9-49339F1BCB8E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tags" Target="../tags/tag1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6.png"/><Relationship Id="rId5" Type="http://schemas.openxmlformats.org/officeDocument/2006/relationships/tags" Target="../tags/tag15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3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281/demos/csp_backtrack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wmf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cs.cmu.edu/~15281/demos/csp_backtrack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281/demos/csp_backtrack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7.wmf"/><Relationship Id="rId4" Type="http://schemas.openxmlformats.org/officeDocument/2006/relationships/image" Target="../media/image5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90.png"/><Relationship Id="rId4" Type="http://schemas.openxmlformats.org/officeDocument/2006/relationships/image" Target="../media/image1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1.png"/><Relationship Id="rId4" Type="http://schemas.openxmlformats.org/officeDocument/2006/relationships/customXml" Target="../ink/ink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customXml" Target="../ink/ink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58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50.png"/><Relationship Id="rId4" Type="http://schemas.openxmlformats.org/officeDocument/2006/relationships/image" Target="../media/image66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customXml" Target="../ink/ink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Adversari</a:t>
            </a:r>
            <a:r>
              <a:rPr lang="en-US" dirty="0">
                <a:solidFill>
                  <a:schemeClr val="tx1"/>
                </a:solidFill>
              </a:rPr>
              <a:t>al search</a:t>
            </a:r>
          </a:p>
          <a:p>
            <a:pPr marL="917575" lvl="2" indent="-457200"/>
            <a:r>
              <a:rPr lang="en-US" sz="2800" dirty="0"/>
              <a:t>Minimax</a:t>
            </a:r>
          </a:p>
          <a:p>
            <a:pPr marL="917575" lvl="2" indent="-457200"/>
            <a:r>
              <a:rPr lang="en-US" sz="2800" dirty="0"/>
              <a:t>Evaluation functions</a:t>
            </a:r>
          </a:p>
          <a:p>
            <a:pPr marL="917575" lvl="2" indent="-457200"/>
            <a:r>
              <a:rPr lang="en-US" sz="2800" dirty="0"/>
              <a:t>Pruning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Adversarial search: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91" y="1756317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140" t="1105"/>
          <a:stretch>
            <a:fillRect/>
          </a:stretch>
        </p:blipFill>
        <p:spPr bwMode="auto">
          <a:xfrm>
            <a:off x="976605" y="1806497"/>
            <a:ext cx="5229049" cy="43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16D2B-3D52-4403-B0AC-1215FB4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2F0B-940B-442C-A3DC-092A36AF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Varieties of CSPs and Constraints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2103"/>
            <a:ext cx="7316459" cy="495199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FB97-C27C-41B6-902A-B377A21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0245" y="2257404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040" y="1864219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05CF4-5A3D-45EA-A843-828388B1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0688"/>
            <a:ext cx="8229600" cy="4252912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3986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281" y="3001533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/>
          <a:srcRect l="75101" b="14342"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752600" y="4491338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752600" y="5345114"/>
            <a:ext cx="137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C191-5468-4024-919B-511A095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8" y="4030416"/>
            <a:ext cx="334821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500" y="3553175"/>
            <a:ext cx="379423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501" y="4487616"/>
            <a:ext cx="36613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9-way alldiff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8" y="4944816"/>
            <a:ext cx="29718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(or can have a bunch of pairwise inequality constraints)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027906"/>
            <a:ext cx="4876800" cy="4525963"/>
          </a:xfrm>
        </p:spPr>
        <p:txBody>
          <a:bodyPr/>
          <a:lstStyle/>
          <a:p>
            <a:r>
              <a:rPr lang="en-US" dirty="0"/>
              <a:t>Variables: Each (open) square</a:t>
            </a:r>
          </a:p>
          <a:p>
            <a:endParaRPr lang="en-US" dirty="0"/>
          </a:p>
          <a:p>
            <a:r>
              <a:rPr lang="en-US" dirty="0"/>
              <a:t>Domains: {1,2,…,9}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A89F0-2829-46A9-914D-617FD5F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3840355"/>
            <a:ext cx="2817740" cy="2294193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CSPs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2"/>
            <a:ext cx="9042400" cy="47291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Finite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Size </a:t>
            </a:r>
            <a:r>
              <a:rPr lang="en-US" sz="2400" i="1" dirty="0">
                <a:latin typeface="Times New Roman" pitchFamily="18" charset="0"/>
              </a:rPr>
              <a:t>d</a:t>
            </a:r>
            <a:r>
              <a:rPr lang="en-US" sz="2400" dirty="0"/>
              <a:t> means </a:t>
            </a:r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 err="1">
                <a:latin typeface="Times New Roman" pitchFamily="18" charset="0"/>
              </a:rPr>
              <a:t>d</a:t>
            </a:r>
            <a:r>
              <a:rPr lang="en-US" sz="2400" i="1" baseline="300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Boolean CSPs, including Boolean satisfiability (NP-complete)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Infinite domains (integers, strings, 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Linear constraints solvable, nonlinear undecidable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start/end times for Hubble Telescope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constraints solvable in polynomial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993" y="1364304"/>
            <a:ext cx="2813015" cy="2369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781744"/>
            <a:ext cx="7758953" cy="15852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6146" y="1293339"/>
            <a:ext cx="262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will cover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559" y="4592873"/>
            <a:ext cx="668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will cover in a later lecture (linear programming)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859" y="4090714"/>
            <a:ext cx="3453392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803128"/>
            <a:ext cx="6344093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2BCDD-4C93-4DBF-9CB6-3FCA55D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238" y="1652275"/>
            <a:ext cx="7543641" cy="3355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Varieties of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Unary constraints involve a single variable (equivalent to reducing domains),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Binary constraints involve pairs of variables,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Higher-order constraints involve 3 or more variables: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   e.g., sudoku constraints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58685" y="2647868"/>
            <a:ext cx="1665615" cy="27789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80452" y="3450257"/>
            <a:ext cx="1417292" cy="277848"/>
          </a:xfrm>
          <a:prstGeom prst="rect">
            <a:avLst/>
          </a:prstGeom>
          <a:noFill/>
          <a:ln/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879" y="1990344"/>
            <a:ext cx="4159859" cy="28155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4451" y="3023343"/>
            <a:ext cx="7426683" cy="77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862" y="2561678"/>
            <a:ext cx="199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Focus of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452" y="5105515"/>
            <a:ext cx="10584553" cy="15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Preferences (soft constraints):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E.g., red is better than green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Often representable by a cost for each variable assignment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Gives constrained optimization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FA08-5220-44F6-8C13-99E3C25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CSPs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8263-7EFE-4EB6-9F49-0C519C9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5078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Standard search formulation of CSPs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</a:t>
            </a:r>
            <a:r>
              <a:rPr lang="en-US" sz="2400" dirty="0">
                <a:solidFill>
                  <a:srgbClr val="0070C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1" y="1545125"/>
            <a:ext cx="5359576" cy="41693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Can be any unassigned variable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6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8393" y="3802564"/>
            <a:ext cx="2575932" cy="31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8E40-E6F6-401A-8EFD-5FEDE67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Adversarial search slides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4CC17CD-CD34-40BF-985A-A454A5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E5E9-1BA4-4190-8BAA-7F4243E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Search for CSPs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2C1-B6E1-41D9-894A-6114C8E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we use BFS or DFS?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1802-F770-47DE-92CF-FF27668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159481EC-F76C-4701-A0CD-B08D572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4306"/>
            <a:ext cx="4917141" cy="4351338"/>
          </a:xfrm>
        </p:spPr>
        <p:txBody>
          <a:bodyPr/>
          <a:lstStyle/>
          <a:p>
            <a:r>
              <a:rPr lang="en-US" dirty="0"/>
              <a:t>At each node, assign a value from the domain to the variable</a:t>
            </a:r>
          </a:p>
          <a:p>
            <a:r>
              <a:rPr lang="en-US" dirty="0"/>
              <a:t>Check feasibility (constraints) when the assignment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0633C-5163-4C34-9994-3423A9F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EFD86F-DE02-8906-6AD0-7280644CE18C}"/>
                  </a:ext>
                </a:extLst>
              </p14:cNvPr>
              <p14:cNvContentPartPr/>
              <p14:nvPr/>
            </p14:nvContentPartPr>
            <p14:xfrm>
              <a:off x="9691982" y="647494"/>
              <a:ext cx="23400" cy="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EFD86F-DE02-8906-6AD0-7280644CE1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82982" y="638494"/>
                <a:ext cx="410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Naïve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07" y="1516053"/>
            <a:ext cx="3059453" cy="29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652A1-18C3-45D6-90B6-F4AB9F2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3D0C2E7-C910-44FC-2264-FBC25D4C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1" y="4864587"/>
            <a:ext cx="11103696" cy="18568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973FC-2DDF-713C-E188-3E0C1799E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549" y="1516053"/>
            <a:ext cx="3219031" cy="29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71DF8-1E40-4FE0-96D0-A16592A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199"/>
            <a:ext cx="10840969" cy="57312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Backtracking search is the basic uninformed algorithm for solving CSPs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Backtracking search = DFS + two improvements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Idea 1: One variable at a time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Variable assignments are commutative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Only need to consider assign value to a single variable at each step</a:t>
            </a:r>
          </a:p>
          <a:p>
            <a:pPr lvl="3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Idea 2: Check constraints as you go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May need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“Incremental goal test”</a:t>
            </a:r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Can solve n-queens for n </a:t>
            </a:r>
            <a:r>
              <a:rPr lang="en-US" dirty="0">
                <a:solidFill>
                  <a:srgbClr val="7030A0"/>
                </a:solidFill>
                <a:sym typeface="Symbol" pitchFamily="18" charset="2"/>
              </a:rPr>
              <a:t></a:t>
            </a:r>
            <a:r>
              <a:rPr lang="en-US" dirty="0">
                <a:solidFill>
                  <a:srgbClr val="7030A0"/>
                </a:solidFill>
              </a:rPr>
              <a:t> 25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3197"/>
          <a:stretch/>
        </p:blipFill>
        <p:spPr bwMode="auto">
          <a:xfrm>
            <a:off x="9140843" y="5108944"/>
            <a:ext cx="2822557" cy="166851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087B-368D-430F-A99C-80416ABA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564F1-74E6-416A-ACE3-1F63416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5B5D-821A-46C7-9C00-BCBAC85B821B}"/>
              </a:ext>
            </a:extLst>
          </p:cNvPr>
          <p:cNvSpPr/>
          <p:nvPr/>
        </p:nvSpPr>
        <p:spPr>
          <a:xfrm>
            <a:off x="2881789" y="3340792"/>
            <a:ext cx="6651567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8EAD5-425F-426F-878C-06EC7D136877}"/>
              </a:ext>
            </a:extLst>
          </p:cNvPr>
          <p:cNvSpPr/>
          <p:nvPr/>
        </p:nvSpPr>
        <p:spPr>
          <a:xfrm>
            <a:off x="6411616" y="2786954"/>
            <a:ext cx="3269225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DDF99-5545-4091-B139-5E39236C60C3}"/>
              </a:ext>
            </a:extLst>
          </p:cNvPr>
          <p:cNvSpPr/>
          <p:nvPr/>
        </p:nvSpPr>
        <p:spPr>
          <a:xfrm>
            <a:off x="4094244" y="3065594"/>
            <a:ext cx="5079344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2779-8E13-497A-993B-71E4EB7F16ED}"/>
              </a:ext>
            </a:extLst>
          </p:cNvPr>
          <p:cNvSpPr/>
          <p:nvPr/>
        </p:nvSpPr>
        <p:spPr>
          <a:xfrm>
            <a:off x="2284969" y="1641980"/>
            <a:ext cx="7000614" cy="57566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2359F-53FC-42EE-B3B5-CC1D58E9B6F8}"/>
              </a:ext>
            </a:extLst>
          </p:cNvPr>
          <p:cNvSpPr/>
          <p:nvPr/>
        </p:nvSpPr>
        <p:spPr>
          <a:xfrm>
            <a:off x="3294791" y="4240469"/>
            <a:ext cx="3985013" cy="25915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800D-7C4E-4E07-8D83-791976A04EBA}"/>
              </a:ext>
            </a:extLst>
          </p:cNvPr>
          <p:cNvSpPr/>
          <p:nvPr/>
        </p:nvSpPr>
        <p:spPr>
          <a:xfrm>
            <a:off x="2284969" y="4787235"/>
            <a:ext cx="3985013" cy="4287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15C57-8D07-4395-8B79-1FCC03BB920F}"/>
              </a:ext>
            </a:extLst>
          </p:cNvPr>
          <p:cNvSpPr/>
          <p:nvPr/>
        </p:nvSpPr>
        <p:spPr>
          <a:xfrm>
            <a:off x="2511159" y="2534552"/>
            <a:ext cx="5079344" cy="27232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4D3AC-0BA4-4064-A9CA-1EE4483132C6}"/>
              </a:ext>
            </a:extLst>
          </p:cNvPr>
          <p:cNvSpPr/>
          <p:nvPr/>
        </p:nvSpPr>
        <p:spPr>
          <a:xfrm>
            <a:off x="7757651" y="2233552"/>
            <a:ext cx="1878943" cy="33582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2540000"/>
            <a:ext cx="5210629" cy="319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7950" y="5430989"/>
            <a:ext cx="901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No need to check constraints for a complete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24A1-2AF1-4227-9BE4-E5F4955F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Constraint Satisfaction Problems (CSPs)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418" y="2215823"/>
            <a:ext cx="6355490" cy="29421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22855-CDC8-403D-929A-B2EB135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3367315"/>
            <a:ext cx="7039429" cy="3338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6571" y="5421901"/>
            <a:ext cx="710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Checks consistency at each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CF9D-BAA6-4230-ADDB-1A959BA4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59" y="5469709"/>
            <a:ext cx="9523177" cy="99935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Backtracking = DFS + variable-ordering + fail-on-violation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96D79-6FC5-4513-B99A-623117E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06D57-D153-E1D2-0B8C-9A850EFF3AF4}"/>
              </a:ext>
            </a:extLst>
          </p:cNvPr>
          <p:cNvSpPr txBox="1"/>
          <p:nvPr/>
        </p:nvSpPr>
        <p:spPr>
          <a:xfrm>
            <a:off x="523116" y="1102786"/>
            <a:ext cx="793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https://www.cs.cmu.edu/~15281/demos/csp_backtracking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CB737-C3E0-4AC3-F04C-E301883F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2" y="1997095"/>
            <a:ext cx="4111062" cy="40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8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r>
              <a:rPr lang="en-US" dirty="0"/>
              <a:t>Filtering: Can we detect inevitable failure early?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Ordering: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Structure: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162" y="183001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F952-6B11-4CEF-AFB2-D94D181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6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9E773-DEAF-4652-B632-63FC8E4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7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0261600" cy="44533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Filtering: Keep track of domains for unassigned variables and cross off bad options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Forward checking: A simple way for filtering </a:t>
            </a:r>
          </a:p>
          <a:p>
            <a:pPr lvl="1"/>
            <a:r>
              <a:rPr lang="en-US" sz="2800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sz="2800" dirty="0"/>
              <a:t>Failure detected if some variables have no values remaining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1054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4B9C1-0FB9-492C-8FC0-81E92D4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511683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510451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059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81503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2931" y="3886161"/>
            <a:ext cx="2520847" cy="2139693"/>
            <a:chOff x="-1164271" y="4466108"/>
            <a:chExt cx="2520847" cy="213969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378" r="74444" b="70031"/>
            <a:stretch/>
          </p:blipFill>
          <p:spPr bwMode="auto">
            <a:xfrm>
              <a:off x="-1164271" y="4466108"/>
              <a:ext cx="2443257" cy="213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-1083009" y="521066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-175529" y="544372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-291685" y="493036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52931" y="505828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90036" y="562461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86695" y="593260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0586" y="627338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65C33-DD8A-4004-9F8A-8894317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1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91332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983586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70245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9468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70" y="507770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64671" y="532940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4671" y="565211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" y="3491332"/>
            <a:ext cx="1928273" cy="1656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1CF46-7849-4B2B-A911-ED6E9BA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3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61759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431848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65107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0" y="5034292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620085" y="5262714"/>
            <a:ext cx="499850" cy="7255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66316" y="5442576"/>
            <a:ext cx="482648" cy="33995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3079" y="5503651"/>
            <a:ext cx="123085" cy="23769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C25B-6032-4737-81F3-B7A6D3B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1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7242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373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2263150" y="5939485"/>
            <a:ext cx="153093" cy="16161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1525" y="5916366"/>
            <a:ext cx="341806" cy="213762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3240" y="5897176"/>
            <a:ext cx="5342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FAIL </a:t>
            </a:r>
            <a:r>
              <a:rPr lang="mr-IN" sz="2600" dirty="0"/>
              <a:t>–</a:t>
            </a:r>
            <a:r>
              <a:rPr lang="en-US" sz="2600" dirty="0"/>
              <a:t> variable with no possible values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07BE-C73D-4D7B-A97E-DC358AE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521032"/>
            <a:ext cx="11379200" cy="472916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Planning: sequences of actions</a:t>
            </a:r>
          </a:p>
          <a:p>
            <a:pPr lvl="1" eaLnBrk="1" hangingPunct="1"/>
            <a:r>
              <a:rPr lang="en-US" dirty="0"/>
              <a:t>The path to the goal is the important thing</a:t>
            </a:r>
          </a:p>
          <a:p>
            <a:pPr lvl="1" eaLnBrk="1" hangingPunct="1"/>
            <a:r>
              <a:rPr lang="en-US" dirty="0"/>
              <a:t>Paths have various costs, depths</a:t>
            </a:r>
          </a:p>
          <a:p>
            <a:pPr lvl="1" eaLnBrk="1" hangingPunct="1"/>
            <a:r>
              <a:rPr lang="en-US" dirty="0"/>
              <a:t>Heuristics give problem-specific guidance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Identification: assignments to variables</a:t>
            </a:r>
          </a:p>
          <a:p>
            <a:pPr lvl="1" eaLnBrk="1" hangingPunct="1"/>
            <a:r>
              <a:rPr lang="en-US" dirty="0"/>
              <a:t>The goal itself is important, not the path</a:t>
            </a:r>
          </a:p>
          <a:p>
            <a:pPr lvl="1" eaLnBrk="1" hangingPunct="1"/>
            <a:r>
              <a:rPr lang="en-US" dirty="0"/>
              <a:t>All paths at the same depth (for some formulations)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21" y="3391943"/>
            <a:ext cx="3067051" cy="26654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96188" y="1180106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59259" y="5241462"/>
            <a:ext cx="549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 warm-up assignments planning or identification problems?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9602-FA5E-4BB0-ABF8-98ABAB5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Forward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D957E-9380-4309-B87E-A6E338C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09F16-3EE5-3D88-0FB4-08E66800BB6E}"/>
              </a:ext>
            </a:extLst>
          </p:cNvPr>
          <p:cNvSpPr txBox="1"/>
          <p:nvPr/>
        </p:nvSpPr>
        <p:spPr>
          <a:xfrm>
            <a:off x="523116" y="1102786"/>
            <a:ext cx="793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https://www.cs.cmu.edu/~15281/demos/csp_backtracking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A135E-C8A6-B34A-B6A7-C21260F1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9" y="1918556"/>
            <a:ext cx="4359533" cy="4333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493B3-C57D-C9FC-2328-AC525473A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262" y="1972111"/>
            <a:ext cx="4269588" cy="4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4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Limitations of simple forward checking: propagates information from assigned to unassigned variables, but doesn't provide early detection for all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NT and SA cannot both be blue! </a:t>
            </a:r>
            <a:r>
              <a:rPr lang="en-US" sz="2400" dirty="0"/>
              <a:t>Why didn’t we detect this yet?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constraint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Constraint Propagation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32648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657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4" y="3506696"/>
            <a:ext cx="2542252" cy="23898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2BF87-9AE8-42BC-8BAC-EA68F10B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2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757" name="Freeform 13"/>
          <p:cNvSpPr>
            <a:spLocks/>
          </p:cNvSpPr>
          <p:nvPr/>
        </p:nvSpPr>
        <p:spPr bwMode="auto">
          <a:xfrm>
            <a:off x="3826613" y="4932331"/>
            <a:ext cx="6032359" cy="620839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3912675" y="4883928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5036" r="14557" b="37324"/>
          <a:stretch/>
        </p:blipFill>
        <p:spPr bwMode="auto">
          <a:xfrm>
            <a:off x="3279733" y="3842917"/>
            <a:ext cx="7122459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/>
          <a:srcRect l="2042" t="89345" r="86736" b="2664"/>
          <a:stretch>
            <a:fillRect/>
          </a:stretch>
        </p:blipFill>
        <p:spPr bwMode="auto">
          <a:xfrm>
            <a:off x="3435307" y="4493006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87681" y="3381252"/>
            <a:ext cx="40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(Remove values from the tail!)</a:t>
            </a:r>
            <a:r>
              <a:rPr lang="en-US" sz="2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30ED-6BED-4FC3-819E-0A5EA14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70667" t="35036" r="14557" b="37324"/>
          <a:stretch/>
        </p:blipFill>
        <p:spPr bwMode="auto">
          <a:xfrm>
            <a:off x="3785499" y="4270887"/>
            <a:ext cx="1231710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5083442" y="4263404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5268044" y="491349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3566" t="35036" r="70705" b="38056"/>
          <a:stretch/>
        </p:blipFill>
        <p:spPr bwMode="auto">
          <a:xfrm>
            <a:off x="7897462" y="4238565"/>
            <a:ext cx="1311046" cy="9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9361029" y="4267939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9545631" y="490615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6"/>
          <p:cNvSpPr>
            <a:spLocks/>
          </p:cNvSpPr>
          <p:nvPr/>
        </p:nvSpPr>
        <p:spPr bwMode="auto">
          <a:xfrm flipH="1">
            <a:off x="4753965" y="531228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flipH="1">
            <a:off x="4348259" y="532211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 flipH="1">
            <a:off x="3959029" y="533195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3766544" y="484059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 flipH="1">
            <a:off x="8969460" y="527476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flipH="1">
            <a:off x="8563754" y="528459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8174524" y="529443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5" name="&quot;No&quot; Symbol 34"/>
          <p:cNvSpPr/>
          <p:nvPr/>
        </p:nvSpPr>
        <p:spPr>
          <a:xfrm>
            <a:off x="7982039" y="480307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5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9D52-76F2-4C55-824F-54DBD725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Enforce Arc Consistency of Entire CSP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729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 simplistic algorithm: Cycle over the pairs of variables, enforcing arc-consistency, repeating the cycle until no domains change for a whole 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AC-3 (short for </a:t>
            </a:r>
            <a:r>
              <a:rPr lang="en-US" sz="2400" u="sng" dirty="0"/>
              <a:t>A</a:t>
            </a:r>
            <a:r>
              <a:rPr lang="en-US" sz="2400" dirty="0"/>
              <a:t>rc </a:t>
            </a:r>
            <a:r>
              <a:rPr lang="en-US" sz="2400" u="sng" dirty="0"/>
              <a:t>C</a:t>
            </a:r>
            <a:r>
              <a:rPr lang="en-US" sz="2400" dirty="0"/>
              <a:t>onsistency Algorithm #</a:t>
            </a:r>
            <a:r>
              <a:rPr lang="en-US" sz="2400" u="sng" dirty="0"/>
              <a:t>3</a:t>
            </a:r>
            <a:r>
              <a:rPr lang="en-US" sz="2400" dirty="0"/>
              <a:t>): A more efficient algorithm ignoring constraints that have not been modified since they were last analyzed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94" y="3536116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132036" y="511170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4799305" y="350844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93410" y="3694013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522909" y="466487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40198" y="52333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84958" y="5909331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120978" y="4630330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96463" y="3935755"/>
            <a:ext cx="2505180" cy="2103626"/>
            <a:chOff x="1651247" y="2062661"/>
            <a:chExt cx="2505180" cy="2103626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C0E11-1C2C-4F86-8F9E-A5658DEC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0560" y="1960880"/>
            <a:ext cx="409448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1360" y="2778444"/>
            <a:ext cx="4439920" cy="83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0" y="5671949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Constraint Propagation!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D43B-C43E-4804-9B75-49B8A7F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4216" y="2882048"/>
            <a:ext cx="832127" cy="314991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421485" y="3517378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SA-&gt;WA</a:t>
            </a:r>
          </a:p>
          <a:p>
            <a:r>
              <a:rPr lang="en-US" sz="2400" dirty="0"/>
              <a:t>NT-&gt;WA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C3A98-E8CF-4E1F-8FF6-C749FFBE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9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NT-&gt;WA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NT-&gt;SA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NSW-&gt;SA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V-&gt;SA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9A82B-D3D7-4E60-9F1F-A34019F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1BFE49-6D08-48C6-9AB4-441D97F06E47}"/>
              </a:ext>
            </a:extLst>
          </p:cNvPr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33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3781" y="2276751"/>
            <a:ext cx="626488" cy="12298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6715" y="2468981"/>
            <a:ext cx="21875" cy="56702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68470" y="2316480"/>
            <a:ext cx="645441" cy="328021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8E88C-DAD9-439B-AD0B-6078E8C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48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3B8F05-1F7D-4421-BA02-AD2459811EE6}"/>
              </a:ext>
            </a:extLst>
          </p:cNvPr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3C4558-811F-417A-B282-0C8F5EC432D8}"/>
              </a:ext>
            </a:extLst>
          </p:cNvPr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AFF2-B0BB-4795-B9E5-302C86BCFF17}"/>
              </a:ext>
            </a:extLst>
          </p:cNvPr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992AE-A8FB-4267-B807-6C30D64DAEB6}"/>
              </a:ext>
            </a:extLst>
          </p:cNvPr>
          <p:cNvCxnSpPr/>
          <p:nvPr/>
        </p:nvCxnSpPr>
        <p:spPr>
          <a:xfrm flipV="1">
            <a:off x="6107794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14AA97-09BD-4146-90A3-6734761C2F7B}"/>
              </a:ext>
            </a:extLst>
          </p:cNvPr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92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0641E-4AFC-43C8-B2B0-9BBE29C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7879"/>
            <a:ext cx="10515600" cy="1325563"/>
          </a:xfrm>
        </p:spPr>
        <p:txBody>
          <a:bodyPr/>
          <a:lstStyle/>
          <a:p>
            <a:r>
              <a:rPr lang="en-US" sz="3600" dirty="0"/>
              <a:t>Warm-up as You Walk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7481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6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6DA0C-F147-4B5B-8167-E82D9A4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8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CD87-0EAD-433F-923F-6F78D115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9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85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NSW-&gt;SA</a:t>
            </a:r>
          </a:p>
          <a:p>
            <a:r>
              <a:rPr lang="en-US" sz="2400" b="1" dirty="0"/>
              <a:t>V-&gt;SA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b="1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F5B7D-0499-4CF0-A181-A63EC4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9775-D7D6-4524-85EF-864C528A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1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59" y="365125"/>
            <a:ext cx="10515600" cy="1089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2: After assigning Q to Green,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gets added to the Queue?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839" y="4858766"/>
            <a:ext cx="403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A: NSW-&gt;Q, SA-&gt;Q, NT-&gt;Q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B: Q-&gt;NSW, Q-&gt;SA, Q-&gt;NT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527C7-D0F3-4E5F-916E-4F5F478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NT-&gt;Q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7280728" y="2698092"/>
            <a:ext cx="150381" cy="30628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05549" y="2614210"/>
            <a:ext cx="716218" cy="52230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4275" y="2304516"/>
            <a:ext cx="707751" cy="15342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CB2E3-64CA-4EF1-9274-098F55E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3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6297662" y="2264222"/>
            <a:ext cx="704364" cy="20810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2986" y="2457812"/>
            <a:ext cx="34361" cy="54656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15314" y="2347534"/>
            <a:ext cx="725702" cy="33277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11336-36C2-444B-9D7F-7EF97EC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5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D8F0-8ECC-4C6D-B33E-F707BEF1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9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H="1" flipV="1">
            <a:off x="6374531" y="3228634"/>
            <a:ext cx="977648" cy="687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92589" y="3404427"/>
            <a:ext cx="181818" cy="23434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26502" y="2682561"/>
            <a:ext cx="145052" cy="37461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2E14F-7ED6-4957-B79C-2850B25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5F962-EFB1-491C-9EAE-83859768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6956"/>
            <a:ext cx="723900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CSP is a special class of search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Mostly identification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Have specialized algorithms for them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search problems: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an arbitrary data structure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can be any function over states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Constraint satisfaction problems (CSPs):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defined by </a:t>
            </a:r>
            <a:r>
              <a:rPr lang="en-US" dirty="0">
                <a:solidFill>
                  <a:srgbClr val="CC0000"/>
                </a:solidFill>
              </a:rPr>
              <a:t>variables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dirty="0"/>
              <a:t>  with values from a </a:t>
            </a:r>
            <a:r>
              <a:rPr lang="en-US" dirty="0">
                <a:solidFill>
                  <a:srgbClr val="CC0000"/>
                </a:solidFill>
              </a:rPr>
              <a:t>domain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dirty="0"/>
              <a:t>(sometimes </a:t>
            </a:r>
            <a:r>
              <a:rPr lang="en-US" b="1" i="1" dirty="0">
                <a:latin typeface="Times New Roman" pitchFamily="18" charset="0"/>
              </a:rPr>
              <a:t>D</a:t>
            </a:r>
            <a:r>
              <a:rPr lang="en-US" dirty="0"/>
              <a:t> depends on </a:t>
            </a:r>
            <a:r>
              <a:rPr lang="en-US" b="1" i="1" dirty="0" err="1">
                <a:latin typeface="Times New Roman" pitchFamily="18" charset="0"/>
              </a:rPr>
              <a:t>i</a:t>
            </a:r>
            <a:r>
              <a:rPr lang="en-US" dirty="0"/>
              <a:t>)</a:t>
            </a:r>
            <a:endParaRPr lang="en-US" i="1" baseline="-25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is a </a:t>
            </a:r>
            <a:r>
              <a:rPr lang="en-US" dirty="0">
                <a:solidFill>
                  <a:srgbClr val="CC0000"/>
                </a:solidFill>
              </a:rPr>
              <a:t>set of constraints </a:t>
            </a:r>
            <a:r>
              <a:rPr lang="en-US" dirty="0"/>
              <a:t>specifying allowable combinations of values for subsets of variables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697" y="309027"/>
            <a:ext cx="4525786" cy="3520757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267201"/>
            <a:ext cx="4320801" cy="200024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BF4B1-A7B3-42AE-8B17-C4EF96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30506-C23E-4AC4-9A01-83F1648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9747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Backtrack on the assignment of Q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Arc consistency detects failure earlier than forward checking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run as a preprocessor or after each assignment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What’s the downside of enforcing arc consistency?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659BD-7A37-4E0E-BFF6-C8E1053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Limitations of Arc Consistency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After enforcing arc consistency:</a:t>
            </a:r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only checks local consistency conditions</a:t>
            </a:r>
          </a:p>
          <a:p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8382000" y="5334001"/>
            <a:ext cx="17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2B039-6C19-40E6-9B62-B87C829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 with AC-3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Where do you run AC-3?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8244840" y="409956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AC-3(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72" t="-10000" r="-49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2DCC7-DBE2-4B48-A01D-6790AD5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4B9E-7EDE-5D91-9026-23259B49F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5471D86-D6EE-368C-48C9-6DE69DFCBAFD}"/>
              </a:ext>
            </a:extLst>
          </p:cNvPr>
          <p:cNvGrpSpPr/>
          <p:nvPr/>
        </p:nvGrpSpPr>
        <p:grpSpPr>
          <a:xfrm>
            <a:off x="714623" y="2891154"/>
            <a:ext cx="3373495" cy="3305666"/>
            <a:chOff x="714623" y="2891154"/>
            <a:chExt cx="3373495" cy="33056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EAC57F-30C2-44BA-CC0F-E0A785D9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623" y="2891154"/>
              <a:ext cx="3373495" cy="3291598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1DA1D9-E51C-338E-3672-455C18E60600}"/>
                </a:ext>
              </a:extLst>
            </p:cNvPr>
            <p:cNvSpPr/>
            <p:nvPr/>
          </p:nvSpPr>
          <p:spPr>
            <a:xfrm>
              <a:off x="714623" y="2891154"/>
              <a:ext cx="3373495" cy="330566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A97A8-D88D-4695-0685-9562A73FE80B}"/>
              </a:ext>
            </a:extLst>
          </p:cNvPr>
          <p:cNvGrpSpPr/>
          <p:nvPr/>
        </p:nvGrpSpPr>
        <p:grpSpPr>
          <a:xfrm>
            <a:off x="7035707" y="2905222"/>
            <a:ext cx="3389423" cy="3305666"/>
            <a:chOff x="7035707" y="2905222"/>
            <a:chExt cx="3389423" cy="33056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D8C3E2-C320-3E05-3FA5-C03ED1E85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5707" y="2905222"/>
              <a:ext cx="3373495" cy="3291598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9B9809-574F-C707-4758-22A1E1C79CC1}"/>
                </a:ext>
              </a:extLst>
            </p:cNvPr>
            <p:cNvSpPr/>
            <p:nvPr/>
          </p:nvSpPr>
          <p:spPr>
            <a:xfrm>
              <a:off x="7051635" y="2905222"/>
              <a:ext cx="3373495" cy="330566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D21931-FB6D-72BE-51FC-1206524F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0C474-C2A9-663D-8FD5-D4F88012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DE9B3-D25C-2206-4087-3A9583B0BA56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4ACF57-4A43-350C-9244-85418B3745BD}"/>
                  </a:ext>
                </a:extLst>
              </p14:cNvPr>
              <p14:cNvContentPartPr/>
              <p14:nvPr/>
            </p14:nvContentPartPr>
            <p14:xfrm>
              <a:off x="2022650" y="5327640"/>
              <a:ext cx="757440" cy="766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4ACF57-4A43-350C-9244-85418B3745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3290" y="5318280"/>
                <a:ext cx="776160" cy="785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B43CFB-AC53-771D-104A-6AF6D9BFA82F}"/>
              </a:ext>
            </a:extLst>
          </p:cNvPr>
          <p:cNvSpPr txBox="1"/>
          <p:nvPr/>
        </p:nvSpPr>
        <p:spPr>
          <a:xfrm>
            <a:off x="6863055" y="345601"/>
            <a:ext cx="519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make sure all arcs are consistent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0FE3A5-2DE0-9562-C197-BE59A6D220DA}"/>
                  </a:ext>
                </a:extLst>
              </p14:cNvPr>
              <p14:cNvContentPartPr/>
              <p14:nvPr/>
            </p14:nvContentPartPr>
            <p14:xfrm>
              <a:off x="8415832" y="5341708"/>
              <a:ext cx="757440" cy="766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0FE3A5-2DE0-9562-C197-BE59A6D220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6472" y="5332348"/>
                <a:ext cx="77616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976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2C51-DDC6-8142-400A-52DF2E3E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D68AC20-7BFD-5A35-105A-24070C75ABA9}"/>
              </a:ext>
            </a:extLst>
          </p:cNvPr>
          <p:cNvGrpSpPr/>
          <p:nvPr/>
        </p:nvGrpSpPr>
        <p:grpSpPr>
          <a:xfrm>
            <a:off x="696351" y="2834880"/>
            <a:ext cx="3451257" cy="3361940"/>
            <a:chOff x="696351" y="2834880"/>
            <a:chExt cx="3451257" cy="33619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E7E450-067E-3511-39CB-C9D270B1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351" y="2834880"/>
              <a:ext cx="3451257" cy="3350306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5E1880-E7CD-CAA3-C53C-CF9215CC2B72}"/>
                </a:ext>
              </a:extLst>
            </p:cNvPr>
            <p:cNvSpPr/>
            <p:nvPr/>
          </p:nvSpPr>
          <p:spPr>
            <a:xfrm>
              <a:off x="714623" y="2891154"/>
              <a:ext cx="3373495" cy="330566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3AC163-0A5C-6F3F-4FF3-FD4622D5CEDC}"/>
              </a:ext>
            </a:extLst>
          </p:cNvPr>
          <p:cNvGrpSpPr/>
          <p:nvPr/>
        </p:nvGrpSpPr>
        <p:grpSpPr>
          <a:xfrm>
            <a:off x="7051635" y="2893735"/>
            <a:ext cx="3392737" cy="3360789"/>
            <a:chOff x="7051635" y="2893735"/>
            <a:chExt cx="3392737" cy="33607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E170F0-1236-7771-3E08-45110A2B3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0877" y="2893735"/>
              <a:ext cx="3373495" cy="3360789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3FE34C-2409-8EC8-1995-14CE04B92032}"/>
                </a:ext>
              </a:extLst>
            </p:cNvPr>
            <p:cNvSpPr/>
            <p:nvPr/>
          </p:nvSpPr>
          <p:spPr>
            <a:xfrm>
              <a:off x="7051635" y="2905222"/>
              <a:ext cx="3373495" cy="330566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19C16D-741F-0FE2-2446-FF5FECCB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323C2-52FE-798D-610E-9B9D84BD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FD6EE-A883-943C-FB81-1E8D282F6D37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737E95-B3F7-8F19-4DA3-9994843088EF}"/>
              </a:ext>
            </a:extLst>
          </p:cNvPr>
          <p:cNvGrpSpPr/>
          <p:nvPr/>
        </p:nvGrpSpPr>
        <p:grpSpPr>
          <a:xfrm>
            <a:off x="7897213" y="4758959"/>
            <a:ext cx="1849189" cy="880469"/>
            <a:chOff x="7904247" y="4751925"/>
            <a:chExt cx="1849189" cy="8804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3BA57D-9227-D28E-1F0A-116EDF42C465}"/>
                    </a:ext>
                  </a:extLst>
                </p14:cNvPr>
                <p14:cNvContentPartPr/>
                <p14:nvPr/>
              </p14:nvContentPartPr>
              <p14:xfrm>
                <a:off x="8309836" y="4751925"/>
                <a:ext cx="1443600" cy="879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3BA57D-9227-D28E-1F0A-116EDF42C4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0476" y="4742565"/>
                  <a:ext cx="1462320" cy="89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D21E7E-326F-99E8-A7AB-F81DE09C8C5C}"/>
                    </a:ext>
                  </a:extLst>
                </p14:cNvPr>
                <p14:cNvContentPartPr/>
                <p14:nvPr/>
              </p14:nvContentPartPr>
              <p14:xfrm>
                <a:off x="7904247" y="5471474"/>
                <a:ext cx="465480" cy="160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D21E7E-326F-99E8-A7AB-F81DE09C8C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4887" y="5462114"/>
                  <a:ext cx="4842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912BC5-BDED-C1C3-BD43-57A231CFAE41}"/>
                  </a:ext>
                </a:extLst>
              </p14:cNvPr>
              <p14:cNvContentPartPr/>
              <p14:nvPr/>
            </p14:nvContentPartPr>
            <p14:xfrm>
              <a:off x="7257574" y="3084239"/>
              <a:ext cx="3030480" cy="289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912BC5-BDED-C1C3-BD43-57A231CFAE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8214" y="3074879"/>
                <a:ext cx="3049200" cy="29095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7AF9F05-FC98-B8A5-1DED-1B1E28760BEE}"/>
              </a:ext>
            </a:extLst>
          </p:cNvPr>
          <p:cNvSpPr txBox="1"/>
          <p:nvPr/>
        </p:nvSpPr>
        <p:spPr>
          <a:xfrm>
            <a:off x="6863055" y="345601"/>
            <a:ext cx="519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make sure all arcs are consistent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02CC9B-5488-BE32-B5F8-1374659F80BF}"/>
              </a:ext>
            </a:extLst>
          </p:cNvPr>
          <p:cNvGrpSpPr/>
          <p:nvPr/>
        </p:nvGrpSpPr>
        <p:grpSpPr>
          <a:xfrm>
            <a:off x="1626808" y="4714172"/>
            <a:ext cx="1777408" cy="879840"/>
            <a:chOff x="1626808" y="4714172"/>
            <a:chExt cx="1777408" cy="87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DA21B0-8693-3293-B1FA-1C568AC66526}"/>
                    </a:ext>
                  </a:extLst>
                </p14:cNvPr>
                <p14:cNvContentPartPr/>
                <p14:nvPr/>
              </p14:nvContentPartPr>
              <p14:xfrm>
                <a:off x="1626808" y="5433092"/>
                <a:ext cx="465480" cy="160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DA21B0-8693-3293-B1FA-1C568AC665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7448" y="5423732"/>
                  <a:ext cx="484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AE58C7-D234-2B13-6135-2A03C93748C4}"/>
                    </a:ext>
                  </a:extLst>
                </p14:cNvPr>
                <p14:cNvContentPartPr/>
                <p14:nvPr/>
              </p14:nvContentPartPr>
              <p14:xfrm>
                <a:off x="1960616" y="4714172"/>
                <a:ext cx="1443600" cy="879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AE58C7-D234-2B13-6135-2A03C93748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1256" y="4704812"/>
                  <a:ext cx="1462320" cy="89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1068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18D2-FBA0-4152-975B-89A44A3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4F887-6A89-F758-8EEF-084416E09214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88E92-8FE3-8FA5-ADFB-4358AFE0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4" y="3221893"/>
            <a:ext cx="3397963" cy="33056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A1F2B9-7958-113C-930C-5AEB32BFB062}"/>
              </a:ext>
            </a:extLst>
          </p:cNvPr>
          <p:cNvSpPr/>
          <p:nvPr/>
        </p:nvSpPr>
        <p:spPr>
          <a:xfrm rot="18896932">
            <a:off x="1801490" y="2580067"/>
            <a:ext cx="684351" cy="40958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D49E8-E626-0047-3192-3F4049B45578}"/>
              </a:ext>
            </a:extLst>
          </p:cNvPr>
          <p:cNvSpPr txBox="1"/>
          <p:nvPr/>
        </p:nvSpPr>
        <p:spPr>
          <a:xfrm>
            <a:off x="6863055" y="344687"/>
            <a:ext cx="519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can find existing problems, such as the arc between these two variables with only green left.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976521-2398-1303-147A-9E56AFB03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126" y="3213614"/>
            <a:ext cx="3397963" cy="329361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33270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423" y="6196989"/>
            <a:ext cx="1018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 that the whole backtracking algorithm with AC-3 will call AC-3 many times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028B-172B-45CE-ACEC-E1577D8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7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8096" y="2942346"/>
            <a:ext cx="4305300" cy="264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F0DA-4361-4562-A31E-8CCF534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3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2" y="3164805"/>
            <a:ext cx="3163824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93668-6875-4EF2-9D49-B3D741D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Why study CSPs?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75018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Assignment problems: e.g., who teaches what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Timetabling problems: e.g., which class is offered when and where?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Hardware configuration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Transportation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Factory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Circuit layout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Fault diagnosis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Sometimes involve real-valued variables…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80" y="2671684"/>
            <a:ext cx="6248398" cy="277768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9259" y="1209237"/>
            <a:ext cx="683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real-world problems can be formulated as CSPs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5D1F0-5873-47B1-92F7-D15E8FB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909114-DD71-E41A-417D-2BDDE069096D}"/>
              </a:ext>
            </a:extLst>
          </p:cNvPr>
          <p:cNvGrpSpPr/>
          <p:nvPr/>
        </p:nvGrpSpPr>
        <p:grpSpPr>
          <a:xfrm>
            <a:off x="6703730" y="3925852"/>
            <a:ext cx="5322584" cy="2777687"/>
            <a:chOff x="6703730" y="3925852"/>
            <a:chExt cx="5322584" cy="2777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1D7CD3-03CA-EFEA-FFB3-4CD52172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730" y="3925852"/>
              <a:ext cx="5322584" cy="2777687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58C186-D811-1EC3-F233-C1FC6737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6046" y="5847883"/>
              <a:ext cx="2305372" cy="762106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253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72" y="4420581"/>
            <a:ext cx="6406896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Check arc consistency per arc: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blipFill rotWithShape="0">
                <a:blip r:embed="rId6"/>
                <a:stretch>
                  <a:fillRect l="-15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Complexity of a single run of AC-3 is 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3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(Not required)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Zhang&amp;Yap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(2001) show that its complexity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4F0-3CD5-4DEA-B9E5-7C07D4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C3C3C-062B-4189-B317-67C93CD0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68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517" y="4165599"/>
            <a:ext cx="5301081" cy="253999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Minimum Remaining Values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716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Variable Ordering: Minimum remaining values (MRV):</a:t>
            </a:r>
          </a:p>
          <a:p>
            <a:pPr lvl="1" eaLnBrk="1" hangingPunct="1"/>
            <a:r>
              <a:rPr lang="en-US" sz="2400" dirty="0"/>
              <a:t>Choose the variable with the fewest legal left values in its domain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Why min rather than max?</a:t>
            </a:r>
          </a:p>
          <a:p>
            <a:pPr eaLnBrk="1" hangingPunct="1"/>
            <a:r>
              <a:rPr lang="en-US" sz="2800" dirty="0"/>
              <a:t>Also called “most constrained variable”</a:t>
            </a:r>
          </a:p>
          <a:p>
            <a:pPr eaLnBrk="1" hangingPunct="1"/>
            <a:r>
              <a:rPr lang="en-US" sz="2800" dirty="0"/>
              <a:t>“Fail-fast” ordering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476" t="2130"/>
          <a:stretch>
            <a:fillRect/>
          </a:stretch>
        </p:blipFill>
        <p:spPr bwMode="auto">
          <a:xfrm>
            <a:off x="1970741" y="2672975"/>
            <a:ext cx="8435323" cy="1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102600" y="2489198"/>
            <a:ext cx="2286000" cy="162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F6FB5-446D-45DB-8505-7F467CDB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BCF7-407D-2D92-C78A-21C674574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6E69-7ACA-0151-0A03-B4D75DC4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5DED2-5999-B030-BEEF-063053402C89}"/>
              </a:ext>
            </a:extLst>
          </p:cNvPr>
          <p:cNvSpPr/>
          <p:nvPr/>
        </p:nvSpPr>
        <p:spPr>
          <a:xfrm>
            <a:off x="459259" y="898613"/>
            <a:ext cx="11082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C4843-BBB9-3053-B98E-06D2D871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4AE03-F21F-0CCD-3660-A85C5717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93" y="2891153"/>
            <a:ext cx="3398153" cy="339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CF41D-D62F-1BB5-34C7-4F3366F03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3" y="2891153"/>
            <a:ext cx="3398153" cy="3390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D01F0B-0403-658E-BC7E-B3F056252230}"/>
              </a:ext>
            </a:extLst>
          </p:cNvPr>
          <p:cNvSpPr/>
          <p:nvPr/>
        </p:nvSpPr>
        <p:spPr>
          <a:xfrm>
            <a:off x="459259" y="1800751"/>
            <a:ext cx="4146400" cy="42634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4EC66A-1338-68AC-5799-4B677B711E3B}"/>
                  </a:ext>
                </a:extLst>
              </p14:cNvPr>
              <p14:cNvContentPartPr/>
              <p14:nvPr/>
            </p14:nvContentPartPr>
            <p14:xfrm>
              <a:off x="1808640" y="2644200"/>
              <a:ext cx="7321320" cy="3913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4EC66A-1338-68AC-5799-4B677B711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9280" y="2634840"/>
                <a:ext cx="734004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399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288" t="900"/>
          <a:stretch>
            <a:fillRect/>
          </a:stretch>
        </p:blipFill>
        <p:spPr bwMode="auto">
          <a:xfrm>
            <a:off x="7655860" y="1470212"/>
            <a:ext cx="3621741" cy="2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6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484" y="4419600"/>
            <a:ext cx="4772915" cy="228599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least rather than most?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Combining these ordering ideas makes</a:t>
            </a:r>
          </a:p>
          <a:p>
            <a:pPr>
              <a:lnSpc>
                <a:spcPct val="90000"/>
              </a:lnSpc>
              <a:spcBef>
                <a:spcPts val="272"/>
              </a:spcBef>
              <a:buNone/>
            </a:pPr>
            <a:r>
              <a:rPr lang="en-US" sz="2800" dirty="0"/>
              <a:t>	1000 queens feasible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111033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Backtracking + AC-3 + MRV + LCV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27C0D-97FE-4C58-958B-99ABE61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21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Summary: CSPs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2686" y="1690688"/>
            <a:ext cx="83058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assignments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Speed-ups: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Ordering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Filtering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(Structure)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E598A-307B-47C0-9986-4B2E3F59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CSP Examples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1140" t="1105"/>
          <a:stretch>
            <a:fillRect/>
          </a:stretch>
        </p:blipFill>
        <p:spPr bwMode="auto">
          <a:xfrm>
            <a:off x="3124200" y="1331917"/>
            <a:ext cx="6019800" cy="49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7EC51-C60E-4303-B50D-4A6EDD11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3776"/>
            <a:ext cx="7564244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1700" y="15996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2039" y="2019996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23725" y="4623939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48947" y="2904870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27080" y="3447236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87825" y="2791632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187825" y="3344140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D3945-110E-49D6-B19B-A606BA5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green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7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WA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7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17857</TotalTime>
  <Words>3933</Words>
  <Application>Microsoft Office PowerPoint</Application>
  <PresentationFormat>Widescreen</PresentationFormat>
  <Paragraphs>908</Paragraphs>
  <Slides>77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1_Office Theme</vt:lpstr>
      <vt:lpstr>Plan</vt:lpstr>
      <vt:lpstr>Expectimax</vt:lpstr>
      <vt:lpstr>AI: Representation and Problem Solving </vt:lpstr>
      <vt:lpstr>What is Search For?</vt:lpstr>
      <vt:lpstr>Warm-up as You Walk In</vt:lpstr>
      <vt:lpstr>Constraint Satisfaction Problems</vt:lpstr>
      <vt:lpstr>Why study CSPs?</vt:lpstr>
      <vt:lpstr>CSP Examples</vt:lpstr>
      <vt:lpstr>Example: Map Coloring</vt:lpstr>
      <vt:lpstr>Constraint Graphs</vt:lpstr>
      <vt:lpstr>Constraint Graphs</vt:lpstr>
      <vt:lpstr>Varieties of CSPs and Constraints</vt:lpstr>
      <vt:lpstr>Example: N-Queens</vt:lpstr>
      <vt:lpstr>Example: N-Queens</vt:lpstr>
      <vt:lpstr>Example: Sudoku</vt:lpstr>
      <vt:lpstr>Varieties of CSPs</vt:lpstr>
      <vt:lpstr>Varieties of Constraints</vt:lpstr>
      <vt:lpstr>Solving CSPs</vt:lpstr>
      <vt:lpstr>Standard Search Formulation</vt:lpstr>
      <vt:lpstr>Poll 1: Search for CSPs</vt:lpstr>
      <vt:lpstr>Depth First Search</vt:lpstr>
      <vt:lpstr>Demo – Naïve Search</vt:lpstr>
      <vt:lpstr>Backtracking Search</vt:lpstr>
      <vt:lpstr>Backtracking Search</vt:lpstr>
      <vt:lpstr>Backtracking Example</vt:lpstr>
      <vt:lpstr>Backtracking Search</vt:lpstr>
      <vt:lpstr>Backtracking Search</vt:lpstr>
      <vt:lpstr>Backtracking Search</vt:lpstr>
      <vt:lpstr>Backtracking Search</vt:lpstr>
      <vt:lpstr>Backtracking Search</vt:lpstr>
      <vt:lpstr>Backtracking Search</vt:lpstr>
      <vt:lpstr>Demo – Backtracking</vt:lpstr>
      <vt:lpstr>Improving Backtracking</vt:lpstr>
      <vt:lpstr>Filtering</vt:lpstr>
      <vt:lpstr>Filtering: Forward Checking</vt:lpstr>
      <vt:lpstr>Filtering: Forward Checking</vt:lpstr>
      <vt:lpstr>Filtering: Forward Checking</vt:lpstr>
      <vt:lpstr>Filtering: Forward Checking</vt:lpstr>
      <vt:lpstr>Filtering: Forward Checking</vt:lpstr>
      <vt:lpstr>Demo – Backtracking with Forward Checking</vt:lpstr>
      <vt:lpstr>Filtering: Constraint Propagation</vt:lpstr>
      <vt:lpstr>Consistency of A Single Arc</vt:lpstr>
      <vt:lpstr>Consistency of A Single Arc</vt:lpstr>
      <vt:lpstr>How to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Poll 2: After assigning Q to Green, what gets added to the Queue?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Limitations of Arc Consistency</vt:lpstr>
      <vt:lpstr>Backtracking Search with AC-3</vt:lpstr>
      <vt:lpstr>Demo – Backtracking with AC-3</vt:lpstr>
      <vt:lpstr>Demo – Backtracking with AC-3</vt:lpstr>
      <vt:lpstr>Demo – Backtracking with AC-3</vt:lpstr>
      <vt:lpstr>Complexity of a single run of AC-3</vt:lpstr>
      <vt:lpstr>Complexity of a single run of AC-3</vt:lpstr>
      <vt:lpstr>Complexity of a single run of AC-3</vt:lpstr>
      <vt:lpstr>Complexity of a single run of AC-3</vt:lpstr>
      <vt:lpstr>Ordering</vt:lpstr>
      <vt:lpstr>Ordering: Minimum Remaining Values</vt:lpstr>
      <vt:lpstr>Demo – Coloring with a Complex Graph</vt:lpstr>
      <vt:lpstr>Ordering: Least Constraining Value</vt:lpstr>
      <vt:lpstr>Ordering: Least Constraining Value</vt:lpstr>
      <vt:lpstr>Demo – Coloring with a Complex Graph</vt:lpstr>
      <vt:lpstr>Summary: CSPs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Pat Virtue</cp:lastModifiedBy>
  <cp:revision>274</cp:revision>
  <dcterms:created xsi:type="dcterms:W3CDTF">2019-01-24T20:17:39Z</dcterms:created>
  <dcterms:modified xsi:type="dcterms:W3CDTF">2025-09-11T17:42:27Z</dcterms:modified>
</cp:coreProperties>
</file>