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ppt/notesSlides/notesSlide1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5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5.xml" ContentType="application/inkml+xml"/>
  <Override PartName="/ppt/notesSlides/notesSlide20.xml" ContentType="application/vnd.openxmlformats-officedocument.presentationml.notesSlide+xml"/>
  <Override PartName="/ppt/ink/ink2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7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28.xml" ContentType="application/inkml+xml"/>
  <Override PartName="/ppt/notesSlides/notesSlide31.xml" ContentType="application/vnd.openxmlformats-officedocument.presentationml.notesSlide+xml"/>
  <Override PartName="/ppt/ink/ink29.xml" ContentType="application/inkml+xml"/>
  <Override PartName="/ppt/notesSlides/notesSlide3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822" r:id="rId3"/>
    <p:sldId id="661" r:id="rId4"/>
    <p:sldId id="731" r:id="rId5"/>
    <p:sldId id="662" r:id="rId6"/>
    <p:sldId id="748" r:id="rId7"/>
    <p:sldId id="694" r:id="rId8"/>
    <p:sldId id="733" r:id="rId9"/>
    <p:sldId id="741" r:id="rId10"/>
    <p:sldId id="804" r:id="rId11"/>
    <p:sldId id="873" r:id="rId12"/>
    <p:sldId id="823" r:id="rId13"/>
    <p:sldId id="870" r:id="rId14"/>
    <p:sldId id="819" r:id="rId15"/>
    <p:sldId id="835" r:id="rId16"/>
    <p:sldId id="836" r:id="rId17"/>
    <p:sldId id="828" r:id="rId18"/>
    <p:sldId id="827" r:id="rId19"/>
    <p:sldId id="837" r:id="rId20"/>
    <p:sldId id="851" r:id="rId21"/>
    <p:sldId id="749" r:id="rId22"/>
    <p:sldId id="736" r:id="rId23"/>
    <p:sldId id="648" r:id="rId24"/>
    <p:sldId id="752" r:id="rId25"/>
    <p:sldId id="760" r:id="rId26"/>
    <p:sldId id="762" r:id="rId27"/>
    <p:sldId id="751" r:id="rId28"/>
    <p:sldId id="649" r:id="rId29"/>
    <p:sldId id="682" r:id="rId30"/>
    <p:sldId id="810" r:id="rId31"/>
    <p:sldId id="817" r:id="rId32"/>
    <p:sldId id="745" r:id="rId33"/>
    <p:sldId id="811" r:id="rId34"/>
    <p:sldId id="812" r:id="rId35"/>
    <p:sldId id="753" r:id="rId36"/>
    <p:sldId id="754" r:id="rId37"/>
    <p:sldId id="820" r:id="rId38"/>
    <p:sldId id="747" r:id="rId39"/>
    <p:sldId id="829" r:id="rId40"/>
    <p:sldId id="830" r:id="rId41"/>
    <p:sldId id="727" r:id="rId42"/>
    <p:sldId id="874" r:id="rId43"/>
    <p:sldId id="852" r:id="rId44"/>
    <p:sldId id="853" r:id="rId45"/>
    <p:sldId id="854" r:id="rId46"/>
    <p:sldId id="848" r:id="rId47"/>
    <p:sldId id="858" r:id="rId48"/>
    <p:sldId id="859" r:id="rId49"/>
    <p:sldId id="850" r:id="rId50"/>
    <p:sldId id="860" r:id="rId51"/>
    <p:sldId id="861" r:id="rId52"/>
    <p:sldId id="826" r:id="rId53"/>
    <p:sldId id="844" r:id="rId54"/>
    <p:sldId id="843" r:id="rId55"/>
    <p:sldId id="839" r:id="rId56"/>
    <p:sldId id="872" r:id="rId57"/>
    <p:sldId id="867" r:id="rId58"/>
    <p:sldId id="841" r:id="rId59"/>
    <p:sldId id="868" r:id="rId60"/>
    <p:sldId id="863" r:id="rId61"/>
    <p:sldId id="842" r:id="rId62"/>
    <p:sldId id="864" r:id="rId63"/>
    <p:sldId id="865" r:id="rId64"/>
    <p:sldId id="846" r:id="rId65"/>
    <p:sldId id="847" r:id="rId66"/>
    <p:sldId id="816" r:id="rId6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5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25:32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 8001 15663 0,'2'-12'1392'0,"-1"1"-1120"0,1 6-272 0,-2 5 0 0,0-1 896 0,0-3 128 15,0-2 32-15,0-4 0 0,0-2 128 0,-2-1 32 16,-1 1 0-16,-5 2 0 0,-2 4-240 0,-3 2-32 16,-6 4-16-16,-2 1 0 0,-4 3-224 0,-3 0-64 15,-7 2 0-15,-3-4 0 0,0 3-192 0,-4-1-32 16,-7 2-16-16,-6-1 0 0,-6 1 112 0,-7 5 0 16,-4-2 16-16,-2 2 0 0,4-1-288 0,5 1-64 15,6 0-16-15,-3 3 0 0,0 3-160 0,2 1-192 16,7 1 32-16,2-1 16 0,5 0 144 0,3 0-128 0,2-1 128 15,5 0-128-15,3-1 128 0,3-1 0 0,2-1 0 0,1 1-128 16,3-1 128-16,3 4 0 0,3 0 0 0,4 0 0 16,4-5 0-1,3 2 0-15,2-4 0 0,3 2 0 0,1-5 0 0,1 3 0 0,3-1 0 0,-1 1-128 16,2 2 128-16,1-1 0 0,1 4 0 0,0 4-128 16,3 3 128-16,1 7-160 0,0 8 160 0,1 8-160 15,1 6 160-15,-1 9 0 0,0 3-144 0,-3-1 144 16,-3-6-128-16,-2 0 128 0,-1-3-160 0,-2-2 160 15,0-5-512-15,-3-1 0 16,0-3 0-16,-1-2 0 0,-1-3 512 0,0-7 0 0,0-2 0 0,0-6 0 16,3-1 128-16,-1-2 32 0,2-2 0 0,1-1 0 0,0 0 192 0,2 3 32 15,1 1 16-15,2 3 0 0,0 1 176 0,1 1 16 16,1 3 16-16,1 2 0 0,-1-3-352 0,2-2-64 16,1 1 0-16,2-1-16 0,0-1-176 0,3-3 0 15,1-3 0-15,2-4 128 0,1-2-128 0,2-3-176 16,3-4 48-16,3-1 0 0,0-5 0 0,4-5 0 15,1-2 0-15,2-4 0 0,0-5 128 0,2 1 0 0,1-2 0 16,-1 2-15088-16</inkml:trace>
  <inkml:trace contextRef="#ctx0" brushRef="#br0" timeOffset="4403.26">7560 9558 6447 0,'2'-3'576'0,"-2"0"-576"0,0 3 0 0,1 0 0 0,-1 0 816 0,0 0 48 0,1 1 16 0,-1 1 0 16,1 0 608-16,0 1 128 0,1 0 32 0,-2-3 0 15,0 0 640-15,0 0 128 0,7 19 16 0,-6-16 16 32,-1 1-352-32,2-1-80 0,-2-1-16 0,0 1 0 15,0-2-960-15,0-1-192 0,0 0-32 0,0 0-16 16,0-1-512-16,1-3-96 0,-1 4-32 0,0 0 0 0,0 0 528 16,0 0 96-16,21-15 32 0,-15 13 0 0,1 0-112 0,1 2 0 15,1 2-16-15,0-1 0 0,3 3-272 0,-1-2-48 16,2 3-16-16,2 0 0 0,2 0-48 0,1-3-16 15,0 2 0-15,3-1 0 0,3-1 96 0,3-1 0 16,4-1 16-16,5-1 0 0,5-3-64 0,2-1-16 16,5-2 0-16,3-1 0 0,4-3-80 0,2 0-32 15,3 1 0-15,0 3 0 0,6 2-208 0,-1 1 176 16,3 7-176-16,-1-2 160 0,-3 6-160 0,1 2 0 0,-2 2 0 16,2-2 0-16,2 6 160 0,2-4 0 15,2 0 0-15,-1 1 0 0,2-1-160 0,0 1 160 0,1-4-160 16,7 1 160-16,7-3 160 0,0-1 48 0,0-3 0 0,1 1 0 15,1-6-48-15,1 1 0 0,3-7 0 16,-3 1 0-16,-6-2-320 0,0-1 0 0,0-2 0 0,-1-2 0 31,-2 1-464-31,-6-5-64 0,-2 1-16 0,-4-1-20960 0</inkml:trace>
  <inkml:trace contextRef="#ctx0" brushRef="#br0" timeOffset="7108.64">11897 13188 35935 0,'4'-5'3200'0,"-2"4"-2560"0,-1-2-512 0,1 2-128 16,-1 1-256-16,0-1-80 0,0-2-16 0,2-1 0 31,2-3-224-31,-3 1-64 0,2-2 0 0,-3 1 0 0,-1 2-1056 0,-2-5-224 0,-1 3-32 0,-3-3-16 16,-1 2 1152-16,-2 1 240 0,-1 0 32 0,-2 0 16 0,-3 2 1664 16,-1 0 336-16,-4 1 64 0,-2 1 0 15,-2 2 256-15,-2-2 64 0,-1 2 0 0,-5 0 0 0,-2-3-832 0,-1 2-176 31,-3-1-16-31,-1 1-16 0,-1 0-352 0,-7-1-64 16,-6 2-16-16,-6-2 0 0,-4 1-128 0,-3 0-48 16,-1 2 0-16,3 0 0 0,2 0-208 0,5 0 176 15,8 0-176-15,0 0 160 0,-2 0 32 0,-1-2 16 0,1-1 0 16,2 2 0-16,2-1-16 0,-1-1-16 0,2 3 0 0,-1-3 0 16,-1 1-176-16,-1-1 0 0,0 0 0 15,-3 1 0-15,-1-1 0 0,1 2-176 0,2-3 176 0,2 3-192 16,0 1 64-16,0 0 0 0,-2 0 0 0,6 1 0 15,3 3 128-15,0 0 0 0,-2 1 0 0,1 1 0 16,2 1 0-16,3-3 0 0,4 2 0 0,3 1 0 16,5 0 0-16,4-1 0 0,3-1 128 0,3-1-128 15,0-1 0-15,1 1 0 0,3-3 0 0,0 0 0 16,0 1 0-16,1-2 0 0,2-2 0 0,-2 1 0 0,1 0 0 16,2-3 0-16,-2 3 0 0,1-4-128 0,0 0 128 15,0 3 0-15,2-3 0 0,1 0 0 0,0 0 0 16,3 1 176-16,-1 0-176 0,3-1 192 0,3 2-48 15,-1-2 0-15,1 2 0 0,1 2 0 0,2-1-144 16,0 2 192-16,-1-2-192 0,1 2 192 0,1 0-192 0,0 0 0 16,-2 0 0-16,-2 0 0 0,2 0-128 0,-2 0-64 15,-2-1-16-15,0 1 0 0,0 0 208 0,-2-2 0 16,0 2 0-16,-3-2-144 0,2 1 144 0,-4 0 0 16,-1 1 0-16,-1-3 0 0,-3 3 0 0,-1 0 0 15,1 3 0-15,-1-2 0 0,-2 2 0 0,-2 0 0 0,0 2 0 16,-1 0 0-16,1 1 0 0,0 1 0 15,0-2 0-15,1-1 0 0,2 0 0 0,2-1 0 0,1 2 0 16,2-4 0-16,0-1 0 0,2 1 0 0,0 0 0 16,1-1 0-16,-1 0 0 0,0 0 0 0,1 3 0 0,-1-3 0 15,-1 0 0-15,0 1 0 0,1-1 0 0,-2 1 0 16,2-1 0-16,1 0 0 0,-1 0 0 0,2-1 0 16,2 0 0-16,-2 1 0 0,3-4 0 0,0 3 0 15,-1 1 0-15,2-1 0 0,0-2 0 0,-1 3 0 16,1 0-160-16,-1 0 0 0,-1 3 0 0,2-3-18320 15</inkml:trace>
  <inkml:trace contextRef="#ctx0" brushRef="#br0" timeOffset="10087.56">12197 10621 34095 0,'-3'0'3024'0,"-2"-2"-2416"0,0 0-480 16,1 1-128-16,2-1 1552 0,-1 2 304 0,-1-3 48 0,-3 0 16 0,-4-2-1312 0,-6-1-256 15,-5 1-48-15,-6-5-16 0,-3 3-496 0,-2 1-112 16,-4 1 0-16,-3 0-16 15,-1 3-816-15,-4 2-144 0,-4 5-48 0,0-1 0 32,-2 5 512-32,0-1 112 0,0 4 16 0,-3 1 0 0,4 0 1296 0,-4-2 272 0,-2 5 48 0,-5-4 16 0,0-1-32 15,-2-2-16-15,4 0 0 0,0-2 0 0,-1 2-368 16,2-7-80-16,4 2-16 0,-2-4 0 0,-1-4-208 0,0-1-32 0,-1-2-16 0,-2-2 0 16,0 2-160-16,1 0 0 0,0 1 0 0,-3 0 0 15,-1 0 0-15,2 0 0 0,3-2 0 0,6 5 0 16,4-1 0-16,3 3 0 0,4 1 0 0,2 0 0 15,2 1 0-15,-2 3 128 16,0-3-128-16,-1 4 0 0,0 0 144 0,0-2-144 0,2 2 160 16,-1 0-160-16,3 0 0 0,1 0 128 0,1 0-128 0,1-2 0 15,1 0 0-15,2-1 0 0,2-1 128 0,0 3-128 16,0-4 0-16,2 0 0 0,0 0 128 0,2 0-128 0,1-3 0 16,2 2 144-16,2-2-144 0,2 0 128 0,3 0 96 15,2-1 16-15,1 1 0 0,1-1 0 0,1 2-112 16,0-1-128-16,1 1 176 0,-2-1-176 0,-1 3 0 0,0 0 0 15,-1 1 0-15,-1 1 0 0,1 0 0 0,0 1 0 16,-1-1 0-16,1 1 0 0,1 0 0 0,0-3 0 16,1 3 0-16,1-3 0 0,2 0 144 0,2-2-144 15,0 2 0-15,2-1 144 0,2-2 16 0,0 0 0 0,3-2 0 16,2 0 0-16,2-2 96 0,3-2 0 16,3-2 16-16,2-1 0 0,3-1-144 0,2-3-128 0,2 0 144 0,2 0-144 15,2 1 0-15,1-2 0 0,1 1 0 0,0-2 0 16,0 4 144-16,2 0-144 0,1-2 128 0,0 4-128 15,1-3 0-15,-1 2 0 0,-2 2 0 0,0 4 0 32,-4-3 0-32,-1 4 0 0,-2 2 0 0,-3-1 0 0,0 1 0 0,-4 2 0 0,-1-1 0 0,-2 2-176 15,-4-1 176-15,-1 2 0 16,-3 0 0-16,-2 2 0 0,-1-2 0 0,-4 1 0 0,0 1 0 0,-5 1 0 16,-1-3 0-16,-2 3 128 0,-3-2-128 0,-4 2 128 15,-3 1-128-15,-4-1 0 0,-4 2 0 0,-4 1 0 16,-3 4 0-16,-2-1-192 0,-2 4 64 0,-1 1 0 0,3 3 128 0,2 3-160 15,1 0 160-15,3 1-160 0,3 1 160 0,0 0 0 16,0 2 160-16,5-2-160 0,1-2 0 16,2 0 0-1,2-1 0-15,4-1 0 0,4-2 0 0,3-1 0 0,4-3 0 0,4-1 0 0,3 0 192 0,3 0-48 16,4 0-16-16,3-3 0 0,4-1-128 0,2 2 0 16,3-4 0-16,3 1 0 31,2 0-304-31,1-3-80 0,3-1-32 0,0 2-13104 0,1-2-2624 0</inkml:trace>
  <inkml:trace contextRef="#ctx0" brushRef="#br0" timeOffset="14679.45">2573 13525 2751 0,'-16'-5'256'0,"3"3"-256"0,-1-2 0 0,3 2 0 16,2 2 2672-16,3 0 480 0,-3 0 112 0,-7-4 0 15,-7 3 1248-15,-7-3 240 0,-7 2 48 0,-4-3 16 16,0 0-2064-16,1 1-432 0,1 1-80 0,0 0 0 15,-1 0-1600-15,-2 2-320 0,0-4-64 0,-2 1-16 16,-3-2-240-16,-2 1 0 0,2 0-144 0,-5 2 144 16,-4 0-320-16,-5 2 48 0,-3 5 0 0,-4-1 0 15,1 6 128-15,-2 0 144 0,3 4-208 0,-4 5 80 0,-5 6 128 0,2 3 0 16,5 3 0-16,4 2 0 0,6-1 192 16,5 4 32-16,2 1 0 0,8-8 0 0,6-2-64 15,5 0-16-15,4-1 0 0,6-4 0 16,6-3 64-16,2-3 16 0,5-2 0 0,0-2 0 0,3-4-224 0,2-1 0 15,2 1 128-15,0-4-128 0,2 1 0 0,0-2 0 16,0 0 0-16,2 0 0 0,-1 1 0 16,0 0 128-16,-1-1-128 0,2 1 0 0,1 1 128 0,-1 3-128 15,2 2 0-15,0 1 0 0,0 1 0 0,-1 1 0 16,2 3 0-16,-1 0 0 0,2 2 192 0,-1 3-64 0,1 2-128 16,0 3 192-16,1 2 16 15,0 4 0-15,0 5 0 0,-2-1 0 0,2 2-208 0,-4 0 176 0,2 3-176 0,0 2 160 16,-1 6-160-16,-2 0 0 0,1 4 0 0,-3 1 0 15,0-1-192-15,-1-1 48 0,-2-4 0 0,1-3 0 16,-1-4 144-16,1-5 0 0,-2-5 0 0,-1 1 0 31,0 0 320-31,-1 1 32 0,0-1 16 0,-2 0 0 0,2-1 32 0,-1-3 16 0,-1-2 0 0,2-2 0 16,0 3-112-16,3-7-32 0,1-1 0 0,2-3 0 16,2-2 48-16,3-3 0 15,3-2 0-15,2 0 0 0,5-2 64 0,4 0 32 0,10 1 0 0,8 0 0 16,9 1-176-16,4 3-48 0,6 2 0 0,2-1 0 0,-2 0-192 15,-1 2 0-15,0-5 0 0,3 1 0 0,1 1-256 16,7 1-112-16,2 3-16 0,0-3 0 31,-1 2-352-31,-1-3-80 0,-4 0-16 0,6 2-19808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35:27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10344 8366 32255 0,'-1'-10'2864'0,"-2"2"-2288"0,2-1-576 0,0 3 0 0,1 3 1632 0,1 0 224 15,1 0 32-15,2-2 16 0,2-1-1216 0,4-4-240 0,5 3-64 0,3 2 0 16,3 2-192-16,4 6-64 16,4-2 0-16,3 3 0 0,4 2-128 0,6-2 0 15,3 1-160-15,9-3 160 0,4-2 0 0,6-4 192 16,8 3-16-16,9-3 0 0,11 3 416 0,9-4 96 16,9-2 16-16,8 1 0 0,10-4 16 0,2 2 16 15,-6 3 0-15,6-1 0 0,2 2-224 0,-2 3-64 16,-4-1 0-16,0 0 0 0,4 6-256 0,-3-1-48 0,-1 2-16 15,-1 1 0-15,4 2-128 0,-2 1 0 16,1 2 0-16,-7 4 0 0,-5 1 0 0,-11-1 0 0,-7 1 0 0,-8-1 0 16,-3 0 0-16,-4-2 0 0,-4 0-128 0,-5-3 128 15,-6-4-240-15,-5-2 32 0,-1-2 0 0,-10-2-21072 16</inkml:trace>
  <inkml:trace contextRef="#ctx0" brushRef="#br0" timeOffset="18139.34">3910 6862 10127 0,'4'-2'896'0,"-1"1"-704"0,1-2-192 0,-1 3 0 0,-1 0 448 0,3-1 64 16,2-1 16-16,6-1 0 0,5 1-528 0,2-3 0 15,4 3 0-15,-2-1-192 0,-1 2 192 0,1 1 0 16,0-4 192-16,1 1-192 0,1 1 608 0,4-1 16 15,0-2 0-15,4 1 0 0,-1 1 560 0,2-2 112 0,3-1 32 16,3 1 0-16,-1 0 112 0,5 0 32 0,6 3 0 16,1-3 0-16,2 5-752 0,0 0-144 0,-1 0-16 0,-2 1-16 15,1 3-320-15,0-4-64 0,2 3-16 0,5 0 0 16,6 2 320-16,3-3 64 0,1-1 16 0,1 2 0 16,0-3 192-16,1 0 32 0,1-4 16 0,5 3 0 15,1-4-400-15,2 0-96 0,-1 0-16 0,1-2 0 16,1 1-272-16,2-1 0 0,6 1 0 0,-3 1 0 15,-1 3 0-15,-4 2 0 0,-4 0 0 0,2 2 0 0,5 1 0 16,-2 0 0-16,-1 2 0 0,-3 2 0 0,-6-3 0 16,3 3 0-16,5 0 0 0,1 2 0 0,0-2 0 0,-1-2 0 15,-4-4 0-15,-1 3 0 0,0 0 0 0,2-1 0 16,1 2 0-16,-2-3 0 16,-6-1-592-16,0-1-128 0,-1 0-32 0,0 2-12960 15</inkml:trace>
  <inkml:trace contextRef="#ctx0" brushRef="#br0" timeOffset="19028.47">9937 6882 35935 0,'0'0'3200'0,"2"0"-2560"0,3 0-512 16,2 0-128-16,0 0-736 0,4-1-160 0,8 1-48 15,12-5 0-15,17 0 672 0,19-5 128 0,12-3 144 0,12-5-208 0,13-4 208 0,14-4 0 16,8 0 0-16,1-2 0 0,-1 5 0 16,2 1 0-16,4 2 0 0,0 7 0 0,-2 3 0 0,4 2 0 15,5 5 0-15,-4 0 0 0,-11 5-128 0,-1-1 128 16,2 1-208-16,-6-2 80 16,-14 0-1024-16,3 0-208 0,0 0-48 0,-7 0 0 15,-14 3 448-15,-5 2 64 0,-7 1 32 0,1 4-10128 0</inkml:trace>
  <inkml:trace contextRef="#ctx0" brushRef="#br0" timeOffset="20508.37">14924 6830 27647 0,'-9'-13'2448'0,"2"4"-1952"0,1-1-496 0,2 5 0 0,3 3 272 0,1 2-32 16,1-4-16-16,-1 2 0 0,2-3 176 0,2-5 48 15,4 2 0-15,0 0 0 0,6 1-304 0,1 5-144 16,3-2 160-16,4 3-160 0,7 4 304 0,4 3-48 16,7 1 0-16,6 6 0 0,7-2-96 0,7 5-32 15,12-1 0-15,11 4 0 0,13 0-128 0,14-1 0 16,10 0 144-16,3-5-144 0,-2-2 128 0,13-4-128 0,14-5 160 0,8-2-160 15,3-2 0-15,0-5 0 0,-11-2 0 0,2 0 0 32,-2 2-256-32,-13-3 16 0,-15 1 0 0,-10-2 0 15,-5 5-304-15,-6-4-64 0,-4 0-16 16,-5 2 0-16,-2 2-304 0,0 3-64 0,0 1-16 0,-8 1 0 0,-8-1-432 0,-8 0-96 16,-6 2 0-16,-5 4-8160 0</inkml:trace>
  <inkml:trace contextRef="#ctx0" brushRef="#br0" timeOffset="21588.6">3584 8077 25791 0,'-12'-5'2304'0,"5"2"-1856"0,3 3-448 0,3 0 0 0,0 0 0 16,0 2 0-16,-4-2 0 0,-4 0 0 0,0 1-272 16,2 1 48-16,4 0 16 0,6-1 0 15,7 0-768-15,5 2-160 0,7-6-16 0,6 1-16 0,6-2 944 0,5-1 224 16,8-1 0-16,5 0 0 16,3 3 0-16,11-2 224 15,16 4-64-15,7 2-16 0,-4 4 112 0,13 1 32 0,10 7 0 0,5 3 0 0,2 4-288 0,-6 1 0 16,-2 0 0-16,1-2-144 0,4 1 144 0,0-5 0 15,2-1 0-15,3-8-128 0,6-6 128 0,5-10 0 0,5-4 0 32,8-7 0-32,8-3 864 0,2-7 160 0,-6 6 16 0,-2-2 16 15,2 6 480-15,-10 0 80 0,-13 1 32 0,-6 6 0 0,-7 6-1264 0,-10 0-240 0,-14 2-144 0,-2 1 160 16,-4 4-160-16,-1 1 0 0,0-3 0 0,-4 0 128 31,-6-5-128-31,-1 1 0 0,-2-1-192 0,0-3 192 0,1 3-128 0,-2-5 128 16,-2 0 0-16,-4-7 0 15,-7 2 0-15,-4 0 0 0,-3 1 0 0,-6 1 0 16,-3 3 0-16,-5 2 0 0,-3 2 0 0,-4 6-14176 16</inkml:trace>
  <inkml:trace contextRef="#ctx0" brushRef="#br0" timeOffset="24246.43">6614 5131 17503 0,'-21'0'1552'0,"4"0"-1232"0,5 0-320 0,4 0 0 16,2 0 192-16,-5 0-32 0,-11 0 0 0,-14-2 0 15,-11-1-160-15,-8 0 128 0,0-4-128 0,2 0 128 16,2-4 352-16,4-4 64 0,5-1 16 0,0-3 0 0,1-4 736 0,-1-3 160 31,2 0 16-31,2 2 16 0,1 2 496 0,0 0 80 16,-3 5 32-16,-2-3 0 0,-1 6-368 0,-3 2-64 15,-2 2 0-15,-1 3-16 0,-1 2-880 0,-1 2-192 16,1 2-16-16,-5 2-16 0,-2 4-368 0,-2 0-176 16,-4 5 160-16,-3 1-160 0,3-2 0 0,2 2 0 15,-4 0 0-15,2 0 0 0,3 4 0 0,-1 1 0 0,2 1 0 16,-1 1 0-16,1-1 0 0,-2 0 0 0,-1 1 0 15,7 1 0-15,8 0 0 0,-4 2 0 0,-6 6 128 0,-2 3-128 16,1 1 0-16,2-2 128 0,3 4-128 0,4-5 0 16,3 0 192-16,5 1-64 0,5-3-128 0,3 0 192 15,3-1-192-15,0 2 144 0,-1 5-144 0,1 4 128 16,1 0-128-16,-1 1 0 0,2 2 0 0,-2 1 0 16,3-1 0-16,-1 2 0 0,0 4 0 0,1-6 0 15,3-4 0-15,1-2 0 0,3 0 0 0,2-1 0 16,2 1 0-16,1-3 0 0,3-1 0 0,1 5 0 0,2 0 0 15,4 1 0-15,2 1 0 0,3-4 0 16,4 1 0-16,2-2 0 0,5 0 0 0,2-2 0 0,0-3 0 0,2 0 240 16,1 1-64-16,3 3-16 15,4 4-160-15,2 2 0 0,2 5 0 0,2-2 128 16,-1-1-128-16,2-1 0 0,0-2 0 0,0 0 128 0,1-4-128 0,2-7 0 16,0-5 0-16,0-3 128 0,1-3 32 0,-1 0 0 15,-1-4 0-15,3 1 0 0,1 0-32 0,2-2 0 16,2 4 0-16,0-3 0 0,1 3-128 0,0-3 0 15,0 3-160-15,3-5 160 0,5 3 0 0,-1 1 0 0,2 1 0 16,5 1 0 0,4 5 0-16,2-2 0 0,2 3 0 0,-5-4-144 0,-5-2 144 0,7 2 0 15,5 1 0-15,4 2 0 0,2-5 0 0,-3 1 0 0,-1-2 0 0,-1-3 0 16,5 0 0-16,-3-5 0 16,-1 0 0-16,-1-1 0 0,1-3 128 0,-2 0-128 15,-2 0 128-15,-2 0-128 0,-2 0 176 0,2 0-48 16,2 0 0-16,2 0 0 0,-2-3-128 0,-4 2 0 0,-6-2 0 0,2 1 0 15,0 0 0-15,2-5 0 0,1 1 0 0,0-1 0 16,-1 1 0-16,-3-1 0 0,-4 1 0 0,-2 1 0 16,-2 3 0-16,1-4 0 0,4 2 0 0,1-2 0 0,0 2 0 15,3-3 0-15,6-3 0 16,-2-1 0-16,-1-2 0 0,2 0 0 0,-1-4 0 0,2 0 0 0,2 0 0 0,4 1 0 16,2 0 128-16,-4 2-128 15,0 3 160-15,-3-4-160 0,-3 3 192 0,0 2-192 0,2 1 192 0,-1 3-64 16,1 1 0-16,-4 3-128 0,-1-1 0 0,-3-1 0 15,-3-1-192-15,1-1 48 0,0-1 144 0,-2-1 0 16,1-1 0-16,-1-4 0 0,4 2 0 0,-2-6 0 16,1-1 0-16,-3-4 0 0,2 0 0 0,-1-2 0 15,-2 2 0-15,0 0 0 0,3 0 0 0,2-1 0 0,3-1 0 16,-1-2 128-16,0 1 48 0,-3 1 16 0,-3-1 0 16,-4 2 0-16,-2 1-64 0,-1 2-128 15,0-1 192-15,-3 3-64 0,-3 0-128 0,-4 1 0 0,-3 2 0 0,-6-2 128 16,-3 0-128-16,-6-2 0 0,-3 2 0 0,-4-6 0 15,-3 2 128-15,-1-3 0 0,-2-4 0 0,-2 0 0 16,-1 1 112-16,2-4 16 16,-1-2 0-16,-1-8 0 0,-2-4-256 0,0-3 0 0,0 0 0 0,1-7 0 15,-1 1 128-15,2-2-128 0,0 7 0 0,1 7 0 16,0 5 0-16,0 1 128 16,-1 0-128-16,0 0 0 0,-1 4 0 0,-2 3 0 0,1 5 0 15,-5 0 0-15,-2 4 128 0,-3 1 16 0,-1-1 16 0,-2 3 0 16,-4 1 96-16,-5-2 0 0,-2 2 16 0,-7 0 0 15,-3 0-272-15,-4-1 0 0,0 2 0 0,-5-6 0 16,-3 0-128-16,-2-3 128 0,-1 1-208 0,2-1 80 0,3 1 128 0,-6-6-128 16,-4 2 128-16,-2 0-128 15,1 2 128-15,1 3 0 0,1-4 0 0,-1 6 0 0,-2-1 0 0,-3 3 0 16,-1 2 0-16,-4 1 0 0,-5 2 0 0,-1 2 128 16,0 0-128-16,-4 4 128 0,-3 0-128 0,-10 3 0 15,-7 0 0-15,-4 1 128 0,-1 2-128 0,-6 1 0 0,-6 0 0 16,-4 1 0-16,1-1 0 0,-5 2-128 0,1-1 128 0,-3-1 0 31,0 0 0-31,1-1-128 0,6 1 128 0,4-2 0 0,5-3-176 0,5-1 176 0,5 0-208 0,-1-3 80 16,-1 1-160-16,-4 2-32 15,-2-1 0-15,-6 7 0 16,-10 3-672-16,-17 12-144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39:04.2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13127 15031 911 0</inkml:trace>
  <inkml:trace contextRef="#ctx0" brushRef="#br1" timeOffset="5366.63">13447 15023 15663 0,'-3'-5'1392'0,"-1"1"-1120"15,2 2-272-15,0 2 0 0,1 0 256 0,-3-3-16 16,-1 1 0-16,-4 0 0 16,-4-1-1952-16,-3 2-384 0,0 1-80 0,-1 2 0 15,-1 0 512-15,1 5 128 0,0-2 0 0,0-2 16 0,0 4 2128 0,1-3 416 0,3 3 96 16,0-4 16-16,3 2 1680 0,1-2 320 0,1-1 80 0,1 1 16 31,1-3-736-31,1 0-160 0,0 0-32 0,1-2 0 0,0 1-1664 0,3-1-352 16,0-1-64-16,1 3-16 0,0-1 304 15,1-3 48-15,2 4 16 0,-3-1 0 0,1 2 752 0,0 1 144 0,0 1 48 0,-1-3 0 16,0 0-304-16,0 0-48 0,0 0-16 0,9 23 0 0,-5-17-512 16,1-1-128-1,2 1 0-15,2-1-16 0,2-3-368 0,2 2-128 16,2-2 0-16,1 1 144 0,4-1-144 0,-1 0 128 15,2 0-128-15,0-2 128 0,0 1-128 0,-2 1 128 16,1 1-128-16,-1-3 128 0,-3 3-128 0,1 0 0 0,0 2 0 0,0 3 0 0,-3-1 0 0,0 1 0 16,-2-2 0-16,-1-1 0 15,1 1 0-15,-3 0 0 0,1-3 0 0,-1-1 0 0,-2 1 0 16,0-3 0-16,-1 0 0 0,-1-2 0 31,0 1-576-31,-2-1 16 0,1-1 0 0,0-2-17488 0</inkml:trace>
  <inkml:trace contextRef="#ctx0" brushRef="#br1" timeOffset="5930.91">14203 14762 6447 0,'-1'2'576'0,"-2"1"-576"0,1-1 0 0,1 0 0 0,-1 0 5664 0,1-2 1024 0,0 1 208 15,0 4 32-15,-3 0-4400 0,0-1-880 16,1 3-176-16,-1-1-48 0,1 1-592 0,1-5-128 0,1 3-32 0,-2-1 0 16,2 1-128-16,-2-3-32 0,1 2 0 0,0 2 0 15,-1-1-176-15,1 1-32 0,-2 2-16 0,0 2 0 16,3-2-32-16,-2 6 0 0,1-3 0 0,1 4 0 15,1 1 80-15,0 1 16 0,0 3 0 0,0-2 0 16,1 3 144-16,-2 3 16 0,-1-2 16 0,1 3 0 16,-1 3 32-16,-1 0 0 0,0 1 0 0,-2 3 0 0,-2-1-64 15,0 2-16-15,0-5 0 0,-2 2 0 0,-1-2-320 0,-2 1-160 16,1-2 160-16,-3 0-160 0,2-1 0 0,-3 0 0 16,-1 2 0-16,0-5 0 0,1-1 0 0,0-2 0 15,0 1 0-15,3-5 0 16,1-1 0-16,2-2-160 0,0-2 32 0,3-3 0 15,1-1-464-15,1-2-96 0,3-1-16 0,1-4 0 16,1 0-384-16,2-6-64 0,3-4-32 0,2-6-18496 0</inkml:trace>
  <inkml:trace contextRef="#ctx0" brushRef="#br1" timeOffset="7798.24">6006 5302 27647 0,'-15'-22'2448'0,"4"7"-1952"0,0 6-496 0,3 4 0 15,6 3 1472-15,2 1 192 0,0-1 32 0,-1 1 16 16,-1-4-1392-16,1-1-320 0,5 0 0 0,6 1 0 15,3-1-1664-15,8 2-304 0,7 3-64 0,6-2-16 16,8 3 512-16,4 0 112 0,4 3 16 0,1-3 0 16,3-3 368-16,1 1 80 0,6-2 0 0,-1-2 16 15,4 0 208-15,-5-2 32 0,-5-2 16 0,-1 0 0 16,1-2-64-16,-1-2-16 0,-1-3 0 0,0-3 0 0,-2 1 768 16,4-2 288-16,2 0-16 0,1-4 0 0,1 1 896 0,-4 1 176 15,-6 1 48-15,1-2 0 0,3 2 368 0,0 0 80 16,0 1 16-16,-2 1 0 0,-3-3-384 0,-5 4-80 15,-5 1-16-15,-6 2 0 0,-4 4-800 0,-6 3-176 0,-3 1-16 0,-5 1-16 16,-2 2-368-16,-5 3 0 16,-1-3 0-16,-4 4 0 0,-2-3 0 0,-1 0 0 0,-5 2 0 0,-3-3 0 15,-3 3 128-15,-3-3-128 16,-3 0 160-16,-6 1-160 0,-2 1-128 0,-4-2-128 0,2 5-32 0,-1 2 0 31,3 1-544-31,2 2-128 0,3 2 0 0,2-1-16 0,3 1 560 0,3 2 112 0,2-3 32 0,2 1 0 16,2 1 272-16,2-1 0 0,3 1 0 0,-1-3 0 0,3 0 0 15,1 1 144-15,1-4-144 0,1 1 128 16,1 0-128-16,1 0 0 0,0-3 0 0,3-3 0 0,0 2 0 16,2-1 0-16,-1-3-128 0,5-1 128 0,0-1 400 0,5-1 160 15,0 0 16-15,6 0 16 0,0 1 304 0,5 1 64 16,3 0 16-16,-1 1 0 16,0 3-448-16,1-2-80 0,1 3-32 0,-2 0 0 15,-1 2-272-15,-3 0-144 0,-2 3 160 0,-4 2-160 0,-4 3 208 0,-3 0-48 16,-6 6-16-16,-4-1 0 15,-4 4-144-15,-5 2 192 0,-5 2-192 0,-3 1 192 0,-5 0 0 0,-8 6 0 16,-8 10 0-16,-13 8-10608 16,-11 10-2112-16</inkml:trace>
  <inkml:trace contextRef="#ctx0" brushRef="#br1" timeOffset="9292.65">16201 14785 28559 0,'3'-1'2544'0,"-2"1"-2032"0,0 0-512 0,-1-2 0 0,0 2 704 0,0-2 32 15,1 1 16-15,-1-4 0 0,0-1-624 0,-2 0-128 16,-3 0 0-16,-4-3 0 0,0 2 736 0,-5 0 160 0,0 1 16 0,1 1 16 31,-1 2-320-31,2 0-64 0,2 3-16 0,0-2 0 0,1 2-288 0,2 0-64 0,1 0-16 0,1 0 0 16,0-2 208-16,0 1 32 0,-1 0 16 0,-1-2 0 15,0 3 16-15,-2-1 0 0,-2 1 0 0,-1 1 0 32,-2 2-112-32,-2-2 0 0,-4 4-16 0,-1 1 0 0,-2-1-96 15,-1 4-16-15,1 3 0 0,-2 2 0 0,2-1-192 16,0 2 0-16,2-1 128 0,2 2-128 15,0 0 144-15,2 0-16 0,-1 1 0 0,2 2 0 0,0 3-128 0,3 1 192 16,0 2-192-16,3 0 192 0,2 1-192 0,2 0 0 16,1 3 0-16,3 0 0 0,2 3 0 0,0 2 0 15,3 2 0-15,1 0 0 0,-1 1 0 0,1 0 0 16,2-1 0-16,2-5 0 0,-1-2 0 0,3-3 0 16,1-2 0-16,0-6 0 0,3-3 240 0,2-4 16 15,1-3 0-15,2-3 0 0,2-4 0 0,1-4 16 16,4-3 0-16,2-7 0 0,5-2 80 0,1-5 16 15,-2 0 0-15,4-2 0 0,3-7-368 0,0 1 0 0,2-3 0 16,-4-1 0-16,-2 1 0 0,-7 0 0 0,-3-1 0 16,-4 1-128-16,-4 0 128 0,-4 3 0 0,-4 2 0 0,-2-2 0 15,-4 3 0-15,-3 0 0 0,-3 3 0 0,-2 0 0 16,-4 3 384-16,-2 0 16 0,-1-1 0 0,-3 3 0 16,0 0-16-16,-1-1 0 0,-3 2 0 0,1 0 0 15,-2 1-256-15,0-1-128 0,-1 4 0 0,0-2 128 16,0 6-128-16,-1-1-144 0,0 5 144 0,-3 1-208 15,0 1-288 1,-1 2-48-16,0 0-16 0,3 0-13472 0,-1-2-2704 0</inkml:trace>
  <inkml:trace contextRef="#ctx0" brushRef="#br1" timeOffset="14493.56">18091 14826 4607 0,'0'-6'400'0,"0"1"-400"0,0 3 0 0,0-2 0 0,0 3 4480 0,0 1 800 16,1-2 160-16,0-1 48 0,0 1-3440 0,1-4-704 15,-1 1-128-15,1-1-16 0,0 1-528 0,-1-1-96 16,0 2-32-16,0-1 0 0,1 3 256 0,-2-2 48 0,1 3 16 15,0 0 0 1,-1 1 208-16,1 0 32 0,2 1 16 0,-2 0 0 16,0 3-288-16,0-2-48 0,2 5-16 0,-3-7 0 0,0 0-256 0,2 24-48 15,-2-15-16-15,0 1 0 0,-1 1 144 0,0 1 32 16,0 1 0-16,-2 2 0 0,1-2-160 0,-1 3-16 16,1 0-16-16,-1 3 0 15,2 2-224-15,-1 1-32 0,-1 2-16 0,3 0 0 16,-1 2-160-16,1 1-176 0,0-1 48 0,0 2 0 0,1-1 128 0,0 1 176 15,1-3-48-15,-1 1 0 0,0-4 64 0,-1-1 16 16,0 2 0-16,-1-2 0 0,0 0-208 16,-3 0 144-16,1 1-144 0,0-1 128 0,-2 0-128 15,0-3 0-15,-1 5 0 0,-1-7 0 0,3-3 0 0,-3 0 0 16,4-3 0-16,-2 0 0 0,2-7 0 0,1 0 0 16,1-2 0-16,-1-2 0 15,1-2-512-15,0 0-64 0,1-1-32 0,-1-1-13072 16,-1-3-2608-16</inkml:trace>
  <inkml:trace contextRef="#ctx0" brushRef="#br1" timeOffset="14998.34">17528 14845 25791 0,'-1'0'2304'0,"1"0"-1856"0,0 2-448 0,-1-2 0 0,1 1 2128 0,0 1 336 15,0 0 64-15,0 2 16 0,-2 3-640 0,1 1-128 16,1 2-32-16,0-2 0 0,-1 2-528 0,1 0-128 0,0 1 0 16,0-1-16-16,0 1-560 0,1 0-96 0,0 3-32 0,1-2 0 15,0-1-384-15,1 3 0 0,-1 1 0 0,1 3 0 16,-2 1 0-16,0 1 0 0,0-3 0 0,0 3 0 15,-1 0 0-15,0-2 0 0,0 3 0 0,-1-4 0 16,-1 2 0-16,1 1 0 0,-2-3 0 0,-1-2 0 16,2 0 192-16,-1-2-64 0,1 1 0 0,-1-5 0 15,1-1-128-15,1 0 0 0,-2-1 0 0,1-2 0 16,-1-2 0-16,1-2-176 0,-2 1 48 0,2-3 0 31,-2 0-624-31,-1 0-112 0,0-4-32 0,-1-2-12336 0,1-1-2464 0</inkml:trace>
  <inkml:trace contextRef="#ctx0" brushRef="#br1" timeOffset="15278.3">17225 15128 23375 0,'-5'0'512'0,"3"-1"96"0,-1-1 32 16,2 2 32-16,0 0-544 0,2-2-128 0,0 1 0 0,2-1 0 0,3-1 2016 0,3-2 368 0,4 1 80 15,3-2 16-15,4 1-1120 0,4-4-208 0,0 3-64 0,2 0 0 16,-1 0-256-16,1 1-48 0,1 0-16 0,0 2 0 16,-1 0-144-16,-1 1-48 0,-3 4 0 0,-2-1 0 15,-3 3-192-15,-2-1-32 0,0 4-16 0,-4-3 0 16,0 3-192-16,-2-4-144 0,-2 2 192 0,-2-1-192 16,-1 1 0-16,-1-5 0 15,-2 1 0-15,0-2 0 0,-1 1-448 0,-1-4-32 16,0-1-16-16,-1 0-17872 0</inkml:trace>
  <inkml:trace contextRef="#ctx0" brushRef="#br1" timeOffset="16379.59">18141 14748 18431 0,'-6'-3'1632'0,"1"-1"-1312"0,2 1-320 0,0 1 0 16,3 1 1984-16,0-1 320 0,0 0 64 0,0-2 0 31,0-1-2992-31,0 0-592 0,0-1-128 0,0 2-32 0,1 2 1376 0,-1 2 448 16,0 0 0-16,-1 2 0 0,0 3 1168 0,0 0 240 16,-1 3 64-16,1 0 0 0,1-1 384 0,0 0 64 15,1 2 32-15,2-3 0 0,1-1-1264 0,1 1-256 0,1 1-48 0,0 1-16 0,0 0-496 0,2 2-80 31,0 0-32-31,2 4 0 0,1-1-208 0,-2 2 0 16,0 3 0-16,-3-1 0 0,0-1-192 0,-1 1 192 16,-1 3-192-16,-2 2 192 0,-1 1-176 0,-2 3 176 15,-1 0-160-15,-2 4 160 0,0 0 0 0,-1 4 0 16,-1-4 0-16,-1 4 0 0,-1-1-160 0,-1-2 160 0,3-2-160 16,-1-3 160-16,1-3 0 0,1-2 192 0,1-4-16 15,0-1 0-15,2-2 144 0,-1-2 16 0,3 3 16 16,-1-4 0-16,0 1-352 0,1-4 144 0,-1 2-144 15,1-2 0-15,-2 0 128 0,2-2-128 0,0 1 0 0,-1-4 0 16,1 1 0-16,-1-2 0 0,1 0 0 0,-1-1 0 16,-1-1 0-16,2-1-176 0,-1-1 176 0,1-1-160 15,-1 0 160-15,0-2-208 0,2-1 80 0,0 0 128 16,0-3-176-16,3-1 176 0,1-2-128 0,1-4 128 16,3-3 0-16,-2 1 0 0,3-4 0 0,-1-1 0 0,0 0 0 15,-1-1 144-15,1-2-144 0,-2 2 0 0,1-4 0 16,-3 1 0-16,0 1 0 0,-2-1 0 0,1 1 0 15,0 0 0-15,-1 1 0 0,-1-1 0 0,0 3 160 0,1-3-32 16,-2 2 0-16,0 1 0 0,0-3 144 0,-1 0 32 16,2 0 0-16,-2 1 0 0,0-2-96 0,-2 2-16 15,0-1 0-15,1 2 0 0,-2-4-192 0,1 5 0 16,-1 2 128-16,1 2-128 0,-2 0-128 0,0 4-80 16,2 4-16-16,-1 4 0 0,1 3-96 0,-1 0-32 15,2 3 0-15,-1 2 0 0,1 3 160 0,-2 0 48 16,2 0 0-16,0 5 0 0,1-2 144 0,0 2 0 15,1 2 0-15,0-1-128 0,3 4 128 0,-1-3-192 16,2 2 192-16,0 2-192 0,2 2 192 0,-1 1 0 0,1-1 0 16,-2 2 0-16,1-2 0 0,-2 3 0 15,0-2 0-15,-2 3 0 0,-2-2 0 0,0 3 0 0,-2 0 0 0,-1 1 0 16,1-6 0-16,-2 6 0 0,-1 6 0 0,0 2 0 16,-1 1 0-16,0-2 0 0,1-3 0 0,1-2 0 15,0-1 288-15,2-3-16 0,1-1 0 0,-2 0 0 16,2 0-48-16,0-3-16 0,1-1 0 0,-1 1 0 15,-1-3-208-15,1 2 0 0,0 0 0 0,-3-4 0 0,2 0 0 16,-2-1 0-16,0 0 0 0,1-4 0 16,-2-1 0-16,0 1 0 0,0-2 0 0,-2-2 0 15,4 2 128-15,-2-5-128 0,1 0 0 0,0-2 0 0,2-1 160 16,1-3-160-16,-1 0 160 0,2-1-160 0,2-2 224 16,-1-2-48-16,1-2-16 0,2-1 0 0,1 0 0 0,-1-3 0 15,-1 1 0-15,1-4 0 0,-1 5-160 0,-1-5 0 16,-1 0 144-16,2-2-144 15,-2 1 0-15,-1-1 144 0,1 0-144 0,-2-1 0 0,0 0 240 0,0-1-64 16,-2 1-16-16,1-1 0 0,-2 1-160 0,0-3 0 16,1 2 0-16,-2 1 0 0,0-1 0 0,0 2 0 15,1-1 0-15,-1 2 0 0,1 2 0 0,1 2 0 16,-1 2 0-16,0 1 0 0,0 1 0 0,1 4-176 0,0-2 16 16,1 5 0-1,-1-3-368-15,1 3-80 0,1 1-16 0,-2 0-12736 0,2 1-2544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4:42:41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30643 2590 24879 0,'-18'0'2208'0,"3"0"-1760"0,6 0-448 0,5 0 0 0,2 0 1248 0,-3 0 160 0,-6 0 48 0,-8 0 0 16,-4 0 304-16,-2-2 64 0,4 1 16 0,4 1 0 0,4-4-752 0,6 4-128 0,2-3-48 15,4 0 0-15,1 3-448 0,2-3-80 0,2 3-32 0,2 0 0 0,0 0 48 0,4 0 16 0,1 3 0 0,3-3 0 16,1 3-160-16,3-3-48 0,6 3 0 0,2-2 0 0,6 2 64 0,4-3 16 47,2 1 0-47,7-1 0 0,7 0-32 0,6 0 0 0,5 0 0 15,7 0 0-15,6-1-128 0,0 1-128 0,-3 0 192 0,3 0-192 0,2 0 128 0,-2 0-128 0,1 0 0 0,-4 0 0 0,-4 0 0 0,-5-3 0 0,-2 2 0 0,-5-2 0 0,-2 1 128 0,-6-2-128 16,-6 2 0-16,-2-2 0 0,-4 0 464 0,-2-2 48 0,-4 0 0 0,-4 0 0 0,-1 0-384 0,-3-1-128 0,0 1 0 0,-2 0 0 16,-1 2 0-16,-2-2 128 0,-1 0-128 0,-1 2 0 0,1 1 0 0,-4 0 0 0,-1-1 0 0,0 2 0 15,-2-1 0-15,-3 2 0 0,-1 1 0 0,-1-2 0 0,-1 2 192 0,-3 0-16 0,-1 0 0 16,-1 0 0-16,0 0 160 0,-3 2 48 0,0-1 0 0,-1 2 0 0,1-1-384 16,1 2 0-16,-1-1 0 0,2 0 0 0,-2 1 0 0,1 2 0 0,1 0 0 15,-1 0 0-15,1 2 0 0,-1 3 0 0,1 1 0 0,-2 0 0 16,2 0 0-16,-2 3 128 0,0 1-128 0,1 2 0 0,0 0 0 0,-2 3 0 15,2 1 0-15,-2 3 0 0,0 1 0 0,-3 2 0 0,0 4 0 0,-2 5-128 16,-1 4 128-16,-3 1 0 0,2 5 0 0,-3 0 0 0,-1 1 128 16,0 3 48-16,-2-1 16 0,0 0 0 0,0-5 272 0,1 2 64 0,-1 3 16 15,-1-4 0-15,2 0-544 16,-1 0 0-16,0 0 0 16,1-4 0-1,-1-2 0-15,2-4 0 16,0 4 0-16,1-6 0 0,2-1 128 15,-1 1-128-15,0 1 0 0,2-1 0 16,0 1 192-16,1-3-192 0,2 0 192 16,0-1-192-16,3-2 352 15,-1-3-32-15,2 0-16 16,0-4 0 0,1 1-304-1,0-5 0-15,2 0 0 16,-2-3 0-1,3 1 0 1,-2-3 0-16,1 0 0 16,0-3 0-16,-1 1 0 0,1-1 0 15,-1-3 0-15,1 2 0 16,-1-3 0 0,-1 1 0-16,2-1 128 15,-2-3-128-15,-1 0 0 0,2-2 0 0,-4 2 0 16,2-3 0-1,-1 0 224-15,-1 0-16 16,-1-4 0-16,0 1 0 16,-1-3 96-16,-1 0 16 15,0 0 0-15,-1-2 0 0,1-3-320 0,-2 0 0 16,1-1 0-16,0-1 0 0,-2-3 0 0,1 0 0 0,1 1 0 0,-1-1 0 16,-1 0 0-16,1-5 0 0,-2 2 0 0,1-3 0 0,-1 3 0 0,0-6 0 0,1 1 0 0,-1-4 0 15,1 0 128-15,-1-3-128 0,0-4 0 0,0-3 0 16,-3-1 0-16,1-1 128 0,-3-1-128 15,-1-3 0-15,-1 2 672 0,-1-2 32 0,-3-3 0 16,0-6 0-16,0 2-576 16,-2-3-128-1,-1-6 0-15,0 2 0 16,1 1 0-16,-1 0 0 0,1 4 0 0,-2 3 0 0,1-4 0 16,-2 2 0-16,0-4 0 0,-2 2 48 0,1 4-48 15,-1 0 0-15,0 4 0 0,1 3 0 16,-2 1 0-16,1 1 0 0,-1 3 0 0,3 1 0 15,-1 5 0-15,2 1 0 0,1 5 0 16,1 4 0-16,-1-1 0 0,0 5 0 0,2 2 0 16,-1 3 0-16,3 1-416 0,2 2-32 0,1 1 0 0,4 3 0 0,2 3 304 0,5-1 144 15,4 1-160-15,7 3 160 0,5-2-1936 0,10 1-304 0,10-2-48 0,15 1-20752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4:42:41.4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30146 3631 25791 0,'-5'-2'2304'0,"1"1"-1856"0,3 1-448 0,1 0 0 0,0 0 928 0,0 0 96 0,-2 0 0 0,-2-2 16 0,0 2 592 0,0-2 112 16,1-1 32-16,1 0 0 0,2-2-1008 0,2 1-208 15,3-2-48-15,0-2 0 0,2 0-288 0,2-1-64 16,1 0-16-16,1-2 0 0,2-1 256 0,0-3 48 15,-1 3 16-15,0-4 0 0,2 3-64 0,-3-4-16 16,1 1 0-16,-2-1 0 0,1-2-16 0,-2-1-16 16,1 0 0-16,-3-2 0 0,2-1-64 15,0-4-16-15,-1-1 0 0,0-1 0 0,0 1-80 16,0 1 0-16,1 1-16 0,-1-1 0 0,1 4-176 0,0 2 192 16,-1 2-192-16,1-1 192 0,0 5-192 0,-1 1 0 15,1 2 0-15,-1 5 0 0,1-2 0 0,-1 6 0 16,-1-2 0-16,0 2 0 0,0 1 0 0,0 2 0 15,-1 0 0-15,0 1 0 0,-1 3 0 0,0 1 0 16,0 1 0-16,-1 2 0 0,0 4 0 0,-1 2 0 0,0 4 0 16,-1 2 0-16,1 2 0 0,-2 4 0 0,0 1 0 0,-1 1 0 15,0 2 0-15,0 0 0 0,0 2 0 0,-1-4 0 16,0-3 0-16,0 1 160 0,1-5-32 0,-2-1-128 16,2-3 240-16,2-3-64 0,-1-1-16 0,1-2 0 15,1-1-160-15,-1-2 0 0,2-4 0 0,0-1 0 16,-1 1 192-16,1-7-64 0,0 1 0 0,1-2 0 15,0-2 112-15,0-4 16 0,1-1 0 0,1-4 0 16,1-2-256-16,0 0 0 0,0-8 0 0,-1-1 0 16,0-1 0-16,0-2 0 0,-1 0 0 0,0-5 0 15,0-3 0-15,0 1-160 0,1 0 32 0,-2-1 0 16,1 3 128-16,-1 1 0 0,2 3 0 0,-1 0 0 0,2 4 0 16,-1 4 0-16,3 2 0 0,-1 3 0 0,1 2 0 15,-1 2 0-15,0 5 0 0,2 0-128 0,-1 6 128 16,1-2 0-16,0 3 0 0,0 2 0 0,2 3 0 15,-1 2 0-15,-1 3 0 0,2 1 0 0,-1 2 0 0,-1 3 0 16,2 1 0-16,-2-1 0 0,0 4 0 0,-1-1 0 16,0 4 0-16,0-2 0 0,-3 6 0 0,0-1 0 15,1 3 0-15,-2 2 0 0,0 1 0 0,0 2 0 16,-1-1 0-16,1 0 0 0,-1-1 144 0,-1-1-144 16,0-4 192-16,0 0-192 0,-2-4 208 0,0-3-64 15,-2 2-16-15,0-3 0 0,0-1 128 0,-1 0 0 16,0 0 16-16,0-4 0 0,0 2-272 0,-1-2 0 15,0-1 0-15,1-1 0 0,-2-1 0 0,2-3-144 16,0 2 144-16,-2-5-192 0,1 1 16 0,-1-3 0 0,0-1 0 16,-1-2 0-1,-1 1-896-15,-1-2-176 0,-1-1-32 0,0 0-18432 16</inkml:trace>
  <inkml:trace contextRef="#ctx0" brushRef="#br0" timeOffset="1">31358 3271 23039 0,'-4'3'1024'16,"2"-1"192"-16,0 2-960 0,2-3-256 0,0 3 0 0,2-4 0 0,-2 1 960 0,1 4 128 0,0 0 48 0,0 3 0 0,0 3 1296 0,2 0 272 0,1 2 48 0,-2 1 16 0,1-2-1456 0,-2 1-288 15,1 2-64-15,-2-2-16 0,2 2-464 0,-2 0-96 16,0 0 0-16,-2 1-16 0,2-1-224 0,0-2-144 15,0 1 192-15,0 1-192 0,2-4 0 0,-2 1 0 16,-2-3 0-16,2-1 0 0,0 0 0 0,-1-2 0 16,0-2 0-16,1-2-192 15,-1-2-992-15,-1-2-192 0</inkml:trace>
  <inkml:trace contextRef="#ctx0" brushRef="#br0" timeOffset="2">31397 2882 32255 0,'-1'-6'2864'0,"0"2"-2288"0,2 3-576 0,0 1 0 16,2 0 576-16,-1 0 16 0,1-3 0 0,2 3 0 16,2 0-592-16,2 0 0 0,3 0 0 0,-1 3 0 15,-1-2-704-15,-1 3-128 16,-2-1 0-16,-2 2-16 0</inkml:trace>
  <inkml:trace contextRef="#ctx0" brushRef="#br0" timeOffset="3">31598 3223 7359 0,'1'1'656'0,"0"1"-528"16,0 0-128-16,2 1 0 0,-2-2 2112 0,0 1 400 0,0 0 80 0,2 1 16 15,-1 3-768-15,3 1-160 0,0 4-16 0,-1 0-16 16,1 0 528-16,0 0 128 16,-1 0 0-16,-1-1 16 0,0 4-560 0,1-3-112 0,-2 0-32 0,-1 0 0 15,2 2-656-15,-2-2-144 0,0 1-32 0,0 0 0 16,-1 0-256-16,0-1-48 0,0 0-16 0,0-1 0 15,0 1-160-15,-1-3-48 0,0 1 0 0,0-3 0 16,-1 0 0-16,1-1 0 0,0 0 0 0,0-2 0 16,0-2 16-16,1 2 0 0,0-3 0 0,0-4 0 15,0 1-144-15,1-2-128 0,0-1 144 0,1-2-144 16,1-1 144-16,1-5-144 0,-1-1 128 0,2-1-128 16,0-5 0-16,1-1 0 0,1-1 0 0,0-2 0 15,2-6 0-15,1 3 0 0,1-1 0 0,0 3 0 0,1 1 0 16,-1 4 0-16,-1 5 0 0,1 1 0 0,2 2 0 15,-1 2 0-15,2 1 0 0,-1 2 0 0,1 2 0 16,-2 0 0-16,1 1 0 0,-1 3 0 0,0 0 0 0,1 4 0 16,-1 0 0-16,-1 3 0 0,0 1 0 0,0 3 0 15,1 2 0-15,-1 4 0 0,0 3 0 0,-1 3 0 16,-2 3 0-16,2 1 0 0,-1 1 288 0,-2-2 32 16,1 2 0-16,-2-2 0 0,0-2 64 0,-1 0 32 15,0 1 0-15,-1-2 0 0,-1 1-112 0,1-2-32 16,0-2 0-16,-2 1 0 0,1-2-96 0,-1-2-32 15,0 1 0-15,0-4 0 0,2 4 96 0,-2-4 16 16,2-1 0-16,0-4 0 0,-1-2-256 0,1 0 0 16,0-4 0-16,-2-2 0 0,2-5-192 0,-2 1-64 0,1-6-32 15,-2 0 0 1,2-4-784-16,-3-4-144 0,0 1-48 0,0-8-19104 0</inkml:trace>
  <inkml:trace contextRef="#ctx0" brushRef="#br1" timeOffset="4">26394 3740 28559 0,'-1'0'2544'0,"1"0"-2032"0,0 0-512 0,1 0 0 0,0 0-896 0,1 0-256 0,-1 0-64 0,1-2-16 0,2-1 976 0,0 2 256 15,1-4 0-15,-2 1 0 0,1 2 128 0,0-4 80 16,0 1 16-16,-2 0 0 0,2-1 736 0,-3-1 128 16,1 2 48-16,1-1 0 0,-2 0 208 0,2-3 32 15,-1 2 16-15,-1 1 0 0,1-4-208 0,-1 0-32 16,0 1-16-16,0-6 0 0,2 3-384 0,-1-4-80 15,1-1-16-15,0-2 0 0,2-4-416 0,0 0-96 16,3 0-16-16,-1 1 0 0,3-3 0 0,0 0 0 16,1 2 0-16,1-1 0 0,0 2-128 0,0-2 0 0,0 2 0 15,1 1-176-15,0 3 176 0,-2 0 0 0,2 3 0 0,-1 2 0 16,-1 2 0-16,0-2 0 0,1 5 0 0,-1 0 0 16,-1 2 0-16,-2 2 0 0,1 2 0 0,0-1 0 15,-2 3 0-15,0 0 0 0,2 4 0 0,-2-3 0 16,2 4 0-16,0 2 0 0,-1 2 0 0,1 3-128 15,-2-1 128-15,2 1 0 0,0 4 0 0,-2-1 0 16,1 5 0-16,-1-3 0 0,-1 2 0 0,0-2 0 16,-1 3 128-16,2-5 0 0,-4 1 0 0,1-2 0 15,0-2 0-15,-1 0 16 0,0-3 0 0,-2-1 0 16,0 0-144-16,1-2 0 0,-1-1 0 0,-1-1 128 16,1-2-128-16,-1 0 192 0,0-2-192 0,0 0 192 15,0-2-64-15,-1 0 0 0,2-5 0 0,-1-1 0 16,0-1-128-16,0-2 0 0,0-3 0 0,0-1 0 15,0-2 0-15,1-5 0 0,0 0 0 0,2-4 0 0,-1-3 0 16,1 1 0-16,-1-1 0 0,2 3 0 0,1-5 0 0,-1 6 0 16,2-3 0-16,0 0 0 0,0 1 0 0,2-1 0 15,-1 5 0-15,1 3 0 0,-2 2 0 0,1 3 0 16,-1 0 0-16,1 6 0 0,-3-1 0 0,3 5 0 16,-4 2 0-16,2 0 0 0,-1 2 0 0,0 2 0 15,-1 0-144-15,0 3 144 0,2 1 0 0,0 1 0 16,2 3 0-16,1 2 0 0,2 4 0 0,-1 1 0 15,3 5 0-15,-1 0 0 0,1 3 0 0,0 2 0 16,2 4 0-16,1 4 0 0,0 3 0 0,0-1 0 16,-1 3 0-16,0 0 0 0,-2 0 0 0,-1-3 0 0,-1-1 0 15,0-2 0-15,0-2 0 0,-1 0 0 0,-1-3 0 16,0-3 0-16,-2-3 0 0,1 1 128 0,1-2-128 16,-2-3 0-16,0 1 0 0,0-3 0 0,-2 0 0 15,1-2 0-15,-1-1 0 0,1 0 0 0,-2-5 0 16,0 1 0-16,-1 1 0 0,0-4 0 0,-1-2 0 0,-1 1 0 15,-1-2-256-15,-1 0-64 0,2-1 0 16,-3-2-18448-16</inkml:trace>
  <inkml:trace contextRef="#ctx0" brushRef="#br1" timeOffset="5">27816 3459 19343 0,'0'-7'848'0,"-1"1"192"0,0 1-832 0,1 2-208 0,0 1 0 0,0 1 0 0,-1 1 0 0,-1-2 128 0,2-4-128 0,-2 1 0 0,-1-1 880 0,0 0 80 16,-2-2 0-16,0 2 16 0,0 0-624 0,-1 0-128 15,-1 1-32-15,2 3 0 0,-2-5 224 0,1 4 32 16,-2 0 16-16,1-1 0 0,-2 3 304 0,1 1 48 0,-1 0 16 0,-2 0 0 16,0 3-160-16,-2 2-32 0,-1-2 0 0,-2 4 0 15,-2 0 256-15,-2 2 64 0,1 0 0 0,-2 3 0 16,1 1-496-16,0-2-80 0,0 3-32 15,0 1 0-15,3 2 256 0,0-2 48 0,2 4 16 0,1-6 0 16,5 2-288-16,-1-3-64 0,0 2-16 0,2 1 0 16,3-3-304-16,2-1 0 0,0 0 128 15,2-1-128-15,2-2 0 0,2-2 0 0,2-1 0 0,0 0 0 16,3-4 0-16,2 0 0 0,1 2-128 0,0-3 128 16,3-4 0-16,1-1 0 0,1 0 0 0,1-2 160 15,1-1-16-15,-2 1 0 0,0-2 0 0,1-1 0 16,-1 0-144-16,1-1 0 0,1 1 0 0,-2-1 0 15,0 0 240-15,-3 0 16 0,1-3 0 0,-3 5 0 16,0-1-256-16,-1 0 0 0,-2 1 0 0,-2-1 0 0,-1 2 0 0,0 0 0 16,-3 1 0-16,1 0 0 0,-2 3 0 0,0-1 0 15,-1 3 0-15,0-1 0 0,0 3 0 0,0 0 0 16,-1 0 0-16,1 1 0 0,-1 1 240 0,1 2-48 16,1 3-16-16,-1-7 0 0,0 0-176 0,4 24 128 15,-1-13-128-15,1 0 128 0,1 3-128 0,0 1 0 16,1-2 0-16,0 2 0 0,2 0 128 0,-2 0 0 15,1 1 0-15,-1-3 0 0,2 2 0 0,-2 0-128 16,1-1 192-16,1-2-64 0,-1 0-128 16,1 0 0-16,-1-2 0 0,2 1 0 0,-1-4 0 0,1 3 0 15,0-4 0-15,-1 2 0 0,1-3 0 0,1-1 0 0,-1 1 0 16,1-2 0-16,-1-1 0 0,0-2 0 0,0 0 0 16,1-5 0-16,-2 2-288 0,2-3-32 0,-1-1-16 15,-2 0-18096-15</inkml:trace>
  <inkml:trace contextRef="#ctx0" brushRef="#br1" timeOffset="6">28562 3197 27647 0,'-6'0'1216'0,"2"3"256"0,0-3-1168 0,2 1-304 16,1 0 0-16,1 0 0 0,-2 2 0 0,0-2 0 0,-2 4 0 0,-2 2 0 0,-3 2 0 0,-1 2 0 0,1 2 160 0,-3-2-160 0,2 2 720 0,-1 2 64 15,1 1 16-15,1-1 0 0,-1 1 432 0,0 2 96 16,-1 3 16-16,-2-2 0 0,1 6-208 0,0 0-48 16,-2 3 0-16,0 1 0 0,2 0-528 0,-2 2-112 15,1 0-32-15,-1 1 0 0,1-2-272 0,0-2-144 16,3 1 160-16,0-2-160 0,3-1 0 0,1-4 0 0,1-1 0 16,0-3 0-16,1-2 0 0,1-3 0 0,0-3 0 0,2-4 0 31,1-1-1152-31,0 0-208 0</inkml:trace>
  <inkml:trace contextRef="#ctx0" brushRef="#br1" timeOffset="7">28076 3299 41055 0,'-4'0'896'0,"0"0"192"0,2 0 48 0,1 1 16 0,2 1-912 0,1 3-240 0,2-1 0 0,2 5 0 0,3 2 144 0,5 2-16 15,4 8 0-15,4 2 0 0,3 3 0 0,1-2-128 16,1 2 192-16,2 0-64 0,-1-3-128 0,1-1 192 16,0-4-192-16,0 0 192 0,-2-2-192 0,-1 0 0 15,-1-4 0-15,-1 1 0 0,1-2 0 0,-1 0 0 16,-1-1 0-16,-2-3 0 15,-1 3-400-15,0-3-64 0,-2 1-16 0,-2 1-17808 16</inkml:trace>
  <inkml:trace contextRef="#ctx0" brushRef="#br1" timeOffset="8">27630 4654 17503 0,'3'-5'1552'0,"1"-1"-1232"0,0 2-320 0,-2 3 0 0,1-2 128 0,0 1-128 0,3-3 144 0,4-2-144 0,3-7 512 0,2 2 16 0,-2-1 0 0,-2 2 0 16,2 1-288-16,-5 2-64 0,1 1-16 0,-3 2 0 15,0-1 640-15,-2 3 128 0,0 0 32 0,-3 3 0 16,0 0 96-16,-1 0 32 0,-1 3 0 0,-1 1 0 16,-1 4 96-16,-2 2 32 0,-1 2 0 0,-1 3 0 15,-1 2-96-15,-2 3-16 0,-1 5 0 0,-1 1 0 16,-1 5-208-16,0 1-64 0,-2 5 0 0,0 1 0 0,-1-1-320 0,0 0-80 16,0 1-16-16,-1 4 0 0,-2 3-128 0,-2 7-32 15,-3 1 0-15,1 4 0 0,-2 0-64 0,-2 3-32 16,-1-4 0-16,-3 4 0 0,0 2 32 0,-3-2 0 15,2-3 0-15,1-4 0 0,2-2-192 0,1-5 160 16,4-3-160-16,0-7 160 0,4-1 288 0,3-3 48 16,0-3 16-16,1 0 0 0,2-2-320 0,2-3-48 15,-1-2-16-15,1 1 0 0,0 2-128 0,-1-4 0 16,1 0 0-16,0-6 0 0,0 0 320 0,1-3-32 16,1 0 0-16,1-2 0 0,-1 0 0 0,1-4 0 0,-1 1 0 15,0-2 0-15,3 1-288 0,-2-4 128 16,0 2-128-16,2 1 0 0,1-3 160 0,0 1-160 15,2-3 128-15,-1 0-128 0,3 0 256 0,-1 1-16 0,1-1-16 0,0 0 0 16,1 0-224-16,1 0 0 0,0 1 0 0,1-2 0 16,2 0 224-16,-3 1-48 0,0 0-16 0,0 0 0 15,0 0-160-15,22-10 0 0,-15 6 144 0,1 3-144 16,-2 0 0-16,3-1 0 0,2 0 0 0,1 1 0 16,2 1 0-16,1 0 0 0,1 0 0 0,1 0 0 15,3 3 128-15,1-1-128 0,1 3 160 0,2-3-160 16,3 2 0-16,1-2 0 0,3 2-176 0,3 1 176 15,0 0 0-15,1 1 0 0,1 0 0 0,-2-1 0 16,3 1-128-16,3 1 128 0,3 1 0 0,3 0 0 16,-3-1 0-16,3 1 0 0,0 0 0 0,0 0 0 0,-1 3 0 15,0-1 0-15,-3-3 0 0,-1 2 0 0,-2-6 0 0,2 1 0 16,0-3 0-16,2 3 0 0,-1-3 0 0,0 4 0 16,1 0 0-16,1 0 0 0,-3-1 0 15,-2 0 0-15,-2 1 0 0,-1-1 0 0,-4 0 0 0,-1 1 0 16,1 0 0-16,-3 0 0 0,-2 0 0 0,-2 0 0 15,1-3 0-15,-3 3 0 0,-1 0 0 0,-1 0 128 16,-2 0 0-16,-2-1 0 0,-1 1-128 0,-1-1-144 16,-1-2 144-16,-1 0-208 0,0 1 208 0,-2 1 0 15,0-3 0-15,0 0 0 0,-1 2 0 0,1-3 0 16,-2 2 0-16,1-2 0 0,-2 1 0 0,1-1 0 16,-2 0 0-16,1 0 0 0,-2 0 0 0,-1 0 0 15,0 0 0-15,0 0 0 0,0 0 0 0,-1-1 0 0,-1 1 0 16,0-1 0-16,-1 0 0 0,-1 1 0 0,2-3 0 0,-2 2 0 15,-1 0 0-15,1 1 0 0,1 0 0 0,-1-3 0 16,0 2 0-16,-1 0 0 0,1-1 0 0,1 0 0 16,0 1 0-16,-1 0 0 0,1-2 0 0,-1 1 0 15,0 0 0-15,-1-1 0 0,0 0 0 0,0-2 0 16,-1 2 0-16,-2-2 0 0,1-2 0 0,-3 0 0 16,1 1 0-16,-2-5 0 0,0 1 0 0,-2-4 0 15,0-3 400-15,-3-5-16 0,-1-6-16 0,-1-1 0 16,-2-5-368-16,-1 0 144 0,0-5-144 0,-1 1 0 15,-1-3 0-15,0-1 0 0,-2-2 0 0,0 3 0 16,2-1 144-16,-5 0-144 0,0-2 0 0,-3 0 144 16,0 1 64-16,-3 1 16 0,0 1 0 0,-2 4 0 0,-1-3-224 15,0 4 0-15,-1 4 0 0,1 0 0 0,3 5 144 0,-2 1-144 16,-1-3 128-16,-1 1-128 0,1-3 0 0,3 5 0 16,-1 0 0-16,1 1 0 0,1 1 0 0,2 0 128 15,3 2-128-15,-1-3 128 16,2 0-128-16,3-1 0 0,3 5 0 0,0 0 0 0,0-6 0 0,2 0 0 15,1 0 0-15,2 1-176 0,-2-3 176 0,2 5 0 16,1 0-144-16,0 4 144 0,2-1 0 0,-1 3 0 16,0 0 0-16,2 2 0 0,1 4-144 0,1-2 144 15,0 2 0-15,1 1 0 0,2 0-208 0,-1 2 64 16,2-1 16-16,1 3 0 16,0 2-640-16,1-1-112 0,-1 1-16 0,2 1-16 15,0 3-160-15,-1 0-16 0,0 1-16 0,1-3 0 16,0 3-176-16,-1 3-48 0,1-2 0 0,-2 3-16960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41:32.4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4512 15355 10127 0,'-4'-6'896'0,"1"1"-704"0,0 2-192 0,1-2 0 0,1 2 512 0,1 2 80 15,1-2 16-15,-1 0 0 16,1-3-2336-16,2-2-448 0,-1-2-112 0,0 0-16 15,2-1 1136-15,0 4 208 0,-2 1 64 0,1 1 0 0,-2 1 1664 0,2 2 320 0,-3 2 80 0,1 0 16 16,-1 1 560-16,-1 0 112 0,1 1 32 0,0-2 0 16,0 2-928-16,0-1-176 0,0-1-32 0,0 0-16 15,0 0 32-15,0 0 0 0,0 0 0 0,0 0 0 16,0 0 64-16,0 0 32 0,0 0 0 0,0 0 0 16,0 0 896-16,0 0 176 0,0 0 48 0,0 0 0 15,0 0 0-15,0 0 16 0,0 0 0 0,0 0 0 16,0 0-496-16,0 0-96 0,0 0-32 0,0 0 0 0,0 0-784 15,0 0-144-15,0 0-48 0,0 0 0 0,11 16-400 16,-9-12 0-16,1-1 0 0,0 1 0 0,1 1-144 0,0 0-16 16,-2 1 0-16,2 3 0 0,-2 2-48 0,1 3-16 15,-1 3 0-15,0 3 0 0,-4 3 16 0,1 2 0 16,-1 1 0-16,-2 6 0 0,-1 6 208 0,-1 6 0 16,0 4 0-16,-2 5 0 0,0 3 0 0,-1-1 0 15,0 0 0-15,-1-2 0 0,0 0 0 0,-1 0 256 16,1 0-48-16,1-4-16 0,-1-1 160 0,1-6 32 15,0-1 0-15,3-3 0 0,0-5-384 0,1-2 0 0,1-5 0 16,1-3 0-16,0-7-144 0,2-4 144 0,0-6-160 16,-1-1-11888-16,4-4-2384 15</inkml:trace>
  <inkml:trace contextRef="#ctx0" brushRef="#br0" timeOffset="634.58">5252 15348 28559 0,'-4'5'2544'0,"-1"-3"-2032"15,0 1-512-15,0-2 0 0,0 2 3008 0,1-1 512 0,1 3 112 16,-3-1 16-1,-4 6-4608-15,-5 2-896 0,-4 4-192 0,-2 5-48 16,1 1-192-16,-1-1-32 0,3 4-16 0,-1 0 0 0,1 2 2688 0,-1 2 544 0,1 0 96 0,0-2 32 16,4 2 960-16,-1-2 208 0,2 1 48 0,1 1 0 15,2-6-928-15,1 5-176 0,2-4-48 0,2 4 0 16,1 0-864-16,2 3-224 0,2 2 0 0,1 2 0 16,3 2-352-16,1-2-112 0,1-1-32 15,0-3 0-15,2 0 192 0,-1-5 48 0,3 0 0 0,0-2 0 16,1-2 256-16,1-4 0 0,3-3-128 0,1-1 128 0,1-3 0 0,2-2 0 15,1-6 0-15,1 0 0 0,0-7 240 0,0-1 48 16,0-2 16-16,0-6 0 0,0 1-112 0,-1-8 0 16,1 2-16-16,-3-5 0 0,1 1 16 15,-2-3 16-15,-2 1 0 0,1-7 0 0,-1-4 304 0,-1-4 64 16,-3-6 16-16,-1 4 0 16,-4-2-128-16,-3 2-16 0,-1 0-16 0,-4 3 0 0,-3 2-432 0,-2 1 0 0,-2 5 128 15,-2 1-128 1,-2 3 0-16,-2 1-224 0,-2 6 48 0,-3-4 16 0,-4 6 160 0,1 1 0 0,-2 4 0 15,0-1-128 1,1 8 128-16,-1-1 0 0,1 1-144 0,1 4 144 0,2-4-288 0,0 3 16 0,2-1 0 0,2-2-12608 16,1-1-2528-16</inkml:trace>
  <inkml:trace contextRef="#ctx0" brushRef="#br0" timeOffset="11757.02">13137 15767 2751 0,'-2'0'256'0,"-2"-2"-256"0,1 2 0 0,1 0 0 15,1 0 3520-15,0 0 672 0,-1 0 128 0,0 0 32 16,-2 0-1984-16,0 0-384 0,-1 0-64 0,2-1-32 16,0-1-1504-16,1 1-384 0,1-3 0 0,-1 1 0 15,1 0-512-15,0-1-192 0,0 2-16 0,-1-4-16 16,0 2 480-16,-1 2 80 0,0-2 32 0,-1 3 0 0,-1-2 592 0,-1 2 112 15,-2 1 16-15,1-1 16 0,0 1 304 0,-2-2 64 16,0 2 16-16,-2 0 0 0,3 0 288 0,-4-3 48 16,1 2 16-16,1-3 0 0,-1 1-112 0,-1-2-32 15,1 0 0-15,-3 1 0 0,-1-3-400 0,0 0-80 0,-2 2 0 16,0-4-16-16,-2 2-432 0,-3-1-64 16,0 2-32-16,-3 1 0 0,2 0-320 0,-1 4-64 15,-1 2-16-15,-2 2 0 16,0 4-176-16,-2 1-32 0,1 4-16 0,-2 0 0 0,-1 5 320 0,2 1 144 15,-2 1-128-15,0 0 128 0,0 2 144 0,-2 3 112 0,-1 1 32 0,2-1 0 16,2 0-96-16,3-2-32 0,4 0 0 0,3-4 0 16,4-3-32-16,2-1-128 0,2 2 192 0,1-3-64 15,1-1 16-15,1-1 0 0,2 0 0 0,-1 1 0 16,2-1-144-16,2-1 0 0,2 1 0 0,0-3 0 0,2 1 0 16,0 0 0-16,1-1 0 0,2 0-176 0,1-1 176 0,4 1-128 15,0-1 128-15,2-1-128 0,3 0 128 0,0 3 0 16,2-3 0-16,1-2 0 0,3 3 192 0,2-3-48 15,1 1 0-15,0 1 0 0,4-1-144 0,0 0 0 16,1 1 144-16,3-1-144 0,2 0 192 0,0 1-16 16,3 2-16-16,0-2 0 0,-2 1-160 0,0 0 128 15,-1-1-128-15,-2-1 128 0,-3 1-128 0,1-1 0 16,-4-1 0-16,-1 3 128 16,-1-3-128-16,-4 2 0 0,0 1 0 0,-5-1 0 15,-2 1 0-15,-1 0 0 0,-1 2 0 0,-2 2 128 0,-1-1-128 0,1 1 0 0,-2-1 0 16,-2 1 0-1,2 0 0-15,-2 0 0 0,0 1 0 0,0 0 0 0,-2 2 0 0,0-2 0 16,-1 1 0-16,0 2 0 0,-1-1 0 0,0 2 0 16,-2 1 0-16,-1 0 0 0,0-1 0 0,-2 3 0 15,-2 2 0-15,0-2 0 0,-2 2 0 0,-1-3 0 0,-1-1 0 0,0-1 0 16,0 1 0-16,-2-6 0 16,3 0 0-16,0-3 0 0,1 1 0 0,-1-3 240 15,1-1-48-15,0 1 0 0,0-2 0 0,0 1-16 0,0-1 0 0,-2-2 0 16,1 1-176-16,0-1 0 0,0 2 0 0,-3-2 128 15,0 1-128-15,-2-2 0 0,-1 0 0 0,-3 2 0 16,-2-2-192-16,-2 0 192 0,0 1-160 0,-1 0 160 0,-1 2 0 0,-1-1 0 16,0 2 0-1,-1 0 0-15,4 2 0 0,1-3 0 0,2-1 0 0,3 1 0 0,2-4 0 0,2 0 0 32,3 0 0-32,4 0 160 0,2-4 48 0,2 1 16 15,2-1 0-15,2-3 0 0,2 1-80 0,3-4-16 0,3-1 0 0,0-1 0 16,3-4-128-16,0-2 0 0,4 0 0 0,0-3 0 0,1 0 0 0,-2-3 0 15,0 0 0-15,0-4 128 16,-2 1-128-16,0-3 0 0,-1-2 0 16,-2 0 0-16,0 5 0 0,-1-1 0 0,1-6 144 0,1-2-144 0,1-3 336 0,2-3 0 15,0-2 0-15,4 0 0 0,0-1-32 16,1 5-16-16,-2 0 0 0,1 2 0 0,-2 3-288 0,0 2 0 16,-2 2 0-16,0 2 0 0,-2 1 0 0,1 3 0 15,-3 4 0-15,0-1 0 16,-2 4 0-16,-2 1 0 0,-1 1 0 0,-1 0 0 0,0 5-368 15,-2 3 32-15,1 0 0 0,-2 3 0 16,0 4-272-16,0 1-48 0,1 3-16 0,1 4-18448 0</inkml:trace>
  <inkml:trace contextRef="#ctx0" brushRef="#br0" timeOffset="17357.68">20030 15765 23039 0,'0'-4'2048'0,"0"-1"-1648"0,-2 1-400 0,2 3 0 16,0 0 1296-16,-1-3 176 0,1-2 48 0,-1-5 0 15,1-1-2144 1,-1-6-416-16,1-2-96 0,-3 3-16 0,2-1 528 15,0 3 112-15,-2 1 0 0,1 3 16 0,-2 4 1664 0,0-2 336 0,1 6 64 0,-1 1 16 0,0 4 416 16,1 6 96-16,-1 2 16 0,0 7 0 0,0 2-1088 0,-1 4-192 16,2 4-64-16,-1 3 0 0,-1 1-448 15,1 4-80-15,-1-2-32 0,1 7 0 0,-1 0-208 16,-3 1 0-16,2 2-144 0,-1-6 144 0,0-3 0 16,2-4 0-16,0-2 0 0,1-1 0 0,-1-2 0 15,0 0 320-15,0-3-64 0,0-5 0 0,2 1 0 16,2-7-16-16,0 0 0 0,2-5 0 0,0 0-112 0,2-1-128 15,2 1 176-15,2-3-176 0,2 0 176 0,1 2-176 16,1-3 160-16,2 1-160 0,3 4 144 0,2-5-144 16,3 2 128-16,0 1-128 0,1-2 128 0,0 0-128 15,3-1 128-15,1 1-128 0,-1-3 0 0,-1-4 0 16,4 0 0-16,-2-2 0 0,0 0 0 0,-2-1 0 0,1-2 0 16,0 0 0-16,1 1 0 0,-1-1-144 0,-1 3 144 15,0 1 0-15,-2-1-256 0,0 3 48 0,-1 1 16 0,-1 2 0 31,-1-1-512-31,-3 1-80 0,0 1-32 0,-1-1 0 16,-2 2-656-16,-2 1-128 0,0-1-16 0,-1-2-16 16,-1 0-416-16,-2-1-96 0,0 1-16 0,-2-1-6064 0,-2 1-1216 0</inkml:trace>
  <inkml:trace contextRef="#ctx0" brushRef="#br0" timeOffset="17769.14">20569 15583 25791 0,'-4'-9'2304'0,"0"3"-1856"0,-1-3-448 0,2 5 0 0,1 1 2224 0,1 2 336 0,0-3 80 16,-1-1 16 0,-2-2-4112-16,-1-6-816 0,1 2-160 0,0 0-48 15,1 2 176-15,2 7 16 0,-2 2 16 0,1 2 0 0,0 7 2080 0,0 5 432 0,1 4 80 0,-2 7 0 16,2 6 1408-16,-2 6 256 0,2 5 64 0,1 8 16 16,0 0-384-16,0 3-80 0,0-1 0 0,-1 8-16 15,0 8-96-15,-3 6-16 16,-1 3 0-16,-4-1 0 0,0-8-384 0,-4 0-96 0,-2 2-16 0,-2-1 0 15,-2-1-448-15,0-4-80 0,-1-3-32 0,-1-6 0 0,0-6-144 16,0-4-16-16,1 0-16 0,1-6 0 0,3 0-240 0,0-5 0 16,4 0 0-16,3-5 0 15,4 0-384-15,5-3-192 0</inkml:trace>
  <inkml:trace contextRef="#ctx0" brushRef="#br0" timeOffset="31767.8">9577 15437 39615 0,'-1'-2'3520'0,"-2"-1"-2816"0,2 3-560 0,1 0-144 0,0 0-240 0,-1-2-80 15,-2 0 0-15,1 1-16 16,-3 0-1472-16,-1 1-304 0,0-3-48 0,-2 6-16 15,0-3 256-15,0 4 64 0,-1-1 0 0,1 2 0 0,0 1 1856 0,1 2 576 16,1-2 0-16,1 1 16 16,1-3 1328-16,3 0 272 0,0-2 48 0,1 1 16 15,0-3-784-15,1 0-144 0,0-4-48 0,0 2 0 0,1-1-736 0,-1 1-160 16,0 0-16-16,-1-1-16 0,0 3-128 0,0 0-32 16,0 0 0-16,0 0 0 0,0 0-16 0,0 0-16 15,0 0 0-15,0 0 0 0,-7 22-160 0,5-17 0 16,1 0 0-16,0-3 0 0,1 2 0 0,0-1 0 15,1 0 0-15,0-3 0 0,2 2 0 0,-1-2 160 0,1 0-160 0,-1 0 160 16,2-2-160-16,-1 2 192 0,0-2-192 0,0 1 192 16,-1-1-192-16,1 1 0 0,-2 1 144 0,1-2-144 15,0 0 176-15,-1 2-48 0,0-1 0 0,-1 1 0 16,0-1 80-16,0 1 16 0,0 0 0 0,0 0 0 0,0 0-48 16,0 0-16-16,0 0 0 0,0 0 0 0,0 0-160 0,0 0 0 15,0 0 0-15,0 0 128 0,0 0-128 0,-5 20 0 16,4-20 0-16,-2 0 0 15,2 0 0-15,-1-2 0 0,-1 1 0 0,1-1 128 16,-1 1-128-16,0-1 192 0,-1 2-192 0,0 0 192 16,-1 0-192-16,0 0 0 0,0 3 144 0,-1-1-144 15,1 1 0-15,-1 0 0 0,1 2 0 16,-1 2 0-16,1-4 0 0,0 2 0 0,1-1 0 0,-1 1 0 16,3 0 0-16,-2 1 192 0,0-2-64 0,2-1 0 15,1 1-128-15,-1-1 144 0,2 0-144 0,-1-1 160 16,1-1-160-16,0 1 0 0,0-2 0 0,-1 0 0 15,1 2 0-15,-1-1 0 0,0 2 0 0,-1 0 0 16,0 1 0-16,-2 1 0 0,-1 2 0 0,0 3 0 16,0-1 0-16,-1 4 0 0,-3 1 0 0,1 4 0 15,-1 2 0-15,-1 0 0 0,3 0 0 0,-2-1 0 16,2 1 0-16,-1-1 0 0,2 2 0 0,-3-4 128 16,2 0-128-16,0 1 0 0,-2-2 0 0,0-1 0 15,1-1 0-15,-1 3 0 0,-1-3 0 0,-1 0 0 0,0 1 0 0,0-4 192 16,1 0-192-16,1-2 192 0,1-2-192 15,-1-1 0-15,3-2 0 0,1-1 0 0,-1-1 0 0,1-2 0 16,0 0 0-16,1-2 0 0,0 0 0 0,1 1 0 16,0 1 0-16,1-4 0 0,-1 3 0 0,1 0 0 15,0 1 0-15,1 0 0 0,1 0 0 0,0 0 0 16,-1 0 0-16,2 0 0 0,-1 0 0 0,0 1 0 16,0-1 0-16,0 0 0 0,0 0 0 0,0 0 0 15,0 0 0-15,0 0 0 0,0 0 0 0,18 12 0 16,-16-12 0-16,-1 0 0 0,2 0 128 0,-2 0 0 0,1-1 0 15,0 0 0-15,-1 1 32 0,1-2 0 0,1 0 0 0,-1 1 0 16,2 1-160-16,-2 0 0 0,2 0 0 16,0-1 0-16,-2 1 0 0,2 0 0 0,0 0 0 0,-2 0 0 15,2 0 0-15,0 0 0 0,-2-3 0 0,1 3 0 16,-1-1 0-16,-1 1 0 0,1 0 0 0,-1 0 0 16,0 0 0-16,-1 1 0 0,0-1 0 0,0 0 0 15,0 3 0-15,0-2 0 0,0-1 0 0,-1 0 0 16,1 0 176-16,0 0-48 0,0 0-128 0,0 0 192 15,0 0-16-15,0 0-16 0,0 0 0 0,0 0 0 0,0 0-32 16,0 0 0-16,23 0 0 0,-13-1 0 16,3-4-128-16,0 0 0 0,4 1 0 0,2-1 0 0,0 2 0 15,2-1 0-15,1 3 0 0,0-1 0 0,3 0 0 0,0 4 0 16,-1 0 0-16,2 0 0 0,0 3 0 0,0 0 0 16,-1 1 0-16,0 0 0 0,-2-1-144 0,2-1 144 15,-2 0 0-15,0-2 0 0,-4 1 0 0,2-3 0 16,3 0 0-16,1-2 0 0,1-1 0 0,-3-1 0 15,-1 0 0-15,3 2 0 0,4-6 0 0,-2 5 0 16,-1-5 0-16,-3 5 144 0,-2-2-384 0,-3 3-80 0,-5 2 0 16,-2 0-16-1,-3 2-448-15,-3 0-96 0,-3 4-16 0,-3 3-19136 0</inkml:trace>
  <inkml:trace contextRef="#ctx0" brushRef="#br0" timeOffset="32116.6">10004 15576 9215 0,'-2'0'816'0,"-1"-2"-656"0,-2 2-160 0,0-2 0 0,1 1 6096 15,0-1 1200-15,1 1 224 0,-5-1 48 0,-3-1-5296 0,-4-1-1056 16,-1 0-224-16,3 0-32 0,0 0-752 0,3 0-208 15,3 2 0-15,2 1 128 0,0 2 320 0,3 1 80 16,-1 6 16-16,1-1 0 0,2 7-48 0,0 6-16 16,0 4 0-16,1 9 0 0,-1 4-288 0,1 5-48 15,-1-2-16-15,-1 10 0 0,0 7-128 0,-3 8 0 16,-1 10 0-16,-2 1 0 16,-2-4 128-16,-2 0 64 0,-3-1 0 0,-2 0 0 0,-4 3 0 0,-2 1 0 0,-1 1 0 15,-3-4 0-15,-2-2 80 0,0-6 32 0,-3-2 0 16,0-10 0-16,0-5-304 0,3-7-144 0,1-3 16 0,3-12-20464 31</inkml:trace>
  <inkml:trace contextRef="#ctx0" brushRef="#br0" timeOffset="33303.87">16868 15746 38703 0,'-10'-1'3440'0,"1"-2"-2752"16,3 1-560-16,5 1-128 0,0 1 336 0,-1-3 48 0,-3 0 0 0,-1-2 0 16,1-2-384-16,7-1-208 0,7 0 16 0,9-1 16 15,8 1 576-15,7-2 112 0,8-1 32 0,5-1 0 16,3 1-240-16,3-1-48 0,2 3-16 0,-2 1 0 15,0 7-240-15,-5-3 0 0,-3 5 0 0,-6 2 0 16,-1 3 0-16,-5-1 0 0,-3 4 0 0,-7 1 0 16,-4-1 0-16,-4 4 0 0,-4 0 0 0,-4 2 0 15,-5 3 192-15,-2 0-64 0,-5 2-128 0,-3 0 192 16,-2-1 32-16,-2-1 0 16,-4-1 0-16,0 0 0 0,-3 0 48 0,-2-4 16 0,-3 3 0 0,2 0 0 0,1-2-128 15,-3 2-32-15,-4 6 0 0,1-4 0 16,0 1-128-16,2 1 0 0,2-3 0 0,2 1 0 0,2-2-320 0,3 1 48 15,1-3 16-15,2 1 0 16,3 1 128-16,2-4 128 0,4-1-192 0,3-3 192 0,3-1 0 0,3 0 0 16,4-3 0-16,5 1 0 15,4-1 0-15,4-2 192 0,6 2-48 0,3 0-16 16,1-1-128-16,0 1 0 0,2 1 0 0,-3 1 0 0,-3 0-192 0,-5 1 0 16,-4 2-16-16,-5 0 0 0,-3 1 16 0,-6 1 0 0,-2 4 0 15,-5-3 0-15,-4 4 192 0,-2-2 0 0,-4 2 0 16,-3 0 0-16,-1 1 368 0,-5 1 16 0,-3 4 0 0,-2-3 0 15,-1 2 112-15,1-4 16 0,3-2 16 0,1-2 0 16,3 1-112-16,3-2-32 0,1 2 0 0,0-3 0 16,2 1-256-16,1 0-128 15,-2-1 0-15,-2 1 128 0,-2 4-272 0,-3 1-64 0,-3 2-16 0,-3 0 0 16,-3-2-736 0,-8 1-160-16,-4-4-32 0,-8-2-18496 0</inkml:trace>
  <inkml:trace contextRef="#ctx0" brushRef="#br0" timeOffset="34018.94">23241 16253 37775 0,'-15'3'3360'0,"3"-6"-2688"0,4 1-544 0,7 1-128 0,2-3 784 0,-2 0 128 16,-3 0 32-16,-2-4 0 0,3-5-944 0,5-1-304 16,9-1 0-16,9-1 0 0,7 3 304 0,5 0 192 15,5 1-16-15,5 4-16 0,4 2 192 0,2 2 32 16,3 5 16-16,-3 2 0 0,2 2-64 0,-2 1-16 15,-2 1 0-15,-2 3 0 0,-3 1-160 0,-1 0-32 16,-1 2-128-16,-3-2 192 0,-1 1-192 0,-6-1 0 16,0 0 0-16,-6-3 0 0,-2-2 0 0,-5-1 0 15,-3-1 0-15,-6-4-19344 0</inkml:trace>
  <inkml:trace contextRef="#ctx0" brushRef="#br0" timeOffset="35760.41">24837 15597 33167 0,'-3'3'2944'0,"-1"5"-2352"0,0-2-464 0,2-1-128 15,-1-1 1184-15,-2 4 224 0,-1 10 32 0,-5 6 16 16,-3 13-2288-16,-2 5-464 0,2 8-96 0,0 1-16 0,2-1 1680 16,-1 2 336-16,2 0 64 0,0-1 16 0,-1 2 496 0,-1 1 96 31,1-3 32-31,1 0 0 0,-2-5-640 0,0-3-128 0,2-4-32 0,-2 0 0 0,3-3-256 0,0-1-64 15,2 0-16-15,0-2 0 32,2-3-560-32,2-3-96 0,2-6-32 0,3-1-18096 0</inkml:trace>
  <inkml:trace contextRef="#ctx0" brushRef="#br0" timeOffset="36156.4">25547 15825 35935 0,'-4'2'3200'0,"-2"-4"-2560"0,0 1-512 0,0-4-128 0,0 1 1520 16,2 2 272-16,-1 0 64 0,-4-5 16 16,-3 1-2224-16,-3-3-448 0,-1 2-96 0,0 3 0 15,2 4-64-15,1 4 0 0,-2 7 0 0,-2 5 0 0,3 0 1168 16,-3 7 240-16,-7 10 32 0,-3 9 16 0,-4 4-176 0,0 3-48 15,-1 3 0-15,1 0 0 0,0 3 384 0,3-7 80 16,-1 1 16-16,3-3 0 0,3 0-304 0,3-3-48 16,2 3-16-16,4-5 0 0,3-1-384 0,5-3 0 15,4-4-224-15,6-2 80 0,6-7-48 0,5-3 0 16,6-3 0-16,5-7 0 0,5-4 0 16,6-6 0-16,7-4 0 0,6-7 0 0,4-5 192 0,4-5-128 15,2-3 128-15,2-9-128 0,-1-4 128 0,-2-4 0 0,-4 1 128 0,0-5-128 16,-5 0 0-16,-5-2 128 0,-4 3-128 15,-9-3 0-15,-6 1 0 0,-8 0 128 0,-7 3-128 0,-7-2 0 16,-8 2 384-16,-8 1 16 0,-5 4 0 0,-8 0 0 16,-6 3-96-16,-6 2-32 0,-1 3 0 0,-6 4 0 15,-4 3-272-15,-6 4 0 0,-3 1 0 0,-3 5 0 16,1 1-496 0,-1 1-48-16</inkml:trace>
  <inkml:trace contextRef="#ctx0" brushRef="#br0" timeOffset="38220.97">27649 15691 11967 0,'-3'-3'1072'0,"-1"-2"-864"0,1 4-208 0,2-3 0 0,0 3 1008 0,1 1 144 15,1-1 48-15,-1-2 0 0,0 1-624 0,1-3-112 16,1 1-16-16,-1 2-16 0,0-2 1456 0,0 4 288 0,1 1 64 0,-2 2 16 15,-2 2-128-15,1 2-16 0,-3 3-16 0,1-1 0 16,-2 4-496-16,-3 2-80 0,-2 5-32 0,-2 0 0 16,-2 2-784-16,-2 1-176 0,0 3-16 0,0-1-16 15,-1 1-336-15,0 0-160 16,-1 2 160 0,1 1-160-16,2-1 0 0,0-2 0 0,3-1 0 15,2 0 0-15,0-4 0 0,3 0 128 0,2 0-128 16,0-4 0-16,2 0 0 0,2-1 176 15,1-3-176-15,1-2 160 0,3-2-160 0,1-2 0 16,2-1 0-16,3-5 0 16,3 1 0-16,4-2 128 0,4-3-128 0,5-2 0 15,2-1 128-15,8 0-128 0,3-3 128 16,3 2-128-16,5 1 0 0,1-3 0 16,0 3 0-16,0 0 0 0,1 1-320 0,-1 0 16 15,2-1 0-15,-1-1 0 0,-4 1-688 0,-4 0-144 16,-4 0-16-16,-4 0-10128 0,-8-1-2032 0</inkml:trace>
  <inkml:trace contextRef="#ctx0" brushRef="#br0" timeOffset="38523.87">28369 15483 40543 0,'-7'4'3600'0,"-1"0"-2880"0,2 1-576 0,3-1-144 0,2-3 496 0,-1 4 64 0,-4 1 16 0,-6 7 0 16,-1 4-416-16,-2 5-160 0,-1 7 128 0,1 3-128 16,0 3 224-16,0 4-32 0,-2 3-16 0,0 6 0 15,-2 2 272-15,-1 7 64 0,-2 7 16 0,-1 2 0 16,-2 7 240 0,-1 0 32-16,1 1 16 0,3 0 0 15,-3 1-352-15,2 5-64 0,1 2-16 16,1-2 0-16,1-9-384 0,2-3 0 0,2-3-144 0,3-9 144 0,2-4-784 15,2-10-48-15,4-9-16 0,3-11-20256 0</inkml:trace>
  <inkml:trace contextRef="#ctx0" brushRef="#br0" timeOffset="42140.03">31914 15509 31327 0,'-2'0'2784'0,"-1"-1"-2224"0,2-1-560 0,1 2 0 0,1 0 1488 0,-1 0 192 16,0 0 48-16,0-2 0 0,-2 1-1168 0,-1-1-240 16,1 4-32-16,2-2-16 0,0 0-48 0,-24 14-16 15,11-5 0-15,-5 5 0 0,-4 3 304 0,-4 3 48 16,-2 6 16-16,-7 3 0 0,-2 5-352 0,-3 4-64 0,-2 3-16 0,0 5 0 16,0 2-144-16,3 5 0 0,0 2 0 0,1 6 128 15,2 5 64-15,2 4 16 0,3 3 0 0,3 0 0 16,5-3-80-16,3-2-128 0,2 0 176 0,3-4-176 15,4-2 144-15,3-7-144 0,3-1 0 0,5-6 144 16,4-2-144-16,5-9 0 0,3-2 0 0,5-6 0 16,6-6-176-16,3-5 48 0,2-5 0 0,3-4 0 15,2-4-96-15,6-5-16 16,9-5 0-16,1-4 0 0,6-3 240 0,-2-2 0 16,-1-2 0-16,-3-1 0 0,-2-3 0 0,-5 0 0 15,-7-1 0-15,-3-2-144 0,-1-2 288 0,-4-3 64 16,-1-3 16-16,-2 0 0 0,-5 0 96 0,-1-1 0 15,-5-4 16-15,-5 0 0 0,-3 3-112 0,-8-2-32 16,-3-1 0-16,-5 4 0 16,-4 4-16 15,-5 0-16 0,-3 5 0-31,-6 4 0 31,-5 7 16-15,-6 3 0-16,-3 7 0 16,-5 2 0-16,-2 5 48 15,-2 2 16-15,-1 4 0 16,2 5 0 0,6-2 112-16,1 2 32 15,2 5 0-15,3-4 0 0,3 2-64 31,3 2 0-31,0-4 0 0,4 2 0 16,3-3-320-16,0 0 0 0,2-2 0 0,2-3 0 0,3-1-496 0,3-5-160 0,3-4-48 0,2-6-20368 16</inkml:trace>
  <inkml:trace contextRef="#ctx0" brushRef="#br1" timeOffset="64772.02">14103 7722 33167 0,'-10'2'2944'0,"3"2"-2352"0,3-1-464 0,1 0-128 16,2 0 0-16,-3 0 0 0,-4 7 0 0,-6 3 0 0,-3 4 0 0,-3 5-208 15,2 1 16-15,1 0 16 0,4-1 176 0,0 2 0 16,4-2 160-16,0 2-160 0,0-2 704 0,1 1 32 15,0 2 16-15,-2 1 0 0,2 1 272 0,-3-1 48 16,-1 5 16-16,-1-2 0 0,-1 1-544 0,-1 4-96 16,-2 0-32-16,0 1 0 0,-1 0-272 0,1-3-144 15,1 0 160-15,2-6-160 0,5-4 0 0,1-2 0 16,3-8 0-16,3 0 0 0,2-5 0 0,2-2 0 16,3-3 0-16,1 1 0 0,3-3 0 0,1-3 0 15,2 1 0-15,2-3 0 0,2 0 256 0,1-1 0 16,2 0 0-16,1-2 0 0,-1 2 128 0,4 1 48 0,0-1 0 15,3 1 0-15,0-1-432 0,0 2 0 0,0 2 0 0,2-3 0 16,1 1 0-16,1-1 0 0,-1-1 0 0,3-2 0 16,2 2 0-16,-1-4 0 0,2 0 0 0,-2 2 0 0,0-3 0 15,0 0 0-15,-2-1 0 0,-2 4 0 16,-2-1 0-16,-2 3-176 0,-1 1 176 0,-5 4-19376 16</inkml:trace>
  <inkml:trace contextRef="#ctx0" brushRef="#br1" timeOffset="65659.69">22471 7921 41471 0,'-7'1'3680'0,"2"2"-2944"0,3-1-592 0,2-1-144 16,0 3 0-16,-1-1-192 0,-2 3 32 0,-3 4 16 31,0 6-384-31,-3 1-80 0,1 5-16 0,0 1 0 0,2-2 496 0,1 1 128 0,1 0 0 0,-1-1 0 15,3 1 128-15,-1 1 80 0,0-4 32 0,-1 4 0 16,0 0 80-16,-1 3 32 16,-1 0 0-16,-1 1 0 0,-2 1-352 0,0-4 128 0,0 2-128 0,0-2 0 15,-1-1 0-15,3-3-240 0,0-1 48 0,2-6-11824 32,2-2-2352-32</inkml:trace>
  <inkml:trace contextRef="#ctx0" brushRef="#br1" timeOffset="66118.58">22436 7765 48831 0,'-7'-6'2176'0,"3"1"432"0,1 1-2096 0,3-1-512 16,3 2 0-16,1 0 0 15,1 0-640-15,2-4-224 0,4-3-48 0,6-3-16 16,4-2 704-16,5-1 224 0,3 1 0 0,4 0-160 0,2 4 160 0,2 4 0 0,1 2 0 0,1 4 0 15,-2 2-128-15,0 4 128 16,0 5-128-16,-3 2 128 0,-3 0-208 0,-2 6 32 0,-3 3 16 0,-4-2 0 16,-2 4 160-16,-4 0 0 0,-2 2 0 0,-5-2-128 15,-1 2 128-15,-3-1 0 0,-2-1 0 0,-3 2-128 16,-2-3 128-16,-3 3 0 0,-2-2 0 0,-3 0 0 16,-1-2 0-16,-4-3 0 15,-1 0 0-15,-5-1 0 0,-3-2 0 0,-3-2 0 16,-3 2 0-16,-3-4 0 0,-3-2 0 0,-5 0 0 0,-3 2 0 0,-4-5 0 0,-2 3-192 0,3-2 64 15,0-1 0-15,3-2 0 0,2-2 128 16,4 0 0-16,9-1 0 0,2-1 0 16,1 0 176-16,3 2 64 0,4 4 16 15,1 1 0-15,5-1-256 0,2 4 128 16,3 1-128-16,4-3 0 0,4 5 256 0,5-3-32 16,4 1-16-16,5-1 0 0,3 1 96 0,5 0 16 0,4-2 0 15,4-1 0-15,-1 3-128 0,7 1 0 0,4 0-16 0,2 0 0 16,2 4-176-16,2 2 0 0,2 4 0 0,-1-2 0 15,-2 2 0-15,-1-1 0 0,0 1 0 0,0 1 0 16,4 3 0-16,1 1-256 0,-1-1 64 0,-2-3-13728 16,-3-1-2752-16</inkml:trace>
  <inkml:trace contextRef="#ctx0" brushRef="#br1" timeOffset="121863.56">6162 15119 41471 0,'-9'-3'3680'0,"0"-1"-2944"0,4 1-592 0,3 2-144 0,1 1-176 0,-2-2-64 16,-4-2-16-16,-4-1 0 31,-3-1-1104-31,-2-4-240 0,2 2-32 0,1-3-16 0,2 1 1312 0,0 3 336 0,-1-3 0 0,1 2 0 16,0-1-560-16,-1 0 0 0,-2 2 0 0,-2-1 0 0,0 3 688 0,-1 2 128 15,-5 0 16-15,-2 3 16 0,3 0 592 0,-5 0 112 16,-5 5 32-16,-2-2 0 15,-3 2-352-15,-2 0-64 0,-1-4-16 0,0 0 0 0,-2-1 0 16,0-2 0-16,-1-2 0 0,1-2 0 0,2 1-176 16,-1-4-32-16,0-1-16 0,-2-1 0 0,-1 0 0 0,0-1 0 15,0-3 0-15,-1 1 0 0,0-1-368 0,-1-1 128 16,1 1-128-16,-2 0 0 0,3 3 0 0,-5 1 0 0,-4 4 0 0,0-2 0 16,-2 6 0-16,4-2 0 0,-1 5 0 0,3-1 0 15,2 1 0-15,3-3 0 0,1 1 0 0,1 0 0 16,1 2 0-16,6 0 0 0,2 0 0 0,2 0 128 15,3 2 48-15,2 0 16 0,4 1 0 0,2-2 0 0,2 4-192 16,1-2 192 0,1 2-192-16,0 1 192 0,1 3-192 0,0-1 0 15,0 5 0-15,2 0 0 0,0 5 0 0,-2-1 0 16,0 6 0-16,-2 1 0 0,3-2 0 0,-2 0 0 16,0 1-144-16,-1 0 144 0,0 1 0 0,0-2 0 15,-1 1 0-15,2-2 0 0,-1 3 0 0,1-3 0 16,1 2 0-16,1 0 0 0,1-1 0 0,3 2 144 15,0-2-144-15,1 1 128 0,4 0 16 0,-3 1 0 16,2 3 0-16,2 3 0 0,-1 7-144 0,0 0 0 16,2 3 0-16,1 6 0 0,-2 7 0 0,1 5 128 0,-1 4-128 15,-1 1 192-15,-1 0-192 0,2 1 0 0,-2 2 0 0,0-4 0 16,0 1 0-16,-2-6 0 0,0-1 0 0,-1-2 0 16,-1-5 0-16,-3 2 0 0,-1-1 144 0,-2-4-144 15,2 0 336-15,-3-5 0 0,-2-2 0 0,0 0 0 16,-1-5-112-16,0-4-32 0,-2 0 0 0,0-3 0 15,-2-4-192-15,0 1 0 0,-2-2 0 0,0-1 0 16,1 0 176-16,-2-4-176 0,1 2 192 0,3-3-192 16,2-5 0-16,4 0 0 0,2-4 0 0,4-3-192 15,4 0 192-15,4-1 0 0,0-3 0 0,5 0 0 16,1-3 208-16,4 2 48 0,3-2 0 0,4 1 0 16,5 0-256-16,5-5 0 0,1 0 0 0,5-2 0 0,3 1 0 0,5-1 0 15,1-1 0-15,2 3 0 0,0 0-144 0,0 0 144 16,-1 3 0-16,0 1-144 0,0 1 144 0,2 2-128 15,4 0 128-15,3 2-128 0,4-1 128 0,4 1 0 16,4-2 0-16,2 0 0 0,3 0 0 0,2 0 0 16,7-2 0-16,0 2 0 0,2 2 0 0,0 2 0 15,-2 1 0-15,-2-3 0 0,-2 2 0 0,-1 0 0 16,3 0 0-16,-1-4 0 0,0 1 0 0,-3-2 0 0,-5-4 0 16,-2 0-128-16,2-1 128 0,-2 1 0 0,0 0 0 15,-4 2 0-15,-1-2 0 0,-6 2-192 0,-2-2 64 16,-3 2 0-1,-3 3-240-15,-2 0-32 0,-2 1-16 0,0 6 0 0,1 2 32 0,-2 0 16 16,-4 5 0-16,-1-2 0 0,-3 2 224 0,-4-3 144 0,-2 0-192 0,-4-2 192 16,-2-1 0-16,-2 0 0 0,-3-5 0 0,-4 2 0 15,0-1 416-15,-2 1-16 0,-2-3 0 0,-1 2 0 16,-2-4 48-16,0 1 16 0,-3-1 0 16,-1-1 0-16,-2-1-64 0,-2-2-16 0,0-1 0 0,-3-4 0 15,0-2-96-15,-3-2-32 0,0-6 0 0,0-3 0 16,1-7 272-16,0-4 48 0,4-2 16 0,2-7 0 0,4 3-240 15,4-7-48-15,3-1-16 0,3-2 0 0,3 0-288 0,-1 1 0 16,3-4 0-16,0-2 0 0,2-2-160 0,-1 0 160 16,-1 3-160-16,-3-2 160 0,-1 8 0 0,-2-8 0 15,-2-3-128-15,-3-4 128 0,-3 2 0 0,-2 0 0 16,-4 3 0-16,-2 1 0 0,-3-1 128 0,-3 0-128 16,-1 0 144-16,-1 0-144 0,-1 0 224 0,1 1-48 15,0 5-16-15,0-1 0 0,2 2-160 0,0 6 0 16,1 4 0-16,0 5 0 15,-1 4-576-15,-2 3-112 0,0 3-16 0,-2 6-14976 0,0 4-3008 16</inkml:trace>
  <inkml:trace contextRef="#ctx0" brushRef="#br1" timeOffset="129788.01">10420 15097 20271 0,'3'-2'1792'0,"-1"2"-1424"0,0 2-368 0,-2 0 0 0,-2 2 960 0,2 1 112 16,0 1 16-16,0 3 16 0,-2 5 1648 0,-3 0 320 15,-2 6 64-15,-5-4 0 0,-2-1-1088 0,-5-1-240 16,-2-2-32-16,-6-3-16 0,-4-2-1248 0,-6-3-256 16,-4-2-64-16,-6-2 0 15,-4-3-512-15,-6 0-96 0,-1-2-32 0,-5 0 0 16,-4 0-512-16,-3 0-128 0,-3 0 0 0,-4 2-16 16,-1-1-448-16,-2 4-96 0,1 1-16 0,1 3 0 0,0 2 1056 0,1 4 208 15,1 1 32-15,4-2 16 0,4-1 1616 0,1 1 320 0,3 0 64 16,0-2 16-16,3 3-320 0,2-5-64 0,1-1-16 15,2-2 0-15,4-2-880 0,1-2-160 16,4 1-32-16,4 1-16 0,3 0-176 0,3 1 0 0,5 1 0 0,4-2 0 16,3 1-128-16,3 1-16 0,3 0 0 0,2 1 0 31,1 0-736-31,4 0-144 0,2 1-16 0,2-2-16 0,4 0-240 16,1 1-48-16,4 1-16 0,3 1 0 0,2 2 896 0,4 0 176 0,1 5 32 0,1-1 16 15,4 4 240-15,0 2 0 0,1 0 0 0,0 5 160 0,3 3 608 16,-2 5 128-16,3 3 32 0,0 4 0 0,1 4-464 15,2 6-80-15,-2 8-32 0,2 1 0 16,-2 7-896-16,-1 8-176 0,-1 6-48 0,0 15 0 16,-2 16-2304-16,-3 4-448 0,-3-3-112 0,-8-9-16 0,-8-12 2896 0,-7-4 576 15,-1-9 176-15,-5-12 0 0,0-9-144 0,0-6 144 16,2-3-208-16,-4 2 208 0,-5 7 4128 0,-1-1 928 16,1-1 176-16,-1-7 64 0,1-4-2928 0,1-6-576 15,1-5-112-15,2-3-16 0,4-7-1200 0,1-4-240 16,4-1-48-16,2-8 16 15,2 0-656-15,0-2-128 0,4 0-32 0,0-3 16 16,2 2-320-16,1-3-64 0,0 0-16 0,0-1 32 16,1-1-80-16,2 0-16 0,-1 1 0 0,3-4 32 0,3 3 784 0,-1 0 256 0,5-2-160 15,4 1 160-15,3 0 128 0,5 0 112 0,5-1 16 0,6-3 16 16,6-4-272-16,7-2 0 0,10-5 0 0,10-3 128 16,10-2 256-16,5-3 48 0,9 1 16 0,5-2 16 15,4 3-688-15,8 3-144 0,7 3-16 0,-2 1 0 16,-3 5-2112-16,-1-2-416 15,1 0-96-15,-9-2 0 0,-5-1 1664 0,-1 0 320 0,-1-2 64 0,-7 4 0 16,-6 2 2080-16,-4 4 416 0,-4-1 64 0,-6 5 32 0,-6-1 96 0,-3 3 0 16,-2 2 16-16,-3 0 0 0,-2 2-768 15,-2 0-144-15,-5 3-48 0,-3-4 0 0,-2-1-560 0,-4 0-224 16,-3-1 176-16,-6-1-176 16,-4-1 144-16,-6 1-144 0,-3-3 128 0,-4 1-128 0,-4 1 352 0,-1-2-16 15,-3-1 0-15,-2 1 0 0,0 0 112 0,-1-1 32 16,1 0 0-16,-3-3 0 0,-2 0-224 0,1-2-64 15,-1 1 0-15,-2-1 0 0,1-1-192 16,0-1 144-16,0-1-144 0,0-2 128 0,-1-2 160 0,1-2 32 16,0-1 0-16,1-2 0 0,-1-1 0 0,1-4 0 15,-1-3 0-15,1-1 0 0,-1-5-176 0,1-1-16 16,0-3-128-16,-1-8 192 0,-1-7-192 0,3-6 0 0,-3-1 128 0,1-4-128 16,0-1 0-16,-1-1 0 0,-1-4 0 0,0 1 0 15,-1 1 0-15,-2 5 0 0,1 1 0 0,-1 6 0 16,1 6 0-16,0 1-192 0,-1 2 192 0,1 5-208 15,0-1 64-15,0 4 16 0,1 5 0 0,0 1 0 16,-3 1 128-16,3 1 0 0,-1 3 0 0,0 0-128 16,1 2 128-1,3 1 0-15,0 6 0 0,1 1 0 0,1 2-192 0,3 3 64 16,0 4 0-16,2 1 0 0,0 1-96 0,0 2-16 0,1 3 0 0,-2 2 0 0,1 1 48 0,-1 2 0 16,-1 0 0-16,-1 2 0 0,2 0-112 0,-3-2-16 15,-4 3 0-15,4 0 0 0,-1 2 320 0,0-2 0 16,-1 0 0-16,-2 2 0 0,0 2 160 0,-3-3-160 15,0 3 160-15,-4-4-160 16,-1 2 368-16,-2 2-32 0,-3 0 0 0,-3-3 0 16,-3 2-16-16,-4 1 0 0,-2-3 0 0,-3 3 0 15,-2 0-192-15,-4-1-128 0,-1 5 160 0,-1-4-160 16,0 4-240-16,-1 2-144 0,4 2-16 16,-5-4-18304-16</inkml:trace>
  <inkml:trace contextRef="#ctx0" brushRef="#br1" timeOffset="134757.37">6365 10984 35007 0,'-3'-1'3120'0,"3"-3"-2496"15,1 3-496-15,1-2-128 0,-1 2 160 0,-1-1 16 0,1-2 0 16,1-2 0-16,1 0 560 0,-1-4 112 0,1 4 32 0,-1 2 0 16,0 1-128-16,-1 5-32 0,0 3 0 0,-1 4 0 15,0 9-480-15,-1 2-112 0,0 6 0 0,-1 3-128 16,2 6 320-16,-1 3-32 0,1 7-16 0,-2-2 0 16,0 4 96-16,0-1 16 0,-2-3 0 0,-1 3 0 15,-1 2-128-15,-1 3 0 0,-3-6-16 0,0 1 0 16,0 0 0-16,-1-2 0 0,0-3 0 0,0-2 0 15,-1-9-80-15,1 0-16 0,3-5 0 0,-2-3 0 0,1-5-144 16,2-5 0-16,-1-3 0 0,3-4 0 16,0-2-832-16,2-3-32 0,-1-8-16 15,3-1-18800-15</inkml:trace>
  <inkml:trace contextRef="#ctx0" brushRef="#br1" timeOffset="135305.24">6714 11304 34095 0,'-1'-11'1504'0,"1"3"320"0,0-1-1456 0,-1 3-368 0,1 3 0 0,0-2 0 16,0 0 496-16,1-2 16 0,-1-4 16 0,1-7 0 16,-1 0 96-16,2 3 16 15,-1-2 0-15,0 3 0 0,-1 3-384 0,0 2-80 0,0 3-16 0,0 0 0 0,-2 4-160 16,-1 4 0-16,0 1 0 0,-4 3 0 16,1 5 0-16,-2 4 240 0,-2 2-48 0,-3 6 0 0,1 5 80 0,-4 4 16 15,1 4 0-15,-1 0 0 16,0 2-64-16,-1 5-16 0,0 7 0 0,3 0 0 0,2-5 176 15,4-1 48-15,3 0 0 0,2-2 0 0,6-5-160 0,2-4-16 16,2-3-16-16,3-5 0 0,2-6-240 0,2-1 176 16,0-2-176-1,-1-5 160-15,0-1-160 0,-1-4-176 0,0-5 48 0,0-2 0 16,1-4 128-16,-1-2-160 0,2-5 160 0,-2-4-160 0,3-1 160 0,-1-4 0 0,1-1 0 16,1-3 0-16,0-3 0 0,0-1 304 0,0 1-48 15,0-1-16-15,1-3 144 0,2-4 48 0,1-2 0 16,-2-2 0-16,0 5-272 15,-5 0-160-15,0 3 192 0,-6 2-192 0,-2 3 0 16,-3 2 0-16,-4 3 0 0,-4 1 0 0,-3 2 192 0,-2 4 0 16,-3 3-16-16,-2 1 0 0,-3 1 144 0,-4 3 16 15,-1-1 16-15,-4 3 0 0,-1 0-64 0,-2 0-16 0,-1 3 0 0,-2-2 0 16,0-1-272-16,1 0-224 16,3-1 32-16,0-1-21296 15</inkml:trace>
  <inkml:trace contextRef="#ctx0" brushRef="#br1" timeOffset="142882.79">12638 10853 28559 0,'-38'-16'2544'0,"11"6"-2032"0,1 1-512 0,8 4 0 0,9 3 1216 0,3 1 128 0,-4-1 48 0,-6-1 0 16,-10-1-816-16,-4-5-176 0,-1 2-16 0,7-3-16 15,4 0-368-15,6 2 0 0,6-2 0 0,3 2 0 0,2 0 176 0,3 1 16 16,1 2 0-16,2 3 0 0,2 2 416 0,2 0 96 15,4 5 0-15,3 1 16 0,5 2-352 0,2 3-80 0,5 3-16 0,4 0 0 16,4 1-16-16,7 2 0 16,6-2 0-16,2 0 0 0,1-1 0 0,-1-1 0 15,2-2 0-15,-3-2 0 0,0 1-256 0,3 1 128 0,3 1-128 0,-1 3 0 16,1 0 0-16,-4 1 0 0,0 1 0 0,-8-2 0 16,-8-4 128-16,6 4-128 0,7 4 0 0,6-1 0 15,4 6 224-15,0 0-16 0,1 2 0 0,-1 2 0 16,1 1 32-16,-2 5 0 0,-1-1 0 0,1-1 0 15,0-1-240-15,-1 0 144 0,3 0-144 0,-1 0 128 16,-2-1-128-16,-3-3 0 0,-3-4 0 0,-1-2 0 16,-3 0 0-16,-1-3 0 0,1-1 0 0,-2-1 0 0,-1-2 0 15,-2 1 0-15,-1-3 160 0,-2-1-160 0,-2 0 0 16,-4 0 0-16,0 0 0 0,-3-2 0 0,1 1 0 0,0 0 208 16,0 0-64-16,-2-2-16 0,0 2 80 0,-1-2 16 15,-4-1 0-15,0-1 0 0,-4-1-48 0,-1-1-16 16,-1-2 0-16,-1 1 0 0,-2-3-160 0,-1-5 0 15,-2 1 0-15,-3 2 0 0,2-4 256 0,-4 1 0 16,-1 0 16-16,-2-1 0 0,1-1-32 0,-3 1-16 16,1-1 0-16,-1-1 0 0,-1 1-224 0,-1 1 144 15,1-3-144-15,-3 2 128 0,1 0-128 0,-2 1 0 0,1 1 0 16,-1-1 0-16,1 1 0 0,-1 0 0 0,-1 2 0 16,1-1 0-16,2-1 144 0,-2 0-144 15,0 1 160-15,-1-2-160 0,-1-1 0 0,1-2 128 0,0 0-128 0,0-3 0 16,-2 1 192-16,2-5 0 0,-1-2 0 0,-1 1 0 15,1 0 0-15,1-4 0 0,1-1 0 0,0 2 0 16,1-3-192-16,2 1 0 0,0 1 0 0,4 3 0 16,-1-3 0-16,3 2 0 0,3 4 0 0,-1 3 0 15,2 2-160-15,-2 4-80 16,0 3-16-16,-1 3 0 0,0 2-208 0,-1 2-48 16,1 4-16-16,-3 1 0 0,2 3-64 0,-2 2-16 15,1 0 0-15,-1 2 0 0,1-1 256 0,-2 1 48 0,-1 0 16 0,0 1 0 0,-1-1 288 16,-1-4 0-16,1 0 0 0,-1 1 0 0,0-2 0 15,1-1 0-15,0 0 176 0,1-4-176 16,0 0 352-16,0-1-32 0,2 2-16 0,1 3 0 0,2-1-304 0,0 1 0 16,2 5 0-16,2-1 0 15,1 3 0-15,1 0 0 0,1 4 0 0,1-1 0 0,0 2 0 0,0-1 0 16,0 2 0-16,-3-2 0 0,-2-6 0 0,-4-1 0 16,0-3 0-16,-4-5 0 0,-1 2 0 0,-2-2 160 15,0-1-160-15,-2-2 128 0,-1 1 368 0,-3-1 64 16,0 2 16-16,-2-5 0 0,1 1-256 0,-2 0-64 15,-2-1 0-15,2-1 0 16,0 0-256-16,-1-3 0 0,1 0 0 0,1 0 0 16,1 0-640-16,-1-3-176 0</inkml:trace>
  <inkml:trace contextRef="#ctx0" brushRef="#br1" timeOffset="147497.59">13757 15325 7359 0,'-10'-7'656'0,"1"1"-528"0,0 1-128 0,1 2 0 0,2 0 3152 0,-1 1 608 16,-1-1 112-16,-10-3 32 0,-6-5-1088 15,-10 0-192-15,-5-4-64 0,-3 2 0 0,0 2-1056 0,0 4-224 16,-4 1-32-16,-1-2-16 16,-1 5-1536-16,-4-2-304 0,-3 3-64 0,-2 0-16 15,-1 1-256-15,0-1-48 16,0 4-16-16,2-1 0 0,2 3 1008 0,1-3 0 0,1 3 192 0,0 2-32 0,3-1 928 0,0 1 176 15,2 1 32-15,3 1 16 0,2-1-704 0,0 1-144 16,2-1-16-16,1-1-16 0,1 2-432 0,1 0 0 16,3 1 0-16,0-3 0 0,3 5 0 0,-1-3 0 0,1 3 0 15,2 0 0-15,2 1 0 0,-1 1 0 0,4 0 0 16,1-2 0-16,4 0 0 0,-1 2 0 0,1-2 0 0,1-2 0 16,2-1 176-16,1 0 48 0,1-2 16 0,2 0 0 15,1-1 240-15,2 0 48 16,2-1 16-16,2 2 0 0,1-4-288 0,1 3-48 0,2 0-16 0,0 0 0 15,2 1-192-15,0-1 0 0,1-3 128 0,0 1-128 16,1-2 128-16,0 2 0 16,0 1-128-16,1-1 192 0,-1 0-192 0,2 2 176 0,-1 1-176 0,0 1 160 0,-1 5-160 15,1 1 0-15,0 6 0 0,-2 2 0 16,1 7 0-16,-1 2 0 0,1 8 0 0,-3 0 0 0,1 5 0 16,-4 2 0-16,1 0 0 0,-3 4 0 0,0 4 128 0,-2 4 0 15,-1-2 0-15,-2 4 0 0,-2 0-128 16,-4 8 0-16,-4 4 0 0,-2 4-176 15,-2 2 176-15,-2 2 0 0,0-1 128 0,-2-5-128 0,-1-8 0 0,0-5 0 16,0-8 0-16,0-7-192 16,1-5 400-16,1-3 80 0,0 0 16 0,0-6 0 0,2 0 112 0,2-3 32 15,2-4 0-15,2-2 0 0,3-2-288 0,4-3-160 16,2-1 192 0,4-1-192-16,3-4 0 0,3-2 0 0,3 0 0 0,3-4 0 0,4-3 0 0,2-2 0 0,5-2 0 15,7-2 0-15,4-2 0 0,8 0 0 0,5-1 0 0,7-1 0 16,7-1 0-16,1 0 0 0,4 2 0 0,0 1-144 15,1 0 144-15,0-2-128 0,-2 4 128 0,-1-2-128 16,0-2-64-16,3 0 0 16,-1 0 0-16,0 0 0 15,-3 1 192-15,-2-1 0 0,1 1 0 0,1-1 0 0,3-1 0 0,0-1 0 0,1 2 0 0,0 3 0 16,1 3 0 0,1-1 128-16,3 7-128 0,3 1 128 0,4 1-128 0,-2 3 0 0,-1 1 0 0,-4 0 0 15,-6 1 0-15,0 0 0 0,2 1 0 0,-2-1 0 16,-4 1 0-16,-2-1-128 0,-5-6 128 0,-7-2-128 0,-6 1 128 15,-5 1 0-15,-5-3 0 0,-4 1-128 0,-5-1 128 16,-3 2 144-16,-3-1-16 0,-2-1-128 16,-2-4 320-16,-2-1-64 15,1-1 0-15,-1-3 0 0,0 1 176 0,0-5 16 16,1 0 16-16,1-2 0 0,-2 2 80 0,1-6 16 16,0-3 0-16,-1-4 0 0,0-3-272 0,-1-4-48 15,-1-6-16-15,-2-4 0 0,-1-1-48 0,-2-3-16 16,-3-6 0-16,-2 0 0 0,-3-1 80 0,-3-2 16 15,1-2 0-15,-3-2 0 0,3-4-32 0,-4-3 0 16,0-8 0-16,-2-5 0 0,0-3 32 0,-3 1 0 0,1-3 0 16,3 3 0-16,1-1-256 0,2 4 0 0,2 1 0 15,3 8-160-15,0 5 16 0,3 7 0 0,4 9 0 16,-1 5 0 0,2 5-224-16,1 3-32 0,-3 2-16 0,1 7 0 0,0 3 48 0,-5 1 16 0,1 3 0 0,-1 5 0 15,-2-2 176-15,0 5 48 0,0 2 0 0,-3 1 0 16,3 2 128-16,-1 1-192 0,0 3 192 0,1 1-192 15,2 1-208-15,0 2-48 16,4-2-16-16,2 2 0 0,1 0-368 0,4 2-64 16,4 3 0-16,7 4-18192 0</inkml:trace>
  <inkml:trace contextRef="#ctx0" brushRef="#br1" timeOffset="149650.94">17902 15358 13823 0,'-3'-5'1216'0,"1"-1"-960"0,-1 1-256 15,2 4 0-15,0-3-400 16,1 3-128-16,0-2-32 0,-2-1 0 0,1-4-1472 0,-1-1-288 16,0-2-64-16,1-4-16 0,1 3 3344 0,0 1 656 0,0 1 144 0,-1 1 32 15,0 0 1184-15,0 3 240 0,-2 1 64 0,1 3 0 0,-2-2-1024 16,-2 3-192-16,0 1-32 0,-3 1-16 0,-1 0-864 16,-2 3-176-16,-3 1-48 0,-3 0 0 0,-4 2-384 0,-5 1-80 15,-6 1 0-15,-6-5-16 0,-3 3-432 16,-6-2 0-16,-3 1-144 0,-2-1 144 0,0 1-400 0,-3 0 16 15,-2 3 16-15,-4 1 0 16,-2 0-112-16,0-2-32 0,1 0 0 0,1 1 0 0,1 1 512 0,-1 0 0 16,2 1 0-16,2-3 0 0,1 0 656 0,1-4 128 15,2 0 32-15,2 1 0 0,0-3 464 0,1 2 80 16,1 1 32-16,1 2 0 0,5 2-816 0,3-3-176 16,4 0-16-16,4-1-16 0,2 2-240 0,2-5-128 0,4 2 128 15,3-4-128-15,4 0 192 0,2-2-48 16,2-1 0-16,3-2 0 0,2 2 208 0,2-4 32 15,2 3 16-15,1-2 0 0,3 1-160 0,1-1-48 0,0 2 0 0,1 1 0 16,0 1-192-16,2 1 0 0,1 0 128 16,-1 1-128-16,2 0 0 0,0 1 0 0,3 0 0 15,-1 3 0-15,2-2 0 0,-1 2 0 0,1 1 0 0,0 1 0 16,0 3 0-16,3 5 128 0,0-3-128 0,-1 6 0 16,1 3 0-16,2 6 0 0,2 5 0 0,0 6 0 15,0 7 0-15,2 5 0 0,0 11 0 0,-1 6 0 0,2 4 0 16,0 9 0-16,-2 4 0 0,0 7 0 0,0 4 0 15,-2-5 0-15,-2-7 0 0,-3-3 0 0,1-1 0 0,-3-6 0 16,1-5 0-16,-3-7 0 0,2-5 0 0,-5-3 0 16,0-2 0-16,-2 0 0 0,0-5 208 0,-1-3 48 15,-1-2 16-15,-1-3 0 0,0-6-64 0,0-4-16 16,1-4 0-16,-1-6 0 0,1-5-192 0,1-6 0 16,0-2 0-16,0-4 0 0,0-2 0 0,1-2 0 15,1 0 0-15,0-2 0 16,1-1 176-16,0-2-176 0,3-2 192 0,-1-2-192 0,0 1 128 0,3 0-128 15,0 1 0-15,1-1 0 0,0 6 224 0,-1-4-64 0,1 2-16 16,0-1 0-16,-1 3-16 0,1-3-128 0,2 3 192 16,3-1-64-16,1-2-128 0,3 0 0 0,4-2 144 15,3-1-144-15,5 1 0 0,2 0 0 0,4-1 0 16,1 0 0-16,2-2 0 0,4 2 0 0,1 0-144 16,4-1 144-16,2 2 0 0,0 1-176 0,-1 5 176 15,-2 3-128-15,0 2-64 0,-3 4 0 0,-1 3 0 0,-1 3 0 16,1 4 192-16,-1 2 0 0,3 5-144 0,2 3 144 15,5 7-272-15,-2 1 16 0,-1-2 0 0,-1-1 0 16,-2-5 128-16,-3-3 128 0,-2-5-192 0,-1-3 192 0,-1-3 0 0,3-9 256 16,2 0-32-16,1-3 0 15,1-7 144-15,-1 0 16 0,2-6 16 0,-4-2 0 0,-1 0-192 0,-2-2-32 16,-2-3-16-16,-3 5 0 0,-3-3-160 0,-4 3 0 16,-2 2 0-16,-4 0 0 0,-3 1 0 0,-3 3-192 15,-4 0 64-15,-3 2 128 0,-2 3 0 0,-4 4 0 16,-1-1 0-16,-2 3 0 15,0 0 192-15,-2 3 64 0,1-3 16 0,-2 0 0 0,1 1 16 0,-1-2 0 16,0 1 0-16,3 0 0 16,0 0-128-16,-13-22-32 0,9 7 0 0,-1-5 0 0,-1-2 208 0,0-10 48 15,1-4 0-15,-1-8 0 0,0-3-208 0,-2-5-48 16,1-7 0-16,-2-4 0 0,-1-6-128 0,1-4 0 0,-3-1 0 16,0-2 0-16,-2 2 0 0,0-4 0 0,-1-2 128 0,-1-3-128 15,1 2 0-15,0 2 0 0,3 4 0 0,-1 3 0 16,3 5-192-16,0 6 16 0,3 4 16 0,1 4 0 15,1 4-96-15,-1 4 0 0,0 0-16 0,-1 2 0 16,2 4 144-16,-1 2 128 0,1 6-192 0,-1 5 192 16,1 2-208-16,-2 1 64 0,1 2 16 0,-1 4 0 15,1 1-16-15,-1 2 0 0,1 2 0 0,-2-3 0 0,1 5 144 16,-2 2-160-16,2-1 160 0,-2 2-160 0,0 0-112 16,2 1-32-16,-2 3 0 0,1 0 0 31,-1 3-80-31,-1 0-32 0,0 0 0 0,-1 3 0 0,-1 0 80 0,-2 5 16 0,1 2 0 0,-1 2 0 0,-2 1 320 0,0 4 0 15,-2-1 0-15,1 1 0 0,-1 2 0 0,-2 0-176 16,-2 4 176-16,-1-5-128 0,2-1 128 0,-2 1 0 16,-1-1 0-16,-2-1 0 0,-1 0-240 0,-4 0-64 31</inkml:trace>
  <inkml:trace contextRef="#ctx0" brushRef="#br1" timeOffset="156473.87">16094 10503 35935 0,'-15'1'3200'0,"4"-1"-2560"0,1 0-512 0,4 0-128 16,2 0 1152-16,3 0 192 0,-2 0 64 0,-2-1 0 16,-3-1-1248-16,-3-1-160 0,-3 1-192 0,-2 0 32 15,1 2-688-15,-1 2-144 0,-1 3-32 0,-1 1 0 16,0 1-704-16,-3 3-128 0,1 2-48 0,-2 0 0 0,1 0 1536 0,0 3 368 15,-2-4 0-15,2 4 0 0,0 0 1792 0,2 1 384 16,1 1 64-16,1 0 32 0,1 2-1008 0,2 1-208 16,4-3-32-16,2 0-16 15,2 1-640-15,2-2-128 0,3-3-32 0,2 0 0 0,3-2-208 0,0 0 0 16,4-1 0-16,1 1 0 0,2-2-160 0,1 2 160 16,2 0-128-16,0 0 128 0,3 1 0 0,-1 2-160 15,0-1 160-15,1 2 0 0,0-1 0 0,1 1 0 0,0-2 0 16,1 0 0-16,-1 0 0 0,5-2-128 0,0 1 128 0,4-5 0 15,2 3 0-15,2-1 0 0,2-1 0 0,0 1 0 16,0 0 0-16,-4-1 0 0,-2 2 0 0,-2 0 0 16,-3 2 0-16,-3 1 0 0,-2 3 0 0,-1 0 0 15,-1 1 0-15,-4 0 0 0,-1 1 0 0,-2 0 0 16,-1 2 0-16,-2 2 0 0,0-3 0 0,-3 1 0 16,-2 0 0-16,-2 2 0 0,-2 0 0 0,-2 2 0 15,-1-2 0-15,-2-2 0 0,-1 1 0 0,-1-3 0 0,0-1 0 16,0 0 256-16,-2-3-64 0,2 0 0 0,-1-2 0 15,-1-1-16-15,2-1 0 0,-1-2 0 0,0-2-176 0,-3-1 0 16,0 0 0-16,-4-1 0 0,-2 1 0 0,-2-3-176 16,-1 2 48-16,-2-3 0 15,2 1-256-15,0-2-64 0,1 3 0 16,0-6 0-16,4 3 448 0,0 0 0 0,2 0 0 0,1 0 0 0,1-1 304 0,1-1 144 16,3-3 16-16,2-1 16 0,5-3-80 0,1 0-16 15,4-4 0-15,5-5 0 16,6-1-64-16,2-5 0 0,7-4-16 0,3-6 0 15,4 0-112-15,2-5 0 0,2 1-16 0,0-3 0 0,-1 0-176 16,-2 0 0-16,-2-3 0 0,-1-1 0 0,-1 2 0 0,-3-3 0 0,0 1 0 16,-3 1 0-16,-3 0 0 0,-1 4 288 0,-3 1-32 0,-2 0 0 15,-1 4 192-15,-2-3 48 0,2 8 0 0,-1-4 0 16,1 2-16-16,0 1 0 0,0-1 0 0,0 1 0 16,3-1-304-16,0 2-176 0,-1 3 192 0,-1 2-192 15,-2 3 0-15,-2 1 0 0,1 2 0 0,-2 2-144 16,-2 1-544-1,-1 1-96-15,-2 3-32 0,0-1-13600 0,-2 2-2736 0</inkml:trace>
  <inkml:trace contextRef="#ctx0" brushRef="#br1" timeOffset="158388.44">9791 8116 911 0,'-4'-12'0'0</inkml:trace>
  <inkml:trace contextRef="#ctx0" brushRef="#br1" timeOffset="159294.57">1969 17903 911 0,'-18'23'0'0,"5"-5"0"0,-1-1 0 0,4-5 0 0,3-4 784 0,1-5 80 0,-4 2 16 0,-6 7 0 16,-8 1 1648-16,-4 2 336 0,-2-3 64 0,5-4 16 15,8-5-352-15,6-4-64 0,7-4-16 0,8-1 0 16,9-5-1552-16,11-4-320 0,9 2-64 0,13-5-16 31,12 1-928-31,15 0-176 0,14-1-32 0,7 2-16 0,5 4 112 0,11 1 32 0,10 6 0 16,2 2 0-16,0 3-1168 0,1 8-240 0,3 3-32 0,1 2-3488 16,3 4-688-1</inkml:trace>
  <inkml:trace contextRef="#ctx0" brushRef="#br1" timeOffset="167459.29">10695 7802 19343 0,'0'-6'1728'0,"1"1"-1392"0,0 1-336 0,2 2 0 0,-1 0 128 0,2-2-128 16,2-4 160-16,2-1-160 15,2-8-144-15,2-2-128 0,0 0-32 0,1 1 0 16,-2 1 864-16,-1 1 160 0,-2 3 48 0,-1-3 0 0,-4 3 32 0,-2 2 16 16,-2 3 0-16,-4 0 0 0,0 4-256 0,-6 2-48 15,-2 2-16-15,-5 1 0 0,-1 4 608 0,-6 1 128 0,-2 4 32 31,-3 1 0-31,-5 3-256 0,-2 2-48 0,-2 5-16 0,-3-1 0 0,-3 3-176 0,1 3-16 16,-1-2-16-16,3 1 0 0,2-1-144 0,2 1-16 0,1 0-16 31,2-1 0-31,3 0-96 0,3-2-16 0,4-4 0 0,1 0 0 16,5-2-448-16,1 0 128 0,3-1-128 0,3 0 0 16,1 1 0-16,1 0 0 0,4 1 0 0,1-2 0 15,5 1 0-15,1-1 0 0,4 2 0 0,2-3 0 16,6 2-320-16,2 0 32 0,2-2 16 0,3 1 0 15,1 1 80-15,3-3 0 0,2 2 16 0,3-1 0 0,2 1 176 16,2-4 128-16,3 1-128 0,0-1 176 0,1-2 208 16,0 1 64-16,0 1 0 0,3 0 0 0,-2 5-160 0,0 0-32 15,0 1 0-15,-5 1 0 0,-2 0-256 0,-3 1 0 16,-3 1-176-16,-4-3 176 0,-4 2 0 0,-2-1 0 16,-4 2 0-16,-3-2 0 0,-5 5 0 0,-1 0 0 15,-4 3 0-15,0-2 0 0,-3 2 0 0,-2 3 0 16,-1 0 0-16,1-6 0 0,-2 2 0 0,0-4 0 15,2-2 0-15,-2-3 0 0,2 0 0 0,-3 1 144 16,-1 0-144-16,-1-1 192 0,-1-1-192 0,1 0 0 16,-4 1 0-16,0-2 0 0,1 1 0 0,-4-3 0 15,0 4 0-15,-4-2 0 0,-1 0 0 0,-4 1 0 0,1-1 0 0,-3-3 0 16,1 0 0-16,-1-5 0 0,2-1 0 16,0-3 0-16,4-4 144 0,1-3 0 0,4-1 0 0,3-4 0 15,3 0 160-15,3-3 16 0,2-3 16 0,3-3 0 16,2-3-64-16,2 0-16 0,4-2 0 0,0-4 0 15,5 0-96-15,-1-1-32 0,4-5 0 0,2 0 0 0,1-6-128 16,1 1 0-16,3-1 0 0,-2-1-176 0,2-2 176 0,2-3 0 16,0-1 128-16,0 1-128 0,1 0 0 0,-2 0 0 15,1 0 0-15,0-2 0 0,0-2 0 0,1 1 0 16,1 1 0-16,1-4 0 0,3-2 176 0,0 1-48 16,0 4 0-16,-1 2 0 0,-1 5 32 0,-2-1 0 15,-2 2 0-15,-3 4 0 0,-1 2-160 0,-4 4 0 16,0 0 0-16,-5 5-13520 15,-1 4-2704-15</inkml:trace>
  <inkml:trace contextRef="#ctx0" brushRef="#br1" timeOffset="195247.03">21087 10707 29487 0,'-1'11'2624'0,"-3"-5"-2112"15,0 1-512-15,2-2 0 0,-1-1 2800 0,2 1 448 0,0 2 80 0,-4 4 32 32,-4 7-3136-32,-2 6-624 0,-5 4-128 15,-3 4-32-15,-3 3 16 0,-3 0 0 0,-3 2 0 0,-2-3 0 0,-1 0-224 31,1-5-64-31,-3 1 0 0,2-3 0 0,2 0 2064 0,3-3 416 0,0-2 80 0,5 2 0 16,2-4-592-16,3-1-128 0,4-1-32 0,1-1 0 16,3-1-336-16,3-4-64 0,4-2 0 0,1-1-16 0,4 0-352 15,2-3-64-15,3-1-16 0,3-2 0 0,4 2-128 16,4-1 0-16,3-3 0 0,5 1 0 0,-1-2 0 16,2 0 0-16,4 2 0 0,-2-2 0 0,-1 0 0 0,4 1 0 15,0-1 0-15,2 0 0 0,-1-1 0 0,2-1 0 16,0-1 0-16,3-3 0 0,-1 0-256 0,1-4-48 15,-1 0 0-15,-1-1 0 16,0-2-128-16,0 0-16 0,1-2-16 0,-2 1 0 16,-4 0-528-16,-2 0-96 0</inkml:trace>
  <inkml:trace contextRef="#ctx0" brushRef="#br1" timeOffset="195516.46">21705 10507 43311 0,'-13'17'3840'0,"0"-3"-3072"0,1 1-608 0,2-2-160 16,6-2 384-16,1-1 64 0,-2 6 0 0,-5 9 0 0,-8 16-16 15,-3 13 0-15,-2 8 0 0,-1 1 0 0,1 1 16 0,-2 8 0 16,-2 4 0-16,-4 4 0 0,-2 1-320 0,-3 1-128 15,-4-2 128-15,-2 5-128 0,0 1 0 0,-1 3 0 16,-2 3 0-16,5-8 0 0,4-15 0 0,6-7 0 16,6-11 0-16,7-8 0 0,7-7 0 0,7-10 0 15,5-9 0-15,9-11-21408 0</inkml:trace>
  <inkml:trace contextRef="#ctx0" brushRef="#br1" timeOffset="197910.92">32814 14748 25791 0,'-1'-8'2304'0,"1"1"-1856"0,0 1-448 0,0 4 0 16,1 2-496-16,-1-3-192 0,0-2-32 0,2-5-16 15,-2 2-2288-15,0-3-464 0,-2 1-96 0,-1 4 0 16,0 4 2416-16,-3 0 480 0,-1 4 112 0,-1 0 0 0,-1 3 1968 0,1-1 384 0,-1-1 80 0,1 1 0 15,0-2 624-15,2 2 112 0,1-3 32 0,1-1 0 16,1 1-128-16,0-1-32 0,1 0 0 0,0-1 0 16,1 1-1072-16,1-1-224 0,-1 1-32 0,1 0-16 15,0 0-352-15,1-3-80 0,-1 2-16 0,1 0 0 0,1 0-288 16,-1 1-64-16,0 0-16 0,0 0 0 16,-1 0-176-16,0 0-128 0,0 0 144 0,0 0-144 0,0 0 0 15,0 0 0-15,0 0 0 0,-3 19-160 16,0-10-240-16,-1-3-48 0,1 3-16 0,-2 0 0 0,1-2 208 0,0-1 32 15,1-1 16-15,-1 0 0 0,0-1 528 0,2-3 128 16,1 0 0-16,-2 1 16 0,3 0 48 0,-1-2 16 16,0-2 0-16,1 2 0 0,0-2-144 0,0 1-48 15,0 0 0-15,0-2 0 0,0 2-128 0,0 1-16 16,0 0-16-16,0 0 0 0,0 0-176 0,0 0 0 16,0 0 0-16,0 0 0 0,0 0-176 0,-12-16-64 0,9 14-16 15,-1 2 0-15,-1-4 16 0,1 1 0 0,-1 1 0 0,0-1 0 16,1 1 240-16,-1-1 0 0,1 2 0 0,0-1 0 15,2 1 0-15,-2-1 0 0,3 2 0 0,0 0 0 16,-1 0-144-16,2 2 16 0,0-1 0 16,0 1 0-16,2-2-272 0,-1 0-48 15,-1 0-16-15,0 0 0 0,0 0-192 16,0 0-48-16,0 0 0 0</inkml:trace>
  <inkml:trace contextRef="#ctx0" brushRef="#br1" timeOffset="202013.71">30319 9888 28559 0,'4'-6'2544'0,"-1"0"-2032"0,1 2-512 15,-3 3 0-15,2 1 1552 0,-2-1 224 0,2-2 32 0,1 0 16 16,1-5-176-16,0 5-48 16,-1-2 0-16,-4 5 0 0,0 1-960 0,-5 4-208 0,-2 5-48 0,-6-2 0 0,-1 5-144 15,-5 3-48-15,-3 0 0 0,-3 2 0 0,-2 2-192 16,-4 5 0 0,-5 5 0-16,-4 5 0 0,-2 6 0 0,0 1 0 15,3 7 0-15,-1-1 0 0,4 4 176 16,2 1-176-16,3 0 192 0,1 1-192 0,3 3 128 0,2-2-128 15,3-1 0-15,2-2 0 0,4-1 0 0,1-3 0 16,4-1 0-16,2-6 0 0,5-2 0 0,0-1 0 16,4-1 0-16,1-2 0 0,3 0 144 0,-1-1-16 15,4-2-128-15,-1-3 192 0,4 1-192 0,1-4 0 16,1-4 0-16,3-3 0 0,4 2 176 0,-1-6-176 16,3-1 192-16,1-1-192 0,3-3 288 0,0-2-48 0,3 0-16 15,2-7 0-15,1 2-80 0,0-3-16 0,1-2 0 16,-2 0 0-16,-1-3-128 0,0-1 192 0,-2-4-192 15,-2 2 192-15,-2-3-192 0,-2-5 160 0,-1 0-160 16,-1-2 160-16,-3-2-32 0,-2 0 0 0,0-4 0 0,-2-3 0 16,0 4 112-16,-1-6 16 0,-3-3 0 0,1-1 0 15,0-2-96-15,-3-1-16 0,-1-2 0 0,-3 0 0 16,-3 1-144-16,-1 2 0 0,-3 2 144 0,-4-1-144 16,-2 6 0-16,-2 2 0 0,0 5 0 0,-4 1 0 15,-1 6 0-15,0 3 0 0,-2 6 0 0,-2 4 0 16,-4 3 0-16,-3 5 0 0,-3 4 0 0,-4 4 0 0,-3 1 0 15,-3 5 0-15,-4 1 128 0,0 4-128 0,-1-1 0 16,1 1-192-16,1-3 32 0,0-1 0 0,4-4 160 0,2-2 0 16,0-5-144-16,4 1 144 0,2-4-240 15,5 0 32-15,2-5 0 0,5-3-20736 16</inkml:trace>
  <inkml:trace contextRef="#ctx0" brushRef="#br1" timeOffset="207211.87">25252 7240 38703 0,'-8'-10'3440'0,"3"2"-2752"0,3 5-560 16,1 1-128-16,1 2 336 0,-2 0 48 0,-1-3 0 0,-4-2 0 16,0 1 80-16,-3 4 32 0,0 6 0 0,2 5 0 15,-1 8-496-15,-1 6 128 16,0 3-128-16,-1 5 0 0,1 5 0 0,-1 1 0 0,0 4 128 0,-2 3-128 16,1 2 128-16,-3 3-128 0,-1 3 176 0,-2 2-176 15,-2 0 192-15,-1-3-64 0,-1 0 0 0,-1-2-128 16,2-5 160-16,2-1-160 15,0 1 128-15,4-6-128 0,3-6 240 0,2-4-48 0,5-3 0 0,4-5 0 0,4-4 144 16,4-2 32-16,4-8 0 0,4-1 0 16,3-2-112-16,6-7 0 15,3 1-16-15,2-4 0 0,4-1 32 0,2 0 16 0,4-3 0 0,0 2 0 16,3-2-288-16,-1 0 160 0,0 3-160 0,-3 1 128 0,1-1-128 0,-1-3 0 16,5 1 0-16,-2-1 0 0,-1 1 0 0,-1-4 0 15,5-1-144-15,-1-2 144 16,3 0-576-16,-2-1-64 0,-1 0-16 0,-1-3-12864 15,-1 2-2576-15</inkml:trace>
  <inkml:trace contextRef="#ctx0" brushRef="#br1" timeOffset="207528.24">25827 7298 43311 0,'-21'12'1920'0,"2"1"384"0,-1 5-1840 0,5-4-464 0,7 1 0 0,2-3 0 0,-3 4 192 15,-8 12-64-15,-9 18-128 0,-9 17 192 0,-2 13 224 0,0 3 32 16,1 0 16-16,1 1 0 0,1 3-16 0,-1 0-16 15,2 1 0-15,-3 1 0 0,2 0-48 0,1 0 0 16,-3 0 0-16,0 3 0 0,0 1-176 0,2 1-32 16,-1 3-16-16,4-1 0 0,5-3-160 0,8-4 0 15,7-6 0-15,7-16 0 16,9-16-1104-16,10-16-112 0</inkml:trace>
  <inkml:trace contextRef="#ctx0" brushRef="#br1" timeOffset="-206305.98">14585 7121 21183 0,'0'-11'1888'0,"-2"2"-1504"0,-1 1-384 0,2 1 0 0,0 4 2224 0,1 0 368 15,-2 1 80-15,0-3 16 0,-2-4-1776 0,-3-3-336 16,-3-2-80-16,-2-1-16 0,-4 0-480 0,-2 3 0 16,-2 0 0-16,-4 1 0 0,-3 1-160 0,-8 0 160 0,-5 2-128 15,-7 5 128 1,-6 0-640-16,-7 3-32 0,-6 3-16 0,-3 0 0 0,-3 7 304 0,-8 4 48 16,-7 8 16-16,-4 7 0 0,-2 4 512 0,-1 7 96 0,0 6 32 0,2 6 0 15,3 8 528-15,8-1 112 0,10 2 32 0,6 1 0 16,5 3-144-16,5 8-16 0,3 7-16 0,6 6 0 15,6 3-464-15,5 6-96 0,4 5 0 0,6 10-16 16,4 10-240-16,7-4-160 0,8-3 32 0,10-4 0 16,8 0-960-16,13-10-176 0,7-9-32 15,8-9-16-15,7-8 512 0,15-2 96 16,10-3 32-16,14-5 0 0,13-2 672 0,8-16 0 0,1-8 0 0,13-8 0 0,15-4-144 16,4-12-48-16,3-9-16 0,2-5 0 15,2-6-768-15,-5-6-160 16,-2-7-16-16,-5-3-16 0,-3-6-128 0,-6-9-32 15,-5-5 0-15,-3-11 0 0,-4-1 2144 0,-7-7 416 0,-2-6 96 0,-2-8 16 0,-3-1 768 16,-10-11 176-16,-12 1 16 0,-11-8 16 0,-6-5-432 0,-14-4-96 16,-11-2 0-16,-14 0-16 0,-7 11-928 0,-17-11-176 15,-14-10-32-15,-15-1-16 0,-11 6-320 0,-13 8-64 0,-16 7-16 0,-18 6 0 16,-17 4-224-16,-18 9 128 0,-13 7-128 0,-10 7 0 16,-4 11 128-16,-20 8-128 15,-15 9 0-15,-17 13 0 0,-15 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47:40.2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4207 12438 22111 0,'-18'-12'1968'0,"6"2"-1584"0,1 4-384 0,4 2 0 0,3 3 368 0,1 1-16 0,0-1 0 0,-4 1 0 15,-4-4-752-15,-4 3-160 0,-1 0-16 16,-1-2-16-16,0 6 960 0,1-2 192 0,1 0 32 0,3 0 16 0,-1-1 576 0,3 0 112 16,3-1 32-16,2 0 0 0,1 0 896 0,5-3 176 15,4 0 32-15,5 0 16 0,5-1-1184 0,6 0-240 16,6 1-64-16,7-4 0 0,4 2-624 16,7-4-128-16,6 3-16 0,5-3-16 0,0 4-176 0,8-1 0 15,7 0 0-15,3-2 0 0,1 1 0 16,1-1 0-16,-2-3 0 0,-4 3 0 0,2 3 0 0,-4 0 0 0,-2-1 0 15,-7 4 0-15,-5 0 0 0,-7 3 0 16,-6 3 0-16,-5 2-176 0,-6 5 176 0,-7-2 0 0,-4 2 0 0,-6 1 0 16,-3 2 256-16,-6-1 0 0,-3 2-16 0,-6-1 0 15,-2 2 16-15,-6-3 0 0,-1 1 0 0,-6 2 0 16,-5-1 0-16,-2 1 0 0,-2 3 0 0,1-1 0 16,3 0-256-16,3-1 144 15,3 0-144-15,5-3 128 0,4-1-128 0,5-2 0 0,4-3 0 0,2 0 0 0,5-1 0 16,3-3-192-16,4 1 64 0,3 2 128 15,2-1-320-15,3 3 48 0,2 2 16 0,2 1 0 16,0 1 256-16,-1 0-160 0,2 5 160 0,-1 0-128 0,-2 1 128 16,0 1 0-16,-2 2 0 0,-4 0 0 15,0 1 0-15,-2-3 0 0,-2-1 144 0,-2 3-144 0,-3 0 400 0,-1-1-16 16,-4 1-16-16,-2 1 0 0,-1-2-16 0,-2 2 0 16,-4 4 0-16,-3-3 0 0,1-3-160 0,-2-2-48 15,-5 2 0-15,-3-2 0 0,-1 1 48 0,-5 1 16 16,-2 2 0-16,-2-3 0 0,-3 2-208 15,-3-2 0-15,-3 4 0 0,-2 0 0 0,-2 2 0 0,-2-5 0 16,-2 1-192-16,-1-3 192 0,4-2 0 0,-3 0 0 0,-2-2 0 16,-6 1 0-16,-2 0 0 0,-1-2 0 0,-2 0 128 0,3-4-128 15,-1-1 224-15,2-3-48 0,-1-5-16 0,6-1 0 16,3-3-160-16,0-1 192 0,3 0-192 0,5 3 192 31,4-1-768-31,10 3-128 0</inkml:trace>
  <inkml:trace contextRef="#ctx0" brushRef="#br0" timeOffset="1073.47">13795 12364 41471 0,'-10'-4'3680'0,"4"-1"-2944"0,2 3-592 0,4-2-144 0,3 2 0 16,-3-3 192-16,0-4-192 0,1-4 192 15,4-8-560-15,6-4-96 0,10-4-32 0,6 0 0 0,8-3 496 0,7-3 0 16,7-2 208-16,9 0-64 0,7-3-16 0,2 3-128 16,2 1 192-16,0 7-64 0,-7 1 16 0,0 7 0 15,-2 3 0-15,-2 4 0 0,-4 3-144 0,-9 4 0 0,-4 4 0 16,-9 2 0-16,-3 5 160 0,-6-1 0 0,-3 5 0 0,-4-1 0 16,-1 6 32-16,-3-2 0 0,-1 2 0 0,-3 5 0 15,-3 1 16-15,-3 4 16 0,-1-4 0 0,-3 9 0 0,-3 3 0 16,-4 4 0-16,-4 6 0 0,-5 4 0 15,-1 0-96-15,-7 6-128 0,-3-1 176 0,-4 0-176 0,-4 4 0 0,-2-8 0 16,0 1 0-16,-1-2 0 0,0-2 0 0,-3-2 0 16,3 1 0-16,4-5 0 0,6-2 0 0,8-7 0 15,8-3 0-15,7-1 0 0,7-5 480 0,5-1 32 16,5-1 16-16,6-1 0 0,5-1 32 0,7 0 0 16,8 1 0-16,2 1 0 15,4-1 0-15,3 1 0 0,2 1 0 0,1-1 0 16,-1 0-272-16,-1-1-48 0,-2 2-16 0,0-1 0 0,-1 0-224 0,-2 1 0 0,-3 2 0 15,-3-1-160-15,-6-3 32 0,-1 2 0 16,-4-3 0-16,-3 1 0 16,2 1-1136-16,-1-6-208 0,5-2-64 0,4-7-19424 0</inkml:trace>
  <inkml:trace contextRef="#ctx0" brushRef="#br0" timeOffset="2314.09">22885 12365 36863 0,'-22'-11'3264'0,"7"1"-2608"0,4 2-528 0,6 1-128 0,5 3 272 0,1-3 32 0,3-1 0 0,1-6 0 0,3-7-560 0,7-9-96 31,7-4-32-31,7-5 0 0,5 4 1088 0,2-3 192 0,4 5 64 0,2 2 0 0,2 2-256 0,2 0-64 31,1 2 0-31,-1 3 0 0,-2 2-96 0,0-1-32 16,0 4 0-16,-1 1 0 0,2 4-128 0,-1 0-16 15,1 6-16-15,-3 1 0 0,0 4-48 0,-2 2-16 16,-1 1 0-16,-2 1 0 0,-1 2-288 0,0-1 0 16,0 3 0-16,-1 2 0 0,-5 4 192 0,0 4-64 0,-3 2 0 15,-4 3-128-15,-4 6 0 0,-3 0 0 0,-4 6 0 16,-5 4 0-16,-2 2 0 0,-5 3-144 0,-4 3 144 0,-6 0-192 15,-2 3 32-15,-7-2 0 0,-2-1 0 0,-2-3 0 16,-2-2 160-16,-2-1-192 0,-1-1 192 0,-2-2-192 16,1 3 352-16,1-4 64 0,1 0 16 0,2 0 0 15,2 0 192-15,0 1 32 0,5 0 16 0,2-2 0 16,6-2-288-16,4 0-48 0,3-5-16 0,6 0 0 16,3 1 112-16,5-1 16 0,5 0 0 0,4 2 0 0,3-5 0 15,7 1 0-15,3-1 0 0,9 1 0 16,7-1-64-16,6 2-16 0,7-3 0 0,2-3 0 0,3-1-176 0,0-3 0 15,-3-3-160-15,3-1 160 0,5 1 0 0,1-7 0 16,1 1 0-16,-1-5 0 16,3-1-704-16,-1-1-192 0,3-5-32 0,1-8-20784 15</inkml:trace>
  <inkml:trace contextRef="#ctx0" brushRef="#br0" timeOffset="5320.24">13114 7268 39615 0,'5'-14'3520'0,"1"5"-2816"0,0 4-560 0,0 1-144 0,0 3 256 0,3-3 0 16,7-5 16-16,10-5 0 0,11-4-272 0,9 1 0 15,8-2 0-15,6 4 0 0,5 2 0 0,8 2 0 16,7 0 0-16,5 1 0 0,-4 4 0 0,2-1 0 16,4 4 0-16,0 0 0 0,0 3 0 15,-4 0 0-15,-16 0 0 0,1 5 0 0,0 1 0 0,-3 1 160 16,-2 4-32-16,-7-3 0 0,-5 3-128 0,-9 1 160 15,-7 1-160-15,-9 0 160 0,-7 3 32 0,-7 1 16 0,-7 0 0 16,-7 3 0-16,-4 1-208 0,-8 0 0 0,-5-1 0 0,-4 1 0 16,-4-4 0-16,-4 2 0 0,-3 1 0 0,-1-3 0 15,-4 1 0-15,-2 1 0 0,1 1 0 0,-2-1 0 16,1 3 0-16,4-4 0 0,5-2 0 16,6-2 0-16,5-3 0 0,6-2 0 0,5-1 0 0,5 0 0 15,2-1 0-15,5-1 128 0,3 2-128 0,1-1 0 16,4-1 0-16,2 3 0 0,3 1 0 0,3 1 0 15,1-1 0-15,3 1 0 0,3 0 0 0,3 1 0 16,2 0 128-16,1-1-128 0,4 0 0 0,-2 0 0 0,3 3 0 16,-2 2 128-16,1 0-128 0,0 1 0 0,-1 2 0 15,-1-1 0-15,-4-2 0 0,0 0 0 0,-1 0 0 0,-3-1 224 16,-2 1-64-16,-2 0-16 16,-2 2 192-16,-3-1 48 0,-2 3 0 0,-3-3 0 15,-4 2-192-15,-3 2-48 0,-4-2 0 0,-5 2 0 16,-1-2 48-16,-4 0 0 0,-6 2 0 0,-5 0 0 0,-5 1 80 0,-8-2 32 15,-6 3 0-15,-9 2 0 0,-6 0 0 0,-10-4 0 16,-4-7 0-16,-11-2 0 0,-8-3-80 0,-18-5-16 16,-18-6 0-16,-20-7-21568 0</inkml:trace>
  <inkml:trace contextRef="#ctx0" brushRef="#br0" timeOffset="7047.92">3846 5768 35935 0,'-3'-4'3200'0,"3"3"-2560"0,1 0-512 0,1 1-128 16,-1 0-672-16,0-4-160 0,0 3-16 0,2-5-16 15,-2 0-16-15,0-6 0 0,1 3 0 0,-4-1 0 0,2-1 1168 0,-3-1 224 0,-2 4 64 0,-4-3 0 16,-3 0 752-16,-6 1 144 0,-4-1 48 0,-5 3 0 16,-4-2-496-16,-6 3-80 0,-6-3-32 0,-8 2 0 15,-2-3-592-15,1 3-128 0,0-1-32 0,-6-2 0 0,-8 0-160 16,-6 0 192 0,-5-2-192-16,-6 2 192 0,-1 5-48 0,-5 3 0 0,-5 8 0 0,-3 10 0 0,3 4-144 0,-1 8 192 15,1 5-192-15,1 7 192 0,3 5 192 0,6 5 64 31,7 1 0-31,9-3 0 0,9-6-208 0,7-4-48 0,6 2 0 0,0 3 0 0,3 2-192 0,0 4 0 16,2-1 0-16,3 4 0 0,-1 4-176 0,4-3 32 0,-1 4 0 31,2-5 0-31,3-3-64 0,0 4-16 0,1 2 0 16,-1 3 0-16,2 0 224 0,2 0 0 0,5-4 0 0,3-5 0 16,6-8 0-16,1-3 0 0,8 0 0 0,2-4 0 15,4-4 0-15,4-1 0 0,10 2 0 0,7 3-144 16,9 1-48-16,9-5 0 0,11 1 0 0,9-1 0 15,7-2 192-15,6 0 0 0,8-4 0 0,7-4 0 16,7-2 0-16,9-2 176 0,11-4-48 0,11-7 0 16,6-2-128-16,4-2 0 0,4-6 0 0,3 1 0 15,4-5 0-15,1-1 0 0,-2-2 0 0,0-2 0 16,1-1 0-16,-1-3-192 0,-4-3 32 0,-1-3 16 0,-1-3 144 16,-5-3 0-16,-9-1 0 0,4-8 0 0,0-6 0 15,-5-2 0-15,-4-3 0 0,-6 0 0 0,-4-1 0 0,-8-4 0 16,-7-1 0-16,-7-2 0 0,-4-1 224 0,-10-1-32 15,-8 0 0-15,-11-1 0 0,-7-1 80 0,-10 2 16 16,-7 6 0-16,-8 2 0 0,-8 3-288 0,-4-2 160 16,-8-1-160-16,-9 2 128 0,-6 6 176 0,-7 0 16 15,-10 5 16-15,-10 3 0 0,-10 2-128 0,-12 0-16 16,-9 2-16-16,-6 4 0 0,-2 6-176 0,-18 0 160 16,-15 5-160-16,-11 2 160 0,4 3-160 0,-14 3 0 15,-10 4 0-15,-7 5 0 0,8-1 0 0,-9 5-176 0,-8 7 48 16,0 3 0-16,2 4 128 0,-1 5 0 0,4 2 0 0,2 5 0 31,3 5-496-31,1 6-16 0,-2 9 0 0,-10 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49:38.42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15142 6557 11055 0,'-12'-2'976'0,"3"2"-784"0,0 2-192 0,3-2 0 0,1 0 1408 15,-4 0 256-15,-7 0 32 0,-9 0 16 0,-8 0 416 0,-5 0 96 16,-4 0 16-16,1 0 0 16,1 0-960-16,2-2-176 0,2 0-32 0,0 1-16 15,3-1-32-15,-1-1 0 0,-2 2 0 0,1-2 0 16,0 1-336-16,-2 0-80 0,0-1-16 0,-2 2 0 0,-1 1-256 16,-2-3-48-16,-3 6-16 0,-2-3 0 0,-4 2-272 0,-1 2 0 15,4-4 0-15,-1 2 0 0,-3 1 0 0,-3-2 0 16,0 4 144-16,-1-4-144 15,1 3 432-15,1-3-16 0,4 2 0 0,-1-1 0 0,1-2 0 0,2 0 0 0,4 1 0 16,0-1 0-16,4 2-16 16,-1-2 0-16,1 1 0 0,4 1 0 0,6-2-400 0,-1 0 0 0,1 3 0 15,1-1 0-15,1 1 0 0,2 1 0 16,0 0 0-16,1-2 0 0,3 0 0 0,1 1 0 0,0-3 0 0,1 0 0 16,2 1 0-16,0-1 0 0,4-1 0 0,0 1 0 15,2-3 0-15,0 2 0 0,3 0 0 0,0-3 0 16,0 2 0-16,2-1 0 0,1 1 0 0,-1-2 0 15,3 1 0-15,1-3 0 0,1 1 0 0,0-1 0 0,4-3 256 16,0 1-16-16,4-1-16 0,0-2 0 0,3-1 32 0,1 1 16 16,1-2 0-16,1 2 0 0,3-1-272 0,0-2 0 15,2 2 0-15,1-2 0 16,3-2 0-16,1 1 0 0,3 2 0 0,-2-2 0 16,3 0 0-16,-1 1-144 0,1-3 144 0,-3 0-128 15,1-2 128-15,-4 3 0 0,-2 2 0 0,-4 3 0 0,-2 0 0 0,-2 3 0 16,-4 1 128-16,-1 5-128 0,-2-2 272 0,-3 4-16 15,-1 4 0-15,-3-3 0 0,-2 5-64 0,-3 3-32 16,-2 0 0-16,-3 5 0 0,-3 1-160 0,-2 4 0 16,-2 1 144-16,0 1-144 0,0-3 0 15,0 1 0-15,0-1 0 0,0 0 0 0,0 0 0 0,-1 1 0 0,0 0 0 16,1-1 0-16,1-1 0 0,1 0 192 0,2-1-64 16,0 2 0-16,-3-1 64 0,3 2 0 0,-1-2 16 0,2 0 0 15,1-1 48-15,3 2 16 16,2-2 0-16,3 1 0 0,2 0-64 0,4 4-16 0,2-3 0 0,5 1 0 15,4 3-192-15,5-3 144 0,6 2-144 0,6 2 128 16,5 0-128-16,8 3 0 0,5-1-192 0,11-2 192 16,7-2-176-16,6-3 176 0,2-6-128 0,4-5 128 15,7 1-320-15,9-6 0 16,8 0 16-16,1-6-19952 0</inkml:trace>
  <inkml:trace contextRef="#ctx0" brushRef="#br0" timeOffset="28305.59">8750 12393 23951 0,'-34'-3'2128'0,"5"1"-1696"0,10 0-432 0,7-1 0 0,1 1 608 0,-12-1 32 16,-19-3 16-16,-22-6 0 0,-16-1 192 0,-2-5 48 15,9 2 0-15,11-3 0 0,12-1 336 0,8 0 80 16,7 2 16-16,4 0 0 0,6 5-400 0,1 1-80 16,1 3-16-16,1 4 0 0,2 2-64 0,1 1 0 15,1 4-16-15,3 1 0 0,2 3-416 0,0 2-80 16,4 4 0-16,0 0-16 0,3 0-240 0,3 1 0 16,6-2 0-16,5-1 0 0,7 0 0 0,6-4 0 15,9 1-208-15,11-2 64 0,13 1 144 0,13-2 0 16,12-3 0-16,11-1 0 0,7 0 0 0,14 2 0 15,13 1 160-15,7-3-160 0,-3 0 176 0,11-2-176 0,4 4 192 0,1-5-192 16,-1-5 0-16,-3-1 0 0,-4 1 0 0,-4-6 0 16,-3 2 0-16,-9-2 0 0,-5-2 0 0,-9 4 0 15,-3-3 0-15,-6 1 0 0,-3-1 0 0,-8 3 0 16,-10 5 320-16,-6-2-64 0,-9 3 0 0,-9 2 0 16,-8 2-32-16,-11 0-16 0,-8 2 0 0,-9 0 0 15,-9 0-208-15,-7 0 0 0,-6 2 128 0,-11 0-128 0,-7 3 0 16,-13 0-160-16,-13 1 32 0,-17-1 0 0,-16 1-48 15,-15 3 0-15,-9-3 0 0,-15 3 0 0,-11 1 176 16,-7 1-128-16,-3 1 128 0,-4 1-128 0,-3 0 128 16,-3 1 0-16,1-2 128 0,-6 3-128 0,-2 2 320 0,1-1 0 15,5 0 0-15,3-1 0 0,5 0-80 16,-1 1-32-16,2-2 0 0,13-3 0 0,16-1-208 0,4-3-160 16,9 3 32-16,11-2 0 0,12-5-64 0,10-1 0 15,12-1 0-15,11-1 0 0,9 2-160 16,15 1-32-16,10 0-16 0,18 5-18128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50:24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7005 12297 35007 0,'-16'-7'3120'0,"4"2"-2496"0,4 2-496 0,6 6-128 16,3-2 896-16,-2 0 144 0,-5 2 48 0,-2-2 0 0,4 4-1088 0,7 1-192 15,10 5-64-15,11 1 0 16,9-1-800-16,8-3-160 0,6 3-48 0,4-2 0 15,1-3 288-15,2-3 48 0,1-1 16 0,0-1 0 0,2-1 1488 0,4 0 288 16,3-1 64-16,4-4 16 0,1-5 784 0,7-1 144 16,7-2 48-16,8 2 0 0,7-1-944 0,2 0-176 0,0-3-32 15,5 2-16-15,3 1-304 0,4-1-48 0,1 4-16 16,1 3 0-16,2 1-256 0,-1 1-128 16,-3 3 0-16,-3 0 128 0,-1 1-128 0,2-4 0 0,0 3-192 0,-4-3 192 15,-6 3-176-15,2 0 176 0,-2-2-128 0,-4 2 128 16,-5 0 0-16,-5 1 0 0,-7 0 0 0,-1-1 0 15,-4 1 160-15,-3 0 16 0,-7-3 0 0,-4 1 0 16,-6-1 0-16,-3 1 0 0,-4 0 0 0,-3-1 0 16,-3 0-176-16,-5-2 160 0,-5 2-160 0,-4 0 160 15,-5-1-160-15,-6 3 0 0,-5 1 0 0,-3-2 128 16,-6 4-128-16,-2-2 160 0,-2 1-160 0,-3 3 160 16,-4-3-160-16,-2 2 0 0,-5 1 144 0,-5 1-144 0,-5-1 0 15,-4 0 0-15,-7 1 0 0,-4-1 128 0,-4 1-128 0,-6 1 128 16,-2-1-128-16,-5-3 128 0,-2 3-128 0,-5-1 128 15,-4-1-128-15,-7 0 128 0,-4-2-128 0,-4 1-192 16,-4 0 64-16,-6-2 0 0,-1 0 128 0,-10-4 0 16,-9 3 0-16,-5-4 0 0,3 2 0 0,-11-2 0 15,-7 1 0-15,-3 0 0 0,2 3 0 0,-10 0 0 16,-6 1 0-16,-7 2 0 0,0 6 0 0,-4 3 0 16,-1 6 0-16,4 3 0 15,6 3-640-15,8 1-112 0,9-1-16 0,3 11-19120 0</inkml:trace>
  <inkml:trace contextRef="#ctx0" brushRef="#br0" timeOffset="2850.38">1483 17261 15663 0,'-14'-5'1392'0,"4"-1"-1120"0,1 1-272 0,5-1 0 0,1 3 3248 0,2 2 592 0,0 0 112 0,-1-3 16 16,-1-3-6848-16,0-1-1360 0,2-2-288 0,0 4-48 0,2 0 3808 0,-1 2 768 15,1 3 160 1,-1 1 32-16,0 0 2560 0,-1 1 528 0,0 1 112 0,-2 0 0 0,0 0-304 0,-1 2-64 16,0-3-16-16,2 1 0 0,0 0-1504 0,2-2-304 15,3-2-64-15,1-1-16 16,3-1-480-16,4 2-80 0,5-3-32 0,6-1 0 16,7-3-528-16,4 2 0 0,7 1 0 0,-4 1 0 0,-3 3 0 0,7 0-304 0,4 2 64 15,2 0 16-15,0 2 48 0,-2 1 16 16,1 2 0-16,-3-1 0 0,1 2 160 0,-1-1-128 0,0 1 128 0,1 0-128 15,1-1 256-15,3-1 64 16,3 3 16-16,4-4 0 0,2 0 256 0,9 0 48 0,8 1 16 0,5-4 0 16,-1 1-96-16,9-2-32 0,4-1 0 0,7-1 0 15,3 1-144-15,2-3-48 0,-4 0 0 0,10-2 0 16,7-3-208-16,2 0 0 0,3 2 0 0,5-4 0 16,5-1 0-16,2-1 0 0,-2 2 0 0,1-2 0 15,-2 2 0-15,15 1 0 0,12 2 0 0,6-1 0 16,1 3 0-16,2 2 0 0,-3 6 0 0,-2 3 0 0,2 2 0 0,5 1 0 15,5 3 0-15,-1 1 0 0,-3 7 0 0,0-1 0 16,3 2 0-16,-3 2 0 16,0-4-256-16,0 5-160 0,-2 0-32 0,-1 1 0 31,1-3-96-31,1-2-32 0,3 1 0 0,5-6-12352 16,5 0-2464-16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51:13.4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23007 1481 19343 0,'0'2'1728'0,"0"-2"-1392"0,0 2-336 0,0-2 0 0,0 0 880 16,0-2 96-16,2 2 32 0,-2 0 0 0,1 0 64 0,0-2 16 0,1 0 0 0,-2 2 0 16,0 0-624-16,14-14-112 0,-8 8-32 0,2-3 0 15,0-1 64-15,0 1 0 0,0 0 0 0,-1-3 0 16,0 2-384-16,-2 0 0 0,-1 1 0 0,-4-1 0 15,-2 2 0-15,-3 0 0 0,-1 2 0 0,-4-3 0 16,-2 6 0-16,-2-5 0 0,0 3 0 0,-4 2 0 16,0-1 0-16,-1 1 0 0,1 0 0 0,-1-4 0 15,2 4 128-15,1 0 96 0,1 0 32 0,1-2 0 16,3 3 448-16,-1 0 112 0,1-2 16 0,0 4 0 16,1 0-352-16,0 0-64 0,0 0-16 0,0 0 0 15,0 0-272-15,-1 4-128 0,1-2 0 0,-2 0 128 0,1 3-128 16,-2-4 0-16,1 4 0 0,-2 0 0 0,1 1 0 15,-2 0 0-15,0 3 0 0,-1-2 0 0,-1 4 0 0,-1-1 0 16,1 3 0-16,1-1 0 0,0 1 0 0,2 2 0 16,1-1 0-16,1 2 0 0,1 3 0 15,3-1 0-15,1 1 0 0,3 0 0 0,1 0 0 16,2 0 0-16,2-2 0 0,2 1 0 0,1 1 0 0,3 1 0 16,1 1 0-16,1-3 128 0,2 2 320 0,0-1 64 15,3-2 16-15,-1 0 0 0,2 1-144 0,1-4-48 16,-1 0 0-16,2-3 0 0,1-1-208 0,-1-4-128 15,2 0 128-15,-1-4-128 0,3-2 336 0,-1-4 0 16,2 0 0-16,1-2 0 0,0 0-192 0,-1-4-144 16,2 1 192-16,-3 2-192 0,0-2 0 0,0-1 0 0,-3 0 0 15,2-1 0-15,-3 0 128 0,1 0-128 0,-2 1 144 0,-1 0-144 16,-3-2 0-16,-1 2 0 16,-1-2 0-16,0-1-160 0,-3 3 160 0,0-2 0 0,-1-2 0 15,-1 2 0-15,0-4 0 0,-2 1 0 0,0-1 0 0,-1-2 128 16,1 1-128-16,-1 1 0 0,-1-5 0 0,1 4 0 15,-1-2 0-15,0 3 0 0,-1 0 0 0,-1 1 0 16,1 2 0-16,-3 1 0 0,2 0 0 0,-1 7 0 16,-1-1 0-16,0 4 0 0,-1 2 0 0,-1 0 0 15,0 2 320-15,-1-1-16 0,1 4 0 0,-1 0 0 16,1 0-176-16,0 2-128 0,1-4 192 0,2 3-192 16,-1 1 0-16,2-1 0 0,2 0 0 0,0 0 0 15,2 4 0-15,2-3 0 0,1 5 0 0,1 0 0 16,2 2 224-16,2 2-64 0,2 0-16 0,0 5 0 0,1 1-144 0,1 0 160 15,-1 0-160-15,2 3 160 0,2 1-160 0,-2-1 0 16,2 1 0-16,0-1 0 0,0 1 0 16,0-4 0-16,-1 3 0 0,-1-6 0 0,0 2 0 0,-2-5 0 15,-2 1 0-15,-2-4-12544 16,-3 2-2432-16</inkml:trace>
  <inkml:trace contextRef="#ctx0" brushRef="#br0" timeOffset="1582.29">24512 1178 911 0,'1'-6'0'0,"-1"2"0"0,2 2 0 0,-1-1 0 0,-1 2 4064 0,1 1 736 0,-1-2 128 0,1 1 48 0,1-2-3888 0,0-1-768 15,-1-1-144-15,1 2-48 0,-1-4-128 0,-1 1 0 16,0 3-192-16,-1-1 192 0,-1 1-128 0,1 0 128 16,0 0 0-16,0 0 0 0,-1 0 0 0,1 3 0 0,-1-2 0 0,-1 0 0 15,-1 2 528-15,1 0 176 0,-2 0 48 16,-3 0 0-16,1 4 112 0,-3-1 32 0,-2-2 0 0,-2 1 0 15,-1 2-80-15,-1 1-16 0,-2-1 0 0,-2 2 0 16,-1-3-32-16,-1 6-16 0,-2-3 0 0,1 2 0 16,2 0-208-16,-2 2-32 0,2-1-16 0,1 2 0 15,1 0-176-15,1 0-48 0,0 2 0 0,2 2 0 16,0-3-272-16,0 4 0 0,1-2 0 0,-1 2 0 16,1 1 0-16,0-1 0 0,1 0 0 0,0 0 0 15,0 0 0-15,0 3 0 0,1-3 0 0,2 0 0 16,1-1 320-16,2 1-64 0,1 0 0 0,2 0 0 15,3-1 384-15,-1 1 80 0,2-2 16 0,1 0 0 16,2 0-592-16,1 1-144 0,0-2 0 0,2 0 0 0,2 2 0 16,1-2 0-16,2 0 0 0,1-1 128 0,2 0 128 15,0-1 0-15,2 2 16 0,0-1 0 0,1 1 48 0,0 1 16 16,3-4 0-16,0 3 0 0,1-1-16 0,1-1 0 16,1 0 0-16,1-1 0 0,-1 0-320 0,0-4 0 15,2 3 0-15,-1-2 128 0,-2 0-128 0,0-5 0 16,-1 4 0-16,-1-5 0 0,-1 2 0 0,-1-2 0 15,2 2 128-15,-4-6-128 0,-2 2-160 0,1 1-96 16,-3-4-32-16,0 2-17424 0</inkml:trace>
  <inkml:trace contextRef="#ctx0" brushRef="#br0" timeOffset="1920.22">24026 1491 32255 0,'-7'-6'1424'0,"2"4"304"0,1 0-1392 0,2 2-336 0,2 0 0 0,1 0 0 0,0 0 0 0,-1 0 128 0,3 0-128 0,-1 0 0 0,2 2 384 0,-1-2 16 0,4 0 0 0,0-2 0 0,2 2 48 0,1 0 0 16,2-2 0-16,3 2 0 15,2-3-288-15,3 2-160 0,1 1 192 0,2-2-192 0,3-1 0 0,3 2 0 16,2-2 0-16,1 2 0 0,0-1 0 0,1-1 0 16,2 2 0-16,0-1 0 0,-1 2-144 0,2 0 144 15,1 0-128-15,-1 2 128 16,1-1-1280-16,-1 4-160 15</inkml:trace>
  <inkml:trace contextRef="#ctx0" brushRef="#br0" timeOffset="7433.27">25762 587 20271 0,'2'-3'1792'0,"-1"0"-1424"0,0 3-368 0,0 0 0 0,0-2 512 0,1 0 48 0,-1 0 0 0,3-2 0 0,-1-2 704 0,1 0 144 0,0 0 16 0,-2 2 16 0,1 0-400 0,-3 2-80 0,0-1 0 0,-1 2-16 15,-3 1 96-15,0 1 32 0,0 2 0 0,-3-1 0 16,0 3-656-16,-2 0-128 0,-1 1-32 0,-1 0 0 16,-1 2-256-16,-2 1 0 0,2-3 0 0,-2 1-144 15,-1 2 144-15,1-3 0 0,2 1 0 0,-1 0-128 16,1 1 128-16,0-2 0 0,0 2 0 0,-1 0 0 16,1 0 0-16,0 1 0 0,-2 0 0 0,0 0 0 15,1 1 0-15,-1-1 144 0,2-2-144 0,-1-1 160 16,2 3-160-16,1-2 0 0,1 2 0 0,0-3 128 0,0 2 176 15,2 0 16-15,1-2 16 0,-1 4 0 0,2-1-80 16,1-2-32-16,1 2 0 0,2 1 0 0,0-4-224 16,2 2 0-16,0-2 0 0,0 2 0 0,3-1 0 0,-3-1 0 15,2-3 0-15,-1 1 144 0,2 1 224 0,-2-1 32 16,3-3 16-16,0 2 0 0,0-1-96 0,3-1 0 16,-1 2-16-16,2-1 0 0,-1-1-48 0,3 2 0 15,1-3 0-15,0 0 0 0,2 0-112 0,0 2-16 16,2-2-128-16,-1 4 192 0,0-1-192 0,1-2 0 15,2 4 0-15,0 0 0 0,-1 3 0 0,-1-1 0 16,1-1 0-16,-4 4 0 0,0-2 0 0,-2 0 0 16,-1 0 0-16,-2 2 0 0,1-4 0 0,-3 2 224 15,1 0-32-15,0-1-16 0,-2 1-176 0,-2-2 128 16,2 2-128-16,0-2 128 0,1 0-128 0,-1 0 0 0,0-2 0 16,0 2 0-16,-1-3 0 0,0 1 0 0,-1-2 0 0,1 2 0 15,-1-2 0-15,-1-2 0 0,0 4 0 16,0-3 0-16,-1 2 0 0,-1-1 0 0,-3 2 0 0,2-2 0 15,-2 2 0-15,-1 0 0 0,-1 1 0 0,-3-2 0 16,1 4 192-16,-3-4-64 0,0 3 0 0,0-2 0 16,0 1 0-16,1-1 0 0,0-1 0 0,2 1 0 15,-1-1-128-15,2-1 0 0,0-1 0 0,1 2 0 16,-1-3 0-16,1 0 0 0,0 2 0 0,0-2 0 16,0 0 0-16,0 0 0 0,0 0 0 0,-1 0 0 15,1 0 0-15,-3 0 0 0,2 0 0 0,0 0 0 16,0 2 0-16,0-2 0 0,-2 2 0 0,2-2 0 15,0 3 0-15,-2-3 0 0,2 1 144 0,1 1-144 0,0-2 0 16,0 1 0-16,3 2 0 0,-2-1 0 0,3-2 0 0,-1 2 0 16,0-2 0-16,2 2 0 0,-1-2 0 0,1 0 0 15,0 0 0-15,1 0 0 16,-1 0 0-16,0 0 0 0,0 0 0 0,0 0 0 0,0 0 0 0,0 0 0 16,0 0 0-16,0 0 0 0,20 3 0 0,-15-2 0 15,-1 1 0-15,2 1 0 0,-1-2 0 0,1 4 0 16,0-4 0-16,0 3 0 0,2-2 0 0,-1 1 0 15,1-2 0-15,-1 2 0 0,0-1 0 0,1-1 0 16,-2 2 0-16,0-1 0 0,2-2 128 0,-2 1 96 16,1 2 32-16,1-1 0 0,0 0-128 0,0 0-128 15,-2 2 176-15,0 0-176 0,-1 0 0 0,0 3 0 16,-1-1 0-16,-3-1 0 0,1 3 0 0,-2-1 0 16,0 1 0-16,0 0 0 0,-1 0 0 0,1 2 0 15,0-4 0-15,0 2 0 0,1 1 0 0,-1-3 0 0,2 1 0 0,-2-1 0 16,0 0 0-16,1 1 0 0,-1-1 0 15,1 0 0-15,-1-2 0 0,0 1 0 0,1-2 0 0,-1 0 0 16,2 1 0-16,-2 2 0 0,1-3 0 0,-1 4 0 16,0-1 0-16,0 1 0 0,-1 2 0 0,1 0 0 15,-3 0 0-15,2 1 0 0,-2 0 0 0,1 3 0 16,0-3 0-16,-2 1 0 0,1 2 0 0,0 0 0 16,-1 0 0-16,1-2 0 0,1 0 0 0,0 1 0 15,0-3 0-15,0 1 0 0,1-1 0 0,-1 1 0 16,1 0 0-16,-1-2 0 0,-1-1 0 0,1-1 0 15,-1 1 0-15,-1-1 0 0,0 1 0 0,-1-1 0 16,1-2 0-16,-2 2 0 0,0 0 0 0,-2-2 0 0,1 2 0 16,-1 0 0-16,0 0 0 0,-2 0 0 0,0 3 0 15,0-3 0-15,-1 2 0 0,1 0 0 0,0 2 128 16,0-2-128-16,1 0 0 0,1 1 0 0,-2 1 0 0,1 0 0 16,1 2 0-16,-1-2 0 0,0 2 0 0,1 1 0 15,0-3 160-15,1 2-160 0,2-2 0 0,1-2 0 16,0 0 0-16,3 1 0 0,1-2 0 0,1 2 0 15,2-3 0-15,1 4 0 0,2-4 0 0,0 3 0 16,3-5 0-16,-1 5 0 0,3 0 0 0,3-3 0 16,0 4 0-16,2 0 0 0,2 2 128 0,3 0-128 15,2 5 0-15,-2-1 128 0,0 0 80 0,-2 0 16 16,1 2 0-16,0-2 0 0,-2 3-224 0,-1-3 0 16,-1 0 0-16,0 0 0 0,1 1 0 0,2 1 0 15,-2 0 0-15,-1-5 0 0,0-1 0 0,1 0 0 0,-1-2 0 16,0-3 0-16,-1-6-176 0,0-2 32 0,1-6 0 15,3-1-20128-15</inkml:trace>
  <inkml:trace contextRef="#ctx0" brushRef="#br0" timeOffset="9683.49">27012 1406 13823 0,'-1'0'1216'0,"1"0"-960"0,0 0-256 0,0 0 0 0,3 0 528 0,-3-3 64 0,0 3 16 0,0-1 0 0,1-1 448 0,0-2 96 0,2-1 0 0,-1 0 16 0,3-1-624 0,-2 1-128 16,0 1-32-16,0 1 0 0,-1-4 0 0,-1 4 0 15,-1 0 0-15,0-3 0 0,-1 2 416 0,-1-1 80 16,-1 2 16-16,0-4 0 0,-1 4-464 0,-1-3-96 15,0-1-16-15,-2 1 0 0,-1-1 576 0,-1 1 96 0,2-3 32 0,-3 0 0 16,1 2-304-16,0-2-48 0,0 3-16 0,-1 0 0 16,1 2-416-16,2 3-96 0,0 1-16 0,-2 4 0 15,0-1-128-15,1 6 0 16,-2 3 0-16,0 4 0 0,-1 0 0 0,-2 3 0 0,1 1 0 0,-2 2 0 16,2-3 0-16,-2 3 192 0,1 0-64 0,-2 3 0 15,-1 1 320-15,2 0 48 0,2 1 16 0,0-1 0 16,2 0-320-16,1-1-64 0,4-1-128 0,0-5 192 15,4 1 320-15,2-5 48 0,2-2 16 0,1-3 0 16,4-1-400-16,1-6-176 0,3 0 160 0,2-6-160 16,0 0 192-16,2-1-48 0,3-5-16 0,1-1 0 15,0 1 32-15,1-4 0 0,1 1 0 0,-1-1 0 0,-1 0-160 16,-2-2 0-16,2 1 0 0,0-3 128 16,0 0 0-16,-3-2 0 0,-1 1 0 0,-1-2 0 0,-4 3-128 0,0-1 0 15,-4 2 0-15,0-2 0 0,-2-1 176 0,0 3-48 16,-3-3-128-16,0 3 192 0,1 0-192 0,-1 4-128 15,0 2 128-15,-1 1-208 0,0 6 208 0,-1-1 0 16,1 4 0-16,1 0 0 0,-1 4 0 0,1 2 0 16,1 0 0-16,-1 4 0 0,1 0 192 0,0 2 48 15,1 2 0-15,-1 1 0 0,2-1-80 0,-2 4-16 16,3 3 0-16,-1-1 0 0,0 1-144 0,2 1 0 16,-3 0 0-16,3 2 0 0,-2 0 0 0,1-3 0 15,-1 2 0-15,0-4 0 0,1 0 0 0,-2-3 0 16,-1 0 0-16,1-3 0 15,0-1-512-15,-2-2-48 0,-1-2 0 0,1-4-17488 0</inkml:trace>
  <inkml:trace contextRef="#ctx0" brushRef="#br0" timeOffset="10131.12">27621 1369 22111 0,'-4'0'976'0,"0"0"208"0,2 0-944 0,1 0-240 0,-1 0 0 0,1-1 0 0,0 1 896 0,-1 0 128 0,-3-3 16 0,-2 1 16 0,0-2 752 0,-2-2 160 16,-1-1 16-16,2 1 16 0,-2-1-656 0,1-3-144 15,1 1-32-15,-1-1 0 0,0 1-528 0,1 0-128 16,-1-1 0-16,0 4-16 0,2 0-240 0,-1 2-32 16,2 4-16-16,0 0 0 0,1 4-208 0,-1 2 0 15,0 4 0-15,-2 5 0 0,1 1 0 0,0 6 0 16,-1-2 0-16,3 1 0 0,0-2 192 0,0 2-48 15,2 5-16-15,0-1 0 0,1 1 192 0,2-1 48 16,0 1 0-16,0-4 0 0,2 3-224 0,2-5-144 16,1-2 192-16,0 1-192 0,2-6 0 0,2 2 0 0,-1-2 0 15,4-4 0-15,-1 1 0 0,0-1 0 0,2 1 0 16,2-4 0-16,0-2-304 0,1-2-64 0,1 2-16 0,2-4-17856 16</inkml:trace>
  <inkml:trace contextRef="#ctx0" brushRef="#br0" timeOffset="10433.54">27895 903 6447 0,'-1'3'576'0,"0"0"-576"15,1 2 0-15,0 0 0 0,1 1 5984 0,0 0 1088 16,1-1 224-16,-1 6 32 0,1 6-4528 0,1 8-912 16,3 6-176-16,-2 7-48 0,1 1-992 0,0 1-208 15,0 1-32-15,-1 1-16 0,1 2-288 0,-2-4-128 16,1 1 0-16,-3-5 128 0,1-1-128 0,0-1 0 16,-1 1 0-16,1-4 128 0,1-1-128 0,-1-3 0 15,2-1 0-15,1-4 0 0,1-2-384 0,0-2-16 16,2-3 0-16,-1-2 0 15,2-4-1648-15,-2-2-336 0</inkml:trace>
  <inkml:trace contextRef="#ctx0" brushRef="#br0" timeOffset="10616.05">27668 1219 39615 0,'-9'0'1760'0,"4"-2"352"0,2 4-1680 0,1-2-432 0,4 0 0 0,0 0 0 15,0 1 576-15,3 2 16 0,3-3 16 0,2 2 0 16,6 2-256-16,2-4-48 0,3 0-16 0,3-2 0 16,-1 2-288-16,2-4 0 0,2 0 0 0,3-2 0 31,1 0-448-31,1 0-112 0,3-3-16 0,-1 4-17856 0</inkml:trace>
  <inkml:trace contextRef="#ctx0" brushRef="#br0" timeOffset="10783.31">28311 1400 39615 0,'-9'14'1760'0,"3"-2"352"0,0 0-1680 0,2-2-432 16,2-1 0-16,2-6 0 0,-2 3 480 0,-1 7 16 15,-1 3 0-15,-2 6 0 0,0 3 80 0,1 1 0 16,1-1 16-16,1-3 0 0,1-1-592 0,0-4 0 16,2-1 0-16,0-1 0 15,0-3-512-15,0-2-192 0,2-1-16 0,-1-4-11728 16,2 0-2336-16</inkml:trace>
  <inkml:trace contextRef="#ctx0" brushRef="#br0" timeOffset="10949.52">28198 1109 34095 0,'-10'-18'1504'0,"4"8"320"0,0 0-1456 0,4 4-368 0,0 2 0 0,1 4 0 15,1 0 1536-15,-1-3 224 0,0 0 48 0,-2-2 16 16,1 1-1072-16,0 3-224 0,2 1-32 0,2 0-16 31,3 1-720-31,-2 3-144 0,2-2-16 0,0 2-16 0</inkml:trace>
  <inkml:trace contextRef="#ctx0" brushRef="#br0" timeOffset="11769.84">28859 1327 23039 0,'-4'-4'2048'0,"0"2"-1648"0,2 2-400 0,1 0 0 0,-1 0 1296 16,0 0 176-16,-2 0 48 0,-3 2 0 0,-6-2 32 0,-2 4 16 0,-2 2 0 0,-1 4 0 0,-1 2-1184 0,-1 2-224 15,0 2-160-15,1 2 192 0,-2 3-64 0,2-2-128 16,2 3 192-16,0 0-64 0,-1 2 336 0,3 1 64 16,3-1 16-16,1 0 0 0,3 1-368 0,2-3-176 15,3 0 160-15,3-1-160 0,2-1 0 0,4-4 0 16,2 0 0-16,2-4 0 0,2 0 0 0,1-2 0 16,5-4 0-16,2-3 0 0,1 0 320 0,2-6-48 0,1 0 0 0,-1-2 0 15,2-3 32-15,0 0 0 0,-2-2 0 0,-1 0 0 16,-1-2-64-16,-1-5-16 0,-1 3 0 15,-2-2 0-15,-2-1-224 0,-3 1 128 0,-1-5-128 0,-3 2 0 16,-2-4 0-16,-4 1 128 0,0 0-128 0,-4 0 0 16,0-1 0-16,-4 1 0 0,-2 1 0 0,-2 2 0 15,-1 2 0-15,-1 1 0 0,-2 4 0 0,1 1 0 16,-1 3 176-16,-1 4-16 0,2 2 0 0,-1 2 0 16,0 2-416-16,2 3-64 0,0 0-32 0,1-1-17440 15</inkml:trace>
  <inkml:trace contextRef="#ctx0" brushRef="#br0" timeOffset="12248.9">29162 1491 27647 0,'0'6'2448'0,"-2"1"-1952"0,2-1-496 0,-1-3 0 0,0 0 1232 0,0 1 160 0,-2 3 16 0,-2 5 16 0,-1 7 480 0,-1 2 80 0,-2-1 32 0,0-2 0 0,2-2-1440 0,1-2-272 0,0-3-64 0,2-3-16 16,1-2-224-16,1-4 0 16,1 2 0-16,1-7 0 0,1 2 0 0,1-4 0 0,1 0 0 0,2-1 144 15,0 0-144-15,1-5 192 0,1 1-192 0,1-2 192 16,0-2-192-16,2-1 192 0,1-2-192 0,-1-2 192 15,1-3-192-15,1 0 0 0,-3-3 0 0,3-1 0 16,-1-2 0-16,1-3 0 0,2 2 0 0,-1 1 0 16,2 3 144-16,-3 5 0 0,2 4 0 0,-2 4 0 15,1 6 112-15,-2-1 0 0,1 5 16 0,-1 2 0 16,1 2-16-16,0 2-16 0,0 2 0 0,1 3 0 16,0-2-240-16,1 2 144 0,2 1-144 0,-1 2 128 15,0-2-128-15,1 3 0 0,0-4 0 0,0 6 0 16,0-2 0-16,-2 3 0 0,0-3 0 0,0 3 0 15,-3 2 0-15,1-1 0 0,0 4 0 0,0-1 0 0,-2 1 0 16,-2 1 0-16,1 0 0 0,-3-2 0 0,1 1 0 0,-3-1 0 16,1-1 0-16,-1-3 0 0,-1-3 0 0,-2 0 0 15,0-2 0-15,-1-1 0 16,0 0-480-16,0-4 32 0,-1-4 0 0,-2 2-18688 16</inkml:trace>
  <inkml:trace contextRef="#ctx0" brushRef="#br0" timeOffset="12799.15">30666 666 17503 0,'-3'3'768'0,"-1"-2"176"0,2 2-752 0,0-3-192 0,1 0 0 0,0 0 0 0,-2 2 1440 0,1-2 256 0,-2 1 48 0,-2 2 16 0,-1 0 32 0,-2 4 16 0,-1-1 0 0,-2 0 0 0,-1 3-64 0,-2 2-16 16,-1 4 0-16,-2 1 0 0,-1 2-304 0,-2 1-64 16,0 4-16-16,-1 2 0 0,-1 0-704 0,-1 3-160 15,-1 2-32-15,1 4 0 0,1 5-80 0,1 2-32 16,2 3 0-16,2 2 0 0,0 2-144 0,2-5-16 15,3 2-16-15,-2-1 0 0,3 1-160 0,-2-4 0 16,4 0 144-16,0-3-144 0,3 0 304 0,-1 3-16 16,2-5 0-16,2 1 0 0,1 1-128 0,1-3-32 15,4-3 0-15,0-1 0 0,2-3-128 0,3-3 0 16,1-1 0-16,3-3 0 0,0-5 0 0,3-1 0 16,2-2-160-16,1-3 160 15,3 3-608-15,1-4-32 0,2 0 0 0,0-2 0 16,0-2-176-16,2-1-32 0,2-1-16 0,0-3-11616 0,2-3-2336 0</inkml:trace>
  <inkml:trace contextRef="#ctx0" brushRef="#br0" timeOffset="14551.37">31030 1078 13823 0,'-6'3'1216'0,"0"-1"-960"0,1 2-256 0,1-2 0 0,2 0 1392 0,0-2 224 0,1 2 48 0,-1 0 16 0,-3 2-656 0,-2-1-144 0,-1 4-32 0,-2-1 0 0,0 0 704 0,0 1 144 15,0-1 32-15,0-3 0 0,0 4-304 0,-1-1-48 16,0 3-16-16,-2-2 0 0,-1 2-464 0,-1 3-112 16,-2-2-16-16,0 2 0 0,-2 2-544 0,3-4-224 15,1 1 176-15,1-1-176 0,3-3 0 0,3 2 0 16,-1-3 0-16,3 0 0 0,2-2 0 0,0 0 128 16,2 1-128-16,1-5 0 0,2 1 592 0,0-1 80 15,2-1 16-15,2 1 0 0,1-3-272 0,2-1-48 16,4-1-16-16,0 2 0 0,2-1-208 0,0 0-144 15,2 3 192-15,-1 0-192 0,1 2 0 0,0 0 0 0,2 3 0 0,-1 2 0 16,2-2 0-16,0 2 0 0,2 0 0 16,-1 2 0-16,1 0 0 0,-2 1-192 0,-1 1 48 15,-3 0 16-15,-4 2-48 0,-3 1 0 0,-3-4 0 0,-2 4 0 16,0-1 176-16,-3 0 176 0,0 2-48 0,0-2 0 16,0 1-128-16,-1 0 0 0,-1 0 0 0,1-1 0 15,1 1 0-15,-1-4 0 0,0 5 0 0,-1 1 0 16,2-2 0-16,-1 2 0 0,1 1 0 0,0 0 0 15,0 1 0-15,1-3 0 0,1 2 0 0,0-3 0 16,1 3 0-16,-1-4 0 0,3 1 0 0,-3-1 0 16,1-2 0-16,-1 0 0 0,-2-2 0 0,-1 0 0 15,0 1 256-15,-3-3 32 0,-1 0 0 0,-1-2 0 16,-1-1-96-16,-3 0 0 0,-1-2-16 0,-2-2 0 0,0-2-176 0,-3 0 0 16,1-1 0-16,-3-2 0 15,1-3-320-15,-1-3-80 0,-1-1-32 0,-1 0 0 16,1-3-1376-16,-1 0-288 0</inkml:trace>
  <inkml:trace contextRef="#ctx0" brushRef="#br0" timeOffset="18765.37">31337 726 8287 0,'-3'0'736'0,"-1"-3"-592"0,2 1-144 0,1 1 0 0,1 1 2752 0,0 0 512 0,1 0 96 0,-1-3 32 0,1 1-672 0,0-2-128 16,2 0-32-16,1 0 0 0,1-2-1296 0,-2 4-272 16,2-4-48-16,-1 2-16 0,0 0-672 0,-2 2-256 0,-1-2 176 15,-1 2-176-15,0 2 0 0,-2-3 128 0,1 3-128 0,-2 3 0 16,0-1 544-16,0-1 64 0,1 2 16 0,2-3 0 15,0 0 64-15,0 0 16 0,-3 22 0 0,6-13 0 16,0-2-112-16,2 2-16 0,1 1 0 0,3-1 0 16,1 4-240-16,2-1-48 0,3 2-16 0,2 2 0 15,3 2-144-15,3 3-128 0,2-1 144 0,3 5-144 16,0-2 0-16,3 5 0 0,2 1 0 0,1 5 0 16,0 0 0-16,0 5 0 0,-1 2 0 0,-3-1 0 15,-5 2 0-15,-6-1 0 0,-1 0 0 0,-6 0 0 16,-3-5 0-16,-3-2 0 0,-2 1 0 0,-4 0 0 15,-2-5 0-15,-3 5 0 0,-1-3 0 0,-1 0 0 16,-2-1 0-16,-2 1 0 0,0-1 0 0,-3-1 0 0,1-3 0 16,-3 2 176-16,-3-3-176 0,1-2 160 15,-1-1 0-15,-3-5 0 0,1 0 0 0,-3 0 0 0,0-2-160 0,-1-1 0 16,0-3 0-16,3-1 0 16,0 1-768-16,3-6-64 0,3 1-32 0,2-3-17040 15</inkml:trace>
  <inkml:trace contextRef="#ctx0" brushRef="#br0" timeOffset="20238.82">32378 426 6447 0,'-1'3'576'0,"-1"-3"-576"0,1 0 0 0,1 0 0 0,0 0 128 0,0 0-128 0,0 0 0 0,0 2 0 0,0-2 656 0,-1 0 32 0,0 0 0 0,1 0 0 16,0 0 528-16,0 0 128 0,0 0 0 0,0 0 16 15,0 0-400-15,0 0-64 0,0 0-32 0,-20 4 0 16,16-4 224-16,-1 0 64 0,2 1 0 0,-1 2 0 16,1-1 48-16,1-2 16 0,1 4 0 15,1-2 0-15,1 0-576 0,1 0-96 0,2 1-32 0,0 0 0 16,2-1 96-16,0 0 16 0,2 1 0 0,0-2 0 16,2 1 336-16,1-2 80 0,2 0 16 0,0 3 0 15,2-3-112-15,1 0-32 0,0 0 0 0,1 0 0 16,3 0-304-16,0 1-64 0,0-1-16 0,0 0 0 15,-1 2-288-15,0-2-64 0,1 4-16 0,0 1 0 16,-1-1-160-16,0 2 0 0,-2 0 0 0,-1 0 0 16,-2 1 0-16,-2-3 0 0,1 3 0 0,-5-2 0 15,1 1 0-15,-2-2 0 0,-1 2 0 0,-1-3 0 16,-1 4 0-16,0-5 0 0,-2 2 0 0,1-1 0 0,-1 0 128 0,1 1-128 16,-1-2 0-16,1 1 128 0,-1 0-128 0,-1-1 0 15,1 3 144-15,-1-4-144 0,0 4 0 0,-2-4 0 16,0 1 0-16,-2 2 128 0,-2 0 0 0,-1 1 0 15,-3-2 0-15,-2 4 0 0,-1-1 0 0,-2 0 16 16,-1 0 0-16,1 4 0 0,-4-1-144 0,0-2 0 16,-2 6 0-16,-1-1 0 0,0 0 0 0,1 1 0 15,0 3 0-15,3 0 0 0,0 0 0 0,2 0 0 16,1 0 0-16,4 3 0 0,1-3 0 0,0 0 0 16,3 2 0-16,2-5 0 0,0 3 0 0,3-4 0 15,0 0 0-15,1 1 0 0,1-3 0 0,1 2 0 16,1-2 0-16,2-3 0 0,-1 5 128 0,1-5-128 0,0 2 128 15,-1-3-128-15,3 1 272 0,-2-1-16 0,1 1-16 16,0-3 0-16,1 4-240 0,0-6 0 0,0 2 0 0,-1 0 0 16,0 1 0-16,-1-4 0 0,0 1 0 15,-1 1 0-15,0-2 0 0,-2-1 0 0,1 3 0 0,-1-3 0 16,-1 0 0-16,1 0 0 0,-2 0 0 0,-2 0 0 16,1-3 0-16,-3 2 0 0,1 0 0 0,-2-1 0 15,-1 2 0-15,-1-2 0 0,0 1 0 0,-2 1 0 16,2 0 0-16,1 0 0 0,-1 1 0 0,1 1 0 15,3-2 0-15,-1 2 0 0,1 0 0 0,2 1 0 16,1-2 0-16,1 4 0 0,1-4 0 0,-1 2 0 16,1 0 0-16,0 2 0 0,-1-1 0 0,0 0 0 15,0-1 0-15,-1 2 0 0,0 1 0 0,0 1 0 0,-1 0 0 16,1-1 0-16,0 0 0 0,0 1 0 0,1-1 0 16,2 0 0-16,0 1 0 0,2-2 0 0,2-1 0 0,-1-1 0 15,1 0 0-15,2-3 0 0,0 1 0 0,0 2 0 16,1-3 0-16,0 2 0 0,0-2 0 0,-1 4 0 15,-1-1 0-15,0-3 0 0,-2 3 0 0,-1 0 0 16,0-2 144-16,-3 1-144 0,1 1 288 0,-2 1-32 16,-1-1 0-16,-1 0 0 0,0-2-256 0,-2 4 0 15,-1-1 128-15,-1-2-128 0,-1 2 0 0,0 2 0 16,-1-2 0-16,-2 2 0 0,0 3 0 0,-1-3 0 16,1 1 0-16,-1-1 0 0,1 3 0 0,-1 1 0 15,0-3 0-15,2 5 0 0,-1-1 0 0,0 0 0 16,2 1 0-16,-1 2 0 0,2-4 0 0,1 2 0 15,2 0 0-15,-1 1 0 0,1-3 192 0,2 2-32 0,1 0 0 0,1 1 0 16,2 0-160-16,-1 0 0 0,3 0 0 0,0 2 128 16,0-1-128-16,0 1 0 0,3 1 0 15,-2 3 0-15,2 2 0 0,0 2 0 0,1 1 0 0,0 2 0 16,3-1 0-16,-3 1 0 0,3 3 0 0,-4-3 0 16,2 4 0-16,-1-1 0 0,-3 2 0 0,-2-1 0 15,-3 0 0-15,-4 1 0 0,-2-2 0 0,-4 0 0 16,-4 5 0-16,-4-2 0 0,-4 3 0 0,-4-3 0 15,-1 0 0-15,-1-1 0 0,-3-3 160 0,1-2-160 16,-1 1 304-16,0-4-48 0,1-1-16 0,-2-3 0 16,3-3-96-16,0-3-16 0,1 0 0 0,1-5 0 15,1-2-432-15,2-2-80 16,2-4-32-16,2-6-19296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51:01.6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19092 3887 27647 0,'0'-2'2448'0,"2"-1"-1952"0,-1 3-496 0,0 0 0 0,2 0 256 0,-2-3-64 15,1 0 0-15,2-1 0 0,0-2 608 0,1 0 112 0,-2 0 32 0,0 0 0 16,-2-1-752-16,-1 3-192 0,-1-1 0 16,-2 1 0-16,0-1 256 0,-4 1-16 0,0 1-16 0,-2 0 0 15,-2 1 240-15,-2-1 48 0,-1 3 16 0,-2-4 0 16,0 3 304-16,-1 0 64 16,-1-3 16-16,-2 3 0 0,1 1-80 0,-4 0 0 15,1 0-16-15,-1 2 0 0,-1 1-560 0,-1 1-96 16,2 3-32-16,-2-1 0 0,3 0-128 0,1 2 0 15,0 0 0-15,1 2 0 0,0 0 0 0,1 0 0 0,0 1 0 0,2-2 0 0,-2 2 0 0,2-1 0 32,1 0 0-32,1 1 0 0,0 0 0 0,1 0 0 15,2-2 0-15,1 1 0 0,0 1 0 0,0-1 0 16,2 0 0-16,0 0 0 0,2-2 0 0,1 0 0 16,2-1 0-16,2-1 0 0,0 2 0 0,4-2 0 15,-1-4 0-15,3 2 128 0,1 1 80 0,2-3 16 16,2 2 0-16,2-1 0 0,1 0-32 0,2 2 0 0,1-2 0 15,2 1 0-15,0 0-192 0,3 3 0 0,1-2 0 16,0 1 0-16,1 0 0 0,1 0-160 0,-2 2 32 0,-2 0 0 16,1 0 128-16,-1-1 0 0,-3 2 0 0,-3 1 0 15,1-2 0-15,-2 2 0 0,-1 1 0 0,-1 0 0 16,-1 1 0-16,0-1 0 0,1 0 0 0,-1 1 0 16,1 1 0-16,0-1 0 0,0 3 0 0,0-3 0 15,0 3 0-15,0-1 0 0,-2 0 0 0,2 1 0 16,-1 1 0-16,0 2 0 0,-1 3 0 0,1-4 0 15,0 5 0-15,-1 0 0 0,0 2 0 0,-2-2 0 16,0-2 0-16,-2 1 0 0,-1-4-144 0,-1-1 144 0,-2 0 0 0,-2-2 0 16,0 1 0-16,-3-3 0 0,-1-1 0 0,-2-2 0 15,1 0 0-15,-3-2 0 0,0 2 144 0,2-5 0 16,-2 0 0-16,0 0 0 0,0-1-16 0,-1-3 0 16,0 2 0-16,0-4 0 0,-1-1-128 0,-1-1 0 15,-2 2 0-15,-2-4 0 0,1 1 192 0,-3-1 16 16,-2-3 0-16,-3 0 0 0,0-1-32 0,0 2-16 15,1-1 0-15,-3-1 0 0,0 0-160 0,-3 0 128 16,0-1-128-16,-1 0 128 0,3 0-128 0,-2 1 0 0,-2-1 0 16,3-1-19888-16</inkml:trace>
  <inkml:trace contextRef="#ctx0" brushRef="#br0" timeOffset="14210.52">19228 7540 28559 0,'-1'0'2544'0,"0"-2"-2032"16,0 2-512-16,1-2 0 0,0 2 1840 0,1-1 272 0,-1 1 48 0,0-2 16 15,0-2-2016-15,0-1-400 16,1 0-80-16,-1-1 0 15,0 0-128-15,-2 0-32 0,-2 1 0 0,-1-2 0 0,-1 1-32 16,-3-1 0-16,-2-1 0 0,-1 2 0 0,-1 1 672 0,-3 3 128 0,-1-2 32 0,-2 3 0 16,1 1 816-16,-3-3 160 15,-4 6 48-15,-1-1 0 0,0 3-336 0,0-1-64 0,1 2-16 0,2-1 0 16,1 1-624-16,1-1-128 0,2 1-32 0,3 1 0 16,1-2-144-16,2 1 0 0,1 0 0 0,1 0 128 0,3 0-128 0,-1-1 0 15,3 1 0-15,1 1 0 0,2 1-192 0,1 0 16 16,3 2 16-16,0-3 0 15,3 4-288-15,1 0-48 0,1 0-16 0,0 1 0 0,2-1 272 0,1 0 48 16,0 0 16-16,3 0 0 0,0 1 176 0,-1 0 0 16,1-1 128-16,1 0-128 0,-1-3 0 0,1 1 0 15,-2 2 0 1,1 0 128-16,0 2-128 0,1-2 128 0,-1 1-128 0,0 1 128 0,0-1-128 0,-3 2 0 16,3-3 0-16,-2 2 0 0,-2 0 0 0,1 0 0 15,-2 0 0-15,-1 0-128 0,1 1 128 0,-4-2 0 0,1 4 0 0,-2-2 0 16,0 2 0-16,-2-2 0 0,-2 2 192 0,1-2-64 15,-2-1 64-15,-1 0 0 0,-1 1 16 0,-1 0 0 16,0 0-16-16,-2-4 0 16,2 2 0-16,-3-3 0 0,-1 3-192 0,-2-3 0 0,0 3 0 0,-2-5 0 15,0 3 0-15,-2-4 0 0,-1 4 0 0,0-4 0 16,-3 0 0-16,0-4-208 0,0 1 64 0,-1-3 16 16,0 0 128-16,0-2-208 0,0-1 80 0,-1 1 128 15,0-2-496 1,-2 0 32-16,2 2 0 0,1-3 0 0,4 0-1632 15,2 0-320-15</inkml:trace>
  <inkml:trace contextRef="#ctx0" brushRef="#br0" timeOffset="14685.44">19817 7109 40543 0,'-5'6'3600'0,"0"-1"-2880"15,3-3-576-15,2 2-144 0,0-2 224 0,-2 3 16 16,0 5 0-16,-3 3 0 0,-2 8-240 0,-1 3 0 0,-1 5 0 0,1 3 0 16,0-4-272-16,1 1-112 0,-2 0 0 0,3 0-17632 15</inkml:trace>
  <inkml:trace contextRef="#ctx0" brushRef="#br0" timeOffset="54886.44">27821 3987 5519 0,'-5'0'496'0,"0"-1"-496"0,2 1 0 0,0-1 0 0,1 1 1744 0,2 0 256 16,0 0 48-16,-2-1 16 0,0 1-1200 0,-1-3-240 0,2 1-48 0,0-1-16 15,1 1 16-15,0-3 16 0,2 0 0 0,0 0 0 16,-1 1 368-16,0-1 64 0,0 0 0 0,-1 2 16 16,2-1 48-16,-5 0 0 0,1 3 0 0,-5-1 0 15,0 0 80-15,-3 4 32 0,-2 0 0 0,-3-2 0 16,0 5-368-16,-2-4-64 0,-2 4 0 0,-1-2-16 0,1 0-176 15,-1 2-16 1,-1-2-16-16,1 0 0 0,2 0-320 0,-2 1-64 0,-2-2-16 0,-2 2 0 0,1-2-144 16,-1 1 128-16,-1-1-128 0,2 1 128 0,1-3 288 0,-2 1 48 15,-1-1 16-15,1 0 0 16,-2 0-48-16,-2-1-16 0,0 1 0 0,-3 0 0 0,-1 0-144 0,-4 0-16 16,-4 0-16-16,-3 2 0 0,-5 2-240 0,-5 1 0 15,-4 2 0-15,-2 1 0 0,-1-2 0 0,-2 1 0 16,1-3 0-16,1 2 0 0,3 2 0 0,7-2 0 0,5-1 0 15,3-2 0-15,3 1 0 0,3 1 0 0,2-2 0 16,5-1 0-16,4-1 0 0,1 0 0 0,2-1 0 16,1 0 0-16,3 2 0 0,-2-4 192 0,1 2-48 15,1 0-16-15,-1-1 128 0,-2 1 32 16,0 0 0-16,-4 0 0 0,1 1-288 0,-5 1 0 0,1 0 0 0,-2-1 0 31,-1 3 0-31,0-3 0 0,2 2 0 0,-1-1 0 16,3 1 0-16,1 1 0 0,1-4-128 0,1 0 128 15,3 0 0-15,0-2 0 0,4 0 0 0,0-1 0 16,1 0 192-16,3 0-32 0,2-1 0 0,3 1 0 16,0 0 32-16,2 0 0 0,2 0 0 0,1-1 0 15,-1 2-32-15,0-2 0 0,2 2 0 0,-2-1 0 0,0 2-160 16,1 0 0-16,-1-2 144 0,-1 2-144 0,0 0 0 16,-1 1 0-16,-2 0 0 0,1 1 0 0,-2 0 0 15,-1 2 0-15,0-1 0 0,-2 2 0 0,1-2 0 0,-1 3 0 16,-1-1 0-16,0 1 0 0,-1-3 0 0,3 2 0 15,0-3 0-15,1 1 0 0,0 0 0 0,3-2 0 16,-2 1 0-16,1 1 0 0,2-2 0 0,0 1 0 16,0 1 0-16,0-2 0 0,1 0 128 0,1 0 16 15,0 2 0-15,1-2 0 0,-1 1 64 0,0 1 16 0,2 0 0 16,-1-1 0-16,2 0-80 0,0 1-16 0,0 0 0 16,1-1 0-16,-2 3-128 0,2-3 0 0,0 3 144 0,0-1-144 15,0 1 0-15,0 1 0 0,-1 0 0 0,1 1 0 16,-1 0 0-16,0 2 0 0,-1 0 0 0,0 0 0 15,1 2 0-15,-1 1 0 0,2 0 0 0,-1 4 0 16,1 1 176-16,0 2-48 0,1 3 0 0,1 2 0 16,-1 1-128-16,0 1 160 0,0 0-160 0,2-2 160 15,-1 3-160-15,2-1 0 0,-1 2 144 0,-1 0-144 16,1 2 0-16,-2-3 128 0,1 2-128 0,-1 1 0 16,1-1 0-16,-2 1 0 0,0 2 0 0,-2-2 128 0,0 5-128 15,0-5 0-15,-1 3 0 0,-1-3 0 0,2-1 0 16,-1-3 0-16,2-1 0 0,1-2 0 0,0 1 0 15,1-2 0-15,2 2 0 0,-2-1 0 0,2-4 0 0,0 1 0 16,0 1 0-16,0-4 0 0,0 1 0 0,1 0 0 16,-2-4 0-16,1-1 0 0,-1 1 0 0,1 0 0 15,0-2 0-15,0 2 0 0,-2-1 0 0,1 2 0 16,0-1 0-16,-1 0 0 0,-1 0 0 0,0-2 0 16,0 0 0-16,0 1 0 0,-1-4 0 0,-1 0 0 15,2-1 0-15,-1-2 0 0,1 0 160 0,-1 0-32 0,1 0-128 0,-1-3 192 16,1 2-192-16,0-1 0 0,0-1 128 0,0-1-128 15,1 3 0-15,-1-4 128 0,1 0-128 0,0 1 0 16,-1 0 144-16,2 1-144 0,-1 0 128 0,-1-2-128 16,1 3 0-16,-1-1 0 0,1-1 128 0,1 1-128 15,-2 1 0-15,1 0 0 0,0 0 0 0,0 2 0 16,1-1 0-16,-1 0 0 0,1-1 0 0,-1 1 0 16,2-1 0-16,-1-1 0 0,2 2 0 0,0-4 0 15,1 0 128-15,1 0-128 0,-1 1 0 0,2-2 128 0,2 1 112 16,-2 0 16-16,3-3 0 0,1 1 0 0,1 1-64 0,2-4-16 15,2 1 0-15,1 2 0 0,2-2-16 0,2 1 0 16,2 3 0-16,3-2 0 16,1 1-160-16,2-1 0 0,5 2 0 0,0 0-176 15,2 2 176-15,3-2 0 0,-1 1 0 0,2-1 0 0,-1 0 0 0,2 0 0 16,1 0 0-16,3 0 0 0,2 2 0 0,2-2 0 16,3 3 0-16,1 1 0 0,0 0 0 0,-1 0 0 15,0 0 0-15,-2 1 0 0,-3 0 0 0,0-1 0 16,1 3 0-16,1 0 0 0,-1 4 0 0,-1 2 0 15,-3-1 0-15,-5 2 0 0,-3-2 0 0,-2-1 0 16,-2-2 0-16,-1 0-128 0,-2-2 128 0,1-1 0 0,0-1 0 0,1-1 0 16,-1-3 0-16,1 0 0 0,2-1 0 0,-3-1 0 15,-1 0 0-15,-2-3 0 0,2 2 0 16,-2-3 0-16,0 0 0 0,-1-1 0 0,0 1 0 0,-1-2 0 16,-2 3 0-16,2 0 0 15,-2 0 0-15,1 0 0 0,-2 2 0 0,-2-1 0 0,0 2 0 0,-3 0 0 16,0 1 0-16,-2 1 0 0,-1-1 0 0,-1 1 0 15,0 2 0-15,-2-2 0 0,1 2 0 0,-2-1 0 16,0-1 0-16,-1 1 0 0,-2-1 0 0,2 1 0 16,-1-2 0-16,0 0 0 15,0 0 0-15,0 0 0 0,-1 0 0 0,-1 0 0 0,2-2 0 0,-1 1 0 0,1-1 0 16,-1 1 0-16,1 1 0 0,-2-2 0 0,0 0 0 0,0 1 0 16,0 1 0-1,-1 0 0-15,0 0 0 0,-1-1 0 0,0 1 0 0,-1 0 0 16,0 0 0-16,-1 0 0 0,-1-3 0 0,1 3 0 0,-1 0 0 0,-1-1 0 15,0 0 0-15,0 1 0 0,0-2 0 0,0-1 0 16,-1 2 0-16,1-4 0 0,0-1 128 0,0 1-128 16,0-1 128-16,1-1-128 0,-1-1 240 0,1 0-32 15,2 2 0-15,-2-3 0 0,0 2-208 0,0-2 0 16,1 1 128-16,-1-2-128 16,1 0 176-16,0 1-16 0,-1-3 0 0,0 1 0 0,0 0 0 0,1-4 0 0,-1 1 0 0,-1-2 0 15,0-1-32-15,0-3 0 0,0-1 0 0,-1-1 0 31,-1-2 64-31,1-3 16 0,-1-3 0 0,-1-2 0 16,2-4-80-16,-2-1-128 0,1-1 176 0,-1-3-176 0,1 0 208 0,-2 1-64 0,2-6-16 0,-1 1 0 31,1-1-128-31,-1 2 0 0,1 2 144 0,-1 2-144 0,1 1 0 0,-1 2 0 16,1 0 0-16,-2 3 0 0,1 0 0 0,-2 3 0 16,-2 5 0-16,0-2 0 0,0 5 0 15,-2 0 0-15,-1-2 0 0,0 3 0 0,-2-2 0 0,-1 4 0 16,-1-2 0-16,-1 2 0 0,1 2 0 0,-2-1 0 15,1 2 0-15,0-1 0 0,2 1 0 0,-1 1 0 16,1 0 0-16,-1-1 0 0,2 4 0 0,-1-2 0 16,3 4 0-16,0 3 0 0,3-1-336 0,0 3-48 15,2 1 0-15,2 0-14912 16,2 2-2976-16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28:29.2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11815 3368 11967 0,'-7'-8'1072'0,"2"1"-864"0,0 4-208 0,2-2 0 15,2 4 1760-15,1 1 304 0,0-4 64 0,-1 1 16 16,0-3-912-16,0-2-176 0,-2 0-32 0,1-1-16 16,-2 2-272-16,0 5-48 0,-2-2-16 0,-1 1 0 15,-2 3-480-15,-2 3-192 0,-2-2 176 0,0 4-176 0,-2 1 0 0,-2 0 0 16,-1 4 0-16,-1 0 0 0,0-1 0 0,-2 2 0 16,0 1-128-16,-1 0 128 0,-2 1 448 0,-1-1 160 15,1-2 32-15,-2 3 0 0,0-1 0 0,-1 0 16 16,-3 2 0-16,-1 1 0 0,0-1 160 0,1 0 16 15,2 0 16-15,-4 2 0 0,-3 3 160 0,-2-1 16 16,-1 1 16-16,-3 3 0 0,0 0-496 0,-2 0-96 16,-2 4-32-16,-3 2 0 0,0 0-192 0,-2 2-32 15,-1 1-16-15,0-3 0 0,0 2-176 0,0-3-272 16,6-4 64-16,-4 1 16 0,1-2-48 0,-4 2 0 16,-1 3 0-16,0-1 0 0,-1 2 112 0,2-3 128 15,0 1-208-15,2-1 80 0,2-3 128 0,3 0 192 16,3-2-32-16,4-3-16 0,5-1 368 0,2-2 64 0,5 1 0 15,0-5 16-15,2 2-592 0,1 1-128 16,-2-4-32-16,2 4 0 0,0-2 352 0,1 0 64 16,0-1 0-16,1-3 16 0,0 4-272 0,-1-3 0 0,2 1 0 0,0-3 0 15,-1 1 160-15,2-1-32 0,2 3 0 0,-1-3 0 16,1 0-128-16,3-2 0 0,0 2-160 0,3-3 160 16,3-2 0-16,1 1 0 0,0-2 0 0,0-2 0 15,3 1 0-15,-3 1 208 0,2-3-32 0,2 1-16 16,-2 1-160-16,1 1 0 0,-1-3 0 0,0 6 0 15,0-3 0-15,0 1 0 0,-1 1 128 0,-1 2-128 16,-1 0 128-16,0 1-128 0,-1 1 0 0,0 0 128 16,-2 0-128-16,1 2 0 0,2-2-192 0,-2 2 192 15,0-1-160-15,0 0 160 0,4-1 0 0,0-2-144 16,2-2 144-16,0 1 0 0,3 1 0 0,0-4 128 0,-1 0-128 0,1 0 0 16,-1 0 0-16,0 0 0 0,0 0 0 0,-3 0 0 15,0 0 0-15,-1 1 0 0,0 0 0 16,-2 0 0-16,0 2 0 0,0 0 0 0,1 0 0 0,1-3 0 15,-1 1 0-15,3-1 0 0,0-1 0 0,0 1 0 16,2 0 0-16,-1 0 0 0,1-3 0 0,-1 3 0 16,-1-2 0-16,1 1 0 0,-1 1 0 0,0-4 0 15,2 2 0-15,-1-2 0 0,1 1 0 0,1-3 0 16,1 0 0-16,0-4 128 0,1 0 128 0,3-2 16 16,-2-3 16-16,4 1 0 0,0-2-144 0,2 0-16 15,1 1-128-15,-1-1 192 0,2 2-192 0,0 0 0 16,-1 2 0-16,1-2 0 0,-1-1 0 0,0 2 0 15,1 0 0-15,-1 1 0 0,-1-1 0 0,1 1 0 16,0 2 0-16,-2-2 0 0,0 3 0 0,-2 2 0 16,0 1 0-16,-1 2 0 0,0-1 0 0,-2 4 0 0,1 1 0 0,-2 0 0 15,0 3 0-15,-1 0 0 0,0 3 0 0,-1 0 0 16,-2 4 0-16,-1-2 0 0,-1 4 0 0,-4 3 0 16,-1 1 0-16,-4 0 0 0,0 2 0 0,-2 1 0 15,-3-2 0-15,-1 2 0 0,-1 2 0 0,0-1 0 16,3-2 0-16,0 1 0 0,5-3 0 0,-2 1 0 15,1 2 0-15,2 2 0 0,2-2 0 0,3-4 0 16,4 1 0-16,3-3 0 0,5-2 0 0,2 0 0 16,6-4 0-16,3 2 0 0,2-3 0 0,3-2 0 15,3 0 0-15,3-2 0 0,4 1 0 0,4-3 0 16,4 0 0-16,3-3 0 0,5-1 0 0,3 2 0 0,3-2 0 16,5 2 0-16</inkml:trace>
  <inkml:trace contextRef="#ctx0" brushRef="#br0" timeOffset="19524.25">13127 2816 5519 0,'-3'0'496'0,"0"0"-496"0,1 0 0 0,2 0 0 0,0 0 2240 0,1 1 368 0,0 1 64 0,2-2 16 0,1 3-1312 0,1 3-256 0,3-2-48 0,-2 2-16 16,0 1 48-16,-3 2 16 0,0 0 0 0,0-2 0 0,-1 3-192 0,-2 1-32 15,-1 0-16-15,-3 4 0 16,1 1-112-16,-2-1 0 0,-3 5-16 0,-2-1 0 0,-1 2-320 0,-1-1-64 15,1 1-16-15,0-3 0 0,0 0-208 0,-3 3-144 16,-2 5 192-16,-3-1-192 16,0 1 256-16,-1-1-48 0,1-1-16 0,-1-1 0 0,2-4 560 0,-1-3 96 15,1 0 32-15,-2-1 0 0,-1-2-272 0,-1-3-48 16,-1-1-16-16,-1 0 0 0,-1-3-544 0,-1-2 0 16,0 0 0-16,-2-2 0 0,0-1 0 0,0-2 0 15,1-1 0-15,1-2 0 0,1-2 0 0,2 0 128 16,0-1-128-16,2-2 0 0,3-4 560 0,3-3 0 15,4 6 0-15,1-6 0 0,4-1-272 0,2 0-48 16,3-2-16-16,3 3 0 0,2-3 96 0,3 3 0 16,3-2 16-16,1-1 0 0,2 3-112 0,0 0-32 15,2 0 0-15,2-3 0 0,3 3-64 0,3-2-128 16,0 2 176-16,-1 0-176 0,2 1 128 0,-2 2-128 0,-1 2 0 16,-2 3 0-16,-2-1 0 0,0 4 0 0,-2 3 0 0,-3 2 0 15,1 0 0-15,-3 6 0 0,1 0 0 0,-3 1 0 16,2 3 0-16,0 5 0 0,0 4 0 0,1 3 0 15,0 0 288-15,1 3 48 0,1 1 16 0,2 2 0 16,1-3-128-16,3 1-32 0,0-1 0 0,4 1 0 16,0-4 0-16,2-1 0 0,0-1 0 0,-1-4 0 15,0 0-192-15,-1-1 0 0,0-3 0 0,-2 2 0 16,0-4 240-16,-4 1 48 0,1-4 16 0,-1 2 0 16,-3-3-304-16,0 0 0 0,0-5 0 0,-2 2 0 15,-1-3-464-15,-1-4-112 0,-1 2 0 16,1-2-18912-16</inkml:trace>
  <inkml:trace contextRef="#ctx0" brushRef="#br0" timeOffset="20107.79">14181 2421 34095 0,'0'-4'3024'0,"1"2"-2416"0,1 1-480 0,1 1-128 0,-2 0 160 0,2-3 16 0,-1 3 0 0,3-4 0 0,0 2-176 0,-1-2 0 0,-1 4 0 0,-1 4-176 0,-2 2 176 0,-3 3 0 16,-2 2-144-16,-1 4 144 0,-1 3 0 0,-3 5 0 16,0 0-144-16,-4 6 144 0,-2 4 0 0,-1 5 0 15,-4 4 0-15,-1 8 0 0,-2 0 720 0,-1 1 48 16,4-3 16-16,-2 3 0 0,-3 5-448 0,-4 4-80 15,-2 7-32-15,-5 5 0 0,-3-2 176 0,1-3 48 16,-1-5 0-16,1-5 0 0,0-6-112 0,6-9-16 16,5-5 0-16,-1 1 0 0,1-1-144 0,2-2-48 15,5-3 0-15,3-7 0 0,7-3-128 0,4-6 0 16,4-4 144-16,2-2-18512 0</inkml:trace>
  <inkml:trace contextRef="#ctx0" brushRef="#br0" timeOffset="21090.74">13890 3697 23039 0,'-7'10'1024'0,"2"-4"192"15,0 1-960-15,2-4-256 0,3 1 0 0,0-4 0 0,2 2 704 0,-2 1 112 0,1 1 16 0,0-2 0 0,3 2 560 0,1-3 112 0,2-1 32 0,1-1 0 0,1-2-688 0,0 0-128 0,1-4-16 0,-1 1-16 0,-1 0-144 0,0-4-32 16,-1 0 0-16,-2-2 0 0,1 0 320 0,-2-3 48 16,0-1 16-16,-2-2 0 0,2 0-304 0,0-7-48 15,1-3-16-15,2-3 0 0,0-1-208 0,3-7-64 16,4 1 0-16,2-3 0 0,4-3-128 0,0-3-128 16,3-7 192-16,1 6-192 0,-1 1 0 0,2 3 0 0,1-3 0 15,1 2 0-15,-1 3 0 0,0 1 0 16,1 0 0-16,-2 4 0 0,0 3 0 0,-3 2 0 0,-1 1 0 15,-1 5 0-15,-3 1 0 0,-1 1 0 0,1 2 0 0,-2 0 0 16,0 1 0-16,0 2 0 0,-3 2 0 0,2 2 0 16,1 3 0-16,-1 2 0 0,1 0 0 0,3 4 0 15,-1-3 0-15,1 3 0 0,2 2 0 16,0 1 0-16,0 0 0 0,-3 1 0 0,-1 2 0 0,-3 2 0 16,-1 1 0-16,-2 3 0 0,0 4 0 0,-4 0 0 15,-1 2 0-15,-3 4 0 0,-2 3 0 0,-2 0 0 16,-3 6 0-16,-3 4 0 0,-1 1 0 0,-4 5 0 15,-2 1 0-15,1 1 0 0,-3-2 0 0,3-3 0 16,-1-4 0-16,2-2 0 0,1-1 0 0,0 0 0 0,-1-3 0 0,0 0 0 16,-1 0 0-16,1-2 0 0,-2 1 0 15,0-2 0-15,1-2 0 0,-1-1 0 0,1-1 0 0,-2-1 0 16,1-3 0-16,0-4 0 0,0-1 0 0,0-2 0 16,2-1 0-16,-2-1 0 0,-1-4 0 0,0-2 0 15,1 1 0-15,-1-4 0 0,0 1 0 0,1-3 0 16,1-1-128-16,2-2 128 0,2 2-160 0,2 0 16 15,4 1 0-15,1 3 0 0,3 0 144 0,3 0-208 16,-1 2 80-16,3 0 128 0,2 4 0 0,3-2 0 16,1 0 0-16,4 0 0 0,3 0 0 0,0-1 0 15,2 2 0-15,3-1 0 0,2 0 208 0,1 1 16 16,1 0 0-16,0 1 0 0,-1 1-224 0,-1 0 0 16,0 3 0-16,-4 0 0 0,-4 0 0 0,1 2 0 0,-1 0 0 15,-2 3 0-15,0 0 0 0,-4 4 0 0,0-1 0 0,-3 1 0 16,1 0 0-16,-3 2 0 15,0-1 0-15,-2 0 0 0,1 2 0 0,-2 1 0 0,-1-1 0 0,-1 0 0 16,1 0 0-16,-2 0 0 0,-2 0 0 0,0-1 0 16,-2 0 0-16,-1 1 0 0,-2-4 0 0,-2 2 0 15,-1 1 0-15,-2 1 0 0,-2-3 0 0,1 3 0 16,-2 0 0-16,-1 2 0 0,0-2 0 0,0-3 0 16,-1 0 0-16,1-1 0 0,-1 0 0 0,1 1 0 15,0-3 0-15,0-3 0 0,1 2 0 0,-4-1 0 16,2 0 208-16,-3-2 0 0,-1 0 0 0,-2-3 0 15,-1-2-64-15,1-1-16 0,-2-1 0 0,-1-2 0 16,0-1-128-16,-1-4 0 0,0-2 0 0,-2-2 0 16,1-5-224-16,-1 1 80 0,1-5 16 0,0 2-12560 15,2-1-2512-15</inkml:trace>
  <inkml:trace contextRef="#ctx0" brushRef="#br0" timeOffset="30890.45">16010 3226 12895 0,'-3'-11'1152'0,"-1"4"-928"0,1-2-224 0,0 5 0 0,1 2 1152 0,1 0 192 0,-2 0 48 0,-1-2 0 0,-2-1-400 0,-4-2-80 0,0-3-16 0,1 4 0 0,-1-3 464 0,2 2 96 15,1 1 16-15,1 1 0 0,2 1 0 0,1 1 0 16,1 2 0-16,2 1 0 0,-1 4-192 0,2-2-16 16,0 6-16-16,0 0 0 0,1 2-736 0,-1 3-128 15,0 3-48-15,-1 2 0 0,-1 5-96 0,-3 1-32 16,-2 5 0-16,-3 3 0 0,-1 0 96 0,-2 2 16 15,-2 1 0-15,1 2 0 0,-2 2-32 0,3-1 0 16,1 3 0-16,3-3 0 0,4-3-48 0,2 0-16 16,2-5 0-16,2-1 0 0,2-3-224 0,4-4 144 15,0-2-144-15,1-3 128 0,0-3-128 0,-2-2 0 0,2-4 0 16,-3-2 0-16,0-1 224 0,-2-2-32 0,-1-3-16 16,0 0 0-16,-2 0-176 0,0-3 128 0,-1-2-128 15,2-3 128-15,0-2-128 0,1-2 192 0,0-6-192 0,1-2 192 16,0-4-192-16,1 1 0 0,0-4 0 0,-1-3 128 15,1-5-128-15,0-6 0 0,0-1 0 0,0-3 0 16,0 0 0-16,1-1 0 0,-1-1 0 0,0 3 0 16,0 1 0-16,0 2 0 0,-1 5 0 0,-2 1 0 15,2 4 0-15,-3 3 0 0,2 2 0 0,-2 1 0 16,1 3 0-16,-2 2 0 0,2 5 0 0,-1 2 0 16,1 0 336-16,1 2 48 0,1 0 0 0,1 0 0 15,1 0-384-15,0 0 0 0,1 0-192 0,2-1 64 16,1 3 128-16,1-1 0 0,3 0 0 0,0 1 0 0,4 3 0 15,-1-1 0-15,0 2 0 0,1 3 0 0,-1 0 0 0,-1 4 0 16,-1 0 0-16,-3 3 0 0,1 1 0 0,-3 1 0 16,-2 6 0-16,-2-1-128 0,-1 4 128 0,-2 3 0 15,-2 0 0-15,-1 2 0 0,-1-1 0 0,-2 2 0 16,1-1 0-16,-2 2 0 0,2 0 0 0,-1 2 0 16,3 0 0-16,0-2 0 0,1-1 0 0,2-1 0 15,1 2 0-15,-1-5 0 0,2 1 0 0,0-3 0 16,0-3 0-16,-2 0 0 0,-2-3 0 0,-1 0 0 15,0-2 0-15,-5-2 0 0,-1 1 0 0,-4-4 0 16,-1 1 0-16,-4 1 0 0,-2-1 0 0,-6-1 0 16,-1 2 0-16,-4-3 0 0,2 0 0 0,-2-2 0 15,0-2 0-15,2 0 0 0,2-3 0 0,3-1 0 0,4-1 0 16,2-3 0-16,4-2-192 0,2-1-48 0,3-2-16 16,2 3 0-1,2 2-720-15,2 3-160 0,2-2-16 0,1 3-16704 0</inkml:trace>
  <inkml:trace contextRef="#ctx0" brushRef="#br0" timeOffset="31308.62">16514 3226 17503 0,'1'4'1552'0,"1"2"-1232"0,-1-2-320 0,0-1 0 0,0 2 800 0,2-1 96 0,-1 5 32 0,2 4 0 0,1 2-320 0,-1 5-64 0,-2-1-16 0,-1-3 0 0,-1-3 752 0,-1 0 160 15,-1-1 32-15,-2-3 0 0,-2 0-576 0,0-2-128 16,-2 0 0-16,1-1-16 0,1-1 416 0,-1-1 96 16,1-3 16-16,1 0 0 0,0-2-384 0,2 0-64 15,1-3 0-15,2-1-16 0,2-1-64 0,1-1-16 16,2-2 0-16,0-1 0 0,1-2-384 0,1-1-80 15,0 0-16-15,0-3 0 0,1-3-64 0,-1-3 0 16,-2-3-16-16,0 3 0 0,0-3-176 0,-2 2 128 16,-1-5-128-16,-2 2 128 0,0-2-128 0,-1 0 0 15,0-1 0-15,-2 1 0 0,1 2 0 0,0-1 0 16,2 3 0-16,2-1 0 0,3 3 0 0,1 1 0 0,4 1 0 16,3 2 0-16,6-1 0 0,1 2 0 15,4 2 0-15,2-1 0 0,1 4 0 0,2 2 0 0,-1 3 0 0,0 1 0 16,0 3 0-16,-2-2 0 0,1 3-144 15,-1 0 144 1,-1 4-1024-16,1-2-160 0</inkml:trace>
  <inkml:trace contextRef="#ctx0" brushRef="#br0" timeOffset="31761.4">17100 2970 15663 0,'2'1'688'0,"-1"2"144"0,0-1-656 0,0 0-176 0,0 0 0 0,1-1 0 0,-1 2 1040 0,0 0 176 16,0 4 48-16,2 1 0 0,-3 5 656 0,-3-1 128 16,0 0 16-16,-5 2 16 0,0 0-256 0,-2 0-48 15,-1 3-16-15,-2-1 0 0,2 2-976 0,1-2-192 16,3 3-32-16,2-1-16 0,2 2-304 0,2-1-64 16,2-1-16-16,2 1 0 0,2-3-160 0,0 0 0 15,1 2 0-15,3-1 128 0,2-4 272 0,0 2 48 16,2-1 16-16,2-2 0 0,0-3 128 0,1 0 32 15,0-2 0-15,2-1 0 0,0-2-368 0,-1-2-80 16,1 2-16-16,-1-4 0 0,0-3-160 0,1 0 0 16,-2-1 144-16,-1-1-144 0,-1-1 0 0,-1-2 0 15,-1-2 0-15,1-2 0 0,-2-3 0 0,0-1 0 16,0 0 0-16,-1-4 0 0,0-1 0 0,0-1 0 16,-2 0 0-16,1-4 0 0,-2-3-192 0,1-2-16 0,-2 3 0 15,-1-3 0-15,-3 3 64 0,0 2 16 0,-4 6 0 16,0 1 0-16,-1 4 128 0,-2 4 256 0,2 5-64 15,-1 1-16-15,-1 4 192 0,1 5 32 0,1 2 16 0,-2 3 0 16,1 4-192-16,0 3-32 0,-1 5-16 0,2 1 0 16,0 4-176-16,-1 3 0 0,2 2 0 0,2 3 0 15,0 0-192-15,2 0 192 0,2 4-160 0,1-8 160 16,0 0 0-16,1-3 0 0,2 2 0 0,-2-6 0 16,-1 0 0-16,1-2 0 0,3-3 0 0,-1-4-12640 15,2-2-2432-15</inkml:trace>
  <inkml:trace contextRef="#ctx0" brushRef="#br0" timeOffset="32223.46">17784 3183 28559 0,'-1'4'2544'0,"1"2"-2032"0,0 0-512 0,1-1 0 0,0 0 1872 0,2 1 288 0,-1 6 48 0,1 7 16 0,0 7-1456 0,1 2-272 16,-1 0-64-16,-2-3-16 0,-1 0 16 0,-1-6 0 15,1-2 0-15,-2-2 0 0,1-3-432 0,0-4 0 16,1 0 0-16,0-4 0 0,0 0 0 0,2-2 0 16,1-4 0-16,-1 1 0 0,2-4 240 0,0 0 16 15,1-2 0-15,0-1 0 0,1-1 16 0,0-1 16 0,0-2 0 16,2-2 0-16,2-2 176 0,-2 0 48 0,3-5 0 0,-1-1 0 15,1 0-96-15,0-4-16 0,3-3 0 16,0 1 0-16,-1-3-400 0,1-1 0 0,2-3 0 0,0 3 0 16,1-3 0-16,1 7 0 0,0 3 0 0,-1 5 0 15,1 3 0-15,-1 6 0 0,-2 2 0 0,0 3 0 16,-2 2 0-16,-1 4 0 0,0 4 0 0,-2 2 0 16,0 3 0-16,-2 1 0 0,2 2 0 0,-1 4 0 15,1 0 0-15,-2 3 0 0,2 1 0 0,0 4 0 16,1 1 0-16,2 5 0 0,2 1 0 0,-1 1 0 15,1-1 0-15,1 1 0 0,-1-4 0 0,0 1 0 16,-1-4 0-16,-2-3 0 0,0-4 0 0,-2-2 0 0,0-3 0 16,-1 0 0-16,-1 0 0 0,-1-6 0 15,-1 2-688-15,0-5-64 0,1-2-16 0,0-2-18304 16</inkml:trace>
  <inkml:trace contextRef="#ctx0" brushRef="#br0" timeOffset="32439.23">18745 3185 39615 0,'-3'13'1760'0,"1"-6"352"15,-1 3-1680-15,3-1-432 0,0-3 0 0,0 0 0 0,2 0 384 0,-2 7 0 0,-2 6 0 0,2 4 0 0,-1 3-128 0,1-3-48 0,-1-3 0 0,0-2 0 0,1-5-208 0,-1-2 0 0,-1 0 0 0,2-5-12336 16,0-2-2512-16</inkml:trace>
  <inkml:trace contextRef="#ctx0" brushRef="#br0" timeOffset="32610.25">18773 2845 40543 0,'-6'-13'3600'0,"2"3"-2880"0,2 4-576 0,2-1-144 16,1 5 848-16,3 1 144 0,2-2 32 0,2-3 0 15,4 0-1344-15,5-2-256 0,4 0-48 0,1-2-16 0</inkml:trace>
  <inkml:trace contextRef="#ctx0" brushRef="#br0" timeOffset="33007.03">19076 3112 13823 0,'8'8'608'0,"-3"-2"128"0,1 3-592 0,-2-6-144 16,-1 1 0-16,-2-2 0 0,1 2 960 0,1 2 144 16,2 4 48-16,0 5 0 0,2 4 416 0,-4 0 96 15,1 0 0-15,-2-3 16 0,0 0-80 0,-2-1-32 0,1-4 0 0,0 0 0 16,0-1 240-16,2 0 48 15,-1-4 16-15,1 0 0 0,-1-3-592 0,2 1-112 0,0-3-16 0,-1-1-16 16,2-1-768-16,0-2-160 0,1-1-16 0,1-2-16 16,0 0-48-16,-1-4 0 0,2-2 0 0,-3-2 0 15,2 2-128-15,-2-7 160 0,0 3-160 0,0-2 160 16,0-5-160-16,0 1 160 0,-2 1-160 0,2-2 160 16,0-2-16-16,0 0 0 0,-1 2 0 0,1 4 0 15,-1 1-144-15,-1 1 0 0,0 8 0 0,-1 2 0 16,2 1 144-16,1 4 0 0,0 1 0 0,2 2 0 15,4 2 112-15,2 2 32 0,2 2 0 0,2 0 0 16,3 3-288-16,1 1 160 0,1 3-160 0,0 0 128 16,-1 3-128-16,-1-1 0 0,-1 2 0 0,-2 2 0 0,-3 1 0 15,-2-1 0-15,-1 2 0 0,-4 3 0 0,1-3 0 0,-3 0 0 16,-1 1 0-16,-1-1 0 16,1 0-672-16,1-3-16 0,0-3 0 15,2-3-12016-15,2 0-2400 0</inkml:trace>
  <inkml:trace contextRef="#ctx0" brushRef="#br0" timeOffset="33648.39">20174 3078 39615 0,'-1'-5'1760'0,"0"1"352"0,1 0-1680 0,0 2-432 0,0 1 0 0,0 1 0 0,0 0 0 0,-1 0 0 0,-2-3 0 0,-1-1 0 0,-2 0 0 0,-4 2 0 0,-1 0 0 0,-4-1 0 16,-2 3 0-16,-3 3 0 0,-1-1 0 0,-3 4 128 16,-2 2-128-16,-3 4 0 0,-2 3 0 0,-1 2 0 15,0 6 0-15,2-1 0 0,8-5 0 0,2 3 0 16,0 0 0-16,4 3 0 0,5 3 0 0,4-3 0 16,3-1 0-16,5-4 0 15,4-2 0-15,4-3 0 0,2-1 144 0,4-4-144 0,5 0 160 0,1-4-160 16,3-2 192-16,4-2-48 0,0 0-16 0,4 0 0 15,0-2-128-15,-1-2 0 0,0 1 0 0,-1-2 0 16,-2 1 0-16,0-6 0 0,-4 0 0 0,0-2 0 16,-2-1 0-16,-3-5 0 0,-1-1 0 0,-2 1 0 0,-1-2 0 15,-1 0 0-15,-2-2 0 0,0-3 0 0,1 0 0 16,-3-3 0-16,0 0 0 0,-2-2 0 0,1 0 0 0,-3 4 208 16,-2 6-48-16,-2 2-16 0,-1 2 48 0,-3 3 16 15,-1 4 0-15,-1 4 0 0,-1 1-16 0,-3 4-16 16,2 2 0-16,-3 2 0 0,-1 0-176 0,1 2 128 15,0 3-128-15,-1 0 128 0,3 4-128 0,-2-1 0 16,3-2 0-16,1 4 0 0,1 1 0 0,2-1 0 16,-1 4 0-16,2 3 0 0,0 1 0 0,1 0 0 15,0 7 0-15,0-1 0 0,2 1 0 0,2 3 0 16,1 2 0-16,2-3 0 0,1 4 0 0,0-5 0 16,1 0 0-16,-2 0 0 0,1-3 0 0,-2 2 0 15,-1-1 0-15,0 1 0 0,-1-1 0 0,-2 2 0 16,1 1 0-16,-1 0 0 0,-1 1 0 0,-1-4 0 15,1 3 0-15,-1-2 0 0,2-1 240 0,-2-6 64 16,0 1 16-16,0-5 0 0,-2 2-128 0,1-4-32 0,0 0 0 0,-1-1 0 16,-1-3 32-16,-2-1 0 0,1 0 0 0,-2-1 0 15,-1 0-192-15,-2-4 192 0,-1 1-192 0,-1-4 192 16,-3 2-192-16,-3-3 0 0,-3 0 0 0,-7-6 128 16,-6-1-368-16,-13-5-80 0,-12-6 0 15,-13-6-16-15</inkml:trace>
  <inkml:trace contextRef="#ctx0" brushRef="#br0" timeOffset="180422.4">10764 10039 14735 0,'-2'0'1312'0,"0"0"-1056"0,1 0-256 0,0-3 0 0,0 3 224 0,0 0-16 0,-1-4 0 0,0 2 0 0,-2-2-208 0,0-2 0 15,2 0-144-15,1 0 144 0,-1-1 0 0,4 4 240 16,-2 0-32-16,1 0 0 0,1 0 240 0,0 3 32 15,0-2 16-15,-1 4 0 0,1-2 608 0,-2 3 128 0,1 0 32 0,-2 3 0 16,1-6 144-16,0 0 16 0,0 0 16 0,-3 25 0 16,2-19-336-16,0 2-64 0,1-2-16 0,-2 0 0 15,2-2-96-15,2 1-32 0,-1-4 0 0,0 1 0 16,2 1-336-16,-1-3-80 0,2 0-16 0,1-3 0 16,0 3-96-16,1 0-32 0,2-2 0 0,2 2 0 15,2-1-336-15,1 1 0 0,2 0 0 0,2 0-128 16,-1 0 128-16,0 0 0 0,4 1 0 0,1 1 0 15,-1-2 496-15,3 3 16 0,3-3 16 0,3 1 0 16,1 2-144-16,-1-3-16 0,-2 0-16 0,2 0 0 16,3-3-176-16,4 2-48 0,3 1 0 0,5-3 0 15,2 0-128-15,3 0 128 0,3 1-128 0,4 1 128 16,-2 1 0-16,0-3-128 0,1 3 192 0,-2-2-64 0,-5 0-128 16,3 0 0-16,2-2 0 0,1 1-176 0,3 0 176 0,-3-3 0 15,-6 2 128-15,-1 2-128 0,0-5 0 0,2 0 0 16,3 1 0-16,0-3 128 0,-2 3 80 0,-2 0 32 15,2 2 0-15,0 0 0 0,-2 2-240 0,-2 0 144 16,1 0-144-16,1-3 128 0,-3 4-128 0,2-1 0 16,2-1 0-16,1 3 0 0,-7-1-192 0,3 1-32 15,1 1 0-15,0 2 0 16,-3-3-160-16,-1 0-48 0,1-4 0 0,-2 0 0 0,-2-2 224 0,1 0 32 16,0 0 16-16,0-1 0 0,0 1 336 0,-7 0 64 15,0 0 16-15,2-3 0 0,2 2-256 0,3-2 0 16,-4-1 0-16,-1 0 0 15,-2 1-1040-15,-2-4-160 0,2 3-16 0,-5 2-15504 0</inkml:trace>
  <inkml:trace contextRef="#ctx0" brushRef="#br0" timeOffset="188196.92">15309 7956 9215 0,'-4'0'816'0,"0"3"-656"0,0-3-160 0,2 1 0 0,2 1 1312 0,-3 1 224 0,-3 0 64 0,-2 1 0 0,-5 2-192 0,1 3-48 0,-2 1 0 0,1-3 0 16,3 2 288-16,0-3 48 0,0 2 16 0,-1 0 0 15,2-2-848-15,-1 3-160 0,-1 1-48 0,0 0 0 16,-1 2-528-16,-2 2-128 0,-1 1 0 0,-3 3 0 16,-1 2 0-16,-1 0 0 0,-1 2 0 0,-2 2 0 15,-2 2 0-15,0-2 0 0,-2 2 0 0,-4 3 0 0,0-3 0 16,-3 1 0-16,-2 3 0 0,-1 0 0 0,1-4 704 15,3 2 96-15,3-6 32 0,3-4 0 0,-1 2-320 16,1 0-48-16,0 1-16 0,1-2 0 0,3 0-304 0,0 0-144 16,4-1 128-16,-2 0-128 0,2-1 0 0,-1 0 0 15,2 2 0-15,-2-4 0 0,0-2 0 0,0 2 0 16,2-4 0-16,-2 2 0 0,0-1 0 0,0 0 0 16,1-2 0-16,-1 0 0 0,0 1 128 0,0-1-128 15,-1 0 0-15,1-1 128 0,2 1 624 0,-2-3 112 16,0 2 32-16,3-1 0 0,0 2-384 0,1-4-64 15,2 1 0-15,2-1-16 0,2-2-272 0,1-1-160 16,3-3 192-16,1 3-192 0,0-3 480 0,1-3-16 16,1 3 0-16,-1 0 0 0,0 0-224 0,-1 0-48 15,2 3-16-15,-2-3 0 0,-2 3-176 0,1 0 0 0,1 1 0 16,-1-2 0-16,1 2 0 0,-1 2 0 0,0 0 0 16,-2-2 0-16,2 5 0 0,-1-5 0 0,-2 3 0 0,2-1 0 15,-1 0 0-15,0-1 0 0,-1 0 0 0,0 0 0 16,3 1 0-16,-1-5 0 15,0 4 0-15,1-1 0 0,1-2 0 0,0 2 0 0,0 0 0 0,1 0 0 16,-1 1 0-16,-2 1 0 0,1 1 0 0,-1 2 0 16,-2 1 0-16,0-2 0 0,0 3 0 0,-1 1 0 15,0-3 0-15,0 1 0 0,0-1 0 0,1-3 0 16,2-1 0-16,-2 0 0 0,1-1 0 0,-2 2 0 16,0-4 0-16,1 2 128 0,-1-1-128 0,-1-2 128 15,1 1 96-15,0-2 16 0,3-2 0 0,-2 1 0 0,3-4-240 16,0-1 0-16,1-2 0 0,0-1 0 0,1 2 192 15,2-4 0-15,2 0 0 0,0-2 0 0,0 2-192 0,1 0 0 16,0-4 0-16,2 2 0 0,-1 0 0 0,0 1 0 16,0 0 0-16,-1-2 0 0,0 2 0 0,1-1 0 15,-2 3 0-15,1-2 0 0,-1 2 0 16,1 1 0-16,-1 0 0 0,1-1 0 0,2 1 0 16,-2-3 0-16,3 2 0 0,0-3 0 0,0 0 0 0,3 2 128 15,-1 1-128-15,-1 2 0 0,0 2 0 0,-2 1 0 16,1 4 0-16,-3-2 0 0,1 6 0 0,-2 1 0 15,0 4 0-15,0-1 0 0,-2 2 0 0,0 1 0 16,1 4 0-16,-2 1 0 0,1 1 0 0,-2-1 0 16,0 1 0-16,-1 1 0 0,2 0 0 0,-2-3 0 15,1 1 0-15,0-2 0 0,2 2 0 0,-1 1 0 16,3-3 0-16,0 0 0 0,3 2 320 0,-1-1 80 16,2-2 16-16,1 0 0 0,0 1-416 0,2 0 0 0,1 2 0 15,-1-1 0-15,3-2 0 0,-1 1 0 0,2-1 0 16,0-2 0-16,0-1 0 0,1 0 0 0,3-1 0 0,-1-2 0 15,2 0 0-15,0 0 0 0,3-2 0 0,0-1 0 16,4-3 0-16,0-4-192 0,4-2 64 0,4-3-19360 16</inkml:trace>
  <inkml:trace contextRef="#ctx0" brushRef="#br0" timeOffset="196139.43">15534 7248 11967 0,'-3'-3'1072'0,"1"3"-864"0,-1 0-208 0,2-2 0 0,0 2 2320 0,1-2 432 0,-2 2 64 0,1 0 32 0,0-2-784 0,-2 1-144 0,1-2-48 0,0 3 0 0,-1 0-1408 0,1 0-272 16,-1 0-64-16,1 3-128 0,-1 0 128 0,2 1-128 16,0 0 0-16,-1 1 0 0,2 1 896 0,0 0 128 15,0 1 32-15,3 0 0 0,-1 1 0 0,0 2 0 16,0 3 0-16,1-1 0 0,0 4-528 0,1 1-96 15,0 4-32-15,-1-2 0 0,1 4-192 0,0 2-32 16,-2 0-16-16,1-3 0 0,-1 4-160 0,0 1 0 16,0 2 0-16,-2-1 0 0,0-4 0 0,-1 0 0 15,1 1 0-15,-1-3 0 0,1 1 0 0,-2-5 0 16,4 2 0-16,-1-5 0 0,0-2 0 0,0 0-144 16,0-6 144-16,1 2 0 15,-2-5-736-15,0-2-32 0,0-2-16 0,0 0-15664 0</inkml:trace>
  <inkml:trace contextRef="#ctx0" brushRef="#br0" timeOffset="196439.23">15422 7726 34095 0,'-8'3'1504'0,"1"-6"320"0,1 3-1456 0,3-1-368 0,1 1 0 0,2 0 0 16,0 0 512-16,-1-3 48 0,-1 0 0 0,0-1 0 16,1-2 112-16,1-3 32 0,3 3 0 0,2 0 0 0,1 0-144 0,2-1-32 15,4 0 0-15,1 1 0 0,2 0-272 16,2 2-64-16,4-2-16 0,2 3 0 0,1 0-176 0,1 0 0 16,0 3 0-16,-1 0 0 0,0 0 0 0,-3 0 0 15,-1 0 0-15,0-2 0 0,-3 0 0 0,-1 0 0 16,0-2 0-16,-2 0 0 0,-2-2 0 0,-1 0-176 15,-1 0 176-15,-1-4-192 16,-1-1-1024-16,-2 0-224 0,1 0-32 0,-2 1-15168 16</inkml:trace>
  <inkml:trace contextRef="#ctx0" brushRef="#br0" timeOffset="196740.47">15869 7128 22111 0,'-2'-10'1968'0,"1"3"-1584"0,0 3-384 0,1 2 0 16,0 0 2416-16,1 2 400 0,0 0 64 0,1-1 32 15,-1 1-2144-15,0-2-416 0,2 2-96 0,-2 3 0 16,1 1-256-16,0 0-128 0,-1 6 128 0,-1 0-208 16,1 0 208-16,-1 5 0 0,0-1 0 0,-1 4 0 15,1 1 0-15,0 3 0 0,1 3 0 0,0 1 0 16,2 0 224-16,-1 1 96 0,1-1 0 0,-1 2 16 15,-1 3 496-15,1 1 80 0,-2-1 32 0,-2 1 0 16,0 1-592-16,-2-1-112 0,2-1-32 0,-2-3 0 16,2-2-208-16,-3 1 128 0,1-5-128 0,-1 1 0 15,1-1 0-15,1-3 0 0,0-1-176 0,1-4 176 16,2-4-656-16,0-1-16 0,1-2 0 0,0-2-15632 16</inkml:trace>
  <inkml:trace contextRef="#ctx0" brushRef="#br0" timeOffset="197207.97">16039 7745 35007 0,'-2'2'1552'0,"1"-2"320"0,-1-2-1488 0,2 0-384 0,3 2 0 16,-1-1 0-16,1 0 576 0,2-3 64 0,3-1 0 0,5-2 0 16,4-2-496-16,2-1-144 0,0-2 0 0,0-2 0 15,-1 2 0-15,0 0 0 0,-2-1 0 0,-4 1 0 16,-1 2-192-16,-2 0 48 0,-2 0 16 0,-2 2 0 16,-1-2 128-16,-1 0 0 0,-2 1 0 0,-1-1 128 15,0 0 384-15,-3-2 64 0,1 3 32 0,-3-1 0 16,-1 0-224-16,-2 2-64 0,1 2 0 0,-3 4 0 15,0 0-160-15,-2 2-32 0,-1 2-128 0,-1 2 192 16,-3 6-192-16,1-1 0 0,-1 1 0 0,1 2 0 16,0 0 0-16,0-2 0 0,1 4 0 0,-1 1 0 15,2-3 0-15,1 4 0 0,0-2 0 0,2 4 0 0,3-2 0 16,0 0 0-16,1 3 0 0,2-1 0 0,1 5 0 0,2-5 144 16,2 1-144-16,0-2 192 0,1 2-64 15,3-4 0-15,1-4 0 0,3 0 0 0,3 0 0 0,3-2 0 16,4 0 0-16,2-2 0 0,2-1-128 0,1 0 0 15,3-4 0-15,0 2-176 16,0-1-208-16,-2-3-32 0,-1 0-16 0,-4-3 0 16,1 1-1760-16,-2 0-368 0,-2-2-64 0,-2-1-12544 15</inkml:trace>
  <inkml:trace contextRef="#ctx0" brushRef="#br0" timeOffset="197755.81">16488 7494 24879 0,'-5'1'1088'0,"2"-1"256"0,0 2-1088 0,1-2-256 0,2 2 0 0,0 0 0 0,0-2 448 0,1 2 48 0,-1 5 0 0,1-1 0 0,0 1 336 0,1 2 80 0,0 1 16 0,0 2 0 16,0-2-544-16,0 2-128 0,-1 2 0 0,1 2-16 16,-1 1 640-16,-1 1 128 0,-1 3 16 0,1-3 16 15,0 5-128-15,1-4-16 0,1 0-16 0,1-1 0 16,1 0-304-16,0-3-64 0,3-2-16 0,-1-2 0 0,0-3-496 0,1-2 0 16,2-2 0-16,-1 1 0 0,0-5 0 0,1 0 0 15,1-3 0-15,1-1 0 0,-1 1 0 0,0-3 128 16,0-1-128-16,-1-1 0 0,1-2 0 0,-1-3 0 15,0 0 0-15,-2-2 0 0,0-1 0 0,1 0 0 16,-1 0 0-16,-2-3 0 0,0 3 0 0,-1-2 0 16,1-3 0-16,-3 5 0 0,1 2 0 0,-2-1 0 15,0 1 0-15,-1-2 0 0,-1 0 0 0,0 1 0 16,-2 6 0-16,2 0 0 0,1 3 384 0,0 2-32 16,0 4 0-16,3 0 0 0,-1 2-352 0,2 0 144 15,-1 3-144-15,2-2 0 0,2 4 0 0,0 0 0 16,2 4 0-16,-2-1 0 0,2 2 0 0,-2 1 0 15,3 3 0-15,-3 0 0 0,2 2 0 0,-3-1 0 0,-1 1 0 16,0-1 0-16,-1 2 0 0,-2-3 0 0,0 3 0 0,0-3 0 16,-1 2 0-16,1-2 0 0,-1 3 0 0,1-7 0 15,1 1-256-15,2-4-96 0,0 1-32 0,2-3 0 32,2-1-2288-32,1 0-464 0,0-5-80 0,2-1-32 0</inkml:trace>
  <inkml:trace contextRef="#ctx0" brushRef="#br0" timeOffset="198125.6">17069 7672 19343 0,'-7'8'848'0,"2"-1"192"0,1 0-832 0,3-1-208 0,1-3 0 0,0-2 0 0,0 4 0 0,-1 2 0 16,0 3 0-16,-1 1 0 0,0 3 272 0,-1-2 16 0,2 1 0 0,-1-4 0 0,-1 0 288 0,1-3 48 0,-1-1 16 0,0 0 0 0,-1 1 1360 0,-1-2 288 16,-1 0 48-16,0-2 16 0,-1 1-64 0,1 0-16 15,0-3 0-15,0 0 0 0,1 0-1568 0,-1-3-304 16,1 0-64-16,1-3-16 0,-1-4-128 0,1 0-16 16,2-2-16-16,-2-5 0 0,2 1 80 0,-1-2 16 15,2-4 0-15,0-3 0 0,0 3-256 0,1-3 128 16,-2 3-128-16,2 0 0 0,0-1 128 0,0 1-128 15,2 0 0-15,-1 1 0 0,1 5 208 0,2 2-48 16,-2 2-16-16,3 2 0 0,2 1-144 0,0-1 0 0,3 4 0 16,1 0 0-16,1 0 0 0,4 2 0 0,3-2 0 15,2 2 0-15,2-1-240 0,2 2-16 0,0-1-16 0,0-2 0 32,-2 3-1120-32,-1 0-208 0,-2-1-64 0,-2 4-15232 0</inkml:trace>
  <inkml:trace contextRef="#ctx0" brushRef="#br0" timeOffset="198356.97">17374 7658 37775 0,'-5'17'1664'0,"2"-4"368"0,2-1-1632 0,1-3-400 0,1-3 0 0,0-1 0 0,1 1 0 0,0 5 128 16,2 5-128-16,1 7 0 0,1-1 0 0,-1-4 0 16,1 2 0-16,-1-7 0 15,0-1-1408-15,0-2-224 0,0-4-32 0,0-4-13440 0</inkml:trace>
  <inkml:trace contextRef="#ctx0" brushRef="#br0" timeOffset="198542.23">17390 7314 49759 0,'-5'-2'2208'0,"1"1"448"0,1 1-2128 0,3 0-528 0,2 0 0 0,-1-3 0 31,1 3-992-31,2 0-304 0,2-4-64 0,4 2-16 16,1-4-448-16,0 0-96 0,2-2 0 0,-3-1-16 0</inkml:trace>
  <inkml:trace contextRef="#ctx0" brushRef="#br0" timeOffset="199006.79">17710 7424 14735 0,'6'-2'640'0,"-2"2"160"0,-2-3-640 0,1 2-160 0,-2 1 0 0,0 0 0 0,0 0 256 0,1 0 32 15,-1 0 0-15,0 1 0 0,-1 2 48 16,-2-1 16-16,-2 0 0 0,-2 3 0 0,0-1 1760 0,-3 3 336 16,0-1 80-16,-1 3 16 0,2-3 512 0,-2 1 96 15,1 2 32-15,2-3 0 0,1 1-1744 0,-1 0-352 16,2 1-64-16,1-2 0 0,-1 1-800 0,2-4-224 16,1 0 0-16,-1 0 128 0,2 0-320 0,0 1-48 15,-1-2-16-15,1 2 0 16,0-2-496-16,1 0-96 0,-1 0-32 0,1-2 0 0,0 1 416 0,0 2 80 15,0-3 0-15,-2 2 16 0,2-1 368 0,0 2 0 16,-1 1 0-16,1 1 0 0,1 1 0 0,1-1 160 16,0 3-160-16,2-1 160 0,1 2-160 0,2 0 0 15,1 1 144-15,2 2-144 0,1-2 144 0,0 0-144 16,1 0 192-16,1 1-192 0,-2-1 288 0,0 0-48 0,-3-1-16 0,0 0 0 16,-3-1-64-16,0 3-16 0,-3-1 0 0,1 2 0 15,-2 1 96-15,0 0 16 0,-2 0 0 0,0 0 0 16,0 2-112-16,-2-3-16 0,1 1 0 15,-1-1 0-15,1 2-128 0,-1-2 0 0,-1 0 0 0,1 1 0 16,-2 0 128-16,1-3-128 0,0 3 128 0,-1-5-128 16,2 5 288-16,-2-6-32 0,1 2 0 0,-1-2 0 15,0 2-96-15,1-5-32 0,-1-1 0 0,1 0 0 16,-1-3-128-16,0 0 0 0,-2-4 0 0,0-5 0 16,-2 2-1232-1,-2-5-128-15,1-4-32 0,-3-3-15504 0</inkml:trace>
  <inkml:trace contextRef="#ctx0" brushRef="#br0" timeOffset="199323.63">18117 7162 39615 0,'0'0'3520'0,"0"0"-2816"0,0 0-560 0,1 0-144 0,0 1 608 0,0 2 96 0,2-1 0 16,1 5 16-16,1 0-576 0,-1 5-144 0,3 4 0 0,-2 5 0 0,-2 2 0 0,0 3 0 0,-1 0 0 0,-2 2 0 16,2 3 0-16,-4 1 0 0,2 5 0 0,-1-2 0 15,0 3 0-15,-3-1 0 0,0 2 0 0,-1 1 0 16,-1-1 0-16,-1-1 0 0,-1-1 0 0,0-7 0 15,-1-2 0-15,0-3 0 0,1-5 0 0,2-3 0 16,-1-3-192-16,1-4 192 0,1-2-192 0,-1-4-12224 16,0-2-2448-16</inkml:trace>
  <inkml:trace contextRef="#ctx0" brushRef="#br0" timeOffset="199522.42">17824 7505 39615 0,'-4'-2'3520'0,"1"0"-2816"0,3 2-560 0,3-2-144 0,1 0 752 0,-1 2 112 16,4-3 32-16,1 0 0 0,6-3-640 0,4 0-112 16,5 0-16-16,1-2-128 0,2 2 0 0,4 0 0 15,3 1 0-15,1 1 0 16,-2 4-448-16,-2 0 0 0,0 3 0 0,-2-2 0 16,-1 4-16-16,-1 1 0 0,-3-1 0 0,-2 1 0 15,-1 3-448-15,-4-3-96 0,-2 0-16 0,-2 0-15616 0</inkml:trace>
  <inkml:trace contextRef="#ctx0" brushRef="#br0" timeOffset="199724.86">18383 7662 21183 0,'-4'12'1888'0,"0"-2"-1504"0,0 0-384 0,3-4 0 15,1-2 4480-15,0 1 832 0,0-2 176 0,0 7 16 16,-1 3-4064-16,0 5-816 0,1 2-176 0,-2-1-16 15,1-1-272-15,0-2-160 0,1 0 192 0,-1-3-192 16,0-1 0-16,1-2-320 0,0-1 32 0,0 0 16 31,1-2-768-31,0-4-160 0,0 0-16 0,2-6-10480 0,0 0-2080 0</inkml:trace>
  <inkml:trace contextRef="#ctx0" brushRef="#br0" timeOffset="199907.39">18409 7163 39615 0,'-3'-1'3520'0,"-1"-1"-2816"15,2-2-560-15,2 4-144 0,1-2 2112 0,2 2 384 16,-1-2 64-16,2 2 32 0,3-2-2112 0,2-2-480 16,3 2 0-16,3-2 0 15,0 1-1424-15,0 3-272 0,-2-2-48 0,0 2-18176 16</inkml:trace>
  <inkml:trace contextRef="#ctx0" brushRef="#br0" timeOffset="200243.02">18815 7672 38703 0,'-2'2'3440'0,"1"-2"-2752"15,2-2-560-15,1 2-128 0,1-3 816 0,-1 2 128 0,2-2 16 0,1-3 16 16,4-1-512-16,-1-5-96 0,2-1-32 0,0-3 0 16,-1 0-208-16,-2 1-128 0,-2-1 160 0,-1 4-160 15,-3-1 0-15,-1 3-320 0,-4 4 64 0,-1 3 0 16,-2-1 256-16,-3 1 0 0,-2 3 0 0,-3 3 0 16,-1 1 368-16,-2 3 16 0,1 4 16 0,-3-1 0 15,2 6 16-15,-3 3 0 0,-1-1 0 0,1 6 0 16,-2 0 176-16,2 1 48 0,1 1 0 0,4-1 0 15,4-3-416-15,3 2-80 0,4-1-16 0,5-1 0 0,3-2 96 16,3 0 16-16,3-2 0 0,3 1 0 0,3 0-240 16,1-6 0-16,3 3 0 0,3-1 0 0,0-6-272 0,4-2-112 15,4-3 0-15,1-2-16 16,2-2-672-16,0-2-128 0,3-2-16 16,1-2-12288-16,0 0-2432 0</inkml:trace>
  <inkml:trace contextRef="#ctx0" brushRef="#br0" timeOffset="-123349.93">12155 14744 6447 0,'-3'-1'576'0,"-2"-2"-576"15,0 1 0-15,2-2 0 0,2 1 5648 0,1 2 1024 0,0-4 208 0,-1-1 32 0,1-4-5168 0,0-3-1040 0,3-2-192 0,2 1-64 16,-1 2-2416-16,2 2-480 0,-1 1-112 0,-1 2 0 0,-2 2 1792 0,0 1 384 15,-1 2 64-15,0 0 0 0,-1 0 2688 0,0 2 512 16,0-3 128-16,-1 2 0 0,2 1-880 0,0-3-176 16,2 1-32-16,1 1-16 0,1-3-1120 0,2-1-208 15,2 2-64-15,2-4 0 0,4 0-176 0,2-2-32 16,3 1-16-16,1 0 0 0,1-2-128 0,4 2-32 16,4-2 0-16,0 0 0 0,3 1-128 0,-2 3-176 15,-2 2 48-15,1 2 0 0,-4 4 0 0,-1 0 0 16,-2 3 0-16,-3 1 0 0,-3 4 128 0,-1-3-160 15,-1 4 160-15,-1-3-160 0,-3 2 160 0,-4 1 0 16,1 0 0-16,-2 0 0 0,-2 1 0 0,-2-2 0 16,-1 3 0-16,-3-4 0 0,-2 5 192 0,-3 1-16 15,-2-3-16-15,-1 1 0 0,0-3-160 0,-5 2 0 16,1-5 0-16,-5 2 0 0,0 1 0 0,0-4-176 0,-2 1 176 0,0-2-128 16,1 2 128-16,1-1-160 0,2-2 160 0,2-2-160 15,2 2 160-15,0-1 0 0,5 0-144 0,1-2 144 16,2 2 0-16,3-1 0 0,1 2-144 15,2-4 144-15,0 2 0 0,3-1 0 0,2 2 0 0,1-1 0 16,2 0-192-16,1 0 64 0,2 2 128 0,2-2-208 16,2 2 16-16,0 0 0 0,3 1 0 0,0 1 0 15,1 1 192-15,0-1 0 0,2 3 0 0,1 1-144 16,-1-3 144-16,-2 5 0 0,-3-5 160 0,1 3-160 16,1 1 224-16,0-1-48 0,-2 2-16 0,-2 1 0 15,-3 0-160-15,-3-3 0 0,-2 0 0 0,-2 1 0 0,-1 0 128 16,-3 4 0-16,-1-1 0 0,-2 1 0 0,-2-3 112 15,-1-2 16-15,0 0 0 0,-1 0 0 16,-3 1-112-16,0-4-16 0,0 3 0 0,-3-1 0 0,0-1-128 0,0 2 0 16,-2-2-160-16,-1 0 160 0,-2 1-128 0,-3 1 128 15,-2 0 0-15,-2-2-144 0,-2 0 144 0,-1-2 0 16,0 0 0-16,0-2 0 0,0 1-160 0,1-5 0 16,1 0 0-16,1-3 0 15,6 3-464-15,3-3-80 0,3 0-32 0,3-1-11472 16,4 0-2288-16</inkml:trace>
  <inkml:trace contextRef="#ctx0" brushRef="#br0" timeOffset="-122824.14">13392 14541 9215 0,'-9'0'816'0,"1"-4"-656"0,-1 2-160 0,1-1 0 0,4 2 7104 0,0-1 1408 0,-1 2 256 0,-4-4 64 0,-3 1-7168 0,-4 0-1456 0,-2 0-208 0,1 2-192 16,1 5-1024-16,1 2-224 0,-1 1-32 0,0 6-16 15,-1 5 1232-15,-1 2 256 0,0 5 0 0,-2 3 0 16,-1 7 1200-16,1 2 176 0,-1 2 32 0,2 1 16 0,-1-2-928 0,1 1-192 15,2-2-48-15,1-3 0 16,2 5-256-16,1-5 0 0,3 1 0 0,0-3 0 0,4-1 0 0,1-5 160 16,2-1-160-16,3-5 128 0,1-2 160 15,2-4 32-15,2-2 0 0,4-2 0 0,0-1-320 0,5-3 0 16,3-4 128-16,4-4-128 0,3-2-128 0,1-2-96 16,2-3-16-16,0-1 0 0,1-2 240 0,1-2 0 15,-2 0 0-15,-1-2 0 0,2-1 192 0,0-1 48 16,-1 2 0-16,-1-3 0 0,-3-1 80 0,1-2 0 15,1-3 16-15,-6 0 0 0,-1 3-128 0,-5-2-16 16,-4 0-16-16,-4 2 0 0,-1 3-32 0,-4-2 0 16,-4 2 0-16,-4 0 0 0,0 3 112 0,-5 0 0 0,0 4 16 15,-3-2 0-15,-2-1-272 0,1 2 0 16,-1 0 0-16,-1 2 0 0,-1 0 0 0,-1 0 0 0,1 3 0 16,1-2 0-16,-2 4 0 0,1-2-192 0,1 1 16 15,2 4 16 1,2-3-224-16,2 3-32 0,3 2-16 0,2 1 0 15,6 0-304-15,2 4-64 0,3-2-16 0,5 4-18000 0</inkml:trace>
  <inkml:trace contextRef="#ctx0" brushRef="#br0" timeOffset="-122423.38">13743 14746 23039 0,'10'-8'2048'0,"-4"1"-1648"0,0 0-400 0,-1 1 0 16,-2 2 3392-16,-1-2 608 0,2 0 112 0,2-5 32 15,3-5-4144-15,2-4-1040 0,-1-3-112 0,-4 2 0 16,-2 8-960-16,-6 3-192 0,-3 4-48 0,-6 2 0 0,-1 8 2192 0,-7 2 432 16,-2 1 96-16,-2 6 16 0,-3 3 1536 0,1 2 320 15,2 1 64-15,0 3 16 0,6 3-1040 0,2 1-224 16,4-1-32-16,3-2-16 0,1-2-304 0,5 1-48 16,-1-2-16-16,3 1 0 0,0 1-416 0,3 3-96 15,2 4 0-15,2-3-128 0,1-2 0 0,2 2 0 16,2-1 0-16,3 1 0 0,1-4 0 0,2-3 0 15,2-3-176-15,1-3 176 0,0-1-192 0,0-9 64 16,0 1 128-16,3-5-208 0,0-2 208 0,2 0 0 16,-2-7 192-16,1-1-192 0,1-3 288 0,1-2-48 15,1-6-16-15,2-2 0 0,2-2 144 0,-1-2 16 16,-1-2 16-16,-2 2 0 0,-3-3-32 0,-5 5-16 0,-4 1 0 16,0-3 0-16,-1-5-80 0,-5 0-16 0,-4 3 0 15,-4 2 0-15,-2 1 160 0,-5 3 32 0,-2-1 0 16,-4 3 0-16,-2 1-256 0,-4 1-32 0,-3 4-16 0,-2 0 0 15,0 4 16-15,-5 0 0 0,-9-1 0 0,-6 3 0 32,-7 0-688-32,-9 2-144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54:44.61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2531 11231 8287 0,'-5'-9'736'0,"0"2"-592"0,2 2-144 0,0 3 0 0,1 0 1168 0,-2-2 208 0,-2-4 32 0,-5-6 16 0,-2-3 2512 0,0 1 496 16,2 2 112-16,2 4 0 0,1-1-1360 0,4 3-288 16,0 5-48-16,1 0-16 0,2 1-1872 0,0 1-368 15,0 2-80-15,-1 1 0 0,2-2-384 0,-2 3-128 16,-1-2 0-16,1 3 144 0,-2 1-144 0,-1-4 0 16,-1 4 0-16,-1 1 0 0,-3 1 0 0,0 2 0 15,-1-1 0-15,-2 0 0 0,0 5 0 0,-3-1 160 16,0 2-32-16,-3 0-128 0,-1 6 320 0,-1-1-64 0,-2 3 0 0,-1 0 0 15,0 3-48-15,-1 1-16 0,-1 2 0 0,-3 3 0 16,0 1-64-16,-2 3-128 0,1-4 176 0,1 5-176 16,-4 2 128-16,0 3-128 0,1-3 0 0,-2 2 0 15,5-4 128-15,-1-2-128 0,4-2 0 0,1-1 0 16,2 0 192-16,1 1-32 0,-1-1 0 0,1 2 0 16,2-5-160-16,1 0 0 0,-1-2 144 0,0-3-144 15,-1 1 0-15,2-5 0 0,2-2 0 0,0-2 0 16,-1-1 272-16,2-3-16 0,0-1 0 0,0-4 0 15,3-2 112-15,0-4 16 0,2 2 0 0,1-4 0 16,3-2-144-16,1-5-32 0,-1 2 0 0,4-6 0 16,2 1 128-16,1-4 32 0,1 0 0 0,1-3 0 0,2-3-368 15,0 0 0-15,1-3 0 0,1-3 0 0,-1 2 0 0,-2 1 0 16,1 3 0-16,-1-4 0 0,0 1 0 0,-1-1 128 16,-1 5-128-16,-1-4 0 0,-1 6 0 15,-2-4 0-15,1 1 0 0,-1 3 0 0,1 1 0 0,-2-1 0 16,0 2 0-16,3-2 0 0,0 5 128 0,0 3 16 15,2-1 0-15,1 5 0 0,0 1-144 0,0 0 128 16,0 3-128-16,2 2 128 0,0 2-128 0,1 4 0 16,0 0 0-16,0 4 0 0,1 1 0 0,0 2 0 15,0 3 0-15,0 2 0 0,-1 0 0 0,-1 3 0 16,0 2 0-16,-3 1 0 0,-1-4 0 0,-2 3 0 16,-2 3 0-16,-2 4 0 0,-2 2 0 0,0 1 0 15,-1 0 0-15,-1 2 0 0,-1 0 0 0,1 1 0 16,-1-1 0-16,1-4 0 0,3 1 368 0,2-6 144 15,3-3 16-15,4-5 16 0,3-2-80 0,4-2-16 0,5-4 0 0,5-2 0 16,3-1-224-16,6-3-48 0,3 0-16 0,3-6 0 16,2 3-160-16,-2-3 0 0,1-3 0 0,1-1 0 15,2-1 0-15,0 0 0 0,1-4 0 0,-2 2 0 32,-3-1-512-32,8 0-16 0,9-2-16 0,8 1-23056 0</inkml:trace>
  <inkml:trace contextRef="#ctx0" brushRef="#br0" timeOffset="1035.11">4386 11259 34095 0,'-7'-9'3024'0,"0"2"-2416"0,4 1-480 0,1 3-128 0,2 1 304 0,-2-2 32 0,-3-6 16 0,-4-2 0 0,1-4 320 0,-2 0 64 0,2 0 16 0,1 1 0 15,3 5 16-15,1 1 16 0,0 3 0 0,1 2 0 0,2 1-448 0,-2-2-80 16,2 3-32-16,-1 2 0 16,1-2 160-16,0 2 48 0,1 2 0 0,-2-2 0 0,1 3-144 0,0 1-32 15,0 2 0-15,0-6 0 0,1 20-96 0,2-6-32 16,2 3 0-16,1 1 0 0,4 2 112 0,2 2 16 15,6 3 0-15,3 1 0 0,2-1 0 0,4-1 0 16,7 6 0-16,3 2 0 0,4 3-256 0,-1-2 0 16,-4-1 128-16,6 5-128 0,5 8 0 0,4-1 0 15,0 3 0-15,-1-2 0 0,0-3 160 0,-4-4-160 16,-3-1 160-16,-4-6-160 0,0 1 0 0,-5-3 0 16,-1-4 0-16,-4-2 0 0,-2-1 128 0,-2-1 0 15,-3-1-128-15,-2-4 192 0,-2-1 64 0,-1-1 16 16,1 1 0-16,1-6 0 0,-2 1 0 0,1-1 0 15,-2-5 0-15,1-4 0 0,-1 0 48 0,-1-4 16 0,0-2 0 16,-2 0 0-16,0-4-144 0,-2-3-48 0,-3 1 0 0,-1-4 0 16,-4 0-16-16,0-3 0 0,-3-3 0 15,-3 0 0-15,0-3 128 0,-1 3 32 0,0 0 0 0,-2-4 0 16,-1-5-32-16,-2-6-16 0,0-3 0 0,1-1 0 16,-1 0 0-16,3 1 0 0,1 5 0 0,0-1 0 15,1 1-112-15,2 1-128 0,-1-1 176 0,2 8-176 16,0 4 0-16,0 4 0 0,-1 3 0 0,1 4 0 15,1 2 0-15,-1 1 0 0,0 2 0 0,1 2 0 16,0 1 0-16,0 0 0 0,1 4 0 0,0 0 0 16,2 1 0-16,-2 4-144 0,1 2 144 0,1 2 0 15,-1 8 0-15,1 1-128 0,-1-1 128 0,2 7 0 16,1 8-208-16,0-1 32 0,-2 2 16 0,4 2 0 16,-1 0-208-16,3-2-32 0,-1-5-16 0,2-2 0 15,1-1 208-15,0-5 32 0,-1-2 16 0,0-1 0 0,0 1 160 16,-1-2 0-16,-1 3 0 0,0-2 0 0,-3 0 0 0,0 6 0 15,0-1 0-15,-3 0 0 0,2 4 0 0,-3-1 0 16,1 0 0-16,0 3 0 0,-2 0 0 0,-2 1 0 16,2-6 0-16,-1-2 0 0,1-1 0 0,-2-1 0 15,-1-3 0-15,0-4 0 0,-2-2 0 0,-2-1 0 16,0-2 0-16,-2-2 128 0,1 0-128 0,-6-3 0 16,-3 1 0-16,-5-3 128 0,-1 0 112 0,-5-3 16 15,-4-4 16-15,-3 1 0 0,2-5 64 0,-4-2 16 16,-2-3 0-16,3-1 0 0,7-4-208 0,3-1-144 15,3-7 192-15,6 1-24256 0</inkml:trace>
  <inkml:trace contextRef="#ctx0" brushRef="#br0" timeOffset="14767.34">11332 8744 17503 0,'-4'5'1552'0,"0"-4"-1232"0,3 1-320 0,1-2 0 0,1 0 912 0,-1 0 128 0,-1 0 32 0,-1 4 0 0,-1-1 160 0,1-3 48 0,-1 0 0 0,2 0 0 15,0-3-48-15,-2-1 0 0,1 1 0 0,-2 3 0 16,0 0-528-16,-2 1-128 0,-4 1 0 0,-3 5-16 15,-3 3 32-15,-3 2 16 0,-3 4 0 0,-2 3 0 0,0 3-416 0,-4 0-64 16,1 3-128-16,-1 1 176 0,3 0-176 0,-2 2 0 16,0 6 0-16,1-1 0 0,2 0 0 0,-1 6 0 15,-2 3 0-15,1 3 0 0,-2 1 352 16,1 0-16-16,-1 0 0 0,0 1 0 0,1 0-128 0,-3-3-16 16,0 3-16-16,1-2 0 0,0-4-176 0,-3 3 0 15,-5 4 0-15,0-1 0 0,1-2 0 0,4-7 0 16,5-4 0-16,1-6 0 0,1-2 144 0,3-1 160 15,1-3 16-15,2 0 16 0,1-2 304 0,2-2 48 16,1-1 16-16,4-3 0 0,2-1-512 0,0-3-192 16,3 0 128-16,2-4-128 0,1-3 0 0,0 2 0 15,2-3 128-15,0 0-128 0,1-2 0 0,-2 1 128 16,2 2-128-16,-1-3 128 0,0 0-128 0,-3 2 0 0,2-2 0 16,-2 0 0-16,0 0 0 0,1-2 0 0,-2-1 0 0,2 0 0 15,0-4 176-15,0 0-48 0,2-2-128 16,1-1 192-16,0-2 64 0,1-4 0 0,2 0 0 0,-1-3 0 15,3-3-48-15,0-3 0 0,0 6 0 0,1-6 0 16,1-1-208-16,1-2 144 0,1-3-144 0,-2 5 128 16,-1 1-128-16,-1 3 0 0,-1 1 0 0,-3 3 0 15,0 2 0-15,1 1 0 0,-4 3 0 0,2 2 0 16,-1 4 0-16,0-1 0 0,0 2 0 0,1 1 0 16,-2 1 0-16,2 2 0 0,-1 2 0 0,1 2 0 15,-1 3 0-15,1 0 0 0,-1 4 0 0,-1 2 0 16,0 7 0-16,-2 3 0 0,1 4 0 0,-2 6 0 15,0 3 0-15,0 2 0 0,0-2 0 0,0-1 0 0,0 5 0 16,1-5 0-16,2-2 0 0,-2 1 0 0,0 0 0 16,1-1 0-16,-1-3 0 0,-1-1 0 0,1-3 0 0,-1-3 0 15,3-2 0-15,1-5 0 0,1-3 160 0,3-5 96 16,5-3 32-16,4-5 0 0,7-4 96 0,7-6 32 16,8-4 0-16,12-7 0 0,12-7-96 0,15-9 0 15,15-13-16-15,9-6 0 0,2-2-544 0</inkml:trace>
  <inkml:trace contextRef="#ctx0" brushRef="#br0" timeOffset="27766.79">13293 12266 28559 0,'10'-4'2544'0,"0"-5"-2032"0,-3 4-512 0,-2 3 0 0,1-2 0 0,3-1 0 0,7-5 0 0,6-3-160 16,7-5-3392-16,-1 1-672 0,-6 1-144 0,-4 4-32 0,-7 2 3472 0,-9 5 688 16,-7 4 240-16,-5 1 0 0,-6 0-272 0,-3 1 48 15,-4 4 16-15,-3-4 16 0,-1 1 5088 0,-1 2 1024 16,-1-4 208-16,1 0 48 0,1 0-3216 0,-1 0-640 16,2-2-128-16,1 0-16 0,-1 2-1616 0,2 0-336 15,3 2-64-15,-1 0 16 0,1 1-176 0,-2 0 0 16,1 1 0-16,-1 2-160 0,-2 3 160 0,-2 1 0 15,-2 0 0-15,-2 2 0 0,-2 3 0 0,-2-2-176 0,0 4 48 0,0-3 128 16,0 2-176-16,3-2 176 0,5-3-128 0,5-1 128 16,4-6 0-16,6 0 0 0,2-2-144 0,4-2 144 15,5 2 0-15,2-4 0 0,4 2 0 0,4-4 0 16,5 2 0-16,7-6 0 0,4 2 0 0,4 0 0 16,3-3 0-16,-1 1 0 0,2 0 0 0,-1 2 0 15,-3 2 0-15,-1-2-144 0,1 0 16 0,-2 2 128 16,-3 2-192-16,-3-2 192 0,-2 2-208 0,0-2 80 15,0 4 128-15,0-3 0 0,-1 1 0 0,-1 1-128 16,-1-2 128-16,-3 2 256 0,0 0-64 0,-2 1-16 16,0 0-16-16,-3-1 0 0,0 1 0 0,-1-4 0 0,0 4-16 15,-3-3 0-15,0 3 0 0,-1-2 0 0,-3 1-144 16,-2-2 0-16,-1 1 144 0,-5 1-144 0,0-2 0 0,-5 3-160 16,-3 0 16-16,-4 0 0 15,-2 0-304-15,-5 0-48 16,-6 3-16-16,-3 3-11552 0,-1 1-2320 0</inkml:trace>
  <inkml:trace contextRef="#ctx0" brushRef="#br0" timeOffset="30700.91">11930 8092 13823 0,'-2'-4'1216'0,"-1"2"-960"0,1-2-256 0,1 2 0 0,1 1 2976 0,0-2 544 0,0 1 128 0,1-2 0 0,-1-2-1248 0,1-3-256 0,0-2-48 0,1 2-16 15,-1-1-672-15,0 4-144 16,0 0-32-16,-1 2 0 0,1 2-528 0,-2-1-128 0,1 6 0 0,-1 1-16 16,-1 0-560-16,0 6 0 0,1 3 0 0,-1 3 0 15,-1 6 0-15,2 6 0 0,1 7 0 0,-1 1 0 16,1 4 0-16,0 2 0 15,0 1 0-15,0-4 0 0,1 1 192 0,-1-2-192 0,1 4 192 0,-1 2-192 16,0-6 288-16,0-1-48 0,0 1-16 0,1 1 0 16,-1-2-32-16,2-4 0 0,-1 1 0 0,1-6 0 15,1-2 64-15,0-4 0 0,1-1 0 0,0-5 0 16,0-2-112-16,1-2-16 0,1-2 0 0,-1-1 0 16,0-3-128-16,1-5 0 0,-1 2 0 0,1-7 0 15,-1 2 0-15,0-6 192 0,1 0 0 0,0-6 0 16,2-5-192-16,-1 1 192 0,0-7-192 0,0-1 192 0,-1-2-192 0,-1-3 0 15,0 2 144-15,0 0-144 0,0-5 0 0,-2 0 0 16,4-2 0-16,-1 4 128 0,1 1-128 0,-1 2 0 16,0 7 0-16,2 3 0 0,-1 3 0 0,1 4 0 15,2 0 0-15,0 2 0 0,2 1 0 0,-1 2 0 16,3 1 0-16,-1-1-128 0,2 4 128 0,-1-2 0 16,0 1 0-16,3 3 0 0,-1-2 0 0,-2 3-128 15,0 0 128-15,0 3 0 0,-3 2 0 0,0 1-160 16,-2 3 160-16,-2-1 0 0,0 3-176 0,-2 4 176 15,0 4-160-15,-1 0 160 0,-1 7-160 0,-2 3 160 16,0 4-160-16,-2-1 160 0,-2 3-192 0,0 0 48 16,-2-1 16-16,0-2 0 0,1-1-64 0,-1-2-16 0,1-3 0 15,-1-4 0-15,2-1 208 0,-2-4 0 16,0 2 0-16,-1-4 0 0,-1-2 0 0,0 2 0 0,0-5 0 16,-2 2 0-16,0-4 0 0,-2-2 0 0,0 0 0 0,0-3 0 15,0 0 0-15,-2-3 0 0,-1-2 0 0,-4-4 0 16,0 0 0-16,-2-2 0 0,-1-2 0 0,-1 0 0 15,-1-2 0-15,0 0 0 0,-1-1 0 0,1 1 0 16,-1 2-256-16,2 0-64 0,2-1-16 0,2 4 0 16,2-2-944-1,1 5-192-15,2 1-48 0,2 0-15552 0</inkml:trace>
  <inkml:trace contextRef="#ctx0" brushRef="#br0" timeOffset="31513.23">12600 8655 28559 0,'-1'0'2544'0,"1"0"-2032"0,1 0-512 0,1 0 0 0,-1 0 320 0,1 0-16 0,2 0-16 0,1 0 0 0,2-3-288 0,1 2-144 0,1-1 16 0,-1-1 0 0,2 2 128 0,0 1 0 16,0 0 128-16,1-3-128 0,0 2 1024 0,2 1 128 16,-2 0 16-16,0-1 16 0,2 0 224 0,2-2 32 15,0 0 16-15,-1 0 0 0,0-1-1024 0,1 1-208 16,1-4-32-16,0 1-16 0,1-2-176 0,1-2 0 15,1 0 0-15,-2 0 0 0,-2 1 0 0,0-1 0 16,1-2 0-16,-3-2 0 0,0 2 0 0,-2 0 0 16,0-4 0-16,-2 0 0 0,-3-2 0 0,-3 5 0 15,-3-2 0-15,-2 1 0 0,-3 4 0 0,-2 2 0 16,-4 0 0-16,-2 2 128 0,-2 4 144 0,-2 2 32 16,-2 0 0-16,-2 3 0 0,0 3-304 0,-2 3 160 0,-2 3-160 0,-3 5 128 15,-2 1-128-15,2 4 0 0,2 1 0 0,3 0 0 16,4 2 0-16,0 0 0 0,3 1-176 15,0 2 176-15,2 3 0 0,3 1 0 0,3-1 0 0,0 1 0 16,4 0 0-16,2-1 0 0,2-5 0 0,1 1-128 16,3-3 128-16,2 1 0 0,0-7 0 0,2 2 0 15,-1-2 0-15,3-1 0 0,1-3 0 0,0-3 0 16,2 1 0-16,-1-2 0 0,3-7 0 0,-2 0 0 16,-1-2-288-16,1-1-32 0,2-1 0 0,1-3 0 15,0-2-1600-15,0 0-336 16,2-3-64-16,0-1-16 0</inkml:trace>
  <inkml:trace contextRef="#ctx0" brushRef="#br0" timeOffset="32033.53">13378 8407 33167 0,'-11'-2'1472'0,"1"-2"304"0,2 2-1424 0,1-1-352 0,5 2 0 0,-1 1 0 0,1-2 384 0,-3-2 16 0,-4 0 0 0,-1-1 0 0,-1 2-400 0,1-1 0 0,2 1-144 0,-1 1 144 0,3 2 0 0,-3 2 0 16,2 1 0-16,-3 1 0 0,0 4 0 0,-2 0 0 15,-2 4 0-15,-2 0 0 0,0 1 0 0,0 0 0 0,-1 2 0 0,3-2 0 16,3-4 0-16,1 1 0 0,1-1 0 0,6-2 0 16,0 2 560-16,3-5 16 0,3 2 0 0,2-4 0 15,2 2 16-15,2-4 16 0,3 0 0 0,3 0 0 16,0 1-480-16,2-1-128 0,3 0 0 0,0 3 0 16,2-1 0-16,0 2 0 0,3-2 0 0,0 5 0 15,0-2 0-15,0 1 0 0,1 2 0 0,-4 1 0 16,-1 1 0-16,-2 0 0 0,-4 2 0 0,-4 1 0 15,-1 0 0-15,-5 2 0 0,-1 1 0 0,-4 0 0 0,0-1 0 16,-4 1 0-16,-1 0 0 0,-1-2 0 16,-2 2 0-16,0-1 0 0,-4 1 0 0,0-1 0 0,0-2 0 15,-2 2 0-15,-2-1 128 0,0 1-128 0,0-2 128 16,-1 2-128-16,-2-1 128 0,-1 2-128 0,1-2 0 16,-3 0 0-16,0 1 0 0,0-4 0 0,0 0 0 0,1-3 0 15,-2-2 0-15,4-3 0 16,0 0-640-16,4-4-160 15,2-2-32-15,0-3-10240 0,5 0-2064 0</inkml:trace>
  <inkml:trace contextRef="#ctx0" brushRef="#br0" timeOffset="32299.88">13856 8066 41471 0,'-7'14'1840'0,"2"-2"368"0,0 0-1760 0,3-2-448 0,1-3 0 0,1 1 0 0,0 2 256 0,-1 6-48 0,-2 13 0 0,-1 8 0 0,-1 7-208 0,-1 4 0 0,0-1 0 0,-1 2 0 0,0 0 0 0,0-1 0 0,1 6 0 0,1-4 0 15,0 3 0-15,0-2 0 0,1 0 0 0,1-3 0 16,1-5 0-16,1-3 0 0,1-1 0 0,0-4 0 15,1-3-256-15,1-6-64 0,1-1 0 0,0-6-11968 16,0-3-2416-16</inkml:trace>
  <inkml:trace contextRef="#ctx0" brushRef="#br0" timeOffset="32518.79">13687 8317 47919 0,'3'3'2112'0,"-2"-6"448"0,0 2-2048 0,1 1-512 15,0-3 0-15,3 3 0 0,2-2 368 0,6 1-48 16,8-3 0-16,7 2 0 0,8-2-320 0,4 1-288 16,-1 0 48-16,-3 0 16 15,-1 6-224-15,-4-6-32 0,-4 6-16 0,-2-3 0 16,-3 3-624-16,-4 0-128 0,-3-2-32 0,-4 5-18096 0</inkml:trace>
  <inkml:trace contextRef="#ctx0" brushRef="#br0" timeOffset="32806.37">13992 9110 45151 0,'-2'6'2000'0,"1"-6"416"16,0 1-1936-16,1-2-480 0,2 1 0 0,2-4 0 0,2 2 176 0,4-2-176 15,7-2 192-15,7-4-192 16,7-1-384-16,3-1-192 0,4 0-48 0,-1 1 0 0,0 4 192 0,1-3 48 15,-1 1 0-15,-2-1 0 16,-2 4-1152-16,-2-4-240 0,-1 4-32 0,-4 0-14976 0</inkml:trace>
  <inkml:trace contextRef="#ctx0" brushRef="#br0" timeOffset="33233.21">15153 8515 41471 0,'-8'-5'1840'0,"2"1"368"0,0-2-1760 0,1 2-448 0,2 2 0 0,2 1 0 15,-1-2 0-15,-3-3-192 0,-3 0 0 0,-3-4 16 16,-1-2 176-16,0 2 0 0,-2 4 0 0,-1 2 0 16,0 4 0-16,-1 4 0 0,1-2 0 0,-1 3 0 15,0 4 0-15,-1-1 0 0,-3 6 0 0,0-2 0 0,3 4 0 0,0-3 0 16,1 3 0-16,-3 2 0 0,1 5 0 0,-1-1 0 16,0 3 0-16,2-2 128 0,2 4-128 0,3-1 192 15,3 3-64-15,2-1 0 0,3 3-128 16,3-2 192-16,2 0-64 0,3 2 0 0,1-2 16 0,2-3 16 15,1 1 0-15,0-5 0 0,3 0-160 0,2-3 160 16,-1-6-160-16,1 0 160 0,0-3-160 0,2 0 0 16,1-2 0-16,3-4 0 0,0-2-304 0,1 1 16 15,-1-6 0-15,0 1 0 16,6-2-416-16,0-4-96 0,0-2-16 0,-2 0-16832 0</inkml:trace>
  <inkml:trace contextRef="#ctx0" brushRef="#br0" timeOffset="33700.57">15156 8614 28559 0,'-3'-3'2544'0,"0"2"-2032"0,2-1-512 0,0 2 0 0,1 0 1280 0,0-1 144 0,-1-2 48 0,-3 1 0 0,0-2-896 0,2 0-160 16,-2 2-32-16,3-1-16 0,-2 2-368 0,3 1 0 16,-1 0 0-16,2 4 128 0,0-1 224 0,1 6 48 15,3 3 16-15,0 2 0 0,1 2-48 0,0 5-16 16,0 1 0-16,-1 3 0 0,-1 5-128 0,-2 1-32 16,1 3 0-16,-3-2 0 0,-2-1-192 0,-2 2 0 15,-3-1 0-15,0-1 0 0,-4 0 0 0,0-2 0 16,0 0 0-16,-1-2 0 0,4-5 0 0,0 0 0 15,2 1 0-15,4-7 0 0,0 0 0 0,5-1 0 0,2-5 0 16,1-4 0-16,4 0-128 0,2-2-80 0,4-2-16 0,2-2-11104 16,1-2-2240-16</inkml:trace>
  <inkml:trace contextRef="#ctx0" brushRef="#br0" timeOffset="34116.8">15581 8675 34095 0,'1'-2'3024'0,"0"0"-2416"15,0-1-480-15,0 2-128 0,1-1 1248 0,0-2 224 16,2 0 64-16,1-4 0 16,2-6-1968-16,1-1-384 0,-2 2-80 0,-2-2 0 15,-2 1-656-15,-1 3-128 0,-1 1-32 0,-1 3 0 16,-1-2 944-16,-3 5 192 0,0-1 48 0,-4 4 0 0,0 1 1360 0,-2 1 288 16,-2 4 48-16,-2-1 16 0,0 2 80 0,-2 2 16 15,-3 3 0-15,-4 1 0 0,1 4-704 0,2 0-128 16,2 0-16-16,3 4-16 0,4 1-416 0,2 1 128 15,4 3-128-15,1 1 0 0,2 3 336 0,3-1-16 0,0 0 0 16,0 1 0-16,3 2-320 0,-1-5 128 0,1 2-128 16,3-3 0-16,3 3 176 0,1-5-48 0,1-1 0 0,2-4 0 15,2 0 0-15,2-3-128 0,1-3 192 0,3-5-64 32,1-2-464-32,3-1-112 0,2 0 0 0,1-4-11392 0,1-3-2288 0</inkml:trace>
  <inkml:trace contextRef="#ctx0" brushRef="#br0" timeOffset="34383.39">16306 8158 26719 0,'-9'3'2368'0,"-1"0"-1888"16,3 2-480-16,2 0 0 0,3 1 1344 0,-4 4 160 15,-5 10 32-15,-7 11 16 0,-4 11-1200 0,0 7-352 16,3 5 144-16,4 0-144 0,4-4 1008 0,1 1 128 16,3-4 16-16,1 4 16 0,1-1 48 0,0 4 16 15,3-4 0-15,0-4 0 0,2-3-384 0,0-2-80 16,3 0 0-16,0-5-16 0,0-4-432 0,1-2-96 16,2-3-16-16,0-4 0 0,0-3-432 0,3-4-96 15,-1-3 0-15,1-7-19168 0</inkml:trace>
  <inkml:trace contextRef="#ctx0" brushRef="#br0" timeOffset="34600.56">15992 8478 58047 0,'-7'6'2576'0,"1"-2"528"0,0 1-2480 0,3-4-496 0,3 1-128 0,1-2 0 31,3 0-768-31,0 0-192 0,3 3-16 0,4-3-16 0,7 0-208 0,5-3-32 0,3 0-16 0,2 0 0 31,3-3 416-31,0 2 96 0,1 2 16 0,1-2 0 0,0 2-368 0,-2 1-80 0,-1 1-16 0,-3 0-12144 16,-5 3-2432-16</inkml:trace>
  <inkml:trace contextRef="#ctx0" brushRef="#br0" timeOffset="34767.08">16665 8825 44223 0,'1'19'1968'0,"-2"-7"400"0,-1 2-1904 0,0-5-464 15,0 0 0-15,2-2 0 0,0 0 576 0,-1 8 32 16,1 7 0-16,-2 7 0 0,1-1-352 0,1 1-80 16,1-7-16-16,2-4 0 15,1-2-800-15,-1-7-176 0,2-2-16 0,-1-4-19216 0</inkml:trace>
  <inkml:trace contextRef="#ctx0" brushRef="#br0" timeOffset="34922.18">16739 8269 39615 0,'-1'6'3520'0,"0"-5"-2816"0,-1 1-560 0,2-2-144 16,0 0 2016-16,3 0 368 0,1 1 80 0,1-1 16 31,3 0-3440-31,3 2-704 0,3 0-128 0,3-4-16 0</inkml:trace>
  <inkml:trace contextRef="#ctx0" brushRef="#br0" timeOffset="35386.85">17079 8623 39615 0,'-1'3'1760'0,"-1"-3"352"16,0 0-1680-16,1 0-432 0,0-2 0 0,1 2 0 0,0-1-240 0,-1 1-128 15,-2-3-16-15,-1 1-16 16,-3 0-2448-16,-3 4-480 0,-1 0-112 0,-1 4-16 16,-2 4 2256-16,-1 3 448 0,2 1 96 0,-2 4 16 0,1 0 2304 0,-1 1 448 15,2 3 112-15,-2 0 16 0,2 1 288 0,2 1 64 16,3 1 16-16,0-3 0 0,3 2-2032 0,3 1-416 15,2-3-160-15,0 0 128 0,5 0-128 0,2-1 0 16,2-1 0-16,2-1 0 0,3-3-144 0,0-3-16 16,-1-4 0-16,-2 0 0 0,5-3-128 0,1-2-32 0,3-3 0 15,0-1 0-15,1-4 320 0,1-3 0 16,3-2 128-16,1-5-128 0,0 0 0 0,1-5 0 0,0 0 0 0,-1 0 0 31,-2-4-352-31,0-1-112 0,0-2-32 0,-1 0 0 16,-2-5 496-16,-2 0 192 0,-2-1-16 0,-3 1 0 0,-4 1 464 0,-3 3 80 15,-1 7 32-15,-2 4 0 0,-4 0-240 0,-2 6-32 0,-2 4-16 0,-2 0 0 16,-2 3-64-16,-3 0-16 0,-5 3 0 0,-2 3 0 16,-2 0-224-16,-1 1-160 0,0 2 192 0,0 0-192 15,2 0 0-15,2 4 0 0,2-3 0 0,1 2-144 16,3 0 144-16,1-2 0 0,3 2 0 0,0-3 0 16,2 0 0-16,1 0-192 0,0-2 192 0,3-3-192 15,1 4-576-15,0-5-112 16,0 4-16-16,0 0-17712 0</inkml:trace>
  <inkml:trace contextRef="#ctx0" brushRef="#br0" timeOffset="35850.11">17622 8689 20271 0,'0'10'896'0,"-1"-1"192"0,-2-3-880 0,2 0-208 0,0-2 0 0,0 0 0 0,-1 2 2608 0,-1 4 464 16,-3 5 112-16,-3 3 16 0,0 4-496 0,-1-2-80 0,3 0-32 0,1 1 0 0,0-2-1760 0,2-3-336 0,3-4-80 0,1-2-16 15,1 2-256-15,1-4-144 0,2 0 160 0,0-4-160 16,1 0 160-16,0-2-160 0,1 1 160 0,1-6-160 15,-1 3 304-15,2-3-48 0,2-2 0 0,-2 0 0 16,2-4 96-16,0-1 16 0,1-2 0 0,-1-3 0 16,1-2-64-16,0-2-16 0,2-3 0 0,0-3 0 15,1 3 64-15,2-4 16 0,0-3 0 0,0 1 0 16,0 0-128-16,3-1-32 0,2 2 0 0,0 3 0 16,-1 6-208-16,1-1-240 0,0 7 48 0,0 4 16 0,1 0 48 15,0 5 0-15,3 2 0 0,1 5 0 0,2-2 128 16,2 6 144-16,2 0-16 0,3 2-128 0,-1 5 128 0,4 5-128 15,1 0 0-15,1 3 0 0,-1 3 0 0,1 0 0 16,-1 1 0-16,0 2 0 0,0-1 0 0,-4 1 0 16,-2-1 0-16,-3 1 0 0,-5-4 0 0,-5 4 0 15,-3 1 0-15,-6-6 0 16,-4-3-496-16,-3-3-144 0,-6-3-48 0,-9-3-19904 0</inkml:trace>
  <inkml:trace contextRef="#ctx0" brushRef="#br0" timeOffset="38183.65">19790 9961 4607 0,'7'-19'400'0,"-3"5"-400"0,1 2 0 0,-3 2 0 0,0 4 1008 0,-2 2 112 0,0-2 32 0,-2-6 0 0,1-4 64 0,-3-7 0 0,-2 1 16 0,-2 4 0 0,-2 3 832 0,-1 5 176 15,-1 4 16-15,0 0 16 0,0 4 64 0,-2 2 16 16,-1 4 0-16,-1 0 0 0,0 2-800 0,-1 3-144 16,1 0-48-16,0 4 0 0,-2-1-720 0,2 5-160 15,1 2-32-15,2 1 0 16,-1 3-192-16,2 6-64 0,1 0 0 0,1 9 0 0,0 2 0 0,1 5 0 16,3 6 0-16,0 0 0 0,3 5-192 0,2-3 0 15,2 2 0-15,3-2 0 0,0-2 0 0,0-1 0 16,0 1 0-16,0 0 0 0,-1-7 0 0,-1-1 0 15,-1 2 0-15,-2-7 0 0,1-2 0 0,-2-2 0 16,-2-2 0-16,0-1 0 0,-1-3 128 0,0-2-128 16,2-1 0-16,-5-2 144 0,1 0-144 0,-3-1 0 15,-2 1 0-15,-3-5 0 0,-1-2 0 0,-3-1 0 16,-2-2 0-16,-4 0 0 0,-3-1 0 0,-6 0 0 16,-1 1 0-16,-5-1 0 0,-2 2 0 0,-2 0 0 15,-3 0 0-15,-4 1 0 0,-2 1 0 0,-3-2 0 0,-2 0 0 0,-4 2 128 16,-1-3 224-16,-4-1 32 0,-1-4 16 15,-4 0 0-15,-4 2 0 0,-6 0 0 0,-4 5 0 0,-2-3 0 16,0-1-192-16,-2 1-32 0,0 0-16 0,-3-2 0 16,0 2 32-16,0-6 0 0,3-1 0 15,0 0 0-15,3-1 64 0,1-4 32 0,-1 4 0 0,3-2 0 16,9-2-288-16,-7 3 0 0,-1 0-176 0,0 1 176 16,4 2 0-16,5 3-128 0,8-3 128 0,-2 0 0 15,-2 4 0-15,-4 0 0 0,-2 2 0 0,2-2 0 16,1 3 0-16,3 0 0 0,8-2 0 0,-2 3 0 15,-2-4 0-15,-1 2 144 0,3 1-144 0,1-1 192 0,2-2-192 16,3-2 0-16,4 2-192 0,2-3 192 0,1-1 0 16,2 0 0-16,3-2 0 0,0-2 0 0,4-1 0 15,0-1 0-15,2 0 0 0,1 0 0 0,3 0 0 16,0 0 0-16,0-1 0 0,2 1 0 0,0-2 0 0,1 2 0 16,2-4 0-16,0 1 0 0,1 1 0 0,1 1 160 15,-2-4-16-15,2 4 0 0,1-3-144 0,1 4 0 16,-2 0 144-16,2 0-144 0,2 0 0 0,2 1 0 15,-1 3 0-15,2-2 0 0,2 4 0 0,2-3 0 16,2 1 0-16,1-1 0 0,3 2 0 0,0-3 0 16,4 0 0-16,-1 2 0 0,2-2 0 0,-2-2 0 15,2 0 0-15,-1 1 0 0,1-1 0 0,-2-1 0 16,0 1 0-16,0-2 0 0,0-1 0 0,-1 0 0 16,1-1 0-16,1 1 0 0,0 0 0 0,1-1 0 15,1-2 0-15,-1 1 0 0,4 0 0 0,-1 0 176 0,0 1-176 16,2-2 192-16,-1 0-64 0,2 0 0 0,1-2 0 0,1 0 0 15,3-2-128-15,0 0 160 0,2-5-160 0,1 1 160 16,0 2-32-16,0-3 0 0,3-1 0 0,1-4 0 16,0 2-128-16,0-3 128 0,2 1-128 0,-2 0 128 15,-1 4-128-15,-2 4 0 0,0 1 0 0,-2 3 128 16,-2 4-128-16,-2 2 0 0,-1 2 0 0,-2 2 0 16,0 0 0-16,-3 1 0 0,2 6 0 0,-3-3 0 15,0 7 0-15,-1-4 0 0,-2 4 0 0,0 0-176 16,0 0 176-16,-1-1 0 0,3-3 0 0,0 1 0 15,0-2 0-15,0 2 0 0,0 0 0 0,-2-2 0 0,1 3 0 16,-2-4 0-16,0 3 0 0,0 1 0 16,-1 2 0-16,-2 3 0 0,3 0 0 0,-1 0 0 0,0 4 0 0,0 1 0 15,3 1 0-15,0-2 0 0,2 1 0 16,3-3 0-16,1 2 0 0,2 0 0 0,0-3 0 0,2 3 0 16,3-4 0-16,0-1 0 0,1-2 176 0,0 0-48 15,2-1 0-15,1-2 0 0,1-1 96 0,2-2 16 16,2-1 0-16,1-3 0 0,4-2-240 0,2-1 0 15,5-1 0-15,1-2 0 16,0 0-496-16,9-7-32 0,13-3-16 0,17-5-19616 0</inkml:trace>
  <inkml:trace contextRef="#ctx0" brushRef="#br0" timeOffset="38966.81">19484 9742 35935 0,'-7'0'3200'0,"2"0"-2560"0,4 0-512 0,1 0-128 0,0 0-1152 0,0 0-256 0,-3-3-64 0,0 3 0 0,-1 0 1088 0,0-2 224 0,3 1 160 0,3-2-208 16,2 2 928-16,2 1 192 0,3-1 48 0,2 1 0 15,4 1 304-15,2 3 64 0,4-1 16 0,5 0 0 16,1 3-592-16,4-2-112 0,4 2-32 0,2-2 0 16,0 2-416-16,-1-4-192 0,1 2 160 0,0-2-160 15,0-2 208-15,2 2-48 0,-2-2-16 0,-3 0 0 0,2-2-144 16,-4 2 128-16,-1 0-128 0,0 0 128 0,0 0-128 16,0 0 0-16,-1 0 0 0,-2 2 0 0,1 0 0 0,-3 1 0 15,-2-3 0-15,0 0 0 0,-1 1 0 0,-1-1 0 16,-2 0 0-16,-2 0 0 0,-2-1 0 0,-3 1 0 15,-3 0-144-15,-2-3 144 0,-2 3 0 0,-4 0 0 16,-1-2 176-16,-2 0-176 0,-1 2 0 0,-3 0 0 16,-3 0-240-16,-3 0 80 15,-2 0-560-15,-5 2-112 0,0 0-32 0,-4-2-10864 16,-3 3-2176-16</inkml:trace>
  <inkml:trace contextRef="#ctx0" brushRef="#br0" timeOffset="39552.48">21216 9585 6447 0,'11'-10'576'0,"-4"1"-576"0,-1 2 0 0,-2 1 0 15,-2 3 0-15,0 2-352 0,-1-4 48 0,1-1 16 16,2-2 656-16,-1-4 128 0,-1-2 16 0,-2-1 16 16,-4 6 3120-16,1-4 640 0,-4 0 112 0,1 4 16 0,1-1-640 0,-1 1-128 15,0 2-16-15,0 1-16 16,-2 1-1792-16,1 4-352 0,-1-2-80 0,0 1-16 0,0 4-1040 16,-1 1-208-16,-5 3-128 0,-2 4 160 0,-1 2-160 0,-3 4 0 15,0 3 0-15,0-3-176 0,3 2 32 0,0 2 0 16,0 0 0-16,0 5 0 0,2-1 144 0,0 1-160 15,3-5 160-15,-1 5-160 0,0 1 160 0,0 4 128 16,0 5-128-16,1-5 176 0,2-2-176 0,3-1 0 16,2-3-192-16,2-3 192 0,4-3 0 0,3-1 0 15,1-1 0-15,1-6 0 0,3-2 0 0,-1-3 0 16,4 0 192-16,0-4-64 0,2 2-304 0,0-7-64 16,2 2-16-16,2-5 0 0,0 0 256 0,0-2 0 15,1-1 0-15,0-2 160 0,0-3-160 0,-2-1 0 16,0-1 0-16,-1-2 0 0,-2 3 0 0,-1-6 0 0,0-3 0 15,-1-1 0-15,-2 2 0 0,-1-1 0 16,-2 3 0-16,-2 2 0 0,-1 5 144 0,-3 5 48 0,0 1 16 0,-2 6 0 16,0 0 48-16,-2 2 16 0,0 2 0 0,-2 4 0 15,0-1-16-15,-1 5-16 0,-2 2 0 0,1 3 0 16,1 3-240-16,-3 1-128 0,4 4 128 0,1 1-208 16,2 3 208-16,2-2 0 0,2 1 0 0,2 1 0 15,5 2 0-15,2 1 160 0,1-3-160 0,2-1 192 16,-1-1-192-16,2-1 0 0,1-1 0 0,0 0 0 15,0-6-128-15,0 0-64 0,0-1-16 0,1-3 0 16,-3-4-880 0,1 1-192-16</inkml:trace>
  <inkml:trace contextRef="#ctx0" brushRef="#br0" timeOffset="39883.11">21823 9632 43311 0,'-4'-10'1920'0,"0"1"384"0,1 2-1840 0,1 2-464 0,2 4 0 0,2-2 0 0,-1-1-400 0,-1-2-176 0,0-4-48 0,0-2 0 0,1-3-256 0,-2-1-48 0,1 2-16 0,-1 2 0 0,1 2 672 0,-3 1 128 15,-1 3 144-15,-1 4-208 0,-2 1 208 0,-2 3 128 16,-3 2 0-16,-4 3-128 0,-3 4 544 0,-3 5 0 15,-1 4 0-15,-5 6 0 0,-1 5-336 0,-3 4-64 0,-2 5-16 0,1 5 0 16,-1 2 0-16,6 0-128 0,3 1 192 0,7-7-64 16,5-3-128-16,5-1 0 0,4-2 0 15,3-6 0-15,-1-7 160 0,5 0 0 0,3 2 0 0,3-2 0 16,3-1-32-16,3-8-128 0,0-1 192 16,2-8-64-16,3 1-128 0,2-8-176 0,4 0 48 0,1-7-12096 15,1-1-2400-15</inkml:trace>
  <inkml:trace contextRef="#ctx0" brushRef="#br0" timeOffset="40185.21">22327 9034 35007 0,'-10'-1'1552'0,"2"1"320"0,-1 1-1488 0,3 3-384 16,2 1 0-16,2 2 0 0,-1 3 384 0,-4 8 0 15,-3 10 0-15,-3 17 0 0,0 12-384 0,0 7 0 16,5 1 0-16,0 2 0 0,2 2 0 0,3 1 224 16,-1-1-48-16,3 1-16 0,1 2 480 0,1-9 80 15,-1-2 32-15,0-11 0 0,-1-1-224 0,-1-6-32 16,1-2-16-16,0-5 0 0,-2-2-320 0,1-5-160 15,-2-1 160-15,0-3-160 0,1-3 0 0,-2-3 0 16,0-6-128-16,0 0-18272 0</inkml:trace>
  <inkml:trace contextRef="#ctx0" brushRef="#br0" timeOffset="40366.99">21908 9595 45151 0,'4'-8'4016'0,"-3"0"-3216"0,1 1-640 0,3 4-160 16,2-1 1536-16,0 1 256 0,3 2 64 0,7-5 16 15,10-3-1680-15,14-1-320 0,9-2-80 0,3-2-16 16,-3 6-912-16,-3-2-176 0,-2 1-32 0,-5 2-16 16,-6 2-112-16,-4 1-32 0</inkml:trace>
  <inkml:trace contextRef="#ctx0" brushRef="#br0" timeOffset="40570.75">22504 9776 43311 0,'-6'18'3840'0,"1"-3"-3072"16,1-3-608-16,2-5-160 0,0 2 0 0,1 5 0 15,-4 9 0-15,-1 15 0 0,-3 11 0 0,2 1 0 16,0 3 0-16,0-8 0 15,4-8-416-15,1-7-64 0,1-5-16 0,0-6 0 16,1-3-784-16,1-3-144 0,2-5-48 0,-1-1 0 16,1-6-864-16,-1-1-176 0</inkml:trace>
  <inkml:trace contextRef="#ctx0" brushRef="#br0" timeOffset="40736.99">22638 9280 49759 0,'-4'-12'2208'0,"0"2"448"0,-1 7-2128 0,3-2-528 0,0 3 0 0,2 2 0 15,0 0 144-15,0 0-144 0,0 2 0 0,2 0 144 16,0 2-1744-16,1 2-368 0,2 6-64 0,0-3-16 16</inkml:trace>
  <inkml:trace contextRef="#ctx0" brushRef="#br0" timeOffset="41149.65">22983 9812 43311 0,'-2'3'3840'0,"1"-3"-3072"16,0 0-608-16,1 0-160 0,1 0 512 0,2 0 80 16,-1 0 16-16,2 0 0 15,2 0-1200-15,-1 0-240 0,1 1-64 0,-2 1 0 16,-4 2-2304-16,-5 5-448 0,-3-1-112 0,-4 2-16 15,-4 6 1248-15,-4 0 240 0,-2 3 48 0,-3 3 16 0,-1 3 3568 0,-1 3 704 16,1 1 128-16,3-1 48 0,3 1 176 0,4-1 32 0,2-2 16 0,3-4 0 16,2 1-1120-16,4-5-240 15,4-2-32-15,2-1-16 0,4-1-720 0,3-2-128 16,3-2-48-16,2 0 0 0,6-1-144 0,3-6 0 0,7 3 0 0,0-3 0 31,2-3-416-31,4 0-16 0,4-3 0 0,1-4 0 16,-2-2-144-16,1 0-48 0,-2-4 0 0,-1 1 0 0,-2-4 496 0,-2 0 128 0,-1-3 0 0,-3 1 0 15,-6-1 624-15,-2 2 192 0,-4-2 32 0,-5 3 16 16,-3-3-192-16,-3 1-32 0,-5 2-16 0,-3 0 0 16,-5 0-160-16,-3 0-16 0,-4 3-16 0,-2 1 0 15,-3 2-240-15,-2 1-32 0,-3 1-16 0,-1 3 0 16,3-1-144-16,-3-1 0 0,0 2 0 0,1 0 0 16,4 1 0-16,0 0 0 0,2 0 0 0,3-2 0 15,4 0-640-15,1 0-16 0,5 2 0 16,2 1-12304-16,4 0-2464 0</inkml:trace>
  <inkml:trace contextRef="#ctx0" brushRef="#br0" timeOffset="41585.92">23529 9802 32255 0,'-7'4'1424'0,"-1"1"304"0,2 2-1392 0,1 2-336 0,3-3 0 0,-1 0 0 0,1 2 0 0,-3 7 0 16,-3 8 0-16,0 11 0 0,-2 0 0 0,1 2 0 0,3-1 0 0,2-4 0 0,2-3 0 0,-1-2 0 0,3 0 0 0,0-4-128 15,0-1 1232-15,2-5 256 0,-1-3 48 16,0-1 16-16,0-6-144 0,0 0-48 0,2-2 0 0,-1-4 0 16,1 1-720-16,1-2-128 0,-1-3-48 0,1-1 0 15,1-1-160-15,1-1-48 0,2-5 0 0,-2-1 0 16,1 1 0-16,3-4 0 0,2-4 0 0,3-5 0 15,3-3 0-15,0-1 0 0,2-2 0 0,1-1 0 16,0 0-128-16,0 1 0 0,0 1 0 0,-4 6 0 16,1-1 0-16,-6 6 0 0,-1 3 0 0,-1 3 0 15,-1 0 0-15,-2 4 192 0,2 0 0 0,-1 3 0 16,1 2 32-16,0 2 16 0,1 2 0 0,0 3 0 16,-1 2-240-16,1 1 0 0,1 5 0 0,1 2 0 15,1 2 192-15,0 4-16 0,0 6 0 0,1 4 0 0,1 8 16 16,-1 5 16-16,2 5 0 0,1 6 0 0,1 1 48 15,1 6 16-15,0 0 0 0,0-3 0 0,0 0-272 0,-2 0 0 16,-1 0 128-16,-4-5-128 0,1-5 0 0,-5-4 0 16,-2-8 0-16,-1-7-21376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4:46:57.04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24967 9896 25791 0,'-6'0'2304'0,"0"2"-1856"15,2-2-448-15,3 2 0 0,0-1 832 0,-1 0 64 0,-1 2 0 0,-5-1 16 16,0 2 432-16,-1 1 64 0,2 0 32 0,0-2 0 16,4 2-432-16,1 1-96 0,1 3-16 0,2 0 0 15,-1 4-304-15,3 5-64 0,3 0-16 0,-2 6 0 16,0 2-192-16,-1 2-64 0,0 7 0 0,-3 1 0 15,-3 1-128-15,0 0-128 0,-4 2 192 0,1-2-192 16,-1-4 128-16,-1-1-128 0,2 0 0 0,-1-1 0 16,3-4 0-16,-1-3 0 0,1-2 0 0,1-6 0 0,0-4 0 15,1 1-304-15,0-2 64 0,0 0-17616 16</inkml:trace>
  <inkml:trace contextRef="#ctx0" brushRef="#br0" timeOffset="300.52">25092 9171 35007 0,'-11'0'1552'0,"2"1"320"0,2 4-1488 0,2-3-384 0,2 1 0 0,3-3 0 16,-1 2 896-16,0 3 128 0,-3-1 0 0,1 4 16 15,-1 2-368-15,1-4-80 0,2 0-16 0,2-1 0 16,2 0-432-16,-1-2-144 0,3-2 0 0,0-1 0 16,1 2 128-16,1-2-128 0,1 0 0 0,0 0-12080 15,0 0-2496-15</inkml:trace>
  <inkml:trace contextRef="#ctx0" brushRef="#br0" timeOffset="919.93">25384 9981 28559 0,'-1'0'2544'0,"-1"0"-2032"0,2 3-512 0,0-1 0 15,0 2 1488-15,0-3 208 0,2 3 32 0,-2 3 16 0,1 4-1008 0,-1 5-208 32,2 2-32-32,0 2-16 0,1 4-176 0,-1 0-48 15,0 3 0-15,1 1 0 0,0 1 16 0,0 1 0 16,-1-2 0-16,-1 2 0 0,2-1 160 0,-1-3 16 0,1-1 16 0,-1-1 0 16,2-3-240-16,-2-3-48 0,2-1-16 0,0-1 0 15,0-1-160-15,-1-1 0 0,1-3 144 0,0-1-144 16,-1 0 0-16,0-4 0 0,-1 0 0 0,1-3 0 0,-2-1 0 0,2-4 224 15,-2 0-48-15,0-3-16 16,0-2 0-16,1-5 0 0,0-4 0 0,-1-4 0 0,2-4-32 16,-2-2-128-16,1-7 192 0,1-5-64 0,-1-3-128 0,2-4-224 15,1-2 48-15,0 4 16 0,0 2 16 0,2 0 0 0,3 3 0 16,1 3 0 0,0 7 144-16,3 5-160 0,0 3 160 0,2 5-160 0,2 1 160 0,0 6 0 0,0-1 0 0,4 4 0 15,4 1 0-15,2 1 0 0,-1 3 0 0,0 3 0 16,-1 0 0-16,-1 3 192 0,-1 3-64 0,1 2 0 31,-1 0 0-31,-1 4 0 0,-1 2 0 0,1 3 0 0,-4 2 96 0,0 4 32 0,0 1 0 0,-3 3 0 16,-3 1-112-16,-2-1-16 15,-2-1 0-15,-2 2 0 16,0-1 0-16,-4-2 0 0,1-1 0 0,0-3 0 16,-1-4-304-16,0 0-64 0,1-3-16 0,-2-5 0 15,2-1-448-15,0-3-80 0</inkml:trace>
  <inkml:trace contextRef="#ctx0" brushRef="#br0" timeOffset="3359.07">27681 9228 15663 0,'-1'-5'1392'0,"1"4"-1120"0,1 1-272 0,-1 0 0 16,2-4 768-16,-1 1 112 0,1-1 16 0,1-1 0 16,1-6 672-16,-1 0 144 0,2-4 16 0,0 1 16 15,-1 2-576-15,-2-3-112 0,1 1-32 0,-3 0 0 0,-1 0-272 16,-2-3-64-16,-1 1-16 0,-1-2 0 0,-2 1-160 0,-2 0-48 16,-1 0 0-16,-1 5 0 0,-2-1 128 0,-2 4 32 15,0 0 0-15,-1 2 0 0,-1 2-160 0,-3 2-16 16,1 1-16-16,0 2 0 0,0 2-432 0,2 5 0 15,-1-1 0-15,4 1 0 0,0 3 0 0,0 2 0 16,1 3 0-16,0-1 0 0,4 1 176 0,-1 2 96 16,0 5 32-16,-1 7 0 0,3 0 144 0,0 5 48 15,0 5 0-15,1 2 0 0,2 10-176 0,0 0-48 16,1 3 0-16,2 2 0 0,0 2-272 0,1 2 0 16,2 5 0-16,2 3 0 0,-1 2 0 0,2-2 0 15,0 0 0-15,-1-5 0 0,2 0 0 0,2-1 0 0,-1-3 0 0,-1 2 0 16,0-8 0-16,-2-3 0 0,2-6-176 0,-3-4 176 15,-1-4 0-15,-1-3 0 16,-1 0 0-16,-1 1 0 0,0-6 0 0,1-2 0 0,-2-4 0 0,-1-2 0 16,2-5-256-16,-2-1 64 0,-1-2 16 0,-1-6-17472 15</inkml:trace>
  <inkml:trace contextRef="#ctx0" brushRef="#br0" timeOffset="3626.51">26965 10038 41471 0,'-9'-2'1840'0,"2"0"368"0,4 0-1760 0,3 1-448 0,1-1 0 0,3 2 0 0,1-2 176 0,2-2-48 16,4 1-128-16,6-5 192 0,7 2 80 0,7-4 16 15,5 3 0-15,2-2 0 0,5 2-160 0,2 0-128 16,1-1 192-16,-1 0-192 0,1 0 0 0,-3 0 0 16,-3 1 0-16,1 1 0 15,0-3-384-15,-3 2-64 0,0 0-32 0,-3 1 0 16,-2 1-1632-16,-1-1-320 0</inkml:trace>
  <inkml:trace contextRef="#ctx0" brushRef="#br0" timeOffset="4053.41">28124 9938 35935 0,'-18'7'3200'0,"3"1"-2560"0,1 2-512 0,4 0-128 0,7-4 1152 0,-1 1 224 16,-2 2 32-16,-5 8 16 0,-6 8-1136 0,-6 8-288 15,-4 8 0-15,-3 4 0 0,3-1 0 0,3-3 0 16,3-2 0-16,3 0 0 15,4-5 0-15,2-4 0 0,3 0 0 0,3-3 0 16,2-1 0-16,3-5 0 0,1-1 0 0,1-3 0 16,3-1 0-16,2-2 0 0,0-3 0 0,3-1 0 0,0-5 0 0,3 1 0 15,2-6 0-15,2 0-144 0,2-4 144 0,2-2 0 0,-1-1 0 16,2-3-128-16,1-3 256 0,1-4 64 16,2-4 16-16,0-3 0 0,0 1-64 0,-3-4-16 0,0 0 0 15,-3-2 0-15,-1-1-128 0,-3-2 160 16,-3 0-160-16,-1-5 160 0,-3 2-160 0,-3 0 0 15,-1 1 0-15,-6 0 0 0,0 3 192 0,-4 1-32 0,-2 2-16 0,-2-1 0 16,-1 4 224-16,-2 3 32 0,-2 1 16 0,-1 5 0 16,0 4 16-16,0 1 0 0,-1 3 0 0,1 3 0 15,2 4-240-15,0-2-32 0,2 6-16 0,0-1 0 32,4 3-544-32,0 0-112 0,2 1-32 0,1 1 0 15,3 0-944-15,2 2-192 0,1 1-48 0,3-3-16272 0</inkml:trace>
  <inkml:trace contextRef="#ctx0" brushRef="#br0" timeOffset="4468.35">28464 10347 26719 0,'-6'11'1184'0,"1"-2"240"0,0 0-1136 0,3-3-288 0,2-1 0 0,0-1 0 0,-2-1 176 0,1 3-32 0,-1 6 0 0,-2 2 0 16,0 4 1008-16,-1-1 208 0,2 0 48 0,-1-3 0 15,0-2-416-15,2-2-80 0,0 0-16 0,1-4 0 16,0 0 64-16,2-2 0 0,0-1 0 0,1-3 0 16,0 0-272-16,1-3-48 0,-1 1-16 0,2-5 0 31,-2 1 0-31,1-4 0 0,-1-2 0 0,1-2 0 15,0-3 64-15,0-5 16 0,-1-2 0 0,1-4 0 16,1-1-176-16,-1-4-16 0,2-4-16 0,-1 0 0 0,1-3 0 16,0 1 0-16,0-1 0 0,1-1 0 0,0 6-368 0,0-1-128 15,1 2 0-15,-3 3 0 0,3 5 0 16,-1 3 0-16,1 2 0 0,2 2 0 0,-2 6 0 0,2-1-320 16,1 5 64-16,0 3 0 15,1 3-336-15,0 3-64 0,1 3-16 0,1 0 0 16,0 2-352-16,1 2-64 0,2-1 0 0,1 2-16 15,2-1 176-15,1 1 32 0,1-2 16 0,1 1 0 16,0-1-352-16,0-2-80 0,-1 3-16 0,2-3-14784 0</inkml:trace>
  <inkml:trace contextRef="#ctx0" brushRef="#br0" timeOffset="5096.76">29880 8952 20271 0,'1'-1'1792'0,"-1"0"-1424"0,1-2-368 0,1 2 0 16,-1 0 0-16,0 1 0 0,2-1 0 0,-1-2-128 0,2 1 128 15,0-2 0-15,-1 3 0 0,1 2 0 0,0 4 960 0,-2 5 192 16,2 3 16-16,-3 7 16 0,2 5 608 0,-2 7 128 16,0 4 32-16,-1 10 0 0,0 8-608 0,0 1-128 15,-1 4-32-15,-3 4 0 16,2 0-544-16,-3 0-96 0,1 4-32 0,-1-4 0 16,1-1-512-16,1-3 0 0,-1-2 0 0,0-3 0 15,-1-7 0-15,0 3 0 0,-1-4 0 0,0-4 0 0,0 1 0 0,-2-3 0 16,2-5 0-16,0 0 0 0,0 0 0 0,-3-3 0 15,0 1 0-15,1-4 0 16,-1-5-384-16,-1-1-48 0,2-2 0 0,-2-4-15728 0</inkml:trace>
  <inkml:trace contextRef="#ctx0" brushRef="#br0" timeOffset="5761.11">30303 9765 23951 0,'-4'0'2128'0,"1"0"-1696"0,1 0-432 0,2 2 0 15,0-2 240-15,-1 0-48 0,-3 0 0 0,-1 1 0 16,-1 1 1152-16,-1 1 240 0,-1-1 32 0,1 1 16 16,0 0-240-16,-1 1-48 0,1-1-16 0,-1 5 0 15,1-2-240-15,-2 0-32 0,-1 3-16 0,0 1 0 16,2 0-496-16,-1 3-96 0,-1 2-32 0,2 1 0 16,0 3-416-16,2-2 0 15,1-1 0-15,1 0 0 0,2 3 0 0,2 2 0 0,2-3 0 0,3 1 0 0,1 0 0 16,3-4 0-16,1 0 0 0,1-2 0 15,3-1-192-15,1-2 16 16,-2 0 16-16,3-4 0 0,0 0-160 0,2-1-48 0,0-4 0 0,1-1 0 31,0-1-32-31,0 1-16 0,0-5 0 0,-1-1 0 0,1 0 112 0,-1-5 32 16,1-1 0-16,-1-2 0 0,1 0 272 0,-3-3 0 16,1-3-128-16,-1 0 128 0,-1-2 144 0,-1 0 96 15,-2-2 16-15,-3 1 0 0,-1 0 400 0,-3-1 96 16,-1 3 16-16,-4-2 0 0,-2 1-240 0,-3 0-32 0,-3 3-16 15,-3-2 0-15,-1 4-48 0,-3 2-16 0,-2 3 0 16,-2 1 0-16,-1 2-272 0,-1 2-144 0,0 3 160 0,-1-1-160 16,2 5 0-16,0 0 0 0,2 1 0 0,-1 4 0 15,2 1-192-15,1 2-64 0,1 2-32 0,4 1 0 32,1 4-1056-32,3-2-224 0,2 3-32 0,2 1-15456 0</inkml:trace>
  <inkml:trace contextRef="#ctx0" brushRef="#br0" timeOffset="6269.22">30969 9788 1839 0,'-3'-3'160'0,"-1"-1"-160"0,2 3 0 0,0-3 0 0,1 3 4352 0,1 1 848 0,0-2 176 0,-2 2 16 15,-1-3-2432-15,-1 0-480 0,-2 0-112 0,0-1 0 16,-3 3-80-16,2 1-16 0,-3 1 0 0,0 1 0 16,0 1-1184-16,0 2-224 0,-1 3-48 0,-1 0-16 15,1 4-544-15,-3 1-128 0,1 1 0 0,-1 2-128 16,0 2 0-16,1-1 0 0,-1 2 0 0,3-1 0 15,2 2 0-15,1-1 0 0,2 2 0 0,1-2 0 16,2 2 0-16,2 0 0 0,2-1 0 0,3 0 0 16,2-3 0-16,3-2 0 0,2-1 0 0,1-3 0 0,4 0 0 0,0-5 0 15,4-2 0-15,0-2 0 0,2-2-256 16,2-3-64-16,2 0-16 0,0-6 0 16,0 1-304-16,0-3-64 0,-2 0-16 15,1-4 0-15,-3-1 448 0,-1-2 80 0,-2 1 32 0,-3-2 0 0,-3 2 608 0,-3 0 112 16,0-4 16-16,-5 1 16 0,0 4 48 0,-4-5 0 15,-3 2 0-15,-2 2 0 0,-3 0-256 0,-3 1-64 16,-2 3 0-16,-5 0 0 0,0 4-144 0,-3 0-48 16,-1 2 0-16,-1 2 0 15,1 3-400-15,-1-2-96 0,0 5-16 0,2 2 0 16,1-3-1744-16,3 2-368 0,3 2-64 0,3 1-8160 0,2-2-1632 0</inkml:trace>
  <inkml:trace contextRef="#ctx0" brushRef="#br0" timeOffset="6969.13">31433 9830 911 0,'-4'5'0'0,"1"-3"0"0,-1 0 0 0,3 0 0 0,0 1 6656 0,1 1 1264 0,0-3 240 0,-2 3 48 16,1 2-5872-16,0 5-1184 0,-2 0-224 0,1 1-48 0,1 6-512 0,-2-2-112 0,2 2 0 0,0 1-16 31,-1 2-240-31,1 1 0 0,1 3 0 0,0 2 0 0,0 3 0 0,1 1 0 0,-1 3 0 0,-1 2 0 16,1 3 0-16,-1 0 0 0,0 1 128 0,-3 2-128 15,-1 2 192-15,0-1-16 0,-1 0 0 0,0-5 0 16,1-1 112-16,1-4 32 0,-1 0 0 0,3-4 0 31,-2-3 320-31,2 0 64 0,0-2 0 0,0-5 16 16,1 0-336-16,1-4-80 0,-2-4-16 0,2 0 0 0,0-7-128 0,0-2-32 16,0-2 0-16,-1-5 0 0,0-1-128 0,-2-5 0 15,0-4 0-15,-4-3 0 0,1-6 128 0,-1-4-128 16,-2-3 0-16,-1-6 128 0,2-3 176 0,0-3 16 15,1-4 16-15,1-3 0 0,1 0 0 0,2-4 0 16,3-1 0-16,1-1 0 0,3 2 64 0,2-3 16 16,2 0 0-16,3 1 0 0,0 4-208 0,4 2-32 15,1 3-16-15,3 0 0 0,-1 0-160 0,3 2 0 16,3 3 0-16,0 3 0 0,1 0 0 0,0 5 0 16,3 0 0-16,-1 3 0 0,2 5-128 0,-2 4 128 15,-1 2 0-15,0 4 0 0,-1 5 0 0,-2 4 0 0,1 2 0 0,-3 2 0 16,-1 3-192-16,-3 3 48 15,-1 2 0-15,-4 2 0 0,-1 3 16 0,-1 1 0 0,-1 4 0 0,-2 2 0 16,0 4 128-16,-2 4 0 0,-3 5-144 0,-1 1 144 16,-1 3 0-16,-2 3 0 0,-3 4-144 0,-1 4 144 15,-2-3 0-15,-2 1 0 0,-1-2 0 0,-2-2 0 16,-1-4 0-16,-1-3 0 0,0-3 0 0,-2-5 0 16,0 4 0-16,-4-6 0 0,-2-1-128 0,0-1 128 0,-1-4 0 15,1-1 0-15,-1-4 0 0,1-3 0 0,-2 0 0 16,3-5 144-16,0-3-144 0,1-2 128 15,0-2-128-15,0-6 0 0,1 0 144 0,0-3-144 0,1-4 0 0,2-4-320 16,1-3 64-16,2-3-19120 16</inkml:trace>
  <inkml:trace contextRef="#ctx0" brushRef="#br0" timeOffset="22188.42">760 10889 25791 0,'-3'-1'2304'0,"-1"-1"-1856"0,3 2-448 0,1 0 0 15,0 0 320-15,0-2-48 0,-1-1 0 0,-2 0 0 16,-1 0-32-16,1-2-16 15,0-1 0-15,0 1 0 0,-1 0-224 0,1 0 176 0,2 0-176 0,-1 0 160 16,0 2-160-16,1-2 0 0,1 1 0 0,0 2 0 16,0-1 128-16,1 1 64 0,2 0 0 0,2 2 0 15,0-2 592-15,2-1 128 0,2 3 32 0,2-2 0 16,3-1-16-16,-1 0 0 0,1 0 0 0,-1-2 0 16,2 2-304-16,-2-1-64 0,0 0-16 0,1 1 0 15,-1 0-16-15,1-1 0 0,1 2 0 0,0-2 0 0,1 2-208 0,1-1-32 16,2 1-16-16,-1-2 0 15,3 2-128-15,-1-5-16 0,2 2-128 0,-2-1 192 0,-1 0-192 0,-3 2 0 16,0 1 0-16,-4 1 0 0,-1 2 0 0,-2 4-160 16,-2-1 32-16,-2 0 0 0,-1 3 128 0,-4 2 0 15,0 1 0-15,-1-1 0 0,-2 2 0 0,-1 1 0 16,0 0 0-16,-4 0 0 0,2-1 0 0,0 1 0 16,0-2 0-16,-1 1 128 0,1 0-128 0,0 0 0 15,0 1 0-15,1-1 128 0,1 0-128 0,-1-2 0 16,2 4 0-16,-1-3 0 0,-1 1 0 0,0-1 0 15,0 1 0-15,0 0 0 0,-1 1 0 0,0 0 0 0,-1 0 0 0,1 0 0 16,0 2 0-16,-1-2 0 0,2 0 0 0,0 0 0 16,0 0 0-16,1 2 0 0,3-5 0 0,-2 1 0 15,2-1 0-15,1 1 0 0,-1 1 0 0,1-4 0 16,-1 2 0-16,1-3 0 0,-2 0 0 0,0-1 0 16,1-2-656-1,-2 0-208-15,1 1-32 0,-1-1-16 0,1 2-1072 0,1-3-224 0,1 3-32 16</inkml:trace>
  <inkml:trace contextRef="#ctx0" brushRef="#br0" timeOffset="22573.59">955 11553 32255 0,'-2'-8'2864'0,"1"1"-2288"0,0 3-576 0,1-1 0 16,0 5 1936-16,0-2 288 15,1-1 48-15,2 0 16 0,-2-1-1536 0,3-5-304 0,-1 2-64 0,0 1-16 0,0 0-368 0,0 2 128 16,-2 3-128-16,-1 1 0 16,-1 0-784-16,0 1-240 15,-3 3-32-15,0-1-16 16,-1 1-768-16,0 2-144 0,0-1-48 0,0 1 0 15,2-1 816-15,-1 0 144 0,2 1 48 0</inkml:trace>
  <inkml:trace contextRef="#ctx0" brushRef="#br0" timeOffset="28116.22">5801 10807 24879 0,'-2'0'2208'0,"1"-2"-1760"0,1 2-448 0,0 0 0 0,0 0 592 0,0-1 48 16,0-1 0-16,-1 1 0 0,1-3-480 0,-1 1-160 0,1-1 0 0,0 0 144 16,1 1 16-16,1-1 0 0,2-1 0 0,1 0 0 15,1 1-160-15,2 0 0 0,-1 1 0 0,3-1-176 16,0 2 640-16,1-2 128 0,1 1 32 0,3-2 0 16,0 2 336-16,1-1 64 15,3 0 0-15,0 1 16 0,1-1-672 0,1-1-144 0,2 1-32 0,0-1 0 16,2 2 64-16,-3-1 16 15,2 3 0-15,-3-3 0 0,-3 4-272 0,-2-1 0 0,-2 2 0 0,-3 3 0 16,-1-3 512-16,-3 4-16 16,-1 1 0-16,-1 0 0 0,-1 2-336 0,-1 0-160 0,-2 2 160 0,-1-2-160 0,0 1 0 0,0-1 0 15,0-1 0-15,-1 2 0 16,-1-4 0-16,1 1 0 0,-1 2 0 0,-1-2 0 0,-2 0 0 0,0 0 0 16,1 1 0-16,-3 0 0 15,0-1 0-15,-2 0 0 0,2 1 0 0,-2 0 0 16,-1 1 576-16,0 0 32 0,-1 0 0 0,0 1 0 0,1 1-224 0,-1 0-32 15,0 0-16-15,0 1 0 0,1-1-336 0,0 0 128 16,2 1-128-16,1 0 0 0,1-2 0 0,2-1 0 16,2-2 0-16,0 2 0 0,2-2 0 0,0 3 0 15,2-3 0-15,0 0 0 0,2 0 0 0,-1 0 128 16,2 1-128-16,0-1 0 0,2-1 0 0,-1 1 128 16,1 0-128-16,1 1 0 0,-1 0 0 0,-1 0 0 0,2 3 0 15,-2-1 0 1,2 2 0-16,-1 0 0 0,-1 2 0 0,0 1 0 0,-1 1 0 0,0 2 0 0,1-2 0 0,-2 1 0 15,-2 1 0-15,1 1 0 0,-2-1-176 0,0-2 176 32,0-3-1344-32,1-2-192 0,-1-5-16 0,0 1-15056 0</inkml:trace>
  <inkml:trace contextRef="#ctx0" brushRef="#br0" timeOffset="28510.7">6167 11677 41471 0,'-3'2'3680'0,"2"-1"-2944"0,1 2-592 0,1-3-144 0,0 0 128 15,1 0 0-15,-1 0 0 0,3 0 0 16,1 0-448-16,3-4-80 16,3 2-32-16,2-10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52:59.1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2116 6326 14735 0,'-6'-5'1312'0,"1"2"-1056"0,0 0-256 0,2 1 0 0,2 2 752 0,0-3 80 15,1 0 32-15,-3-2 0 16,0-1-1328-16,-2-5-272 0,0-4-48 0,0-1-16 0,1 1 960 0,-1 0 192 16,0 2 32-16,0-3 16 0,-1 3 16 0,0 3 0 15,0 1 0-15,-3 1 0 0,0 2-416 0,-2 4 0 0,-1 0 0 16,-3 2 0-16,-1 2 528 0,-1 2 32 0,-1 1 0 15,1 4 0-15,-3 1-560 0,-1 1 0 0,1 0-192 0,1 3 48 16,0-3-128-16,3 1-32 0,1 1 0 0,2-1 0 16,1 0 480-16,4 2 80 0,0-2 32 0,2 1 0 15,0 2 608-15,1-3 112 0,0 4 16 0,0-2 16 16,0 0-528-16,0 0-128 0,0 2 0 0,0 0-16 16,2 2-368-16,0-5 0 0,2-1 0 0,1 0 0 0,1-2 192 15,2-1 0-15,2-4 16 0,2 2 0 0,2-3 240 0,1-1 64 16,2 1 0-16,0-3 0 0,3-1-256 0,0 0-64 15,1-1 0-15,0-2 0 0,1 1-192 0,-1-2 144 16,-1 2-144-16,1-5 128 0,0 2-128 0,1-1 0 16,-1 0 0-16,-2 1-176 0,0-4-80 0,0 2-32 15,-2 0 0-15,-1-3 0 0,-1 0 288 0,1-1-192 16,0-2 192-16,0 1-160 0,1-4 352 0,0 2 80 16,-1-2 16-16,0-1 0 0,2-3 544 0,-4 2 96 15,3 0 32-15,-4 2 0 0,1 4-448 0,-3-1-64 16,0 5-32-16,-1 0 0 0,-1 3-288 0,-3 4-128 0,-1 0 0 0,0 1 128 15,0 1 144-15,-2 2 32 16,-1 0 0-16,-2 2 0 0,-1 3-96 0,0 0-16 16,-3 2 0-16,1 1 0 0,-2 1-192 0,-1 1-160 0,1 0 32 0,1 0 0 15,2 1 128-15,2-1 0 16,0-2 0-16,2 1-128 0,1 0 128 0,2 0 0 0,0 2 0 0,1-2 0 16,0-1 208-16,2 1-16 0,-1 0-16 0,-1-2 0 15,2-2-176-15,-2 1 192 0,2 2-192 0,0 0 192 16,1 0-1072-1,1 1-208-15</inkml:trace>
  <inkml:trace contextRef="#ctx0" brushRef="#br0" timeOffset="2678.84">2230 6422 30399 0,'-17'-1'2704'0,"5"1"-2160"16,5-2-544-16,5 0 0 0,2 1 704 0,-2 1 48 16,-5-2 0-16,-6-2 0 0,0 0-304 0,-1-1-64 0,4 3-16 0,6-3 0 15,3 4-368-15,4-3 0 16,2 4 0-16,2 0 128 15,3 4-608-15,1-3-112 0,1 4-32 0,3 1 0 0,0 1 144 0,0 3 32 0,0 1 0 0,0 2 0 16,-1 2 256-16,0-1 48 0,0 3 16 0,-2 0 0 16,-1 0 128-16,0 0 0 0,2 3 0 0,1-1 0 15,1 2 0-15,4-4 176 16,2 0-176-16,4-4 192 0,3-1 592 0,5-3 128 0,6-3 32 16,3-6 0-16,2 0-48 0,3-2-16 0,0-1 0 0,3-1 0 0,3-2-400 15,1 1-80-15,3-2-16 16,-2 1 0-16,-2-1-240 0,-3 1-144 0,-1 1 160 0,-4-1-160 0,0 0 0 0,-2-1 0 15,0-1 0-15,1-3 0 0,0 1 0 0,-2-1 128 16,-5 2-128-16,4-3 0 0,5-2 288 0,1-3 16 0,-1 0 0 16,-3-3 0-16,-1 3-32 0,-1-4 0 0,0 2 0 15,-2-1 0 1,2 0-272-16,-1 3 160 0,-1-3-160 0,1 2 128 16,-2-1-128-16,-2 1 0 0,0-1 0 0,-2 2 0 0,-1 1-128 0,-4 2 128 15,2 2 0-15,-2 1 0 0,0 0 0 0,-2 2 0 0,-1 1 0 0,-1 4 0 16,-3 1 0-16,-2-2 0 15,0 5 0-15,-4 0 0 0,-2 0-192 0,-1-2 192 16,0 0-160-16,-2 1 160 0,-1 0 0 0,-2 1 0 16,0 0 0-16,-2-3 0 0,-1 2 0 0,-1 1 0 15,-1-1 0-15,1 1 0 0,0 0 0 0,1-2 0 16,0-1 0-16,0 2 0 0,-1-2 0 0,1 1 0 0,2 2 0 0,-2-4 0 16,0 3-128-16,-3 0 128 15,0 1 0-15,0 1-144 0,-2 0 144 0,0-1-208 0,-2 3 80 0,1-2 128 16,0-1-176-16,-1 0 176 15,-2 0-128-15,0 0 128 0,4 0 0 0,0 0 0 0,-20-4 0 0,12 4 0 16,-1 0 0-16,-2-1 0 0,-1 1 0 0,-3-1 128 0,0 1-128 0,1-4 0 16,-2 1 0-16,1-1 128 0,0 0-128 0,-1-2 128 31,0 1-128-31,0-1 128 0,1-1 0 0,3 2 0 16,1 0 0-16,-3 0 0 0,-1-1-128 0,-1 0 128 0,0-1-128 15,-1 1 128-15,1-1-128 0,0 1 0 0,0-2 0 0,-2 0 0 16,2-1 0-16,3 2 0 0,-1 0 0 15,3-1 0-15,1 1 0 0,2-1 0 0,1 2 0 0,1-3 0 16,2 2 0-16,2 1 0 0,2-3 0 0,0 2 0 16,4 1 0-16,1-3-128 0,1 3 128 0,1 0-192 15,3 1-304-15,1 1-64 16,2 0-16-16,-1 1 0 0,3 0 0 0,1 2 0 0,0 1 0 0,-1 1 0 16,-2 2 576-16,2 0-128 0,0 3 128 0,-3 2 0 0,1 1 0 0,-2 2-160 15,1 0 160-15,-1 2-128 0,-2 0-192 16,0 0-48-16,-1 0 0 0,2 0 0 0,-1 1-16 0,0-3 0 15,1 3 0-15,1 0 0 0,1-1 256 0,2 3 128 16,0 1-160-16,1-2 160 0,1 4 0 0,0-2 0 16,2 0 0-16,-1 1 0 0,-1-1 0 0,0 0 0 15,0 0 0-15,0 0 0 0,-1-3 272 0,-1 0-48 16,-1 1-16-16,-1-4 0 0,-3 0 240 0,0-1 32 16,-2 0 16-16,-2-1 0 0,-1-1-176 0,-1 1-16 15,-2 0-16-15,-1-2 0 0,-3 2 224 0,1-2 32 0,-3 0 16 16,-1 2 0-16,-2 2-48 0,0-5 0 15,-3 6 0-15,-4-1 0 0,0 0-320 0,-4 0-64 0,-2 0 0 0,-1 1-128 16,0 2 128-16,-3 1-128 0,-1 1 0 0,-2 1-12192 16,2 1-2528-1</inkml:trace>
  <inkml:trace contextRef="#ctx0" brushRef="#br0" timeOffset="6718.05">2255 3149 23039 0,'-6'-4'2048'0,"0"3"-1648"16,2 1-400-16,3 0 0 0,0 1 1792 0,0-1 256 16,-3 0 64-16,-1-1 16 0,-2 1-240 0,2 1-48 0,1 3-16 0,3-2 0 15,3 5-928-15,4 1-176 16,1 3-32-16,1 4-16 0,3 4-544 0,0 4-128 0,1 6 0 0,0 2 0 15,-1 3 0-15,-1 3 0 0,0 0 0 0,1 7 0 16,0 3 0-16,0 3 0 0,4 0 0 0,-3-3 0 16,3-3 0-16,0-4 0 0,1-5 0 0,0-3 0 15,2-6 0-15,-2-2 0 16,0-6-144-16,0-3 144 0,0-2 176 0,0-7 80 0,0-3 32 0,-1-3 0 16,1-1 96-16,-1-4 0 0,1-3 16 0,0-4 0 15,1-4-16-15,-1-4-16 0,3-5 0 0,-1-3 0 0,-1-2-112 16,-1-2 0-16,-2-1-16 0,3-9 0 0,0-9-240 15,0-1 0-15,2-4 0 0,-1-1 0 0,2-1 0 16,0-2 0-16,0-1 0 0,-1 4 0 0,4 3 0 0,-1 2 0 16,-1 7 0-16,0 2 0 0,1 7 0 0,-2 3 0 15,2 3-176-15,-1-2 176 16,3 5-128-16,-2 2 128 0,-1 2 0 0,0 3 0 0,1 5-192 0,1 1 48 16,0 7 0-16,4 6-19152 0</inkml:trace>
  <inkml:trace contextRef="#ctx0" brushRef="#br0" timeOffset="10782.89">12766 10494 10127 0,'-2'-2'896'0,"-1"-1"-704"16,1 0-192-16,1 0 0 0,-1 3 1280 0,1-2 240 0,1-1 32 0,-1-2 16 15,0-2-2976-15,-2-3-608 0,1-2-112 16,-3-2-32-16,0-1 688 0,-4 2 144 0,-1-1 32 0,-2 2 0 0,-4 1 2032 16,-2-1 416-16,0 3 64 0,-3 1 32 0,-1-1 1136 15,-1 2 240-15,1 0 32 0,0-1 16 0,2 1-608 16,-2-1-112-16,0 0-32 0,-3 2 0 0,-1-1-1136 0,0 1-224 15,1 1-48-15,-1-1-16 0,0 0-688 0,-1 0-144 16,-1 1-32-16,-3 1 0 16,-2 2-80-16,0-2 0 0,-3 3-16 0,2-1 0 0,-1 4 464 0,0-1 0 15,2 3 0-15,0-2 0 0,2 3 624 0,0 1 112 0,1 0 32 16,3 2 0-16,2-2 112 0,2 3 16 0,0 0 16 0,2 3 0 16,2 4-304-16,-2-3-64 0,-2 7-16 0,1-3 0 15,0 6-528-15,1-4 0 0,1 4-192 0,0-1 48 31,2 3-336-31,-1 2-64 0,1 1-16 0,-1 2 0 0,3 1-224 16,0-1-48-16,3-1-16 0,4 2 0 16,1-2 144-16,2-1 48 0,2 0 0 0,3 2 0 0,1-3 448 0,1 3 208 0,2 0-192 0,0 2 192 15,0 1-320-15,1 2 48 0,-3-2 16 0,1-2 0 16,1-1-640-16,-2-3-112 0,3-3-16 0,-3-2-16 16,1-1 1040-16,1-1 272 0,-1-1 32 0,0 4 0 0,0-4 1424 15,1 2 304-15,-1 2 48 0,1-3 16 0,0 4-1072 0,1-3-224 16,1 2-32-16,1-1-16 0,3 1-624 0,2 2-128 15,2-1 0-15,2-6 0 0,3-1-128 0,0-1-32 16,2 1 0-16,1-5 0 0,2 4 368 0,2-4 80 16,-3 2 16-16,0 0 0 0,-1-2-304 0,-2 2 0 15,2 2 0-15,-1-2 0 16,-1-1-400-16,-1-2-192 0,1-1-48 0,1-3 0 0,1-2 272 0,2-2 48 16,3-3 16-16,4 0 0 0,3-3 768 0,4-2 160 0,3 0 16 15,3-2 16-15,2 1 384 0,-1-5 80 16,2 1 16-16,-3-1 0 0,-1-1-752 0,0-1-128 0,1 2-48 0,0-5 0 15,-3 1-208-15,0 0 0 0,-4-1 0 0,-3 0 0 16,1-2 0-16,-5 0 0 0,0 1 0 0,-3-3 0 16,1-2 384-16,-2-3 48 0,-1-1 0 0,0 0 0 15,-2-5 464-15,-1-1 80 0,1-2 32 0,-2 0 0 16,-1-2-416-16,-1-2-80 0,-2-6 0 16,0-1-16-16,-2-1-304 0,-2-1-48 0,-1-4-16 0,-2 0 0 0,0 3-128 15,-4 0 0-15,-2 0 0 0,-3 2 0 0,-2 4 0 0,-3 2 0 16,-4 6 0-16,-3 2-176 0,-4 3 176 0,-4 4 0 15,-2 2 0-15,-8 3 0 0,-4 2 0 0,-10 3-160 16,-5 2 160-16,-13 4-18304 16</inkml:trace>
  <inkml:trace contextRef="#ctx0" brushRef="#br0" timeOffset="28248.94">9886 11591 12895 0,'0'-3'1152'0,"0"1"-928"0,1 1-224 0,1 1 0 0,-1 0 1984 0,0-2 336 0,2 0 80 16,-1-1 16-16,3-1-1008 0,1 0-208 0,0 1-48 0,-1 0 0 16,0 2-880-16,-1-2-272 0,-1 3 128 0,-2 3-128 15,-1-3 0-15,-1 2 0 16,-2 2 0-16,-2 1 0 0,0 1 192 0,-1-1 32 0,-1 1 0 0,-1 2 0 15,1 2 288-15,-1 1 48 0,1 0 16 0,-1 1 0 16,1 2-128-16,1 2-32 0,1 1 0 0,1 4 0 16,0-1-128-16,2 5-32 0,1-2 0 0,1 2 0 0,0 1-256 15,0 2 0-15,0 1 128 0,0-1-128 0,0-2 0 16,0 1 0-16,-1 2 0 0,-2-2 0 16,1-2 0-16,-3 1 0 0,0-4 0 0,-1 0 0 15,-2-1 0-15,1-1 0 0,-3-3 0 0,0-1 0 0,-1-1 0 0,0-1 0 31,1-7 0-31,1 0 0 0,3-3 720 0,0-2 192 0,2 0 48 0,2-4 0 0,0-1-128 0,2 0-32 16,2 0 0-16,0-4 0 0,2 0-368 0,1 0-80 16,2 1-16-16,2 0 0 0,-1-1-176 0,0 3-32 15,0 0-128-15,2 1 192 0,0 1-192 0,0 1 0 0,1 1 0 16,-1 0 0-16,1 3 0 0,0-3 0 0,2 5 0 16,0-3 0-16,2 0 0 0,1 0 0 0,0-2 0 15,3-2 0-15,1 1 0 0,2-2 0 0,3-2 0 0,-1-1 0 16,4-3 256-16,-1 2 0 0,3 1 0 0,-2 0 0 15,0 1-256-15,0 2 128 0,-4 2-128 0,1 1 0 16,-1 4 0 0,-1-3 0-16,-1 3 0 0,2-2 0 15,-2 2 160-15,2 1-160 0,0-3 160 0,1 0-160 0,1 0 0 0,1-4 0 0,0 0 0 0,2 1 0 16,1-4 0-16,2 1 0 0,0 1 0 0,0-2 0 16,0 0 0-16,0 0 0 0,2 1 160 0,-2 0-32 0,-1 2-128 15,0 0 144 1,1 0-144-16,0 0 160 0,1-1-160 0,-2 0 0 0,1 0 0 0,-2-2 0 15,0-1 0 1,-2 0 0-16,-1-2 0 0,-1 2 0 0,0 1 0 0,-1 2 0 16,-1-2 0-16,0 1 0 0,1 1 128 0,0 0-128 15,-2 1 192-15,1 1-64 0,-1 1-128 0,2 0 0 16,2 0-192-16,-1 0 192 0,0 0 0 0,-1 0 0 16,1-2 0-16,-3 1 0 0,2-1-128 0,-4 2 128 15,0-3 0-15,-1 3 0 0,-2-2 0 0,-2 2 0 16,-1 2 0-16,-1-1 0 0,-3 1 0 0,1 1 0 15,1 0 0-15,-2 2 0 0,0-3 0 0,-1 1 0 16,1 1 0-16,-1 0 0 0,0-2 0 0,0 1 0 0,0-2 0 16,0 0 0-16,-1-1 0 0,1 0 0 0,1 0 0 15,-1-1 0-15,0 1 0 0,0-1 0 0,0 1 0 0,0 0 0 16,0 0 0-16,-2 0 0 0,1 0 0 0,0 0 0 16,-2 2 0-16,2 1 0 0,-1 0 0 0,0 1 0 15,1 0 0-15,-2 0 0 0,-1-1 0 0,2 2 0 16,-2-5 0-16,-1 3 0 0,1-3 0 0,-1 0 0 15,1 0 0-15,-1-2 0 0,0 1 0 0,0-3 0 16,1 2 0-16,-1-3 0 0,1 1 0 0,0-1 0 0,1 2 0 16,-3-2 0-16,3-1 0 0,-2-1 0 0,1-1 0 15,0 0 0-15,-1 2 0 0,-1-3 0 0,-2 2 0 16,1 1 0-16,-2 0 0 0,-1 0 0 0,-1-2 0 16,-1 2 0-16,-1 1 0 0,-1 1 0 0,-1 1 0 0,-2 0 0 15,0-2 0-15,0 3 0 0,-2-2 0 0,-1 1 0 16,-1 1 176-16,0-3-176 0,0 4 176 0,1-4-176 15,-1 0 192-15,1 0-192 0,-1-1 192 0,1 0-64 16,-1-1 0-16,1-2-128 0,0 1 128 0,2-2-128 16,-2 0 0-16,0 2 0 0,0-3 0 0,0 2 0 15,3 3 0-15,-2 0 0 0,1 3 144 0,1-1-144 16,1 3 0-16,1 2 144 0,0 1-144 0,0 1 0 0,0 0 0 16,3 2 0-16,-1 1 0 0,1-1 0 0,2 1 0 0,0-1 0 15,1 1 0-15,0 0 0 0,2-1-176 0,0 1 176 16,1 1 0-16,2-2 0 0,2 3 0 0,0-2-128 15,2-1 128-15,1 2 0 0,3-3 160 0,-1 0-160 16,1 0 0-16,0 1-192 0,1-3 16 0,-1 1 0 16,0 1 176-16,0-2 0 0,-2 3 0 0,-1-3-128 15,-1 3 128-15,-1 2 0 0,-2-3 0 16,-1 3 0-16,0 3 0 0,1-4 0 0,-1 2 0 0,-3 1 0 16,1 1 0-16,0-4 0 0,-2 2 0 0,0-2 0 0,0-1 0 15,1 0 0-15,-2 0 0 0,0-4 0 16,-1 4 0-16,1-5 0 0,-1 2 0 0,0 1 0 0,1-3 0 15,-2 1 0-15,0 1 0 0,0 1 0 0,0-1 0 0,-2 1 0 16,-1 1 0-16,-2-2 0 0,0 4 0 16,0 0 0-16,-3 4 0 0,-1-1 0 0,-1 3 0 0,-2 3 0 15,-4 1 0-15,0 2 128 0,-3 1-128 0,1 1 0 16,-2-3 0-16,0-1 0 0,1-3 0 0,0-1 0 16,1-2 0-16,3 1 0 0,0-5 0 0,1 1 0 15,2-1 0-15,-1-3 0 0,1 1-240 0,0-1 48 16,2-3 0-16,-2-3-18112 0</inkml:trace>
  <inkml:trace contextRef="#ctx0" brushRef="#br0" timeOffset="29294.06">9791 11748 16575 0,'-2'-6'1472'0,"0"2"-1168"0,1-1-304 0,1 5 0 0,0-2 960 0,0 1 144 15,0-4 32-15,-1-3 0 0,1 0-864 0,1-1-272 16,2 0 160-16,-1 2-160 0,0 1 0 0,2 1 0 15,0 0 0-15,-2 2 0 16,1 1 0-16,-2 1 0 0,0-1 0 16,-2 2 0-16,-1 0 0 0,-2 2 0 15,-1-2 0-15,-1 1 0 0,-2 1 816 0,0-2 128 0,-2 2 16 16,1-2 16-16,0 0-128 0,3-2-16 0,0 2-16 0,1-5 0 16,3 2-608-16,0-2-208 0,4 1 144 0,-1-5-144 15,3 2 0-15,1-2 0 0,0 1 0 0,1 2 0 16,0-4-128-16,0 2-16 0,0 0 0 0,-1 3 0 15,1 1-32-15,-2-1 0 0,0 5 0 0,-3-2 0 16,2 4 176-16,-3-2 0 0,0 5 0 0,0 1-128 16,-3 0 128-16,1 2 0 0,-2 0 0 0,-1 4 0 15,0-4 768-15,-2 3 64 0,-1 2 32 0,-1 0 0 16,0-2 128-16,-3 2 32 0,3-2 0 0,-4 1 0 16,1 2-720-16,1-1-144 0,0 1-32 0,-2-2 0 0,3 3-128 15,0-1 0-15,1-1 0 0,-1-1 0 0,2 0-128 16,0-1-16-16,-1-2 0 0,0 2 0 0,-1-2-192 0,3-1-48 15,0 0 0-15,-1-2 0 0,1 0 192 0,1-4 48 16,-1 2 0-16,4-3 0 0,0-1 144 0,1-2 0 16,2 2 0-16,0-5 128 0,2 0 64 0,1 0 0 15,3-2 16-15,0 0 0 0,4-2 112 0,0 1 32 16,1-2 0-16,1 0 0 0,2 3-352 0,-1-3-320 16,1 3 64-16,0-4 16 0,-2 2-16 0,0 0-16 15,0-2 0-15,-1-1 0 0,0 1 272 0,0-3 0 16,-1 2 0-16,1 0 0 0,1 0 0 0,1 0 0 0,-1-1 128 15,2 0-128-15,-2 0 512 0,0 2 0 0,0 1 0 16,-1 2 0-16,0-1-272 0,0 2-48 0,1 0-16 16,-2 3 0-16,-1 2-176 0,-3 1 0 0,0 2 0 0,-2 1 0 15,-2 2 0-15,0 3 0 0,-2 3-144 0,-2-3 144 16,1 3 0-16,-1 1 0 0,-1 1 0 0,2 1 0 16,1-1 352-16,1-2 128 0,3 1 32 0,1-1 0 15,1-3 528-15,4 1 112 0,1-3 32 0,5 1 0 16,3-2-688-16,3 1-144 0,3-4-32 0,3 3 0 15,1-4-320-15,0 1 144 0,2 1-144 0,-2 1 0 0,-1-1 0 16,-1 2 0-16,3 3-240 0,0 2-18016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54:17.17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5211 5811 28559 0,'6'0'2544'0,"1"3"-2032"16,1-1-512-16,-2 1 0 15,0 1-288-15,3-1-160 0,6 7-16 0,6 1-16 0,7 9 80 0,4 4 16 0,0 6 0 16,-3-1 0-16,-8 1 192 0,-5 2 64 0,-2 2 0 0,-8 6 0 16,-5 1 128-16,-5 3 0 0,-6 7 0 0,-2-4 0 15,-4 0 416-15,0-3 64 0,-3 1 16 0,0-1 0 16,-1-1 256-16,-2 2 48 0,1 1 16 0,-3 0 0 15,1 2-144-15,2-6-32 16,1-4 0-16,5-4 0 0,5-9 96 0,4-4 16 0,3-8 0 0,5-3 0 16,1 0 80-16,2-9 32 0,1 2 0 0,2-5 0 15,2 0-480-15,0-3-80 0,1-4-32 0,1 1 0 0,0-3-272 16,1-2 0 0,2-2 0-16,1-1 0 0,1-1 0 0,4 0 0 0,3-1 0 0,2 2 0 15,1 1 0-15,2-1-144 0,5 3 144 0,2 3 0 16,-2 1 0-16,3 3 0 0,4 5 0 0,4 1 176 0,2 0-176 0,3 2 192 15,1 1-192-15,6-3 192 0,4 0-48 0,2-4 0 16,3 0 0-16,0 1 0 0,2-4-144 0,2 0 0 16,6 0 144-16,1-1-144 0,2-1 0 0,1 1 0 15,2-6 0-15,-2 2 0 0,-1-1 0 0,9 1 128 16,11-4-128-16,4-1 0 0,-2-1 0 0,7 2 0 16,8 4 0-16,0 0 0 0,-6 2 0 0,0 1 128 15,4 3-128-15,-2 3 0 0,0 5 0 0,-4 1 0 0,-4-1 0 16,0 4 128-16,5 6-128 0,-5-1 0 0,-4-2 128 15,1-2-128-15,5 3 0 0,-3-2 128 0,0-2-128 16,-5-2 0-16,-8-2 224 0,5 0-32 0,7-2 0 0,0-3 0 16,-7-2-16-16,4-3-16 0,7 2 0 0,1-4 0 15,1 0-160-15,1-1 0 16,-1 0 0-16,2 0 0 0,3 2 0 0,-2 1 0 16,-3-1 0-16,-2 3 0 0,-1 6 0 0,-2-3 0 0,-7 1 0 0,-2 2 0 15,1 1 0-15,-2 3 0 0,0 2 0 0,-2-1 0 16,-8-4 0-16,0 4 0 0,1-2 0 0,0-1 0 0,-1 2 0 15,0-4 0-15,-4-3 0 0,5 0 0 0,8 0 0 16,3 1 0-16,1-1 0 0,3-3 0 16,-5 0 0-16,7 1 0 0,4 1 0 0,0-1 0 0,-4-1 0 0,3 1 0 15,2 3 0-15,-2 0 0 0,-2 0 0 0,-5 0 0 16,-4 0 0-16,0 0 0 0,0 4 0 0,-4 0 0 16,-5-2 0-16,-5 0 0 0,-1 0 0 0,2 0 0 15,4 0 0-15,0 0 128 0,-2-2-128 0,-2-3 160 16,1 2-160-16,1 0 160 0,5 3 192 0,0-4 32 15,0 3 16 1,5-5 0-16,1 1-192 0,3 1-32 0,2 3-16 0,-1-3 0 0,-1-3-160 0,0 1 0 0,1 1 0 16,-3-1 0-16,-3 1-128 0,-2 0 128 0,-2 0 0 15,0 1 0-15,2 2 0 0,-2 0 0 0,-3 4 0 0,0-2 128 32,-3 2-128-32,3 4 0 0,3 1 0 0,1 0 0 15,0-1 0-15,0-1 0 0,-2-1 0 0,7-3-176 16,6 4 176-16,4-3 0 0,-1 1 0 0,3-3 0 15,4 1 0-15,3 0 0 0,-2 3 128 0,1-4-128 16,0 1 0-16,2 3 0 0,0 0 0 0,1-1 0 16,-6-3 0-16,1 2 0 0,2 1 0 0,-1 0-128 15,-6-3 128-15,2 2 0 0,2 0 0 0,-2 3 0 16,-1-1 0-16,0-2 0 0,-2 3 0 0,2-3 0 0,0 4 0 16,-1-1 0-16,-8-2 0 0,6-2 0 0,4 4 0 15,-4-3 0-15,-5 0 0 0,-5-2 0 0,-3 0 0 16,4 2 0-16,1 1 0 0,1-3 0 0,-4 0 0 15,-3 2 0-15,-3-1 0 0,-2 4 0 0,-4 0 0 0,-3-1 128 16,-7-2-128-16,-3 0 176 0,0 0 0 0,1 2 0 16,-3-1 0-16,-2 4 0 0,-2-2-32 0,-4-3 0 15,-6 2 0-15,-1-2 0 0,5 2-144 0,0-2 160 16,2 3-160-16,-2 0 160 0,-4 2-160 0,-4-1 160 16,-2-1-160-16,-5-2 160 0,1 0-160 0,-3 1 0 0,0-4-192 15,0 1 192-15,-1 0-128 0,0 1 128 0,2 2 0 16,-2-1 0-16,0 2 0 0,-1-3 0 0,-4 2 0 0,-4 0 0 15,-4-2 0-15,-2 0 0 0,-2 1 0 0,-3-3 0 16,-3 0 0-16,-1 0 0 0,-1 0 0 0,-3-3 0 16,1 2 0-16,-2 0 0 0,2-3 192 0,-4 2-64 15,1-1 0-15,-1 1-128 0,-1-3 192 0,1-1-64 16,-1 0-128-16,-2-1 192 0,2-4-192 0,-2 1 192 16,2-1-192-16,-2-1 192 0,2-4-192 0,0 0 192 15,0-3-192-15,2-3 160 0,0-3-160 0,3-2 160 16,2-3-160-16,2-3 128 0,1-2-128 0,-1-2 128 0,0 1-128 15,2-5 0-15,-2-2 0 0,0 1 128 16,-3 3-128-16,-2 3 0 0,-2 4 0 0,-3-2 128 0,-3 6 0 16,-3 2 0-16,-2 4 0 0,-3 2 0 0,-5 2-128 0,-4 2-176 15,-5 2 48-15,-12-1-21232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6:00:00.5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2123 9048 5519 0,'1'-7'496'0,"-1"2"-496"0,-1 2 0 0,1 0 0 16,0 2 3408-16,0 1 592 0,-1-4 112 0,0 3 32 15,-1-5-2480-15,1 0-512 0,-1 1-80 0,-1-1-32 16,0 2-416-16,-1-1-96 0,0 2-16 0,-1 1 0 16,0-1-640-16,-2 2-144 0,-2-1-32 0,-1 1 0 15,-2-1-112-15,-4 0-32 0,-3 1 0 16,-4 1 0-16,-3 0 672 0,-5 3 128 0,-4 2 32 0,-4 3 0 0,-5 2 288 15,-1 1 64-15,-5 1 16 0,-2 2 0 0,-2 1 48 0,-3-2 16 16,-2 1 0-16,2-2 0 0,1-1-64 0,3 0-16 16,0-2 0-16,-2 0 0 0,-2-2-48 0,2 2-16 15,0-3 0-15,3 1 0 0,6 0-160 0,2-3-16 16,5 1-16-16,2-2 0 0,6-3-160 0,1 0-48 16,3 0 0-16,1 2 0 0,2 1-80 0,5 1-32 0,1-2 0 15,1 3 0-15,2 1-160 0,-1 3 0 0,2-3 0 16,1 5 0-16,0-2 0 0,1 1 0 0,0 0 0 15,2-4 0-15,2 0 128 0,2 0 0 0,2 0 0 16,2-2 0-16,2 1 128 0,1-3 0 16,2 3 16-16,0 0 0 0,2-2-16 0,-1 0-16 15,1 4 0-15,0-1 0 0,0 3-240 0,0-2 176 0,1 5-176 16,-1 3 160-16,1 2-160 0,0 2 0 0,-2 4 0 16,-1 5 0-16,-2 5 0 0,0 7 0 0,-2 5 0 15,-3 12 0-15,-1 5 0 0,-2 1 0 16,-2 3-144-16,-1-7 144 0,2-8 0 0,-1-1 0 0,-1-1 0 15,0-1 0-15,-2-1 0 0,1 2 0 0,-1 1 0 0,3-7 0 16,1-7 0-16,1-4 0 0,1-1 0 0,-1-4 0 0,2-1 0 0,0-4 0 16,2 0 0-16,-1-3 0 0,2 1 0 0,-1 0 192 15,2 0-48-15,1-1-16 0,0-1-128 0,1 0 192 16,0 0-192-16,2-2 192 0,1 1-192 0,-1-1 0 16,2-4 0-16,3 1 128 0,0-3 0 0,2-3 0 15,2-1 0-15,2 0 0 0,1-2 32 0,1 0 0 16,1-2 0-16,1 0 0 0,-1 0-160 15,-1-2 0-15,0-2 144 0,0-1-144 0,-1 2 224 0,2-4-32 16,2 0 0-16,1 0 0 0,2 3 208 0,4-2 48 16,7 3 0-16,7-3 0 0,6 3 48 0,4-1 16 15,8-2 0-15,4-3 0 0,1 2-304 0,5-1-48 0,4 0-16 16,6-3 0-16,4 3-144 0,-1-1 192 0,1-3-192 0,-6 4 192 16,-4 0-192-16,-3 1 0 0,-3-2 0 0,-4 2-21424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6:12:24.5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5741 8819 11967 0,'-22'-6'1072'0,"6"1"-864"0,1-2-208 0,5 4 0 0,7 2 5184 0,1-3 976 16,1 1 208-16,0-7 32 0,-2-2-4864 0,5-4-992 0,4-3-192 15,7-2-32-15,7 3-320 0,4 1-304 0,3 2 64 0,4 4 16 16,2 1 64-16,2 2 16 0,1 6 0 0,-2-2 0 31,-2 4-384-31,-1 4-80 0,-2 0-16 0,-3 2 0 16,-3 1 0-16,-2-1 0 0,0 3 0 0,-2 0 0 0,-2 2 480 0,-1-5 144 0,3 1 0 0,-2-2 0 15,4-1 0-15,1-3 128 0,4-1 0 0,2-1 16 16,-1-4 480-16,4-1 80 0,0-4 32 0,1 3 0 16,0-2 48-16,-1 0 16 0,-3 2 0 0,-3 1 0 0,-3 1-128 0,-4 1-32 15,-2 4 0-15,-5 0 0 0,-4 1-64 0,-4 4-32 16,-3 4 0-16,-5 2 0 0,-5 4-208 0,-5 5-32 16,-4 2-16-16,-3 3 0 0,-4 1-64 0,-2 0-16 15,-3 0 0-15,1-1 0 0,2 0-208 0,0-3 0 16,5-2 0-16,2-2 0 0,2-1 0 0,8-6-240 15,4 0 48-15,6-5 16 0,4 0 176 0,6 1 0 16,3-2 0-16,6-3 0 0,1 1 0 0,5-2 0 16,4-1 0-16,5 1 128 0,1 0-128 0,3 2-208 15,2-2 48-15,-4 3 16 0,-1-2 144 0,-4 3-128 16,-1 1 128-16,-2 2-128 0,-1 2 128 0,-2 2 0 16,-2 2 0-16,-3-1 0 0,-3 2 0 0,-3 0 0 15,-2 1 0-15,-2 0 0 0,-1 0 0 0,-5 0 0 0,-2-2 0 0,-2 2 0 16,-2 0 240-16,-5 1-32 0,-1 1 0 0,-3-1 0 15,-1-4 112-15,-4 2 32 16,-2 1 0-16,-5 2 0 0,-1-1 0 0,-3 0 0 0,-3 2 0 0,-5 2 0 16,-1-1-352-16,-4-1 0 0,-1 4 0 0,-3 0 0 15,-9 11-192-15,-4-2 0 0,-6 10 0 0,-7 4 0 16,-2 4-576 0,1-2-112-16,4-2-16 0,4-6-16 0,4-3-1072 0,1-1-192 15,2-2-64-15,5-1-13488 0</inkml:trace>
  <inkml:trace contextRef="#ctx0" brushRef="#br0" timeOffset="8316.34">15900 6912 21183 0,'-13'0'1888'0,"1"4"-1504"0,3-2-384 0,3 3 0 31,0 1-304-31,-7 3-128 0,-8 2-16 0,-16 9-16 0,-16 7-1200 16,-12 6-256-16,-8 2-32 0,-3 0-16 0,2-2-240 16,-1-4-48-16,-3-1-16 0,-8 0 0 0</inkml:trace>
  <inkml:trace contextRef="#ctx0" brushRef="#br0" timeOffset="11876.89">14489 5866 6447 0,'-5'-10'576'0,"2"1"-576"0,2 2 0 0,0 3 0 0,2 0 3424 0,-1 2 576 15,1-1 112-15,0 1 32 0,2-4-1520 0,-2-3-320 16,2 2-48-16,-3 1-16 0,0 1-96 0,0 1-32 0,0 1 0 16,0 0 0-16,2 0-1232 0,-1 1-256 0,3-1-48 15,0-2-16-15,0 2-432 0,0-1-128 16,0 0 0-16,2 1 0 0,1 0 0 0,0-1 0 0,3 2 0 0,2 1 0 16,4-2 0-16,3 1 0 0,3 2 0 0,3-3 0 15,3 3 0-15,1 0 0 0,0 3 0 0,0 2 0 16,-2-3 320-16,-1 4-32 0,-3 3-16 0,-1-2 0 15,-5 3 176-15,-2 1 16 0,-3 0 16 0,-2 2 0 16,-3-2-176-16,0 0-48 0,-5 1 0 0,-1 0 0 16,-3 0-256-16,-2 3 0 0,-2-3 0 0,-3 1 0 15,1-1 144-15,-4-1-16 0,0 1-128 0,-4 0 192 0,0-1-192 16,-3-1-208-16,1 1 32 0,-1 0 16 0,-1-1-144 16,3-2-16-16,-1 1-16 0,2-2 0 0,1 0 176 15,1-1 160-15,-1 0-208 0,2-1 80 0,0 1 128 16,2-1 0-16,1 1 0 0,3 0 0 0,1-1 0 0,-1 2 128 15,4 1-128-15,-1 1 176 0,2 2-176 0,2 0 192 16,1 2-192-16,1 0 192 0,2-2-64 0,0 0-128 16,3 2 192-16,1-2-64 0,3 0-128 0,0 0 0 15,1-2 0-15,2 2 128 0,1 1-128 0,-2-2 0 16,1 1 0-16,-2 0 0 0,2 1-176 0,-4-3 48 0,-2 3 0 16,0-1 0-16,-3 0 128 0,-3-3-128 15,-1 4 128-15,-1-1-128 0,0 1 128 0,-1 2 0 0,0-1 0 16,0 2 0-16,-1 0 208 0,0 0-16 0,0 2-16 0,0-1 0 15,0 2 32-15,1-2 16 0,-1 1 0 0,1 0 0 16,0-2-32-16,0 0 0 0,-2-1 0 0,1-3 0 16,-1 2-192-16,-2-4 176 0,-1 0-176 0,-3-1 160 15,0 1-160-15,-4-3 0 0,-3 1 144 0,-2 2-144 16,-5-3 128-16,-4-1-128 0,-1 1 160 0,-5-1-160 16,-1-3 128-16,-6-2-128 0,-3-2 0 0,-5-3-13088 15,-2 1-2720-15</inkml:trace>
  <inkml:trace contextRef="#ctx0" brushRef="#br0" timeOffset="60140.63">15215 9353 8287 0,'-4'0'736'0,"0"-2"-592"0,3 2-144 0,1-2 0 0,0 2 960 0,-1-1 144 16,1 0 48-16,-3-4 0 0,2-1 48 0,0-4 16 15,2-1 0-15,0 0 0 0,0 1 176 0,3-1 32 16,0-1 16-16,0 2 0 0,-1 1-672 0,1 0-128 16,0 2-16-16,-2-1-16 0,1 2 672 0,-2 2 144 15,1 1 32-15,1 0 0 0,-1 2 320 0,1-3 64 16,-1 3 16-16,2-3 0 0,1 2-880 0,1-1-160 15,1 1-48-15,2 0 0 0,1-1-544 0,4 2-224 0,0-4 176 16,4 1-176-16,0 1 256 0,2 3-32 16,2 0-16-16,1 0 0 0,-2 3-208 0,1 2 0 0,-1 3 128 15,-1 1-128-15,-1 4 0 0,-2 1 0 0,-4 4-144 0,0 0 144 16,-5 2 0-16,-2 2 0 0,-1-2-128 0,-2 1 128 16,-2 1 0-16,-3 2 0 0,-1 3 0 0,-1-3 160 15,1-1 0-15,-1 4 0 0,-1-2 0 0,0 1 0 16,1-1-160-16,-1 2 0 0,0-2 0 0,1 2 0 15,-1 0 0-15,-2-1 0 0,1 0 128 0,-2 1-128 16,-1-3 0-16,-1-2 0 0,-1-2 0 0,-2-1 0 16,-1-1 0-16,-2-1 192 0,-3-1-192 0,-3-2 192 0,-2 1-192 15,-2-4 0-15,-1-1 0 0,-4-2 0 0,-1 0 128 16,-4-2-128-16,2-4 192 0,-4-2-64 0,4-2-128 16,-2-2 0-16,1-6-160 0,2 0 160 0,5 2 0 0,0-3 0 15,2-1 0-15,3 1 0 0,2 0 0 0,5 3 0 16,3 1 160-16,4 2-160 0,4 2 0 0,1 0 0 15,4 1 0-15,4 2 0 0,2 0 144 0,2 0 0 16,2 1 0-16,4 0 0 0,3 2-16 16,5-1 0-16,4 3 0 0,4 1 0 0,6 2-128 0,2-1 0 15,3 3 0-15,0 0 0 0,-2 1 128 0,0-1 80 16,-5 1 32-16,-1-2 0 0,-5 2 80 0,-1 0 0 0,-3 3 16 16,-2-2 0-16,-2 2-80 0,-3 0-32 15,-2 0 0-15,-3 1 0 0,-2-3-224 0,-2 2 0 0,-5-1 0 16,-1 0-20032-16</inkml:trace>
  <inkml:trace contextRef="#ctx0" brushRef="#br0" timeOffset="127812.11">17160 11267 8287 0,'-3'-10'736'0,"1"3"-592"0,0-2-144 0,1 3 0 0,1 2 4352 0,0 2 832 0,0 1 160 0,-2-4 32 16,2-1-2304-16,-2-6-448 16,2 3-112-16,-1-3-16 0,1 5-1056 0,-2 2-224 0,-1 4-32 0,-3 3-16 15,-5 7-640-15,-6 3-128 0,-8 4-16 0,-11 8-16 16,-6 2-176-16,-14 10-16 0,-17 14-16 0,-14 10 0 16,-12 11-368-16,-14 5-80 0,-12 4-16 0,-3-2 0 15,3-9 304-15,-3-2 0 0,1-4 0 0,7-5 0 16,15-2 528-16,14-8 64 0,11-8 16 0,16-9 0 0,12-13-176 15,13-8-48-15,11-9 0 0,10-8 0 16,9-10-800-16,12-15-160 0,10-13-48 0,14-13 0 16</inkml:trace>
  <inkml:trace contextRef="#ctx0" brushRef="#br0" timeOffset="127982.8">16378 11120 42383 0,'-11'0'3776'0,"-1"1"-3024"15,-1 4-608-15,5 1-144 16,4 1 2000-16,4-2 368 0,1 1 80 0,-1 5 16 0,3 10-1760 0,3 2-336 16,6 8-80-16,9 6-16 0,9 1-272 0,6 5 0 15,7 6 0-15,4 3-144 16,0 5-400-16,0 0-80 0,0 2-16 0,-1 4 0 16,1 2-912-16,0 3-192 0,-2 3-48 0,1 12-18496 0</inkml:trace>
  <inkml:trace contextRef="#ctx0" brushRef="#br0" timeOffset="129065.03">17972 10774 28559 0,'-4'-6'2544'0,"-1"2"-2032"0,2 1-512 0,-1 3 0 0,3-2 1920 16,-2 2 272-16,2 0 64 0,-4 2 16 0,-2-2-1552 0,-7 4-304 0,-3 4-64 0,-8 4-16 0,-5 5 352 0,-4 6 64 16,-6 7 16-16,-6 8 0 15,-3 7-192-15,-8 6-16 0,-5 6-16 0,-5 0 0 0,-1 1-96 0,3-1-32 16,1-5 0-16,7-3 0 15,6-4-128-15,5-3-32 0,5-4 0 0,3-1 0 0,3-1-256 0,5-5-176 16,4-5 32-16,3-5-13136 16,6-5-2624-16</inkml:trace>
  <inkml:trace contextRef="#ctx0" brushRef="#br0" timeOffset="129266.5">17398 10785 58047 0,'-12'0'2576'0,"3"2"528"0,2 5-2480 0,7 1-496 16,5 1-128-16,6 1 0 0,6 2 224 0,8 13 32 0,17 16 0 0,20 16 0 16,22 16-256-16,21 12 0 0,15 0 0 0,2 3 0 15,-2 6-1344-15,-2 4-256 16,-3 4-48-16,-8 5-22864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6:18:42.2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28313 14908 11055 0,'-5'-10'976'0,"-2"0"-784"0,-3-2-192 0,1 0 0 0,2 2 6016 0,0 4 1152 0,-3-4 224 0,-8-6 48 15,-10-9-6288-15,-12-3-1152 0,-7-3-464 0,-5 5 16 16,-1 3-128-16,0 2-48 0,-3 5 0 0,-2 3 0 0,-1 0 448 0,-4 3 176 15,-4 2-128-15,-2 2 128 0,-4-2-352 0,-5 2 16 16,-7-3 0-16,-4 6 0 0,0-4 896 0,-5 4 176 16,-4-2 32-16,-2 1 16 0,0 0 432 0,-13 2 96 15,-9-2 16-15,-8 4 0 0,-6-2-848 0,-11 4-160 16,-8 1-48-16,-7 2 0 0,-5 3-272 0,-8 1 0 0,-8 1 0 16,-4 2 0-16,-1 2 0 0,-3 2 0 0,-1 5 0 15,1-4 0-15,6 0 0 0,-9 0 0 0,-8 1 0 16,4-1 0-16,8 2 0 0,7 0 0 0,8-6 0 0,7 2 0 15,4-1 0-15,3-2 0 0,1 0 0 0,13-6 0 16,17 1 0-16,-8-1 0 0,-3-4 0 0,0-2 0 16,6-5 0-16,-1 4 0 0,0-1 0 0,1-2 0 15,6-5 0-15,0 3 0 0,3 5 160 0,0-4-160 16,-2-3 0-16,5 4 0 0,4 2 0 0,4 0 0 16,5-2 0-16,2 0 0 0,6 6 0 0,3-4 0 15,5 2 0-15,1-2 0 0,2 2 0 0,4 0 0 16,9 4 0-16,13-1 0 0,9 0 0 0,0-1 0 15,3-4 0-15,2-1 0 0,6 2 128 0,4-1-128 16,1 0 368-16,4-3-16 0,4 2 0 0,3-1 0 0,-1-2-80 16,3 0-16-16,0 2 0 0,-1-2 0 0,2 3-256 15,2 1 0-15,-1 2 0 0,3 2 0 0,-1 5 0 16,7 0 0-16,1-1 0 0,2 5 0 0,-2 5 160 0,-1 7-32 16,0 3 0-16,1 6 0 0,0 5-128 0,2 4 0 15,0 9 0-15,0 3 0 0,-1 11 0 0,2 2 0 16,-1 5 0-16,1 4 0 0,1 2 0 0,1 5 0 15,0 3-176-15,1-4 176 0,1 5 0 0,-2-10 0 16,0 0 0-16,-1-3 0 0,-2 5 0 0,-3 1 0 16,-1 1 128-16,-2 2-128 0,0-3 0 0,-4 0 0 15,1-1 0-15,0 1 0 0,0-5 128 0,-1-2-128 16,4-3 160-16,0-6-160 0,4-2 400 0,2-7-16 16,-1 2 0-16,3-5 0 0,-1 0-384 0,3-11 128 0,1-4-128 15,2-7 0-15,3-5 304 0,-1-5-32 0,3-6 0 16,-1 0 0-16,2-4-144 0,0-2-128 0,2-5 192 0,0 0-192 15,2-2 208-15,2-2-64 0,1 0-16 0,3-2 0 16,4-4 336-16,4 0 64 0,5-1 16 16,4 0 0-16,5-1-192 0,3-1-32 0,4 1-16 0,5 0 0 15,-1-3-304-15,5 4 0 0,5-1 0 0,3 1 0 16,2 5 0-16,3-2 0 0,2 4 0 0,2 0 0 16,-1 2-208-16,4-2 48 0,4 2 16 0,9-4 0 15,5 2 144-15,6-4 0 0,4 2 0 0,8 0 0 16,7 2 0-16,7 2 0 0,8-4 0 0,6 1 0 15,5 1 0-15,4 2 0 0,2 2 0 0,10-2 0 16,10 3 0-16,2 1 0 0,3-4 0 0,2 2 0 16,2-1 0-16,5 2 0 0,6-3 0 0,1 0 0 0,-1 2 0 15,-1-2 0-15,-4 4 0 0,10 0 0 0,8-2-160 0,4 4 160 16,5 2-192-16,0 0 192 0,2 5-272 0,2-3 48 16,6-3 16-16,-2 2 0 0,-4-1-128 0,-9-1-32 15,-6-2 0-15,15 0 0 0,10 1 144 0,-1-3 32 16,-8 0 0-16,1-3 0 0,2 0 64 0,-2 1 128 15,-4 2-208-15,-5-3 80 0,-8-3 128 0,0 2 0 16,0-2 0-16,0-3 0 0,-5 3 176 0,3 0 16 16,3-1 0-16,-2 4 0 0,-6 2-192 0,-2 0 0 15,2 1 0-15,-4 0 0 0,-7-3 0 0,-4 3 0 16,-2-6 0-16,-5 3 128 0,-6 3-128 0,-9-3 0 16,-8 0-192-16,-6-3 192 0,-2 3 0 0,-5-3 0 15,0 0 0-15,-4-1 0 0,-5 1 0 0,1-2 0 0,2 1 0 16,-2 2 0-16,0 0 0 0,-1 0 0 0,-3 2 0 0,2 0 0 15,0 2 0-15,-6 0 0 0,0 0 0 0,-7 2 0 16,-8 2-176-16,-8 3 176 0,-3-3-128 16,-2 1 128-16,-1 2 0 0,-3 1-160 0,-3 2 160 0,-4-5 0 15,-7 5-128-15,-3-6 128 0,-4-3 0 0,-4 1 0 16,-4 0 0-16,-6 1 0 0,-5-4 0 0,-6 2 144 16,-1-3-144-16,-1-3 0 0,-2 2 144 15,-4-5-144-15,-3-1 208 0,-3-2-16 0,-3 0-16 0,-2-5 0 16,-1-1 80-16,-1-1 32 0,-2-3 0 0,1-2 0 15,-2-5-32-15,0-3-16 0,-1-2 0 0,-3-3 0 16,-1-2-48-16,-1-5-16 0,-1-10 0 0,-4-6 0 16,-2-2-176-16,-5-5 0 0,-3-5 0 0,-4-3 128 0,-2-4-128 15,-5-3 0-15,-2-1 0 0,0-6 0 0,-2-1 0 0,-1 1 0 16,3 1 0-16,-1 3 0 0,3 8-144 16,1-4 144-16,-1 2 0 0,3 0 0 0,2 3 0 0,1 0 0 15,1-5 0-15,3 2 0 0,0 3 0 0,2 0 0 16,3 0 0-16,0-3 0 0,1 1 0 0,0 2 0 15,1 0 0-15,3 0 0 0,-1 4 0 0,-1 6 0 16,1 2 0-16,-2 6 0 0,0 4 0 0,-2 4 0 16,-1 5 0-16,-1 3 0 0,1 6 0 0,-2 3 0 15,0 6 0-15,1-2 0 0,2 7 0 0,-1-1 0 16,0 3 0-16,1 3-160 0,0-2-48 0,-1 4-16 16,1 3 0-16,0 2 0 0,1-2-32 0,-2 6-16 0,2-1 0 15,-3-1 0-15,1 4 272 0,0-2-192 0,-2 3 192 16,-2 0-160-16,0 0 160 0,-3 0 0 0,-1 3 0 0,-3 0 0 15,-2 1 0-15,-4 1-160 0,-2 0 160 0,-3 4-160 16,-6-1 160-16,-6 2 0 0,-7 3 0 0,-6-1 0 16,-4 2 0-16,-7 2 0 0,-6 2 0 0,-5 1 0 15,3-3 0-15,-6 0 0 0,-8 0 0 0,-5 3 0 16,-5-1 0-16,-4 2 0 0,-1-4 0 0,-6 2-128 16,-4-3 128-16,4-1 0 0,5-4 0 0,-6-4 0 15,-6 0 0-15,0-6 0 0,3-2 0 0,-6-3 128 16,-3 0-128-16,0-3 0 0,1 2 0 0,-6-4 0 15,-8-1 0-15,-3 1 128 0,0 3-128 0,-7-2 128 16,-7-1-128-16,-1 4 0 0,-1-3 0 0,-3 6 0 16,-3 3 0-16,-2 0-160 0,1 0 160 0,6 2-208 15,3 4 208-15,-6 2 0 0,-6 0 0 0,-1 5 0 0,4-2-256 0,0 4 64 16,2 3 0-16,1 2-20688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7T22:17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38555 16113 6656,'-76'-20'2464,"95"20"-1920,-38 0-160,19 0-640,0 0 64,0 0-1248,19 0 800,0 20-1504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4:04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26:16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10356 6640 13823 0,'-4'-17'1216'0,"2"3"-960"0,-1-2-256 0,2 6 0 0,1 2 4288 0,1-1 832 0,3-1 144 0,0-7 48 0,3-10-3808 16,4-9-752-16,4-4-160 0,1 1-16 0,0-1 224 0,-1 8 48 0,-1 1 16 0,-3 8 0 0,-1 0-384 0,-3 5-80 0,-2 3-16 0,-2 3 0 0,-1 2-96 0,-3 2-32 0,-2 2 0 0,-1 1 0 0,-1 4-256 0,-4 1-176 0,-2 1 32 15,-4 4 0-15,-4 3-976 0,-4 3-192 0,-4 2-32 0,-7 6-16 0,-3 1 784 0,-6 4 144 0,-3 2 48 0,-4 3 0 16,-2 4 608-16,2-4 128 0,4-1 32 0,-1 2 0 16,-2 3 512-16,2 5 96 0,0 1 32 0,4-2 0 15,2 1-544-15,5 1-96 0,4-1-32 0,6-1 0 16,5-2-352-16,5-6 0 0,5 2 0 0,6-2 0 0,5-5-208 16,6 5-16-16,4-6 0 0,3 2 0 0,5-5-48 15,4 3-16-15,4 0 0 0,5 3 0 0,3-2 288 16,6 5-160-16,6-1 160 0,1 2-128 0,3 3 0 15,2-3 0-15,4 2 0 0,0 1 0 0,2-4-192 0,-4-1-48 16,-6-5 0-16,-2-1 0 0,-1-2 176 0,-2 2 48 16,0 3 0-16,-1-3 0 0,0 3 144 0,-1-1 0 15,-1 0 0-15,-1 1 0 0,1-1 0 0,-2 0 0 16,1 3 0-16,-4-1 0 0,-1-1 0 0,-3-1 128 16,-3 4-128-16,-4-1 0 0,-2-2 0 0,-5-6 128 15,-3 1-128-15,-4-3 0 0,-3-1 0 0,-3 1 0 0,-2-5 0 16,-3 0 0-16,-3 2 0 0,-1-5 0 0,-5 2 0 0,-7-3 128 15,-4 1 128-15,-7-2 48 16,-7 0 0-16,-6-1 0 0,-3-4-528 0,-7-2-96 0,-2-2-32 0,-3-2 0 31,8 2-160-31,-3-5-48 0,-2 4 0 0,2-1 0 0,4-2 1008 0,4 1 192 0,5-3 32 0,3 0 16 16,6-2 464-16,3-6 80 0,5 0 32 0,3-5 0 16,5-2-672-16,3-2-128 0,5-6-16 0,1-2-16 15,4-1-192-15,4-5-48 0,3-4 0 0,2 1 0 0,2 1-192 16,5-7 144-16,4-9-144 0,3-6 128 0,2-4-128 15,1-2 0-15,-1 0 0 0,-2 0 0 0,0-7 144 0,-1 0-144 16,3-4 160-16,-3 1-160 0,0 6 144 0,-1 2-144 16,-4 5 128-16,2-1-128 0,0 0 0 0,-3 3 0 15,-2 5 128-15,-1 2-128 0,-2 4 0 0,-1 1 0 16,-2 2 0-16,2 0 0 0,0 1 0 0,0 2 0 16,1 3 0-16,2-1 0 0,0 5 0 0,0-4 0 15,1 2 0-15,-1 3 0 0,-1 3-352 0,-2 4 0 16,-1 3 0-16,3-2-18704 15</inkml:trace>
  <inkml:trace contextRef="#ctx0" brushRef="#br0" timeOffset="19847.59">16237 15697 44223 0,'-2'14'3936'0,"-3"-2"-3152"0,-1 1-624 0,1-7-160 0,1 1 192 0,-1 8 0 0,-2 11 0 0,-5 15 0 0,3 12-3232 0,0 4-640 0,4-3-128 0,2 1-32 15,1-2-1024-15,-2 0-192 0,-1 1-64 0,-1 1 0 0,-3 0 4352 16,-2-3 768-16,1 2 368 0,-1-4-48 0,1 0 1744 0,1-6 352 16,0 1 64-16,1-11 16 0,4-5-1632 0</inkml:trace>
  <inkml:trace contextRef="#ctx0" brushRef="#br0" timeOffset="20287.59">16841 15742 40543 0,'-13'12'3600'0,"2"-5"-2880"0,0 0-576 0,2-1-144 0,4-4 624 0,3 2 80 0,-2-1 32 0,-3 4 0 16,-4 8-3232-1,0 5-640-15,2 2-128 0,1 3-16 16,1 9-3824-16,0 2-768 0,0 2-160 0,-1 3-32 0,-3 6 7760 0,-2 3 1552 0,-2 0 304 0,-2 1 64 0,1 1 3872 16,0-3 768-16,1-2 144 0,3-7 48 0,2-3-3136 15,4-5-624-15,3 2-128 0,6-8-32 0,4 0-1920 16,7-4-384-16,5-1-80 0,6-5-16 15,4-6-784-15,2-2-176 0,-1-6-16 0,5-4-16 16,3-4-1008-16,1-9-208 0,-1-1-32 0,-1-3-16 16,0-4 1104-16,-3-5 208 0,-6 1 48 0,-2-3 16 0,0-5 1344 0,-2 1 272 15,-5-5 48-15,-1-1 16 16,-4 0 368-16,-4-2 80 0,-2-3 16 0,-6-4 0 0,-2 3-208 0,-2 5-32 16,-2 9-16-16,-5-7 0 0,-5-7-624 0,-5-5-128 15,-2 6-32-15,-2 2 0 16,-1 9-352-16,-1 5 144 0,-1 5-144 0,0 5 0 15,0 2-240-15,-1 6-144 0,1 6-48 0,0 0-11552 16,3 5-2320-16</inkml:trace>
  <inkml:trace contextRef="#ctx0" brushRef="#br0" timeOffset="20717.16">17908 15844 42383 0,'-14'11'3776'0,"-1"-4"-3024"16,-1-1-608-16,3-2-144 0,3-3 1120 0,2-1 192 0,-2 2 32 0,-8 1 16 0,-11 3-2304 0,-5 4-464 0,-2 2-80 0,1 5-32 0,2 5-3376 0,1 6-672 0,-2 4-144 0,1 9-32 0,1 6 4624 0,2 0 928 15,2 4 192-15,3-3 0 16,5 0-1792-16,3-2-384 0,3-4-96 0,6-1 0 0,1-7 7456 0,4 1 1472 16,4-5 320-16,3-3 48 0,2-9-5056 0,4-2-1008 15,0 0-208-15,6-6-48 16,5-3-2240-16,4-5-464 0,5-7-96 0,4-2-16 16,2-6-784-16,2-3-176 0,3-5-16 0,2-2-16 0,-1-4 2864 0,0-3 576 15,0-4 112-15,-2-1 32 0,-4 0 1472 0,-3 0 288 0,-3-3 64 0,-3 0 16 31,-4-3-640-31,-3 0-128 0,-1 3-16 0,-6-3-16 16,-2 0-432-16,-4 0-64 0,-5 5-32 0,-3-1 0 16,-5-1-464-16,-4 3-80 0,-4 4-32 0,-3 5 0 15,-3 4-176-15,-3 1-48 0,-5 8 0 0,0 0 0 16,-3 5-192-16,-2 3-288 0,-3 6 64 0,0 5 16 16,-1 4-336-16,-1 5-64 0,-2 1-16 0,4 4-11664 15,4 1-2320-15</inkml:trace>
  <inkml:trace contextRef="#ctx0" brushRef="#br0" timeOffset="21177.5">19058 15792 42383 0,'-8'4'3776'0,"-2"-4"-3024"16,2 0-608-16,0-2-144 0,2 0 432 0,-4 0 48 0,-8-2 16 0,-9 1 0 16,-8-4-1840-16,-5 1-352 15,1 1-80-15,2 4-16 0,1 1-2752 0,0 7-576 0,-1 8-96 0,0 4-32 16,1 3 2256-16,6-2 448 0,8 0 96 16,-5 7 16-16,-8 11 5216 0,-7 13 1056 0,-1 8 192 0,3-4 64 0,6-2-928 15,4-3-176-15,4-3-48 0,5-2 0 0,6 0-1600 16,5-7-320-16,6-7-64 0,6-3 0 0,3-4-960 15,6-1-352-15,2-7 16 0,6 0 0 16,7-2-1232-16,4-3-240 16,5-4-48-16,6-3-16 0,1-5-1008 0,2-4-192 15,3-2-32-15,-2-6-16 0,1 1 3776 0,-1-2 752 0,-6 2 160 0,1-4 32 0,-2 0 320 0,-1-5 64 16,-2 1 0-16,-3-2 16 0,-2-1-80 0,-4-1-32 16,-4 1 0-16,-2-1 0 0,-4-2-944 0,-3-3-192 15,-4 1-48-15,-4-7 0 0,-3 1-272 0,-5-5-64 16,-6-2-16-16,-5-3 0 0,-4-3 0 0,-8-1 0 15,-6 1 0-15,-4 0 0 0,-4 2-208 0,-2 1-144 0,-3-1 192 16,0 2-192 0,4 8-512-16,2 1-224 0,3 4-32 0,1-1-18368 0</inkml:trace>
  <inkml:trace contextRef="#ctx0" brushRef="#br0" timeOffset="24705.38">15608 16064 41471 0,'-3'0'3680'0,"1"-3"-2944"0,-1 0-592 0,2 1-144 0,-1 1 224 0,-1-2 16 0,-2-1 0 16,-2-2 0-16,-2 0-96 0,-2-4-16 0,0 4 0 0,2 0 0 0,1 3 112 0,0 0 16 0,3-1 0 0,0 4 0 0,3 0 64 0,-1 0 32 0,2 1 0 0,1 2 0 15,-1 0-160-15,3 3-48 0,3 1 0 0,1-1 0 16,4-2-336-16,6 2-64 0,9-3 0 0,7 2-16 16,7-1-16-16,4-4 0 0,4 0 0 0,1-6 0 15,-3 0-32-15,5-2 0 0,7-4 0 16,0-4-18688-16</inkml:trace>
  <inkml:trace contextRef="#ctx0" brushRef="#br0" timeOffset="27180.35">14325 10963 27647 0,'-8'24'2448'0,"0"-2"-1952"0,6-8-496 0,2-5 0 0,1 0 1568 0,-1 7 224 0,0 15 32 0,1 20 16 0,3 10-1216 16,6-1-240-16,4-4-64 0,4-2 0 0,7 3 64 0,5 4 0 0,4 4 0 0,3-2 0 0,3 0-384 0,2 1 0 0,4-3 0 0,4 1 0 0,2-1 0 0,4-2 0 16,0-1 0-16,5-2 0 0,9 1 0 0,6-5 0 31,11 1 0-31,4-12 0 0,6-7-144 0,2-9-112 0,3-3 0 15,3-6-16-15,2-3 880 0,-1-3 176 0,0-4 48 0,7-2 0 0,3-2-208 0,2-4-48 16,-1-7 0-16,3 1 0 16,1 2-272-16,-3-2-64 0,-4-2-16 0,4-3 0 15,8 0-224-15,-2-3 128 0,-2-7-128 0,-3 5 0 0,-3-3 0 0,-3-1 0 16,-5-2 0-16,-3-1 0 0,-5-1 0 0,-1-2 128 16,-2-3-128-16,-8-1 0 0,-7 1 176 0,1-4-16 15,2-7 0-15,-6 2 0 0,-3 1-32 0,-7-2-128 0,-5 1 192 0,-8 1-64 31,-7 6-128-31,-8 4 0 0,-6 6 0 0,-7 1 0 0,-3 4-144 0,-5 5 144 0,-4 0-192 16,-5 3 192-16,-1 4-320 0,-4 0 64 0,0 4 0 0,-3 0-12176 31,-2-3-2432-31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4:29:35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10764 10039 14735 0,'-2'0'1312'0,"0"0"-1056"0,1 0-256 0,0-3 0 0,0 3 224 0,0 0-16 0,-1-4 0 0,0 2 0 0,-2-2-208 0,0-2 0 15,2 0-144-15,1 0 144 0,-1-1 0 0,4 4 240 16,-2 0-32-16,1 0 0 0,1 0 240 0,0 3 32 15,0-2 16-15,-1 4 0 0,1-2 608 0,-2 3 128 0,1 0 32 0,-2 3 0 16,1-6 144-16,0 0 16 0,0 0 16 0,-3 25 0 16,2-19-336-16,0 2-64 0,1-2-16 0,-2 0 0 15,2-2-96-15,2 1-32 0,-1-4 0 0,0 1 0 16,2 1-336-16,-1-3-80 0,2 0-16 0,1-3 0 16,0 3-96-16,1 0-32 0,2-2 0 0,2 2 0 15,2-1-336-15,1 1 0 0,2 0 0 0,2 0-128 16,-1 0 128-16,0 0 0 0,4 1 0 0,1 1 0 15,-1-2 496-15,3 3 16 0,3-3 16 0,3 1 0 16,1 2-144-16,-1-3-16 0,-2 0-16 0,2 0 0 16,3-3-176-16,4 2-48 0,3 1 0 0,5-3 0 15,2 0-128-15,3 0 128 0,3 1-128 0,4 1 128 16,-2 1 0-16,0-3-128 0,1 3 192 0,-2-2-64 0,-5 0-128 16,3 0 0-16,2-2 0 0,1 1-176 0,3 0 176 0,-3-3 0 15,-6 2 128-15,-1 2-128 0,0-5 0 0,2 0 0 16,3 1 0-16,0-3 128 0,-2 3 80 0,-2 0 32 15,2 2 0-15,0 0 0 0,-2 2-240 0,-2 0 144 16,1 0-144-16,1-3 128 0,-3 4-128 0,2-1 0 16,2-1 0-16,1 3 0 0,-7-1-192 0,3 1-32 15,1 1 0-15,0 2 0 16,-3-3-160-16,-1 0-48 0,1-4 0 0,-2 0 0 0,-2-2 224 0,1 0 32 16,0 0 16-16,0-1 0 0,0 1 336 0,-7 0 64 15,0 0 16-15,2-3 0 0,2 2-256 0,3-2 0 16,-4-1 0-16,-1 0 0 15,-2 1-1040-15,-2-4-160 0,2 3-16 0,-5 2-15504 0</inkml:trace>
  <inkml:trace contextRef="#ctx0" brushRef="#br0" timeOffset="1">15309 7956 9215 0,'-4'0'816'0,"0"3"-656"0,0-3-160 0,2 1 0 0,2 1 1312 0,-3 1 224 0,-3 0 64 0,-2 1 0 0,-5 2-192 0,1 3-48 0,-2 1 0 0,1-3 0 16,3 2 288-16,0-3 48 0,0 2 16 0,-1 0 0 15,2-2-848-15,-1 3-160 0,-1 1-48 0,0 0 0 16,-1 2-528-16,-2 2-128 0,-1 1 0 0,-3 3 0 16,-1 2 0-16,-1 0 0 0,-1 2 0 0,-2 2 0 15,-2 2 0-15,0-2 0 0,-2 2 0 0,-4 3 0 0,0-3 0 16,-3 1 0-16,-2 3 0 0,-1 0 0 0,1-4 704 15,3 2 96-15,3-6 32 0,3-4 0 0,-1 2-320 16,1 0-48-16,0 1-16 0,1-2 0 0,3 0-304 0,0 0-144 16,4-1 128-16,-2 0-128 0,2-1 0 0,-1 0 0 15,2 2 0-15,-2-4 0 0,0-2 0 0,0 2 0 16,2-4 0-16,-2 2 0 0,0-1 0 0,0 0 0 16,1-2 0-16,-1 0 0 0,0 1 128 0,0-1-128 15,-1 0 0-15,1-1 128 0,2 1 624 0,-2-3 112 16,0 2 32-16,3-1 0 0,0 2-384 0,1-4-64 15,2 1 0-15,2-1-16 0,2-2-272 0,1-1-160 16,3-3 192-16,1 3-192 0,0-3 480 0,1-3-16 16,1 3 0-16,-1 0 0 0,0 0-224 0,-1 0-48 15,2 3-16-15,-2-3 0 0,-2 3-176 0,1 0 0 0,1 1 0 16,-1-2 0-16,1 2 0 0,-1 2 0 0,0 0 0 16,-2-2 0-16,2 5 0 0,-1-5 0 0,-2 3 0 0,2-1 0 15,-1 0 0-15,0-1 0 0,-1 0 0 0,0 0 0 16,3 1 0-16,-1-5 0 15,0 4 0-15,1-1 0 0,1-2 0 0,0 2 0 0,0 0 0 0,1 0 0 16,-1 1 0-16,-2 1 0 0,1 1 0 0,-1 2 0 16,-2 1 0-16,0-2 0 0,0 3 0 0,-1 1 0 15,0-3 0-15,0 1 0 0,0-1 0 0,1-3 0 16,2-1 0-16,-2 0 0 0,1-1 0 0,-2 2 0 16,0-4 0-16,1 2 128 0,-1-1-128 0,-1-2 128 15,1 1 96-15,0-2 16 0,3-2 0 0,-2 1 0 0,3-4-240 16,0-1 0-16,1-2 0 0,0-1 0 0,1 2 192 15,2-4 0-15,2 0 0 0,0-2 0 0,0 2-192 0,1 0 0 16,0-4 0-16,2 2 0 0,-1 0 0 0,0 1 0 16,0 0 0-16,-1-2 0 0,0 2 0 0,1-1 0 15,-2 3 0-15,1-2 0 0,-1 2 0 16,1 1 0-16,-1 0 0 0,1-1 0 0,2 1 0 16,-2-3 0-16,3 2 0 0,0-3 0 0,0 0 0 0,3 2 128 15,-1 1-128-15,-1 2 0 0,0 2 0 0,-2 1 0 16,1 4 0-16,-3-2 0 0,1 6 0 0,-2 1 0 15,0 4 0-15,0-1 0 0,-2 2 0 0,0 1 0 16,1 4 0-16,-2 1 0 0,1 1 0 0,-2-1 0 16,0 1 0-16,-1 1 0 0,2 0 0 0,-2-3 0 15,1 1 0-15,0-2 0 0,2 2 0 0,-1 1 0 16,3-3 0-16,0 0 0 0,3 2 320 0,-1-1 80 16,2-2 16-16,1 0 0 0,0 1-416 0,2 0 0 0,1 2 0 15,-1-1 0-15,3-2 0 0,-1 1 0 0,2-1 0 16,0-2 0-16,0-1 0 0,1 0 0 0,3-1 0 0,-1-2 0 15,2 0 0-15,0 0 0 0,3-2 0 0,0-1 0 16,4-3 0-16,0-4-192 0,4-2 64 0,4-3-19360 16</inkml:trace>
  <inkml:trace contextRef="#ctx0" brushRef="#br0" timeOffset="2">15534 7248 11967 0,'-3'-3'1072'0,"1"3"-864"0,-1 0-208 0,2-2 0 0,0 2 2320 0,1-2 432 0,-2 2 64 0,1 0 32 0,0-2-784 0,-2 1-144 0,1-2-48 0,0 3 0 0,-1 0-1408 0,1 0-272 16,-1 0-64-16,1 3-128 0,-1 0 128 0,2 1-128 16,0 0 0-16,-1 1 0 0,2 1 896 0,0 0 128 15,0 1 32-15,3 0 0 0,-1 1 0 0,0 2 0 16,0 3 0-16,1-1 0 0,0 4-528 0,1 1-96 15,0 4-32-15,-1-2 0 0,1 4-192 0,0 2-32 16,-2 0-16-16,1-3 0 0,-1 4-160 0,0 1 0 16,0 2 0-16,-2-1 0 0,0-4 0 0,-1 0 0 15,1 1 0-15,-1-3 0 0,1 1 0 0,-2-5 0 16,4 2 0-16,-1-5 0 0,0-2 0 0,0 0-144 16,0-6 144-16,1 2 0 15,-2-5-736-15,0-2-32 0,0-2-16 0,0 0-15664 0</inkml:trace>
  <inkml:trace contextRef="#ctx0" brushRef="#br0" timeOffset="3">15422 7726 34095 0,'-8'3'1504'0,"1"-6"320"0,1 3-1456 0,3-1-368 0,1 1 0 0,2 0 0 16,0 0 512-16,-1-3 48 0,-1 0 0 0,0-1 0 16,1-2 112-16,1-3 32 0,3 3 0 0,2 0 0 0,1 0-144 0,2-1-32 15,4 0 0-15,1 1 0 0,2 0-272 16,2 2-64-16,4-2-16 0,2 3 0 0,1 0-176 0,1 0 0 16,0 3 0-16,-1 0 0 0,0 0 0 0,-3 0 0 15,-1 0 0-15,0-2 0 0,-3 0 0 0,-1 0 0 16,0-2 0-16,-2 0 0 0,-2-2 0 0,-1 0-176 15,-1 0 176-15,-1-4-192 16,-1-1-1024-16,-2 0-224 0,1 0-32 0,-2 1-15168 16</inkml:trace>
  <inkml:trace contextRef="#ctx0" brushRef="#br0" timeOffset="4">15869 7128 22111 0,'-2'-10'1968'0,"1"3"-1584"0,0 3-384 0,1 2 0 16,0 0 2416-16,1 2 400 0,0 0 64 0,1-1 32 15,-1 1-2144-15,0-2-416 0,2 2-96 0,-2 3 0 16,1 1-256-16,0 0-128 0,-1 6 128 0,-1 0-208 16,1 0 208-16,-1 5 0 0,0-1 0 0,-1 4 0 15,1 1 0-15,0 3 0 0,1 3 0 0,0 1 0 16,2 0 224-16,-1 1 96 0,1-1 0 0,-1 2 16 15,-1 3 496-15,1 1 80 0,-2-1 32 0,-2 1 0 16,0 1-592-16,-2-1-112 0,2-1-32 0,-2-3 0 16,2-2-208-16,-3 1 128 0,1-5-128 0,-1 1 0 15,1-1 0-15,1-3 0 0,0-1-176 0,1-4 176 16,2-4-656-16,0-1-16 0,1-2 0 0,0-2-15632 16</inkml:trace>
  <inkml:trace contextRef="#ctx0" brushRef="#br0" timeOffset="5">16039 7745 35007 0,'-2'2'1552'0,"1"-2"320"0,-1-2-1488 0,2 0-384 0,3 2 0 16,-1-1 0-16,1 0 576 0,2-3 64 0,3-1 0 0,5-2 0 16,4-2-496-16,2-1-144 0,0-2 0 0,0-2 0 15,-1 2 0-15,0 0 0 0,-2-1 0 0,-4 1 0 16,-1 2-192-16,-2 0 48 0,-2 0 16 0,-2 2 0 16,-1-2 128-16,-1 0 0 0,-2 1 0 0,-1-1 128 15,0 0 384-15,-3-2 64 0,1 3 32 0,-3-1 0 16,-1 0-224-16,-2 2-64 0,1 2 0 0,-3 4 0 15,0 0-160-15,-2 2-32 0,-1 2-128 0,-1 2 192 16,-3 6-192-16,1-1 0 0,-1 1 0 0,1 2 0 16,0 0 0-16,0-2 0 0,1 4 0 0,-1 1 0 15,2-3 0-15,1 4 0 0,0-2 0 0,2 4 0 0,3-2 0 16,0 0 0-16,1 3 0 0,2-1 0 0,1 5 0 0,2-5 144 16,2 1-144-16,0-2 192 0,1 2-64 15,3-4 0-15,1-4 0 0,3 0 0 0,3 0 0 0,3-2 0 16,4 0 0-16,2-2 0 0,2-1-128 0,1 0 0 15,3-4 0-15,0 2-176 16,0-1-208-16,-2-3-32 0,-1 0-16 0,-4-3 0 16,1 1-1760-16,-2 0-368 0,-2-2-64 0,-2-1-12544 15</inkml:trace>
  <inkml:trace contextRef="#ctx0" brushRef="#br0" timeOffset="6">16488 7494 24879 0,'-5'1'1088'0,"2"-1"256"0,0 2-1088 0,1-2-256 0,2 2 0 0,0 0 0 0,0-2 448 0,1 2 48 0,-1 5 0 0,1-1 0 0,0 1 336 0,1 2 80 0,0 1 16 0,0 2 0 16,0-2-544-16,0 2-128 0,-1 2 0 0,1 2-16 16,-1 1 640-16,-1 1 128 0,-1 3 16 0,1-3 16 15,0 5-128-15,1-4-16 0,1 0-16 0,1-1 0 16,1 0-304-16,0-3-64 0,3-2-16 0,-1-2 0 0,0-3-496 0,1-2 0 16,2-2 0-16,-1 1 0 0,0-5 0 0,1 0 0 15,1-3 0-15,1-1 0 0,-1 1 0 0,0-3 128 16,0-1-128-16,-1-1 0 0,1-2 0 0,-1-3 0 15,0 0 0-15,-2-2 0 0,0-1 0 0,1 0 0 16,-1 0 0-16,-2-3 0 0,0 3 0 0,-1-2 0 16,1-3 0-16,-3 5 0 0,1 2 0 0,-2-1 0 15,0 1 0-15,-1-2 0 0,-1 0 0 0,0 1 0 16,-2 6 0-16,2 0 0 0,1 3 384 0,0 2-32 16,0 4 0-16,3 0 0 0,-1 2-352 0,2 0 144 15,-1 3-144-15,2-2 0 0,2 4 0 0,0 0 0 16,2 4 0-16,-2-1 0 0,2 2 0 0,-2 1 0 15,3 3 0-15,-3 0 0 0,2 2 0 0,-3-1 0 0,-1 1 0 16,0-1 0-16,-1 2 0 0,-2-3 0 0,0 3 0 0,0-3 0 16,-1 2 0-16,1-2 0 0,-1 3 0 0,1-7 0 15,1 1-256-15,2-4-96 0,0 1-32 0,2-3 0 32,2-1-2288-32,1 0-464 0,0-5-80 0,2-1-32 0</inkml:trace>
  <inkml:trace contextRef="#ctx0" brushRef="#br0" timeOffset="7">17069 7672 19343 0,'-7'8'848'0,"2"-1"192"0,1 0-832 0,3-1-208 0,1-3 0 0,0-2 0 0,0 4 0 0,-1 2 0 16,0 3 0-16,-1 1 0 0,0 3 272 0,-1-2 16 0,2 1 0 0,-1-4 0 0,-1 0 288 0,1-3 48 0,-1-1 16 0,0 0 0 0,-1 1 1360 0,-1-2 288 16,-1 0 48-16,0-2 16 0,-1 1-64 0,1 0-16 15,0-3 0-15,0 0 0 0,1 0-1568 0,-1-3-304 16,1 0-64-16,1-3-16 0,-1-4-128 0,1 0-16 16,2-2-16-16,-2-5 0 0,2 1 80 0,-1-2 16 15,2-4 0-15,0-3 0 0,0 3-256 0,1-3 128 16,-2 3-128-16,2 0 0 0,0-1 128 0,0 1-128 15,2 0 0-15,-1 1 0 0,1 5 208 0,2 2-48 16,-2 2-16-16,3 2 0 0,2 1-144 0,0-1 0 0,3 4 0 16,1 0 0-16,1 0 0 0,4 2 0 0,3-2 0 15,2 2 0-15,2-1-240 0,2 2-16 0,0-1-16 0,0-2 0 32,-2 3-1120-32,-1 0-208 0,-2-1-64 0,-2 4-15232 0</inkml:trace>
  <inkml:trace contextRef="#ctx0" brushRef="#br0" timeOffset="8">17374 7658 37775 0,'-5'17'1664'0,"2"-4"368"0,2-1-1632 0,1-3-400 0,1-3 0 0,0-1 0 0,1 1 0 0,0 5 128 16,2 5-128-16,1 7 0 0,1-1 0 0,-1-4 0 16,1 2 0-16,-1-7 0 15,0-1-1408-15,0-2-224 0,0-4-32 0,0-4-13440 0</inkml:trace>
  <inkml:trace contextRef="#ctx0" brushRef="#br0" timeOffset="9">17390 7314 49759 0,'-5'-2'2208'0,"1"1"448"0,1 1-2128 0,3 0-528 0,2 0 0 0,-1-3 0 31,1 3-992-31,2 0-304 0,2-4-64 0,4 2-16 16,1-4-448-16,0 0-96 0,2-2 0 0,-3-1-16 0</inkml:trace>
  <inkml:trace contextRef="#ctx0" brushRef="#br0" timeOffset="10">17710 7424 14735 0,'6'-2'640'0,"-2"2"160"0,-2-3-640 0,1 2-160 0,-2 1 0 0,0 0 0 0,0 0 256 0,1 0 32 15,-1 0 0-15,0 1 0 0,-1 2 48 16,-2-1 16-16,-2 0 0 0,-2 3 0 0,0-1 1760 0,-3 3 336 16,0-1 80-16,-1 3 16 0,2-3 512 0,-2 1 96 15,1 2 32-15,2-3 0 0,1 1-1744 0,-1 0-352 16,2 1-64-16,1-2 0 0,-1 1-800 0,2-4-224 16,1 0 0-16,-1 0 128 0,2 0-320 0,0 1-48 15,-1-2-16-15,1 2 0 16,0-2-496-16,1 0-96 0,-1 0-32 0,1-2 0 0,0 1 416 0,0 2 80 15,0-3 0-15,-2 2 16 0,2-1 368 0,0 2 0 16,-1 1 0-16,1 1 0 0,1 1 0 0,1-1 160 16,0 3-160-16,2-1 160 0,1 2-160 0,2 0 0 15,1 1 144-15,2 2-144 0,1-2 144 0,0 0-144 16,1 0 192-16,1 1-192 0,-2-1 288 0,0 0-48 0,-3-1-16 0,0 0 0 16,-3-1-64-16,0 3-16 0,-3-1 0 0,1 2 0 15,-2 1 96-15,0 0 16 0,-2 0 0 0,0 0 0 16,0 2-112-16,-2-3-16 0,1 1 0 15,-1-1 0-15,1 2-128 0,-1-2 0 0,-1 0 0 0,1 1 0 16,-2 0 128-16,1-3-128 0,0 3 128 0,-1-5-128 16,2 5 288-16,-2-6-32 0,1 2 0 0,-1-2 0 15,0 2-96-15,1-5-32 0,-1-1 0 0,1 0 0 16,-1-3-128-16,0 0 0 0,-2-4 0 0,0-5 0 16,-2 2-1232-1,-2-5-128-15,1-4-32 0,-3-3-15504 0</inkml:trace>
  <inkml:trace contextRef="#ctx0" brushRef="#br0" timeOffset="11">18117 7162 39615 0,'0'0'3520'0,"0"0"-2816"0,0 0-560 0,1 0-144 0,0 1 608 0,0 2 96 0,2-1 0 16,1 5 16-16,1 0-576 0,-1 5-144 0,3 4 0 0,-2 5 0 0,-2 2 0 0,0 3 0 0,-1 0 0 0,-2 2 0 16,2 3 0-16,-4 1 0 0,2 5 0 0,-1-2 0 15,0 3 0-15,-3-1 0 0,0 2 0 0,-1 1 0 16,-1-1 0-16,-1-1 0 0,-1-1 0 0,0-7 0 15,-1-2 0-15,0-3 0 0,1-5 0 0,2-3 0 16,-1-3-192-16,1-4 192 0,1-2-192 0,-1-4-12224 16,0-2-2448-16</inkml:trace>
  <inkml:trace contextRef="#ctx0" brushRef="#br0" timeOffset="12">17824 7505 39615 0,'-4'-2'3520'0,"1"0"-2816"0,3 2-560 0,3-2-144 0,1 0 752 0,-1 2 112 16,4-3 32-16,1 0 0 0,6-3-640 0,4 0-112 16,5 0-16-16,1-2-128 0,2 2 0 0,4 0 0 15,3 1 0-15,1 1 0 16,-2 4-448-16,-2 0 0 0,0 3 0 0,-2-2 0 16,-1 4-16-16,-1 1 0 0,-3-1 0 0,-2 1 0 15,-1 3-448-15,-4-3-96 0,-2 0-16 0,-2 0-15616 0</inkml:trace>
  <inkml:trace contextRef="#ctx0" brushRef="#br0" timeOffset="13">18383 7662 21183 0,'-4'12'1888'0,"0"-2"-1504"0,0 0-384 0,3-4 0 15,1-2 4480-15,0 1 832 0,0-2 176 0,0 7 16 16,-1 3-4064-16,0 5-816 0,1 2-176 0,-2-1-16 15,1-1-272-15,0-2-160 0,1 0 192 0,-1-3-192 16,0-1 0-16,1-2-320 0,0-1 32 0,0 0 16 31,1-2-768-31,0-4-160 0,0 0-16 0,2-6-10480 0,0 0-2080 0</inkml:trace>
  <inkml:trace contextRef="#ctx0" brushRef="#br0" timeOffset="14">18409 7163 39615 0,'-3'-1'3520'0,"-1"-1"-2816"15,2-2-560-15,2 4-144 0,1-2 2112 0,2 2 384 16,-1-2 64-16,2 2 32 0,3-2-2112 0,2-2-480 16,3 2 0-16,3-2 0 15,0 1-1424-15,0 3-272 0,-2-2-48 0,0 2-18176 16</inkml:trace>
  <inkml:trace contextRef="#ctx0" brushRef="#br0" timeOffset="15">18815 7672 38703 0,'-2'2'3440'0,"1"-2"-2752"15,2-2-560-15,1 2-128 0,1-3 816 0,-1 2 128 0,2-2 16 0,1-3 16 16,4-1-512-16,-1-5-96 0,2-1-32 0,0-3 0 16,-1 0-208-16,-2 1-128 0,-2-1 160 0,-1 4-160 15,-3-1 0-15,-1 3-320 0,-4 4 64 0,-1 3 0 16,-2-1 256-16,-3 1 0 0,-2 3 0 0,-3 3 0 16,-1 1 368-16,-2 3 16 0,1 4 16 0,-3-1 0 15,2 6 16-15,-3 3 0 0,-1-1 0 0,1 6 0 16,-2 0 176-16,2 1 48 0,1 1 0 0,4-1 0 15,4-3-416-15,3 2-80 0,4-1-16 0,5-1 0 0,3-2 96 16,3 0 16-16,3-2 0 0,3 1 0 0,3 0-240 16,1-6 0-16,3 3 0 0,3-1 0 0,0-6-272 0,4-2-112 15,4-3 0-15,1-2-16 16,2-2-672-16,0-2-128 0,3-2-16 16,1-2-12288-16,0 0-2432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27:48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25191 12989 18431 0,'-2'-9'1632'0,"0"4"-1312"0,1-3-320 0,2 4 0 0,2-1 2464 0,2 4 416 0,2-3 96 0,4-2 16 16,9-5-3200-16,7-3-640 0,8 2-128 0,4-4-32 0,4 1 1232 0,2 4 240 0,-1-2 48 0,0 5 16 16,2-2 160-16,1 0 16 0,2 4 16 0,2 0 0 15,2-1 16-15,2 1 0 0,1 3 0 0,5-2 0 16,3 1-320-16,7 4-64 0,3 2-16 0,6 0 0 15,6 3-208-15,5-2-128 0,7 1 160 0,8 1-160 16,7 0 320-16,3 0-48 0,4-1 0 0,2-1 0 16,2 6 240-16,0-2 32 0,-6 2 16 0,1-3 0 0,3 7-144 15,-4-4-32-15,-3-5 0 0,1 1 0 16,2 5 128-16,-5-3 0 0,-3 2 16 0,-6 0 0 0,-5-2-208 0,-5 3-64 16,-5 1 0-16,-7 3 0 0,-9-2-256 15,-5 1 160-15,-4-1-160 0,-6 1 128 0,-5 2-128 0,-6 1 0 16,-3 2 0-16,-7-1 0 0,-4-1 0 15,-6-2 0-15,-3 1 0 0,-7 1 0 0,-2-4 192 0,-5 0-32 16,-4 2-16-16,-3-2 0 0,-3 1 48 0,-2-1 0 16,-1 0 0-16,-4 2 0 0,-1-2-32 0,-2 4 0 15,-2 3 0-15,0-3 0 0,-2 3 80 0,0-3 16 16,0 0 0-16,1-1 0 0,2 4-64 0,-2 6 0 16,1 1 0-16,0 5 0 0,-1 1-48 0,2 4-16 15,1 1 0-15,0 4 0 0,0 6-128 0,2 10 0 0,-1 3 0 16,4 7-176-16,1 9 176 0,3 5 0 0,2 8 0 15,2 6 0-15,3 3 0 0,3 4 0 0,2 1-192 0,2 5 64 16,4 6 128-16,-3-4 0 0,1-3 0 16,0 5 0-16,0 4 0 0,0 1 0 0,-2-6 0 0,3 4 0 15,4 2 0-15,1 2 0 0,1-4 0 0,2 1 0 16,1-6 0-16,-2 1 0 0,1-3 0 0,-3 2 0 16,-1-11 0-16,-2 7 144 0,1-3-144 0,-5 1 160 0,0-7-160 15,-4 1 0-15,-1 0 0 0,-3-3-176 0,-3-3 176 16,0-3 0-16,-3 5 0 0,-3-5 0 0,2-8 0 15,0-7 0-15,1-4 0 0,1-11 0 0,3-7 0 16,0-6 0-16,-1-2 0 0,1-5 0 0,1-7 0 16,0-4 0-16,0-3 0 0,-1-5 0 0,-1-3 0 15,1-3 0-15,-1-2 0 0,0-5 0 0,0 0 240 16,0-3-32-16,0 3 0 0,-2-4 0 0,2-1 16 0,-2 0 0 16,0 1 0-16,0 0 0 0,-2-3-224 0,1 3 0 15,0-3 128-15,0 1-128 0,0 1 176 0,0-2-16 16,-1 0 0-16,1 0 0 0,0 0-16 0,0 0 0 15,0 0 0-15,0 0 0 0,0 0-16 0,0 0-128 16,0 0 192-16,0 0-64 0,0 0-128 0,0 0 0 16,-22-3 0-16,12 0 128 0,0 3-128 0,-5 0 0 15,-5 0 0-15,-2 0 0 0,-4 3 0 0,-5-2 0 16,-10 4 0-16,-5 1 128 0,-5 4-128 0,-5-4 0 16,1 4-160-16,-3-4 160 0,-5 4 0 0,-2-1 0 15,-6 1 0-15,0 0 0 0,-1 2 0 0,1-5 0 0,3 2 0 0,-1-5 0 16,2 1 0-16,-1-8-144 0,5 0 144 0,-11-10 0 15,-10-5-608 1,-19-31-32-16</inkml:trace>
  <inkml:trace contextRef="#ctx0" brushRef="#br0" timeOffset="3921.89">29549 3006 42383 0,'-24'-4'3776'0,"3"4"-3024"0,8 0-608 0,4 0-144 0,1 0-640 0,-6 0-144 0,-16 0-48 0,-17-3 0 0,-15 0 672 0,-7-1 160 0,-4-2 0 0,1 0 0 0,2 2 0 0,-2 2 0 0,0-2 0 0,-3 4 0 0,-2-2 192 0,-2-1-16 15,-6 2-16-15,-9 5 0 0,-6 2-160 0,-6 1 0 16,-2-1 0-16,-6 3 0 0,-5 5-320 0,-6 1 48 16,-5-1 16-16,8 2 0 15,7-2-400-15,-15 5-80 16,-13-1-16-16,-14 2 0 0,-9 2 368 0,-5 3 80 0,-5 0 16 0,1-2 0 0,6 2 288 15,-2-5 0-15,2 1 0 0,-1 1 0 0,7-3 0 0,1-2 224 16,8 0-32-16,6-4-16 0,7 0 48 0,-3-1 16 16,-1-2 0-16,2 0 0 0,0 1-240 0,7-1 0 0,9-4 0 15,3-2 0-15,4 5 0 0,4-2 0 0,10-4 0 16,2-2 0-16,3 5 384 0,5-1 0 0,6-1-16 0,10-3 0 16,10-1 144-16,2 3 48 0,3 3 0 0,4 2 0 15,7 0-256-15,7 0-48 0,5 0-16 0,5 0 0 16,6 2-240-16,7 0 0 0,6 1 0 0,3 3 0 15,4 2 0-15,5 3 0 0,3-1 0 0,3 4 0 16,3 4 0-16,2 3 0 0,3 5 0 0,2 5 0 16,3 4-128-16,0 4 128 0,3 4 0 0,-1 6 0 0,1 9 0 15,0 10-128-15,0 13 128 0,-1 9 0 0,0 3-256 0,-4 8 16 16,-2 10 0 0,-4 4 0-16,-3 5-336 0,-3 3-64 15,-4-2 0-15,0 1-16 0,-1 0 400 0,-3 6 96 0,2 10 16 0,-1-1 0 0,3-9 144 16,-1 6 0-16,-1 6 0 0,1 1 0 0,2-13 0 0,1 12 0 15,3 11 0-15,2 1 0 0,3 0 0 0,-3-3 0 16,-2-8 0-16,-2 2 128 0,-5 4-128 0,1-22 0 16,3-15 0-16,-4 14 128 15,1 13-128-15,0 1 0 0,1-4 0 0,0-3 0 0,0-3 0 0,1-7 0 16,0 4 0-16,0-8 128 0,1-5-128 0,2 2 0 16,0-5 0-16,1 0 0 0,1-3 0 0,3-6 0 0,1-1 0 15,1-3 0-15,4-8 0 0,0-6 0 0,3-7-144 16,2-10 144-16,1-1 0 0,0-5 0 0,2-1 0 0,-1-3 0 15,1-3 0-15,-1-6 0 0,-1-7 0 0,-3-5 128 16,1-3-128-16,-3-5 0 16,0 0 144-16,-2-8-144 0,-1-2 128 0,-3-4-128 0,0-4 128 0,-2-1-128 15,-1-3 144-15,-1-1-144 0,-1-2 192 0,0 0-192 16,2-3 272-16,-2-1-48 0,0 0-16 0,1 1 0 16,0-2 208-16,4 2 32 0,1-4 16 0,4 3 0 15,3-2-80-15,5-1 0 0,8 2-16 0,7-2 0 16,8 2-144-16,9-1-32 0,8 0 0 15,9-3 0-15,7 3 192 0,10-2 16 0,9 2 16 0,6-2 0 16,6 5-208-16,4-1-32 0,2-1-16 0,5 2 0 0,5 0-16 0,0 1 0 16,-6-2 0-16,0 2 0 0,-2-1-144 0,-4-3 0 15,-5-1 0 1,-2-4 0-16</inkml:trace>
  <inkml:trace contextRef="#ctx0" brushRef="#br1" timeOffset="10422.41">12928 13298 41471 0,'-2'0'3680'0,"-1"0"-2944"0,3 0-592 0,0 1-144 0,1 2 224 0,-1-3 16 0,-1 2 0 0,0 2 0 0,0 0-400 15,-2 2-80-15,0 4-16 0,-1 2 0 0,-2 3 0 0,-2 2 0 0,-3 4 0 0,-3 8 0 0,-2-1-256 0,-3 8-48 0,-5 4-16 0,-3 1 0 0,1 1 576 0,-2 1 0 16,0-1 0-16,-3-1 0 0,3 0 528 0,0-1 112 0,-2 2 32 0,0-1 0 0,-1 4-256 0,0-2-48 16,3-3-16-16,-1 3 0 0,2 4-176 0,0-3-48 15,2 1 0-15,3-4 0 0,1-5-128 16,3-3 128-16,1-3-128 0,1-3 128 0,3-1 16 0,-1-2 0 15,2-1 0-15,1-3 0 0,0-2-144 16,-2-2 128-16,0 5-128 0,-2-1 128 0,0 2-128 0,1-3 0 16,1-1 0-16,0-4 0 0,3 1 0 0,2-4 0 15,2-2-176-15,2-1 176 0,0-2 0 0,3-1-128 0,1 0 128 16,1-1 0-16,2-2 0 0,0-2 0 0,4 2 0 16,0 0 0-16,2-2 128 0,2 0-128 0,1 0 160 15,2 0-160-15,1 3 0 0,1-3 128 0,1 1-128 0,1 1 0 16,5 0 0-16,3-2 0 0,1 1 0 0,3-2 0 15,3-1-208-15,3 0 64 0,5-2 16 0,6 0 0 16,8-2 128-16,0 0 0 0,-11 0 0 0,9 2 0 16,14-2 0-16,4 0 0 0,-3 1 0 0,-3 1 0 15,1 3 0-15,-3 2 0 0,-4 3 0 0,-3 2-128 16,-4 3 128-16,-3 3 0 0,1 0 0 0,-3 1 0 16,-3 0 0-16,-1 2 0 0,1-1 128 0,-4-1-128 0,0 2 0 15,-2-5 0-15,1-1 0 16,-2-2-128-16,-3-2 128 0,0-4 0 0,-2 2 0 0,-1-3 0 0,-3 0 0 0,1 0 0 15,-4 0 128-15,-2-3-128 0,-2 2 224 0,-4 1-32 16,-1-2 0-16,-3 2 0 0,-3-3-192 0,-2 2 0 16,0-1 0-16,-3-2 0 0,-2 1 0 0,0 0 0 15,-1-3 128-15,0-1-128 0,-2 1 224 16,-2-3-48-16,1 2-16 0,-1-5 0 0,-1 3 0 0,-2-2 0 16,0-1 0-16,-2-5 0 0,-2 0-160 0,-1 0 0 15,2 1 0-15,-2-3 128 0,-3 1 0 16,1-5-128-16,-4-3 192 0,-1 2-64 0,1-5 128 0,-4 3 32 15,0-2 0-15,-1 3 0 0,-1-2-288 0,-4-3 160 0,-4-1-160 16,0-1 128-16,-1-6-128 0,-1 3 160 0,1-3-160 16,1 1 160-16,1 0-32 0,-1 1-128 0,-1-5 192 0,2 4-64 15,-1 1-128-15,-2-2 192 0,-1-2-192 0,-2 4 192 16,0 2-192-16,-1-1 0 0,1 3 144 0,-1 1-144 16,0 3 0-16,0 2 0 0,-1 3 0 0,1 2 0 15,3 5 0-15,-1 0 0 0,-2 3 0 0,2-2 0 16,2 1 0-16,1-1 0 15,5 2 0-15,1-2-128 0,4-1 128 0,2 0 0 16,3 0 0-16,3-2 0 0,2 1 0 0,0 1 0 0,2-3 0 0,0 1 0 0,3-1 0 16,1 3-208-16,1 3 48 0,2-2 16 15,2 1-592-15,0 5-112 0,1 0-32 0,2 2-12688 16,0 5-2528-16</inkml:trace>
  <inkml:trace contextRef="#ctx0" brushRef="#br1" timeOffset="11259.44">12786 14681 23951 0,'-4'2'2128'0,"1"1"-1696"0,1 0-432 0,1-3 0 0,0 2 800 0,0-1 80 0,-3 3 16 0,-4 2 0 0,0 1 512 0,-2 3 96 0,-1 1 32 0,0 2 0 16,-2 0-416-16,-2 2-80 0,1 2-16 0,-2 4 0 0,-2 2-544 0,-2 5-112 16,-2 2-32-16,-1 4 0 0,-3 10 64 0,-4 0 16 0,-2 4 0 0,-5 12 0 15,-5 5-128-15,-5 8-32 0,-3 0 0 0,-3 3 0 16,-5 4-256-16,-3 4 0 0,0 1 0 0,-2-2 0 16,1 0 0-16,0-4 0 0,3 0 0 0,3-3 0 15,3-3 224-15,3-4-16 0,3 0 0 0,3-12 0 16,5-10-208-16,1-2 0 0,3-7 128 0,3-6-128 15,4-5-256-15,-1-4-80 0,5-5-32 0,-2-8-17440 16</inkml:trace>
  <inkml:trace contextRef="#ctx0" brushRef="#br1" timeOffset="11848.9">12809 14829 16575 0,'-3'0'1472'0,"0"-1"-1168"0,3 1-304 0,1 0 0 0,1 0 1984 0,0 0 352 15,2 0 64-15,0 1 16 0,4 2-784 0,3 0-160 0,5 6-16 0,3 3-16 0,5 2 48 0,1 6 16 0,4 3 0 0,-1 6 0 0,2 6-672 0,0 6-144 0,1 8-32 0,-2 7 0 0,0 7-304 0,-5 3-64 0,0 4-16 16,-4 2 0-16,-3-3 0 0,-2 2 0 0,-1 1 0 16,-3-6 0-16,-3 1-80 0,0-1 0 0,-2-6-16 0,-1-3 0 15,-1 0 96-15,1 4 32 0,-1-2 0 0,1-2 0 16,2-3-304 0,-1-4 0-16,1-4 0 0,1-2 0 0,1-1 0 15,0-7 0-15,0 1 0 0,1-6-12480 16,1-5-2384-16</inkml:trace>
  <inkml:trace contextRef="#ctx0" brushRef="#br1" timeOffset="12336.59">13501 15037 13823 0,'-5'1'1216'15,"1"-1"-960"-15,2 0-256 0,-1 0 0 0,2 0 4928 0,2 0 960 0,0-1 176 0,1 1 32 0,1 0-4816 0,6 0-976 0,5 0-304 0,3 4 160 0,4-1-864 0,2 8-192 0,5 5-16 0,2 4-16 0,3 9 528 0,1 8 96 16,2 7 32-16,1 5 0 15,-1 0-368-15,1 2-64 0,-1-1 0 0,1 7-16 0,3 4 1168 0,2 2 224 16,2 4 48-16,2-1 16 0,0 3 864 0,-1-5 160 16,-1-1 32-16,-2-6 16 0,-1-4-816 0,-1-2-160 15,0-3-48-15,-2-4 0 0,-1 0-272 0,-2-4-64 16,0 0-16-16,-3-3 0 0,-3 0-240 0,1-5-32 0,-1 3-16 16,-2-5 0-16,-2-3-336 0,-1-1-80 0,0-1-16 15,-3-3-18624-15</inkml:trace>
  <inkml:trace contextRef="#ctx0" brushRef="#br1" timeOffset="14102.88">12969 13720 14735 0,'-9'5'1312'0,"1"1"-1056"0,3-2-256 0,1-1 0 0,2 1 656 0,-5 1 80 0,-4 7 16 0,-7 8 0 0,-5 6-912 0,-3 8-176 0,3-2-48 0,1 0 0 0,-1 0 896 0,2-1 192 0,2-3 16 0,-1 1 16 0,0-1 896 0,-1-3 176 16,0 3 48-16,0-3 0 16,0 1-480-16,0-1-96 0,2 1 0 0,1-1-16 15,2-3-640-15,1 0-128 0,4-6-32 0,0 0 0 16,2-1-464-16,2-1 0 0,2-2-128 0,2-5 128 16,3 2-1232-16,1-6-144 0,3-2-32 15,1-2 0-15,2-2 256 0,3-6 32 0,3 0 16 16,2-5 0-16,2-2 1104 0,4-9 192 0,4-1 48 0,2-8 16 0,4-4-256 15,0-4 0-15,2-1 0 0,-1 1-160 0,0-1-32 16,3-4 0-16,3-1 0 0,-1 1 0 16,1 2-880-16,-5 7-176 0,-1 1-32 0,-4 5-16 15,-4 3 208-15,-3 3 32 0,-4 4 16 0,-3 5 0 0,-4 3 1040 0,-3 2 304 16,-4 5 16-16,-2 4 0 0,-1 3 272 0,-5 0 64 16,0 6 16-16,-5 6 0 0,0-1-672 0,-3 7 0 15,-3 1 0-15,-4 1 0 0,-1 5 688 0,-3 2 144 16,-2 2 48-16,0-3 0 0,3-2 784 0,-8 8 176 0,-4 3 16 15,-3 3 16-15,0 3-784 0,-1 0-176 0,2-3-16 16,-1 3-16-16,3 0-208 0,2-3-32 0,4 3-16 0,3-6 0 16,3-2-240-16,3-3-32 0,4-4-16 0,1-4 0 31,3 0-1056-31,2 1-224 0,4-7-32 0,3-2-16 16,2-4-1168-16,2-3-224 0,4-1-48 0,1-6-16 15,2 0 1184-15,1-3 240 0,2-3 64 0,1-1 0 0,0 0 736 0,5-5 224 0,1 0 0 0,3-4 0 16,1-3 208-16,2-3 176 0,3 0 16 0,1-7 16 15,1-2-32-15,2-1-16 0,0 0 0 0,-3 1 0 16,2-1-912-16,2-3-176 0,1 3-48 16,2-3 0-16,1 5-848 0,1 1-176 0,-1 1-48 0,-3 5 0 15,1 4 992-15,-5 0 192 0,1 4 32 16,-4 5 16-16,-3 3 992 0,-4 2 208 0,-3 4 48 0,-1 1 0 0,-4 3 448 0,-1 0 112 16,-1 2 16-16,-3 1 0 0,0 3-464 0,-2-3-96 15,-2 1-16-15,-1 4 0 0,1 1 128 0,-5 2 32 16,-1 1 0-16,-2 3 0 0,-2 0 304 0,-4 4 64 15,-2-1 16-15,-4 3 0 0,-2 1-608 0,-4-1-128 16,-5 2-32-16,-4 3 0 0,-2 2-416 0,-1-2 0 0,-1 5 0 0,5-8 0 16,5-2 128-16,0-1 80 0,2-3 32 0,3-2 0 15,3 1 464-15,4-6 112 0,6 0 16 0,4-5 0 16,2-2-992-16,4-2-192 0,3 0-32 0,3-2-16 31,3-2-1008-31,4 0-192 0,1-2-32 0,3-2-16 16,5-2-704-16,0-4-144 15,3-1-16-15,3-3-16 0,0 2 1440 0,2-4 304 0,0 0 48 0,0 0 16 0,1-5 992 16,-2 1 208-16,-3 1 32 0,-4 0 16 0,0 0 368 0,-2 0 80 0,0 3 16 0,-5 0 0 16,0 0-272-16,-2 0-48 0,-2 1-16 0,-2-1 0 15,0 0 128-15,-3 1 32 0,-1 2 0 0,-1 0 0 0,-2 1-624 16,-2 2-192-16,-1 4 128 0,-4 0-128 16,-1 3-304-16,-3 6-112 0,-5 3-32 0,-3 4 0 15,-2 2-688 1,-5 7-144-16,-4 1-16 0,-4 4-16 0,-3 2-208 0,-5 1-32 0,-2 6-16 0,-2 2 0 0,0 3 1264 15,0-1 304-15,3-5 0 0,2-3 0 0,-2 5 1664 0,6-6 336 16,1-2 80-16,-1 3 16 0,-6 3 720 0,2-1 160 16,3-3 32-16,6-3 0 0,4-5-944 0,5-2-176 15,5-2-32-15,7-7-16 0,1-2-1200 0,6-4-256 0,4-2-32 16,3-2-16 15,6-3-1504-31,5-4-304 0,7-5-64 0,2 0-16 0,4-2-432 0,1-1-96 0,4-4-16 0,5-5 0 16,3-1 1184-1,2-1 224-15,2 1 48 0,0-2 16 0,2 0 624 0,1 2 0 0,-1 0 0 0,-2 2 0 0,-2-1 128 0,-5 3-128 0,0 2 128 0,-4-1-128 16,-5 5 560-16,-4 2 16 0,0 2 16 0,-5 2 0 16,-2 4 368-16,-4 0 64 0,-3 2 0 0,-3 1 16 15,-3 3-240-15,-3 0-48 16,-3 4-16-16,-2 0 0 0,-4 4-160 0,-3-1-16 0,-2 5-16 0,-3 0 0 16,-4 2-112-16,-5 2-32 0,-1 1 0 0,-5 3 0 15,0 0-128-15,1 1-16 0,-3-1-16 16,2 2 0-16,1 0-240 0,1-1-160 0,2 2 32 0,5-7 0 15,4 0 496-15,4-4 96 16,2-6 32-16,4 2 0 0,3-3-672 0,2-2-128 0,1 0-16 0,2 1-16 16,4-2-624-16,1-2-128 0,2 0-32 15,3 0 0 1,-1-2 368-16,2-1 80 0,2-1 16 0,2 1 0 0,1-4 656 16,2 1 256-16,1 0-16 0,-1-3 0 0,-4 3-112 0,2 1-128 15,2 0 176-15,-1-1-176 0,-2 0 128 0,1 2-128 16,-2-2 0-16,-2 2 0 0,0 1 0 0,0 0 0 15,-1-1 0-15,0 2 0 0,-3 0 192 0,0-2 16 0,-2 4 16 16,0-4 0-16,-3 4 784 0,0 0 144 0,-2 0 48 0,-1 0 0 16,0 1-640-16,-2 2-128 0,0-1-32 15,-2 2 0-15,-1 0-144 0,-3 4-16 0,-3 2-16 0,-2 3 0 16,-2-1-224-16,-3 4-160 0,-1 0 32 0,-2 0 0 16,-2 5-224-16,-2-1-32 0,-1 0-16 0,1 1 0 15,1-3 272-15,1-2 128 0,4 1-128 0,4-5 128 16,2-2 464-16,6-4 176 0,3-2 48 0,2-2 0 15,5-2-128-15,3 0-32 0,5-2 0 0,2-2 0 16,3 0-688-16,2-2-144 0,4 0-16 0,1 0-16 16,5-3-576-16,-1-1-112 0,2 3-32 15,-1-2 0-15,-1 3 496 0,-5 0 112 0,0 2 0 0,-6 0 16 16,-6 2 432-16,0 2 0 0,-3-3 0 0,-2 3 0 0,-3 3 0 0,-2-3 0 16,-6 4 0-16,-2 1 0 0,-3 2 448 15,-4 2 64-15,-4-2 0 0,-2 3 16 0,-2 1-96 0,0-4-32 16,2 2 0-16,3-3-16080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28:23.7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6301 2983 17503 0,'7'-3'1552'0,"0"-1"-1232"0,-1 2-320 0,-1-1 0 0,0 3 0 0,3-1 0 0,4-1 0 0,10-5 0 0,9 1 0 0,6 0 0 0,5 2 0 0,2 1-144 0,-1 0 144 0,-1 0 0 0,-1 0 0 0,-1-3 0 0,1 2 0 0,0-2 0 0,0 0 0 0,1 2 0 0,2-2 384 15,3 1 16-15,3 1 0 0,1 1 0 0,3 0 160 16,3-1 16-16,0 1 16 0,2-2 0 0,3 1-432 0,2 0-160 16,7 1 0-16,2 0 144 0,5-1-144 0,-3-1 0 15,-3 2 0-15,1-5 0 0,2 3 672 16,4 2 208-16,3 3 32 0,1-3 16 0,-4 2 32 0,-1 1 0 15,0 1 0-15,3 4 0 0,0-1 80 0,-2 2 32 16,-1-2 0-16,0 2 0 0,-1-2-416 0,1 1-80 16,3 2 0-16,0-1-16 0,-3-3-272 0,1-3-48 15,-1-3-16-15,4 3 0 0,3 0-224 0,2 0 0 16,1-2 128-16,-2-2-128 0,-3 3 0 0,5-2 0 16,3 6 0-16,2-2 0 0,1-1 128 0,-2 2-128 0,0 2 176 0,4-1-176 15,2 3 448-15,-1 0-32 0,-6 0 0 16,1 2 0-16,1 0-416 0,2 2 0 0,1-2 128 0,1-3-128 15,-2-4 0-15,3-1 0 0,4-1 144 0,2-6-144 16,-5-3 560-16,0-1 32 0,2 1 16 0,0 1 0 16,0-4-176-16,-2 3-48 0,0-5 0 0,0 4 0 15,1 3-176-15,-1-2-32 0,-1 0-16 0,-5 1 0 16,0 3-160-16,1 0 0 0,0 3 0 0,0 2 0 16,-5 1 0-16,1 0 0 15,1 0 0-15,0 0 0 0,1 0 0 0,-4-2 0 0,-4 0 0 0,2-3 0 0,3 2 0 16,1-7 0-16,3 1 0 15,-1-1 0-15,-6 2 0 0,6-2 0 0,3 0 0 0,1 0 0 16,0 0 0-16,1 1 0 0,4 1 0 0,1-2 0 0,6 0 0 0,-2 0 0 16,-3 0 128-16,3 2-128 0,3-6 0 0,-5 2 0 15,-7-1 0-15,5 1 0 0,2-1 0 0,0 0 0 16,-2 1 0-16,0-3 0 0,-2 1 0 0,0 2 0 16,1 2 0-16,-2-3 0 0,-5 4 0 0,3 0 0 15,2 3 0-15,1 2 0 0,-1 2 0 0,0 2 0 16,0 2 0-16,1 4 0 0,5 7 0 0,0 0 0 0,1 2 0 15,-3 1 0-15,-8 1 0 0,5 4 0 0,5-1 0 16,-1 1 0-16,-1-2 0 0,-3-6 0 0,0-3-144 0,-2-1 144 16,-2-5 0-16,0-2-160 0,1-2 160 0,1 0-128 31,1-2-672-31,-1-1-128 0,3 2-32 0,6 1-16064 0</inkml:trace>
  <inkml:trace contextRef="#ctx0" brushRef="#br1" timeOffset="9813.45">22974 5661 21183 0,'-6'-3'1888'0,"1"2"-1504"0,1-1-384 0,2 2 0 15,0-3 1088-15,2 2 128 0,0-1 48 0,-1-2 0 0,0-2-352 0,-2-4-64 0,1-1-16 0,-1-3 0 0,0 4 144 0,-2-2 32 0,-1 2 0 0,-3 1 0 0,-1-1-192 16,-2 4-48-16,-4 0 0 0,-2 2 0 0,-3-1 64 0,-1 2 16 0,-1 1 0 0,-2 0 0 16,-1 2-272-16,0-3-48 0,0 2-16 0,1 1 0 15,4 0-192-15,0-2-64 0,0-1 0 0,0 2 0 16,0-1-256-16,3-1 0 0,-1 2 0 0,2-2 0 16,2 3 128-16,1 0-128 0,1 3 0 0,-1-3 0 15,2 4 128-15,1-2-128 0,-2 2 0 0,1-1 0 16,-2 4 0-16,2-1 0 0,-2 2 0 0,2-1 0 15,-1 0 0-15,4-1 0 0,-1 3 0 0,0-3 0 16,1 0 0-16,0 2 0 0,2-2 0 0,0 0 0 16,2 0 0-16,0 0 0 0,1 1 0 0,0-1 0 15,2 0 0-15,-1 0 0 0,2 2 0 0,0 0 0 16,1 2 0-16,0 0 0 0,0 2 0 0,0 2 0 0,1 3 0 16,-1-1 0-16,1 2 0 0,-1 3 0 0,3 1 0 15,-2 3 0-15,0 1 0 0,2-2 0 16,-1 2 0-16,3 3 0 0,-1 3 0 0,0-1 0 0,-1-3 0 0,0 4 0 15,-1 9 0-15,1 3 0 0,-2 1 0 0,0 1 0 16,-1 2 0-16,-1-3 0 0,0-2 0 0,-2-1 0 16,1-4 0-16,-1 2 0 0,0-2 0 0,0 1 0 15,1-5 0-15,-2 2 0 16,2 8 128-16,0 0-128 0,0 3 0 0,1-6 0 0,-1 1 0 0,2-1 0 16,0-3 0-16,0-1 0 0,0-5 144 0,2-3-16 15,-2-5-128-15,2 1 192 0,1 5-192 0,0 1 0 16,2-3 0-16,-1 1 0 0,1-1 0 0,0 1 0 0,0-4 0 15,-2-2 0-15,1-2 0 0,0-5 0 0,0 0 0 16,-2-6 0-16,1 0 0 0,-2-2 176 0,1-1-176 0,1-1 160 16,-1-3-16-16,1 4 0 0,-2-4 0 0,1 1 0 15,0 1-144-15,-1-1 0 0,1-2 0 0,0 2 0 16,-1-2 0-16,0-2 0 0,0 4 0 0,2-1 0 16,-2-2 176-16,0 1 0 0,2-1 0 0,-2 4 0 15,0-3-48-15,0 0 0 0,2 2 0 0,-2 1 0 16,2-1-128-16,-2-2 0 0,1 3 0 0,0 0 128 15,-1 1-128-15,1-2 0 16,-1 2 0-16,1 0 0 0,-1 0 0 0,-1 0 0 0,1 1 0 0,-1-1 128 0,0-1 128 16,0 0 32-16,1 1 0 0,-1-2 0 15,0-1-80-15,2 2-16 0,0-1 0 0,1 0 0 0,0-2-192 0,1 2 0 16,1-2 0-16,1 0 0 0,2 0 176 0,0 1-176 31,3-2 192-31,2-1-192 0,-1 2 224 0,3-2-64 0,2 3-16 0,3-3 0 16,2 0-144-16,1 1 0 0,-2 1-192 0,0-2 192 0,1 0-384 0,-1 2 64 15,0-2 0-15,-3 0-19872 0</inkml:trace>
  <inkml:trace contextRef="#ctx0" brushRef="#br1" timeOffset="11001.19">26726 5563 36863 0,'-7'-3'3264'0,"1"3"-2608"0,3 0-528 0,1 0-128 0,4 0 304 0,-2-3 16 0,-3 2 16 0,1-2 0 0,-1 1 48 0,2-2 16 0,3 0 0 0,5 0 0 16,2 0-112-16,5 0-32 0,2-2 0 0,4 2 0 0,3-1-256 0,3 2 0 0,4 0 0 0,1 2 0 0,2 1 0 0,4 0 0 16,3 0 0-16,2 4 0 0,-1-2 0 15,1 4 0-15,0 0 0 0,-1-1-144 0,-3 2 144 0,-1-3 0 16,-1 3 0-16,-1-1 0 0,-3-1 0 0,-3 0 0 15,1-2 0-15,-4 1 0 0,-2 1 0 0,-2-1 0 16,0-2 160-16,-1 2-160 0,-2-3 0 0,-2 2 0 0,-1-1 0 16,-2 2 0-16,-1-4 0 0,-3 2 0 15,-1 0 0-15,-3 0 0 0,-1 1 0 0,-1-2 0 0,-3 4 0 16,0-2 0-16,-2 1 128 0,0 2 16 16,-2 3 16-16,-1-2 0 0,0 3 16 0,-3 1 0 0,1-1 0 0,-1 3 0 15,-1-1-176-15,0-1 0 0,0 4 0 0,1-3 128 16,-2 4-128-16,1-2 0 0,0 2 0 0,2 1 0 15,0 1 0-15,1 0 128 0,2 3-128 0,1-1 0 16,2-1 0-16,0 3 0 0,4 3 0 0,-1-3 0 16,2 4 0-16,1-1 0 0,1 3 0 0,0 1 0 0,2 3 0 15,-2 0 0-15,3 5 0 0,-1-1 0 16,-1 3 0-16,1 0 0 0,1 1 0 0,-2 1 0 0,2-2 0 16,-3-1 0-16,0 3 0 0,-2 0 0 0,0-2 0 15,-3 4 0-15,1-2 0 0,-2 1 0 0,-1 2 0 0,0-6 0 16,-1 3 0-16,0-7 0 0,-2-2 0 0,1-1 0 15,-1-1 0-15,-1 1 0 0,1-3 0 16,0 1 0-16,1-1 0 0,-3 3 0 0,1-2 0 0,-1 0 0 16,0 2 0-16,0 0 0 0,0-1 0 0,2-2 0 15,-2 3 0-15,2-2 0 0,1-3 0 0,1 0 0 16,1-3 0-16,0-1 0 0,0-4 0 0,1 3 0 0,1-2 0 16,3 2 0-16,-2-3 128 0,0-1-128 15,0-3 128-15,1 1-128 0,-2-4 304 0,0-3-32 0,1 1 0 16,-1-3 0-16,2 2-272 0,-1-6 160 0,-1 2-160 15,2-4 128-15,-2 2 48 0,2-2 0 0,0-2 0 0,-1 2 0 16,2-3-48-16,0 2-128 0,0 1 192 0,0-2-64 16,0 2-128-16,-1 2 0 0,0-2 0 0,-1 4 0 15,1-2 0-15,0 0 0 0,-2 2 128 0,1 0-128 16,-1 0 0-16,-1 2 0 0,1 0 0 0,-1-2 0 16,-1 5 0-16,-1-3 0 15,-1 1 0-15,1 2 0 0,-1-3 0 0,-2 1 0 0,0 0 0 0,-1-1 0 0,-1-1 256 16,0 1 0-16,-3-2 16 0,-2 2 0 0,-1 0 112 15,-1 0 0-15,-3 0 16 0,-3 2 0 0,-3-2 48 0,-2 3 16 16,-3 1 0-16,-4-1 0 0,-2 1 80 0,0 0 16 16,-3 1 0-16,-1 0 0 0,-1 1-288 0,-2 0-48 15,-1-2-16-15,-1-4 0 0,2 1-208 16,-4-2 0-16,-1-3 0 0,-1-6-22832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2T15:26:02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23062 4777 3679 0,'-10'-8'320'0,"1"2"-320"0,2 0 0 15,2 4 0-15,2 0 1840 0,1 2 288 0,-2 0 64 0,-2-2 16 0,-4-1-1648 0,-5 2-336 0,-3-3-64 0,-3 2-16 0,-3-1 512 16,-1 3 112-16,-2 0 0 0,-2 3 16 0,-4-3 336 0,-2 4 64 0,-5 2 16 15,-2-2 0-15,-1 0-496 0,-3 0-80 0,-2 2-32 0,-1-3 0 0,1-3 384 16,-3 0 80 672,-2 0 16-688,-4-3 0 0,-3 0 240 0,-2 0 48 0,-2-1 16 0,-1 0 0 0,2 0-256 0,-3 0-48 0,-2 0-16 0,-3 2 0 0,1-2-160 0,-3 2-48 0,0 2 0 0,-2 0 0 0,0 0-144 15,-2 2-16-15,-2-1-16 0,-1 4 0 0,-4-1-384 0,3 4-80 0,5 0-16 0,-3 1 0 0,-4 1 48 0,2 0 0 0,3-2 0 0,3 0 0 0,2 0-240 0,-4 2 0 0,-2-2 0 0,0 0 0 0,4-1 0 0,2-5 0 0,1 2 0 0,-3-2 0 0,0 2 128 0,1 0-128 0,3-2 176 16,3-1-176-16,4-2 0 0,4 1 0 0,4 0 0 0,3 1-192 0,1 2 192 0,3-1 0 0,2-2 192 0,2 4-192 0,6-2 0 0,0-2 0 0,6 2 0 0,1 0-144 0,3-2 368 15,5 3 80-15,1-3 16 0,5 1 0 0,0 1-320 0,2 0 0 0,0 0 0 0,3 1 0 0,-1-3 0 0,4 1 0 16,4 1 0-16,1-2 0 0,1 0 0 0,3-2 0 0,1 2 0 0,1-1 0 0,2-2 176 0,-1-1-32 0,3 1 0 0,0-4 0 0,1 2 96 0,2-1 16 0,-1 3 0 0,2-5 0 0,1 2-80 0,0 0-16 0,0 0 0 0,-1-1 0 0,1 1-32 0,1 0 0 0,-1-3 0 0,3 3 0 0,-1-1 16 0,3 1 0 0,1-4 0 0,4 0 0 0,1 1-144 0,2-3 0 0,2-1 0 0,1 1 0 0,2 1 0 0,2-4 0 0,1 2 0 0,-3 0 0 0,-2 1 0 0,-2-1 0 0,1 1 0 0,-4 0 0 0,-4 2 0 0,0-4 0 0,1-1 0 0,-5 2 0 0,-2 0 0 0,-1 1 0 0,-2 0 0 0,-5-1 0 0,0 3 304 16,-3 4 16-16,-1 0 16 0,-4 0 0 0,0 3-160 0,-5 2-48 0,-1 4 0 0,-4 2 0 0,4 0-128 0,-4 4 0 0,-5 4 0 0,-3 0 0 0,2 2 0 0,-4-1 0 0,-4 2 0 0,-2 2 0 15,-1 1 0-15,0 0 0 0,0-1 0 0,2-2 0 0,1 1 0 0,1 1 0 0,4-2 0 0,-1 2 0 0,4-2 0 0,1 2 0 0,2-3 0 0,0 1 0 0,2 0 0 16,0 0 0-16,1 1 0 0,1-3 0 0,0 1 0 0,4 1 0 0,1-3 0 0,4 2 0 0,3-5 0 0,1 2 0 0,4-2 0 0,2 0 0 16,3-1 0-16,2-2 0 0,5 3 0 0,2 1 0 0,3-1 0 0,2 3 0 0,4-4 0 0,4 4 0 0,2 0 144 0,2 0 0 0,2-1 0 0,1 1 0 0,3-1 64 0,-1-2 16 0,2 2 0 0,0-2 0 0,-1 2-224 15,0-2 0-15,1 0 0 0,-1 1 0 0,-2-3 0 0,-3 0 0 0,-2 2 0 0,-4 0 0 0,-2-1-1088 0,-6 3-96 0,-3-2-32 0,-4 0-18944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29:13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12089 3609 32255 0,'0'-3'2864'0,"0"-3"-2288"0,1 3-576 15,0 3 0-15,-1 0 128 0,0 0-128 0,-1-1 0 0,0-2 0 0,-4 0-512 0,-3-2-176 0,-4 3-16 0,-4 0-16 0,-3 4 16 16,-6-2 0-16,-3 4 0 0,-5-1 0 0,0 0 416 0,-1 0 96 0,-4 2 0 0,-6 0 16 0,-3-2-144 0,-2 0-16 0,-1-3-16 0,-7 0 0 31,-4-3-160-31,-9 1-16 0,0-2-16 0,-6-2 0 0,-1 2 352 0,-5-2 64 0,-1 0 128 0,5 0-208 16,8 2 480-16,-9 2 112 0,-13-2 0 0,-8 0 16 15,-8-2 576-15,3 1 112 0,10 1 32 0,0 1 0 16,-3-1-320-16,3-1-64 0,12 1-16 0,-5-2 0 0,-5 0-416 0,-2 2-96 16,-1-2-16-16,-1-3 0 0,3 2-192 0,-6 1 0 15,-4 2 0-15,-4-2 0 0,2-3-176 0,-5 2 176 16,-4 4-160-16,-2 0 160 16,4 0-256-16,1-1 64 0,-1 4 0 0,-1 0 0 0,3-2-48 0,0 2 0 15,-3 0 0-15,0 0 0 16,-2 2 240-16,2-2 0 0,2 0-160 0,3-2 160 0,1 4 0 0,1-2 0 15,-2-2 0-15,1-2 0 0,7 4 0 0,-3-2 0 16,-2-2 0-16,-1 0 0 0,5 2 0 0,-1-1 0 16,3 6 0-16,5-6 0 0,6 2-192 0,-9 1 48 15,-3 0 0-15,-2 1 0 16,4 2-624-16,-1-2-112 0,0 4-16 0,-3 1-16 16,2 2 192-16,1-2 32 0,8-1 16 0,-3 0 0 15,-3 3 528-15,-2 2 144 0,-3 0 0 0,2 1 0 0,3-1 0 0,2 3 0 16,-1 0 0-16,8 2 0 0,10-5 0 0,-4 2 0 0,-4 1 0 0,0 0 0 15,5-4 0-15,0 1 128 0,-4-3-128 0,1 2 128 16,5-3-128-16,-1 0 0 0,2-3 0 0,-4 0 0 0,0 1 0 16,3-1 0-16,2 0 0 0,1-3-176 0,-1 0 16 15,-1 0 0-15,1 0 0 0,1 0 0 0,-3 0-80 0,7-3-16 16,7 3 0-16,4-3 0 0,4 1 256 0,3 0 0 31,6-1 0-31,2 0 0 0,2 3 208 0,2-3 144 0,2 0 32 16,2-1 0-16,3-1 544 0,1 2 112 0,1-5 32 15,-1 2 0-15,2-3-624 0,-1 1-128 0,0 0-32 0,3-2 0 16,6 4-288-16,-4-2 0 0,0-2 128 0,-2 0-128 16,1 0 352-16,2 1 16 0,3 3 0 0,0 0 0 15,1 3-368-15,1 6 128 0,5-1-128 0,-2 2 0 0,-2 5 0 0,-3 4-208 16,-1 3 16-16,0 3 16 16,1 3-672-1,1-1-144-15,1 5-32 0,1-1 0 0,1 3 112 0,1 5 16 0,3-1 0 0,1 0 0 0,0 1 512 0,5-4 96 0,0 3 32 0,2-1 0 31,0 1 256-31,2 6 0 0,-2 6 0 0,0 4 0 16,1-5 528-16,-2 8 176 0,0 9 16 0,-1 1 16 16,-1-2 608-16,-1 4 128 0,1 0 32 0,-2 4 0 15,1 2-624-15,-1 2-128 0,4-2-32 16,1 0 0-16,2 1-576 0,2-6-144 0,1-3 0 0,1-2 0 0,0 2 0 16,-2 4 0-16,0 6 0 0,-1 0 0 0,-1-6 0 0,-2-4 0 15,-1-6-144-15,-2-1 144 0,-2 6 0 0,-3 0-128 16,0 6 128-16,-1-7 0 0,2-8 0 0,0-9 0 15,3-8 0-15,3-3 0 0,2-5 0 0,2-3 0 16,2-9 0-16,3 3 144 0,0-5 64 0,3 1 16 16,2-3 0-16,1 2 0 0,0-3 896 0,2-1 176 15,2 0 48-15,0 2 0 0,1-3-448 0,1 1-64 16,1-3-32-16,3 0 0 0,3-1-512 0,3-2-96 16,0 0-32-16,4-2 0 0,2 0-160 0,6-2 0 0,6-3 0 15,7-1 0-15,3-1 0 0,7-8 0 16,5 1 0-16,0-4 0 0,-4 2-256 0,-1-3 80 0,0 1 16 15,9-5 0-15,11 0 0 0,4-6 0 0,0 2 0 16,-1-1 0-16,1-2 160 0,-3 3 0 0,4 3 0 16,0 0 0-16,4 1 0 0,-3 2 176 0,1 2-48 0,-2 2 0 15,-2 1 32-15,2 4 0 0,6-3 0 0,-1 4 0 16,0 5-160-16,-1-3 0 0,0-1 0 0,4 2 0 16,4 0 0-16,0 0 0 0,-4 0 0 0,5 0 0 15,5-2 0-15,1 0 0 0,1 1 0 0,-4 3 0 16,-9-4 0-16,3 1 0 0,4 2 0 0,1-4 0 15,-2 0 0-15,0 2 0 0,-2-3 0 0,0 2 0 16,1 0 0-16,-6-2 0 0,-1-1 0 0,0 1 0 16,3 2 0-16,3-2 0 0,3 4 0 0,0-1 0 0,-1 1 0 0,4 2 0 15,2 4 0-15,1 0 0 0,-2 1 144 0,4 1 0 16,1 3 0-16,3 1 0 0,2 5-144 0,-1-3 0 16,-10 0 0-16,7-1 0 0,5 6 0 0,0-3 0 15,-8-3 0-15,1-1 0 0,2 3 160 0,0-2-160 16,0-2 192-16,3-3-192 0,1 3 0 0,1-3 0 0,5 4-160 15,-3-4 160-15,-8-4 0 0,6 4 0 0,6 4 0 16,3-2 0-16,-3-1 0 0,1 3 0 0,1 5 0 0,-3-3 0 16,-1 0 0-16,-8 4 0 0,-5-2 0 15,6 2 0-15,7 0 0 0,3 3 0 0,1-1 0 16,1 0 0-16,-1-2 0 0,-1 0 0 0,-7 0 0 16,5 1 0-16,5-1 0 0,1 2 0 15,-3 2 0-15,2 1 0 0,2-2-128 0,-2 2 128 0,-3-1 0 0,-1 1 0 16,0 1 0-16,-2-4 0 0,-2 2 0 15,-1-2 0-15,1 4 0 0,0-3 0 0,-1 3 0 0,-5-4 0 16,-4-2 0-16,3 2 0 0,4 1 0 0,-3-1 0 16,-3-6-144-16,-1 4 144 0,3-2-192 0,-2 0 192 15,-2-5 0-15,-5 0 0 0,-1 0 0 0,5 1 0 0,4-1 0 16,0 1 0-16,-2-2 0 0,-2 2 0 0,3 2 0 0,-4-1 0 16,-3-1 0-16,-4 0 0 0,-4-2 0 0,3 4 0 15,4 1 0-15,1 0 0 0,-2-1 0 0,1 0 0 16,-1 3 0-16,-17-3 0 0,-14-2 0 0,10 2 128 15,13 1-128-15,13 2 0 16,7-1 0-16,-1 0 0 0,-7-4 0 0,-5 1 0 0,-2-1 0 0,-2-2 0 0,0-2 0 16,1 1 0-16,-4-1 0 0,-1 0 0 0,-1 3 0 15,-7-3 0-15,-1 1 0 0,0 1 0 0,2 1 0 16,-4 1 0-16,-9-1 0 16,-2 2 0-16,0-1 0 0,-4 2 0 0,-1 0 128 0,-2 1-128 0,0 0 176 0,-1 2-176 15,1-3 0-15,1 0 0 16,2 1 0-16,-1-2 0 0,4-1-144 15,4 0 144-15,0-4-128 0,1 0 128 0,1 2-256 0,-4-4 16 16,-2-1 16-16,-2-2 0 0,-6 0 48 0,-1-2 16 0,0 1 0 0,-2-4 0 0,-3 1 160 16,-4 1 0-1,-7 0-144-15,2-4 144 0,2-1 208 0,-1-3 112 0,-8 2 32 0,2-3 0 16,3-2-160-16,3-4-16 0,-3 1-16 0,0-3 0 16,3-1 16-16,-1-4 0 0,5-1 0 0,-2-3 0 15,1 1 0-15,0-2 0 0,-2 3 0 0,-1 0 0 0,0-3-176 0,1 1 128 16,-1-3-128-16,-3 1 128 0,-3-3-128 0,-3 2 0 15,-2 0 0-15,-4-2 0 0,-2-2 0 0,-4-4 128 16,-1-2-128-16,-3 0 0 0,-1 3 128 0,-4-6-128 16,1-2 128-1,-3-3-128-15,0 0 144 0,-1-4-144 0,-1 1 160 0,0-3-160 0,1 4 0 0,-1 1 0 16,1-1 0-16,1-3 0 0,0 3 0 0,3-2 0 0,2 5 0 0,-2-3 0 31,1 2 0-31,1 2 0 0,-2 4 0 0,1 0-160 16,2-4 160-16,-2 1 0 0,2 2 0 0,-2 3 0 0,-1 3 0 0,0-1 0 0,1 1 0 0,-3 2 0 15,0 5 0-15,-2 0 0 0,1 4 0 0,-3 2 0 16,0 2 0 0,-1 3 0-16,0-1 0 0,-1 2 0 0,-1 3 0 15,-2 0-128-15,0 2 128 0,-2 2 0 0,-1 2-192 0,0 1 64 0,-1 5 0 0,-2 2 0 16,1 2 0-16,-3 0 0 0,0 4 0 0,-2 2 0 16,0 0 128-16,-2 2 0 0,-1 1 0 0,-2 0 0 0,-2 3 0 15,-1-2 0-15,-1 2 0 0,-3 0-128 0,-4 1 128 31,-1 3 0-31,-3-4 0 0,-3 2 0 0,-5 2 0 0,0-2 0 16,-4 2 0-16,-4-2 0 0,6 1 0 0,-11-3 0 16,-7 2 0-16,-7-2 0 0,0-3 0 0,-3 4 0 15,-3 1 0-15,-4-2 0 0,-2 2 0 0,-4-3 0 16,8-2 0-16,-10 4 0 0,-10 3 0 0,-2-2 0 16,11 0 0-16,-5 0 0 0,-9 5 0 0,-3-3 0 15,-4 2 0-15,-3-2 0 0,4 2 0 0,-5 1 0 0,-6-2 0 16,0 0 0-16,4 1 0 0,-4-2 0 15,-2 0 0-15,-3-4 0 0,-3-3 0 0,0 0 0 0,0-3 0 0,1 0 0 16,-1 0 0-16,-2-3 0 0,-1 0 0 0,0-3 0 16,1 0 0-16,7 0 0 0,3-2 0 0,-9 0 0 15,-5 1 0-15,-4-3 0 0,-4-2 0 0,3 2 0 16,12-2 0-16,3 2 0 0,-4-1 0 0,6 1-128 16,3 2 128-16,3 2 0 0,0-2 0 0,-4 4 0 15,0-2 0-15,0 2 0 0,0-1 0 0,0 4 0 16,-2-2 128-16,2 1-128 0,9-2 128 0,-6 0-128 0,-6 4 0 15,-2 0 0-15,9-2 0 0,0 2 128 0,-6 0-128 16,-4-1-128-16,-6 1 128 0,-6 1-12480 16,-1 1-2400-16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4:29:41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12155 14744 6447 0,'-3'-1'576'0,"-2"-2"-576"15,0 1 0-15,2-2 0 0,2 1 5648 0,1 2 1024 0,0-4 208 0,-1-1 32 0,1-4-5168 0,0-3-1040 0,3-2-192 0,2 1-64 16,-1 2-2416-16,2 2-480 0,-1 1-112 0,-1 2 0 0,-2 2 1792 0,0 1 384 15,-1 2 64-15,0 0 0 0,-1 0 2688 0,0 2 512 16,0-3 128-16,-1 2 0 0,2 1-880 0,0-3-176 16,2 1-32-16,1 1-16 0,1-3-1120 0,2-1-208 15,2 2-64-15,2-4 0 0,4 0-176 0,2-2-32 16,3 1-16-16,1 0 0 0,1-2-128 0,4 2-32 16,4-2 0-16,0 0 0 0,3 1-128 0,-2 3-176 15,-2 2 48-15,1 2 0 0,-4 4 0 0,-1 0 0 16,-2 3 0-16,-3 1 0 0,-3 4 128 0,-1-3-160 15,-1 4 160-15,-1-3-160 0,-3 2 160 0,-4 1 0 16,1 0 0-16,-2 0 0 0,-2 1 0 0,-2-2 0 16,-1 3 0-16,-3-4 0 0,-2 5 192 0,-3 1-16 15,-2-3-16-15,-1 1 0 0,0-3-160 0,-5 2 0 16,1-5 0-16,-5 2 0 0,0 1 0 0,0-4-176 0,-2 1 176 0,0-2-128 16,1 2 128-16,1-1-160 0,2-2 160 0,2-2-160 15,2 2 160-15,0-1 0 0,5 0-144 0,1-2 144 16,2 2 0-16,3-1 0 0,1 2-144 15,2-4 144-15,0 2 0 0,3-1 0 0,2 2 0 0,1-1 0 16,2 0-192-16,1 0 64 0,2 2 128 0,2-2-208 16,2 2 16-16,0 0 0 0,3 1 0 0,0 1 0 15,1 1 192-15,0-1 0 0,2 3 0 0,1 1-144 16,-1-3 144-16,-2 5 0 0,-3-5 160 0,1 3-160 16,1 1 224-16,0-1-48 0,-2 2-16 0,-2 1 0 15,-3 0-160-15,-3-3 0 0,-2 0 0 0,-2 1 0 0,-1 0 128 16,-3 4 0-16,-1-1 0 0,-2 1 0 0,-2-3 112 15,-1-2 16-15,0 0 0 0,-1 0 0 16,-3 1-112-16,0-4-16 0,0 3 0 0,-3-1 0 0,0-1-128 0,0 2 0 16,-2-2-160-16,-1 0 160 0,-2 1-128 0,-3 1 128 15,-2 0 0-15,-2-2-144 0,-2 0 144 0,-1-2 0 16,0 0 0-16,0-2 0 0,0 1-160 0,1-5 0 16,1 0 0-16,1-3 0 15,6 3-464-15,3-3-80 0,3 0-32 0,3-1-11472 16,4 0-2288-16</inkml:trace>
  <inkml:trace contextRef="#ctx0" brushRef="#br0" timeOffset="1">13392 14541 9215 0,'-9'0'816'0,"1"-4"-656"0,-1 2-160 0,1-1 0 0,4 2 7104 0,0-1 1408 0,-1 2 256 0,-4-4 64 0,-3 1-7168 0,-4 0-1456 0,-2 0-208 0,1 2-192 16,1 5-1024-16,1 2-224 0,-1 1-32 0,0 6-16 15,-1 5 1232-15,-1 2 256 0,0 5 0 0,-2 3 0 16,-1 7 1200-16,1 2 176 0,-1 2 32 0,2 1 16 0,-1-2-928 0,1 1-192 15,2-2-48-15,1-3 0 16,2 5-256-16,1-5 0 0,3 1 0 0,0-3 0 0,4-1 0 0,1-5 160 16,2-1-160-16,3-5 128 0,1-2 160 15,2-4 32-15,2-2 0 0,4-2 0 0,0-1-320 0,5-3 0 16,3-4 128-16,4-4-128 0,3-2-128 0,1-2-96 16,2-3-16-16,0-1 0 0,1-2 240 0,1-2 0 15,-2 0 0-15,-1-2 0 0,2-1 192 0,0-1 48 16,-1 2 0-16,-1-3 0 0,-3-1 80 0,1-2 0 15,1-3 16-15,-6 0 0 0,-1 3-128 0,-5-2-16 16,-4 0-16-16,-4 2 0 0,-1 3-32 0,-4-2 0 16,-4 2 0-16,-4 0 0 0,0 3 112 0,-5 0 0 0,0 4 16 15,-3-2 0-15,-2-1-272 0,1 2 0 16,-1 0 0-16,-1 2 0 0,-1 0 0 0,-1 0 0 0,1 3 0 16,1-2 0-16,-2 4 0 0,1-2-192 0,1 1 16 15,2 4 16 1,2-3-224-16,2 3-32 0,3 2-16 0,2 1 0 15,6 0-304-15,2 4-64 0,3-2-16 0,5 4-18000 0</inkml:trace>
  <inkml:trace contextRef="#ctx0" brushRef="#br0" timeOffset="2">13743 14746 23039 0,'10'-8'2048'0,"-4"1"-1648"0,0 0-400 0,-1 1 0 16,-2 2 3392-16,-1-2 608 0,2 0 112 0,2-5 32 15,3-5-4144-15,2-4-1040 0,-1-3-112 0,-4 2 0 16,-2 8-960-16,-6 3-192 0,-3 4-48 0,-6 2 0 0,-1 8 2192 0,-7 2 432 16,-2 1 96-16,-2 6 16 0,-3 3 1536 0,1 2 320 15,2 1 64-15,0 3 16 0,6 3-1040 0,2 1-224 16,4-1-32-16,3-2-16 0,1-2-304 0,5 1-48 16,-1-2-16-16,3 1 0 0,0 1-416 0,3 3-96 15,2 4 0-15,2-3-128 0,1-2 0 0,2 2 0 16,2-1 0-16,3 1 0 0,1-4 0 0,2-3 0 15,2-3-176-15,1-3 176 0,0-1-192 0,0-9 64 16,0 1 128-16,3-5-208 0,0-2 208 0,2 0 0 16,-2-7 192-16,1-1-192 0,1-3 288 0,1-2-48 15,1-6-16-15,2-2 0 0,2-2 144 0,-1-2 16 16,-1-2 16-16,-2 2 0 0,-3-3-32 0,-5 5-16 0,-4 1 0 16,0-3 0-16,-1-5-80 0,-5 0-16 0,-4 3 0 15,-4 2 0-15,-2 1 160 0,-5 3 32 0,-2-1 0 16,-4 3 0-16,-2 1-256 0,-4 1-32 0,-3 4-16 0,-2 0 0 15,0 4 16-15,-5 0 0 0,-9-1 0 0,-6 3 0 32,-7 0-688-32,-9 2-144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28:30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16719 9603 8287 0,'0'0'736'0,"-1"-3"-592"0,0 2-144 0,0 0 0 0,1 1 3904 0,-2-1 736 0,1-2 160 0,0 1 16 16,-1-5-2064-16,0-2-432 0,1-4-80 0,2-3 0 16,2-1-1360-16,0-5-272 0,2-1-48 0,2-1-16 15,-1-2-368-15,-1-3-176 0,0-1 160 0,-2 1-160 16,-1 0 0-16,-1-2 0 0,0 2 0 0,0-1 0 16,1 2-192-16,0 2 32 0,1 1 0 0,0 1 0 0,2 2 160 15,0 1 0-15,3-2 128 0,0-1-128 16,3-2 720-16,3 0 80 0,1-2 16 0,0-1 0 15,1 1-80-15,-1 1-16 0,2 0 0 0,-2 2 0 0,1-4-464 0,-1 1-112 16,-6 2-16-16,3-1 0 0,-4 1-128 0,1-3 0 16,-3 2 144-16,-1 2-144 0,-1-1 0 0,-1-1 128 15,0-1-128-15,-2 3 0 0,0 3 0 0,-1 3 0 16,0 4 0-16,0 6 0 0,-1 0 0 0,0 4 0 16,-2 1 0-16,1 2 0 0,0 0 0 0,-1 2 0 15,1-2 0-15,-1 1 0 16,1-3 0-16,-2 3 0 0,1-2 160 0,1 1-160 0,-2 1 0 0,1-1 0 15,-2-1 0-15,0 0 0 0,0 1 0 0,-1 1 0 0,-1-2 0 16,-1 3 0-16,-1-2 0 0,0 0 0 0,-1 1 0 0,-1 4 0 16,-1-1 0-16,0 4 0 0,-3 0 0 0,-1 6 0 15,-2 1 0-15,-3 4 0 0,0 3 0 0,-2 4 0 16,-1 3 0-16,-2-2 0 16,2 3 0-16,-2 1 0 0,2-1 0 0,2-3 0 0,1-1 0 0,4-5 0 15,3-5 0-15,5-3 0 0,3-4 0 0,2-6 0 16,3 1 0-16,1-4 0 0,3 1 0 0,-1-4 0 15,1-1 128-15,2-4 16 16,1-2 16-16,2-4 0 0,1-2-160 0,2-3 0 0,3-3 0 0,3-5 0 0,4 1 0 16,3-6 0-16,-1 2 0 0,6-2 0 15,3-4 0-15,2 0 0 0,1 4 0 0,-2 0 0 0,1 4 0 0,-3 3 0 16,0 5 0-16,-8 3 0 0,1 2 0 0,-3 4 0 16,0 1 0-16,-2 5 0 0,-1 5 0 0,-2 3 0 31,0 5 0-31,-1 5 0 0,-2 5 0 0,-2 8 0 0,-1 0 0 0,-4 5 0 0,1 3 0 0,-2-1 0 15,-2 0 0-15,1-3 0 16,-1 3 0-16,0 1 0 0,1 2 0 0,2-3 0 0,0 0 0 0,2-6 0 16,2 1 0-16,2-3-18864 15</inkml:trace>
  <inkml:trace contextRef="#ctx0" brushRef="#br0" timeOffset="26991.58">12127 15535 2751 0,'-13'2'256'0,"4"-2"-256"16,-1 0 0-16,4 0 0 0,2 0 4736 0,1 0 896 0,2 0 176 0,-3 0 32 15,-1-1-3088-15,-1 0-640 0,1 1-112 0,4-3-16 16,4 0-1392-16,3 0-272 0,5-1-48 0,5-1-16 16,4-1-1040-16,3 1-224 0,6-5-32 15,3 3-16-15,2-3 112 0,7 0 32 16,4 2 0-16,4-2 0 0,4 2 400 0,6 2 96 0,2 1 16 0,4 0 0 16,3 0 272-16,2 2 128 0,2-1-128 0,9-1 128 0,10 5-224 15,4-1 32-15,0-3 16 0,5 3 0 0,8-2 304 0,-1 3 48 16,-1 3 16-16,-6-3 0 0,-11 0 960 0,0 0 192 15,1 5 32-15,-3-2 16 0,-5 7-704 0,-5-2-144 16,-4-3-32-16,-4 1 0 0,-1 2-512 0,-6 1 0 16,-7 2 0-16,-8-1 0 15,-10 1-176-15,-10 2-144 0</inkml:trace>
  <inkml:trace contextRef="#ctx0" brushRef="#br0" timeOffset="30875.32">1005 11959 24879 0,'-5'-2'2208'0,"2"1"-1760"0,1 0-448 0,2 1 0 0,2-3 1104 0,-1 2 144 16,0-1 32-16,-1-6 0 0,3 0-880 0,3-2-160 0,2-3-48 16,6 1 0-1,2 2-2432-15,5-1-512 0,3 1-80 0,2 1-32 16,2 1-752-16,2 0-160 0,-1 5-16 0,2 0-16 16,0 4 2480-16,0 3 496 0,0-1 112 0,1 3 16 0,0 0 1632 0,2 3 336 15,0-2 64-15,3 2 16 0,2-3 1728 0,-1-3 368 0,2 0 64 0,-2-6 16 16,-1 1-720-1,1-2-144-15,5-2-32 0,-3 0 0 0,1 0-1152 0,2 0-224 0,3-1-48 0,2 1-16 16,-1 1-768-16,0 0-160 16,-2-1-16-16,-2 1-16 0,-2 4-560 0,-4 0-112 0,0 2-32 15,-2 5-14880-15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30:42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3653 16926 21183 0,'-20'-3'1888'16,"6"2"-1504"-16,2 0-384 0,6 1 0 0,3 0-128 0,3-4-112 15,0 2-16-15,-1-4 0 0</inkml:trace>
  <inkml:trace contextRef="#ctx0" brushRef="#br0" timeOffset="793.33">3689 16841 36863 0,'0'0'3264'0,"0"1"-2608"0,0 0-528 0,0-1-128 16,1 4 1088-16,-1-3 176 0,1 4 32 0,3 4 16 31,0 1-864-31,3-1-160 0,2-2-32 0,2-2-16 16,2-4-240-16,2-1-256 0,4-4 48 0,2 0 16 15,1-1-128-15,3-3-32 0,1 0 0 0,1 1 0 16,-1 2-240-16,-1 0-48 0,-2 1-16 0,-1 2 0 16,-1 1 656-16,0 1 128 0,0 0 16 0,-1 1 16 0,1 0 336 15,-1-1 64-15,1 4 16 0,-1-4 0 0,0-3-160 16,1 2-32-16,1 0 0 0,3 0 0 0,-2-3-192 16,3 0-32-16,1 0-16 0,3 1 0 0,0-2-144 0,-1 2 0 15,1 0 0-15,0 0 0 0,-2-2 0 0,1 0 0 16,-1 2-144-16,-2 0 144 0,0-1 0 0,-4 2 0 15,-1-1 0-15,-1 1 0 0,-1 1 0 0,-1-2 192 16,-1 2-48-16,1 0-16 0,-1 2 64 0,2-1 16 0,-1 1 0 16,2 2 0-16,2-2-16 0,0 0 0 0,2 3 0 15,1-2 0-15,2 2-192 0,0-4 0 0,-1 1 0 16,1 1 0-16,0-2 0 0,1 0 0 0,-1-2 0 0,0 0 0 16,-1-3 0-16,-1 1 0 0,-2 2 0 0,1-1 0 15,-1 1 0-15,-2 2 0 0,-1 0 0 0,0 0 0 16,0 0 240-16,-1 1-48 0,2 0-16 0,2 2 0 15,0-3-16-15,2 1 0 0,2 0 0 0,0 3 0 16,3-3 32-16,-2 3 16 0,1-3 0 0,1 4 0 16,0-3-48-16,1 2-16 0,0-4 0 0,1 1 0 0,1 1-144 15,-1-2 0-15,0 0 0 0,0 2 0 16,0-2 0-16,0 0 0 0,-2 0 0 0,-2 0 0 0,1 0 192 0,-2 0 0 16,-1-2 0-16,-2 2 0 0,0 0-32 0,-1 2 0 15,1-2 0-15,0 0 0 0,-2 1-160 0,3 1 0 16,-1 1 0-16,2 0 0 15,-1 2 0-15,0-2 0 0,1 4 128 0,-1-2-128 0,2-2 0 0,-1 1 0 16,0 1 0-16,-2-4 0 0,1 3 0 0,0-3 0 16,0 0 0-16,-2-1 128 0,-1 0 144 0,2-2 32 15,-2-2 0-15,-1 2 0 0,1-3-16 0,-1 0 0 16,2 1 0-16,-1-1 0 0,0 1-288 0,1 1 0 0,-1 0 0 16,0-2 0-16,3 3 0 0,-1 1 0 0,1-1-192 15,1 2 48-15,1 2 144 0,1-2 0 0,-1 3 0 16,0-3 0-16,-1 3 0 0,1 1 0 0,-1-3 0 0,1 0 0 15,-2 1 0-15,0 0 0 0,-2-1 0 0,2 0 0 16,0 2 272-16,1-3 96 0,0 0 16 0,0 1 0 16,-2-1-112-16,0-1-16 0,1 1 0 0,-1-4 0 15,1 3-96-15,0-3-32 0,2 2 0 0,0-3 0 16,2 0-128-16,0 0 192 0,3 0-192 0,2-1 192 16,2 2-48-16,0-1 0 0,2 0 0 0,1 4 0 0,4-2 0 15,-1 2 0-15,0 2 0 0,-3 2 0 0,0-2-144 0,-5 4 128 16,0-4-128-16,-4 3 128 0,0-2-128 0,-3 2 0 15,1-2 0-15,-4 2 0 0,0 1 0 0,-2-2 0 16,-2 2 0-16,-3 0 0 0,-1-1 0 0,-2 0 0 16,-2 1 0-16,-3-2 0 15,-1-2-912-15,-1 1-112 0,-2 1-32 0,-5-8 0 0</inkml:trace>
  <inkml:trace contextRef="#ctx0" brushRef="#br0" timeOffset="44643.82">27979 7912 18431 0,'-2'-2'1632'0,"1"-2"-1312"15,-1 3-320-15,1 0 0 0,1 1 3472 0,0 0 624 0,1 0 128 0,-1 0 32 0,2-3-2096 0,-1 2-432 16,1 0-64-16,-2 1-32 0,0 0-800 0,0 0-176 16,0 0-16-16,0 0-16 0,0 0-320 0,0 0-64 15,0 0-16-15,0 0 0 0,0 0-224 0,0 0 144 16,-11 22-144-16,4-5 128 0,-1 8-128 0,-1 7 0 16,0 5 0-16,-3 12 0 0,-1 9 0 0,-2 8 0 15,2 10 0-15,-3 7 0 0,0 6 0 0,0 5 0 0,-1-2 0 16,1 0 0-1,2-7-512-15,-1-7-48 0,2-9 0 16,-1-3 0-16,-1-3 432 0,-1-1 128 0,1-1 0 0,0-8 0 0,1-11 128 0,2-9 128 0,3-6 16 0,3-9 16 16,1-7 224-16,5-5 32 0,0-4 16 0,1-3 0 15,3-1-240-15,2-8-64 16,3-3 0-16,2-4 0 0,3-5-64 0,3-7-32 16,4-5 0-16,1-3 0 0,2 1-160 0,2-2 192 0,5-5-192 15,1 0 192-15,2 2-192 0,4 1 0 0,2 0 0 0,0 5 0 16,-2 7 0-16,-1 6 0 0,0 2 0 0,-2 6 0 15,-3 6 0-15,-1 1 0 0,0 5 0 0,-3-3 0 0,2 4 0 16,0-2 0-16,2 2 0 0,3 1 0 16,3-1 0-16,1 0 0 0,6-2 0 0,1 2 0 0,-2 1-144 15,3-1 144-15,1-4-192 0,-2 0 192 0,-5-1-336 0,4-1 32 16,4 1 16-16,3 0 0 0,4 1 288 0,-1 3 0 16,1 4 0-1,-3 3 0-15,-2 2 0 0,-5 6 0 0,-4 2 0 0,-8 0 0 0,-4 1 0 0,-5 0 0 16,-4 2 0-16,-3 2 0 0,-2 0 0 0,-3 0 0 15,-5-2 0-15,0 1 0 0,-2-3 0 0,-1-1-128 16,-1-3 128-16,-1-1 0 16,1 0 0-16,-2-5 0 0,1 1 0 0,-2-4 0 15,2-1 0-15,-1-4 0 0,2 0 0 0,-1-3 0 0,1-4 0 0,1-1 0 16,1-1 0-16,1-1 144 0,-1 1-144 0,0-2 192 0,1 2-192 16,-2 0 192-16,0 1-32 0,0 3 0 15,-1-4 0-15,-2 2 0 0,0 0-160 0,-2-3 0 16,0 1 0-16,0 0 0 0,0-3 0 0,-3-1 0 15,-1 0 0-15,1-3 0 0,-2-4 128 0,-3-4 64 16,2-3 0-16,-1-3 0 0,-2-6-192 0,0-6 0 0,-1-4 0 16,-1-4 128-16,3 2-128 0,-2-2 0 0,2 1 0 15,1 0 0-15,0 3 0 0,2 2 0 0,0 4 0 0,1 4 0 16,1 3 0-16,2 3 0 0,1 6 0 0,-1 3 0 0,1 4 0 16,-1 4 0-16,0 4 0 0,-1 1 0 15,1 3 0-15,0-2 0 0,-2 3 0 0,2 1 0 0,-1 1 0 0,-1-1 0 16,1-1 0-16,-2 1 0 0,2 0 0 0,-1 0 0 15,1 0 0 1,-1-1 0-16,1 0 0 0,-1-1 0 16,1-3 0-16,-1 0 0 0,2-3 0 0,0 0 0 15,-1-2 0-15,1-1 0 0,0-1 0 0,1-1 0 16,0 1 0-16,0 3 0 0,0 1-128 0,0 4 128 0,-2 3 0 16,-1 1 0-16,-2 0 0 0,-1 4 0 0,-1 1 0 0,-3 0 0 15,-2 2 0-15,0 2 0 0,-3-2 0 16,-1 2 0-16,-1-1 0 0,-2 0 0 0,0 2 0 15,-4-5 0-15,1 5 0 0,-4-5 0 0,0 0 0 0,-4-2 0 16,0 1 0-16,-1-1 0 0,0-1 0 0,0 0 128 16,-3 3 48-16,-4-4 0 0,-4 2 0 0,-4 2 0 15,-3 0-176-15,-3-3 0 0,-4 3 0 0,-1 0 0 16,2 3 0-16,0-6 0 0,7 2 0 0,1 0 0 16,1-3 0-16,3 2 192 0,2-1-192 0,2 1 192 15,2-1-48-15,2 2 0 0,2 0 0 0,0 1 0 16,4 0-144-16,2 0 0 0,1 0 0 0,2 1 0 0,3 3 0 15,2-3 0-15,1 3 0 0,3 0 0 16,2 0-432-16,0 3-160 16,3 1-48-16,3 3 0 0,1 1-320 0,1-1-64 0,2 2 0 15,2 2-17984-15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4:32:19.31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09-04T14:32:19.328"/>
    </inkml:context>
  </inkml:definitions>
  <inkml:trace contextRef="#ctx0" brushRef="#br0">19385 3062 35935 0,'0'-7'3200'0,"2"5"-2560"0,-1 0-512 15,-1 2-128-15,1 0-304 0,-1 0-80 0,1-2 0 0,1-3-16 0,-1 2 400 0,-1-1 0 0,1 0 0 0,-2 2 0 0,1-1 0 0,0 2 128 16,-1 1 0-16,-1 0 0 0,1 1 64 0,0 4 0 16,-2 0 16-16,0 6 0 0,-1 2 96 0,-1 4 16 15,-2 8 0-15,-2 3 0 0,-1 7-48 0,-1 2 0 16,-1 7 0-16,-1 1 0 0,2-1 16 0,0-3 0 16,2 0 0-16,1-5 0 0,0-1-288 0,2-3 0 0,1-1 128 15,0-7-128-15,1 2 0 0,1-5 0 16,0-5 0-16,2-3 0 0,1-3 0 0,1-7 0 0,3 0 128 0,2-8-128 15,2-1 496-15,0-5 32 0,2-2 16 0,0-2 0 16,0-1-304-16,4-8-64 0,3-9-16 16,1-5 0-16,2-6-160 0,-1-3 0 0,-2-2 0 0,0-1 0 15,-1 0 0-15,-1 2 0 0,0 3 0 0,-3-4 0 16,2-2 0-16,-3 1 0 0,0 1 0 0,-1 6 0 16,0 1 0-16,-1 11 0 0,1 5 160 0,-2 14-160 15,1 6 0-15,-2 6 0 0,1 7 0 0,-1 5-144 16,2 3 144-16,1 4 0 0,1 4 0 0,1 2 0 15,2 1 256-15,2 2-32 0,1 3 0 0,1 1 0 16,-2-1-224-16,1-1 0 0,1 1 0 0,0 0 0 16,-2-3 0-16,0-4 0 0,-1-1 0 0,0-3 0 0,-1-4 0 15,0-3 0-15,0-1 0 0,-2-8 0 16,-1-2 0-16,0-2 0 0,0-6 0 0,1 0 0 0,-1-7 0 0,0 0 0 16,0-6 0-16,1-3 0 0,2-3 0 0,1-6 176 15,2-1-176-15,0-6 160 0,2-1-416 0,-3 2-96 16,0 2-16-16,-1 1 0 0,-1 4 160 0,-3 2 16 15,-1 6 16-15,-3 4 0 0,-1 9 176 0,-1 5 0 16,-1 1 0-16,-1 6 0 0,0 3 256 0,-1 4 16 16,1 5 16-16,-1-2 0 0,1 6 64 0,-1 1 16 15,3 1 0-15,1 5 0 0,2-4-192 0,-1-4-48 16,2 1 0-16,2 1 0 0,3 1-128 0,2 1 0 16,2 0 0-16,1 1 0 0,2-6 0 0,0 1 0 15,2 1 0-15,0 0 0 0,0-1 320 0,-3 2-32 16,0-2 0-16,-3 1 0 0,-2 3-288 0,-4-2 0 0,-2 1 0 15,-4 3 0-15,-3 0 0 0,-3 8 0 0,-3 7 0 0,-2 4 0 32,-3 2-960-32,1 2-80 0,-2 1-32 0,2 1-17696 0</inkml:trace>
  <inkml:trace contextRef="#ctx0" brushRef="#br0" timeOffset="1">21392 3002 6447 0,'3'0'576'0,"-2"-2"-576"0,0 1 0 0,-1 1 0 0,2 0 0 0,-2-3 0 0,2 3 0 0,0-4 0 0,2-1-192 0,1 1 48 0,0-1 16 0,0-2 0 0,0 4 128 0,0-4 0 0,0 4 128 0,-1-3-128 16,1-1 1264-16,-3 1 176 0,2 3 32 0,-3-4 16 15,-1 2 528-15,-1 2 96 0,-2-1 32 0,-2-2 0 16,0 2-224-16,-2-1-64 0,-3 0 0 0,0 3 0 16,-2-2-720-16,-2 2-160 0,-2-2-16 0,-1-1-16 15,-3 1-560-15,-1 0-128 0,-3 4 0 0,0-2-16 16,-2 2-240-16,-1 2 0 0,-1 2 0 0,1 2 0 16,2 1 0-16,1 1-128 0,0 3 128 0,-1 4 0 15,2-1 544-15,-2 4 160 0,1 3 48 0,-1 2 0 16,3-4 208-16,1 6 32 0,-1-1 16 0,4 0 0 0,1 4-432 15,2-3-64-15,4 0-32 0,2-1 0 0,5-2-352 0,3-1-128 16,4-1 0-16,1-4 0 0,6 0 0 0,1-1 0 16,4-3 0-16,1-2 0 0,3 2 0 0,0-4 0 15,2 0 0-15,-3 1 0 0,-1-3 0 0,-1 1 0 16,2 0 0-16,-3-1 0 0,1 3 0 0,-3-3 0 16,0 1 0-16,-2 2 0 0,-3 1 0 0,0-4 0 15,-3 2 0-15,0 0 0 0,-3-2 0 0,-1 1 0 16,1-1 0-16,-2-3 0 0,-2 0 0 0,1-2 256 15,0 2-64-15,1-3 0 0,-1 0 304 0,1 0 48 16,-1-3 16-16,1 3 0 0,1-1-560 0,-1 1 0 16,1-3 0-16,1 3 0 0,2-2 0 0,-4 2 0 15,0 0 0-15,0 0 0 0,24-1 128 0,-14 1-128 16,2-3 0-16,2 1 0 0,-1-2 0 0,2 0 0 0,1 1 0 0,1-4 0 16,-1 1 0-16,2-2 0 0,-1-2 0 15,0 0 0-15,-1-3 128 0,2 1-128 0,-2-4 0 0,0 0 0 16,-1-3 160-16,-2-2-160 0,0 2 128 0,-2-6-128 15,-1 3 0-15,-2-2 0 0,1-1 0 0,-2-1 0 16,0 2 0-16,-2 1 0 0,-3 1 0 0,-1 0 0 16,-2 3 0-16,-1 3 0 0,-3 4 0 0,-3 2 0 15,1 4 0-15,-3 1 0 0,1 5 0 0,-2 2 0 16,1 2 0-16,0 1 240 0,2 2-64 0,-2 2-16 16,1 1 48-16,2-1 16 0,-1-2 0 0,2 3 0 15,1-1-224-15,0 1 0 0,2-4 0 0,-1 0 0 16,1 3 0-16,1-6 0 0,1 3 0 0,-1-2 0 15,2 2 0-15,3-3 0 0,-2 0 0 0,3 4 0 0,0-4 0 0,-1 6 0 16,3-3 0-16,3 5 0 0,0 4 384 0,2 1 0 16,1 5-16-16,3 2 0 0,1 0-368 0,1 4 128 15,1-1-128-15,-1 3 0 0,0-3 0 0,1 5 0 16,0-3 0-16,2 4 0 0,0 5 0 0,0-2 0 16,-1-1 0-16,0-1 0 0,-2-2 0 0,-1-3 0 15,0-2 0-15,-1-4-128 0,-1 0 128 0,-2-7 0 16,-3-1 0-16,-2-4 0 0,-1-4-192 0,-2-4 64 15,0-4 0-15,-2-4-19056 0</inkml:trace>
  <inkml:trace contextRef="#ctx0" brushRef="#br1" timeOffset="2">22976 2832 28559 0,'0'-4'2544'0,"0"1"-2032"0,0 3-512 0,0-2 0 0,0 1 864 0,0 1 80 0,0-3 16 0,-1-3 0 0,0 2 720 0,-2-2 160 16,1 2 16-16,-4 0 16 0,-2 2-976 0,0 6-192 15,-3-2-32-15,-3 6-16 0,-1 4-336 0,-2 3-80 16,-3 1-16-16,-2 6 0 0,-3 7-16 0,-1-1 0 16,-1 4 0-16,2-1 0 0,2-2-16 0,-1-1 0 15,1 4 0-15,-3 1 0 0,2 0 0 0,1-3 0 16,0 1 0-16,1-5 0 0,2 1-32 0,2-5-16 15,2-2 0-15,-2 0 0 0,1-3-144 0,0-1 0 16,-2-2 0-16,1 0 0 16,-2-1-576-16,0-3-64 0,-1 2 0 0,0-6-12144 0,0-1-2432 15</inkml:trace>
  <inkml:trace contextRef="#ctx0" brushRef="#br0" timeOffset="3">22008 2749 14735 0,'4'-9'1312'0,"0"5"-1056"0,-1 2-256 0,2 2 0 15,1 0 4736-15,2 2 880 0,3 2 176 0,6 2 32 16,13 8-3520-16,8 4-704 0,10 10-128 0,4 1-48 0,2 6-640 0,-1 2-128 16,1 4-16-16,1 1-16 0,0 6-208 0,1 4-32 15,0 0-16-15,-1 1 0 0,-2 0-176 0,-2-4-48 16,-1-5 0-16,-4-1 0 0,-1-4-144 0,1-1 0 15,1 3 0-15,-5 0 0 0,-3-3 0 0,-2-3 0 16,-2-4 0-16,-4-3 0 16,-3-5-736-16,-3 0-80 0</inkml:trace>
  <inkml:trace contextRef="#ctx0" brushRef="#br2" timeOffset="4">27841 3240 34095 0,'-1'8'3024'0,"-1"2"-2416"0,1-2-480 0,1-2-128 0,0 0 304 0,-1 4 32 0,0 7 16 0,-2 9 0 0,0 11 736 0,-2 8 128 0,-2-1 48 0,0-2 0 0,1-2-752 0,-3-4-160 16,3-4-32-16,0-5 0 0,0-3-320 0,3-3 0 15,1-5 0-15,0-4 128 0,2-2-128 0,0-1 0 16,3-6 0-16,-1 0 128 0,2-3 80 0,1-5 32 16,0-1 0-16,0-7 0 0,1 0 80 0,0-7 0 15,2-5 16-15,0-3 0 0,2-4 0 0,3-8 0 16,3-4 0-16,1-5 0 0,3-1-208 0,2-7-128 16,3 1 160-16,0 2-160 0,-2 9 0 0,3-2 0 15,2 3 0-15,1 7 0 0,-1 7 0 0,-2 8 0 16,-1 9 0-16,-1 5 0 0,-2 6 0 0,-1 4 0 15,-1 4 0-15,-3 4 0 0,3 2 0 0,-2 5 0 16,0 3 0-16,0 2 0 0,1 3 128 0,0 1 0 16,4 3-128-16,-2-1 192 0,0 0-64 0,0-2-128 15,0 2 176-15,-1-6-176 0,-1 0 0 0,0-3 0 0,-2-2 0 16,-2-2 0-16,-1-3 128 0,-4-2-128 0,-1 0 0 16,-2-1 0-16,-4-3 0 0,0-2 0 0,-2-2 0 0,-1-2 0 15,-1 0 0-15,0-2 0 0,-1-5 0 0,1-1 0 16,1-3 0-16,-1-2 0 0,2-3 0 0,2-5 0 15,0-2 0-15,2-5 0 0,1-1 0 0,4-5 0 16,0 2 0-16,3-2 0 0,0-1 0 0,2 0 0 16,1 6 0-16,0 0 0 0,1 4 0 0,1 3 0 15,-2 4 0-15,1-2 0 0,0 3 0 0,1 0 0 16,-1 4 0-16,3-2 0 0,0 3 0 0,2 1 0 16,1 2 0-16,2-1 0 0,0 4 0 0,0 2 0 0,-1 4 0 15,-1 1 0-15,-1 6 0 0,-2 2 0 0,-4 6 0 0,-1 1 0 16,-2 3 0-16,-2 3 0 0,-1 7 0 15,-1 0 0-15,-1 6 0 0,-1 2 0 0,-1 0 320 0,-4 1 64 16,1 3 16-16,-2-2 0 0,0 1-80 16,-2 0-32-16,1-3 0 0,-1-2 0 0,1-1-144 0,0-3-16 15,1 1-128-15,0-2 192 0,2 1-192 0,-1-5 0 16,2 1 0-16,0-1 0 0,-1-1 0 0,4-3 0 16,-3-2 0-16,3-3 0 15,1-7-720-15,-2 0-96 0,-1-6-16 0,-1-4-19776 0</inkml:trace>
  <inkml:trace contextRef="#ctx0" brushRef="#br2" timeOffset="5">29790 3051 43311 0,'2'4'1920'0,"-2"3"384"0,0 3-1840 0,0-1-464 0,1-2 0 0,2 0 0 0,-1 4 192 0,2 6-64 0,2 12-128 0,3 10 192 0,1 10-192 0,0 4 0 0,-2-2 0 0,1-1 0 15,-3-3 0-15,-2-5 0 0,-2 2 0 0,0-10 0 16,-1 2 0-16,-2-7 0 0,1-2-128 0,-3-7 128 16,2-2-784-1,-3-2-112-15</inkml:trace>
  <inkml:trace contextRef="#ctx0" brushRef="#br2" timeOffset="6">29967 2569 43311 0,'-10'-3'1920'0,"5"-1"384"0,1 2-1840 0,3 2-464 15,2 0 0-15,0 1 0 0,1 0 128 0,0 3-128 16,2-3 0-16,2 4 144 0,4 1-144 0,2 2 128 15,3 0-128-15,-1 2 128 0,0 0-128 0,-1 2-176 16,-1 1 48-16,-2 0-19184 0</inkml:trace>
  <inkml:trace contextRef="#ctx1" brushRef="#br2">32179 12879 0,'0'0'0,"0"0"0,0 0 16,0 0-1,0 0-15,0 0 16,90 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4:33:07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30696 3070 13823 0,'-1'0'1216'0,"0"-3"-960"0,-1 2-256 0,1 0 0 0,1 1 1152 0,0 0 192 16,1 0 48-16,1 0 0 0,-1-1-96 0,0 1-16 16,0-3 0-16,-1 3 0 0,0 0 64 0,0 0 16 15,0 0 0-15,0 0 0 0,0 0-544 0,0 0-112 16,20-8-32-16,-17 4 0 0,-2 3 64 0,0 1 16 15,0 0 0-15,-2 1 0 0,0 0-80 0,-3 2-16 16,-1 1 0-16,-1 3 0 0,-3 1 32 0,1 3 0 16,-3 3 0-16,-1 1 0 15,1 2-208-15,0 4-32 0,1 3-16 0,2-1 0 0,0 1-192 0,5 0-48 16,-1 1 0-16,3 1 0 0,1-1-64 0,0 0-128 0,2-1 176 16,-1 1-176-16,2-1 0 0,-3-2 0 0,1 0 0 15,-1 2 0-15,-2 2 0 0,-1-4 0 0,-2 3 0 16,-2-2 0-16,-2 1 0 0,-1-3 0 15,-2 1 0-15,-1 0 0 0,0-2 0 0,-1 0 0 0,-1-1 0 0,2-2 0 16,0 0 0-16,4-5 0 0,-1-1 0 0,5-2 0 31,1-4 0-31,1-5 0 0,3 0 0 0,2-4 0 0,1-3 192 0,2-3 0 0,3-2-16 0,0-6 0 16,1 1-32-16,3-5 0 0,5-7 0 0,0-8 0 0,4-6-144 16,1-4 0-16,3-1 144 0,0-4-144 0,-1-2 0 0,2 0 0 15,-1 0 0-15,-1 1 0 0,-5 7 0 0,1 0 0 31,0 4 0-31,-3 1 0 0,1 5 0 0,-4 4 0 16,1 2 0-16,-1 3 0 0,1 3 0 0,-2 2 0 16,1 6 0-16,-1 3 0 0,2 3 0 0,-1 1 0 15,2 4 0-15,-1 3 0 0,1 2 0 0,0 2 0 16,-1 3 0-16,1 1 0 0,1 2 0 0,2 4 0 16,2 3 0-16,1 1 0 0,0 3 0 0,2 3 0 15,-1 1 0-15,1 5 0 0,0-2 192 0,-1 2-16 0,-2-1-16 16,-3 2 0-16,0-3-16 0,-4 0 0 0,-1 1 0 0,-2-1 0 15,-2 0 112-15,-3 2 32 0,-1 1 0 0,-4-2 0 16,-1 0-96-16,-4 2 0 0,-1 0-16 0,-2 1 0 16,-3 1-176-16,-1-3 0 0,0-2 0 0,-2 1 0 15,3 1 0-15,-1-4 0 0,3-1 0 0,-1-5 0 16,4 1-432 0,1-7-112-16,2 0-32 0,1-4-18816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4T15:32:30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2699 6143 29487 0,'-13'0'2624'0,"0"0"-2112"0,5 2-512 0,3 0 0 16,2 0 480-16,-3-2-16 0,-7 1 0 0,-8 3 0 0,-7-2-640 0,1 2-128 15,5-1-16-15,2-1-16 0,4-1 336 0,1-1 0 16,4-1 0-16,0 1 0 0,0-2 0 0,0 2 0 16,0 2 0-16,-3-1 128 0,0-1-128 0,-1 3 0 15,-2-1 0-15,0 1 128 0,-3 0 64 0,-2 0 16 16,-2-1 0-16,0 0 0 0,-5-2 464 0,-1-2 96 16,-2 0 0-16,-1-1 16 0,-4-2 112 0,-1-1 32 15,-3 1 0-15,0-1 0 0,0 0-256 0,2 1-48 0,-2-1-16 16,1 0 0-16,1 2-352 0,-6-1-64 0,-2 3 0 15,-4 2-16-15,2 0-176 0,-1 0 0 0,2 1 0 16,4 2 0-16,5 1 0 0,1 4 0 0,0-2 0 16,-1 2 0-16,4 1-144 0,1 0 144 0,4-1 0 0,3-1 0 15,1 0 0-15,4 2 0 0,1-3 0 0,4-1 0 16,2 1 176-16,1-1 32 0,4 1 16 0,3-2 0 16,0 0-80-16,2-1-16 0,1 3 0 0,0-3 0 15,2 6-128-15,-1-3 192 0,1 5-192 0,-2 1 192 16,0 6-192-16,-1-1 0 0,-1 4 0 0,0 1 0 0,-1 2 0 15,-1 0 0-15,0 6 128 0,-1 3-128 16,-1 6 0-16,-1 5 0 0,0 3 0 0,-2 8 0 16,1 4 0-16,1 2 128 0,1 0-128 0,1 0 0 0,3 6 0 0,1 1 0 15,1 0 0-15,0 4 0 16,-1 4 0-16,0-3 128 0,0-8-128 0,-2-1 0 0,3-4 0 0,-3 2 0 16,1 0 0-16,1 0 0 0,2 1 0 0,0-1 0 15,2-5 0-15,-2 0 0 0,2 1 0 0,1 11 128 16,1 13-128-16,-1 8 0 0,3-1 256 0,-2 4-16 0,2-2-16 15,-3 7 0-15,0 9-80 0,0 1-16 0,1-12 0 0,1 1 0 16,2 6-128-16,1-6 0 0,-1 0 0 0,-2-8 0 16,1-9 0-16,-2-1 0 0,-1 0 0 0,0-4 0 15,-1-7 0-15,-3-5 0 0,0-4 0 0,0-2 0 16,2-1 0-16,-3 4 0 0,-1 11 0 16,0 2 0-16,1-3 0 0,0-2 0 15,0 0 0-15,-1 3 0 0,-1-1 0 0,1 8 128 0,0 6-128 0,0 1 128 16,1-4 0-16,1-1 0 0,1 5 0 0,0 4 0 15,2 1-128-15,1-6 128 0,0-8-128 0,1-6 128 0,0-9-128 0,3-6 0 32,0-2 0-32,4-7 0 0,2-4 0 0,3-4 192 0,0-5-192 0,2-2 192 0,-3-2 256 0,2-2 48 15,0 3 16-15,-1 1 0 0,0-2-288 0,-1 5-48 16,-1 0-16-16,-2 3 0 16,-1 1-160-16,-1 1-176 0,-2 2 48 0,-3 0 0 15,-2 2 128-15,-2-3 0 0,-5-1 0 0,0-3 0 0,-2 2 0 0,-2-7 0 16,0 0 0-16,-1-2 0 0,-3-1 0 0,0-3 0 15,1-2 0-15,-2 0 0 0,-1-5 0 0,1 1 0 16,1-2 0-16,1-3 128 16,3 0-128-16,1 4 144 0,2 0-144 0,-1 3 160 15,0 2-160-15,1-2 160 0,-1 3-160 0,1 0 160 0,-2 0-160 0,0 0-144 0,0 1 144 0,0-4-208 16,0 3 208-16,0-5 0 0,3 0 0 0,-3-2-144 16,1 0 144-16,1 3 0 0,0-4 0 0,-1-1 0 15,2 1 128-15,0-1-128 0,0-3 160 0,1 1-160 16,1 1 240-16,2-1-48 0,-1-2-16 15,3 1 0-15,1 1-176 0,-2 1 128 0,2 0-128 0,0 1 128 16,0 0-128-16,0 0 0 16,3 1 0-16,-2 0 0 0,0 2 0 0,-1 0 0 0,0 0 0 0,0-2 0 0,-1-1 0 15,0-3 0-15,0 1 0 0,-1-3 0 0,1-5 0 16,1-3 128-16,1 2 0 0,1-4 0 0,0 0 112 0,1 0 16 31,0-3 0-31,5 2 0 0,0 0 224 0,5-3 48 0,4 2 16 0,5-3 0 0,8 0-288 0,3 1-64 16,1 0-16-16,5 2 0 0,8 1-176 0,8 2 0 15,5 1 0-15,3 0 0 0,0 3 0 0,-3-1 0 16,-6-1 0-16,-3 2 0 0,-2 0 0 0,-2 0 0 31,-1-1 0-31,-5 3 0 16,0-1-496-16,-5-1 32 0,-3-2 0 0,0-5-22048 0</inkml:trace>
  <inkml:trace contextRef="#ctx0" brushRef="#br0" timeOffset="7189.88">29481 14098 3679 0,'-14'1'320'16,"5"-1"-320"-16,3-1 0 0,4 1 0 0,2 0 5152 0,1-1 960 0,3 1 192 0,2-5 32 15,5 0-3904-15,6-3-800 0,9-5-160 0,8-1-16 16,6-2-880-16,7 0-160 0,7 0-32 0,0 1-16 0,0 0 96 16,1 2 32-16,0-4 0 0,0 5 0 0,1 1 288 0,-5 0 64 15,1 5 16-15,-2-1 0 0,1 3-320 16,-3-1-64-16,-1 1-16 0,-1-1 0 0,-1 1-320 0,1-1-144 16,-1-1 128-16,-1 1-128 0,1 0 128 0,3 0-128 15,4 0 0 1,1-1 128-16,4 0-128 0,2-1 0 0,2-2 0 0,-1 1 0 0,0 4 240 0,0 1 16 15,2 1 0-15,0 0 0 0,0 2-256 0,-2 0 0 16,1-1 0-16,-4-1 0 0,-2 2 144 0,-1-2-16 16,-5 2 0-16,1 0 0 0,-3 2-128 0,-4-2 192 15,-5 2-192-15,-6-2 192 0,-3 3-64 0,-6-1 0 0,-2-1 0 16,-3 2 0-16,-4 0 64 0,-1 2 16 16,-1-2 0-16,-2-1 0 0,1 1 48 0,-2 1 16 0,1-3 0 15,-2 0 0-15,0 1 144 0,-1-2 32 0,-1 0 0 0,1 0 0 16,-2 0-80-16,-1 0-16 0,0 0 0 0,-1 0 0 15,-1 0-160-15,1-2-16 0,-2 4-16 0,0-2 0 16,0 0 80-16,-1 3 16 0,2 1 0 0,-4-2 0 16,2 3-256-16,0 3 0 0,-1 0 0 0,0 3 0 15,-2 2 0-15,1 1 0 0,-1 4 0 0,1 3 0 16,-3 5 0-16,0 6 0 0,0 3 0 0,-1 4 0 16,0 7 0-16,-2 1 0 0,0 5 0 0,0 2 0 0,1 1 0 15,-3 5 0-15,0 5 0 0,0 5 0 0,1 1 0 16,2 1 0-1,1 1 0-15,3-5 0 0,3 0 0 0,4 0 0 0,2 0 0 0,3 2 0 0,2-5 0 0,3 2 0 16,1-4 0-16,-1-1 0 16,2 0 0-16,1-4 0 0,-1 1 0 0,-2-2 0 0,3 1 0 0,-1-2 0 15,0 1 0-15,-2-7-160 0,1 2 160 0,-1-3 0 16,0 0 0-16,-3 1 0 0,1-5 0 0,-2 1 0 16,0-1 0-16,0 0 0 0,0-3 0 0,-2-2 0 0,0 0 0 15,0-5 0-15,-1 1 0 0,-1-4 0 0,-1 2 0 16,0-6 0-16,-2-1 0 0,0-2 0 15,0 0 0-15,1-4 128 0,-1-3-128 0,0 0 0 0,0-5 0 0,-1 2 0 16,1-4 176-16,-1 1-48 0,0-4 0 0,-1 1 0 31,0-2 160-31,0 1 32 0,-1-2 0 0,1 1 0 16,1-3-128-16,-2 1 0 0,1 1-16 0,-1-2 0 16,0 1-48-16,0-3-128 0,-1 2 192 0,1-2-64 15,-2 1 0-15,1-2 0 0,0 0 0 0,0 2 0 16,-2-3-128-16,2-3 192 0,-1 2-192 0,-2 0 192 0,0-2-16 15,-1 0 0-15,-1 0 0 0,-3 1 0 0,2-3 32 16,-3 1 16-16,-2 0 0 0,-3-1 0 0,-1 2 16 16,-3 0 0-16,-2-2 0 0,-4 2 0 0,-2 1-64 15,-2 1-16-15,-4 1 0 0,-2-2 0 0,-3 2-160 0,-2 0 0 16,-4 0 0-16,-1 2 0 0,-2-1 240 0,-3 2-48 16,-4 1 0-16,-2-1 0 0,-2 0 176 0,-3-3 16 15,1-2 16-15,-2 1 0 0,-1-4 144 0,0-1 32 16,4 0 0-16,2-5 0 15,2 1-832-15,5-2-176 0,1-2-16 0,5-1-16736 16,5-6-3344-16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8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 2, one dot and two ghosts;</a:t>
            </a:r>
            <a:r>
              <a:rPr lang="en-US" baseline="0" dirty="0"/>
              <a:t> dot is about 8 steps away</a:t>
            </a:r>
            <a:r>
              <a:rPr lang="en-US" dirty="0"/>
              <a:t> – cannot see actual eating, so need to include distance to dots in </a:t>
            </a:r>
            <a:r>
              <a:rPr lang="en-US" dirty="0" err="1"/>
              <a:t>eval</a:t>
            </a:r>
            <a:r>
              <a:rPr lang="en-US" dirty="0"/>
              <a:t>; but limited depth means it goes into a dead end and cannot escape even a simple ghost strategy;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</a:t>
            </a:r>
            <a:r>
              <a:rPr lang="en-US" dirty="0" err="1"/>
              <a:t>lookahead</a:t>
            </a:r>
            <a:r>
              <a:rPr lang="en-US" dirty="0"/>
              <a:t>: head</a:t>
            </a:r>
            <a:r>
              <a:rPr lang="en-US" baseline="0" dirty="0"/>
              <a:t> towards red ghost!!! Wait for blue to commit to one pursuit direction, go the other way, eat the 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388093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303139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296714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6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1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4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4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21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15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3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7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5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60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2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61019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81550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33.png"/><Relationship Id="rId4" Type="http://schemas.openxmlformats.org/officeDocument/2006/relationships/image" Target="../media/image22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23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37.png"/><Relationship Id="rId5" Type="http://schemas.openxmlformats.org/officeDocument/2006/relationships/image" Target="../media/image250.png"/><Relationship Id="rId10" Type="http://schemas.openxmlformats.org/officeDocument/2006/relationships/customXml" Target="../ink/ink22.xml"/><Relationship Id="rId4" Type="http://schemas.openxmlformats.org/officeDocument/2006/relationships/image" Target="../media/image240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youtube.com/watch?v=HHVPutfveV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customXml" Target="../ink/ink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customXml" Target="../ink/ink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youtu.be/5PRrwlkPdNI?t=52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3.png"/><Relationship Id="rId4" Type="http://schemas.openxmlformats.org/officeDocument/2006/relationships/customXml" Target="../ink/ink7.xml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70.png"/><Relationship Id="rId7" Type="http://schemas.openxmlformats.org/officeDocument/2006/relationships/image" Target="../media/image380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customXml" Target="../ink/ink31.xml"/><Relationship Id="rId5" Type="http://schemas.openxmlformats.org/officeDocument/2006/relationships/image" Target="../media/image69.png"/><Relationship Id="rId10" Type="http://schemas.openxmlformats.org/officeDocument/2006/relationships/image" Target="../media/image401.png"/><Relationship Id="rId4" Type="http://schemas.openxmlformats.org/officeDocument/2006/relationships/image" Target="../media/image68.png"/><Relationship Id="rId9" Type="http://schemas.openxmlformats.org/officeDocument/2006/relationships/customXml" Target="../ink/ink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34.xml"/><Relationship Id="rId4" Type="http://schemas.openxmlformats.org/officeDocument/2006/relationships/image" Target="../media/image76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924FDC48-A6D4-476A-9DE3-18AD994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1"/>
          <a:stretch/>
        </p:blipFill>
        <p:spPr bwMode="auto">
          <a:xfrm>
            <a:off x="3424674" y="1749427"/>
            <a:ext cx="5342652" cy="367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Adversarial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78F2E-3AEF-400C-8B71-898D88C9EA93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54C69111-94F1-4613-8B48-C7ABEEB7A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A672B4FF-A012-405E-BFBD-6FBDD8A9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CB0449FA-0DA2-452F-B648-AE91EC99D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6ED9AF04-BBA9-4AAC-9F1C-AE5ED975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4E6BBFDE-1DDB-4EE2-9B62-896BDC2C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FD9AFF00-6FA6-4A0B-B70B-4AC9620CB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CAC12106-0156-4B71-B647-94C99C33E24F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1CB49-B360-471B-B9E1-11165670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D119CD-F36C-6B0C-16AA-8FE5B269ED27}"/>
                  </a:ext>
                </a:extLst>
              </p14:cNvPr>
              <p14:cNvContentPartPr/>
              <p14:nvPr/>
            </p14:nvContentPartPr>
            <p14:xfrm>
              <a:off x="2143800" y="1681920"/>
              <a:ext cx="4437720" cy="396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D119CD-F36C-6B0C-16AA-8FE5B269ED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4440" y="1672560"/>
                <a:ext cx="4456440" cy="39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06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DCFD7B-9DAC-4C3D-89BA-39FCCC59AE1E}"/>
              </a:ext>
            </a:extLst>
          </p:cNvPr>
          <p:cNvGrpSpPr/>
          <p:nvPr/>
        </p:nvGrpSpPr>
        <p:grpSpPr>
          <a:xfrm>
            <a:off x="1987814" y="4857492"/>
            <a:ext cx="9468235" cy="564739"/>
            <a:chOff x="1402109" y="4857492"/>
            <a:chExt cx="9468235" cy="56473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99105-E599-48F5-9F5E-E3DFD3EDE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210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8F9D6B-63DC-4EBC-B46D-FD9229F1BDC8}"/>
                </a:ext>
              </a:extLst>
            </p:cNvPr>
            <p:cNvCxnSpPr>
              <a:cxnSpLocks/>
            </p:cNvCxnSpPr>
            <p:nvPr/>
          </p:nvCxnSpPr>
          <p:spPr>
            <a:xfrm>
              <a:off x="220809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89D896-B810-4A50-A06D-A2421BF14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7414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16414D-36CC-4096-B2E9-69ED55B2C91A}"/>
                </a:ext>
              </a:extLst>
            </p:cNvPr>
            <p:cNvCxnSpPr>
              <a:cxnSpLocks/>
            </p:cNvCxnSpPr>
            <p:nvPr/>
          </p:nvCxnSpPr>
          <p:spPr>
            <a:xfrm>
              <a:off x="4843403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D44525A-9BB9-48D0-80EC-57AC5BB00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08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FFD686-9199-4BD5-9D9F-7E506F3F81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407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8F131-D1E8-4533-8142-2B5100DC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019" y="485749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2064-BB6D-4558-AB2E-28A459409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008" y="485749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9B11ED-2870-9F62-E214-66466A516D86}"/>
                  </a:ext>
                </a:extLst>
              </p14:cNvPr>
              <p14:cNvContentPartPr/>
              <p14:nvPr/>
            </p14:nvContentPartPr>
            <p14:xfrm>
              <a:off x="10931040" y="811080"/>
              <a:ext cx="734760" cy="73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9B11ED-2870-9F62-E214-66466A516D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21680" y="801720"/>
                <a:ext cx="75348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DF303D-32EF-46EC-819F-87F307702E0B}"/>
                  </a:ext>
                </a:extLst>
              </p14:cNvPr>
              <p14:cNvContentPartPr/>
              <p14:nvPr/>
            </p14:nvContentPartPr>
            <p14:xfrm>
              <a:off x="9457924" y="225054"/>
              <a:ext cx="2064240" cy="131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DF303D-32EF-46EC-819F-87F307702E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48564" y="215694"/>
                <a:ext cx="2082960" cy="13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373ED9-278A-266F-98B2-77028936436B}"/>
                  </a:ext>
                </a:extLst>
              </p14:cNvPr>
              <p14:cNvContentPartPr/>
              <p14:nvPr/>
            </p14:nvContentPartPr>
            <p14:xfrm>
              <a:off x="624960" y="2488320"/>
              <a:ext cx="11189160" cy="401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373ED9-278A-266F-98B2-7702893643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600" y="2478960"/>
                <a:ext cx="11207880" cy="40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1C8E3-8331-4367-BAEE-475B72AF1E9C}"/>
              </a:ext>
            </a:extLst>
          </p:cNvPr>
          <p:cNvGrpSpPr/>
          <p:nvPr/>
        </p:nvGrpSpPr>
        <p:grpSpPr>
          <a:xfrm>
            <a:off x="1272672" y="2561521"/>
            <a:ext cx="9442099" cy="3929348"/>
            <a:chOff x="1625600" y="2209800"/>
            <a:chExt cx="8636000" cy="2743200"/>
          </a:xfrm>
        </p:grpSpPr>
        <p:sp>
          <p:nvSpPr>
            <p:cNvPr id="14339" name="AutoShape 4"/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82" name="AutoShape 13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80" name="AutoShape 17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1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78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9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76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14374" name="AutoShape 6"/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5" name="AutoShape 7"/>
              <p:cNvCxnSpPr>
                <a:cxnSpLocks noChangeShapeType="1"/>
                <a:stCxn id="14339" idx="3"/>
                <a:endCxn id="14374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20" name="AutoShape 9"/>
            <p:cNvCxnSpPr>
              <a:cxnSpLocks noChangeShapeType="1"/>
              <a:stCxn id="14374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7" name="AutoShape 21"/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1"/>
            <p:cNvCxnSpPr>
              <a:cxnSpLocks noChangeShapeType="1"/>
              <a:stCxn id="14339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1"/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1"/>
            <p:cNvCxnSpPr>
              <a:cxnSpLocks noChangeShapeType="1"/>
              <a:stCxn id="14374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14372" name="AutoShape 20"/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3" name="AutoShape 21"/>
              <p:cNvCxnSpPr>
                <a:cxnSpLocks noChangeShapeType="1"/>
                <a:stCxn id="14339" idx="3"/>
                <a:endCxn id="14372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8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9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14370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71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1436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65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60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5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5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14366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67" name="AutoShape 27"/>
              <p:cNvCxnSpPr>
                <a:cxnSpLocks noChangeShapeType="1"/>
                <a:stCxn id="14339" idx="3"/>
                <a:endCxn id="14366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E5195179-668D-4C09-8ACA-5E335C06E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4C7D78-6BDE-10E3-9928-159398271519}"/>
                  </a:ext>
                </a:extLst>
              </p14:cNvPr>
              <p14:cNvContentPartPr/>
              <p14:nvPr/>
            </p14:nvContentPartPr>
            <p14:xfrm>
              <a:off x="453960" y="1981080"/>
              <a:ext cx="8526240" cy="286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4C7D78-6BDE-10E3-9928-159398271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600" y="1971720"/>
                <a:ext cx="8544960" cy="28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8373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987F0E-B918-4644-B879-589BB814A235}"/>
              </a:ext>
            </a:extLst>
          </p:cNvPr>
          <p:cNvGrpSpPr/>
          <p:nvPr/>
        </p:nvGrpSpPr>
        <p:grpSpPr>
          <a:xfrm>
            <a:off x="1270359" y="2221781"/>
            <a:ext cx="9442099" cy="4263189"/>
            <a:chOff x="1625600" y="1976735"/>
            <a:chExt cx="8636000" cy="2976265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CC85BF91-3934-4CD5-A077-63E90B54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C0026804-0EF8-4709-8C38-B0C0CD925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03" name="AutoShape 13">
                <a:extLst>
                  <a:ext uri="{FF2B5EF4-FFF2-40B4-BE49-F238E27FC236}">
                    <a16:creationId xmlns:a16="http://schemas.microsoft.com/office/drawing/2014/main" id="{4E8C4367-56F6-4399-8824-90C553BCF9E3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4" name="Rectangle 7">
                <a:extLst>
                  <a:ext uri="{FF2B5EF4-FFF2-40B4-BE49-F238E27FC236}">
                    <a16:creationId xmlns:a16="http://schemas.microsoft.com/office/drawing/2014/main" id="{EDBCE948-7E51-4086-A518-8F0AE7DD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55" name="Group 61">
              <a:extLst>
                <a:ext uri="{FF2B5EF4-FFF2-40B4-BE49-F238E27FC236}">
                  <a16:creationId xmlns:a16="http://schemas.microsoft.com/office/drawing/2014/main" id="{47850997-E3AE-4FE9-83E3-ED3E8E91D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01" name="AutoShape 17">
                <a:extLst>
                  <a:ext uri="{FF2B5EF4-FFF2-40B4-BE49-F238E27FC236}">
                    <a16:creationId xmlns:a16="http://schemas.microsoft.com/office/drawing/2014/main" id="{82EC720E-F9FF-4EF0-A5E1-53CE3B0A7621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261B55EE-76B6-46BC-8ECF-95D8925D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id="{EEAE34CF-0D91-4983-8AFA-0FD91A9D4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99" name="AutoShape 33">
                <a:extLst>
                  <a:ext uri="{FF2B5EF4-FFF2-40B4-BE49-F238E27FC236}">
                    <a16:creationId xmlns:a16="http://schemas.microsoft.com/office/drawing/2014/main" id="{41292B4D-33E9-4113-86FA-4062D56EE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0" name="Rectangle 7">
                <a:extLst>
                  <a:ext uri="{FF2B5EF4-FFF2-40B4-BE49-F238E27FC236}">
                    <a16:creationId xmlns:a16="http://schemas.microsoft.com/office/drawing/2014/main" id="{08E3E601-82AE-4A78-9FDF-D1BD8010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7" name="Group 65">
              <a:extLst>
                <a:ext uri="{FF2B5EF4-FFF2-40B4-BE49-F238E27FC236}">
                  <a16:creationId xmlns:a16="http://schemas.microsoft.com/office/drawing/2014/main" id="{9BAEB77A-F39C-4D07-AC71-7667819D3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97" name="AutoShape 37">
                <a:extLst>
                  <a:ext uri="{FF2B5EF4-FFF2-40B4-BE49-F238E27FC236}">
                    <a16:creationId xmlns:a16="http://schemas.microsoft.com/office/drawing/2014/main" id="{4C197945-1864-4ECB-877F-83E74A17C0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8" name="Rectangle 7">
                <a:extLst>
                  <a:ext uri="{FF2B5EF4-FFF2-40B4-BE49-F238E27FC236}">
                    <a16:creationId xmlns:a16="http://schemas.microsoft.com/office/drawing/2014/main" id="{3AEDFEBD-4F1B-4F89-BDA9-3B260BFC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7073D08-186E-4A1C-80CD-8A9BF65A189F}"/>
                </a:ext>
              </a:extLst>
            </p:cNvPr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95" name="AutoShape 6">
                <a:extLst>
                  <a:ext uri="{FF2B5EF4-FFF2-40B4-BE49-F238E27FC236}">
                    <a16:creationId xmlns:a16="http://schemas.microsoft.com/office/drawing/2014/main" id="{55B02612-E7B1-403D-9B1B-F5B4EC23C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6" name="AutoShape 7">
                <a:extLst>
                  <a:ext uri="{FF2B5EF4-FFF2-40B4-BE49-F238E27FC236}">
                    <a16:creationId xmlns:a16="http://schemas.microsoft.com/office/drawing/2014/main" id="{FC67DB77-10DD-49DF-806A-BB404A98BEDB}"/>
                  </a:ext>
                </a:extLst>
              </p:cNvPr>
              <p:cNvCxnSpPr>
                <a:cxnSpLocks noChangeShapeType="1"/>
                <a:stCxn id="53" idx="3"/>
                <a:endCxn id="95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9" name="AutoShape 9">
              <a:extLst>
                <a:ext uri="{FF2B5EF4-FFF2-40B4-BE49-F238E27FC236}">
                  <a16:creationId xmlns:a16="http://schemas.microsoft.com/office/drawing/2014/main" id="{3878F6AC-C38A-4238-9EFE-7DC529374309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2D0BBD7E-9AC5-4C33-A6C7-32958C71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1" name="AutoShape 21">
              <a:extLst>
                <a:ext uri="{FF2B5EF4-FFF2-40B4-BE49-F238E27FC236}">
                  <a16:creationId xmlns:a16="http://schemas.microsoft.com/office/drawing/2014/main" id="{3C5822C1-7DEF-48BA-B301-6CFE749FEC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21">
              <a:extLst>
                <a:ext uri="{FF2B5EF4-FFF2-40B4-BE49-F238E27FC236}">
                  <a16:creationId xmlns:a16="http://schemas.microsoft.com/office/drawing/2014/main" id="{5C7C4F4C-95BD-461F-952C-00CE165DA955}"/>
                </a:ext>
              </a:extLst>
            </p:cNvPr>
            <p:cNvCxnSpPr>
              <a:cxnSpLocks noChangeShapeType="1"/>
              <a:stCxn id="53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21">
              <a:extLst>
                <a:ext uri="{FF2B5EF4-FFF2-40B4-BE49-F238E27FC236}">
                  <a16:creationId xmlns:a16="http://schemas.microsoft.com/office/drawing/2014/main" id="{8F2A6F20-0C0A-4831-87D2-8AD8F91AEF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21">
              <a:extLst>
                <a:ext uri="{FF2B5EF4-FFF2-40B4-BE49-F238E27FC236}">
                  <a16:creationId xmlns:a16="http://schemas.microsoft.com/office/drawing/2014/main" id="{020242C2-F5D7-4E19-8BF1-7389BAC17FA4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09FD0C-FE99-4058-A989-5749379E42B7}"/>
                </a:ext>
              </a:extLst>
            </p:cNvPr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93" name="AutoShape 20">
                <a:extLst>
                  <a:ext uri="{FF2B5EF4-FFF2-40B4-BE49-F238E27FC236}">
                    <a16:creationId xmlns:a16="http://schemas.microsoft.com/office/drawing/2014/main" id="{B7FD3ADA-5A3E-40BA-80D9-98F7669C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4" name="AutoShape 21">
                <a:extLst>
                  <a:ext uri="{FF2B5EF4-FFF2-40B4-BE49-F238E27FC236}">
                    <a16:creationId xmlns:a16="http://schemas.microsoft.com/office/drawing/2014/main" id="{D1118E4D-C1B2-4515-87CF-EDAAAE657AAD}"/>
                  </a:ext>
                </a:extLst>
              </p:cNvPr>
              <p:cNvCxnSpPr>
                <a:cxnSpLocks noChangeShapeType="1"/>
                <a:stCxn id="53" idx="3"/>
                <a:endCxn id="93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6" name="Group 58">
              <a:extLst>
                <a:ext uri="{FF2B5EF4-FFF2-40B4-BE49-F238E27FC236}">
                  <a16:creationId xmlns:a16="http://schemas.microsoft.com/office/drawing/2014/main" id="{D5B4D278-B359-4ACA-96B6-6DFF6DAF8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9" name="AutoShape 23">
                <a:extLst>
                  <a:ext uri="{FF2B5EF4-FFF2-40B4-BE49-F238E27FC236}">
                    <a16:creationId xmlns:a16="http://schemas.microsoft.com/office/drawing/2014/main" id="{1A241701-5E71-4D7D-8B00-4FC1C4838F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0" name="Rectangle 7">
                <a:extLst>
                  <a:ext uri="{FF2B5EF4-FFF2-40B4-BE49-F238E27FC236}">
                    <a16:creationId xmlns:a16="http://schemas.microsoft.com/office/drawing/2014/main" id="{A2F82B88-FABB-4668-863D-B784C911B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91" name="AutoShape 21">
                <a:extLst>
                  <a:ext uri="{FF2B5EF4-FFF2-40B4-BE49-F238E27FC236}">
                    <a16:creationId xmlns:a16="http://schemas.microsoft.com/office/drawing/2014/main" id="{2EDB46AC-2864-4067-8852-973712C29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21">
                <a:extLst>
                  <a:ext uri="{FF2B5EF4-FFF2-40B4-BE49-F238E27FC236}">
                    <a16:creationId xmlns:a16="http://schemas.microsoft.com/office/drawing/2014/main" id="{21BC38B6-9946-4233-8224-8AAD541DDD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60">
              <a:extLst>
                <a:ext uri="{FF2B5EF4-FFF2-40B4-BE49-F238E27FC236}">
                  <a16:creationId xmlns:a16="http://schemas.microsoft.com/office/drawing/2014/main" id="{8FF26583-2645-4D40-9850-C9185BC9A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5" name="AutoShape 29">
                <a:extLst>
                  <a:ext uri="{FF2B5EF4-FFF2-40B4-BE49-F238E27FC236}">
                    <a16:creationId xmlns:a16="http://schemas.microsoft.com/office/drawing/2014/main" id="{1F5156D3-C926-4495-ACBC-817813D53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6" name="Rectangle 7">
                <a:extLst>
                  <a:ext uri="{FF2B5EF4-FFF2-40B4-BE49-F238E27FC236}">
                    <a16:creationId xmlns:a16="http://schemas.microsoft.com/office/drawing/2014/main" id="{83FB3D26-3907-47AD-935F-965F722FD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87" name="AutoShape 21">
                <a:extLst>
                  <a:ext uri="{FF2B5EF4-FFF2-40B4-BE49-F238E27FC236}">
                    <a16:creationId xmlns:a16="http://schemas.microsoft.com/office/drawing/2014/main" id="{27776F55-3640-47A2-9276-EB0C8FA481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1">
                <a:extLst>
                  <a:ext uri="{FF2B5EF4-FFF2-40B4-BE49-F238E27FC236}">
                    <a16:creationId xmlns:a16="http://schemas.microsoft.com/office/drawing/2014/main" id="{8EBDDA3F-3308-436E-B385-C277BD06F0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9" name="Group 64">
              <a:extLst>
                <a:ext uri="{FF2B5EF4-FFF2-40B4-BE49-F238E27FC236}">
                  <a16:creationId xmlns:a16="http://schemas.microsoft.com/office/drawing/2014/main" id="{28126098-5391-410F-AD25-B859D638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83" name="AutoShape 33">
                <a:extLst>
                  <a:ext uri="{FF2B5EF4-FFF2-40B4-BE49-F238E27FC236}">
                    <a16:creationId xmlns:a16="http://schemas.microsoft.com/office/drawing/2014/main" id="{2D9901E4-3814-49D1-A230-CD4BC7D5E5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Rectangle 7">
                <a:extLst>
                  <a:ext uri="{FF2B5EF4-FFF2-40B4-BE49-F238E27FC236}">
                    <a16:creationId xmlns:a16="http://schemas.microsoft.com/office/drawing/2014/main" id="{180EAC70-AD48-41BD-9F36-A22C22DD2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B5686350-4DDB-4B56-9FBA-7F1D2040B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81" name="AutoShape 37">
                <a:extLst>
                  <a:ext uri="{FF2B5EF4-FFF2-40B4-BE49-F238E27FC236}">
                    <a16:creationId xmlns:a16="http://schemas.microsoft.com/office/drawing/2014/main" id="{A7C0FE7B-E7F7-4EED-A3B0-6971010BC4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18FBA9A0-868B-4B0F-AEB5-FA0E2508F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40A04D-7824-4198-ADF7-4CB5C0CAAF98}"/>
                </a:ext>
              </a:extLst>
            </p:cNvPr>
            <p:cNvSpPr txBox="1"/>
            <p:nvPr/>
          </p:nvSpPr>
          <p:spPr>
            <a:xfrm>
              <a:off x="2250142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156BD0-1B5C-430D-BFC6-D3BF71428DF7}"/>
                </a:ext>
              </a:extLst>
            </p:cNvPr>
            <p:cNvSpPr txBox="1"/>
            <p:nvPr/>
          </p:nvSpPr>
          <p:spPr>
            <a:xfrm>
              <a:off x="5257800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669FE9-444A-4B6E-A6D4-D0BC1266EECF}"/>
                </a:ext>
              </a:extLst>
            </p:cNvPr>
            <p:cNvSpPr txBox="1"/>
            <p:nvPr/>
          </p:nvSpPr>
          <p:spPr>
            <a:xfrm>
              <a:off x="8327301" y="3272135"/>
              <a:ext cx="359500" cy="408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F26E67-AC8C-4394-890C-96B3BED32106}"/>
                </a:ext>
              </a:extLst>
            </p:cNvPr>
            <p:cNvSpPr txBox="1"/>
            <p:nvPr/>
          </p:nvSpPr>
          <p:spPr>
            <a:xfrm>
              <a:off x="5334000" y="19767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8" name="Group 61">
              <a:extLst>
                <a:ext uri="{FF2B5EF4-FFF2-40B4-BE49-F238E27FC236}">
                  <a16:creationId xmlns:a16="http://schemas.microsoft.com/office/drawing/2014/main" id="{AD1D4B88-0823-4A8B-B177-1FB31CD44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79" name="AutoShape 26">
                <a:extLst>
                  <a:ext uri="{FF2B5EF4-FFF2-40B4-BE49-F238E27FC236}">
                    <a16:creationId xmlns:a16="http://schemas.microsoft.com/office/drawing/2014/main" id="{1A3E7E56-1FC9-44B9-89B1-AE7326F8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80" name="AutoShape 27">
                <a:extLst>
                  <a:ext uri="{FF2B5EF4-FFF2-40B4-BE49-F238E27FC236}">
                    <a16:creationId xmlns:a16="http://schemas.microsoft.com/office/drawing/2014/main" id="{92648BCF-46AF-4718-929D-6272DE1C43C0}"/>
                  </a:ext>
                </a:extLst>
              </p:cNvPr>
              <p:cNvCxnSpPr>
                <a:cxnSpLocks noChangeShapeType="1"/>
                <a:stCxn id="53" idx="3"/>
                <a:endCxn id="79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4F6E5496-BFBA-4287-A317-8E9149E6D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5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BD261-D828-4418-8CE9-4CAC4BEB4CE2}"/>
              </a:ext>
            </a:extLst>
          </p:cNvPr>
          <p:cNvGrpSpPr/>
          <p:nvPr/>
        </p:nvGrpSpPr>
        <p:grpSpPr>
          <a:xfrm>
            <a:off x="3861421" y="1600200"/>
            <a:ext cx="4343399" cy="3754518"/>
            <a:chOff x="3861421" y="1600200"/>
            <a:chExt cx="4343399" cy="3754518"/>
          </a:xfrm>
        </p:grpSpPr>
        <p:sp>
          <p:nvSpPr>
            <p:cNvPr id="4" name="Triangle 25">
              <a:extLst>
                <a:ext uri="{FF2B5EF4-FFF2-40B4-BE49-F238E27FC236}">
                  <a16:creationId xmlns:a16="http://schemas.microsoft.com/office/drawing/2014/main" id="{1677E7F7-056C-4336-9841-C04E971F7A63}"/>
                </a:ext>
              </a:extLst>
            </p:cNvPr>
            <p:cNvSpPr/>
            <p:nvPr/>
          </p:nvSpPr>
          <p:spPr>
            <a:xfrm>
              <a:off x="5638800" y="160020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33381F1-ED89-4280-BEC0-4F039582352D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>
              <a:off x="4773957" y="2154319"/>
              <a:ext cx="1194422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D24440-9B47-49DA-B6D3-A0B864DA7066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5968379" y="2154319"/>
              <a:ext cx="1194421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201DFBB2-AB8E-487E-A5A5-67C1FE5A7712}"/>
                </a:ext>
              </a:extLst>
            </p:cNvPr>
            <p:cNvSpPr/>
            <p:nvPr/>
          </p:nvSpPr>
          <p:spPr>
            <a:xfrm rot="10800000">
              <a:off x="4444378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25">
              <a:extLst>
                <a:ext uri="{FF2B5EF4-FFF2-40B4-BE49-F238E27FC236}">
                  <a16:creationId xmlns:a16="http://schemas.microsoft.com/office/drawing/2014/main" id="{05513B7E-6AFA-4751-8BF4-BD8D2E8CCE1A}"/>
                </a:ext>
              </a:extLst>
            </p:cNvPr>
            <p:cNvSpPr/>
            <p:nvPr/>
          </p:nvSpPr>
          <p:spPr>
            <a:xfrm rot="10800000">
              <a:off x="6833223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F09C9AE-4BCD-4828-9903-2D108F32D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3745158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8F2289-F6E5-44BC-B36B-F58639DE2371}"/>
                </a:ext>
              </a:extLst>
            </p:cNvPr>
            <p:cNvCxnSpPr>
              <a:cxnSpLocks/>
            </p:cNvCxnSpPr>
            <p:nvPr/>
          </p:nvCxnSpPr>
          <p:spPr>
            <a:xfrm>
              <a:off x="4773958" y="3745158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32997D-2687-4397-8C6C-FD3E6BA6E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42" y="3745157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3EA200A-7547-4EDD-82AC-6C9E919439DA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0" y="3745157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464C080B-EE98-4188-9CEB-58F153CBE5FD}"/>
                </a:ext>
              </a:extLst>
            </p:cNvPr>
            <p:cNvSpPr/>
            <p:nvPr/>
          </p:nvSpPr>
          <p:spPr>
            <a:xfrm>
              <a:off x="3861421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40951932-42D3-4DA1-BB6F-922934E342B1}"/>
                </a:ext>
              </a:extLst>
            </p:cNvPr>
            <p:cNvSpPr/>
            <p:nvPr/>
          </p:nvSpPr>
          <p:spPr>
            <a:xfrm>
              <a:off x="5156820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5">
              <a:extLst>
                <a:ext uri="{FF2B5EF4-FFF2-40B4-BE49-F238E27FC236}">
                  <a16:creationId xmlns:a16="http://schemas.microsoft.com/office/drawing/2014/main" id="{80727839-B2A6-4AF0-91AA-648D8C69D4AB}"/>
                </a:ext>
              </a:extLst>
            </p:cNvPr>
            <p:cNvSpPr/>
            <p:nvPr/>
          </p:nvSpPr>
          <p:spPr>
            <a:xfrm>
              <a:off x="62502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2B34653-DDF6-41ED-96CC-2C8B12711F97}"/>
                </a:ext>
              </a:extLst>
            </p:cNvPr>
            <p:cNvSpPr/>
            <p:nvPr/>
          </p:nvSpPr>
          <p:spPr>
            <a:xfrm>
              <a:off x="75456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2029E32-50FF-4C38-AAD6-CE190DE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</p:spTree>
    <p:extLst>
      <p:ext uri="{BB962C8B-B14F-4D97-AF65-F5344CB8AC3E}">
        <p14:creationId xmlns:p14="http://schemas.microsoft.com/office/powerpoint/2010/main" val="269157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  <p:sp>
        <p:nvSpPr>
          <p:cNvPr id="7" name="Triangle 25">
            <a:extLst>
              <a:ext uri="{FF2B5EF4-FFF2-40B4-BE49-F238E27FC236}">
                <a16:creationId xmlns:a16="http://schemas.microsoft.com/office/drawing/2014/main" id="{5C396ACA-FD19-4E37-A687-79020F7639D6}"/>
              </a:ext>
            </a:extLst>
          </p:cNvPr>
          <p:cNvSpPr/>
          <p:nvPr/>
        </p:nvSpPr>
        <p:spPr>
          <a:xfrm>
            <a:off x="5638800" y="16002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E4CCF5-106D-46C3-A58D-C62316ED0536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773957" y="2154319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B8551-75E2-4F1A-8054-E2FF609B84D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968379" y="2154319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5">
            <a:extLst>
              <a:ext uri="{FF2B5EF4-FFF2-40B4-BE49-F238E27FC236}">
                <a16:creationId xmlns:a16="http://schemas.microsoft.com/office/drawing/2014/main" id="{7EDD1C29-A35A-46A1-9AF6-B5A5138D1C42}"/>
              </a:ext>
            </a:extLst>
          </p:cNvPr>
          <p:cNvSpPr/>
          <p:nvPr/>
        </p:nvSpPr>
        <p:spPr>
          <a:xfrm>
            <a:off x="4444378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25">
            <a:extLst>
              <a:ext uri="{FF2B5EF4-FFF2-40B4-BE49-F238E27FC236}">
                <a16:creationId xmlns:a16="http://schemas.microsoft.com/office/drawing/2014/main" id="{1BEB32A1-259B-428F-B063-93EFAB640BC3}"/>
              </a:ext>
            </a:extLst>
          </p:cNvPr>
          <p:cNvSpPr/>
          <p:nvPr/>
        </p:nvSpPr>
        <p:spPr>
          <a:xfrm>
            <a:off x="6833223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5C94B-4365-47E9-82C5-D8F17AB564AB}"/>
              </a:ext>
            </a:extLst>
          </p:cNvPr>
          <p:cNvCxnSpPr>
            <a:cxnSpLocks/>
          </p:cNvCxnSpPr>
          <p:nvPr/>
        </p:nvCxnSpPr>
        <p:spPr>
          <a:xfrm flipH="1">
            <a:off x="4191000" y="374515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7FC880-6841-472B-A38D-72C4EEAFE11B}"/>
              </a:ext>
            </a:extLst>
          </p:cNvPr>
          <p:cNvCxnSpPr>
            <a:cxnSpLocks/>
          </p:cNvCxnSpPr>
          <p:nvPr/>
        </p:nvCxnSpPr>
        <p:spPr>
          <a:xfrm>
            <a:off x="4773958" y="374515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E6A56-5022-4880-AD38-F50E3057C921}"/>
              </a:ext>
            </a:extLst>
          </p:cNvPr>
          <p:cNvCxnSpPr>
            <a:cxnSpLocks/>
          </p:cNvCxnSpPr>
          <p:nvPr/>
        </p:nvCxnSpPr>
        <p:spPr>
          <a:xfrm flipH="1">
            <a:off x="6579842" y="3745157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C9932F-C5AB-4DAB-935C-DC4E15088977}"/>
              </a:ext>
            </a:extLst>
          </p:cNvPr>
          <p:cNvCxnSpPr>
            <a:cxnSpLocks/>
          </p:cNvCxnSpPr>
          <p:nvPr/>
        </p:nvCxnSpPr>
        <p:spPr>
          <a:xfrm>
            <a:off x="7162800" y="3745157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152F29-A0F7-42B1-9D20-F2F942DD2F38}"/>
              </a:ext>
            </a:extLst>
          </p:cNvPr>
          <p:cNvSpPr txBox="1"/>
          <p:nvPr/>
        </p:nvSpPr>
        <p:spPr>
          <a:xfrm>
            <a:off x="7509482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+8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99F11C-DA8F-405E-A77A-C39A108F2AE5}"/>
              </a:ext>
            </a:extLst>
          </p:cNvPr>
          <p:cNvSpPr txBox="1"/>
          <p:nvPr/>
        </p:nvSpPr>
        <p:spPr>
          <a:xfrm>
            <a:off x="6199829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BBDE1-FC13-4BE3-A1DD-F19078B2589C}"/>
              </a:ext>
            </a:extLst>
          </p:cNvPr>
          <p:cNvSpPr txBox="1"/>
          <p:nvPr/>
        </p:nvSpPr>
        <p:spPr>
          <a:xfrm>
            <a:off x="3822735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-8</a:t>
            </a:r>
          </a:p>
        </p:txBody>
      </p:sp>
      <p:sp>
        <p:nvSpPr>
          <p:cNvPr id="16" name="Triangle 25">
            <a:extLst>
              <a:ext uri="{FF2B5EF4-FFF2-40B4-BE49-F238E27FC236}">
                <a16:creationId xmlns:a16="http://schemas.microsoft.com/office/drawing/2014/main" id="{D81BCAA0-69DD-478F-BAB5-9027E7B6EDC1}"/>
              </a:ext>
            </a:extLst>
          </p:cNvPr>
          <p:cNvSpPr/>
          <p:nvPr/>
        </p:nvSpPr>
        <p:spPr>
          <a:xfrm>
            <a:off x="5156820" y="4800599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FD4DA-821B-42AC-96DF-CF5B8AC6AA3B}"/>
              </a:ext>
            </a:extLst>
          </p:cNvPr>
          <p:cNvCxnSpPr>
            <a:cxnSpLocks/>
          </p:cNvCxnSpPr>
          <p:nvPr/>
        </p:nvCxnSpPr>
        <p:spPr>
          <a:xfrm flipH="1">
            <a:off x="4903439" y="535471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07716C-9629-4FFD-AED1-3D194AB7BC45}"/>
              </a:ext>
            </a:extLst>
          </p:cNvPr>
          <p:cNvCxnSpPr>
            <a:cxnSpLocks/>
          </p:cNvCxnSpPr>
          <p:nvPr/>
        </p:nvCxnSpPr>
        <p:spPr>
          <a:xfrm>
            <a:off x="5486397" y="535471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7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A6E99-34B5-450C-B65D-950DFAFF8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6"/>
          <a:stretch/>
        </p:blipFill>
        <p:spPr>
          <a:xfrm>
            <a:off x="152400" y="1219200"/>
            <a:ext cx="5715000" cy="44902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7347926D-BD10-A708-09ED-DEF46C752107}"/>
              </a:ext>
            </a:extLst>
          </p:cNvPr>
          <p:cNvSpPr/>
          <p:nvPr/>
        </p:nvSpPr>
        <p:spPr>
          <a:xfrm>
            <a:off x="8944707" y="51698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4C9519-AF01-34B8-584D-29F40BD468E1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8079864" y="1071107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CCED4F-B762-9D70-6D12-860DBC93394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274286" y="1071107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25">
            <a:extLst>
              <a:ext uri="{FF2B5EF4-FFF2-40B4-BE49-F238E27FC236}">
                <a16:creationId xmlns:a16="http://schemas.microsoft.com/office/drawing/2014/main" id="{4A498820-48FB-B54E-D4C4-3D23F1AAB798}"/>
              </a:ext>
            </a:extLst>
          </p:cNvPr>
          <p:cNvSpPr/>
          <p:nvPr/>
        </p:nvSpPr>
        <p:spPr>
          <a:xfrm>
            <a:off x="7750285" y="2107826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25">
            <a:extLst>
              <a:ext uri="{FF2B5EF4-FFF2-40B4-BE49-F238E27FC236}">
                <a16:creationId xmlns:a16="http://schemas.microsoft.com/office/drawing/2014/main" id="{3BEAA9DA-AF1E-8363-F9D9-BCDEF3CC8092}"/>
              </a:ext>
            </a:extLst>
          </p:cNvPr>
          <p:cNvSpPr/>
          <p:nvPr/>
        </p:nvSpPr>
        <p:spPr>
          <a:xfrm>
            <a:off x="10139130" y="2107826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400069-3A08-FB53-CDF0-016F7BB69DA7}"/>
              </a:ext>
            </a:extLst>
          </p:cNvPr>
          <p:cNvCxnSpPr>
            <a:cxnSpLocks/>
          </p:cNvCxnSpPr>
          <p:nvPr/>
        </p:nvCxnSpPr>
        <p:spPr>
          <a:xfrm flipH="1">
            <a:off x="7496907" y="2661946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4EEA49-BCD6-84FB-8CCC-452F1C308535}"/>
              </a:ext>
            </a:extLst>
          </p:cNvPr>
          <p:cNvCxnSpPr>
            <a:cxnSpLocks/>
          </p:cNvCxnSpPr>
          <p:nvPr/>
        </p:nvCxnSpPr>
        <p:spPr>
          <a:xfrm>
            <a:off x="8079865" y="2661946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231746-4CB6-5D30-D741-34132B2FEA9D}"/>
              </a:ext>
            </a:extLst>
          </p:cNvPr>
          <p:cNvCxnSpPr>
            <a:cxnSpLocks/>
          </p:cNvCxnSpPr>
          <p:nvPr/>
        </p:nvCxnSpPr>
        <p:spPr>
          <a:xfrm flipH="1">
            <a:off x="9885749" y="2661945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7EF727-8B5A-8A5B-CD7F-A03C38C7FADC}"/>
              </a:ext>
            </a:extLst>
          </p:cNvPr>
          <p:cNvCxnSpPr>
            <a:cxnSpLocks/>
          </p:cNvCxnSpPr>
          <p:nvPr/>
        </p:nvCxnSpPr>
        <p:spPr>
          <a:xfrm>
            <a:off x="10468707" y="2661945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FF51E6-3BF7-0869-A46E-6B3DE567FA88}"/>
              </a:ext>
            </a:extLst>
          </p:cNvPr>
          <p:cNvSpPr txBox="1"/>
          <p:nvPr/>
        </p:nvSpPr>
        <p:spPr>
          <a:xfrm>
            <a:off x="10815389" y="371738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+8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DF054-5708-B3EB-7323-27901D832FC6}"/>
              </a:ext>
            </a:extLst>
          </p:cNvPr>
          <p:cNvSpPr txBox="1"/>
          <p:nvPr/>
        </p:nvSpPr>
        <p:spPr>
          <a:xfrm>
            <a:off x="9505736" y="371738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FBC8F-2600-6AF7-D5D6-D350626587F1}"/>
              </a:ext>
            </a:extLst>
          </p:cNvPr>
          <p:cNvSpPr txBox="1"/>
          <p:nvPr/>
        </p:nvSpPr>
        <p:spPr>
          <a:xfrm>
            <a:off x="7128642" y="371738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-8</a:t>
            </a:r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A98B5620-1521-40CD-F3CD-E43A6946EEFF}"/>
              </a:ext>
            </a:extLst>
          </p:cNvPr>
          <p:cNvSpPr/>
          <p:nvPr/>
        </p:nvSpPr>
        <p:spPr>
          <a:xfrm>
            <a:off x="8462727" y="3717387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9276DA-E41E-7993-8178-4CD020DD9E0B}"/>
              </a:ext>
            </a:extLst>
          </p:cNvPr>
          <p:cNvCxnSpPr>
            <a:cxnSpLocks/>
          </p:cNvCxnSpPr>
          <p:nvPr/>
        </p:nvCxnSpPr>
        <p:spPr>
          <a:xfrm flipH="1">
            <a:off x="8209346" y="4271506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3B85FA-68B9-C6D6-628B-8E6A7F835228}"/>
              </a:ext>
            </a:extLst>
          </p:cNvPr>
          <p:cNvCxnSpPr>
            <a:cxnSpLocks/>
          </p:cNvCxnSpPr>
          <p:nvPr/>
        </p:nvCxnSpPr>
        <p:spPr>
          <a:xfrm>
            <a:off x="8792304" y="4271506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F3AFC68-EDE8-10EC-00F1-D5976215980E}"/>
                  </a:ext>
                </a:extLst>
              </p14:cNvPr>
              <p14:cNvContentPartPr/>
              <p14:nvPr/>
            </p14:nvContentPartPr>
            <p14:xfrm>
              <a:off x="2634840" y="2232720"/>
              <a:ext cx="2816640" cy="2252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F3AFC68-EDE8-10EC-00F1-D597621598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5480" y="2223360"/>
                <a:ext cx="2835360" cy="22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0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82EB-22AC-4466-8EBF-8C4D38C0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B3C199E-A583-A0A6-6D0F-061272418055}"/>
              </a:ext>
            </a:extLst>
          </p:cNvPr>
          <p:cNvGrpSpPr/>
          <p:nvPr/>
        </p:nvGrpSpPr>
        <p:grpSpPr>
          <a:xfrm>
            <a:off x="7156778" y="516988"/>
            <a:ext cx="4343399" cy="3754518"/>
            <a:chOff x="3861421" y="1600200"/>
            <a:chExt cx="4343399" cy="3754518"/>
          </a:xfrm>
        </p:grpSpPr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12A01F54-1FA0-2193-4A64-DF06F3C71D76}"/>
                </a:ext>
              </a:extLst>
            </p:cNvPr>
            <p:cNvSpPr/>
            <p:nvPr/>
          </p:nvSpPr>
          <p:spPr>
            <a:xfrm>
              <a:off x="5638800" y="160020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78B00FB-D526-D5B9-FBBF-16C42634E61C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H="1">
              <a:off x="4773957" y="2154319"/>
              <a:ext cx="1194422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BBB44C4-7A4E-B0E9-99A2-DB8FAB629E8E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5968379" y="2154319"/>
              <a:ext cx="1194421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A8A5680F-8540-58C6-4D5C-B3317E419AEA}"/>
                </a:ext>
              </a:extLst>
            </p:cNvPr>
            <p:cNvSpPr/>
            <p:nvPr/>
          </p:nvSpPr>
          <p:spPr>
            <a:xfrm rot="10800000">
              <a:off x="4444378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5">
              <a:extLst>
                <a:ext uri="{FF2B5EF4-FFF2-40B4-BE49-F238E27FC236}">
                  <a16:creationId xmlns:a16="http://schemas.microsoft.com/office/drawing/2014/main" id="{A648AC7F-2861-DEC2-CC3B-20ED37B1D5A3}"/>
                </a:ext>
              </a:extLst>
            </p:cNvPr>
            <p:cNvSpPr/>
            <p:nvPr/>
          </p:nvSpPr>
          <p:spPr>
            <a:xfrm rot="10800000">
              <a:off x="6833223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88FC4C3-5EF1-94A3-7D32-4C9AB184F0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3745158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DA3C211-4209-FB1E-349C-884B78989B5E}"/>
                </a:ext>
              </a:extLst>
            </p:cNvPr>
            <p:cNvCxnSpPr>
              <a:cxnSpLocks/>
            </p:cNvCxnSpPr>
            <p:nvPr/>
          </p:nvCxnSpPr>
          <p:spPr>
            <a:xfrm>
              <a:off x="4773958" y="3745158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93E40A6-794D-C73F-FCF2-166E1D11F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42" y="3745157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93946C4-B296-46FA-CB9E-3F08783B2D2F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0" y="3745157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iangle 25">
              <a:extLst>
                <a:ext uri="{FF2B5EF4-FFF2-40B4-BE49-F238E27FC236}">
                  <a16:creationId xmlns:a16="http://schemas.microsoft.com/office/drawing/2014/main" id="{B2A87B3B-5AD8-4C2A-267A-17FD8264C2D4}"/>
                </a:ext>
              </a:extLst>
            </p:cNvPr>
            <p:cNvSpPr/>
            <p:nvPr/>
          </p:nvSpPr>
          <p:spPr>
            <a:xfrm>
              <a:off x="3861421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iangle 25">
              <a:extLst>
                <a:ext uri="{FF2B5EF4-FFF2-40B4-BE49-F238E27FC236}">
                  <a16:creationId xmlns:a16="http://schemas.microsoft.com/office/drawing/2014/main" id="{E9A67946-9E8E-2F0A-A562-998E41DD7250}"/>
                </a:ext>
              </a:extLst>
            </p:cNvPr>
            <p:cNvSpPr/>
            <p:nvPr/>
          </p:nvSpPr>
          <p:spPr>
            <a:xfrm>
              <a:off x="5156820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iangle 25">
              <a:extLst>
                <a:ext uri="{FF2B5EF4-FFF2-40B4-BE49-F238E27FC236}">
                  <a16:creationId xmlns:a16="http://schemas.microsoft.com/office/drawing/2014/main" id="{6CA723F1-95D5-9A57-E401-4BDB6C6AA864}"/>
                </a:ext>
              </a:extLst>
            </p:cNvPr>
            <p:cNvSpPr/>
            <p:nvPr/>
          </p:nvSpPr>
          <p:spPr>
            <a:xfrm>
              <a:off x="62502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25">
              <a:extLst>
                <a:ext uri="{FF2B5EF4-FFF2-40B4-BE49-F238E27FC236}">
                  <a16:creationId xmlns:a16="http://schemas.microsoft.com/office/drawing/2014/main" id="{BCF6DD98-C7F3-72DE-70F7-244AA25D1626}"/>
                </a:ext>
              </a:extLst>
            </p:cNvPr>
            <p:cNvSpPr/>
            <p:nvPr/>
          </p:nvSpPr>
          <p:spPr>
            <a:xfrm>
              <a:off x="75456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697623-8FA9-42C3-8C2F-76BF07C7A850}"/>
                  </a:ext>
                </a:extLst>
              </p14:cNvPr>
              <p14:cNvContentPartPr/>
              <p14:nvPr/>
            </p14:nvContentPartPr>
            <p14:xfrm>
              <a:off x="508680" y="4380840"/>
              <a:ext cx="3477960" cy="1857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697623-8FA9-42C3-8C2F-76BF07C7A8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320" y="4371480"/>
                <a:ext cx="3496680" cy="18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34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5715000" y="1447800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blipFill>
                <a:blip r:embed="rId4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375E6A-BAE5-4785-9893-073D4738AB7A}"/>
              </a:ext>
            </a:extLst>
          </p:cNvPr>
          <p:cNvGrpSpPr/>
          <p:nvPr/>
        </p:nvGrpSpPr>
        <p:grpSpPr>
          <a:xfrm>
            <a:off x="5715337" y="5459045"/>
            <a:ext cx="954505" cy="1119557"/>
            <a:chOff x="7184647" y="4953450"/>
            <a:chExt cx="954505" cy="111955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83D8D6FB-1EC9-47C7-A2C7-E23753411DC8}"/>
                </a:ext>
              </a:extLst>
            </p:cNvPr>
            <p:cNvSpPr/>
            <p:nvPr/>
          </p:nvSpPr>
          <p:spPr>
            <a:xfrm rot="10800000">
              <a:off x="7371348" y="4953450"/>
              <a:ext cx="485695" cy="385427"/>
            </a:xfrm>
            <a:prstGeom prst="triangle">
              <a:avLst/>
            </a:prstGeom>
            <a:solidFill>
              <a:srgbClr val="CA000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AAD864-238F-4580-898B-A8A6C5968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4647" y="5338877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0E3C16-9F60-4C5D-A4FD-BC20CAE67B97}"/>
                </a:ext>
              </a:extLst>
            </p:cNvPr>
            <p:cNvCxnSpPr>
              <a:cxnSpLocks/>
            </p:cNvCxnSpPr>
            <p:nvPr/>
          </p:nvCxnSpPr>
          <p:spPr>
            <a:xfrm>
              <a:off x="7614195" y="5338877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4AD45-E3E5-44B2-A411-46B44DDC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C9F7CB-CB63-BCAF-ACDE-1E1A5582436B}"/>
                  </a:ext>
                </a:extLst>
              </p14:cNvPr>
              <p14:cNvContentPartPr/>
              <p14:nvPr/>
            </p14:nvContentPartPr>
            <p14:xfrm>
              <a:off x="8091720" y="153360"/>
              <a:ext cx="3721320" cy="70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C9F7CB-CB63-BCAF-ACDE-1E1A558243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9360" y="144000"/>
                <a:ext cx="11052720" cy="64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EA3664-D391-F83B-6BF6-CAF15D03A303}"/>
                  </a:ext>
                </a:extLst>
              </p14:cNvPr>
              <p14:cNvContentPartPr/>
              <p14:nvPr/>
            </p14:nvContentPartPr>
            <p14:xfrm>
              <a:off x="6635520" y="1366920"/>
              <a:ext cx="3380400" cy="158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EA3664-D391-F83B-6BF6-CAF15D03A3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6160" y="1357560"/>
                <a:ext cx="3399120" cy="16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ED8412-BCDF-4756-BC63-98C2FA475C0C}"/>
              </a:ext>
            </a:extLst>
          </p:cNvPr>
          <p:cNvGrpSpPr/>
          <p:nvPr/>
        </p:nvGrpSpPr>
        <p:grpSpPr>
          <a:xfrm>
            <a:off x="181248" y="5144638"/>
            <a:ext cx="954504" cy="734130"/>
            <a:chOff x="7184648" y="5338877"/>
            <a:chExt cx="954504" cy="73413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C56908-0232-413B-9184-3A70BFFBBDF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84648" y="5338877"/>
              <a:ext cx="429546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22754-C7B2-4CC6-AE13-772F6309323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614194" y="5338877"/>
              <a:ext cx="524958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024CB-740B-4BB2-9841-79488E1DAE11}"/>
              </a:ext>
            </a:extLst>
          </p:cNvPr>
          <p:cNvGrpSpPr/>
          <p:nvPr/>
        </p:nvGrpSpPr>
        <p:grpSpPr>
          <a:xfrm>
            <a:off x="1447800" y="5144639"/>
            <a:ext cx="954505" cy="752009"/>
            <a:chOff x="7184647" y="5320998"/>
            <a:chExt cx="954505" cy="7520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D360E32-9B1D-4569-827A-1E308127F0F6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184647" y="5320998"/>
              <a:ext cx="432264" cy="738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16791-487D-43C9-8F01-BCEDEBCF2719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7616911" y="5320998"/>
              <a:ext cx="522241" cy="75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CECC54-C7BF-4CE4-B8FF-7D7FA54B16F7}"/>
              </a:ext>
            </a:extLst>
          </p:cNvPr>
          <p:cNvSpPr/>
          <p:nvPr/>
        </p:nvSpPr>
        <p:spPr>
          <a:xfrm>
            <a:off x="418770" y="4759210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DD6649-45D7-4633-BDDA-18E821223CF2}"/>
              </a:ext>
            </a:extLst>
          </p:cNvPr>
          <p:cNvSpPr/>
          <p:nvPr/>
        </p:nvSpPr>
        <p:spPr>
          <a:xfrm>
            <a:off x="1688040" y="4759211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57E1D7-2FB8-96DC-B5BA-E8F86CCD8C7C}"/>
                  </a:ext>
                </a:extLst>
              </p14:cNvPr>
              <p14:cNvContentPartPr/>
              <p14:nvPr/>
            </p14:nvContentPartPr>
            <p14:xfrm>
              <a:off x="482400" y="2881440"/>
              <a:ext cx="8209080" cy="155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57E1D7-2FB8-96DC-B5BA-E8F86CCD8C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040" y="2027520"/>
                <a:ext cx="8227800" cy="24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D0E3D96-D76F-FE30-17DF-B2B05E366D2A}"/>
                  </a:ext>
                </a:extLst>
              </p14:cNvPr>
              <p14:cNvContentPartPr/>
              <p14:nvPr/>
            </p14:nvContentPartPr>
            <p14:xfrm>
              <a:off x="259920" y="3212640"/>
              <a:ext cx="11210760" cy="99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D0E3D96-D76F-FE30-17DF-B2B05E366D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560" y="3203280"/>
                <a:ext cx="1122948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27C8E5-984A-628D-FFEB-C7E93D93880E}"/>
                  </a:ext>
                </a:extLst>
              </p14:cNvPr>
              <p14:cNvContentPartPr/>
              <p14:nvPr/>
            </p14:nvContentPartPr>
            <p14:xfrm>
              <a:off x="607680" y="984600"/>
              <a:ext cx="4096080" cy="345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27C8E5-984A-628D-FFEB-C7E93D9388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8320" y="975240"/>
                <a:ext cx="4114800" cy="34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581400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Zero-Sum Games (Minimax)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Evaluation Functions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Search Efficiency (α-β Pruning)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Games of Chance (</a:t>
            </a:r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 descr="PatsGame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-1701"/>
          <a:stretch/>
        </p:blipFill>
        <p:spPr>
          <a:xfrm>
            <a:off x="5044706" y="1752600"/>
            <a:ext cx="6613894" cy="4343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49FE54-F53D-DBC5-8948-10382FA08E8D}"/>
                  </a:ext>
                </a:extLst>
              </p14:cNvPr>
              <p14:cNvContentPartPr/>
              <p14:nvPr/>
            </p14:nvContentPartPr>
            <p14:xfrm>
              <a:off x="230040" y="2842200"/>
              <a:ext cx="4161240" cy="273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49FE54-F53D-DBC5-8948-10382FA08E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680" y="2832840"/>
                <a:ext cx="4179960" cy="27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Game Tree Pseudocode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92B6B1-665E-4CC4-9677-96D4B82ED62F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83324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>
                <a:latin typeface="Calibri"/>
                <a:cs typeface="Calibri"/>
              </a:rPr>
              <a:t>function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minimax_decision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(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	</a:t>
            </a:r>
            <a:r>
              <a:rPr lang="en-US" sz="2800" kern="0" dirty="0">
                <a:latin typeface="Calibri"/>
                <a:cs typeface="Calibri"/>
              </a:rPr>
              <a:t> 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argmax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	 return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00A67F-61C4-F79C-2802-9E90BE43DA09}"/>
                  </a:ext>
                </a:extLst>
              </p14:cNvPr>
              <p14:cNvContentPartPr/>
              <p14:nvPr/>
            </p14:nvContentPartPr>
            <p14:xfrm>
              <a:off x="1867320" y="2066400"/>
              <a:ext cx="6595560" cy="40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00A67F-61C4-F79C-2802-9E90BE43DA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7960" y="2057040"/>
                <a:ext cx="6614280" cy="4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4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406" y="1154330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6536006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8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</a:rPr>
              <a:t>Time: O(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baseline="30000" dirty="0" err="1">
                <a:solidFill>
                  <a:srgbClr val="000000"/>
                </a:solidFill>
              </a:rPr>
              <a:t>m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</a:rPr>
              <a:t>Space: O(</a:t>
            </a:r>
            <a:r>
              <a:rPr lang="en-US" sz="2800" dirty="0" err="1">
                <a:solidFill>
                  <a:srgbClr val="000000"/>
                </a:solidFill>
              </a:rPr>
              <a:t>bm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800" dirty="0">
                <a:solidFill>
                  <a:srgbClr val="C00000"/>
                </a:solidFill>
              </a:rPr>
              <a:t>Bounded rationality </a:t>
            </a:r>
            <a:r>
              <a:rPr lang="en-US" sz="2800" dirty="0">
                <a:solidFill>
                  <a:srgbClr val="000000"/>
                </a:solidFill>
              </a:rPr>
              <a:t>– Herbert Simon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5311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</a:t>
            </a:r>
            <a:r>
              <a:rPr lang="en-US" dirty="0"/>
              <a:t>earch only to a preset </a:t>
            </a:r>
            <a:r>
              <a:rPr lang="en-US" b="1" i="1" dirty="0">
                <a:solidFill>
                  <a:srgbClr val="FF0000"/>
                </a:solidFill>
              </a:rPr>
              <a:t>depth limit</a:t>
            </a:r>
            <a:r>
              <a:rPr lang="en-US" dirty="0">
                <a:solidFill>
                  <a:srgbClr val="000090"/>
                </a:solidFill>
              </a:rPr>
              <a:t> or </a:t>
            </a:r>
            <a:r>
              <a:rPr lang="en-US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Use an </a:t>
            </a:r>
            <a:r>
              <a:rPr lang="en-US" b="1" i="1" dirty="0">
                <a:solidFill>
                  <a:srgbClr val="FF0000"/>
                </a:solidFill>
              </a:rPr>
              <a:t>evaluation function </a:t>
            </a:r>
            <a:r>
              <a:rPr lang="en-US" dirty="0"/>
              <a:t>for non-terminal positions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ym typeface="Symbol" pitchFamily="18" charset="2"/>
              </a:rPr>
              <a:t>For chess, b=~35 so reaches about depth 4 – not so good</a:t>
            </a:r>
            <a:endParaRPr lang="en-US" sz="2000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18E68D-4836-285B-3287-164365963480}"/>
                  </a:ext>
                </a:extLst>
              </p14:cNvPr>
              <p14:cNvContentPartPr/>
              <p14:nvPr/>
            </p14:nvContentPartPr>
            <p14:xfrm>
              <a:off x="154080" y="3231000"/>
              <a:ext cx="610920" cy="631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18E68D-4836-285B-3287-1643659634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20" y="3221640"/>
                <a:ext cx="629640" cy="65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261100" cy="4729164"/>
          </a:xfrm>
        </p:spPr>
        <p:txBody>
          <a:bodyPr/>
          <a:lstStyle/>
          <a:p>
            <a:r>
              <a:rPr lang="en-US" sz="2800" dirty="0"/>
              <a:t>Evaluation functions are always imperfect</a:t>
            </a:r>
          </a:p>
          <a:p>
            <a:endParaRPr lang="en-US" sz="2800" dirty="0"/>
          </a:p>
          <a:p>
            <a:r>
              <a:rPr lang="en-US" sz="2800" dirty="0"/>
              <a:t>Deeper search =&gt; better play (usually)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Or, deeper search gives same quality of play with a less accurate evaluation function</a:t>
            </a:r>
          </a:p>
          <a:p>
            <a:endParaRPr lang="en-US" sz="2800" dirty="0"/>
          </a:p>
          <a:p>
            <a:r>
              <a:rPr lang="en-US" sz="2800" dirty="0"/>
              <a:t>An important example of the tradeoff between complexity of features and complexity of computation</a:t>
            </a: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depth limited (L6D4, L6D5)]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(2)</a:t>
            </a:r>
          </a:p>
        </p:txBody>
      </p:sp>
    </p:spTree>
    <p:extLst>
      <p:ext uri="{BB962C8B-B14F-4D97-AF65-F5344CB8AC3E}">
        <p14:creationId xmlns:p14="http://schemas.microsoft.com/office/powerpoint/2010/main" val="1381342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(10)</a:t>
            </a:r>
          </a:p>
        </p:txBody>
      </p:sp>
    </p:spTree>
    <p:extLst>
      <p:ext uri="{BB962C8B-B14F-4D97-AF65-F5344CB8AC3E}">
        <p14:creationId xmlns:p14="http://schemas.microsoft.com/office/powerpoint/2010/main" val="2374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EVAL(s) =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baseline="-25000" dirty="0">
                <a:solidFill>
                  <a:srgbClr val="BD00B0"/>
                </a:solidFill>
              </a:rPr>
              <a:t>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…. +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 = 9, 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76" y="184673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751" y="184673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058989" y="236743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4471614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5560639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41811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47907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52479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5897189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4554164" y="253570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5143126" y="253570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4265239" y="292781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4555751" y="292781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5332039" y="292781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5644776" y="292781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57209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3561976" y="307228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6101976" y="307704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5247901" y="350725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5330451" y="321833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5416176" y="321833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5933701" y="35231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0351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4196976" y="346280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4279526" y="323738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4281113" y="362949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4562101" y="37517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349376" y="395334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327619" imgH="343075" progId="MSPhotoEd.3">
                    <p:embed/>
                  </p:oleObj>
                </mc:Choice>
                <mc:Fallback>
                  <p:oleObj name="Photo Editor Photo" r:id="rId5" imgW="327619" imgH="343075" progId="MSPhotoEd.3">
                    <p:embed/>
                    <p:pic>
                      <p:nvPicPr>
                        <p:cNvPr id="205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30964" y="1371600"/>
            <a:ext cx="1261035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883DB1-9AA3-128B-BB03-D3C647435BB4}"/>
                  </a:ext>
                </a:extLst>
              </p14:cNvPr>
              <p14:cNvContentPartPr/>
              <p14:nvPr/>
            </p14:nvContentPartPr>
            <p14:xfrm>
              <a:off x="3240720" y="864360"/>
              <a:ext cx="4093920" cy="46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883DB1-9AA3-128B-BB03-D3C647435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40" y="855000"/>
                <a:ext cx="7261560" cy="46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2B6241-7A94-0518-28ED-20C9FD5FBA53}"/>
                  </a:ext>
                </a:extLst>
              </p14:cNvPr>
              <p14:cNvContentPartPr/>
              <p14:nvPr/>
            </p14:nvContentPartPr>
            <p14:xfrm>
              <a:off x="3866040" y="2556000"/>
              <a:ext cx="2962440" cy="106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2B6241-7A94-0518-28ED-20C9FD5FBA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6680" y="2546640"/>
                <a:ext cx="298116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D46E56-2C89-D535-0F72-1D614220B783}"/>
                  </a:ext>
                </a:extLst>
              </p14:cNvPr>
              <p14:cNvContentPartPr/>
              <p14:nvPr/>
            </p14:nvContentPartPr>
            <p14:xfrm>
              <a:off x="4369320" y="5209920"/>
              <a:ext cx="755640" cy="27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D46E56-2C89-D535-0F72-1D614220B7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9960" y="5200560"/>
                <a:ext cx="7743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250451-DA32-9E12-8DCE-2C533A7799B6}"/>
                  </a:ext>
                </a:extLst>
              </p14:cNvPr>
              <p14:cNvContentPartPr/>
              <p14:nvPr/>
            </p14:nvContentPartPr>
            <p14:xfrm>
              <a:off x="358200" y="2935440"/>
              <a:ext cx="5841000" cy="265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250451-DA32-9E12-8DCE-2C533A7799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840" y="2926080"/>
                <a:ext cx="5859720" cy="26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D6D4CE-B2C1-40B6-0DA1-DA1A62CE0388}"/>
                  </a:ext>
                </a:extLst>
              </p14:cNvPr>
              <p14:cNvContentPartPr/>
              <p14:nvPr/>
            </p14:nvContentPartPr>
            <p14:xfrm>
              <a:off x="1294920" y="2772360"/>
              <a:ext cx="9354240" cy="3321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D6D4CE-B2C1-40B6-0DA1-DA1A62CE03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5560" y="2763000"/>
                <a:ext cx="9372960" cy="334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6334" y="5520526"/>
            <a:ext cx="6459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alibri"/>
                <a:cs typeface="Calibri"/>
                <a:hlinkClick r:id="rId2"/>
              </a:rPr>
              <a:t>Three Person Chess</a:t>
            </a:r>
            <a:endParaRPr lang="en-US" sz="3600" dirty="0">
              <a:latin typeface="Calibri"/>
              <a:cs typeface="Calibri"/>
            </a:endParaRPr>
          </a:p>
          <a:p>
            <a:pPr algn="ctr"/>
            <a:r>
              <a:rPr lang="en-US" sz="2400" dirty="0">
                <a:latin typeface="Calibri"/>
                <a:cs typeface="Calibri"/>
              </a:rPr>
              <a:t>https://www.youtube.com/watch?v=HHVPutfveVs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C4449-3127-4CE7-B945-1226C3F922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792" y="1147855"/>
            <a:ext cx="6786416" cy="42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44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CF3DDD-9FEF-5956-62CB-68CEE83F25EE}"/>
                  </a:ext>
                </a:extLst>
              </p14:cNvPr>
              <p14:cNvContentPartPr/>
              <p14:nvPr/>
            </p14:nvContentPartPr>
            <p14:xfrm>
              <a:off x="2040480" y="2065320"/>
              <a:ext cx="4592160" cy="231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CF3DDD-9FEF-5956-62CB-68CEE83F2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120" y="2055960"/>
                <a:ext cx="4610880" cy="23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29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4EF8F3-6A4A-3DB9-4373-7C90BBEAB573}"/>
                  </a:ext>
                </a:extLst>
              </p14:cNvPr>
              <p14:cNvContentPartPr/>
              <p14:nvPr/>
            </p14:nvContentPartPr>
            <p14:xfrm>
              <a:off x="6449760" y="5101560"/>
              <a:ext cx="5615280" cy="116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4EF8F3-6A4A-3DB9-4373-7C90BBEAB5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400" y="5092200"/>
                <a:ext cx="5634000" cy="11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63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(Select all that apply)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2C41B-58B7-44D1-BA67-8928F289DDFB}"/>
              </a:ext>
            </a:extLst>
          </p:cNvPr>
          <p:cNvSpPr txBox="1"/>
          <p:nvPr/>
        </p:nvSpPr>
        <p:spPr>
          <a:xfrm>
            <a:off x="552099" y="1119269"/>
            <a:ext cx="4501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e,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 g,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 g, k,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 g, n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8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2663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05600" y="25833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5800" y="1059359"/>
            <a:ext cx="91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0558" y="44883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400" y="4495800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42597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6382" y="24309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</p:spTree>
    <p:extLst>
      <p:ext uri="{BB962C8B-B14F-4D97-AF65-F5344CB8AC3E}">
        <p14:creationId xmlns:p14="http://schemas.microsoft.com/office/powerpoint/2010/main" val="34435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1295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430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1035" y="4572000"/>
            <a:ext cx="119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v=100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16" y="3072824"/>
            <a:ext cx="1208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β = 10</a:t>
            </a:r>
          </a:p>
        </p:txBody>
      </p:sp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940296" cy="9113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342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baseline="0" dirty="0">
                <a:latin typeface="Calibri" pitchFamily="34" charset="0"/>
              </a:rPr>
              <a:t>if</a:t>
            </a:r>
            <a:r>
              <a:rPr lang="en-US" sz="2400" b="1" kern="0" dirty="0">
                <a:latin typeface="Calibri" pitchFamily="34" charset="0"/>
              </a:rPr>
              <a:t> v ≥ </a:t>
            </a:r>
            <a:r>
              <a:rPr lang="el-GR" sz="2400" b="1" kern="0" dirty="0">
                <a:latin typeface="Calibri" pitchFamily="34" charset="0"/>
              </a:rPr>
              <a:t>β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514600"/>
            <a:ext cx="3962400" cy="2590800"/>
          </a:xfrm>
          <a:prstGeom prst="straightConnector1">
            <a:avLst/>
          </a:prstGeom>
          <a:ln w="38100">
            <a:solidFill>
              <a:srgbClr val="3366FF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4965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Behavior from Computation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667000" y="1674072"/>
          <a:ext cx="6858000" cy="37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519052" imgH="2461473" progId="MSPhotoEd.3">
                  <p:embed/>
                </p:oleObj>
              </mc:Choice>
              <mc:Fallback>
                <p:oleObj name="Photo Editor Photo" r:id="rId2" imgW="4519052" imgH="2461473" progId="MSPhotoEd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4072"/>
                        <a:ext cx="6858000" cy="3736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mystery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(L6D1)]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30728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5000" y="4572000"/>
            <a:ext cx="8086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5200" y="4572000"/>
            <a:ext cx="1143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8467" y="3072824"/>
            <a:ext cx="96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v =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2788" y="1701224"/>
            <a:ext cx="1223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α = 10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58000" y="22098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if v ≤ </a:t>
            </a:r>
            <a:r>
              <a:rPr lang="el-GR" sz="2400" b="1" kern="0" dirty="0">
                <a:latin typeface="Calibri" pitchFamily="34" charset="0"/>
              </a:rPr>
              <a:t>α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pic>
        <p:nvPicPr>
          <p:cNvPr id="46" name="Picture 45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940296" cy="91135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5791200" y="2590800"/>
            <a:ext cx="1066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225071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Iterative deepening helps with this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Time complexity drops to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/2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1M nodes/move =&gt; depth=8, respectable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EA1FB-84FB-73CA-0AD9-B8EEDA18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1073A5-D1AB-A3C0-293C-A46C040B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9211B-BDF9-8EB8-2C12-8F442BE4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8" y="1905590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158678-486A-FE09-23A7-689A33F6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BA34-CEA4-2F12-2413-6835F0D8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0" y="1083430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FEAC3-9685-26B2-795D-F22C4610B643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8BCD4-0634-25FA-C0B4-875B6111985F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B0223F4F-DEEE-A886-520D-8E860AB5354A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90F46A-8006-9AC4-97DB-A813C95C61D0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7880AF-9460-377C-5EEC-A041CB684F2E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F8D47081-9346-A320-BE24-8EBB07333F9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943A1A53-2096-D689-F160-6A7EAD2E169D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61752E-C8E7-416F-92A4-5505934E2EB6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C79543-B6C6-4496-73EA-A9CF51B9E6A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798735" y="4745120"/>
            <a:ext cx="672425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D6F4F9-14CA-8A7A-BC3E-33525FF1074E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2802E5-8CBC-BBD7-C8C2-3CB8E06A341D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C01497-A239-9E61-0EDA-55E324ECD575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487E-1A40-3278-CF80-73922B44CE46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15874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28F5D7-A4CB-4A3A-B0E1-0D90A973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Demo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AEB2E8E-9717-4A98-BB0C-DFED53CB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73304"/>
            <a:ext cx="5165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 uses depth 4 minimax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 uses depth 2 minimax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860D5-7DFD-48F1-B28A-2105EAF02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3498503" cy="349850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A98F80-113E-4E6E-AC33-992FD55C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Points</a:t>
            </a:r>
          </a:p>
          <a:p>
            <a:r>
              <a:rPr lang="en-US" dirty="0"/>
              <a:t>+500 win</a:t>
            </a:r>
          </a:p>
          <a:p>
            <a:r>
              <a:rPr lang="en-US" dirty="0"/>
              <a:t>-500 lose</a:t>
            </a:r>
          </a:p>
          <a:p>
            <a:r>
              <a:rPr lang="en-US" dirty="0"/>
              <a:t>-1 each move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14:cNvPr>
              <p14:cNvContentPartPr/>
              <p14:nvPr/>
            </p14:nvContentPartPr>
            <p14:xfrm>
              <a:off x="12637789" y="4892548"/>
              <a:ext cx="27540" cy="70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8847" y="4883773"/>
                <a:ext cx="45065" cy="242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891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2099" y="1128040"/>
            <a:ext cx="11353800" cy="5213194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chemeClr val="tx1"/>
                </a:solidFill>
              </a:rPr>
              <a:t>How well would a </a:t>
            </a:r>
            <a:r>
              <a:rPr lang="en-US" dirty="0">
                <a:solidFill>
                  <a:srgbClr val="0000E8"/>
                </a:solidFill>
              </a:rPr>
              <a:t>minimax Pacman </a:t>
            </a:r>
            <a:r>
              <a:rPr lang="en-US" dirty="0">
                <a:solidFill>
                  <a:schemeClr val="tx1"/>
                </a:solidFill>
              </a:rPr>
              <a:t>perform against a</a:t>
            </a:r>
          </a:p>
          <a:p>
            <a:pPr marL="0" indent="0" fontAlgn="ctr">
              <a:buNone/>
            </a:pPr>
            <a:r>
              <a:rPr lang="en-US" dirty="0">
                <a:solidFill>
                  <a:srgbClr val="C00000"/>
                </a:solidFill>
              </a:rPr>
              <a:t>ghost that moves randomly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Better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Worse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Same</a:t>
            </a:r>
            <a:r>
              <a:rPr lang="en-US" sz="3200" dirty="0"/>
              <a:t>   as     against a minimax ghost</a:t>
            </a:r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9FB87-92DF-4847-81F1-2BF3898B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795133B-0F7E-4C4C-9272-D4E4E06F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10200"/>
            <a:ext cx="66516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	uses depth 4 minimax as before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	moves randomly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54D61-D6A1-4EE9-BA85-6ED312B27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38400"/>
            <a:ext cx="3200400" cy="3200400"/>
          </a:xfrm>
          <a:prstGeom prst="rect">
            <a:avLst/>
          </a:prstGeom>
        </p:spPr>
      </p:pic>
      <p:sp>
        <p:nvSpPr>
          <p:cNvPr id="2" name="Text Box 76">
            <a:extLst>
              <a:ext uri="{FF2B5EF4-FFF2-40B4-BE49-F238E27FC236}">
                <a16:creationId xmlns:a16="http://schemas.microsoft.com/office/drawing/2014/main" id="{31709535-8A23-E6D6-3B52-8FC49A41E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L7D6)]</a:t>
            </a:r>
          </a:p>
        </p:txBody>
      </p:sp>
    </p:spTree>
    <p:extLst>
      <p:ext uri="{BB962C8B-B14F-4D97-AF65-F5344CB8AC3E}">
        <p14:creationId xmlns:p14="http://schemas.microsoft.com/office/powerpoint/2010/main" val="1472434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77572-9131-4419-A176-44DBA36D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13102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677400" y="4114800"/>
            <a:ext cx="1600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4038600"/>
            <a:ext cx="1676400" cy="838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9503D-EAEF-4544-B000-589B6E555BB0}"/>
              </a:ext>
            </a:extLst>
          </p:cNvPr>
          <p:cNvSpPr/>
          <p:nvPr/>
        </p:nvSpPr>
        <p:spPr>
          <a:xfrm>
            <a:off x="5562600" y="3886200"/>
            <a:ext cx="6201806" cy="1295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848600" y="4038600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852FD-75C2-4701-AA01-4DD3E872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9" y="1905000"/>
            <a:ext cx="3498503" cy="3498503"/>
          </a:xfrm>
          <a:prstGeom prst="rect">
            <a:avLst/>
          </a:prstGeom>
        </p:spPr>
      </p:pic>
      <p:sp>
        <p:nvSpPr>
          <p:cNvPr id="2" name="Text Box 76">
            <a:extLst>
              <a:ext uri="{FF2B5EF4-FFF2-40B4-BE49-F238E27FC236}">
                <a16:creationId xmlns:a16="http://schemas.microsoft.com/office/drawing/2014/main" id="{E79526A8-CDE5-2BAE-3BFB-17FBBA246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(L7D6, L7D5)]</a:t>
            </a:r>
          </a:p>
        </p:txBody>
      </p:sp>
    </p:spTree>
    <p:extLst>
      <p:ext uri="{BB962C8B-B14F-4D97-AF65-F5344CB8AC3E}">
        <p14:creationId xmlns:p14="http://schemas.microsoft.com/office/powerpoint/2010/main" val="981177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05DB-77B9-4390-8E42-774F17A9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Minimax autonomous vehicle?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F598C-21BD-4873-B715-FDC0E65D398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Image: https://corporate.ford.com/innovation/autonomous-2021.html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38C3E-F2AA-472C-B000-2548FF2C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2"/>
          <a:stretch/>
        </p:blipFill>
        <p:spPr>
          <a:xfrm>
            <a:off x="2667000" y="2057399"/>
            <a:ext cx="7321139" cy="43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2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51474B-C5F5-4CD4-9D15-5FDB3A3E800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Clip: How I Met Your Mother, CBS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Driver?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1EBA6-B991-4C7C-8887-5650AF68304C}"/>
              </a:ext>
            </a:extLst>
          </p:cNvPr>
          <p:cNvSpPr txBox="1"/>
          <p:nvPr/>
        </p:nvSpPr>
        <p:spPr>
          <a:xfrm>
            <a:off x="3838517" y="6067789"/>
            <a:ext cx="6095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https://youtu.be/5PRrwlkPdNI?t=52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79CCD-3DA9-40C2-ABED-1DBEDF5E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480" y="1212733"/>
            <a:ext cx="8376556" cy="47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30" y="2726900"/>
            <a:ext cx="4710819" cy="371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2899979"/>
            <a:ext cx="4323969" cy="3226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chance when the world is adversarial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7104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the worst case when it’s not likely</a:t>
            </a:r>
          </a:p>
        </p:txBody>
      </p:sp>
    </p:spTree>
    <p:extLst>
      <p:ext uri="{BB962C8B-B14F-4D97-AF65-F5344CB8AC3E}">
        <p14:creationId xmlns:p14="http://schemas.microsoft.com/office/powerpoint/2010/main" val="355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Many different kinds of games!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One, two, or more players?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</a:t>
            </a:r>
            <a:r>
              <a:rPr lang="en-US" dirty="0">
                <a:solidFill>
                  <a:srgbClr val="000090"/>
                </a:solidFill>
              </a:rPr>
              <a:t>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3E2EFF-5D3E-2CF2-4473-FFF4AC762FD0}"/>
                  </a:ext>
                </a:extLst>
              </p14:cNvPr>
              <p14:cNvContentPartPr/>
              <p14:nvPr/>
            </p14:nvContentPartPr>
            <p14:xfrm>
              <a:off x="6925320" y="921600"/>
              <a:ext cx="4691880" cy="37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3E2EFF-5D3E-2CF2-4473-FFF4AC762F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5960" y="912240"/>
                <a:ext cx="4710600" cy="37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54A83B-0419-9C70-403D-AC0B22188064}"/>
                  </a:ext>
                </a:extLst>
              </p14:cNvPr>
              <p14:cNvContentPartPr/>
              <p14:nvPr/>
            </p14:nvContentPartPr>
            <p14:xfrm>
              <a:off x="10964520" y="1022400"/>
              <a:ext cx="33264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54A83B-0419-9C70-403D-AC0B221880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55160" y="1013040"/>
                <a:ext cx="3513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624CF2-759D-9DE9-16C3-6959DCE624A9}"/>
                  </a:ext>
                </a:extLst>
              </p14:cNvPr>
              <p14:cNvContentPartPr/>
              <p14:nvPr/>
            </p14:nvContentPartPr>
            <p14:xfrm>
              <a:off x="184680" y="2203560"/>
              <a:ext cx="11453040" cy="381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624CF2-759D-9DE9-16C3-6959DCE624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320" y="2194200"/>
                <a:ext cx="11471760" cy="383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0ED8328D-D518-450B-8730-143C7D9F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65" y="2565411"/>
            <a:ext cx="3088475" cy="21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Chance nodes: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729DC1-CC87-4860-A023-138034F88D52}"/>
              </a:ext>
            </a:extLst>
          </p:cNvPr>
          <p:cNvSpPr>
            <a:spLocks noChangeAspect="1"/>
          </p:cNvSpPr>
          <p:nvPr/>
        </p:nvSpPr>
        <p:spPr>
          <a:xfrm>
            <a:off x="6862722" y="4184595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  <a:endCxn id="28" idx="0"/>
          </p:cNvCxnSpPr>
          <p:nvPr/>
        </p:nvCxnSpPr>
        <p:spPr>
          <a:xfrm flipH="1">
            <a:off x="4798734" y="3154281"/>
            <a:ext cx="1194422" cy="1023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  <a:endCxn id="14" idx="0"/>
          </p:cNvCxnSpPr>
          <p:nvPr/>
        </p:nvCxnSpPr>
        <p:spPr>
          <a:xfrm>
            <a:off x="5993156" y="3154281"/>
            <a:ext cx="1152015" cy="1030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4215778" y="4745119"/>
            <a:ext cx="582956" cy="1036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  <a:stCxn id="28" idx="4"/>
            <a:endCxn id="18" idx="0"/>
          </p:cNvCxnSpPr>
          <p:nvPr/>
        </p:nvCxnSpPr>
        <p:spPr>
          <a:xfrm>
            <a:off x="4798734" y="4745119"/>
            <a:ext cx="672426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604619" y="4751523"/>
            <a:ext cx="540552" cy="1030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7145171" y="4751523"/>
            <a:ext cx="754848" cy="1049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75A731-8C1C-4C3B-9A0A-376F868DEF77}"/>
              </a:ext>
            </a:extLst>
          </p:cNvPr>
          <p:cNvSpPr>
            <a:spLocks noChangeAspect="1"/>
          </p:cNvSpPr>
          <p:nvPr/>
        </p:nvSpPr>
        <p:spPr>
          <a:xfrm>
            <a:off x="4516285" y="417819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8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752907" y="5021273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C282F-0B62-4B49-B0C9-87E0A11D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9748"/>
            <a:ext cx="3498503" cy="34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9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379903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3048000"/>
            <a:ext cx="1662739" cy="15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33" y="1356197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18" y="4826203"/>
            <a:ext cx="1554162" cy="17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0"/>
            <a:ext cx="8204201" cy="5232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random variable</a:t>
            </a:r>
            <a:r>
              <a:rPr lang="en-US" sz="2800" dirty="0"/>
              <a:t> represents an event whose outcome is unknown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probability distribution</a:t>
            </a:r>
            <a:r>
              <a:rPr lang="en-US" sz="2800" dirty="0"/>
              <a:t> is an assignment of weights to outcomes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Example: Traffic on freeway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Random variable: T = whether there’s traffic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Outcomes: T in {none, light, heavy}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Distribution: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/>
              <a:t>         P(T=none)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  <a:r>
              <a:rPr lang="en-US" sz="2400" dirty="0"/>
              <a:t>,  P(T=light) = </a:t>
            </a:r>
            <a:r>
              <a:rPr lang="en-US" sz="2400" dirty="0">
                <a:solidFill>
                  <a:srgbClr val="00B050"/>
                </a:solidFill>
              </a:rPr>
              <a:t>0.50</a:t>
            </a:r>
            <a:r>
              <a:rPr lang="en-US" sz="2400" dirty="0"/>
              <a:t>,  P(T=heavy)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Probabilities over all possible outcomes sum to one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5200" y="190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5200" y="551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3170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508" y="4478141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789" y="4452538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0125" y="1009887"/>
            <a:ext cx="9601200" cy="4449763"/>
          </a:xfrm>
        </p:spPr>
        <p:txBody>
          <a:bodyPr/>
          <a:lstStyle/>
          <a:p>
            <a:r>
              <a:rPr lang="en-US" sz="2600" dirty="0"/>
              <a:t>Expected value of a function of a random variable: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Average the </a:t>
            </a:r>
            <a:r>
              <a:rPr lang="en-US" sz="2600" dirty="0">
                <a:solidFill>
                  <a:srgbClr val="7030A0"/>
                </a:solidFill>
              </a:rPr>
              <a:t>values</a:t>
            </a:r>
            <a:r>
              <a:rPr lang="en-US" sz="2600" dirty="0"/>
              <a:t> of each outcome,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weighted by the </a:t>
            </a:r>
            <a:r>
              <a:rPr lang="en-US" sz="2600" dirty="0">
                <a:solidFill>
                  <a:srgbClr val="00B050"/>
                </a:solidFill>
              </a:rPr>
              <a:t>probability</a:t>
            </a:r>
            <a:r>
              <a:rPr lang="en-US" sz="2600" dirty="0"/>
              <a:t> of that outcome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9952" y="4465086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125" y="324550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2125" y="324550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8125" y="324550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125" y="324550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6125" y="38298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2125" y="38298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8125" y="38298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125" y="382988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822557" y="3520714"/>
            <a:ext cx="838200" cy="4614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95400" y="347634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5589" y="35667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1589" y="35667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07589" y="35667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8589" y="341439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8388" y="3420374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7F61F0-3EFD-5263-70F8-233C609C6500}"/>
              </a:ext>
            </a:extLst>
          </p:cNvPr>
          <p:cNvGrpSpPr/>
          <p:nvPr/>
        </p:nvGrpSpPr>
        <p:grpSpPr>
          <a:xfrm>
            <a:off x="9005146" y="3999560"/>
            <a:ext cx="3038478" cy="2617671"/>
            <a:chOff x="8925407" y="1455014"/>
            <a:chExt cx="3038478" cy="261767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E3E9820-ACF5-A895-0F50-A26DFD2666C4}"/>
                </a:ext>
              </a:extLst>
            </p:cNvPr>
            <p:cNvCxnSpPr>
              <a:cxnSpLocks/>
              <a:stCxn id="8" idx="4"/>
              <a:endCxn id="6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0AFAC29-0319-1A7D-F7E8-46BE406A00E7}"/>
                </a:ext>
              </a:extLst>
            </p:cNvPr>
            <p:cNvCxnSpPr>
              <a:cxnSpLocks/>
              <a:stCxn id="8" idx="4"/>
              <a:endCxn id="7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4F5379-F99A-CD3D-9D34-81CAA998EAEF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FF2AD3-4815-2B92-5E52-2E44295EA20B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E202A2-6D2E-D054-D4E8-B0534600F067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4FEC84-35E6-11A2-8F15-52A56AEBF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99B1115-54E1-FEC8-5AC3-18908C52BF14}"/>
                </a:ext>
              </a:extLst>
            </p:cNvPr>
            <p:cNvCxnSpPr>
              <a:cxnSpLocks/>
              <a:stCxn id="8" idx="4"/>
              <a:endCxn id="5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6D7439-6D41-F0F5-EC69-40E096CCD905}"/>
              </a:ext>
            </a:extLst>
          </p:cNvPr>
          <p:cNvGrpSpPr/>
          <p:nvPr/>
        </p:nvGrpSpPr>
        <p:grpSpPr>
          <a:xfrm>
            <a:off x="9287746" y="4844213"/>
            <a:ext cx="2434028" cy="1028969"/>
            <a:chOff x="9208007" y="2299667"/>
            <a:chExt cx="2434028" cy="102896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A2EF62-FE4D-CADE-86D5-7F5D06D31CFE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FB3BAF-7625-09CE-1394-0CE90BAFC77F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88F995-1F86-7819-394F-83457200FA4F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A3FAE5A-7955-143F-6719-E908BDD46735}"/>
                  </a:ext>
                </a:extLst>
              </p14:cNvPr>
              <p14:cNvContentPartPr/>
              <p14:nvPr/>
            </p14:nvContentPartPr>
            <p14:xfrm>
              <a:off x="8605115" y="4001200"/>
              <a:ext cx="5940" cy="1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A3FAE5A-7955-143F-6719-E908BDD467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0615" y="3996700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13053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17ADEA-7610-4820-9534-05AC468A409C}"/>
              </a:ext>
            </a:extLst>
          </p:cNvPr>
          <p:cNvSpPr txBox="1"/>
          <p:nvPr/>
        </p:nvSpPr>
        <p:spPr>
          <a:xfrm>
            <a:off x="6214428" y="346595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4+3=7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D55B2-8B09-4EEF-A647-42A9240F13AA}"/>
              </a:ext>
            </a:extLst>
          </p:cNvPr>
          <p:cNvSpPr txBox="1"/>
          <p:nvPr/>
        </p:nvSpPr>
        <p:spPr>
          <a:xfrm>
            <a:off x="2210022" y="3465951"/>
            <a:ext cx="17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3+2+2=7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AE99C4-7402-42DF-92C5-D01702387ECD}"/>
              </a:ext>
            </a:extLst>
          </p:cNvPr>
          <p:cNvSpPr txBox="1"/>
          <p:nvPr/>
        </p:nvSpPr>
        <p:spPr>
          <a:xfrm>
            <a:off x="9094537" y="3449892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4+4=8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E324D-D81B-4CC2-9C15-DD1D5F6BBFCC}"/>
              </a:ext>
            </a:extLst>
          </p:cNvPr>
          <p:cNvSpPr txBox="1"/>
          <p:nvPr/>
        </p:nvSpPr>
        <p:spPr>
          <a:xfrm>
            <a:off x="7955889" y="130026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 Right</a:t>
            </a:r>
          </a:p>
        </p:txBody>
      </p:sp>
    </p:spTree>
    <p:extLst>
      <p:ext uri="{BB962C8B-B14F-4D97-AF65-F5344CB8AC3E}">
        <p14:creationId xmlns:p14="http://schemas.microsoft.com/office/powerpoint/2010/main" val="21834266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BBC11-1C3F-45A8-B9CF-2BFC2DD231A4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105422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 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CHANCE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sum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kern="0" baseline="-25000" dirty="0">
                <a:latin typeface="Calibri"/>
                <a:cs typeface="Calibri"/>
              </a:rPr>
              <a:t>s in </a:t>
            </a:r>
            <a:r>
              <a:rPr lang="en-US" sz="3200" kern="0" baseline="-25000" dirty="0" err="1">
                <a:latin typeface="Calibri"/>
                <a:cs typeface="Calibri"/>
              </a:rPr>
              <a:t>state.next_states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P(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latin typeface="Calibri"/>
                <a:cs typeface="Calibri"/>
              </a:rPr>
              <a:t>*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value(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7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02" y="2018618"/>
            <a:ext cx="4275137" cy="276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Pruning?</a:t>
            </a: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5638800" y="1539240"/>
            <a:ext cx="869951" cy="69596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60"/>
          <p:cNvGrpSpPr>
            <a:grpSpLocks/>
          </p:cNvGrpSpPr>
          <p:nvPr/>
        </p:nvGrpSpPr>
        <p:grpSpPr bwMode="auto">
          <a:xfrm>
            <a:off x="2768600" y="3903133"/>
            <a:ext cx="508000" cy="1583267"/>
            <a:chOff x="1981200" y="3765550"/>
            <a:chExt cx="381000" cy="1187450"/>
          </a:xfrm>
        </p:grpSpPr>
        <p:cxnSp>
          <p:nvCxnSpPr>
            <p:cNvPr id="118" name="AutoShape 13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3024717" y="3903133"/>
            <a:ext cx="1267883" cy="1583267"/>
            <a:chOff x="2173288" y="3765550"/>
            <a:chExt cx="950912" cy="1187450"/>
          </a:xfrm>
        </p:grpSpPr>
        <p:cxnSp>
          <p:nvCxnSpPr>
            <p:cNvPr id="116" name="AutoShape 17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763587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2772833" y="2235200"/>
            <a:ext cx="3300942" cy="1667933"/>
            <a:chOff x="1984375" y="2514601"/>
            <a:chExt cx="2475709" cy="1250949"/>
          </a:xfrm>
        </p:grpSpPr>
        <p:sp>
          <p:nvSpPr>
            <p:cNvPr id="110" name="AutoShape 6"/>
            <p:cNvSpPr>
              <a:spLocks noChangeArrowheads="1"/>
            </p:cNvSpPr>
            <p:nvPr/>
          </p:nvSpPr>
          <p:spPr bwMode="auto">
            <a:xfrm flipV="1">
              <a:off x="1984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" name="AutoShape 7"/>
            <p:cNvCxnSpPr>
              <a:cxnSpLocks noChangeShapeType="1"/>
              <a:stCxn id="77" idx="3"/>
              <a:endCxn id="95" idx="0"/>
            </p:cNvCxnSpPr>
            <p:nvPr/>
          </p:nvCxnSpPr>
          <p:spPr bwMode="auto">
            <a:xfrm flipH="1">
              <a:off x="2171700" y="2514601"/>
              <a:ext cx="2288384" cy="8381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83" name="AutoShape 9"/>
          <p:cNvCxnSpPr>
            <a:cxnSpLocks noChangeShapeType="1"/>
            <a:stCxn id="110" idx="0"/>
          </p:cNvCxnSpPr>
          <p:nvPr/>
        </p:nvCxnSpPr>
        <p:spPr bwMode="auto">
          <a:xfrm flipH="1">
            <a:off x="2010833" y="3903133"/>
            <a:ext cx="1013884" cy="1096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752600" y="5080000"/>
            <a:ext cx="508000" cy="406400"/>
          </a:xfrm>
          <a:prstGeom prst="rect">
            <a:avLst/>
          </a:prstGeom>
          <a:solidFill>
            <a:srgbClr val="C2C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5" name="AutoShape 21"/>
          <p:cNvCxnSpPr>
            <a:cxnSpLocks noChangeShapeType="1"/>
          </p:cNvCxnSpPr>
          <p:nvPr/>
        </p:nvCxnSpPr>
        <p:spPr bwMode="auto">
          <a:xfrm rot="5400000">
            <a:off x="5866342" y="2437341"/>
            <a:ext cx="406400" cy="2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AutoShape 21"/>
          <p:cNvCxnSpPr>
            <a:cxnSpLocks noChangeShapeType="1"/>
          </p:cNvCxnSpPr>
          <p:nvPr/>
        </p:nvCxnSpPr>
        <p:spPr bwMode="auto">
          <a:xfrm rot="5400000">
            <a:off x="2820459" y="4101041"/>
            <a:ext cx="406400" cy="21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5820833" y="2235200"/>
            <a:ext cx="508000" cy="1646767"/>
            <a:chOff x="4270375" y="2514601"/>
            <a:chExt cx="381000" cy="1235074"/>
          </a:xfrm>
        </p:grpSpPr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 flipV="1">
              <a:off x="4270375" y="3444875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AutoShape 21"/>
            <p:cNvCxnSpPr>
              <a:cxnSpLocks noChangeShapeType="1"/>
              <a:stCxn id="77" idx="3"/>
              <a:endCxn id="93" idx="0"/>
            </p:cNvCxnSpPr>
            <p:nvPr/>
          </p:nvCxnSpPr>
          <p:spPr bwMode="auto">
            <a:xfrm flipH="1">
              <a:off x="4457700" y="2514601"/>
              <a:ext cx="2382" cy="7619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4800600" y="3898900"/>
            <a:ext cx="1272117" cy="1587500"/>
            <a:chOff x="3505200" y="3762375"/>
            <a:chExt cx="954088" cy="1190625"/>
          </a:xfrm>
        </p:grpSpPr>
        <p:cxnSp>
          <p:nvCxnSpPr>
            <p:cNvPr id="105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07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" name="Rectangle 122"/>
          <p:cNvSpPr/>
          <p:nvPr/>
        </p:nvSpPr>
        <p:spPr>
          <a:xfrm>
            <a:off x="6019800" y="4038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33"/>
          <p:cNvCxnSpPr>
            <a:cxnSpLocks noChangeShapeType="1"/>
          </p:cNvCxnSpPr>
          <p:nvPr/>
        </p:nvCxnSpPr>
        <p:spPr bwMode="auto">
          <a:xfrm flipH="1">
            <a:off x="6057298" y="3903133"/>
            <a:ext cx="15423" cy="112606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667000" y="33528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AutoShape 37"/>
          <p:cNvCxnSpPr>
            <a:cxnSpLocks noChangeShapeType="1"/>
          </p:cNvCxnSpPr>
          <p:nvPr/>
        </p:nvCxnSpPr>
        <p:spPr bwMode="auto">
          <a:xfrm>
            <a:off x="6072717" y="3903133"/>
            <a:ext cx="1018116" cy="109643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5715000" y="32512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85AD6-484F-B561-4B62-434CA0ADCEEA}"/>
                  </a:ext>
                </a:extLst>
              </p14:cNvPr>
              <p14:cNvContentPartPr/>
              <p14:nvPr/>
            </p14:nvContentPartPr>
            <p14:xfrm>
              <a:off x="3452760" y="2025360"/>
              <a:ext cx="3440880" cy="397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85AD6-484F-B561-4B62-434CA0ADC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3400" y="2016000"/>
                <a:ext cx="3459600" cy="39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5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4191000"/>
            <a:ext cx="5982869" cy="17065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Zero-Sum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Agents have </a:t>
            </a:r>
            <a:r>
              <a:rPr lang="en-US" sz="2800" b="1" i="1" dirty="0">
                <a:solidFill>
                  <a:srgbClr val="0000FF"/>
                </a:solidFill>
              </a:rPr>
              <a:t>opposite</a:t>
            </a:r>
            <a:r>
              <a:rPr lang="en-US" sz="2800" dirty="0"/>
              <a:t> utilities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Pure competition: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One</a:t>
            </a:r>
            <a:r>
              <a:rPr lang="en-US" sz="2800" b="1" i="1" dirty="0">
                <a:solidFill>
                  <a:srgbClr val="0000FF"/>
                </a:solidFill>
              </a:rPr>
              <a:t> maximizes</a:t>
            </a:r>
            <a:r>
              <a:rPr lang="en-US" sz="2800" dirty="0"/>
              <a:t>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the other </a:t>
            </a:r>
            <a:r>
              <a:rPr lang="en-US" sz="28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Agents have </a:t>
            </a:r>
            <a:r>
              <a:rPr lang="en-US" sz="2800" b="1" i="1" dirty="0">
                <a:solidFill>
                  <a:srgbClr val="7030A0"/>
                </a:solidFill>
              </a:rPr>
              <a:t>independent</a:t>
            </a:r>
            <a:r>
              <a:rPr lang="en-US" sz="2800" dirty="0"/>
              <a:t> utilities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Cooperation, indifference, competition, shifting alliances, and more are all possible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28800" y="3429000"/>
            <a:ext cx="984738" cy="2113671"/>
          </a:xfrm>
          <a:prstGeom prst="straightConnector1">
            <a:avLst/>
          </a:prstGeom>
          <a:ln w="19050">
            <a:solidFill>
              <a:srgbClr val="0000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962401" y="3124200"/>
            <a:ext cx="279008" cy="277336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656ABB-0D3B-C6E7-D019-0DF8822ACB1F}"/>
                  </a:ext>
                </a:extLst>
              </p14:cNvPr>
              <p14:cNvContentPartPr/>
              <p14:nvPr/>
            </p14:nvContentPartPr>
            <p14:xfrm>
              <a:off x="4081320" y="1067040"/>
              <a:ext cx="6608520" cy="553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656ABB-0D3B-C6E7-D019-0DF8822ACB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1960" y="1057680"/>
                <a:ext cx="6627240" cy="55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59196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B44EE2B-11AB-439F-8536-93CB9684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6713"/>
            <a:ext cx="10515600" cy="628650"/>
          </a:xfrm>
        </p:spPr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921EEB-6636-29EF-0527-2AAF0D1AC0B0}"/>
                  </a:ext>
                </a:extLst>
              </p14:cNvPr>
              <p14:cNvContentPartPr/>
              <p14:nvPr/>
            </p14:nvContentPartPr>
            <p14:xfrm>
              <a:off x="2268360" y="882000"/>
              <a:ext cx="7718760" cy="195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921EEB-6636-29EF-0527-2AAF0D1AC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9000" y="872640"/>
                <a:ext cx="7737480" cy="19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88C1A-DDE6-DAC3-E3E1-301B86F75E95}"/>
                  </a:ext>
                </a:extLst>
              </p14:cNvPr>
              <p14:cNvContentPartPr/>
              <p14:nvPr/>
            </p14:nvContentPartPr>
            <p14:xfrm>
              <a:off x="6787440" y="1616760"/>
              <a:ext cx="1515240" cy="28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88C1A-DDE6-DAC3-E3E1-301B86F75E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080" y="1607400"/>
                <a:ext cx="15339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6B9A92-FA09-C02E-3C75-79FAB71E18DE}"/>
                  </a:ext>
                </a:extLst>
              </p14:cNvPr>
              <p14:cNvContentPartPr/>
              <p14:nvPr/>
            </p14:nvContentPartPr>
            <p14:xfrm>
              <a:off x="187920" y="1213200"/>
              <a:ext cx="6725160" cy="1014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6B9A92-FA09-C02E-3C75-79FAB71E18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560" y="1203840"/>
                <a:ext cx="6743880" cy="10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Expectimax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Pretty great model for an agent in the world</a:t>
            </a:r>
          </a:p>
          <a:p>
            <a:r>
              <a:rPr lang="en-US" dirty="0"/>
              <a:t>Choose the action that has the: </a:t>
            </a:r>
            <a:r>
              <a:rPr lang="en-US" dirty="0">
                <a:solidFill>
                  <a:srgbClr val="0000E8"/>
                </a:solidFill>
              </a:rPr>
              <a:t>highest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1503E0-29F1-468B-89C2-2B68F7655948}"/>
              </a:ext>
            </a:extLst>
          </p:cNvPr>
          <p:cNvSpPr>
            <a:spLocks noChangeAspect="1"/>
          </p:cNvSpPr>
          <p:nvPr/>
        </p:nvSpPr>
        <p:spPr>
          <a:xfrm>
            <a:off x="6586117" y="4252050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A41ABF1E-4DB3-475F-8F12-2C2B93DF5AD6}"/>
              </a:ext>
            </a:extLst>
          </p:cNvPr>
          <p:cNvSpPr/>
          <p:nvPr/>
        </p:nvSpPr>
        <p:spPr>
          <a:xfrm>
            <a:off x="5537821" y="295108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1C771E-C5F5-432A-9D6C-A2DD1C83BAA9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4854449" y="3505200"/>
            <a:ext cx="1012951" cy="740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03B88-2FBF-46D1-B3A1-33BD6E755DEB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867400" y="3505200"/>
            <a:ext cx="1001166" cy="7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F444F-9E1B-415C-A2E6-B138A5218E42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H="1">
            <a:off x="4269627" y="4812574"/>
            <a:ext cx="584822" cy="902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343FE-42DB-490C-8D91-975950AB603D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4854449" y="4812574"/>
            <a:ext cx="531535" cy="902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5CDF-2157-4143-9147-1A90D060118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6452784" y="4818978"/>
            <a:ext cx="415782" cy="896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20E80B-1E1C-4BCA-8719-01EAD4594A1C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6868566" y="4818978"/>
            <a:ext cx="651018" cy="896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96756A3-D552-4300-AE7D-C0EFF3ACDD26}"/>
              </a:ext>
            </a:extLst>
          </p:cNvPr>
          <p:cNvSpPr>
            <a:spLocks noChangeAspect="1"/>
          </p:cNvSpPr>
          <p:nvPr/>
        </p:nvSpPr>
        <p:spPr>
          <a:xfrm>
            <a:off x="4572000" y="4245646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14A9FCE4-E5A2-4FB6-9369-558C7763890B}"/>
              </a:ext>
            </a:extLst>
          </p:cNvPr>
          <p:cNvSpPr/>
          <p:nvPr/>
        </p:nvSpPr>
        <p:spPr>
          <a:xfrm>
            <a:off x="3940048" y="571500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25">
            <a:extLst>
              <a:ext uri="{FF2B5EF4-FFF2-40B4-BE49-F238E27FC236}">
                <a16:creationId xmlns:a16="http://schemas.microsoft.com/office/drawing/2014/main" id="{1B20DA3A-8E0A-4E8B-8DA9-896F3C8200D1}"/>
              </a:ext>
            </a:extLst>
          </p:cNvPr>
          <p:cNvSpPr/>
          <p:nvPr/>
        </p:nvSpPr>
        <p:spPr>
          <a:xfrm>
            <a:off x="50564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ECC14954-20E0-497B-804E-7EAA9C1C42C0}"/>
              </a:ext>
            </a:extLst>
          </p:cNvPr>
          <p:cNvSpPr/>
          <p:nvPr/>
        </p:nvSpPr>
        <p:spPr>
          <a:xfrm>
            <a:off x="61232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25">
            <a:extLst>
              <a:ext uri="{FF2B5EF4-FFF2-40B4-BE49-F238E27FC236}">
                <a16:creationId xmlns:a16="http://schemas.microsoft.com/office/drawing/2014/main" id="{47FBC499-ADBB-4694-9F66-ED3AB0A22690}"/>
              </a:ext>
            </a:extLst>
          </p:cNvPr>
          <p:cNvSpPr/>
          <p:nvPr/>
        </p:nvSpPr>
        <p:spPr>
          <a:xfrm>
            <a:off x="7190005" y="5715419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FCBEB-5D7E-428C-A3A9-2E3B0AE743DC}"/>
              </a:ext>
            </a:extLst>
          </p:cNvPr>
          <p:cNvCxnSpPr>
            <a:cxnSpLocks/>
          </p:cNvCxnSpPr>
          <p:nvPr/>
        </p:nvCxnSpPr>
        <p:spPr>
          <a:xfrm flipH="1">
            <a:off x="3733800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6B0FDA-119D-45AB-9262-33C3FDD93078}"/>
              </a:ext>
            </a:extLst>
          </p:cNvPr>
          <p:cNvCxnSpPr>
            <a:cxnSpLocks/>
          </p:cNvCxnSpPr>
          <p:nvPr/>
        </p:nvCxnSpPr>
        <p:spPr>
          <a:xfrm>
            <a:off x="4269627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F09B1A-8762-4473-8520-72360C74EF4E}"/>
              </a:ext>
            </a:extLst>
          </p:cNvPr>
          <p:cNvCxnSpPr>
            <a:cxnSpLocks/>
          </p:cNvCxnSpPr>
          <p:nvPr/>
        </p:nvCxnSpPr>
        <p:spPr>
          <a:xfrm flipH="1">
            <a:off x="4850157" y="625975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F7105-148A-47DE-AC72-61880F6BEDB9}"/>
              </a:ext>
            </a:extLst>
          </p:cNvPr>
          <p:cNvCxnSpPr>
            <a:cxnSpLocks/>
          </p:cNvCxnSpPr>
          <p:nvPr/>
        </p:nvCxnSpPr>
        <p:spPr>
          <a:xfrm>
            <a:off x="5385984" y="625975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643DA8-244C-4F1D-9DA8-32C2742A82C9}"/>
              </a:ext>
            </a:extLst>
          </p:cNvPr>
          <p:cNvCxnSpPr>
            <a:cxnSpLocks/>
          </p:cNvCxnSpPr>
          <p:nvPr/>
        </p:nvCxnSpPr>
        <p:spPr>
          <a:xfrm flipH="1">
            <a:off x="5921248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B34E1-2175-4776-BD8D-E8FF8B0847D1}"/>
              </a:ext>
            </a:extLst>
          </p:cNvPr>
          <p:cNvCxnSpPr>
            <a:cxnSpLocks/>
          </p:cNvCxnSpPr>
          <p:nvPr/>
        </p:nvCxnSpPr>
        <p:spPr>
          <a:xfrm>
            <a:off x="6457075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431AB1-F298-4089-8D7E-9A97229582CD}"/>
              </a:ext>
            </a:extLst>
          </p:cNvPr>
          <p:cNvCxnSpPr>
            <a:cxnSpLocks/>
          </p:cNvCxnSpPr>
          <p:nvPr/>
        </p:nvCxnSpPr>
        <p:spPr>
          <a:xfrm flipH="1">
            <a:off x="6992339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ED207-5811-4DFD-BDC7-5595937EAECF}"/>
              </a:ext>
            </a:extLst>
          </p:cNvPr>
          <p:cNvCxnSpPr>
            <a:cxnSpLocks/>
          </p:cNvCxnSpPr>
          <p:nvPr/>
        </p:nvCxnSpPr>
        <p:spPr>
          <a:xfrm>
            <a:off x="7528166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know that your opponent is actually running a depth 1 minimax, using the result 80% of the time, and moving randomly otherwise</a:t>
            </a:r>
          </a:p>
          <a:p>
            <a:r>
              <a:rPr lang="en-US" dirty="0"/>
              <a:t>Question: What tree search should you use?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A: Minimax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C: Something completely different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7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72746"/>
          </a:xfrm>
        </p:spPr>
        <p:txBody>
          <a:bodyPr>
            <a:normAutofit/>
          </a:bodyPr>
          <a:lstStyle/>
          <a:p>
            <a:r>
              <a:rPr lang="en-US" sz="2800" dirty="0"/>
              <a:t>Games 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 in economics (poker)</a:t>
            </a:r>
          </a:p>
          <a:p>
            <a:r>
              <a:rPr lang="en-US" sz="2800" dirty="0"/>
              <a:t>Video games present much greater challenges – lots to do!</a:t>
            </a:r>
          </a:p>
          <a:p>
            <a:pPr lvl="1"/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8930" y="349546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399" y="1397001"/>
            <a:ext cx="9405815" cy="4729164"/>
          </a:xfrm>
        </p:spPr>
        <p:txBody>
          <a:bodyPr/>
          <a:lstStyle/>
          <a:p>
            <a:r>
              <a:rPr lang="en-US" sz="2800" dirty="0"/>
              <a:t>Standard games are</a:t>
            </a:r>
            <a:r>
              <a:rPr lang="en-US" dirty="0"/>
              <a:t>:</a:t>
            </a:r>
          </a:p>
          <a:p>
            <a:r>
              <a:rPr lang="en-US" sz="2800" dirty="0">
                <a:solidFill>
                  <a:schemeClr val="tx1"/>
                </a:solidFill>
              </a:rPr>
              <a:t>	deterministic, observable,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two-player,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turn-taking, and zero-sum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Game formulation: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 Initial state: </a:t>
            </a:r>
            <a:r>
              <a:rPr lang="en-US" sz="2800" dirty="0">
                <a:solidFill>
                  <a:srgbClr val="BD00B0"/>
                </a:solidFill>
              </a:rPr>
              <a:t>s</a:t>
            </a:r>
            <a:r>
              <a:rPr lang="en-US" sz="2800" baseline="-25000" dirty="0">
                <a:solidFill>
                  <a:srgbClr val="BD00B0"/>
                </a:solidFill>
              </a:rPr>
              <a:t>0</a:t>
            </a:r>
            <a:endParaRPr lang="en-US" sz="2800" dirty="0">
              <a:solidFill>
                <a:srgbClr val="BD00B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/>
              <a:t> Players: </a:t>
            </a:r>
            <a:r>
              <a:rPr lang="en-US" sz="2800" dirty="0">
                <a:solidFill>
                  <a:srgbClr val="BD00B0"/>
                </a:solidFill>
              </a:rPr>
              <a:t>Player(s) </a:t>
            </a:r>
            <a:r>
              <a:rPr lang="en-US" sz="2800" dirty="0"/>
              <a:t>indicates whose move it is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 Actions: </a:t>
            </a:r>
            <a:r>
              <a:rPr lang="en-US" sz="2800" dirty="0">
                <a:solidFill>
                  <a:srgbClr val="BD00B0"/>
                </a:solidFill>
              </a:rPr>
              <a:t>Actions(s) </a:t>
            </a:r>
            <a:r>
              <a:rPr lang="en-US" sz="2800" dirty="0"/>
              <a:t>for player on move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 Transition model: </a:t>
            </a:r>
            <a:r>
              <a:rPr lang="en-US" sz="2800" dirty="0">
                <a:solidFill>
                  <a:srgbClr val="BD00B0"/>
                </a:solidFill>
              </a:rPr>
              <a:t>Result(</a:t>
            </a:r>
            <a:r>
              <a:rPr lang="en-US" sz="2800" dirty="0" err="1">
                <a:solidFill>
                  <a:srgbClr val="BD00B0"/>
                </a:solidFill>
              </a:rPr>
              <a:t>s,a</a:t>
            </a:r>
            <a:r>
              <a:rPr lang="en-US" sz="2800" dirty="0">
                <a:solidFill>
                  <a:srgbClr val="BD00B0"/>
                </a:solidFill>
              </a:rPr>
              <a:t>)</a:t>
            </a:r>
            <a:endParaRPr lang="en-US" sz="2800" dirty="0">
              <a:solidFill>
                <a:srgbClr val="BD00B0"/>
              </a:solidFill>
              <a:sym typeface="Symbol" pitchFamily="18" charset="2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sym typeface="Symbol" pitchFamily="18" charset="2"/>
              </a:rPr>
              <a:t> Terminal test: </a:t>
            </a:r>
            <a:r>
              <a:rPr lang="en-US" sz="28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ym typeface="Symbol" pitchFamily="18" charset="2"/>
              </a:rPr>
              <a:t> Terminal values: </a:t>
            </a:r>
            <a:r>
              <a:rPr lang="en-US" sz="28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8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8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800" dirty="0">
                <a:sym typeface="Symbol" pitchFamily="18" charset="2"/>
              </a:rPr>
              <a:t>for player </a:t>
            </a:r>
            <a:r>
              <a:rPr lang="en-US" sz="28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marL="230187" lvl="2" indent="0">
              <a:lnSpc>
                <a:spcPct val="100000"/>
              </a:lnSpc>
              <a:buNone/>
            </a:pPr>
            <a:r>
              <a:rPr lang="en-US" sz="2800" dirty="0">
                <a:sym typeface="Symbol" pitchFamily="18" charset="2"/>
              </a:rPr>
              <a:t>	(Or just </a:t>
            </a:r>
            <a:r>
              <a:rPr lang="en-US" sz="28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for player making the decision at root)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3AE082-9ED5-5BB4-9DC6-082D164B4C7C}"/>
                  </a:ext>
                </a:extLst>
              </p14:cNvPr>
              <p14:cNvContentPartPr/>
              <p14:nvPr/>
            </p14:nvContentPartPr>
            <p14:xfrm>
              <a:off x="1193760" y="1685520"/>
              <a:ext cx="5474520" cy="135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3AE082-9ED5-5BB4-9DC6-082D164B4C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400" y="1676160"/>
                <a:ext cx="5493240" cy="136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58137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2826</Words>
  <Application>Microsoft Office PowerPoint</Application>
  <PresentationFormat>Widescreen</PresentationFormat>
  <Paragraphs>713</Paragraphs>
  <Slides>66</Slides>
  <Notes>32</Notes>
  <HiddenSlides>9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Photo Editor Photo</vt:lpstr>
      <vt:lpstr>AI: Representation and Problem Solving </vt:lpstr>
      <vt:lpstr>Outline</vt:lpstr>
      <vt:lpstr>Game Playing State-of-the-Art</vt:lpstr>
      <vt:lpstr>Behavior from Computation</vt:lpstr>
      <vt:lpstr>Types of Games</vt:lpstr>
      <vt:lpstr>Zero-Sum Games</vt:lpstr>
      <vt:lpstr>“Standard” Games</vt:lpstr>
      <vt:lpstr>Adversarial Search</vt:lpstr>
      <vt:lpstr>Single-Agent Trees</vt:lpstr>
      <vt:lpstr>Minimax</vt:lpstr>
      <vt:lpstr>Minimax</vt:lpstr>
      <vt:lpstr>Poll 1</vt:lpstr>
      <vt:lpstr>Poll 1</vt:lpstr>
      <vt:lpstr>Minimax Code</vt:lpstr>
      <vt:lpstr>Max Code</vt:lpstr>
      <vt:lpstr>Max Code</vt:lpstr>
      <vt:lpstr>Minimax Code</vt:lpstr>
      <vt:lpstr>Minimax Notation</vt:lpstr>
      <vt:lpstr>Minimax Notation</vt:lpstr>
      <vt:lpstr>Generic Game Tree Pseudocode</vt:lpstr>
      <vt:lpstr>Minimax Efficiency</vt:lpstr>
      <vt:lpstr>Resource Limits</vt:lpstr>
      <vt:lpstr>Resource Limits</vt:lpstr>
      <vt:lpstr>Depth Matters</vt:lpstr>
      <vt:lpstr>Demo Limited Depth (2)</vt:lpstr>
      <vt:lpstr>Demo Limited Depth (10)</vt:lpstr>
      <vt:lpstr>Evaluation Functions</vt:lpstr>
      <vt:lpstr>Evaluation Functions</vt:lpstr>
      <vt:lpstr>Evaluation for Pacman</vt:lpstr>
      <vt:lpstr>Generalized minimax</vt:lpstr>
      <vt:lpstr>Generalized minimax</vt:lpstr>
      <vt:lpstr>Game Tree Pruning</vt:lpstr>
      <vt:lpstr>Minimax Example</vt:lpstr>
      <vt:lpstr>Alpha-Beta Example</vt:lpstr>
      <vt:lpstr>Poll 2</vt:lpstr>
      <vt:lpstr>Poll 3</vt:lpstr>
      <vt:lpstr>Poll 3</vt:lpstr>
      <vt:lpstr>Alpha-Beta Implementation</vt:lpstr>
      <vt:lpstr>Alpha-Beta Poll 3</vt:lpstr>
      <vt:lpstr>Alpha-Beta Poll 3</vt:lpstr>
      <vt:lpstr>Alpha-Beta Pruning Properties</vt:lpstr>
      <vt:lpstr>Modeling Assumptions</vt:lpstr>
      <vt:lpstr>Minimax Demo</vt:lpstr>
      <vt:lpstr>Poll 4</vt:lpstr>
      <vt:lpstr>Demo</vt:lpstr>
      <vt:lpstr>Assumptions vs. Reality</vt:lpstr>
      <vt:lpstr>Modeling Assumptions</vt:lpstr>
      <vt:lpstr>Minimax Driver?</vt:lpstr>
      <vt:lpstr>Modeling Assumptions</vt:lpstr>
      <vt:lpstr>Modeling Assumptions</vt:lpstr>
      <vt:lpstr>Assumptions vs. Reality</vt:lpstr>
      <vt:lpstr>Probabilities</vt:lpstr>
      <vt:lpstr>Probabilities</vt:lpstr>
      <vt:lpstr>Expected Value</vt:lpstr>
      <vt:lpstr>Poll 5</vt:lpstr>
      <vt:lpstr>Poll 5</vt:lpstr>
      <vt:lpstr>Chance outcomes in trees</vt:lpstr>
      <vt:lpstr>Expectimax Code</vt:lpstr>
      <vt:lpstr>Expectimax Pruning?</vt:lpstr>
      <vt:lpstr>Expectimax Notation</vt:lpstr>
      <vt:lpstr>Preview: MDP/Reinforcement Learning Notation</vt:lpstr>
      <vt:lpstr>Preview: MDP/Reinforcement Learning Notation</vt:lpstr>
      <vt:lpstr>Preview: MDP/Reinforcement Learning Notation</vt:lpstr>
      <vt:lpstr>Why Expectimax?</vt:lpstr>
      <vt:lpstr>Bonus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632</cp:revision>
  <cp:lastPrinted>2019-08-29T15:41:16Z</cp:lastPrinted>
  <dcterms:created xsi:type="dcterms:W3CDTF">2018-10-11T11:39:27Z</dcterms:created>
  <dcterms:modified xsi:type="dcterms:W3CDTF">2025-09-09T15:29:53Z</dcterms:modified>
</cp:coreProperties>
</file>