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360" r:id="rId2"/>
    <p:sldId id="256" r:id="rId3"/>
    <p:sldId id="1255" r:id="rId4"/>
    <p:sldId id="1256" r:id="rId5"/>
    <p:sldId id="2406" r:id="rId6"/>
    <p:sldId id="338" r:id="rId7"/>
    <p:sldId id="287" r:id="rId8"/>
    <p:sldId id="308" r:id="rId9"/>
    <p:sldId id="309" r:id="rId10"/>
    <p:sldId id="340" r:id="rId11"/>
    <p:sldId id="341" r:id="rId12"/>
    <p:sldId id="342" r:id="rId13"/>
    <p:sldId id="343" r:id="rId14"/>
    <p:sldId id="344" r:id="rId15"/>
    <p:sldId id="345" r:id="rId16"/>
    <p:sldId id="2361" r:id="rId17"/>
    <p:sldId id="266" r:id="rId18"/>
    <p:sldId id="262" r:id="rId19"/>
    <p:sldId id="270" r:id="rId20"/>
    <p:sldId id="2368" r:id="rId21"/>
    <p:sldId id="2366" r:id="rId22"/>
    <p:sldId id="2369" r:id="rId23"/>
    <p:sldId id="2365" r:id="rId24"/>
    <p:sldId id="264" r:id="rId25"/>
    <p:sldId id="1204" r:id="rId26"/>
    <p:sldId id="1205" r:id="rId27"/>
    <p:sldId id="331" r:id="rId28"/>
    <p:sldId id="2352" r:id="rId29"/>
    <p:sldId id="352" r:id="rId30"/>
    <p:sldId id="2416" r:id="rId31"/>
    <p:sldId id="2424" r:id="rId32"/>
    <p:sldId id="2430" r:id="rId33"/>
    <p:sldId id="2431" r:id="rId34"/>
    <p:sldId id="2432" r:id="rId35"/>
    <p:sldId id="2425" r:id="rId36"/>
    <p:sldId id="2422" r:id="rId37"/>
    <p:sldId id="284" r:id="rId38"/>
    <p:sldId id="351" r:id="rId39"/>
    <p:sldId id="350" r:id="rId40"/>
    <p:sldId id="306" r:id="rId41"/>
    <p:sldId id="291" r:id="rId42"/>
    <p:sldId id="307" r:id="rId43"/>
    <p:sldId id="2429" r:id="rId44"/>
    <p:sldId id="1233" r:id="rId45"/>
    <p:sldId id="2364" r:id="rId46"/>
    <p:sldId id="2426" r:id="rId47"/>
    <p:sldId id="2407" r:id="rId48"/>
    <p:sldId id="356" r:id="rId49"/>
    <p:sldId id="357" r:id="rId50"/>
    <p:sldId id="2427" r:id="rId51"/>
    <p:sldId id="2433" r:id="rId52"/>
    <p:sldId id="2428" r:id="rId5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98" autoAdjust="0"/>
    <p:restoredTop sz="79796" autoAdjust="0"/>
  </p:normalViewPr>
  <p:slideViewPr>
    <p:cSldViewPr snapToGrid="0">
      <p:cViewPr>
        <p:scale>
          <a:sx n="74" d="100"/>
          <a:sy n="74" d="100"/>
        </p:scale>
        <p:origin x="5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4:56:13.086"/>
    </inkml:context>
    <inkml:brush xml:id="br0">
      <inkml:brushProperty name="width" value="0.05292" units="cm"/>
      <inkml:brushProperty name="height" value="0.05292" units="cm"/>
      <inkml:brushProperty name="color" value="#FF0000"/>
    </inkml:brush>
  </inkml:definitions>
  <inkml:trace contextRef="#ctx0" brushRef="#br0">28285 12084 2751 0,'-1'-3'256'0,"-1"3"-256"0,2 0 0 0,0 0 0 15,0 0 6832-15,0 0 1312 0,2 3 272 0,-1-3 48 0,1 4-5824 0,1-1-1168 16,-1 3-224-16,1 1-48 16,-1 3-288-16,-1 4-48 0,-1 2-16 0,2 4 0 15,-1 7-592-15,0 2-112 0,0 3-16 0,2 3-128 16,-1-1 256-16,1 5-64 0,1-1-16 0,-1-1 0 16,1-1 16-16,0 1 0 0,-1-2 0 0,2 0 0 0,-1 4-192 0,-1-2 0 31,0-2 0-31,-2-1 0 0,1-2-624 0,-4-3-96 0,2-2-32 0,-1-5-17296 0</inkml:trace>
  <inkml:trace contextRef="#ctx0" brushRef="#br0" timeOffset="316.08">29267 11854 38703 0,'-6'12'3440'0,"1"-4"-2752"0,0 3-560 0,2-1-128 15,2-3 1024-15,1 2 192 0,1 1 16 0,-1 8 16 16,0 13-928-16,1 11-192 0,2 9-128 0,-2 6 144 15,2 2-144-15,-2 2 0 0,-1-2 0 0,0-1 128 16,0-2-128-16,0-4 0 0,-1 1 0 0,-1-5 0 0,0 2 0 0,-1-2 0 16,0-1 0-16,0-4 0 0,-1-1 0 0,1-5 0 15,-1-2-144-15,-1-5-12752 16,1 0-2544-16</inkml:trace>
  <inkml:trace contextRef="#ctx0" brushRef="#br0" timeOffset="853.13">27766 12855 33167 0,'0'10'2944'0,"-2"-3"-2352"15,0-1-464-15,1 0-128 0,1 0 1776 0,1-2 336 0,0 3 64 0,0 4 0 16,4 9-1664-16,0 6-320 0,3 8-192 0,-1 4 192 15,3 4-192-15,-1 4 0 16,-1 4 0-16,1 5 0 0,1 4 0 0,-2 2 0 0,1 5 0 0,-1 4 0 16,0 3 0-16,2 3 0 0,1 5 0 0,3-2 0 15,1-2 0-15,3-6 0 0,1 0 0 0,0-6 0 16,4-4 320-16,1-7 48 0,4-3 0 0,1-4 0 16,1-4-48-16,5-1-16 0,3-1 0 0,2-5 0 15,2-3-304-15,1-4 0 0,3-1 0 0,1-5 0 16,3-6 128-16,2 0-128 0,1-7 144 0,3-7-144 15,2-6 0-15,2-6 0 0,0-1-176 0,-2-6 176 0,0-2 0 16,4-7 0-16,4-3 0 0,-2-2 0 0,2-5 128 16,-3-5 112-16,-2-2 16 0,-1-4 0 0,-2-2 64 0,-4-3 0 15,-2-2 16-15,-2-2 0 0,-7 1-160 0,-2-3-48 16,-7-2 0-16,-3-2 0 0,-5-2-128 0,-7-3 0 16,-4-4 0-16,-8 1-13760 15,-6-3-2688-15</inkml:trace>
</inkml:ink>
</file>

<file path=ppt/ink/ink1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2:27:46.818"/>
    </inkml:context>
    <inkml:brush xml:id="br0">
      <inkml:brushProperty name="width" value="0.05292" units="cm"/>
      <inkml:brushProperty name="height" value="0.05292" units="cm"/>
      <inkml:brushProperty name="color" value="#FF0000"/>
    </inkml:brush>
  </inkml:definitions>
  <inkml:trace contextRef="#ctx0" brushRef="#br0">24121 14860 4863 0,'-2'1'0'0,"1"2"0"15,1-3 0-15,0 0 0 0,1 0 0 0,-1 0 0 16,-1 2 0-16,1-2 0 0,-2 4 0 0,2-2 0 31,0 0 0-31,0-2 0 0,0 0 0 0,0 0 0 16,0 0 0-16,0 0 0 0,0 0 0 0,0 0 0 0,0 0 0 0,0 0 0 0,0 0 0 0,0 0 0 15,3 21 0-15,-3-18 0 0,0 0 0 0,-1 1 0 0,1-2 0 32,-2 2 0-32,2-2 0 0,-1-1 0 0,0 2 0 0,0-2 0 15,0 2 0-15</inkml:trace>
  <inkml:trace contextRef="#ctx0" brushRef="#br0" timeOffset="16483.43">24197 14730 4607 0,'-4'0'400'0,"2"-2"-400"0,-1 2 0 0,1-4 0 0,0 4 912 0,2 0 112 16,-1-2 0-16,-1-1 16 0,-1 2 624 0,0-5 112 15,-2 2 16-15,0-2 16 0,1 1-32 0,0 1-16 16,1 2 0-16,-1-2 0 0,0 3-176 0,0-2-48 16,2 3 0-16,-2 0 0 0,2 0-176 0,-1 3-32 0,1-2-16 0,1 1 0 15,-1 1-320-15,2 2-64 0,0 1-16 0,2 3 0 16,-1-2-592-16,0 4-112 0,0-1-16 0,1 4-16 16,0 1-176-16,-1 1 0 0,-1-2 0 15,0 4 0-15,-1 0 0 0,0 1 192 0,0-1-192 16,-2 2 192-16,2 5 384 0,-4 0 64 0,1 1 32 0,-2 0 0 15,0 2-112-15,-2-1-32 0,1 2 0 0,0-1 0 16,-2-2-336-16,0-1-192 16,2-2 192-16,-2 0-192 0,2-2 208 15,1-3-64-15,-1-2-16 0,1-3 0 0,2 3-128 0,0-4 128 16,0-1-128-16,1 0 128 0,0 2-128 0,0-3 0 0,1 2 0 16,0-2 0-16,0-3 0 0,0 2 0 0,-1-2 0 0,2-1 0 0,0 3 0 0,-1-3 0 15,1 0 0-15,0 1 0 0,1-1 0 0,-1 0 0 16,-1-2 0-16,2 2 0 0,0-2 0 0,2 2 0 15,-2-4 0-15,1 2 0 0,0-2 0 0,2 2 0 16,-2 0 0-16,0-2 0 0,2 2 0 0,-2-1 0 16,1 0 0-16,1-3 0 0,-2 3 0 0,1-3 0 15,0 0 128-15,0 1-128 0,1-1 0 0,-1 2 0 16,1-2 0-16,-1 0 0 0,0 3 0 0,1-3 0 16,1 0 0-16,-2 0 0 0,3 0 0 0,-1 0 0 15,2 0 0 1,-1 0 0-16,1-3 0 0,0 3 0 0,0 0 0 0,1-2 0 15,1 1-128-15,2 1 128 0,1 0 0 0,0-3 0 0,1 3 0 0,0 0 0 16,0 3 0-16,2-3 0 0,0 0 0 0,0 1 0 16,1 1 0-16,1-2 0 0,2 3 0 0,0-2 0 0,2 2 0 0,0-1 0 15,-2-1 0-15,2-1 0 0,0 0 0 0,0 0 0 16,-1-1 0-16,1-4 0 0,0 4 0 0,-1-4 0 0,-2 4 0 16,-1-2 0-16,1 0 0 0,-2 0 0 0,0 2-128 15,-2 1 128-15,2 0 0 0,1 1 0 16,-1 2 0-16,-1-3 0 0,-1 1 0 0,0 1 0 0,0-2 0 0,0 0 0 15,-1 0 0-15,-1 0 0 0,0-3 0 0,-1 0 0 16,0 1 0-16,0-2 0 0,0 0 0 0,-1 0 0 16,-1 2 0-1,1-2 0-15,-2 2 0 0,0-1 0 0,0 2 0 0,-1-1 0 16,0 0 0-16,1 1 0 0,-3 1 0 0,1 0 0 16,0 1 0-16,-1 3 0 0,1-3 0 0,0 2 0 15,-1 1 0-15,1 0 0 0,-2 0 0 0,1 0 0 0,0 0 0 0,-1 1 0 0,1-2 0 0,0 0 0 31,-2-3 0-31,0 1 0 0,0 1 0 0,1-2 0 16,-1 0 0-16,-1 0 0 0,2 0 0 0,-2-2 0 16,0 2 0-16,0 0 0 0,1 0 0 0,-1-1 0 0,-1 1 0 0,1 0 0 15,-1 0 0-15,1 0 0 0,-1 0 0 0,0-3 0 16,0 3 0-16,0 0 0 16,0 0 0-16,0 0 0 0,0 0 0 0,0 0 0 0,0 0 0 0,0 0 0 15,0 0 0-15,0 0 0 0,0 0 0 16,0 0 0-16,0 0 0 0,0 0 0 0,0 0 0 0,0 0 0 15,0 0 0-15,0 0 0 0,0 0 0 0,0 0 0 16,0 0 0-16,0 0 0 0,0 0 0 0,0 0 0 16,-7-20 0-16,7 14 0 0,1 0 0 0,2-4 0 15,-2 2 0-15,1-6 0 0,1-1 0 0,1-1 0 16,-1 0 0-16,1-3 0 0,1 0 0 0,-1-2 0 16,-1-2 0-16,1 1 0 0,-1 0 0 0,-1 0 0 15,-1-1 0-15,0 1 0 0,-1-3 0 0,0 3 0 16,0-3 0-16,-1 1 0 0,-1 0 0 0,1 6 0 15,-2 1 0-15,2-1 0 0,0-2 0 0,-1-5 0 0,2-1 0 16,0 2 0-16,0-1 0 0,2 3 0 0,-1 2 0 0,1 1 0 16,0 3 0-16,0 0 0 0,0 4 0 0,0 2 0 15,0-1 0-15,-1 3 0 0,1 2 0 0,-1 0 0 16,-1 0 0-16,1 2 0 0,-1 2 0 0,0-2 0 16,0 2 0-16,-1-1 0 0,0 2 0 0,-2-2 0 15,2 2 0-15,0 1 0 0,-3-2 0 0,3-2 0 16,-2 4 0-16,2-3 0 0,0 3 0 0,0-2 0 0,1 1 0 15,-2 1 0-15,2-3 0 0,0 3 0 0,0 0 0 16,0-2 0-16,0 1 0 0,0 1 0 0,0 0 0 0,0 0 0 16,0 0 0-16,0 0 0 15,0 0 0-15,0 0 0 0,0 0 0 0,0 0 0 0,0 0 0 16,-8-19 0-16,6 15 0 0,0 2 0 0,-2 2 0 0,2-4 0 16,-1 4 0-16,0-4 0 0,-1 3 0 15,0 0 0-15,0 1 0 0,1-3 0 0,-2 2 0 0,0-1 0 16,0-1 0-16,0 2 0 0,0-1 0 0,-1-2 0 15,0 1 0-15,-2 0 0 0,1 0 0 0,-2 1 0 16,1 0 0-16,-2 0 0 0,-2 1 0 0,1-2 0 16,-1 1 0-16,-2 2 0 0,0 0 0 0,-3 0 0 15,3 2 0-15,-4-2 0 0,0 0 0 0,-2 3 0 0,-1-2 0 16,-1 1 0-16,-1 0 0 0,0 0 0 0,-1 1 128 0,-1-3-128 16,-1 3 256-16,0 0 0 0,-2-3 16 0,2 1 0 15,2 2-272-15,0-3 160 0,1 0-160 0,0 0 128 16,4-3-128-16,1 3 0 0,5 0 0 0,0-1 0 15,0 1 0-15,0 0 0 0,3 0 0 0,1 0 0 16,1 1 0-16,1 2 0 0,1-3 0 0,1 2 0 16,-2-2 0-16,3 1 0 0,-1 2 0 0,-2-3 0 0,2 0 0 15,-2-3 0-15,1 2 0 0,-2-1 0 0,2 2 0 16,-1-4 0-16,-1 1 0 0,1 0 0 0,0-2-416 16,0 1 32-16,2 3 16 0,0-5-11888 15,1 1-2384-15</inkml:trace>
  <inkml:trace contextRef="#ctx0" brushRef="#br0" timeOffset="23890.32">24142 7469 911 0,'0'-3'0'0,"0"2"0"0,0 0 0 0,0 1 0 0,0-1 160 0,0 1-160 0,0-3 192 0,0 2-192 15,2-4 640-15,-2 1 0 0,0-2 16 0,1 2 0 16,-1-1 240-16,0 2 64 0,0-1 0 0,0-2 0 15,0 3 48-15,0 0 16 0,0-1 0 0,0-1 0 16,-1 1-16-16,-1 1 0 0,2 0 0 16,-2-1 0-16,1 2-272 0,-2 1-48 0,1-2-16 0,-1 0 0 15,0 0 112-15,0 1 32 0,1 0 0 0,-2 0 0 0,1 1 256 16,1-2 48-16,-2 3 16 0,2-2 0 16,1 0 48-16,-1 2 16 0,1 0 0 0,1 0 0 0,0-2-288 15,-1 2-48-15,1 0-16 0,0 2 0 0,0-2-336 0,0 0-80 16,0 0-16-16,0 0 0 0,0 0-288 0,0 0-128 15,4 20 0-15,-4-14 128 0,0 1 240 0,-2 0 32 16,2 2 16-16,-2-1 0 0,1 3 128 0,-1 2 32 16,0 2 0-16,1-2 0 0,1 3-112 0,-2 3-16 15,2 2 0-15,-1-1 0 0,1 2-256 0,0 5-48 16,0-1-16-16,1 5 0 0,2 1-128 16,1 4 0-16,-2 4 0 0,-1-2 0 0,-1-2 0 0,-2 1 0 15,-2-6 0-15,0 1 0 0,-2 0 0 0,0-1 0 0,1 1 0 16,-1-1 0-16,0-2 0 15,0-1 0-15,1-2 0 0,-2-1 128 0,1-3 192 0,0-2 48 0,0-2 0 0,0-3 0 16,1-1-128-16,0-2-32 0,0 1 0 0,0-7 0 16,0 1-208-16,1-1 0 15,1-2 0-15,-1 1 0 0,1-4 0 0,1 2 0 16,1-3 0-16,-2 0 0 0,3 0 0 0,-1 0 0 16,1 0 0-16,0-3 0 0,0 2 0 0,2-2 0 0,-2 3 0 0,0 0 0 15,0 0 0-15,0 0 0 0,17-19 0 0,-14 16 0 0,2 0 0 16,-1 0 0-16,1-1 0 0,0 1 0 0,0 0 0 15,-2 3 0-15,2-2 0 0,-1 0 0 0,1 2 0 0,-1 0 0 16,-1-2 0-16,1 2 0 0,0-3 0 0,0 3 0 16,-1-1 0-16,1 1 0 0,1-2 0 0,0-1 0 15,0 2 0-15,0 1 0 0,0-2 0 0,0-1 0 16,1 2 0-16,0-2 0 0,0 1 0 0,2 1 0 16,-1-3 0-16,2 2 0 0,2-1 0 0,0-1 0 15,1 2 0-15,3-2 0 0,-1 2 0 0,1-2 0 16,2 0 0-16,1 1 0 0,2 0 0 0,0 3 0 15,1 0 0-15,1-2 0 16,1 4 0-16,0-2 0 0,1 3 0 0,-3 0 0 16,-2 0 0-16,5 0 0 0,2 4 0 0,2-4 0 0,3 1 0 0,1-1 0 0,2-1 0 0,-1-2 0 15,3 1 0-15,-1-1 0 0,-2 0 0 0,-1 0 0 16,-3-1 0-16,-1 1 0 0,-2 1 0 0,0 2 0 16,-1-1 0-16,-2 2-128 0,-2 2 128 0,-1-2 0 15,-1-1 0-15,-2 4 0 0,0-1 0 0,0 0 0 16,0 0 0-16,-3 0 0 0,1 1 0 15,-1-1 0-15,-2-3 0 0,1 1 0 0,-2 1 0 0,-1-1 0 16,-2-2 0-16,0 0 0 0,-2 0 0 0,-1-2 0 0,-2 1 0 0,1-1 0 16,0-1 0-16,-2 1 0 0,1-4 0 15,-1 2 0 1,1-2 0-16,-2 2 0 0,2-5 0 0,-2 4 0 0,0-3 0 16,1-1 0-16,0 4 0 0,0-3 0 15,-1-1 0-15,1 1 0 0,-1 2 0 0,1-2 0 0,0 4 0 0,-1-2 0 0,0 2 0 0,0-1 0 16,-1 2 0-16,0 1 0 0,2 0 0 0,-2 0 0 15,-2 0 0-15,2 0 0 0,0 1 0 0,0-1 0 16,0 0 0-16,0 0 0 0,0 0 0 0,0 0 0 31,0 0 0-31,0 0 0 0,-18 9 0 0,15-9 0 16,1 0 0-16,-1 0 0 0,2 0 0 0,-1-3 0 0,0 2 0 16,1-1 0-16,0-2 0 0,-2-1 0 0,2 0 0 15,0-1 0-15,0 1 0 0,-2 1 0 0,1-3 0 0,1 1 0 16,-2-1 0-16,-1-1 0 0,2-2 0 0,-1 0 0 15,0-2 0-15,-1-1 128 0,0 1-128 0,1-4 0 16,-1 0 128-16,-1-3-128 0,0-1 176 0,0-2-176 16,-1-1 128-16,0-3-128 0,-1 0 0 0,0-3 0 15,1-2 0-15,-2-1 0 0,1-2 0 0,0-1 0 16,-1 3 0-16,2-3 0 0,0-2 0 0,1 2 0 16,1 6 0-16,2-2 0 0,0 2 0 0,1 1 0 15,1 2 0-15,0 1 0 0,1 3 0 0,2 1 0 0,-1 4 0 16,2 1 0-16,0 1 0 0,1-1 0 0,0 3 0 15,0 1 0-15,0 2 0 0,-2 0 0 0,1 0 0 0,0 2 0 16,-1 1 0-16,0 0 0 0,-2 1 0 0,0 1 0 16,1-1 0-16,-2 2 0 0,0 0 0 0,0 1 0 15,-2 3 0-15,1-3 0 0,-1 3 0 0,-1 0 0 16,1 3 0-16,-1-3 0 0,1 1 0 0,-2 1 0 16,2-2 0-16,-1 1 0 0,2 2 0 0,-2-3 0 15,2 0-128-15,-1 0 128 0,0 0 0 0,1-3 0 0,0 3 0 16,0-1 0-16,0-1 0 0,1 2 0 0,0 0 0 15,0 0 0-15,0 0 0 0,0 0 0 0,0 0 0 0,0 0 0 16,0 0 0-16,-12-16 0 0,10 16 0 0,-3 0 0 16,1 2 0-16,-1-2 0 0,0 1 0 0,-1 2 0 15,-1-1 0-15,1 0 0 0,-2 3 0 0,1-4 0 16,-1 2 0-16,0 0 0 0,0 1 0 0,0-2 0 16,-4 1 0-16,4-2 0 0,-1 1 0 0,1 1 0 15,0-3 0-15,-1 0 0 0,1 0 0 0,-2 0 0 0,-1 0 0 16,0 0 0-16,-2 0 0 0,0 0 0 15,-2 0 0-15,-1 0 0 0,0 0 0 0,-4 0 0 0,0 1 0 16,-3 1 0-16,-3 0 0 0,-2 0 0 0,2 1 0 0,-2-2 0 16,-2 1 0-16,-1 1 0 0,2 1 0 0,-3-2 0 15,-3 2 0-15,0 2 0 0,1 0 0 0,-1-2 0 16,2 2 0-16,1 0 0 0,-1 0 0 0,3-2 0 16,0 2 0-16,0-3 0 0,3-2 0 0,2 1 0 15,4 1 0-15,1-2 0 0,1 2 0 0,3-3-176 16,1 0 0-16,4 0-11888 15,1-3-2384-15</inkml:trace>
  <inkml:trace contextRef="#ctx0" brushRef="#br0" timeOffset="28923.93">20501 10469 6447 0,'-1'-5'576'0,"1"4"-576"0,0-2 0 0,-2 2 0 0,2 1 896 0,0 0 64 0,0-3 0 0,-1 0 16 16,0-3 640-16,0-1 128 0,-1 2 32 0,0 1 0 15,1-1-624-15,1 1-128 0,-2-2-32 0,2 2 0 0,0-2-272 0,0 0-48 16,0 2-16-16,0-2 0 0,2 0-80 0,-2-1-32 15,0 4 0-15,0-4 0 0,-2 1 272 0,2 1 48 16,0 2 16-16,-1-4 0 0,1 4 96 16,-1-1 32-16,0 2 0 0,1-2 0 0,-2 1-416 0,1 3-80 15,1-2 0-15,-1 2-16 0,0 0-96 0,1 2-16 16,0 1 0-16,0-2 0 0,1 4-256 0,-1-5-128 16,0 0 128-16,0 0-128 0,4 28 0 0,-3-18 0 15,0 3 0-15,0-1 0 0,1 2 0 0,0 1 0 16,-1 1 0-16,1 0 0 0,-1 3 0 0,0 2 0 15,2 2 0-15,-3-1 128 0,1 1 16 0,-1 2 0 0,0 2 0 16,0-1 0-16,-1 0 48 0,-2 2 16 0,1-2 0 16,-2-2 0-16,0-1 160 0,-1-1 16 0,2 0 16 15,-4-3 0-15,4 0-80 0,-2 0-32 16,-1-1 0-16,1-4 0 0,1 1-96 0,0-3-32 0,0-2 0 0,2 0 0 16,1-1-160-16,-2-2 160 0,3 2-160 0,-1-3 160 15,1-2-160-15,0 2 0 0,1-2 0 0,0-1 0 16,-1 0 0-16,2-1 0 0,-1 2 0 0,0-2 0 15,2 0 0-15,-1 0 0 0,1-1-144 0,-2 1 144 16,1-1 0-16,1 1 0 0,-2 2 0 0,2-1 0 0,-2-2 0 16,1 1 0-16,-1 2 0 0,-1 1 0 15,2-4 0-15,-1 3 0 0,-1 1 0 0,1-2 0 0,-1 1 0 16,1 1 0-16,-1-1 0 0,2 2 0 0,-2-4 0 0,1 2 0 16,-1 0 0-16,0 0 0 0,0-2 0 0,-1 1 0 15,1-2 0-15,-2 1 0 0,2-2 0 0,-1 0 0 16,1 3 0-16,-1-3 0 0,0 0 0 0,1 0 224 15,0 0-64-15,0 0-16 16,0 0 112-16,0 0 0 0,0 0 16 0,0 0 0 0,0 0-272 0,0 0 0 16,0 0 0-16,0 0 0 0,0 0 0 0,0 0 0 15,0 0 0-15,0 0 0 0,0 0 0 0,0 0 0 0,0 0 0 16,0 0 0-16,0 0 0 0,0 0 0 0,21-5 0 16,-16 4 0-16,0 1 0 0,1 0 0 0,2 1 0 0,1-1 0 15,1 2 0-15,0-2 0 16,1 3 0-16,1-3 0 0,2 1 0 0,-2-1 0 0,2 2 0 0,0-2 0 15,0 2 0-15,2-1 0 16,1 0 0-16,0-1 0 0,-2 0 0 0,0-1 0 16,2-2 0-16,1 1 0 0,2 1 0 0,-3-4 0 0,0 4 0 0,0-2 0 15,3 1 0-15,1 0 0 0,0 2 0 0,0 0 0 16,-3 0 0-16,3 2 0 0,0 0 0 0,-1 2 0 16,1 1 0-16,0-4 0 0,0 3 0 0,-1-2 0 0,-2 1 0 15,0-3 0-15,-2 0 0 0,-1 0 0 0,1 0 0 16,-1-4 0-16,-1 1 0 0,1 0 0 15,-2 0 0-15,0 1 0 0,0-2 0 0,-1 0 0 0,0 2 0 0,-1-2 0 16,-1 2 0-16,0 0 0 0,-1 2 0 0,0-1 0 16,-2 2 0-16,0 1 0 0,0 0 0 0,-1-1 0 15,-1 2 0-15,1-1 0 16,0 2 0-16,0-1 0 0,2 3 0 0,-1-5 0 0,-1 3 0 0,0-2 0 16,-1 1 0-16,0 0 0 0,0-3 0 0,-1 3 0 15,0-3 0-15,-1 1 0 0,1-1 0 0,-1 0 0 0,0 0 0 16,1 0 0-16,0 0 0 0,-2 0 0 0,1 0 0 15,-2-1 0-15,0 1 0 0,0 0 0 16,1 0 0-16,-2 0 0 0,1 0 0 0,-1 0 0 16,0 0 0-16,0 0 0 0,0 0 0 0,0 0 0 0,0 0 0 0,0 0 0 15,0 0 0-15,0 0 0 0,0 0 0 0,0 0 0 16,0 0 0-16,0 0 0 16,0 0 0-16,0 0 0 0,0 0 0 0,0 0 0 0,0 0 0 0,0 0 0 15,0 0 0-15,0 0 0 0,0 0 0 0,0 0 0 16,0 0 0-16,0 0 0 0,16-13 0 0,-14 11 0 0,0 1 0 31,0-4 0-31,1 4 0 0,-1-4 0 0,1 1 0 0,-1 1 0 0,2 0 0 0,-1-1 0 16,0 0 0-16,-1 2 0 0,2-2 0 0,0 2 0 0,0-2 0 15,-2 1 0 1,2 0 0-16,-3-1 0 0,1 2 0 0,1-1 0 16,-2-1 0-16,-1 2 0 0,0 1 0 0,1-2 0 15,-1 0 0-15,-1 0 0 0,1-1 0 0,-1 2 0 16,0-2 0-16,1 0 0 0,-2-1 0 0,2-1 0 15,0 0 0-15,0-1 0 0,0-3 0 0,0 1 0 0,0-3 0 16,0 2 0-16,0-4 0 0,0-1 0 16,-1-1 0-16,0 0 0 0,0 0 0 0,-1-2 0 0,0-5 0 0,-2 1 0 15,1 0 0-15,-2-5 0 0,-2 1 0 0,1 0 0 16,0 1 0-16,0-1 0 0,-1 3 0 0,0-1 0 16,-1-1 0-16,0-1 0 0,2 4 0 0,0 0 0 15,1 3 0-15,1-2 0 0,1 4 0 0,-1 2 0 16,0-1 0-16,3 4 0 0,0-2 0 0,-1 5 0 15,2 0 0-15,-1-1 0 0,1 1 0 0,-1 0 0 16,1 2 0-16,0 1 0 0,-1 0 0 0,1-1 0 0,-2 1 0 16,2 0 0-16,-1 2 0 0,1-2 0 0,-1 0 0 15,0 0 0-15,-1 2 0 0,2 0 0 0,0-2 0 16,0 4 0-16,0-2 0 0,0-1 0 0,0 1 0 0,0 1 0 16,2-1 0-16,-2-1 0 0,0 1 0 0,1 2 0 15,-1 1 0-15,0-4 0 0,0 3 0 0,1 0 0 16,-1-1 0-16,1 2 0 0,-1 1 0 0,2-2 0 15,-2 0-128-15,1 2 128 0,-1 0 0 0,1-2 0 16,-1 2 0-16,1-3 0 0,-1 2 0 0,2 1 0 16,-2 0 0-16,0 0 0 0,0 0 0 0,0 0 0 15,0 0 0-15,0 0 0 0,0 0 0 0,0 0 0 16,0 0 0-16,0 0 0 0,0 0 0 0,0 0 0 0,0 0 0 16,0 0 0-16,0 0 0 0,0 0 0 0,0 0 0 0,0 0 160 15,0 0-160-15,0 0 0 0,0 0 0 16,0 0 0-16,0 0-128 0,-19-6 128 0,17 4 0 0,-1 2 0 15,-1 0 0-15,1 0 0 0,-2-3 0 16,0 3 0-16,-1-1 0 0,-1 1 0 0,0 0 128 0,0-3-128 16,-2 2 0-16,0 0 0 0,-2 0 0 0,0-2 0 0,0 2 0 15,-3-4 0-15,1 4 0 0,-2-2 0 0,-1 0 0 16,-2 0 0-16,1-1 0 0,-1 4 0 0,-2-3 192 0,-1 0-64 16,0 1 0-16,0 1 0 0,0 1-128 0,-2 0 192 15,1 0-192-15,-2 0 192 0,-1 0-192 0,-1 0 128 16,-1 1-128-16,-2 1 128 0,2 2 0 0,0 0 0 15,-2 1 0-15,3 1 0 0,0-2-128 0,2 2 192 16,-4 0-192-16,2-2 192 16,2-2-192-16,0 2 128 0,1-2-128 0,1-1 128 0,2 2-128 15,1-6 0-15,2 2 144 0,2-1-144 0,0-2 0 0,2-1 0 16,1 0 0-16,1-1 128 0,3 0-128 0,-2 0 0 16,1-4 0-16,2 1 0 0,1 0 0 0,1 0 0 0,1-1 0 15,0 1 0-15,3-1 0 0,0 3-128 0,1 0 128 16,1 1 0-1,0 4-624-15,3-2-32 0</inkml:trace>
  <inkml:trace contextRef="#ctx0" brushRef="#br0" timeOffset="31331.92">24317 7544 4143 0,'0'0'368'0,"0"0"-368"16,0-2 0-16,0 2 0 0,0 0 0 0,-1 0 0 15,1 0 0-15,-2 0 0 0,1 0 0 0,0 0 0 16,-2 0 0-16,3 0 0 0,0 0 0 0,0 0 0 0,0 0 0 0,0 0 0 16,0 0 0-16,-22 6 0 0,18-6 320 0,1 0 128 15,-1 0 0-15,2 0 64 0,-2-2 0 0,1 2 0 16,1-2 0-16,-1 0 16 0,1-1-32 0,-1 2-16 15,2-1 0-15,-1-2 32 0,0 1 32 0,1 0 16 16,0 0 0-16,1 0 32 0,-1-1 496 0,2 1 112 0,-1 0 16 0,0 0 16 16,1-1 128-16,0 2 32 0,1 0 0 0,-1 0 32 15,1 0-736-15,0-1-160 0,0 2-16 16,1-1 0-16,-2 0-256 0,1 2-48 0,0-2-16 16,-1-1 32-16,0 2 752 0,0-1 160 0,1 2 16 15,-1-3 64-15,-1 2-128 0,1 1 0 0,-1-2-16 0,1 2 16 16,-1 0-112-16,0 0-16 0,0 0-16 0,1 0 32 15,1 2-592-15,-2-2-128 0,1 4-32 0,-1-4 32 16,0 0-256-16,0 0 0 0,10 22 128 0,-8-13-128 16,2-2 0-16,0 3 0 0,1 1 0 0,0 3 0 15,0-2 240-15,-1 2 0 0,3 3 0 0,0 3 0 0,-1-2 64 16,2 2 16-16,-1 1 0 0,1-1 0 0,-1 1-320 16,0 1 0-16,1 0 0 0,-2 1 0 0,0-3 0 0,-1 1 0 15,0-4 0-15,-1-1 0 0,-2-1 0 0,2-2 0 16,-2 2 0-16,1-1 0 0,1 1 128 0,-2-2-128 15,2 2 0-15,-1-3 0 0,0-2 0 0,1 0 0 16,-1 3 0-16,1-5 0 0,0 0 0 0,0 0 0 16,0 0 0-16,1 0 0 0,0-1 304 0,2-1 0 15,-3-3 0-15,3 1 0 0,-2 1 0 0,0-5 0 0,0 4 0 16,-2-4 0-16,1 0-112 0,-2 0-32 0,1 0 0 16,-2-3 0-16,0 3-32 0,-1 0-128 15,0-1 192-15,0 1-64 0,0-2-128 0,0 2 0 0,0-3 0 0,-1 2 128 16,1-2-128-16,0 3 0 0,0 0 0 0,0 0 0 15,0 0 0-15,-4-19 0 0,4 14 0 0,0-1 0 16,0 1 0-16,0-2 0 0,0-1 0 0,0-1 0 16,0 2 0-16,0-3 0 0,2 1 0 0,-2 2 0 15,1-2 0-15,-1-1 0 0,1 4 0 0,-1-4 0 16,0 4 0-16,0-3 0 0,0 2 0 0,1 1 0 0,-1-3 0 16,0 0 0-16,2 2 0 0,-1-3 0 0,0 1 0 15,0 2 0-15,1-2 0 0,0 3 0 0,0-1 0 16,1 1 0-16,-1-1 0 0,1 1 0 0,-1 1 0 15,1 0 0-15,1 3 0 0,-2-2 0 0,0 2 0 16,2-2 0-16,-1 4 0 0,0 0 0 0,2 0 0 0,0 1 0 16,1 2 0-16,1 3 0 0,0 0 0 0,-1 0 0 15,3 2 0-15,-2 1 0 0,1 0 0 0,0 1 0 16,0 2 0-16,0-2 0 0,0 1 0 0,-2-1 0 16,0 0 0-16,-1-1 0 0,1 1 0 0,1-3 0 15,-1 2 0-15,-1-2 0 0,1 2 0 0,0-5 0 16,-1 1 0-16,0 1 0 0,0-3 0 0,0-1 0 15,1 0 0-15,-1 1 0 0,-1-2 0 0,-1-1 0 16,1 2 0-16,0-4 0 0,0 2 0 0,-2-1 0 0,2-2 0 0,-2 1 0 16,1 0 0-16,-1-1 0 0,1-2 0 0,-1 1 0 15,1 0 0-15,-2-2 0 0,1-2 0 0,1 0 0 16,-1-1 0 0,1 0 0-16,-1-1 144 0,-1-3-144 0,2 1 272 0,-1-3-16 15,1 2 0-15,-1-4 0 0,2-1-256 0,-2-2 0 0,1-2 0 0,-2 1 0 16,2-1 0-16,-2-3 0 0,0 3 0 0,-1-1 0 15,1 1 0-15,1 4 0 0,-2 1 0 0,1 1 0 0,-1-2 0 16,1-2 0 0,-1 1 0-16,0 3 0 0,0 0 0 0,1 0-176 0,1 4 176 0,-1 2-12592 15,0 1-2384-15</inkml:trace>
  <inkml:trace contextRef="#ctx0" brushRef="#br0" timeOffset="33106.05">20722 10469 5519 0,'-1'0'496'0,"0"-3"-496"0,1 3 0 0,-2 0 0 0,2 0 816 0,-1-2 64 0,0 1 16 16,-2 1 0-16,1-4 128 0,0-1 48 16,-3 1 0-16,1 1 0 0,0-2-352 0,0 1-64 15,0-2-16-15,-1 2 0 0,1 0 288 0,0-2 48 0,-1 0 16 0,0 1 0 16,3 1 192-16,-2 1 32 0,0-1 16 0,2 1 0 15,-1 1-528-15,2 1-96 0,0-2-32 0,1 1 0 16,0 1-80-16,0-2-32 0,0 1 0 0,1 0 0 16,0 0-192-16,-1 1-32 0,2 1-16 0,-1-3 0 15,0 3 352-15,0 0 64 0,1-2 0 0,-1 2 16 16,-1 0-16-16,1 2-16 0,0-2 0 0,-1 0 0 0,0 0-160 0,0 0-16 16,0 0-16-16,6 22 0 0,-3-15-240 0,-1 3-32 15,2-2-16-15,-1 2 0 0,0 0-144 0,2 2 0 16,-1 1 0-16,0-1 0 15,-2 0 0-15,2 2 0 0,0-2 0 0,-1 2 0 0,1 1 0 0,0 1 0 16,-1-1 0-16,0 2 0 0,1 2 0 0,-2-3 0 16,1 2 0-1,0 1 0-15,0-6 464 0,0 3 64 0,0 2 16 16,-1-2 0-16,2 0-96 0,0-4-32 0,-2 2 0 0,2-2 0 0,0-2-256 0,-2-1-160 0,2-3 192 16,-2 0-192-16,2 0 128 0,0-4-128 0,-1 3 0 15,1-5 0-15,0 0 192 0,0 0-192 0,-1 0 192 0,1 0-192 16,0-3 160-16,-1 3-160 15,2-4 128-15,-1 2-128 0,1-2 0 0,-1-2 0 16,1 0 0-16,0 0 0 0,-2-1 0 0,1-1 0 0,2-2 0 0,-2 0 0 16,1 0 0-16,0 0 0 0,-1 2 0 15,-1-2 0-15,1 0 0 0,-2 1 0 0,1 3 0 0,-1 0 0 16,0 2 0-16,-1-2 0 0,0 0 0 0,-2 2 0 31,1-1 0-31,0 0 0 0,-1 0 0 0,-1-1 0 0,2 2 0 16,-1-2 0-16,1-1 0 0,-1 0 0 0,1 1 0 15,0 0 0-15,1 0 0 0,0 0 0 0,1-3 0 0,0 2 0 16,1 0 0-16,0 1 0 0,0 3 0 0,-1-4 0 16,2 5 0-16,0-2 0 0,-1-1 0 0,2 4 0 15,0 1 0-15,-1-2 0 0,1 4 0 0,-1-2 0 16,-1 1 0-16,1 4 0 0,1-1 0 0,0 0 0 16,0 2 0-16,1 2 0 0,-1-1 0 0,0 3 0 15,0-3 0-15,0 2 0 0,1 0 0 0,-1 1 0 16,1 2 0-16,-1 0 0 0,1 1-128 0,2 0 128 15,-2-1 0-15,1 1 0 0,-1-1 0 0,2-1 0 0,-1 1 0 16,0 1 0-16,0-1 0 0,0 1 0 0,1-4 0 0,-1 1 0 16,-1 0 0-16,1-1 0 0,-1 0 0 0,-1-5 0 15,0 3 0-15,-2-2 0 0,2-2 0 0,0 0 0 16,-1-3 0-16,0 1 0 0,-1-2 0 0,1 1 0 16,0-3 0-16,-2 0 0 0,1 0 128 0,-1-1-128 15,2-1 0-15,-2 1 0 0,0-3 0 0,0-1 0 16,1-2 320-16,-2 0 48 0,1 1 0 0,0-4 0 15,-1 0-128-15,-1 1-32 0,1-4 0 0,0 1 0 16,-1-1-80-16,1 0 0 0,1-5-128 0,-1 1 192 0,0 0-192 16,0-2 176-16,2 0-176 0,-2-3 160 0,3 0-160 15,-3 1 0-15,2-2 0 0,-1 0 0 0,2 3 0 0,-2 1 0 16,1-1 0-16,-2 3 0 0,1 1 0 0,0 3-144 16,-1 3 144-16,0 4-12256 15,0 3-2384-15</inkml:trace>
  <inkml:trace contextRef="#ctx0" brushRef="#br0" timeOffset="35516.82">24297 14801 8287 0,'-1'-2'736'0,"0"2"-592"16,1 0-144-16,0 0 0 0,0 0 928 0,-2 0 160 16,2 0 16-16,-2-2 16 0,1 2 352 0,-2 0 80 0,2 0 16 0,1 0 0 15,0 0-672-15,0 0-144 0,0 0-32 0,0 0 0 16,0 0-336-16,0 0-64 0,0 0 0 0,0 0-16 15,0 22 272-15,0-13 48 0,1-2 16 0,0-1 0 16,1 4 272-16,-1-1 64 0,0-3 16 0,0 0 0 16,2 4-48-16,-1 0-16 0,1 3 0 0,-1-1 0 15,1 0-208-15,-1 1-32 0,1 3-16 0,-1-3 0 16,1 2-352-16,-1 1-80 0,0 0-16 0,1 0 0 16,-1-1-224-16,1 1 0 0,-2 0 128 0,2-2-128 15,-2 1 512-15,0 1 64 0,2-1 16 0,-2 1 0 0,1 0-160 16,1-3-48-16,0 2 0 0,0-1 0 0,1 1-384 15,-1-3 0-15,1 4 0 0,0-3 0 0,1-4 0 0,-3 1 0 16,2-1 0-16,0-3 0 0,-2-1 0 0,1 0 0 16,-1-4 0-16,-1 2 0 0,1-3 256 0,-1 0-16 15,1-4-16-15,-1 2 0 0,1 2 112 0,-1-4 32 16,0-2 0-16,0 0 0 0,2-3-176 0,-1 1-48 16,1-1 0-16,-1 0 0 0,1-1-144 0,-1 0 0 15,1-2-160-15,-1 2 160 0,2-3 0 0,-2 2 0 0,2 1 0 16,0 3 0-16,-1-5 0 0,0 3 0 0,1 2 0 15,-1 0 0-15,1-1 0 0,-1 2 0 0,0 2 0 0,1-2 0 16,-2 2 0-16,1-1 0 0,-1 0 0 0,1 3 0 16,-2-2 0-16,0 1 0 0,1 3 0 0,0-2 0 15,-1 1 0-15,1 1 0 0,0 1 0 0,-1 1 0 16,2 1 0-16,-1-2 0 0,2 4 0 0,-2-1 0 16,2 2 0-16,1 0 0 0,-1 0 0 0,-1 1 0 15,2-3 0-15,-1 3 0 0,1-1 0 0,0 0 0 16,0 0 0-16,2 0 0 0,-2 3-128 0,0-3 128 15,0 0 0-15,0 2 0 0,0-2 0 0,0 0 0 16,1 3 0-16,-2-2 0 0,1 2 0 0,0-3 0 16,-1 2 0-16,-1 0 0 0,0-2 0 0,-1 1 0 0,1-1 0 0,-2 1 0 15,1-1 0-15,1 3 0 0,-2-3 0 0,2-1 0 16,-2 1 0-16,2-1 0 0,-1-1 0 0,-1 0 0 16,0-2 0-16,0 1 0 0,1-3 0 0,-2 0 0 15,1 0 0-15,0-3 0 0,0 1 0 0,1-2 160 16,-1 0-160-16,0-4 192 0,0 1 16 0,-1 0 16 15,2-2 0-15,-2-1 0 0,1 1-64 0,0-6-16 0,0 1 0 16,1-3 0-16,-1 1-144 0,1-2 128 0,2 1-128 16,-2-3 128-16,2 1-128 0,0 0 0 0,1-3 0 15,0-1 128-15,1 2-128 0,-1-1 0 16,1 0 0-16,-1 2 0 0,-1 2 0 0,1-1 0 16,0-3 0-16,0 2 0 0,1-2 0 0,-1 3 0 0,-2 1 0 0,2 2 0 15,0-1 0-15,0 3-272 0,0 1 64 0,1 1-18320 16</inkml:trace>
</inkml:ink>
</file>

<file path=ppt/ink/ink1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29:38.155"/>
    </inkml:context>
    <inkml:brush xml:id="br0">
      <inkml:brushProperty name="width" value="0.05292" units="cm"/>
      <inkml:brushProperty name="height" value="0.05292" units="cm"/>
      <inkml:brushProperty name="color" value="#7030A0"/>
    </inkml:brush>
  </inkml:definitions>
  <inkml:trace contextRef="#ctx0" brushRef="#br0">22929 14671 21183 0,'2'-4'1888'0,"-1"0"-1504"0,0 2-384 0,0 2 0 16,1 0 336-16,-1-3 0 0,2 0 0 0,1-1 0 16,1-2 480-16,0 1 80 0,0 0 32 0,-1 2 0 15,-3 3-304-15,-2 0-64 0,-2 4-16 0,0 2 0 16,-2 1 624-16,-2 1 128 0,0 2 32 0,0 2 0 15,-2 1-112-15,2 0 0 0,-2 4-16 0,1-1 0 16,1 2-352-16,1 1-64 16,-2 3-16-16,1-2 0 0,1 1-400 0,-2 1-96 0,0 3-16 0,-1 1 0 15,0 0-96-15,0 1-32 0,-1 3 0 0,-1-2 0 0,-1 3-128 16,0 0 0-16,0 1 0 0,-3 0 128 0,0 3-128 0,0-4 0 16,-1 1 0-16,1-1 128 0,0-5-128 0,1 0 0 15,1-4 0-15,1-1 0 0,2-4 0 0,0-2 160 16,3-1-160-16,0-2 160 15,4-1 0-15,-1-1 0 0,3-4 0 0,1 2 0 0,0-3-160 0,1 0 0 16,2 0 144-16,-1-4-144 0,2 1 0 0,-1 1 0 16,2 0 0-16,2 0 128 0,-1 1-128 0,1-2 0 0,1 2 0 15,-1-3 128-15,2 2-128 0,-1-1 0 32,2 2 128-32,0-2-128 0,0 2 0 0,2-2 128 0,1 0-128 15,0 0 0-15,1 1 0 0,2-2 0 0,1-1 0 0,2 0 0 16,1 0 0-16,2-1 0 0,3-2 0 0,2-1 0 15,1 2 0-15,3-4 0 0,1 2 0 0,0-1 0 16,2 4 0-16,-1-3 0 0,-1 4 0 0,-2 0 0 16,0 0 0-16,-3 1 0 0,-2 4 0 0,-2-1 0 15,2 0 0-15,-4-1 0 0,-1 0 0 0,-2 1 0 16,2 1 0-16,0-2 0 0,0 0 0 0,-2 0 0 0,1 1 0 0,-1 0 0 16,1 1 0-16,-2-1 0 0,-1 2 0 0,-2-3 0 15,-1 4 0-15,-1-1 0 0,-3 0 0 0,-1 0 0 16,-1 0 0-16,-2 0 0 0,-1 1 0 0,0-1 0 15,-2-1 0-15,-1 1 0 0,1-1 0 0,-2 1 0 16,0-2 0-16,0 2 0 0,0-2 0 0,0-2 0 16,0 2 0-16,-2-2 0 0,2-2 0 0,0 2 0 15,0 0 0-15,2 1 0 0,-2-3 0 0,0 0 0 16,0 1 0-16,1-1 0 0,0 2 0 0,-1-2 0 16,1 0 0-16,1 0 0 0,0 0 0 0,-2 0 0 0,0 0 0 15,0 0 0-15,0 0 0 0,0 0 0 0,0 0 0 0,20 3 0 16,-15-6 0-16,-2 3 0 0,2-2 0 0,-1 1 0 15,1-2 0-15,0-1 0 0,1-2 0 0,-1 1 0 16,0 0 128-16,1-3-128 0,-1-1 128 0,1-1-128 16,2-2 192-16,-2-2-16 0,1-2-16 0,0-2 0 15,0-5-32-15,2 1-128 0,-1-5 192 0,2 1-64 16,-1-3-128-16,1-2 160 0,0 2-160 0,-2-3 160 0,2 1-160 16,0-4 128-16,-3 0-128 0,2 1 128 0,0-2-128 0,-2 1 0 15,2-2 0-15,0 1 0 0,-2 2 0 0,0-1 0 16,2-2 0-16,1 1 0 0,0 2 0 0,0 0 0 15,1 4 0-15,0 0 0 0,1 1 0 0,-1 3 0 16,2-1 0-16,0 3 0 0,0 0 0 0,-1 1 0 16,1 2 0-16,-2 4 0 0,0 0 0 0,-1 1 0 15,-2 2 0-15,1-2 0 0,-2 4 0 0,0 2-144 16,-1 1 144-16,-3 2 0 0,1 2 0 0,-1 1-128 0,-1 2 128 16,-1 0 0-16,-1 2 0 0,2 0 0 0,-2 0 0 15,0 0 0 1,-2 2 0-16,1 0-160 0,0 1 160 0,-2-3-128 0,1 3 128 0,-1-3 0 0,3 0 0 0,0 0-128 15,0 0 128-15,0 0 0 0,0 0 0 0,-19 8 0 16,15-6 0-16,0-2 0 0,1 0 0 0,-2 3 0 16,1-3 0-16,-1 1 0 0,1 1 0 0,-1 1 0 15,0-2 0-15,0 2 0 0,-1 0 0 0,-1 0 0 16,-1 3 0-16,0-2 0 0,-1 2 0 0,0-3 0 16,0 2 0-16,-1-1 0 0,-1 2 128 0,-1-2-128 0,1 0 128 15,-1 1-128-15,-2-2 128 0,1 0-128 0,-1 1 176 0,-2-3-48 16,0 1 0-16,-1 1 0 0,-1-3-128 0,-1 1 192 15,-3 1-192-15,0-2 192 0,-1 0-192 0,-3 3 128 16,0-3-128-16,-3 0 128 0,2 0-128 0,-3-3 0 16,3 3 0-16,-1 0 128 0,1 0-128 0,1 0 128 15,0 0-128-15,0 3 128 0,0-3-128 0,0 0 0 16,0 1 0 0,0 2 128-16,1-1-128 0,0 2 0 0,1 0 0 0,-4-1 0 0,1 2 0 0,1-1 0 0,2 0 0 15,1-2 0-15,1 1 0 0,1 0 0 0,1-3 128 16,0 0-128-16,1-2 0 0,1 1 0 0,2-2 0 0,1-1 0 31,3 2 0-31,2-2 0 0,2-1 0 0,0 0 0 16,3 3 0-16,3-2 0 0,-1 2-176 0,3-1 176 31,1 2-560-31,2-4-16 0,1 4-16 0,1-4-12528 0,2 4-2512 0</inkml:trace>
  <inkml:trace contextRef="#ctx0" brushRef="#br0" timeOffset="15914.24">19173 8905 12895 0,'-8'3'1152'0,"3"2"-928"0,3-4-224 0,1 2 0 16,1-1 1296-16,-2-2 224 0,-3 5 32 0,-1 4 16 16,-2 0 240-16,-1 2 48 0,0 1 16 0,2-1 0 15,2 0-1184-15,-1 1-240 0,2-1-64 0,0 0 0 16,2 0 128-16,-1 1 0 0,1 1 16 0,1-1 0 16,1 0 368-16,-2 1 64 0,4 5 0 0,-2 5 16 15,2 3-240-15,-1 4-48 0,2 5-16 0,-1 1 0 0,1 5-272 16,-1-3-48-16,1-1-16 0,-2-1 0 0,1 1-192 0,0 1-144 15,-1 3 192-15,0-6-192 0,0 0 192 0,1-3-192 16,-2-1 192-16,0-2-192 0,1 0 416 0,-1-2-32 16,-1-4 0-16,2 2 0 0,-1-6-192 0,-1-1-32 15,1-2-16-15,-2-3 0 0,2-1 48 0,-1-1 0 16,0 0 0-16,0-3 0 0,-1 0 0 0,0-4 0 0,1-1 0 16,0 0 0-16,-2 0 64 0,1-3 0 0,-1 1 16 15,1-1 0-15,0 0-128 0,0 0-16 0,-1-1-128 0,1 1 192 16,1 0-192-16,0-3 144 0,1 3-144 0,0-2 128 15,0 1-128-15,0-2 160 0,2 1-160 0,0 0 160 16,3-3-160-16,0 2 0 0,3 0 0 0,-1 0 128 16,3-1-128-16,1 0 0 15,3 2 0-15,1-2 0 0,1 1 0 0,4 3 0 0,-1-3 0 0,2 0 0 16,2 0 0-16,0 0 0 0,1 2 0 0,0-4 0 16,2 4 0-16,0-2 0 0,1 0 0 0,1 0 0 0,-4 3 0 15,4-4 0-15,-1 4 0 0,1-2 0 16,1 1 0-16,0 1 0 0,0 0 0 0,0-2 0 0,1 2 0 0,-1-1 0 15,0-3 0-15,0-1 0 0,-3 2 0 16,1-3 0-16,1-1 0 0,0 4 0 0,0-1 0 0,0-2 0 16,0 3 0-16,-2 0 0 0,-2 3 0 0,0-3 0 15,-2 6 0-15,-2-3 0 0,0 0 0 0,-4 1 0 16,0 1 0-16,-3 1 0 0,0 1 0 0,-2-2 0 16,0 2 0-16,-1-3 0 0,-1 4 0 0,-1-4 0 15,1 4 0-15,-2-5 0 0,-1 4 128 0,1-2 0 0,0-2 0 16,-2 1 0-1,-1 2-128-15,-1-3 192 0,0 0-192 0,-2 0 192 0,2 0-192 0,-3 0 192 0,1 0-192 0,-1-3 192 16,-1 2-64-16,1 1-128 0,0-2 192 0,-2-2-64 16,2 2-128-16,0-2 160 0,-1 1-160 0,1 0 160 15,0-1-160-15,1 2 160 0,-1-5-160 0,0 4 160 16,2-2-160-16,-1 0 0 0,0-1 144 0,2-1-144 16,-2 1 0-16,1 0 144 15,1 0-144-15,-2-3 0 0,1 2 160 0,1 1-160 0,-2-4 128 0,2 1-128 16,-2-1 144-16,0-2-144 0,0-1 160 0,-1 0-160 0,2-2 192 15,-4-1-48-15,1-4-16 0,-1-1 0 0,-1-1 0 0,-1-7 0 16,-1 1 0-16,1-4 0 0,-1-5-128 0,-3-2 0 16,1 1 144-16,-1-7-144 0,-2 2 0 0,1-1 0 15,0-1 0-15,-2 1 128 16,2 3-128-16,0 3 0 0,2-1 0 0,0 5 0 0,0 3 0 0,4 2 0 31,1 7 0-31,2 0 0 0,2 6 0 0,-1 0 0 16,1 3 0-16,1 1 0 0,1 2 0 0,1-1 0 15,1 1 0-15,-1 2 0 0,0 0 0 0,-2-2 0 16,2 1 0-16,0 2-128 0,0-2 128 0,-1 3 0 16,1 0 0-16,-3 0 0 0,1 2 0 0,-1 0 0 0,0 2 0 15,-2 2 0-15,1-3 0 0,-2 3 0 0,-1 0 0 0,0 0 0 16,-1 3 0-16,0-3 0 0,-2 2 0 0,0 2 128 16,0 0-128-16,-1 1 0 0,1-2 0 0,-2 0 0 15,1 0 0-15,1 1 0 0,-1-1-128 0,0 0 128 16,1-3 0-16,0 3 0 0,0-2 0 0,-1-1 0 15,0 3 0-15,0-3 0 0,-1 2 0 0,0-2 0 16,-2 0 0-16,1 0 0 0,-1 0 0 0,0 0 0 0,-1 0 0 16,-2 0 0-16,0 0 0 0,-2 0 0 0,-2 0 128 0,0 0-128 15,-3 0 128-15,-2 0-128 0,-1 1 128 16,-1 2-128-16,-3-1 128 0,-3-1-128 0,2 3 0 0,-3 1 128 16,-1-1-128-16,-2-2 0 0,1 2 0 0,0-4 128 15,0 0-128-15,1 2 0 0,1-2 0 0,0-2 128 16,2 2-128-16,-1 0 0 15,1 0 0-15,1 0 128 0,1 2-128 0,-1 2 0 0,1-1 0 0,1-2 128 16,-1 5-128-16,1 0 0 0,1 0 0 0,-1 1 0 16,1-1 0-16,0 0 0 0,0-2 0 0,1 2 0 15,3-4 0-15,-1 2 0 0,0-4 0 0,1 0 0 16,3 0 0-16,-1 0 0 0,1-2 0 0,2 0 0 16,0-4 0-16,3 1 0 0,1-1 0 0,1-1-128 0,1-2 128 15,4-3-13856-15,4-4-2720 0</inkml:trace>
  <inkml:trace contextRef="#ctx0" brushRef="#br0" timeOffset="41887.1">19482 8964 14735 0,'2'-3'1312'0,"1"0"-1056"0,-1 0-256 0,0 3 0 16,-1 0 128-16,0-2-128 16,1 1 144-16,2-4-144 0,1 0 736 0,1 2 48 15,-2 1 16-15,0 0 0 0,-3 6 544 0,-1-1 96 0,-1 0 32 0,-2 4 0 0,1-1 256 0,-2 0 64 16,0 1 16-16,1 2 0 0,-1 1-400 0,1 0-96 16,0 2-16-16,0-2 0 15,1 5-336-15,-1-2-80 0,1 4-16 0,1 0 0 16,-1 0-496-16,1 4-112 0,1-2 0 0,1 1-16 0,1-2-240 15,-1 2 0-15,1 1 0 0,0-1 0 0,0 2 0 0,-1-1 0 16,-1-1 0-16,0 0 0 16,0 1 0-16,-1-2 0 0,0 2 0 0,-2-3 0 0,2-1 0 0,0-1 0 15,1-2 0-15,-1 1 0 0,1-6 224 0,1 1-48 16,0-1-16-16,2-3 0 0,0 0 288 0,1-2 64 16,2 0 16-16,2 2 0 0,1-2-272 0,3 2-64 0,1-1-16 15,2 0 0-15,4 0-176 0,-1 1 128 0,3-2-128 0,0-2 128 16,1 2-128-16,2-2 0 0,-1 2 0 0,0-4 0 15,-2 4 0-15,1-4 0 0,-2 2 0 0,-2-1 0 16,0 2 0-16,-2-1 0 0,0 2 0 0,-3-4 0 16,-1 2 0-16,-1 0 0 0,-3 0 0 0,1 1 0 15,-3-2-320-15,0 1 48 16,0-2 16-16,-1 0-11920 0,-1 0-2384 0</inkml:trace>
  <inkml:trace contextRef="#ctx0" brushRef="#br0" timeOffset="43044.41">23402 14632 7359 0,'-4'2'656'0,"-1"-2"-528"0,1 1-128 0,1-1 0 0,1 1 3584 0,0-1 672 0,1 3 144 0,-3-3 16 0,-2 3-2176 0,0 0-448 0,-2 1-96 0,2-2-16 16,1 2-1104-16,3-2-208 0,-2 2-48 0,3 0-16 16,-1 2 32-16,2 0 16 15,0 0 0-15,2 2 0 0,-2 0 480 0,0 1 112 0,0 2 16 0,-2 1 0 16,1 3-208-16,-1-2-48 0,-1 3 0 0,0-3 0 16,-2 3-256-16,1 2-48 0,-1-2-16 0,0 2 0 0,-1 0-128 15,-2 3-16 1,1 1-16-16,-2 0 0 0,2 3-48 0,-2-3-16 0,1 0 0 0,-2 1 0 0,1-1-160 0,0-2 0 15,1 1-160-15,0-3 160 16,1 0 0-16,1-2 192 16,0-1-16-16,-1 1 0 0,1-4 16 0,0 0 0 0,0 1 0 0,1-3 0 15,-1-1-192-15,1 1 0 0,-1-1 144 16,1 1-144-16,-2-1 0 0,1-2 0 0,0 2 0 16,0-2 0-16,0-1 0 0,1 0 0 0,2 1 0 0,1-4 0 0,-1 2 144 0,3-1-144 15,2-2 192-15,0-2-192 0,2 2 240 0,2 0-64 16,0-2-16-16,3 0 0 0,1 0-160 0,1 3 192 0,2-3-192 0,2 1 192 31,1 1-192-31,3 0 0 0,1 0 0 0,1 1-176 0,0-3 176 0,0 0 0 16,1 0 0-16,0 0 0 0,0 0 0 0,-2 0 0 0,0 0 0 15,-3 0-128-15,-2 0 128 0,0 1 0 0,-3-1 0 0,0 0-128 16,0 0-128-16,0-1 0 0,2 1-16 0,-2-3 0 31,2-1-560-31,-1-2-128 16,2 0 0-16,0 0-16528 0</inkml:trace>
</inkml:ink>
</file>

<file path=ppt/ink/ink1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31:21.606"/>
    </inkml:context>
    <inkml:brush xml:id="br0">
      <inkml:brushProperty name="width" value="0.05292" units="cm"/>
      <inkml:brushProperty name="height" value="0.05292" units="cm"/>
      <inkml:brushProperty name="color" value="#7030A0"/>
    </inkml:brush>
  </inkml:definitions>
  <inkml:trace contextRef="#ctx0" brushRef="#br0">13480 13320 34095 0,'-7'-3'3024'0,"3"-3"-2416"0,0 3-480 0,1-1-128 0,1 2 320 0,-2-2 32 16,-3-2 16-16,-6-6 0 16,-3-4-848-16,-5-5-160 0,0 1-48 0,-1-3 0 31,1 5 32-31,-1-2 0 0,1-1 0 0,-2 1 0 0,1 4 304 0,0-2 64 0,0 2 16 0,-2 1 0 0,1 1 272 0,-2 4-160 15,-1 2 160-15,0 1-128 16,-2 4-576-16,-2 3-96 0,-4 0-32 0,-1 3 0 31,-1 4-80-31,-5 1-32 0,0 6 0 0,-3 1 0 0,-1 2 352 0,2 4 64 0,-3 5 16 0,5 5 0 0,3-1 512 0,3 3 0 0,3 5 0 0,4-3 0 32,3-3 400-32,2 0 192 0,2 5 48 0,2 2 0 0,0 4-336 0,5-1-64 0,1 3-16 0,3 2 0 15,3 1-384-15,2-1-80 0,4 2-16 0,2-4 0 16,4-4-64-16,2-3-32 0,4-2 0 0,4-3 0 31,4-1-32-31,4-1 0 0,5 4 0 0,0-5 0 16,2-2 208-16,2-1 48 0,4-1 0 0,1-7 0 0,2 0 0 0,1-6 0 0,4-1 0 0,1-2 0 15,-1-4-144-15,2-2-32 0,0-2 0 0,1-4 0 16,2 1 672-16,1-4 128 0,-1-3 16 0,3 2 16 16,1-6 64-16,1-1 16 0,-1 0 0 0,1-2 0 31,2-4-1104-31,-1 0-208 0,2-6-64 15,-3-1 0-15,-1 1-512 0,-4-3-128 0,-4 2 0 0,-3-3-16 16,-4-1 656-16,-5-3 128 0,-2 1 16 0,-6 1 16 0,-4 0 1248 0,-4-1 240 16,-4 0 48-16,-5 1 16 0,0 3 864 0,-6-4 176 15,-4-3 48-15,-6 0 0 0,-1 3-224 0,-8-2-32 16,-4-1-16-16,-2 3 0 0,-3 3-848 0,-5 1-160 16,-4 1-48-16,-3 3 0 0,-1 1-288 0,-4-1-64 0,-1 2-16 15,-2 0 0-15,2 1-336 0,-2 5 0 0,-1-3 0 0,-1 5 128 31,-3 2-464-31,0 0-96 0,-1 2-16 0,2 1 0 16,1 2-1104-16,4 4-240 0,3 1-32 0,2 2-10528 0</inkml:trace>
  <inkml:trace contextRef="#ctx0" brushRef="#br0" timeOffset="1113.52">13360 8888 4607 0,'3'3'400'0,"2"-2"-400"16,-1-1 0-16,-1 0 0 0,-2-1 176 0,1 1-48 0,4-3-128 0,4 3 192 0,3-3 144 0,0 0 32 16,1-3 0-16,-3 0 0 0,-1 0-192 0,-1-2-48 15,-3 2 0-15,0 0 0 0,0 0 16 0,-1 0 0 16,0-1 0-16,-1 1 0 16,1-4 560-16,0 2 128 0,0-2 0 0,1 0 16 0,0 0 160 0,0-2 16 15,-1-1 16-15,0 3 0 0,0-1 128 0,-1 0 32 16,-2 0 0-16,-1 0 0 0,1 2 208 0,-4-1 64 15,0 2 0-15,-2-2 0 0,-1 4-16 0,-3-4 0 16,-1 1 0-16,-3 2 0 0,-1 2-384 0,-2 0-80 16,-1 2-16-16,-4 1 0 0,-2 1-624 0,-1 1-128 0,-4 3-32 0,-2 0 0 31,-2 2-192-31,-2 1-192 0,-1 3 48 0,-3 3 0 0,-1 0-64 0,-3 1-16 0,0 4 0 31,-1 1 0-31,-3 1 224 0,-1 3 0 0,-2 3 0 0,-1 1-144 0,0 0 0 0,-1 5 0 0,3 0 0 0,3 1 0 16,3-4 144-16,7 3 0 0,4-1 0 0,5 1 0 31,4 1 192-31,1 5 0 0,5 1 16 0,2 1 0 16,4 2 160-16,3-1 16 0,2 1 16 0,4-2 0 15,2-1-256-15,2 3-144 0,5 0 160 0,4 3-160 16,3-2-288-16,3 1-160 16,6-2-16-16,5-5-16 0,4-1-608 0,7-4-112 0,2-7-16 0,7-1-16 15,-1-7 608-15,2-6 128 0,2-2 32 0,2 0 0 0,3-6 464 0,0-1 192 16,3-2-16-16,-2-1 0 0,0-7 624 0,-1-2 128 15,0-4 32-15,-2-1 0 0,-1-4 512 0,-4-3 128 16,1-3 0-16,-3-4 16 0,-4-1-528 0,-3-6-128 16,-4 1 0-16,-3-5-16 0,0-3-528 0,-3-1-96 15,-1-5-32-15,-6-2 0 0,-5 1-288 0,-7-1 160 16,-5-1-160-16,-5-2 128 0,-4 0-128 0,-6-2 0 16,-7-1 0-16,-7 1 0 0,-4 4-256 0,-6 0-64 0,-6 1-32 15,-6 2 0-15,-3 6 32 0,-6 2 0 0,-5 1 0 0,-7 6 0 16,-9 0-32-16,-7 7 0 15,-7 6 0-15,-7 1 0 16,-5 7-1424-16,-3 2-272 0</inkml:trace>
  <inkml:trace contextRef="#ctx0" brushRef="#br0" timeOffset="2944.62">25216 8728 21183 0,'-13'-4'1888'0,"3"4"-1504"0,4 0-384 0,3 0 0 0,0 0 160 0,-2 0-32 15,-5 0-128-15,-7 0 192 16,-5-2-48-16,-2 0-16 0,2 0 0 0,3-2 0 0,3-1-128 0,4 1 0 16,1 1 144-16,2-3-144 0,1-1 0 0,3 1 0 15,0 0 0-15,2 2 0 0,1-2 0 0,0 0 0 16,2 2 0-16,3-2 0 0,-1 4 416 0,2-5 112 0,4 5 32 15,-1-2 0-15,3 3-112 0,2-1-32 0,2-2 0 0,3 4 0 32,3-3 304-32,2 1 64 0,4 1 16 0,4 1 0 0,3-3-352 0,3 3-64 0,4 0 0 0,0 0-16 15,5 0-128-15,2-2-32 0,-1 2 0 0,2 0 0 16,3-2-16-16,-1 2 0 0,3-5 0 0,-1 4 0 16,0-1 0-16,-1 1 0 0,-1-2 0 0,-3-1 0 15,-3 2-192-15,1-2 176 0,-2-1-176 0,0 2 160 16,-2-1-160-16,-4-2 0 0,-2 2 0 0,-4-2 128 0,-3 3-128 0,-5-3 0 31,-2 2 0-31,-3 1 128 0,-3 0-128 0,-3 1 128 0,-2 0-128 0,-3 0 128 0,0 0 224 0,-4 2 32 31,-2 0 16-31,-1 0 0 0,0 2 304 0,-2-2 48 16,0 4 16-16,-2 1 0 0,-2 1-160 0,-1 4-32 16,1 0 0-16,-2 0 0 0,0 4-448 0,0 4-128 15,0 0 0-15,-1 4 0 0,4 3 0 0,-2 0 0 16,2 3 0-16,0 5 0 0,0-3 0 0,0 3 0 15,3-1 0-15,-1 0-128 0,2 1-128 0,1-1 0 16,1 1-16-16,2 0 0 0,2 2-48 0,0 0-16 16,1 0 0-16,0 0 0 0,3-1 160 0,-1 1 48 0,2 0 0 15,-1-1 0-15,2-4 128 0,-1 1 0 0,1-5 0 0,0-1 0 16,-1-1 0-16,0-1 0 0,0-1 0 0,-1 0 0 16,-1-2 0-16,0-2 0 0,0 1 0 0,-2-3 128 15,2 0-128-15,-2-1 0 0,1-2 0 0,1 0 0 16,-2-1 0-16,2 1 0 0,-1-4 0 0,0 1 128 15,2-1-128-15,-2-3 0 0,1 2 0 0,-1-2 0 16,-1 0 0-16,2-4 0 0,-3 2 0 0,0-1 128 0,-2 0-128 0,1-3 0 16,-3 3 0-16,1-2 0 0,-2 2 0 0,0-2 128 15,-3 1-128-15,-2 1 128 0,0 0-128 0,-3 1 0 16,-2 1 0-16,-3-1 128 0,-1 2 128 0,-3-2 48 16,-2 2 0-16,-2 0 0 0,-2 0-80 0,-1 0-16 15,-5 2 0-15,-3-2 0 0,-1 0 0 0,-4 0 0 16,-1 1 0-16,0-4 0 0,1 2 64 0,-6-1 16 15,-5 0 0-15,-3 1 0 0,-1 2-48 0,-2 2-16 16,-1-2 0-16,-1 2 0 0,2 1-48 0,-2-4-16 0,2 1 0 16,2 2 0-16,5-3-32 0,1 0-128 0,3 2 192 15,3-2-64-15,3 0-128 0,4 0 0 0,1 0-160 16,2 1 160-16,2-5-320 0,2-1 48 0,5 2 0 16,1-1-18160-16</inkml:trace>
  <inkml:trace contextRef="#ctx0" brushRef="#br0" timeOffset="4390.08">25065 13208 21183 0,'-4'-1'1888'0,"3"1"-1504"0,1 0-384 0,1 0 0 16,2 0 288-16,-1 0-16 0,1-4 0 0,0 4 0 16,5-3-96-16,2 0-32 0,2-2 0 0,2 1 0 15,3 0 0-15,0-1 0 0,3 1 0 0,2 1 0 16,1-1 96-16,1-1 16 0,1 2 0 0,1-1 0 16,1 2 224-16,0-2 48 0,2 0 16 0,0-1 0 15,1 1-192-15,0 1-32 0,2 0-16 0,0 1 0 16,-3 1 272-16,-1-2 48 0,2 2 16 0,1-2 0 0,-2 1 144 0,2 1 48 15,0 1 0-15,0 0 0 0,-4 0-336 0,2 0-64 16,-2 0-16-16,0 0 0 0,-2 1-176 0,1 1-48 16,-1-2 0-16,-2 0 0 0,-1 0-192 0,-1 0 144 15,0 0-144-15,-2-2 128 0,-2 1-128 0,0-2 160 16,1 3-160-16,-2-4 160 0,0 2 80 0,-1 2 16 16,-2-2 0-16,0 0 0 0,-1 2-128 0,-2 2 0 15,0 0-128-15,0 2 192 0,-2 2-192 0,0 0 0 16,-2 3 0-16,0 1 0 0,-1-3 128 0,-1 4-128 15,-2 2 0-15,0 0 144 0,-1 2-144 0,0 1 128 16,-2 0-128-16,0 3 128 0,-1 0 48 0,1 1 0 16,1-1 0-16,-1 2 0 0,0-1-176 0,1-1 128 0,-2 5-128 15,2 2 128-15,2-1-128 0,-1 1 0 16,1 2 0-16,1 0 0 0,2 1 0 0,0 2 0 0,1-2 0 0,1 2 0 16,2 0 0-16,-2-2 0 0,2 0 0 0,0 2 0 15,1-2 0-15,-2-3 0 0,1 1 0 0,-2-1 0 16,1 0 0-16,-1-1 0 0,1-1 0 0,-2-1 0 15,1-1 0-15,1 0 0 0,-1-3 128 0,0-2-128 16,0 0 208-16,-1-3 16 0,-1 1 0 0,0-5 0 0,0 2 208 16,0-2 32-16,-2-4 16 0,1 1 0 0,0 0-480 15,-2-2 0-15,-1-2 0 0,1 1 0 0,-1-1 0 0,-2-2 0 16,1 1 0-16,0 1 0 0,-2-2 0 0,1 1 0 16,-1-2 0-1,-1 0 0-15,1 3 160 0,-2-2-160 0,-1 2 160 0,-1-3-160 0,0 2 256 0,-2 2-64 16,1-1 0-16,-3 0 0 0,-1 1-64 0,0 2-128 15,-2-2 176-15,0 2-176 0,-3 0 128 0,0 3-128 16,-3-2 0-16,-1 2 0 0,1 1 160 0,-2-2-160 16,1 2 128-16,-3-2-128 0,2 0 224 0,-1 0-32 15,-1-2-16-15,-2 2 0 0,0-1 80 0,-2 1 32 16,0 0 0-16,-2 0 0 0,2-1-48 0,0 2-16 0,-1-2 0 16,-1 3 0-16,1-3-96 0,0 2-128 0,1-1 176 0,0-2-176 15,0 4 0-15,1-4 0 0,0 1 0 0,0-4 0 16,1 4 0-16,-1-4 0 0,-1 1 0 0,-1 1 0 15,-1 1-272-15,-1-2 32 0,-2 2 16 0,0 0 0 32,0 0-480-32,-3-2-112 0</inkml:trace>
</inkml:ink>
</file>

<file path=ppt/ink/ink1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38:54.984"/>
    </inkml:context>
    <inkml:brush xml:id="br0">
      <inkml:brushProperty name="width" value="0.05292" units="cm"/>
      <inkml:brushProperty name="height" value="0.05292" units="cm"/>
      <inkml:brushProperty name="color" value="#7030A0"/>
    </inkml:brush>
  </inkml:definitions>
  <inkml:trace contextRef="#ctx0" brushRef="#br0">19870 6201 29487 0,'1'-6'2624'0,"-1"0"-2112"0,0 0-512 0,0 2 0 0,0 0 2704 0,0 2 432 0,2-1 96 0,-2 0 16 15,-2-3-2512-15,1-1-496 0,-1-3-112 16,-5 4 0-16,0 0-128 0,-3 2 0 0,-3 4-128 0,-5 0 128 15,-2 7-224-15,-5 0 32 0,-5 5 16 0,-4 3 0 16,-3 3 176-16,-1 3-208 0,0 1 80 0,-2 0 128 16,4 3 0-16,0-3 160 0,5-2 16 0,4 1 0 15,3-1-176-15,4-2 128 0,4 1-128 0,3-3 128 16,5 1-128-16,4 0 0 0,3-3 0 0,3 1 0 16,4-2 0-16,3-3 0 15,3 0 0-15,3-1 0 0,3 0 0 0,1-6 0 0,2-3 0 0,5 0 0 0,4-3 0 0,3-4 0 31,4-4 0-31,3 0 0 0,0-1-192 0,-1-4 192 0,2-3-160 0,-3 1 160 0,-2-2-256 0,-5-1 64 16,-4 1 0-16,-3 1 0 0,-3 0 192 0,-5 0-144 16,-4 1 144-16,-3-2-128 0,-3 1 128 0,-3 1 0 15,-3-2 0-15,-2-1 0 16,-1 5 160-16,-5-4 16 0,0 1 0 0,-4 3 0 0,0 2 112 0,-2 1 32 16,0 3 0-16,-2 3 0 0,-2 2-96 0,1 4-16 31,1-2 0-31,0 6 0 0,2-3-208 0,3 1 176 0,4 1-176 15,2-2 160-15,2 3-160 0,4-3 0 16,2 4 0-16,4-2 0 0,4-1 0 0,6 2 0 16,1-2 0-16,4 1 0 0,7-2 0 0,2 0 0 0,-2-2 0 15,8 1 128-15,8 1 0 0,4-3 0 0,5 2 0 0,0-1 0 16,3-1-128-16,-1 2 0 0,-2 1-160 0,0 0 160 16,3 1 0-16,-4 4 0 0,-2-1 0 0,-4-1 160 15,-2 4-160-15,-6-1 0 0,-3 3-192 0,-6 0 192 16,-3 4-128-16,-5 3 128 0,-3-3 0 0,-6 6 0 15,-2 0 0-15,-3-1 0 0,-4 2-144 0,-4 2 144 16,-3 7 0-16,-3-3 0 0,-3 2 0 0,-3 3 0 0,-3 1 0 16,-3 3 128-16,-3 2-128 0,-4 1 144 0,-4 3 80 15,-2 3 16-15,-2 7 0 0,-4 0 0 0,-3 2-48 0,0 0-16 16,1-2 0-16,-3 0 0 0,-4 3-176 0,1 0 0 16,0 2 0-16,2-8 0 0,3-1 0 0,4-6 0 15,6-3 0-15,1-5 0 0,6-5 0 0,4-3 0 16,4-7 128-16,3-2-128 0,4-3 0 0,6-1 0 15,1-4 0-15,3-2 0 16,3 0-576-16,4-4-80 0,2-2-32 0,4-2-18464 0</inkml:trace>
  <inkml:trace contextRef="#ctx0" brushRef="#br0" timeOffset="386.87">21008 6914 46079 0,'-26'5'2048'0,"5"-2"400"0,1 3-1952 0,5-2-496 0,5 2 0 0,4-2 0 15,-4 5 0-15,-7 3 0 0,-12 10 0 0,-6 7 0 16,-4 2 0-16,1 5 0 0,3-2-144 0,4 3 144 16,5-1-464-16,3-1 0 0,3-1 0 0,4 1 0 15,4-5 96-15,2-1 32 0,5-1 0 0,2-1 0 0,3-2 336 0,5-3 0 16,3 1 0-16,2 0 0 0,4-2 0 0,3-2-176 15,2 0 176-15,5-3-128 0,1-4-176 0,3-2-16 16,2-4-16-16,-2-3 0 0,1-3 16 0,1-4 16 16,4-2 0-16,2-5 0 0,-2-3 304 0,0-4-192 15,-2 2 192-15,-2-7-160 0,-3 1 160 0,-4 0 0 16,-5 0 160-16,-4-1-160 0,-4 1 304 0,-5-1-48 16,-4-1 0-16,-2-1 0 0,-5-3 128 0,-4 2 0 15,-2-2 16-15,-4 3 0 0,-3-1 48 0,-2 1 0 16,-4-1 0-16,-3 1 0 0,-3 3-224 0,-4 0-32 0,0 0-16 15,-4 3 0-15,2 4-176 0,-1 2 0 16,1 3 0-16,0 4 0 16,-2-3-736-16,1 5-32 0,0-2 0 0,1 2-18352 0</inkml:trace>
  <inkml:trace contextRef="#ctx0" brushRef="#br0" timeOffset="9360.21">16901 6404 28559 0,'4'-6'2544'0,"1"2"-2032"0,1 1-512 0,-1 0 0 31,-1 3 288-31,2-2-32 0,4-2-16 0,6-5 0 15,7-2-112-15,9-1-128 0,7-4 176 0,-1-2-176 0,2 5 608 0,-2-3 16 16,-1 3 0-16,-1-2 0 0,-3 4-304 16,1 3-64-16,-2-1-16 0,-1 4 0 0,0-1-240 0,-2 3 128 15,-1 3-128-15,-4 0 0 0,-1 3 0 0,-2 1 128 16,-4 2-128-16,-1 0 0 0,-4 6 0 0,-3-1 0 16,-2 4 0-16,-4 1-160 0,-3 3 160 0,-3-1 0 15,-3 2 0-15,-2-1 0 0,-2 1 0 0,-4 4 0 16,-3 2 144-16,-3 3-144 0,-1 4 576 0,-2 2 0 15,-1-3 0-15,-1 3 0 0,1-1-32 0,-1-2 0 16,1 3 0-16,1 0 0 0,2-3-96 0,1-1-32 16,3-3 0-16,1-2 0 0,2 0-160 0,2-1-16 0,1-1-16 15,-1 1 0-15,5-5-16 0,0 0 0 16,3-2 0-16,1 1 0 0,5-3-80 0,-1 0 0 0,4-1-128 0,1 1 192 16,3-4-192-16,1 2 0 0,3 1 0 0,1-3 0 15,2 2 0-15,1 1 0 0,3-6 0 0,-2 1 0 31,2-1-688-31,3-3-128 0,-1 2-16 0,1-6-16384 0</inkml:trace>
  <inkml:trace contextRef="#ctx0" brushRef="#br0" timeOffset="9819.98">18015 6164 43311 0,'-6'-1'1920'0,"0"1"384"0,0 0-1840 15,1 0-464-15,2 1 0 0,2 2 0 16,0-1-368-16,0 2-160 0,-3 3-48 0,-2 2 0 0,0 5 416 0,-3 3 160 0,1 0-128 0,-1 4 128 16,-1-1-192-16,-1 1 32 15,-2 1 16-15,0 1 0 16,-1-1-240-16,-1 0-64 0,0 3 0 0,0-3 0 0,3 0 448 0,1-2 0 0,1-1 0 0,4-4-128 15,2-2 304-15,2-1 64 0,2-4 16 0,2-2 0 16,2-1-48-16,2-1 0 0,3-2 0 0,1 2 0 16,2-3-208-16,3 2 0 0,2-1 0 0,4-2 0 15,4 4 0-15,2-2 0 0,2 2 0 0,0-2 0 16,6 5 0-16,2-1 0 0,0 4 0 0,0 0 0 16,-1 0 0-16,-1 2-128 0,-4 0 128 0,-2 2 0 0,-2 2 0 0,-3 1 0 15,-2-1-128-15,-3 3 128 0,-3-2 0 0,-4 2 0 16,-3-3-128-16,-2 2 128 0,-2-3 0 0,-4 1 0 15,1 0 0-15,-5 3 0 16,-2-2 0-16,-1 2 144 0,-4-1-16 0,-2 2 0 0,-2 2-128 0,-2-1 0 16,-2 2 0-16,-2-1 0 0,-1 0 0 0,-1-2 0 15,-1 1 0-15,-3-3 0 16,-1 0 0-16,-1-3-176 0,-2-3 48 0,2-2 0 31,-2-1-880-31,0-3-160 0,-1-3-48 0,0-3 0 0,0-3-1968 0,2-2-400 0</inkml:trace>
  <inkml:trace contextRef="#ctx0" brushRef="#br0" timeOffset="10059.41">18014 6297 44223 0,'1'-13'1968'0,"-1"7"400"0,2 2-1904 0,0 1-464 0,3 0 0 0,1-1 0 0,3 2 224 0,4-2-48 0,11-2-16 0,9-3 0 16,12 0-160-16,8-1 0 0,5-3 0 0,1 3 0 0,3 0 0 0,1 2 0 31,3-5-128-31,-2 6 128 0,-2-2-624 0,-4 2-48 0,-2 2-16 0,-2 1-12112 16,-3 2-2416-16</inkml:trace>
  <inkml:trace contextRef="#ctx0" brushRef="#br0" timeOffset="12019.73">18329 8720 31327 0,'-5'-2'2784'0,"2"2"-2224"16,2 0-560-16,1 0 0 0,0 0 1088 0,0 0 96 0,0-3 32 0,-2 3 0 15,1-1-672-15,0 2-128 0,1 2-32 0,0-3 0 16,0 0-96-16,6 22-32 0,-2-10 0 0,-2 5 0 16,2 1-64-16,0 4 0 0,-1 4-16 0,0 5 0 15,0 4 96-15,-1 6 32 0,-1 3 0 0,-1 3 0 16,0 5-176-16,-1 4-128 0,-2 1 144 0,0 0-144 15,-1-3 0-15,0-3 0 0,-1-1 0 0,1-3 0 16,1-6-224-16,-1-3-32 0,2-3-16 0,0-6 0 16,1-6-736-16,1-4-144 0,0-5-16 0,0-6-14960 15</inkml:trace>
  <inkml:trace contextRef="#ctx0" brushRef="#br0" timeOffset="12589.85">18709 8677 44223 0,'0'-7'1968'0,"0"2"400"0,1 1-1904 0,0 1-464 0,3 2 0 0,0 1 0 0,2-2 128 0,4-2-128 0,6 2 0 0,6-7 144 16,9 2-144-16,5-2 0 0,2-1 0 0,3 0-176 15,0 1-64-15,0 0-16 16,1 1 0-16,-4-1 0 16,-3 3-128-16,-3 3-48 0,-5 0 0 0,-3 3 0 0,-3 3 432 0,-5 0 0 0,-1 6 0 0,-4 1-128 15,-1 2 128-15,-4 2 0 0,-1 1 0 0,-4 2 0 16,-2 4 0-16,-4-2 0 0,-4 3 0 0,-2 0 0 16,-4 3 0-16,-3 1 0 0,-2 2 0 0,-5-3 0 0,-1-2 0 15,-1 0 0-15,0-2 0 0,0-3-128 0,-1-2 128 0,0 2 0 16,-1-1 0-16,2 0-128 0,1 1 128 0,2-5 0 15,3 2 0-15,2-5 0 16,3 2 0-16,4-2 0 0,2-2 0 0,2 0 0 0,3 1-144 16,3-3 144-16,2 1-160 0,2 0 160 0,3 1-256 0,3 0 64 15,0 0 0-15,3 2 0 0,3 0-144 0,2-1-32 16,3 1 0-16,3 0 0 16,0 2-80-16,0-3 0 0,3 4-16 0,-1 0 0 15,2-4-240-15,-2 6-32 0,1-1-16 0,-1-2 0 0,-2 2 560 0,-2 1 192 16,-3-2-144-16,-1 2 144 0,-2-2 0 0,-2-1 176 15,-1 4-16-15,-2 0 0 16,-2 0 352-16,-1 0 80 0,-2 3 16 0,-1-4 0 0,-3 2-80 0,-3-1-16 0,1 1 0 0,-3-3 0 16,-3 4-192-16,0-1-64 0,-2-1 0 0,-3 0 0 15,-1 0-96-15,-3-1-32 16,1 1 0-16,-3-1 0 0,-1 1-128 0,-1-3 0 0,-1 2 144 0,-3-3-144 16,-1 2 0-16,-1-4 0 0,-2 0 0 0,1-2 0 31,1-1-704-31,-1-5-176 0,4-2-16 0,4-5-16224 0</inkml:trace>
  <inkml:trace contextRef="#ctx0" brushRef="#br0" timeOffset="13368.67">19964 8626 43311 0,'-4'-8'3840'15,"1"0"-3072"-15,1 5-608 0,1 0-160 16,1 3-592-16,0-4-160 0,-1-1-16 0,-4-2-16 16,-1-3-480-16,-3 1-80 0,-2 1-32 0,-4 3 0 15,-5 2-64-15,-2 5-16 0,-3 3 0 0,-1 2 0 0,-2 4 1104 0,0 0 224 0,-3 4 128 0,0 4-160 16,1-1 2080-16,0 2 432 0,2 2 80 0,1-2 0 15,1 1-1344-15,5-1-256 0,3 1-64 0,4-1-16 0,4-2-560 16,1-2-192-16,5-1 144 0,3-4-144 0,2 0 0 16,4-1 128-16,3 0-128 0,3-4 0 0,4 0 0 0,2-3 0 15,5-3 0-15,3 0-176 0,5-3 176 0,1 0 0 16,2-3-144-16,2-6 144 0,-2 1-160 0,0-1 160 16,2-4-208-16,-2-1 80 0,1-1-16 0,-3 0 0 15,-3-1 0-15,-1 3 0 0,-2-2 144 0,-3 1 0 16,-1-1 0-16,-2 1 0 0,-2-1 0 0,-3 1 0 15,-2 2 0-15,-3-3 0 0,-4 4 0 0,-1-2 0 16,-3 4 0-16,-2-1 176 0,-3 1 16 0,-2-1 16 0,-3 4 0 0,-2-4 0 16,-2 6-32-16,0-2-16 0,-3 3 0 0,-3 0 0 15,-1 5 32-15,-2-2 16 0,1 3 0 0,-1 3 0 16,0 0-208-16,-3 3 0 0,3 1 0 0,-1-1 0 16,2 4 0-16,3-4 0 0,1 1 0 0,3-1 0 15,2 1 0-15,3-1 0 0,3-4 128 0,3 2-128 16,2-2 0-16,2-2 128 0,3 4-128 0,2-4 0 15,3 0 128-15,2 0-128 0,4 0 0 0,2-2 0 16,4 0 0-16,3 0 0 0,3-2 0 0,1 2 0 16,2-2 0-16,2 2 128 0,3-1-128 0,2 2 0 0,1 1 0 15,-1 1 0-15,0 2 0 0,-1-1 0 0,-1 2 0 0,-3-2 0 16,1 2-128-16,-1-2 128 0,1 5-176 0,-4-4 32 16,1 4 0-16,-3-1 0 15,-2 0 0-15,-5 1 0 0,-3 2 0 0,-2 1 0 0,-3 0 144 0,-2 2 0 16,-4 3 0-16,-1-1 0 0,-4 2 0 0,-2 2 0 15,-1 1 0-15,-4 3 0 0,-2 0 0 0,-2 1 0 16,-1-1 0-16,-2 3 0 0,-4 0 0 0,-2 1 144 16,-1 2-144-16,-5 1 160 0,-1 5-160 0,-2 0 0 0,-2 5 0 15,0-3 0 1,1 1 208-16,-3 1-32 0,-3 3-16 0,-1 0 0 0,0 1-32 0,0-3 0 0,2-4 0 0,-1 1 0 16,2-2-128-16,-2 1 160 0,3 1-160 0,2-2 160 15,4-3-160-15,4-2 0 0,4-1 0 0,1-3 0 16,4-2 0-16,4-4 0 0,3-3 0 0,1-1 0 31,4-5-576-31,2-4-80 0</inkml:trace>
  <inkml:trace contextRef="#ctx0" brushRef="#br0" timeOffset="13798.41">20657 9442 31327 0,'-8'5'2784'0,"0"-3"-2224"0,-1 0-560 0,1 1 0 0,3 0 2896 0,2 1 480 15,0-1 80-15,-4 3 32 16,-3 5-3344-16,-4 4-656 0,-2 3-144 0,0 4-32 31,1-2-464-31,2 1-112 0,0 2-16 0,1-1 0 16,2 0-64-16,-1 0 0 0,1 1-16 0,2-4 0 0,-1 2 1584 0,1 2 320 0,2-4 64 0,1 2 16 15,0-2 208-15,3-2 64 0,-1 2 0 0,2-1 0 16,4-2-720-16,-1-3-176 0,4-1 0 0,2-2 0 16,2-1 0-16,3-6 0 0,3 1 0 0,4-4 0 15,4-4 0-15,2-2 0 0,3-4 0 0,1-2 0 16,2-4-384-16,-1-3 32 0,-1 1 16 0,-3-4 0 16,-2-1-496-16,-4 1-80 0,-3-3-32 0,-3-1 0 0,-3 4 640 0,-3-3 128 15,-3 1 32-15,-2 0 0 0,-3-3 1248 0,-3 1 256 16,-2-2 48-16,-3 5 16 0,-2-3-320 0,-1 3-64 15,-1 3-16-15,-3 4 0 0,1 4-512 0,-3-2-128 16,-2 5 0-16,0 3-16 0,-3 2-112 0,0 2 0 16,0 2-16-16,0 2 0 0,1 0-240 0,-2 3 0 15,-3 1 0-15,0 0 0 16,0 4-544-16,1 0 0 0,-2 2 0 0,0 1-11840 16,-1 3-2368-16</inkml:trace>
  <inkml:trace contextRef="#ctx0" brushRef="#br0" timeOffset="14737.6">19685 10568 7359 0,'-4'0'656'0,"1"-1"-528"0,1 1-128 0,2 0 0 15,0 0 1296-15,1 0 240 0,0 0 32 0,1-3 16 16,0 3-2192-16,3-4-432 0,1 2-96 0,3-2-16 15,0-2 1152-15,-1 0 0 0</inkml:trace>
  <inkml:trace contextRef="#ctx0" brushRef="#br0" timeOffset="15229.77">19743 10652 38703 0,'-8'0'3440'0,"1"0"-2752"0,2-3-560 16,3 3-128-1,0 0 704-15,1 0 128 0,-4 0 0 0,-1 0 16 0,-3 0-848 0,1 0-192 0,0 3-16 0,1-2-16 32,1 4-240-32,-1 2-48 0,0 2-16 0,-3 2 0 0,0 4 160 0,-3 1 48 0,-3 5 0 0,-2 1 0 15,1 1 320-15,-2 3 0 0,1 2 0 0,-2 3 0 16,0 4 240-16,-1 3-48 0,0 7 0 0,1 2 0 15,3 3-16-15,2-2-16 16,4-1 0-16,2-2 0 0,6-4-160 0,3-4 0 0,5-5 0 0,2-4 128 0,4-2 128 0,5 0 32 16,4-2 0-16,2-4 0 0,6-2-288 0,1-2 0 15,2-3 0-15,1-3 0 0,-2-4 0 0,1 0 0 32,1-6-128-32,0 0 128 0,-1-4-176 0,-2-2 176 0,-1-3-192 0,-2-1 192 0,-1 1-240 0,-1-6 64 15,-1 1 16-15,-2-2 0 0,-2 1 160 0,0-1 0 16,-2-2 0-16,-1 2-128 0,-1-4 128 0,-2 1 256 15,-1 1-64-15,-3-2-16 0,-1-1-176 0,-2-1 0 16,-2-1 0 0,-1 1 0-16,-2 0 128 0,-2 0 80 0,-3-1 32 0,-1 1 0 0,-2 1 32 0,-5 1 16 0,0 2 0 15,-4-2 0-15,0 5-96 0,-4 1-32 16,-2 2 0-16,-3 6 0 0,0 1-16 0,-1 5 0 0,-1 1 0 16,0 4 0-16,-1 1-144 0,-2 3 0 15,0 0 144-15,2 1-144 16,2-1 0-16,-1 5 0 0,-2 1 0 0,1 1 0 0,-1 0-192 0,2 3-64 0,-1 5-16 0,2-1-18480 15</inkml:trace>
  <inkml:trace contextRef="#ctx0" brushRef="#br0" timeOffset="16399.25">20654 10601 37775 0,'-2'0'3360'0,"0"-1"-2688"15,1 1-544-15,1 0-128 0,1 1 688 0,1-1 96 16,0 4 32-16,1 0 0 0,0-1-672 0,2 8-144 16,1 3 0-16,1 5 0 0,-1 5 0 0,-1 6-160 15,0 7 160-15,-4 4-192 0,-1 5-128 0,-1 3-16 16,-3 4-16-16,-3 2 0 0,-2-2 352 0,-2 4-176 15,-2 0 176-15,0-3-128 32,0-1-272-32,2-5-48 0,1-7-16 0,2-2 0 0,0-7-1136 0,1 1-240 0,1-4-32 0,0-6-12752 15</inkml:trace>
  <inkml:trace contextRef="#ctx0" brushRef="#br0" timeOffset="17171.18">21700 10481 43311 0,'-15'0'1920'0,"2"0"384"0,-2 0-1840 0,4 0-464 16,2 1 0-16,3 2 0 16,-3-1-1152-16,-7 2-320 0,-10 2-64 0,-10 4 0 15,-6 6 608-15,-3 0 128 0,-2 5 32 0,0 2 0 0,1 0 528 0,1 2 240 16,0 2-192-16,1 0 192 0,4 0 320 0,4-2 176 16,4-3 32-16,3-2 16 0,6-1 432 0,3-3 96 15,5 0 16-15,4-4 0 0,3-2-880 0,5 0-208 0,4-1 0 0,3-3 0 16,4-2-256-16,5-2-112 0,4-2-16 0,4-4 0 31,4 2-496-31,3-4-96 0,6-4-32 0,0 0 0 16,5-2 480-16,-2-3 80 0,-2 1 32 0,3-2 0 0,-1-2 224 0,0-5 32 0,-3 5 16 0,0-1 0 15,-5 3 144-15,0-4 0 0,-2 2 0 0,-5-1 0 16,-2 1 176-16,-3 2 16 16,0-3 0-16,-5 3 0 0,-2 2 448 0,-3-2 112 15,-2 4 16-15,-4 1 0 0,-2 3 128 0,-3-2 48 0,0 4 0 0,-5 0 0 0,-1 2-496 0,-1-2-80 16,-3 4-32-16,-1-1 0 0,3 3-208 0,-3 0-128 15,2 3 128-15,-2-3-128 16,2 6 0-16,0-4 128 0,0 6-128 0,1-2 0 16,2 0 0-16,2 0 128 15,0 4-128-15,1-1 0 0,2-2 0 0,0 2 0 0,4 1 0 0,-1-1 0 16,4 0 0-16,2-2 0 16,3 0 0-16,3-1 0 0,2 3 0 0,3-3 0 0,3 0 0 0,3-2 0 15,3 2 0-15,2 0 0 0,2-2 0 0,2 0 128 0,1 1-128 0,-1-2 0 16,-1 1 0-16,0 1 0 0,-2 2 0 0,-2 0 0 15,-2-1 0-15,-1 1 0 0,-1 2 0 0,-1 0 0 16,-1 2 0-16,-3 0 0 0,-3-1 0 0,-2 0 0 0,1 2 0 31,-5-2 0-31,0 2 0 0,-2-2 0 0,-1 3 0 0,-1-1 0 16,-3 0 0-16,0 2 0 0,-3 1 0 0,1-2 0 16,-3 6 0-16,-2 2 0 0,-1-1 0 0,-2 4 128 15,-2 2-128-15,-4 5 176 0,-1 1-176 0,-1 3 192 16,-2 1-64-16,-1 3-128 0,-1 4 192 0,-3-3-64 15,-2 5-128-15,0-4 0 0,-2-1 0 0,1-4 128 16,-1 1-128-16,1-1 0 0,-2 1 0 0,1-2 0 16,-1 0 0-16,1 0 0 0,1-1 144 0,2-2-144 0,3-4-192 15,-1-2-128-15,3 2 0 0,1-6-16 16,2 0-1264-16,2-6-240 0,3-1-48 0,3-1-14896 16</inkml:trace>
  <inkml:trace contextRef="#ctx0" brushRef="#br0" timeOffset="17741.09">22050 11224 25791 0,'-16'13'2304'0,"3"-3"-1856"0,0 0-448 0,3-2 0 0,4-4 2336 0,4-2 368 16,-2 3 80-16,-5 4 16 15,-2 3-3776-15,-5 4-752 0,0 3-160 0,0 1-32 16,2-2 1216 0,2 1 224-16,1-1 48 0,1 2 16 0,1-1 928 0,1-3 192 0,0 2 48 0,3 0 0 15,0-1 944-15,2 3 192 0,1-2 32 0,1-2 16 0,2 1-928 0,2-3-192 16,2 0-48-16,0-2 0 0,2-2-480 0,2-1-96 16,2 1-32-16,1-4 0 0,2-2-160 0,1-1 0 15,2-3 0-15,2-1 0 0,2-1 0 0,2-2 0 16,2-2 0-16,2-4 0 0,0 0 0 0,2-1 192 15,0-2-192-15,0 0 192 0,-2-2-192 0,-2 1 0 0,-2-2 144 16,-2 2-144-16,-3 0 0 0,-4-2 0 0,-1 1 0 0,-3 1 128 16,-3 0 0-16,-2 0 0 0,-1-2 0 0,-4 1 0 15,-2 1 192-15,-1 0 32 0,-3 0 16 0,-4 2 0 16,-1-3 144-16,-2 1 48 0,-3 2 0 0,-1-4 0 16,-3 3-288-16,-1-1-48 0,-1 0-16 0,-2 2 0 15,-2-1-208-15,0 3 0 0,-1 0 0 0,-1 2 0 16,0 0-448-16,-1 2-48 0,-1-2 0 0,0-5 0 15,1 1-528-15,-2-2-128 0</inkml:trace>
  <inkml:trace contextRef="#ctx0" brushRef="#br0" timeOffset="18837.07">17277 7160 8287 0,'-4'-3'736'0,"2"2"-592"0,1-1-144 0,-1 2 0 16,1 0 960-16,0 0 144 0,-3-2 48 0,-1 2 0 16,-2-2 256-16,-1-1 64 0,1 2 16 0,1 1 0 15,0 0-592-15,2 0-128 0,0 1-32 0,3 2 0 16,-1-1-304-16,2 0-64 0,1 0-16 0,0 2 0 0,2-2 416 16,0-2 96-16,2 4 16 0,3-4 0 0,-1 2-224 0,2-2-32 15,2 0-16-15,1 0 0 0,3 2-448 16,0-4-160-16,-2 2 0 0,2-2 144 15,1-1-144-15,3 2 128 0,-1-1-128 0,1-2 128 0,0 0-128 0,-1 2 0 16,-1-4 0-16,1 2 0 0,-1-1 0 0,-1 1 0 16,-1-2 0-16,-1 2 0 0,-1 2 256 0,-2-2 32 15,-1 2 0-15,0 0 0 0,-1 0 16 0,-2 0 0 16,1 0 0-16,-4 2 0 0,0 0 80 0,-1-2 32 16,-2 4 0-16,-1-2 0 0,-1 0-208 0,-1 2-32 0,-1 0-16 15,-1-2 0-15,-1 2-160 0,0-2 0 0,5 0 0 0,0 0 0 16,-21 7 0-16,11-6 208 0,0 1-48 0,-1-2-16 15,-1 3 112-15,1-2 32 16,0-1 0-16,-1 3 0 0,1-3 0 0,-2 1 0 0,0 1 0 0,0-2 0 16,0 3-32-16,1-2-16 0,-2 1 0 0,1 1 0 15,0-2-240-15,1 2 0 0,0-1 0 0,-1-2 0 16,1 1 0-16,0 2 0 16,0-1 0-16,1-2 0 0,1 2 0 0,2 0 0 0,-1-2 0 0,3 1 0 0,-1-1-176 15,2 3 32-15,0-3 0 0,0 0-10128 16,1 2-2016-16</inkml:trace>
</inkml:ink>
</file>

<file path=ppt/ink/ink1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6:00:23.941"/>
    </inkml:context>
    <inkml:brush xml:id="br0">
      <inkml:brushProperty name="width" value="0.05292" units="cm"/>
      <inkml:brushProperty name="height" value="0.05292" units="cm"/>
      <inkml:brushProperty name="color" value="#FF0000"/>
    </inkml:brush>
  </inkml:definitions>
  <inkml:trace contextRef="#ctx0" brushRef="#br0">1563 6457 17567 0,'-12'-8'384'0,"-1"-2"64"0,2 0 32 0,4 4 32 0,3 0-512 16,0-1 0-16,1 1 0 0,-4-4 0 0,-4-8 576 0,-4-7 32 0,-3-3 0 0,-1-1 0 16,2 3 208-16,0 4 32 0,1 2 16 0,1 2 0 15,1 1-240-15,1 3-48 16,0 1-16-16,2 6 0 0,1-2-208 0,0 5-32 0,2 2-16 15,0 4 0-15,2 0-96 0,-1 4-16 0,0 5 0 0,3 1 0 16,0 8-192-16,0 2 176 0,2 4-176 0,2 2 160 16,0 1 32-16,2 2 16 0,2 4 0 0,1-1 0 0,5 7 208 0,1 0 32 0,0-5 16 0,3 1 0 31,3 1 48-31,3 3 16 0,1 0 0 0,3-3 0 16,2 1-352-16,2-11-176 0,0-2 160 0,2-7-160 15,2-10 0-15,0-4 0 0,0-5 0 0,-2-8 0 16,-2-5 192-16,-1-3 80 0,1-6 32 0,-4-4 0 15,0-2 656-15,-2-3 144 0,3-6 32 0,-2-5 0 0,2-3-496 16,1-6-80-16,2-4-32 0,5-3 0 0,2-4-368 16,5-6-160-16,5-4 128 0,-2 3-128 0,1 5 0 0,6-6 0 15,4-3 0-15,3 2 0 0,1 1 0 0,2 7 0 16,-1 8 0-16,0 8 0 0,1 6 0 0,-3 6 0 16,1 3-144-16,-3 4 144 0,1 5-160 0,2 2 32 15,3 5 0-15,4 0-16832 0</inkml:trace>
  <inkml:trace contextRef="#ctx0" brushRef="#br0" timeOffset="1881.51">6032 8320 21183 0,'-5'-7'1888'0,"1"1"-1504"0,4 3-384 0,0 0 0 16,-1 2 240-16,0-2-32 0,-3-5 0 0,-3-3 0 16,-2-2-208-16,-3-3 128 0,-2 4-128 0,-2-1 0 15,-1 4 208-15,-3 0-48 0,-2 3-16 0,-3 2 0 16,-4-1-144-16,-1 1 192 0,-5 3-192 0,-3 1 192 15,-4 0-192-15,-3 0 0 0,-2 4 0 0,-1-2 0 16,2 2 304-16,-3 2-32 0,-3-2 0 0,-3 0 0 16,-2 1 176-16,-2-2 16 0,-3 1 16 0,-5-2 0 0,-2 5-480 0,1-4 128 15,4 0-128-15,-2 1 0 0,-3-2 320 0,-1 2 0 16,0-2 16-16,0 2 0 0,-1 0 176 0,3-2 16 16,3 2 16-16,-1-1 0 0,2 2-352 0,-4-1-192 15,0 0 192-15,1 0-192 0,4 1 0 0,1-5 0 16,2 3 0-16,0 3 0 0,1-2 0 0,0 2 0 15,2 3-160-15,-1-5 160 0,1 2 0 0,2-2 0 16,6 2 0-16,-1 0 0 0,1 0 0 0,1 4 0 16,-1 0 0-16,2 1 0 0,4 0 0 0,0 0 0 15,3-5 0-15,5 2 0 0,4-2 0 0,3 0 0 0,5 3 0 16,1-3 0-16,3 1 0 0,2 0 128 0,2-1-128 0,3 3 192 16,2-2-192-16,0-1 0 0,2 3 0 0,1-3 0 15,2 1-144-15,0 2 144 0,1-3 0 0,1 4 0 16,-1 0 0-16,1-1-128 0,2 1 128 0,0 2 0 15,0-2 0-15,1 2 0 0,0-2 0 0,0 6 0 16,0-3 0-16,0-1 176 0,1 4-48 0,0-2-128 16,0 3 128-16,1-1-128 0,0 4 0 0,-1-2 0 0,2 5 128 15,-3-5-128-15,0 4 0 0,0 1 0 16,0-1 0-16,-1 3 0 0,-2 1 0 0,-2 2 0 16,0 0 0-16,-1 3 0 0,0-2 0 0,-2 3 0 0,0 0 0 0,-1 3 0 15,1-1 0-15,-1-1 0 0,-1 1 0 0,1 0 0 16,1-2 0-16,-1-4 0 0,-1-3 0 0,1-2 0 15,1 0 0-15,-2-2 0 16,1 1 528-16,1-2 48 0,-1-2 16 0,2-3 0 16,0-1-256-16,1-4-48 0,1 2-16 0,0 0 0 0,3-2-112 0,1 0-32 15,-1 1 0-15,2-1 0 0,2 0-128 0,0-1 192 16,3-2-192-16,1 2 192 0,0-3-192 0,3 1-224 16,2-1 48-16,0 1 16 0,3-1 160 0,2 0-128 0,2 0 128 15,5 0-128-15,0 1 128 0,4-4 0 0,2 0 0 0,4 0-128 16,6 0 128-16,4-3 0 0,4 0 0 0,5-3 0 15,3 0 0-15,4 0 0 0,-1 0 128 0,-1-4-128 16,2 5 0-16,2-4 0 0,3 0 0 0,4-2 0 16,2 2 0-16,1 0 0 0,-2 2 0 0,-5-1 0 15,-6 1 0-15,8 1 0 0,6-3 0 0,2-1 0 16,1 5 0-16,1-2 0 0,-2 0-144 0,0-2 144 16,0 1 0-16,4-1 0 0,4 1 0 0,-5-1 0 0,-11 1-128 15,7-2 128-15,4 0 0 0,0 1 0 0,-2-4-144 0,-3 2 144 16,-1 0-192-16,-3-3 192 15,-1 4-128-15,-5-3 128 0,-6 4 0 0,1 3 0 0,-2 0 0 16,-2 0 0-16,1-1 0 0,-5-2 0 0,-4 0 0 0,-8 0 0 16,-1-3 0-16,-2 2 0 0,1-3 0 0,-3 4 0 15,-2-3 0-15,-2 2 0 0,-2-2 128 0,-3 0-128 16,0 2 0-16,-5-3 144 0,-2 1-144 0,-1-4 0 16,-2 0 144-16,-1 1-144 0,-1-4 320 0,-1-5-16 0,0-3 0 15,0 0 0-15,-2 3-80 0,1-3-16 16,0-4 0-16,-1-3 0 0,0-1-208 15,-2-3 144-15,-1 0-144 0,-1-2 128 0,-2 1 16 0,-2-2 0 0,0-3 0 16,-4-3 0-16,1-3 192 0,-4-4 48 0,1 2 0 0,-1 3 0 16,-1-1 144-16,-1 0 48 0,-1-1 0 0,-4 1 0 15,0 2-176-15,-3 1-16 0,-4-3-16 0,-2 0 0 16,2 5-368-16,0 7 0 16,0 4 0-16,0 3 128 0,0 5-320 0,-2 7-48 0,0 4-16 0,-7 6-17280 15</inkml:trace>
  <inkml:trace contextRef="#ctx0" brushRef="#br0" timeOffset="3206.25">4145 10688 37775 0,'-5'-4'3360'0,"3"0"-2688"0,3 2-544 0,2 2-128 0,2 0 320 0,2-4 16 16,1 2 16-16,7-7 0 0,6-1-576 0,8 0-112 15,5-2-32-15,3 2 0 0,4 0 128 0,4-1 32 0,3 4 0 0,6-3 0 32,6 0-368-32,6 1-64 0,6 3 0 0,7-3-16 15,5 4 80-15,14 3 32 0,13 2 0 0,10 0 0 0,4 1 112 0,14 2 32 16,19 3 0-16,4-4 0 0,-2 2 400 0,-6-2 0 0,-2 2 0 0,13-1 0 0,12 0 0 0,3-2-208 15,3 1 80-15,-4-5 128 0,-14 0-144 0,7 0 144 16,5-3 0 0,-1 0 0-16,2 2 0 0,-1-2 0 0,0 2 0 0,-4-1 0 15,-8 1 0-15,0 1 0 0,5 3 0 0,-3 0-13696 16</inkml:trace>
  <inkml:trace contextRef="#ctx0" brushRef="#br0" timeOffset="100384.41">2754 13549 8287 0,'6'-10'736'0,"-2"3"-592"0,-2-2-144 0,1 6 0 15,-1 0 560-15,-1 2 80 16,1 0 0-16,0-3 16 0,2-2-400 0,1-2-96 16,0-3-16-16,-2 1 0 0,1 3 160 0,-3-2 16 15,-2 2 16-15,0 1 0 0,-2-1-336 0,0 1 0 16,-2 0 0-16,-1 2 0 0,-2-1 624 0,1 4 96 0,-3 1 32 0,-1-2 0 16,-2 4 16-16,0-2 16 0,-1 1 0 0,-3 2 0 15,-1-1-416-15,1 0-96 0,-3-2-16 0,1-2 0 16,-4 2-32-16,-1-2-16 0,-1-2 0 0,-2-1 0 15,-4-1 96-15,-1 0 16 0,-1 1 0 0,-2-1 0 0,-4 0 208 16,-3 3 48-16,-2-1 16 0,-5 2 0 0,-2 2 240 0,-6 0 64 16,-3 0 0-16,2 0 0 0,3 2-176 0,-5-2-16 15,-2 7-16-15,1-1 0 0,0 0-560 0,0 1-128 16,2 2 0-16,2-3 0 0,1-2 0 0,6 0 0 16,4-1 0-16,4 2 0 0,6-1 128 0,1-2 0 15,5 5 0-15,0 0 0 16,1 2 384-16,5-2 64 0,1 2 0 0,0-2 16 15,-1 2-448-15,1 1-144 0,1-2 0 0,-1 2 0 0,4-4 0 0,1 1 0 16,2-4 0-16,3 2 0 0,-1-1 0 16,3 0 0-16,1-1 0 0,1 0 0 15,2 1 192-15,1 1-32 0,1-2 0 0,0 1 0 0,1 0 80 0,1 1 16 16,0 1 0-16,2 0 0 0,1 4-16 0,0-3 0 16,1 4 0-16,2 1 0 0,-1 2-48 0,0 5 0 15,2 3 0-15,0 2 0 0,0 7-192 0,-1 3 144 16,1 1-144-16,0 3 128 0,-1 12-128 0,1 8 0 0,-1 11 0 0,-1 13 0 15,-1 10 0-15,-1 6 0 16,0 3 0-16,-2 10 0 0,-2 8 0 0,0-4 0 0,1-14 0 0,-3 9 0 16,-1 3 0-16,1 2 0 0,-1-4 0 0,-1-8 0 0,2-4 0 15,-1-3 0-15,-1-2 0 0,1-9 0 0,-1-8 0 16,-1-6 0-16,-1-8 0 0,-4 7 128 0,-1 6 64 16,0 1 0-16,1 1 0 0,0-8 0 0,2-4 32 0,-2-2 16 31,2 2 0-31,-1 3 0 0,1 1-240 0,0-2 128 0,2-3-128 0,-1-8 0 0,1-4 0 0,0 0 0 15,0 5 0-15,-1 1 0 0,-2 5 0 0,2-1 0 32,0-5 0-32,1-3 0 0,2-4 0 0,0-10 0 0,2-3 0 15,0-3 0-15,1-1 0 0,0-1 0 0,1-5 0 0,0-3 0 16,2-3 0-16,-2-2 0 0,2-2 0 0,-2 1 144 16,0-3 272-16,2-4 48 0,-2-1 16 0,2 1 0 15,0-5-160-15,0 2-16 0,1-3-16 0,0 0 0 0,1 0-160 16,0-1-128-16,0 0 192 0,1 1-192 0,1-2 272 0,-1 0-48 15,2 1-16-15,-1-2 0 0,2-1-64 0,0 3-16 16,2-2 0-16,-1 1 0 0,2 2-128 0,2 0 128 16,1 1-128-16,4 1 128 0,5 2 128 0,6-1 0 0,7 4 16 0,3-3 0 31,-3 0-32-31,6 1-16 0,8 0 0 0,7 2 0 0,3-2-48 0,3 2-16 0,6 0 0 0,-1 0 0 16,-1-1-160-16,1 1 0 0,3 0 0 0,2-1 128 31,3 0-128-31,7 4-224 0</inkml:trace>
</inkml:ink>
</file>

<file path=ppt/ink/ink1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6:04:27.469"/>
    </inkml:context>
    <inkml:brush xml:id="br0">
      <inkml:brushProperty name="width" value="0.05292" units="cm"/>
      <inkml:brushProperty name="height" value="0.05292" units="cm"/>
      <inkml:brushProperty name="color" value="#FF0000"/>
    </inkml:brush>
  </inkml:definitions>
  <inkml:trace contextRef="#ctx0" brushRef="#br0">18442 6041 22111 0,'6'-3'1968'0,"-1"2"-1584"15,-1-2-384-15,-1 3 0 0,0 3 1280 0,2-3 192 16,2 0 16-16,6 0 16 16,4 0-1104-16,4 0-208 0,3 1-64 0,-5 2 0 0,0-3-320 0,-4 2-64 0,0-2 0 0,-6 0-16 31,-1 4 0-31,-2-4 0 0,-1 0 0 0,-1 0 0 0,-1 0 560 0,0 0 112 0,-1 0 32 0,1 0 0 16,-1 0 848-1,1 0 160-15,0 0 32 0,1 0 16 0,1 0-624 0,0 2-128 16,1-2-32-16,-1 1 0 0,1 2-544 0,-1-1-160 15,0-2 0-15,-2 0 0 0,-1 2 0 0,-3 0-192 16,-2-2 32-16,-1 0 0 16,-4 0-672-16,-2 0-128 0,-3 0-16 0,-3-2-16 15,-2 0 416-15,-4 0 64 0,-4-1 32 0,-4 2 0 0,-1-4 1200 0,-6 2 240 0,-5-1 64 16,-5 0 0-16,-2 2-112 0,-3-1-16 0,-1 2 0 0,-3-1 0 16,4-1-384-16,-3 2-64 15,-5-4-32-15,-2 4 0 0,2 1-176 0,-7 0-48 0,-5 3 0 0,-1 0 0 0,0-3-192 16,0 1 0-16,0 2 0 0,3-1 0 0,2 2 0 0,-1-2 0 15,-2 2 0-15,4-3 0 16,9 2 0-16,-1-3 0 0,-3 0 0 0,0 0 0 0,0 0 0 0,2 2 0 16,2-2 0-16,2-2 0 0,3 2 0 0,2-3 0 31,3 2 0-31,5 1 0 0,2 0 0 0,4-3 128 16,1 3-128-16,5 0 144 0,5 3 0 0,6-3 0 0,7 0 0 15,3 0 0-15,5 1 16 0,5-1 0 0,4-1 0 16,4 1 0-16,7 0-160 0,6 0 160 0,4-3-160 0,7 2 160 15,3 1-160-15,3 0 0 0,4 0 0 0,5 0 128 16,6 0-272-16,6 0-64 0,8 1-16 0,6-2 0 16,5 1 32-16,4 1 16 0,-4 2 0 0,3-2 0 15,2 2 176-15,5-1 0 0,0-1 0 0,-1 2-128 16,1 0 128-16,-1 2 0 0,2-1 0 0,-3 0 0 16,-6 2 0-16,0-2 0 0,3 1 0 0,0 1 0 15,-4 0 0-15,-4-2 0 0,-3 2 0 0,-4-2 0 16,-3-1 0-16,-1 2 0 0,-6-1 0 0,-6-3 0 0,-9 2 0 15,-9-1-128-15,-6-2 128 0,-10 0-128 32,-7 0-432-32,-7 0-80 0,-4 0 0 0,-7 0-16 0,-4-3 208 0,-9 0 32 0,-7 1 16 0,-9-2 0 15,-6 1 560-15,-5 0 112 0,-7-1 32 0,-4 1 0 0,-3 0 144 0,-16 0 16 16,-12 2 16-16,-8-1 0 0,-3-1-256 0,-5 2-48 16,-4-2-16-16,-1 3 0 0,6 0-160 0,-7 0 192 15,-6 0-192-15,0 0 192 0,6 0-192 0,1 3 0 16,-2-3 0-16,-2 1 128 0,0 2-400 0,4-3-96 15,6 2-16-15,4-7 0 0</inkml:trace>
  <inkml:trace contextRef="#ctx0" brushRef="#br0" timeOffset="12449.2">9472 7181 28559 0,'-28'-6'2544'0,"4"3"-2032"0,8-1-512 16,9 4 0-16,0-2-176 0,-4-1-128 16,-13 0-16-16,-16-7-16 0,-10 0 336 15,-1-1 0-15,2 3 0 0,9-2 0 0,6 6 0 0,7 0 0 16,5 1 0-16,3 2 0 0,2 1 0 0,2 0 0 16,1 0 0-16,4 1 0 0,3 2 832 0,2 1 192 15,4 0 48-15,1 0 0 0,5 0 208 0,2 1 64 16,4 2 0-16,5-1 0 0,5 1-896 0,5-1-160 0,8-2-32 0,4 2-16 15,7-3-240-15,2 2 0 0,6-1 0 0,5 0 0 0,7-2 0 16,8 1 0-16,10-3 0 0,3 0 0 0,-6 0 0 0,10 1 0 16,10 1 0-16,9-2 0 15,4 2 0-15,2 0 0 0,0 4 0 0,6-2 0 0,8-1-128 16,0 3 128-16,-4 0 0 0,10-2 0 0,8 2 0 0,6-4 0 16,-1 4 0-16,6-2 0 0,6 2 0 0,2-2 0 15,-1 0 0-15,-4-2 0 0,-1 1 368 0,2 0-32 16,3-3 0-16,1 3 0 15,-3-2-112-15,0 2-32 0,0-1 0 0,0 2 0 0,-1-1-64 0,-7 0 0 16,-7 1-128-16,-5-2 192 0,-3 4-16 0,-8 1-16 16,-6-4 0-16,-5 3 0 15,-3 1-160-15,-10 0 128 0,-10-2-128 0,-5 2 128 16,-6 2-320-16,-8-3-64 0,-6 2 0 0,-12-2-17280 16</inkml:trace>
  <inkml:trace contextRef="#ctx0" brushRef="#br0" timeOffset="17504">9751 3533 24879 0,'-13'-13'2208'0,"-1"4"-1760"0,4 2-448 0,4 2 0 16,0 4 1376-16,-5-5 192 0,-10-4 32 0,-13-8 16 15,-10-7-1168-15,-8 0-224 16,-1 2-48-16,0 2-16 0,-1 2-160 0,3 5 0 0,-3 2 0 0,1 0 0 15,-1 2-176-15,-1 0 48 16,3 1 0-16,-1 2 0 0,0-4-224 0,-3 3-32 0,-3-2-16 0,-5 2 0 16,-4-2 192-16,-6 4 32 0,-2-1 16 0,1 1 0 15,2 3 160-15,-9-1 0 0,-7-2 0 0,-6 3 0 16,1 1 144-16,-1 2-144 16,-2 0 192-16,0 2-192 0,-4-2 368 0,4 4-48 15,5 2 0-15,0 0 0 0,0 3 64 0,2 1 0 16,2 0 0-16,4 2 0 0,6 2-192 0,4 1-16 15,0 1-16-15,2 0 0 0,4 0-160 0,1 0 0 16,3 1 0-16,1-3 0 0,2 1 0 0,2 1 0 16,-1 2 0-16,4 2 0 0,1-1-192 0,1-1 48 15,3 2 0-15,2-4 0 0,4-1 0 0,2 1 0 16,-2 0 0-16,2 2 0 0,1 2 144 0,1 1-160 16,0 2 160-16,3-1-160 0,2 0 160 0,1 7 0 0,2-1 0 15,2 0 0-15,3 5-208 0,1-5 32 0,2-2 16 0,1 1 0 16,2-1-144-16,0-1-16 0,1 1-16 0,-1 2 0 31,-2 1-112-31,2-1-32 0,-1 1 0 0,0-3 0 16,2 1 160-16,0-4 16 0,0 1 16 0,1-2 0 0,2 0 96 0,0-2 32 0,5 1 0 0,0-4 0 15,3 2 160-15,3-3 0 0,5 3 160 0,0-5-160 16,5 0 464-16,-1-2 0 0,6 4 0 0,-2 1 0 16,1-3-48-16,1 2-16 0,0 3 0 0,0 1 0 15,-1-2-400-15,2 5 0 0,-1 1 128 0,2 2-128 16,2 0 0-16,0 3 0 0,4-2 0 0,1 1-176 0,4 1 176 15,4 0-208-15,3-1 80 0,3-2 128 0,3-2-176 16,3-1 176-16,2 0-128 0,6 1 128 16,2-1 0-16,4-1-160 0,1-1 160 0,1-2 0 15,1 1-144-15,3-4 144 0,5 4 0 0,8 1-144 0,13 1 144 0,6 0 0 16,-2-3 0-16,7-3 128 0,7 0 0 0,4-4 0 16,0 1 0-16,2-4 0 0,2 1-128 0,-2-1 0 15,3-3-176-15,-1 0 176 0,-3 1 0 0,1-4 0 16,1 0 0-16,4-3 0 0,-1 1-144 0,0-1 144 15,1-1-128-15,3-5 128 0,3 1 0 0,2-3 0 16,1 2 0-16,2-3-128 0,-8-1-64 0,4 1 0 0,5-1 0 16,3-3 0-16,1 1 192 0,-3-4-128 0,-2 1 128 15,0 1-128-15,0-2 128 0,-5-2 0 16,-5-1 0-16,-4 3 0 0,-3-2 0 0,-2-2 0 0,-5-2 0 16,-3-3 0-16,-2-1 0 0,-2-1 0 0,-2-2 0 0,-5-3 0 15,-3-6 0-15,-8-1 0 0,-5 0 128 0,-7-1-128 16,-4 1 128-16,-7 0-128 0,-5 1 128 0,-3-3-128 15,-2-6 320-15,-7 0-16 0,-4-1 0 0,-6 0 0 16,-7-3 16-16,-5 4 16 0,-7 0 0 0,-6-1 0 16,-6 2-336-16,-7 2 128 0,-6 5-128 0,-7-2 0 15,-8 6 0-15,-10-5 128 0,-11 2-128 0,-7-1 0 16,-1 2 192-16,-6 1-16 0,-4 4-16 0,-6 1 0 16,3 3-16-16,-4-1 0 0,-8 3 0 0,-9 2 0 0,-6-2 128 0,-6 4 32 15,-8-2 0-15,-2 4 0 0,4 0-48 0,-7 2 0 16,-10 6 0-16,-2-2 0 0,-2 3-256 0,-5 3 0 15,-6 6 0-15,-6 2-9728 16,-4 6-2048-16</inkml:trace>
</inkml:ink>
</file>

<file path=ppt/ink/ink1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6:14:44.880"/>
    </inkml:context>
    <inkml:brush xml:id="br0">
      <inkml:brushProperty name="width" value="0.05292" units="cm"/>
      <inkml:brushProperty name="height" value="0.05292" units="cm"/>
      <inkml:brushProperty name="color" value="#FF0000"/>
    </inkml:brush>
  </inkml:definitions>
  <inkml:trace contextRef="#ctx0" brushRef="#br0">6825 7137 11055 0,'1'-2'976'0,"-1"1"-784"0,0 1-192 0,0 0 0 16,0 0 2176-16,-1-3 400 0,1 3 80 0,0-2 16 16,-2 1-1840-16,0-3-352 0,-2 1-80 0,-1 0-16 31,-2 0-640-31,-2-1-128 0,-1 2-16 0,-3-2-16 15,-3 1-640-15,-3 0-128 0,-3-1-32 0,-4-2 0 0,-4 4 624 0,-2-2 112 0,0-1 32 16,-5 1 0-16,-7 1 1408 0,-3-1 304 0,5 2 48 0,-6-2 16 0,-9 1 48 16,-8 1 16-16,-5 1 0 0,-4 1 0 15,0-3-352-15,5 1-64 0,5 2-16 0,-13 0 0 0,-13 2-432 0,-12 1-80 16,-4-2-32-16,-2 4 0 0,3 1-256 0,3-2-160 16,1 2 192-16,4 0-192 0,1 0 224 0,0 0-64 15,-2 2-16-15,1 0 0 0,1 0-144 0,5 2 0 16,8-2 0-16,1 1 0 0,-2 1 0 0,5 0-192 15,3 2 32-15,1 1 16 0,7-1 16 0,4 2 0 16,2-4 0-16,3 1 0 0,3 2-144 0,1 0-32 0,1-1 0 16,4 0-8160-16,3 2-1648 15</inkml:trace>
  <inkml:trace contextRef="#ctx0" brushRef="#br0" timeOffset="2848.73">15381 7299 20271 0,'-7'-3'1792'0,"1"-1"-1424"0,2 2-368 0,3 0 0 16,0 2 976-16,-2-2 128 0,-1-2 32 0,-4-2 0 16,-1-4-944-16,2 1-192 0,2 0 0 0,1 0 0 15,5 3 0-15,2 0-192 0,1 2 192 0,3-2-192 16,0 3 192-16,3-1 0 0,3 1-144 0,0 0 144 15,3 2 400-15,2-1 160 0,0 2 16 0,2-3 16 16,-2 2 464-16,4 1 96 0,1 0 0 0,1 0 16 16,0 0 224-16,1 1 32 0,1 2 16 0,0-1 0 0,2-1-656 15,2 2-128-15,1 0-16 0,1 1-16 0,1 1-176 0,5-1-48 16,4 2 0-16,2-4 0 16,3 2 32-16,6 2 0 0,7-2 0 0,4-1 0 0,5 3-304 0,3-3-128 15,2 4 0-15,5-4 128 0,7 6-128 0,1-5 160 16,4 2-160-16,-1 0 160 0,0-2-160 0,-1 2 0 15,1 0 0-15,3 0 0 0,0 2 0 0,-3-3-144 16,-2 1 144-16,2-2-160 0,4 4 160 0,0-2 0 0,0-2 0 16,0 2 0-16,-1-2 0 0,2 2 128 15,4 0-128-15,-2 1 176 0,0-4-176 0,7 0 0 16,7 3-160-16,2 0 160 0,-6-2 0 0,6 0 0 0,6 2 0 0,-1 2 0 16,-8-1 0-16,7-3 160 0,4 5-32 0,-1 0 0 15,-4-3 64-15,3 1 0 0,1 0 0 0,0 1 0 16,-2 0-192-16,-4-5 0 0,-5 2 0 0,0-1 0 15,0 2 0-15,-4-3 0 0,-4 0 0 0,-3-3 0 16,-1 3 0 0,-4-3 0-16,0 1 0 0,-9-2 0 0,-7 1 288 0,-1-3 32 0,2 0 0 0,-1 0 0 15,0 1 0-15,-4-2 16 0,-4-2 0 0,-2 2 0 0,-2-2-64 0,-2 2-16 16,-1 2 0-16,-6-2 0 0,-3 2-256 0,-4-1 0 16,-3 2 0-16,-4-3 0 0,-2 2 0 0,-3-1-224 15,-4 2 64-15,-3 1 16 0,-2 0-128 0,-4 0-32 16,-3 1 0-16,-4-1 0 15,-2 3-288-15,-3-1-64 0,-3 2-16 0,-3 0-11808 16,-3-1-2368-16</inkml:trace>
  <inkml:trace contextRef="#ctx0" brushRef="#br0" timeOffset="10905.14">13533 9480 18431 0,'-36'-4'1632'0,"6"4"-1312"0,10 0-320 0,9 0 0 0,1 0 1120 0,-9 0 160 0,-21 0 16 0,-18-3 16 15,-9 0-992-15,3 0-192 0,12 0-128 0,14 0 160 16,10-1-160-16,11 2 0 0,8 1 0 0,6-2 0 15,3 3 448-15,6 0 48 0,5 0 16 0,4 0 0 16,2 0-160-16,4 0-32 0,5 0 0 0,5 0 0 16,6 0-320-16,5 0 0 0,5-4 0 0,1 2 0 0,2-1 192 15,3 2 80-15,6-1 16 0,6-2 0 0,7 2 880 16,3-2 176-16,2-2 48 0,7 0 0 0,7-1-80 0,7 1-16 16,6 2 0-16,3-2 0 15,0 0-624-15,8 0-128 16,8 2-32-16,2-2 0 0,-1 0-368 0,4-3-144 0,11 5 0 0,-1-2 144 15,-2-2-144-15,2 0 0 16,3 4 0-16,-2-2 0 0,0 0 0 0,1-3 0 0,2 6 0 0,-1-1 0 0,-4-2 0 0,-2 3 0 31,0 0 0-31,-4-1 128 0,-3 1 192 0,-2 0 48 16,2 3 0-16,-1-3 0 0,-1 0-368 0,-1 0 0 16,-2 1 0-16,-2 0 0 0,0 0 0 0,-2-2 128 0,-2 1-128 15,-4 0 0-15,-3 1 144 0,-4 0-144 0,0 0 192 0,-5-2-192 16,-7 2 128-16,0-2-128 0,0 1 0 0,-2 0 0 15,-1-1 0-15,-6 2 0 0,-6-2 0 0,-2 1 0 16,1 1 0-16,-5-2 0 0,-4 4 0 0,-4-2 0 16,-4 2 0-16,-2 0 0 0,-2 2 0 0,0-2 0 15,0 0 0-15,0 0 0 0,0 3 0 0,-4 0 0 16,0 0 0-16,-5 1 0 0,-1-1 0 0,-2 0 0 16,-3 0 0-16,-4 1 0 0,-1-1 128 0,-2-1-128 0,-1-1 0 15,-3 2 0-15,-1-3 0 0,-3 0 0 0,-2 2 192 0,-4-2-64 16,-1 0 0-16,-3 0-128 0,-1 0 272 0,-2 0-48 15,-3 0-16-15,-1 0 0 0,1 2-80 0,-5-2-128 16,0 0 176-16,-1 0-176 0,-2 0 240 0,-2 2-64 16,0-2-16-16,-1 0 0 0,0 3-32 0,-1-3 0 15,0 0 0-15,-2 1 0 0,1 1-128 0,-2-2 0 16,0 1 0-16,-1 2 0 0,0-1 0 0,-1-2 0 16,1 2 0-16,-1 0 0 0,1-2 0 0,-1 3 0 15,1-2 0-15,0 1 0 0,1 1 0 0,-1-3 0 16,1 3 0-16,0 0 0 0,0-2 0 0,2 3 0 0,-1 1 0 15,1-1 0-15,0-2-160 0,0 2 160 0,1 2 0 0,0-4-144 16,1 2 16-16,0 0 0 16,0-2 0-16,0 2 0 0,1-2-64 0,0-2 0 0,1 4 0 0,1-4 0 15,-1 3-128-15,2-3-16 0,0 0-16 0,1-3-18064 16</inkml:trace>
  <inkml:trace contextRef="#ctx0" brushRef="#br0" timeOffset="20768.99">7289 4985 7359 0,'-11'-4'656'0,"-1"1"-528"0,0 3-128 0,0 0 0 16,0 3-784 0,-6-3-192-16,-16 0-48 0,-19 0 0 0,-21 4 800 0,-15-2 224 0,-10 4 0 0,-6 0 0 15,-4 2 0-15,1 0 0 0</inkml:trace>
  <inkml:trace contextRef="#ctx0" brushRef="#br0" timeOffset="21651.73">5071 5127 911 0,'64'-10'0'0,"-15"4"0"15,-2 0 0-15,-10 2 0 0,-11 1 1408 0,-3 1 192 16,9 1 32-16,25-6 16 0,31-2-528 0,25-3-96 16,13 0-32-16,1 1 0 15,-6 2-464-15,-8-1-80 0,-8 2-32 0,-11 0 0 0,-8 2-192 0,-6 1-32 0,-5 1-16 0,-7 3 0 32,-7-4-176-32,-10 4 0 0,-4-5 144 0,-6 3-144 0,-6 0 0 0,-5 3 0 15,-6-4 0-15,-5 3-192 16,-6-1-256-16,-5 2-48 0,-6 0-16 0,-4-2 0 15,-4 1 64-15,-5 1 16 0,-6-3 0 0,-5 1 0 0,-3 1 1200 0,-3 1 224 0,-5 0 48 0,-7 0 16 0,-6 0-240 16,-7 0-48 0,-4 0-16-16,-5 0 0 0,4 0-288 0,-5 0-48 15,-5 1-16-15,-6 4 0 0,-6 0-400 0,-3 0-192 0,-1-2 0 0,-2 0 16 16,2 1-176-16,-3-1-32 0,-4 3-16 0,0-1 0 16,7-1-48-16,-5-3-16 15,-3 4 0-15,-1-1 0 0,-1 0 464 16,3-2 0-16,2 1-128 0,-4-3 128 0,-2 3 128 0,0 0 64 0,1 1 0 0,3-1 16 15,6 0 288-15,1 0 48 0,-1 4 16 0,2-4 0 0,3 1-176 0,3-1-16 16,9 0-16-16,1 0 0 0,2-1-352 0,-1 2 0 16,3 0 0-16,0 1 0 0,0-4 0 0,2 2 0 15,6 2 0-15,4 2 128 0,4-4-128 0,6 4 0 16,5-1 128-16,7-3-128 0,1 4 0 0,7-5 0 16,5 4 0-16,5-2 0 15,5 2 192-15,3 0-48 0,6-2 0 0,3 2 0 16,5-3-144-16,4 3-192 0,4-2 32 0,2-3 16 31,3 1-416-31,7 1-80 0,3-3 0 0,4 0-16 16,2-3-128-16,3 3-32 0,0-2 0 0,4-2 0 0,3 3 464 0,-1-4 96 0,2 4 0 0,-1-2 16 15,0-1 416-15,2 2 80 0,4-2 0 0,2-1 16 16,1 4 560-16,5-3 96 0,9 2 32 0,-1-1 0 16,-9 3-368-16,0 0-64 0,5 0-16 0,5 0 0 15,5-1-368-15,-3 1-144 0,-5 0 0 0,-5-2 144 0,2 2-144 16,0-4 0-16,-1 2 0 0,3-2 0 0,0 1 0 0,-5-3 0 15,-6 3 0-15,-3-1 0 0,-3-2 0 0,-2-1 0 16,-2 2 0-16,-2 2 192 0,-1-1-192 16,-6 2-192-16,-3 0 32 0,-2 0 16 0,-7 2 144 0,-3-3 0 15,-3 3 0-15,-3 0 0 0,-3 0 0 0,-5 0 0 16,-3 3 0-16,-3-3 0 0,-3 2 0 0,-4-2 0 16,-4 2 0-16,-4 0 128 0,-6 1-128 0,-3 0 0 15,-2-2 0-15,-9 2 0 0,-9 1 0 0,-7-2 0 16,0 1 128-16,-9 0-128 0,-5 0 0 0,-11 1 144 15,-5-2-144-15,-6-1 0 0,-2 3 128 0,-6-2-128 0,-6 2 0 16,-6 1 0-16,-5-1 192 0,-6-2-64 0,-4 2 0 0,-7 2-128 16,-8 0 0-16,-3 0 0 0,7 2 0 0,-8 1 0 31,-9-2-672-31,0 4-96 0,5 0 0 0,2 2-6576 0</inkml:trace>
  <inkml:trace contextRef="#ctx0" brushRef="#br0" timeOffset="31230.82">20880 13317 30399 0,'-2'-3'2704'15,"-1"0"-2160"-15,2 0-544 0,0 3 0 0,0 0 160 0,-3-4-160 32,-1 2 128-32,-5-4-128 15,-3 0-976-15,-6-2-288 0,-1 2-48 0,-2 0-16 16,-3 0 288-16,-3 2 48 0,-1-1 16 0,-3 1 0 0,0 2 1568 0,-4 0 320 0,-2 0 64 0,-3 2 16 15,-2 2 400-15,-3-2 80 0,0 4 0 0,-2-1 16 16,-1 0-752-16,-3 4-160 0,-3-4-16 0,0 1-16 16,-2 1-544-16,-4-1 0 0,-1-2 0 0,-2 2 0 15,-4 0 0-15,0-1 0 0,-1 0 0 0,-2-1 0 0,5-2 0 0,-6 0 0 0,-5 4 0 0,-6-2 0 16,-3 5 0-16,-2-4 128 16,3 0-128-16,-3-2 0 15,0 5 0-15,-2 0 0 0,-3 3 0 0,0-3 0 16,4-2 0-16,1 0 0 0,2 4 0 0,1-4 0 15,2 2 0-15,2 0 0 0,8-2-192 0,0-1 192 16,-1 3 0-16,-1-3 0 0,-1 5-128 0,3-3 128 16,5-2 0-16,9-3-176 0,6 3 176 0,2 1-160 15,5-1 0-15,6 0 0 0,5 1 0 0,4-2 0 16,5 1 160-16,8-3-208 0,4 0 80 0,7-2 128 16,3 2-480-16,4-1 32 0,5-1 0 15,3 0 0-15,5 0-592 0,5-2-112 0,7 2-32 0,6-2 0 16,4-1-608-16,3 1-112 0,5 1-16 0,5-1-16 0,4 1 1344 0,5 3 272 15,5-3 48-15,4 0 16 0,2-3 528 0,6-1 112 16,5-2 32-16,5 0 0 0,5 3-16 0,5-1 0 16,4 1 0-16,2-3 0 0,1 3 48 0,6 2 0 15,5 3 0-15,1-2 0 0,0 0-192 0,4 4-16 16,3 4-16-16,0-5 0 0,-7 0-224 0,5 3 0 16,2 1 128-16,-4 2-128 0,-10-3 0 0,3 1 0 15,1-1 0-15,-2 0 0 0,-4-1 0 0,-5 2 0 0,-3-4 0 16,-4 4 0-16,-2 2 160 0,-4-4-16 0,-3-2 0 15,-1 0 0-15,-5 4-16 0,-6-4 0 0,-3 2 0 0,-3 2 0 16,-6-4-128-16,-6 0 0 0</inkml:trace>
  <inkml:trace contextRef="#ctx0" brushRef="#br0" timeOffset="53024.98">9265 15435 33167 0,'3'0'2944'0,"-2"0"-2352"16,0-2-464-16,1 2-128 0,-2-3 1552 0,2 2 304 15,3-2 48-15,2 1 16 16,5 1-3040-16,0-4-608 0,2 3-112 0,-2 2-16 0,0 3 1440 0,-3 1 416 16,0-1-160-16,-6 4 160 31,-1 1-6560-31,-6-2-1248 0,-2 4-240 0,-5 0-48 0,-2-1 9424 0,-4 1 1872 0,-4 0 384 0,0 0 80 0,-1-1-272 0,-2 0-64 0,-2-2-16 0,-1 2 0 31,-2-3-1728-31,0 1-352 0,-2-1-64 0,-2-3-16 0,0 4-768 0,-3-5-144 0,-2-1-48 0,-9 2 0 16,-7-3-192-16,-9 0 0 15,-7-3 0-15,-7 2 0 0,-5 1 0 0,-7 0 0 0,-8 0-160 0,-3 1 160 16,-4-1 0-16,7 3 0 16,8-1 0-16,-8-2 0 0,-5 1 1056 0,-5 2 192 15,2-3 32-15,0 0 16 0,2 2-272 0,-2-2-64 0,0 0-16 0,3 0 0 16,5 0-496-16,1 2-112 0,-1-2-16 0,7 0 0 16,5 2-192-16,5-2-128 0,9 1 128 0,2 2-128 0,2-3 176 15,5 0-48-15,3 0 0 0,5-3 0 16,6 2 112-16,4 1 16 0,5 0 0 0,5 0 0 15,3 0-256 1,5-2-160-16,5 2 32 0,5 0 0 0,3 0 0 0,7-2 0 16,4 2 0-16,2 0 0 0,3 0 128 0,6 0 0 15,3 0 0-15,6 0 0 16,3 0-384-16,5 0-64 0,8-2 0 0,8 2-18528 0</inkml:trace>
  <inkml:trace contextRef="#ctx0" brushRef="#br0" timeOffset="73773.83">21139 17082 35935 0,'-4'8'3200'0,"0"-3"-2560"0,-1-2-512 0,2-3-128 0,0-2 1168 16,2 1 224-16,1 1 32 0,-1-7 16 16,-2 1-2160-16,2-4-432 0,1-2-96 0,3-4-16 15,0 1-880-15,2-1-176 0,1 1-48 0,-2 1 0 0,1 2 3120 0,-1-1 608 32,-2 0 128-32,0 1 32 0,-1-3 336 0,-1 1 80 0,-1 0 16 15,-2 0 0-15,1-2-1120 0,-1 1-208 0,-1-1-48 0,1-3-16 16,0 0-240-16,-1-2-32 0,1-3-16 0,0-1 0 15,0-1 0-15,0-2 0 0,-1-3 0 0,2-1 0 16,-1-3 16-16,2-2 0 0,0-1 0 0,1-7 0 0,0 1-128 16,1-1-32-16,0-2 0 0,3 0 0 0,-1-3-128 0,-1 1 0 15,2-1 0-15,0 4 0 0,-1 1 0 0,1 3 0 16,-2 4 0-16,2 1 0 0,-1 5 0 0,-2 3-176 16,1 1 176-16,0 1-128 0,-2 3 128 0,-2-1 0 15,0-1 160-15,-1 2-160 0,0-2 320 0,-1 1-48 0,-1 0 0 0,0 3 0 16,-1 0 16-16,1 2 0 15,0 3 0-15,0-1 0 0,1 1-160 0,-1 3-128 0,2 0 192 0,-1 0-192 16,1 4 0-16,1-2 0 0,0 2 0 0,-1 0 0 16,2 4 0-16,-2-3-304 0,1 5 48 0,1-2 0 15,1 3 96-15,-3 0 32 0,2 1 0 0,0 0 0 16,-2 2 128-16,1 2 0 16,-1 0 0-16,-2 1 0 0,0 0 0 0,0 1 0 15,0 0 0-15,-1 1 0 0,-1-2 0 0,1 1 0 16,-2 0 0-16,0 1 0 0,0-2 0 0,1 1 0 15,-1 1 0-15,0-1 0 0,2-2 0 0,-2 2 0 0,2-2 0 16,0 2 0-16,0-3 0 0,-1 2 0 0,1-1 0 0,1 0 0 16,0 0 0-16,-2-2 0 0,2 2 0 0,0 0 0 15,0 0 0-15,-1 1 0 0,0 0 0 0,0 0 0 16,-2 1 0-16,1 2 0 0,-1 1 0 0,0 2 0 0,-2 3 0 16,-3 4 0-16,1 0 0 0,-3 0-128 0,2 3 128 0,-2-1 0 15,0 2 0-15,-1-5 0 0,2 2 0 0,1 1 0 16,-1-5 0-16,0 2 0 0,3-1 0 0,-1-2 0 15,1 1 0-15,1-4 128 0,1 0-128 0,2-4 0 16,-1 0 0-16,2-1 0 0,1-1 0 0,0 0 0 0,3-1 0 0,-1-2 0 16,3 0 0-16,2-2 0 0,1-2 0 0,3-1 0 15,3-2 0-15,2-3 0 0,5-5 0 0,3-1 0 32,4-3 0-32,2 0 0 0,4 0 0 0,-1-3 0 15,0 1-192-15,2-3 64 0,2 2 0 0,-2 0 0 16,-3 0 128-16,0-1 0 0,1 2 0 0,-2-1 0 15,-3 2 0-15,-2-1 0 0,-2 5 0 0,-3 0 0 0,-4 0 0 0,-1 1 0 16,-2 2 0-16,-2 0 0 0,-2 1 176 0,0 2 16 16,-1 1 0-16,-2 3 0 0,1 2 32 0,-2 1 16 15,-1 3 0-15,1 0 0 0,0 1-80 0,1 4-16 16,1 1 0-16,1 4 0 0,2 0-144 0,2 5 0 16,3 2 0-16,2 1 128 0,2 5-128 0,1-1 192 15,2 0-192-15,-1 1 192 0,2 1 48 0,-2-3 16 16,0 2 0-16,0-1 0 0,0 1-256 0,-1 2 176 15,0-3-176-15,-1 3 160 0,-1-5-160 0,-1 1 0 16,-2-5 0-16,-2 2 0 16,-2-1-512-16,-1-1-48 0,-2 0 0 0,-4-4 0 15,1-2-1040-15,-3-1-192 0,-3-2-64 0,0-1 0 0</inkml:trace>
  <inkml:trace contextRef="#ctx0" brushRef="#br0" timeOffset="74314.6">19306 15337 37775 0,'-11'0'1664'0,"1"-2"368"0,2 1-1632 0,1 1-400 0,4-3 0 0,0 3 0 0,1-2 576 0,-2 0 16 15,-3-3 16-15,-2 2 0 0,3-3-480 0,2-2-128 16,3 2 0-16,2-3 0 0,3 3 0 0,1-1 0 15,0 1 0-15,1 1 128 0,1 1 64 0,-1 1 0 0,2 2 16 0,-1 1 0 16,2 1 32-16,-2 2 0 0,2 3 0 0,0 0 0 16,1 0-96-16,-1 1-16 0,4-1 0 0,-1 1 0 15,3 2-128-15,1-3 128 0,3 0-128 0,2-2 128 16,2 2 192-16,6-3 48 0,5 0 0 0,6 1 0 16,4-4 48-16,8-2 16 0,5-2 0 0,10-4 0 15,7-3-48-15,9 0-16 0,7-1 0 0,3-3 0 0,1 1-160 0,5-2-16 16,2 1-16-16,1 2 0 0,-2 0-176 0,-4-1 0 15,-4 4 144-15,-3 0-144 0,0 1 176 0,0 2-48 16,1 1 0-16,-2-1 0 0,-6 5-128 0,0-2 0 16,4 2 0-16,-2 1 0 0,-1-2 0 0,-5-1 208 15,-2 4 0-15,0 0 0 0,-1 0 16 0,-1-2 0 16,-1-1 0-16,-4 2 0 16,-3-4-224-16,-4 2 144 0,-3 0-144 0,-4-1 128 15,-7 1-128-15,-5-4 128 0,-2-2-128 0,-8-1 128 16,-7-3-704-16,-10 2-160 0</inkml:trace>
</inkml:ink>
</file>

<file path=ppt/ink/ink1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6:17:56.984"/>
    </inkml:context>
    <inkml:brush xml:id="br0">
      <inkml:brushProperty name="width" value="0.05292" units="cm"/>
      <inkml:brushProperty name="height" value="0.05292" units="cm"/>
      <inkml:brushProperty name="color" value="#FF0000"/>
    </inkml:brush>
  </inkml:definitions>
  <inkml:trace contextRef="#ctx0" brushRef="#br0">22760 7181 25791 0,'-6'-3'2304'0,"1"3"-1856"0,2 0-448 0,3 0 0 16,0 0 0-16,0 0-336 0,-2 0 48 0,-2 0 16 15,-1 3-16-15,-1 0 0 0,2 1 0 0,-1 5 0 16,0 1 288-16,0 3 0 0,-1 6 0 0,-1 2 0 16,-2 7 400-16,-1-2 48 0,-1 3 0 0,0-1 0 15,-1 3 1104-15,-2 1 240 0,-1 3 32 0,-1-1 16 16,0 1-608-16,-1 5-112 0,-3 3-32 0,-1-2 0 16,0 3-576-16,-1-3-128 0,-2 1-32 0,3-4 0 15,0-3-352-15,0-4 144 0,0-3-144 0,0-3 0 16,3-3 0-16,2-5 0 0,1-1 0 0,1-4 0 0,3-2-192 15,2-1-160-15,1-3-32 0,1 0-15888 16</inkml:trace>
  <inkml:trace contextRef="#ctx0" brushRef="#br0" timeOffset="1042.91">23400 7766 911 0,'-3'0'0'0,"-1"-3"0"0,0 1 0 0,2 0 0 0,1 2 3616 0,1 0 640 16,0 0 128-16,-2-2 32 16,0 0-2992-16,1 0-592 0,-2-3-112 0,1 0-16 15,1 0 176-15,-2-1 32 0,2 3 16 0,-2-4 0 16,2 4-592-16,-1-4-112 0,-1 1-32 0,1 0 0 16,-2 0 576-16,0 2 96 0,1 1 32 0,-2 3 0 15,1-3 320-15,-2 3 80 0,0 0 16 0,-2 0 0 0,1 3-432 16,-2 0-96-16,-1 3-16 0,-2 2 0 0,-1 3-240 0,-1-1-48 15,-2 2-16-15,-1 2 0 0,-1 2-128 0,1-1-16 0,-1 1-16 16,1-4 0-16,1 2 96 0,1 1 32 16,0-5 0-16,2 2 0 0,-1 0 80 0,3-2 0 0,2 0 16 15,-1-1 0-15,3 2-256 0,-2 0-48 16,3 3-16-16,-1-2 0 0,2 3-208 0,0-2 0 16,1 2 128-16,2 1-128 0,-1-3 0 0,2 3 0 0,2-4 0 0,0 2 0 15,3-2 0-15,1-2 0 0,1-1 0 0,2-3 0 16,1-3 0-16,3 0 0 0,0-3 128 0,2-3-128 15,3 0 0-15,1-3 0 0,2-1 128 0,1-5-128 16,1 2 0-16,2-5 128 16,1-1-128-16,-1 0 0 0,1-5 128 0,1-1-128 0,-1 0 0 0,0-2 144 0,-1-1-144 0,0-1 192 15,-2 2-192-15,-1-4 192 0,0 3-192 0,-4-1 192 16,0-2-192-16,-3 5 192 16,-1-4 32-16,-3 3 16 0,-2-1 0 0,-2-1 0 0,-1-2-240 0,-1-3 0 15,-3 0 128-15,-1 1-128 16,-1 0 128-16,-3-3-128 0,-1 1 176 0,-1-1-176 15,-1 3 208-15,-2-1-64 0,1 3-16 0,-1 3 0 0,1 3-128 0,1 3-176 16,0 6 48-16,0-2 0 0,3 5 0 0,-3 0 0 16,2 4 0-16,2 0 0 15,0 0-448-15,2 4-96 0,1 0-16 16,1 2-17856-16</inkml:trace>
  <inkml:trace contextRef="#ctx0" brushRef="#br0" timeOffset="1668.68">23980 7771 35007 0,'-7'-2'1552'0,"1"0"320"0,-2 1-1488 0,3 1-384 0,3 0 0 0,1 0 0 0,-2 1 0 0,-2 1 0 0,-3-2 0 0,-3 3 0 16,-3 1 592-16,-1 2 160 0,0 0 16 0,-1 0 16 15,0 4-560-15,-1-3-224 0,-2 5 176 0,1 1-176 16,-3 0 0-16,1-1 0 0,-1 4 0 0,1-2 0 16,2 0 0-16,0 2 0 0,0-1 128 0,2 3-128 15,0 0 272-15,1 1-32 0,0 1-16 0,4 1 0 16,1-5-80-16,2 2-16 0,2-2 0 0,4 3 0 16,2-6-128-16,2 2 0 0,3-5 0 0,3-4 0 15,4 0 0-15,2-2 0 0,3-4 128 0,1 0-128 16,3-4 0-16,2-2-144 0,1-4 144 0,1-1-208 15,0-1 208-15,-4 1-144 0,-1-4 144 0,0 1-128 0,-2-3 128 0,-1 1-192 16,-2-1 192-16,-1 2-192 0,-3-1 192 0,-4 0 0 16,0 1 0-16,-3 1 0 0,-1 2 0 0,-3-1 0 15,0 4 0-15,-1-1 0 0,-2 3 176 0,2 5-48 16,-1 0 0-16,-2 2 0 0,0 2 176 0,-1 2 16 16,0 2 16-16,2 3 0 0,-2 3-128 0,2 0-16 15,2 2-16-15,2 1 0 0,2-2-176 0,0 2 0 16,3 1 0-16,2-2 0 0,1 1 0 0,0 1 0 15,1-4 0-15,1 2 0 0,2-2 0 0,0 0 0 0,1-2 0 16,0-1 0-16,-1 1-256 0,1-4 32 16,-2-2 0-16,1 0 0 15,-4-4-448-15,1-2-96 0,0 0 0 0,0-4-16 16,0-2-1392-16,0 0-256 0</inkml:trace>
  <inkml:trace contextRef="#ctx0" brushRef="#br0" timeOffset="1911.55">24330 7422 38703 0,'-2'0'3440'0,"-1"0"-2752"0,2 4-560 0,1 1-128 0,1-1 448 0,1 3 64 16,-1 4 16-16,0 2 0 0,2 12-336 0,2 1-64 15,2 9 0-15,-1-1-128 0,2 3 160 0,-1 2-160 16,2-3 128-16,-3 3-128 0,0-3 0 0,-1-1 0 15,-1-1 0-15,-1 1 0 0,-1-4 0 0,-1-1 0 16,0 0 0-16,0-1 0 0,1-3 0 0,-1 1 0 16,0 2 0-16,0-4-176 15,2 0-912-15,-2-5-192 0,1 0-48 0,0-5-15552 16</inkml:trace>
  <inkml:trace contextRef="#ctx0" brushRef="#br0" timeOffset="2100.26">24161 7722 33167 0,'-1'-2'2944'0,"1"1"-2352"0,1 1-464 0,1 0-128 16,2 0 1216-16,1-3 208 0,5 2 48 0,4-2 16 0,7 1-1488 16,5-2-336-16,5 2-48 0,-1 1-16 15,4-4 64-15,-3 3 16 0,0 0 0 0,0 2-10496 16,-2-3-2080-16</inkml:trace>
  <inkml:trace contextRef="#ctx0" brushRef="#br0" timeOffset="2573.7">25050 7731 42383 0,'-5'1'1872'0,"0"-1"400"0,1 3-1824 0,2-3-448 0,0 0 0 0,0 0 0 15,1 0-640-15,-3 0-208 0,-2 0-48 0,-3 0-16 0,-3 0 720 0,0 0 192 0,-3-3 0 0,0 2 0 32,-2-1-560-32,-2 2-16 0,-2 0-16 0,0 2 0 0,-2 2 384 0,-1 2 80 15,-2 1 128-15,0 4-208 0,0 3 432 0,0 1 96 16,0 2 0-16,0 1 16 0,3-1 112 0,-1 0 32 0,2 3 0 16,1 0 0-16,4 1-240 0,2 1-48 15,3-2-16-15,3 1 0 0,3-1-48 0,2-2-128 0,3 1 192 0,1-3-64 16,2-4-128-16,2 1 0 0,3-4 144 0,2 1-144 15,3-4 0-15,2-3 0 0,1 1 0 0,2-4 0 16,2-4 0-16,1-2 0 0,1 0-144 0,0-6 144 0,0 3 0 16,0-4 0-1,0 0-144-15,0-3 144 0,0-1 0 0,-3-1 0 0,-2-1 0 0,-2 1 0 0,-1-1 0 0,-3-1 0 16,-1 1 0-16,-4-4 0 16,-1 5 0-16,-3-4 0 15,-1 3 0-15,-3 1 0 0,0 1 0 0,-1 4 128 0,-1 4-128 0,-1 5 0 0,0 2 224 0,-2 4 0 16,0 6 0-16,-1 4 0 0,0 3 80 0,1 5 16 15,2 2 0-15,1 3 0 16,2 1-160-16,3 2-32 0,1 1 0 0,3-3 0 16,1 1-128-16,5-2 128 0,1-3-128 0,1 0 128 0,3-5-128 0,3 1 192 15,0-2-192-15,3 0 192 0,0-4-192 0,0 2 0 16,3-2 0-16,-1 1 0 16,3-3-512-16,-1-2-16 0,2 0-16 0,1-3-18192 15</inkml:trace>
</inkml:ink>
</file>

<file path=ppt/ink/ink1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9:34:16.476"/>
    </inkml:context>
    <inkml:brush xml:id="br0">
      <inkml:brushProperty name="width" value="0.05292" units="cm"/>
      <inkml:brushProperty name="height" value="0.05292" units="cm"/>
      <inkml:brushProperty name="color" value="#FF0000"/>
    </inkml:brush>
  </inkml:definitions>
  <inkml:trace contextRef="#ctx0" brushRef="#br0">16045 7919 11967 0,'0'0'1072'0,"0"-1"-864"0,2 1-208 0,-1 0 0 16,0 0 880-16,0 0 128 0,2-3 16 0,1 3 16 0,1-3-288 0,1 3-64 0,0-4-16 0,1 1 0 31,0 3 64-31,-1-2 16 0,-1 1 0 0,1 1 0 0,-1-3-336 16,1-1-64-16,0 2-16 0,2 0 0 15,-2 0 352-15,1-3 64 0,1 4 16 0,-1-3 0 16,2-1 144-16,-1 2 48 0,1-1 0 0,1 2 0 16,0-2-272-16,1-2-48 0,0 2-16 0,-1-2 0 0,2 1-320 0,-1-1-64 15,2-2-16-15,-2 0 0 0,1 0 32 0,-1 2 16 0,-1-3 0 0,0 3 0 16,-1 0-272-16,-1-1 0 0,0 0 0 0,-1-1 0 0,0 0 224 16,-3-2-16-1,1 4 0-15,-1-2 0 0,0-1 16 0,-3 1 0 16,0 0 0-16,-1 0 0 0,-1 0-224 0,0 0 0 15,-2 2 0-15,0-3 0 0,-1 2 0 0,-1 1 0 0,0-3 0 0,0 3 0 0,-1 0 0 0,0 0 0 32,-2 0 0-32,1 2 0 0,1-2 0 0,-2 2 0 0,1 0 0 0,-1 2 0 0,0 2 0 0,0 0 0 31,0 2 0-31,0 2 0 0,0 0 0 0,-1-1 0 16,2 4 0-16,-2 1 0 0,1-2 320 0,1 2-16 15,0 0-16-15,0 1 0 0,3 1-16 0,-3 2 0 0,2 2 0 16,-1-2 0-16,3 4-272 0,0-1 0 0,2 3 0 15,0-1 0-15,1-1 0 0,1 0 0 0,0 0 0 0,-1 0 0 16,1 0 0-16,2-1 0 0,-2 1 0 0,0 0 0 16,2 3 0-16,-1-3 0 0,2-3 0 0,-2 2 0 15,2 1 0-15,0-1 0 0,1-1 0 0,0 1 0 16,1-2 0-16,0 0 0 0,3-1 0 0,-2-2 0 16,3-1 0-16,0-2 0 0,2-3 0 0,1 1 0 15,0-2 0-15,0-3 0 0,1 3 0 0,0-6 0 16,2 3 0-16,0-3 0 0,0 0 0 0,0-3 0 15,2 0-752-15,-2-2-96 0,1 2-32 16,-1-3-14160-16</inkml:trace>
  <inkml:trace contextRef="#ctx0" brushRef="#br0" timeOffset="388.04">16844 7564 23039 0,'-5'0'2048'0,"2"0"-1648"15,0 0-400-15,2 0 0 0,1 0 1760 0,0 0 272 0,-3 0 48 0,0 0 16 16,-1 3-1520-16,-2-2-320 0,0 4-48 0,-1-2-16 16,1 4-192-16,0-1 0 0,-1 4 0 0,-1-3 0 15,1 6-640-15,-2 1-64 0,-1 0 0 0,-1 2-16 16,-1 3 80-16,-2 2 0 0,-1-2 16 0,-1 1 0 0,0 4 624 0,-1-2 160 16,1 0 16-16,0-2 0 0,0-1 336 0,1-1 80 15,0-1 16-15,1 1 0 0,2-2-400 0,0-3-80 16,2 0 0-16,1-5-128 15,3-1 0-15,-1-1 0 0,0 1 0 0,0-3 0 16,1 1-1344-16,1-5-240 0,0 1-32 0,0-1-9808 0</inkml:trace>
  <inkml:trace contextRef="#ctx0" brushRef="#br0" timeOffset="648.9">16653 7562 23039 0,'3'2'2048'0,"1"1"-1648"16,-1 0-400-16,-1 0 0 0,0 0 1472 0,2 1 192 16,2 2 64-16,5 4 0 0,6 9-1168 0,1-1-240 15,1 2-32-15,-1 2-16 0,1 3 128 0,-1-3 32 0,-2 3 0 0,0-3 0 16,1 1-432-16,-3 1 0 0,0-1 128 0,-2-1-128 0,1 3 0 0,-2-2-272 15,-3 2 64-15,0 0 16 32,1 1-1536-32,-6 2-288 0</inkml:trace>
  <inkml:trace contextRef="#ctx0" brushRef="#br0" timeOffset="1396.15">17121 7788 29487 0,'2'10'1296'0,"-2"-3"288"0,0 2-1264 0,1 0-320 15,0-6 0-15,0 3 0 0,2 1 320 0,-1 5 0 0,3 8 0 0,1 4 0 0,2 6-320 0,-1 4 0 32,1-6 0-32,-2 0 0 0,0-2 0 0,-1-1 0 0,0-3 0 0,-1 1 0 15,0-1 0-15,0 0 0 0,0-2-160 0,-2 1 160 0,0 1 0 0,-2-2 0 16,0 2 0-16,-3-1 0 0,1-5 0 0,-1 0 0 15,2-6 0-15,-2-1 0 16,1-3 608-16,0-2 96 0,0-2 0 0,0 0 16 16,1-2 384-16,-2-2 80 0,3 2 16 0,-1-5 0 15,0 2-640-15,-1-3-128 0,0-2-32 0,-2-4 0 16,2-1-400-16,-2-3 0 0,2-2 128 0,-2-2-128 16,0-2 0-16,0 1-192 0,1-4 32 0,-2-1 16 15,1 1-48-15,0-4-16 0,2-2 0 0,-2-4 0 16,2-1 208-16,0-1 0 0,1-1 0 0,1-1 160 0,1-1-160 15,2-1 128-15,1 0-128 0,1 3 128 16,2 3-128-16,2 0 0 0,1 3 0 0,1 1 128 0,0 5-128 0,1 2 0 0,2 1 0 0,-2 2 0 31,1 4 0-31,-2 1 0 0,-1 4 0 0,-1-1 0 16,1 5 0-16,-1 1 0 0,0 4 0 0,-1-1 0 0,2 2-128 16,0 2 128-16,0 2 0 0,0 2 0 0,1 2 0 15,1 3-144-15,1 2 144 0,-1 0 0 16,0 5-176-16,1-3 176 0,-1 4-160 0,1 0 160 0,-1 3 0 0,0-1-144 15,1 2 144-15,-2-2 0 0,0 3 0 0,-1 1 0 16,0-1 0-16,-2 0 0 0,0 0 0 0,-2 1 0 16,-2-4 0-16,-2 2 0 0,-1-2 0 0,-2-3 0 15,0 0 0-15,-4-2 0 0,0 1 0 0,-1-3 0 16,0-2 0-16,-2-2 0 0,1 0 0 0,-2-2 0 16,-1 0-128-16,-1-2 128 15,-1 1-528-15,-4-1-32 0,0-4 0 0,0 1 0 16,1-1 48-16,-4-1 0 0,1 1 0 0,-5-4 0 15,2 1 0-15,-1-3 16 0,0 0 0 0,1 0 0 16,1-2-656-16,3 0-128 0,1 2-16 0,3-2-11440 16</inkml:trace>
  <inkml:trace contextRef="#ctx0" brushRef="#br0" timeOffset="1959.16">17668 7763 19343 0,'1'0'1728'0,"0"-2"-1392"0,1 2-336 0,0 0 0 0,0-2 2064 0,2 2 352 16,1 0 64-16,3-2 16 0,3-2-1760 0,0-1-352 0,1 2-64 0,1-1 0 15,-4 0-320-15,1-2 0 0,1 1 0 0,-2 1 0 16,1-2 0-16,0 0 0 0,0 0 0 0,0 0 0 16,-2-2 0-16,1 2 0 0,1 0-128 0,0-4 128 15,-2 4 0-15,1-3 0 0,0 3 0 0,-1 0 0 16,0 0 0-16,-1 1 0 0,1-2 0 0,-1 1 0 16,2 0 0-16,-3 0 192 0,1 0-16 0,-2-3 0 15,0 3 384-15,-1 0 80 16,-2 1 0-16,0-1 16 0,-2-1-400 0,0 1-64 0,-2 0-32 0,0 0 0 15,-2 2-160-15,-1-2 0 0,-1 0 0 0,-1 0 0 16,-1 2 128-16,0 1 64 16,-2 0 0-16,0 3 0 0,0 0 32 0,0 1 16 0,-1 4 0 0,0-1 0 15,0-1-240-15,0 3 0 0,-1 4 0 0,1 0 0 16,1 3 0-16,1-1 0 0,0 3 0 0,1-3 0 0,1 4 0 16,1 2 0-16,0-1 0 0,1-1 0 0,1 3 0 15,3-3 0-15,0 0 0 16,1 2 0-16,1-2 240 0,0 3 0 0,1 1 0 15,1-4 0-15,2 0-112 0,0 0 0 0,1 0-128 0,1-1 192 16,0-2-192-16,0 0 0 0,0-2 0 0,3 2 0 0,1-3 0 0,3 3 0 16,0-3 0-16,1-2 0 0,-1 0 0 0,2-2-160 0,0 0 32 15,3-1 0 1,1-4-1024-16,1 2-192 0,0-3-32 0,0-3-8160 16,1 2-1648-16</inkml:trace>
  <inkml:trace contextRef="#ctx0" brushRef="#br0" timeOffset="2431.25">18350 7865 4607 0,'2'0'400'0,"-1"2"-400"0,0-2 0 0,0 1 0 0,1 2 1904 0,0-1 288 15,2-1 64-15,-1 4 16 0,5 0-464 0,-1 2-80 16,1 1-32-16,0 1 0 0,-1-2-864 0,-1-1-160 16,0 1-32-16,-2-1-16 0,-1 0-400 0,0-2-80 15,-2 2-16-15,-1-4 0 16,0 2-128-16,-1-1 0 0,0-2 0 0,-2 1 0 0,-1-2 848 0,1 0 144 16,-1-2 32-16,-1 1 0 0,-2-2 192 15,-1-3 32-15,0 0 16 0,-1 0 0 16,0-2-160-16,-1 2-16 0,2-3-16 0,-1-1 0 0,-1 0 80 0,2-2 0 15,0 0 16-15,1-1 0 16,-1 0-400-16,1-3-64 0,2-2-32 0,0-1 0 0,0-4-416 0,1 1-64 0,1 0-32 0,-1-3 0 31,0 3-160-31,0 0 0 0,2-1 0 0,-1 1 0 0,1 1 0 0,1 1 0 0,0 4 0 0,1 0 0 16,1 1 0-16,0 2 0 16,1 0 0-16,1 1 0 0,2 0 0 15,-1 2 0-15,1 1 0 0,1 2 0 16,1 0 0-16,1 1 0 0,0 0 144 0,2 2-144 0,-1 2 0 15,2-2 0-15,0 2 0 0,0-1 0 0,2 2 0 16,-2 1 0-16,1 0 0 0,0-2-128 16,1 0-384-16,-2 2-80 0,0-1-16 15,-1 1 0-15,-1 0-928 0,-2 0-176 0,0 1-32 0,1 1-8656 16,-2 0-1728-16</inkml:trace>
  <inkml:trace contextRef="#ctx0" brushRef="#br0" timeOffset="2772.44">18852 7690 37775 0,'2'0'1664'0,"-2"0"368"0,0 0-1632 0,1 1-400 0,0-1 0 0,0 3 0 16,2-3 416-16,-1 2 0 0,3 2 0 0,0 0 0 0,1 4-560 0,-1 0-112 16,0 3-32-16,-1 0 0 15,-1 4-448-15,-1 1-96 0,0 3 0 0,0-3-16 16,-1 3-880-16,0 0-160 0,0 0-32 0,-1-3-16 15,2-2 224-15,-2 0 48 0,1-2 16 16,-1 1 0-16,1-6 448 0,0-1 96 0,-1-1 16 0,2-1-4864 16,-2-1-976-16</inkml:trace>
  <inkml:trace contextRef="#ctx0" brushRef="#br0" timeOffset="2969.09">18885 7379 23951 0,'2'-5'1056'0,"-1"-2"224"0,1 1-1024 0,-1 4-256 0,0-2 0 0,2 4 0 15,-1-4 912-15,2 2 128 0,2-4 32 16,3 0 0 0,2-1-2096-16,0-1-400 0,-1 3-96 0,-2 0-16 15,2 1-1664-15,0 4-352 0,-1 0-64 0,-1 0-16 0</inkml:trace>
  <inkml:trace contextRef="#ctx0" brushRef="#br0" timeOffset="3937.16">19871 7617 24879 0,'0'4'1088'0,"0"0"256"0,0 1-1088 0,0-2-256 0,2 1 0 0,-1 0 0 0,0 1 832 0,0 5 128 0,2 2 0 16,-1 7 16-16,2 3-800 0,0 4-176 0,-2-2 0 0,-1-1 0 15,2-1 0-15,-3-2 0 0,1 1 0 0,-1-5-144 16,0 0 144-16,0-4 0 0,1-2 0 0,-1-1-128 16,0-2 128-16,2-1 0 0,-2 1 0 0,0-4 0 15,-2 0 128-15,2-1-128 0,0-2 160 0,0 0-160 16,0 2 128-16,0-4-128 0,-1 0 0 0,1-2 0 16,0-1 240-16,0 5-48 0,0 0-16 0,4-22 0 15,-3 12-48-15,2-2 0 0,0-2 0 0,0-2 0 16,0-1 128-16,0-1 0 0,1-4 16 0,-1-1 0 0,1-1-80 15,0 2-32-15,-1-5 0 0,1 1 0 16,-1 3-32-16,2-3-128 0,1 2 192 0,0-1-64 0,1 5-128 16,1-1 0-16,2 4-160 0,0 2 160 0,-1 3-208 15,1 2 48-15,1 4 16 0,2-1 0 0,-1 4 144 16,1 0 0-16,0 2 0 0,1 2 0 0,1 2 0 16,-2 0 0-16,2 4 0 0,-1 1 0 0,-2 0 0 0,0 2-160 15,-2 1 160-15,1 2 0 0,1 2 0 0,-1 7 0 16,0 1 160-16,0 3-32 0,0 2 400 0,-1 3 96 15,-1 1 16-15,-1-1 0 0,1 1 336 0,-3-1 80 16,0-2 16-16,-1-3 0 0,0-4-736 0,0-6-144 0,1-1-16 0,-1-2-16 16,0-4-160-16,-1-2 0 15,1-2-192-15,-3-1 192 16,2 0-1088-16,-1-4-80 0,-1 0-32 0,-1-3-14224 0</inkml:trace>
  <inkml:trace contextRef="#ctx0" brushRef="#br0" timeOffset="4493.6">20841 7599 10127 0,'0'-4'896'0,"0"2"-704"0,0-1-192 0,0 2 0 0,0 1 1344 0,0 0 256 0,1-3 32 15,-1-3 16-15,0-1-304 0,0 1-48 16,1-3-16-16,-1-1 0 0,-1 0-224 0,0 1-48 16,0 0-16-16,-2-1 0 0,1 1-288 0,-2-1-64 0,-1 0-16 0,0 2 0 15,-1 0-288-15,-2 6-48 0,1-4-16 0,-2 2 0 16,1 4 16-16,-3 0 0 0,-2 1 0 0,1 4 0 16,-2 0-64-16,-1 0-16 0,2 2 0 0,0 2 0 15,1-2-80-15,0 2 0 0,1 3-128 0,1-4 192 16,1 3 320-16,-1 1 48 0,3-1 16 0,-2 4 0 15,2-1-304-15,-1 1-48 0,2 1-16 0,1 0 0 16,-1 2-208-16,0-2 0 0,1 3 0 0,0 1 0 16,1 2 0-16,2-1 0 0,-1 1 0 0,2 1 0 0,1-5 256 0,2-2-64 15,2-2 0 1,2-2 0-16,3 1 512 0,0-4 112 0,3 1 16 0,2-1 0 16,2-3-384-16,2-2-80 0,3 1-16 0,2-5 0 31,0 1-720-31,0-2-144 0,2-2-16 0,-1 0-10256 0,-1 0-2048 0</inkml:trace>
  <inkml:trace contextRef="#ctx0" brushRef="#br0" timeOffset="5072.24">21144 7729 31327 0,'1'0'1392'0,"0"2"272"0,1-2-1328 0,0 0-336 0,0 1 0 0,1-1 0 0,2 3 0 0,2-3 128 15,3 0-128-15,4 2 0 0,3-2 0 0,0 0-192 16,1 0 32-16,-1 0 0 0,0-2-160 0,1-2-48 16,-1 2 0-16,-1-2 0 15,1 1-544-15,1-3-112 0,-1 0-32 0,0 0 0 0,-1 0 1056 0,-1-2 400 0,-1 2-16 0,1-4 0 16,-1 1 1136-16,0 2 208 0,0-4 64 0,-2 4 0 16,-1-2-640-16,0-1-128 0,2 0-32 0,-1 0 0 15,-1-2-624-15,0 1-128 0,2 0-32 0,-2-4 0 16,-1 1-208-16,-3 2 0 0,1-1 0 0,-4 1 0 15,0-2-304-15,-3 3-48 0,1 0-16 0,-5 3 0 16,-1-1-16-16,-2 1-16 0,-2-1 0 0,-4 2 0 16,1 1 400-16,-3 1 0 0,-3 4 0 0,0 1-128 15,0 0-128-15,-3 4 0 0,-1 2-16 0,-1 3 0 16,-2 0 96-16,1 4 32 0,-2 0 0 0,3 3 0 0,1 3 144 16,0-3 0-16,2 3 0 0,2-3 0 0,2 2 256 15,-1-2 0-15,2 3-16 0,2-3 0 0,1-4 192 16,0 4 32-16,1 3 16 0,1-3 0 0,3 0-160 15,2 3-16-15,2-3-16 0,4 0 0 0,2-1 192 16,3-2 32-16,5 0 16 0,2-1 0 0,4 0-80 0,3-2 0 16,2 0-16-16,2-1 0 0,1-2-432 0,2-1 128 15,0 1-128-15,1-1 0 16,3 0-304-16,3-2-144 0,3 1-16 16,3 0-17200-16</inkml:trace>
  <inkml:trace contextRef="#ctx0" brushRef="#br0" timeOffset="13653.36">19256 7684 16575 0,'0'0'1472'0,"0"0"-1168"0,1 3-304 0,0-3 0 0,-1 0 256 0,1 0-16 16,2 3 0-16,-1-3 0 0,2 4 256 0,1-2 48 16,1 0 16-16,1-2 0 0,2 2 16 0,0-2 16 15,1-2 0-15,0 0 0 0,1 0-176 0,0-2-32 16,-3 1-16-16,2 0 0 0,0-1 304 0,-1-1 64 15,0 2 16-15,-2-1 0 0,0 1 144 0,0 0 16 0,-1 0 16 16,-1 0 0-16,0 0-128 0,0 2-32 0,0-2 0 0,0 0 0 16,-2 0-528-16,2-3-112 0,-1 2-128 0,0 1 176 15,-1-2-176-15,1 1 0 0,0-2 0 0,-2 2 0 16,1-2 0-16,0 2 0 0,1-4 0 0,0 1 0 16,0-1 192-16,-2 0 16 0,2 2 0 0,-2 0 0 15,-1 0-16-15,2-2-16 0,-2 2 0 16,0-3 0-16,-1 3-176 0,0-1 128 0,-1-2-128 0,0 1 128 15,-2 3-128-15,0-2 0 0,-1 1 0 0,0 1 0 0,-1 2 0 16,0-1 0-16,-1-1 128 0,0 1-128 0,0 3 480 16,0-1 16-16,-1-2 0 0,0 1 0 15,0 1-96-15,-2 1-16 0,2 1 0 0,-2-3 0 0,0 1-144 16,1 0-48-16,-2 2 0 0,1 0 0 0,2 2-192 0,-2 0 144 16,3 1-144-16,-2-2 128 0,1 1-128 15,1 2 0-15,0 1 0 0,-1 1 0 0,2 2 0 0,-1 0 0 16,0 3 0-16,0 2-176 0,1-2 176 0,-1 2 0 15,1 6 0-15,0 0 0 0,1 0 0 16,0 0 0-16,2 3 0 0,0-2 0 0,0 2 0 0,4-1 0 16,0 1 0-16,0 1 0 0,2-3 272 0,1 1-16 15,1-2 0-15,2 0 0 0,0-4 32 0,1 2 0 0,0-2 0 16,-2 1 0-16,2 0-160 0,-2-1-128 0,1 1 144 0,-1 0-144 16,0-4 160-16,1 4-160 0,-1-2 160 15,1 1-160-15,-1-1 0 0,2-3 0 0,-3-1 0 0,1-1 0 16,1-2 128-16,0 0-128 0,0 2 0 15,-1-7 0-15,3 2 0 0,-1-2 0 0,1 0 0 0,-2-2 0 16,4 0 0-16,-3-2-192 0,4-3 16 0,0 2-11712 16,3-4-2336-1</inkml:trace>
</inkml:ink>
</file>

<file path=ppt/ink/ink1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9:35:06.208"/>
    </inkml:context>
    <inkml:brush xml:id="br0">
      <inkml:brushProperty name="width" value="0.05292" units="cm"/>
      <inkml:brushProperty name="height" value="0.05292" units="cm"/>
      <inkml:brushProperty name="color" value="#FF0000"/>
    </inkml:brush>
  </inkml:definitions>
  <inkml:trace contextRef="#ctx0" brushRef="#br0">18038 7978 15663 0,'1'-2'1392'0,"0"1"-1120"0,0 1-272 0,1 0 0 16,-1-3 864-16,1 3 112 0,2-4 32 0,1 1 0 15,4-3-640-15,0-1-128 0,3-1-32 0,-1-2 0 16,0 0-16-16,0 1-16 0,0-3 0 0,0 2 0 16,2-2-176-16,0-1 0 0,2 2 0 0,0-1 0 15,0-3 544-15,1 1 80 0,-1-2 16 0,-2-1 0 16,2 0-64-16,-3-1-16 0,2 5 0 0,-2-3 0 0,2 0-224 0,-2 0-32 15,2-3-16-15,0 0 0 0,-2 0-160 0,2 0-128 16,-2-6 192-16,0 6-192 0,1-2 272 0,-1 1-48 16,0-5-16-16,-1 3 0 0,1 2-208 0,-4-2-160 15,2 1 32-15,-2 1 0 16,-2 3 128-16,-3-1 0 0,2 2 0 0,-3-1 0 0,0 3 144 16,-2-2 64-16,0 0 16 0,-1 0 0 0,0 1-48 0,-2-1-16 15,1 4 0-15,-2 2 0 0,2 0-160 0,-2 4 0 16,-1-3 0-16,0 3 0 0,1 2-288 0,-1-2-96 0,-1 2 0 15,-1-1-16-15,-1 2 192 0,2 3 32 0,0-3 16 16,1 3 0-16,0 0 160 0,-1 0 256 0,0 0-64 16,-1 3-16-16,2-3 144 0,-1 0 48 0,0 0 0 0,1 2 0 15,0-1 112-15,0 2 32 16,0 1 0-16,2 1 0 0,-2 2-256 0,1 2-64 0,0 3 0 0,-1 2 0 16,0 2-192-16,-1 5 0 0,1 1 0 0,-1 1 0 15,1 5 0-15,-1-4 0 0,0 4 0 0,0-1 0 16,-2 1 0-16,1 1 0 0,-1 3 0 0,1 2 0 15,2 1 0-15,-1 0 0 0,2-1 0 0,0 2 0 16,3-1 0-16,0-2 128 0,1-1-128 0,0-3 0 0,1-4 848 16,0-2 128-16,1-1 32 0,0 3 0 0,-1 1-240 15,2-1-64-15,0-1 0 0,1-1 0 0,1-5-496 16,0-2-208-16,1-3 176 0,-1-3-176 0,-1-4 0 0,1 0 0 16,2-2 0-16,2-4 0 15,1 0-944 1,0-4-128-16,0 1-16 0,-1-4-14224 0</inkml:trace>
  <inkml:trace contextRef="#ctx0" brushRef="#br0" timeOffset="714.77">18511 7934 11967 0,'1'0'1072'0,"-1"0"-864"0,2 0-208 0,-2 0 0 0,1 0 1152 0,0 0 192 16,2 0 48-16,-1-3 0 15,3 2-320-15,1-1-64 0,3-2-16 0,0-2 0 0,0 3-560 0,1-3-112 0,0 2-32 16,1-2 0-16,-1 2-160 0,1-2-128 0,0 0 192 0,1 0-192 31,-1 2 560-31,0-2 0 0,0 0 0 0,0 0 0 0,-1 2 16 0,1-2 0 16,-1 0 0-16,0-3 0 15,-1 3 96-15,-1-2 32 0,2 0 0 0,-2-2 0 16,0 1-192-16,1-1-16 0,-2 0-16 0,1 0 0 16,-2 2-64-16,0-5-16 0,-1 4 0 0,-3-1 0 15,2 0-240-15,-3 1-160 0,-1 0 192 0,0 0-192 16,-1 1 144-16,-1-1-144 0,-2 0 0 0,0 0 144 15,-1 2 64-15,-1 0 16 0,0 1 0 0,-3 0 0 0,2 2-80 0,-2 2-16 16,2 2 0-16,-2 2 0 0,1 0-128 0,-1 2 0 16,0 0 0-16,-1 2 0 0,-1 1 0 15,1 2 0-15,-1 0 0 0,1 2 0 0,-1 2 0 0,1-1 0 16,0 0 0-16,0 2 0 0,1 1 0 0,0 1 128 16,0 0-128-16,2 0 128 0,1 0-128 0,-1 1 128 15,3-1-128-15,-1 3 128 0,1 3-128 0,0-4 0 16,2-1 0-16,0-1 0 0,2 0 0 0,2 0 0 15,-1 0 0-15,1-3 0 0,2-1 336 0,0 0-16 16,0-2 0-16,0-2 0 0,3-2-320 0,-1-1 0 16,2-2 0-16,1 0 0 0,-3-2-192 0,2 2-64 0,3-6-16 0,4 2 0 31,2-2-896-31,0 0-176 0,-2 0-48 0,1 0 0 16,2 0-1088-16,1-4-208 0,1 2-64 0,-3-1-7440 0</inkml:trace>
  <inkml:trace contextRef="#ctx0" brushRef="#br0" timeOffset="1362.37">19236 7599 20271 0,'-5'-4'896'0,"0"-1"192"0,0 1-880 0,2 2-208 0,2 1 0 0,-1-2 0 15,1 3-144-15,-3 0-80 0,-2-4-16 0,-2 1 0 0,-2 3 240 0,0 0 0 16,2 0-160-16,-1 1 160 0,0 3 224 0,1 1 112 16,0 1 32-16,1 0 0 0,0 1 64 0,-2 2 16 15,1 3 0-15,0 0 0 0,0 2 256 0,0 2 48 0,-1 3 16 16,0-3 0-16,1 3 64 0,-1-1 32 0,0 0 0 15,1-1 0-15,0 0-528 0,1 2-96 0,1-4-32 0,0 2 0 16,2-1 64-16,0-1 16 0,2-2 0 0,2 2 0 16,0-1 64-16,1 1 16 0,1-3 0 0,1-2 0 15,-1-1 64-15,2 0 16 0,1-2 0 0,1-1 0 16,0 0-304-16,2-2-144 0,-3-2 160 0,1-1-160 16,3 2 208-16,-1-6-48 0,3 3-16 15,-1-3 0-15,0-1-144 0,0-1 192 0,2 1-192 0,0-4 192 0,0 0-192 16,0-2 160-16,1-2-160 0,-2 2 160 0,-1-2 64 0,0-3 16 15,-1 1 0-15,0 2 0 0,-1-3-240 16,-2 4 128-16,0-4-128 0,-1 2 0 0,-1-2 0 0,-2 1 0 16,1-1 0-16,-1 2 0 0,-2-6 0 0,0 3 0 15,0 4 0-15,-1-3 0 0,0 1 256 16,-1 4-32-16,1-2-16 0,1 2 0 0,-1 4 48 0,1 1 0 16,-1 4 0-16,-1-2 0 0,2 3 32 0,-1 0 16 15,0 3 0-15,1-3 0 0,0 0-64 0,0 3-16 16,0 1 0-16,0-4 0 0,0 0-224 0,4 21 0 0,-2-11 0 15,1-3 0-15,0 5 0 0,0-3 0 0,0 4 0 16,1-1 0-16,1 4 0 0,0 2 0 0,-1-1 0 16,-1 3 0-16,1-2 0 0,-1-2 0 0,-1 3 0 0,-1-3 0 15,2 0 0-15,-2 3 0 0,1-7 0 0,1 2 0 16,-1 0-160-16,1 0 32 0,-1-2 0 0,1-3 0 31,-1 1-656-31,2-3-128 0,-1-2-32 0,0 1 0 0,1-2-1264 0,0-4-256 16,-1 0-48-16,2 0-10448 0</inkml:trace>
  <inkml:trace contextRef="#ctx0" brushRef="#br0" timeOffset="1788.06">19451 7960 5519 0,'2'0'496'0,"0"0"-496"0,-1 0 0 0,0-1 0 16,0 1-432-16,1 0-176 0,0 0-32 0,1 0-16 0,0 1 1200 15,2-1 240-15,1 2 48 0,-1 1 16 0,-1-2 48 0,0 1 16 16,-2 2 0-16,1 0 0 0,-3 1 464 0,1-1 96 16,-1-2 0-16,-1 2 16 15,-1-2-16-15,1 2 0 0,-1 0 0 0,-2-2 0 0,0-1-256 0,1 2-64 16,-2-3-16-16,0 0 0 0,1 0 400 0,-1-4 96 16,0 4 16-16,1-5 0 0,-1 1-112 0,1-2 0 0,-1 0-16 15,0-1 0-15,1-3-832 0,0 1-176 16,2-1-16-16,-2 2-16 0,2-2-144 0,0-3-16 15,0 0-16-15,1 0 0 0,-2-2-32 0,3 2 0 16,-1-3 0-16,0-2 0 0,1-1-80 0,0-1-32 0,1-1 0 0,0 1 0 16,0-2-32-16,2 3 0 0,1-3 0 0,-1 3 0 15,2 3-128 1,0 0 0-16,0 4 0 0,0 3 0 0,1 3 0 0,0 1-176 0,2 0 48 0,2 2 0 16,0-1 128-16,0 1 0 0,-1 3 0 0,1-2 0 0,1 2 0 15,2 0 0-15,0 2 0 0,0-2 0 31,2 0-512-31,-2 0 0 0,2 3-16 0,0-3 0 16,1 0-624-16,0 1-128 0,-1 2-32 0,1-3 0 16,-2 2-384-16,-1 2-80 0,0-2-16 0,-2 2-11232 0</inkml:trace>
  <inkml:trace contextRef="#ctx0" brushRef="#br0" timeOffset="2185.92">19869 7759 19343 0,'0'4'1728'0,"-1"-1"-1392"0,-1-2-336 0,2 1 0 16,2-2 2880-16,-2 2 512 0,1 0 112 0,0 2 16 0,0 2-2672 0,2 0-528 15,-2 0-96-15,2 1-32 0,-2-1-192 0,-1 0 0 16,1 0 0-16,-1-2 0 0,1 2-192 0,1 3 32 16,-2-3 0-16,0 4 0 0,0 0-64 0,0-2-16 15,0 0 0-15,0 2 0 0,0-2 240 0,0 2 256 16,0 2-48-16,1-2-16 0,-1 3 256 0,0-5 64 15,1 0 0-15,-1 0 0 0,1-1-272 0,0-1-48 16,1 0-16-16,-1-2 0 0,0-2-176 0,-1-1 0 16,1 2-160-16,-1-3 160 15,0 0-1264-15,2-3-144 0,-1 2-48 0,-1-4-12224 0</inkml:trace>
  <inkml:trace contextRef="#ctx0" brushRef="#br0" timeOffset="3070.67">19884 7823 11055 0,'-1'0'976'0,"-1"0"-784"0,2-3-192 0,0 3 0 0,0-2 4208 0,2 0 784 15,-1 0 176-15,1-4 16 0,2-2-4096 0,1 0-816 16,1-5-272-16,-1 0 160 0,0 0-352 0,-1 1-64 15,-1 2 0-15,1-2-16 0,0-1 432 0,-2 1 96 16,1-2 0-16,-2-1 16 0,1 3 144 0,0-1 32 0,0 0 0 16,1 1 0-16,0-2 320 0,0 2 80 0,2-3 16 0,0 1 0 15,0-2-64-15,0 1-16 0,1-1 0 0,0 2 0 16,1 0-208-16,0 2-32 0,1-2-16 0,0 2 0 16,0-1-288-16,0 3-64 0,-1-1-16 0,1 4 0 15,-1-2-160-15,-1 5 0 0,0 1 0 0,-1 0 0 16,0 3 0-16,0 0 0 0,0 0 0 0,0 3 0 15,0 3 0-15,0-2 0 16,1 3 0-16,0 2 0 0,2 1-128 0,-1 1-16 0,2 2 0 0,-1 0 0 16,1 3 144-16,1 2 0 0,0 2 0 0,-3-1 0 0,1-3 0 15,-1 5 0-15,2-1 0 0,-2 2 0 0,2 0 0 0,-2-1 0 16,1 1 0-16,-1 2 0 0,1 1 0 0,-1-3 0 16,0-2 0-16,0 1 0 0,-1-3 0 0,0-2 0 15,-1-2 0-15,-1-2 0 0,-2 1 0 16,2-4 0-16,-2 0 0 0,1-1 0 0,-2 0 0 0,1-2 0 15,1-2 0-15,-2 2 0 0,2-3-192 0,-2-2 0 16,0 1 0-16,2-2 0 16,-2 0-1376-16,0-2-288 0,-1 1-48 0,1 1-16 15,1-5-672-15,-2 1-144 0,1 3-16 0,-1-5-8640 0</inkml:trace>
  <inkml:trace contextRef="#ctx0" brushRef="#br0" timeOffset="3449.1">20406 7580 36863 0,'0'4'1632'0,"-2"1"336"0,2-4-1584 0,0 4-384 0,2-4 0 0,-1 2 0 0,1 0 560 15,1 4 16-15,0 1 16 0,2 5 0 0,3 3-720 0,-2 0-160 16,0 2-32-16,-1-2 0 0,0 3 320 0,0-3 0 0,-1 0-128 0,-2 3 128 15,1-2-192-15,-2-1 0 0,-2 1 16 0,-1-1 0 32,0-2-448-32,-2 1-80 0,1-2-32 0,-2 0 0 15,0-1-496-15,0-3-112 0,1-2 0 0,0-1-16 16,1-2-880-16,0 1-192 0,1-4-16 0,0 2-16 0</inkml:trace>
  <inkml:trace contextRef="#ctx0" brushRef="#br0" timeOffset="3654.46">20516 7339 40543 0,'1'0'1792'0,"-1"-2"384"0,1 2-1744 0,0-3-432 0,1 3 0 0,-1 0 0 0,0 3 0 0,2-3 0 16,0 2 0-16,3-1 0 15,-1 4-3200-15,-1-1-656 0,0 3-144 0,-2 2-32 0,1 3 3200 0,-3-2 624 16</inkml:trace>
  <inkml:trace contextRef="#ctx0" brushRef="#br0" timeOffset="4193.32">20796 7741 11055 0,'0'-3'976'0,"0"2"-784"0,2 1-192 0,-2 0 0 16,1-2 2992-16,-1 2 544 0,1 0 112 0,2-3 32 16,-1 3-2352-16,0 0-480 0,1-1-80 0,-3 1-32 0,0 0-16 0,0 0 0 15,0 0 0-15,0 0 0 0,0 0 80 0,0 0 16 16,6 20 0-16,-5-18 0 0,1-2-432 0,-2 2-96 15,1-2-16-15,0 2 0 0,0-2-80 0,1 0-32 16,-1 0 0-16,0-2 0 0,0 0 480 0,0 2 80 16,-1 0 32-16,0 0 0 15,0 0-288-15,0 0-48 0,0 0-16 0,12-16 0 0,-9 10-192 0,1 0-32 0,1 0-16 0,0-1 0 16,1-1 128-16,0-2 32 0,0 3 0 16,2-6 0-16,-1 2-320 0,1 0 0 0,2-1 0 0,-2-1 0 15,2 1 128-15,0 2-128 0,-3 0 0 0,1 4 0 16,-1 0 0-16,2-3 0 0,0 3 0 15,-1 2 0-15,2-2 0 0,0 2 0 0,0-1 0 0,-1 4 0 16,0-3 0-16,0 2 208 0,1 2-32 0,0-3-16 16,1 3-160-16,-1 0 0 0,0 3 0 0,1-3 0 15,-2 2 0-15,-1 2 0 0,1 0 0 0,-3 2 0 16,2 0 0-16,-2 3 0 16,0 4 0-16,0 0 0 0,0 3 0 0,0-1 0 15,-1 7 0-15,2-2 0 0,-1 2 0 0,1-1 0 0,-1-1 0 0,2 0 0 0,-1 1 0 16,1-3 128-16,-2-1-128 0,0-1 128 0,1-1-128 0,0-2 0 15,-2-3 0-15,1-1 0 0,-1 3 0 16,-2-3 0-16,2-1 0 0,-1-2 0 16,0 0-400-16,-1-3-64 0,1-2-16 0,0-1 0 15,1-1-2080-15,-1-2-432 0</inkml:trace>
  <inkml:trace contextRef="#ctx0" brushRef="#br0" timeOffset="4988.89">21701 7633 7359 0,'-3'-3'656'0,"-1"-4"-528"0,2 5-128 0,0-2 0 0,1 2 3552 16,0-1 672-16,0 0 144 0,-1-1 32 0,-1-5-3184 0,-3-1-640 15,-2 0-128-15,1 1-32 0,-2 0-128 0,0-1-32 16,1 4 0-16,-2 0 0 0,0 2-128 0,0 4-128 16,0-3 144-16,-1 3-144 0,-1 3 0 0,1-3 0 15,-3 4 0-15,2-2 0 0,-2-1 0 0,0 4 128 16,1-1-128-16,-2 2 192 0,1 0 448 0,2-2 96 15,1 2 16-15,1-2 0 0,0 5-432 0,1-3-96 16,1 4-16-16,2 0 0 0,1-2 208 0,1 2 32 16,1 3 16-16,3-4 0 0,2 1-272 0,-1 3-48 0,3-3-16 15,1-1 0 1,1 3-512-16,1-5-128 0,2 2 0 0,1-2-16 16,-2-1 256-16,3-1 48 0,2-1 16 0,0-2 0 0,2 2-48 0,1-4 0 15,0 0 0-15,2-2 0 0,-1 0-96 0,0 0-32 0,2-2 0 16,-2-2 0-16,-1 1 64 0,2-1 0 0,-2 1 0 0,-1-4 0 0,-1 3 320 0,0 0 0 15,-2-4 0-15,-1 1 0 0,1 2 576 16,-3-3 192-16,0 1 48 0,-1 0 0 0,-1-1-48 16,-1 1-16-16,-1-3 0 0,-1 2 0 15,-2 0-144-15,0-1-32 0,-1 1 0 0,-2 0 0 16,-3 0-48-16,0 0-16 0,-1-1 0 0,0 4 0 0,-1 0-368 0,0 1-144 16,-2 2 0-16,2 2 144 0,-1 2-144 0,-1 0-144 15,1 2 144-15,0 2-208 0,-1 0-48 0,2 1 0 16,0 2 0-16,0-1 0 0,1 4 256 0,0 0-144 15,1 3 144-15,2-1-128 0,0 3-112 0,1-3-16 0,1 4 0 16,0 0 0-16,3 0 400 0,-1 3 80 0,2 0 16 16,1 0 0-16,0 1 128 15,0 2 16-15,2 2 16 0,-1-1 0 0,2 2 48 0,-1-3 0 0,0-2 0 16,1 2 0-16,0-1-288 0,1 4-160 16,0-3 192-16,-2 1-192 0,-1-4 0 0,-1 2 0 0,0-3 0 0,-1 3 0 15,-2-1 0-15,0 1 0 0,-2-2 0 0,-2 1 0 16,0 1 128-16,-3-2-128 0,0-1 0 0,-1 0 0 15,0-2 288-15,-3 1 0 0,0-1 0 0,-2-2 0 16,0 1 192-16,-1-6 32 0,-2 1 16 0,1-1 0 16,-1-3-304-16,-1 0-64 0,0-2-16 0,-2-4 0 15,-2 1-144-15,-2-1 160 0,-1-1-160 0,-1-3 160 0,0 2-160 0,-1-4 0 16,-2 2 0 0,1-5-176-16,-1 3 176 0,1-1-192 0,-1 1 192 0,2-4-192 15,0 1-752-15,1 0-144 0,2 2-48 0,0-2-10144 16,1 3-2032-16</inkml:trace>
  <inkml:trace contextRef="#ctx0" brushRef="#br0" timeOffset="6014.56">22766 7422 24879 0,'0'-4'2208'0,"0"2"-1760"0,1-1-448 0,1 2 0 0,-1 1 496 0,-1-4 16 0,1-1 0 0,2-1 0 0,-1-4-96 0,2 0-16 0,-1-2 0 0,1 0 0 0,0-1-528 0,-2 3-128 0,0-3 0 0,-1 2-16 0,-1 0-112 0,-1-1-32 0,1 2 0 0,-3 1 0 0,1-1 864 0,-1 1 160 0,1 2 32 0,-2-2 16 0,2 0 176 0,-2 2 16 0,0 1 16 0,-1-3 0 15,1 2-32-15,-1-2 0 0,2 2 0 0,-2-2 0 16,2 3-432-16,0-2-80 0,-1 0-32 0,0 1 0 16,2-1-288-16,-3 3 160 0,0-1-160 0,0-1 128 15,-1 3-128-15,0 0 0 0,-1 1 0 0,1 3 0 0,-1 2 0 16,-2-1-144-16,0 3 144 0,0 0-160 0,-1 3-128 16,0 0-32-16,0 2 0 0,0 1 0 0,0 0 192 0,1 2 128 15,2 0-192-15,0 2 192 0,0 3-176 0,2-1 176 16,1 0-160-16,-1 3 160 0,1 1 0 0,0 2 0 15,2-1 0-15,-2 2 0 0,3 0 176 0,-2 1-32 16,2 1 0-16,0 1 0 0,0 0-144 0,1 1 160 16,-2-1-160-16,2 5 160 15,2-2-160-15,-2 3 0 0,1-1 0 0,-1 1 128 16,2-1-128-16,-2-2 0 0,2 2 0 0,-1-2 0 0,-1-3-224 0,1-1 32 16,-1-6 0-16,1 2 0 0,-1-5-80 0,0 0-16 0,0-1 0 15,0-1 0 1,-1-5-480-16,0 0-112 0,0-2-16 0,-1-4 0 15,1 4-800-15,-1-7-160 0,0 2-48 0,0-2-9232 0</inkml:trace>
  <inkml:trace contextRef="#ctx0" brushRef="#br0" timeOffset="6318.34">22285 7643 35007 0,'8'-2'3120'0,"-1"1"-2496"0,0-2-496 0,0 3-128 16,0-2 1120-16,3 0 208 0,6 0 32 0,10-2 16 0,10-4-1376 0,5 0-240 15,1-1-64-15,-3 0-16 0,0-1 320 0,-5 0 0 16,1-1 176-16,-4 1-176 0,-3 2 0 0,-1 0-320 0,-1-2 32 15,-2 0 16 1,-2 1-720-16,-3-1-144 0,-1 0-16 0,-3 2-16 16,-1-2-176-16,-5 4-16 0,1-3-16 0,-1 2 0 15,-2 2-544-15,0 0-96 0</inkml:trace>
  <inkml:trace contextRef="#ctx0" brushRef="#br0" timeOffset="6796.9">23110 7908 17503 0,'0'4'1552'16,"-1"-3"-1232"-16,-1 1-320 0,2 1 0 0,0-3 1968 0,2 0 336 0,-1 0 64 0,-1 0 0 31,1 1-2368-31,-1-1-512 0,1 2-96 0,-1-2-16 0,0 0 912 0,0 0 176 0,0 0 48 0,0 0 0 16,0 0 32-16,0 0 16 0,3-24 0 0,-4 20 0 15,-1-5 80-15,0 4 32 0,1-3 0 0,-2 2 0 0,2-3 640 16,0 2 128-16,-1-3 32 0,2-3 0 0,-1 1-384 0,1-2-64 16,0-1 0-16,0-3-16 0,1 2-512 0,1-4-112 15,0 1 0-15,1-3-16 0,0 4-368 16,2-2 0-16,2-1 0 0,-1 1 0 0,1-1 0 0,1 4 0 16,-1-2 0-16,2 3 128 0,-2 1-128 0,0 2 0 15,2 0-176-15,-1 3 176 0,0-1 0 16,1 4 208-16,-1-2-16 0,1 3 0 0,0 2-192 0,-1-2 0 15,0 4 0-15,-1 0 0 0,-1 2-224 0,1 0-96 16,-1 0 0-16,-2 0-16 16,0 2-784-16,0 0-160 0,0 2-16 0,1 1-16 15,0-1-1952-15,0 2-400 0</inkml:trace>
  <inkml:trace contextRef="#ctx0" brushRef="#br0" timeOffset="7301.68">23690 7526 24879 0,'-8'0'1088'0,"2"0"256"0,0 0-1088 0,1 0-256 0,1 0 0 15,2 0 0-15,-2 0 128 0,-2 1-128 0,-5 1 192 0,-3 1-192 0,-3 3 0 0,-2 0 0 16,2 4 0-16,0 0 0 16,1 2-512-16,0 1-144 0,1-1-48 0,2 2 0 15,1 1 128-15,1-2 32 0,1 2 0 0,1 1 0 0,2 0 720 0,1 0 144 16,2-2 16-16,2 1 16 0,0-3 832 0,2 0 160 0,2 0 48 0,0-1 0 16,2-1-768-16,1-3-160 15,1 2-16-15,0-3-16 0,2 0-624 0,0 0-128 0,2-2-32 0,1-2 0 16,0 2 16-16,2-4 0 0,0 0 0 0,2 0 0 15,0-4 144-15,1 2 16 0,0-2 16 0,-1-2 0 16,0 2 288-16,0-4 64 0,0 2 16 0,-1-2 0 16,0-1 752-16,-2 0 160 0,1-1 32 0,-2-1 0 0,-1 3 96 15,-2-2 32-15,0 4 0 0,-2-3 0 0,-1 2-368 0,-1-2-64 16,-2 3-16-16,-1-4 0 0,-1 2-304 0,-1-2-64 16,-1 0-16-16,-2 0 0 0,-1-2-304 0,0-1-144 15,-1 1 128-15,0-2-128 0,-2 3 0 0,1 1 0 16,1 0 0-1,-2 0 0-15,2 2 0 0,-3-2 0 0,2 4 0 0,0-3 0 16,0 2-352-16,0 0-48 0,1 1-16 0,0 2 0 31,2-2-1184-31,0 1-224 0,0 2-48 0,3-1-8304 0,0 1-1664 0</inkml:trace>
  <inkml:trace contextRef="#ctx0" brushRef="#br0" timeOffset="8123.86">23977 7599 21183 0,'2'2'944'0,"-1"2"192"0,1-3-912 0,-1 2-224 0,0-1 0 16,0-2 0-16,1 1 368 0,-1 4 16 0,1-1 16 0,1 2 0 0,-1 0 48 0,1 2 0 15,-1 0 0-15,-2 1 0 0,0-2 0 0,-1 2 16 16,1-1 0-16,-2 0 0 0,0 2-464 0,0-1 0 16,-1 1 0-16,0 0 0 0,0-1 0 0,1 0 0 15,0-1 0-15,1 0 0 0,1-2 816 0,0 1 208 16,-1-4 64-16,2 0 0 0,-1 0 128 0,0-3 16 16,0 3 16-1,1-3 0-15,2 0-416 0,-2-3-64 16,0 1-32-16,1 1 0 0,0-2-480 0,-1 0-80 15,2-4-32-15,-1 1 0 16,0-2-544-16,0 0-112 0,-1-2-32 0,2 2 0 0,0-2 224 0,0 0 64 0,1-3 0 16,-1 4 0-16,1-6 256 0,1 2 0 0,-1 3 0 0,1-2 0 15,1 2 0-15,0 0 0 0,0 2 0 16,0 0 0-16,1 2 256 0,0-3 64 0,0 3 16 0,1 2 0 16,-1 1-192-16,2 3-144 0,0 0 192 0,0 0-192 15,-1 0-160-15,0 3-144 0,2 1-16 0,-1-1-16 16,0 3 32-16,-2 0 16 0,1 0 0 0,-2-1 0 15,1 4-96-15,-2-1 0 0,1-1-16 0,-1 3 0 16,0-3 400-16,-1 2 0 0,-2 0 0 0,0 0 0 0,-1 1 224 16,0-3 80-16,0 2 16 0,-1 0 0 0,0-6 128 0,2 4 16 15,-1-4 16-15,0 0 0 0,1 1-224 0,1-2-64 16,-1-2 0-16,2 0 0 16,1 0-192-16,-2-2 0 0,1-1 128 0,0 2-128 0,1-2 0 0,0 0 0 15,0-1 0-15,-1-1 0 0,1 1 0 0,-2 1 0 16,0-2-160-16,-1 1 160 0,2-2 0 0,0 2 0 15,-1-2 0-15,1 0 0 0,0-3 192 0,1 2 80 16,1-3 16-16,0-1 0 0,2 1-96 0,-1-4 0 16,0 2-16-16,3-4 0 0,0-3-304 0,1-1-64 0,2 2-16 15,-1-3 0 1,2 1-368-16,-2-2-80 0,0 3-16 0,1 1 0 16,-1 0-80-16,2 3-16 0,-2 6 0 0,2-1 0 0,-2 3 432 0,0 5 80 15,0 0 0-15,-3 2 16 0,1 2 816 0,-1 2 144 0,0 2 48 0,-2 3 0 16,2 0-288-16,-1 5-48 15,1 1-16-15,-2 3 0 0,2 2-416 0,0 2 0 0,-1 1 0 0,2-1 0 16,-1 3 144-16,0-4 112 0,1 1 0 0,-2 0 16 16,1-2 320-16,0-1 64 0,-1 0 16 0,2 0 0 15,-1-1-240-15,-2-1-48 0,1-1-16 0,-2-2 0 0,-1-2-128 16,0-1-32-16,-2-1 0 0,1-3 0 0,0 2-208 16,-1-3 0-16,1-2 128 0,-1 1-128 0,2-4 0 15,-2 1-256-15,1-2 48 0,1 0 16 16,-1-2-1424-16,-1 1-288 0</inkml:trace>
</inkml:ink>
</file>

<file path=ppt/ink/ink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11:56.988"/>
    </inkml:context>
    <inkml:brush xml:id="br0">
      <inkml:brushProperty name="width" value="0.05292" units="cm"/>
      <inkml:brushProperty name="height" value="0.05292" units="cm"/>
      <inkml:brushProperty name="color" value="#FF0000"/>
    </inkml:brush>
  </inkml:definitions>
  <inkml:trace contextRef="#ctx0" brushRef="#br0">24304 13742 3679 0,'3'-5'320'16,"-2"3"-320"-16,0-2 0 0,-1 2 0 0,0-1 1520 0,0 2 224 16,2 1 48-16,-2-3 16 0,1 0-400 0,0-2-96 15,2 0-16-15,-2-1 0 0,1 1-32 0,-1 1-16 16,1-2 0-16,-2 0 0 0,1 2 32 0,-2 0 0 15,-1-2 0-15,1 3 0 0,-1-3 64 0,-3 3 0 0,0-1 16 0,-1 1 0 16,-2 0-256-16,0 0-48 0,-3-1-16 0,-1 2 0 16,0 2-400-16,0-2-64 0,-2 2-32 0,-1 0 0 15,0 0-304-15,-2 2-64 0,-1-2-16 16,-2 2 0-16,0 2-160 0,-4-1 0 0,0 0 0 0,-1 0 128 16,-1 1-128-16,-1-1 0 0,-2 0 0 0,-2 0 0 15,2 0 0-15,-2-2 0 0,0 2-128 0,0-1 128 16,-1-2 0-16,0 1 0 0,0 2 0 0,-1-3 0 15,0 2 0-15,-3 0 208 0,0 0-48 0,0-2-16 16,2 0 112-16,-1 0 0 0,1 0 16 0,-1 0 0 0,0-2 0 16,1 0 0-16,-1 0 0 0,0-2 0 0,1 4-128 15,-1-2-16-15,2 2-128 0,-3-3 192 0,0 3-192 0,-1-1 0 16,-1 1 0-16,-1 0 0 16,0-3 0-16,-1 1 0 0,2 1 0 0,-2-2 0 0,1 0 0 0,-1 0 0 15,1 2 0-15,0-2 0 0,0 3 0 0,-1 0 144 16,1-2-144-16,0 1 128 0,1-2-128 0,1 3 0 15,0 0 144-15,1 0-144 0,0 0 0 0,1-2 0 16,3 2 0-16,-1 0 128 0,1 2-128 0,0 1 0 16,2 0 0-16,-1 1 0 0,1 0 0 0,-1 1 0 0,0 1 0 0,1-2 0 15,0 2 0-15,0-2 0 0,2-2 0 0,1 2 0 16,1-1 0-16,1 0 0 16,-1-1 0-16,1 2 0 0,2-1 0 0,0 0 0 0,1 0 128 0,0 0-128 15,1-1 208-15,1 0-16 0,0 1-16 0,2-2 0 16,2 1-176-16,0 1 0 0,3-2 0 0,2 2 128 15,1-1-128-15,2-1 128 0,0 2-128 0,1-1 128 16,2 2-128-16,-1 0 128 0,2-2-128 0,0 4 128 0,0-2-128 16,1 5 128-16,1-2-128 0,0 2 128 0,1-2 112 0,-2 5 16 15,2 3 0-15,-1 1 0 0,-1 3-112 0,2 1-16 16,0 2 0-16,-1 0 0 0,1 7-128 0,0-1 0 16,1 4 0-16,-1 5 0 0,1 2 0 0,-3 5 0 15,2 6 0-15,-3 0-176 0,2 1 176 0,-2 1 0 16,0 0 0-16,-1-1-128 0,2 3 128 0,0-7 0 15,1-9 0-15,-1 3 0 0,2 4 0 0,0 3 0 16,0 3 192-16,-1-1-64 0,2 0-128 0,-1-3 0 16,0-1 0-16,0 1 0 0,-1 0 0 0,0-3-128 15,1 1 128-15,-2-2-192 16,2-5 192-16,-3-1 0 0,1-5 0 0,-2-3 0 16,1-3 0-16,0-1 0 0,-1-1 0 0,-1 0-128 0,0-2 128 0,-2-1 0 0,2-2 0 0,0-2 0 15,0 0 0-15,-1-1 0 0,0-3 0 0,1 0 0 16,0-3 0-16,-1 0 0 15,-1 1 0-15,1-3 0 0,-1 0 0 0,1 2 0 0,-3-1 0 0,0-2 0 16,0 2 0-16,-1-2 0 0,1 2 0 0,-1-3 128 16,2-2-128-16,1 2 128 0,-1 0-128 0,2-2 128 15,-1 2 0-15,0-2 0 0,1 2 0 0,1 0 0 16,1 0 0-16,-1 3 16 0,1-3 0 0,0 2 0 16,0 0-144-16,2-1 0 15,-1-1 144-15,1 0-144 0,1-2 128 0,2-1-128 0,0 1 160 0,2-2-160 16,1 2 176-16,2-1-176 0,3 0 192 0,2 2-192 15,3-1 192-15,3 0-64 0,1 2 0 0,3-2-128 0,0 2 128 0,2 0-128 32,1-1 0-32,3 2 0 0,3-3 128 0,0 1-128 0,4 1 0 0,0-2 0 0,2 2 0 0,0 0 160 15,4 0-160-15,0-2 128 0,5 2-128 0,0-2 0 16,6 0 0-16,-1-2 0 0,1 1 176 0,-2-3-48 31,-2 0-128-31,9 0 192 0,10 0-192 0,4 1 144 0,2 4-144 0,1-4 128 0,-1 2-128 0,-2-1 160 31,3-2-160-31,-2 4 160 0,-2-3-160 0,-1 4 0 0,-2-1 0 0,-3-2 0 0,-5 2 192 0,5-2-32 16,4 2-16-16,-2 0 0 0,-1 4-144 0,-4-1 192 16,1-1-192-16,-4-2 192 0,1-2-48 0,3-2 0 0,2 1 0 0,-1-1 0 15,-3 3 112-15,1-3 32 0,-1 0 0 0,-3-4 0 16,0 2-128-16,-3-5-32 0,1 4 0 0,-2-4 0 16,-1 4-128-16,-3 0 0 0,-5 3 0 0,-2-2 0 15,-4 1 0-15,-3 1-176 0,-2 0 176 0,-4 0-128 16,-1-3 128-16,-4 1 0 0,-2 2 0 0,-2-2 0 15,-4 2 0-15,0-2 128 0,-2 2-128 0,0-3 176 16,-1 2-176-16,-1 1 0 0,-2-2 0 0,1-1 0 16,-1 2 0-16,-1-3 0 0,0 2 0 0,-1-2 0 15,0-1 128-15,1 1 0 0,-2 1 0 0,-2-2 0 0,2 0 0 16,-1 0 0-16,0 1 0 16,-2 0 0-16,-1-2-128 0,1 1 0 0,-2 0 0 0,0 0 0 0,-2-1 0 0,2 3 0 31,-1-4 0-31,0 0 128 0,0 1-128 0,-1 0 192 15,1-1-192-15,1 1 192 0,0 0-192 0,0-3 0 16,0 2 0-16,1-5 0 0,1 2 0 0,-1-3 0 16,1 1 0-16,1-4 0 0,2-3 128 0,0 0 0 15,0-4 0-15,0-4 0 0,0-3 112 0,0-3 16 16,-2-3 0-16,1-5 0 0,-3-3 0 0,0-1 16 0,1 2 0 16,-4-5 0-16,2 1-64 0,-1-4-16 0,-1 2 0 0,0 0 0 15,0 1-32-15,0-5-16 0,-2-1 0 0,0 0 0 16,-1 4-144-16,0 3 128 0,-1 2-128 0,1 1 128 15,1-1-128-15,-1 2 0 0,2-5 0 0,-2 3 0 16,0 4 0-16,1 1 0 0,0 5 0 0,1-3 0 16,-1 4 0-16,0 2 0 0,-1 2 0 0,2 2 0 15,-2 1 0-15,-2 1 0 0,1 1 0 0,-1-1 0 0,-1 1 0 16,0-1 0-16,-3 2 0 0,0-2 0 16,-1 1 0-16,0 3 0 0,0-1 0 0,-2 2 0 0,2 2 0 0,-3 0 0 15,0 3 0-15,0-3 0 16,-1 6 0-16,0-3 0 0,0 3 0 0,0 1 0 15,1 2 0-15,0-1 0 0,0 4-144 0,1-2 144 0,-1 2-352 0,-3-2-16 16,1 3 0-16,-6-14 0 0</inkml:trace>
  <inkml:trace contextRef="#ctx0" brushRef="#br0" timeOffset="3888.43">22916 13520 21183 0,'1'0'1888'0,"1"0"-1504"16,2 0-384-16,0 0 0 0,0 0 208 0,1-3-16 15,2 3-16-15,5-1 0 0,7 0-176 0,4-1 128 16,3-1-128-16,2 0 128 0,-1-1-128 0,0 2 0 16,0 0 0-16,0 0 128 0,3 0 256 0,-2 2 32 15,2-4 16-15,1 4 0 0,0 0 432 16,-3-2 96-16,1 0 0 0,3 0 16 0,4-1-64 0,3 0-16 16,2 0 0-16,-1 0 0 0,2 0-176 0,0 2-32 15,2-2-16-15,0 1 0 16,-2 1-32-16,1 1 0 0,2-3 0 0,0 1 0 0,4 0-192 0,2 2-64 0,5-2 0 15,2 1 0-15,4 2-80 0,1-5-32 0,-1 2 0 16,1-2 0-16,4-2 112 0,2-1 32 0,3 0 0 0,1 2 0 16,1 4-288-16,-1-5-128 0,-1 3 128 0,1 0-128 15,1-1 144-15,0 4-144 0,1 1 160 0,-2 2-160 16,-2-3 192-16,1 0-64 0,4 0-128 0,2 0 192 16,-1-3-192-16,-1 1 0 0,4 1 0 0,-3-3 0 15,3-2 0-15,0 0 0 0,3 1 0 0,1 0 0 0,0 0 128 16,3 1 0-16,3-2-128 0,3 0 192 0,1-1-16 0,-3 4-16 15,-2-1 0-15,0-2 0 0,0 3-32 0,-1 1 0 16,0 4 0-16,-2 1 0 0,-4-3-128 0,0 4 0 16,2-2-192-16,-2 2 192 0,-1-1 0 0,-3 4 0 15,0-5 0-15,3 4 0 0,6-2 0 0,2 2 0 16,2 0 128-16,-2 1-128 0,-2-4 0 0,-1 0 0 16,1-3 0-1,-2 3-176-15,1 0 176 0,-6-2 144 0,-5-1-16 0,0-1-128 0,-1 1 176 16,-4-3-176-16,-2 3 160 0,-1 3-160 0,0-3 0 0,-3 0 0 15,-1-3-128-15,0 1 128 0,3-2 0 0,-2 1 0 16,-4 0 128-16,-1 1-128 0,0-2 0 0,-2 0 0 0,-4 0 0 16,-1-1-160-16,-2-1 160 0,-2 0 0 0,-1 1 0 0,-3-1 0 15,-2 0 0-15,-1 1 0 0,-1 1 0 0,-2 0 0 16,-2 1 0-16,-4 0 0 0,-2 0 0 0,-4 0 0 16,-1-1 0-16,-3 2 0 0,0-1 0 0,-2 2 0 15,-3-1 0-15,-2-2 0 0,0 4 128 0,-2-2-128 16,1 0 0-16,-3 2 0 0,-2 0 0 0,-1-2-128 15,0 2 128-15,-3 0 224 0,0 0-48 0,-1 0-16 0,-2 0 32 16,0 2 0-16,0-2 0 0,-1 2 0 0,-1 0 0 0,1-1 0 16,-1 2 0-16,0 0 0 0,1 2-64 0,1-1 0 31,-1 2 0-31,0-2 0 0,0 2-128 0,2 0 0 0,-1 1 144 0,1-1-144 0,0 1 0 0,0 2 0 16,2-1 0-16,0 2 128 0,0 0-128 0,1 3 128 31,1-1-128-31,0 2 128 0,-1 0-128 0,0 4 144 15,1 0-144-15,1 3 160 0,-2 3-160 0,1 1 160 16,1 3-160-16,0 0 160 0,1 3-32 0,1 4 0 16,1 0 0-16,2 3 0 0,0 3-128 0,2 0 0 15,0 3 0-15,1-2 0 0,1 1 0 0,0 6 0 0,2-1 0 16,0 5 128-16,0 3-128 0,0-2 0 0,-1 0 0 0,-1 2 0 16,-1-1 0-16,-3-2 0 0,0 4 0 0,-1-3 0 15,-3 0 0-15,-2 0 0 0,-1-1 0 0,-1-3 0 16,-2-1 240-16,-1 0 16 0,-1-3 0 0,-1 1 0 15,0 0-112-15,2 0-16 0,-2-1 0 0,1-1 0 16,1 0-128-16,1-4 0 0,-1-2 0 0,1 1 0 16,0-4 0-16,0 1-176 0,-1-1 48 0,0 1 0 15,-1-3 128-15,-1 1 176 0,0 0-48 0,-1-1 0 16,1-2-128-16,-3 1 0 0,1-3 0 0,-1 0 0 0,-1-1 0 0,2-2 0 16,-2-1 0-16,1-2 0 0,0 1 0 0,-2-3 0 15,1 1 0-15,-1-3 0 0,2 1 0 0,-1-4 0 16,0 4 0-16,2-3 0 0,-2-2 128 0,2-2 0 15,-2 1 0-15,0 1 0 0,1-4 0 0,-1 2 0 16,1-2 0-16,1 1 0 0,-1-6-128 0,0 4 0 16,-1-3 0-16,0 0 0 0,2 0 128 0,-2-2 0 15,0 3 0-15,1-6 0 0,-1 3 0 0,0-2-128 0,1 1 192 0,-1-1-64 16,0-2-128-16,0 2 0 0,1-1 144 16,-2 0-144-16,1 1 0 0,0-4 0 0,1 2 0 15,-1 0 128-15,0 0-128 0,-1 1 0 0,0 0 0 16,2 0 0-16,-2-2 0 0,1 1 0 0,-1 2 0 0,0 0 128 15,0 1-128-15,0-1 0 0,-1-1 0 0,0 2 0 16,0-1 0-16,-2 2 0 0,1-2 0 0,-2 2 0 16,1-2 0-16,-2 2 0 0,0-1 0 0,-3 0 0 15,1 0 0-15,0-2 0 0,-2 4 0 16,0-5 0-16,0 2 0 0,-1-2 0 0,-3 2 0 0,-1 0 0 16,-1-2 0-16,-4 2 0 0,1-2 0 0,-4 2 0 15,1 0 192-15,-3-1-16 0,-2 2-16 0,-1-1 0 16,-2 0-160-16,-2 1 0 0,-1-1 0 0,0-1 0 0,-1 0 0 0,3 0 128 15,-4 0-128-15,-2 1 128 0,-2-2-128 0,-1-1 128 16,0 2-128-16,-1 0 128 16,-4 0-128-16,-3-1 0 0,1 2 0 0,-4 0-176 15,2-4 176-15,-3 2 0 0,-6-2 0 0,2 0 0 0,1 0 0 0,-1 0 128 16,1 0-128-16,-2 0 0 0,3 0 0 0,-1-5 0 0,-3 4 0 16,0-5 0-16,0 2 0 0,0 2 0 0,3-2 0 0,0 2 0 15,-2-1 0-15,-2 2 0 0,-2-5-128 0,-1 2 128 16,-1 2 0-16,-1-1-160 0,-1 3 160 0,0-1 0 15,3-2-192 1,-2 1 64-16,-2-2 128 0,-1 4-208 0,6-2 208 0,-3 0 0 0,0 2 0 0,-2-2 0 16,2-2 0-16,-2 1 0 15,-3 0-128-15,0-1 128 0,3 2 0 0,1-2 0 0,5 4 0 0,0-2 0 0,5-2 0 0,-1-1 0 16,2 4 0-16,1-3 0 0,0 2 0 0,2-1-144 16,-2-1 144-16,1 2 0 0,0-2-240 0,0-2 48 15,1 2 0-15,1 1 0 16,1-2-64-16,2 1 0 0,3 4 0 0,-2-4 0 0,2 2 256 0,-1-2-192 15,0 0 192-15,1 2-192 0,0-2 192 0,0-2 0 16,1 1 0-16,1 1 160 0,1 1-160 0,1-4 0 16,-2 1 0-16,2 3 128 0,2-2-128 0,2 1-192 15,4 0 32-15,-1 2 16 0,2 1 144 0,1-2 0 16,0 3 0-16,2-4 0 0,3 2 0 0,-1-1-192 16,1 2 64-16,1-1 0 0,2-2-16 0,-1 1 0 0,0 3 0 31,2-2 0-31,1 2-32 0,1-1 0 0,2 2 0 0,-1 1 0 15,2-2 176-15,0 3 0 0,2-3 0 0,-1 1 0 16,0 2 0-16,2-3 0 0,1 2 0 0,0-2 0 16,2 1 0-16,1-1 0 0,0 3 0 0,1-3 0 15,1 0 0-15,1 2-160 0,0-2 160 0,1 0 0 16,1 0-160-16,0 2 160 0,0-2-128 0,0 2 128 16,3-2-176-16,-1 0 176 0,1 0-208 0,2 0 80 0,0 0-112 0,1 0-16 15,-1 3 0-15,2-3 0 0,0 0 64 0,1 0 0 16,0 0 0-16,-2 0 0 0,2 1 16 0,-1-1 16 15,1 2 0-15,0-2 0 0,0 0 160 0,0 0-192 16,0 0 192-16,0 0-192 0,0 0 48 0,0 0 0 16,0 0 0-16,0 0-12208 15,0 0-2432-15</inkml:trace>
</inkml:ink>
</file>

<file path=ppt/ink/ink2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9:35:29.140"/>
    </inkml:context>
    <inkml:brush xml:id="br0">
      <inkml:brushProperty name="width" value="0.05292" units="cm"/>
      <inkml:brushProperty name="height" value="0.05292" units="cm"/>
      <inkml:brushProperty name="color" value="#FF0000"/>
    </inkml:brush>
  </inkml:definitions>
  <inkml:trace contextRef="#ctx0" brushRef="#br0">23157 10030 13823 0,'-3'2'1216'0,"2"-2"-960"15,1 0-256-15,0 0 0 0,1 0 896 0,-1 2 144 0,0-2 32 0,0 2 0 16,0 1 400-16,-1 0 64 0,1 1 32 0,0-4 0 15,0 0-592-15,0 0-112 16,3 18-32-16,-3-11 0 0,1 3-464 0,-1-2-112 16,1 6 0-16,-1-2-16 0,1 2 144 0,-1 3 48 0,2 0 0 0,-4 2 0 0,1 0-64 15,0 3-16-15,0-2 0 0,-2 1 0 0,2 1-176 0,-3-4-48 16,2-2 0-16,-1 1 0 0,0-1 448 16,0-2 96-16,-1 0 16 0,2-2 0 0,-1 1-240 0,2-6-32 15,0 2-16-15,0-5 0 0,1 1-48 0,0-2-16 16,0-2 0-16,-1-1 0 15,1 0-160-15,0 0-48 0,0-1 0 0,0-1 0 0,0-2-128 0,0 0 0 16,-2-2 0-16,2 6 0 16,0 0 0-16,2-25 0 0,-1 16 144 0,0-4-144 0,1-2 368 0,1 2 0 15,1-2 0-15,-2-1 0 0,3-2-112 0,0 0 0 16,1-1-16-16,-1-3 0 16,3 0-112-16,-1-3 0 0,-1 3-128 0,3 0 192 15,1-3-64-15,0 1-128 0,-1 3 176 0,1-3-176 0,0 6 224 16,-1 0-64-16,0 3-16 0,-1 1 0 0,1-2-16 0,0 4 0 0,-2 2 0 0,-1 1 0 15,2 1-128 1,-3 0 192-16,1 5-192 0,-1-4 192 0,0 2-64 16,-2 4-128-16,3-4 192 0,-1 4-64 0,2 1-128 0,-1 0 0 15,1 1-160-15,2 4 160 0,0-1 0 0,0 2 0 16,4 6 0-16,0-2 160 0,-1 3-160 0,0-1 0 16,3 7 0-16,1 0 0 0,-3 0 0 0,1-3 0 0,0 6-224 0,-2-2 80 0,2 5 144 0,-3-3 0 15,0 4 0-15,-1-1 0 16,0 0 0-16,-3-3 0 15,-1 3 0-15,-1-3 0 0,-1 1-256 0,-2 1 48 0,0-4 0 0,-2-2 0 32,-2 1-1008-32,1-3-192 0,-3 0-32 0,1-4-16 15,-1 2-1552-15,-1-2-320 0</inkml:trace>
  <inkml:trace contextRef="#ctx0" brushRef="#br0" timeOffset="600.89">23733 10188 8287 0,'-4'3'736'0,"2"0"-592"0,2 0-144 0,0-3 0 0,1 0 576 0,-1 1 96 16,0 2 16-16,-1 0 0 0,1 1 80 0,-1 1 32 16,2-1 0-16,1-4 0 0,1 0 848 0,1 0 160 15,2 0 48-15,-1-4 0 0,2 1-32 0,1 0 0 16,0 0 0-16,1 0 0 0,2-1 16 0,-1 1 0 16,0 0 0-16,0-2 0 0,1 0-448 0,0-1-96 15,1 1-16-15,-1-2 0 0,1 1-624 0,0-1-128 0,-1 1-16 0,-1-3-16 16,1 2-176-16,0-2-48 0,0 1 0 0,-2 0 0 15,1 0-128-15,-3 0-16 0,-1-1-128 16,1 3 192-16,-1-2-192 0,-1 2 144 0,0-2-144 0,-3 0 128 16,1 2-128-16,-3 0 0 0,1 0 0 15,-1-1 0-15,-3 1 0 0,1-1 0 0,-3-2 0 0,0 3 0 16,0-1 0-16,-1 0 0 16,1 3 0-16,-1 0 0 0,-2 0-272 0,-1-1 16 0,1 4 0 0,-2-2 0 15,-1 2-80-15,-3 2-16 0,0 2 0 0,-1 1 0 16,1 2 224-16,1 0 128 0,0 0-160 0,1 4 160 0,1-1-128 15,0 1 128-15,3-3 0 0,0 4-144 0,0 2 144 16,1 3 0-16,-1 1 0 0,3 1 0 0,2 3 0 0,0 2 0 16,2-1 0-16,0 1 0 0,2 2 0 0,1 0 0 15,2 0 0-15,1-3 0 0,0-2 0 0,2-2 0 16,1 1 0-16,0-6 0 0,2 2 0 0,0-5 0 16,3 0 0-16,-1-1-128 0,2-3 128 0,0 0-192 15,3-1 192-15,-1 0-192 16,1-1-576-16,0-4-128 0,-1 2-32 0,0-2 0 15,0-2-1056 1,-1 2-192-16,0-4-64 0,0 4-11056 0</inkml:trace>
  <inkml:trace contextRef="#ctx0" brushRef="#br0" timeOffset="1190.85">24198 9947 16575 0,'-1'0'1472'0,"0"0"-1168"0,1 0-304 0,0 0 0 0,1 0 544 0,0 0 48 0,0 1 16 0,-1 2 0 0,2-1 288 0,-1 3 64 16,1 0 16-16,-2 3 0 0,1 0-176 0,1 2-32 31,-2-1-16-31,1 3 0 0,-1 2-176 0,0-2-48 0,-1 2 0 0,-1 3 0 15,0 0 80-15,0 4 16 0,-1 3 0 0,-1-1 0 16,1 3 96-16,-1-1 32 0,1 3 0 0,0 1 0 16,2-6-448-16,-1 2-96 0,2-5-16 15,2 1 0-15,0-5 512 0,2 0 80 0,2-1 32 16,1-1 0-16,3 0-400 0,0-4-80 0,1 0-16 16,2-4 0-16,0 0-320 0,0-3 128 0,1 1-128 0,0-7 0 0,0 2 176 15,-1-4-48-15,1 1 0 0,-1-2 0 0,1-3 16 0,0 2 0 16,-2-3 0-16,-1-1 0 0,1 1 64 0,1-2 16 0,-3 1 0 0,-2-4 0 15,1 1-224-15,-2-1 0 16,1-1 0-16,-1 0 0 0,-2 0 0 0,0-1 0 0,-1 0-160 0,-2-2 160 16,1-1-144-16,-3 2 144 0,1-5-160 15,-2 1 160-15,0 4 0 16,-1-1 0-16,1-1 0 0,1 5 0 0,-1 3-304 0,1 2 48 0,-1 0 0 0,2 7 0 0,0-2 96 31,0 3 32-31,2 2 0 0,-1 0 0 0,1 4-64 16,1-1-16-16,-2 4 0 0,2 3 0 0,-1 1 208 0,1 3 0 15,0-2 144-15,0 0-144 0,-1 2 0 0,2 1 128 16,0-2-128-16,0 0 0 0,-1 2 0 0,2-4 0 16,-1 1 0-16,1 0 0 0,2 3 0 0,0-1 0 15,1 1 0-15,1-2 0 0,1 2 0 0,0 1 0 16,0-2 0-16,1 1 0 0,0 1 0 0,-3-3 0 16,1 2-160-16,-1-1 160 15,-2-2-544-15,1-2-32 0,1 1 0 0,-2-3 0 16,-1 0-1232-16,0-4-256 0,-1 2-48 0,0-3-10800 0</inkml:trace>
  <inkml:trace contextRef="#ctx0" brushRef="#br0" timeOffset="1631.42">24852 10359 6447 0,'-2'10'272'0,"0"-4"80"0,1 0-352 0,0-2 0 0,1-2 0 0,1 1 0 16,0-2 240-16,-1 1-32 0,2 5 0 0,0-4 0 0,1 4 864 0,-2-4 160 15,1 0 48-15,0-1 0 0,0-2 320 0,1-2 80 16,-2-1 16-16,0 2 0 15,0-1 368-15,1-5 80 0,-1 4 16 0,-1-4 0 0,-1 1 128 0,1 0 16 0,-2-1 16 16,1-2 0-16,0-1-784 0,0 0-144 0,-1 2-48 0,0-5 0 16,1 3-768-16,-2-5-144 0,1 2-48 0,0-3 0 15,0-3-384-15,-1-1 0 0,1-1 128 0,-2 2-128 16,3-2 0-16,0 1 0 0,1-1 0 0,1 3 0 16,2 0 128-16,0 3-128 0,1 1 0 0,1 2 128 15,1-1-128-15,3 0 0 0,-1 2 0 0,2 1 0 16,0 3 0-16,0-2 0 0,0 2 0 0,1 0 0 15,0 1 0-15,0 0 0 0,0 4 0 0,-1-5 0 16,0 6-736-16,-2-1-128 0,-1-2-32 16,-2 4 0-16,2-2-720 0,-2 2-160 15,0 2-16-15,0-2-16 0,0 4-640 16,0 2-128-16</inkml:trace>
  <inkml:trace contextRef="#ctx0" brushRef="#br0" timeOffset="2264.42">25432 10099 7359 0,'0'0'656'0,"0"-2"-528"0,0 2-128 0,0-2 0 0,0 2 800 0,0 0 128 0,0-2 32 0,-1-1 0 16,0 2 256-16,-2-4 64 0,1 2 16 0,-2 0 0 0,0-1-544 0,1 2-112 15,-2 1-32-15,0-3 0 16,-1 4-304-16,1 0-64 16,-2 0-16-16,1 0 0 0,0 4 144 0,0-3 16 0,-2 4 16 0,1 1 0 0,-2 0 496 0,1 0 112 15,-1 4 16-15,-1 0 0 0,0-1-256 0,-1 4-32 16,-1 0-16-16,1-1 0 0,-2 2-416 0,1 1-96 15,1 1-16-15,0-3 0 0,2 3-192 16,0-1 0-16,4 0 0 0,0 1 0 0,3-4 0 0,1 2 0 16,1-2 0-16,2-2 0 0,2-1-128 0,0-3 128 15,1-1 0-15,1 0 0 0,2 1 0 0,2-4 0 16,1 0 0 0,1-2 0-16,-1 0 0 0,1-2 0 0,0-2 0 0,1 0 0 0,-1 2 0 0,2-5 224 0,-2 4-32 15,0-6-16-15,1 2-16 0,-2 0 0 0,0-2 0 16,1 2 0-16,-2-5-160 0,-1 2 160 0,0-2-160 0,-2 2 160 15,-1-2-160-15,-1 2 192 0,-1 1-192 16,0-1 192 0,-2-1-192-16,-1 1 0 0,1 3 0 0,-1-3 0 15,-1 1 272-15,0 3-16 0,-1 0-16 0,-1 0 0 0,1 2 192 0,0 4 32 0,0-3 16 0,-2 3 0 16,2 3-240-16,-2-3-48 16,2 2-16-16,0 3 0 0,0 0-176 0,1 5 160 0,0-3-160 0,1 2 160 0,0 4 16 15,3-4 0-15,0 6 0 0,1-2 0 0,2 0 224 16,0 1 48-16,2 1 16 15,1-3 0-15,1 4-464 0,-1-4 128 0,1-2-128 0,0 3 0 0,0-3 0 0,-1-2-208 32,0 2 32-32,1-2 16 15,0 3-1248-15,1-4-240 0,2 2-48 0,-1-5-16 16,-2-1-2128-16,0 0-448 0,-1-3-64 0,0-3-3584 0</inkml:trace>
  <inkml:trace contextRef="#ctx0" brushRef="#br0" timeOffset="2709.21">25844 9682 4607 0,'0'0'400'0,"0"3"-400"0,0-3 0 0,0 1 0 0,1 2 2784 0,-1-1 480 15,3 2 80-15,-2 2 32 0,1 1-1520 0,1 8-288 16,1 1-64-16,-2 4-16 0,2 1 160 0,-1 1 16 16,1 1 16-16,0-2 0 0,0 1-432 0,-2 0-96 15,3 0 0-15,-1 1-16 0,1-1-208 0,-2 0-32 0,2-2-16 0,0 1 0 16,0-2-400-16,-1 0-80 0,0-3-16 0,1 3 0 16,-1 3-384-16,1-2 0 0,2 2 128 0,-2-1-128 15,1-2 0-15,0 1 0 0,0-1 0 0,-1 0 0 16,0-3-1296-1,-1 3-240-15,1-1-64 0,-3-2-13152 0</inkml:trace>
  <inkml:trace contextRef="#ctx0" brushRef="#br0" timeOffset="3721.3">26658 10026 13823 0,'1'0'1216'0,"0"0"-960"0,0 0-256 0,-1 0 0 0,0 0 752 0,2 0 96 0,-1 0 32 31,0 1 0-31,1 2 736 0,2-3 160 0,-1 0 16 0,-1 2 16 0,1 0-464 0,-1 0-80 0,-1 1-32 0,2 0 0 16,-2 1 48-16,1 2 0 0,1 0 0 0,-2 3 0 0,2 1-320 15,-2 2-48 1,1 2-16-16,0 1 0 0,0 1-480 0,1 1-96 16,-1 2-32-16,1 2 0 0,0-3-96 0,-2 2-32 15,2 2 0-15,-1-2 0 16,1 1 80-16,-1-2 16 0,1-3 0 0,-1-3 0 0,0 2 80 16,-1-5 32-16,1 0 0 0,-1-1 0 0,1-3-144 0,-1-3-32 15,0 1 0-15,0-4 0 0,-1 0-192 0,0-1 176 16,2-2-176-16,-2 0 160 0,1-2-160 0,0 1 0 0,-1-6 0 15,1 2 0-15,-1-2 0 0,2 0 0 16,-1 0 0-16,1-5 0 0,0 1 128 0,-1 0-128 16,0-3 128-16,0 1-128 0,2-3 0 0,-1 0 128 0,2 1-128 15,0-4 0-15,-1 0 0 0,4 2 0 0,-3 2 0 0,1 2 0 16,3 0 0-16,-2 1 0 0,3 4 0 16,-1-2 0-16,0 5 0 0,-1 0 0 0,2 3 0 15,-1 2 0-15,1-1 0 0,-1 1 0 0,0 0 0 0,0 3 0 16,-1-3 0-16,2 3 0 0,-2 0 0 0,-1 0 0 15,2 3 0-15,-3-3 0 0,0 1 0 0,-2 1 0 16,2 2 0-16,-1 1 0 0,1 1 0 0,-1 4 0 16,1 0 0-16,-2-1 0 0,1 4 0 0,0 2 0 0,-1 1 0 15,1 0 0-15,0-2 0 0,-2 2 0 0,1-1 0 16,-1 1 0-16,1-1 0 0,-1-3 0 0,-1 2 0 0,1-2 0 16,-1 1 0-16,0-4 0 0,0 0 0 0,-1-2 0 15,2 2 0-15,-1-3 0 0,-1-2-144 0,0-3 144 16,0 2-192-16,0-1 192 15,0-2-1088-15,-1 1-96 0,1-1-32 0,-2 3 0 16,2-3-1184-16,-1 0-240 0</inkml:trace>
  <inkml:trace contextRef="#ctx0" brushRef="#br0" timeOffset="4244.63">27186 10181 12895 0,'1'1'1152'0,"0"-1"-928"0,0 2-224 0,1-2 0 0,-1 0 1088 0,0 0 160 15,1 2 32-15,3 0 16 0,0-2 832 0,2 3 176 16,0-3 16-16,0 0 16 0,1-3-960 0,-1-1-192 15,-1 2-32-15,2-2-16 0,-1-2-576 0,1 0-112 16,-1 0-32-16,1-3 0 0,-1 2-64 0,2-2-16 16,-1 2 0-16,1-3 0 0,0-1 320 0,-1-1 64 15,1 4 16-15,0-2 0 0,-1 0-96 0,0 1-32 16,-1-1 0-16,-2 1 0 0,1 0-320 0,-3 0-64 16,0 2-16-16,-1-3 0 15,-2 1-208-15,0 1 0 0,-3 0 0 0,-1 0 0 16,2 1 0-16,-4 0-240 0,0 1 48 0,-3 0 16 15,-1 2-432-15,0 1-96 0,-1 0 0 0,-3 4-16 16,2 1 16-16,-3 2 16 0,0 1 0 0,-1 1 0 0,3 2 368 16,-1 0 64-16,2 5 0 0,3-3 16 0,0-1 240 0,3 5 0 0,0 3 0 0,2 1 0 15,1 3 192-15,1-2 48 0,1 4 0 0,1-1 0 16,1 3 128-16,3-3 16 16,0-1 16-16,2-1 0 0,1-2-224 0,3 1-48 0,0-3-128 0,3 0 192 15,0-4-64-15,1 1-128 0,1-2 176 0,-1-2-176 0,1-1 0 16,0-4 0-16,0 2 0 0,0-5 0 15,1 2 0-15,0-1 0 0,0-4 0 0,-1 2 0 16,0-4-864-16,-1 2-80 0,3-2-16 16,-1-2 0-16,0 2-1472 0,-1-2-288 0,1-3-64 0,-2 2-16 0</inkml:trace>
  <inkml:trace contextRef="#ctx0" brushRef="#br0" timeOffset="4705.91">27913 9794 20271 0,'1'0'1792'0,"0"0"-1424"0,0 0-368 0,1 0 0 0,-1-2 704 0,0 2 80 16,2 0 16-16,-1-2 0 0,3-1 32 0,-1 2 16 15,1-1 0-15,-2 1 0 0,0-2 304 0,-2 1 64 16,0 2 16-16,1 0 0 0,-2 2-144 0,0 1-48 15,-2 1 0-15,1 3 0 0,0 1-80 0,-2 5-32 16,2 3 0-16,0 0 0 0,0 5-416 0,1 1-64 16,-2 4-32-16,2 3 0 0,0-1-128 0,2 0-32 0,0 1 0 15,1 2 0-15,0-2-80 0,0 2-32 0,0-2 0 0,1-4 0 16,0 1-144-16,0-4 0 0,-2 3 0 0,-1-7 128 16,2-1-128-16,-2 2 0 0,-1-3 0 0,1-1 0 15,0 1 0-15,1-6 0 0,-1-2-176 0,0-1 176 16,0-2-1280-1,1-3-192-15,-2 1-16 0,0-3-15008 0</inkml:trace>
  <inkml:trace contextRef="#ctx0" brushRef="#br0" timeOffset="4997.21">27679 10014 12895 0,'0'0'1152'0,"0"0"-928"16,0 0-224-16,0-3 0 0,1 3 2656 0,0 0 480 16,1 0 112-16,-1 0 16 0,3 0-1024 0,-1 0-208 15,4 0-48-15,0 0 0 0,2 0-160 0,0 3-32 0,1-3-16 0,3 0 0 16,-1 1-880-16,2-1-192 0,2 2-16 16,-1-2-16-16,2 3-448 0,0-3-96 0,2 4 0 0,-1-4-128 15,1 2 0-15,1-2 0 0,1 4 0 0,1-2 0 16,0 0 0-16,0 3 0 0,2-4-240 15,-1 2 80 1,2 2-752-16,-1-1-160 0,-1 0-16 0,-1 1-16 0,2-4-1120 16,-2 1-208-16,0 1-64 0,-1-3-11232 0</inkml:trace>
  <inkml:trace contextRef="#ctx0" brushRef="#br0" timeOffset="5639.61">28491 9910 8287 0,'2'0'368'0,"-1"0"80"0,0 0-448 0,0 0 0 16,1 0 0-16,-2 0 0 0,0-3 640 0,1 2 64 15,0 1 0-15,2-2 0 0,-2 0 1312 0,-1 2 272 0,0 0 48 0,0 0 16 16,0 0-448-16,0 0-96 0,0 0-16 0,0 0 0 16,0 0-320-16,-18-8-64 0,12 8 0 0,0 2-16 15,-1 0-496-15,0 0-112 0,0 0-16 0,-2 2 0 16,2 0 112-16,-3-2 16 0,1 2 0 0,1 2 0 16,-2-2-384-16,0 2-64 0,0-2 0 0,0 1-16 15,2 1-256-15,-1-2-48 16,0 2-128-16,-1 0 192 0,0 2-192 0,2-4 0 0,0 3 0 0,1-2 0 0,1 0 0 15,0 1 0-15,3-3-128 0,1 0 128 0,0 1 0 16,2-2 0-16,3-1 0 0,-1 2 0 16,1-3 0-16,2 1 128 0,0 1-128 0,0-2 144 0,2 3-144 15,-1-3 128-15,3 1-128 0,1 2 128 0,1-1-128 0,0-2 0 32,1 1 144-32,2 2-144 0,0-3 0 0,0 2 144 0,1 2-144 0,1-1 0 0,0 0 128 0,2 3-128 15,-1-2 0-15,2 2 0 0,-1 0 0 0,1 1 0 16,-1-1 0-1,1 1 0-15,-1-1 0 0,1 3 0 0,-1-3 0 0,0 4 0 0,-1-4 0 0,-2 4 0 0,0-1 0 16,-2-2 0-16,-1 2 0 0,-3 1 0 0,1-1 0 16,-2 0 0-16,-3 1 0 0,0 0 0 0,-2 0-128 15,0-1 128 1,-2 3 0-16,-1-2 0 0,0-1 0 0,-1 1 0 0,0-1 0 0,-2-2 0 0,1 1 144 0,-1 0-144 16,-1-2 256-16,2 0-64 0,-2-2 0 0,1 2 0 15,-1-2-192-15,-1 1 176 0,1-2-176 0,-2 0 160 16,0-2-160-16,0 2 128 0,-2-1-128 0,0-2 128 15,-2 1-128-15,-1 2 160 0,-1-3-160 0,-1 0 160 0,-2 0-160 32,-1 2 0-32,-1-2 144 0,-2-2-144 0,-2 2 0 15,-1-4 0-15,-2 2 0 0,-2-2-128 16,-1 1-1104-16,-1 0-224 0</inkml:trace>
</inkml:ink>
</file>

<file path=ppt/ink/ink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14:04.685"/>
    </inkml:context>
    <inkml:brush xml:id="br0">
      <inkml:brushProperty name="width" value="0.05292" units="cm"/>
      <inkml:brushProperty name="height" value="0.05292" units="cm"/>
      <inkml:brushProperty name="color" value="#FF0000"/>
    </inkml:brush>
  </inkml:definitions>
  <inkml:trace contextRef="#ctx0" brushRef="#br0">13959 13649 35007 0,'0'-2'3120'0,"2"1"-2496"0,-1-2-496 0,0 1-128 16,-1 0-1312-16,1 2-288 0,1-2-48 0,0-4-16 15,2-2-2048 1,0 0-400-16,-1-1-96 0,0 2-16 15,-2 0 1424-15,-2 1 288 0,-4 3 48 0,-3-2 16 0,-2 3 2448 0,-2 0 528 0,-3 2 96 0,-2 0 16 0,-3 0 1056 0,-1 2 224 16,-1 2 32-16,-4-1 16 0,-1-2 400 0,-3 1 96 16,2 1 16-16,-2 0 0 0,-1 0-624 0,0-2-112 15,0 2-16-15,-1-2-16 0,1-1-832 0,1 0-176 16,2 0-16-16,-5-1-16 0,-3-2-256 0,-1 2-48 16,0-4-16-16,-2 1 0 0,0 1 0 0,-1-4 0 15,-2 5 0-15,0-2 0 16,2 1-32-16,-3 3-16 0,-1-3 0 0,-3 3 0 0,-2 3-304 0,-1-3 0 0,1 0 128 15,-2 3-128-15,-5 1 0 0,-1-2 0 0,1 5 0 0,2-1 0 16,2-3 288-16,-1 4 0 0,1-1 0 0,0-2 0 16,0 2 288-16,0-4 64 0,1 2 16 0,3-2 0 15,1 2-256-15,3-3-48 0,2 2-16 0,1-1 0 32,2-2-176-32,0-2-32 0,1-1-128 0,-2 2 192 15,2-3-192-15,1 2 0 0,2-1 0 0,0 2 0 0,3-1 0 16,1-1 0-16,3 2 0 0,1 1 0 0,-2 0 0 0,2 0 0 15,1 0 0-15,-1 0 0 0,1 0 0 0,0 0 0 16,0 0 0-16,0 1 0 0,1 2 0 0,-2-3 0 16,-1 2 0-16,-1-2 0 0,-1 4 0 0,2-2 0 15,2 0 0-15,0 0 0 0,1 2 0 0,2-2 0 16,2 0 0-16,2 0 0 0,2 0 192 0,1-2 0 16,4 0 0-16,-1 0 0 0,4 0 48 0,3-2 0 15,0 0 0-15,2 0 0 0,1 2-64 0,1-2-16 16,1-2 0-16,0 2 0 0,1 0-160 0,0 2 0 15,0 0 0-15,0 2 0 0,1-2 0 0,-1 0 0 0,0 2 0 16,1-1 0-16,-1-1 0 0,0 0 0 0,0 0 0 16,0 0-176-16,-2 24 176 0,1-20 0 0,0 2 0 0,-2 0 0 15,2 0 0-15,-2 0 0 0,1 2 0 0,-2-2 0 16,2 0 0-16,-1 0 192 0,1 0-64 0,-2 2 0 16,2 1 48-16,-1-1 16 0,1 2 0 0,-2 2 0 15,1 2-192-15,0 2 0 0,-1 3 0 0,-1 3 0 16,1 3 0-16,-2 4 0 0,1 8 0 0,-2 8 0 0,1 8 0 15,-2 4 0-15,1 4 0 0,-2-1-176 0,2-3 176 0,-1-4-128 16,1-6 128-16,2-2-128 0,0-4 128 0,0 1 0 16,0-2 0-16,1 1 0 0,1 0 144 0,-2-3-144 15,1-1 192-15,-1-4-192 0,1-1 128 0,1-1-128 16,0-7 0-16,2-1 0 0,-2-4 0 0,2 1 0 16,0-2 0-16,0-2 0 0,0 0 0 0,-1-4 0 15,1 4 0-15,0-3 0 0,-2 0 0 16,1-1 0-16,-2 1 0 0,2 0 0 0,-1 2 0 0,0 1 0 15,0-1 0-15,-1 3 0 0,2 0 0 0,-2 3 0 16,2-1 0-16,-2-2 0 0,0 1 0 0,1-2 0 0,0 2 0 16,1-4 0-16,-1-2 0 0,1 2 0 0,0-4 0 15,0 0 0-15,1-1 0 0,1-4 0 0,0 1 0 0,0-1 0 16,1-2 0-16,0-4 0 0,2 2 0 0,0-1 0 16,2 2 128-16,0-3-128 0,1 0 0 0,1 0 0 15,-1 2 224-15,1-2-64 0,2 0-16 0,0 0 0 16,0 0-144-16,4 0 0 0,2 0 0 0,-1 0 128 15,3 0-128-15,0 1 0 0,1 2 0 0,3-3 128 16,0 0-128-16,0 1 192 0,2 2-192 0,1 3 192 16,2-4-192-16,3-1 0 0,3 4 0 0,1-3 0 15,4 3 0-15,2-5 0 0,3 0 0 16,4-3 0-16,-3 3 128 0,5-2-128 0,4 0 192 0,4 2-64 0,-1-2-128 0,3-1 0 16,-1 2 0-16,3-4 128 0,-1 2-128 0,3 0 0 15,0 2 0-15,2 1 128 0,-1 4-128 0,-1-1 0 16,-2 3 0-16,1-1 0 0,-2-1 0 0,-2 0 0 15,0 0 0-15,3 1 0 0,1-2 0 0,1 0 0 16,0 0 0-16,0 0 0 0,0-3 0 0,-2-3 0 16,3 0 0-16,0 0 0 0,3 0 0 0,-4 0 0 15,0 1 128-15,-2-2-128 0,1 3 0 0,-2-4 0 16,0 3 0-16,-3 0 0 0,-1 2-128 0,-6 0 128 0,-1 0 0 16,-2 2 0-16,-1 0 0 0,-3 0 0 0,-5-2 0 15,-3 3 0-15,-2-3 0 0,-3 1 0 0,-3 1 0 0,-4-2 0 16,0 2 0-16,-3 0 0 0,-2-2 160 0,-1 3-160 15,0-3 0-15,-2 0 0 16,0 0 0-16,-2 0 0 0,2-3 240 0,-1 3-64 0,-1-2-16 0,1 0 0 16,-1-1-160-16,-1 0 160 0,0-1-160 0,-3 2 160 15,1-2-160-15,-3 2 0 0,0-2 0 0,-2-2 0 16,1 2 0-16,-3-1 0 0,1 2-176 0,-1-1 176 16,-1-1 0-16,2 1 128 0,-2-2 0 0,0-1 0 0,0-2 64 15,-1-1 0-15,0 0 16 0,0-2 0 16,-1-1 0-16,0-1 0 0,-2-4 0 0,2 0 0 0,0 2 48 0,1-7 0 15,0 1 0-15,1-3 0 0,2-3-32 0,-1-3 0 16,2-1 0-16,-3-5 0 0,2 1 32 0,-1-2 16 16,1-2 0-16,-2 0 0 0,-1 0-80 0,0-1-32 15,-1 0 0-15,-1-1 0 0,0 2-32 0,-1-2-128 16,0-1 192-16,-2-1-64 0,-1-1-128 0,-1 1 192 16,1-1-192-16,-1-2 192 0,-1 2-192 0,0-2 0 0,0 0 0 15,0 2 128-15,-2-5-128 0,0-3 0 16,-1 2 0-16,0 3 0 0,1 0 0 0,1 7 0 0,0 0 0 0,1 7 0 15,2 2 0-15,-2 1 0 0,2 2 0 0,0 1 0 32,0 3 0-32,1 2 0 0,-2 0 0 0,2 5 0 0,1 2-256 0,-1 1 32 0,1 5 0 0,0 0 0 31,2 1-160-31,-1 1-48 0,2 3 0 0,0 2 0 0,1 0-464 31,1 0-80-31,0-1-32 0,5-1 0 0</inkml:trace>
</inkml:ink>
</file>

<file path=ppt/ink/ink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15:19.789"/>
    </inkml:context>
    <inkml:brush xml:id="br0">
      <inkml:brushProperty name="width" value="0.05292" units="cm"/>
      <inkml:brushProperty name="height" value="0.05292" units="cm"/>
      <inkml:brushProperty name="color" value="#FF0000"/>
    </inkml:brush>
  </inkml:definitions>
  <inkml:trace contextRef="#ctx0" brushRef="#br0">15661 7119 25791 0,'0'-1'2304'0,"0"1"-1856"16,0-3-448-16,0 3 0 0,-1 0 208 0,-1 0-48 15,0-2-16-15,-3 0 0 16,-2 0-1024-16,-6 0-208 0,-4 0-32 0,-5-1-16 0,-6 0 992 0,-2 1 144 16,-6-2 128-16,-5 1-128 15,-5 2 704-15,-7-1 32 0,-11-1 16 0,-7 2 0 0,-2-1 592 0,-5 2 112 0,-3-3 16 16,-7 3 16-16,-6 0-176 0,-4 3-32 0,1-1-16 16,0-1 0-16,4 4-528 0,-3-4-96 0,-4 4-32 0,2-1 0 15,5 2-256-15,6-2-48 0,4 0-16 0,2 1 0 16,5-2-288-16,1 4 0 0,6-1 0 0,5-3 0 15,3 4 0-15,9-1-192 0,8-2 16 0,7-1 16 32,7 2-464-32,10-4-80 0,8 2-32 0,9-1 0 0,10 0 128 15,9 0 32-15,12-2 0 0,12 0 0 0,9 0 320 0,13 0 64 0,12-4 0 0,14 2 16 16,7 2 368-16,7-4 64 0,5 2 0 0,11-2 16 0,9 0-144 16,7-1-128-16,5 2 192 0,5-4-192 0,3 1 0 0,0 0 0 15,3-1 0-15,-7 0 0 0,-12 1 128 0,0-2-128 16,0 0 0-16,-9-3 0 0,-19 1 240 0,-5-2-64 15,-8 1-16 1,-12-2 0-16,-12 5-1328 0,-14-5-272 0,-13 6-48 16,-14-4-16-16,-9 3-352 0,-13 2-80 0,-11 0-16 0,-15 0 0 15,-14 0 2480-15,-14-1 496 0,-13 1 112 0,-19 3 16 16</inkml:trace>
  <inkml:trace contextRef="#ctx0" brushRef="#br0" timeOffset="1165.42">12443 9185 25791 0,'-7'-6'2304'0,"1"1"-1856"15,2 1-448-15,0 3 0 0,2-1 1184 0,-3-1 144 16,-4 0 16-16,-6-7 16 0,-6-3-880 0,-3-2-176 16,-6 2-48-16,-2 0 0 0,-3 0 432 0,-2 4 80 15,-2 3 0-15,-3-1 16 0,-3 4-224 0,-6-1-48 16,-3 2-16-16,-8-1 0 0,-3 2 240 0,-10 1 48 15,-9 4 16-15,-6-4 0 0,-3 2-224 0,-4 2-64 0,-9 2 0 0,0-2 0 16,6 5-272-16,1-3-64 0,-2 0-16 16,-1 4 0-16,0-4 48 0,8 4 16 0,7 0 0 0,8-1 0 15,7 0-80-15,4 1-16 0,5-1 0 0,6 1 0 16,7-3-128-16,5 2 0 0,7 0 0 16,7-2 0-16,5 2-128 0,5-2 128 0,6 2-160 0,8-6 160 15,3 4-320-15,9-4 16 0,6 2 16 0,10-1 0 16,10-1-208-1,12-3-32-15,15-3-16 0,13-3 0 0,4 0 544 0,20-4 320 0,17-3-32 0,10-1-16 0,1 0 48 16,14-6 16-16,12 2 0 0,8-5 0 0,0 5-176 0,-7-3-32 16,-4 4-128-16,14-2 192 0,13-1-192 0,-6 3 0 15,-9 3 0-15,-11 2 0 16,-5 2 0-16,-17 1 0 0,-14 2 0 0,-13 1 0 16,-13 3 0-16,-14 3 0 0,-13 3 0 0,-17 3 0 15,-15-2-656-15,-15 2-32 0,-12 0 0 0,-17 1-11280 16,-14 5-2272-16</inkml:trace>
</inkml:ink>
</file>

<file path=ppt/ink/ink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22:00.614"/>
    </inkml:context>
    <inkml:brush xml:id="br0">
      <inkml:brushProperty name="width" value="0.05292" units="cm"/>
      <inkml:brushProperty name="height" value="0.05292" units="cm"/>
      <inkml:brushProperty name="color" value="#FF0000"/>
    </inkml:brush>
  </inkml:definitions>
  <inkml:trace contextRef="#ctx0" brushRef="#br0">18260 9274 10127 0,'-38'3'896'0,"7"-2"-704"0,11 1-192 0,9-2 0 16,1 3 352-16,-10-3 32 0,-18 1 16 0,-19 2 0 15,-5-2-128-15,7-1-16 0,18-4-16 0,18 0 0 16,17-4 848-16,16-2 160 0,17-4 32 0,16-1 16 15,18 2 64-15,15-4 16 16,18-1 0-16,13 2 0 0,9-1-896 0,10 1-176 0,11 0-48 16,5 0 0-16,-2 1 0 0,3 1 0 0,5-1 0 0,8 2 0 0,4-3-256 15,-4 1 160-15,-10 1-160 0,-12 2 128 16,-6 3 304-16,-15 2 48 0,-16-6 16 0,-16 5 0 16,-10 0 304-16,-16 2 64 0,-13 2 16 0,-17 0 0 0,-14 2 1136 0,-11 2 224 15,-10 0 64-15,-15 0 0 0,-11 0-736 0,-18 2-144 16,-15 0-16-16,-27 4-16 0,-22 4-656 0,-22-1-128 15,-11 1-32-15,-17 0 0 0,-13 6-576 0,-12 2 0 16,-8 1-192-16,-14-1-19456 16</inkml:trace>
</inkml:ink>
</file>

<file path=ppt/ink/ink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25:43.965"/>
    </inkml:context>
    <inkml:brush xml:id="br0">
      <inkml:brushProperty name="width" value="0.05292" units="cm"/>
      <inkml:brushProperty name="height" value="0.05292" units="cm"/>
      <inkml:brushProperty name="color" value="#FF0000"/>
    </inkml:brush>
  </inkml:definitions>
  <inkml:trace contextRef="#ctx0" brushRef="#br0">13661 7716 44639 0,'2'-10'976'0,"4"0"208"0,1 2 32 0,4 2 48 0,2 4-1008 0,4 0-256 0,8 2 0 0,16-6 0 0,25-3 0 0,33-2-160 15,25-1 32-15,16 2 0 0,3 1 0 0,3 3 0 0,1 0 0 0,-2 2 0 16,-3-2-320 0,-3 0-48-16,-5-4-16 0,1 1 0 15,-1-1-1536-15,-3 0-320 0,-4 0-64 0,-4-2-16 0,-5 1 128 16,-2 0 16-16,1 0 16 0,-11-1 0 0,-8 0 1824 0,-12 1 464 0,-5 6 0 0,-10-1-128 15,-6 1 1360-15,-12 1 288 0,-11 0 48 0,-12 4 16 16,-9 0 576-16,-9 0 112 0,-6 4 32 0,-7 0 0 16,-4 5-1488-16,-9 0-304 0,-4 6-48 0,-8 1-16 0,-6 3 80 15,-8 1 16-15,-3-1 0 0,-5 2 0 0,-6 4-224 0,-2-3-32 16,-1 4-16-16,-4-3 0 0,-3 1-272 0,3 2 0 16,4-1 0-16,5 0 0 15,7 1 0-15,4-1 160 0,5 1-160 0,4-1 128 0,1 3 80 0,0 6 16 16,0 8 0-16,0 5 0 0,2 7-224 0,1 6 176 15,4 3-176-15,1 1 160 0,5 3-160 0,5 1 160 32,5-3-160-32,4 4 160 0,7 3-160 0,4-2 0 0,5 2-160 0,4-2 160 15,3-7-208-15,2 4 48 0,5 5 16 16,0-3 0-16,1 2 144 0,-1-8 0 0,-1 0-144 0,-2 0 144 16,-3-6 0-16,0 0-176 0,-2-1 176 0,1-1-128 0,-3-5 128 0,-1-3 0 15,0 0 0-15,0-7-128 0,-2 1 128 0,-1-7 0 0,1 0 0 0,-4-8 0 16,-2 0 128-16,-2-4-128 0,-1 0 128 0,-4-1-128 15,-2-2 144-15,-1 1-144 0,-4-2 192 0,-1-2-192 16,-3 3 160-16,-3-3-160 16,-4-2 128-16,-5 0-128 0,-4-1 256 0,-4-1-16 0,-3-1-16 15,-10 0 0-15,-5-1-224 0,-8 0 0 0,-7-1 128 0,-6 1-128 16,-5-3 128-16,-4 4 0 0,-7-1-128 0,-3 0 192 16,-6-1-16-16,-2 1-16 0,-4-1 0 0,0-2 0 0,-2-1 64 15,1-2 16-15,2-1 0 0,-2-4 0 0,4-5-240 0,0-7 0 16,-4-3 0-16,-4-10-20992 15</inkml:trace>
</inkml:ink>
</file>

<file path=ppt/ink/ink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2:24:25.353"/>
    </inkml:context>
    <inkml:brush xml:id="br0">
      <inkml:brushProperty name="width" value="0.05292" units="cm"/>
      <inkml:brushProperty name="height" value="0.05292" units="cm"/>
      <inkml:brushProperty name="color" value="#FF0000"/>
    </inkml:brush>
  </inkml:definitions>
  <inkml:trace contextRef="#ctx0" brushRef="#br0">25207 8431 911 0,'0'-1'0'0,"0"1"0"0,1 0 0 0,-1-3 0 0,3 6 336 0,-3-6-16 0,1 1 0 0,0-2 0 0,2 0-320 0,-1 1 0 0,2-4 0 0,-2 1 128 0,0 0-128 0,0 1 0 0,-1 1 0 0,-1 1 0 0,2-1 0 0,-2 2 0 0,0-2 0 0,0-1 0 0,0 4 0 0,0-2 0 0,0-1 0 16,0 2 0-16,-2 1 352 0,2-2 96 0,-1 1 32 0,0 2 0 0,0 0 624 0,-1-1 128 16,1 1 32-16,1 0 0 0,0 0-16 0,0 0 0 0,0 0 0 15,0 0 0-15,0 0-128 0,0 0-32 16,0 0 0-16,0 0 0 0,-20-3-96 0,18 3-32 0,-1 0 0 0,0 0 0 15,1 0-64-15,0 0-32 0,0 0 0 0,-1 3 0 16,1-3-160-16,0 0-48 0,0 1 0 0,1-1 0 16,-1 2-48-16,1-2-16 0,0 3 0 0,1-2 0 15,0 1-80-15,-1 0 0 16,1 0-16-16,0 1 0 0,0-3-368 0,0 3-128 0,0 0 0 0,0 1 144 16,0-2 48-16,1-1 16 0,-1 4 0 0,0-1 0 0,1 0-208 15,0-2 176-15,2 2-176 0,-1 0 160 0,2 0-160 0,-1-2 0 31,1 0 0-31,1 2-9200 0,2-2-1712 16</inkml:trace>
  <inkml:trace contextRef="#ctx0" brushRef="#br0" timeOffset="3257.31">21502 11281 3679 0,'-1'2'320'0,"1"0"-320"0,0-2 0 0,-1 0 0 0,1 0 704 0,-1 2 64 0,-1-2 0 0,1 4 16 0,-1-1 16 0,-1 0 0 0,1 0 0 0,-1-2 0 0,1 2-384 0,1-2-80 0,-1 1-16 0,1-2 0 0,1 3-176 0,-1-3-144 0,0 0 192 0,1 0-192 31,0 0 384-31,1 0-16 0,-1 0-16 0,0 0 0 0,0 0-224 0,0 0-128 0,0 0 128 0,0 0-128 31,21-5 0-31,-16 4 0 0,2-2-192 0,-1 2-5232 0</inkml:trace>
  <inkml:trace contextRef="#ctx0" brushRef="#br0" timeOffset="4391.84">21494 11237 4607 0,'-2'0'400'0,"1"-3"-400"15,1 3 0-15,-1 0 0 0,1 0 640 0,0 0 32 0,-1 0 16 0,0-2 0 0,-2 2 208 0,2-1 32 0,0-2 16 0,1 3 0 0,0 0-528 0,0 0-96 0,0 0-32 0,0 0 0 0,0 0-288 0,0 0 128 0,0 0-128 0,0 0 0 0,0 0 192 0,0 0-192 16,0 0 192-16,0 0-192 0,0 0 384 0,0 0-48 15,0 0 0-15,0 0 0 16,0 0-32-16,0 0-16 0,0 0 0 0,0 0 0 16,0 0-288-16,0 0 0 0,3 22 128 0,-3-19-128 0,2-2 0 0,-2 2 0 15,1 0 0-15,-1 0 0 0,1-1 0 0,0 2 0 16,0-2 0-16,1 2-144 0,-1 0 144 0,0 0 0 0,2 0 0 16,-2 3 0-16,1-4 0 0,0 4 0 15,0-4 0-15,-1 3 0 0,2-2 0 0,-3 1-128 0,1 1 128 0,0-2-128 16,1-3 128-16,-1 2 0 0,0-1 0 0,0-2 0 15,0 1 0-15,1-2 0 0,-1 1 0 0,1-2 0 16,1-2 0-16,-1 0 0 0,2-2 0 0,0-3-6208 16</inkml:trace>
  <inkml:trace contextRef="#ctx0" brushRef="#br0" timeOffset="5996.58">25150 15792 911 0,'1'0'0'0,"-1"-2"0"0,2 2 0 15,-2-3 0-15,1 2 928 0,-1 1 96 0,2-3 32 0,1-2 0 0,-1 1 256 0,2-2 48 0,0-1 16 0,-1 4 0 0,2-1-432 0,-1 4-96 0,1 0-16 0,0 0 0 0,1 5-672 0,-1 0-160 0,0-1 0 0,0-1 0 0,0 2 0 16,-1 2 0-16,1-4-160 0,-2 3 160 0,1-4 0 0,1 3 224 16,-1-2-32-16,-1 0 0 0,2-2 496 0,-1 1 80 15,2 0 32-15,0-1 0 16,1 3-368-16,-1-3-80 0,-1 1-16 0,1 1 0 0,0-2-336 0,-1 2-128 15,1-3 0-15,-1 2-7376 0</inkml:trace>
</inkml:ink>
</file>

<file path=ppt/ink/ink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5:28:16.343"/>
    </inkml:context>
    <inkml:brush xml:id="br0">
      <inkml:brushProperty name="width" value="0.05292" units="cm"/>
      <inkml:brushProperty name="height" value="0.05292" units="cm"/>
      <inkml:brushProperty name="color" value="#FF0000"/>
    </inkml:brush>
  </inkml:definitions>
  <inkml:trace contextRef="#ctx0" brushRef="#br0">24133 14850 19343 0,'-4'0'1728'0,"0"-2"-1392"0,2 2-336 0,0-3 0 0,1 2 1120 16,0 1 160-16,-2-3 16 0,-1-3 16 0,-1 0-672 0,-2-1-128 0,1 0-16 0,2 1-16 0,3 0 32 0,-1 4 16 16,1 0 0-16,1 0 0 0,-2 2 240 0,2 0 32 15,2 0 16-15,-1 2 0 0,1 0 64 0,2 1 16 16,1 2 0-16,1-1 0 15,0 2-192-15,0 0-48 0,2 1 0 0,-1 0 0 0,1 2-224 0,-2-1-48 16,0 0-16-16,-1 2 0 0,1 1-240 0,-2-1-128 16,1 0 160-16,-1-1-160 0,-1 4 384 0,1-1-32 31,-2 2 0-31,2 1 0 0,-3 1-80 0,2-1-16 16,-2 4 0-16,-1 0 0 0,1 3-256 0,-2 0 0 0,0 3 0 0,-2 1 0 15,2 0 0-15,-3 1 0 0,1-5 0 0,-1 4-144 16,0 3 144-16,-1-4 0 0,2 1 128 15,-2-2-128-15,0-1 0 0,0 1 0 0,0-4 0 16,0 2 0-16,-1-2 192 0,0 1-48 0,-1-1 0 0,1 1 0 16,-1-2-144-16,-1 0 0 0,1-3 0 0,0 0 128 15,0-1-128-15,2-2 0 0,0-3 0 0,1-1 0 16,0 0 144-16,0-3-144 0,2-1 160 0,-1 0-160 16,1 1 128-16,-1-2-128 0,2-1 0 0,-1 0 144 15,-1 0-144-15,2 0 0 0,0-3 0 0,1 4 0 0,0-4 0 16,-2 3 0-16,4-3 0 0,-1 0 0 0,3 0 0 15,-2 0 0-15,2 0 0 0,-4 0 128 0,0 0-128 0,0 0 160 16,0 0-160-16,23-7 160 0,-17 7-160 0,1-2 160 16,-1 2-160-16,0 0 160 0,1 0-160 0,2 0 0 15,0 2 0-15,1-2 0 0,-1 2 0 0,3 0 0 16,-1-2 0-16,1 0 0 0,2 3 0 0,0-3 0 16,1 1 0-16,1 1 0 0,0-2 0 0,2 0 0 15,-1 0 0-15,2 0 0 0,-1 0 0 0,3-2 0 0,-2 1 0 16,2 1 0-16,0 0 0 0,1 0 0 0,-1 0 0 15,1 0 0-15,1 0 0 0,-1 1 0 0,-2 1 0 0,-2 1 0 16,1-2 0-16,-2 2 0 16,-2-1 0-16,1 2 0 0,-1-2 0 0,1-2 0 0,-3 1 0 0,2-1 0 15,-1 0 0-15,0-1 0 0,-1 1 0 0,-1-2 0 16,1-2 128-16,-2 2-128 0,0-1 128 0,-1 2-128 16,0-2 0-16,-1 1 0 0,-2 1 0 0,0 1 0 15,1-3 0-15,-2 3 0 0,1-2 0 0,0 2 0 16,0 0 0-16,-1 0 0 0,0 0 0 0,1 0 0 15,0 0 0-15,-1 2 0 0,-1-2 0 0,0 3 0 0,0-3 0 16,-1 3 0-16,-2-3 0 0,1 3 0 0,-1-2 0 0,-1 2 0 16,2-1 0-16,-3-2 0 0,1 1 0 0,-1 2 0 15,1-3 0-15,-1 2 0 0,0-2 0 0,0 0 0 16,2 0 0-16,-2-2 0 0,0 2 0 0,1-3 0 16,1 0 0-16,2-1 0 0,-4 4 0 0,0 0 0 15,16-16 0-15,-10 10 0 0,2 1 0 0,-1-2 0 16,0 4 128-16,0-1-128 0,0 0 0 0,-2-1 0 15,1 4 0-15,-1-1 0 0,-1 2 0 0,-2-3 0 16,1 3 0-16,-3 0 0 0,2 3 0 0,-2-3 0 0,2 0 0 16,-2 2 0-16,1-2 192 0,-1 1-32 0,0-1-16 0,1 0 0 15,-1 0-16-15,0 0 0 0,0 0 0 0,0 0 0 16,0 0-128-16,0 0 128 16,16-13-128-16,-11 7 128 0,0-1-128 0,0 1 128 15,1 0-128-15,0-4 128 0,0 1-128 0,-1 0 128 16,2 0-128-16,-2-1 128 0,-1-2-128 0,1 1 0 0,-1-4 144 0,0 1-144 15,-2-1 192-15,1-3-48 0,-2-1 0 0,0 2 0 16,-1-2 96-16,0-3 16 0,-1 0 0 0,0 0 0 16,1-1-48-16,-1-1 0 0,-1 1 0 0,1 1 0 15,0 0-48-15,0 1-16 0,-1 1 0 0,0 1 0 0,-1 0-144 0,2 0 0 16,-1 1 0-16,-1-2 0 0,2 4 0 0,-1-3 0 31,0 1 0-31,1 1 0 0,0 1 0 0,0 0 0 0,-1-1 0 0,1 1 0 0,0 0 0 0,0 0-144 31,-2 0 144-31,2 0-160 0,-2 3 160 0,1-3 0 0,0 4 0 0,-1-3 0 0,1 1 0 0,-2 2 0 16,1 2 0-16,1 0 0 16,-1 2 0-16,1-1 0 0,1 2 0 0,1 0 0 0,0 1 0 0,-1 0 0 0,2 0 0 15,-1 2-128-15,1-2 128 0,0 0 0 0,0 2 0 0,2-2 0 16,-2 0 0-16,2-1 0 0,-2 4 0 0,0-2 0 16,0 4 0-16,1-4 0 0,-2 3 0 0,1-1 0 15,-1 3 0-15,0-3 0 0,0 3 0 0,0-2 0 16,0 0 0-16,0 2 0 15,0 0 0-15,1-2 0 16,-1 2 0-16,0-4 0 0,1 2 0 0,-1-1 0 16,2 2 0-16,-2-3 0 0,1 2 0 0,0-1-128 15,0 2 128-15,0-1 0 0,2-1 0 0,-2 2 0 0,0-1 0 0,1 2 0 16,-1-3 128-16,0 2-128 0,-1 1 0 16,0 0 0-16,0 0 0 0,0 0 0 0,-1-3 0 0,0 3 0 15,-1 0 0-15,0 0 0 0,-1 0 0 16,0 0 0-16,-1 0 0 0,-2-2 0 0,0 2 0 0,-2-1 0 15,0 1 0-15,-2-3 0 0,-1 1 0 0,-2 2 0 16,0-2 0-16,-2 2 0 0,-1 0 0 0,-2 2 0 16,-1-1 0-16,-2 0 0 0,-2 2 0 0,0 0 0 15,-1 0 0-15,-2 1-128 0,-1 2 128 0,1-4 0 16,-1 3 0-16,0 0 0 0,0 1 0 0,-1-2 0 16,1-2 0-16,1 2 0 0,1-4 0 0,2 3 0 15,1-3 0-15,2-3 0 0,3-1 0 0,-1 0 0 0,1-3 0 16,0 0 0-1,1-5-576-15,0-2-192 0</inkml:trace>
  <inkml:trace contextRef="#ctx0" brushRef="#br0" timeOffset="1321.67">24743 14541 10127 0,'-12'9'896'0,"3"-2"-704"0,1-1-192 0,2-3 0 0,1 0 832 0,2 0 128 16,-1 1 16-16,-3 2 16 0,-4 0-736 0,-5 6-256 15,-2-2 144-15,0 0-16 0,2-1-128 0,2-3 0 16,2 1-128-16,2 0 128 0,1-1 0 0,2 0 0 15,1 0-160-15,1-2 160 0,0 0 0 0,0-2-144 16,1 0 144-16,-1-2 0 16,2 0-160-16,0-2 160 0,-1-2-128 0,1 2 128 15,1-1-704-15,1-2-96 0,2 0-16 0,2-2 0 0,-2 1 576 0,3 0 240 0,-2-3-192 0</inkml:trace>
  <inkml:trace contextRef="#ctx0" brushRef="#br0" timeOffset="1734.02">24570 14639 7647 0,'6'0'160'0,"-2"0"32"0,0 0 16 0,-2-3 32 0,1 3-240 0,-2-1 0 0,2 1 0 0,0-1 0 16,3-1 416-16,2 2 32 0,2-2 16 0,0 2 0 0,-3-1-288 0,0 1-176 16,-2 1 192-16,0 1-192 0,-2 1 960 0,-2 1 96 15,-1-1 16-15,-1 1 0 0,1 1-624 0,-1-1-112 16,-1-1-16-16,1 0-16 16,1-1-304-16,-1 0 0 0,1 0 0 0,0-2 0 0,0 0 192 0,0-2 64 15,1 0 32-15,-1 0 0 0,0 2 448 0,0 0 96 16,0 0 0-16,0 0 16 0,0 0-432 0,0 0-96 31,-10-16 0-31,4 11-16 0,1 4-80 0,-2 1-16 0,-2 0 0 0,-1 0 0 0,-2 1 176 0,-1 1 48 16,-1 5 0-16,-3-4 0 0,-1 3 160 0,-2-1 48 31,-2 3 0-31,0-2 0 0,1-2 192 0,-3 2 32 0,2-1 16 0,-2 0 0 0,2 1 448 0,0 0 80 0,1-1 32 16,0-1 0-16,1 0-32 0,0-1 0 0,2 0 0 31,0-1 0-31,1-2-736 0,2 0-160 0,0 0-16 0,2-2-16 15,2-1-480-15,0 2 0 0,1 1 0 0,1-2 0 16,0 2 0-16,2-2 0 0,-1 2 0 0,1 0 0 16,1 0-128-16,0 0 128 0,-2 2 0 0,2 0 0 15,0-1-192-15,-1 2 64 0,0-1 128 0,0 2-208 16,1 0 208-16,1 1 0 0,-1-2-160 0,2 3 160 0,0-2 0 0,2 0 0 16,0 1 0-16,2-4 0 0,2 4-256 0,1-4-96 15,1 2-16-15,1-3 0 16,1 0-592-16,2-3-112 0,2 2-16 0,-1-1-14400 15</inkml:trace>
  <inkml:trace contextRef="#ctx0" brushRef="#br0" timeOffset="2082.42">24218 14693 12895 0,'-14'3'576'0,"3"-2"112"0,1 1-560 0,4-2-128 0,1 0 0 0,3 0 0 0,-2 0-192 0,-1 3-80 15,-5-3-16-15,-1 0 0 16,0 0-1008-16,2 0-208 0,2 0-32 0,3 0-16 16,3 0 656-16,1 0 128 0,2-3 16 0,3-3 16 0</inkml:trace>
  <inkml:trace contextRef="#ctx0" brushRef="#br0" timeOffset="22230.23">20461 10476 28559 0,'-1'-1'2544'0,"0"1"-2032"16,1-2-512-16,0 2 0 0,1 0 304 0,-1 0-48 16,1-4 0-16,0 1 0 0,2 0 0 0,-1-1-16 15,3-1 0-15,-1 1 0 0,0 1 624 0,1 0 128 0,-2-1 32 16,0 4 0-16,1 0-320 0,-2 0-64 0,1 0-16 0,-2 4 0 16,0-1-368-16,-1 3-64 15,1 0 0-15,-2 1-16 0,0 3-176 0,0 3 0 0,-2 3 144 0,-2 0-144 16,1 1 224-16,-2 3-32 0,0 2 0 0,-3-1 0 31,1 1 128-31,-2 2 32 0,0 1 0 0,1-1 0 0,1 2-80 0,0-1-16 0,2 4 0 0,1-6 0 16,0 1-112-16,3 1-16 0,-1 0-128 0,2-1 192 15,-2 3-16-15,2-1-16 0,0 0 0 0,-1 2 0 0,0 1-160 16,0-1 0 0,-2 1-160-16,0-1 160 0,-1 3 0 0,1-5 0 0,-3 1 0 0,0-1 0 0,1-4 0 15,0-6 0-15,1 1 0 0,-2-5 0 0,2-2 256 0,2-2 0 16,-1-1 0-16,2-4 0 0,0 2-32 0,1-5-16 31,1 2 0-31,0-2 0 0,1-2-208 0,2 2 0 16,-1-2 128-16,3-1-128 0,0 2 0 0,0-1 0 15,1-1 0-15,1 2 0 0,0-2 0 0,2 3 0 16,0-2 0-16,1 1 0 0,3 1 0 0,0 0 0 0,3 0 0 16,2 0 0-16,2 0 0 0,1 0 128 0,2 3-128 15,3 0 0-15,1 1 0 0,2-1 0 0,0 4 0 0,0-1 0 16,-1 0 0-16,-1 0 0 0,1 0 0 0,-4-3 0 15,1 0 0-15,-1 1 0 0,2-4 0 0,-2 0 0 16,2-2 0-16,-1 0 0 0,1 0 0 0,1-2 0 16,0 2 0-16,1 1 176 0,-1-4-176 0,0 1 160 15,0 1-32-15,-1 2-128 0,0-4 192 0,-1 2-64 16,0-1-128-16,-3 0 0 0,-1 2 0 0,-1-2 0 16,-2 1 0-16,1 0 0 0,-3 0 0 0,0 1 0 15,-1 1 0-15,-2-3 0 0,0 4 0 0,0-3 0 0,1 3 0 16,-2-2 0-16,2 2 0 0,-3 0 0 0,0 0 0 0,0 0 0 15,-1 0 0-15,-1-1 0 0,-2 1 0 0,1 0 0 16,-1 0 0-16,-1 0 0 0,2-3 0 0,-1 3 0 16,0 0 0-16,2 0 0 0,0-2 128 0,-1 0-128 15,1 2 128-15,0-2-128 0,1 2 128 0,-2-4-128 16,1 4 128-16,0-2-128 0,-2 2 0 0,0-3 0 16,1 2 0-16,-1 1 0 0,-1 0 128 0,-1-2-128 15,-1 2 0-15,1 0 128 0,-2 0-128 0,-1-2 192 16,-1 2-192-16,0 0 192 0,-1 0-192 0,0 0 0 0,0-2 0 15,0 2 128-15,0-3 0 0,0 2 0 0,0 1 0 0,0 0 0 16,0 0 64-16,0 0 0 0,0-21 0 0,-1 14 0 16,2 1-64-16,-1-6 0 0,0 1 0 0,0-1 0 15,2 0 48-15,-2-3 0 0,2-1 0 0,-1 0 0 16,2-4-32-16,1-2 0 0,-2-1 0 0,2 0 0 16,-2-1-144-16,0 0 160 0,0-1-160 0,0 1 160 15,0 2-160-15,-1-3 0 0,-1 3 0 0,0 0 0 0,0 1 0 16,0-1 0-16,0 2 0 0,-1-2 0 0,1-1 0 0,-2 1 0 15,1 0 0-15,0-3 0 0,0 4 0 0,-2-1 0 16,2-1 0-16,-1 4 0 16,0 3 0-16,0-3 0 0,-1-3 0 0,0 0 0 15,1-1-128-15,0 2 128 0,1 1 0 0,1 4 0 0,-2 0 0 0,1 2 0 16,0 1-144-16,1 3 144 0,0 0 0 0,0 0 0 16,0 4 0-16,1 0 0 0,0 0 0 0,1 2 0 15,-1-2 0-15,0 4 0 0,0-2 0 0,1 1 0 16,-2 3 0-16,0-2 0 0,0 1 0 0,0 1 0 15,-2 0 0-15,0 0 0 0,-1 0 0 0,1 0-128 16,-3 0 128-16,0 1 0 0,0 1 0 0,-1-2 0 0,-1 3 0 16,-1 1 0-16,1-2 0 0,-2-1 0 0,0 4 0 0,0-1 0 15,-1-3 0-15,-1 2 0 0,-2 0 0 0,1 0 0 16,-2-1 0-16,-1 2 128 0,-1-2-128 0,0 0 0 16,-1 3 0-16,-3-4 0 0,-1 3 0 0,-2 1 0 15,-2-2 0-15,-1 1 0 0,-1 1-144 0,-1-1 144 16,1-1 0-16,-2 0 0 0,-1 1 0 15,-1-2 0-15,-1 2 0 0,-2-2 0 0,-1 2-128 0,-4-2 128 0,2 2 0 16,-2 2 0-16,-3 2 192 0,1 0-192 0,-3 1 0 0,2 1 0 16,0-3 0-16,-1 2-144 0,1-2 144 0,-1 2 0 31,-4-3 0-31,0 3 0 0,2 1 0 0,1-3 0 0,-1 2 0 0,3 1 128 16,3-4-128-16,2 0 0 0,2 0-176 0,2-5 176 15,-1 4-448 1,2-5 16-16,0 0 0 0,1-6-20032 0</inkml:trace>
  <inkml:trace contextRef="#ctx0" brushRef="#br0" timeOffset="28698.25">24104 7542 1839 0,'1'-3'160'16,"-1"2"-160"-16,0 1 0 0,0 0 0 0,2 0 832 0,-2 0 128 0,0 0 16 0,1-2 16 31,0 2-1200-31,-1 0-240 0,0 0-64 0,0 0 0 0,0 0 512 0,0 0 0 0,0 0 208 0,0 0-64 16,0 0 1136-16,0 0 240 15,-23-7 32-15,18 7 16 0,0 0 992 0,0 0 192 16,0 3 32-16,0-3 16 0,2 0-48 0,0 0 0 0,1 1 0 0,1-1 0 16,1 0-960-16,1 3-192 0,1-1-32 0,1 2-16 0,0-2-784 15,1 2-176 1,-1 2-16-16,2 0-16 0,0 4-320 0,0 0-64 0,-1 3-16 0,1 0 0 0,-2 4 48 15,0 3 16-15,2 2 0 0,-4 3 0 16,0 1 208-16,1 5 32 0,-1-1 16 0,-1 1 0 0,1 0-256 0,-1-2-48 16,1 5-16-16,-1-5 0 0,0 2-16 0,2-2 0 15,-2-3 0-15,0 1 0 0,0-1-144 0,0-1 192 16,0-2-192-16,0-1 192 0,0-1-192 0,0-2 160 16,0-3-160-16,1 0 160 0,0-2-160 0,-1 1 128 15,0-3-128-15,0 0 128 0,-1-2-128 0,1 0 192 0,-1-1-192 16,-2-3 192-16,2 0-192 0,-2-2 0 0,2-1 0 15,-1 0 128-15,0-3-128 0,1 0 0 0,0 0 0 0,0-3 128 16,-1 1-128-16,1-2 128 0,1 1-128 0,0 3 128 16,0 0-128-16,0 0 160 0,0 0-160 0,-1-23 160 15,1 18-160-15,1 0 0 16,0 3 0-16,2-2 0 0,-1 2 0 0,1-1 0 0,1 2 0 0,-1 1 0 16,3 0 0-16,1 1 0 15,1 2 128-15,1-1-128 0,2 2 0 0,1-2 0 0,2 2 0 0,2 0 0 16,3-2 0-16,0 2 128 0,2-4-128 0,1 3 0 15,-1-3 0-15,0 1 0 0,2-1 0 0,-1 2 0 0,1-2 0 16,0 0 128-16,2 0-128 0,-2 0 0 16,2-2 0-16,0 1 128 0,1-2-128 0,-2-1 0 0,2 2 0 15,-1 1 0-15,2 1 0 0,-1 0 0 0,0 3-128 0,0-1 128 16,-1 3 0-16,-2-2 0 0,0 3 0 0,-1-2 0 16,0 0 0-16,2 1 0 0,-2-2 0 0,-1 0 0 15,0 1 0-15,-1-2 0 0,0 2 0 0,-2-2 0 16,-1-2 0-16,0 0 0 0,-3 2 0 0,0-4 0 15,0 2 0 1,-3-2 0-16,0 2 0 0,0-4 0 0,-1 2 0 0,-1-1 0 16,-1 2 0-16,1-2 0 0,-3 3 0 0,0-2 0 0,0 1 0 0,-1 1 0 0,-1 1 0 15,1 1 0 1,-1 1 0-16,-1 1 0 0,2-1 0 0,-1 2 0 16,1 0 0-16,-1 1 0 0,1 1 0 0,0-1 0 15,0 0 0-15,-1 0 0 0,1-2 0 0,-1 1 0 0,1-1 0 0,-1-2 0 16,0 2 0-16,-1-4 0 0,2 2 0 0,-1-2 0 0,0-2 0 0,1 2 0 15,-1-4 0-15,1 2 0 0,2-2 0 0,-2 1 0 16,1 0 0-16,0-2 0 0,0 1 0 0,-1 0 0 31,1 1 0-31,-2-2 0 0,2 1 0 0,-1 0 0 0,-1-1 0 16,-1 2 0-16,2-1 0 0,-2-2 0 0,1 2 0 0,-2-2 160 16,1 0-160-16,-2-1 160 0,0 1 96 0,0-4 32 15,1 0 0-15,-2-1 0 0,0-2-32 0,-2-2 0 16,1-2 0-16,-1-4 0 0,-2-2-256 0,-1-1 160 15,0-2-160-15,-2-3 128 0,0 1-128 0,-1-1 0 16,-1-3 0-16,-1 1 0 0,2-1 0 0,-2 0 0 16,2 1 0-16,1-1 0 0,1 1 0 0,1 0 0 15,2 1 0-15,1 2 0 0,0 1 0 0,2 1 0 16,0 0 0-16,2 1 0 0,-2-1 0 0,0 1 0 0,1 3 0 16,-2 0 0-16,1-1 0 0,0 1 0 0,0 4 0 0,-2-1 0 15,2-1 0-15,-1 3 0 0,1 1 0 0,-1 0 0 16,0 4 0-16,0-1 0 0,1 0 0 0,0-1 0 15,0 3 0-15,0-2 0 0,1 4 0 0,1-1 0 16,1-3-128-16,-1 3 128 0,2 1 0 0,-2-1 0 16,2 1 0-16,0 0 0 0,-1 2 0 0,0 1 0 15,1 2 0-15,-3-2 0 0,0 3 0 0,0 3 0 16,1-2 0-16,-2 2 0 0,0 0 0 0,-2 2 0 16,1-2-128-16,0 3 128 0,0 1 0 0,1-4 0 0,0 0 0 0,0 0 0 15,-11 22 0-15,7-14 0 0,-1-1 0 0,0 0 0 16,0-1 0-16,-1 0 0 0,1 1 0 0,-1-1 0 15,1 0 0-15,-1-2 0 16,1 2 0-16,-2-4 0 0,1 2 0 0,0 0 0 0,0-2 0 0,-2 2 0 16,1-4 0-16,0 2 0 0,-2 0 0 0,2 0 0 15,-2 1 0-15,-1-3 0 0,1 1 0 0,-2 1 0 16,1 1 0-16,-1-3 0 0,0 0 0 0,-1 1 0 16,-1 1 0-16,1-2 0 0,-2 0 0 0,0 2 0 15,-3-1 0-15,1 0 0 0,-1 2 0 0,-1-3 0 16,-2 3 0-16,-1-3 0 0,0 3 0 0,0-2 0 0,-2 2 0 15,0-1 0-15,-1-1 0 0,1 2 0 0,-1-1 0 0,0 2 0 16,-1-4 0-16,0 2 0 0,-1 2 0 0,0 0 0 16,2-2 0-16,-1 2 0 0,1-2 0 0,2 2 0 15,0-1 0-15,1-2 0 0,1 3 0 0,0-2 0 16,0 2 0-16,3-2 0 0,0 2 0 0,1-2 0 16,0 1 0-16,1-2 0 0,1 2 0 0,1-1 0 15,-1-2 0-15,2 1 0 0,1 2 0 0,-1-3 0 16,1 0 0-16,3 0 0 0,-1 0 0 0,0-3 0 0,2 2 0 15,1 1 0 1,0 0 0-16,-1-2 0 0,1-1 0 0,1 2 0 0,2-2 0 0,-2 1 0 0,1 1 0 0,0 1 0 16,0-3 0-16,1 1 0 0,-1 1 0 0,0-2 0 15,1 3 0-15,-1-1 0 16,0 0 0-16,0-1 0 0,0 2 0 0,0-2 0 0,0 2 0 0,-1-1 0 16,0 1 0-16,1 0 0 0,0 0 0 0,-1 0 0 15,0 0 0-15,0-3 0 0,0 3 0 0,0 0 0 16,1 0 0-16,-1 0 0 0,1 3 0 0,0-3 0 15,0 0 0-15,-1 0 0 0,1 0 0 0,0 0 0 16,-1 0 0-16,2 0 0 0,-1 0 0 0,-1 0 0 16,1 1 0-16,-1-1 0 15,2 2 0-15,-2-2 0 0,1 3 0 0,-2-2 0 0,1 2 0 0,-1-2 0 0,1 1 0 0,0 1 0 16,0 0 0-16,1 0 0 0,2 1 0 0,-1-2 0 16,2 2 0-16,0-2 0 0,1 3 0 0,0 0 0 15,2 1 0-15,0-2 0 0,1 3 0 0,0 0 0 16,2 1 0-16,-2 1 0 0,2-2 0 0,-1 3 0 15,0 1 0-15,-1-1 0 16,1 0 0-16,-1 0 0 0,-1 2 0 0,1-2 0 0,-2 0 0 0,0 1 0 0,-1-1 0 0,0-2 0 31,1 0 0-31,-1-1 0 0,0-1 0 0,-1-3 0 16,1 1 0-16,1 1 0 0,1-5-384 0,-1 4 0 0</inkml:trace>
  <inkml:trace contextRef="#ctx0" brushRef="#br0" timeOffset="33556.97">24370 14958 12895 0,'0'-3'1152'0,"0"1"-928"0,1 1-224 0,-1 1 0 0,1-3 0 0,-1 3 0 15,2-4 0-15,-1 1 0 0,1-4 0 0,0 2 320 16,-1 2-32-16,-1-1-16 0,0 2 2048 0,-1-2 416 15,1 4 80-15,-2-3 0 0,1 3-528 0,1 0-112 16,-1-1-32-16,1 2 0 0,0-1-784 0,1 0-144 16,-1 0-48-16,1 3 0 0,1-2-256 0,0 2-48 15,-2-3-16-15,0 0 0 0,0 0-128 0,12 18-16 16,-8-12-16-16,0 1 0 0,2-1-272 0,-1 1-48 0,0 2-16 0,1-2 0 16,-1 2 16-16,0-2 0 0,1 2 0 0,-1 1 0 15,1-2-144-15,1 5-32 0,-1-3 0 0,1 3 0 16,1 2-192-16,-1 1 144 0,0 3-144 0,1-1 128 31,-2 5-128-31,-1-1 128 0,-1 0-128 0,-1 0 128 16,0 1-128-16,-2-4 0 0,-1 2 0 0,0-2 0 0,-1-3 0 0,1 0 0 0,-1-3 0 0,-1-1 0 0,1-2 0 31,0-3 0-31,1 2 0 0,1-5 0 0,-1-1 0 0,1 0 0 16,1-1 0-16,-1-2 0 0,1 0 128 0,0-3 0 15,-1 1 0-15,0-1 0 0,0-1 0 0,0-2 0 16,1-1 0-16,0-2 0 0,-1 0 0 0,1-1 0 15,-1 0 0-15,1 0 0 0,0-2-128 0,0 2 0 16,-1 1 0-16,3-1 0 0,-3 4 0 0,3 0-176 16,-2 0 48-16,2 2 0 0,0-1 128 0,0 4-192 15,2-3 192-15,-1 4-192 0,2 0 192 0,1 0 0 16,0 2-144-16,1 1 144 0,-1 2 0 0,1 1-144 16,1 1 144-16,-1-1 0 0,1 4-224 0,-3 0 64 0,0-2 16 15,0 2 0-15,-1 2 144 0,-1-2-160 0,0 0 160 16,-2-1-160-16,0-3 160 0,1 1 0 0,-2 0 0 15,2-1 0-15,-2-2 0 0,1 1 0 0,-1-2 0 16,1 1 0-16,0-2 0 0,0-2 0 0,2 0 0 0,-2-2 0 16,2-1 0-16,0 2 0 0,0-5 0 0,0 2 0 15,1-2 0-15,1-3 0 0,-1 2 0 0,0 1 0 16,-2-3 0-16,1-1 0 0,1-2 0 0,0 0 0 16,0-2 160-16,-1-1-32 0,-1 2-128 0,1-2 192 0,-1 1-192 15,-2-3 128-15,-1 3-128 0,0-2 0 16,1 0 128-16,-4-2-128 0,1 1 0 0,0-4 144 0,0 2-144 0,-2-2 0 15,2-2 144-15,-1 1-144 0,0 0 0 0,1-2 0 16,0 3 0-16,0 2 0 0,1 0-224 0,0 0-64 16,1 6-16-16,0 0 0 15,0 1-400 1,1 2-64-16,-1 4-32 0,1-3-18144 0</inkml:trace>
  <inkml:trace contextRef="#ctx0" brushRef="#br0" timeOffset="35263.22">20696 10562 10127 0,'-8'-2'896'0,"1"-3"-704"15,2 2-192-15,2-1 0 0,1 2 2816 0,2 0 544 0,0 0 96 0,-1-2 32 16,0-2-2416-16,0-5-496 0,-1 3-80 0,2-2-32 16,0 4-160-16,2 0-48 0,-2 2 0 0,0 2 0 15,1 2 272-15,0 2 48 0,2 2 16 0,-2 0 0 16,1 2 176-16,1 3 16 0,-1-2 16 0,2 5 0 16,0 2 176-16,-2 3 48 0,2-1 0 0,-2 3 0 0,3 3-336 0,-1 2-64 31,2 3-16-31,0 1 0 0,3 2-288 0,-2 1-48 0,2 1-16 0,-1-1 0 0,-1-3-64 0,0-2 0 15,0 2-16 1,-1-6 0-16,-1 0 112 0,0 0 32 0,0-3 0 0,-3-2 0 0,2 1 64 0,-2-5 32 16,1 1 0-16,-1-3 0 15,-1-1-144-15,1-3-16 0,-1-1-16 0,-1-1 0 16,1-5-16-16,-1 0 0 0,1 0 0 0,-1-2 0 0,2-4-96 16,-1 0 0-16,1-2-128 0,0-4 192 0,0-1-192 0,1-1 0 15,-1 0 128-15,2-5-128 0,-1 1 0 16,1 2 0-16,1 0 0 0,1 3-160 0,2 3 0 0,-1 2 0 15,1 3 0-15,-1 2 0 0,2 1 160 0,-1 2 0 0,1 2 0 16,1 5 0-16,0-1 0 0,1 4 0 0,1 2 0 0,1 2-128 16,0 4 128-16,1-2 0 15,-1 3 0-15,1 1-128 0,0 1 128 0,-2-3 0 0,0 2 0 0,1-4 0 16,-3-1 0-16,-1-3 0 0,-1 2 0 0,-1-6 0 16,1 0 0-16,-2-2 0 0,-1-3 0 0,0-2 0 15,-2-2 0-15,2-2 0 0,0-1 0 0,0-6 0 16,2 2 0-16,-1-6 0 0,0-1 0 0,-1-1 0 15,2-2 0-15,-2-2 0 16,0-1 0-16,-1-1 128 0,-2 2-128 0,-2-5 0 16,-1 3 0-16,-1-3 0 0,-3 2 0 0,1 0 0 15,-1 2 0-15,1 2 0 0,1 3 0 0,0-2 0 0,2 2 0 0,0 3 0 0,-1 0 0 0,4 1 144 16,-1 2-144-16,3-2 0 16,1 2 176-16,-2 0-176 0,2 1 160 0,1 3-160 15,3-4 0-15,0 1 0 0,1 2 0 0,1-2 0 0,0 2 0 0,0-2 0 16,1 3 0-16,1-1 0 15,-2 0 0-15,1 1-288 0,2 0 64 0,1-3 16 32,-3 3-1584-32,3 0-320 0</inkml:trace>
  <inkml:trace contextRef="#ctx0" brushRef="#br0" timeOffset="36483.37">24320 7567 9215 0,'-2'-3'816'0,"2"1"-656"16,0 0-160-16,0 2 0 0,1 0 576 0,-1-2 64 0,0-1 32 0,1 0 0 16,-1-1 448-16,2-5 96 0,-1 3 0 0,-1 2 16 15,0-2-80-15,0 3-32 0,-1-4 0 0,-1 5 0 16,0-2 496-16,0 2 112 0,0 0 0 0,-1 0 16 16,1 2-96-16,0 0-32 0,-1 0 0 0,1 0 0 15,1 0-288-15,-1 2-64 0,1 0-16 0,0 0 0 16,1 1-560-16,1 0-112 15,0 4-32-15,3-4 0 0,0 3-160 0,0 3-48 0,2 1 0 0,0 0 0 16,3 2-32-16,-2 1-16 0,0 3 0 0,1 0 0 16,1 0-160-16,-3 5-128 0,1-1 144 0,1 4-144 0,-1 0 128 0,-1 1-128 31,0 1 0-31,1-2 0 0,-1 1 128 0,-1-3-128 0,0 1 0 0,-2-2 0 0,1-2 208 0,-2 0-48 16,2-3-16-16,-1 0 0 0,-1 0-144 0,-1-3 160 15,2-1-160-15,-1 0 160 0,1-4-32 0,-2-2 0 16,2 0 0-16,-1-3 0 0,0-3-128 0,2 0 192 15,0-5-192-15,1 0 192 0,1-2-64 0,1-1 0 0,1-5 0 16,-1 0 0-16,2-2 64 0,1 1 0 16,0-4 0-16,1 2 0 0,1 0-192 0,-1 0 0 0,2 1 0 15,-2 0 0-15,1 4 0 0,-1 0 0 0,-1 3 0 0,0 2 0 16,-1 2 0-16,-1 4-144 0,0 0 144 0,-1 2-208 16,-1 3 208-16,1 1 0 0,-1 4 0 0,0 0 0 15,-1 2 0-15,1 0 0 0,-1 1 0 0,1 0 0 16,0 1 0-16,1 1 0 0,-1-3-128 0,0-2 128 15,1 0 0-15,0-2 0 0,-2-1 0 0,1-1 0 0,0-2 0 0,-1-2 0 16,1 2 0-16,-1-4 0 0,0 0 0 16,0 0 0-16,0 0 0 0,0-4 0 0,0 4 0 0,1-2 0 15,-1-1 0-15,0 2 0 0,0-2 0 0,-2 3 0 16,2 0 0-16,-1 0 0 0,1 3 0 0,-1-3 0 16,1 4 0-16,-2-2 0 0,1 2 0 0,1-1 0 31,-1 1 0-31,1-1 0 0,0-1 0 0,1-2 0 15,-1 0 0-15,1 0 0 0,0-2 0 0,0-5 0 16,1 1 160-16,-1-1-160 0,0-6 176 0,-1 1-48 16,1-4-128-16,-1-5 192 0,1 1 96 0,-2-5 16 15,0 2 0-15,-3-5 0 0,-1-1-304 0,-1-4 0 0,-2 1 0 0,-1-7-144 16,1 2 144-16,-4-1 0 0,1 1 0 0,-1 1 0 16,-1 1 0-16,0 3-128 0,0 1 128 0,1 3 0 31,1 2-496-31,1 1-16 0,1 3 0 0,3 3 0 15,2 3-448-15,2 3-80 0</inkml:trace>
  <inkml:trace contextRef="#ctx0" brushRef="#br0" timeOffset="38605.68">3959 8013 24879 0,'2'-12'2208'0,"-1"4"-1760"0,0 2-448 0,2 4 0 0,0-2 1216 0,1 4 176 0,1-3 16 0,2 0 16 15,7-2-912-15,6 0-192 0,6-4-48 0,2 3 0 16,2 0-144-16,2-2-128 0,0 2 144 0,2 1-144 15,0 1 0-15,0 1 0 0,1 0-128 0,1 1 128 32,1 2-128-32,2 2 128 0,0 1 0 0,2 0 0 0,2 1 0 0,2 1 0 15,1-4 0-15,-1-1 0 0,1 0 0 0,2 0 0 16,3-1 0-16,3 1 0 0,3-2 0 0,3-1 0 16,-1 2 0-16,0-4 0 0,0-1 288 0,-4 1-32 15,-2-1-16-15,-1-1 0 0,0 1 16 0,-2 0 16 16,-1 2 0-16,-1-1 0 0,-1 2-144 0,-2-3-128 15,-1 2 192-15,-2-5-192 0,-3 3 0 0,-2 0 0 16,-1-2 0-16,-3 2 0 0,-2-2 0 0,0 0 0 16,-3 0 0-16,0 0 0 0,-2 2 240 0,-2-3-64 15,0 1-16-15,-3 0 0 0,0 0 608 0,-3 0 128 16,-2 2 32-16,1 0 0 0,-4 0-416 0,1-1-64 16,-3 4-32-16,-2-1 0 0,-2-2-416 0,-1 3 0 0,-2 0 128 15,-3-4-128-15,-1 5 0 0,-2-2 0 0,-2 1 0 16,-5-4 0-16,-1 5 0 0,-2-4 0 0,-3-1 0 15,-5 4 0-15,-3-3 0 0,-4-1 0 0,-2-1 0 16,1 2 0-16,-2-2 192 0,2 2 48 0,-1 0 16 0,2-3 0 16,1 4 16-16,1-1 16 0,1 4 0 0,1-1 0 15,2 3-160-15,3 3-128 0,0-1 144 0,1 2-144 16,4 2 0-16,-1 0 0 0,3 0 0 0,2 0 0 16,3 1 0-16,2-4-160 0,4 1 160 0,1 0-192 15,3 1-64-15,2-4 0 0,3 1-16 0,2 1 0 0,4 1 64 16,1-1 16-16,3 1 0 0,2 1 0 0,0-1 192 0,2 2 0 15,2 0-160-15,2 1 160 0,0 2 0 0,2 6 0 16,-1-1 0-16,-2 0 0 0,0 6 0 0,-4 2 0 16,-1 3 0-16,-3 1 0 0,-2-1 0 0,-4 3 0 15,-2 1 0-15,-3 0 0 0,-4 2-144 0,-6 2 144 16,-1 0 0-16,-6-3 0 0,0 0 0 0,-6 0-128 16,-4 4 128-16,-4-6 0 15,0 4-640-15,-4-6-64 0,-1-1 0 0,-1-4-15632 16</inkml:trace>
  <inkml:trace contextRef="#ctx0" brushRef="#br0" timeOffset="39480.89">2583 6392 24879 0,'-10'0'2208'0,"2"2"-1760"0,3 2-448 0,2 0 0 16,1 1 128-16,-3-2-128 0,-5 4 0 0,-6 5 128 16,-5 0-512-16,-4 4-96 0,-3 0-32 15,-3 0 0-15,1-1-304 0,-2-1-64 0,0 1-16 0,-2-2 0 0,0 0 704 0,-1-1 192 16,0 0 0-16,2-2 0 15,1 0 704-15,2 0 272 0,1 0 48 0,3-1 16 0,5-1 512 0,5 0 112 16,2-2 0-16,5 0 16 0,3 0-768 0,4 1-144 0,4-1-48 0,3-3 0 16,2 4-416-16,5-1-96 15,2 0-16-15,4 4 0 0,4-2-64 0,3 0-128 0,3 2 176 0,3 1-176 16,2 1 0-16,1-2 0 0,2 3 0 0,-3 0 0 16,0 0 0-16,2 3 0 0,0 2 0 0,-1 1 0 15,-2 3 0-15,2 0 0 16,-1 4 0-16,-2 0 0 0,-4-1 0 0,-2 2 0 15,-1 2 0-15,-5-3 0 0,-3-1 0 0,-1 3 0 0,-4 0 0 0,-2 1 0 0,-2-3 0 0,-4 2 128 16,-2-3-128-16,-3 1 0 0,-2-4 304 0,-2-4-48 31,-4 1-16-31,-2-3 0 0,-1-2 544 0,-2-2 112 16,-2 0 32-16,-3-3 0 0,-2 1-384 0,-1 0-80 0,-3-4-16 16,0 0 0-16,0-2-448 0,1-2 0 15,1-2 0-15,3-2 0 0,3 1-800 0,2-4-256 0</inkml:trace>
  <inkml:trace contextRef="#ctx0" brushRef="#br0" timeOffset="42206.83">2988 5578 43311 0,'1'0'3840'0,"1"4"-3072"15,1-2-608-15,-1 2-160 16,1 0-1216-16,0-2-256 0,4 6-64 0,1 4-16 0,6 7 1168 0,1 3 256 0,1 3 128 0,-1 3-160 16,-2 4 160-16,-2 3 0 0,0 2 0 0,-2 2-128 15,0 6 128-15,-3 2 0 0,0 0 0 0,-1 6 0 16,2 16 0-16,1 8 0 15,-1 5 0-15,2-3 128 0,1-4 416 0,1 2 96 0,1-7 0 0,2 2 16 16,1-8-224-16,1-4-48 0,-1-10-16 0,1-5 0 16,-3-4-144-16,2 0-32 0,-1-4 0 0,-3-4 0 15,0 0-192-15,-2-7 0 0,-1-1-192 0,-1-5 192 16,-3-2-128-16,-1-5 128 0,-2-6 0 0,-2-2-12352 16,-2-5-2400-16</inkml:trace>
  <inkml:trace contextRef="#ctx0" brushRef="#br0" timeOffset="42459.45">2733 6447 39615 0,'-18'0'3520'0,"7"0"-2816"0,3 4-560 0,4-4-144 0,4 0 656 16,2 0 112-16,3 0 0 0,2 0 16 0,4-2-624 0,7 0-160 16,7-4 0-16,10-2 0 0,4-2 0 0,7-3 192 15,5-3-192-15,4-2 192 0,3-5-352 0,2-1-64 0,-2-2-16 0,-2-3 0 32,-5 3-352-32,-2 2-80 0,-4 1-16 0,0 1 0 15,1 0-2320-15,-3 3-480 0</inkml:trace>
  <inkml:trace contextRef="#ctx0" brushRef="#br0" timeOffset="42965.08">3894 6290 43311 0,'-19'7'3840'0,"5"-1"-3072"15,4 0-608-15,6-2-160 16,3 2-144-16,-6 0-64 0,-7 6-16 0,-10 7 0 16,-7 7-256-16,-3 6-48 15,-2 3-16-15,2-2 0 0,3 0-864 0,3-2-192 0,3 0-16 0,4-5-16 16,3 0 352-16,4-2 80 0,2-2 16 0,3 0 0 0,4-2 1648 16,4-1 336-16,2-3 64 0,4-4 16 0,3 2-96 0,0-3-16 15,2-1 0-15,4-4 0 0,1 0-496 0,2-2-96 16,3-4-32-16,1-3 0 0,2-3-144 0,2-1 0 0,1-6 0 15,0-2 128-15,0 2-128 0,-2-6 0 0,4 3 144 0,-4-6-144 16,0 1 0-16,-3-1 0 0,-1-1 0 0,-4 1 0 16,-1-1 0-16,-3-1 0 0,-2 2 0 0,-3 0 0 15,-1-1 128-15,-1 0 16 0,-2 1 0 0,-1-2 0 16,0 4 544-16,-4-2 96 0,1-3 32 0,-3 2 0 16,2-2-432-16,-2 0-64 0,1 6-32 0,-1 0 0 0,1 7-80 15,0 4-16-15,0 6 0 0,1-1 0 0,-1 7-32 0,2 5-16 31,0 3 0-31,1 4 0 0,1 5-144 0,1 3 128 0,1 0-128 0,1 7 128 0,1 3-128 0,0 5 0 16,1 6 0-16,-1-1 0 0,0 1 0 0,0-4 0 16,1 3 0-16,0-3 0 0,3 0 0 0,-1-5 0 15,1-3 0-15,2-5 0 16,3-4 0-16,0-2 0 0,4-3 0 0,0-4 0 16,3-4 0-16,3-3 0 0,-1-5 0 0,3-3-19120 15</inkml:trace>
  <inkml:trace contextRef="#ctx0" brushRef="#br0" timeOffset="43259.32">4100 5482 49759 0,'-21'2'2208'0,"7"2"448"0,0 5-2128 0,7-2-528 0,5-1 0 0,4 3 0 16,0 1 0-16,2 11 0 0,2 11 0 0,6 15-144 31,8 13-304-31,7 6-64 0,4 1-16 0,1 0 0 0,4 3 368 0,2 4 160 16,3 0-128-16,0 4 128 0,1-2-176 0,-2-3 176 16,-3-7-208-16,-3-2 80 0,-3 0-80 0,-3-2-16 15,-5-1 0-15,-2-1 0 0,-2-6-112 0,-5-4-32 16,0-6 0-16,-4-5 0 15,-1-6-400-15,-3-3-96 0,0-4-16 0,-2-3-11856 16,-2-7-2384-16</inkml:trace>
  <inkml:trace contextRef="#ctx0" brushRef="#br0" timeOffset="43485.42">3799 6016 50687 0,'-29'5'2240'0,"11"-1"464"0,3-1-2160 0,7 0-544 0,8-3 0 0,4 0 0 15,1 0 0-15,3 2-320 0,4-2 32 0,9 0 16 16,9-2 272-16,12-2 0 0,8-2 0 0,7 0 0 16,8-4-144-16,3-3 144 0,-2 1-208 0,2-3 80 15,3 2-848-15,-3-2-176 0,-1 2-16 0,-2 2-16 16,-2-4-672-16,-5 3-144 0</inkml:trace>
  <inkml:trace contextRef="#ctx0" brushRef="#br0" timeOffset="43989.17">4762 6201 23951 0,'-11'10'1056'0,"3"-4"224"0,2 1-1024 0,3-5-256 0,1-1 0 16,2-1 0-16,2 3 2048 0,-1-3 336 0,0 2 80 0,3 2 16 15,2-3-240-15,4-1-32 0,3-1-16 0,3-1 0 16,4-2-1200-16,4-5-240 0,4-1-48 0,2 0-16 15,2-4-352-15,4 0-64 0,0-5-16 0,2 1 0 0,0-2-256 16,-2 1 0-16,-1 0-176 0,-4 3 176 0,1-3 0 0,-4 1-128 16,0 1 128-16,-6 1 0 0,-4 2 0 15,-2 0 0-15,-3-1 0 0,-5 1 0 0,-1 2 0 0,-5 0 0 16,-3-1 0-16,-5 0 0 16,-2 0 0-16,-4 4 0 0,-2 0 0 0,-4-1 0 0,-3 5 0 0,-1 4 0 15,-4 1 0-15,0 2 0 16,0 6 0-16,0 0 0 0,0 2 0 0,1 3 0 0,5 3 0 0,0 0 0 15,4 4 0-15,1 2 0 0,3 3 0 0,1 2 0 16,1 6 0-16,1 1 0 0,3-2 0 0,0 2 0 0,1 3 0 16,0 3 0-16,1 1 0 0,1 0 0 0,0-4 0 0,2-3 0 15,0-2 0-15,1 3 144 16,1 0-144-16,3-1 192 0,2 0-192 0,1-5 0 16,3 0-192-16,3-3 192 0,1-6 0 0,4-4 0 15,0-1 0-15,3-7 0 0,4 0-192 0,0-8 192 16,2-4-192-16,1-2-19216 15</inkml:trace>
</inkml:ink>
</file>

<file path=ppt/ink/ink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2:25:30.572"/>
    </inkml:context>
    <inkml:brush xml:id="br0">
      <inkml:brushProperty name="width" value="0.05292" units="cm"/>
      <inkml:brushProperty name="height" value="0.05292" units="cm"/>
      <inkml:brushProperty name="color" value="#7030A0"/>
    </inkml:brush>
  </inkml:definitions>
  <inkml:trace contextRef="#ctx0" brushRef="#br0">19657 9884 4031 0,'0'0'0'0,"-1"0"0"0,1 0 0 0,0-3 0 16,0 3 0-16,-1 0 0 0,1 0 0 0,-1-2 0 0,0 1 0 0,-2-2 0 0,2 1 0 0,1 2 0 0,0 0 0 0,0 0 0 15,0 0 0-15,0 0 0 0,0 0 0 0,0 0 0 16,0 0 0-16,0 0 0 0,0 0 0 0,0 0 0 16,2-20 0-16,0 18 0 0,-2-2 0 0,0 0 0 15,0 2 0-15,0-2 0 0,0 1 0 0,0 2 0 16,-2-1 0-16,2-2 0 0,-1 2 0 0,1-1 0 15,0 2 0-15,0-2 0 0,0 3 0 0,0-1 0 16,0 1 0-16,0 0 0 0,0 0 0 0,0 0 0 16,0 0 0-16,0 0 0 0,0 0 0 0,0 0 0 15,0 0 0-15,0 0 0 0,0 0 0 0,0 0 0 16,0 0 0-16,0 0 0 0,0 0 0 0,0 0 0 16,0 0 0-16,0 0 0 0,0 0 0 0,0 0 0 15,0 0 0-15,0 0 0 16,0 0 0-16,0 0 0 0,0 0 0 0,0 0 0 0,0 0 0 0,0 0 0 15,0 0 0-15,0 0 0 0,0 0 0 0,0 0 0 16,0 0 0-16,0 0 0 0,-16 16 0 0,12-12 0 16,1 0 0-16,-2-1 0 0,1 2 0 0,0 2 0 0,-1-6 0 0,2 4 0 15,0-2 0-15,-1 0 0 16,1-2 0-16,0 2 0 0,1-2 0 0,0 0 0 16,0 0 0-16,-1 2 0 0,2-3 0 0,0 0 0 0,0 0 0 0,0-3 0 0,-1 2 0 0,2-1 0 15,0-1 0-15,2 2 0 16,-1-4 0-16,1 1 0 0,1 1 0 0,0 0 0 0,2-1 0 0,-1-2 0 15,2 2 0-15,-1-1 0 0,1 2 0 0,-1-1 0 16,0-1 0-16,-1 1 0 0,0 2 0 0,-1 1 0 31,0-2 0-31,-1 2 0 0,2 1 0 0,-3 0 0 0,2 1 0 0,-1-1 0 0,0 3 0 0,1-1 0 32,0 2 0-32,2-3 0 0,0 4 0 0,-8-7 0 0,-9-8 0 0,-7-9 0 0</inkml:trace>
  <inkml:trace contextRef="#ctx0" brushRef="#br0" timeOffset="22437.33">23598 15799 4191 0,'0'-12'384'0,"-1"8"-384"15,1 1 0-15,-1-1 0 0,1 2 0 0,0 2 0 0,0 0 576 0,-1-3 128 0,-1 2 0 0,0-1 48 0,-1-2-176 0,1 4-16 16,0-3-16-16,-2 3 16 0,3-2-176 0,-2 2-16 0,2-1-16 0,1 1 32 0,-1-3-160 0,1 2-32 0,0 1 0 0,0-2 32 0,1-2-96 16,-1 1-128-16,1 1 176 0,0 1-48 0,-1-2 128 15,2 0 0-15,-2 3 16 0,1 0 32 16,-1 0-144-16,0 0-32 0,-1 0 0 0,1 0 16 0,-2 1 48 0,1 1 16 15,-1 1 0-15,2-3 32 16,0 0-48-16,0 0-16 0,0 0 0 0,0 0 16 0,0 0 80 0,0 0 16 16,0 0 0-16,0 0 32 0,0 0-320 0,0 0 128 15,0 0-128-15,0 0 128 0,0 0-128 0,0 0-128 16,0 0 128-16,0 0-160 0,0 0 160 0,0 0 0 0,0 0 0 16,0 0 128-16,0 0 96 0,0 0 32 0,0 0 0 15,0 0 0-15,0 0 256 0,0 0 64 0,12-16 16 0,-11 13 0 16,-1 3-240-16,0 0-48 0,0 0-16 0,-1 0 0 15,1 0-288-15,-1 0 160 0,1 0-160 0,-1 0 128 16,-1 3-128-16,1-3 0 0,1 0 0 0,0 0 0 16,0 0 0-16,0 0 0 0,0 0 0 0,0 0 0 15,0 0 0-15,0 0 0 0,0 0 0 0,0 0 0 16,0 0 0-16,0 0 0 0,0 0 0 0,0 0 0 16,0 0 0-16,0 0 0 0,0 0 0 0,-7 17 0 0,5-12 0 0,2 1 0 15,-1 4 0-15,-1-3 0 0,-1 5 0 0,-1-3 0 16,1 4 0-16,-1-3 128 15,-1 2-128-15,1-2 0 0,1 0 0 0,-1-2 0 16,2-1 0-16,-1-2 0 0,1 0 0 0,-1-2 0 16,1 0 0-16,0-2 0 0,2-1 0 0,0-1 0 0,0-2 0 0,2 1 0 15,-1 1-176-15,0-6 176 0,0 4-128 16,-1 3 128-16,0 0-128 0,9-19 128 0,-5 13-192 0,-1-3 32 16,2 2 16-16,-1 1 0 0,1-3 144 0,-1 2-208 15,-1 2 80-15,0-2 128 0,1 3-256 0,-2 1 80 16,1-3 16-16,0 2 0 0,0-1 160 0,-2 1 0 15,1 1-144-15,0-1 144 0,0 2-128 0,-1-1 128 0,2 2-160 0,-3-2 160 16,1 3-256-16,0 0 64 0,-1 0 0 0,0 3-7232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8/26/2025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36</a:t>
            </a:fld>
            <a:endParaRPr lang="en-US"/>
          </a:p>
        </p:txBody>
      </p:sp>
    </p:spTree>
    <p:extLst>
      <p:ext uri="{BB962C8B-B14F-4D97-AF65-F5344CB8AC3E}">
        <p14:creationId xmlns:p14="http://schemas.microsoft.com/office/powerpoint/2010/main" val="24853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5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47</a:t>
            </a:fld>
            <a:endParaRPr lang="en-US"/>
          </a:p>
        </p:txBody>
      </p:sp>
    </p:spTree>
    <p:extLst>
      <p:ext uri="{BB962C8B-B14F-4D97-AF65-F5344CB8AC3E}">
        <p14:creationId xmlns:p14="http://schemas.microsoft.com/office/powerpoint/2010/main" val="2962462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3</a:t>
            </a:fld>
            <a:endParaRPr lang="en-US" dirty="0"/>
          </a:p>
        </p:txBody>
      </p:sp>
    </p:spTree>
    <p:extLst>
      <p:ext uri="{BB962C8B-B14F-4D97-AF65-F5344CB8AC3E}">
        <p14:creationId xmlns:p14="http://schemas.microsoft.com/office/powerpoint/2010/main" val="20210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50</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2CFDF-8613-8AFD-8AEB-A4408FAD0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5B88C-6CE2-9066-24D8-68BEE3BE2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8DB77-D83B-F5F6-1FB7-5150F5C2F3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1EF08C-3347-ECFD-6B3C-A83C47716B56}"/>
              </a:ext>
            </a:extLst>
          </p:cNvPr>
          <p:cNvSpPr>
            <a:spLocks noGrp="1"/>
          </p:cNvSpPr>
          <p:nvPr>
            <p:ph type="sldNum" sz="quarter" idx="10"/>
          </p:nvPr>
        </p:nvSpPr>
        <p:spPr/>
        <p:txBody>
          <a:bodyPr/>
          <a:lstStyle/>
          <a:p>
            <a:pPr>
              <a:defRPr/>
            </a:pPr>
            <a:fld id="{951F94F5-58D1-42ED-AB38-DD97D2E49478}" type="slidenum">
              <a:rPr lang="en-US" smtClean="0"/>
              <a:pPr>
                <a:defRPr/>
              </a:pPr>
              <a:t>51</a:t>
            </a:fld>
            <a:endParaRPr lang="en-US"/>
          </a:p>
        </p:txBody>
      </p:sp>
    </p:spTree>
    <p:extLst>
      <p:ext uri="{BB962C8B-B14F-4D97-AF65-F5344CB8AC3E}">
        <p14:creationId xmlns:p14="http://schemas.microsoft.com/office/powerpoint/2010/main" val="2777392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52</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4</a:t>
            </a:fld>
            <a:endParaRPr lang="en-US" dirty="0"/>
          </a:p>
        </p:txBody>
      </p:sp>
    </p:spTree>
    <p:extLst>
      <p:ext uri="{BB962C8B-B14F-4D97-AF65-F5344CB8AC3E}">
        <p14:creationId xmlns:p14="http://schemas.microsoft.com/office/powerpoint/2010/main" val="354031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29</a:t>
            </a:fld>
            <a:endParaRPr lang="en-US"/>
          </a:p>
        </p:txBody>
      </p:sp>
    </p:spTree>
    <p:extLst>
      <p:ext uri="{BB962C8B-B14F-4D97-AF65-F5344CB8AC3E}">
        <p14:creationId xmlns:p14="http://schemas.microsoft.com/office/powerpoint/2010/main" val="92826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6D822-5ACA-55B2-980A-81D14DA80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ECC9B-6D1A-F38E-5B2C-CE5CBCE02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D88B9-1E14-448A-9A03-BDA6A60C4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925C2-AE9F-C909-2A4B-9FD8CD1409D7}"/>
              </a:ext>
            </a:extLst>
          </p:cNvPr>
          <p:cNvSpPr>
            <a:spLocks noGrp="1"/>
          </p:cNvSpPr>
          <p:nvPr>
            <p:ph type="sldNum" sz="quarter" idx="10"/>
          </p:nvPr>
        </p:nvSpPr>
        <p:spPr/>
        <p:txBody>
          <a:bodyPr/>
          <a:lstStyle/>
          <a:p>
            <a:pPr>
              <a:defRPr/>
            </a:pPr>
            <a:fld id="{951F94F5-58D1-42ED-AB38-DD97D2E49478}" type="slidenum">
              <a:rPr lang="en-US" smtClean="0"/>
              <a:pPr>
                <a:defRPr/>
              </a:pPr>
              <a:t>35</a:t>
            </a:fld>
            <a:endParaRPr lang="en-US"/>
          </a:p>
        </p:txBody>
      </p:sp>
    </p:spTree>
    <p:extLst>
      <p:ext uri="{BB962C8B-B14F-4D97-AF65-F5344CB8AC3E}">
        <p14:creationId xmlns:p14="http://schemas.microsoft.com/office/powerpoint/2010/main" val="423909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ustomXml" Target="../ink/ink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ustomXml" Target="../ink/ink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21.png"/><Relationship Id="rId4" Type="http://schemas.openxmlformats.org/officeDocument/2006/relationships/customXml" Target="../ink/ink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EfGD2qveGd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formal.stanford.edu/jmc/whatisai/whatisai.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echcrunch.com/2024/01/15/elons-tesla-robot-is-sort-of-ok-at-folding-laundry-in-pre-scripted-demo" TargetMode="Externa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x.com/elonmusk/status/174696488794993495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formal.stanford.edu/jmc/whatisai/whatisai.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15.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customXml" Target="../ink/ink17.xml"/><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46.png"/><Relationship Id="rId4" Type="http://schemas.openxmlformats.org/officeDocument/2006/relationships/customXml" Target="../ink/ink18.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ustomXml" Target="../ink/ink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ooks.google.com/ngram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books.google.com/ngram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s://edstem.org/" TargetMode="External"/><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you walk in</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923707"/>
            <a:ext cx="6610701" cy="5738349"/>
          </a:xfrm>
        </p:spPr>
        <p:txBody>
          <a:bodyPr/>
          <a:lstStyle/>
          <a:p>
            <a:r>
              <a:rPr lang="en-US" dirty="0"/>
              <a:t>Candy Grab game!</a:t>
            </a:r>
            <a:endParaRPr lang="en-US" dirty="0">
              <a:solidFill>
                <a:schemeClr val="tx1"/>
              </a:solidFill>
            </a:endParaRPr>
          </a:p>
          <a:p>
            <a:pPr marL="514350" indent="-514350">
              <a:buAutoNum type="arabicPeriod"/>
            </a:pPr>
            <a:r>
              <a:rPr lang="en-US" dirty="0">
                <a:solidFill>
                  <a:schemeClr val="tx1"/>
                </a:solidFill>
              </a:rPr>
              <a:t>Grab a pack of game pieces (candy/pretzels)</a:t>
            </a:r>
          </a:p>
          <a:p>
            <a:pPr marL="514350" indent="-514350">
              <a:buAutoNum type="arabicPeriod"/>
            </a:pPr>
            <a:r>
              <a:rPr lang="en-US" dirty="0">
                <a:solidFill>
                  <a:schemeClr val="tx1"/>
                </a:solidFill>
              </a:rPr>
              <a:t>Groups of 3</a:t>
            </a:r>
          </a:p>
          <a:p>
            <a:pPr marL="514350" indent="-514350">
              <a:buAutoNum type="arabicPeriod"/>
            </a:pPr>
            <a:r>
              <a:rPr lang="en-US" dirty="0">
                <a:solidFill>
                  <a:schemeClr val="tx1"/>
                </a:solidFill>
              </a:rPr>
              <a:t>Play the game!</a:t>
            </a:r>
          </a:p>
          <a:p>
            <a:pPr marL="974725" lvl="2" indent="-514350">
              <a:buFont typeface="+mj-lt"/>
              <a:buAutoNum type="alphaLcPeriod"/>
            </a:pPr>
            <a:r>
              <a:rPr lang="en-US" sz="2800" dirty="0">
                <a:solidFill>
                  <a:schemeClr val="tx1"/>
                </a:solidFill>
              </a:rPr>
              <a:t>Select 2 players</a:t>
            </a:r>
          </a:p>
          <a:p>
            <a:pPr lvl="2" indent="0">
              <a:buNone/>
            </a:pPr>
            <a:r>
              <a:rPr lang="en-US" sz="2800" dirty="0"/>
              <a:t>	</a:t>
            </a:r>
            <a:r>
              <a:rPr lang="en-US" sz="2800" dirty="0">
                <a:solidFill>
                  <a:schemeClr val="tx1"/>
                </a:solidFill>
              </a:rPr>
              <a:t>(third player will observe)</a:t>
            </a:r>
          </a:p>
          <a:p>
            <a:pPr marL="974725" lvl="2" indent="-514350">
              <a:buFont typeface="+mj-lt"/>
              <a:buAutoNum type="alphaLcPeriod"/>
            </a:pPr>
            <a:r>
              <a:rPr lang="en-US" sz="2800" dirty="0"/>
              <a:t>11 pieces on the table</a:t>
            </a:r>
          </a:p>
          <a:p>
            <a:pPr marL="974725" lvl="2" indent="-514350">
              <a:buFont typeface="+mj-lt"/>
              <a:buAutoNum type="alphaLcPeriod"/>
            </a:pPr>
            <a:r>
              <a:rPr lang="en-US" sz="2800" dirty="0">
                <a:solidFill>
                  <a:schemeClr val="tx1"/>
                </a:solidFill>
              </a:rPr>
              <a:t>Take turns taking 1 or 2 pieces</a:t>
            </a:r>
          </a:p>
          <a:p>
            <a:pPr marL="974725" lvl="2" indent="-514350">
              <a:buFont typeface="+mj-lt"/>
              <a:buAutoNum type="alphaLcPeriod"/>
            </a:pPr>
            <a:r>
              <a:rPr lang="en-US" sz="2800" dirty="0"/>
              <a:t>Person that takes the last piece wins!</a:t>
            </a:r>
          </a:p>
          <a:p>
            <a:pPr marL="514350" indent="-514350">
              <a:buAutoNum type="arabicPeriod"/>
            </a:pPr>
            <a:r>
              <a:rPr lang="en-US" dirty="0">
                <a:solidFill>
                  <a:schemeClr val="tx1"/>
                </a:solidFill>
              </a:rPr>
              <a:t>Keep playing the game</a:t>
            </a:r>
          </a:p>
          <a:p>
            <a:r>
              <a:rPr lang="en-US" dirty="0">
                <a:solidFill>
                  <a:schemeClr val="tx1"/>
                </a:solidFill>
              </a:rPr>
              <a:t>       (rotate which two students are playing)</a:t>
            </a:r>
          </a:p>
          <a:p>
            <a:endParaRPr lang="en-US" sz="2400" dirty="0">
              <a:latin typeface="Courier New"/>
              <a:cs typeface="Courier New"/>
            </a:endParaRPr>
          </a:p>
          <a:p>
            <a:endParaRPr lang="en-US" dirty="0"/>
          </a:p>
        </p:txBody>
      </p:sp>
      <p:sp>
        <p:nvSpPr>
          <p:cNvPr id="4" name="TextBox 3">
            <a:extLst>
              <a:ext uri="{FF2B5EF4-FFF2-40B4-BE49-F238E27FC236}">
                <a16:creationId xmlns:a16="http://schemas.microsoft.com/office/drawing/2014/main" id="{F3E493BA-3C79-D2C6-BC79-00AD85967A1F}"/>
              </a:ext>
            </a:extLst>
          </p:cNvPr>
          <p:cNvSpPr txBox="1"/>
          <p:nvPr/>
        </p:nvSpPr>
        <p:spPr>
          <a:xfrm>
            <a:off x="6513444" y="582162"/>
            <a:ext cx="5126457" cy="3293209"/>
          </a:xfrm>
          <a:prstGeom prst="rect">
            <a:avLst/>
          </a:prstGeom>
          <a:noFill/>
          <a:ln w="28575">
            <a:solidFill>
              <a:srgbClr val="7030A0"/>
            </a:solidFill>
          </a:ln>
        </p:spPr>
        <p:txBody>
          <a:bodyPr wrap="square" rtlCol="0">
            <a:spAutoFit/>
          </a:bodyPr>
          <a:lstStyle/>
          <a:p>
            <a:r>
              <a:rPr lang="en-US" sz="2800" dirty="0">
                <a:solidFill>
                  <a:srgbClr val="7030A0"/>
                </a:solidFill>
                <a:sym typeface="Wingdings"/>
              </a:rPr>
              <a:t>Think about:</a:t>
            </a:r>
          </a:p>
          <a:p>
            <a:endParaRPr lang="en-US" sz="1200" dirty="0">
              <a:solidFill>
                <a:srgbClr val="7030A0"/>
              </a:solidFill>
              <a:sym typeface="Wingdings"/>
            </a:endParaRPr>
          </a:p>
          <a:p>
            <a:r>
              <a:rPr lang="en-US" sz="2800" dirty="0">
                <a:solidFill>
                  <a:srgbClr val="7030A0"/>
                </a:solidFill>
                <a:sym typeface="Wingdings"/>
              </a:rPr>
              <a:t>How humans learn to play</a:t>
            </a:r>
          </a:p>
          <a:p>
            <a:endParaRPr lang="en-US" sz="1200" dirty="0">
              <a:solidFill>
                <a:srgbClr val="7030A0"/>
              </a:solidFill>
              <a:sym typeface="Wingdings"/>
            </a:endParaRPr>
          </a:p>
          <a:p>
            <a:r>
              <a:rPr lang="en-US" sz="2800" dirty="0">
                <a:solidFill>
                  <a:srgbClr val="7030A0"/>
                </a:solidFill>
                <a:sym typeface="Wingdings"/>
              </a:rPr>
              <a:t>How you might implement an Agent bot to play this in code:</a:t>
            </a:r>
          </a:p>
          <a:p>
            <a:pPr>
              <a:lnSpc>
                <a:spcPct val="100000"/>
              </a:lnSpc>
              <a:spcBef>
                <a:spcPts val="0"/>
              </a:spcBef>
            </a:pPr>
            <a:r>
              <a:rPr lang="en-US" sz="2400" dirty="0">
                <a:solidFill>
                  <a:srgbClr val="7030A0"/>
                </a:solidFill>
                <a:latin typeface="Courier New"/>
                <a:cs typeface="Courier New"/>
              </a:rPr>
              <a:t>class Agent:</a:t>
            </a:r>
          </a:p>
          <a:p>
            <a:pPr>
              <a:lnSpc>
                <a:spcPct val="100000"/>
              </a:lnSpc>
              <a:spcBef>
                <a:spcPts val="0"/>
              </a:spcBef>
            </a:pPr>
            <a:r>
              <a:rPr lang="en-US" sz="2400" dirty="0">
                <a:solidFill>
                  <a:srgbClr val="7030A0"/>
                </a:solidFill>
                <a:latin typeface="Courier New"/>
                <a:cs typeface="Courier New"/>
              </a:rPr>
              <a:t>	def </a:t>
            </a:r>
            <a:r>
              <a:rPr lang="en-US" sz="2400" b="1" dirty="0" err="1">
                <a:solidFill>
                  <a:srgbClr val="7030A0"/>
                </a:solidFill>
                <a:latin typeface="Courier New"/>
                <a:cs typeface="Courier New"/>
              </a:rPr>
              <a:t>getAction</a:t>
            </a:r>
            <a:r>
              <a:rPr lang="en-US" sz="2400" dirty="0">
                <a:solidFill>
                  <a:srgbClr val="7030A0"/>
                </a:solidFill>
                <a:latin typeface="Courier New"/>
                <a:cs typeface="Courier New"/>
              </a:rPr>
              <a:t>(state)</a:t>
            </a:r>
          </a:p>
          <a:p>
            <a:r>
              <a:rPr lang="en-US" sz="2400" dirty="0">
                <a:solidFill>
                  <a:srgbClr val="7030A0"/>
                </a:solidFill>
                <a:latin typeface="Courier New"/>
                <a:cs typeface="Courier New"/>
              </a:rPr>
              <a:t>	    return action</a:t>
            </a:r>
            <a:endParaRPr lang="en-US" sz="2800" dirty="0">
              <a:solidFill>
                <a:srgbClr val="7030A0"/>
              </a:solidFill>
            </a:endParaRP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62D19948-6B7B-15CD-89B4-50C45D305705}"/>
                  </a:ext>
                </a:extLst>
              </p14:cNvPr>
              <p14:cNvContentPartPr/>
              <p14:nvPr/>
            </p14:nvContentPartPr>
            <p14:xfrm>
              <a:off x="9993960" y="4267440"/>
              <a:ext cx="726120" cy="991440"/>
            </p14:xfrm>
          </p:contentPart>
        </mc:Choice>
        <mc:Fallback>
          <p:pic>
            <p:nvPicPr>
              <p:cNvPr id="5" name="Ink 4">
                <a:extLst>
                  <a:ext uri="{FF2B5EF4-FFF2-40B4-BE49-F238E27FC236}">
                    <a16:creationId xmlns:a16="http://schemas.microsoft.com/office/drawing/2014/main" id="{62D19948-6B7B-15CD-89B4-50C45D305705}"/>
                  </a:ext>
                </a:extLst>
              </p:cNvPr>
              <p:cNvPicPr/>
              <p:nvPr/>
            </p:nvPicPr>
            <p:blipFill>
              <a:blip r:embed="rId3"/>
              <a:stretch>
                <a:fillRect/>
              </a:stretch>
            </p:blipFill>
            <p:spPr>
              <a:xfrm>
                <a:off x="9984600" y="4258080"/>
                <a:ext cx="744840" cy="1010160"/>
              </a:xfrm>
              <a:prstGeom prst="rect">
                <a:avLst/>
              </a:prstGeom>
            </p:spPr>
          </p:pic>
        </mc:Fallback>
      </mc:AlternateContent>
    </p:spTree>
    <p:extLst>
      <p:ext uri="{BB962C8B-B14F-4D97-AF65-F5344CB8AC3E}">
        <p14:creationId xmlns:p14="http://schemas.microsoft.com/office/powerpoint/2010/main" val="390449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(Nim)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B5040C52-5AA8-1389-5258-D42B6BA7C921}"/>
                  </a:ext>
                </a:extLst>
              </p14:cNvPr>
              <p14:cNvContentPartPr/>
              <p14:nvPr/>
            </p14:nvContentPartPr>
            <p14:xfrm>
              <a:off x="3579120" y="2500200"/>
              <a:ext cx="2269440" cy="831960"/>
            </p14:xfrm>
          </p:contentPart>
        </mc:Choice>
        <mc:Fallback>
          <p:pic>
            <p:nvPicPr>
              <p:cNvPr id="3" name="Ink 2">
                <a:extLst>
                  <a:ext uri="{FF2B5EF4-FFF2-40B4-BE49-F238E27FC236}">
                    <a16:creationId xmlns:a16="http://schemas.microsoft.com/office/drawing/2014/main" id="{B5040C52-5AA8-1389-5258-D42B6BA7C921}"/>
                  </a:ext>
                </a:extLst>
              </p:cNvPr>
              <p:cNvPicPr/>
              <p:nvPr/>
            </p:nvPicPr>
            <p:blipFill>
              <a:blip r:embed="rId3"/>
              <a:stretch>
                <a:fillRect/>
              </a:stretch>
            </p:blipFill>
            <p:spPr>
              <a:xfrm>
                <a:off x="3569760" y="2490840"/>
                <a:ext cx="2288160" cy="850680"/>
              </a:xfrm>
              <a:prstGeom prst="rect">
                <a:avLst/>
              </a:prstGeom>
            </p:spPr>
          </p:pic>
        </mc:Fallback>
      </mc:AlternateContent>
    </p:spTree>
    <p:extLst>
      <p:ext uri="{BB962C8B-B14F-4D97-AF65-F5344CB8AC3E}">
        <p14:creationId xmlns:p14="http://schemas.microsoft.com/office/powerpoint/2010/main" val="332440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3315CA00-2F67-63D4-A244-E05478E45BFB}"/>
                  </a:ext>
                </a:extLst>
              </p14:cNvPr>
              <p14:cNvContentPartPr/>
              <p14:nvPr/>
            </p14:nvContentPartPr>
            <p14:xfrm>
              <a:off x="6429600" y="3214440"/>
              <a:ext cx="1030320" cy="129600"/>
            </p14:xfrm>
          </p:contentPart>
        </mc:Choice>
        <mc:Fallback>
          <p:pic>
            <p:nvPicPr>
              <p:cNvPr id="5" name="Ink 4">
                <a:extLst>
                  <a:ext uri="{FF2B5EF4-FFF2-40B4-BE49-F238E27FC236}">
                    <a16:creationId xmlns:a16="http://schemas.microsoft.com/office/drawing/2014/main" id="{3315CA00-2F67-63D4-A244-E05478E45BFB}"/>
                  </a:ext>
                </a:extLst>
              </p:cNvPr>
              <p:cNvPicPr/>
              <p:nvPr/>
            </p:nvPicPr>
            <p:blipFill>
              <a:blip r:embed="rId3"/>
              <a:stretch>
                <a:fillRect/>
              </a:stretch>
            </p:blipFill>
            <p:spPr>
              <a:xfrm>
                <a:off x="6420240" y="3205080"/>
                <a:ext cx="1049040" cy="148320"/>
              </a:xfrm>
              <a:prstGeom prst="rect">
                <a:avLst/>
              </a:prstGeom>
            </p:spPr>
          </p:pic>
        </mc:Fallback>
      </mc:AlternateContent>
    </p:spTree>
    <p:extLst>
      <p:ext uri="{BB962C8B-B14F-4D97-AF65-F5344CB8AC3E}">
        <p14:creationId xmlns:p14="http://schemas.microsoft.com/office/powerpoint/2010/main" val="74252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sp>
        <p:nvSpPr>
          <p:cNvPr id="4" name="Content Placeholder 2"/>
          <p:cNvSpPr txBox="1">
            <a:spLocks/>
          </p:cNvSpPr>
          <p:nvPr/>
        </p:nvSpPr>
        <p:spPr>
          <a:xfrm>
            <a:off x="425939" y="892128"/>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See Ed for link to Drive</a:t>
            </a:r>
          </a:p>
          <a:p>
            <a:endParaRPr lang="en-US" dirty="0">
              <a:solidFill>
                <a:schemeClr val="accent1">
                  <a:lumMod val="75000"/>
                </a:schemeClr>
              </a:solidFill>
            </a:endParaRPr>
          </a:p>
          <a:p>
            <a:r>
              <a:rPr lang="en-US" dirty="0">
                <a:solidFill>
                  <a:schemeClr val="accent1">
                    <a:lumMod val="75000"/>
                  </a:schemeClr>
                </a:solidFill>
              </a:rPr>
              <a:t>Seat form</a:t>
            </a:r>
          </a:p>
          <a:p>
            <a:endParaRPr lang="en-US" dirty="0">
              <a:solidFill>
                <a:schemeClr val="accent1">
                  <a:lumMod val="75000"/>
                </a:schemeClr>
              </a:solidFill>
            </a:endParaRPr>
          </a:p>
          <a:p>
            <a:r>
              <a:rPr lang="en-US" dirty="0">
                <a:solidFill>
                  <a:schemeClr val="accent1">
                    <a:lumMod val="75000"/>
                  </a:schemeClr>
                </a:solidFill>
              </a:rPr>
              <a:t>More details on participation later</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Participation Polls</a:t>
            </a:r>
            <a:endParaRPr lang="en-US" dirty="0"/>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95901DBD-C309-E3AF-B0EA-4DF0A48C5500}"/>
                  </a:ext>
                </a:extLst>
              </p14:cNvPr>
              <p14:cNvContentPartPr/>
              <p14:nvPr/>
            </p14:nvContentPartPr>
            <p14:xfrm>
              <a:off x="4917960" y="2678400"/>
              <a:ext cx="1159200" cy="1027440"/>
            </p14:xfrm>
          </p:contentPart>
        </mc:Choice>
        <mc:Fallback>
          <p:pic>
            <p:nvPicPr>
              <p:cNvPr id="3" name="Ink 2">
                <a:extLst>
                  <a:ext uri="{FF2B5EF4-FFF2-40B4-BE49-F238E27FC236}">
                    <a16:creationId xmlns:a16="http://schemas.microsoft.com/office/drawing/2014/main" id="{95901DBD-C309-E3AF-B0EA-4DF0A48C5500}"/>
                  </a:ext>
                </a:extLst>
              </p:cNvPr>
              <p:cNvPicPr/>
              <p:nvPr/>
            </p:nvPicPr>
            <p:blipFill>
              <a:blip r:embed="rId3"/>
              <a:stretch>
                <a:fillRect/>
              </a:stretch>
            </p:blipFill>
            <p:spPr>
              <a:xfrm>
                <a:off x="4908600" y="2669040"/>
                <a:ext cx="1177920" cy="1046160"/>
              </a:xfrm>
              <a:prstGeom prst="rect">
                <a:avLst/>
              </a:prstGeom>
            </p:spPr>
          </p:pic>
        </mc:Fallback>
      </mc:AlternateContent>
    </p:spTree>
    <p:extLst>
      <p:ext uri="{BB962C8B-B14F-4D97-AF65-F5344CB8AC3E}">
        <p14:creationId xmlns:p14="http://schemas.microsoft.com/office/powerpoint/2010/main" val="209152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127630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A03EE-0034-FD96-8282-AABDFBA7E137}"/>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085DFBB-9454-3F3C-9804-BBCE4E63BF9D}"/>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13EEEEAE-213B-7691-DF7D-A84A518450A6}"/>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1B33E488-B8B7-3B67-F322-BD71DA5802B4}"/>
              </a:ext>
            </a:extLst>
          </p:cNvPr>
          <p:cNvSpPr>
            <a:spLocks noGrp="1"/>
          </p:cNvSpPr>
          <p:nvPr>
            <p:ph idx="1"/>
          </p:nvPr>
        </p:nvSpPr>
        <p:spPr/>
        <p:txBody>
          <a:bodyPr>
            <a:normAutofit/>
          </a:bodyPr>
          <a:lstStyle/>
          <a:p>
            <a:r>
              <a:rPr lang="en-US" dirty="0"/>
              <a:t>C: Record statistics of winning positions</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696BDE32-F509-DDBF-E52F-1CA0DD42D701}"/>
                  </a:ext>
                </a:extLst>
              </p14:cNvPr>
              <p14:cNvContentPartPr/>
              <p14:nvPr/>
            </p14:nvContentPartPr>
            <p14:xfrm>
              <a:off x="7732080" y="3005280"/>
              <a:ext cx="1380600" cy="2692800"/>
            </p14:xfrm>
          </p:contentPart>
        </mc:Choice>
        <mc:Fallback>
          <p:pic>
            <p:nvPicPr>
              <p:cNvPr id="4" name="Ink 3">
                <a:extLst>
                  <a:ext uri="{FF2B5EF4-FFF2-40B4-BE49-F238E27FC236}">
                    <a16:creationId xmlns:a16="http://schemas.microsoft.com/office/drawing/2014/main" id="{696BDE32-F509-DDBF-E52F-1CA0DD42D701}"/>
                  </a:ext>
                </a:extLst>
              </p:cNvPr>
              <p:cNvPicPr/>
              <p:nvPr/>
            </p:nvPicPr>
            <p:blipFill>
              <a:blip r:embed="rId3"/>
              <a:stretch>
                <a:fillRect/>
              </a:stretch>
            </p:blipFill>
            <p:spPr>
              <a:xfrm>
                <a:off x="7722720" y="2995920"/>
                <a:ext cx="1399320" cy="27115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3EB0183A-7A09-9D32-81FE-3777F214DEA5}"/>
                  </a:ext>
                </a:extLst>
              </p14:cNvPr>
              <p14:cNvContentPartPr/>
              <p14:nvPr/>
            </p14:nvContentPartPr>
            <p14:xfrm>
              <a:off x="708840" y="1973520"/>
              <a:ext cx="8410320" cy="3678120"/>
            </p14:xfrm>
          </p:contentPart>
        </mc:Choice>
        <mc:Fallback>
          <p:pic>
            <p:nvPicPr>
              <p:cNvPr id="7" name="Ink 6">
                <a:extLst>
                  <a:ext uri="{FF2B5EF4-FFF2-40B4-BE49-F238E27FC236}">
                    <a16:creationId xmlns:a16="http://schemas.microsoft.com/office/drawing/2014/main" id="{3EB0183A-7A09-9D32-81FE-3777F214DEA5}"/>
                  </a:ext>
                </a:extLst>
              </p:cNvPr>
              <p:cNvPicPr/>
              <p:nvPr/>
            </p:nvPicPr>
            <p:blipFill>
              <a:blip r:embed="rId5"/>
              <a:stretch>
                <a:fillRect/>
              </a:stretch>
            </p:blipFill>
            <p:spPr>
              <a:xfrm>
                <a:off x="699480" y="1964160"/>
                <a:ext cx="8429040" cy="3696840"/>
              </a:xfrm>
              <a:prstGeom prst="rect">
                <a:avLst/>
              </a:prstGeom>
            </p:spPr>
          </p:pic>
        </mc:Fallback>
      </mc:AlternateContent>
    </p:spTree>
    <p:extLst>
      <p:ext uri="{BB962C8B-B14F-4D97-AF65-F5344CB8AC3E}">
        <p14:creationId xmlns:p14="http://schemas.microsoft.com/office/powerpoint/2010/main" val="148403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3827-94D5-57F7-CAFA-F6700E9342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8F734-B702-A8DA-3585-78D08A0FA97B}"/>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E1FC1703-5D19-A41C-F051-1828E7FC6425}"/>
              </a:ext>
            </a:extLst>
          </p:cNvPr>
          <p:cNvSpPr>
            <a:spLocks noGrp="1"/>
          </p:cNvSpPr>
          <p:nvPr>
            <p:ph idx="1"/>
          </p:nvPr>
        </p:nvSpPr>
        <p:spPr/>
        <p:txBody>
          <a:bodyPr>
            <a:normAutofit/>
          </a:bodyPr>
          <a:lstStyle/>
          <a:p>
            <a:r>
              <a:rPr lang="en-US" dirty="0"/>
              <a:t>C: Record statistics of winning positions</a:t>
            </a:r>
          </a:p>
        </p:txBody>
      </p:sp>
      <p:graphicFrame>
        <p:nvGraphicFramePr>
          <p:cNvPr id="5" name="Table 4">
            <a:extLst>
              <a:ext uri="{FF2B5EF4-FFF2-40B4-BE49-F238E27FC236}">
                <a16:creationId xmlns:a16="http://schemas.microsoft.com/office/drawing/2014/main" id="{F0CA1F91-8551-090B-0F7F-3904A48CAF6C}"/>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35626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7927D-5BCE-F71F-DE40-6082D8C8BA5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BA23988-2C99-CEA8-749C-99418F85FAB0}"/>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31050D38-54F1-F1CA-EF0F-79A9DB2EB7A1}"/>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D6731E7E-D96F-6F99-954E-AA871014E581}"/>
              </a:ext>
            </a:extLst>
          </p:cNvPr>
          <p:cNvSpPr>
            <a:spLocks noGrp="1"/>
          </p:cNvSpPr>
          <p:nvPr>
            <p:ph idx="1"/>
          </p:nvPr>
        </p:nvSpPr>
        <p:spPr/>
        <p:txBody>
          <a:bodyPr>
            <a:normAutofit/>
          </a:bodyPr>
          <a:lstStyle/>
          <a:p>
            <a:r>
              <a:rPr lang="en-US" dirty="0"/>
              <a:t>C: Record statistics of winning positions</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B99C99A1-F51E-908A-71E6-7684278FE859}"/>
                  </a:ext>
                </a:extLst>
              </p14:cNvPr>
              <p14:cNvContentPartPr/>
              <p14:nvPr/>
            </p14:nvContentPartPr>
            <p14:xfrm>
              <a:off x="7048080" y="3526560"/>
              <a:ext cx="1447560" cy="2190240"/>
            </p14:xfrm>
          </p:contentPart>
        </mc:Choice>
        <mc:Fallback>
          <p:pic>
            <p:nvPicPr>
              <p:cNvPr id="4" name="Ink 3">
                <a:extLst>
                  <a:ext uri="{FF2B5EF4-FFF2-40B4-BE49-F238E27FC236}">
                    <a16:creationId xmlns:a16="http://schemas.microsoft.com/office/drawing/2014/main" id="{B99C99A1-F51E-908A-71E6-7684278FE859}"/>
                  </a:ext>
                </a:extLst>
              </p:cNvPr>
              <p:cNvPicPr/>
              <p:nvPr/>
            </p:nvPicPr>
            <p:blipFill>
              <a:blip r:embed="rId3"/>
              <a:stretch>
                <a:fillRect/>
              </a:stretch>
            </p:blipFill>
            <p:spPr>
              <a:xfrm>
                <a:off x="7038720" y="3517200"/>
                <a:ext cx="1466280" cy="22089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40EC58A7-D343-4924-415E-B6A8687283E3}"/>
                  </a:ext>
                </a:extLst>
              </p14:cNvPr>
              <p14:cNvContentPartPr/>
              <p14:nvPr/>
            </p14:nvContentPartPr>
            <p14:xfrm>
              <a:off x="7342560" y="2620800"/>
              <a:ext cx="1742760" cy="2959200"/>
            </p14:xfrm>
          </p:contentPart>
        </mc:Choice>
        <mc:Fallback>
          <p:pic>
            <p:nvPicPr>
              <p:cNvPr id="5" name="Ink 4">
                <a:extLst>
                  <a:ext uri="{FF2B5EF4-FFF2-40B4-BE49-F238E27FC236}">
                    <a16:creationId xmlns:a16="http://schemas.microsoft.com/office/drawing/2014/main" id="{40EC58A7-D343-4924-415E-B6A8687283E3}"/>
                  </a:ext>
                </a:extLst>
              </p:cNvPr>
              <p:cNvPicPr/>
              <p:nvPr/>
            </p:nvPicPr>
            <p:blipFill>
              <a:blip r:embed="rId5"/>
              <a:stretch>
                <a:fillRect/>
              </a:stretch>
            </p:blipFill>
            <p:spPr>
              <a:xfrm>
                <a:off x="7333200" y="2611440"/>
                <a:ext cx="1761480" cy="29779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D25D3ADE-25FA-F41F-5F54-455393EA97EC}"/>
                  </a:ext>
                </a:extLst>
              </p14:cNvPr>
              <p14:cNvContentPartPr/>
              <p14:nvPr/>
            </p14:nvContentPartPr>
            <p14:xfrm>
              <a:off x="6814440" y="3141000"/>
              <a:ext cx="1855080" cy="2500200"/>
            </p14:xfrm>
          </p:contentPart>
        </mc:Choice>
        <mc:Fallback>
          <p:pic>
            <p:nvPicPr>
              <p:cNvPr id="7" name="Ink 6">
                <a:extLst>
                  <a:ext uri="{FF2B5EF4-FFF2-40B4-BE49-F238E27FC236}">
                    <a16:creationId xmlns:a16="http://schemas.microsoft.com/office/drawing/2014/main" id="{D25D3ADE-25FA-F41F-5F54-455393EA97EC}"/>
                  </a:ext>
                </a:extLst>
              </p:cNvPr>
              <p:cNvPicPr/>
              <p:nvPr/>
            </p:nvPicPr>
            <p:blipFill>
              <a:blip r:embed="rId7"/>
              <a:stretch>
                <a:fillRect/>
              </a:stretch>
            </p:blipFill>
            <p:spPr>
              <a:xfrm>
                <a:off x="6805080" y="3131640"/>
                <a:ext cx="1873800" cy="2518920"/>
              </a:xfrm>
              <a:prstGeom prst="rect">
                <a:avLst/>
              </a:prstGeom>
            </p:spPr>
          </p:pic>
        </mc:Fallback>
      </mc:AlternateContent>
    </p:spTree>
    <p:extLst>
      <p:ext uri="{BB962C8B-B14F-4D97-AF65-F5344CB8AC3E}">
        <p14:creationId xmlns:p14="http://schemas.microsoft.com/office/powerpoint/2010/main" val="1789132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D6304-41DD-84A3-A4E1-550BEF635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D3A0B-DED4-785B-FDCA-12CA6550D27C}"/>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337714B9-43CE-142F-1C4B-99FF66DF4B58}"/>
              </a:ext>
            </a:extLst>
          </p:cNvPr>
          <p:cNvSpPr>
            <a:spLocks noGrp="1"/>
          </p:cNvSpPr>
          <p:nvPr>
            <p:ph idx="1"/>
          </p:nvPr>
        </p:nvSpPr>
        <p:spPr/>
        <p:txBody>
          <a:bodyPr>
            <a:normAutofit/>
          </a:bodyPr>
          <a:lstStyle/>
          <a:p>
            <a:r>
              <a:rPr lang="en-US" dirty="0"/>
              <a:t>C: Record statistics of winning positions</a:t>
            </a:r>
          </a:p>
        </p:txBody>
      </p:sp>
      <p:graphicFrame>
        <p:nvGraphicFramePr>
          <p:cNvPr id="7" name="Table 6">
            <a:extLst>
              <a:ext uri="{FF2B5EF4-FFF2-40B4-BE49-F238E27FC236}">
                <a16:creationId xmlns:a16="http://schemas.microsoft.com/office/drawing/2014/main" id="{5A3DAF19-8512-D222-8B3E-DE5861B77DA9}"/>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5806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mc:AlternateContent xmlns:mc="http://schemas.openxmlformats.org/markup-compatibility/2006">
        <mc:Choice xmlns:p14="http://schemas.microsoft.com/office/powerpoint/2010/main" Requires="p14">
          <p:contentPart p14:bwMode="auto" r:id="rId2">
            <p14:nvContentPartPr>
              <p14:cNvPr id="8" name="Ink 7">
                <a:extLst>
                  <a:ext uri="{FF2B5EF4-FFF2-40B4-BE49-F238E27FC236}">
                    <a16:creationId xmlns:a16="http://schemas.microsoft.com/office/drawing/2014/main" id="{D196B106-D809-7EA5-D995-1695135F3145}"/>
                  </a:ext>
                </a:extLst>
              </p14:cNvPr>
              <p14:cNvContentPartPr/>
              <p14:nvPr/>
            </p14:nvContentPartPr>
            <p14:xfrm>
              <a:off x="4437000" y="3023640"/>
              <a:ext cx="5124600" cy="2190960"/>
            </p14:xfrm>
          </p:contentPart>
        </mc:Choice>
        <mc:Fallback>
          <p:pic>
            <p:nvPicPr>
              <p:cNvPr id="8" name="Ink 7">
                <a:extLst>
                  <a:ext uri="{FF2B5EF4-FFF2-40B4-BE49-F238E27FC236}">
                    <a16:creationId xmlns:a16="http://schemas.microsoft.com/office/drawing/2014/main" id="{D196B106-D809-7EA5-D995-1695135F3145}"/>
                  </a:ext>
                </a:extLst>
              </p:cNvPr>
              <p:cNvPicPr/>
              <p:nvPr/>
            </p:nvPicPr>
            <p:blipFill>
              <a:blip r:embed="rId3"/>
              <a:stretch>
                <a:fillRect/>
              </a:stretch>
            </p:blipFill>
            <p:spPr>
              <a:xfrm>
                <a:off x="4427640" y="3014280"/>
                <a:ext cx="5143320" cy="2209680"/>
              </a:xfrm>
              <a:prstGeom prst="rect">
                <a:avLst/>
              </a:prstGeom>
            </p:spPr>
          </p:pic>
        </mc:Fallback>
      </mc:AlternateContent>
    </p:spTree>
    <p:extLst>
      <p:ext uri="{BB962C8B-B14F-4D97-AF65-F5344CB8AC3E}">
        <p14:creationId xmlns:p14="http://schemas.microsoft.com/office/powerpoint/2010/main" val="1556969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1744B68A-11DB-D6B1-7C5C-FBB36408FB81}"/>
                  </a:ext>
                </a:extLst>
              </p14:cNvPr>
              <p14:cNvContentPartPr/>
              <p14:nvPr/>
            </p14:nvContentPartPr>
            <p14:xfrm>
              <a:off x="6084360" y="2187000"/>
              <a:ext cx="1953000" cy="2078640"/>
            </p14:xfrm>
          </p:contentPart>
        </mc:Choice>
        <mc:Fallback>
          <p:pic>
            <p:nvPicPr>
              <p:cNvPr id="2" name="Ink 1">
                <a:extLst>
                  <a:ext uri="{FF2B5EF4-FFF2-40B4-BE49-F238E27FC236}">
                    <a16:creationId xmlns:a16="http://schemas.microsoft.com/office/drawing/2014/main" id="{1744B68A-11DB-D6B1-7C5C-FBB36408FB81}"/>
                  </a:ext>
                </a:extLst>
              </p:cNvPr>
              <p:cNvPicPr/>
              <p:nvPr/>
            </p:nvPicPr>
            <p:blipFill>
              <a:blip r:embed="rId3"/>
              <a:stretch>
                <a:fillRect/>
              </a:stretch>
            </p:blipFill>
            <p:spPr>
              <a:xfrm>
                <a:off x="6075000" y="2177640"/>
                <a:ext cx="1971720" cy="2097360"/>
              </a:xfrm>
              <a:prstGeom prst="rect">
                <a:avLst/>
              </a:prstGeom>
            </p:spPr>
          </p:pic>
        </mc:Fallback>
      </mc:AlternateContent>
    </p:spTree>
    <p:extLst>
      <p:ext uri="{BB962C8B-B14F-4D97-AF65-F5344CB8AC3E}">
        <p14:creationId xmlns:p14="http://schemas.microsoft.com/office/powerpoint/2010/main" val="23089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Breakthrough!</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hlinkClick r:id="rId4"/>
              </a:rPr>
              <a:t>https://www.youtube.com/watch?v=EfGD2qveGdQ</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0664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8BC0-5795-573D-7A3E-E3E9641855D4}"/>
              </a:ext>
            </a:extLst>
          </p:cNvPr>
          <p:cNvSpPr>
            <a:spLocks noGrp="1"/>
          </p:cNvSpPr>
          <p:nvPr>
            <p:ph type="title"/>
          </p:nvPr>
        </p:nvSpPr>
        <p:spPr/>
        <p:txBody>
          <a:bodyPr/>
          <a:lstStyle/>
          <a:p>
            <a:r>
              <a:rPr lang="en-US" dirty="0"/>
              <a:t>What is "</a:t>
            </a:r>
            <a:r>
              <a:rPr lang="en-US" dirty="0" err="1"/>
              <a:t>Aritifical</a:t>
            </a:r>
            <a:r>
              <a:rPr lang="en-US" dirty="0"/>
              <a:t> Intelligence"?</a:t>
            </a:r>
          </a:p>
        </p:txBody>
      </p:sp>
      <p:sp>
        <p:nvSpPr>
          <p:cNvPr id="3" name="Text Placeholder 2">
            <a:extLst>
              <a:ext uri="{FF2B5EF4-FFF2-40B4-BE49-F238E27FC236}">
                <a16:creationId xmlns:a16="http://schemas.microsoft.com/office/drawing/2014/main" id="{8E7FF637-72D2-EF52-E979-B365F098C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2252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552098" y="6172200"/>
            <a:ext cx="11639901" cy="420564"/>
          </a:xfrm>
          <a:prstGeom prst="rect">
            <a:avLst/>
          </a:prstGeom>
        </p:spPr>
        <p:txBody>
          <a:bodyPr wrap="square">
            <a:spAutoFit/>
          </a:bodyPr>
          <a:lstStyle/>
          <a:p>
            <a:r>
              <a:rPr lang="en-US" sz="2133" dirty="0">
                <a:solidFill>
                  <a:schemeClr val="tx1">
                    <a:lumMod val="75000"/>
                  </a:schemeClr>
                </a:solidFill>
                <a:latin typeface="Calibri"/>
                <a:cs typeface="Calibri"/>
              </a:rPr>
              <a:t>Source: </a:t>
            </a:r>
            <a:r>
              <a:rPr lang="en-US" sz="2133" dirty="0">
                <a:solidFill>
                  <a:schemeClr val="tx1">
                    <a:lumMod val="75000"/>
                  </a:schemeClr>
                </a:solidFill>
                <a:latin typeface="Calibri"/>
                <a:cs typeface="Calibri"/>
                <a:hlinkClick r:id="rId3"/>
              </a:rPr>
              <a:t>http://www-formal.stanford.edu/jmc/whatisai/whatisai.html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4">
            <a:extLst>
              <a:ext uri="{28A0092B-C50C-407E-A947-70E740481C1C}">
                <a14:useLocalDpi xmlns:a14="http://schemas.microsoft.com/office/drawing/2010/main"/>
              </a:ext>
            </a:extLst>
          </a:blip>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1390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9" name="Text Box 19">
            <a:extLst>
              <a:ext uri="{FF2B5EF4-FFF2-40B4-BE49-F238E27FC236}">
                <a16:creationId xmlns:a16="http://schemas.microsoft.com/office/drawing/2014/main" id="{619E9A80-802D-4948-BB87-DEA2B5C954B6}"/>
              </a:ext>
            </a:extLst>
          </p:cNvPr>
          <p:cNvSpPr txBox="1">
            <a:spLocks noChangeArrowheads="1"/>
          </p:cNvSpPr>
          <p:nvPr/>
        </p:nvSpPr>
        <p:spPr bwMode="auto">
          <a:xfrm>
            <a:off x="5942145" y="1097536"/>
            <a:ext cx="3544128"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Teaching Assistants </a:t>
            </a:r>
          </a:p>
        </p:txBody>
      </p:sp>
      <p:sp>
        <p:nvSpPr>
          <p:cNvPr id="10" name="Text Box 21">
            <a:extLst>
              <a:ext uri="{FF2B5EF4-FFF2-40B4-BE49-F238E27FC236}">
                <a16:creationId xmlns:a16="http://schemas.microsoft.com/office/drawing/2014/main" id="{2EEDA8D7-3DB9-499C-8112-67EE556589C2}"/>
              </a:ext>
            </a:extLst>
          </p:cNvPr>
          <p:cNvSpPr txBox="1">
            <a:spLocks noChangeArrowheads="1"/>
          </p:cNvSpPr>
          <p:nvPr/>
        </p:nvSpPr>
        <p:spPr bwMode="auto">
          <a:xfrm>
            <a:off x="613118" y="1097536"/>
            <a:ext cx="1828800"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Instructor</a:t>
            </a:r>
          </a:p>
        </p:txBody>
      </p:sp>
      <p:pic>
        <p:nvPicPr>
          <p:cNvPr id="13" name="Picture 12">
            <a:extLst>
              <a:ext uri="{FF2B5EF4-FFF2-40B4-BE49-F238E27FC236}">
                <a16:creationId xmlns:a16="http://schemas.microsoft.com/office/drawing/2014/main" id="{5F66A466-5DBA-5ABC-84E7-5BAAC0F3DEFF}"/>
              </a:ext>
            </a:extLst>
          </p:cNvPr>
          <p:cNvPicPr>
            <a:picLocks noChangeAspect="1"/>
          </p:cNvPicPr>
          <p:nvPr/>
        </p:nvPicPr>
        <p:blipFill>
          <a:blip r:embed="rId3"/>
          <a:srcRect t="8664"/>
          <a:stretch>
            <a:fillRect/>
          </a:stretch>
        </p:blipFill>
        <p:spPr>
          <a:xfrm>
            <a:off x="3406648" y="1587048"/>
            <a:ext cx="8653390" cy="5012535"/>
          </a:xfrm>
          <a:prstGeom prst="rect">
            <a:avLst/>
          </a:prstGeom>
        </p:spPr>
      </p:pic>
      <p:pic>
        <p:nvPicPr>
          <p:cNvPr id="15" name="Picture 14">
            <a:extLst>
              <a:ext uri="{FF2B5EF4-FFF2-40B4-BE49-F238E27FC236}">
                <a16:creationId xmlns:a16="http://schemas.microsoft.com/office/drawing/2014/main" id="{512BFB14-3D64-2A31-D428-4C8152A3DD6D}"/>
              </a:ext>
            </a:extLst>
          </p:cNvPr>
          <p:cNvPicPr>
            <a:picLocks noChangeAspect="1"/>
          </p:cNvPicPr>
          <p:nvPr/>
        </p:nvPicPr>
        <p:blipFill>
          <a:blip r:embed="rId4"/>
          <a:stretch>
            <a:fillRect/>
          </a:stretch>
        </p:blipFill>
        <p:spPr>
          <a:xfrm>
            <a:off x="552099" y="1586499"/>
            <a:ext cx="2128594" cy="2506816"/>
          </a:xfrm>
          <a:prstGeom prst="rect">
            <a:avLst/>
          </a:prstGeom>
        </p:spPr>
      </p:pic>
    </p:spTree>
    <p:extLst>
      <p:ext uri="{BB962C8B-B14F-4D97-AF65-F5344CB8AC3E}">
        <p14:creationId xmlns:p14="http://schemas.microsoft.com/office/powerpoint/2010/main" val="101878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CBE7-E36F-07D9-3DCF-620CC1D23A4B}"/>
              </a:ext>
            </a:extLst>
          </p:cNvPr>
          <p:cNvSpPr>
            <a:spLocks noGrp="1"/>
          </p:cNvSpPr>
          <p:nvPr>
            <p:ph type="title"/>
          </p:nvPr>
        </p:nvSpPr>
        <p:spPr/>
        <p:txBody>
          <a:bodyPr/>
          <a:lstStyle/>
          <a:p>
            <a:r>
              <a:rPr lang="en-US" dirty="0"/>
              <a:t>What is artificial Intelligence?</a:t>
            </a:r>
          </a:p>
        </p:txBody>
      </p:sp>
      <p:sp>
        <p:nvSpPr>
          <p:cNvPr id="3" name="Content Placeholder 2">
            <a:extLst>
              <a:ext uri="{FF2B5EF4-FFF2-40B4-BE49-F238E27FC236}">
                <a16:creationId xmlns:a16="http://schemas.microsoft.com/office/drawing/2014/main" id="{FAA8080A-EB70-4CCC-8ADD-11C378111A5E}"/>
              </a:ext>
            </a:extLst>
          </p:cNvPr>
          <p:cNvSpPr>
            <a:spLocks noGrp="1"/>
          </p:cNvSpPr>
          <p:nvPr>
            <p:ph idx="1"/>
          </p:nvPr>
        </p:nvSpPr>
        <p:spPr/>
        <p:txBody>
          <a:bodyPr/>
          <a:lstStyle/>
          <a:p>
            <a:r>
              <a:rPr lang="en-US" dirty="0"/>
              <a:t>Why is folding clothes a research problem while robots are actively being used to assemble cars in factories?</a:t>
            </a:r>
          </a:p>
          <a:p>
            <a:endParaRPr lang="en-US" dirty="0"/>
          </a:p>
        </p:txBody>
      </p:sp>
      <p:pic>
        <p:nvPicPr>
          <p:cNvPr id="1026" name="Picture 2" descr="This New Robot Is So Far Ahead of Elon Musk's Optimus That It's Almost  Embarrassing">
            <a:extLst>
              <a:ext uri="{FF2B5EF4-FFF2-40B4-BE49-F238E27FC236}">
                <a16:creationId xmlns:a16="http://schemas.microsoft.com/office/drawing/2014/main" id="{99C1058B-276D-4E45-D6D4-69F615FE2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50"/>
          <a:stretch/>
        </p:blipFill>
        <p:spPr bwMode="auto">
          <a:xfrm>
            <a:off x="668908" y="2255857"/>
            <a:ext cx="5186067" cy="3855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150 Lightning pre-production at Rouge Electric Vehicle Center | Ford  Media Center">
            <a:extLst>
              <a:ext uri="{FF2B5EF4-FFF2-40B4-BE49-F238E27FC236}">
                <a16:creationId xmlns:a16="http://schemas.microsoft.com/office/drawing/2014/main" id="{63633576-C5B5-C5D1-1A15-101D45FAF1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4" r="14213"/>
          <a:stretch/>
        </p:blipFill>
        <p:spPr bwMode="auto">
          <a:xfrm>
            <a:off x="6136221" y="2272568"/>
            <a:ext cx="5503680" cy="385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58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2D1C-557F-A21F-C9D7-CF5D060D2D5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31D468-20F1-ADD9-D7A3-713C712B473C}"/>
              </a:ext>
            </a:extLst>
          </p:cNvPr>
          <p:cNvPicPr>
            <a:picLocks noChangeAspect="1"/>
          </p:cNvPicPr>
          <p:nvPr/>
        </p:nvPicPr>
        <p:blipFill>
          <a:blip r:embed="rId2"/>
          <a:stretch>
            <a:fillRect/>
          </a:stretch>
        </p:blipFill>
        <p:spPr>
          <a:xfrm>
            <a:off x="627530" y="1901453"/>
            <a:ext cx="7204741" cy="1358156"/>
          </a:xfrm>
          <a:prstGeom prst="rect">
            <a:avLst/>
          </a:prstGeom>
        </p:spPr>
      </p:pic>
      <p:sp>
        <p:nvSpPr>
          <p:cNvPr id="2" name="Title 1">
            <a:extLst>
              <a:ext uri="{FF2B5EF4-FFF2-40B4-BE49-F238E27FC236}">
                <a16:creationId xmlns:a16="http://schemas.microsoft.com/office/drawing/2014/main" id="{96E52264-8E32-8375-318F-8A10B99651EB}"/>
              </a:ext>
            </a:extLst>
          </p:cNvPr>
          <p:cNvSpPr>
            <a:spLocks noGrp="1"/>
          </p:cNvSpPr>
          <p:nvPr>
            <p:ph type="title"/>
          </p:nvPr>
        </p:nvSpPr>
        <p:spPr/>
        <p:txBody>
          <a:bodyPr/>
          <a:lstStyle/>
          <a:p>
            <a:r>
              <a:rPr lang="en-US" dirty="0"/>
              <a:t>Whoops</a:t>
            </a:r>
          </a:p>
        </p:txBody>
      </p:sp>
      <p:sp>
        <p:nvSpPr>
          <p:cNvPr id="8" name="TextBox 7">
            <a:extLst>
              <a:ext uri="{FF2B5EF4-FFF2-40B4-BE49-F238E27FC236}">
                <a16:creationId xmlns:a16="http://schemas.microsoft.com/office/drawing/2014/main" id="{FF50C933-53F5-418C-7E22-22642C8DF723}"/>
              </a:ext>
            </a:extLst>
          </p:cNvPr>
          <p:cNvSpPr txBox="1"/>
          <p:nvPr/>
        </p:nvSpPr>
        <p:spPr>
          <a:xfrm>
            <a:off x="761998" y="5853192"/>
            <a:ext cx="9628415" cy="1015663"/>
          </a:xfrm>
          <a:prstGeom prst="rect">
            <a:avLst/>
          </a:prstGeom>
          <a:noFill/>
        </p:spPr>
        <p:txBody>
          <a:bodyPr wrap="square">
            <a:spAutoFit/>
          </a:bodyPr>
          <a:lstStyle/>
          <a:p>
            <a:r>
              <a:rPr lang="en-US" sz="2000" dirty="0">
                <a:hlinkClick r:id="rId3"/>
              </a:rPr>
              <a:t>https://techcrunch.com/2024/01/15/elons-tesla-robot-is-sort-of-ok-at-folding-laundry-in-pre-scripted-demo</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970E2F11-B30C-171C-6FA6-A16107C7CA4D}"/>
              </a:ext>
            </a:extLst>
          </p:cNvPr>
          <p:cNvPicPr>
            <a:picLocks noChangeAspect="1"/>
          </p:cNvPicPr>
          <p:nvPr/>
        </p:nvPicPr>
        <p:blipFill>
          <a:blip r:embed="rId5"/>
          <a:stretch>
            <a:fillRect/>
          </a:stretch>
        </p:blipFill>
        <p:spPr>
          <a:xfrm>
            <a:off x="6058285" y="2999511"/>
            <a:ext cx="4084795" cy="2641854"/>
          </a:xfrm>
          <a:prstGeom prst="rect">
            <a:avLst/>
          </a:prstGeom>
        </p:spPr>
      </p:pic>
      <p:pic>
        <p:nvPicPr>
          <p:cNvPr id="11" name="Picture 10">
            <a:extLst>
              <a:ext uri="{FF2B5EF4-FFF2-40B4-BE49-F238E27FC236}">
                <a16:creationId xmlns:a16="http://schemas.microsoft.com/office/drawing/2014/main" id="{B21837D7-6150-3729-B64F-220E41EC2A2A}"/>
              </a:ext>
            </a:extLst>
          </p:cNvPr>
          <p:cNvPicPr>
            <a:picLocks noChangeAspect="1"/>
          </p:cNvPicPr>
          <p:nvPr/>
        </p:nvPicPr>
        <p:blipFill>
          <a:blip r:embed="rId6"/>
          <a:stretch>
            <a:fillRect/>
          </a:stretch>
        </p:blipFill>
        <p:spPr>
          <a:xfrm>
            <a:off x="552099" y="1038566"/>
            <a:ext cx="1467055" cy="819264"/>
          </a:xfrm>
          <a:prstGeom prst="rect">
            <a:avLst/>
          </a:prstGeom>
        </p:spPr>
      </p:pic>
      <p:pic>
        <p:nvPicPr>
          <p:cNvPr id="13" name="Picture 12">
            <a:extLst>
              <a:ext uri="{FF2B5EF4-FFF2-40B4-BE49-F238E27FC236}">
                <a16:creationId xmlns:a16="http://schemas.microsoft.com/office/drawing/2014/main" id="{09C1EBF9-26B6-B15D-D788-090442C0E1A1}"/>
              </a:ext>
            </a:extLst>
          </p:cNvPr>
          <p:cNvPicPr>
            <a:picLocks noChangeAspect="1"/>
          </p:cNvPicPr>
          <p:nvPr/>
        </p:nvPicPr>
        <p:blipFill>
          <a:blip r:embed="rId7"/>
          <a:stretch>
            <a:fillRect/>
          </a:stretch>
        </p:blipFill>
        <p:spPr>
          <a:xfrm>
            <a:off x="2107835" y="1283871"/>
            <a:ext cx="2747194" cy="462490"/>
          </a:xfrm>
          <a:prstGeom prst="rect">
            <a:avLst/>
          </a:prstGeom>
        </p:spPr>
      </p:pic>
      <p:sp>
        <p:nvSpPr>
          <p:cNvPr id="15" name="TextBox 14">
            <a:extLst>
              <a:ext uri="{FF2B5EF4-FFF2-40B4-BE49-F238E27FC236}">
                <a16:creationId xmlns:a16="http://schemas.microsoft.com/office/drawing/2014/main" id="{0B1468EB-6FAF-69EE-82C1-C45553A91964}"/>
              </a:ext>
            </a:extLst>
          </p:cNvPr>
          <p:cNvSpPr txBox="1"/>
          <p:nvPr/>
        </p:nvSpPr>
        <p:spPr>
          <a:xfrm>
            <a:off x="680358" y="3303232"/>
            <a:ext cx="5328556" cy="2462213"/>
          </a:xfrm>
          <a:prstGeom prst="rect">
            <a:avLst/>
          </a:prstGeom>
          <a:noFill/>
        </p:spPr>
        <p:txBody>
          <a:bodyPr wrap="square">
            <a:spAutoFit/>
          </a:bodyPr>
          <a:lstStyle/>
          <a:p>
            <a:r>
              <a:rPr lang="en-US" sz="2200" b="0" i="0" dirty="0">
                <a:solidFill>
                  <a:srgbClr val="333333"/>
                </a:solidFill>
                <a:effectLst/>
                <a:latin typeface="Helvetica Neue"/>
              </a:rPr>
              <a:t>Musk said that eventually, it will “certainly be able to do this fully autonomously,” however, and without the highly artificial constraints in place for this demo, including the fixed-height table and single article of clothing in the carefully placed basket.</a:t>
            </a:r>
            <a:endParaRPr lang="en-US" sz="2200" dirty="0"/>
          </a:p>
        </p:txBody>
      </p:sp>
    </p:spTree>
    <p:extLst>
      <p:ext uri="{BB962C8B-B14F-4D97-AF65-F5344CB8AC3E}">
        <p14:creationId xmlns:p14="http://schemas.microsoft.com/office/powerpoint/2010/main" val="336020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8E21-7B1A-8690-C492-18F692497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CA55B-9B39-67F6-F8B8-4FD86BFA7BFD}"/>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36A8E519-715E-1E5F-91BF-11FDAA7EBC96}"/>
              </a:ext>
            </a:extLst>
          </p:cNvPr>
          <p:cNvSpPr>
            <a:spLocks noGrp="1"/>
          </p:cNvSpPr>
          <p:nvPr>
            <p:ph idx="1"/>
          </p:nvPr>
        </p:nvSpPr>
        <p:spPr/>
        <p:txBody>
          <a:bodyPr/>
          <a:lstStyle/>
          <a:p>
            <a:r>
              <a:rPr lang="en-US" dirty="0"/>
              <a:t>Another way to think about intelligence is to consider how much </a:t>
            </a:r>
            <a:r>
              <a:rPr lang="en-US" dirty="0">
                <a:solidFill>
                  <a:srgbClr val="7030A0"/>
                </a:solidFill>
              </a:rPr>
              <a:t>uncertainty</a:t>
            </a:r>
            <a:r>
              <a:rPr lang="en-US" dirty="0"/>
              <a:t> is involved</a:t>
            </a:r>
          </a:p>
          <a:p>
            <a:endParaRPr lang="en-US" dirty="0"/>
          </a:p>
          <a:p>
            <a:r>
              <a:rPr lang="en-US" dirty="0"/>
              <a:t>Uncertainty comes into play whenever it is not feasible to determine exact information</a:t>
            </a:r>
          </a:p>
          <a:p>
            <a:endParaRPr lang="en-US" dirty="0"/>
          </a:p>
          <a:p>
            <a:r>
              <a:rPr lang="en-US" dirty="0"/>
              <a:t>Uncertainty requires decisions to be made</a:t>
            </a:r>
          </a:p>
          <a:p>
            <a:endParaRPr lang="en-US" dirty="0"/>
          </a:p>
          <a:p>
            <a:endParaRPr lang="en-US" dirty="0">
              <a:solidFill>
                <a:schemeClr val="tx1"/>
              </a:solidFill>
            </a:endParaRPr>
          </a:p>
        </p:txBody>
      </p:sp>
    </p:spTree>
    <p:extLst>
      <p:ext uri="{BB962C8B-B14F-4D97-AF65-F5344CB8AC3E}">
        <p14:creationId xmlns:p14="http://schemas.microsoft.com/office/powerpoint/2010/main" val="1853750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0CE22F-57A3-AA6F-3BF1-71D9DCC1C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1750E-6A9F-2538-BC41-1D7022478E22}"/>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A665511A-5E23-1767-839F-35996E04A10E}"/>
              </a:ext>
            </a:extLst>
          </p:cNvPr>
          <p:cNvSpPr>
            <a:spLocks noGrp="1"/>
          </p:cNvSpPr>
          <p:nvPr>
            <p:ph idx="1"/>
          </p:nvPr>
        </p:nvSpPr>
        <p:spPr>
          <a:xfrm>
            <a:off x="552099" y="1113179"/>
            <a:ext cx="10515600" cy="495300"/>
          </a:xfrm>
        </p:spPr>
        <p:txBody>
          <a:bodyPr/>
          <a:lstStyle/>
          <a:p>
            <a:r>
              <a:rPr lang="en-US" dirty="0"/>
              <a:t>Consider the uncertainty present in the following</a:t>
            </a:r>
          </a:p>
        </p:txBody>
      </p:sp>
      <p:sp>
        <p:nvSpPr>
          <p:cNvPr id="4" name="Content Placeholder 2">
            <a:extLst>
              <a:ext uri="{FF2B5EF4-FFF2-40B4-BE49-F238E27FC236}">
                <a16:creationId xmlns:a16="http://schemas.microsoft.com/office/drawing/2014/main" id="{C2A0D88D-7E19-6941-0090-7072661E612C}"/>
              </a:ext>
            </a:extLst>
          </p:cNvPr>
          <p:cNvSpPr txBox="1">
            <a:spLocks/>
          </p:cNvSpPr>
          <p:nvPr/>
        </p:nvSpPr>
        <p:spPr>
          <a:xfrm>
            <a:off x="552099" y="1963271"/>
            <a:ext cx="6783272" cy="4222376"/>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solidFill>
                  <a:schemeClr val="tx1"/>
                </a:solidFill>
              </a:rPr>
              <a:t>Typing a product ID number into a website (book ISBN number into amazon.com)</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book in a   well-lit library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bag of carrots in a grocery store</a:t>
            </a:r>
          </a:p>
          <a:p>
            <a:pPr marL="457200" indent="-457200">
              <a:buFont typeface="Wingdings" panose="05000000000000000000" pitchFamily="2" charset="2"/>
              <a:buChar char="§"/>
            </a:pPr>
            <a:endParaRPr lang="en-US" dirty="0">
              <a:solidFill>
                <a:schemeClr val="tx1"/>
              </a:solidFill>
            </a:endParaRPr>
          </a:p>
        </p:txBody>
      </p:sp>
      <p:pic>
        <p:nvPicPr>
          <p:cNvPr id="1026" name="Picture 2" descr="Carrots - oaklands - 750g">
            <a:extLst>
              <a:ext uri="{FF2B5EF4-FFF2-40B4-BE49-F238E27FC236}">
                <a16:creationId xmlns:a16="http://schemas.microsoft.com/office/drawing/2014/main" id="{F482D6CE-E33F-F083-A045-324312D3EF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74"/>
          <a:stretch/>
        </p:blipFill>
        <p:spPr bwMode="auto">
          <a:xfrm>
            <a:off x="8518711" y="3900730"/>
            <a:ext cx="3458135" cy="2769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227ED04E-6CDA-9299-9494-6ECF85295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10" y="1157998"/>
            <a:ext cx="3458135" cy="2579678"/>
          </a:xfrm>
          <a:prstGeom prst="rect">
            <a:avLst/>
          </a:prstGeom>
        </p:spPr>
      </p:pic>
      <p:sp>
        <p:nvSpPr>
          <p:cNvPr id="7" name="TextBox 6">
            <a:extLst>
              <a:ext uri="{FF2B5EF4-FFF2-40B4-BE49-F238E27FC236}">
                <a16:creationId xmlns:a16="http://schemas.microsoft.com/office/drawing/2014/main" id="{A38F2BE2-9F58-48BA-D223-5731FFACDE66}"/>
              </a:ext>
            </a:extLst>
          </p:cNvPr>
          <p:cNvSpPr txBox="1"/>
          <p:nvPr/>
        </p:nvSpPr>
        <p:spPr>
          <a:xfrm>
            <a:off x="8458199" y="631542"/>
            <a:ext cx="3677771" cy="400110"/>
          </a:xfrm>
          <a:prstGeom prst="rect">
            <a:avLst/>
          </a:prstGeom>
          <a:noFill/>
        </p:spPr>
        <p:txBody>
          <a:bodyPr wrap="square" rtlCol="0">
            <a:spAutoFit/>
          </a:bodyPr>
          <a:lstStyle/>
          <a:p>
            <a:r>
              <a:rPr lang="en-US" sz="2000" b="1" dirty="0">
                <a:latin typeface="Courier New" panose="02070309020205020404" pitchFamily="49" charset="0"/>
                <a:cs typeface="Courier New" panose="02070309020205020404" pitchFamily="49" charset="0"/>
              </a:rPr>
              <a:t>ISBN 978-0-307-95090-1</a:t>
            </a:r>
          </a:p>
        </p:txBody>
      </p:sp>
    </p:spTree>
    <p:extLst>
      <p:ext uri="{BB962C8B-B14F-4D97-AF65-F5344CB8AC3E}">
        <p14:creationId xmlns:p14="http://schemas.microsoft.com/office/powerpoint/2010/main" val="2314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59F0-8485-FAFE-3990-FB3427624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4324A-F6B0-6928-B06D-9A23EA7BA9E6}"/>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B3D637DA-5149-D4E9-B8B0-EB7E9CED1CB2}"/>
              </a:ext>
            </a:extLst>
          </p:cNvPr>
          <p:cNvSpPr>
            <a:spLocks noGrp="1"/>
          </p:cNvSpPr>
          <p:nvPr>
            <p:ph idx="1"/>
          </p:nvPr>
        </p:nvSpPr>
        <p:spPr>
          <a:xfrm>
            <a:off x="552099" y="1113178"/>
            <a:ext cx="11012372" cy="5227110"/>
          </a:xfrm>
        </p:spPr>
        <p:txBody>
          <a:bodyPr/>
          <a:lstStyle/>
          <a:p>
            <a:r>
              <a:rPr lang="en-US" dirty="0"/>
              <a:t>Uncertainty can have lots of sources, including anything we attribute to random chance</a:t>
            </a:r>
          </a:p>
          <a:p>
            <a:pPr marL="457200" indent="-457200">
              <a:buFont typeface="Wingdings" panose="05000000000000000000" pitchFamily="2" charset="2"/>
              <a:buChar char="§"/>
            </a:pPr>
            <a:r>
              <a:rPr lang="en-US" dirty="0">
                <a:solidFill>
                  <a:schemeClr val="tx1"/>
                </a:solidFill>
              </a:rPr>
              <a:t>Hidden information</a:t>
            </a:r>
          </a:p>
          <a:p>
            <a:pPr marL="917575" lvl="2" indent="-457200"/>
            <a:r>
              <a:rPr lang="en-US" sz="2800" dirty="0"/>
              <a:t>Cards in another player’s hand</a:t>
            </a:r>
          </a:p>
          <a:p>
            <a:pPr marL="457200" indent="-457200">
              <a:buFont typeface="Wingdings" panose="05000000000000000000" pitchFamily="2" charset="2"/>
              <a:buChar char="§"/>
            </a:pPr>
            <a:r>
              <a:rPr lang="en-US" dirty="0">
                <a:solidFill>
                  <a:schemeClr val="tx1"/>
                </a:solidFill>
              </a:rPr>
              <a:t>Noise</a:t>
            </a:r>
          </a:p>
          <a:p>
            <a:pPr marL="917575" lvl="2" indent="-457200"/>
            <a:r>
              <a:rPr lang="en-US" sz="2800" dirty="0"/>
              <a:t>Sensor noise</a:t>
            </a:r>
          </a:p>
          <a:p>
            <a:pPr marL="457200" indent="-457200">
              <a:buFont typeface="Wingdings" panose="05000000000000000000" pitchFamily="2" charset="2"/>
              <a:buChar char="§"/>
            </a:pPr>
            <a:r>
              <a:rPr lang="en-US" dirty="0">
                <a:solidFill>
                  <a:schemeClr val="tx1"/>
                </a:solidFill>
              </a:rPr>
              <a:t>Way to complicated to model</a:t>
            </a:r>
          </a:p>
          <a:p>
            <a:pPr marL="917575" lvl="2" indent="-457200"/>
            <a:r>
              <a:rPr lang="en-US" sz="2800" dirty="0"/>
              <a:t>Leaves blowing in the wind</a:t>
            </a:r>
          </a:p>
          <a:p>
            <a:pPr marL="457200" indent="-457200">
              <a:buFont typeface="Wingdings" panose="05000000000000000000" pitchFamily="2" charset="2"/>
              <a:buChar char="§"/>
            </a:pPr>
            <a:r>
              <a:rPr lang="en-US" dirty="0">
                <a:solidFill>
                  <a:schemeClr val="tx1"/>
                </a:solidFill>
              </a:rPr>
              <a:t>Infinite number of possible configurations</a:t>
            </a:r>
          </a:p>
          <a:p>
            <a:pPr marL="457200" indent="-457200">
              <a:buFont typeface="Wingdings" panose="05000000000000000000" pitchFamily="2" charset="2"/>
              <a:buChar char="§"/>
            </a:pPr>
            <a:r>
              <a:rPr lang="en-US" dirty="0">
                <a:solidFill>
                  <a:schemeClr val="tx1"/>
                </a:solidFill>
              </a:rPr>
              <a:t>More possibilities than any computer can compute in a reasonable time</a:t>
            </a:r>
          </a:p>
          <a:p>
            <a:pPr marL="917575" lvl="2" indent="-457200"/>
            <a:r>
              <a:rPr lang="en-US" sz="2800" dirty="0"/>
              <a:t>Tic-tac-toe </a:t>
            </a:r>
            <a:r>
              <a:rPr lang="en-US" sz="2800" dirty="0">
                <a:sym typeface="Wingdings" panose="05000000000000000000" pitchFamily="2" charset="2"/>
              </a:rPr>
              <a:t> Checkers  Chess</a:t>
            </a:r>
            <a:endParaRPr lang="en-US" sz="2800" dirty="0">
              <a:solidFill>
                <a:schemeClr val="tx1"/>
              </a:solidFill>
            </a:endParaRPr>
          </a:p>
          <a:p>
            <a:endParaRPr lang="en-US"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7D1627EB-9089-9A29-9091-180564DB9F48}"/>
                  </a:ext>
                </a:extLst>
              </p14:cNvPr>
              <p14:cNvContentPartPr/>
              <p14:nvPr/>
            </p14:nvContentPartPr>
            <p14:xfrm>
              <a:off x="164880" y="1947960"/>
              <a:ext cx="3137760" cy="4561560"/>
            </p14:xfrm>
          </p:contentPart>
        </mc:Choice>
        <mc:Fallback>
          <p:pic>
            <p:nvPicPr>
              <p:cNvPr id="4" name="Ink 3">
                <a:extLst>
                  <a:ext uri="{FF2B5EF4-FFF2-40B4-BE49-F238E27FC236}">
                    <a16:creationId xmlns:a16="http://schemas.microsoft.com/office/drawing/2014/main" id="{7D1627EB-9089-9A29-9091-180564DB9F48}"/>
                  </a:ext>
                </a:extLst>
              </p:cNvPr>
              <p:cNvPicPr/>
              <p:nvPr/>
            </p:nvPicPr>
            <p:blipFill>
              <a:blip r:embed="rId3"/>
              <a:stretch>
                <a:fillRect/>
              </a:stretch>
            </p:blipFill>
            <p:spPr>
              <a:xfrm>
                <a:off x="155520" y="1938600"/>
                <a:ext cx="3156480" cy="4580280"/>
              </a:xfrm>
              <a:prstGeom prst="rect">
                <a:avLst/>
              </a:prstGeom>
            </p:spPr>
          </p:pic>
        </mc:Fallback>
      </mc:AlternateContent>
    </p:spTree>
    <p:extLst>
      <p:ext uri="{BB962C8B-B14F-4D97-AF65-F5344CB8AC3E}">
        <p14:creationId xmlns:p14="http://schemas.microsoft.com/office/powerpoint/2010/main" val="418386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61B5-A898-33E9-CFBF-C249A22DC335}"/>
            </a:ext>
          </a:extLst>
        </p:cNvPr>
        <p:cNvGrpSpPr/>
        <p:nvPr/>
      </p:nvGrpSpPr>
      <p:grpSpPr>
        <a:xfrm>
          <a:off x="0" y="0"/>
          <a:ext cx="0" cy="0"/>
          <a:chOff x="0" y="0"/>
          <a:chExt cx="0" cy="0"/>
        </a:xfrm>
      </p:grpSpPr>
      <p:sp>
        <p:nvSpPr>
          <p:cNvPr id="11266" name="Rectangle 2">
            <a:extLst>
              <a:ext uri="{FF2B5EF4-FFF2-40B4-BE49-F238E27FC236}">
                <a16:creationId xmlns:a16="http://schemas.microsoft.com/office/drawing/2014/main" id="{BD15A55B-A8BD-B304-19D5-277C0AD16C46}"/>
              </a:ext>
            </a:extLst>
          </p:cNvPr>
          <p:cNvSpPr>
            <a:spLocks noGrp="1" noChangeArrowheads="1"/>
          </p:cNvSpPr>
          <p:nvPr>
            <p:ph type="title"/>
          </p:nvPr>
        </p:nvSpPr>
        <p:spPr/>
        <p:txBody>
          <a:bodyPr/>
          <a:lstStyle/>
          <a:p>
            <a:pPr eaLnBrk="1" hangingPunct="1"/>
            <a:r>
              <a:rPr lang="en-US" dirty="0"/>
              <a:t>AI Definition by John McCarthy</a:t>
            </a:r>
          </a:p>
        </p:txBody>
      </p:sp>
      <p:sp>
        <p:nvSpPr>
          <p:cNvPr id="15" name="Content Placeholder 4">
            <a:extLst>
              <a:ext uri="{FF2B5EF4-FFF2-40B4-BE49-F238E27FC236}">
                <a16:creationId xmlns:a16="http://schemas.microsoft.com/office/drawing/2014/main" id="{F54650F7-7A85-8D97-3C5C-2CDCA903983A}"/>
              </a:ext>
            </a:extLst>
          </p:cNvPr>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a:extLst>
              <a:ext uri="{FF2B5EF4-FFF2-40B4-BE49-F238E27FC236}">
                <a16:creationId xmlns:a16="http://schemas.microsoft.com/office/drawing/2014/main" id="{F4B9BB77-02E3-14E1-0D85-ECA5AE2DA6C0}"/>
              </a:ext>
            </a:extLst>
          </p:cNvPr>
          <p:cNvSpPr/>
          <p:nvPr/>
        </p:nvSpPr>
        <p:spPr>
          <a:xfrm>
            <a:off x="552098" y="6172200"/>
            <a:ext cx="11639901" cy="420564"/>
          </a:xfrm>
          <a:prstGeom prst="rect">
            <a:avLst/>
          </a:prstGeom>
        </p:spPr>
        <p:txBody>
          <a:bodyPr wrap="square">
            <a:spAutoFit/>
          </a:bodyPr>
          <a:lstStyle/>
          <a:p>
            <a:r>
              <a:rPr lang="en-US" sz="2133" dirty="0">
                <a:solidFill>
                  <a:schemeClr val="tx1">
                    <a:lumMod val="75000"/>
                  </a:schemeClr>
                </a:solidFill>
                <a:latin typeface="Calibri"/>
                <a:cs typeface="Calibri"/>
              </a:rPr>
              <a:t>Source: </a:t>
            </a:r>
            <a:r>
              <a:rPr lang="en-US" sz="2133" dirty="0">
                <a:solidFill>
                  <a:schemeClr val="tx1">
                    <a:lumMod val="75000"/>
                  </a:schemeClr>
                </a:solidFill>
                <a:latin typeface="Calibri"/>
                <a:cs typeface="Calibri"/>
                <a:hlinkClick r:id="rId3"/>
              </a:rPr>
              <a:t>http://www-formal.stanford.edu/jmc/whatisai/whatisai.html</a:t>
            </a:r>
            <a:endParaRPr lang="en-US" sz="2133" dirty="0">
              <a:solidFill>
                <a:schemeClr val="tx1">
                  <a:lumMod val="75000"/>
                </a:schemeClr>
              </a:solidFill>
              <a:latin typeface="Calibri"/>
              <a:cs typeface="Calibri"/>
            </a:endParaRPr>
          </a:p>
        </p:txBody>
      </p:sp>
      <p:pic>
        <p:nvPicPr>
          <p:cNvPr id="6" name="Content Placeholder 6">
            <a:extLst>
              <a:ext uri="{FF2B5EF4-FFF2-40B4-BE49-F238E27FC236}">
                <a16:creationId xmlns:a16="http://schemas.microsoft.com/office/drawing/2014/main" id="{E1BCDF93-0E01-1F74-41FA-1674866DDA90}"/>
              </a:ext>
            </a:extLst>
          </p:cNvPr>
          <p:cNvPicPr>
            <a:picLocks noChangeAspect="1"/>
          </p:cNvPicPr>
          <p:nvPr/>
        </p:nvPicPr>
        <p:blipFill>
          <a:blip r:embed="rId4">
            <a:extLst>
              <a:ext uri="{28A0092B-C50C-407E-A947-70E740481C1C}">
                <a14:useLocalDpi xmlns:a14="http://schemas.microsoft.com/office/drawing/2010/main"/>
              </a:ext>
            </a:extLst>
          </a:blip>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18245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(Pat's Version)</a:t>
            </a:r>
          </a:p>
        </p:txBody>
      </p:sp>
      <p:sp>
        <p:nvSpPr>
          <p:cNvPr id="15" name="Content Placeholder 4"/>
          <p:cNvSpPr>
            <a:spLocks noGrp="1"/>
          </p:cNvSpPr>
          <p:nvPr>
            <p:ph sz="half" idx="1"/>
          </p:nvPr>
        </p:nvSpPr>
        <p:spPr>
          <a:xfrm>
            <a:off x="588603" y="1295402"/>
            <a:ext cx="6929797" cy="5195468"/>
          </a:xfrm>
        </p:spPr>
        <p:txBody>
          <a:bodyPr>
            <a:noAutofit/>
          </a:bodyPr>
          <a:lstStyle/>
          <a:p>
            <a:r>
              <a:rPr lang="en-US" dirty="0"/>
              <a:t>What is intelligence</a:t>
            </a:r>
          </a:p>
          <a:p>
            <a:pPr lvl="1"/>
            <a:r>
              <a:rPr lang="en-US" sz="2800" dirty="0"/>
              <a:t>Intelligence is the ability to perform well on a task that involves uncertainty</a:t>
            </a:r>
            <a:endParaRPr lang="en-US" dirty="0"/>
          </a:p>
          <a:p>
            <a:endParaRPr lang="en-US" dirty="0"/>
          </a:p>
          <a:p>
            <a:r>
              <a:rPr lang="en-US" dirty="0"/>
              <a:t>Intelligence is not binary</a:t>
            </a:r>
          </a:p>
          <a:p>
            <a:pPr lvl="1"/>
            <a:r>
              <a:rPr lang="en-US" sz="2800" dirty="0"/>
              <a:t>How </a:t>
            </a:r>
            <a:r>
              <a:rPr lang="en-US" sz="2800" b="1" dirty="0"/>
              <a:t>well</a:t>
            </a:r>
            <a:r>
              <a:rPr lang="en-US" sz="2800" dirty="0"/>
              <a:t> an agent performs and how much </a:t>
            </a:r>
            <a:r>
              <a:rPr lang="en-US" sz="2800" b="1" dirty="0"/>
              <a:t>uncertainty</a:t>
            </a:r>
            <a:r>
              <a:rPr lang="en-US" sz="2800" dirty="0"/>
              <a:t> is involved will determine how intelligent we consider the agent to be</a:t>
            </a:r>
          </a:p>
          <a:p>
            <a:pPr lvl="1"/>
            <a:endParaRPr lang="en-US" dirty="0"/>
          </a:p>
        </p:txBody>
      </p:sp>
      <p:pic>
        <p:nvPicPr>
          <p:cNvPr id="3" name="Picture 2">
            <a:extLst>
              <a:ext uri="{FF2B5EF4-FFF2-40B4-BE49-F238E27FC236}">
                <a16:creationId xmlns:a16="http://schemas.microsoft.com/office/drawing/2014/main" id="{A61AEF0F-8FEE-159F-D9F9-E6905875C4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41786" y="1295400"/>
            <a:ext cx="2625913" cy="4668290"/>
          </a:xfrm>
          <a:prstGeom prst="rect">
            <a:avLst/>
          </a:prstGeom>
        </p:spPr>
      </p:pic>
      <p:pic>
        <p:nvPicPr>
          <p:cNvPr id="1028" name="Picture 4" descr="Snapchat Logo PNG Transparent &amp; SVG Vector - Freebie Supply">
            <a:extLst>
              <a:ext uri="{FF2B5EF4-FFF2-40B4-BE49-F238E27FC236}">
                <a16:creationId xmlns:a16="http://schemas.microsoft.com/office/drawing/2014/main" id="{0346BD66-766E-08D1-07B9-853547B380A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83562" y="5291501"/>
            <a:ext cx="541696" cy="5421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B08F519E-EC43-F511-2F22-DCB83A84D2EC}"/>
                  </a:ext>
                </a:extLst>
              </p14:cNvPr>
              <p14:cNvContentPartPr/>
              <p14:nvPr/>
            </p14:nvContentPartPr>
            <p14:xfrm>
              <a:off x="1835280" y="1149480"/>
              <a:ext cx="4923000" cy="1500120"/>
            </p14:xfrm>
          </p:contentPart>
        </mc:Choice>
        <mc:Fallback>
          <p:pic>
            <p:nvPicPr>
              <p:cNvPr id="2" name="Ink 1">
                <a:extLst>
                  <a:ext uri="{FF2B5EF4-FFF2-40B4-BE49-F238E27FC236}">
                    <a16:creationId xmlns:a16="http://schemas.microsoft.com/office/drawing/2014/main" id="{B08F519E-EC43-F511-2F22-DCB83A84D2EC}"/>
                  </a:ext>
                </a:extLst>
              </p:cNvPr>
              <p:cNvPicPr/>
              <p:nvPr/>
            </p:nvPicPr>
            <p:blipFill>
              <a:blip r:embed="rId6"/>
              <a:stretch>
                <a:fillRect/>
              </a:stretch>
            </p:blipFill>
            <p:spPr>
              <a:xfrm>
                <a:off x="1825920" y="1140120"/>
                <a:ext cx="4941720" cy="1518840"/>
              </a:xfrm>
              <a:prstGeom prst="rect">
                <a:avLst/>
              </a:prstGeom>
            </p:spPr>
          </p:pic>
        </mc:Fallback>
      </mc:AlternateContent>
    </p:spTree>
    <p:extLst>
      <p:ext uri="{BB962C8B-B14F-4D97-AF65-F5344CB8AC3E}">
        <p14:creationId xmlns:p14="http://schemas.microsoft.com/office/powerpoint/2010/main" val="2694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Tree>
    <p:extLst>
      <p:ext uri="{BB962C8B-B14F-4D97-AF65-F5344CB8AC3E}">
        <p14:creationId xmlns:p14="http://schemas.microsoft.com/office/powerpoint/2010/main" val="67163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28" name="Text Box 21">
            <a:extLst>
              <a:ext uri="{FF2B5EF4-FFF2-40B4-BE49-F238E27FC236}">
                <a16:creationId xmlns:a16="http://schemas.microsoft.com/office/drawing/2014/main" id="{C04C4B43-4419-4440-9B33-3496FBBD1546}"/>
              </a:ext>
            </a:extLst>
          </p:cNvPr>
          <p:cNvSpPr txBox="1">
            <a:spLocks noChangeArrowheads="1"/>
          </p:cNvSpPr>
          <p:nvPr/>
        </p:nvSpPr>
        <p:spPr bwMode="auto">
          <a:xfrm>
            <a:off x="5104692" y="761721"/>
            <a:ext cx="1982613"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Students!!</a:t>
            </a:r>
          </a:p>
        </p:txBody>
      </p:sp>
      <p:pic>
        <p:nvPicPr>
          <p:cNvPr id="29" name="Picture 28">
            <a:extLst>
              <a:ext uri="{FF2B5EF4-FFF2-40B4-BE49-F238E27FC236}">
                <a16:creationId xmlns:a16="http://schemas.microsoft.com/office/drawing/2014/main" id="{54413F6D-7D9F-468B-87EC-31DD30E42D50}"/>
              </a:ext>
            </a:extLst>
          </p:cNvPr>
          <p:cNvPicPr>
            <a:picLocks noChangeAspect="1"/>
          </p:cNvPicPr>
          <p:nvPr/>
        </p:nvPicPr>
        <p:blipFill>
          <a:blip r:embed="rId3"/>
          <a:stretch>
            <a:fillRect/>
          </a:stretch>
        </p:blipFill>
        <p:spPr>
          <a:xfrm>
            <a:off x="1440227" y="1255623"/>
            <a:ext cx="9311545" cy="5235246"/>
          </a:xfrm>
          <a:prstGeom prst="rect">
            <a:avLst/>
          </a:prstGeom>
        </p:spPr>
      </p:pic>
    </p:spTree>
    <p:extLst>
      <p:ext uri="{BB962C8B-B14F-4D97-AF65-F5344CB8AC3E}">
        <p14:creationId xmlns:p14="http://schemas.microsoft.com/office/powerpoint/2010/main" val="21093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740535" y="1217054"/>
            <a:ext cx="9602787" cy="3532746"/>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5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We’ll use the term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rational</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in a very specific, technical way:</a:t>
            </a: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Rational: maximally achieving pre-defined goals</a:t>
            </a:r>
            <a:endParaRPr lang="en-US" sz="2800" i="1" dirty="0">
              <a:solidFill>
                <a:prstClr val="black"/>
              </a:solidFill>
              <a:latin typeface="Calibri" pitchFamily="34" charset="0"/>
              <a:cs typeface="Arial" charset="0"/>
            </a:endParaRP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Only concerned</a:t>
            </a:r>
            <a:r>
              <a:rPr kumimoji="0" lang="en-US" sz="2800" b="0" i="0" u="none" strike="noStrike" kern="1200" cap="none" spc="0" normalizeH="0" noProof="0" dirty="0">
                <a:ln>
                  <a:noFill/>
                </a:ln>
                <a:solidFill>
                  <a:prstClr val="black"/>
                </a:solidFill>
                <a:effectLst/>
                <a:uLnTx/>
                <a:uFillTx/>
                <a:latin typeface="Calibri" pitchFamily="34" charset="0"/>
                <a:ea typeface="+mn-ea"/>
                <a:cs typeface="Arial" charset="0"/>
              </a:rPr>
              <a:t> with</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what decisions are made (not the thought process behind them)</a:t>
            </a: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Goals are expressed in terms of the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utility</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of outcomes</a:t>
            </a: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1212D2"/>
                </a:solidFill>
                <a:effectLst/>
                <a:uLnTx/>
                <a:uFillTx/>
                <a:latin typeface="Calibri" pitchFamily="34" charset="0"/>
                <a:ea typeface="+mn-ea"/>
                <a:cs typeface="Arial" charset="0"/>
              </a:rPr>
              <a:t>Being rational means </a:t>
            </a:r>
            <a:r>
              <a:rPr kumimoji="0" lang="en-US" sz="2800" b="1" i="0" u="none" strike="noStrike" kern="1200" cap="none" spc="0" normalizeH="0" baseline="0" noProof="0" dirty="0">
                <a:ln>
                  <a:noFill/>
                </a:ln>
                <a:solidFill>
                  <a:srgbClr val="1212D2"/>
                </a:solidFill>
                <a:effectLst/>
                <a:uLnTx/>
                <a:uFillTx/>
                <a:latin typeface="Calibri" pitchFamily="34" charset="0"/>
                <a:ea typeface="+mn-ea"/>
                <a:cs typeface="Arial" charset="0"/>
              </a:rPr>
              <a:t>maximizing your expected utility</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54D92851-0BB6-C2DF-7580-23C7F08DA9F7}"/>
                  </a:ext>
                </a:extLst>
              </p14:cNvPr>
              <p14:cNvContentPartPr/>
              <p14:nvPr/>
            </p14:nvContentPartPr>
            <p14:xfrm>
              <a:off x="1126080" y="1785240"/>
              <a:ext cx="7022160" cy="4370400"/>
            </p14:xfrm>
          </p:contentPart>
        </mc:Choice>
        <mc:Fallback>
          <p:pic>
            <p:nvPicPr>
              <p:cNvPr id="2" name="Ink 1">
                <a:extLst>
                  <a:ext uri="{FF2B5EF4-FFF2-40B4-BE49-F238E27FC236}">
                    <a16:creationId xmlns:a16="http://schemas.microsoft.com/office/drawing/2014/main" id="{54D92851-0BB6-C2DF-7580-23C7F08DA9F7}"/>
                  </a:ext>
                </a:extLst>
              </p:cNvPr>
              <p:cNvPicPr/>
              <p:nvPr/>
            </p:nvPicPr>
            <p:blipFill>
              <a:blip r:embed="rId4"/>
              <a:stretch>
                <a:fillRect/>
              </a:stretch>
            </p:blipFill>
            <p:spPr>
              <a:xfrm>
                <a:off x="1116720" y="1775880"/>
                <a:ext cx="7040880" cy="4389120"/>
              </a:xfrm>
              <a:prstGeom prst="rect">
                <a:avLst/>
              </a:prstGeom>
            </p:spPr>
          </p:pic>
        </mc:Fallback>
      </mc:AlternateContent>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Maximize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(human minds) are very good at making rational decisions, but not perfect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aren’t as modular as software, so hard to reverse engineer!</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 to intelligence as wings are to flight”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Lessons learned from the brain: memory and simulation are key to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923D-AD4B-C5E9-39E6-8FEBEB7EA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9346C-9F1B-5EBD-14F3-6544346D07B7}"/>
              </a:ext>
            </a:extLst>
          </p:cNvPr>
          <p:cNvSpPr>
            <a:spLocks noGrp="1"/>
          </p:cNvSpPr>
          <p:nvPr>
            <p:ph type="title"/>
          </p:nvPr>
        </p:nvSpPr>
        <p:spPr/>
        <p:txBody>
          <a:bodyPr/>
          <a:lstStyle/>
          <a:p>
            <a:r>
              <a:rPr lang="en-US" dirty="0"/>
              <a:t>Artificial Intelligence vs Machine Learning?</a:t>
            </a:r>
          </a:p>
        </p:txBody>
      </p:sp>
      <p:sp>
        <p:nvSpPr>
          <p:cNvPr id="10" name="Oval 9">
            <a:extLst>
              <a:ext uri="{FF2B5EF4-FFF2-40B4-BE49-F238E27FC236}">
                <a16:creationId xmlns:a16="http://schemas.microsoft.com/office/drawing/2014/main" id="{13CCDAC7-3628-5A53-2610-E352CC0F15DD}"/>
              </a:ext>
            </a:extLst>
          </p:cNvPr>
          <p:cNvSpPr/>
          <p:nvPr/>
        </p:nvSpPr>
        <p:spPr>
          <a:xfrm>
            <a:off x="552098" y="1204175"/>
            <a:ext cx="11360859" cy="5447763"/>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B1E5CDC-6E53-8D9C-BDDB-240E81E20092}"/>
              </a:ext>
            </a:extLst>
          </p:cNvPr>
          <p:cNvSpPr txBox="1"/>
          <p:nvPr/>
        </p:nvSpPr>
        <p:spPr>
          <a:xfrm>
            <a:off x="4517138" y="1464884"/>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grpSp>
        <p:nvGrpSpPr>
          <p:cNvPr id="3" name="Group 2">
            <a:extLst>
              <a:ext uri="{FF2B5EF4-FFF2-40B4-BE49-F238E27FC236}">
                <a16:creationId xmlns:a16="http://schemas.microsoft.com/office/drawing/2014/main" id="{CAAE3A7A-5EE8-61F9-A677-BA8F2877E833}"/>
              </a:ext>
            </a:extLst>
          </p:cNvPr>
          <p:cNvGrpSpPr/>
          <p:nvPr/>
        </p:nvGrpSpPr>
        <p:grpSpPr>
          <a:xfrm>
            <a:off x="4095482" y="1988104"/>
            <a:ext cx="7418231" cy="4293533"/>
            <a:chOff x="3037031" y="3617258"/>
            <a:chExt cx="6241439" cy="2140025"/>
          </a:xfrm>
        </p:grpSpPr>
        <p:sp>
          <p:nvSpPr>
            <p:cNvPr id="6" name="Oval 5">
              <a:extLst>
                <a:ext uri="{FF2B5EF4-FFF2-40B4-BE49-F238E27FC236}">
                  <a16:creationId xmlns:a16="http://schemas.microsoft.com/office/drawing/2014/main" id="{93AECBDB-8D8A-06A7-1209-3BA7BD9C6A45}"/>
                </a:ext>
              </a:extLst>
            </p:cNvPr>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E4CFCC2-BCD4-6788-2D88-89C04DDC7088}"/>
                </a:ext>
              </a:extLst>
            </p:cNvPr>
            <p:cNvSpPr txBox="1"/>
            <p:nvPr/>
          </p:nvSpPr>
          <p:spPr>
            <a:xfrm>
              <a:off x="4490570" y="3708297"/>
              <a:ext cx="3334361" cy="2607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grpSp>
      <mc:AlternateContent xmlns:mc="http://schemas.openxmlformats.org/markup-compatibility/2006">
        <mc:Choice xmlns:p14="http://schemas.microsoft.com/office/powerpoint/2010/main" Requires="p14">
          <p:contentPart p14:bwMode="auto" r:id="rId2">
            <p14:nvContentPartPr>
              <p14:cNvPr id="14" name="Ink 13">
                <a:extLst>
                  <a:ext uri="{FF2B5EF4-FFF2-40B4-BE49-F238E27FC236}">
                    <a16:creationId xmlns:a16="http://schemas.microsoft.com/office/drawing/2014/main" id="{F8984F81-1020-99FF-BAC6-8E26EA889D8F}"/>
                  </a:ext>
                </a:extLst>
              </p14:cNvPr>
              <p14:cNvContentPartPr/>
              <p14:nvPr/>
            </p14:nvContentPartPr>
            <p14:xfrm>
              <a:off x="8308012" y="2947486"/>
              <a:ext cx="1026000" cy="383760"/>
            </p14:xfrm>
          </p:contentPart>
        </mc:Choice>
        <mc:Fallback>
          <p:pic>
            <p:nvPicPr>
              <p:cNvPr id="14" name="Ink 13">
                <a:extLst>
                  <a:ext uri="{FF2B5EF4-FFF2-40B4-BE49-F238E27FC236}">
                    <a16:creationId xmlns:a16="http://schemas.microsoft.com/office/drawing/2014/main" id="{F8984F81-1020-99FF-BAC6-8E26EA889D8F}"/>
                  </a:ext>
                </a:extLst>
              </p:cNvPr>
              <p:cNvPicPr/>
              <p:nvPr/>
            </p:nvPicPr>
            <p:blipFill>
              <a:blip r:embed="rId3"/>
              <a:stretch>
                <a:fillRect/>
              </a:stretch>
            </p:blipFill>
            <p:spPr>
              <a:xfrm>
                <a:off x="8298652" y="2938126"/>
                <a:ext cx="104472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1" name="Ink 20">
                <a:extLst>
                  <a:ext uri="{FF2B5EF4-FFF2-40B4-BE49-F238E27FC236}">
                    <a16:creationId xmlns:a16="http://schemas.microsoft.com/office/drawing/2014/main" id="{AC3009F3-5ED3-3F73-222D-68216286F9F3}"/>
                  </a:ext>
                </a:extLst>
              </p14:cNvPr>
              <p14:cNvContentPartPr/>
              <p14:nvPr/>
            </p14:nvContentPartPr>
            <p14:xfrm>
              <a:off x="6207637" y="3004366"/>
              <a:ext cx="2014560" cy="374040"/>
            </p14:xfrm>
          </p:contentPart>
        </mc:Choice>
        <mc:Fallback>
          <p:pic>
            <p:nvPicPr>
              <p:cNvPr id="21" name="Ink 20">
                <a:extLst>
                  <a:ext uri="{FF2B5EF4-FFF2-40B4-BE49-F238E27FC236}">
                    <a16:creationId xmlns:a16="http://schemas.microsoft.com/office/drawing/2014/main" id="{AC3009F3-5ED3-3F73-222D-68216286F9F3}"/>
                  </a:ext>
                </a:extLst>
              </p:cNvPr>
              <p:cNvPicPr/>
              <p:nvPr/>
            </p:nvPicPr>
            <p:blipFill>
              <a:blip r:embed="rId5"/>
              <a:stretch>
                <a:fillRect/>
              </a:stretch>
            </p:blipFill>
            <p:spPr>
              <a:xfrm>
                <a:off x="6198277" y="2995006"/>
                <a:ext cx="2033280" cy="392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3" name="Ink 22">
                <a:extLst>
                  <a:ext uri="{FF2B5EF4-FFF2-40B4-BE49-F238E27FC236}">
                    <a16:creationId xmlns:a16="http://schemas.microsoft.com/office/drawing/2014/main" id="{C50F5F39-C15A-24A9-5E82-1B7C28A5F923}"/>
                  </a:ext>
                </a:extLst>
              </p14:cNvPr>
              <p14:cNvContentPartPr/>
              <p14:nvPr/>
            </p14:nvContentPartPr>
            <p14:xfrm>
              <a:off x="6493680" y="2556000"/>
              <a:ext cx="2438640" cy="444240"/>
            </p14:xfrm>
          </p:contentPart>
        </mc:Choice>
        <mc:Fallback>
          <p:pic>
            <p:nvPicPr>
              <p:cNvPr id="23" name="Ink 22">
                <a:extLst>
                  <a:ext uri="{FF2B5EF4-FFF2-40B4-BE49-F238E27FC236}">
                    <a16:creationId xmlns:a16="http://schemas.microsoft.com/office/drawing/2014/main" id="{C50F5F39-C15A-24A9-5E82-1B7C28A5F923}"/>
                  </a:ext>
                </a:extLst>
              </p:cNvPr>
              <p:cNvPicPr/>
              <p:nvPr/>
            </p:nvPicPr>
            <p:blipFill>
              <a:blip r:embed="rId7"/>
              <a:stretch>
                <a:fillRect/>
              </a:stretch>
            </p:blipFill>
            <p:spPr>
              <a:xfrm>
                <a:off x="6484320" y="2546640"/>
                <a:ext cx="2457360" cy="462960"/>
              </a:xfrm>
              <a:prstGeom prst="rect">
                <a:avLst/>
              </a:prstGeom>
            </p:spPr>
          </p:pic>
        </mc:Fallback>
      </mc:AlternateContent>
    </p:spTree>
    <p:extLst>
      <p:ext uri="{BB962C8B-B14F-4D97-AF65-F5344CB8AC3E}">
        <p14:creationId xmlns:p14="http://schemas.microsoft.com/office/powerpoint/2010/main" val="1715598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552098" y="1204175"/>
            <a:ext cx="11360859" cy="5447763"/>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517138" y="1464884"/>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grpSp>
        <p:nvGrpSpPr>
          <p:cNvPr id="3" name="Group 2">
            <a:extLst>
              <a:ext uri="{FF2B5EF4-FFF2-40B4-BE49-F238E27FC236}">
                <a16:creationId xmlns:a16="http://schemas.microsoft.com/office/drawing/2014/main" id="{7348B67B-3B54-87D7-29D4-25BAA59ED264}"/>
              </a:ext>
            </a:extLst>
          </p:cNvPr>
          <p:cNvGrpSpPr/>
          <p:nvPr/>
        </p:nvGrpSpPr>
        <p:grpSpPr>
          <a:xfrm>
            <a:off x="4095482" y="1988104"/>
            <a:ext cx="7418231" cy="4293533"/>
            <a:chOff x="3037031" y="3617258"/>
            <a:chExt cx="6241439" cy="2140025"/>
          </a:xfrm>
        </p:grpSpPr>
        <p:sp>
          <p:nvSpPr>
            <p:cNvPr id="6" name="Oval 5"/>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490570" y="3708297"/>
              <a:ext cx="3334361" cy="2607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grpSp>
      <p:grpSp>
        <p:nvGrpSpPr>
          <p:cNvPr id="4" name="Group 3">
            <a:extLst>
              <a:ext uri="{FF2B5EF4-FFF2-40B4-BE49-F238E27FC236}">
                <a16:creationId xmlns:a16="http://schemas.microsoft.com/office/drawing/2014/main" id="{17D11AAF-8F82-7DBD-7F87-D30BF3EB6C53}"/>
              </a:ext>
            </a:extLst>
          </p:cNvPr>
          <p:cNvGrpSpPr/>
          <p:nvPr/>
        </p:nvGrpSpPr>
        <p:grpSpPr>
          <a:xfrm>
            <a:off x="7995477" y="2802234"/>
            <a:ext cx="3072221" cy="2851591"/>
            <a:chOff x="4470400" y="4864891"/>
            <a:chExt cx="3343564" cy="742846"/>
          </a:xfrm>
        </p:grpSpPr>
        <p:sp>
          <p:nvSpPr>
            <p:cNvPr id="8" name="Oval 7"/>
            <p:cNvSpPr/>
            <p:nvPr/>
          </p:nvSpPr>
          <p:spPr>
            <a:xfrm>
              <a:off x="4470400" y="4864891"/>
              <a:ext cx="3343564" cy="742846"/>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208103" y="4945763"/>
              <a:ext cx="1868155" cy="1202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Deep Learning</a:t>
              </a:r>
            </a:p>
          </p:txBody>
        </p:sp>
      </p:grpSp>
      <p:grpSp>
        <p:nvGrpSpPr>
          <p:cNvPr id="11" name="Group 10">
            <a:extLst>
              <a:ext uri="{FF2B5EF4-FFF2-40B4-BE49-F238E27FC236}">
                <a16:creationId xmlns:a16="http://schemas.microsoft.com/office/drawing/2014/main" id="{9644B88F-7681-D765-E514-EBBB8AAB5E7F}"/>
              </a:ext>
            </a:extLst>
          </p:cNvPr>
          <p:cNvGrpSpPr/>
          <p:nvPr/>
        </p:nvGrpSpPr>
        <p:grpSpPr>
          <a:xfrm>
            <a:off x="8783392" y="4146997"/>
            <a:ext cx="1963568" cy="1242810"/>
            <a:chOff x="4822327" y="5054257"/>
            <a:chExt cx="2991637" cy="553480"/>
          </a:xfrm>
        </p:grpSpPr>
        <p:sp>
          <p:nvSpPr>
            <p:cNvPr id="12" name="Oval 11">
              <a:extLst>
                <a:ext uri="{FF2B5EF4-FFF2-40B4-BE49-F238E27FC236}">
                  <a16:creationId xmlns:a16="http://schemas.microsoft.com/office/drawing/2014/main" id="{E4214F6E-4F52-35AA-0756-D913F2773492}"/>
                </a:ext>
              </a:extLst>
            </p:cNvPr>
            <p:cNvSpPr/>
            <p:nvPr/>
          </p:nvSpPr>
          <p:spPr>
            <a:xfrm>
              <a:off x="4822327" y="5054257"/>
              <a:ext cx="2991637" cy="553480"/>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F9FE377-7C4D-EAC0-2AD5-E955A75969A0}"/>
                </a:ext>
              </a:extLst>
            </p:cNvPr>
            <p:cNvSpPr txBox="1"/>
            <p:nvPr/>
          </p:nvSpPr>
          <p:spPr>
            <a:xfrm>
              <a:off x="5101308" y="5161799"/>
              <a:ext cx="2497480" cy="284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Generative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AI</a:t>
              </a:r>
            </a:p>
          </p:txBody>
        </p:sp>
      </p:grpSp>
      <p:sp>
        <p:nvSpPr>
          <p:cNvPr id="22" name="Oval 21">
            <a:extLst>
              <a:ext uri="{FF2B5EF4-FFF2-40B4-BE49-F238E27FC236}">
                <a16:creationId xmlns:a16="http://schemas.microsoft.com/office/drawing/2014/main" id="{5D5AAE80-B949-B569-A715-736FE7209501}"/>
              </a:ext>
            </a:extLst>
          </p:cNvPr>
          <p:cNvSpPr/>
          <p:nvPr/>
        </p:nvSpPr>
        <p:spPr>
          <a:xfrm>
            <a:off x="1897831" y="2075799"/>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Search</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825D23A-47EB-464A-2773-69299B710AE5}"/>
              </a:ext>
            </a:extLst>
          </p:cNvPr>
          <p:cNvSpPr/>
          <p:nvPr/>
        </p:nvSpPr>
        <p:spPr>
          <a:xfrm>
            <a:off x="1112151" y="2602399"/>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CSPs</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26A085A6-A93A-4FC2-1D70-05C676114BDE}"/>
              </a:ext>
            </a:extLst>
          </p:cNvPr>
          <p:cNvSpPr/>
          <p:nvPr/>
        </p:nvSpPr>
        <p:spPr>
          <a:xfrm>
            <a:off x="2248425" y="3093522"/>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Planning</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923DE343-B582-B2CB-E8FF-84B1473192BA}"/>
              </a:ext>
            </a:extLst>
          </p:cNvPr>
          <p:cNvSpPr/>
          <p:nvPr/>
        </p:nvSpPr>
        <p:spPr>
          <a:xfrm>
            <a:off x="865759" y="3462507"/>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Logic</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089E8ECE-3515-6F48-5CC1-BB817E4E4F44}"/>
              </a:ext>
            </a:extLst>
          </p:cNvPr>
          <p:cNvSpPr/>
          <p:nvPr/>
        </p:nvSpPr>
        <p:spPr>
          <a:xfrm>
            <a:off x="1269159" y="4075127"/>
            <a:ext cx="2695978" cy="928384"/>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Linear/Int. Programming</a:t>
            </a:r>
          </a:p>
        </p:txBody>
      </p:sp>
      <p:sp>
        <p:nvSpPr>
          <p:cNvPr id="28" name="Oval 27">
            <a:extLst>
              <a:ext uri="{FF2B5EF4-FFF2-40B4-BE49-F238E27FC236}">
                <a16:creationId xmlns:a16="http://schemas.microsoft.com/office/drawing/2014/main" id="{A186DFB6-DB76-F3AC-2730-625ECB7D97D7}"/>
              </a:ext>
            </a:extLst>
          </p:cNvPr>
          <p:cNvSpPr/>
          <p:nvPr/>
        </p:nvSpPr>
        <p:spPr>
          <a:xfrm>
            <a:off x="2034145" y="4934592"/>
            <a:ext cx="1873304" cy="928384"/>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Game Theory</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651C5A1D-E9E6-7382-F3D3-35D10EE989A4}"/>
              </a:ext>
            </a:extLst>
          </p:cNvPr>
          <p:cNvGrpSpPr/>
          <p:nvPr/>
        </p:nvGrpSpPr>
        <p:grpSpPr>
          <a:xfrm>
            <a:off x="4368537" y="3877519"/>
            <a:ext cx="2205450" cy="1444108"/>
            <a:chOff x="4658209" y="5054257"/>
            <a:chExt cx="3155755" cy="553480"/>
          </a:xfrm>
          <a:solidFill>
            <a:schemeClr val="accent1">
              <a:lumMod val="20000"/>
              <a:lumOff val="80000"/>
            </a:schemeClr>
          </a:solidFill>
        </p:grpSpPr>
        <p:sp>
          <p:nvSpPr>
            <p:cNvPr id="16" name="Oval 15">
              <a:extLst>
                <a:ext uri="{FF2B5EF4-FFF2-40B4-BE49-F238E27FC236}">
                  <a16:creationId xmlns:a16="http://schemas.microsoft.com/office/drawing/2014/main" id="{B2333784-71BA-9E3F-F638-7AA8B7C6FBD0}"/>
                </a:ext>
              </a:extLst>
            </p:cNvPr>
            <p:cNvSpPr/>
            <p:nvPr/>
          </p:nvSpPr>
          <p:spPr>
            <a:xfrm>
              <a:off x="4658209" y="5054257"/>
              <a:ext cx="3155755" cy="5534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670958-76C1-D153-3A25-6A214EA3BF40}"/>
                </a:ext>
              </a:extLst>
            </p:cNvPr>
            <p:cNvSpPr txBox="1"/>
            <p:nvPr/>
          </p:nvSpPr>
          <p:spPr>
            <a:xfrm>
              <a:off x="4987346" y="5134368"/>
              <a:ext cx="2497480" cy="410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solidFill>
                  <a:latin typeface="Calibri" panose="020F0502020204030204"/>
                </a:rPr>
                <a:t>Probabilistic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Graphical Models</a:t>
              </a:r>
            </a:p>
          </p:txBody>
        </p:sp>
      </p:grpSp>
      <p:sp>
        <p:nvSpPr>
          <p:cNvPr id="29" name="Oval 28">
            <a:extLst>
              <a:ext uri="{FF2B5EF4-FFF2-40B4-BE49-F238E27FC236}">
                <a16:creationId xmlns:a16="http://schemas.microsoft.com/office/drawing/2014/main" id="{FEAE9068-9A9D-BA08-9725-7998E012F499}"/>
              </a:ext>
            </a:extLst>
          </p:cNvPr>
          <p:cNvSpPr/>
          <p:nvPr/>
        </p:nvSpPr>
        <p:spPr>
          <a:xfrm>
            <a:off x="4337841" y="2134814"/>
            <a:ext cx="1511484" cy="1065695"/>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AI Ethics</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BD94628-B2D6-E9EE-4DC5-BABC1C81AC93}"/>
              </a:ext>
            </a:extLst>
          </p:cNvPr>
          <p:cNvGrpSpPr/>
          <p:nvPr/>
        </p:nvGrpSpPr>
        <p:grpSpPr>
          <a:xfrm>
            <a:off x="5874590" y="4815093"/>
            <a:ext cx="2359871" cy="1302904"/>
            <a:chOff x="4658209" y="5054257"/>
            <a:chExt cx="3155755" cy="553480"/>
          </a:xfrm>
          <a:solidFill>
            <a:schemeClr val="accent1">
              <a:lumMod val="20000"/>
              <a:lumOff val="80000"/>
            </a:schemeClr>
          </a:solidFill>
        </p:grpSpPr>
        <p:sp>
          <p:nvSpPr>
            <p:cNvPr id="19" name="Oval 18">
              <a:extLst>
                <a:ext uri="{FF2B5EF4-FFF2-40B4-BE49-F238E27FC236}">
                  <a16:creationId xmlns:a16="http://schemas.microsoft.com/office/drawing/2014/main" id="{DE352701-7D25-AC9D-8A56-711071518C4B}"/>
                </a:ext>
              </a:extLst>
            </p:cNvPr>
            <p:cNvSpPr/>
            <p:nvPr/>
          </p:nvSpPr>
          <p:spPr>
            <a:xfrm>
              <a:off x="4658209" y="5054257"/>
              <a:ext cx="3155755" cy="5534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DA2C30-A0F8-FBE1-DCC2-30B1148DDD0E}"/>
                </a:ext>
              </a:extLst>
            </p:cNvPr>
            <p:cNvSpPr txBox="1"/>
            <p:nvPr/>
          </p:nvSpPr>
          <p:spPr>
            <a:xfrm>
              <a:off x="4867412" y="5176691"/>
              <a:ext cx="2737348" cy="284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solidFill>
                  <a:latin typeface="Calibri" panose="020F0502020204030204"/>
                </a:rPr>
                <a:t>Reinforcement Learning</a:t>
              </a:r>
              <a:endPar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mc:AlternateContent xmlns:mc="http://schemas.openxmlformats.org/markup-compatibility/2006">
        <mc:Choice xmlns:p14="http://schemas.microsoft.com/office/powerpoint/2010/main" Requires="p14">
          <p:contentPart p14:bwMode="auto" r:id="rId2">
            <p14:nvContentPartPr>
              <p14:cNvPr id="32" name="Ink 31">
                <a:extLst>
                  <a:ext uri="{FF2B5EF4-FFF2-40B4-BE49-F238E27FC236}">
                    <a16:creationId xmlns:a16="http://schemas.microsoft.com/office/drawing/2014/main" id="{F7537FF8-2829-1D01-029C-53907B0FDD94}"/>
                  </a:ext>
                </a:extLst>
              </p14:cNvPr>
              <p14:cNvContentPartPr/>
              <p14:nvPr/>
            </p14:nvContentPartPr>
            <p14:xfrm>
              <a:off x="8323920" y="3485520"/>
              <a:ext cx="2036160" cy="281520"/>
            </p14:xfrm>
          </p:contentPart>
        </mc:Choice>
        <mc:Fallback>
          <p:pic>
            <p:nvPicPr>
              <p:cNvPr id="32" name="Ink 31">
                <a:extLst>
                  <a:ext uri="{FF2B5EF4-FFF2-40B4-BE49-F238E27FC236}">
                    <a16:creationId xmlns:a16="http://schemas.microsoft.com/office/drawing/2014/main" id="{F7537FF8-2829-1D01-029C-53907B0FDD94}"/>
                  </a:ext>
                </a:extLst>
              </p:cNvPr>
              <p:cNvPicPr/>
              <p:nvPr/>
            </p:nvPicPr>
            <p:blipFill>
              <a:blip r:embed="rId3"/>
              <a:stretch>
                <a:fillRect/>
              </a:stretch>
            </p:blipFill>
            <p:spPr>
              <a:xfrm>
                <a:off x="8314560" y="3476160"/>
                <a:ext cx="2054880" cy="300240"/>
              </a:xfrm>
              <a:prstGeom prst="rect">
                <a:avLst/>
              </a:prstGeom>
            </p:spPr>
          </p:pic>
        </mc:Fallback>
      </mc:AlternateContent>
    </p:spTree>
    <p:extLst>
      <p:ext uri="{BB962C8B-B14F-4D97-AF65-F5344CB8AC3E}">
        <p14:creationId xmlns:p14="http://schemas.microsoft.com/office/powerpoint/2010/main" val="4201546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and ML Courses</a:t>
            </a:r>
          </a:p>
        </p:txBody>
      </p:sp>
      <p:sp>
        <p:nvSpPr>
          <p:cNvPr id="3" name="Content Placeholder 2"/>
          <p:cNvSpPr>
            <a:spLocks noGrp="1"/>
          </p:cNvSpPr>
          <p:nvPr>
            <p:ph idx="1"/>
          </p:nvPr>
        </p:nvSpPr>
        <p:spPr>
          <a:xfrm>
            <a:off x="558537" y="1113178"/>
            <a:ext cx="8759327" cy="5693307"/>
          </a:xfrm>
        </p:spPr>
        <p:txBody>
          <a:bodyPr/>
          <a:lstStyle/>
          <a:p>
            <a:r>
              <a:rPr lang="en-US" dirty="0"/>
              <a:t>15-281 and 10-315 (Intro ML)</a:t>
            </a:r>
          </a:p>
          <a:p>
            <a:pPr marL="457200" indent="-457200">
              <a:buFont typeface="Wingdings" panose="05000000000000000000" pitchFamily="2" charset="2"/>
              <a:buChar char="§"/>
            </a:pPr>
            <a:r>
              <a:rPr lang="en-US" dirty="0">
                <a:solidFill>
                  <a:schemeClr val="tx1"/>
                </a:solidFill>
              </a:rPr>
              <a:t>Designed to go together</a:t>
            </a:r>
          </a:p>
          <a:p>
            <a:pPr marL="457200" indent="-457200">
              <a:buFont typeface="Wingdings" panose="05000000000000000000" pitchFamily="2" charset="2"/>
              <a:buChar char="§"/>
            </a:pPr>
            <a:r>
              <a:rPr lang="en-US" dirty="0">
                <a:solidFill>
                  <a:schemeClr val="tx1"/>
                </a:solidFill>
              </a:rPr>
              <a:t>Topics divided among two courses for breadth</a:t>
            </a:r>
          </a:p>
          <a:p>
            <a:pPr marL="457200" indent="-457200">
              <a:buFont typeface="Wingdings" panose="05000000000000000000" pitchFamily="2" charset="2"/>
              <a:buChar char="§"/>
            </a:pPr>
            <a:r>
              <a:rPr lang="en-US" dirty="0">
                <a:solidFill>
                  <a:schemeClr val="tx1"/>
                </a:solidFill>
              </a:rPr>
              <a:t>Two courses allows depth</a:t>
            </a:r>
          </a:p>
          <a:p>
            <a:pPr marL="457200" indent="-457200">
              <a:buFont typeface="Wingdings" panose="05000000000000000000" pitchFamily="2" charset="2"/>
              <a:buChar char="§"/>
            </a:pPr>
            <a:r>
              <a:rPr lang="en-US" dirty="0">
                <a:solidFill>
                  <a:schemeClr val="tx1"/>
                </a:solidFill>
              </a:rPr>
              <a:t>15-281 has some machine learning topics but,      notably, no neural networks (deep learning)</a:t>
            </a:r>
          </a:p>
          <a:p>
            <a:pPr marL="917575" lvl="2" indent="-457200"/>
            <a:r>
              <a:rPr lang="en-US" sz="2800" dirty="0">
                <a:solidFill>
                  <a:schemeClr val="tx1"/>
                </a:solidFill>
              </a:rPr>
              <a:t>Reinforcement learning (RL)</a:t>
            </a:r>
          </a:p>
          <a:p>
            <a:pPr marL="917575" lvl="2" indent="-457200"/>
            <a:r>
              <a:rPr lang="en-US" sz="2800" dirty="0" err="1"/>
              <a:t>Probabilisted</a:t>
            </a:r>
            <a:r>
              <a:rPr lang="en-US" sz="2800" dirty="0"/>
              <a:t> Graphical Models (Bayes Nets, HMMs)</a:t>
            </a:r>
            <a:endParaRPr lang="en-US" sz="2800" dirty="0">
              <a:solidFill>
                <a:schemeClr val="tx1"/>
              </a:solidFill>
            </a:endParaRPr>
          </a:p>
          <a:p>
            <a:endParaRPr lang="en-US" sz="1200" dirty="0"/>
          </a:p>
          <a:p>
            <a:r>
              <a:rPr lang="en-US" dirty="0"/>
              <a:t>10-301/10-601 (Intro ML)</a:t>
            </a:r>
          </a:p>
          <a:p>
            <a:pPr marL="457200" indent="-457200">
              <a:buFont typeface="Wingdings" panose="05000000000000000000" pitchFamily="2" charset="2"/>
              <a:buChar char="§"/>
            </a:pPr>
            <a:r>
              <a:rPr lang="en-US" dirty="0">
                <a:solidFill>
                  <a:schemeClr val="tx1"/>
                </a:solidFill>
              </a:rPr>
              <a:t>Has really good ML breadth (and also decent depth) but not AI breadth</a:t>
            </a:r>
          </a:p>
        </p:txBody>
      </p:sp>
    </p:spTree>
    <p:extLst>
      <p:ext uri="{BB962C8B-B14F-4D97-AF65-F5344CB8AC3E}">
        <p14:creationId xmlns:p14="http://schemas.microsoft.com/office/powerpoint/2010/main" val="3679183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659E-B02C-E3AD-ED58-4B04A3B32606}"/>
              </a:ext>
            </a:extLst>
          </p:cNvPr>
          <p:cNvSpPr>
            <a:spLocks noGrp="1"/>
          </p:cNvSpPr>
          <p:nvPr>
            <p:ph type="title"/>
          </p:nvPr>
        </p:nvSpPr>
        <p:spPr>
          <a:xfrm>
            <a:off x="831850" y="2637393"/>
            <a:ext cx="10515600" cy="2852737"/>
          </a:xfrm>
        </p:spPr>
        <p:txBody>
          <a:bodyPr/>
          <a:lstStyle/>
          <a:p>
            <a:r>
              <a:rPr lang="en-US" dirty="0"/>
              <a:t>A Brief History of AI</a:t>
            </a:r>
          </a:p>
        </p:txBody>
      </p:sp>
      <p:sp>
        <p:nvSpPr>
          <p:cNvPr id="3" name="Text Placeholder 2">
            <a:extLst>
              <a:ext uri="{FF2B5EF4-FFF2-40B4-BE49-F238E27FC236}">
                <a16:creationId xmlns:a16="http://schemas.microsoft.com/office/drawing/2014/main" id="{25FC654C-40C4-483F-5645-59BD29B9B1CA}"/>
              </a:ext>
            </a:extLst>
          </p:cNvPr>
          <p:cNvSpPr>
            <a:spLocks noGrp="1"/>
          </p:cNvSpPr>
          <p:nvPr>
            <p:ph type="body" idx="1"/>
          </p:nvPr>
        </p:nvSpPr>
        <p:spPr>
          <a:xfrm>
            <a:off x="831850" y="5517118"/>
            <a:ext cx="10515600" cy="1500187"/>
          </a:xfrm>
        </p:spPr>
        <p:txBody>
          <a:bodyPr/>
          <a:lstStyle/>
          <a:p>
            <a:endParaRPr lang="en-US" dirty="0"/>
          </a:p>
        </p:txBody>
      </p:sp>
      <p:pic>
        <p:nvPicPr>
          <p:cNvPr id="6" name="Picture 1" descr="C:\Temp\ketrina\HistoryOfAI.png"/>
          <p:cNvPicPr>
            <a:picLocks noChangeAspect="1" noChangeArrowheads="1"/>
          </p:cNvPicPr>
          <p:nvPr/>
        </p:nvPicPr>
        <p:blipFill>
          <a:blip r:embed="rId2" cstate="print"/>
          <a:srcRect/>
          <a:stretch>
            <a:fillRect/>
          </a:stretch>
        </p:blipFill>
        <p:spPr bwMode="auto">
          <a:xfrm>
            <a:off x="8026400" y="462755"/>
            <a:ext cx="3507744" cy="4876801"/>
          </a:xfrm>
          <a:prstGeom prst="rect">
            <a:avLst/>
          </a:prstGeom>
          <a:noFill/>
        </p:spPr>
      </p:pic>
    </p:spTree>
    <p:extLst>
      <p:ext uri="{BB962C8B-B14F-4D97-AF65-F5344CB8AC3E}">
        <p14:creationId xmlns:p14="http://schemas.microsoft.com/office/powerpoint/2010/main" val="3108672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 Via Google N-grams Viewer</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pic>
        <p:nvPicPr>
          <p:cNvPr id="7" name="Picture 6">
            <a:extLst>
              <a:ext uri="{FF2B5EF4-FFF2-40B4-BE49-F238E27FC236}">
                <a16:creationId xmlns:a16="http://schemas.microsoft.com/office/drawing/2014/main" id="{B047B9D4-CE3F-0445-1A23-C0EF97B2CC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485" y="0"/>
            <a:ext cx="11939029" cy="6858000"/>
          </a:xfrm>
          <a:prstGeom prst="rect">
            <a:avLst/>
          </a:prstGeom>
        </p:spPr>
      </p:pic>
      <p:sp>
        <p:nvSpPr>
          <p:cNvPr id="8" name="Rectangle 7">
            <a:extLst>
              <a:ext uri="{FF2B5EF4-FFF2-40B4-BE49-F238E27FC236}">
                <a16:creationId xmlns:a16="http://schemas.microsoft.com/office/drawing/2014/main" id="{1AF4C039-A6AB-3CEF-32C8-27FB9775CA27}"/>
              </a:ext>
            </a:extLst>
          </p:cNvPr>
          <p:cNvSpPr/>
          <p:nvPr/>
        </p:nvSpPr>
        <p:spPr>
          <a:xfrm>
            <a:off x="6304547" y="89674"/>
            <a:ext cx="4993105" cy="420564"/>
          </a:xfrm>
          <a:prstGeom prst="rect">
            <a:avLst/>
          </a:prstGeom>
          <a:noFill/>
        </p:spPr>
        <p:txBody>
          <a:bodyPr wrap="square">
            <a:spAutoFit/>
          </a:bodyPr>
          <a:lstStyle/>
          <a:p>
            <a:pPr algn="ctr"/>
            <a:r>
              <a:rPr lang="en-US" sz="2133" dirty="0">
                <a:latin typeface="Calibri"/>
                <a:cs typeface="Calibri"/>
                <a:hlinkClick r:id="rId4"/>
              </a:rPr>
              <a:t>https://books.google.com/ngrams</a:t>
            </a:r>
            <a:endParaRPr lang="en-US" sz="2133" dirty="0">
              <a:latin typeface="Calibri"/>
              <a:cs typeface="Calibri"/>
            </a:endParaRPr>
          </a:p>
        </p:txBody>
      </p:sp>
    </p:spTree>
    <p:extLst>
      <p:ext uri="{BB962C8B-B14F-4D97-AF65-F5344CB8AC3E}">
        <p14:creationId xmlns:p14="http://schemas.microsoft.com/office/powerpoint/2010/main" val="2446274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CD8F1-28BD-424B-852E-9D3CE1E5E1B2}"/>
              </a:ext>
            </a:extLst>
          </p:cNvPr>
          <p:cNvPicPr>
            <a:picLocks noChangeAspect="1"/>
          </p:cNvPicPr>
          <p:nvPr/>
        </p:nvPicPr>
        <p:blipFill>
          <a:blip r:embed="rId3"/>
          <a:stretch>
            <a:fillRect/>
          </a:stretch>
        </p:blipFill>
        <p:spPr>
          <a:xfrm>
            <a:off x="75234" y="2209360"/>
            <a:ext cx="10992465" cy="3945658"/>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478935" y="3191117"/>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478935" y="4478329"/>
            <a:ext cx="2630964"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DE0000"/>
                </a:solidFill>
                <a:effectLst/>
                <a:uLnTx/>
                <a:uFillTx/>
                <a:latin typeface="Calibri"/>
                <a:ea typeface="+mn-ea"/>
                <a:cs typeface="Calibri"/>
              </a:rPr>
              <a:t>artificial intelligence</a:t>
            </a:r>
          </a:p>
        </p:txBody>
      </p:sp>
      <p:sp>
        <p:nvSpPr>
          <p:cNvPr id="17" name="Rectangle 16"/>
          <p:cNvSpPr/>
          <p:nvPr/>
        </p:nvSpPr>
        <p:spPr>
          <a:xfrm>
            <a:off x="9254532" y="5283209"/>
            <a:ext cx="2137905"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chemeClr val="accent1"/>
                </a:solidFill>
                <a:effectLst/>
                <a:uLnTx/>
                <a:uFillTx/>
                <a:latin typeface="Calibri"/>
                <a:ea typeface="+mn-ea"/>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hlinkClick r:id="rId4"/>
              </a:rPr>
              <a:t>https://books.google.com/ngrams</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Left Brace 18"/>
          <p:cNvSpPr/>
          <p:nvPr/>
        </p:nvSpPr>
        <p:spPr>
          <a:xfrm rot="5400000">
            <a:off x="3335132" y="155804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421127" y="1498601"/>
            <a:ext cx="2133600" cy="10770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1950-1970</a:t>
            </a:r>
          </a:p>
        </p:txBody>
      </p:sp>
      <p:sp>
        <p:nvSpPr>
          <p:cNvPr id="21" name="Left Brace 20"/>
          <p:cNvSpPr/>
          <p:nvPr/>
        </p:nvSpPr>
        <p:spPr>
          <a:xfrm rot="5400000">
            <a:off x="5737497" y="154532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885105" y="1157651"/>
            <a:ext cx="2036305" cy="1405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Knowledge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3" r="7647" b="25812"/>
          <a:stretch>
            <a:fillRect/>
          </a:stretch>
        </p:blipFill>
        <p:spPr>
          <a:xfrm>
            <a:off x="304799" y="1759600"/>
            <a:ext cx="5486400" cy="3803000"/>
          </a:xfrm>
          <a:prstGeom prst="rect">
            <a:avLst/>
          </a:prstGeom>
        </p:spPr>
      </p:pic>
      <p:sp>
        <p:nvSpPr>
          <p:cNvPr id="12" name="Content Placeholder 4">
            <a:extLst>
              <a:ext uri="{FF2B5EF4-FFF2-40B4-BE49-F238E27FC236}">
                <a16:creationId xmlns:a16="http://schemas.microsoft.com/office/drawing/2014/main" id="{32AC6787-64DA-4198-88A0-B4A3EAF488F5}"/>
              </a:ext>
            </a:extLst>
          </p:cNvPr>
          <p:cNvSpPr txBox="1">
            <a:spLocks/>
          </p:cNvSpPr>
          <p:nvPr/>
        </p:nvSpPr>
        <p:spPr>
          <a:xfrm>
            <a:off x="6347790" y="2329071"/>
            <a:ext cx="3405809"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Dog</a:t>
            </a:r>
          </a:p>
          <a:p>
            <a:pPr marL="684177" indent="-457189">
              <a:spcBef>
                <a:spcPts val="500"/>
              </a:spcBef>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Barks</a:t>
            </a:r>
          </a:p>
          <a:p>
            <a:pPr marL="684177" indent="-457189">
              <a:spcBef>
                <a:spcPts val="500"/>
              </a:spcBef>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Has Fur</a:t>
            </a:r>
          </a:p>
          <a:p>
            <a:pPr marL="684177" indent="-457189">
              <a:spcBef>
                <a:spcPts val="500"/>
              </a:spcBef>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Has four legs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32CEA27F-712A-4F03-87AA-EF226D451A9E}"/>
              </a:ext>
            </a:extLst>
          </p:cNvPr>
          <p:cNvSpPr txBox="1">
            <a:spLocks/>
          </p:cNvSpPr>
          <p:nvPr/>
        </p:nvSpPr>
        <p:spPr bwMode="auto">
          <a:xfrm>
            <a:off x="9347200" y="2290743"/>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D7D31"/>
              </a:buClr>
              <a:buSzTx/>
              <a:buFont typeface="Wingdings" pitchFamily="2" charset="2"/>
              <a:buNone/>
              <a:tabLst/>
              <a:defRPr/>
            </a:pPr>
            <a:r>
              <a:rPr kumimoji="0" lang="en-US" sz="3600" b="0" i="0" u="none" strike="noStrike" kern="1200" cap="none" spc="0" normalizeH="0" baseline="0" noProof="0" dirty="0">
                <a:ln>
                  <a:noFill/>
                </a:ln>
                <a:solidFill>
                  <a:srgbClr val="ED7D31"/>
                </a:solidFill>
                <a:effectLst/>
                <a:uLnTx/>
                <a:uFillTx/>
                <a:latin typeface="Calibri" pitchFamily="34" charset="0"/>
                <a:ea typeface="+mn-ea"/>
                <a:cs typeface="+mn-cs"/>
              </a:rPr>
              <a:t>Buster</a:t>
            </a:r>
          </a:p>
        </p:txBody>
      </p:sp>
      <p:sp>
        <p:nvSpPr>
          <p:cNvPr id="14" name="Freeform 13">
            <a:extLst>
              <a:ext uri="{FF2B5EF4-FFF2-40B4-BE49-F238E27FC236}">
                <a16:creationId xmlns:a16="http://schemas.microsoft.com/office/drawing/2014/main" id="{65A6AEEF-39EF-455F-9992-36F80C794DCA}"/>
              </a:ext>
            </a:extLst>
          </p:cNvPr>
          <p:cNvSpPr>
            <a:spLocks/>
          </p:cNvSpPr>
          <p:nvPr/>
        </p:nvSpPr>
        <p:spPr bwMode="auto">
          <a:xfrm>
            <a:off x="9753600" y="4012471"/>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
            <a:extLst>
              <a:ext uri="{FF2B5EF4-FFF2-40B4-BE49-F238E27FC236}">
                <a16:creationId xmlns:a16="http://schemas.microsoft.com/office/drawing/2014/main" id="{72CB047E-D955-4350-B03D-81005ADA461F}"/>
              </a:ext>
            </a:extLst>
          </p:cNvPr>
          <p:cNvSpPr>
            <a:spLocks/>
          </p:cNvSpPr>
          <p:nvPr/>
        </p:nvSpPr>
        <p:spPr bwMode="auto">
          <a:xfrm>
            <a:off x="9753601" y="2894871"/>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5C0C0F61-B6E0-44BD-87B7-90EE0C173092}"/>
              </a:ext>
            </a:extLst>
          </p:cNvPr>
          <p:cNvSpPr>
            <a:spLocks/>
          </p:cNvSpPr>
          <p:nvPr/>
        </p:nvSpPr>
        <p:spPr bwMode="auto">
          <a:xfrm>
            <a:off x="9753601" y="3402871"/>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Generated image">
            <a:extLst>
              <a:ext uri="{FF2B5EF4-FFF2-40B4-BE49-F238E27FC236}">
                <a16:creationId xmlns:a16="http://schemas.microsoft.com/office/drawing/2014/main" id="{A41EA7FD-21C2-42A5-6202-A7A2E266FD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99" b="48045"/>
          <a:stretch>
            <a:fillRect/>
          </a:stretch>
        </p:blipFill>
        <p:spPr bwMode="auto">
          <a:xfrm>
            <a:off x="304799" y="1755913"/>
            <a:ext cx="5486400" cy="380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6358910" cy="4117583"/>
          </a:xfrm>
        </p:spPr>
        <p:txBody>
          <a:bodyPr/>
          <a:lstStyle/>
          <a:p>
            <a:r>
              <a:rPr lang="en-US" dirty="0"/>
              <a:t>Website: </a:t>
            </a:r>
            <a:r>
              <a:rPr lang="en-US" dirty="0">
                <a:hlinkClick r:id="rId2"/>
              </a:rPr>
              <a:t>https://www.cs.cmu.edu/~15281</a:t>
            </a:r>
            <a:endParaRPr lang="en-US" dirty="0"/>
          </a:p>
          <a:p>
            <a:endParaRPr lang="en-US" sz="2000" dirty="0"/>
          </a:p>
          <a:p>
            <a:r>
              <a:rPr lang="en-US" dirty="0"/>
              <a:t>Communication:</a:t>
            </a:r>
          </a:p>
          <a:p>
            <a:r>
              <a:rPr lang="en-US" dirty="0">
                <a:hlinkClick r:id="rId3"/>
              </a:rPr>
              <a:t>https://edstem.org/</a:t>
            </a:r>
            <a:endParaRPr lang="en-US" dirty="0"/>
          </a:p>
          <a:p>
            <a:pPr marL="457200" indent="-457200">
              <a:buFont typeface="Wingdings" panose="05000000000000000000" pitchFamily="2" charset="2"/>
              <a:buChar char="§"/>
            </a:pPr>
            <a:r>
              <a:rPr lang="en-US" dirty="0">
                <a:solidFill>
                  <a:schemeClr val="tx1"/>
                </a:solidFill>
              </a:rPr>
              <a:t>Including any messages to Pat</a:t>
            </a:r>
          </a:p>
          <a:p>
            <a:pPr marL="457200" indent="-457200">
              <a:buFont typeface="Wingdings" panose="05000000000000000000" pitchFamily="2" charset="2"/>
              <a:buChar char="§"/>
            </a:pPr>
            <a:r>
              <a:rPr lang="en-US" dirty="0">
                <a:solidFill>
                  <a:schemeClr val="tx1"/>
                </a:solidFill>
              </a:rPr>
              <a:t>(e-mail Pat if Ed doesn’t work pvirtue@andrew.cmu.edu)</a:t>
            </a:r>
            <a:endParaRPr lang="en-US" sz="2000" dirty="0">
              <a:solidFill>
                <a:schemeClr val="tx1"/>
              </a:solidFill>
            </a:endParaRPr>
          </a:p>
          <a:p>
            <a:endParaRPr lang="en-US" dirty="0"/>
          </a:p>
        </p:txBody>
      </p:sp>
      <p:sp>
        <p:nvSpPr>
          <p:cNvPr id="6" name="Content Placeholder 2">
            <a:extLst>
              <a:ext uri="{FF2B5EF4-FFF2-40B4-BE49-F238E27FC236}">
                <a16:creationId xmlns:a16="http://schemas.microsoft.com/office/drawing/2014/main" id="{0DD997A8-799F-C3B2-E547-73E3F97C7259}"/>
              </a:ext>
            </a:extLst>
          </p:cNvPr>
          <p:cNvSpPr txBox="1">
            <a:spLocks/>
          </p:cNvSpPr>
          <p:nvPr/>
        </p:nvSpPr>
        <p:spPr>
          <a:xfrm>
            <a:off x="7141334" y="3827959"/>
            <a:ext cx="4885014" cy="2805603"/>
          </a:xfrm>
          <a:prstGeom prst="rect">
            <a:avLst/>
          </a:prstGeom>
          <a:ln w="28575">
            <a:solidFill>
              <a:srgbClr val="7030A0"/>
            </a:solidFill>
          </a:ln>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030A0"/>
                </a:solidFill>
              </a:rPr>
              <a:t>Important posts coming soon!</a:t>
            </a:r>
          </a:p>
          <a:p>
            <a:pPr marL="457200" indent="-457200">
              <a:buFont typeface="Wingdings" panose="05000000000000000000" pitchFamily="2" charset="2"/>
              <a:buChar char="§"/>
            </a:pPr>
            <a:r>
              <a:rPr lang="en-US" dirty="0">
                <a:solidFill>
                  <a:schemeClr val="tx1"/>
                </a:solidFill>
              </a:rPr>
              <a:t>Office Hours</a:t>
            </a:r>
          </a:p>
          <a:p>
            <a:pPr marL="457200" indent="-457200">
              <a:buFont typeface="Wingdings" panose="05000000000000000000" pitchFamily="2" charset="2"/>
              <a:buChar char="§"/>
            </a:pPr>
            <a:r>
              <a:rPr lang="en-US" dirty="0">
                <a:solidFill>
                  <a:schemeClr val="tx1"/>
                </a:solidFill>
              </a:rPr>
              <a:t>Recitation (Fri)</a:t>
            </a:r>
          </a:p>
          <a:p>
            <a:pPr marL="457200" indent="-457200">
              <a:buFont typeface="Wingdings" panose="05000000000000000000" pitchFamily="2" charset="2"/>
              <a:buChar char="§"/>
            </a:pPr>
            <a:r>
              <a:rPr lang="en-US" dirty="0">
                <a:solidFill>
                  <a:schemeClr val="tx1"/>
                </a:solidFill>
              </a:rPr>
              <a:t>P0</a:t>
            </a:r>
          </a:p>
          <a:p>
            <a:pPr marL="457200" indent="-457200">
              <a:buFont typeface="Wingdings" panose="05000000000000000000" pitchFamily="2" charset="2"/>
              <a:buChar char="§"/>
            </a:pPr>
            <a:r>
              <a:rPr lang="en-US" dirty="0">
                <a:solidFill>
                  <a:schemeClr val="tx1"/>
                </a:solidFill>
              </a:rPr>
              <a:t>HW1</a:t>
            </a:r>
          </a:p>
        </p:txBody>
      </p:sp>
      <p:pic>
        <p:nvPicPr>
          <p:cNvPr id="7" name="Picture 6">
            <a:extLst>
              <a:ext uri="{FF2B5EF4-FFF2-40B4-BE49-F238E27FC236}">
                <a16:creationId xmlns:a16="http://schemas.microsoft.com/office/drawing/2014/main" id="{F5E82B38-97D7-EDA3-D31B-222F03443276}"/>
              </a:ext>
            </a:extLst>
          </p:cNvPr>
          <p:cNvPicPr>
            <a:picLocks noChangeAspect="1"/>
          </p:cNvPicPr>
          <p:nvPr/>
        </p:nvPicPr>
        <p:blipFill>
          <a:blip r:embed="rId4"/>
          <a:srcRect t="7148"/>
          <a:stretch/>
        </p:blipFill>
        <p:spPr>
          <a:xfrm>
            <a:off x="7141334" y="2015561"/>
            <a:ext cx="3129091" cy="1413439"/>
          </a:xfrm>
          <a:prstGeom prst="rect">
            <a:avLst/>
          </a:prstGeom>
        </p:spPr>
      </p:pic>
    </p:spTree>
    <p:extLst>
      <p:ext uri="{BB962C8B-B14F-4D97-AF65-F5344CB8AC3E}">
        <p14:creationId xmlns:p14="http://schemas.microsoft.com/office/powerpoint/2010/main" val="3105875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130" y="2207326"/>
            <a:ext cx="10722569" cy="3922145"/>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8523669" y="555308"/>
            <a:ext cx="331523" cy="4398293"/>
          </a:xfrm>
          <a:prstGeom prst="leftBrace">
            <a:avLst>
              <a:gd name="adj1" fmla="val 38093"/>
              <a:gd name="adj2" fmla="val 8012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4" name="Rectangle 3">
            <a:extLst>
              <a:ext uri="{FF2B5EF4-FFF2-40B4-BE49-F238E27FC236}">
                <a16:creationId xmlns:a16="http://schemas.microsoft.com/office/drawing/2014/main" id="{DAD6C828-E7EA-257E-BE92-95E349EFF6F1}"/>
              </a:ext>
            </a:extLst>
          </p:cNvPr>
          <p:cNvSpPr/>
          <p:nvPr/>
        </p:nvSpPr>
        <p:spPr>
          <a:xfrm>
            <a:off x="9738372" y="940565"/>
            <a:ext cx="1775849" cy="1200329"/>
          </a:xfrm>
          <a:prstGeom prst="rect">
            <a:avLst/>
          </a:prstGeom>
          <a:noFill/>
        </p:spPr>
        <p:txBody>
          <a:bodyPr wrap="square">
            <a:spAutoFit/>
          </a:bodyPr>
          <a:lstStyle/>
          <a:p>
            <a:pPr algn="ctr"/>
            <a:r>
              <a:rPr lang="en-US" sz="2400" dirty="0">
                <a:solidFill>
                  <a:srgbClr val="000000"/>
                </a:solidFill>
                <a:latin typeface="Calibri"/>
                <a:cs typeface="Calibri"/>
              </a:rPr>
              <a:t>Generative AI Era</a:t>
            </a:r>
          </a:p>
          <a:p>
            <a:pPr algn="ctr"/>
            <a:r>
              <a:rPr lang="en-US" sz="2400" dirty="0">
                <a:solidFill>
                  <a:srgbClr val="000000"/>
                </a:solidFill>
                <a:latin typeface="Calibri"/>
                <a:cs typeface="Calibri"/>
              </a:rPr>
              <a:t>2023-</a:t>
            </a:r>
          </a:p>
        </p:txBody>
      </p:sp>
      <p:sp>
        <p:nvSpPr>
          <p:cNvPr id="5" name="Left Brace 4">
            <a:extLst>
              <a:ext uri="{FF2B5EF4-FFF2-40B4-BE49-F238E27FC236}">
                <a16:creationId xmlns:a16="http://schemas.microsoft.com/office/drawing/2014/main" id="{28D31318-4CDC-0E9D-C587-B231A9B617B2}"/>
              </a:ext>
            </a:extLst>
          </p:cNvPr>
          <p:cNvSpPr/>
          <p:nvPr/>
        </p:nvSpPr>
        <p:spPr>
          <a:xfrm rot="5400000">
            <a:off x="9377547" y="1207433"/>
            <a:ext cx="331523" cy="2690539"/>
          </a:xfrm>
          <a:prstGeom prst="leftBrace">
            <a:avLst>
              <a:gd name="adj1" fmla="val 38093"/>
              <a:gd name="adj2" fmla="val 74138"/>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 name="Left Brace 5">
            <a:extLst>
              <a:ext uri="{FF2B5EF4-FFF2-40B4-BE49-F238E27FC236}">
                <a16:creationId xmlns:a16="http://schemas.microsoft.com/office/drawing/2014/main" id="{7AC9924D-56B6-73C3-B939-59704625E44F}"/>
              </a:ext>
            </a:extLst>
          </p:cNvPr>
          <p:cNvSpPr/>
          <p:nvPr/>
        </p:nvSpPr>
        <p:spPr>
          <a:xfrm rot="5400000">
            <a:off x="10094961" y="1728646"/>
            <a:ext cx="331523" cy="1255708"/>
          </a:xfrm>
          <a:prstGeom prst="leftBrace">
            <a:avLst>
              <a:gd name="adj1" fmla="val 38093"/>
              <a:gd name="adj2" fmla="val 26742"/>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19394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4" grpId="0"/>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20495-5759-E6E3-55A8-E5D0560840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851CFE-316E-3289-083B-FAB86A175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130" y="2207326"/>
            <a:ext cx="10722569" cy="3922145"/>
          </a:xfrm>
          <a:prstGeom prst="rect">
            <a:avLst/>
          </a:prstGeom>
        </p:spPr>
      </p:pic>
      <p:pic>
        <p:nvPicPr>
          <p:cNvPr id="7" name="Picture 6">
            <a:extLst>
              <a:ext uri="{FF2B5EF4-FFF2-40B4-BE49-F238E27FC236}">
                <a16:creationId xmlns:a16="http://schemas.microsoft.com/office/drawing/2014/main" id="{29753797-D6DB-D213-BB11-B3D9EB4C9FE6}"/>
              </a:ext>
            </a:extLst>
          </p:cNvPr>
          <p:cNvPicPr>
            <a:picLocks noChangeAspect="1"/>
          </p:cNvPicPr>
          <p:nvPr/>
        </p:nvPicPr>
        <p:blipFill>
          <a:blip r:embed="rId4"/>
          <a:stretch>
            <a:fillRect/>
          </a:stretch>
        </p:blipFill>
        <p:spPr>
          <a:xfrm>
            <a:off x="454905" y="2191979"/>
            <a:ext cx="10833427" cy="3912425"/>
          </a:xfrm>
          <a:prstGeom prst="rect">
            <a:avLst/>
          </a:prstGeom>
        </p:spPr>
      </p:pic>
      <p:sp>
        <p:nvSpPr>
          <p:cNvPr id="1027" name="Rectangle 2">
            <a:extLst>
              <a:ext uri="{FF2B5EF4-FFF2-40B4-BE49-F238E27FC236}">
                <a16:creationId xmlns:a16="http://schemas.microsoft.com/office/drawing/2014/main" id="{247EDB87-6F72-FA33-1F55-8EDF4CD94CF5}"/>
              </a:ext>
            </a:extLst>
          </p:cNvPr>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a:extLst>
              <a:ext uri="{FF2B5EF4-FFF2-40B4-BE49-F238E27FC236}">
                <a16:creationId xmlns:a16="http://schemas.microsoft.com/office/drawing/2014/main" id="{BB30293A-0778-37CD-680A-12DFE6E7F35C}"/>
              </a:ext>
            </a:extLst>
          </p:cNvPr>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a:extLst>
              <a:ext uri="{FF2B5EF4-FFF2-40B4-BE49-F238E27FC236}">
                <a16:creationId xmlns:a16="http://schemas.microsoft.com/office/drawing/2014/main" id="{4C837D10-6E25-EFE0-F6CB-1FCAEBCA200E}"/>
              </a:ext>
            </a:extLst>
          </p:cNvPr>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BED814E5-179C-B027-7851-C83B3586EE0F}"/>
              </a:ext>
            </a:extLst>
          </p:cNvPr>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a:extLst>
              <a:ext uri="{FF2B5EF4-FFF2-40B4-BE49-F238E27FC236}">
                <a16:creationId xmlns:a16="http://schemas.microsoft.com/office/drawing/2014/main" id="{BDF8A11D-417B-9E1D-6FFB-00EE80AC3011}"/>
              </a:ext>
            </a:extLst>
          </p:cNvPr>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E979D9C8-4CCE-A8E7-3B83-387B62FFC88E}"/>
              </a:ext>
            </a:extLst>
          </p:cNvPr>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99C0068C-257E-4A17-2330-F9C4EBC4E08D}"/>
              </a:ext>
            </a:extLst>
          </p:cNvPr>
          <p:cNvSpPr/>
          <p:nvPr/>
        </p:nvSpPr>
        <p:spPr>
          <a:xfrm rot="5400000">
            <a:off x="8523669" y="555308"/>
            <a:ext cx="331523" cy="4398293"/>
          </a:xfrm>
          <a:prstGeom prst="leftBrace">
            <a:avLst>
              <a:gd name="adj1" fmla="val 38093"/>
              <a:gd name="adj2" fmla="val 8012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201ADA15-9B96-BF4C-8016-3BDE48996A31}"/>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9CFF204F-14D4-814B-00DE-9BD203016D03}"/>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4" name="Rectangle 3">
            <a:extLst>
              <a:ext uri="{FF2B5EF4-FFF2-40B4-BE49-F238E27FC236}">
                <a16:creationId xmlns:a16="http://schemas.microsoft.com/office/drawing/2014/main" id="{052F9DFE-07EB-F4BA-E543-B990242F7E14}"/>
              </a:ext>
            </a:extLst>
          </p:cNvPr>
          <p:cNvSpPr/>
          <p:nvPr/>
        </p:nvSpPr>
        <p:spPr>
          <a:xfrm>
            <a:off x="9738372" y="940565"/>
            <a:ext cx="1775849" cy="1200329"/>
          </a:xfrm>
          <a:prstGeom prst="rect">
            <a:avLst/>
          </a:prstGeom>
          <a:noFill/>
        </p:spPr>
        <p:txBody>
          <a:bodyPr wrap="square">
            <a:spAutoFit/>
          </a:bodyPr>
          <a:lstStyle/>
          <a:p>
            <a:pPr algn="ctr"/>
            <a:r>
              <a:rPr lang="en-US" sz="2400" dirty="0">
                <a:solidFill>
                  <a:srgbClr val="000000"/>
                </a:solidFill>
                <a:latin typeface="Calibri"/>
                <a:cs typeface="Calibri"/>
              </a:rPr>
              <a:t>Generative AI Era</a:t>
            </a:r>
          </a:p>
          <a:p>
            <a:pPr algn="ctr"/>
            <a:r>
              <a:rPr lang="en-US" sz="2400" dirty="0">
                <a:solidFill>
                  <a:srgbClr val="000000"/>
                </a:solidFill>
                <a:latin typeface="Calibri"/>
                <a:cs typeface="Calibri"/>
              </a:rPr>
              <a:t>2023-</a:t>
            </a:r>
          </a:p>
        </p:txBody>
      </p:sp>
      <p:sp>
        <p:nvSpPr>
          <p:cNvPr id="5" name="Left Brace 4">
            <a:extLst>
              <a:ext uri="{FF2B5EF4-FFF2-40B4-BE49-F238E27FC236}">
                <a16:creationId xmlns:a16="http://schemas.microsoft.com/office/drawing/2014/main" id="{EEDDCCBA-FED5-1539-7DC5-FD34C48E4400}"/>
              </a:ext>
            </a:extLst>
          </p:cNvPr>
          <p:cNvSpPr/>
          <p:nvPr/>
        </p:nvSpPr>
        <p:spPr>
          <a:xfrm rot="5400000">
            <a:off x="9377547" y="1207433"/>
            <a:ext cx="331523" cy="2690539"/>
          </a:xfrm>
          <a:prstGeom prst="leftBrace">
            <a:avLst>
              <a:gd name="adj1" fmla="val 38093"/>
              <a:gd name="adj2" fmla="val 74138"/>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 name="Left Brace 5">
            <a:extLst>
              <a:ext uri="{FF2B5EF4-FFF2-40B4-BE49-F238E27FC236}">
                <a16:creationId xmlns:a16="http://schemas.microsoft.com/office/drawing/2014/main" id="{DCD0DEA7-AF76-02C2-D95A-70FF1FF444DE}"/>
              </a:ext>
            </a:extLst>
          </p:cNvPr>
          <p:cNvSpPr/>
          <p:nvPr/>
        </p:nvSpPr>
        <p:spPr>
          <a:xfrm rot="5400000">
            <a:off x="10094961" y="1728646"/>
            <a:ext cx="331523" cy="1255708"/>
          </a:xfrm>
          <a:prstGeom prst="leftBrace">
            <a:avLst>
              <a:gd name="adj1" fmla="val 38093"/>
              <a:gd name="adj2" fmla="val 26742"/>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418709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00000" y="40000"/>
                                    </p:animScale>
                                  </p:childTnLst>
                                </p:cTn>
                              </p:par>
                              <p:par>
                                <p:cTn id="11" presetID="42" presetClass="path" presetSubtype="0" fill="hold" nodeType="withEffect">
                                  <p:stCondLst>
                                    <p:cond delay="0"/>
                                  </p:stCondLst>
                                  <p:childTnLst>
                                    <p:animMotion origin="layout" path="M 1.25E-6 1.11111E-6 L -0.00208 0.14722 " pathEditMode="relative" rAng="0" ptsTypes="AA">
                                      <p:cBhvr>
                                        <p:cTn id="12" dur="2000" fill="hold"/>
                                        <p:tgtEl>
                                          <p:spTgt spid="3"/>
                                        </p:tgtEl>
                                        <p:attrNameLst>
                                          <p:attrName>ppt_x</p:attrName>
                                          <p:attrName>ppt_y</p:attrName>
                                        </p:attrNameLst>
                                      </p:cBhvr>
                                      <p:rCtr x="-104" y="7361"/>
                                    </p:animMotion>
                                  </p:childTnLst>
                                </p:cTn>
                              </p:par>
                              <p:par>
                                <p:cTn id="13" presetID="10" presetClass="entr" presetSubtype="0"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r>
              <a:rPr lang="en-US" sz="1867" dirty="0"/>
              <a:t>2023—: Generative AI</a:t>
            </a:r>
          </a:p>
          <a:p>
            <a:pPr lvl="1">
              <a:lnSpc>
                <a:spcPct val="80000"/>
              </a:lnSpc>
            </a:pPr>
            <a:r>
              <a:rPr lang="en-US" sz="1600" dirty="0"/>
              <a:t>Nov. 2022: ChatGPT released to public</a:t>
            </a: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27373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P0: Python &amp; Autograder Tutorial</a:t>
            </a:r>
          </a:p>
          <a:p>
            <a:pPr marL="917575" lvl="2" indent="-457200"/>
            <a:r>
              <a:rPr lang="en-US" sz="2800" dirty="0"/>
              <a:t>Not required, worth zero points</a:t>
            </a:r>
          </a:p>
          <a:p>
            <a:pPr marL="917575" lvl="2" indent="-457200"/>
            <a:r>
              <a:rPr lang="en-US" sz="2800" dirty="0"/>
              <a:t>Recommended for those with little Python experience</a:t>
            </a:r>
          </a:p>
          <a:p>
            <a:pPr marL="917575" lvl="2" indent="-457200"/>
            <a:r>
              <a:rPr lang="en-US" sz="2800" dirty="0"/>
              <a:t>Due Thu 9/4, 10 pm</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a:r>
            <a:r>
              <a:rPr lang="en-US" sz="2800" dirty="0"/>
              <a:t>Thursday</a:t>
            </a:r>
            <a:endParaRPr lang="en-US" sz="2800" dirty="0">
              <a:solidFill>
                <a:schemeClr val="tx1"/>
              </a:solidFill>
            </a:endParaRPr>
          </a:p>
          <a:p>
            <a:pPr marL="917575" lvl="2" indent="-457200"/>
            <a:r>
              <a:rPr lang="en-US" sz="2800" dirty="0">
                <a:solidFill>
                  <a:schemeClr val="tx1"/>
                </a:solidFill>
              </a:rPr>
              <a:t>Due Thu </a:t>
            </a:r>
            <a:r>
              <a:rPr lang="en-US" sz="2800" dirty="0"/>
              <a:t>9/4</a:t>
            </a:r>
            <a:r>
              <a:rPr lang="en-US" sz="2800" dirty="0">
                <a:solidFill>
                  <a:schemeClr val="tx1"/>
                </a:solidFill>
              </a:rPr>
              <a:t>, 10 pm</a:t>
            </a:r>
          </a:p>
          <a:p>
            <a:endParaRPr lang="en-US" dirty="0"/>
          </a:p>
        </p:txBody>
      </p:sp>
    </p:spTree>
    <p:extLst>
      <p:ext uri="{BB962C8B-B14F-4D97-AF65-F5344CB8AC3E}">
        <p14:creationId xmlns:p14="http://schemas.microsoft.com/office/powerpoint/2010/main" val="3349166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Agents</a:t>
            </a:r>
          </a:p>
          <a:p>
            <a:pPr eaLnBrk="1" hangingPunct="1"/>
            <a:endParaRPr lang="en-US" dirty="0"/>
          </a:p>
          <a:p>
            <a:pPr eaLnBrk="1" hangingPunct="1"/>
            <a:r>
              <a:rPr lang="en-US" dirty="0"/>
              <a:t>What is artificial intelligence?</a:t>
            </a:r>
          </a:p>
          <a:p>
            <a:pPr eaLnBrk="1" hangingPunct="1"/>
            <a:endParaRPr lang="en-US" dirty="0"/>
          </a:p>
          <a:p>
            <a:pPr eaLnBrk="1" hangingPunct="1"/>
            <a:r>
              <a:rPr lang="en-US" dirty="0"/>
              <a:t>A brief history of AI</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0906095-5EF8-1EFC-3734-D4CEA5AEAE64}"/>
                  </a:ext>
                </a:extLst>
              </p14:cNvPr>
              <p14:cNvContentPartPr/>
              <p14:nvPr/>
            </p14:nvContentPartPr>
            <p14:xfrm>
              <a:off x="7600680" y="4782960"/>
              <a:ext cx="3585240" cy="1113120"/>
            </p14:xfrm>
          </p:contentPart>
        </mc:Choice>
        <mc:Fallback>
          <p:pic>
            <p:nvPicPr>
              <p:cNvPr id="2" name="Ink 1">
                <a:extLst>
                  <a:ext uri="{FF2B5EF4-FFF2-40B4-BE49-F238E27FC236}">
                    <a16:creationId xmlns:a16="http://schemas.microsoft.com/office/drawing/2014/main" id="{50906095-5EF8-1EFC-3734-D4CEA5AEAE64}"/>
                  </a:ext>
                </a:extLst>
              </p:cNvPr>
              <p:cNvPicPr/>
              <p:nvPr/>
            </p:nvPicPr>
            <p:blipFill>
              <a:blip r:embed="rId5"/>
              <a:stretch>
                <a:fillRect/>
              </a:stretch>
            </p:blipFill>
            <p:spPr>
              <a:xfrm>
                <a:off x="7591320" y="4773600"/>
                <a:ext cx="3603960" cy="113184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CD101EC-EF83-0DC2-4CC6-DAF162958F0D}"/>
                  </a:ext>
                </a:extLst>
              </p14:cNvPr>
              <p14:cNvContentPartPr/>
              <p14:nvPr/>
            </p14:nvContentPartPr>
            <p14:xfrm>
              <a:off x="3849840" y="4836600"/>
              <a:ext cx="1238760" cy="691920"/>
            </p14:xfrm>
          </p:contentPart>
        </mc:Choice>
        <mc:Fallback>
          <p:pic>
            <p:nvPicPr>
              <p:cNvPr id="2" name="Ink 1">
                <a:extLst>
                  <a:ext uri="{FF2B5EF4-FFF2-40B4-BE49-F238E27FC236}">
                    <a16:creationId xmlns:a16="http://schemas.microsoft.com/office/drawing/2014/main" id="{8CD101EC-EF83-0DC2-4CC6-DAF162958F0D}"/>
                  </a:ext>
                </a:extLst>
              </p:cNvPr>
              <p:cNvPicPr/>
              <p:nvPr/>
            </p:nvPicPr>
            <p:blipFill>
              <a:blip r:embed="rId5"/>
              <a:stretch>
                <a:fillRect/>
              </a:stretch>
            </p:blipFill>
            <p:spPr>
              <a:xfrm>
                <a:off x="3840480" y="4827240"/>
                <a:ext cx="1257480" cy="710640"/>
              </a:xfrm>
              <a:prstGeom prst="rect">
                <a:avLst/>
              </a:prstGeom>
            </p:spPr>
          </p:pic>
        </mc:Fallback>
      </mc:AlternateContent>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13297</TotalTime>
  <Words>2376</Words>
  <Application>Microsoft Office PowerPoint</Application>
  <PresentationFormat>Widescreen</PresentationFormat>
  <Paragraphs>524</Paragraphs>
  <Slides>52</Slides>
  <Notes>22</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Calibri Light</vt:lpstr>
      <vt:lpstr>Courier</vt:lpstr>
      <vt:lpstr>Courier New</vt:lpstr>
      <vt:lpstr>Helvetica Neue</vt:lpstr>
      <vt:lpstr>Lucida Grande</vt:lpstr>
      <vt:lpstr>Wingdings</vt:lpstr>
      <vt:lpstr>Office Theme</vt:lpstr>
      <vt:lpstr>Warm-up as you walk in</vt:lpstr>
      <vt:lpstr>AI: Representation and Problem Solving </vt:lpstr>
      <vt:lpstr>Course Team</vt:lpstr>
      <vt:lpstr>Course Team</vt:lpstr>
      <vt:lpstr>Course Information</vt:lpstr>
      <vt:lpstr>Announcements</vt:lpstr>
      <vt:lpstr>Today</vt:lpstr>
      <vt:lpstr>Designing Agents</vt:lpstr>
      <vt:lpstr>Pac-Man as an Agent</vt:lpstr>
      <vt:lpstr>Candy Grab (Nim) Agent</vt:lpstr>
      <vt:lpstr>Nim Agent</vt:lpstr>
      <vt:lpstr>Nim Agent</vt:lpstr>
      <vt:lpstr>Nim Agent</vt:lpstr>
      <vt:lpstr>Nim Agent</vt:lpstr>
      <vt:lpstr>Nim Agent</vt:lpstr>
      <vt:lpstr> </vt:lpstr>
      <vt:lpstr> Games – Three “Intelligent” Agents </vt:lpstr>
      <vt:lpstr>Games – Three “Intelligent” Agents </vt:lpstr>
      <vt:lpstr>Games – Three “Intelligent” Agents </vt:lpstr>
      <vt:lpstr>Games – Three “Intelligent” Agents </vt:lpstr>
      <vt:lpstr>Games – Three “Intelligent” Agents </vt:lpstr>
      <vt:lpstr>Games – Three “Intelligent” Agents </vt:lpstr>
      <vt:lpstr>Games – Three “Intelligent” Agents </vt:lpstr>
      <vt:lpstr>Games – Three “Intelligent” Agents </vt:lpstr>
      <vt:lpstr>PowerPoint Presentation</vt:lpstr>
      <vt:lpstr>Games – Three “Intelligent” Agents </vt:lpstr>
      <vt:lpstr>AI Breakthrough!</vt:lpstr>
      <vt:lpstr>What is "Aritifical Intelligence"?</vt:lpstr>
      <vt:lpstr>AI Definition by John McCarthy</vt:lpstr>
      <vt:lpstr>What is artificial Intelligence?</vt:lpstr>
      <vt:lpstr>Whoops</vt:lpstr>
      <vt:lpstr>Intelligence and Uncertainty</vt:lpstr>
      <vt:lpstr>Intelligence and Uncertainty</vt:lpstr>
      <vt:lpstr>Intelligence and Uncertainty</vt:lpstr>
      <vt:lpstr>AI Definition by John McCarthy</vt:lpstr>
      <vt:lpstr>AI Definition (Pat's Version)</vt:lpstr>
      <vt:lpstr>What is AI?</vt:lpstr>
      <vt:lpstr>Turing Test</vt:lpstr>
      <vt:lpstr>What is AI?</vt:lpstr>
      <vt:lpstr>Rational Decisions</vt:lpstr>
      <vt:lpstr>PowerPoint Presentation</vt:lpstr>
      <vt:lpstr>What About the Brain?</vt:lpstr>
      <vt:lpstr>Artificial Intelligence vs Machine Learning?</vt:lpstr>
      <vt:lpstr>Artificial Intelligence vs Machine Learning?</vt:lpstr>
      <vt:lpstr>AI and ML Courses</vt:lpstr>
      <vt:lpstr>A Brief History of AI</vt:lpstr>
      <vt:lpstr>A Brief History of AI: Via Google N-grams Viewer</vt:lpstr>
      <vt:lpstr>A Brief History of AI</vt:lpstr>
      <vt:lpstr>What went wrong?</vt:lpstr>
      <vt:lpstr>A Brief History of AI</vt:lpstr>
      <vt:lpstr>A Brief History of AI</vt:lpstr>
      <vt:lpstr>A Brief History of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 Virtue</cp:lastModifiedBy>
  <cp:revision>644</cp:revision>
  <cp:lastPrinted>2019-08-27T16:33:12Z</cp:lastPrinted>
  <dcterms:created xsi:type="dcterms:W3CDTF">2018-10-11T11:39:27Z</dcterms:created>
  <dcterms:modified xsi:type="dcterms:W3CDTF">2025-08-26T20:07:03Z</dcterms:modified>
</cp:coreProperties>
</file>