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1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2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13.xml" ContentType="application/inkml+xml"/>
  <Override PartName="/ppt/notesSlides/notesSlide1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21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ink/ink22.xml" ContentType="application/inkml+xml"/>
  <Override PartName="/ppt/ink/ink23.xml" ContentType="application/inkml+xml"/>
  <Override PartName="/ppt/ink/ink24.xml" ContentType="application/inkml+xml"/>
  <Override PartName="/ppt/tags/tag16.xml" ContentType="application/vnd.openxmlformats-officedocument.presentationml.tags+xml"/>
  <Override PartName="/ppt/ink/ink25.xml" ContentType="application/inkml+xml"/>
  <Override PartName="/ppt/ink/ink26.xml" ContentType="application/inkml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ink/ink27.xml" ContentType="application/inkml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7"/>
  </p:notesMasterIdLst>
  <p:sldIdLst>
    <p:sldId id="854" r:id="rId3"/>
    <p:sldId id="855" r:id="rId4"/>
    <p:sldId id="1022" r:id="rId5"/>
    <p:sldId id="867" r:id="rId6"/>
    <p:sldId id="860" r:id="rId7"/>
    <p:sldId id="2294" r:id="rId8"/>
    <p:sldId id="2295" r:id="rId9"/>
    <p:sldId id="1026" r:id="rId10"/>
    <p:sldId id="663" r:id="rId11"/>
    <p:sldId id="978" r:id="rId12"/>
    <p:sldId id="848" r:id="rId13"/>
    <p:sldId id="853" r:id="rId14"/>
    <p:sldId id="1038" r:id="rId15"/>
    <p:sldId id="1017" r:id="rId16"/>
    <p:sldId id="850" r:id="rId17"/>
    <p:sldId id="813" r:id="rId18"/>
    <p:sldId id="838" r:id="rId19"/>
    <p:sldId id="839" r:id="rId20"/>
    <p:sldId id="837" r:id="rId21"/>
    <p:sldId id="815" r:id="rId22"/>
    <p:sldId id="816" r:id="rId23"/>
    <p:sldId id="817" r:id="rId24"/>
    <p:sldId id="845" r:id="rId25"/>
    <p:sldId id="818" r:id="rId26"/>
    <p:sldId id="821" r:id="rId27"/>
    <p:sldId id="1037" r:id="rId28"/>
    <p:sldId id="1027" r:id="rId29"/>
    <p:sldId id="842" r:id="rId30"/>
    <p:sldId id="1019" r:id="rId31"/>
    <p:sldId id="843" r:id="rId32"/>
    <p:sldId id="840" r:id="rId33"/>
    <p:sldId id="1036" r:id="rId34"/>
    <p:sldId id="1033" r:id="rId35"/>
    <p:sldId id="819" r:id="rId36"/>
    <p:sldId id="1021" r:id="rId37"/>
    <p:sldId id="2289" r:id="rId38"/>
    <p:sldId id="2290" r:id="rId39"/>
    <p:sldId id="2296" r:id="rId40"/>
    <p:sldId id="2297" r:id="rId41"/>
    <p:sldId id="2298" r:id="rId42"/>
    <p:sldId id="2299" r:id="rId43"/>
    <p:sldId id="2300" r:id="rId44"/>
    <p:sldId id="2301" r:id="rId45"/>
    <p:sldId id="2293" r:id="rId46"/>
  </p:sldIdLst>
  <p:sldSz cx="12192000" cy="6858000"/>
  <p:notesSz cx="7010400" cy="9296400"/>
  <p:embeddedFontLst>
    <p:embeddedFont>
      <p:font typeface="ＭＳ Ｐゴシック" panose="020B0600070205080204" pitchFamily="34" charset="-128"/>
      <p:regular r:id="rId48"/>
    </p:embeddedFont>
    <p:embeddedFont>
      <p:font typeface="Cambria Math" panose="0204050305040603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3" autoAdjust="0"/>
    <p:restoredTop sz="96317" autoAdjust="0"/>
  </p:normalViewPr>
  <p:slideViewPr>
    <p:cSldViewPr snapToGrid="0">
      <p:cViewPr varScale="1">
        <p:scale>
          <a:sx n="83" d="100"/>
          <a:sy n="83" d="100"/>
        </p:scale>
        <p:origin x="51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13:12.0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15321 4731 25791 0,'-8'-5'2304'0,"4"1"-1856"0,2 1-448 0,2-1 0 0,2 1 640 0,-1 1 48 15,0-4 0-15,-1-4 0 0,2-6-688 0,3 0-384 16,3-3 64-16,2 1 0 16,3 0-1456-16,3 1-272 0,2 1-64 0,1 0-16 15,1 0-80-15,1 0-16 0,-2 1 0 0,-2 1 0 0,0 2 2224 16,-2 0 576-16,-1 2 64 0,-2 1 0 0,-1 2 384 0,-1 0 64 16,-1 1 32-16,0 0 0 0,-2 2-192 0,2-1-32 0,-2 4-16 0,1-1 0 15,0 2-368-15,1-3-64 0,2 3 0 0,0 0-16 16,0 3 272-16,0-1 48 0,2 2 16 0,-2 0 0 15,0 4-448-15,-1-2-96 0,-1 2-16 0,-2 1 0 16,-1-1-208-16,-1 2 0 0,-2 0-144 0,-2-3 144 16,-1 2-704-16,-3 0-64 0,1-3 0 0,-2-1 0 15,-1 0 112-15,-1-2 16 0,0 0 0 0,-2-2 0 16,1 2 832-16,-2-1 160 0,1-2 32 0,-1 0 16 0,0 0 688 0,-1 0 128 16,2 0 16-16,-2-2 16 0,1-1-304 0,2 2-64 31,-1 1-16-31,2-3 0 0,0 3-592 0,0 0-112 0,0-2-32 0,-3 2 0 15,2 0-128-15,-3 0 0 0,-3 2 0 0,0-2 0 0,-3 3 288 0,-3-2 32 32,-2 2 0-32,-1-1 0 0,1 2 528 0,-4-2 112 0,-1 2 32 0,-2 0 0 0,-2-2-128 0,2 2-32 15,-2-2 0-15,3 0 0 0,-1 0-320 0,1 1-80 16,1-3-16-16,2 1 0 0,-1 1-272 0,-1-2-144 0,1 0 160 16,-2 0-160-1,-2 3 0-15,0-2 128 0,-3 1-128 0,-2 1 0 0,0 1 0 0,-5-1 0 0,-1 4 0 0,-5-4 0 31,2 3 0-31,-2-2 0 0,3 1 0 0,0 1 0 16,1-2 0-16,2-2 0 0,3 2 0 0,0-1 0 16,1 0 0-16,0-3 0 0,-1 0 192 0,0 0-48 15,0 0-144-15,1-3 0 0,1 3-192 0,0-5 192 16,5 3 0-16,-1-2 0 0,-1 0 0 0,-2 0 0 0,-1-1 0 16,-2 0 0-16,-1 3 0 0,-2-4 0 15,-2 2 0-15,-1 1 0 0,-1 0 0 0,-2-1 0 0,6 1 0 0,-5 1 128 16,-1 1 32-16,-2 1 0 0,0 0 32 0,0 0 16 15,0 0 0-15,-2 0 0 0,2 1-208 0,2 1 0 16,1 0 0-16,4 0 0 0,2 2 0 0,3-2 0 16,2 1 0-16,1 1 0 0,4-2 0 0,1-2 0 15,-1 1 0-15,2-2 0 0,-1 1 0 0,-1 0 0 16,-1-2 0-16,0-1 0 0,0 2 0 0,0-4 0 16,0 4 0-16,-2-4 0 0,3 3 0 0,-1-1 0 0,-2 0 0 15,2 0 0-15,-2 0 0 0,-3-1 0 0,1 2 0 16,-3-1 0-16,2 3 0 0,-4 0 0 0,-2 0 0 15,-2 3 0-15,1-1 0 0,1 2 0 0,2-1 0 16,1 0 0-16,2 0 0 0,3-2 0 16,1 3 0-16,0-2 0 0,0 1 0 0,-1 0 176 0,0 0-176 0,1-3 160 15,0 1-160-15,0 2 0 0,2-3-160 16,-2 0 160-16,1 0 0 0,2 0 0 0,-1 0 0 0,2 0 0 16,3 0 0-16,-2 0 0 0,-1 0 0 15,-1 0 0-15,-1 0 0 0,0 0 240 0,0 0-48 16,0 0-16-16,0 2-176 0,-1-2 0 0,1 1 144 0,0 2-144 15,0-1 0-15,1-2 0 0,2 1 0 0,2-1 0 0,0-1-176 16,2 1-96-16</inkml:trace>
  <inkml:trace contextRef="#ctx0" brushRef="#br0" timeOffset="6365.01">16524 4621 3679 0,'0'-2'320'0,"-1"0"-320"0,1 2 0 0,0 0-1568 15</inkml:trace>
  <inkml:trace contextRef="#ctx0" brushRef="#br0" timeOffset="6793.67">16324 4630 13823 0,'-16'0'608'0,"3"-3"128"0,3 3-592 0,3 0-144 0,3 0 0 0,2 0 0 15,-1 0 1072-15,-2-2 176 0,-2 0 32 0,-3 2 16 0,3-2-336 0,0 2-64 16,2-2 0-16,4 0-16 0,1 0-144 0,3 2-32 15,2-4 0-15,1 4 0 0,1-2-336 0,3 0-80 16,0 2-16 0,0 0 0-16,2 0-272 0,1 2-304 0,0 0 64 0,2-2 16 0,1 1 384 0,3 2 80 0,2-3 16 15,2 2 0 1,6 0-48-16,3 0 0 0,6-2 0 0,4 0 0 0,5 0 224 0,0 0 32 0,-1 0 16 16,7-2 0-1,9 0-16-15,5 0 0 0,3-2 0 0,1-1 0 0,3 0-336 0,1 3-128 0,2-2 0 0,1-1 0 16,-1 4 128-16,2-2-128 15,1 1 0-15,2 1 0 0,2 1 256 0,2-3-64 0,3 3 0 0,2 0 0 16,-1 0-16-16,3 0-16 0,2 0 0 0,1 0 0 16,3-1 272-16,3 0 48 0,2-1 16 0,1 0 0 0,0 1 144 15,6-2 48-15,8 3 0 0,2 0 0 0,0 0-496 16,3 0-192-16,3 4 176 0,-2 0-176 0,-8-2 0 0,3 2-128 16,2 1-16-16,-2 1 0 31,-8-2-992-31,-1 2-192 0,1 0-32 0,-5-2-16 15,2 2 480-15,-6-4 80 0,-11 2 32 0,4 0 0 0,3-2 784 0,1 2 0 0,-1 0 0 0,-2 1 192 0,2-2 64 0,1 0 0 16,3 1 0-16,0-4 0 16,-6 3-256-16,7 0 0 15,5 1 0-15,0-2 0 0,1 4 0 0,-2-5-192 0,-2 2 48 16,-1 1-12400-16</inkml:trace>
  <inkml:trace contextRef="#ctx0" brushRef="#br0" timeOffset="16615.75">12703 8121 10127 0,'1'-3'896'0,"1"2"-704"0,-2 1-192 0,0 0 0 0,1 0 1072 0,0 0 176 15,2-3 32-15,0 3 16 32,2-3-1472-32,0 0-288 0,0 2-64 0,0-2-16 0,0 3-1056 0,-3 0-192 0,1 0-64 0,-2 0 0 0,0 0 1600 15,-2 0 256-15,1 3 192 0,-1-2-48 16,0 2 1328-16,-2 0 256 15,-1 0 48-15,1 1 16 0,-1-2-16 0,-1 2 0 0,-1-2 0 0,0-1 0 0,0 3 240 0,-3-3 48 16,1 3 16-16,0-4 0 0,-1 0-496 0,2-2-112 16,-1 2 0-16,2-2-16 0,1 1-1008 0,0 0-192 15,0 1-32-15,3-4-16 0,1 4-208 0,-1-2 0 0,1-1 0 0,0 2 0 32,1-1-224-32,0-2-32 0,0 4-16 0,-1-3 0 31,-1 3-320-31,0-2-64 0,-1 1-16 0,0 1 0 0,-1 0 672 0,-1 0 0 0,-2 0 0 0,-2 0 0 15,-1 0 528-15,-2 0 192 0,-1 0 48 0,-1 1 0 16,-2-1 464-16,-2 0 112 0,1 0 0 0,0 0 16 16,-3-1-368-16,-1-2-80 0,-4 2-16 0,-2-2 0 15,-3 0-528-15,-2 0-112 0,-4-3-32 0,-3 2 0 0,-3 2-224 16,-5-2 144-16,-4 1-144 0,-2 3 128 0,1 0-128 16,-8 1 0-16,-5 2 0 0,-4 2 0 0,-1 2 0 0,1-1 0 15,1 0 0-15,4 4 0 0,2-3-160 0,6 2 160 16,6 1-208-16,3-2 80 15,3-1-432-15,6-1-80 0,7 1 0 0,5-4-16944 16</inkml:trace>
  <inkml:trace contextRef="#ctx0" brushRef="#br0" timeOffset="19139.84">13013 8158 33167 0,'-6'0'2944'0,"1"-3"-2352"0,3 3-464 0,1 0-128 0,1 0 512 0,0 0 64 0,-3-2 32 16,-1 0 0-16,2 0-608 0,-1-2 0 15,5 2 0-15,3-2 0 16,2 0-576-16,5 2-64 0,3-1-32 0,4 2 0 0,3 1 672 0,2 0 0 0,4 0 0 0,2 1 0 16,1 3 0-16,1 1 128 0,1 1-128 0,-1-2 176 15,2 2 80-15,-5 0 0 0,0 1 16 0,-4-4 0 16,-1 0-16-16,-1-3-16 0,-4 1 0 0,0-2 0 15,-1 1-240-15,-1-6 0 0,-1 1 0 0,-3 0 0 16,1-4 0-16,-1-1 0 0,2 0-144 0,0-5-10224 16,1 2-2032-16</inkml:trace>
  <inkml:trace contextRef="#ctx0" brushRef="#br0" timeOffset="20825.49">13143 8184 17503 0,'-11'0'1552'0,"3"-3"-1232"0,3 3-320 16,2 0 0-1,2 0-896-15,-2-1-256 0,-4 1-32 0,-5-3-16 16,-2 0-448-16,-2 0-80 0,1 0-32 0,3-4 0 0,1 4 1760 16,-1-4 416-16,3 1 48 0,0 1 16 0,0 2 848 0,2 0 160 0,-1 2 48 15,1-2 0-15,0 3 0 0,-1 3 0 0,1-3 0 0,1 1 0 16,1 2 320-16,2-1 64 0,2-1 0 0,1 2 16 16,4-3-768-16,3 2-144 0,3-2-48 0,5 0 0 15,2 0-352-15,5 0-80 0,1 0-16 0,1-2 0 16,5 2-368-16,2-3-160 0,3 3 128 0,0-1-128 15,-3 1 0-15,1 0 0 0,2 0 0 0,1 0 0 0,-3-2-256 16,0-1 80-16,4 2 16 0,0-5 0 16,0 2-608-16,0-1-112 0,0 1-16 15,-2 1-16-15,2-4 304 0,-1 1 64 0,-1 3 16 0,-3-2 0 16,-2 1 384-16,-2 0 144 0,0 1 0 0,-2-4-144 0,-3 2 144 0,-1 2 0 16,0-1 0-16,-1-2 0 15,-3 2-480-15,-1 2-16 0</inkml:trace>
  <inkml:trace contextRef="#ctx0" brushRef="#br0" timeOffset="21663.14">14505 8161 36863 0,'0'2'3264'0,"0"-2"-2608"0,1 0-528 0,0 0-128 0,2 0 560 0,0 0 80 0,4 0 0 0,4-2 16 16,5 2-496-16,5 0-160 16,1-2 0-16,3 1 0 0,-2 1 0 0,3 0 0 0,0-3 0 15,1 3 0-15,-2 3 128 0,4-3-128 0,2 3 0 0,1-1 0 16,5 0 336-16,2 2-32 0,5 1-16 0,1-4 0 15,6 4-144-15,3-1-16 0,3-2-128 0,1 2 192 16,-1-2-192-16,0 2 0 0,3 0 0 0,-2-4 0 16,0 0 0-16,0 0-160 15,-2-3 160-15,0 2-18144 0</inkml:trace>
  <inkml:trace contextRef="#ctx0" brushRef="#br0" timeOffset="25725.2">13880 6088 3679 0,'4'-4'320'0,"0"-2"-320"16,-1 3 0-16</inkml:trace>
  <inkml:trace contextRef="#ctx0" brushRef="#br0" timeOffset="26403.14">13998 5992 6447 0,'5'-6'576'0,"-3"0"-576"0,-1 2 0 0,-1 2 0 0,-1-1 656 0,0 3 32 0,0-1 0 15,-3 1 0-15,-1-2 1952 0,-2-1 400 0,-4 3 80 0,-4 0 16 16,-1 5-1392 0,-3-1-272-16,0 2-48 0,-2 0-16 0,2 4-1152 0,-4-1-256 0,0 4 0 0,-2-3 0 15,-1 3-224-15,0-1-32 0,0 0 0 0,-1 1 0 16,0-1-448-1,-2 2-112-15,0-1-16 0,-5 2 0 16,1 4 336-16,-2-1 64 0,4-2 16 0,-2 2 0 0,-2 3 416 0,-2 1 0 0,-2 3 0 0,-1 1 128 16,1 0-128-16,-1-2 128 0,1 1-128 0,0-3 128 0,2-2-128 15,1 1 0 1,2-1 0-16,0 1 128 0,3 1-128 0,-1 0 0 16,1 2 0-16,2 1 0 0,3-1 0 0,1-1 0 0,3 1 0 0,3-4 128 0,1 1 304 0,3-1 64 15,1 2 16 1,0-3 0-16,3-1 192 0,0-2 32 15,1 0 16-15,3 1 0 0,1-4-544 0,0-2-208 0,-1-1 176 0,2-4-176 0,2 1 0 0,-2-1 0 16,1-3-176-16,0-3 176 16,1 3-208-16,0-3 80 0,2-3 128 0,1 3-208 0,0-3 208 0,1 0 0 0,3-3 0 15,1-1 0-15,1-2 352 0,1-1-32 0,2-2-16 16,1-4 0-16,0 0 16 0,1-3 16 16,1 0 0-16,-2 1 0 0,-1-1-144 0,-2 2-48 0,1-4 0 0,-2 1 0 15,-2-1-144-15,-1-1 0 0,0 2 0 0,-2-1 0 16,0 1 0-16,-1 2 0 0,-1 1 0 0,0 2 0 31,0-1 176-31,-1 1 48 0,1 1 16 0,1 2 0 16,0 2 560-16,0 0 112 0,0 1 32 0,1 3 0 15,2 2-288-15,-1 1-48 0,1 3-16 0,0 0 0 0,1 1-464 16,0 3-128-16,0 4 0 0,-1-1 0 0,0 5 0 16,0 0 0-16,-1 4-160 0,-1 3 160 0,-1-3-368 15,-1 4 48-15,-3 2 0 0,0 3 0 16,-2 3-672-16,-1 3-128 0,-3-1-32 0,-1-2 0 15,-2 1 224-15,1-5 32 0,0-1 16 0,-2-5 0 0,3-2 880 16,0-2 0-16,1-2 0 0,1 1 0 0,0-4 832 0,3 3 144 16,0-2 32-16,1-1 0 0,3 0-256 0,-1 1-48 15,2 0-16-15,0 0 0 0,1 2-496 0,0-2-192 16,1 2 128-16,0-2-128 0,2-1 0 0,-1-3 0 16,1 2 0-16,-1-4 0 0,2 3 0 0,-2-6 0 15,1 1 0-15,0 0 0 0,1-2 0 0,0-2 0 16,1-1 0-16,1 0 0 0,0-3 0 0,3-3 0 0,2 2 0 15,4-5 128-15,0-2 144 0,4-1 32 0,4-1 0 16,0 0 0-16,2 0-112 0,3-3 0 0,5 1-16 16,0-2 0-1,2 1-720-15,-1 1-144 0,1 2-16 0,-1 1-13440 0</inkml:trace>
  <inkml:trace contextRef="#ctx0" brushRef="#br0" timeOffset="27461.97">14040 5917 10127 0,'-4'-4'896'0,"0"2"-704"0,2-2-192 0,-1 4 0 0,2 0 336 0,-3-2 48 15,0-1 0-15,-5-1 0 0,-2-3 1088 0,0 1 208 16,0 0 48-16,2 1 16 0,1 1 688 0,3 3 128 15,2-2 16-15,0 3 16 16,3 0-544-16,2 1-96 0,0 1-32 0,2 1 0 0,1 4-880 0,0-1-176 0,1 1-32 16,0 3-16-16,0 1-688 0,-1 3-128 0,0 4 0 15,0 1 0-15,-1 3 0 0,-2 4-144 0,-1 0 144 16,-2 5-128-16,-1 0 128 0,-3 1-160 0,-3 5 160 16,0 2-160-1,-2-1 160-15,-3 0-208 0,1-1 80 0,-2 2 128 0,0-1-128 0,-2 3 128 16,-1 2 0-16,3-1 0 0,0-1 0 0,-1-3 0 0,3-1 0 0,2-1 0 15,0-1 0-15,3-4 0 0,3-2 128 0,3-4-128 16,2 0 0-16,1-5 0 0,5 1 0 0,-1-4 0 16,4 2 0-16,-2-1 0 0,2-2 0 0,-1 0 0 15,0-1 0-15,0-1-144 0,1 2 144 0,0-1-208 16,-2-3-704-16,-1 0-144 16,0-1-32-16,-2 1 0 0,-1 0 512 0,-3-2 112 0,-1 0 16 15,-1-4 0-15,0 0 448 0,-3-3 0 0,0 0 0 0,1-1 0 0,-1-2 496 0,-1-2 80 16,0-1 32-16,-1-2 0 0,1 1 576 15,-1-6 112-15,1 0 32 0,0-2 0 0,1-1-688 0,1 1-144 16,0-3-32-16,1 2 0 0,-1-3-464 0,1-3 128 16,0 0-128-16,1 0 0 0,0 0 0 0,0 1 0 15,-1-1 0-15,1 2 0 16,-1 1 0-16,-1 1 0 0,0 1 0 0,-1 2 0 0,-1 1 0 0,-1 0 0 16,0-1 0-16,-1 1 0 15,0 3 0-15,-1-2 0 0,2 0 0 0,-1 4 0 16,2-3 0-16,0 3 0 0,3-4 0 0,0 4 0 0,4 0 384 0,0-2 0 0,4 2-16 15,3 4 0-15,1-2-192 0,1 4-48 0,0 0 0 16,0 6 0 0,0 0-128-16,-1 5 0 0,0 4 0 0,0-1 0 0,-1 4 0 0,-3 1 0 0,-1 1 0 0,-2 1 0 15,0 1-160-15,-3-4 160 0,-3 2 0 0,0-1-144 16,-2 1 16-16,-3 1 0 0,1-2 0 0,-2 0 0 31,2-5 128-31,1-2 0 0,2-3 0 0,0-2 0 0,2-2 0 0,2-1 176 0,0-4-48 0,1 0 0 16,3 0-128-16,-1-3 0 0,2 2 0 0,2-4 0 15,-1 1 0 1,1 1 0-16,1-4 0 0,0 1 0 0,1 2 0 0,1-2 0 0,0 0 0 0,0 1 0 0,1 0 0 16,0-1 0-16,0 0 0 0,3 0 0 0,0-1 0 0,1-2-176 15,4 2 48-15,1-2 0 0,1 0 128 0,0 0-128 16,2-1 128-16,2 0-128 16,1 1-528-16,-1-4-112 0,1 1 0 0,-2-2-10560 15,0-1-2096-15</inkml:trace>
  <inkml:trace contextRef="#ctx0" brushRef="#br0" timeOffset="28457.6">14155 5840 36863 0,'-22'-6'1632'0,"7"4"336"0,1-2-1584 0,7 4-384 0,4-3 0 0,3 3 0 0,0 0 272 0,-1 3-16 16,0-3-16-16,2 1 0 0,4 4-400 0,4-4-80 15,4 4-16-15,2-1 0 0,2 0-48 0,-1-2-16 16,0 4 0-16,1-2 0 0,-3-1 320 0,-1 1-128 16,-1 1 128-16,-2-1 0 0,0-1 0 0,-1 3 0 0,-1 0 0 15,1-1 0-15,0 0 0 0,0 2 0 0,5-1 0 0,1 3 0 16,0-1 0-16,4 3 0 0,5 0 144 15,3 6-144-15,3 3 0 0,3 0 128 16,3 4-128-16,2 1 0 0,1 4 0 0,2-5 0 0,-1 5 0 16,0-3 0-16,0 2 0 0,-1 3 0 0,-2-2 0 15,-5 0 0-15,-2 0 0 0,-4-1 0 0,-5-1 0 16,-4-1 0-16,-2 3 0 0,-4 2 0 0,-1 2 0 0,-4 0 0 16,-2 0 0-16,0 1 0 0,-2 1 0 0,3-3 0 15,1 0 0-15,3-1 0 0,1-3 0 0,2-2 0 16,4-1 128-16,2-4 0 0,1-1 0 0,2-1 0 15,1-3 160-15,-3-3 32 0,0 2 0 0,-3-1 0 0,-1-2-320 16,-2 3 0-16,0-3 128 0,-5-1-128 0,0 2 0 16,-2-1 0-16,-4 3 0 0,-2-4 0 0,0 4 0 0,-3-3 0 15,-1 1 0-15,-2-1 0 0,0-1 0 0,-3 0 0 16,2-1 0-16,-2-2 0 0,3 0 0 0,0-4 0 16,2-2 0-16,1 1 0 0,2-3 384 0,1-3-48 15,1 0 0-15,3-4 0 0,0 1 240 0,1-2 32 16,1-2 16-16,1-3 0 0,2 1-368 0,0-2-64 15,-1 2 0-15,1-4-16 0,0 0-176 0,-2-3 0 0,3 3 0 16,-5-2 0-16,0-3 0 0,-1 3 0 0,-2-3 0 0,-2 4 0 16,-1-1 128-16,0-1-128 0,-2-1 0 15,-1 2 128-15,1 2 0 0,0 1 0 16,2 1 0-16,0 3 0 0,-1 4-128 0,2-2 0 0,0 5 0 0,0-2 0 16,2 2 0-16,-1 2 0 0,1 2 0 0,1-3 0 15,1 2 0-15,1 1 0 0,1 1 0 0,1 2 0 16,2-1 0-16,-1 0 0 0,1 2 0 15,1 0 0-15,0 0-144 0,0 2 144 0,-2 3 0 0,0-2 0 16,-1 4-208-16,-3-1 64 0,0 0 16 0,-2-1 0 16,-1 1 128-16,-1 0-160 0,0-1 160 0,-2 0-160 15,1 1 160-15,-3-1 0 0,0 1 0 0,-1-1 0 0,0 1 0 16,0 0 0-16,1 1 0 0,-1-1 0 0,1-2 0 16,1 0 0-16,1 1 0 0,-1 1 0 0,1 0 0 0,-1-2 0 15,1 2 0-15,0 0 0 0,-2 0 0 0,0 0-192 16,-2 1 192-16,0 0-192 15,0-2-288 1,-1 0-64-16,-1-2-16 0,-2 2 0 0,-1-3 368 0,-2-2 64 0,1-1 128 0,-2 1-208 0,1-3 336 0,-2 0 80 16,0-1 16-16,-1-1 0 0,1-1 176 0,0-4 48 0,3 2 0 15,0-5 0-15,-2 0-32 0,0-4 0 0,2-1 0 16,1-1 0-16,-1-4-128 0,-1-2-32 0,1-4 0 0,-1-1 0 16,0-3-256-16,-1-3 0 0,-1-2-176 15,1-5-19072 1</inkml:trace>
  <inkml:trace contextRef="#ctx0" brushRef="#br0" timeOffset="31839.53">29322 7295 12895 0,'10'3'1152'0,"-2"-3"-928"0,-2 1-224 0,-4 2 0 0,-2-1 0 16,4 0 0-16,3 3 0 0,6-2 0 16,3 5 0-16,0 3-128 0,0-1-16 0,-2-3 0 0,-6 4 144 0,-2-3 144 15,-3 0-16-15,-3-1-128 0,-5 0 1648 16,-4-1 208-16,-3 0 64 0,-7 3 0 0,-4-3-80 0,-8 0-16 15,-5 1 0-15,-5-1 0 0,-1-3-912 0,-3 1-176 16,-6-1-32-16,-5-2-16 0,-3 1-176 0,-5 1-48 16,-4 1 0-1,-4-4 0-15,1 2-336 0,-3-4-128 0,-3 2 0 0,1 0 0 0,-1 2 144 0,2-2-144 16,1 4 128-16,2-4-128 0,5 0 336 0,4 1-16 0,4 0 0 0,3 3 0 16,7 0-192-16,-1-2-128 0,3 4 160 0,1-2-160 15,6-2 0-15,0 2 0 0,3-3 0 0,1 2 0 16,1-1 0-1,3 2 0-15,1-2-160 0,2-2 160 0,0 4 0 16,-1-4 0-16,3 3 0 0,0-3 0 16,0 1 0-16,-2-1 0 0,1-1 128 0,1 1-128 0,0-3 384 15,3-1 0-15,4 0 0 0,4 0 0 0,3 0-160 0,3-2-32 0,5 2 0 0,4-2 0 16,2 1-192-16,5-1 0 16,4 1 0-16,3-1 0 0,6 0 0 0,2-1-128 15,4 1 128-15,0-2-208 0,-1 0 208 0,1 2-192 16,0 0 192-16,-2-4-192 0,-1 4 192 0,1-3 0 0,-2 3 0 0,-3-2 0 0,-3 4 256 15,0 0-48-15,1-4-16 0,1 2 0 0,2 0 32 0,-2 0 0 16,-3 0 0-16,2-1 0 16,-1 1-96-16,0 0 0 15,-1 2-128-15,-1-2 192 0,-1 4 64 0,-1 1 0 0,-1 1 0 0,-1 0 0 0,-3 1-256 0,-2 1 0 16,-2 2 0-16,-2 2 0 0,-1-2 0 0,-4 2 0 16,-2 3 0-16,-5-3 0 0,-1 1 288 0,-4 2 16 15,-4 1 0-15,-2 0 0 0,1 0-304 0,-3 1 0 31,-1 1 128-31,3-2-128 0,2 2 0 0,2-2 0 16,4 3 0-16,4-1 0 0,4-2 0 0,3 0 160 0,3 0-160 16,1-2 128-16,2 0 96 0,2 0 16 0,2 2 0 15,3-1 0-15,2 3 176 0,3-2 32 0,2 6 16 0,1 0 0 16,2 0-272-16,0 5-64 0,0 2-128 0,-1-1 192 16,1 0-192-16,-4 3 0 0,1 1 128 0,0-1-128 15,-1 1 0-15,1-2 0 0,0 2 0 0,1-3-12096 16,3 1-2480-16</inkml:trace>
  <inkml:trace contextRef="#ctx0" brushRef="#br0" timeOffset="34672.68">5318 9220 28559 0,'9'0'2544'0,"0"-3"-2032"0,-1 1-512 0,0 1 0 0,0 1 128 16,6-3-128-16,10 0 0 0,15-2 0 0,16-3 192 0,8 0-64 15,3 0-128-15,0-2 192 0,-3 4 480 0,-1-3 96 16,0 3 0-16,-2-4 16 0,1 0 128 0,1 2 32 0,2-2 0 0,-1 1 0 15,-4 2-272-15,1-2-48 0,0 2-16 0,0 1 0 0,-2-1-448 32,0 1-160-32,-1 4 0 0,-2 0 144 0,0 2-144 15,-3 0 0-15,-2 2 0 0,2 0 0 0,2 1 0 16,0-2 0-16,3 1 0 0,5 0 0 0,2 0-128 0,0-2 128 16,1 3 0-16,-4-3 0 0,-4 0 0 15,1 0 0-15,3-3 0 0,-3 1 0 0,-3 0 0 16,-7 0 0-16,-1-1 0 0,-4 2 0 0,-2-1 0 0,-3 0 0 15,-2 0 0-15,-3-2 0 0,-2 2 0 0,-5-2 0 16,-1-2 0-16,-4 1 0 0,-2 0 0 0,-5-1 0 16,-1-3 0-16,-6 3 0 0,-2-1 0 0,-2 0 0 15,-5 1 0-15,0-2 0 0,-4 1 432 0,-2 0 48 16,0-2 16-16,-1 2 0 0,0-2-240 0,-2 1-32 0,1 0-16 16,-2-4 0-16,-2 2-208 0,0-3 0 0,-3 4 128 15,0-4-128-15,0 3 0 0,-2-2-192 0,-1 0 48 16,1-1 0-16,-1 3-64 0,-1 0-16 0,0 2 0 0,0-2 0 15,2 4 224-15,1 2 0 0,-2-2-160 0,3 3 160 16,-1 1 0-16,2 1 0 0,1 4 0 0,1 0 128 16,0-2-336-16,2 4-80 0,2-1-16 0,4-1 0 15,3 0-528-15,2 1-128 0,3-1 0 16,2 0-16-16,3 1 80 0,3-2 32 16,5 2 0-16,2-2 0 0,3 1 704 0,3-3 160 0,1 3 0 0,1 1 0 15,0-1 512-15,1 3 112 0,2 0 16 0,1 4 0 0,0 0-288 16,-2 2-48-16,1 0-16 0,-4 4 0 0,1 3-288 15,-1-2 0-15,-3 4 0 0,-4-2 0 0,-1 3 256 0,-4-5-64 16,-2 2-16-16,-5 0 0 0,-4-1 240 0,-2-2 48 16,-1 0 16-16,-7 3 0 0,-2-1 96 0,-6 0 32 15,-3 0 0-15,-6 1 0 0,-4-1-320 0,-4-2-64 16,-5 0-16-16,-6-1-17856 0</inkml:trace>
  <inkml:trace contextRef="#ctx0" brushRef="#br0" timeOffset="51146.31">25095 8611 911 0,'7'-3'0'0,"-3"2"0"0,-2-2 0 0,1-1 0 0,-2 4 4496 15,0 0 816-15,-1-2 176 0,1 2 16 0,1-3-1728 16,0 0-368-16,1 0-64 0,-1 2-16 0,-1-1-1360 0,0 0-288 15,1 2-48-15,-2 0-16 0,1 0-928 0,0 0-192 16,0 2-48-16,1 0 0 0,0-1-288 0,1 2-160 16,0-1 160-16,1-1-160 0,0 2 208 0,-1-1-48 15,2 2-16-15,0-1 0 0,2 0 48 0,-1 1 0 16,0 2 0-16,-1 3 0 0,1 1 64 0,-2 0 32 16,1 4 0-16,-2 3 0 0,0 1 48 0,-1 4 16 15,1 4 0-15,-2-1 0 0,2 3-144 0,-1 1-16 0,3 1-16 16,-1 0 0-16,1-1-176 0,1-1 0 0,2 2 0 15,-1-2 0-15,1 0 0 0,0 0 0 0,0-2 0 0,0 3 0 16,-1 1 0-16,-1-1 0 0,2 3 0 0,-2-1 0 16,-1-1 0-16,-1 1 0 0,-1-1 0 0,-1 3 0 15,-1-5 0-15,-1 1 0 0,0-4 0 0,-1 3 0 16,-1-5 0-16,2-1 0 0,0-1 0 0,0-1 0 16,3-1 0-16,-1-4 0 0,1-2 0 0,-1-3 0 15,1-1 0-15,-1-3 0 0,2-2 0 0,-2-2 0 16,2-2 208-16,-1-5 16 0,0 1 0 0,0-3 0 15,0-2 80-15,0-3 16 0,1-2 0 0,1 0 0 16,0-9-128-16,2-5-32 0,2-3 0 0,0-4 0 0,3 2-160 16,-3-7 0-16,4 0 0 0,0-2 0 0,4 0 0 0,0-2 128 15,-1 2-128-15,2 1 128 0,1 1-128 0,2-5 0 16,1 4 0-16,1-2 0 0,0 5 0 0,-1 2-144 16,1 1 144-16,-1 1-208 0,-2-1 208 0,-1 4 0 15,1 1 0-15,-3 2 0 0,-2-1 0 0,1 2 0 16,0 1 0-16,-2 2 0 0,0 1-400 0,-2 1 16 15,2-4 0-15,-2 4 0 16,0-3-320-16,0 3-48 0,-1 1-16 0,0 3 0 16,-3 0-320-16,1 6-64 0,-1-1 0 0,-1 3-16704 0</inkml:trace>
  <inkml:trace contextRef="#ctx0" brushRef="#br0" timeOffset="52248.45">25813 9442 9215 0,'1'-3'816'0,"-1"3"-656"0,0 0-160 0,1-3 0 15,1 3 1488-15,-2-1 272 0,2 1 48 0,1-2 16 16,-1-2 704-16,2 1 144 0,-2 1 16 0,2 1 16 16,-1 1-656-16,-1 1-144 0,0 1-32 0,1 1 0 15,-1 3-656-15,0-2-144 0,0 2-32 0,-2 1 0 16,1 5-272-16,-1-3-64 0,-1 5-16 0,1 1 0 16,-1 3-400-16,0 2-80 0,-1 1-16 0,0 3 0 15,-1 3-192-15,1-1 0 0,0 0 0 0,-1 1 0 0,2-1-256 16,0-1 0-16,-1-3 0 0,2 0 0 15,2-6-448-15,-1 3-64 16,0-6-32-16,0 2 0 0,1-5-560 0,-2 0-112 0,-2-1-32 0,2-2-8032 16,-2-1-1616-16</inkml:trace>
  <inkml:trace contextRef="#ctx0" brushRef="#br0" timeOffset="52565.88">26027 9449 13823 0,'-3'5'1216'0,"0"-2"-960"0,-1-1-256 0,2 0 0 15,2 1 3920-15,0 0 752 16,1 0 128-16,-1 0 48 0,0 4-3600 0,0 2-720 0,2 4-144 0,1 3-16 15,0 0-368-15,2 0 0 0,0 3 0 0,8 15-192 0,-7-15 64 16,0 1 128-16,0 2-128 0,0 0 128 0,-1 3 0 16,0-4 0-16,0 2 128 0,0 0-128 0,0-2 0 15,0-2 128-15,0 2-128 0,0-1 0 0,0-1 0 16,0-3 0-16,0 0 0 16,0-4-1984-16,-1 2-320 15</inkml:trace>
  <inkml:trace contextRef="#ctx0" brushRef="#br0" timeOffset="53134.81">25573 9607 24879 0,'4'-1'1088'0,"-3"-2"256"0,2 3-1088 0,-1-2-256 0,-1 1 0 16,0 1 0-16,2-3 912 0,-1 1 128 0,2-3 32 0,2-2 0 0,1-1 624 0,-1-1 128 16,0 2 32-16,-1-3 0 0,0-1-1056 0,-2 3-208 15,2-4-32-15,2 2-16 0,0-2-32 0,0-3-16 0,1 1 0 0,2-2 0 16,0 0-160-16,1 0-16 0,1-3-16 0,2 3 0 16,1 4-112-16,-1-3 0 0,1 5-16 0,-1-2 0 15,-1 2 32 1,1 0 16-16,0 0 0 0,1 2 0 0,-1 1-80 0,2 4-16 0,-1-1 0 0,0 1 0 15,1 3-128-15,-1 0 0 0,1-2 144 0,-1 2-144 16,0 2 0-16,0 1 0 0,-2-3 0 0,0 4 0 16,-1-3 0-16,-2 4 0 0,1 1 0 0,0 0 0 15,-2 0 0-15,1 2 0 16,-2 0 0-16,2 2 128 0,1 3 48 0,-1-1 16 0,1 2 0 16,-1 1 0-16,0-2-64 0,-1 2-128 15,-1-1 192-15,0-2-64 0,-2 0-128 0,-1 1 128 0,-1-3-128 0,-1-3 128 0,1 4-128 16,0-1 0-16,0 0 0 0,-2-1 0 0,0-3-224 0,0-3-32 31,-1 4 0-31,0-7 0 0,0 1-608 0,-1-2-128 16,3-2-32-16,-2-3-16944 0</inkml:trace>
  <inkml:trace contextRef="#ctx0" brushRef="#br0" timeOffset="55440.75">27126 8295 17503 0,'4'-6'1552'0,"-3"2"-1232"0,2-2-320 0,-2 3 0 0,0 2 2096 0,0 1 352 16,1 0 80-16,-1-2 16 0,1 0 48 0,2 0 16 15,0-1 0-15,-2 2 0 16,1 1-1344-16,-2 0-272 0,-1 4-48 0,-1 2-16 0,-2 0-576 0,-1 1-112 16,0 2-32-16,-4 4 0 0,-1-1-208 0,-2 4 0 15,-1 0 128-15,-3 3-128 0,0 3 0 0,-4 0 144 16,-4 4-144-16,-1 2 128 0,-1 0 0 0,-4 4 0 16,0 3 0-16,-3-1 0 0,1 5 32 0,-3-1 0 15,2 3 0-15,0 0 0 0,2-3 144 0,3 0 16 16,2-1 16-16,6-2 0 0,1 0-16 0,3-3-16 0,3 4 0 15,2 3 0-15,3 0-304 16,2 1 160-16,2-1-160 0,2-1 128 0,4 0-128 0,3-3 0 0,1-2 0 0,3-3 0 16,2 1 0-16,4-1-192 0,4 1 32 0,1-7 16 15,2 0-496 1,1-1-112-16,3 1-16 0,1-6 0 0,-1 1-1664 16,-2-1-352-16,-2-4-64 15,-2 1-12416-15</inkml:trace>
  <inkml:trace contextRef="#ctx0" brushRef="#br0" timeOffset="56120.63">27444 8720 13823 0,'1'0'608'0,"0"-2"128"0,1-1-592 16,-2 2-144-16,1 1 0 0,-1 0 0 0,1 0 992 0,-1 0 160 0,1-2 48 0,-1 2 0 0,-1 0 1440 15,1 0 304-15,0 0 48 0,0 0 16 0,0 0-592 16,-23 8-112-16,14-3-32 0,0 0 0 16,0 1-992-16,-3 2-208 0,1 0-48 0,-1 0 0 0,0 3-736 0,-2-1-160 31,-1 0-128-31,0 2 192 0,0 1-192 0,-1-1 0 0,1 1 0 0,2 0 0 0,-1-1 0 0,1 1 0 15,2-1 0 1,1-1 0-16,1 0 0 0,3-1 0 16,0 0 0-16,1-4 0 0,1 2 0 0,2 0 0 0,-2-4 0 0,3 2 0 0,-1-1 0 0,1-1 0 0,1-2 0 15,0 2 0-15,1 0 0 0,2-4 0 0,-1 2 0 16,2 2 0-16,1-4 0 0,1 2 0 0,2 0 0 0,-1 0 0 31,3-2 0-31,1 3 128 0,0-2-128 0,3 1 0 0,1-1 0 16,-1 2 0-16,1 1 0 0,1 1 0 15,0-2 0-15,-1 4-176 0,-2 0 176 0,-1 2-192 16,-1 3-80-16,-1-2-32 0,0 2 0 0,0 1 0 0,-3 0 80 16,1 2 16-16,-2-3 0 0,0 2 0 0,-1 1 208 15,-1-3 0-15,-3 6 0 0,-1-4 0 16,0-1-224-16,-3-3 48 0,1-1 16 0,-2 0 0 16,-2 1 480-16,0-3 112 0,-2 2 16 0,0 0 0 0,-1-3-48 15,-2 1 0-15,0 0 0 0,-2-1 0 0,0-3-176 16,-1 2-32-16,-2-1-16 0,-1 0 0 0,-3 2-176 0,-1-4-176 15,-4 0 48-15,1 0 0 16,-4-2-720-16,0 0-144 0,-2 0-32 0,-1 0-16448 16</inkml:trace>
  <inkml:trace contextRef="#ctx0" brushRef="#br0" timeOffset="56737.5">27339 8300 24879 0,'-4'0'2208'0,"2"0"-1760"15,2 0-448-15,2 0 0 0,1 0 896 0,-1 1 80 0,2 2 32 0,1-2 0 16,5 4 752-16,2 1 160 0,4 4 16 0,4 0 16 16,2 2-1072-16,3 2-224 15,2 3-32-15,4 3-16 0,0 2-480 0,2-1-128 0,4 5 0 0,2 0 0 16,-1 2 448-16,0 3 0 0,-2-2 16 0,-1 3 0 15,-5 0-112-15,-3 2-32 0,-2 0 0 0,-3 2 0 16,-2 1-128-16,-6-2-48 0,-2 1 0 0,-4 1 0 0,-2 1 48 16,-1-1 0-16,-2 1 0 0,0 1 0 15,1-2-192-15,0 1 0 0,0-3 0 0,-1-1 0 16,2 2 0-16,-1-1 0 0,0-4 0 0,-2-3 0 0,-1-2 0 16,-2-1 0-16,-3-2 0 0,0 1 0 0,-4-2 128 15,-2 2-128-15,-2 3 192 16,-4 1-64-16,-2-2-128 0,-1 3 0 0,-2-4 0 0,-2-3 128 0,1-2-128 15,-1-4 0-15,-2-5 0 0,0-5-12608 16,0-5-2416-16</inkml:trace>
  <inkml:trace contextRef="#ctx0" brushRef="#br0" timeOffset="88116.18">6728 10444 11055 0,'1'-4'976'0,"-1"2"-784"0,-1 2-192 0,0-3 0 0,0 3 784 0,-2-1 112 15,-1-1 32-15,-2-2 0 0,-4-2-96 0,-4 0-32 16,-5 0 0-16,-1-2 0 0,-2 2-16 0,-2 0 0 0,-4-3 0 16,-4-3 0-16,-3 2-336 0,-3-4-80 0,0 2-16 15,-5-1 0-15,0 4-224 0,-5-3-128 0,-4 3 128 16,-5 1-128-16,-5 3 240 0,-2 1-32 15,-4 1 0-15,-1 4 0 0,-4 4 496 0,-4 1 80 0,-2 2 32 0,-3 0 0 16,2 0 16-16,-2 0 16 0,0-4 0 16,-3 5 0-16,1-2-48 0,0 2-16 0,1-3 0 0,3 0 0 15,5-2-384-15,-3 2-80 0,-3-2 0 0,0 1-16 16,0-2-176-16,3-3-128 0,4-3 192 0,-1 0-192 16,-2-1 0-16,-3-2 0 0,1 1 0 0,-2-2-192 15,3-3 192-15,-1 4 0 0,1 1 0 0,-1 4 160 0,1 2-160 16,0-1-144-16,2 0 144 0,3 0-208 0,2 0 208 0,2 2 0 15,1 2 0-15,4 1 0 0,1-4 0 16,3-1 0-16,5 0-128 0,0-1 128 0,1 2-128 0,1 2 128 16,0-1 0-16,1-1-144 0,1 3 144 0,0-1 0 15,-1-3-144-15,3 2 144 0,2-2 0 0,-1 0 0 16,2 0 0-16,0 0 0 0,2 0 0 0,0 0 0 16,1 0 0-16,1 1 0 0,0-1 0 0,1-1 0 15,4-1 0-15,2-1 0 0,2-1 128 0,3 1 0 0,3 0 0 16,4 2 0-16,3 1 192 0,1 0 16 0,2 0 16 0,2 1 0 15,0 4 512-15,0-1 96 0,3 0 32 0,0-2 0 16,-1 4-736-16,3-2-128 0,1 2-128 0,0-2 144 16,2 2-144-16,-1 0 0 0,1 0 0 0,-1 1-176 15,1 0 176-15,1 2-160 0,-1-3 160 0,1 3-160 16,3 0 160-16,-1 1 0 0,1-4 0 0,1 4 0 16,1 5 160-16,1 1-32 0,0 3-128 0,2 1 192 15,1 4-192-15,0 5 128 0,1 0-128 0,1 10 0 16,-1 4 0-16,-1 5 0 0,-1 3 0 0,-2 1 0 0,-2-1 0 15,0 6 128-15,-1 1-128 0,-1 2 0 16,-1 2 0-16,0-1 0 0,1-1 0 0,0-7 0 16,2-9 0-16,-3-2 0 0,0-5 0 0,-1-4 0 0,1-2 0 0,-3 0 0 15,1-2 0-15,-2-1 0 0,2 0 272 0,-1 1-32 16,-1 1-16-16,-1 3 0 0,0 2-80 0,0-6-16 16,0 2 0-16,0-5 0 0,1 1 112 0,1-3 16 15,0 1 0-15,1-1 0 0,1 0-256 0,-2 1 0 16,3-1 0-16,-1-2 0 0,0 1 0 0,1-1 0 15,-1 3 0-15,0-3 0 0,-1 0 0 0,1-2 0 16,1 1 0-16,0-5 0 0,2 0 0 16,0-1 0-16,1 1 0 0,1-6 0 0,2 2 0 0,0-4 0 0,1 0 0 0,1 2 0 15,1-3 0-15,-1-1 128 0,2 1-128 0,1-1 0 16,1 1 288-16,-1-1 16 0,1 0 0 0,2 3 0 16,-2 0-304-16,2-2 0 15,-2 3 128-15,1-2-128 0,0 5 0 0,0-2 0 0,1 3 0 0,0-1 0 16,0 3 0-16,0 0 0 15,-1-4 0-15,2 1 0 0,-1-3 0 0,1 2 0 0,1-5 0 16,3 2 0-16,-2-3 160 0,0 0-32 0,3 1 0 0,1-4 0 16,2 0 64-16,0-2 0 0,4 2 0 15,3-1 0-15,4 2-192 0,1-3 0 0,3 1 144 0,2 5-144 16,4-1 160-16,2 0-32 0,1 0-128 0,1 4 192 0,0 0-192 16,0 1-160-16,0 3 32 0,-3-2 0 0,2 0 128 0,-1 2 0 15,-1-2 0-15,-2 1 0 0,-1-5 0 0,2 2 0 16,0 0 0-16,2-4 0 0,0-2 0 0,2 2 0 15,3-6 0-15,1 0 0 0,3-2 192 0,4 1-16 16,4-2-16-16,1 1 0 0,3 0 32 0,0-1 0 16,0 3 0-16,1 0 0 0,1 1-192 0,1 1 0 15,2 5 0-15,-1-1 0 0,-2 0 0 0,0 4 0 0,-2 0 0 16,0-4 0-16,-3 3 0 16,2-6 0-16,2 3 0 15,-1-2 0-15,1 0 0 0,0 1 0 0,3-4 0 0,-1-2 0 0,1-2 0 0,5 0 0 0,5 0 0 16,2-1 0-16,1 2 0 0,2-2 0 0,2-2 0 0,0 0 0 15,5 2 0-15,-2 2 0 0,2-1 0 16,-1 3 0-16,-3 0 0 0,0 3 0 0,0-1 0 0,-1 4 0 16,-1 1 0-16,-6 0 0 0,-7-5 0 15,4 2 0-15,5-4 0 16,0 3 0-16,1 0 0 0,-2-3 0 0,0 0 0 0,-1-3 0 0,2-4 0 0,1 1 0 16,3-2 0-16,1-2 0 0,0-3 0 0,1 0 0 15,1-2 0-15,2 1 0 0,-1-2 0 0,-2 4 0 16,-2-3 160-16,-2 1 0 0,2 5 0 0,0 0 0 0,2 0-160 15,-5 5 0-15,-3 1 144 0,-1 0-144 0,-4 3 0 16,-1 3 0 0,0-2 0-16,-2 4 0 0,1-1 0 0,1 4 0 0,1 0 0 0,2 0 0 0,-2 2 0 0,3-4 0 15,5 1 0-15,-2-1 0 0,-1-2 0 0,1-1 0 16,1 2 0-16,-1-4 0 0,2-2 0 0,0 1 0 16,-1-2 0-16,1 2 0 0,-1-4 0 0,6 2 0 15,5-5 0 1,1 1 0-16,0 2 0 0,3-2 0 0,-3 6 0 0,3-3 0 0,-1 0 0 15,-4 3 0-15,-3-2 0 0,-2 2 0 16,-4 0 0-16,2-2 0 0,6 2 0 0,2-2 0 0,0-1 0 0,3 2 0 0,0-1 0 16,4-1 0-1,2-2 0-15,0 0 0 0,-4 2 0 0,-2-1 0 0,-2-2 0 0,-2 0 0 0,-4-1 0 0,1 4 0 16,3-3 0-16,0-1 0 0,-2 2 0 0,-2 0 0 16,-2 3 0-16,0-2 0 0,2 2 0 0,-2-1 0 15,-5 2 0-15,4-1 0 0,-1-1 0 0,0-1 128 16,-2 1 16-16,1-1 16 0,4 2 0 0,-2-1 0 15,-6-1-160-15,2 2 0 0,1-2 0 16,1 0 0-16,-3 1 0 0,-3 0 0 0,2 0 0 0,-7-4 0 16,-4 2 0-16,-5 2 0 0,-1-3 0 0,-2 2 0 15,1 0 0-15,1-1 0 0,1 4 0 0,-1 1 0 16,-1 0 0-16,0 0 0 16,3-3 0-16,-2 3 0 0,-1 0 0 0,1 0 192 15,1 0-192-15,-2 3 192 0,-4-2-192 0,-2 2 0 16,-3-1 0-16,-2-2 0 0,-3 0 0 0,-5 0 0 15,1 0-176-15,-6 1 176 0,-2 2 0 0,-3-3-128 16,-2 2 128-16,-3-2 0 0,-4 0-192 0,1 0 64 16,-2-2 0-16,-1-2 0 0,1 2 128 0,-2-5 0 15,3 1-144-15,-2-1 144 0,2-2 0 0,-1-3 0 16,2-1 0-16,1 0 0 0,1-3 0 0,-1 1 128 0,1-4-128 16,-3 2 128-16,1-1 0 0,-1-1-128 0,-5 0 192 15,0 0-64-15,-2-4 128 0,-2 1 32 0,-2-3 0 0,-2-3 0 16,-1 0 16-16,0-7 0 0,-1-2 0 0,-1-5 0 15,0-3-112-15,0-5-32 0,0-1 0 0,2-5 0 16,-1 2-32-16,1-1 0 0,-1-2 0 0,1 1 0 16,0-1-128-16,0-3-176 0,-1 0 48 0,0 0 0 15,-1 6 128-15,1 3 0 0,-1 4 0 0,-1 7 0 16,-1 1 0-16,1 2 0 0,0 1 0 0,-1-2 0 16,3 1 0-16,-2-2 0 0,0 5 0 0,-1-3 0 15,1 2 0-15,1 0 0 0,1 2 0 0,-2-2-128 16,1 5 128-16,-1-3 0 0,0 2 0 0,1 3 0 0,-2 2 0 15,0-1 0-15,-1 10 0 0,0-2 0 0,-2 4 0 16,-2 3 0-16,-1 1 0 0,-3-2 0 0,-2 5 0 0,-3 0 0 16,-1 0 0-16,-3 1 0 0,1 4 0 0,-2-1 0 15,-1 1 0-15,-1 0 0 0,-1 3 0 0,-1-3 0 16,0 3-192-16,-2-2 64 0,3 2 128 0,-1-1 0 16,1 1-144-16,0-3 144 0,-1 1 0 0,0 0 0 15,-1-3 0-15,-1 4 0 0,0-2 0 0,-3-2 0 16,-3 3 0-16,-2 0 0 0,-1-1 0 0,-6 2 0 0,-4 1 0 0,-4 0 0 15,-6 4 0-15,-1-4 0 0,0 0 0 0,1-4 0 16,-4 2 0-16,-6-2 0 0,-6-1 0 0,-5 1 0 16,-4 3 0-16,-1-4 0 0,0 1 0 0,-3-2 0 15,2 0 0-15,-4 2 0 0,-4 1 0 0,-1-2 0 16,2 1 0-16,-3-5 0 0,-3 2 0 0,-1 1 0 16,-1 0 0-16,1-1 0 0,1-3 0 0,1 1 0 15,-4 0 0-15,0-1 0 0,-3 0 0 0,0-2 0 16,1-3 0-16,-4 1 0 0,-3 2 0 0,-2-3 0 15,6 4 0-15,-8-1-144 0,-4-4 144 0,2 1 0 0,9 1-128 16,-6 2 128-16,-3-3 0 0,-3 1 0 0,-1-1 0 16,2 3 0-16,6 1 0 0,-2 2 0 0,-1-1 0 0,-1 4 0 15,1-2 160-15,2 4-32 0,5-2-128 0,2 2-192 16,5 1 64-16,-1 0 0 0,3-1 128 0,-1-1 0 16,0 4 0-16,-1-2-128 0,2 0-176 0,1-2-16 15,-3 1-16-15,-1 0 0 0,-1 1 144 0,0-4 48 16,3 1 0-16,1 0 0 0,1 1 144 0,1 0 0 15,5 0 0-15,3 2 0 0,2-4 0 0,2 4 0 0,-2 0 0 16,3 3 0-16,1 3 0 16,3-3 0-16,4 0 0 0,-2 3 0 0,-1 1 0 0,2 2 0 0,4 3 0 0,3 1 0 31,6-4-368-31,3 0-32 0,6 0-16 0,-1-2 0 0,-1 2 208 0,0 0 32 0,1 1 16 0,2-4 0 16,2 1 160-16,0-2 0 15,-2-2 0-15,2 0 0 0,3 0 0 0,-4 0 0 16,-4 0 0-16,-3 0 0 0,1 0 0 0,3 3 0 15,2-3 0-15,0 1 0 0,2 2 0 0,3-1 0 0,-1-1 0 0,2 4 0 0,0-1 0 16,-2 0 128-16,2 2-128 0,1 0 0 0,2 3 0 16,3-3 0-16,3-1 0 0,0 1 0 15,2 0 0-15,3 0 0 0,0-1 0 0,1 0 0 0,-1 2 0 16,3-3 0-16,2 0 0 0,0 0 0 16,3 1 0-16,1-1 0 15,3-1 0-15,1 0 0 16,1 0-448-16,3-3-176 0,2 3-16 0,2 1-17936 0</inkml:trace>
  <inkml:trace contextRef="#ctx0" brushRef="#br0" timeOffset="109533.61">2540 14503 44223 0,'-4'-5'3936'0,"2"0"-3152"0,0-1-624 0,2-1-160 16,0 2-640-16,0-2-176 0,0-8-16 31,-1-7-16-31,0-8-5184 0,0-4-1040 0,-2 3-208 0,-4 0-32 16,-6 5 4528-16,-6 4 912 0,-6 3 176 0,-6 3 32 0,-6 2 5088 15,-9 2 1008-15,-4 1 208 0,-10 3 32 0,-4 0-976 0,-8 2-208 16,-2 2-32-16,-4 3-16 0,1-2-2192 0,-3 1-432 16,-2 0-96-16,0 2-16 0,0 0-464 0,6 2-112 15,6 0 0-15,3 1-128 0,5-6 128 0,2 3-128 16,3 0 0-16,0 0 0 0,3 0 0 0,-1 3 0 16,5 2 0-16,1 0 0 0,4 1 0 0,1 0 0 15,3 4 0-15,4 0 0 0,2 2 0 0,5 4 0 0,3 6 0 0,6-3 0 16,5 3 0-16,3-3 0 0,3 1 128 15,5 1-128-15,3-2 192 0,2 4 0 0,2-1-16 0,5 0 0 16,0 3-32-16,2 0 0 0,2 1 0 0,1-1 0 16,0 4 16-16,2 4 0 0,3 6 0 0,1 3 0 15,-1 5-160-15,-1 1 128 0,0 4-128 0,-1-1 128 16,0 3-128-16,1 15 0 0,1 10 0 0,-1 7 0 0,-3-3 0 16,-1-2 0-16,0-4 0 0,-3 1 0 0,-2 2 0 15,-3 2 0-15,-3-1 0 0,-3 1 0 0,-2-8 0 0,-3 2 0 16,-4 3 0-16,-3 4 0 0,-3 4 0 15,-5-4 0-15,-2-7 0 0,2-5 0 16,1-1 0-16,2-4 0 0,4-3 0 0,1 1 0 0,1-6 128 0,0-1 32 16,0-2 16-16,0-4 0 0,0-5-32 0,-2 3 0 15,1 2 0-15,-6 2 0 0,-1 4-144 0,0 0 0 16,2-3 0-16,-1-3 0 0,2-7 0 0,2-9 0 16,5-3 0-16,-1-3 0 0,3-2 320 0,-1-4 16 15,4-5 16-15,2-2 0 0,3-6 192 0,1-4 32 16,2-3 16-16,3-3 0 0,2 0-224 0,6-2-48 15,5-2-16-15,7-2 0 0,6 0-304 0,13-1 128 16,10 0-128-16,9 1 0 0,11 2 0 0,15-2 0 0,12-2 0 0,8-5 0 16,4 1-304-16,-1-2-16 0,3-1 0 0,-1 2 0 31,-2-3-800-31,-3-3-160 0</inkml:trace>
  <inkml:trace contextRef="#ctx0" brushRef="#br0" timeOffset="116266.49">30450 14452 17503 0,'3'4'1552'0,"-2"-4"-1232"0,0-3-320 0,1 2 0 0,2 1 4304 0,1-3 816 0,1 0 144 0,5 0 48 16,7-3-4624-16,5-1-928 0,8 0-176 0,8-1-32 0,1 4 32 0,1 2 16 0,2 2 0 0,1 2 0 16,-2 4 400-16,0-2 0 0,1 2 0 0,3-3 0 15,5 3 496-15,2-2 80 0,4-3 0 0,3 1 16 16,7-2-16-16,3-2 0 0,2-3 0 0,1-1 0 16,4-3-96-16,6 0-32 15,7-2 0-15,5-1 0 0,-3-4-128 0,2 1-16 0,2-1-16 0,2 1 0 0,-1 4-80 16,0-1-16-16,-4-1 0 0,-3 3 0 0,-2 2 16 15,-6 4 0-15,-6-2 0 0,-11 2 0 0,-5 2 64 16,-6-2 16 0,-2 1 0-16,-2 3 0 0,-5 0 32 0,-3 0 16 0,-4 3 0 0,-4-2 0 0,-2 2-336 0,0-3 0 15,-1 0 0-15,-1 2 0 0,-3-2 0 16,0 0 0 0,-1 0 0-16,2 0 0 0,-2-2 0 0,-2 2 0 0,1 0 0 15,0 0 0-15,-1 0 0 16,0 2 0-16,-3-2 0 0,-1 1-128 0,0 4 128 0,-4-1 0 0,-3 2 0 15,-4 0 0-15,-3 0 0 0,-2 1 144 0,-2 3 0 16,-2-3 0-16,-2 4 176 0,-2-1 16 0,0 0 16 0,-1 2 0 16,-2 1-16-16,0 0 0 0,-1 6 0 0,1-3 0 15,-1 5-176-15,2-1-32 0,1 2-128 0,3-2 192 16,-1 1-192-16,3 1 0 0,0 3 0 0,0-3 0 16,0 4 256-16,0-1-64 0,0 3 0 0,-1 4 0 15,-1 3-192-15,-2 2 0 0,-1 1 0 0,-1 7 0 0,0-1 144 16,-3 10-144-16,0 9 128 0,-1 6-128 15,-2 10 0-15,1 0 0 0,1-2 0 0,1-8-176 0,1-6 176 16,0 4 0-16,-2 6 160 0,0 2-160 0,-1-2 320 0,0 0-16 16,0 0-16-16,1-1 0 0,1-3 0 15,3-2 0-15,3-3 0 0,0-4 0 16,3-4-80-16,1-5-16 0,3 0 0 0,0 0 0 0,2-2 80 0,0 2 16 16,2-3 0-16,-1 1 0 0,0 2-288 0,1-3 0 15,-2 3 128-15,-1-3-128 0,0 2 0 0,-1-3 0 16,-1 3 0-16,0-3 0 0,1 2 0 0,-2-2 0 15,-1-3 0-15,0 1 0 0,1-5 0 0,-2-1 0 16,1-2 0-16,0-5 0 0,0-1 192 0,1-3-32 16,1 1 0-16,1-3 0 0,0 0 128 0,-1-1 32 0,2-3 0 15,2-2 0-15,-1-2-176 0,1-2-16 0,1-1-128 0,-1-3 192 16,-1 1-192-16,-1-6 0 0,0-1 128 0,-2 1-128 16,-1-4 0-16,1 2 0 0,-2-4 0 0,-1 2 0 15,0-2 0-15,-1 2-240 0,-1-3 80 0,1 2 16 16,0-2-112-16,-2 1-32 0,2-1 0 0,0 0 0 15,-2 3 288-15,1-3 0 0,-1 2 0 0,1-2 0 16,0 4 0-16,-2-2 224 0,0 0-64 0,-1 3-16 16,0-2 48-16,0 1 0 0,2 2 0 0,-2-3 0 15,1 0 48-15,-2 1 16 0,-2 1 0 0,-4 0 0 16,-2 1-128-16,-3 0-128 0,-5 1 176 0,-7 1-176 0,-3 0 128 16,-6 0-128-16,-4 1 0 0,-6 1 0 15,-3 2 288-15,-5 2-48 0,-4-2-16 0,-2 1 0 0,5-1-80 16,-1-2-16-16,1 0 0 0,-1-2 0 0,2 2 384 15,-2 0 80-15,0-1 16 0,1 1 0 16,5-4-992-16,3-2-192 0,3-2-32 0,5-4-16 16,3-2-16-16,3-8-16 0,3-8 0 0,4-15-23920 0</inkml:trace>
  <inkml:trace contextRef="#ctx0" brushRef="#br0" timeOffset="123094.84">25747 12065 35935 0,'-11'0'3200'0,"1"-2"-2560"0,4-2-512 0,4 4-128 0,3-2 800 0,-2 0 144 15,-3-3 16-15,-1 2 16 16,3-6-5744-16,2 2-1152 0,7 0-224 0,3 1-64 16,4 3 2048-16,0 3 384 0,2 0 96 0,2 0 16 0,-1 0 4272 15,0 1 864-15,3 1 160 0,0-2 32 0,2 3 2432 0,1 0 496 16,1 1 80-16,2 0 32 0,3 1-2944 16,2-1-592-16,3-1-112 0,7 2-32 0,6-1-592 0,6-2-128 15,9-2-32-15,6 0 0 0,5 0 624 0,11-2 112 0,10-2 16 16,9 2 16-16,3-4-608 0,9-1-128 0,11 1-32 15,4 2 0-15,5 1-272 0,-2 0 0 16,1 1 0-16,-1 2 0 0,1 0 0 0,7 2 0 16,9 1 0-16,-1 0-144 0,-2 5-16 15,0 1 0-15,2-1 0 0,-14 0 0 0,-20 0 160 0,12-2 192 0,13 1-32 16,2-1-16-16,-7-2 432 0,-2-1 96 0,5-3 16 0,-1-2 0 16,0 1-304-16,3-3-64 0,6 1-16 15,0-3 0 1,2 0-576-16,0 0-112 0,2 0-32 0,-2-2-16752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41:53.7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7568 8513 40543 0,'1'-4'3600'0,"-1"1"-2880"0,-1 6-576 16,-1-3-144-16,2 0 336 0,-1 0 48 0,-1 0 0 0,-4 0 0 16,-4 0-384-16,-6 0 0 0,-8 0 0 0,-8 0 0 15,-5 0 128-15,-10-3-128 0,-9 0 160 0,-9-4-160 16,-10 4 0-16,-10-8 0 0,-10 0 0 0,-9-4 0 16,-7 2 0-16,-9 1 0 0,-8 2 0 0,-8 0 0 15,-2 2 0-15,-8 0 0 0,-5-1-128 0,0 6 128 0,0 0 0 0,-8 2 0 16,-8 1 0-16,-5 0 0 0,2 0 0 0,-1 4 0 15,1 2 0-15,2-2 0 0,15-2 0 16,-14 2 0-16,-7 0 128 0,4 2-128 0,10 2 160 16,2-1-160-16,5-6 160 0,5 4-160 0,6-2 0 15,9 0 0-15,11 1 0 0,-3-2 0 0,-2 3 0 0,2 0 0 16,3 1 0-16,7 0 0 0,4 8 0 0,9-2 0 16,8 4 0-16,8-1 0 0,8 3 0 0,0 3 0 15,3 1 0-15,1 0 0 0,5 4 0 0,6 1 0 16,6-1 0-16,5 0 0 0,2 3 0 0,6-2 0 15,3 1 0-15,5-5 0 0,5-4 0 0,4 0 0 16,5-6 0-16,3-1 0 0,3 0 0 0,1-2 176 16,2 0-176-16,-1 0 160 0,2 2-16 0,-1-2 0 0,2 2 0 15,0 3 0-15,2 5-144 0,1-4 0 16,2 0 0-16,-1 6 0 0,0 9 0 0,0 6 0 0,-2 12 0 0,1 5 0 16,0 3 128-16,2 5 0 0,2-4 0 15,0 14 0-15,2 13-128 0,-2 13 0 0,-1 9 0 0,-1 7 0 16,1-3 0-16,-2 10 0 0,-3 14 0 0,0-7 0 15,0-10 0-15,-1-4 0 0,-2-6 0 0,0-9 0 16,-1-6 0-16,1-7 0 0,-2-7 0 0,-1 6 0 0,-2 4-160 0,0-6 160 16,2-5 0-16,1-1-144 0,4-2 144 0,2 1 224 15,2 3-48-15,4 0-16 0,3-6 80 0,3-4 16 16,2 2 0-16,2 2 0 0,3 4-256 0,1 5 0 16,0 3 0-16,-1-2 0 15,-1-4 0-15,1 7 0 0,-1 5 0 0,1 2 0 0,-2-8 0 0,-2-1 0 16,-1-4 0-16,-3-8 0 15,2-2 0-15,-1-7-128 0,-2-6-16 0,0-7 0 0,-1-11 272 0,0-5 48 16,0 1 16-16,0-9 0 16,0-1 288-16,0-3 64 0,1 0 16 0,3 0 0 0,0-3-384 0,-1-3-176 15,1-4 160-15,1-2-160 0,1-1 192 0,-1 1-64 16,1-4-128-16,-1 0 192 0,3 0-192 0,-2-2 144 16,0 0-144-16,0-2 128 0,0 2-128 0,2-4 160 15,3 2-160-15,1 0 160 0,2 3-32 0,1-2 0 16,0 0 0-16,1 1 0 0,2-1-128 0,2-3 0 0,5 3-192 0,4-6 192 15,6 1 0-15,5-6 0 16,2 2 0-16,3-6 0 0,10-4 0 0,4 0 0 0,7-3 0 0,8-3 192 16,9 0-192-16,6-4 0 0,6 2 0 0,6 1 0 15,-2 2 0-15,10 1 0 0,5 4 0 0,5 1 0 16,1 3 0-16,2 0 0 0,7 6 0 0,-1 0 0 0,-4 1 0 0,7 5 0 16,10 5 0-16,1-1 0 0,-1-2 0 0,14 2 0 15,13 2 0-15,5-6 0 0,-1 0 0 0,1-4 0 16,1-4 0-16,8-2 0 0,7 1 0 0,5 2 0 31,3-2 0-31,8 2 0 0,9 1 0 0,5 1 0 0,4 1 0 0,-1 0 0 16,-3 2 0-16,-10-2 0 0,-6 5 0 0,-5 4 0 15,-4-1 0-15,2 5 0 0,4 4 0 0,21 2 0 16,25 1 0-16,3-9 0 0,0-8 0 0,-17-7 0 16,-21-6 0-16,8-7 160 0,1 1-32 0,-4-2-128 15,-3 0 496-15,7-1-16 0,5 5 0 0,8-7 0 0,7 0-480 0,4-1 0 16,2-4 0-16,-16 0 0 0,-14-1 0 0,-14 2 0 15,-9 1 0-15,-8 0 0 0,-9 2 176 0,-6 3-176 16,-7 5 192-16,-3 3-192 0,-3 8 0 0,-8-2 0 0,-7 5 0 0,-4 0-192 16,-4 6 192-16,-4 3 0 0,-4 1 0 0,-6 4 0 15,0 6 0-15,3 4 0 0,0 2 0 16,-4 3 0-16,-3-1 0 16,-1 5 0-16,-1 0 0 0,-3 2 0 0,-1-5 0 0,-2 5 0 0,1 1 0 0,-3-1 0 15,-1-2 0-15,-8-5-144 0,-9-4 144 0,-12-7 0 0,-8-3 0 16,-8-4-128-16,-6 0 128 0,-6-4 0 0,-6 0 0 0,-6-4 0 15,-2-3 0-15,-6-1 128 0,-3-1-128 0,-3-6 0 16,-5 0 128-16,-1-2-128 16,-1 1 240-16,-1-3-32 15,-2 0 0-15,-1-2 0 0,-1 3 16 0,1-2 0 16,2-7 0-16,0-4 0 0,1-3-64 0,1-5-16 16,2-5 0-16,2-5 0 0,0-1-144 0,0-3 160 15,1-2-160-15,-2-8 160 0,1 5-160 0,-2-10 0 16,0-11 0-16,-2-7 0 0,-2-5 0 0,-4-6 0 0,-1 4 0 15,-2 1 0-15,-2 5 0 0,0-19 0 16,-3-13 0-16,-2-3 0 0,-1 1 0 0,-1 4 0 0,-2 1 0 16,0 3 0-16,0 15-128 0,0-3 128 15,-1-5 0-15,-2 6 0 0,3 7-272 0,0 8 16 0,0 7 0 16,2 6 0 0,-2 7-192-16,-2 2-48 0,0 2 0 0,-2 2 0 0,2 7 192 0,0 6 48 0,-3 2 0 15,-3 4 0-15,2 0-192 16,-2 6-16-16,0 1-16 0,0 5 0 0,-3-1 208 0,-3 4 32 0,-1 2 16 0,-2 3 0 15,-2 0 224-15,-2-1 0 0,-2 1 0 0,1-1 0 16,-2 2 0-16,2-2 0 0,1 1 0 0,2 2 0 16,2 0 0-16,1 3 0 0,4 1 0 0,0-2 0 0,1 3 0 15,0 1 0-15,0 0 0 0,0 1 0 0,-2-1 0 16,-3-1 0-16,-2-2 0 0,-2 0 0 0,1 3 0 0,-5-5 0 16,-5-3 0-16,-5 0 0 0,-4-3 0 0,-3 1 0 15,1-2 0-15,0 0 0 0,-1-1 0 0,3-1 0 16,0-1 0-16,4-1 0 0,2 1 0 0,0-1 0 15,2-2 192-15,0 1-192 0,1 1 128 0,-3-3-128 0,-4 1 0 16,-1 2 0-16,-3 4 0 0,-5-6 0 0,-7 2-192 0,-7 2 48 16,-6 0 144-16,-9 2 0 0,-5 3 0 0,-5 1 0 15,-3 2-128-15,-5 0 0 0,-10 4 0 0,-5 1 0 16,-6-1-64-16,-1 2 0 0,-3 1 0 0,0 0 0 16,-3-1 192-16,-1-1 0 0,0-3 0 0,0 2 0 15,-2-1 0-15,1 1 0 0,0-2 0 16,-2 2 0-16,-3-1 0 0,2 0 0 15,0 2 0-15,-4 3 0 0,-5 0 0 0,-11-2 0 0,-5-3 0 0,-2 4 0 16,0-1 0-16,-1-2 128 0,0 5-128 0,-4-2 0 16,1 2 0-16,-3 1 0 0,-1 0 0 0,3-1-128 15,10 4 128-15,-11-2 0 0,-8 4 0 0,-1 1 0 16,2 0 0-16,5 0 0 0,17 0 0 0,4 0 0 16,3 0 0-16,-3-4 0 0,-2 3 0 0,5-1 0 0,11-1 0 15,0-2 0-15,-3 1 0 0,-1 0 0 0,2-2 0 16,1 1 0-16,0 1 0 0,-3-2 0 0,-1 3 0 0,6-6-208 15,6 1 80-15,9-1 128 16,12 0-496-16,-2 3 32 0,2 2 0 0,5-5-19248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42:21.3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14136 10489 7359 0,'-38'-10'656'0,"8"4"-528"0,3-3-128 0,7 4 0 0,9 2 6016 0,4 3 1152 16,-3 0 256-16,-10-3 32 0,-10 0-5024 0,-7 3-1024 15,-1 0-192-15,2 0-32 0,5 6-1184 0,6 1-400 16,3-1 0-16,5 0 0 16,2 1-1744-16,3 2-352 0,2-3-64 0,1 0 0 15,3 1 1472-15,1-1 288 0,1-1 64 0,1 0 16 0,0-2 2512 0,3 4 512 16,1-4 112-16,4 4 16 0,5-1-1152 0,6 0-208 0,10 0-48 15,13-2-16-15,6-1-560 0,17 0-128 0,21-1 0 16,12-2-16-16,-2 0 160 0,21 0 48 0,23 0 0 16,14 0 0-16,7-2-240 0,5 4-32 15,9-2-16-15,0 4 0 0,-11-1-224 0,11 0 0 0,7 1-144 16,4 2 144-16,1-1 0 0,3 0 0 0,1 0-128 16,1 1 128-16,0-2 0 0,3-2 0 0,3 2 0 15,-2 0 0-15,1 2 0 0,-1 0 0 0,0 3 0 0,-2 1 0 31,-7 2-448-31,-5-1-64 0</inkml:trace>
  <inkml:trace contextRef="#ctx0" brushRef="#br0" timeOffset="762.14">11678 11870 13823 0,'-6'-3'1216'0,"-2"2"-960"0,2-1-256 0,0 1 0 0,-1-1 912 0,-5 1 144 15,-9-3 32-15,-13-2 0 16,-12-3 1152-16,-12 1 256 0,-8 3 32 16,-5-1 16-16,-5 6-304 0,-5-3-64 0,-7 3-16 0,-9 0 0 15,-4 0-608-15,-12 3-112 0,-8 3-32 0,-6-2 0 0,0-3-496 0,-8 1-96 16,-6 2-32-16,-5 1 0 0,1-4 112 16,-6 2 32-16,-2-1 0 0,-4-1 0 0,-3 2-432 0,-1-6-96 15,0 0-16-15,0-4 0 0,3 1-384 0,2-1 0 16,3-5-192-16,2-5-13760 0,4-4-2768 15</inkml:trace>
  <inkml:trace contextRef="#ctx0" brushRef="#br0" timeOffset="31481.04">7805 8584 11967 0,'1'-12'1072'0,"1"3"-864"0,0-1-208 15,-1 4 0-15</inkml:trace>
  <inkml:trace contextRef="#ctx0" brushRef="#br0" timeOffset="36840.86">3190 9799 29487 0,'-2'-3'2624'0,"2"-3"-2112"0,1 3-512 0,2 2 0 0,0-2 352 15,1-4-32-15,2-1-16 0,3-6 0 0,4-3-128 0,3-3-32 0,1 0 0 0,0 2 0 32,-2 2-784-32,-3 1-176 0,-1 5-16 0,-5 1-16 0,-1 3 144 0,-2 2 48 15,-3 1 0-15,-1 0 0 0,-3 2 1456 0,-1 1 288 0,-4 4 64 0,-1-4 16 0,0 2-144 16,-3 2-16-16,-4-3-16 0,-6 4 0 15,-1-1-464-15,-5-1-80 0,1 2-32 0,-3-3 0 16,1 0-240-16,-3-2-48 0,-1 0-128 0,-2 0 192 0,2 0 272 0,-5-4 48 16,0 2 16-16,-3-4 0 0,-4-1 16 15,-2 0 0-15,-4 1 0 0,0-3 0 0,-1 3-96 0,1-4-32 0,5 2 0 16,-1 0 0-16,-3-2-112 0,0 2-32 16,2-1 0-16,-3 1 0 0,-2 2 32 0,-1-4 0 15,-1 2 0-15,2 0 0 16,5 0-304-16,3-2 0 0,4 4 0 0,-3-1 0 0,2 4 0 0,-2 0 0 0,5 3 0 0,1 3 0 15,6 0 0-15,2 0-144 0,4 2 16 16,2 0 0 0,2 1 128-16,2 1 0 0,5 0 0 0,1 1 0 0,2-2-320 15,2 4-48-15,3-2 0 0,0 3 0 0,2-1 176 0,2 3 48 16,1 0 0-16,1 2 0 0,1 1 16 16,1 2 0-16,1-1 0 0,-1 4 0 0,0 2 128 0,0 3 0 15,0 2 0-15,0 1 0 0,0 2 0 0,0-1 176 0,-1 0-48 16,0 7 0-16,0 2-128 0,-3 5 0 0,-1 6 0 0,-1 4 0 0,-2 3 0 0,0 6 0 15,-2 0 0-15,-1-2 0 16,1-2 0-16,-1 1 0 0,-1 4 0 0,1-4 0 16,3 0 0-16,0-4 0 0,2-1 0 0,2-8 0 15,2-3 128-15,1-2 0 0,1-2 0 0,1-2 0 0,0-3 64 0,0-3 16 16,1-1 0-16,-1-1 0 0,0 1 0 0,-1-7 0 31,-1 0 0-31,1-2 0 0,-3-1 16 0,2-1 0 16,-1 1 0-16,-1-3 0 0,-1-2-224 0,1 4 0 0,-1-4 0 15,0 3 0-15,1-1 256 0,-1-1 0 0,3-1 0 16,-1-4 0-16,5 2-256 0,2-3 0 0,2 0 0 0,7-3 0 16,6 1 656-16,6-3 96 0,8-1 16 0,11-4 0 15,5-2-208-15,10-4-48 0,8-3 0 0,4-6 0 16,-7 2-192-16,12-4-64 0,6 1 0 0,-1-4 0 16,-2 3-528-16,-5-4-112 0,-2-1-32 0,-4-2-14064 15,-1-2-2816-15</inkml:trace>
  <inkml:trace contextRef="#ctx0" brushRef="#br0" timeOffset="38051.61">2377 12922 37775 0,'-2'0'3360'0,"0"-2"-2688"0,-1 1-544 0,1 1-128 0,0 0 832 0,0 0 144 0,0 1 32 0,-4-1 0 16,-4 0-1168-16,-5 0-224 0,-5-1-64 0,-6 1 0 15,-5 0 288-15,-6 0 160 0,-5-3-192 0,-7 3 192 16,-6-2-480-16,-5 0 16 0,-3 2 0 0,-3 0 0 16,-1 0-240-16,0 0-32 15,-1 4-16-15,2-4 0 0,-1 0 752 0,5-2 256 0,4 0 0 0,4-3 0 0,2 4 704 16,3 1 128-16,4 0 16 0,3 0 16 0,2 0-544 0,4 0-96 16,3 4-32-16,3-4 0 0,3 4-256 15,3 1-48-15,3-4-16 0,2 4 0 0,3 0-128 16,1 0 0-16,1 2 0 0,3 2 0 0,1 3-384 15,1-2 64-15,2 4 0 0,2 0 0 16,0 5-208-16,1 3-48 0,3 3 0 16,2 3 0-16,2 6 448 0,1 3 128 0,1 5 0 0,1 4 0 0,0-2 0 0,0 1 128 15,3 3 0-15,-1 1 16 0,2 0-144 0,0 5 0 16,1 8 0-16,0 2 128 0,-1 4-128 16,-2-1 0-16,-2-3 0 0,-1 3 0 0,-1 1 0 0,-3 9 0 15,-2 2 0-15,-1 0 0 0,1-4 0 16,-1-5 0-16,0-7 0 0,2 0 0 0,-1-6 0 0,-1 1 0 0,-2-1 128 0,0-2-128 15,-1-6 400-15,-1-6 0 0,-1-1 0 0,-2-5 0 16,0-2-16-16,-2-2 0 0,1 4 0 16,-1 0 0-16,1-1-128 15,0 2-48-15,2 2 0 0,-2 0 0 0,3 0-208 0,-2-3 128 0,3-4-128 0,3-9 0 16,1-1 128-16,3-7-128 0,4 0 0 0,1-4 0 0,2-2 448 0,1 0-16 16,4-1 0-16,2-6 0 15,1 0 0-15,1-3 0 0,5-3 0 16,3-4 0-16,1-2 80 0,5-3 0 0,5-2 16 0,5-2 0 15,4-2-304-15,6-3-64 0,8-2-16 0,7 1 0 0,4 2-144 0,5-1 0 16,0 1 0-16,3 2 0 16,0 2-384-16,2 0-48 0,7 3-16 0,1 0 0 15,1 4-608-15,3-1-128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43:22.6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4729 8594 19343 0,'-8'4'1728'0,"2"0"-1392"0,2-2-336 0,3 1 0 16,1-3 928-16,-1 1 112 0,-4 1 32 0,-3 4 0 16,0-2-944-16,0 0-128 0,1-2 0 0,2-2-192 15,3 0 464-15,0-6 112 0,4 0 0 0,1-1 16 32,3-2-944-32,2-3-192 0,-1 2-32 0,1 0-16 0,0-3 336 0,1 1 80 0,1-2 16 0,-3 2 0 15,1 0 624-15,-3 2 128 0,0-3 32 0,-2-1 0 16,-1 0 528-16,-1-1 128 0,-2-1 0 0,-2 0 16 15,-1-3 560-15,-3 0 128 0,0-2 0 0,-3-3 16 16,-2-4-176-16,0-3-32 0,0-8-16 0,-2 1 0 16,4 7-816-16,-1-6-144 0,0-5-48 0,2 1 0 15,4 3-400-15,2 0-176 0,1-6 128 0,4-3-128 16,1-1 0-16,4-6 0 0,1 0 0 0,1 5 0 16,1 7 0-16,2-6 0 0,3-4 0 0,4 0 0 15,0 1 0-15,2-2 0 0,2 0 0 0,-1 2 0 0,1 4-192 16,1 1 192-16,1 2-160 0,2-3 160 0,4 0-368 0,1 0 32 15,0 5 0-15,3 1 0 0,-1 3 192 0,2 3 144 16,-1 2-192-16,1 3 192 0,-2 2 0 0,0 3 0 16,-1 3 0-16,2-1 0 0,0 4 144 0,3-5 48 0,0 2 0 15,3 2 0-15,3-2-192 0,3-1 0 0,3 1 144 0,-1 0-144 16,-3 3 0-16,-3 0 0 0,2 1 0 0,-4 2 0 16,-3 4 0-16,-4 2 0 15,0 3 0-15,-4 2 0 0,-3 3 0 0,-3 2 0 0,-1 0 0 0,-4 0-128 16,-1 4-96-16,-3-1-16 0,-2-2 0 0,0 1 0 15,-3-2 240-15,-3 0-176 16,0 0 176-16,0 0-160 0,-1 0 160 0,-1-2 0 16,1 1 0-16,2-6 0 0,1 2 0 0,2-1 0 0,4-1 0 0,1-2 128 0,5 2-128 15,1-3 0-15,3-3 0 0,1 2 0 16,0 0 0-16,0-1 0 0,-1 0 0 0,-2 2-128 16,-2-2 128-16,-1 5 0 15,-3-3 0-15,-2 4-128 0,-2 1 128 0,-5 0 0 0,0 3 0 0,-3-1-128 16,-3 3 128-16,-1 0 0 0,-2 3 0 0,0-3 0 15,-2 2 0-15,1-2 0 0,-1 4 128 0,2-3-128 0,1-1 0 0,0 0 0 16,0 0 0 0,0 0 0-16,0 0 0 0,23-10 0 0,-15 4 0 0,1-1 0 0,-1-2 0 0,0 1 0 15,1 0 0-15,-2-1 0 0,-1 2 0 0,-1 1 0 16,-2-1 0-16,-2 4 0 0,-1 0 0 0,-3 2 0 16,-2 0 0-16,-1 1 0 15,-2 1 0-15,-2 3 0 0,-1-1 0 0,-1 0 128 0,3 3-128 0,-3-2 0 0,2-1 0 0,-1 1 128 31,4-1-128-31,-3-1 0 0,3 2 0 0,-1-4 0 16,1 0 0-16,-1 0 0 0,0 0 0 0,-1 0 0 0,0-4 0 16,-2 2 0-16,-1-1 0 0,-3 2 0 0,0-3 0 0,-2-2 0 0,-2 4 0 0,-2-5 0 15,0 4 0 1,-2-2 128-16,-2 3-128 0,-1-1 0 0,0-2 192 0,1 1-48 16,3 0 0-16,1-2 0 0,3 3-144 0,2-2 0 0,4 1 0 0,3 0 0 15,2-2 0-15,2 3 0 16,2-3 0-16,0 0 0 0,2 2 0 0,0 1 0 15,2-3 0-15,0 3 0 0,2-1 0 0,0 2 0 0,2 1-144 0,2-2 144 16,1 1 0-16,2 0-128 0,1 0 128 0,2-2 0 16,1 2-224-16,4-2 64 0,3 2 16 0,1-5 0 15,0 4 0-15,2-1 0 0,-2-1 0 0,-2 1 0 0,-2 4 144 16,1-2-208-16,3 2 80 0,-1 2 128 0,0 5-128 0,-4-1 128 16,1 4 0-16,-2 2 0 0,-3 2 0 0,-1 3 0 15,-1-1 0-15,-5 1 0 0,-2 4 0 0,-3 2 0 16,-2-1 0-16,-1-2 0 0,0 1 0 0,-2-2 0 15,2 2 0-15,-1-4 0 0,1 1 0 0,-1-2 128 0,0 0-128 16,-2 0 0-16,1 3 0 0,-2-3 0 0,0 2 128 16,-2 2-128-1,0 5 0-15,-2 1 0 0,0 5 0 0,-3 0 0 16,2-5 0-16,-1 5 0 0,-3-2 0 0,-1 2-16464 16</inkml:trace>
  <inkml:trace contextRef="#ctx0" brushRef="#br0" timeOffset="1573.25">7752 11057 22111 0,'2'3'1968'0,"2"1"-1584"0,0-4-384 0,0 2 0 0,0-2 736 0,3 1 64 16,5 2 16-16,5 1 0 15,6 2-304-15,4 0-48 0,1-4-16 0,1 0 0 0,3 0 320 0,0-6 48 16,0 4 16-16,0-6 0 0,2 1-640 16,0-2-192-16,2 1 128 0,1-4-128 15,3 1 0-15,-1 2 0 0,-2-2-176 0,4-1 176 16,3-2-560 0,3-3 0-16,5 1 0 0,-2-4 0 0,2 2 160 0,-1-7 16 0,0 1 16 15,-1-3 0-15,1 2 576 0,0-5 112 0,-1 3 32 0,-1-6 0 0,0 1 800 0,-2-1 144 16,0-1 48-16,-2 1 0 0,-3 3-32 0,-2-1 0 15,2-3 0-15,-1-1 0 0,0-1-720 0,0 0-144 16,-2-3-16-16,1-2-16 0,0-4-208 0,-2-5-32 16,-1-2-16-16,-1-2 0 0,0-3-160 0,-3 0 160 0,-1 7-160 15,-1 1 160-15,1 0-160 0,0-1 128 0,3 1-128 0,-2-1 128 16,-3 4-128-16,0 0 0 0,-1-1 0 0,-1 5 0 31,-2-1 0-31,-4 0 0 0,-2 3 0 0,-4-1 0 0,-1 1 144 0,-4-2 48 0,0-2 16 0,-4-1 0 16,1-1 0-16,-3-1 0 15,-3-2 0-15,1 1 0 0,-3 6-208 0,-3-1 176 16,-1-4-176-16,-2 1 160 0,-1-3-160 0,-1 0 0 16,-2-2 0-16,-1 4 128 0,3 5-128 0,-2 3 0 0,1 0 0 0,3 11 0 0,0 6 0 0,0 2 0 31,-2 2 0-31,0 1 0 0,-1 5 0 0,-1 1 128 0,-1 4-128 16,1-1 192-16,1 4-192 0,-1-2 0 0,3 1 144 0,0 0-144 15,0 3 0-15,2-4 0 16,1 4 0-16,-1 0 0 0,1 0 0 0,-1 1 0 0,1 2 0 15,0 0-128-15,1 1-160 0,0 1-32 16,1-1 0-16,-1-2 0 16,2 2-208-16,0-3-48 0,1 2-16 0,0-1 0 0,1-1 336 0,0 2 80 15,2-3 16-15,-1 0 0 0,1 0 160 0,-3 0 0 16,0 0 0-16,0 0 0 0,0 0 0 0,0 0-208 16,0 0 80-16,18 6 128 0,-16-4-240 0,-2 0 80 0,0 0 16 15,-2 2 0-15,1-2 144 0,-1 1 0 0,0 1 0 16,0-4 0-16,1 0 0 0,-1-3 144 0,1 2-16 0,1-2-128 15,1 1 0-15,1-2 0 0,0 0 0 0,3-2 0 16,1 0 0-16,0 0 0 0,1 0 0 0,0 0 0 16,2-1 176-16,-1 0-32 0,1 1 0 0,0-3 0 0,-2 5-144 15,-1-2 128-15,0 3-128 0,-2 0 128 0,-1 1 128 0,-3 0 0 16,0 2 16-16,-2 4 0 0,-3-1 128 16,-1 1 32-16,-4 5 0 0,0 3 0 0,-1-2-272 0,-2 5-160 15,-5 5 192-15,-1 2-192 0,0 3 0 0,-2-2 0 16,-2 5 0-16,-1-4 0 0,4-4 0 0,2 0 0 15,0-3-144-15,4-3 144 0,0-2 0 0,3-2 0 16,2-1 0-16,1-3 0 0,1 4 0 0,0-4 144 16,0 0-144-16,-3 0 0 0,0 1 0 0,0-4 0 0,-1 5 0 15,-2 0 0-15,0-1 0 0,-1 0 0 0,-1-1 0 16,2-1 0-16,2 1 0 0,2-4 0 0,2 0-192 0,3-4 192 16,3 0-128-16,1-3 128 0,3-1 0 15,3-4-144-15,4-2 144 0,3-5 144 0,5-4-16 16,2-8-128-16,2 3 160 0,-1-2-160 15,0 1 128-15,4-7-128 0,6-7 0 0,2-2 0 0,-4 5 0 16,-1 6 0-16,-1 1-192 0,1 5-80 0,-5 5-16 16,-3 5 0-16,-3 6 48 0,-4 0 16 0,-2 7 0 0,-4 0 0 15,-2 4 368-15,0 1 80 0,-2 1 16 0,0 3 0 16,0 0-48-16,-1 2-16 0,1 2 0 0,-1 2 0 16,2 3-48-16,-2-3-128 0,2-1 192 0,1 2-64 15,1-1-128-15,2 0 128 0,0-2-128 0,1-1 128 0,0-2-128 16,2-2 0-16,1-1 0 0,2-2 0 0,2 0-256 15,2 0-96-15,2-4-16 0,-1-1-11600 16,-1-1-2304-16</inkml:trace>
  <inkml:trace contextRef="#ctx0" brushRef="#br0" timeOffset="2014.43">8916 6628 34095 0,'-5'-5'1504'0,"1"1"320"0,1 1-1456 15,3 0-368-15,2 2 0 0,0-2 0 0,2 3 432 0,1-3 16 0,2-2 0 16,3 1 0-16,2 0-320 0,2 6-128 0,-2 4 0 0,0 5 128 31,-4 9-128-31,-3 4 0 0,-2 9-192 0,-3 5 192 16,-2 5 0-16,0 2 0 0,-2-3 0 0,0 1 0 15,0 2-656-15,0-3-16 0,0-2 0 0,3-2 0 16,0-4-1520-16,1-2-304 0,1-1-64 0,0-5-16 16,2 0 336-16,-2-5 64 0,1-5 0 0,0-3-6272 0</inkml:trace>
  <inkml:trace contextRef="#ctx0" brushRef="#br0" timeOffset="2303.56">8632 6483 39615 0,'-5'-7'1760'0,"3"1"352"0,1 1-1680 0,2 4-432 16,1 1 0-16,2-3 0 0,2 3 240 0,2 0-48 15,5-2 0-15,7 0 0 0,6-1-192 0,4-2 0 0,3 1 0 0,3-2 0 16,4 0 0-16,3-2 0 0,1 0 128 16,3-2-128-16,3 1 0 0,2-1 0 0,1-2 0 0,-1-2 0 15,-1 2-368-15,-4-1-160 16,0-1-48-16,-3 2 0 0,-1 0-1856 15,-2 0-368-15</inkml:trace>
  <inkml:trace contextRef="#ctx0" brushRef="#br0" timeOffset="3352.43">9850 5964 4607 0,'-10'-3'400'0,"2"3"-400"0,-1-3 0 0,3 3 0 0,1 0 3888 16,1 0 688-16,-1 0 144 0,-5 0 16 0,-7 0-3424 15,-8 0-688 1,-5 0-144-16,-8 0-32 0,-2 0-1536 0,-2 0-320 0,-2-3-64 0,-1 3-16 15,-5 0 176-15,-3 0 32 0,-3 3 16 0,-3 0 0 32,-5 1 96-32,-3 2 16 0,-2 1 0 0,1-1 0 0,2 0 1008 0,2 3 144 0,-2 0 144 0,3 1-16 15,8 0 944-15,-1 3 192 0,-2-4 32 0,2 3 16 16,3 1-272-16,1 0-48 0,4 0-16 0,2 2 0 16,1 1-688-16,3-1-144 0,3 5-16 0,1-4-128 0,2 2 496 0,1 1-16 15,3 1 0-15,3-2 0 0,5 1-112 0,4-3-32 16,5 0 0-16,4-4 0 0,5 1-80 0,2-3-32 15,4 2 0-15,4-2 0 0,1 0 192 0,1 2 32 0,3 0 16 16,0 2 0-16,1 2-128 0,2 1-16 0,0 3-16 16,-1 2 0-16,-1-3-304 0,0 6 0 0,1 3 0 15,-4 6 0-15,2 3 0 0,-4 6 0 0,0 9 0 0,-3 1 0 16,1 0-448 0,-3-1-80-16,-1-2-32 0,-1-2 0 0,1-1 368 0,-1 7 64 0,-2 8 128 0,1 5-208 0,0-3 208 15,2-4 0-15,1-7 0 0,0-6 0 0,0-3 0 0,1-5 160 16,-2-1-160-16,-1-6 128 0,0 3 416 0,-2-2 80 15,-1-1 16-15,-1 0 0 0,1-1 384 0,-1-2 96 16,1-3 16 0,1-7 0-16,2-1-544 0,2-5-96 15,2-4-32-15,-1-2 0 0,2-2-320 0,1-1-144 0,-1 0 128 0,2-2-128 16,3 2 0-16,0-4 0 0,3 2 0 0,3 0 0 16,5 0 0-16,0-2 0 0,6-4 0 0,5 2 0 15,4-5 352-15,10-2 96 0,4 0 0 0,5-1 16 16,4 3 112-16,5-2 32 0,2 3 0 15,2-4 0-15,2 2-480 0,-2-2-128 0,4-4 0 0,-1 2 0 16,4-1 0-16,0-1 0 0,-1-3 0 0,-4 4 0 0,-2-2 0 0,-1 1-128 16,-2 2 128-1,-4 2 0-15,-2-2 0 0,1-1 144 0,4 4 0 0,-4-1 0 0,-4 3 224 0,-5 5 32 16,-4-2 16 0,2-1 0-16,0 2-160 0,-1-4-48 0,-3 4 0 0,-1-3 0 15,0-1-208-15,-3-3 0 0,-2 2 0 0,-6 0 0 0,-4 0 0 16,-1-2 0-16,-1 0 0 0,-3-5 0 15,-1 1 0-15,-4-2 224 0,-2-2-64 0,-2-3-16 16,-4-1 400-16,-2-2 80 0,-2-4 16 0,-5-6 0 0,-2 0-320 0,-3-6-48 16,-2-7-16-16,0-4 0 0,-2-2-128 0,0-4-128 15,2-6 192-15,1-6-192 0,1-1 128 0,3-3-128 16,1 1 0-16,1-5 0 0,0 2 0 0,1 2 0 16,1 6 0-16,-2 1 0 0,0 10-256 0,-4 1 64 15,1 8 0-15,-3 4 0 0,0 5 192 0,-4-1 0 16,-2 1 0-16,-2 3 0 0,1 4 0 0,-1 3 0 0,0 2 0 0,-2 1 0 15,2 5-160-15,-5-1 160 0,-2 5-160 0,-1 0 160 32,-3 0-688-32,0 4-32 0,1-2-16 0,-2 3 0 15,1 4-2352-15,-1 0-480 0</inkml:trace>
  <inkml:trace contextRef="#ctx0" brushRef="#br0" timeOffset="4294.33">4866 6147 12895 0,'-1'-6'1152'0,"-1"0"-928"0,2 1-224 0,-1 3 0 0,1 0 384 0,-1-2 48 16,-2-2 0-16,-2-6 0 0,-2-2-432 0,-4-3 0 15,-3 3-224-15,-2-1 80 16,-4 4-480-16,-1 3-80 0,-2 1-32 0,-2 1 0 0,-1 2 1152 0,0 1 224 15,0 3 64-15,-1 0 0 16,0 1 1280-16,0 3 256 0,2 1 48 0,-1-2 16 0,-4 6-768 0,-1 5-128 16,-1-2-48-16,-1 2 0 0,-1 3-1232 0,4-1-128 15,1 0-256-15,1 0 64 16,-3 3-512-16,2 3-96 0,2-4-32 0,1 2 0 16,4 0 512-16,1-1 80 0,2 2 32 0,1-4 0 0,2 0 208 0,1 1 0 0,3-1 144 0,2-4-144 15,1 2 0-15,3-1 0 16,1-2 0-16,1 2 0 0,2-2 464 0,2 1 0 0,0-1 0 0,0 0 0 15,1 1-32-15,0-3-16 0,2 2 0 0,-1 0 0 16,-1-1-288-16,2 1-128 0,-2 1 0 0,-1-3 128 16,1-1-128-16,0 1 192 0,1 4-192 0,0 4 192 15,1-1-64-15,-1 3 0 0,2-4 0 0,0 0 0 0,1-1 320 16,-2-2 48 0,1 2 16-16,0-1 0 0,-1 1 16 0,1-2 16 15,0 2 0-15,-2-1 0 0,2 1-96 0,1-3 0 16,1 2-16-16,3-5 0 0,-1 3-48 0,5-5 0 0,2 3 0 0,1-4 0 0,1 0 48 0,2 0 0 15,-2-3 0-15,1 1 0 0,3-1-32 0,2 0 0 16,-2 1 0-16,0-2 0 0,1 1-128 0,0 0-16 0,-2 1-16 16,0-2 0-1,1 2-112-15,0 0-128 0,-1-2 176 0,-2 2-176 0,2-2 0 0,-4 1 0 0,-1-2 0 16,-3 2 0 0,-1 0 0-16,-3-3 0 0,-2 3 0 0,-1-2-144 15,-1 2-832-15,-1-3-176 0,1 0-16 16,0-3-16-16,1 2-720 0,1-2-144 0,3 0-16 0,2-6-6624 15,1 2-1312-15</inkml:trace>
  <inkml:trace contextRef="#ctx0" brushRef="#br0" timeOffset="4583.74">3940 6651 35935 0,'-5'-4'1600'0,"0"-1"320"0,1 1-1536 0,3 1-384 0,1 2 0 0,2 1 0 0,1-2 448 0,-1-2 32 16,4-1 0-16,3-2 0 15,5-3-480-15,3-3 0 0,4 1 0 0,4-3 0 16,3 2 0-16,4-4 0 0,3 1 0 0,1-2 0 15,3-2 0-15,3 2 0 0,-1 1 0 0,3 0 0 16,-1 1-992-16,3 2-96 0,3 0 0 0,4 1-14464 16</inkml:trace>
  <inkml:trace contextRef="#ctx0" brushRef="#br0" timeOffset="6033.7">4784 6461 27647 0,'0'0'2448'0,"0"3"-1952"0,0-3-496 0,1 0 0 16,1 3-528-16,-1-3-208 0,0 0-32 0,2 3-16 15,-1-2-448-15,1 1-96 0,-2 2-16 0,0-1 0 16,2-1 992-16,-3 2 192 0,0-3 160 0,-2 4-208 16,1-1-432-16,-3 2-64 0,-1 0-32 0,-1 4 0 0,-2 2 736 0,-5 4 0 15,-2 0 192-15,-2 5-32 0,1-1 848 0,-4 5 160 16,-2 3 48-16,-2 5 0 0,2 4-816 0,1-3-144 16,0 2-48-16,4-4 0 0,1-1-208 0,2-6 0 15,3-2 0-15,1 0 0 16,3-2-880-16,1-5-112 0</inkml:trace>
  <inkml:trace contextRef="#ctx0" brushRef="#br0" timeOffset="6287.04">4431 6640 34095 0,'-14'4'1504'0,"5"-1"320"0,3-2-1456 0,2 1-368 0,4-2 0 0,2 1 0 15,0-1-368-15,2 3-144 16,0-1-16-16,2 5-16 0,2-1 544 0,4 4 0 0,0 0 0 0,3 2 0 0,2 2 0 0,2 3 0 16,3 0-128-16,3 2 128 0,3-1 0 0,0 1-160 15,5-3 160-15,-2-3-9536 16,1 0-1840-16</inkml:trace>
  <inkml:trace contextRef="#ctx0" brushRef="#br0" timeOffset="6572.86">5018 6556 39615 0,'-11'-3'3520'0,"2"-1"-2816"0,3 4-560 0,3 0-144 16,5 0 368-16,0 0 32 0,2 0 16 0,-2 1 0 15,3 2-1776-15,2-1-368 0,0 4-64 0,0 2 0 0,1 6 1296 0,-3 0 272 16,0 7 48-16,-3 1 16 15,-1 4-608-15,-1 5-128 0,2-2-32 0,-5-1-13280 16</inkml:trace>
  <inkml:trace contextRef="#ctx0" brushRef="#br0" timeOffset="6826.51">5160 5992 40543 0,'-9'-2'3600'16,"3"-1"-2880"-1,4 6-576-15,3-1-144 16,2-2-800-16,-2 2-192 0,-1 0-32 0,-1 2-16 15,1 1-5712-15,0 2-1136 0,1-1-240 0,1 1-32 0,1-1 6496 0,0 0 1280 0</inkml:trace>
  <inkml:trace contextRef="#ctx0" brushRef="#br0" timeOffset="7158.51">5530 5959 35935 0,'-4'2'3200'0,"0"1"-2560"16,3-2-512-16,1 2-128 0,1 0 0 0,1 2 176 16,-1 0-176-16,-1 6 192 0,1 5-480 0,2 3-96 15,-1 3 0-15,1 4-16 0,-2 0 128 0,0 1 16 16,-1 6 16-16,1 1 0 0,-1 1-16 0,2 1-16 16,-1 1 0-16,0-5 0 15,1-1-688-15,0 0-128 0,0-5-16 0,1-2-16 16,-2 2-352-16,0-3-64 0,0-4 0 0,1 2-9792 0</inkml:trace>
  <inkml:trace contextRef="#ctx0" brushRef="#br0" timeOffset="7396.32">5365 6378 41471 0,'0'-12'1840'0,"0"3"368"0,2 3-1760 0,0 2-448 15,3 2 0-15,1 1 0 0,4-3 0 16,5-5-272-16,10-1 32 0,12-6 16 0,10-2 96 16,5-1 128-16,2-1-208 0,2 3 80 0,1 0-64 0,-2 1-16 15,-2 1 0-15,3 1-17488 0</inkml:trace>
  <inkml:trace contextRef="#ctx0" brushRef="#br0" timeOffset="11365.38">9677 10282 29487 0,'-2'0'2624'0,"-1"0"-2112"0,1 0-512 0,1 1 0 0,1 2 1776 0,0-3 240 15,0 2 48-15,-2 2 16 0,1 2-1536 0,-1 0-304 16,-1 4-64-16,-1-2-16 0,1 3-160 16,-2-1 0-16,-1 2 0 0,-1 0 0 0,1 5 0 0,0 1 0 15,1 4 0-15,0 1 0 0,1 3 0 0,1 0 0 16,2 4-144-16,-1 3 144 0,2-2 0 0,0 1 0 15,2 5 0-15,-2 4 0 0,1 1-128 16,-4-2 128-16,1 2 0 0,-1-2 0 16,0-2-288-16,0-7 48 0,1-1 16 0,-2-5 0 15,0-1-160-15,-1-1-16 0,-1-4-16 0,0 0 0 0,-1-3 256 16,-1-4 160-16,2-4-192 0,0-3-15216 0</inkml:trace>
  <inkml:trace contextRef="#ctx0" brushRef="#br0" timeOffset="11617.72">9562 10434 15663 0,'-1'-3'1392'0,"1"0"-1120"0,0-1-272 0,1 4 0 0,0-2 2240 0,2-1 400 15,2-3 80-15,1-1 16 0,4-6-720 0,1 1-144 16,3-2-16-16,2 0-16 0,0 0-288 0,1 2-48 15,0-1-16-15,3-2 0 0,1 4-592 0,2-1-112 16,1 0-16-16,2-1-16 0,0 0-544 0,1 0-208 16,2 2 176-16,-1 0-176 0,-3-1 0 0,-1-1 0 15,-1 1 0-15,-2-2 0 16,-2 6-544-16,-2-2-208 0,-2 1-32 0,-4 5-10736 16,-1 1-2128-16</inkml:trace>
  <inkml:trace contextRef="#ctx0" brushRef="#br0" timeOffset="11950.1">9555 10678 35935 0,'-3'0'1600'0,"2"0"320"0,0 0-1536 0,0 0-384 0,2 0 0 0,0 0 0 0,0-3 256 15,1 2 0-15,0-4-16 0,2 1 0 0,1 1-64 0,0-2-16 32,1 0 0-32,1 2 0 0,1 0-32 0,0 0-128 0,2 1 192 0,1 1-64 0,2-2-128 0,2-1 0 15,2 1 0-15,0-2 0 16,4-2 0-16,1 0 0 0,2-2 0 0,-1 2 0 15,1-2 0-15,-2-1 0 0,-1 2 0 0,1-2 0 16,2-2-640-16,-2 2-96 0,1-3-32 0,-1 3-15232 0</inkml:trace>
  <inkml:trace contextRef="#ctx0" brushRef="#br0" timeOffset="12537.24">9482 11117 43311 0,'-4'0'3840'0,"2"0"-3072"0,0-3-608 0,4 3-160 15,0-2-464-15,1 1-128 0,0-2-32 0,2-1 0 16,4 1-336-16,5-3-64 0,2-3 0 0,2-1-16 0,2 4 656 0,1-4 128 16,2 0 16-16,3 1 16 15,0 0-928-15,0-4-176 0,2 3-32 0,-4-2-8624 16,1 2-1728-16</inkml:trace>
  <inkml:trace contextRef="#ctx0" brushRef="#br0" timeOffset="12870.11">9974 10773 35935 0,'-1'-4'1600'0,"0"1"320"0,1 0-1536 0,0-1-384 0,1 4 0 0,0 0 0 0,0 0-640 0,2 0-192 16,2 0-32-16,-2 2-16 16,2 3-480-16,-1 5-112 0,-1-1 0 0,-3 4-16 15,-2 3 688-15,-1 0 144 0,-2 2 16 0,-2 1 16 16,0 1-512-16,0-2-96 0,-2 1-32 0,-1 1 0 0,0-4 928 0,0 2 176 15,0-4 160-15,0 1-208 0,1-2 368 0,0 0 80 16,0-2 16-16,1-4 0 0,3-1-512 0,0-2-112 0,1-4-16 0,2-1-8624 16</inkml:trace>
  <inkml:trace contextRef="#ctx0" brushRef="#br0" timeOffset="13002">9763 10842 29487 0,'2'4'2624'16,"-1"-2"-2112"-16,1 2-512 0,0-1 0 0,2-2 2704 16,-1 1 432-16,2 1 96 0,3 1 16 0,4 2-2432 0,5 2-496 15,3 2-80-15,2 0-32 16,2 0-384-16,-3 0-80 0,-1 1 0 0,0-1-12016 16,-1 2-2384-16</inkml:trace>
  <inkml:trace contextRef="#ctx0" brushRef="#br0" timeOffset="13312.59">10229 10893 14271 0,'0'0'320'0,"-1"0"64"0,1 2 0 0,-2-2 16 0,2 2-400 0,-1-2 0 0,0 2 0 0,0-2 0 0,-1 3 704 0,1 0 64 0,-1 1 16 0,2-1 0 16,0 0-656-16,1-3-128 16,1 3 0-16,2-3 0 0,0 0 320 0,1 1 128 0,1 1 0 0,-1 1 16 0,1 1 1248 15,0-2 240-15,-1 4 48 0,0-1 16 0,-1 1 32 0,1 1 0 32,-2 1 0-32,1 2 0 0,0 0-1376 0,0 2-272 0,-2 3-48 0,1-4-16 31,-2 4-1232-31,0-1-240 0,0 1-48 0,-1-3-16 15,1 0-896-15,1-2-176 0,0-1-32 0,1-4-5248 0,0-3-1056 16</inkml:trace>
  <inkml:trace contextRef="#ctx0" brushRef="#br0" timeOffset="13471.11">10256 10599 35935 0,'-1'2'3200'16,"-2"-2"-2560"-16,0 0-512 0,1 0-128 0,2 0 2048 0,0 0 400 0,2 0 80 0,0-1 16 15,0 0-2544-15,1 1-416 16,2-3-128-16,-5 3-18912 0</inkml:trace>
  <inkml:trace contextRef="#ctx0" brushRef="#br0" timeOffset="13747.28">10523 10507 38703 0,'-5'13'1712'0,"0"-6"352"0,0 4-1648 0,3-3-416 0,1 0 0 0,1-4 0 0,0 5 240 0,0 4-48 0,0 7 0 0,0 10 0 15,2 5 80-15,3 3 16 16,2-3 0-16,2 0 0 0,1-6-64 0,0-1-16 0,2-3 0 16,-1-1 0-16,0-4-208 0,-1 0-128 0,1 1 128 0,-2-7-208 31,-3 0-1424-31,0-4-288 0,-2 3-48 0,-1-6-14160 0</inkml:trace>
  <inkml:trace contextRef="#ctx0" brushRef="#br0" timeOffset="13924.34">10371 10895 43311 0,'0'0'3840'0,"1"-2"-3072"16,0 2-608-16,3-4-160 16,1 2 432-16,1-2 48 0,5-2 16 0,9-4 0 0,9-6-496 0,9-5-192 15,5-1 16-15,2-1 0 16,-1 1-496-16,-2 1-96 0,-2 1-32 0,-4 2-18160 0</inkml:trace>
  <inkml:trace contextRef="#ctx0" brushRef="#br0" timeOffset="15628.46">5145 17417 34095 0,'-28'2'3024'0,"4"-2"-2416"0,11 0-480 0,5 0-128 0,2 0 304 0,-6 0 32 16,-12 2 16-16,-9-2 0 0,-7-2-64 15,3 0-16-15,11-3 0 0,11 0 0 0,13-1 752 0,12-2 160 16,11-2 32-16,13 0 0 0,13-3-768 0,14-1-160 16,12 0-32-16,6 2 0 0,3-4-256 0,6 3 0 15,7 3 0-15,2 2 0 0,5 0 0 0,-7 0-256 16,-6 1 80-16,14-1 16 0,11-2-80 15,-1 2-16-15,-1 0 0 0,-2 2 0 0,2 2 256 16,-2 1 0-16,0 2 0 0,-6 1 0 0,-5 1 0 0,0 2 0 16,-1 3 208-16,-7-2-64 0,-4-2-144 0,-4-2 0 15,-2 4-160-15,-2-2 160 0,-2 2 0 0,-5-1-144 16,-6-2 144-16,-6 1 0 16,-3 2-1328-16,-7 2-176 0</inkml:trace>
  <inkml:trace contextRef="#ctx0" brushRef="#br0" timeOffset="32610.32">11542 9132 21183 0,'-14'0'1888'0,"2"0"-1504"0,0 0-384 0,2-2 0 0,4 2 3568 0,1-2 640 0,-3 2 128 0,-5 0 16 0,-7-2-2688 0,-10-2-528 0,-6 2-112 15,-3-2-32 1,-1 0-992-16,-2-1 0 0,0 2 0 0,-1-1-208 16,-2 1-864-16,-2 3-160 0,-1 3-48 0,-4 1-9808 31,-2 2-1968-31</inkml:trace>
  <inkml:trace contextRef="#ctx0" brushRef="#br0" timeOffset="33428.08">18784 9094 2751 0,'-3'-5'256'0,"-2"1"-256"0,1 3 0 0,0-2 0 16,1 3 1072-16,-2 0 160 0,-4-3 48 0,-6-2 0 15,-5-1 1440-15,-3 1 288 0,-2 0 64 0,2 1 16 16,0 4-720-16,1-4-128 0,1 4-48 0,0-2 0 0,1 2 32 16,1 0 0-16,4 0 0 0,-4-3 0 15,-2 3-528-15,-4 0-96 0,-3-1-32 0,-3 1 0 0,-2 1-1040 16,-2-1-208-16,2 3-32 0,-11-3-16 15,-14 2-400-15,-20-1-96 0</inkml:trace>
  <inkml:trace contextRef="#ctx0" brushRef="#br0" timeOffset="36579.68">2557 12195 27647 0,'-8'-2'2448'0,"0"2"-1952"0,4 2-496 0,2-2 0 16,2 0 896-16,-3 0 64 0,-1 0 32 0,-5 0 0 16,-1 0-544-16,0 1-96 0,1-1-32 0,4-1 0 15,2-1 208-15,2 0 48 0,2-4 0 0,1 1 0 16,2 2 128-16,0-1 16 0,1 0 16 0,0 2 0 15,-1-1-480-15,3 2-112 0,0 1-16 0,1-2 0 0,-1-1-128 16,-1 2 128-16,3-2-128 0,-2 0 128 0,2 0-128 16,-2-1 0-16,1 1 144 0,-3-2-144 0,0 1 224 15,-2 0-32-15,1-2 0 0,-2 1 0 0,0 2 176 16,-2 1 16-16,-2-4 16 0,1 4 0 0,-2 2-192 0,-1 0-32 16,-2-3-16-16,-2 3 0 0,0 3-32 0,-2-3 0 15,-3 3 0-15,0 2 0 0,-1 0-128 0,-2 1 0 16,1 3 0-16,0 1 128 0,2 0-128 0,0 1 0 15,2-1 0-15,1 2 0 0,2-2 0 0,0 0 0 16,3 2 0-16,3-3 0 0,2 1 0 0,2-3 0 16,2 2 0-16,2-5 0 0,3 4 0 0,2-4 0 0,4-1 0 15,1-3 0-15,4 1 0 0,1-2-176 0,1-2 176 0,1-3-192 16,1 0 192-16,-1-2 0 16,0 0 0-16,-2-2 0 0,-1 0 0 0,-3-1 0 15,1 0 0-15,-2-1 128 0,1 0 64 0,-3 1 0 0,-2-1 16 16,-1-1 0-16,-3 1 32 0,-2 2 0 0,-1 0 0 0,-1 1 0 15,-3 1-48-15,-2 0-16 16,0 2 0-16,-4 0 0 0,0 2-48 0,-2 2 0 16,-2-2 0-16,-2 2 0 0,-2 4-128 0,0-2 0 0,-2 4 0 0,-1 0 0 15,0 0 0-15,0 4 0 0,0 1 0 0,0-3 0 16,1 4 0-16,1-2 0 0,1 2 0 16,0 0 0-16,3 0 0 0,2-1-192 0,0 1 64 0,2-3 128 15,1-1-144-15,1 0 144 0,2-1 0 0,-2 1 0 16,3-2 0-16,0 0 0 0,0-2 0 0,1 2 0 0,1-4-144 0,1 3-32 15,1-3 0-15,0-3 0 0,1 1 176 16,1 0-128-16,2-3 128 0,2 0-128 0,0 0 128 0,2-1-128 16,0-1 128-16,1 1-128 0,1-3 128 0,0 2 0 15,2-3 0-15,-1 1 0 0,-1 3 0 0,1-3 0 16,-2 2 0-16,0 1 0 0,-3-1 0 0,0 1 0 16,0 0 0-16,-2 0 0 0,-2 0 0 0,-2 2 0 0,-2-2 0 15,-1 2 0-15,-1 0 0 0,-2-2 0 16,-2 4 0-16,-1-2 0 0,-3 2 224 0,-1 2-32 15,1 0 0-15,-3 0 0 0,2 2-32 0,1-1-16 0,-3 4 0 0,3-1 0 16,0-2-144-16,2 2 0 16,2 0 0-16,1-2-176 0,1 2 176 0,2 0 0 15,2 1 0-15,1 1 0 0,0-1 0 0,2 1-128 0,0 3 128 0,0-3-128 16,1 1-64-16,2 2 0 0,-2 0 0 0,1-3 0 0,0 4-48 0,0-4-16 16,-1 1 0-16,0-1 0 0,0 1 256 0,-1-5-176 15,-1 2 176-15,1-2-160 0,0-2 160 16,-1 0 0-1,1 0 0-15,1 0 0 0,-1-2 144 0,0-1-144 0,0 2 192 0,1 1-192 0,-1-2 128 0,0-2-128 16,0 0 0-16,-2 2 0 16,-1-2 0-16,1-2 0 0,-2 1 0 0,-2-1 0 15,1 1 0-15,0-1 0 0,-2-1 0 0,0 1 0 16,-2 1 192-16,0 0-64 0,-3 3 0 0,1-4-128 0,-1 3 304 0,0-1-48 16,-1 4-16-16,2-2 0 0,1 1-240 15,-1 1 0-15,2 1 128 0,0 1-128 0,3-2 0 0,-2 3 0 16,3-2 0-16,-1 4 0 0,2-4-192 0,-2 2-48 15,4 1 0-15,-1-1 0 16,0 0-448-16,3 0-80 0,1 0-32 0,2 1-17136 0</inkml:trace>
  <inkml:trace contextRef="#ctx0" brushRef="#br0" timeOffset="37587.21">2672 12560 31327 0,'-4'-5'2784'0,"2"-1"-2224"0,2 0-560 0,1 3 0 16,0-1-1024-16,-1 1-304 0,0-3-64 15,0-7-16-15,2-3 320 0,-2-1 64 0,1 3 16 0,-1 2 0 16,1 4 816-16,-2 0 192 0,0 2 0 0,-1-1 0 0,0 4 416 0,-2-1 128 16,-1 1 32-16,-1 3 0 0,0 0 1040 0,-1 0 224 0,-2 3 32 0,0-3 16 15,-1 4-960-15,0-3-192 16,1 4-32-16,-3-1-16 0,3-2-224 0,-1 4-32 16,0-2-16-16,0 2 0 0,1 0-416 0,-1 0 128 15,2 1-128-15,-2 0 0 0,1 2 240 0,0-3-48 0,3 1 0 16,-1 2 0-16,1 3-192 0,1-2 176 0,1 0-176 15,2-1 160-15,0 2 80 0,2 0 16 0,2 1 0 0,1-2 0 16,2 0 224-16,3 0 48 0,0-1 16 0,2-2 0 16,3 2-176-16,0-3-48 0,2-2 0 0,1 2 0 15,1-4-320-15,1 0 128 0,-2 0-128 0,-1-2 0 16,-1 0 0-16,-1-4 0 0,-1 2 0 0,-2-4 0 16,-1 2 0-16,-2-2 0 0,1-3 0 0,-4 2 0 0,-1-3 0 0,-2 1 0 15,0-1 0-15,-2 0 128 0,0-2 0 0,-2 1 0 16,0 0 0-16,-1-4 0 0,0 1 32 0,-1 0 16 15,0-3 0-15,-1 1 0 0,3-2-48 0,-2 2 0 16,1 1 0-16,0 1 0 0,1 2-128 0,-1 0 0 16,1 4 144-16,1 0-144 0,-2 4 0 0,2 0 0 15,-2 4 0-15,0 0 128 0,1 4 0 0,-2 0 16 16,0 2 0-16,0 2 0 0,-1 2-144 16,-2 0 0-16,2-1 0 0,0 1 0 0,0-3 0 15,-1 2 0-15,2-1 0 0,-1 0 0 0,1-2 0 0,2 0 0 0,0 0 0 16,2-3 0-16,0 1 0 0,2-1 0 0,3 0 0 15,-1 0 0-15,3 0 0 0,-1-2 0 0,4 2 0 0,0-1 0 16,2-1 0-16,1 2 0 0,1 1-128 16,-2-1 128-16,0 2-128 0,-2-1 128 0,-2 0-160 15,2 1 160-15,-2 1 0 0,0 1-144 0,-2-3 144 0,0 1 0 16,-1-1 0-16,-3-2 0 0,0 2 0 0,-2-4 0 16,-1 1 0-16,-1-1 0 0,0 1 0 0,-2-2 128 15,-2 1 96-15,0-1 32 0,-2-3 0 0,1 2 0 16,-1-2-64-16,-1-2 0 0,-1 1 0 0,0 0 0 15,-3-1-64-15,1-3-128 0,-2 0 176 0,1 2-176 0,1-2 0 0,2 2 0 16,1 1 0-16,1-1 0 16,3 1-480-16,2 2-96 0</inkml:trace>
  <inkml:trace contextRef="#ctx0" brushRef="#br0" timeOffset="38611.44">10361 15196 41471 0,'-14'-10'3680'0,"3"3"-2944"0,5-2-592 0,5 3-144 16,1 3-416-16,-3-4-112 0,-3-3-32 0,-2-8 0 15,-2-2-2672-15,4-1-544 0,2 5-96 0,6 1-32 0,3 5 2928 0,4 4 576 0,2 5 112 0,5 2 32 16,3 4 1872-16,5 2 384 15,4 3 80-15,5 1 16 0,5-1 96 0,7 0 32 0,8-1 0 0,4 1 0 16,-1-4-1392-16,4 0-288 16,6 0-48-16,3-4-16 0,6-2-352 0,2-4-128 0,3-2 0 0,-14 0 144 15,-12 2-640-15,12-5-128 0</inkml:trace>
  <inkml:trace contextRef="#ctx0" brushRef="#br0" timeOffset="39207.9">17981 15151 35007 0,'-3'-3'3120'0,"2"1"-2496"0,0 0-496 16,0-1-128-16,1 3 128 0,0-2 16 0,0 1 0 0,0-5 0 16,0 0-1360-16,2-3-256 0,3 3-64 0,1 1-16 15,4-1 2240-15,2 0 448 0,7 3 80 0,3 0 32 16,4 0-160-16,8 2-16 0,5 2-16 0,7 2 0 15,5 0-304-15,5 0-64 0,1 0-16 0,5 0 0 16,5-3-672-16,3 0 0 0,2-3 0 0,-1 0-18000 16</inkml:trace>
  <inkml:trace contextRef="#ctx0" brushRef="#br0" timeOffset="40916.54">3817 14567 37775 0,'0'-4'3360'0,"0"1"-2688"0,0-4-544 16,0 1-128-16,1 4 640 0,1-2 80 0,0 0 32 0,-1-2 0 31,2-6-2032-31,-1-4-416 0,1-3-80 0,-3 3-16 0,0 0 1216 0,-1 4 256 0,-1 3 32 0,0 1 16 16,-1 2 656-16,1 0 144 0,1 2 32 0,-1-1 0 15,2 4 512-15,2-1 96 0,0-1 32 0,1 2 0 16,2-1-720-16,-2 2-144 0,3-3-16 0,-1 3-16 16,0 0-592-16,-2 3-112 0,-1-1-32 15,0 2 0-15,-1 2 192 0,-4 0 48 0,1 4 0 0,-3 2 0 0,-3 4 416 16,0-1 96-16,-3 5 0 0,-3 0 16 16,1 1 176-16,-4 1 16 0,3-3 16 0,-1 0 0 15,1 0-240-15,3-3-48 0,4-4-16 0,0 2 0 0,6-3-240 0,1 0 128 16,3-2-128-16,3 0 0 0,1-3 0 0,3-1 128 15,4 0-128-15,1-2 0 0,-1 0 0 0,4-6 0 16,0 3-192-16,2-6 192 0,2 0-304 16,1-1 48-16,-1-2 16 0,0-1 0 0,-2 0 240 0,-2-2-192 15,1 1 192-15,-4 0-192 0,-2-2 192 0,-1 1 0 16,-3-1 0-16,0 4 160 0,-3-4 80 0,-2 3 16 16,-2-2 0-16,0 2 0 0,-2 1 128 0,-2 0 16 0,-1-1 16 15,-3 0 0-15,-3-1 48 0,-2-2 16 0,-2 2 0 0,0 0 0 16,0 1-480-16,0 3 0 0,3-2 0 0,0 5-160 15,3 2-128-15,-1-2-32 0,2 4 0 16,0 0 0-16,2 1 320 0,-1 4-192 0,2-1 192 0,-1 5-160 16,-1-2-32-16,1 5 0 0,0 1 0 0,-1 3 0 15,2 0-64-15,-1 3 0 0,2-3-16 0,0 0 0 16,1-1 272-16,1-3-192 0,3 1 192 0,-2 0-160 0,1-3 160 16,1-2 128-16,0 2-128 0,1-4 176 15,1 1 64-15,0-4 16 0,3 0 0 0,-1-2 0 0,0-1-256 16,2-1 0-16,2-2 0 0,-1 0 0 0,2-6-320 15,0 2 32-15,-1-6 16 0,0 1 0 0,0-1 80 0,-2 0 32 16,-2-2 0-16,-2 1 0 16,-1 0 160-16,-3 0 144 0,-1 2-16 0,-1-1-128 15,-2 1 480-15,-1-2-16 0,0 2 0 0,-4 1 0 16,1 1-48-16,-2 0-16 0,-2 0 0 0,0 0 0 0,-2 2-208 0,1 1-32 16,0 0-16-16,-2 1 0 0,3 0-144 0,0 3 192 15,2 3-192-15,-1 0 192 0,3 3-192 0,-1 0-176 16,1 4 48-16,0 0 0 0,-1 2-208 0,1 3-48 15,-2 2 0-15,0 3 0 0,2-1 160 0,-2 1 32 0,1 4 0 16,-1 4 0-16,3-3 192 0,2 1-144 0,2-5 144 16,3-1-128-16,1-2 128 0,2-5 0 0,4-1 0 0,1-2 0 15,4-1 0-15,0-2 128 0,3-1-128 0,1-7 0 16,1 1 0-16,-1-4-256 0,2 1 32 0,-3 0 16 16,-1-3-240-16,1-1-32 15,0 0-16-15,-1-2 0 16,0 2-576-16,-4 1-112 0,-1-1-32 0,-3 2-10048 15,-1 1-2000-15</inkml:trace>
  <inkml:trace contextRef="#ctx0" brushRef="#br0" timeOffset="41770.49">4525 14449 18431 0,'2'3'1632'0,"-3"-2"-1312"0,0-1-320 0,-2-1 0 0,2 1 5456 0,0-3 1024 0,-1 3 208 0,0-2 32 15,-2 1-6112-15,-1-2-1232 0,0 1-240 0,0 1-48 32,0 1 192-32,0 0 32 0,0 1 16 0,1 1 0 15,-1 2 128-15,0 1 32 0,-2 1 0 0,0 4 0 0,-3 2 192 0,-1 2 32 16,-1 5 16-16,-1-1 0 0,0 1 608 0,3-3 128 16,-1 0 32-16,0 2 0 0,-1 0 288 0,1 0 64 15,0 1 16-15,3-1 0 0,0-2-352 0,3-2-80 16,1-2-16-16,4 1 0 0,4-5-288 0,1 0-128 0,4-3 128 0,3-2-128 15,2-3 0-15,2-2 0 0,1-2 0 0,2-2 0 0,0 0 0 16,2-4 0-16,-1 0 0 0,-1 1 0 16,-3 0-160-16,-3-1 160 0,-1 1 0 0,-4 3-144 0,0-3 352 0,-5 2 80 15,1-3 16-15,-1 4 0 0,-2-1 144 0,-1-1 48 16,-3 0 0-16,1 2 0 0,-2 0-80 0,-1 0-16 16,-1 0 0-16,-3-3 0 0,-1 3-80 0,-1 1-32 15,0-1 0-15,-1 0 0 0,-3-1-80 0,0 1-16 16,-1 4 0-1,0 0 0-15,0 0-368 0,1 4-80 0,0 0 0 0,4 0-16 16,1 2 16-16,0 0 0 0,-2 2 0 0,0 5 0 16,0-1 256-16,3 2-160 0,-1 1 160 0,1 6-128 15,0 0-16-15,2 3 0 0,2 0 0 0,1-3 0 16,4 3 16-16,3-5 0 0,2 1 0 0,2-5 0 0,2-3-128 16,2 1-32-16,1-3 0 0,3-2 0 0,0-4 48 0,1 0 16 15,0-2 0-15,0-2 0 0,-1-2 224 0,1 0 0 16,-1-4-160-16,1-3 160 0,0-1 0 0,-2 1 208 15,-2-4-16-15,-2 1-16 0,-3-3-48 0,0 1 0 16,-2 0 0-16,-4 0 0 0,0 0 144 0,-2 1 32 16,-2 1 0-16,0-1 0 0,-1 2 64 0,0 0 16 15,0 0 0-15,2-2 0 0,-1 5-64 0,2 1-16 16,1 2 0-16,-1 2 0 0,1 1-128 0,0 3-32 16,0 1 0-16,0 0 0 0,0 4-144 15,-1 0 0-15,0 2 0 0,-2 2 0 0,1 0-272 0,-1 2-48 16,1-2 0-16,-1 1 0 0,-1 2 144 0,2 0 32 15,-2-1 0-15,1 0 0 0,1 0 144 0,0-1 0 16,1 1 0-16,1-4 0 0,0 1 0 0,0-1 0 16,2 1 0-16,2-1 0 0,1-1 0 0,1 0 0 0,1 0-128 15,0-2 128-15,0 3-336 0,-1-2 16 0,0 1 0 0,-1 0 0 32,-1 0-160-32,-2-1-32 0,0-1 0 0,-2 4 0 0,-2-2-144 15,0-1-48-15,0 1 0 0,-2-1 0 0,-1-1-480 0,0-3-96 16,1 0-32-16,-1-7-14704 0</inkml:trace>
  <inkml:trace contextRef="#ctx0" brushRef="#br0" timeOffset="42691.95">2734 12606 32255 0,'-6'0'2864'0,"1"-3"-2288"0,0 3-576 0,2-3 0 0,3 3 960 0,0-3 96 15,2 1 16-15,-1-2 0 0,1-2-2976 0,1-2-592 0,1-3-112 0,-1 0-16 0,0 0 1776 0,0 0 352 0,0 2 80 16,-1-1 16-16,1 0 1296 0,-3 4 256 0,0-3 48 0,-1 3 16 16,-2-1 832-16,1 2 160 0,-3 1 32 0,0-2 16 15,-1 2-1072-15,1-1-224 0,-3 2-32 0,2 1-16 16,-1-3-640-16,0 4-128 0,3-1-16 0,-1 2-128 16,1-3 128-16,0 3-128 15,0 3 0-15,0-1 0 0,0 2 0 0,-2 2 0 16,-1 0 0-16,0 0 0 0,1 1 0 0,-2 0 0 0,1 2-176 0,0 1 176 0,-1-2-256 0,2 2 48 31,1 0 16-31,0-1 0 0,3-2 192 0,-1 2 0 16,4 1 0-16,-1-3 0 0,3 4 0 0,-1-5 0 15,1 1 0-15,1-2 0 0,0 1-256 0,0-1 32 0,1-2 16 0,1 0 0 16,-1-3 208-16,1 0 0 0,1 0 0 0,0 0 0 0,2-3 256 0,-1 0-48 0,3 0-16 16,-1 1 0-16,1 1-64 0,-1-2 0 0,0-1-128 15,1 4 192 1,1-3-192-16,-3 0 0 0,0 1 128 15,0-2-128-15,-2 0 0 0,-1-1 0 0,1-1 0 0,-4 0 0 16,1 1 0-16,-3-4 0 0,0 1 0 16,-2-3 0-16,-1-1 128 0,-2 1 0 0,-1-1-128 15,-1 0 192-15,-2-1 224 0,0 3 32 0,-1-2 16 16,-1 2 0-16,-1 1-16 0,1 2-16 0,0 1 0 0,-1 3 0 16,0 3-432-16,-3 3 128 0,2 0-128 0,-3 4 0 15,-1-1 0-15,0 0 0 0,1 1 0 0,0-2 0 16,3 3-128-16,1-4-16 0,2-2 0 0,3 0 0 15,2 2 144-15,1-1-128 0,1-3 128 0,2 0-128 16,0 0-368-16,2 0-64 0,0 0-16 0,-1-5-18320 16</inkml:trace>
  <inkml:trace contextRef="#ctx0" brushRef="#br0" timeOffset="48451.97">2561 12152 6447 0,'-1'-1'576'0,"1"-2"-576"0,0 1 0 0,0 0 0 16,0 2 128-16,-2 0-128 0,1 0 0 0,-1-2 0 16,-2 1 944-16,-1-2 80 0,0 1 0 0,0 2 16 15,0 0 496-15,-1 2 112 0,1 1 16 0,-1-2 0 16,1 1 352-16,0-2 80 0,0 2 16 0,1 0 0 16,1-2 704-16,0 3 160 0,2-6 32 0,1 1 0 15,1 0-1232-15,2-4-240 0,2 0-64 0,0 0 0 0,2-3-1024 0,2-1-192 16,-1 3-64-16,1-4 0 15,1 1-192-15,1 0 0 0,0 0-192 0,0 0 192 0,-1 2 0 0,-1-2 0 16,-2 3 0-16,-1 1 0 0,-2 3 0 0,0 0 0 16,-1 1 0-16,0 0 0 0,-2 2 272 0,0 0-32 15,1 0-16 1,-1 4 0-16,1-4-96 0,0 3 0 0,-1-2-128 0,1 1 192 0,1 1-32 0,1-3-16 0,0 1 0 16,3-1 0-16,-2 0 64 0,1-1 16 0,1-2 0 0,1 1 0 15,0 1-64-15,0-6-16 0,-1 5 0 0,1-2 0 16,-1 1-144-16,0-2 0 0,-2 1 0 0,0 0 0 15,-1 2 144-15,0 2 0 0,-2-4 0 0,1 4 0 16,-2 0-16-16,1 0 0 0,0 0 0 0,-1 0 0 16,3 0-128-16,-1 1 0 15,1 2 0-15,1-3 0 0,2 0 0 0,1 0 160 16,2 0-16-16,-1 0 0 0,1 0 0 0,2-3 0 16,2 2 0-16,0-1 0 0,0-2-16 0,-1 1 0 0,0 2 0 0,0-1 0 15,1 2-128-15,-2 0 0 0,2 0 0 0,-2 2 0 16,-1-1 0-16,0 3 0 0,0-1 0 0,-1-1 0 15,1 2 0-15,2-2 0 0,-1 2 0 0,1-4 0 16,3 0 0-16,0 0 0 0,2 0 0 0,2-4 0 0,1 2 0 16,1-2 0-16,3 2 0 0,1-5 0 0,2 4 128 0,1-1 0 15,-1-1 0-15,0 1 0 16,-1 1-128-16,2 0 0 16,1-1 0-16,0 1 0 0,-1 0 0 0,1-1 0 15,-1 2 0-15,-2 0 0 0,-1 0 0 0,-2 0 0 0,-2 2 0 0,0 0 0 0,1 0 0 0,2-3 0 16,-4 6 0-16,4-3 0 0,2 0 0 0,3 0 0 0,-1 0 0 15,2 0 0 1,0-3 0-16,1 2 128 0,0-4 0 0,2 0 0 16,-2-1 64-16,0 0 16 0,0-3 0 0,-1 2 0 15,-1-2-208-15,-2-1 128 0,1 4-128 0,-2-3 0 16,-1 6 128-16,-4-4-128 0,-1 4 0 0,-2 0 0 16,-2 1 0-16,0 1 0 0,-2 1 0 0,0 0 0 0,-1-3 0 15,-2 3 0-15,0-1 0 0,1 1 0 0,-1 0 160 0,-2-3 32 16,0 3 16-16,-1-2 0 0,0 1 32 0,-2 1 0 15,-1 0 0-15,0 0 0 0,-1 0-48 0,1 0 0 16,-1 0 0-16,0-3 0 0,0 3-64 0,-1 0-128 0,-2 0 176 0,2 0-176 16,-2 0 128-16,0 0-128 0,-1 0 0 0,-1 3 0 31,0-3 0-31,0 0 128 0,0 0-128 0,0 3 0 0,-1-3 0 16,1 3 0-16,0-3 0 0,0 0 0 0,0 0 0 0,0 0 0 15,0 0 0-15,0 0 0 0,0 0 0 0,-5 20 0 16,5-18-128-16,1 2 128 0,0-4 0 0,2 2 0 15,-1 0 144-15,2 0-144 0,-1-2 0 0,1 0 0 16,0 1 0-16,0-1 0 0,1 0 0 0,-2 0 0 16,2 2 0-16,-1-2 0 0,-2 0 0 0,1 0 0 0,-1 1 0 15,0 1 0-15,0-1 0 0,-1 2 0 0,0-3 0 16,2 2 0-16,-2-2 0 0,2 2 0 0,-1 0 0 0,1 1 0 16,0-2 0-16,0 1 0 0,1 1 0 0,-1-2 0 15,1 1 0-15,0 0 0 0,-1-1 0 0,1 0 0 16,1-1 0-16,-1 0 0 0,-1 0 0 0,1 0 0 15,0 3 0-15,0-3 0 0,-1 0 0 0,1 0 0 16,-2 1 0-16,1 1 0 0,-1-2 0 0,1 3 0 0,-1-3 0 16,1 0 0-16,-1 1 0 0,1 2 0 0,-2-3 0 0,1 0 0 15,1 0 0-15,-2 0 0 0,2-3 0 0,-2 3 0 16,1-1 0-16,0 1 0 0,-1-3 0 16,0 3 0-16,-1-2 0 0,1 1 0 0,-1-2 192 15,2 2 64-15,-2 0 0 0,1-1 0 0,-1 2-128 16,0 0 0-16,0 0-128 0,0 0 192 0,0 0-192 15,0 0 0-15,0 0 0 0,0 0 0 0,0 0 0 16,0 0 0-16,0 0 0 0,0 0 0 0,0 0 0 0,0 0 0 16,0 0 0-16,0 0 0 0,0 0 0 0,17-9 0 15,-17 9 0-15,0 0 0 0,0-3 0 0,0 1 0 16,-1 0 0-16,1 0 0 0,-1-1 0 0,-2 2 0 16,2-4 0-16,-2 4 0 0,1-3 0 0,-2 2 0 15,1-1 0-15,-1 2 0 0,0 1 0 0,0-2 0 16,-1 2 0-16,1 0 0 0,-1 0 0 0,1 0 0 0,-1 2 0 0,1-1 0 15,-1 2 0-15,2-1 0 0,-1 2 0 0,0-3 0 16,2 2 0-16,-1-1-128 0,1 2 128 0,-1-2 0 16,1 0 0-16,-1 3-128 0,1-4 128 0,1 1 0 15,-1 1 0-15,2-3 0 16,-1 1 0-16,1-1 0 0,1 2 0 0,1-2 0 16,0 0 0-16,2-2 0 0,-4 2 0 0,0 0 0 15,0 0 0-15,25-4 0 0,-17 2 0 0,2 2 128 16,1 0-128-16,2 0 0 0,-1 2 0 0,3 1 144 0,0 0-144 15,1 1 128-15,-1 2-128 0,2-2 0 0,1 5 0 0,2-3 0 16,1 0 0-16,0 0 0 0,1-2 0 0,3 0 0 16,2-2 0-16,2 1 0 0,3-6 0 0,1 1 0 0,2 0 0 15,1-4 0-15,2 0 0 0,2-3-176 16,2 2 176-16,1-2 0 0,-2 2 0 0,1 1 0 16,1 0 0-16,2-3 0 0,-1 5 0 0,0-2 0 0,-4 0 0 15,-1 2 0-15,0-2 0 0,-2-3 0 0,2 3 0 0,-1 0 0 16,2 2 0-16,0-2 0 0,0 6 0 0,2-2 144 15,1 2-144-15,1 0 0 0,-2 2 160 0,-2-2-160 16,0 0 128-16,-2-2-128 0,1 0 128 0,0 0-128 16,1 1 128-16,-1-1-128 0,2 1 0 0,-1 1 0 0,-1 0 0 0,1 0 0 15,-2 0 0-15,-2-2 0 0,-1 2 0 0,-4-2 0 16,-3 2 0-16,-1-2 0 0,-2 2 0 0,-2-3 0 16,-3 2 0-16,0 1 0 0,-3 0 0 0,1 1 0 15,-1 2 0-15,-1 1 0 16,1-2 0-16,-2 1 0 0,1 0 0 0,0-1 0 15,2 0 0-15,-2 2 0 0,0-2 0 0,-1 1 0 16,1 0 0-16,-1-3 0 0,-1 3 0 0,0-3 0 16,1 0 0-16,-2 0 0 0,1 0 0 0,-2-3 0 15,2 3 144-15,-3 0-144 0,0-2 256 0,-1 1-32 0,0 1 0 0,-1 0 0 16,-1 0-224-16,-1 0 0 0,-1 0 0 0,-1 0 0 16,0 0 0-16,0 1 0 0,-2-1 0 15,2 2 0-15,-1 1 0 0,1-3 0 0,0 1 0 16,0-1 0-16,-2 3 0 0,2-3 0 0,-1 0 0 0,1 0 0 0,0 0 160 15,0 0-16-15,-1 0 0 0,1 0 0 16,-2 0 144-16,0-3 32 0,1 3 0 0,-2-1 0 0,0 1-320 0,1 0 160 16,-2 0-160-16,0 0 128 0,-1 0-128 0,2 0 0 15,-2 0 0-15,0 0 0 0,0 0 0 0,0 0 0 16,-2 0 0-16,2 0 0 0,0 0 0 0,-1 0 0 16,1 0-144-16,0 0 144 0,0 0 0 0,0 0-128 15,0 0 128-15,0 0 0 16,0 0-320-16,0 0 32 0,0 0 16 0,0 0 0 0,0 0-496 15,0 0-112-15,0 0-16 0,0 0 0 16,-15-19-704-16,8 11-160 0</inkml:trace>
  <inkml:trace contextRef="#ctx0" brushRef="#br0" timeOffset="52912.32">2723 12400 24879 0,'0'-2'2208'0,"0"-1"-1760"16,0 3-448-16,0 0 0 0,0 0 512 0,0-1 32 16,0 1 0-16,1-2 0 15,-1 1-544-15,0-2-192 0,0-1 0 0,0 4 0 32,0 0-256-32,0 0-32 0,0 0-16 0,0 0 0 0,0 0 176 0,0 0 48 0,12-18 0 0,-8 18 0 15,1 0 272-15,0 0 0 0,1 1-128 0,0 2 128 16,1-1 320-16,-2-1 112 0,2 2 16 0,-1-1 16 15,0 2 320-15,1-4 64 0,-1 2 16 0,0 2 0 16,0-4 688-16,-1 3 144 0,0-2 32 0,0 1 0 0,1-2-352 0,-1 0-64 16,2 0-16-16,0 0 0 15,1 0-592-15,1 0-112 0,2 0-16 0,1 0-16 0,2 0-560 0,3 0 0 0,2-2 0 16,3 2 0-16,2-1 0 0,2 1 0 16,2 0 0-16,2-3 0 0,2 3 0 0,0-2 0 0,4 0-128 0,1 2 128 15,3-2 0-15,4 2 0 16,3 2 0-16,4 0 160 0,1 3-160 0,3-2 0 15,5 1 0-15,0-2 0 0,-2 0 0 0,1-2 0 16,-1 0-160-16,4 0 160 0,2 0 0 0,3-2 0 0,1 0 128 0,1-2-128 0,-2-2 0 0,2-4 0 31,0 2 0-31,3-2-144 0,-2 1 144 0,2 2 0 16,1-3 0-16,-4-1 0 0,-2-1 128 0,-4 1-128 16,-1 4 128-16,-4-2-128 0,-5 3 128 0,-3 0-128 15,-3 5 128-15,-8-2-128 0,-2 1 128 0,-7 0-128 16,-4 4 160-16,-5 0-160 0,-4 1 0 0,-4-2 128 0,-3 1-128 15,-4-2 0-15,-3 3 0 0,-3-2 0 0,0 1 0 16,-2 0 0-16,-2-1 160 0,-1 0-16 0,-1 2 0 16,0-3 0-16,-1 0-16 0,-2 0-128 0,0 1 192 0,-1-1-64 15,0 0-320-15,-1 2-64 0,0-2 0 16,-2 3-16 0,0-2-512-16,-2 4-112 0,1-4 0 0,-3 4-16 15,0-1-1456-15,0-2-304 0,-2 6-48 0,-1-4-16 16,2 2-400-16,-1 0-64 0,1 3-32 0,1-3 0 15,2 0 1968-15,0 0 400 0,2-2 80 0,1 2 16 0,1-2 1040 0,1-2 224 0,3 4 32 0,-1-4 16 16,2 0 912-16,1 1 176 0,1-3 32 0,2 1 16 16,-1-1-1024-16,3 0-208 0,-1 0-32 0,1 0-16 0,1 0-592 15,-1 0-112-15,2 0-16 0,-1 0-16 0,0 2 336 0,-1-1 0 16,1 2 128-16,-1-1-128 0,0-2 896 16,0 0 112-16,0 0 16 0,0 0 0 0,0 0 1120 0,0 0 224 15,12 19 64-15,-11-19 0 0,0 1-1168 0,2 2-240 16,-2-3-32-16,2 0-16 0,1 0-592 0,1-3-128 15,1 2-32-15,0-4 0 0,3 1-48 0,0 1-16 16,1-2 0-16,0 1 0 0,-2 0-160 16,1-2 0-16,0 2 144 0,-2 2-144 0,0-2 0 0,0 2 0 0,0-2 0 0,-1 2 0 15,0-1 0-15,2-1 0 0,-1 3 0 0,1-1 0 16,0-2 0-16,2 1 0 0,1 0-128 0,2-2 128 31,0 1-640-31,0 0-64 0,0 1 0 0,1-2 0 0,-1-1 96 16,0-1 16-16,-1 1 0 0,-2 1 0 0,0-1 464 0,-4 1 128 0,0 1 0 0,-1-2 0 15,-1 2 640-15,-3-2 208 16,2 3 48-16,-3-4 0 0,-2 2-32 0,1-1 0 0,-1-1 0 16,-3 1 0-16,0-1-384 0,-3 1-80 0,0 3-16 0,-2-4 0 15,-3 4-176-15,1 3-32 0,0-3-16 0,-1 3 0 16,2 3-160-16,0-3 128 0,1 3-128 0,0 0 128 16,2 1 0-16,-1 2-128 0,0 0 192 0,1 4-64 15,0-3-128-15,1 4 0 0,-1 2 0 0,1-3 0 16,1 0 0-16,0 2 0 0,0 0 0 0,1-2 0 15,1 3 0-15,3-4 0 0,1 0 0 0,2-1 0 0,3 0 0 0,1-2 0 16,2 1 0-16,3-3 0 0,0 1 0 0,4-1 0 16,2-1 0-16,3 0 0 0,2 0 0 0,0-2 0 15,2 1 0-15,1-2-176 0,1 0 176 0,0 0 0 16,1-3-144-16,-1 0 144 0,0 1 0 16,-2-2 0-16,2 0 0 0,-2-2 0 15,-2-2-144-15,-2 0 144 0,-2 2 0 0,-3-4 0 0,-4 4 0 0,-2-3 0 16,-3 1 0-16,-3 0 0 0,-3 2 416 0,-3 0-16 0,0-2 0 0,-6 2 0 15,-1 0 96-15,-2 0 16 0,-3-3 0 16,-1 2 0-16,1 1-272 0,-4 1-48 16,3 1-16-16,-2 1 0 0,-1 2-176 0,-2 1 192 15,1 4-192-15,-2 0 192 0,2 2-192 0,1 2 0 16,0 0 0-16,3 1 0 0,0-1 0 0,2-2-176 16,2 4 48-16,1-4 0 0,2 1-32 0,2 0 0 0,-1 2 0 0,3-6 0 15,0 1 160-15,3 1-192 0,1-4 192 0,-1 2-192 16,2-3 192-16,2 1 0 0,-1-1 0 0,0 0 0 15,2 0 0-15,0-1 0 0,2 1 0 0,0 0 0 16,1 0 0-16,-1-3 0 16,1 3 0-16,-1 0 0 0,-1 0 0 0,0 3 0 0,0-3 0 0,-3 1 0 0,0 2-128 15,-2-3 0-15,0 2 0 0,-1-1 0 0,0 2 128 0,-2-1 0 16,-1 2 0-16,0-2 0 0,-1 2 0 0,-1-4 0 16,-1 3 0-16,2-2 0 0,0 1 128 0,0-2 16 15,1 1 0-15,1 2 0 0,3-3-144 0,0-3 128 16,1 3-128-16,0-1 128 0,0 1-128 15,0 0 0-15,0-3 0 0,1 3 0 16,-1 0 0-16,1 0 0 0,-1 0 0 0,0 0 0 0,0 0 0 0,0 0 0 0,0 0 0 0,24 9 0 31,-18-5 0-31,0 2-224 0,4 0 80 0,0 1 16 0,2-1 0 0,2 0 0 0,4 1 0 16,3 0 0-16,3-1-112 0,5-2-16 16,7-2 0-16,6 0 0 0,4 2 96 0,5-1 16 15,4-3 0-15,2 0 0 0,3 1 144 0,-1-2 0 16,0 1 0-16,-1 0 0 0,1 0 0 0,4 0 0 15,5 1 0-15,0 1 0 0,-3-2 0 0,-1 0 0 16,0 0 0-16,-3 0 0 0,1 0 0 0,0 0 0 16,0 0 0-16,-3 0 0 0,-1-3 0 0,-1-2-192 0,3-1 192 0,1-2-192 15,1-1 192-15,3 2 0 0,1 1 0 0,0-3 0 0,-1 2 0 16,-3 1 0-16,-2-6 0 0,-6 5-192 16,-2-2 192-16,-3 3 0 0,0 3 160 0,-6-1-160 0,-4 0 0 15,-3 2 0 1,-4-1 0-16,-6 2-160 0,-3-2 160 0,-5 3 0 15,-3-2 0-15,-4 1 0 0,-2 1 0 0,-5-3 0 16,-3 3 0-16,-1 0 0 0,-1 0 144 0,-2 0 64 16,-1 3 16-16,-1-3 0 0,-1 1-16 0,0 1 0 15,1-2 0-15,-1 0 0 0,0 3-208 0,1-3 128 0,0 1-128 0,-1 2 0 16,1-3 0-16,0 2 0 0,1-2 0 0,0 0 0 16,2 0 0-16,-1-2 0 0,0 2 0 0,-1-3 0 15,1 3 0-15,1-1 0 0,-2-2 0 0,1 3 0 16,-1-2 0-16,0 2 0 0,-1 0 0 0,0 0 0 15,0 0 0-15,0 0 0 16,0 0 0-16,2 0 0 0,0 0 0 0,0 2 0 0,1-2 0 16,1 0 0-16,0-2 0 0,1 2 0 0,-1 0 0 15,1 0 0-15,0 0 0 16,1 0 0-16,-1 0 0 0,1 0 0 0,-1-1 0 0,0 1 0 0,-1 0 0 0,0 0 0 16,-2 0 0-16,1 0 0 0,2 0 0 0,0 0 0 0,0 0-192 0,-23 0 32 15,16 0 0-15,-2 0 0 16,1 0 160-16,-3 0-128 0,1-3 128 0,-1 3-128 15,1 0 128-15,0 0 0 0,1-2 0 0,2 2 0 16,0-1 0-16,3 1 0 0,0 0 0 0,0 0 0 0,2-3 0 0,2 3 0 16,-2-2 0-16,4 0 128 0,-2 2-128 0,2-3-160 15,1 0 160-15,0 1-208 0,1 0-96 0,0 0-16 16,1 0 0-16,1 0 0 0,1 0 128 0,1-1 32 16,0 2 0-16,2 1 0 0,-1 0 160 0,0-2 0 15,0 2 0-15,1-2-128 0,0 2 128 0,-1 0 0 0,1-1 128 0,0 0-128 16,0-2 224-16,-1 2-32 0,1-4 0 0,-1 2 0 15,0-1 144-15,-2-1 32 0,-1 1 0 0,0 0 0 16,1 2-64-16,-1-2-16 0,-1 2 0 0,-2 1 0 16,1-2-288-16,-1 3 160 0,-2 0-160 0,0-2 128 15,0 4-128-15,-2-2 0 0,0 3 0 0,-2-2 0 16,1 4 0-16,-2-2 0 16,-1 5 0-16,0-2 0 0,-1 3 0 0,0-3 0 0,1 0 0 0,0 0-176 0,0 0-64 15,1 1-16-15,1 0 0 0,0-1 0 16,2 0-416-16,1 1-96 15,2-4 0-15,2 4-18432 0</inkml:trace>
  <inkml:trace contextRef="#ctx0" brushRef="#br0" timeOffset="62258.94">4141 12341 28559 0,'-1'-4'2544'0,"1"2"-2032"0,0 1-512 0,0 1 0 15,1 0 496-15,-1-3 0 0,1 1 0 0,2-4 0 0,1-1 400 0,1 0 96 0,2-3 16 0,2-1 0 0,2 3 48 0,0-4 16 0,3 2 0 0,-1 0 0 0,3 2-608 16,-2-2-112-16,-1 1-32 0,-1 2 0 0,-4 1-16 0,-2 1-16 16,-3 1 0-16,-2 1 0 0,-3 2-128 15,-2-1-32-15,-2 0 0 0,-3 2 0 0,-2-2 96 16,-1-1 16-16,-2 2 0 0,-3-1 0 0,1-2 16 0,-1 2 0 16,1-2 0-16,0-1 0 15,2 0 96-15,0-1 32 0,2 0 0 0,3-1 0 16,1 1-144-16,2-2-32 0,3 0 0 0,-1 2 0 0,3-3-208 0,-1 3 0 15,2 2 0-15,-1 1 0 0,2-2 0 0,-1 4 0 16,0-3 0-16,0 1 0 0,-1 3 0 16,-1 0 0-16,-1 0 0 0,-2 3 0 0,0 1 0 0,-2-3 0 15,-1 4 0-15,0-4 0 0,0 4 0 0,1-1 0 0,0-2 0 16,-1 2 0-16,2-2 0 0,1 2 0 16,3-3 0-16,-2 2 0 0,3-1 208 0,-1-1-48 15,2 2-16-15,2-3 0 0,0 2-144 0,3 0 0 16,1 0 0-16,3-2 128 0,1 3-128 0,0-3 0 15,1 3 0-15,0 0 0 0,-1 0 0 0,0 1 0 0,-2 0 0 0,0 1 0 16,-1-1 0-16,-2 2 0 0,1-3 0 0,-2 4 0 16,0-1 0-16,-1-3 0 0,1 2 0 0,0-1 0 15,1-1 0 1,2 0 0-16,2-3 0 0,2 0 0 0,1 0 0 0,4-5 0 0,5 2 0 0,5-4 0 0,2 1 144 0,0 3 48 16,1-5 16-16,3 2 0 0,2-3-208 15,1-1 0 1,0 2 0-16,-2 0 0 0,-1 3 0 0,-2 2 0 0,-2-1 0 0,1 2 0 0,-1 0 0 0,3 0 0 31,-1-2 0-31,1 4 0 0,2 0 192 0,0-2 0 0,2 2 0 16,0 0 0-16,0 0-48 0,1 0-16 0,1 2 0 0,1-2 0 0,-1 1 0 0,1 2 0 15,0-3 0-15,3 2 0 16,2-2-128-16,1 0-176 0,-2 0 48 0,1-2 0 0,0-1 128 0,-1 2 0 16,0-1 0-16,-3 2 0 0,-3-3 0 0,-3 3 0 15,-3 3 0-15,-2-1 0 0,-1-1 0 0,-3 4 0 16,0-1 0-16,0 0 0 0,-2 2 0 0,2 0 0 15,0 3 0-15,2-2 0 0,3 2 0 0,1-2 0 0,3 2 0 16,2-5 0-16,-1-1 0 0,1 0 0 16,1-3 0-16,-1 0 0 0,3 0 0 0,-3-3 0 0,1 2 0 15,-1-1 0 1,0-1 0-16,-1 2 0 0,1-2 128 0,-2 2-128 0,-2 0 128 0,-2 1-128 0,-3 0 128 0,-3 1-128 16,-1 3 0-16,-1-4 0 0,0 4-192 0,-1-2 64 15,-1 2 128-15,-1-2 144 16,1 2-16-16,-3-4-128 0,-1 2 0 15,-2-2 0-15,1 0-192 0,-2 0 48 0,-1 0 144 0,-1-2 0 16,1 2 0-16,-2-4 0 0,0 2 0 0,-2-1 0 16,1 2 0-16,-4-1 0 0,1 2 128 0,2-4-128 0,-4 4 128 0,0-4-128 0,-1 3 192 0,1 0-48 31,-2 1 0-31,-1-3 0 0,1 2-144 0,-1 1 128 0,-1 0-128 0,1 0 128 16,-1 0-128-16,-2 0 0 0,3 0 0 0,0 0 0 15,0 0 0-15,0 0 0 0,-21 1 0 0,16-1 0 0,-1 0 0 0,0 0 0 16,1-1 0-16,0 1 0 15,-1-2 0-15,1 2 0 0,0-3 0 0,0 2 0 0,3-2 0 16,-1 1 0-16,1 1 0 0,0-2 0 16,1 1 0-16,1 0 0 0,0-1 0 0,0-2 0 0,1 1 0 0,1 0 0 31,0 2 0-31,-1-2 0 0,2 2 0 0,-1-2 0 16,-1 2 0-16,3 0 0 0,-1 0 0 0,0-2 0 15,0 2 0-15,1 2 0 0,-1-4 0 0,1 1 0 0,0 0 0 0,1 0 0 16,-2 1-128-16,2 1 128 0,-1-3 0 0,0 1 0 15,1 0 0-15,0-4 0 0,0 3 0 0,-1 0 0 16,0-4 0-16,0 3 0 0,-2 2 0 0,2-3 0 16,-1-1 0-16,-2 1 0 0,0 0 0 0,-1 0 0 15,0 0 0-15,-1 2 0 0,0-2 0 0,-2 2 0 0,1 0 0 0,-2 2 0 16,1 2 0-16,-2 0 0 0,1 0-256 0,-3 2-16 16,1 2-16-16,-1 2-13728 15,-2 0-2736-15</inkml:trace>
  <inkml:trace contextRef="#ctx0" brushRef="#br0" timeOffset="66614.77">5224 14431 15663 0</inkml:trace>
  <inkml:trace contextRef="#ctx0" brushRef="#br0" timeOffset="67721">3853 14430 6447 0,'-4'-3'576'0,"1"3"-576"0,0 0 0 0,1 0 0 0,0 0 6064 0,1 0 1104 16,-1 0 208-16,-1 0 48 15,0-2-5760-15,-1 0-1168 0,1-2-240 0,3-3-32 16,3-3 96-16,1-2 0 0,2-1 16 0,0-4 0 0,3-4 48 0,-1-1 0 16,2-1 0-16,-2-6 0 15,-2 1-208-15,-1-6-48 0,-2 2 0 0,0 0 0 16,-2-1 320-16,0-1 64 0,-1 0 16 0,2-3 0 16,-2-2-32-16,-2 2-16 0,2 5 0 0,-1-3 0 0,2-2-112 0,-1-1-32 15,3-4 0-15,-1-3 0 0,2 1-80 0,0 3-32 16,2-2 0-16,-1 1 0 0,2-5-224 0,1-3 144 15,0 2-144-15,0-3 128 0,-1 3-128 0,-2-3 192 16,0 2-192-16,-2 1 192 0,-2 1-64 0,-1-3 0 16,-3-2 0-16,0 5 0 0,-1 3 0 0,0 3 0 15,0 6 0-15,1 0 0 0,0-3-128 0,2 0 0 0,0 3 0 0,1 1 0 16,0 2 0 0,-1 4 0-16,1 6 0 0,-2-1 0 0,1-2 0 0,0 0 0 0,2-1 0 0,0 4 0 31,1 1 128-31,-2 2 0 0,1 3 0 0,-1 0 0 0,-1 3-128 0,1-2 0 15,-2 3 0-15,1 0 0 0,-1 4 0 0,-1-2 0 16,-1 1 0-16,0 2 0 0,-1-2-176 0,0 0-64 16,-2 2-16-16,0 1 0 15,1 2-128-15,-2 2-48 0,2 4 0 0,-2 2-12256 16,1 2-2464-16</inkml:trace>
  <inkml:trace contextRef="#ctx0" brushRef="#br0" timeOffset="71638.73">4429 14519 11055 0,'-3'-4'976'0,"-1"2"-784"0,1-2-192 0,2 1 0 0,0 0 5760 0,1-2 1120 0,1 0 224 0,2-4 32 0,-1-3-6288 0,3-8-1248 0,4-7-256 16,2-5-48-16,0-3 704 0,0-1 0 0,-1-1 192 0,-1 0-32 0,-1-3 512 0,-1 0 96 0,-4-1 32 15,0 0 0-15,-1-1 0 0,-3 2 0 0,1 6 0 0,-1-5 0 16,-3-3-128-16,0-2-32 15,-1 3 0-15,-1-6 0 0,-1 0-128 0,-2-1-16 0,0-3-16 16,0-2 0-16,-1 0-48 0,0-5-16 0,-1-5 0 16,-1-4 0-16,4-3-224 0,-1 1-64 0,2 6 0 0,1-6 0 15,-2-8-128-15,1 4 0 0,-1-1 0 0,2 4 0 16,1 9 0-16,0 2 0 0,0 5 0 0,2-2 0 16,0-3 0-16,1 3 0 0,-1 5 0 0,1 4 0 15,0 4 0-15,1 4 0 0,1 3 0 0,0 2 0 16,0 3 0-16,1 0 0 0,2 1 0 0,-1 2 0 15,2-1 0-15,1 5 0 0,0-2 0 0,0 1 0 0,1 5 0 16,0-3 0-16,0 0 0 0,-1 4 0 0,0-4 0 0,0 1 0 16,0 0 0-16,-2-3 0 0,-1 3 0 0,-2-4 0 15,0 4 0-15,-2-3 0 0,-1 3 0 0,0-3 0 16,-4 3 0-16,1-3 0 0,0 5 0 0,0 2 0 16,1 2 0-16,-1-1 0 0,1 5 128 0,1-3 0 15,0 5 0-15,2 3 0 0,1-2 0 0,-1 2 0 16,4 1 0-16,-1-3 0 0,1 3-128 0,1-4 0 0,2 4 0 15,0 0 0-15,0-2 0 0,0 2 0 0,0 0 0 16,-2 1 0-16,1 1 0 0,-2-2 0 0,0 2 0 0,-1 1 0 16,-1 0 0-16,-1-1 0 0,-1 2 0 0,1-1 0 15,-3 0 0-15,1 0 0 0,0 0 0 16,0-1 0-16,-1 1 0 0,1 0 0 0,1-1 0 16,-1-2 0-16,3 0 0 0,0-1 0 0,2 1 0 15,-1 0-176-15,1 0 176 0,2-2 0 0,0 2 128 16,0 1-128-16,-1 2 0 0,0-1 0 0,0 1 0 0,0 1 0 15,-2 2 0-15,0 0 0 0,1 2 0 0,-2-2 0 16,-2 3 0-16,1 1 0 0,0-2 0 0,-2 2 0 16,1-2 0-16,-1-2 0 0,3 0 0 0,0 0 0 15,0 0 0-15,0 0 0 0,0 0 0 0,0 0 0 16,0 0 0-16,0 0 0 0,0 0 0 0,0 0 0 0,0 0 0 16,0 0 0-16,8-22 0 0,-8 17 0 0,1-1 0 15,0 0 0-15,-1-1 0 0,-1 0 0 16,0 1 0-16,-2 0 0 0,0-3 0 0,-1 4-128 0,-1-4 128 0,-1 3 0 15,0 0 0-15,0 2 0 0,-2-2 0 0,1 2 0 16,1 2 0-16,-2 0 0 0,2 0 0 0,0 2 0 16,0 0 0-16,-1 4 0 0,1-2 0 0,1 0 0 15,0 3 0-15,2-2 0 16,-2-1 0-16,0 0 0 0,0 2 0 0,0 1 0 0,0-4 0 0,0 4 0 16,0-1 0-16,-1-1 0 0,1 4 0 0,1-1 0 0,0 0 0 15,1 3 0-15,0 4 0 0,1-1 0 0,1 2 0 16,1 3 0-16,1-1 0 0,0 1-160 15,3-1 160-15,-1 0 0 0,4-4 0 0,-1 0 0 16,2 1 0-16,1-3 0 0,1 0-336 0,-1-2 32 16,-1 0 16-16,1-3 0 0,-2 0 288 0,1 0 0 0,-1-2 0 0,-1-3 0 15,-1 0 0-15,0 0 0 0,-1-2 0 16,0-2 0-16,-2 0 0 0,-1-1 0 16,2 0 0-16,-3-3 0 0,1-1 128 0,-1 2-128 0,1-3 176 0,-1-3-176 15,0 4 0-15,0-4 0 0,0 1 0 0,0-1 0 16,0 1 0-16,0 2 0 0,-1 0 0 0,0 0 0 15,-2 2 0-15,2 2 0 0,-1 2 0 0,-1-1-192 0,0 4 192 0,-1 1 0 16,0 0 0-16,-1 1 0 0,0 1 0 0,0 1 0 16,-1 1 0-16,0-2 0 15,0 2 0-15,-2 2 0 0,2 0 0 0,-3 0 0 0,2 0 0 0,-2 2 0 16,-1 1 0-16,1 0 0 0,1 0 0 0,1-3 0 16,-1 2 0-16,1-2 0 0,1 0 0 0,1 1 0 0,0 0 0 15,0-2-144 1,1 1 144-16,0-2-192 0,1-1 192 0,0 0-192 0,2-1-64 0,0-1 0 0,1 2-16 0,0-3 0 15,1 0 128-15,0-3 144 0,2 1-208 0,0 1 80 16,1-3 0-16,0 2 0 0,1-2 0 0,0-1 0 16,-2 1 128-16,1 2 0 0,0 0 0 0,-2-1 0 15,0 1 0-15,-2 1-160 0,1-1 160 16,-2 1-160-16,1 1 160 0,-2 0 0 0,1-3 0 0,-3 3 0 16,2 0 0-16,-2-2 0 0,-1 0 0 0,0 2 0 15,-1 4 0-15,0-4 0 16,-3 4 0-16,2-1 0 0,-2 2 0 0,2-1 0 0,-2 2 0 0,1-2 0 15,-1 2 0-15,1 0 0 0,2 3 0 0,0-3 0 16,2 0 0-16,1-1 0 0,-1 0 0 0,1 2 0 16,1-4 0-16,1 1 0 0,1 1 0 0,-1-4 0 15,1 3-160-15,-2-2 0 16,2 1 0-16,-1 0 0 16,1 0-208-16,0-3-32 0,-1 1-16 0,0 2 0 0,-1-3-48 0,1 2-16 0,-1-2 0 0,-2 0-11488 15,1 1-2288-15</inkml:trace>
  <inkml:trace contextRef="#ctx0" brushRef="#br0" timeOffset="73240.73">4407 11127 4607 0,'-5'10'400'0,"1"-4"-400"0,1 0 0 0,-1-2 0 0,3 1 1328 0,-2-2 176 0,1 1 32 15,-3 5 16-15,-4 7-2432 0,-6 6-480 0,-2 3-112 16,-4-2 0-16,2 2 1152 0,0-6 320 0,1-3 0 0,4-3-128 0,4-4-224 0,0-3-32 0,6 0-16 0,2-6 16 0,2 0 2816 0,2-3 544 16,1 0 112-16,1-3 48 15,3 0-288-15,-4 0-64 0,2 2-16 0,0-2 32 0,-1-1-608 0,0 4-112 16,-2-3-32-16,1-1 32 0,-1 4-224 0,-1-4-64 15,1 1 0-15,-2-2 32 0,0 1-848 0,1 1-160 16,-1-1-48-16,0-3 32 0,2-2-352 0,1-1-80 16,3-2-16-16,0-1 32 0,3 0-128 0,1-4-32 15,2-4 0-15,-1-1 32 0,-1 1-256 0,0 0 0 16,0-5 128-16,-2-3-128 0,1-5 0 0,-3-1 0 0,1-7 0 0,-3-4 0 16,-1-2 0-16,-1-3 0 0,1-2 0 0,-2-2 0 15,-1-5 176-15,1 2 112 0,-1 2 32 0,-1-2 16 16,0 2-48-1,-2 0-16-15,1 0 0 0,-2 3 48 0,-2-1 16 0,0-4 16 0,-3 2 0 0,-1-1 0 0,0 6-176 16,1 0-48-16,-3 0 0 0,1 5 0 0,1 7-128 0,-1 4 0 16,1 3 0-16,-2 3 0 0,0 1 0 0,-2 5 0 31,0 1 0-31,0 4 0 0,1 4 0 0,1 4 0 16,2 4 0-16,3 0 0 0,0-1-192 0,4 0 192 0,0 1-160 15,1 3 160-15,0 3 0 0,1-4 0 0,0 4-128 0,1-2 128 16,-1 1 0-16,0 2 0 0,1 0 0 15,0 2 0-15,0-2 0 0,0 2 0 0,0 0 0 0,0-3 0 16,1 3 0-16,-1-1 0 0,0 1 0 16,0 0 0-16,0 0 0 0,0 0 0 0,0 0-128 15,0 0 128-15,0 0 0 0,0 0 0 16,0 0 0-16,0 0 0 0,0 0 0 0,0 0 0 0,0 0 0 16,0 0 0-16,0 0 0 0,0 0 0 0,0 0 160 0,0 0-160 15,0 0 0-15,0 0 0 0,0 0 0 0,0 0-176 16,0 0 176-16,0 0 0 0,3-21 0 0,1 17 0 15,0-2 0-15,1-1 0 0,0 1 0 0,1-3 0 16,0-1 0-16,0 0 0 0,1 1 128 0,-3-3-128 16,1 2 0-16,0 0 0 0,-1-2 0 0,-3 2-128 0,2 0 128 15,-3 2 0-15,0-2 0 0,-1 0 0 0,-2 4 0 0,1-1 0 16,-1 1 0-16,-1 4 0 0,1 2 0 0,-3 0 0 16,-1 0 0-16,-1 3 128 0,-1 2-128 0,-2 2 0 15,-1 2 0-15,-1 1 0 0,1 3-144 0,-2 0-48 16,3 2-16-16,0 1 0 0,1-1 48 0,1 1 16 15,2 0 0-15,1-3 0 0,2-4 144 0,-1-1 0 0,3-3 0 16,-1 1 0-16,2 1 0 0,1-2 0 0,0-5 0 16,0 2 0-16,1 1 0 0,-1 0 0 0,1-1 0 0,2-2-128 15,-1 0-48-15,1-2 0 0,-1-1 0 0,2 0 0 16,1-1 176-16,0 0 0 16,1-2 0-16,-1-3 0 0,0 3 0 0,0-1 0 0,-1 1 0 0,-1-3 0 15,0 2 0-15,-2 0 0 0,-1 5 0 0,0-2 0 16,0 2 0-16,-2-1 0 0,0 6 0 15,0-3 0-15,-2 3 0 0,0 2 0 0,1 2 0 16,-1-3 0-16,-1 5 0 0,0 0 0 0,0 1 0 0,0 2 0 16,2 0 0-16,-1-4-160 0,3-2 160 0,-1 3-160 31,2 1-464-31,3 2-80 0,3 0-32 0,4 6-18320 0</inkml:trace>
  <inkml:trace contextRef="#ctx0" brushRef="#br0" timeOffset="81909.28">27168 5510 29487 0,'2'-4'2624'0,"0"1"-2112"0,-1 0-512 0,2 2 0 0,-1 1 1072 15,1 0 96-15,0-2 32 0,5-5 0 0,2 1 208 0,0 0 64 0,1 2 0 0,-1 1 0 0,-3 0-960 0,-1 3-176 0,0 3-32 0,-2 0-16 0,-1 3-288 0,-1 1 0 0,-1 0 0 0,0 3 0 0,1 1 0 0,-1 1 0 16,0 2 0-16,0 5 0 0,2 0 224 16,-1 6-16-16,1 1 0 0,-1 5 0 15,0 0-208-15,-1 7 128 0,0 3-128 0,0 0 0 16,-1 1 128-16,-1 0-128 0,-1 1 0 0,-1-2 0 16,1-3 240-16,-2-1-48 0,-1-2-16 0,1-3 0 0,-1-3-176 15,2-3 0-15,-2 0 0 0,2-5 0 16,1-3-480-16,-2-2-80 0,2-2-16 0,-3-2-17408 15</inkml:trace>
  <inkml:trace contextRef="#ctx0" brushRef="#br0" timeOffset="82399.6">27052 5320 35935 0,'-10'-7'1600'0,"3"1"320"0,1 3-1536 0,2 0-384 15,3 2 0-15,-1 1 0 0,2 0 640 0,-1-3 64 16,-1 0 16-16,0 0 0 16,5-3 48-16,2 0 0 0,3 0 0 0,6-1 0 0,2 0-592 0,5-2-176 15,5 3 0-15,4 0 0 16,2 2 0-16,3 1 0 0,2 3 0 0,0 0 0 15,0 0 0-15,0 3 0 0,0 1 0 0,0 1 0 0,2-1 0 0,-4 2 0 16,-2 0 0-16,-1 1 0 0,-1 2 0 0,-3 1 0 16,-1 0 0-16,-1 1 0 0,-2 3 0 0,-5-2 0 15,0 4 0-15,-3-1 0 0,-2 1 0 0,-4-2 0 16,-1 2 0-16,-2-1 0 0,-2 1 0 0,-3 0 0 16,-1-1 0-16,-1 1 0 0,-1 1 0 0,-1-2 0 0,-1-3 0 15,-3 0 0-15,-1 5 0 0,-2-1 0 0,-2 0 0 0,-2-1 0 16,-1 1 0-16,-4-3 0 0,0 2 0 0,-5-3 0 15,0 2 0-15,-3-2 0 0,-1 1 0 0,-2-1 0 16,3-2 0-16,-2-3 0 0,-2 2 0 0,1 0 0 16,-2-3 144-16,1 1-16 0,-1 0-128 0,-1-4 192 15,1 0-64-15,0-1-128 0,1-2 176 0,3 0-176 16,2-2 0-16,3-2 0 16,2-2 0-16,4-4 0 0,4 4-736 0,3-3-160 0,3-1-16 0,5 0-16816 15</inkml:trace>
  <inkml:trace contextRef="#ctx0" brushRef="#br0" timeOffset="82861.42">28469 5079 30399 0,'4'-12'1344'0,"-3"5"288"0,2 1-1312 0,-2 2-320 0,0 4 0 0,-1-2 0 0,1 2 928 0,-1-3 112 0,1 2 32 0,-1-4 0 0,-1 4-256 0,-2 1-48 0,-1 1-16 0,-4 4 0 0,0 1-592 0,-5 4-160 15,0 4 0-15,-3 0 0 0,-4 5 0 0,-1 1 0 0,-3 2 0 0,0 3 0 0,-4 3 464 0,-1 2 32 16,-1 7 0-16,0-2 0 16,1-1 64-16,-1 2 16 0,-1 4 0 0,0-1 0 15,3-2-208-15,-2 5-48 0,-3 8 0 0,1-3 0 0,3 1-64 0,2-1-32 16,3 0 0-16,3-2 0 0,4-5-224 0,4 0 0 15,4-3 0-15,3-2 0 0,3-4 0 0,3 1 0 16,3-4 0-16,3-2 0 0,3 1 0 0,2-4 0 16,1-1-144-16,2 0 144 15,2-3-512-15,0-3-16 0,4 0 0 0,-1-4-11760 16,1 1-2368 0</inkml:trace>
  <inkml:trace contextRef="#ctx0" brushRef="#br0" timeOffset="83840.53">28734 5515 19343 0,'-4'-2'1728'0,"2"2"-1392"0,0 0-336 0,2 2 0 0,0-2 448 0,0 0 0 0,-1 0 16 0,-3 1 0 0,1 2 944 0,-2-1 176 0,-1 2 32 0,-1-2 16 0,1 2-416 16,-2 0-96-16,-1 0-16 0,-1 0 0 0,-2 3-160 0,-2-4-48 0,-2 4 0 0,-1-1 0 0,-2 4-256 0,-2-2-64 16,-2 0-16-16,-2 2 0 0,-1-2 16 0,0 2 0 15,0-1 0-15,1 1 0 0,3-3-432 0,2 2-144 16,2-3 0-16,2 3 144 0,3-2-144 0,3 2 0 16,3-3 0-16,2 0 0 15,4 1 0-15,1 0 0 0,2-1 0 0,4-2 0 0,2 1 0 0,0-1 0 16,5 1 0-16,-1-1 0 0,3-1 0 0,0 0 0 15,2 0 0-15,2 0 0 0,-1 0 0 0,1 2 0 0,-1 0 0 16,1 1 0-16,-3 0 0 0,0 2 0 0,1 0 0 0,1 2 0 16,-2 0 0-16,-1 2 0 15,-2 3 0-15,-2-1 0 0,0 2 0 0,-3 0 0 0,-1 0-144 16,-3 1 144-16,0-1 0 0,-3 1 0 16,0-1 0-16,-1 0 0 0,-1-4 0 0,0 4-128 15,-1-3 128-15,-1 0 0 0,-2 2 0 0,-3-3 0 16,1 1 0-16,-3-1 0 0,-1-2 0 0,-1 2 0 0,-2-2 0 0,-1-2 0 15,-1 0 128-15,-1-2-128 0,-1 2 0 0,0-2 0 16,1-1 0-16,-2-1 0 0,2-2 0 0,-1 2-11312 16,0-4-2272-16</inkml:trace>
  <inkml:trace contextRef="#ctx0" brushRef="#br0" timeOffset="84209.08">29086 5090 10127 0,'-4'-4'448'0,"2"0"96"0,0 2-544 15,2 1 0-15,0 1 0 0,0 0 0 0,1 0 1296 0,0 0 160 0,1 1 16 0,1 1 16 0,2-1 1184 0,-5-1 224 0,0 0 48 0,17 15 16 0,-11-6-352 0,1 1-80 0,-1 2-16 0,-1 2 0 0,0 2-1120 0,0 0-240 0,0 1-32 0,-1 3-16 0,0-1-688 0,-1 3-144 16,-1-2-16-16,-2 1-16 0,1-2-240 0,-2 1 0 15,0-1 0-15,-3-1 0 0,0-3 0 0,0 1 0 16,-3 0 0-16,0 0 0 16,-1-1-656-16,1 1-32 0,1-5 0 0,-2 4-10704 15,0-1-2160-15</inkml:trace>
  <inkml:trace contextRef="#ctx0" brushRef="#br0" timeOffset="85159.5">29589 5050 22111 0,'-2'-6'1968'0,"-1"3"-1584"0,3 1-384 0,0 2 0 0,0 0 784 16,0 0 80-16,2-1 16 0,-4-2 0 0,2 3 464 0,2 0 112 0,-1 3 16 0,-1-3 0 0,0 0-992 0,6 28-192 0,-3-8-32 0,0 2-16 15,0 5 128-15,-1 2 16 0,1 7 16 0,-2 1 0 16,-1 1-192-16,-1 4-32 0,-2 1-16 0,0 2 0 16,-4 0 160-16,0 2 16 0,0 1 16 0,-3 1 0 15,-1-1-224-15,-1 2-128 16,0-4 128-16,-2-1-128 0,1 0 0 0,0-6 0 0,1 2 0 16,1-1 0-16,0-1 0 0,1 1 0 0,1-4 0 15,2-2 0-15,2-1 0 0,0 0 0 0,1-5-176 16,3-2-10128-16,1-1-2048 0</inkml:trace>
  <inkml:trace contextRef="#ctx0" brushRef="#br0" timeOffset="89444.73">30345 5500 25791 0,'-4'-3'2304'0,"2"-1"-1856"0,2 4-448 0,0 0 0 0,1 0 448 0,-1-3 0 0,-1 3 0 0,-2-3 0 0,0 0 32 0,-4-1 0 0,0 2 0 0,-3 2 0 0,0 2 224 0,-2 2 32 16,-2 2 16-16,1 1 0 15,-3-1-272-15,-2 4-48 0,1-2-16 0,-2 2 0 16,1 0-416-16,-2 2 128 0,0-2-128 0,-1 3 0 0,4-3 608 0,0-1 32 15,1 3 16-15,1-5 0 0,2 2-16 0,2-3-16 16,4 0 0-16,2-2 0 0,1-2-432 0,2 2-64 16,0-4-128-16,1 4 176 0,1-2-176 0,0-2 0 15,1 4 0-15,-1-4 0 0,2 2 0 0,-1 2 0 16,0 0 0-16,2 1 0 0,-2 0 0 0,3 0 0 0,-1 1-144 0,2 0 144 16,1-2-208-16,3 2 16 0,2 0 0 15,2 0 0-15,0 0-144 0,2-1-32 0,2 4 0 0,1-3 0 16,-1-2 368-16,1 1 0 15,2 2 0-15,1-1 0 0,0 3 0 0,-1-3 0 0,0 4 0 0,-3-2 0 16,-1 3 0-16,-3-1 0 0,-2-1 0 0,-3 0 0 16,1 2 0-16,-2 0 0 0,0-1 0 0,0 3 0 0,-1-3 0 15,-1 2 0-15,1 1 0 0,1 2 0 0,-2-1-144 0,-2 1 144 16,0 1 0-16,-2 0 0 0,-2-1 0 16,-2 1-128-16,0-4 128 15,-2 2 0-15,-3 1 0 0,0-4 0 0,-2 1 0 0,-2 0 0 16,0-3 0-16,-3 1 0 0,-1 0 0 0,0-4 0 15,0 3-1008 1,-1-4-144-16,1 1-16 0,1-1-16 0,0-1-1104 0,1-2-208 0,2 2-64 16,1-4-5280-16,-1 2-1056 0</inkml:trace>
  <inkml:trace contextRef="#ctx0" brushRef="#br0" timeOffset="90030.28">30623 6002 18431 0,'-2'0'1632'0,"-1"0"-1312"0,2 0-320 0,1 0 0 0,1 0 1824 0,2 0 288 0,-1 3 64 0,1-3 16 0,2 3-688 0,1-1-144 0,2 3-16 0,1-2-16 0,1 4-512 0,-3 1-112 0,1 0 0 0,-4 0-16 0,-1 5-432 0,-2-2-96 0,-2 4-16 0,-1 3 0 0,-3-1 176 0,-1 4 48 16,-2 4 0-16,0-3 0 0,-2 4-368 0,-1-3-256 31,1-5 32-31,-1 1 16 0,-3 1-288 0,-1-2-48 0,0-2-16 0,0 0 0 0,2-1 560 16,-1-1 0-16,2-2 160 0,1-3-32 0,1 1-320 0,1-4-64 15,2 0-16-15,1 0-14160 16</inkml:trace>
  <inkml:trace contextRef="#ctx0" brushRef="#br0" timeOffset="90773.4">31400 5633 4607 0,'-3'-4'400'0,"1"1"-400"0,1 1 0 0,-1 1 0 0,1 1 4496 0,1 0 816 16,0 0 176-16,-1-3 16 0,0 1-3712 0,-2-2-768 16,-1 0-128-16,-1 1-48 0,1-2-48 0,-4 1-16 15,1 0 0-15,-3-1 0 0,0 4-192 0,-1-3-32 16,-4 2-16-16,0 2 0 0,-2 0 224 0,-1 0 64 15,1 4 0-15,-3-1 0 0,1 3-144 0,-2 3-32 16,-2 3 0-16,0 2 0 0,-1 2-384 0,0 3-80 0,-1 3 0 0,0 3-16 16,2-1 0-16,0 2 0 0,2 0 0 0,2-1 0 15,0 1 16-15,2-2 16 0,2-1 0 0,4-2 0 16,2-1-208-16,3-5 0 0,3-2 128 0,2 0-128 16,2-5 0-16,3 0 0 0,2 0 0 0,2-4 0 15,2-4-144-15,2 0-32 0,3-2 0 0,2-2 0 16,2 0-64-16,-1-2-16 0,3-3 0 0,-2 2 0 0,-2 1 112 0,-1-4 16 15,2 4 0-15,-2-3 0 0,-3 0 128 0,0 2 0 16,-1-3 0-16,-2 1 0 0,0 0 464 0,-3-1 128 16,2-3 32-16,-3 1 0 0,0-2-336 0,0-1-64 15,1-1-16-15,-3-2 0 0,1-2-208 0,0 1 0 16,0 1 0-16,-1-2 0 0,0 4 0 0,-2-1 0 16,2 6 0-16,-3-1 0 0,0 5 0 0,1 1 0 15,-1 2 0-15,-1 4 0 0,1 0 0 0,-1 4 0 16,0 2 0-16,0 1 0 15,0 2 0-15,0 4 192 0,1 0-48 0,1 3-16 0,-1 3 80 0,1-1 16 16,1 5 0-16,0-4 0 0,2 5 16 0,2-2 0 16,0 0 0-16,3 1 0 0,0 0-48 0,1-2-16 15,1 1 0-15,-1-2 0 0,1-1-176 0,-3-1 0 16,1 1 0-16,-1-6 0 16,-2 2-448-16,1-2-80 0,-2-3-16 0,1-1 0 15,0 0-1552-15,-1-4-304 0</inkml:trace>
  <inkml:trace contextRef="#ctx0" brushRef="#br0" timeOffset="91327.68">31066 4915 22111 0,'-3'-3'1968'0,"2"-1"-1584"0,2-1-384 0,2 4 0 15,-1-2 1088-15,2 3 144 0,0-2 32 0,1 1 0 0,5-2 432 0,2-1 96 0,3 1 0 0,0 0 16 0,-1-1-432 0,-1 4-96 0,-2 0 0 0,-1 0-16 16,-1 4-624 0,-1-1-112-16,0 2-16 0,2 1-16 0,-2 2-208 0,3 5-32 0,0-1-16 0,3 4 0 0,1 3-48 0,2-2-16 15,2 4 0-15,2 1 0 0,2 1-176 0,4 1 0 16,6 6 144-16,2 1-144 0,5 5 128 0,2 1-128 15,-1 0 128-15,-2 1-128 0,2 1 0 0,-2 1 128 16,-1 1-128-16,-3 0 0 0,-5-1 128 0,-4-1-128 16,-3 0 160-16,-5-1-160 0,-2-1 224 0,-3 3-48 15,-3 0-16-15,-3 4 0 0,-1-4-160 0,-1 5 128 16,-1-7-128-16,-3 1 128 0,0-2-128 0,1-3 0 16,-2 2 0-16,0-1 0 15,0-1 0-15,0-1 0 0,0 0 0 0,-2-3 0 0,0 1 0 16,-2-5 0-16,-2 2 0 0,0-1 0 15,-3-1 0-15,-2-4 0 0,-1 1 0 0,-2-1 0 16,-3 0-352-16,-3-1-48 0,-1-1-16 0,-1-1 0 16,2-7-1248-16,-1 0-240 0</inkml:trace>
  <inkml:trace contextRef="#ctx0" brushRef="#br1" timeOffset="101956.6">11403 9130 10127 0,'-4'2'896'0,"0"-2"-704"0,0 0-192 0,2-2 0 0,-1 2 320 0,-1 0 16 0,-3 0 16 0,-5 2 0 0,-6-2-352 0,-4 0-160 0,-1 0 16 0,-2-2 0 0,0 0-176 0,2 2-48 0,2-2 0 0,0-2 0 0,1 2 144 0,1-2 32 0,1 0 0 0,-1-1 0 16,1 2 544-16,-1-1 112 16,1 1 32-16,-1 1 0 0,0 1 336 0,1-3 80 15,-2 2 16-15,2-1 0 0,-1 3 160 0,0 0 48 16,-2 3 0-16,2-2 0 0,0 1-592 0,-1 1-112 0,-2 0-32 0,-1 0 0 16,-1 3-240-16,2 0-160 0,2-2 192 15,0 2-192-15,2-2 0 0,0 0 0 0,0-2 0 0,1 2 0 16,-1 1 0-16,3-2 0 0,3-1 0 0,0 0 0 15,1-2 160-15,2 0 32 0,1 0 0 16,5-4 0-16,0 1 1072 0,3-3 208 0,1 1 64 0,3-2 0 16,2 0-80-16,2 1-16 0,2 0 0 0,0-3 0 0,2 3-640 0,0 1-128 15,3 0-32-15,-1 4 0 0,-1-2-384 0,1 0-96 16,0 3-16-16,-1 0 0 0,1 1-144 0,1 1 0 16,1 1-160-16,0 0 160 0,0 0 0 0,2-3 0 15,1 4-128-15,1-3 128 16,0 0 0-16,2-1 0 0,2 0 0 0,5-1 0 0,-1 0 448 15,3-3 96-15,3-2 16 0,0 0 0 16,-2 1 208-16,2-2 64 0,0 2 0 0,2-1 0 0,1 0-320 0,-4 1-48 16,-6 4-16-16,-4-4 0 0,1 4-128 0,0-2-16 15,1 2-16-15,-1 2 0 0,0 2-144 0,-1-2-16 16,-1 1-128-16,-2 5 192 0,0-4-192 0,-1 3 0 16,0 1 0-16,-1-1 0 0,1 0 0 0,-2 0 0 15,1-2 0-15,-2 1 0 0,2 0 0 0,1 0 0 16,-1-5 0-16,2 3 0 0,-1-3 288 0,0 3 16 15,4-3 0-15,-2 0 0 0,-2 0 48 0,3-3 16 0,0 3 0 0,0-2 0 16,2 1-96-16,-1-2-16 16,1 1 0-16,-1 1 0 0,2-3-128 0,-3 4-128 0,3-3 192 0,-5 3-192 15,-2-2 0-15,2 2 0 0,5-1 0 0,-1 1 0 16,2 0 0-16,-1 0 0 0,0 0 0 0,1 1 0 16,0-1 0-16,0 0 0 15,3-1 0-15,-1 1 0 0,-6 0 0 0,1 0 0 16,2 0 0-16,1 0 0 0,0-3 0 0,-1 0 0 15,1 0 0-15,0 1 0 0,0 0 0 0,-2-1 0 16,0 0 0-16,-1-1 0 0,1 2 0 0,1-1 0 0,-6 2 0 16,0 1 0-16,1-2 0 0,-3 2 0 0,1 0 0 0,-3 0 0 15,-4 2 0-15,1-2 0 0,-4 4 0 0,1-4 0 32,-2 2-480-32,-1 2 0 0,-1-3 0 0,-2 1 0 0,-1-1 96 0,0-1 0 0,-1 2 16 0,-1 0 0 15,-1 0 224-15,-1-2 144 0,0 3-192 0,-1-3 192 16,0 0 0-16,3 0 0 0,0 0 0 0,0 0 0 0,-19 6 192 15,14-5 0-15,-1 1 0 0,-1 1 0 0,0 1 16 16,0-3 0-16,1 1 0 0,0 1 0 0,-1-2-208 0,1 1 176 16,1 1-176-16,2-2 160 0,-1 2-160 15,1-3 0-15,1 2 0 0,2-2 0 0,-1 0-144 16,1 0 144-16,0 0-192 0,1 0 192 0,0 0-128 16,2 0 128-16,-3 0 0 0,0 0 0 0,0 0 0 15,0 0 0-15,19 4 0 0,-12-4 0 0,-1 2 0 0,1-2 0 16,1 0 0-16,-1 0 0 0,1 0 0 0,-1 2 0 15,-1-2 144-15,0 2-144 0,-1-2 128 0,-1 0-128 16,1 0 128-16,-1 0-128 0,-2 1 0 0,1-1 0 16,0 0 0-16,0 0 0 0,2 0 128 0,-2 0-128 15,2-1 128-15,2 1-128 0,-1-2 0 0,1 0 0 16,1 0 0-16,1-1 0 0,1 2 0 0,3-4 0 0,-1 4 0 16,0-5 0-16,2 2 0 0,1-1 0 15,-2 1 0-15,0 1 0 0,-2-2 0 0,-1 1 0 0,0 0 0 0,-2 2 0 16,0 1 0-16,-3-1 0 0,-2 1 128 0,0 1-128 15,-1-2 0-15,-2 0 0 0,0 2 0 0,-1 0 128 16,0 0-128-16,-2 0 0 0,1-2 0 16,0 2 0-16,-2-3 0 0,4 3 0 0,0 0 0 15,0 0 0-15,-20-6 0 0,15 5 0 0,0-1 144 0,0 2-144 0,-1-3 0 0,-1 3 128 16,3-1-128-16,-1 1 0 0,0 0 0 0,-1 0 0 16,0 0 0-16,-3 0 0 0,2 1 0 0,-3 2 0 15,1-1 0-15,-2-2 0 16,0 1 0-16,-3 2 0 0,-1-1 0 0,-1-1 0 15,-2-1 0-15,-1 3 0 0,3-3 0 0,1 2-128 16,0-2 128-16,-1-2 0 0,0-1 0 0,0 2 0 0,0-4 0 16,1 2-128-16,3-1 128 0,0-2-128 15,-1 2 128-15,0 2 0 0,-2-5 160 0,-1 4-160 0,1 0 144 16,-3-1-144-16,1 1 128 0,-3 1-128 0,2 1 0 0,-3 1 0 16,-1 0 0-16,-1 1 0 0,2 1 0 0,2 1 0 15,-1-3 0-15,0 2 0 0,1 0-160 0,2-2-16 16,0 3 0-16,-1-3 0 0,0 1-64 0,-2 1-16 15,-2-2 0-15,-2 3 0 0,2-3 256 0,1 1-176 0,-1-1 176 16,0 3-160-16,-1-3 160 0,0 2 0 0,2-2 0 0,0 0 0 16,1 1 0-1,-2-1 0-15,-1 0 0 0,6 0 0 0,2 0 0 0,-1-1 0 0,-2 1 0 0,-5-2 0 16,1 2 0-16,-1-4 144 16,2 1-144-16,-2 0 0 0,4 3 0 0,-2-3 0 15,1 3 0-15,0 0 0 0,-1 0 0 0,0 0 0 0,1 0 0 0,-1-2 0 0,0 2 0 0,1 0 0 16,1 2 0-1,0-2 0-15,2 3 0 0,-3-3 0 16,-1 0 0-16,0 0 0 0,0 0 0 0,0-3 0 0,1 3 0 0,-2 0-144 0,0-2 144 16,-1 0 0-16,2 2 0 0,-1-2 0 15,0 1 0-15,0 1 0 0,0-2 0 0,3 2 0 16,-2 2 0-16,0-1 0 0,-3 1 0 0,-1 2 0 16,3 0 0-16,-1 1 0 0,2-1 0 0,1-2 0 15,-1 2 0-15,-1-1 0 0,-1 4 0 0,1-5 0 16,4 2-192-16,-2-1 64 0,0 0 0 0,-1-1 0 0,0 2-144 0,2-1-32 15,6 0 0-15,-3-3 0 0,-2 2 160 0,-1 0 144 16,-1-2-208-16,-1 0 80 0,3 0-32 0,4 0 0 16,1 0 0-16,0 0 0 15,-1-2-96-15,-1 0 0 0,2-1-16 0,-1 0 0 0,2-1 0 0,-1-1 0 16,2 2 0-16,0-1 0 0,0 2 272 0,0-2 0 16,0-1 0-16,1 1 0 0,1 3 0 0,2-1 0 15,-1-1 128-15,1 3-128 0,1-1 0 0,1 1 0 0,0 0 0 0,2 1 0 16,1 2 0-1,-1-3 0-15,2 2 0 0,0-2 0 0,1 1-448 16,0-1-96-16,1 0-16 0,2 0 0 0,-2 0-240 16,1 0-48-16,-2 0-16 0,0 0 0 0,0 0 640 0,0 0 224 0,0 0-144 15,0 0 144-15,0 0 0 0,21 3 0 0,-16-3 0 0,-1 1 0 16,2 0 176-16,0-1 16 0,2 1 0 16,-1 2 0-16,2-3-16 0,1 0 0 0,1 0 0 15,1 1 0-15,2 2 0 0,-1-1 0 0,2-1 0 16,0 2 0-16,-1-1-48 0,-1 2 0 0,2 0 0 0,0-1 0 15,2 0-128-15,-1 1 0 0,2 1 0 0,-1-2 0 16,2 0 0-16,0-3 0 16,2 3 0-16,-1-3 0 0,-1 0 0 0,3 0 128 0,5 0-128 0,2 0 128 0,0 0 64 0,2 0 0 15,1-2 0-15,0 4 0 0,1-2-64 0,-1 3-128 32,-3-3 192-32,1 1-64 0,-1 3-128 0,0 1 0 0,5-2 0 0,-2 0 0 0,-3 1 0 0,1-2 0 15,2-1 0-15,2-1 0 0,0 0 0 0,2-1 0 16,0 1 0-16,0-2 0 15,0-1 288-15,0 2-32 0,-1 1 0 0,-1-3 0 16,-2 3 208-16,0 0 48 0,2-2 0 0,-1 1 0 16,-1 1-208-16,-1-3-48 0,2 2 0 0,-3-1 0 0,-6 2-256 0,2-4 0 15,2 1 0-15,3 1 0 0,0-2 0 0,1 2 0 16,0-2 0-16,-2 0 0 16,-2 1 0-16,2 0 0 0,0-1 0 0,-2-2 0 0,-1 4 0 15,0-2 0-15,2-1 128 0,-2 1-128 0,-1 1 0 16,-4-1 0-16,-3 4 0 0,2-2 0 0,0-1 0 0,0 2 0 15,1 1 0-15,-2 0 0 0,-3 1 0 16,1 2 0-16,-4-3 0 0,0 2 0 0,-3 2 0 0,0-3 0 16,-1 1 0-16,-1 1 0 0,-1-2-160 15,0 2 160-15,1-3-160 0,-1 0 160 0,0 0-320 0,0 0 16 16,1 0 16-16,1-4 0 0,-2 4 288 0,2-4 0 16,1 2 0-16,2-2 0 0,-1-1-272 0,-1 1 48 15,2 1 16-15,-3 0 0 16,0 1-320-16,-2 0-64 0,0 0-16 0,-2 2 0 0,0 0 256 0,-2 2 48 15,-1-2 16-15,0 4 0 0,-2-4 32 0,0 3 16 16,1 0 0-16,-1 0 0 16,-1 3-656-16,1-2-128 0,1-2-16 0,0 2-13056 0</inkml:trace>
  <inkml:trace contextRef="#ctx0" brushRef="#br1" timeOffset="108023.43">18036 9135 4607 0,'-7'-5'400'0,"2"1"-400"0,0 0 0 0,1 2 0 15,2 2 2480-15,1 0 400 0,-2 0 96 0,-2-3 16 0,-2 2-2192 0,-4-1-432 0,-3 0-96 0,-3 0-16 16,1-1-560-16,0 3-112 0,-1 3-32 0,0-3 0 0,2 0 272 0,1 2 176 0,0-2-208 0,2 0 80 0,2 0 400 0,2 0 96 16,1-2 16-16,2-2 0 0,1 2 1152 0,2-2 224 0,0 1 48 15,2-3 16-15,2 3 192 0,-2-4 32 0,2 1 16 0,-2 0 0 16,1 2-672-16,-1-1-144 0,0 2-32 0,-1-1 0 31,0 0-192-31,0 4-32 0,-1-2-16 0,0-1 0 0,1 3-336 16,0-1-80-16,-1 1-16 0,2 0 0 15,0 1-96-15,2-1-32 0,0 3 0 0,2-3 0 0,2 2-144 0,0-1-16 16,4 2-16-16,1-3 0 0,4-3-240 0,1 2 144 0,1-1-144 0,2-1 128 16,2 0 64-16,1-1 0 0,2 0 0 0,0-1 0 15,4 2-64-15,0-4 0 16,-1 4 0-16,-1 0 0 0,0 3-128 0,-2-2 0 0,-3 2 0 0,1-2 0 15,0 4 0-15,-2-2 0 0,-3 2 0 0,2 1 0 0,1-2 0 0,1 4 0 16,1-4 0-16,-2 4 0 16,-1-1 0-16,2-2 0 0,4 2 0 0,2 0 0 15,-1-2 0-15,3 2 0 0,4-2 0 0,2-1 0 0,2 2 0 16,1-3 192-16,1 0-192 0,-4-3 192 16,-5 2 32-16,2-1 16 0,4-2 0 0,-2 2 0 15,-11-2-32-15,2 1 0 0,2 1 0 0,1 1 0 0,0-3-64 16,-4 4-16-1,-3 0 0-15,-2 0 0 0,-1 0-128 0,0 0 160 16,-2 0-160-16,0 1 160 0,0 2-160 0,0-3 0 16,0 0 0-16,1 1-176 0,2-1 176 0,1 1 0 0,1-1 0 15,1-1 0-15,-1 1 0 0,3-1 0 0,2 1 0 0,-1-3 0 16,1 2 0-16,-1 1 0 0,1-2 0 0,-1 2 128 16,-3 0-128-16,0-3 0 0,-1 6-128 0,-2-3 128 15,-3 0 0-15,0 2 0 0,-1-1 0 0,0 3 0 16,-3-2 0-16,-1 2 0 0,2-1 0 0,-2 0 128 15,1 2 0-15,2-4 16 0,1 4 0 0,2-1 0 16,3-3 0-16,2 2 0 0,0-1 0 0,4-2 0 16,3 0-144-16,3 0 0 0,1 0 0 0,-1 0 0 15,-2-2 0-15,0 1 0 0,2-1 0 0,-3 1 0 16,-1-3 0-16,-6 2-176 0,-3-1 176 0,-2 2-128 16,-2-1 128-16,-3 2 0 0,-1 0 0 0,-3 0 0 15,-2 0 0-15,-3 0 0 0,0 0 0 0,-2 2 0 16,0-2 0-16,-1 0 0 0,2 1 0 0,0-1 0 0,-1 3 176 15,3-3 16-15,0 0 0 0,1-3 0 0,2 3-192 0,1-1 0 16,-1 1 0-16,2-2 0 0,-1 2 0 0,1-4 0 16,-2 2 0-16,2-1 0 0,0 2 0 0,-1 1 0 15,0-3 0-15,-1 2 0 0,-1 1 0 0,1-1 0 16,-3 0 0-16,1 1 0 0,-1 0 0 0,-1 0 0 16,-1 0 0-16,-1 1 0 0,1-1 0 0,-4 1 0 15,2 0 0-15,-2 2 0 16,-1-2-832-16,0 4-256 0</inkml:trace>
  <inkml:trace contextRef="#ctx0" brushRef="#br1" timeOffset="113924.68">26846 8111 14735 0,'2'0'1312'0,"-1"-3"-1056"0,0 3-256 0,-1 0 0 0,2 0 1472 16,-1 0 256-16,0 0 32 0,2 0 16 0,0 3 272 0,2-2 64 0,0 4 16 0,-1-1 0 0,1 2-1088 0,-1 1-208 0,1 4-64 15,-2 2 0-15,1-2-576 0,0 6-192 0,2 3 128 0,-1 2-128 0,-1 7 0 0,-2-1-144 0,-1 7 16 0,-1 2 0 0,-2 2 128 0,-1 5 0 16,-2 0 0-16,-1 1 0 0,0 2 0 16,0-3-128-16,0 1 128 15,1-5 0-15,0-2 0 0,2-4 0 0,1-5 0 16,1-1 0-16,1-6-160 0,1-2 0 0,0-1 0 0,1-7-13536 0</inkml:trace>
  <inkml:trace contextRef="#ctx0" brushRef="#br1" timeOffset="114552.34">26581 8117 1839 0,'4'-3'160'0,"-3"1"-160"15,1 1 0-15,0 1 0 16,-1-3 1168-16,0 2 208 16,0 1 32-16,2-3 16 0,2 0 1312 0,0-3 256 0,2-1 48 0,2-2 16 0,-1 0 112 0,2-1 32 0,1 1 0 0,1 2 0 31,0-2-1504-31,0-1-288 0,2 4-64 0,1-4-16 15,1 4-928-15,0-3-176 0,0 3-32 0,0 0-16 0,0 0 112 0,1 0 32 16,1 2 0-16,-1 0 0 0,0-2-320 0,2 2 0 16,2 2 0-16,0-4 0 0,0 2 0 0,-3 0 0 15,0 2 0-15,-1 2 0 16,4-3 0-16,-1 6 0 0,-2-3 0 0,-1 2 0 16,-1 3 0-16,-4 1 0 0,-1 3 0 0,-2 0 0 15,-3 1 0-15,-1-3 0 0,-1 4 0 0,-2-1 0 16,2 2 0-16,-4-2 0 0,0 3-128 0,-1 0 128 15,-2 2 0-15,1-1 0 0,-3 1 0 0,0-2 0 0,-1 2 0 16,-1 1 0-16,0-4-128 0,-2 2 128 0,2 1 0 0,-2-4 0 16,1 1 0-16,-1 0 0 0,-2 1 0 0,0 0 0 15,-2-4 0-15,1 1 0 0,0 1 0 0,-2-3 0 16,-1 1 0-16,0-3 0 0,0 0 0 0,1 1 0 16,-1-1 0-16,-1 1 0 0,1-1 0 0,0-2 0 15,1 2 0-15,0-3 0 0,-1 0-144 0,0 1 144 0,-2-2-128 16,-2 1 128-1,0-3-1904-15,1-3-288 0</inkml:trace>
  <inkml:trace contextRef="#ctx0" brushRef="#br1" timeOffset="115435.83">27908 7799 2751 0,'2'-4'256'0,"-2"3"-256"0,0-1 0 16,0-1 0-16,0 3 2288 0,0 0 400 0,0 0 96 0,-1-1 16 0,0 1 80 0,-2 0 0 0,0 0 16 0,3 0 0 0,0 0-368 0,-19 6-80 0,10-2-16 0,-1 2 0 0,-1 0-1440 0,0 0-288 15,-1 4-64-15,-2-2-16 0,2 0-496 0,-3 2-128 0,1 3 0 0,0-1 0 16,-1-2 0-16,0 5 0 15,0-2 0-15,-1 2 0 0,1 1 0 0,-1 0-160 0,0 7 160 0,-1 1 0 16,-2 2 0 0,-1 5 0-16,1 4 0 0,-4 3 0 0,1 3 0 0,1 1 224 15,0 2-16-15,2 0 0 0,5-3 352 0,1-3 64 0,5 3 16 0,3-5 0 0,5 1-416 0,3-3-80 16,5-2-16-16,2 1 0 0,2-2-128 0,4-3 0 16,3 0 0-16,-1-2-176 0,4 2 48 0,-1-2 0 31,2-2 0-31,0-1 0 0,1 0-1872 0,-1 2-368 0</inkml:trace>
  <inkml:trace contextRef="#ctx0" brushRef="#br1" timeOffset="116196.59">26728 7873 14735 0,'-2'0'1312'0,"0"0"-1056"15,4 0-256-15,-2 0 0 0,1 0 0 0,0-2-272 0,-1 2 48 0,1-3 16 0,1 2 80 0,-1-4 128 0,1 4-208 0,1-5 80 0,0 2 128 0,1-1-192 0,1 1 192 0,0-2-192 0,1-1 320 0,2 1 48 16,0-1 16-16,0 1 0 0,0 0 1120 0,0 0 224 16,0 0 64-16,0 2 0 0,-1-2-128 0,-1 1 0 15,3 1-16-15,-3 0 0 0,0 1-304 0,3-4-64 16,0 3-16-16,-1-3 0 0,1 1-608 0,1-1-112 15,0 1-32-15,1-3 0 0,-1 1 0 0,1-1 0 0,-1 0 0 16,0-1 0-16,0 0-112 0,-2 1-16 0,1 2-16 0,-3-2 0 16,0 6 80-16,-1-3 32 0,-1 3 0 0,-1 3 0 15,0 0 48-15,-2 3 16 0,1 0 0 0,0 3 0 16,-1 1-112-16,1 0-32 0,0 2 0 16,2-3 0-16,1 4 400 0,0 0 80 0,0 1 16 0,1-1 0 15,0 2-272-15,0-2-48 0,2 2-16 0,-2 1 0 16,0 0-368-16,1 2 128 0,2-4-128 0,-2 2 0 0,1-2 0 15,-1-1 0-15,1 0 0 0,0-4-11520 16,0 1-2208-16</inkml:trace>
  <inkml:trace contextRef="#ctx0" brushRef="#br1" timeOffset="119827.74">28343 8216 6447 0,'-2'0'576'0,"0"0"-576"0,2 0 0 0,0-1 0 0,0 1 432 0,0 0-32 0,2 0 0 0,-2 0 0 0,1-3 176 0,1 3 48 0,1-2 0 0,-3 2 0 0,0 0 656 15,0 0 144-15,0 0 32 0,15-14 0 0,-13 10 256 0,0 2 48 0,1-2 16 0,-2 2 0 0,0-2 256 16,1-1 48 0,-1 1 16-16,-1 1 0 0,0-4-144 0,0 4-32 15,0-4 0-15,-1 1 0 0,1 1-1008 0,-2-1-208 0,1 1-32 0,0-1-16 16,-2 0-528-16,1-3-128 0,0 2 0 0,-2 1 0 15,1-3 0-15,0 2 0 0,-2 0 0 0,0-1 0 16,0 1 336-16,-3 0 48 0,1-2 0 0,-2 3 0 16,-1 3-240-16,-2-2-144 0,1 3 192 0,-1 0-192 15,-1 2 128-15,1 2-128 0,-3 0 0 0,-1 3 0 0,1 1 192 0,-1 0-192 16,0 0 192-16,0 1-192 0,1 3 0 0,-1 2 0 16,1-3 0-16,1 4 0 0,1 0 128 0,1 0-128 15,0-1 192-15,1 2-192 0,1 4 256 0,-1 1-64 16,1-1-16-16,0 2 0 0,2 1-176 15,0 1 160-15,1-2-160 0,1 2 160 0,1 1-16 0,-1-2 0 0,1 1 0 0,0 0 0 16,1 1-144-16,0-4 160 0,2 4-160 0,-1-2 160 16,3-2-160-16,2 0 192 0,0-1-192 0,2 2 192 31,1-1-192-31,1-3 0 0,1 0 0 0,2-1 0 16,0-2 0-16,2 0 0 0,0-3 0 0,3-2 0 15,0 2 0-15,1-4 0 0,4 2 0 0,-2-2 128 0,0 0-128 0,2-1 0 16,-2-1 0-16,2-2 0 0,-2 2-128 0,0 0-64 15,1-4-16-15,-3 2 0 16,1-2-800-16,-2 0-144 16,1 0-48-16,-1-2-16496 0</inkml:trace>
  <inkml:trace contextRef="#ctx0" brushRef="#br1" timeOffset="120804.8">28908 7827 16575 0,'-2'0'1472'0,"0"0"-1168"16,2 0-304-16,0 0 0 0,2-1 224 0,-2 1-16 0,0 0 0 0,1-3 0 0,-1 0 688 0,0-1 128 0,1 2 16 0,-1 2 16 0,0 0-48 0,0 0-16 0,0 0 0 0,0 0 0 0,0 0-48 15,0 0-16-15,0 0 0 0,0 0 0 0,0 0 144 16,12 18 16-16,-12-1 16 0,-1-1 0 0,0 6-256 0,0 4-48 15,0 5-16-15,-2 3 0 0,2 3-432 0,0 3-96 16,1 3 0-16,-2 4-16 16,0 4 240-16,2-3 48 0,-1 2 16 15,-2-2 0-15,2-4-320 0,-2 0-64 16,2-3-16-16,-1-3 0 0,-1 3-144 0,1-3 0 0,-2-2 0 0,-1 1 0 0,0-1 0 0,-1 1 0 16,0 0 0-16,-2-2 0 15,1-3-336-15,0-3 48 0,-1-1 16 0,2-6 0 16,2-4-1504-1,1-1-288-15,1-8-64 0,4-2-12192 0</inkml:trace>
  <inkml:trace contextRef="#ctx0" brushRef="#br1" timeOffset="121807.53">29545 8029 18431 0,'0'3'1632'0,"-1"-2"-1312"0,-1 4-320 0,2-4 0 0,0 4 1120 0,0-1 160 0,0 2 16 0,0 1 16 0,0 8 544 16,-1 1 96-16,0 0 32 0,1 3 0 0,-1-1-912 0,0 1-176 0,1 3-48 0,-2 0 0 0,1 4-272 0,0 0-64 0,0 5-16 0,-1-2 0 15,1 2-128-15,0 1-32 16,0-1 0-16,1 1 0 0,0-4-336 0,0 2 0 16,0 1 0-16,1-5 0 0,0 1 0 0,2-4 0 15,-1-1 0-15,1-4-128 16,1-2-1168-16,0-3-240 0,1-4-32 0,-1 0-12896 15</inkml:trace>
  <inkml:trace contextRef="#ctx0" brushRef="#br1" timeOffset="122443.5">29445 8001 31327 0,'-8'-8'1392'0,"3"6"272"0,0-2-1328 0,3 2-336 0,2-1 0 0,0 3 0 16,0 0 1344-16,0-1 208 0,0-2 48 0,1 0 0 0,0-2-560 0,4 0-96 0,0 2-32 0,3 0 0 15,2 0-704-15,1-1-208 16,2 4 0-16,3-2 128 0,3 2-128 0,1 0 0 0,2 2 0 15,2-2 0-15,0 2 128 0,2 0 0 16,5 2 0-16,-1 1 0 0,0-2-128 0,-1 1 128 0,0-1-128 0,-5-2 128 16,-1 4-128-16,-6-4 0 15,-1 2 0-15,-4-1 0 0,-1 2 0 0,-3-2 0 0,-2 2 0 0,-2 0 0 16,-3-2 0-16,-1 4 0 0,-4 0 0 0,-1 1 0 16,-1 3 0-16,-2-3 0 15,-5 4 0-15,1 0 0 0,-3 0 0 0,-1 3 0 16,0-2 0-16,-1 1 0 0,-1-1 0 0,1-1 0 0,1 0 0 0,1-1 0 0,1-1 0 0,2 1 0 31,0-3 0-31,-1 2 0 0,3-3 0 0,2 0 0 16,0 0 0-16,1 1-128 0,2-4 128 0,1 1 0 0,3 0 0 0,1 1 0 0,2-2 0 0,3 0 0 15,0 1 0-15,2-4 0 0,1 2 0 0,1-1 0 32,2 2 0-32,1-3 0 0,2 1-128 0,0 1 128 15,0 1-128-15,1 1 128 0,0-2-384 0,-1 4 0 0,-2 0 0 16,-2-1 0-16,0 4 128 0,-3 0 16 0,-1-2 16 0,-1 2 0 15,-1 1 224-15,-1-2 0 0,-1 2 0 0,-1 3 0 16,1-4 0-16,-2 1 0 0,0 3 0 16,0-1 0-16,0 0 0 0,-2-2 0 0,1 3 0 15,-1-1 0-15,-2-1 0 0,-1 0 0 0,0 0 0 16,-2 1 0-16,-1-3 0 0,1 4 0 0,-2-3 128 16,0-3-128-16,0 2 224 0,-3 1-16 0,1-2 0 0,-1 2 0 15,-2-1 32-15,1 1 0 0,-1-3 0 0,0 2 0 16,1-3-240-16,-2 0 0 0,1 0 0 0,-2-2 0 15,2-1-224-15,-1-2-32 0,1 1-16 0,0-2 0 16,-2 0-2288-16,0-3-464 0</inkml:trace>
  <inkml:trace contextRef="#ctx0" brushRef="#br1" timeOffset="122882.42">30119 8578 23951 0,'-3'0'1056'0,"2"0"224"0,1 0-1024 0,0 0-256 0,1 0 0 0,0 0 0 0,1 1 304 0,0 2 0 0,1 1 0 0,2-1 0 0,1 2 624 0,0 3 128 0,0 0 32 0,-1 2 0 0,0-1-640 0,-1 2-112 0,-2 1-16 0,-1 1-16 0,1 3-304 0,-2 0 0 16,0 1 0-16,-3 3 0 0,-1-2-160 0,-2 5 160 15,-2-3-160-15,-3 2 160 16,-3-1-640-16,-1 1-48 0,-3 0 0 0,-2-3 0 16,-1-1-272-16,0 2-64 0,-2-4-16 0,2-3-6384 0,3-1-1264 15</inkml:trace>
  <inkml:trace contextRef="#ctx0" brushRef="#br1" timeOffset="123163.81">30389 8417 30399 0,'-1'-2'1344'0,"0"1"288"0,1 1-1312 0,0 0-320 0,1 0 0 0,0 0 0 16,2 0-288-16,1 0-128 0,-1 0-32 0,4-3 0 16,0 3-1520-16,0-2-304 0,1 0-64 0,-1 0-16 31,1 2-368-31,-3-4-80 0,0 2-16 0,-2 2 0 0</inkml:trace>
  <inkml:trace contextRef="#ctx0" brushRef="#br1" timeOffset="123621.57">30461 8411 4607 0,'0'0'400'0,"0"0"-400"0,0 0 0 0,0 0 0 0,1 0 2256 16,1 3 368-16,-1-2 80 0,0 1 16 0,3 0 608 0,-2 0 128 15,2-2 32-15,0 0 0 0,1 0-1120 0,-2 0-208 0,2-2-48 0,-1 0-16 32,1 0-752-32,1 1-160 0,-1-2-32 0,0 1 0 0,0 0-832 15,-1 2-160-15,2-2-32 0,-1 2-128 0,0 0 0 0,1-2 0 16,0 0 0-16,0 2 0 0,2-2 0 0,-1 2 0 15,2 0 0-15,1-4 0 0,2 4 320 0,0-2-32 16,2-2-16-16,1 1 0 0,2 0-128 0,1-1-16 16,1 2-128-16,1-2 192 0,0-2-192 0,0 1 176 15,-2 0-176-15,-2 2 160 0,0-3-160 0,-3 2 128 0,-3-2-128 16,-2 4 128-16,-3-2 0 0,-1 0 0 16,-2-1 0-16,-2 2 0 0,-1-1-128 0,-1 1 128 0,-1 0-128 0,-2-3 128 15,-1 2-128-15,-3-2 0 0,1 3 0 0,-3-3 0 16,-2 2 0-16,1-2 0 15,-2 2 0-15,0-1 0 0,-1 2 0 0,0-1 0 0,1 4 0 16,-1-2 0-16,1 2 0 0,-4 0 0 0,2 0 0 0,-1 2 0 16,2 2 0-16,-1-2 0 0,0 2 0 0,-1 0 0 15,-1 1 0-15,0 2 0 0,-1-1 0 0,2 0 0 16,0 3 0-16,-1-2 0 0,3 2 0 0,2-1 0 16,2 0 0-16,2-2 0 0,2 2 0 0,0 0 0 15,4 0 0-15,-1 3 0 0,0-1 0 0,3 0 0 0,-1 2 0 16,0 1 0-16,1 3 0 0,0 0 0 15,0 0 0-15,2 2 0 0,0 5 0 0,0-1 0 16,3 0 0-16,1 3 0 0,1 0 0 0,2-3 0 0,1 0 0 0,4-5 0 16,-1 1 0-16,3-2 0 0,1 0-144 0,3-4 144 15,2-2-192-15,0-1 192 16,0-2-1392-16,0-3-160 0,0-2-48 0,1 1-15104 0</inkml:trace>
  <inkml:trace contextRef="#ctx0" brushRef="#br1" timeOffset="124818.72">30837 7783 7359 0,'-10'-4'656'0,"2"1"-528"0,0-2-128 0,3 3 0 0,1 2 3136 0,2-2 576 0,0 2 128 0,-5-1 32 0,0 1-2128 0,-4-3-416 0,0 1-96 0,0 0-16 0,1 2-336 16,2 0-80-16,2 0-16 0,4 0 0 0,0 0-384 0,2 2-80 16,3 0 0-16,1 2-16 0,0 1 624 0,3 2 128 15,-1-1 32-15,3 7 0 0,0-1 64 0,4 4 0 16,-1 3 16-16,2 1 0 15,2 2-688-15,0 0-144 0,2 3-16 0,3 3-16 16,3 1-304-16,1 3 0 0,2 2 0 0,1 1 0 0,0 2 0 16,-1-2 128-16,-1 3-128 0,-4-2 0 15,-1 5 0-15,-2 0 0 0,-3-1 0 0,-4 3-144 0,-1 0 144 0,-3 1 0 16,-4 1 0-16,-1-2 0 0,-4-1-368 0,-2 1 16 16,-3-1 0-16,-3-3 0 15,-2-2-864-15,0-2-160 0,-1-6-32 0,-1-2-16 16,0-1 1008-16,-1-1 208 0,1-3 32 0,0 1 16 15,0-1-944-15,1-4-192 0,3-4-48 0,0-4-11392 0</inkml:trace>
  <inkml:trace contextRef="#ctx0" brushRef="#br1" timeOffset="125790.69">31429 8247 11055 0,'-2'0'976'0,"1"0"-784"0,1 0-192 0,0 0 0 0,1 0 1024 0,-1 0 144 0,0 1 48 0,-1-1 0 0,1 1 1008 0,-2-1 208 0,4 1 32 0,-2-1 16 0,0 0-128 0,0 0-32 16,0 0 0-16,22 0 0 0,-12 3-560 0,2-3-112 0,3 0-32 0,1 0 0 0,1 0-1056 0,4 0-224 0,0 0-32 0,2 1-16 15,-2 2-288-15,1-3 0 0,0 2 0 0,1-2 0 16,-2 0-240-16,0 0-48 0,-2 1-16 0,0-1 0 31,-2 0-1056-31,-1 3-224 0,-2-3-32 0,-2 0-16 0,-1-3-1296 0,-2 3-256 16,0 0-48-16,-4 0-7984 0</inkml:trace>
  <inkml:trace contextRef="#ctx0" brushRef="#br1" timeOffset="126114.79">31403 8503 32255 0,'-11'1'1424'0,"4"1"304"0,1-2-1392 0,2 0-336 15,3 0 0-15,1 0 0 0,0 0 1040 0,0 0 144 0,0 0 32 16,1-2 0-16,1 1-576 0,5-2-96 0,1 2-32 0,3-4 0 0,3 1-384 0,2-2-128 15,4 2 0-15,0-2 0 0,2 3 256 0,1 0-16 16,1 1 0-16,1 2 0 16,-3 2-240-16,3 1 128 15,2 1-128-15,0 3 0 0,3 1-320 0,-3-2-176 0,1 2-16 0,-2 1-16560 32</inkml:trace>
  <inkml:trace contextRef="#ctx0" brushRef="#br1" timeOffset="133936.94">32655 8409 5519 0,'2'-4'496'0,"0"0"-496"0,-1 2 0 0,0-2 0 0,2 4 7360 0,-1 0 1392 0,2-2 272 0,1-2 48 15,2 0-7168-15,3-4-1440 0,4-1-272 0,-1-2-64 0,2 0-368 0,0 1-64 0,1-3-16 0,-1 3 0 0,0 1 320 0,-2-1 0 16,1 4-128-16,-2-1 128 0,-1 2 0 0,0 2 224 15,1 3-32-15,-3-2-16 16,1 2 16-16,0 0 16 0,-1 2 0 0,-2 0 0 0,-1-1-80 0,1 4 0 16,-2-1-128-16,-2 0 192 0,1 1-192 0,-2 2 0 15,1 2 0-15,-1 1 0 0,0-2 288 0,-2 3 64 16,0 2 16-16,-2 2 0 0,1 1-368 0,-1 2 0 0,-1 0 0 0,0 0 0 16,-2 3 176-16,0-1-48 0,0-2 0 0,0 1 0 15,0-2 0-15,-1 1 0 0,-1-1 0 0,1 0 0 16,-1 1-128-16,-2 0 0 15,1-3 0-15,-2 1 128 0,-1-2-128 0,-3 1 0 16,0-3 0-16,-1 4 0 0,-1-4 0 0,0 2 0 16,0-4 0-16,0 2 0 0,0-3 0 0,-1 1 0 15,-1 0 0-15,0-2 0 16,-1-2-592-16,0 2 0 0,-1-2 0 0,0-3 0 16,-1 0-368-16,2 0-64 0,1-2 0 0,3-2-16 15,1 1 464-15,3-6 112 0,3-1 16 0,0-1 0 0,3-2 448 0,2-3 128 0,1 1 16 0,1-2 0 0,1 0 0 16,1 0 0-16,2-1 0 0,1 3 0 0,2 1-144 0,0-2 0 15,3 5 0-15,0 0 128 16,3 2 64-16,1 0 16 0,0 0 0 0,0 2 0 0,2 2-48 0,1 2-16 16,0 2 0-16,1 2 0 0,2 3-144 0,-2 4 0 15,3-1-192 1,-1 3 192-16,-1 3 0 0,1 0 0 0,-1 2 0 16,0 1 0-16,-1 3 0 0,-2-2 0 0,-2-2 0 0,0-2 0 15,-1 0 0-15,-2-3 0 0,-1 0 0 0,-1 0 0 16,-2-2-912-16,1-1-112 15,-1 0-32-15,0-4 0 0,0 1-2432 0,-1-2-480 0</inkml:trace>
  <inkml:trace contextRef="#ctx0" brushRef="#br1" timeOffset="134444.53">32179 7931 20271 0,'0'0'1792'0,"0"3"-1424"0,1-3-368 0,-1 0 0 0,1 2 336 0,0-2 0 0,1 0 0 0,0 0 0 0,2 4 816 0,2-4 144 0,3 1 48 0,2 2 0 0,4-3-112 0,3 0-16 15,5-3 0-15,2 2 0 0,5-1-224 0,4-2-48 16,1 0-16-16,6-2 0 0,4 0-96 0,2 1 0 16,0 1-16-16,0 3 0 0,3-2-192 0,2 1-48 15,3 2 0-15,-1-1 0 16,-3 1-448-16,-2 0-128 0,0 0 0 0,-1 0 0 15,-1 3-400-15,-3 0-112 0,-3 1 0 0,-4-1-16 16,-3 3-2432-16,-4-2-496 0,0 2-80 0</inkml:trace>
  <inkml:trace contextRef="#ctx0" brushRef="#br1" timeOffset="136147.53">32792 7010 7359 0,'0'-2'656'0,"-1"-2"-528"0,1 4-128 0,-1 0 0 0,1 0 464 0,-2-3 64 0,1 3 16 16,0-3 0-16,-2 0 672 0,0 0 144 0,0-2 32 0,1 1 0 0,-1 0 48 0,2 2 16 0,1 0 0 0,1 0 0 0,1 0 32 0,1 0 16 0,2 0 0 0,3-2 0 0,0 0 608 0,1 2 128 0,2-2 32 0,0-2 0 0,2 4-496 16,-1-5-112-16,0 4 0 0,2-2-16 15,-2 1-976-15,1 0-192 0,0 2-32 0,1 1-16 16,-2 1-432-16,-1 0 0 0,0 0 128 0,-2 3-128 0,0 0 0 0,-1 2 128 15,2 0-128-15,-1 1 128 0,-2 1-128 0,2 2-144 16,-3 1 144-16,0 0-208 16,1 2 208-16,-2 3 0 0,-2-1 0 0,0 2 0 0,-2 5 0 0,0 1 0 0,-1 1 0 15,-1 5 0-15,-2 0 0 0,1 7 0 0,-3-1 0 16,-1 1 0-16,-2 0 0 0,-1-2 0 0,-1-2 0 0,-1 0 0 16,-1-5 0-16,1-2 0 0,0-1 0 0,-1 1 0 15,-1-1 160-15,1-4-160 0,-2 0 128 16,0 0-128-1,0-3 128-15,-1-4-128 0,0 2 0 0,-1-4 128 0,1-2-128 0,1-2 0 0,-1-2 0 0,0-1 0 16,0 0 0-16,0-3 0 16,2-2 0-16,-2 1 0 0,2-4 0 0,2 0 0 15,1-4 0-15,1-3 0 0,1 2 0 0,2-3 0 16,0-3 0-16,2-2 0 0,2-1 0 0,-1-1 0 16,3 1 0-16,-1 0 0 0,2 1 0 0,-1 1 0 15,1 1 0-15,2 4 0 0,-1 2 0 0,1 1 0 16,0 3 0-16,2 3 0 0,2 0 0 0,0 6 128 15,2-3-128-15,2 6 128 0,1 0 0 0,3 1 0 16,2 6 0-16,3-1 0 0,0 2 0 0,1 1 0 0,1-2 0 0,0 2 0 16,2-1-128-16,1 0 128 0,2 2-128 0,1 1 128 15,3-1-128-15,1 2 0 16,2-2 0-16,-3 0 0 0,-2 2 0 0,0-5 0 16,-1 2 0-16,-2-1 0 0,0 1-368 0,-1-6-48 0,-2 4-16 0</inkml:trace>
  <inkml:trace contextRef="#ctx0" brushRef="#br2" timeOffset="151049.23">10836 10270 11967 0,'-10'-10'1072'0,"1"1"-864"0,4 3-208 0,3 2 0 16,-1 1 0-16,-1-2-288 0,-6-5 64 0,-6-6 16 0,-5 0-544 0,-3 1-96 0,-1 2-32 0,-1 6 0 0,2 5 2016 0,-2 4 400 15,-2 2 64-15,1 4 32 16,0 0 1072-16,1 2 224 0,1 1 32 0,3-1 16 16,4 0 16-16,1-2 0 0,5-2 0 0,3 1 0 0,6-2-1472 0,1 0-304 15,5-4-48-15,2 1-16 16,4-2-816-16,3 0-160 0,3 0-48 0,5-3 0 0,3-2-128 0,4 0 0 15,4-2 0-15,4 1 0 0,1 1 0 0,2 2 0 16,-1 3 0-16,1 2 0 16,1 2 0-16,-3 2 0 0,1 0 0 0,3 4 0 0,4-1 128 15,2 3 0-15,-1-2 0 0,4 0 0 0,-1-2-128 0,1 0 128 0,3-2-128 0,1-3 128 0,-3-2 64 16,2 1 0-16,3-2 0 0,2 3 0 16,1-3-192-16,-1 0-144 0,-1-3 144 0,0-3-208 15,-3 0 208-15,0-3 0 16,0 2 0-16,-1-3 0 0,-1-1 0 0,-2 1 0 15,-2 0 192-15,-4-4-192 0,-1 3 0 0,-3 0 0 0,-5 0-160 0,-1 4 160 0,-4 0-144 0,0 1 144 32,0 0 0-32,0 2 0 0,0-1-160 0,2 2 160 15,2-1-128-15,-1-1 128 0,0 1 0 0,0 1 0 16,-1-1 0-16,0 1 0 0,1-3 0 0,-1 3 0 16,-3-1 0-16,-2 1 0 0,-2 3 0 0,-3-3 0 15,-3 3 0-15,-2-3 0 16,-3 3-768-16,-5 3-80 0,0-2-16 0,-6 1 0 15</inkml:trace>
  <inkml:trace contextRef="#ctx0" brushRef="#br2" timeOffset="151802.07">18038 10290 16575 0,'-13'-4'1472'16,"2"0"-1168"-16,-1 2-304 0,2-1 0 0,2 3 5472 0,3 0 1040 0,-1 0 208 0,-5 3 32 0,-7-3-6176 0,-6 2-1216 0,-1-1-256 0,2 4-64 16,3-1-208-16,4-2-48 0,4 2-16 0,3 0 0 0,4-2 1072 0,4-2 160 15,2 2 144-15,5 0-16 0,3-2 560 0,3 0 112 16,6-4 32-16,0 4 0 0,6-2 224 0,3-2 48 0,2 0 16 0,9 2 0 15,4-2-720-15,8 2-144 16,10-2-16-16,6-2-16 0,9 1 16 0,6-1 0 16,10-2 0-16,5 2 0 0,5 0 144 0,3-1 16 0,-4 0 16 0,4-1 0 15,3-2-224-15,-2 0-32 0,-3 1-16 0,-4 1 0 16,-3-2-144-16,-1 0 0 0,-2-2 0 0,-8 4 0 0,-9 2 0 16,-7 0 0-16,-5 0 0 0,-7 3 0 0,-8 2 0 0,-8 1 0 15,-9 0 0 1,-9 1 0-16,-7 2 0 0,-9 0-176 0,-6 1 48 0,-7 5-19392 15</inkml:trace>
  <inkml:trace contextRef="#ctx0" brushRef="#br2" timeOffset="152802.04">10136 16151 34095 0,'-4'2'3024'0,"2"-2"-2416"0,1 0-480 0,2 0-128 0,1 0-560 0,1 0-128 0,2 0-16 0,2-2-16 0,6-2-2256 0,4 1-448 15,5-4-96-15,3 1 0 0,2-2 2192 0,1 0 448 0,5 2 96 0,-2 0 16 16,-1 2 1856-16,1 4 368 0,3 0 80 0,-1 0 0 0,3 4 832 0,1 2 176 16,3 0 16-16,-1 2 16 0,3 3-1328 15,0-1-272-15,3 2-48 0,2-2-16 0,1 0-80 16,3-2-32-16,6 0 0 0,4-3 0 0,9 0-144 15,3-3-16-15,6 1-16 0,4-3 0 0,-2-5-128 16,8 0-32-16,3-1 0 0,2 1 0 0,1 1-336 0,-1 0-128 16,-1 2 0-16,-2-2 0 0,-4-2 0 0,-3 2 0 15,-1-1 0-15,-4 1 0 0,-1 1 0 0,-3-1 0 16,-1-2 0-16,-4 3 0 0,-5 1 0 16,-6 1 0-16,-8 1 0 0,-3 0-160 0,-2 0 160 15,-4 0-128-15,0 0 128 0,-2-3-128 16,1 0-704-16,-2-2-144 0,0 0-32 0,-1 0-16016 0</inkml:trace>
  <inkml:trace contextRef="#ctx0" brushRef="#br2" timeOffset="153664.15">17660 16188 25791 0,'-9'0'2304'16,"1"0"-1856"-16,3 0-448 0,3-2 0 0,-1 0-352 0,0 2-160 0,-6-2-48 0,-4-4 0 0,0-2-32 0,1 0-16 16,3-5 0-16,3 1 0 0,3-2 2368 0,3 2 480 0,4-3 80 0,1 4 32 15,1-1-928-15,1 2-176 0,1 1-32 0,-1 0-16 0,-1 3-592 16,-1 3-112-16,2 1-32 0,-2 0 0 0,-2 2 80 0,2 2 16 16,1 2 0-16,2 0 0 0,2 2-208 0,5 0-32 15,4 0-16-15,10 4 0 0,2-4 16 0,12 3 16 16,10-3 0-16,14-2 0 0,10 0-32 0,9-4-16 15,12-4 0-15,4 0 0 0,0-2 32 0,5 0 0 16,5 0 0-16,-1-1 0 0,-7 5-192 0,-3 1-128 0,2-2 144 16,1 3-144-16,0 0 0 0,-4 0 0 0,-7 0 0 0,-3-2 0 15,-1 2 0-15,-8 0 0 16,-5 2 0-16,-7 1 0 0,-6-3 0 0,-7 0 0 0,-4 0 0 0,-2-6 0 16,1-1 0-16,-4-1 0 0,0-5 0 15,-1 0 0-15,0-2-128 0,-1-4-80 0,2 0-16 16,0-7 0-16</inkml:trace>
  <inkml:trace contextRef="#ctx0" brushRef="#br2" timeOffset="159102.17">24900 9378 9215 0,'2'0'816'0,"-2"-2"-656"0,0 2-160 0,0 0 0 0,0 0 2528 0,0 0 480 0,1-3 80 0,0 3 32 0,0 0-1504 0,1 0-288 0,-1 3-64 16,-1-3-16-16,0 0-384 0,0 0-80 0,0 0-16 0,0 0 0 0,0 0-192 0,0 0-64 0,0 0 0 0,0 0 0 0,0 0 496 0,0 0 80 0,6 18 32 0,-8-14 0 15,0 0-224-15,-1 1-32 16,-1 2-16-16,0 3 0 0,-1 2-16 0,0 3-16 16,0 4 0-16,0 3 0 0,0 4-480 15,2 0-80-15,-1 1-32 0,3 5 0 0,0 5-224 0,2 2 0 16,1 1 128-16,1-1-128 0,0-1 0 0,-1-1 0 0,-1 2 0 0,0-1 0 0,-2-1 0 0,-3-2 0 15,1 0 0-15,-4 0-160 16,-1 2-736 0,-2-1-160-16,0-1-32 0,-2-1 0 0,-1-3-1536 0,0-5-304 0,-1-1-64 0,-1-3-10144 15</inkml:trace>
  <inkml:trace contextRef="#ctx0" brushRef="#br2" timeOffset="159996.9">24805 9423 19343 0,'-3'-3'1728'16,"0"2"-1392"-16,2 1-336 0,1 0 0 0,0 0 464 0,0-2 32 0,0-2 0 0,0-1 0 0,1-1 1680 0,0-2 352 0,3-2 64 0,1-1 16 0,1 1-800 0,3 0-144 0,-1 2-48 0,2 0 0 0,1-2-784 0,1-1-144 0,0 4-48 0,2 1 0 15,0 0-352-15,0-1-80 0,2 4-16 16,0 0 0-16,1 2-192 0,3 1 0 16,1 0 0-16,2 0 0 0,0 1 0 0,0 2 0 15,3 0-128-15,-1 4 128 0,1-4 0 0,-1 2 0 16,0-1-128-16,-3 2 128 0,0 2 0 0,-3 0 0 15,-1 1 0-15,-3-2 0 0,0 3 0 0,-3 0 0 0,-1 1 0 0,-2-1 0 16,0 2-176-16,-4-2 32 0,0 3 0 0,-3-3 0 31,1 2-352-31,-2-2-64 0,-1 2-16 0,-1-3 0 0,-2 2 400 0,-2 0 176 0,-1 0-160 0,-1 0 160 0,-3-1-192 16,-1-2 48-16,-2 3 16 0,-2-1 0 0,-1 0 128 0,-4-2 0 16,-2 5 0-16,-4-2-128 0,1 0 128 0,-2 0 0 15,-1 0 0-15,1-1 0 16,-1 2 288-16,0-2 32 0,-2 0 16 0,2 0 0 0,1 1-160 0,-1-1-48 15,3-2 0-15,-1 0 0 16,2-2-128-16,2 1 0 0,2-1 0 0,1-3 0 0,3 0 0 0,3-3 0 0,3 1 0 16,1-2 0-1,3-2-256-15,2 0-16 0,3 0-16 0,1-3 0 16,3 0-1616 0,2-2-320-16</inkml:trace>
  <inkml:trace contextRef="#ctx0" brushRef="#br2" timeOffset="160536.37">24809 9189 23039 0,'2'0'1024'0,"0"0"192"0,-1 0-960 0,1 0-256 0,0 0 0 0,0 0 0 0,1-2 320 0,0 0 32 0,5 2 0 0,0-2 0 0,3-2 304 0,2-2 64 0,-2 0 16 0,0-3 0 0,-1 3-288 0,0-2-64 0,-1 2-16 0,-1-4 0 0,-2 4 64 16,1-2 16-16,-1 0 0 0,1-1 0 0,-1 0 464 0,2-1 112 0,-1-3 0 0,2 1 16 16,-2 2 0-16,1-2 0 0,2-1 0 0,-2 0 0 15,3 0-480-15,0-1-112 0,2 0 0 0,-1 2-16 16,3-5-432-16,-1 3 128 0,2 0-128 0,0-2 0 16,0 4 0-16,0-1 0 0,-1 1-192 0,-2-1 192 15,0 4 0-15,-1 0 0 0,-1 3 0 0,-1 2 0 0,-2-2 0 16,-1 5 256-16,-1 1-32 0,-1 0-16 15,-1 0-32-15,0 3-16 0,-1 1 0 0,-2 2 0 0,2 3-160 16,-2-2 0-16,0 3 0 0,-2 1 128 0,1 3-128 16,-1 1 128-16,0 1-128 0,-1 0 128 0,1-2-128 0,-1 2 0 15,2 1 0-15,-1-1 0 0,1 0 0 0,0 0 160 16,1-1-160-16,0-1 160 0,1 0-160 0,1-2 0 16,1 0 0-16,-1-1 0 0,1-1 0 0,-1 0 0 15,0-4 0-15,1 0 0 16,0 0-416-16,-1-2-112 0,1 2-32 0,0-2-16960 0</inkml:trace>
  <inkml:trace contextRef="#ctx0" brushRef="#br2" timeOffset="161368.69">25969 9057 16575 0,'-1'-2'1472'0,"-1"2"-1168"0,1 2-304 15,1-2 0-15,0 0 1024 0,0 0 128 0,-1 2 48 0,0-2 0 0,-1 1-864 0,1 1-160 0,0-1-48 0,1-1 0 0,0 0-128 0,0 0 0 0,0 0 0 16,0 0-176-16,0 0 176 0,-15 16 0 0,11-11 0 16,-2-1 0-16,0 3 656 0,-3 4 176 15,-1 0 16-15,-2 4 16 0,-2 4 400 0,-2 3 80 0,-2 6 0 0,-3 4 16 0,-3 6-80 16,-2 0 0 0,-3 6-16-16,-1-2 0 0,3 4-528 0,-3 0-96 0,0 5-32 0,1 2 0 15,2 3-400-15,1-2-80 16,3 3 0-16,4-4-128 0,1-2 528 0,3 1 0 15,4-2 0-15,4 0 0 16,3 0-240-16,5-3-48 0,4-2-16 0,4-3 0 0,5 1 48 0,2-4 16 16,2-5 0-16,2-3 0 0,1-5-288 15,5-1 128-15,4 1-128 0,3-1 0 16,3-3-672-16,2-4-240 0,2 2-48 16,3-4-15936-16</inkml:trace>
  <inkml:trace contextRef="#ctx0" brushRef="#br2" timeOffset="168888.89">26008 9577 34095 0,'-2'0'3024'15,"1"0"-2416"-15,1 0-480 0,0 2-128 0,0-2 704 0,0 2 112 0,0 0 16 0,0 0 16 0,-2 3-256 0,2 2-48 0,2 2-16 0,-1 1 0 16,1 2-400-16,0 2-128 0,0 0 0 0,1 2 0 0,0 3 0 0,-3-2 0 0,2 4 0 15,-4 2 0 1,2 1 224-16,-2 2 32 0,-2 3 16 0,0-1 0 16,1 1-272-16,-2 2 0 0,-1 1 0 0,-1-1 0 0,2-2 0 0,-1 0 0 15,3-1 0-15,-1-3 0 16,1 0-304-16,2-6-112 0,0-4-32 0,1 1 0 16,1-6-1536-16,0 0-304 0,1-4-64 0,0 1-12352 0</inkml:trace>
  <inkml:trace contextRef="#ctx0" brushRef="#br2" timeOffset="169495.56">25874 9571 26719 0,'-2'-10'2368'0,"2"2"-1888"15,2 1-480-15,-1 4 0 0,1 0 400 0,1-1-16 0,0 1 0 0,2 0 0 16,5-7 144-16,3-2 32 0,2 0 0 0,1-2 0 15,-2 2 448-15,1 3 80 0,0-1 32 0,-1 1 0 16,-1 6-336-16,0-3-64 0,-2 3-16 0,1 2 0 16,2-3-176-16,1 3-32 0,1 1-16 0,1 2 0 15,-1 1-272-15,1 3-48 0,2 0-16 0,-2 0 0 0,2 2-144 0,-2 2 128 16,0 1-128-16,1 2 128 0,-1 0-128 16,0-1 0-16,1 1 0 0,0 0 0 0,2 0 0 0,0-1 0 15,0 2 0-15,1 0 0 0,-3-1 0 0,2 0 0 16,0 3 0-16,-3-1 0 0,0-1 0 0,-2 1 0 15,-1 1 0-15,-3 0 0 0,0 2 0 0,-4-2 0 16,0 4 0-16,-4-1 0 0,0-1-192 16,-2 2 192-16,-2-3-160 0,0 1 160 0,-2-2-160 0,-1-1 160 15,-2-1-160-15,0 3 160 0,-1-4-128 0,-2 2 128 16,-1 1 0-16,-1 0-144 0,-3 0 144 0,1-3 0 16,-2 0 0-16,0 0 0 0,0-1 288 0,-2-2-16 0,-4 1 0 15,-1-1 0-15,-4 0-16 0,0-2-16 16,-4 0 0-16,-1-2 0 0,1 3-240 0,0-6 128 15,-1 4-128-15,-3-1 0 0,3-3 0 0,0 0 0 16,2 1 0-16,-1-4 0 0,2 0 128 0,-1 0-128 0,4-4 0 16,1 1 0-16,1 0-208 0,2-3-144 0,4 2-32 0,1-2 0 31,4 1-224-31,2-1-48 0,2 2-16 0,3-4-10512 0,3 2-2096 0</inkml:trace>
  <inkml:trace contextRef="#ctx0" brushRef="#br2" timeOffset="169949.02">26864 9203 35935 0,'-2'-5'1600'0,"-1"2"320"0,1 1-1536 0,0 2-384 0,1 0 0 15,1 0 0-15,0 2 672 0,0-2 64 0,-1 0 16 0,0 3 0 0,1 0-32 0,0-3 0 0,0 0 0 0,0 0 0 0,12 19-464 0,-6-9-112 0,-1 0-16 0,1 2 0 0,1 7-128 0,-2-2 0 0,-1 6 0 0,0 3 0 0,-1 3 0 0,-2 5 0 0,-1 5 0 0,-3 4 0 0,1 5 0 0,-3 3 0 16,1 0 0-16,-1 3 0 0,-1 2 0 16,-1 1 0-16,-2 0 0 0,-1-7 0 0,0 2 0 0,2-6 0 15,0-4 0-15,0-1 0 0,-1 1-192 0,0 1 48 16,2-2 0-16,1-3 0 15,1-1-944-15,1-5-192 0,2-7-48 0,0-3 0 16,2-2-1424 0,0-4-272-16</inkml:trace>
  <inkml:trace contextRef="#ctx0" brushRef="#br2" timeOffset="170473.03">27597 9575 21183 0,'-1'-3'1888'0,"0"2"-1504"0,1-1-384 16,0 2 0-16,0 0 0 0,0-3 0 0,0 2 0 0,-1-3-128 31,-1-2-304-31,1-3-48 0,-3 1-16 0,1 0 0 0,-1-4 1408 0,0 2 288 0,1-2 48 0,-2-1 16 16,1 1 640-16,-1 2 128 0,0-2 16 0,0-1 16 15,-1 3-288-15,0 1-64 0,0-1-16 0,-3 1 0 16,2 3-640-16,-3 2-128 0,1 0-32 0,0 4 0 16,-1 0-512-16,-1 4-96 0,-1 0-32 0,-2 4 0 0,-1 0-256 15,-1 3 0-15,0 3 0 0,-1 2 0 16,0 2 0-16,-1 1-144 0,0 3 144 0,-1 0-192 16,1 3 192-16,-1 1 0 0,2 2 0 0,-2 1 0 15,2 3 0-15,1 3 0 0,1-1 0 0,0 3 0 16,2 2 0-16,-1-3 0 0,3 1 0 0,2-3 0 15,2-2 0-15,3 1 0 0,3 0 0 0,3-5 0 0,3 1 0 16,4-3 0-16,2-5 0 0,3-1 0 0,3-4-240 0,3-1 48 16,1-2 0-16,4-3 0 15,1 0-960-15,1-1-176 0,0-3-32 0,0 2-16 16,-1-3-1584-16,-2 0-320 0</inkml:trace>
  <inkml:trace contextRef="#ctx0" brushRef="#br2" timeOffset="170930.95">27748 10154 26719 0,'3'3'1184'0,"-2"0"240"0,0-1-1136 0,0-1-288 0,1 2 0 0,-1-1 0 0,1 2 1136 0,2 2 160 15,1 0 48-15,2 7 0 0,1 0-272 0,-2 6-48 0,0 0-16 0,-2-2 0 0,-2 4-800 0,-2-3-208 0,0 0 0 0,-2-1 0 0,-2 0 0 0,0 1 0 0,0-2 128 0,-3 1-128 16,0 0 384-16,-2 1 64 0,1-1 0 0,-1-1 0 16,2 0-192-16,-2-2-16 0,-1 1-16 0,-1-3 0 15,-1 0-224-15,-3 2-192 0,0-4 48 0,-1 2 0 16,-2-3-1136-1,0-3-208-15,-1 0-48 0,2-1-13456 0</inkml:trace>
  <inkml:trace contextRef="#ctx0" brushRef="#br2" timeOffset="171484.31">28002 10061 23039 0,'1'-3'2048'0,"0"3"-1648"16,0 0-400-16,2 0 0 0,-1 0 896 0,2 0 112 0,1-2 16 0,4 1 0 15,2-2-528-15,2-1-112 0,3-2 0 0,-1 0-16 31,1 2 448-31,-2-2 80 0,0 0 32 0,-2 1 0 0,0 1 416 0,-2 1 64 0,1-4 32 0,-1 1 0 16,1 0-656-16,0 2-128 0,1-2-16 0,-1 0-16 16,0 0-432-16,0 0-192 0,1-1 160 0,1 0-160 15,-1 1 0-15,0-3 0 0,2 2 0 0,-3-2-160 16,2 0 160-16,-4 2 0 16,0-2 0-16,-1 2 0 0,-4 1 0 0,1-3 0 15,-2 3 160-15,-1 2-160 0,-3-2 448 0,0 2 0 16,-3-1 0-16,-1 2 0 0,-1-1-208 0,-3 0-48 0,-2 2-16 0,-2 2 0 15,-1-4-176-15,-3 4 0 0,-1 1 0 0,0 4 128 16,-1-1-128-16,1 2-176 0,-1 2 48 0,2 3 0 16,0-1-160-16,-1 6-32 15,2-2 0-15,0 4 0 0,1 0 320 0,2 1-160 0,0-1 160 0,1 0-128 0,1 3 128 16,0-3 144 0,1 5-16-16,0-4-128 0,1 2 0 0,2-1 0 15,1-1 0-15,2-1 0 0,2 0 208 0,0-4-64 16,4 3-16-16,0-1 0 0,2-4-128 0,1 0 0 15,1 1 0-15,2-3 0 0,2 2 0 0,0-2 192 0,3-3-192 16,0 2 192-16,3-3-192 0,2 3 0 0,0-4 0 16,3 0 0-16,0 1-1056 0,0-5-96 0,1 2 0 0,1-3-10192 15,-1-3-2032-15</inkml:trace>
  <inkml:trace contextRef="#ctx0" brushRef="#br2" timeOffset="172164.29">28071 9053 18431 0,'1'0'1632'0,"2"0"-1312"0,-2 0-320 15,1 0 0-15,1 0 1088 0,1 0 128 0,3 0 48 0,3 0 0 0,5 2 400 0,4 2 64 0,6 2 32 0,2 1 0 0,2 2-768 0,-1 4-160 0,3 0-16 0,0 2-16 0,0 4-320 0,2-2-64 16,3 2-16-16,3 2 0 0,-1 2-224 0,2 2-48 16,0 3-128-16,4 1 192 0,-1-1-192 0,0 4 0 15,0 7 0-15,-2 0 0 16,-4-3-352-16,-4 1-112 0,-6-2-32 0,-3 3 0 15,-4 3-144-15,-5 1-16 0,-4-1-16 0,-5 0 0 0,-2-1 528 0,-4-1 144 16,-1-5 0-16,-4 2 0 0,-1 1 0 0,-3-2 208 0,-1 2-16 0,-1 1-16 16,-1-2-176-16,-3 1-256 0,0-1 64 0,-1 1 16 15,0-5-592 1,-1-1-128-16,-1 0-32 0,1-2 0 16,1-3 224-16,0-2 64 0,-2-4 0 0,2-1 0 15,0-6-64-15,-1 0 0 0,0-3 0 0,-3-2 0 0,1-2 32 16,1-2 0-16,-2-1 0 0,1-3-8256 0</inkml:trace>
  <inkml:trace contextRef="#ctx0" brushRef="#br2" timeOffset="172812.22">29274 9754 35007 0,'0'0'3120'16,"1"1"-2496"-16,1 2-496 0,0-3-128 0,1 0 528 0,-1 0 96 0,3 0 16 0,1 1 0 0,4 0 96 0,1-1 32 0,3-1 0 0,-2 0 0 0,2 1-576 0,1-4-192 0,-1 4 0 0,2-5 144 0,2 4-144 0,-1-4 0 0,3 1 0 0,2 1 128 0,0 0-320 0,1 1-64 0,1 0 0 0,0-1-16 31,1 3-768-31,-1-3-160 0,1 3-16 0,-1 0-16 0,0 0-1168 0,0 0-224 15</inkml:trace>
  <inkml:trace contextRef="#ctx0" brushRef="#br2" timeOffset="173218.95">29194 10024 11967 0,'-6'8'1072'0,"1"-6"-864"0,0 0-208 0,2-2 0 0,3 3 5600 0,1-3 1072 15,1 0 224-15,0 0 32 16,3 1-4688-16,3-1-928 0,3 0-192 0,7-1-32 0,4 1-736 0,4-5-144 15,3 1-16-15,4-2-16 0,2 2-176 0,3-2-256 16,4-3 64-16,0 5 16 16,-1-2-976-16,-3 3-208 0,2 0-48 0,-2-1-15328 0</inkml:trace>
  <inkml:trace contextRef="#ctx0" brushRef="#br2" timeOffset="176960.07">30377 9898 23039 0,'-2'2'2048'16,"-1"-2"-1648"-16,3 0-400 0,0 0 0 0,1 0 256 0,-1 0-16 0,0 1-16 0,-1 0 0 0,1 3 704 0,0-3 144 0,0 4 16 0,0-5 16 0,0 0-112 0,0 0-32 0,0 0 0 15,0 0 0-15,16 16 96 0,-10-16 16 0,2 2 0 0,1-2 0 16,2-2-48-16,0 2-16 0,2-3 0 0,1 3 0 16,2-3-320-16,0 0-64 0,4 0-16 0,0 1 0 0,-1 0-480 15,1 0-128-15,4-1 0 0,0 2 0 16,4 1 0-16,1 0 0 0,4-2 0 16,1 0 0-16,4 1 0 0,2 0 0 0,0-3 0 0,3 2 0 15,3-2 0-15,3 2 0 0,1-2 0 0,-1 4 0 0,0 0 0 16,-2 0 0-16,-1 1-128 0,-2 2 128 0,-5-3 0 0,-4 0 0 15,-2 0 0-15,-3 0 0 16,-4 0 0-16,-4-3 0 0,-3 6 0 0,-5-6 0 0,-4 3 0 0,-1 0 0 16,-3-1 0-16,-1 1-18176 15</inkml:trace>
  <inkml:trace contextRef="#ctx0" brushRef="#br2" timeOffset="177672.87">31024 10061 8287 0,'4'-9'736'16,"-2"0"-592"-16,0 5-144 0,1-3 0 0,-1 5 3168 0,0 2 608 0,-1-3 112 0,1 0 16 0,2-1-2896 0,0-2-592 0,0 2-112 0,-1-2-32 0,0 3 112 0,-3 1 0 0,0 4 16 0,-2-2 0 0,1 3 816 0,-1 1 144 16,1 2 48-16,-2 0 0 15,2 0 304-15,-2 4 64 0,1-3 16 16,-1 5 0-16,1-3-1056 0,-1-1-208 0,0 3-32 0,-1 1-16 16,-2 0-480-16,-2 2-288 0,1-1 32 0,-3 3 16 15,-1 0 416-15,0 0 80 0,-3 3 0 0,-1-3 16 16,2 0-272-16,0 2 0 0,0-3 0 0,2-1 0 15,2-2 0-15,2-2 0 0,2-1 0 0,1 0 0 16,3-2 0-16,0-1 0 0,2-2 0 0,0-1 0 0,1 2 0 0,2-1 0 16,1-3 0-16,1 2 0 0,3-3 0 0,0 0 0 15,3 0-128-15,0-3 128 0,2 2 0 0,2-3 0 16,0 2 0-16,3-2 0 0,-1-1 0 0,1 1 0 0,-1 1 0 16,2-2 0-1,0 0 0-15,0 0-144 0,-2 1 144 0,2 0-128 31,0-2-912-31,0 1-176 0,-2 0-48 0,2-3-9152 0,-2 1-1824 0</inkml:trace>
  <inkml:trace contextRef="#ctx0" brushRef="#br2" timeOffset="178036.89">31338 10048 26719 0,'-3'0'1184'0,"2"-2"240"0,0 2-1136 0,0-3-288 0,1 3 0 0,0 0 0 0,0 0 1088 0,0 0 144 0,-2 0 48 0,1 0 0 0,0 3-240 0,1-3-32 0,0 0-16 0,0 0 0 0,0 0-800 0,-17 21-192 0,12-14 0 0,-1 6 0 15,-2-1 272-15,-2 7 16 0,-1-2 0 0,0 4 0 16,-1 4 384-16,-1 1 80 0,2-2 16 0,-1 5 0 16,-2-1-352-16,2 2-64 0,-2 1-16 0,2-3 0 15,1-2-336-15,1-1 0 0,0 0 0 0,1-3 0 0,3 0-128 16,1-3-112-16,3-3-16 0,3-5-17216 15</inkml:trace>
  <inkml:trace contextRef="#ctx0" brushRef="#br2" timeOffset="181756.4">30837 9208 25791 0,'1'-3'2304'0,"1"1"-1856"0,0-2-448 0,1 3 0 0,-1 1 1216 0,0-3 160 15,1 1 32-15,4-2 0 0,2-5-288 0,1 3-48 0,0 1-16 0,-2 0 0 0,0 2-464 0,-1 0-80 0,1 2-32 0,-1 1 0 0,1 0-480 0,-1 1 0 0,2 2 0 0,-1-1 0 0,0-1 0 0,0 4 0 32,1-1-128-32,1 2 128 0,-1 0 0 0,0 2 0 15,1-2 0-15,0 3 0 0,0-3 0 0,-1 0 224 16,1 0-16-16,-3 1 0 0,2 0 288 0,-2 1 48 0,-1-1 16 16,-1 0 0-16,0 2-160 0,-2-2-16 15,-1 2-16-15,-3 1 0 0,0-2-80 0,-2-2-16 16,-2 2 0-16,-1 0 0 0,-1 0-112 0,-1-2-32 0,-2 0 0 0,1-2 0 15,-3 1-128-15,0 1 160 0,0-2-160 0,-1-2 160 16,2 2-320-16,-1 0-64 0,2-2-16 0,-1 2 0 16,-2-2 80-16,2-2 16 0,1 0 0 0,0 0 0 15,2 0 144-15,0 4-208 0,2-4 80 0,1 3 128 16,2-3-144-16,1 0 144 0,1 0 0 0,1 0 0 16,1 1-512-16,2-1 16 0,2 2 0 0,0-2 0 15,1 0-304-15,3-2-64 0,-1 1-16 0,3 1 0 16,2-3 592-16,-1 3 112 0,2-4 32 0,1 4 0 0,-1-2 144 0,1 2 128 15,-1 0-128-15,-1 0 176 0,0 2-176 0,-3 0 0 16,0 0 0-16,-2 2 128 0,0-1-128 0,-3 4 0 16,0-2 0-16,-2 2 0 0,0-1 0 0,-1 0 0 15,-2 3 0-15,0-3 0 0,0 0 0 0,-1 1 0 16,1-2 0-16,-3 1 0 0,2 0 176 0,-1 3 48 16,-2-3 16-16,0 0 0 0,-2 1 336 0,0 2 64 15,-1-2 0-15,-2 2 16 0,0-3-96 0,-2 2-32 16,0 0 0-16,-1-1 0 0,-2 1-256 0,2 0-48 15,-2 0-16-15,0-2 0 0,1 1-208 0,-1 0 128 16,2-1-128-16,-1 0 0 0,2 1 128 0,0-4-128 16,1 1 0-16,0-2 0 0,2 1 0 0,0-3 0 15,1 0 0-15,0 0 0 16,-1-5-240-16,-1 0-144 0,1 0-16 0,-1-2-16 16,-1 1-1440-16,0-4-272 0,0-1-64 0,-1 1-16 0</inkml:trace>
  <inkml:trace contextRef="#ctx0" brushRef="#br2" timeOffset="182807.62">24868 11419 6447 0,'0'-2'576'0,"-1"0"-576"0,1 2 0 0,0 0 0 0,0 2 6688 0,0-2 1232 0,1 2 240 0,-1 0 48 0,2 4-5584 0,0 0-1104 16,2 4-240-16,-1 3-32 0,0 0-896 0,1 5-176 0,-2-2-48 0,1 6 0 0,-1 0-128 0,-1 7 0 0,0 2 0 0,-2 2 0 0,0 4 0 0,-1 0-176 0,0 3 48 16,-3 0 0-16,0 0-48 0,-1 2 0 15,-1 0 0-15,-1 1 0 0,0-1 176 0,0 2 0 16,1-3 0-16,1-1 0 15,0-1-656-15,1-5-112 0,1-2 0 0,1-7-10576 0,1-5-2112 16</inkml:trace>
  <inkml:trace contextRef="#ctx0" brushRef="#br2" timeOffset="183326.03">24708 11181 25791 0,'-14'-4'1152'0,"4"2"224"0,0 2-1104 0,4 0-272 0,3 0 0 0,2 0 0 16,1 0 1776-16,-2 0 288 0,-2 0 64 0,2 0 16 0,2-1-288 0,5-4-64 0,2 1-16 16,4-3 0-16,5 0-1168 0,3-1-224 0,3-2-64 0,1 0 0 15,2 1-176-15,2-1-144 0,1 1 192 0,-1-3-192 16,4 5 208-16,-3-3-64 0,1 1-16 0,-1 2 0 16,-1 2-128-16,-2 1 0 15,-2 2 0-15,0 2 128 0,-3 2-128 16,-2 5 0-16,-1 0 0 0,-3 4 0 0,-3 3 0 0,-3 2 0 0,-1 5 0 0,-2 1 0 15,-1 4 0-15,-2 3 0 0,-1-4-176 0,1 4 176 16,-1-1 0-16,-1 0 0 16,0-4 0-16,0-1-128 0,0-4 128 0,-3 1 0 15,2-3 0-15,-1 0 0 0,-3-1 0 0,-2 0 0 0,1-6 0 0,-1 2 0 0,-4 0 0 16,-3 1 0-16,-1-3 0 0,-2-1 0 16,-3 1 0-16,-1 1 0 0,-2-3 0 0,-3 1 0 15,-1 0 0-15,-2-2 0 0,1-1 0 0,-1-2 0 0,1-2 0 0,-1-1 0 16,2 2-160-16,-1-6 160 15,0 2-976-15,1 1-96 0,3-2-16 16,0 2 0-16,2 0-2016 0,2 2-416 0,1 4-64 0,2-2-9472 0</inkml:trace>
  <inkml:trace contextRef="#ctx0" brushRef="#br2" timeOffset="183936.54">24716 10928 25791 0,'-1'-4'2304'0,"1"1"-1856"0,1 3-448 0,0 0 0 0,1 0 1168 0,0-2 144 16,1 1 32-16,2-5 0 0,2 2-864 0,2-5-160 0,1 1-48 0,-1 0 0 0,4 2 400 0,-5-4 80 0,2 1 16 0,-1 2 0 0,1-2-80 0,-3-1-16 0,3 1 0 0,-2 0 0 15,1-1 16-15,0-2 0 0,1-1 0 0,-1 0 0 16,2 0-240-16,-1-2-64 0,1 2 0 0,0-3 0 16,0 1-240-16,0 1-144 0,0-3 160 0,-1 3-160 15,-1 2 0-15,0-2 128 0,-3 2-128 16,1 0 0-16,-1 2 0 0,-1-1 0 0,0 1 0 0,-1 4 0 16,0-1 0-16,-2 4 0 0,1-1 0 0,-2-2 0 0,0 6 208 15,0-3-48-15,2 3-16 0,-2 0 0 0,0 3-144 16,1-2 0-16,-1 2 0 0,1 3 128 15,-1-4-128-15,1 4 0 0,0 1 144 0,1-3-144 16,-1 5 0-16,2 0 128 0,0 1-128 0,-1 0 0 0,1-2 0 16,0 3 0-16,-1 2 0 0,1-1 0 0,-1 3 128 15,0-3-128-15,0 2 128 0,0 1-128 0,0-2 0 16,-1 0 144-16,1-1-144 0,1 0 0 0,-2-2 192 16,1 0-192-16,1-1 192 0,0-3-192 0,0 2 0 15,0-2 0-15,-1 0 0 0,2-4 0 0,0 2 0 0,1-4 0 16,-1 3 0-16,3-3-192 15,-1 0-544-15,1 0-96 0,-1 0-32 0,0-3-11168 16,2 1-2240-16</inkml:trace>
  <inkml:trace contextRef="#ctx0" brushRef="#br2" timeOffset="184477.19">25673 10893 18431 0,'-2'-10'816'0,"-1"4"160"0,1 0-784 0,1 2-192 0,1 4 0 0,0-2 0 0,-2 2 640 0,1-3 96 0,0-1 16 0,-2 1 0 0,2-1 672 0,0-1 144 16,0 4 32-16,1-2 0 0,-2 1 368 0,2 2 80 0,0-1 0 0,0 1 16 0,0 0-592 0,0 1-128 0,-1 1-32 0,0 2 0 0,1-4-640 0,0 0-128 0,0 0-32 15,-10 25 0-15,5-17-304 0,0 4-64 16,-1 0-16-16,-1 3 0 0,-1 1 64 0,-2 2 16 16,0 5 0-16,-1 0 0 0,-1 4 48 0,-2 2 0 0,1 5 0 0,-3 2 0 15,0 5-64-15,-2 2 0 0,0 6 0 16,0 1 0-16,1 0-192 0,0 0 0 16,1-1 0-16,0 4-160 0,2 4 160 0,3-5-128 0,2-3 128 0,2-2-128 15,2-5 128-15,0-7-128 16,2-3 128-16,1-4-128 0,1 1 128 0,0-2 0 0,1 1 0 0,0-2 0 15,2-1 0-15,0 1 0 0,3-1 0 0,3-3 0 16,0 3-368-16,2-5 16 0,4-4 0 0,0 0 0 31,4-1-800-31,1-5-176 0,3-1-16 0,0 0-10192 0,3-3-2032 0</inkml:trace>
  <inkml:trace contextRef="#ctx0" brushRef="#br2" timeOffset="185350.78">26363 11041 30399 0,'-6'3'2704'0,"0"1"-2160"0,0 2-544 16,1 0 0-16,1-2 1856 0,2 2 256 0,-2 0 48 0,-4 6 16 0,-3 8-1504 0,-5 9-288 0,-2 5-64 0,-1 5-16 0,1-1-160 0,-2 1-16 0,0 2-128 0,-1 1 192 0,0 2 16 0,-1 0 0 0,-2 4 0 0,-2-1 0 15,2 4-208-15,-2-4 0 0,1-2 0 0,-2-1 0 16,1-2 0-16,-2-5 0 0,1 0 0 0,3-5 0 15,0-3 0-15,3-7 0 0,2-2 0 0,6-4 0 16,2-5 0-16,2-5-256 0,4-6 48 0,1-2 16 16,3-4-1792-16,2-4-368 0,2-3-64 15,2-6-12832-15</inkml:trace>
  <inkml:trace contextRef="#ctx0" brushRef="#br2" timeOffset="185606.87">26262 11078 32943 0,'4'-8'720'0,"-3"-1"160"0,0 5 16 0,-1 1 32 0,0 0-736 0,0 2-192 16,1 1 0-16,1-2 0 0,-1-1 1536 0,2 2 256 15,2-2 64-15,0 1 16 0,0 4-1184 0,1 5-240 16,1 2-64-16,-2 4 0 0,2 3-112 0,-1 5-16 16,2 5-16-16,0 2 0 0,3 5 16 0,2-3 16 0,2 3 0 0,-1-1 0 15,4 1-32-15,-2-3-16 0,1 1 0 0,0-2 0 16,-2 2-224-16,0 0 0 0,-1 1 0 0,-3-1 0 15,-1-1 0-15,-3 3 0 0,-1 2 0 0,-2 1 0 16,-1 1 0-16,-3-2-160 0,0-3 32 0,-3-4 0 16,1-3-496-16,-2-3-80 0,0 0-32 0,-2-3 0 15,0 1-576-15,-3-4-112 0,1 0-32 0,-2-1-15136 16</inkml:trace>
  <inkml:trace contextRef="#ctx0" brushRef="#br2" timeOffset="185827.81">26044 11594 9215 0,'-10'4'816'0,"3"-2"-656"0,1-2-160 0,2 0 0 0,3 0 6416 0,2 0 1264 16,2 0 240-16,0-2 48 0,1-1-5920 0,3 2-1168 16,4-5-240-16,3 1-64 0,2 0-352 0,3-1-80 15,0 0-16-15,1 1 0 0,3 1-128 0,0-2 0 16,1 5 0-16,0-2 0 0,2-1 0 0,0 4 0 15,1 0 0-15,2 0 0 16,-1 0-576-16,3 0-64 0,0 2 0 0,1-2-16656 0</inkml:trace>
  <inkml:trace contextRef="#ctx0" brushRef="#br2" timeOffset="186204.93">26957 10818 39615 0,'-5'0'3520'15,"0"2"-2816"-15,1-2-560 0,3 0-144 0,2 3 704 0,-1-3 128 16,-1 3 0-16,-1 1 16 0,0 2-544 0,1 3-112 0,4 1-32 16,0 2 0-16,2 4-160 0,0 0 0 0,0 6 0 0,1 3 0 31,-1 4 0-31,0 5-272 0,-1 8 64 0,0 8 16 16,-1 2 192-16,-3 7 0 0,-1 2 0 0,-1 4 0 15,-2-2 0-15,-2 4 0 0,-3 8 0 0,-1-2 0 16,1 3-224-1,0-12-160-15,1-3-16 0,2-8-16 0,1-4-240 0,1-4-48 0,2-3-16 16,1-4 0-16,1-1 528 0,0-2 192 0,2 1-144 0,-1-5 144 16,3-9-2768-16,0-6-480 0</inkml:trace>
  <inkml:trace contextRef="#ctx0" brushRef="#br2" timeOffset="186889.56">27613 11158 35935 0,'-3'-3'3200'0,"-1"1"-2560"0,2 0-512 0,2 0-128 0,0-2 800 0,0 2 144 0,0-4 16 0,-3-4 16 0,1-5-816 0,-1-1-160 0,1-3 0 0,-1 2 0 0,-1 2 0 0,1 3-160 16,-2 4 160-16,-1 0 0 0,-3 1 0 0,-3 6 0 16,-2 2 192-16,-3 4-48 0,-3 5 96 0,-2 0 16 15,-1 5 0-15,-1 2 0 0,-2 4-16 0,0 2 0 16,0 3 0-16,0 2 0 0,1 3 96 0,2 4 32 16,0 0 0-16,4 4 0 15,4 0-160-15,1 0-16 0,3-3-16 0,4 3 0 0,0-1-16 0,2 1 0 16,3-2 0-16,1 1 0 0,1-3-160 0,2-1 192 15,2-1-192-15,2-2 192 0,1-2-192 0,2-2 0 16,0-3 144-16,1 1-144 0,1-3 192 0,0-1-16 16,1-1-16-16,2-2 0 0,0 2-160 0,-2-5 0 15,1-1 0-15,2-2 0 0,3-3-160 0,-1-2-64 16,3-3-16-16,2-2 0 16,1-4-336-16,1-2-80 0,3 0-16 0,0-4 0 15,-1-2-1584-15,0 0-320 0</inkml:trace>
  <inkml:trace contextRef="#ctx0" brushRef="#br2" timeOffset="187223.84">27929 11785 38703 0,'-11'12'1712'0,"3"-6"352"0,2 0-1648 0,2-2-416 0,3 0 0 15,1-2 0-15,0 1 192 0,0 3-32 16,-1 0-16-16,1 4 0 0,0 4-144 0,0 0 128 0,2 0-128 0,1 1 128 16,0 1-128-16,1-2 160 15,1 4-160-15,1 1 160 0,-1-1-160 0,1 4 0 0,1 1 0 0,0 5 0 16,0 1 0-16,0 0 0 0,0 2 0 15,-2-2 0-15,0-1 0 0,-4-3 0 0,-1 0 0 0,-2-3 0 16,-2 0 0-16,-2-6 0 0,-3-4-160 0,-2 0 160 16,0-4-432-1,-3-2 16-15,-2-3 0 0,-1-3-11024 0,-2-3-2192 0</inkml:trace>
  <inkml:trace contextRef="#ctx0" brushRef="#br2" timeOffset="187686.18">28177 11692 31327 0,'3'0'1392'0,"-2"0"272"0,0 0-1328 0,2 0-336 0,-1 0 0 0,-1 0 0 0,3 0 128 0,0 0-128 0,2 0 160 0,4-3-160 15,0 1 704-15,2 1 64 0,-1-2 0 0,0-1 0 0,-1 2-112 16,0 0-16-16,0-2 0 0,-1 0 0 0,1 0 288 0,0-2 48 16,1-2 16-1,0-1 0-15,0-1-608 0,0 0-112 0,0-2-16 0,0-1-16 0,2 1-240 16,-3 1 0-16,-1-1 128 0,0-3-128 0,-1 2 0 16,-2 2 0-16,0-4 0 0,-1 3 0 0,-3 0 0 0,0-1 0 15,-1 3 0-15,-4 0 0 0,0 1 144 16,-4 2-16-16,-1 1 0 0,-2 0 0 0,-2 2 48 0,-3 4 0 15,-1 2 0-15,-3 3 0 0,-1 2-176 0,-2 4 0 16,1 3-192-16,-1 0 192 0,2 3-176 0,0 2 176 16,3 0-128-16,0 3 128 0,2-2 0 0,0 5 0 15,3-1 0-15,-1 0 0 0,3 3 0 0,0 2 0 16,3-3 0-16,1-1 0 0,2 3 128 0,2-2 0 0,-1 1 0 16,3-5 0-16,3 0-128 0,0-2 0 0,2 1 0 0,3-5 0 15,0-3 0-15,3 0-240 0,2-4 64 0,0-3 16 31,5-2-432-31,1 0-96 0,4-4-16 0,1-4-11248 0,1 0-2256 0</inkml:trace>
  <inkml:trace contextRef="#ctx0" brushRef="#br2" timeOffset="188134.27">28368 10936 37775 0,'-11'2'1664'0,"4"0"368"0,2-1-1632 0,3 2-400 0,2-3 0 0,1 2 0 0,2-2 368 0,-1 1-16 0,3 4 0 0,3-1 0 0,3 2 160 0,2 2 48 0,3 0 0 0,2 1 0 15,1 2-224-15,2 1-32 0,3 3-16 0,1 4 0 16,1 1-80-16,2 2-16 0,1 4 0 0,-1 2 0 0,2 3-16 0,-3 4-16 16,0 2 0-16,-2 3 0 0,-2 3-160 0,-2-1 0 15,-2 4 0-15,-4-2 0 0,-2 1 0 0,-3-1 0 16,-1 1 0-16,-2-1 0 0,-2-1-272 0,-2 0 64 15,-2 4 16-15,-2-7 0 0,-2 1 192 0,0-3 0 16,-2-2 0-16,0-1 0 0,-2-2 0 0,0-1 0 0,0-6 0 16,-2 2-144-16,0-6 144 0,-1 0-128 0,-1-6 128 15,-1 0-128-15,0-2 128 0,-1-3 0 0,0-4 0 0,-1-2 0 16,2-1-320-16,-3-6-16 0,0-2-16 0,-2-6-18032 16</inkml:trace>
  <inkml:trace contextRef="#ctx0" brushRef="#br2" timeOffset="188596.59">29063 11447 35935 0,'-3'-1'3200'0,"2"-2"-2560"0,2 2-512 0,2 0-128 0,0 0 0 0,1 1 0 0,2-4 0 0,2 1 0 0,4-3 160 0,4 0 64 0,3 0 16 0,2 0 0 0,0 2 144 0,0 0 48 15,1 2 0-15,1-1 0 0,1 2 16 0,-1 1 0 16,3 0 0-16,-1 0 0 0,0 0-288 0,0 0-160 16,1 0 192-16,-2 0-192 15,0 0-400-15,-1 0-192 0,1 0-48 0,-1 1-10896 16,-2-1-2192-16</inkml:trace>
  <inkml:trace contextRef="#ctx0" brushRef="#br2" timeOffset="188867.15">29165 11665 40543 0,'-8'6'3600'0,"1"-2"-2880"15,4 0-576-15,3-4-144 0,2 0 816 0,2 0 128 16,1 0 16-16,4-2 16 0,4 2-976 0,7-4-416 16,7-1 32-16,5 0 0 15,2 0-368-15,2-1-64 0,2-1-16 0,1 1 0 16,1-3-1504-16,-2 2-304 0</inkml:trace>
  <inkml:trace contextRef="#ctx0" brushRef="#br2" timeOffset="189345.05">30569 10779 25791 0,'-4'-6'1152'0,"2"0"224"0,2 2-1104 0,0-2-272 0,1 4 0 0,0 0 0 16,2 0 304-16,-1-4 0 0,2-2 0 0,1 0 0 16,0-2-304-16,0 1 128 0,0 2-128 0,-2 2 0 15,0 3 832-15,-1 0 64 0,-1 4 16 0,-2 5 0 0,0 0 496 0,-2 5 80 16,1 4 32-16,-2 5 0 0,-1 2-288 0,0 3-48 31,0 2-16-31,0 1 0 0,2 1-624 0,-1 5-128 0,0-3-32 0,1 0 0 16,-1 3-384-16,0-4 0 0,1-3-192 0,-1 1 192 0,-1-3-240 31,-1-4 80-31,0-1 16 0,-1-4 0 16,1 2-928-16,-1-4-176 0,1-2-32 0,-2 0-15424 15</inkml:trace>
  <inkml:trace contextRef="#ctx0" brushRef="#br2" timeOffset="189711.08">29922 11496 35935 0,'-5'0'3200'0,"3"0"-2560"0,0 0-512 0,2-2-128 0,3 2 1088 0,1-1 192 15,1-2 32-15,2 0 16 16,5-2-1328-16,6-3-512 0,8-4 32 16,3-1 0-16,5 4 480 0,2-4 0 0,4 3 0 0,5-2 0 0,4 2 272 0,4 0 112 0,4 2 0 15,-1-2 16-15,-3 3-96 0,7-1-32 0,6 4 0 16,2-2 0-16,-1 2-272 0,-4 2 0 15,-3-1 0-15,-7 2 0 0,-3-1 0 0,-5 0-176 0,-3 2 176 0,-7 0-208 32,-3 0-608-32,-5 2-112 0,-2 0-32 0,-6-1-16304 0</inkml:trace>
  <inkml:trace contextRef="#ctx0" brushRef="#br2" timeOffset="190162.5">30462 11515 43311 0,'-8'4'1920'0,"2"-2"384"0,1-2-1840 0,2 1-464 0,2-1 0 0,1 3 0 31,0-3-336-31,0 1-176 0,-1 2-16 0,1 0-16 0,-2 2 544 0,1 1-128 0,0 2 128 0,-1 1 0 16,-1 0 0-16,-2 4-192 0,1-3 192 0,-2 2-160 16,0 4 160-16,-1-4 0 0,-2 7 0 0,-2-2 0 0,0 1 0 15,-2 1 0-15,1 1 0 0,-2 1-128 0,0 4 128 16,0-5 176-16,0 0-48 0,3-3 0 15,3-1 0-15,1-4-128 0,4 2 192 0,1-5-64 16,5-3 32-16,2 0 0 0,2-2 0 0,6-1 0 0,-1-3-16 0,4 0 0 16,3 0 0-16,0-3 0 0,4-1-144 15,3-1-176-15,1 4 48 0,2-5 0 0,1-1-32 16,0 2 0-16,-3 2 0 0,0-1 0 31,0 0-416-31,-1-1-64 0,2 2-32 0,-4-1 0 16,1-2-352-16,-1 0-64 0,-1-1 0 0,-1 1-15328 0</inkml:trace>
  <inkml:trace contextRef="#ctx0" brushRef="#br2" timeOffset="190412.73">30794 11588 29487 0,'-9'16'1296'0,"3"-4"288"0,2 2-1264 0,1-4-320 0,1-1 0 0,1-3 0 0,-1 0 1216 0,-2 8 192 15,-1 8 48-15,-2 9 0 0,-3 3 224 0,0 1 48 16,-1 0 16-16,1-3 0 0,0-4-896 0,0-1-176 16,0-1-32-16,0-3-16 0,2-1-272 0,-1-4-48 15,1 1-16-15,1-3 0 16,0-4-736-16,2 0-128 0</inkml:trace>
  <inkml:trace contextRef="#ctx0" brushRef="#br2" timeOffset="208129.81">27979 13826 24879 0,'-8'0'2208'0,"-1"0"-1760"16,4 0-448-16,3 0 0 0,0 0 976 0,-1-2 112 0,-3 2 32 0,-6-1 0 0,-2-1 112 0,-1 1 32 0,0-1 0 0,3 0 0 0,0 2-528 16,4 0-96-16,-1 0-32 0,3 0 0 0,1 4 64 0,1-1 16 0,2 0 0 0,3 1 0 0,3 0 48 0,4 1 16 15,6 1 0-15,8-1 0 0,7 1-352 0,8 0-64 16,9-1-16-16,10 1 0 0,11-1-96 15,12 0-32-15,12-5 0 0,9 0 0 0,9-4 80 16,11 2 16-16,11-4 0 0,8-3 0 16,5 2-32-16,4-6 0 0,4 1 0 0,2 0 0 0,0 2-128 0,-4-3-128 15,-4 0 144-15,-2 0-144 0,2 1 0 0,-1 0 0 16,-7-2 0-16,-3-1 0 0,-2 2 128 16,4 0-128-16,0 1 176 0,-3-3-176 0,-5-1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49:13.1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942 11276 32255 0,'-5'3'2864'0,"2"-3"-2288"15,0 0-576-15,3 0 0 0,0 0 256 0,0-3-48 0,-1 2-16 0,-2-1 0 0,1-2 464 0,1-2 96 0,2-3 16 0,3-1 0 0,-2 0-416 0,4-2-80 0,0 2-16 0,2-5 0 16,1 4-256-16,0-1 160 0,1-3-160 0,0 3 128 0,1 2-128 0,0-3 0 15,1 3 144-15,0 0-144 0,2 1 224 0,2 0-32 16,2-1 0-16,3 0 0 0,3-2 32 0,2-1 0 16,5 1 0-16,3-4 0 0,6 0-96 0,2-3-128 15,2 3 176-15,2-2-176 0,2 4 192 0,3-3-192 16,2 3 192-16,0-4-192 0,1 2 160 0,1-1-160 16,5 1 128-16,0 2-128 0,1 4 0 0,-1-4 128 15,1 3-128-15,1-1 0 0,3 2 0 0,-2 0 0 16,-2 4 0-16,1-1 0 0,-2 6 0 0,3 1 0 15,0 4 0-15,1 2 0 0,-3 4 0 0,0 2 0 0,-2 2 0 16,-1 1 0-16,2 1 0 0,0 0 0 0,3-1 0 0,1 1 0 16,-5-4-128-16,4 2 128 15,0-4 0-15,-1 2 0 0,-3 0 0 0,-3 1 0 0,-2 0 0 0,-2 0 0 16,-5-1 0-16,-5-2 0 0,-3-1 0 0,-5-3 0 16,-3-2 0-16,-4-2 0 0,-3 2 0 0,-4-4 128 15,-4 0 0-15,-3 0 0 0,1-4 0 0,-4 2 0 16,-2-2 304-16,-1-2 48 0,-1 0 16 0,-1-4 0 15,-2 1-224-15,0-1-32 0,-2 0-16 0,-1 0 0 16,0 2-224-16,-1-2 144 0,-2 0-144 0,1-3 128 16,-1 5-128-16,1-2 0 0,0 0 0 0,-1-2 0 15,1 2 0-15,-1-3 0 0,1-1 0 0,-2 0 0 16,0-2 0-16,0-3 0 0,1 1 0 0,-1-4 0 0,-1 2 0 16,0-5 0-16,-2-1 0 0,-1 1 0 15,1-3 128-15,-3-1 0 0,-2-4 0 0,-2 0 0 0,0 2-128 16,1 2 0-16,-2 5 0 0,0 4 0 0,2 1 0 0,0 6 0 15,2 2 0-15,1 7-176 0,2 1 176 0,-1 6 0 16,0-1 0-16,-3 8 0 0,1 0 0 0,-2 5 0 16,2 5 0-16,0 2-128 0,2 3 128 0,6-1 0 15,2-1 0-15,3 3 0 0,5 2 0 0,6-2 0 16,4 2 0-16,3 0 0 0,3 0-176 0,2 1 176 0,2-3-208 16,-1-2 80-16,1-1-64 0,-1 0 0 0,-2-2 0 0,-2-1 0 15,-2 1 192-15,0-1-192 0,-3 1 192 16,-2 2-192-16,-1 4-32 0,-5-1-16 0,-1-1 0 0,-3 1 0 15,-4 5 48-15,-2-1 16 0,-4 1 0 0,-1-1 0 16,-4-4-144-16,-3-1-16 0,-3 1-16 0,-5-1 0 16,-3-3 688-16,-7 3 144 0,-3-3 32 0,-3 0 0 15,0-2-384-15,-4-1-128 0,-5 0 0 0,1 0 144 16,-1-4-144-16,1 1 0 0,1-4 144 0,1 2-144 16,1-2-160-16</inkml:trace>
  <inkml:trace contextRef="#ctx0" brushRef="#br0" timeOffset="14864.67">7351 14273 43311 0,'0'-2'3840'0,"-2"1"-3072"0,-1 0-608 0,1 1-160 0,1 0 0 0,1 0-192 0,0 1 32 0,0 2 16 0,-2-1-16 0,2 2 0 0,3 0 0 0,-3-4 0 0,0 0 32 0,17 11 0 0,-6-8 0 0,3 0 0 15,4-2 256-15,7 2 64 0,7-3 16 0,8-3 0 16,9 2 384-16,8-4 80 15,8-3 16-15,4 0 0 0,5-2-112 0,9-2-32 16,11-1 0-16,5 3 0 0,5 2-544 0,7 1 0 0,8 3 0 16,6 1 0-16,3-1-128 0,-1 2-48 0,2-1 0 15,-3 2 0 1,-2 1-512-16,-7 1-96 0,-5-1-32 0,-2-3-18896 0</inkml:trace>
  <inkml:trace contextRef="#ctx0" brushRef="#br0" timeOffset="22610.31">11271 16219 14735 0,'-16'0'1312'0,"4"-2"-1056"0,-1-2-256 0,5-1 0 0,2 4 4608 0,2-4 880 0,-2 1 160 0,-4-2 48 15,-5-4-3904-15,-2-2-784 0,1-1-160 0,2 2-16 0,2 0-1504 0,2 4-288 0,0 2-64 0,0 1-16 0,-1 3-192 0,-2 1-48 0,0 1 0 0,-3 5 0 0,-2 3 912 16,1-2 176-16,-1 3 48 0,0 1 0 0,3-1 1184 0,3 0 240 15,5 0 64-15,2 0 0 0,5-2-80 0,3 1-16 16,7-3 0-16,8-1 0 0,5 0-688 0,10-4-144 16,8 2-32-16,11-6 0 0,9 2-160 0,10-4-32 15,11 0-16-15,7-3 0 0,6 1-176 0,4-3-144 16,3 4 144-16,-5 3-208 16,-3 0-288-16,3 1-48 0,0 2-16 0,0 2 0 0,-2 4 208 0,-5 0 32 0,-2 4 16 15,-2 3 0-15,-1 0 304 0,-2 2 192 0,-3-2-16 16,-7-1-16-16,-5 0 240 0,0 4 48 15,-1 0 16-15,-4 1 0 0,-5-4-320 0,-5-1-144 0,-5 1 128 0,-7-5-128 16,-5 2 272-16,-5-2-16 0,-4 0-16 0,-6-1 0 16,-2-1-240-16,-8-4 0 0,-2 0 0 0,-6-2-11952 15,-4 0-2432-15</inkml:trace>
  <inkml:trace contextRef="#ctx0" brushRef="#br0" timeOffset="28852.16">20878 16241 46991 0,'-1'-2'4176'0,"3"2"-3344"0,3 0-656 16,4 0-176-16,2 2-592 0,5 0-160 0,12 2-16 0,22 0-16 0,28 2 32 0,31-2 16 0,20 0 0 0,19-2 0 0,11 1-160 0,13-3-48 0,10-3 0 0,3 0 0 15,-1-1-1792-15,1 1-352 0,0 5-80 0,-1 0-16 0,3 2 2384 0,-1-2 480 0,-2 2 80 16,3 1 32-16,-4-1 1424 0,6 2 272 0,2 0 64 15,0-2 16-15,-2-4 384 0,2 0 80 0,4-3 16 0,4 2 0 16,3-1-1488-16,0 0-304 0,2 0-48 16,7-2-11856-1,3 2-2368-15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51:16.1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1259 9562 36863 0,'-5'10'3264'0,"2"-1"-2608"0,3-7-528 0,3 0-128 0,-1-2 176 0,1 2 0 0,-1 2 0 15,1 5 0-15,0 0 160 0,4 0 48 0,0 1 0 0,0 0 0 0,5 2 144 0,-1-2 48 0,0 5 0 0,1 1 0 0,1 4-448 0,-2 5-128 16,0 3 0-16,-2 0 0 0,-1 7 0 0,-2-5-224 16,1 3 32-16,-1-1 16 15,-1 3-1488-15,0-3-288 0,0 0-64 0,-3-1-16 16,2-2-784-16,-2-5-176 0,2-5-16 0,-2-3-16 15,1-2 1408-15,-1-6 272 0</inkml:trace>
  <inkml:trace contextRef="#ctx0" brushRef="#br0" timeOffset="567.74">1619 8999 33167 0,'-20'-21'2944'0,"5"7"-2352"16,1 2-464-16,5 5-128 0,4 4 832 0,0 3 160 15,-2-3 32-15,-5 1 0 0,-6 0-480 0,-10 2-96 0,-5 4 0 16,-5 9-16-16,-3 5-432 0,-1 11-224 0,-3 4 32 0,-3 8 0 31,-4 8-1152-31,-4 6-240 0,0 5-32 0,1 0-16 16,4-4 736-16,14-12 160 0,8-6 32 0,0 7 0 0,0 15 928 0,0 16 192 0,4 11 32 0,6 2 16 16,3 0 1616-16,6 5 320 0,5 12 64 0,2 1 16 15,6-2-1776-15,4 4-336 0,3-1-80 0,6-3-16 16,5-1-272-16,4-19 0 0,3-21-208 0,6-11 80 15,3-12-896-15,9-9-160 16,4-4-32-16,6-9-16 0,2-6 848 0,3-13 160 0,5-6 32 0,7-10 16 0,6-9 656 16,3-10 128-16,0-7 32 0,-3-9 0 0,1-5 96 0,-4-10 32 15,-8 3 0-15,-4-8 0 16,-2-8-528-16,-10-2-112 0,-5-1 0 0,-9-7-128 16,-8-2 272-16,-8-10-48 0,-7-6-16 0,-9-2 0 0,-7-1-80 0,-9 0 0 15,-10-1-128-15,-7 5 192 0,-5 15-192 0,-5 6-192 16,-2 5 48-16,-8 5 0 0,-6 8 144 0,-6 10 0 15,-4 8 128-15,-3 13-128 0,-3 8 400 0,-5 9 16 16,-7 3 0-16,-4 10 0 0,1 9-416 0,-6 16 0 16,-6 16 0-16</inkml:trace>
  <inkml:trace contextRef="#ctx0" brushRef="#br0" timeOffset="6037.91">17623 11888 9215 0,'-3'0'816'0,"-1"0"-656"0,1 0-160 0,1 0 0 0,1 0 1904 0,1 0 336 0,-2 0 80 0,1-2 16 0,0 1-752 0,-1-2-160 0,0 1-16 0,1-2-16 0,1 0-112 0,3-1 0 0,-1 1-16 0,2-3 0 16,2-1-816-16,0-1-144 0,3 2-48 0,-1-3 0 0,2-3-256 0,0 3 160 15,1-2-160-15,-1 1 128 0,0 1 192 0,1 0 48 16,0 0 0-16,0 0 0 0,1-1 80 0,0 1 0 15,0 0 16-15,2 1 0 0,1-1 80 0,2-3 16 16,0 3 0-16,2-2 0 0,1 1 64 0,0 0 16 0,1 0 0 16,-2 0 0-16,1 2-320 0,-1 3-48 0,-1 0-16 15,2-2 0-15,0 3-256 0,1 1 0 0,2 1 0 0,2-2 0 16,1 1 0-16,-1 4 0 0,-1-2 0 0,0 4 0 16,-4 1 0-16,-3-2 160 15,-3 5-160-15,-2 3 128 0,-3 1-128 0,-2 4 0 16,-2 2-192-16,-2 4 192 0,-1 2 0 0,-3 3 256 0,0 4 0 0,-3-1-16 15,-1 1-48-15,-3-1 0 16,0 0 0-16,-2-2 0 0,0 2-64 0,-2 0 0 0,-1 2-128 0,0-2 192 16,0-1-192-16,0-1 176 0,-2 3-176 0,0-3 160 0,-1-2-160 15,0-1 0-15,1-2 0 0,-1-4 128 16,1-1 80-16,-3-1 16 0,0-3 0 0,-2-2 0 0,-1 0-16 0,-1-1 0 16,-1-3 0-16,-1-2 0 0,1-1-208 0,-1-4 0 15,2-1 0-15,-2-5 0 16,3-2 0-16,0-1 0 0,3-3 0 0,1 1 0 0,0-3 0 0,3-1 0 15,1 2 0-15,3-2 0 0,2 2 0 0,3-3 0 16,2 1 0-16,2 0 0 0,2 4 0 0,3 0 144 16,2-1-144-16,2 3 192 0,-1 0-64 0,2 4-128 15,2 0 192-15,0 2-64 0,4 2-128 0,0 2 0 0,3 2 0 16,2-2 0 0,-1 2 0-16,0 0 0 0,5 2 128 0,3-1-128 15,1 2 0-15,3 2 0 0,4-1 144 0,2 0-144 0,4 1 0 16,2 2 0-16,3-3 0 0,0 0 128 0,1 2-128 0,-3-2 128 0,1 3-128 0,-3-3 128 31,-5 1-128-31,-1-3 0 0,0 1-128 0,-3-1-18336 0</inkml:trace>
  <inkml:trace contextRef="#ctx0" brushRef="#br0" timeOffset="7911.09">17554 12998 32255 0,'-10'0'2864'16,"3"-3"-2288"-16,2 0-576 0,4 3 0 0,1-3 672 0,-2 3 32 0,-3-4 0 0,-3-1 0 0,-3 0-704 0,-1-1 0 0,3 0-208 0,1 1 48 16,2 4-928-16,4-3-192 0,-1 4-48 0,2 0 0 15,2 0 32-15,3 0 0 0,2 1 0 0,3 2 0 0,2 1 1136 0,4-2 160 0,4 2 176 0,6-2-48 16,4-1 416-16,4 2 80 0,6-6 16 0,4 2 0 15,1-1 208-15,2-4 48 0,-4 2 16 0,4-2 0 16,2 0-32-16,3-1-16 0,2 4 0 0,-1 3 0 16,-4 1-400-16,-1 1-80 0,-1 5 0 0,-3-4-16 15,-2 2-368-15,-4-1 128 0,0 2-128 0,-1-2 0 16,-2 2 0-16,0-4 0 0,-2 0 0 0,0 0 0 16,0-1 0-16,-1-1 0 0,-1 0 0 0,-3-1 0 15,-1-1 384-15,-1-2 48 0,-2 1 16 0,1 0 0 0,-3-1-208 0,-2-2-48 16,-1 2 0-16,-1-2 0 0,-2 0-192 0,0 1 0 15,-3 1 0-15,-1 0 0 0,-2 1 0 0,-2-2 0 16,1 4 0-16,-3-2 0 0,0-1 0 0,-2 2 0 16,0-2 0-16,-1 4 0 0,-2-2 0 0,0-2 0 15,0 2 0-15,-2-2 0 0,-1 0 288 0,0-2-32 16,-2 3-16-16,-1 0 0 0,-1-3-240 0,-1 2 0 16,-2-2 0-16,-1 1 0 0,-2 1-224 0,0-2 16 15,-1 2 0-15,-1 0 0 0,2-1 208 0,-3 4-176 0,0-1 176 16,-1 2-160-16,0-4 160 0,-1 2 0 15,0-1-144-15,0 2 144 0,0-2-160 0,1 1 160 0,2-2-208 16,0 0 80-16,2-2 128 0,0 0 0 0,1 0 0 16,1-1 0-16,1 0 0 0,0 1 0 15,2 4 0-15,-1-2 0 0,3 2 0 0,1 2 0 16,1 0 0-16,2 0 128 0,0 0-128 0,4 0 0 0,1 2 0 16,3 2 0-16,4-2 0 0,3 2 0 0,3-2-176 0,2 2 176 15,2 0-256-15,2 2 64 0,2-2 0 16,-1 1 0-16,2-2-160 0,-1 3-32 0,-1 1 0 15,-1-1 0 1,-1-2-48-16,0-1-16 0,-1 0 0 0,-3 3 0 0,-2 0 256 0,-1 0 32 0,-4 2 16 0,-2 0 0 16,0-1 144-16,-3-1 0 0,-1 1 0 0,-4 2 0 15,0-3 224-15,-2 0 32 0,-1 0 0 0,-2 1 0 0,-2-4 672 0,0 3 144 16,-2-2 16-16,-2 2 16 0,-1-2-416 0,-2 2-96 16,-1 3-16-16,1-2 0 15,-2 2-336-15,-2 1-80 0,2-1-16 0,-4 3 0 0,-2-1-144 0,-4 4 0 16,1-2 0-16,-1 2 0 0,-1 1-320 0,1-1 16 0,0 1 0 15,0-2 0 1,-2 2-752-16,1-1-160 0,1-2-16 0,1-1-9536 0,1-3-1904 0</inkml:trace>
  <inkml:trace contextRef="#ctx0" brushRef="#br0" timeOffset="9113.4">16958 12711 17503 0,'-2'-4'1552'0,"-1"0"-1232"16,1 2-320-16,0-2 0 0,1 2 1792 0,1-1 288 0,0 2 64 0,0-4 16 0,-1-1-1504 0,1-2-288 0,-1-1-64 0,1-4-16 0,-2 5-464 0,2 0-80 0,-1 2-32 16,0 0 0-16,1 2-288 0,-1 2-48 0,1 2-16 15,1-3 0-15,0 3 112 0,0 3 16 0,2-3 0 0,1 1 0 16,1 4 848-16,1-2 176 0,1 1 48 0,1 1 0 0,4-1 528 0,0-2 96 16,1 2 32-16,0-3 0 0,5 1-512 0,0-2-80 15,2 0-32-15,-1 0 0 0,0 1-400 0,0-1-192 16,-2 2 160-16,0-2-160 0,0 0 144 0,-4 1-144 15,1 4 128-15,-3-1-128 0,-1 0 0 0,-3 1 0 0,1 0 0 16,-2 0 0-16,-1 1 0 0,-3-5 0 0,1 4 0 0,-3-1 0 16,-2 2 272-16,-1-2 80 0,-1 4 16 0,-3-4 0 15,-1 2 272-15,-2 0 64 0,-2 1 16 0,-2 0 0 16,1-1-400-16,-1 0-64 0,2 1-32 0,-1-4 0 16,2 0-224-16,-1 0-240 0,2 2 48 0,0-1 16 15,0-1 176-15,0 0 0 0,2 1 0 0,-2-2 0 16,1 2 0-16,0 0 0 0,1 4 0 0,-1-4 0 0,2 2 0 15,1 1 0-15,-2-1 0 0,3 0 0 0,1 1 0 0,1 0 0 16,0 1 0-16,2-2-128 0,0 4 128 0,1-4-208 16,0 1 80-16,1-1 128 15,2 1-448-15,-1 2 16 0,0-3 16 0,1 0 0 16,1 0 96-16,1 1 32 0,-2-1 0 0,2-2 0 16,0 2 288-16,0-3 0 0,-1 1 0 0,1 1 0 15,0-1 0-15,-2-1 224 0,1 2-32 0,0 0-16 16,-2 0-176-16,2-1 0 0,-1 0 0 0,0 1 0 0,0-2 0 0,-1 1 0 0,-1 0 0 15,1 1 0-15,-1-2 0 0,-1 4 0 16,1-5 0-16,-1 4 0 0,0-2 0 0,-1 2 0 16,1 0 0-16,-3 1 0 0,1-1 256 0,-2-3-16 0,1 1-16 15,-2 0 0-15,1 1 432 0,-1-1 96 0,0-2 16 0,-1 2 0 16,-2-1-304-16,0 1-48 0,-2 1-16 16,-1-1 0-1,1-2-752-15,-1 2-160 0,-2-2-16 0,0 2-15280 0</inkml:trace>
  <inkml:trace contextRef="#ctx0" brushRef="#br0" timeOffset="11147.63">17774 13283 27647 0,'-6'3'2448'0,"0"-1"-1952"16,3-2-496-16,2 0 0 0,0 2 1472 0,-2 0 208 0,0 2 48 0,-5 4 0 0,0 2-992 0,-1 3-192 0,2 3-32 0,0 2-16 0,1 2-304 0,1 0-48 0,2 3-16 0,-2-3 0 0,0 2-336 0,0-1-80 0,-2-1-16 15,1 0 0-15,-1 1-64 0,-2 1-16 16,-1 0 0-16,-2 1 0 0,-2 1 384 0,0 5 240 15,-3-3-48-15,0 5 0 0,2-3 208 0,-1-2 48 0,3-1 0 0,3-6 0 16,2-3-272-16,5-5-48 16,1-3-128-16,4-1 192 0,3-1 192 0,3-4 16 0,6-1 16 0,2-2 0 15,5 1-144-15,4-6-16 0,6 0-16 0,3-3 0 16,5 2-240-16,3-6 0 0,2 2 0 0,2-2 0 16,0 0 0-16,-1 0-128 0,1 0 128 0,-4 3 0 0,-4-1-208 15,-2 1 64-15,-4 1 16 0,-1-4 0 16,-1 3-624-16,-4 0-112 0,-4-1-32 0,2 4 0 15,-2-3-976-15,-2 1-208 0,-3 2-32 0,-2-2-6912 16,-4 1-1360-16</inkml:trace>
  <inkml:trace contextRef="#ctx0" brushRef="#br0" timeOffset="11432.83">18339 13339 36863 0,'-12'6'3264'0,"2"-5"-2608"0,0 3-528 0,3-1-128 0,3-1 1456 0,2 2 256 0,-1-2 48 0,-3 4 16 15,-4 2-1216-15,-4 7-240 0,1 1-64 0,-2 4 0 16,1 4-256-1,0 1 0-15,-3 5 0 0,1 3 0 16,0 3 0-16,-1 7-144 0,0 3 16 0,-2 7 0 0,2 4-208 16,1-4-48-16,2-8 0 0,-1 14 0 15,-1 18-96-15,-1 14-32 16,0 11 0-16,4-3 0 0</inkml:trace>
  <inkml:trace contextRef="#ctx0" brushRef="#br0" timeOffset="13006.55">17745 16646 9215 0,'-12'0'816'0,"4"0"-656"16,2 0-160-16,2 0 0 0,3 0 5600 0,-1 0 1088 15,1 1 224-15,0 1 32 0,-2 0-4288 0,1 3-864 0,1 1-160 0,-1 1-32 0,2 3-1376 0,-1 5-224 0,0-3-128 0,-1 2 128 0,-2 7 0 0,-2-1 0 0,-2 4 144 0,-2-1-16 0,-2 1 192 0,1-6 32 0,2-3 16 0,-3 3 0 0,-3 2-192 0,-4 2-48 16,1-1 0-16,1-1 0 15,2-4-128-15,1-1 0 0,2-3-192 0,3-6 192 16,5-2-320-16,2-3 48 0,4-1 16 0,5-3 0 16,1-1 256-16,5-2 0 0,3 0 0 0,2-1 0 0,3 1 0 0,3 2 144 15,-1 1-144-15,1 0 192 0,2 3-192 0,0 0 0 16,3 4 0-16,0 2-176 0,-3 0 176 0,-5 3-208 16,-4-3 80-16,3 5 128 0,3 7 0 0,1 1 0 15,-2 4 0-15,-1-4 0 0,-2 0 0 0,-4 0 0 0,-2-3 0 0,-3 2 0 16,-3 1 0-16,0-1 0 15,-2 0 0-15,-2 0 0 16,-2 1 0-16,-1-3 128 0,-2-1-128 0,-2-2 0 0,1 0 0 0,-2-1 128 0,-3 0-128 0,0 2 0 16,-1-2 128-16,-2-2-128 0,-2 5 128 0,-1-5-128 31,-2 2 0-31,-4 1 0 0,0-2-224 0,-4 0 80 0,2-1 144 0,-1-3-128 0,-4 2 128 0,-3-3-128 16,-1 0-128-16,-4 0-32 15,1-2 0-15,-3 0 0 16,-2-2-1248-16,-2-2-256 0,1-3-64 0,0 0-13712 0</inkml:trace>
  <inkml:trace contextRef="#ctx0" brushRef="#br0" timeOffset="13229.26">17411 16694 46079 0,'5'0'2048'0,"-3"0"400"0,1 0-1952 0,-1-3-496 16,2 2 0-16,-1 1 0 0,5 0 368 0,4-5-32 0,9-1 0 0,13-1 0 0,8-6-656 0,7 0-128 0,6-2-16 0,1-1-16 0,3 1-128 16,-3 1-32-16,1 4 0 0,-2-2 0 15,-3 2-96-15,-5 1-32 0,-3 2 0 0,-4-2 0 0,-1 1-1344 16,-3 2-256-16</inkml:trace>
  <inkml:trace contextRef="#ctx0" brushRef="#br1" timeOffset="-61820.4">19786 12878 5519 0,'1'-3'496'0,"-1"3"-496"0,2-2 0 0,-2 1 0 0,1 1 2160 16,-1 0 336-16,1 0 64 0,1 0 0 0,2 0-800 0,0 0-160 0,1 1-48 0,0 1 0 0,-2 1-512 0,1 0-96 0,0 4-32 0,-2-1 0 0,1 1-592 0,-1 2-112 0,1 0-16 0,-2 0-16 16,0 4-416-16,2 0-80 0,-2 2 0 0,0-1-16 15,2-4 336-15,-2 1 0 0,3 5 0 0,-1 3 128 16,2-2 64-16,0 1 16 0,3-2 0 0,-2-1 0 15,0-1-208-15,-1-2 0 0,1 1 0 0,0-3 0 16,-1 2-848-16,-1-2-224 16,0 0-32-16,-2 1-5360 0,-1 0-1056 15</inkml:trace>
  <inkml:trace contextRef="#ctx0" brushRef="#br1" timeOffset="-60634.55">19944 12912 26719 0,'2'0'2368'0,"-1"0"-1888"0,-1 0-480 0,0 0 0 0,1 2 896 0,0 0 96 0,1-2 16 0,0 3 0 0,2 0-752 0,-1 1-128 0,1 5-128 0,-1-2 144 0,-1 4-144 0,-1 0-256 0,2 2 64 0,-2 2 16 32,-1-3-272-32,0 5-48 0,0 2-16 0,0-1 0 0,-1-2 512 0,0 0 0 0,-1-1 0 0,1-2 0 15,0 0 0-15,0 0 0 0,-1-1 0 0,1-2 0 16,0-1 0-16,-2 0 0 0,1-2 0 0,-1-1 0 16,2-3-1088-16,-1 0-208 0,1-2-48 15,-2 2-6224-15,1 0-1248 0</inkml:trace>
  <inkml:trace contextRef="#ctx0" brushRef="#br1" timeOffset="-60023.93">19674 12995 11967 0,'-2'3'528'0,"1"-3"112"0,0 0-512 0,1 0-128 0,-1 0 0 15,1 0 0-15,0 0 1472 0,0 0 272 0,0 0 48 0,0 0 16 16,1 0 656-16,-1 0 128 0,0 0 32 0,0 0 0 0,0 0-896 15,0 0-160-15,20-15-32 0,-14 11-16 16,0 0-784-16,1-2-160 0,1-2-16 0,-1 0-16 0,1 2-96 0,-1-3 0 16,2 1-16-16,-1 0 0 15,0 2-432-15,-1-4 128 0,-2-5-128 0,1 3 0 0,-1 1 160 0,0 0-160 16,-1 1 192-16,0-3-192 0,-1 4 192 0,0-1-192 16,1 1 192-16,-2 2-192 0,2 0 128 0,-1 1-128 15,2 0 0-15,2 0 0 16,-2 0 0-16,2 2 0 0,-1-1 0 0,2 1 0 0,0 3 224 0,-2 1-64 15,2 1-16-15,-2-1 0 0,-1-1-144 0,1 2 0 16,-2 3 0-16,0 2 0 0,0 3 0 0,-1 0 0 16,1 0 0-16,-3 4 0 0,1 0 0 0,0 0-144 15,-1-1 144-15,0 0 0 16,2 2 0-16,-2-2 0 0,1 1 0 0,1-3 0 0,0 2 0 16,1-3 0-16,0 1 0 0,-2-3 0 0,2 2 0 0,0-3 0 0,-1 1 144 0,2 2-144 15,-1-3 192-15,0 0-32 0,0 1-16 0,0-4 0 16,1 0-16-1,-1 0-128-15,2 0 192 0,-1-3-64 0,-1 0-128 0,0 0 0 0,-2 0 0 0,2 0 0 16,1-3 0-16,0 0 0 0,2 0 0 0,-1-3 0 16,1 2-576-16,-3-2-64 15,1 0 0-15,-1-3 0 16,1 3-736-16,-1-1-160 0,0 1-16 0,-2-3-16 0,0 3-992 0,2 1-208 0</inkml:trace>
  <inkml:trace contextRef="#ctx0" brushRef="#br1" timeOffset="-59381.95">20120 13030 23951 0,'1'0'2128'0,"0"-3"-1696"0,1 3-432 0,-1 0 0 0,1-1 640 0,1 1 32 0,1 0 16 0,0-2 0 0,4-1 0 0,1 2 0 0,-1 1 0 0,2-3 0 0,0 3-80 0,0 0-16 0,0 0 0 0,2 0 0 15,-1 0-800-15,2 0-176 0,0 0-16 0,2 0-16 16,-1 0-416-16,-1 0-64 0,0 0-32 0,-1-2 0 16,2 2-272-16,-2 2-48 0,0-2-16 0,-2 0-9120 15</inkml:trace>
  <inkml:trace contextRef="#ctx0" brushRef="#br1" timeOffset="-58519.43">20577 12786 1839 0,'-3'1'160'0,"0"2"-160"0,1-1 0 0,-1-2 0 0,2 0 4368 0,1 0 848 0,0 2 160 0,-1 0 48 0,0 1-4592 0,-1 3-832 0,0 0-352 0,1 1 32 16,1 2-1840-16,-2 3-352 0,2 0-80 0,0 2-16 16,0-1 624-16,0 3 128 0,2 2 32 0,-2 2 0 0,1 1 2496 0,-1 1 496 0,0 2 112 0,0-2 0 15,-1-3 640-15,1-1 128 0,-2 1 32 0,1-3 0 16,1 2-16-16,-1-5 0 0,-2 0 0 0,1-3 0 15,1 0-992-15,0-1-208 0,-1-5-32 0,2-2-16 16,0 1-624-16,2-3-192 0,-2 0 0 0,1-3 0 0,1-1 128 16,1-2-128-16,-2 0 0 15,1-4 0-15,1 1 0 0,-2 0-304 0,2-4 48 0,-1 3 0 0,1 0 256 0,-1 2 0 16,1-2 0-16,-1 1 0 0,2 2-144 0,1-4 144 16,0 1 0-16,1 0-144 31,1 4-624-31,1-1-128 0,1 0-32 0,0 1 0 0,1 1-32 0,1 4 0 0,2-2 0 0,-1 3 0 31,0-2-32-31,-2 4-16 0,3-2 0 0,-4 3 0 0,1 0 816 0,0 4 192 0,0-1 0 0,-1 0 0 16,-1 4 0-16,0-3 240 0,-3 2-48 0,0 1-16 0,-2-2-176 0,-1 2 0 15,-2 0 144-15,-2 0-144 0,0 1 176 0,-1-3-48 0,0 2 0 16,-1-2 0-16,-1 1 512 0,0-3 80 16,1 2 32-16,0-5 0 0,-1 2 224 0,1-1 48 15,-1-2 16-15,-1 0 0 0,1 0 304 0,-1 1 48 0,-2-3 16 0,1 0 0 31,-2 1-576-31,-1-2-96 0,0 1-32 0,0-3 0 0,-1 3-240 0,-1-2-48 0,0 2-16 0,-1-2 0 16,0 2-400-16,0-2 0 0,1 2 0 0,0 0 0 16,-5 0-464-1,1 2-80-15,0 2-16 0,-1 0 0 0,1 2-720 0,0 0-160 16,0 0-32-16,2 0 0 0,3 1-544 0,1-4-112 0,3 1-32 0,2-1-3872 16,4-3-784-16</inkml:trace>
  <inkml:trace contextRef="#ctx0" brushRef="#br1" timeOffset="-57820.32">21010 13036 21183 0,'-3'0'944'0,"-1"0"192"0,0-2-912 0,2 2-224 0,0-2 0 0,1 2 0 0,0 0-1488 15,-2-2-352-15,0-1-64 0,-3 0-16 0,-2-1 1136 0,1-2 208 0,-1 0 64 0,0 2 0 0,1 1 1600 0,0 0 320 0,1 0 64 0,-2 3 0 0,2 0-96 0,0 3-32 16,-3 0 0-16,0 1 0 0,0 2-672 0,0 0-144 15,4 1-16-15,-1-4-16 0,0 6-496 0,1-3-208 0,2 2 16 16,1 0 0-16,2-2 192 0,1 1-144 16,3 0 144-16,-2 2-128 0,3-2 1200 0,2 2 240 0,0-1 48 15,0 2 16-15,3 3-400 0,-1-6-80 16,1 3 0-16,0-1-16 0,1-1-880 0,0-4 0 0,1 2 0 16,-1-2-192-1,3 0-896-15,-3-2-192 0,2-2-48 0,-4 0 0 16,1 0 416-16,-2-4 80 0,-1-2 0 0,-1 3 16 0,1-4 816 0,-2 1 0 0,-1-2 0 0,1-2 0 15,0 0 144-15,-1-1 48 0,0-1 0 0,-1 1 0 16,-1 0-192-16,-1 3 192 0,0-2-192 0,0 1 192 16,-1 2-192-16,0-2 192 0,0 0-192 0,-1 4 192 0,1 3 624 15,-1 2 128-15,-2 0 16 0,2 4 16 0,-1 2 16 0,-1 4 0 16,0 1 0-16,0 0 0 16,1 4-544-16,0-2-128 0,1 5 0 0,1-2-16 0,0 0 336 0,1-4 80 15,1 1 16-15,-1-4 0 0,1 1 64 0,1-4 16 16,-1 2 0-16,0-2 0 0,0-1-816 0,-1-1 0 15,0-2-224-15,1-2 48 16,-2 1-800-16,0-2-176 0,0 1-16 0,0-2-9456 16,1 2-1872-16</inkml:trace>
  <inkml:trace contextRef="#ctx0" brushRef="#br1" timeOffset="-57296.98">21335 12922 9215 0,'4'-3'816'0,"0"3"-656"0,-2-3-160 0,-2 3 0 0,2 0 256 0,-1 0 32 0,3-2 0 16,0 0 0-16,3 0-2016 0,-1-2-384 0,-1 4-96 0,-3 0-16 0,-1 0 3104 0,-1 4 608 0,-2-2 128 0,-2 2 32 15,-1 0 1296-15,-1 2 272 0,-1 0 48 0,-2 0 16 0,-1 3-288 0,-1 1-64 16,-1-3-16-16,-2 4 0 0,1-1-1568 0,0-3-304 16,1-1-64-16,-1 0-16 0,1 0-736 0,1-1-224 15,1 0 0-15,1-1 128 16,2-2-128-16,1-1 176 0,2 2-176 0,2-3 192 16,0 0-16-16,1 0 0 0,1-3 0 0,1 2 0 0,1 1-176 0,0-2 0 15,2-1 0-15,-2 2 0 16,2-2 0-16,0 3 0 0,2 0 0 0,3-2 0 15,0 1 128-15,1 1-128 0,0 0 192 0,0 0-64 0,-1 0-128 16,1 1-224-16,1 1 48 0,1 1 16 16,0 1-416-16,2-1-96 0,1 2-16 0,-1 0 0 15,-1 0 176-15,1 1 16 0,-1 1 16 0,1 0 0 0,-3 2 304 0,0-3 176 16,-3 0-192-16,-2 1 192 0,-2 0 256 16,-3 1 144-16,0-2 48 0,-3 1 0 0,0 3 624 15,-3-1 128-15,0 0 16 0,-1-1 16 0,0 0-672 0,-1 0-144 0,-1-2-32 16,0 0 0-16,-1 0-176 0,0 0-32 0,2-3-16 0,-2-2 0 15,0 1-160-15,1 1 0 0,-1 1 0 0,1-1 0 0,-2-3-208 0,1 0-80 16,-1 3-16-16,0-3 0 31,2 0-1312-31,-1 0-272 0,1 0-48 0,2-3-12656 0</inkml:trace>
  <inkml:trace contextRef="#ctx0" brushRef="#br1" timeOffset="-56776.76">21574 13083 23039 0,'3'4'2048'0,"-2"-2"-1648"0,0-1-400 0,0 2 0 0,1-3 3200 0,-1-3 576 0,1 3 96 0,2-1 32 0,2-1-3136 0,4-2-640 0,2-1-128 0,3-2 0 0,0-2-656 0,1 2-144 0,-1-6-32 0,1 3 0 15,0-1-256-15,-2 1-64 0,1 3-16 0,-3-2 0 0,-1 1 704 0,-1 0 144 16,-1 2 16-16,-2 0 16 0,-1 2 544 0,0 2 96 15,-2-2 32-15,0 4 0 0,-2-3 512 0,-2 2 128 16,2 1 0-16,-5 0 16 0,1 4-752 0,-3-3-160 16,-2 2-128-16,0-1 192 0,-2 2-192 0,-2-2 0 15,0-1 0-15,-2 2-176 0,0-1 176 0,0 0 0 16,-1 0 0-16,2 1 0 0,-1 0 304 0,2-1-16 16,0 0 0-16,1 2 0 0,-1-2 208 0,4 1 32 0,0-2 16 15,2 1 0-15,0 5-320 0,-2-1-64 0,1 4-16 16,0-2 0-16,1 6-144 0,1 1 0 0,2 1 0 0,-1 1 0 15,1 2 0-15,-1-1 0 0,1 5-144 0,0-5 144 16,1 1 0-16,1-2 0 0,0 0 0 0,1-3 0 16,1 1 0-16,0-5 0 0,2-4 0 0,1 0 0 15,1 0-704 1,1-2-16-16,2-2-16 0,1-2 0 16,1 0-1024-16,0 0-208 0,3-2-32 0,-2-2-11424 0</inkml:trace>
  <inkml:trace contextRef="#ctx0" brushRef="#br1" timeOffset="-56333.16">22142 13151 16575 0,'5'-1'1472'0,"-3"-2"-1168"16,1 2-304-16,-1-4 0 0,-1 1 2352 0,1 2 400 15,0-2 96-15,0-3 16 16,2-2-4384-16,0-7-864 0,1 0-176 0,-3-1-48 15,0 1 1200-15,-2 2 256 0,-3 2 32 0,-1 2 16 0,-2 0 1104 0,-1 1 416 0,-3 3-16 0,0 0 0 16,-2 3 928-16,-2 2 176 0,-2 1 32 0,1 3 16 16,3 0-16-16,-3-1-16 0,-2 3 0 0,-2 2 0 15,2 2 16-15,-1-3 0 0,4 1 0 0,-1 2 0 16,1 1-864-16,-1 2-160 0,0 0-48 0,2 1 0 16,2-1-464-16,0-1 0 15,1 4 0-15,0-2 0 0,0-1 0 0,2 2 0 16,2-2 0-16,1 0-160 0,2-2 160 0,-1-1 0 15,1 1 0-15,2-4 0 0,1 0 256 0,1 0 96 0,2-5 16 16,2 2 0-16,1-3 432 0,1-3 96 0,5 0 0 0,0-1 16 16,3-5-384-16,2-1-80 0,0-2 0 0,2-4-16 15,0 0-272-15,-2 0-160 0,0-1 192 0,0-1-192 16,2-3 160-16,-3-1-160 0,0-1 128 0,-1-1-128 16,-3 1 272-16,0-2-16 0,-4-1-16 0,-2 1 0 0,-1-1-112 0,-2 4 0 15,-2 1-128-15,-1 2 192 0,0 6-192 0,-1-2 0 16,0 5 0-16,-1 3 0 0,1 0 0 0,0 5-240 15,-2 2 32-15,0 0 0 16,0 2-1536-16,-2 2-304 0</inkml:trace>
  <inkml:trace contextRef="#ctx0" brushRef="#br1" timeOffset="-55509.66">23086 12919 24879 0,'-3'0'2208'16,"-1"0"-1760"-16,0 0-448 0,2 0 0 0,1 0 176 0,-3 0-48 0,-2 1-128 0,-5 1 192 0,-4 1-2016 0,-4 0-416 0,-2 1-64 0,0-1-32 0,-1 3 1760 0,0 0 336 15,-1 0 80-15,2 2 16 0,0-2 928 0,3 0 192 16,0 0 48-16,4-3 0 0,2 0 656 0,4 1 144 16,2-1 32-16,1-3 0 0,1 1-320 0,2-1-48 15,0 0-16-15,1 0 0 0,1 0-768 0,1 0-176 16,2 0-16-16,-1 0-16 0,2 2-240 0,0-2-64 0,2 0 0 0,0 0 0 15,-1 3-192-15,2-3-256 0,1 3 48 16,2 1 16 0,0 1-496-16,-1 0-80 0,1 0-32 0,1 1 0 15,1-2-224-15,-1 0-64 0,1 1 0 0,-1-1 0 0,2 1 704 0,-4 2 144 16,1-4 32-16,-1 1 0 0,0 2 208 0,-1 3-144 0,0-2 144 16,-3 2-128-16,0 1 288 0,-3-2 64 0,-2 4 16 0,-2-1 0 15,-2-1 560-15,-1 2 112 0,-2-2 32 0,-2 0 0 16,-1-2-640-16,-1 2-128 0,-1 0-32 0,-2 0 0 0,-1-1-16 15,-1-1-128-15,-1 2 192 0,-1-2-64 0,0 0 400 16,-2 0 80-16,0 0 16 0,-1 1 0 0,0-1 320 0,-1 0 64 16,2-2 16-16,0 2 0 0,3-3-272 0,1 0-48 15,1-3-16-15,0 1 0 0,2 0-432 0,0-3-96 16,0 3-16-16,2-3 0 0,1-3-144 0,1 0-224 16,3 0 48-16,1-1 16 15,0-2-1440-15,4 0-304 0</inkml:trace>
  <inkml:trace contextRef="#ctx0" brushRef="#br1" timeOffset="-54900">23305 12992 29487 0,'-6'3'1296'0,"1"0"288"15,0-2-1264-15,3 1-320 0,0-2 0 0,1 0 0 0,0 3 208 0,-1-3-16 0,-3 1 0 0,-2 2 0 0,0-3 256 0,1 0 64 0,1 0 0 0,0-3 0 0,1 2 128 0,1 1 16 0,0-3 16 0,1 3 0 0,-2 0-544 0,-1 0-128 16,-1 3 0-16,0 1 0 16,-2 2 0-16,1 0-144 0,-1 4 144 0,1 0-160 0,1 2-96 0,1 0 0 15,0 5-16-15,1-5 0 0,3 2 80 0,0 0 0 16,1 0 16-16,1 1 0 16,3-3 176-16,2-2 0 0,0-3 0 0,0-2 0 0,2 2 0 0,0-6 144 0,0 1-144 0,0-2 0 15,1 3 0-15,0-6 0 0,-1 1 0 16,0-2 0-16,0 0 0 0,1-2 0 0,0 0 0 15,-2-3-144-15,0 2 144 0,0-3 0 0,0 1 0 0,-2 0 0 16,-1-1-192-16,-1 3-48 0,0-1-16 0,-1 0 0 16,1 0-336-1,-2-2-80-15,2-3-16 0,-3 5 0 0,1 0 432 0,0 3 64 0,-1 4 32 0,1-1 0 16,0 2 288-16,-1 2 64 0,2-1 16 0,-1 2 0 0,-1 1 944 16,1 1 176-16,0 1 32 0,-1-6 16 0,0 0-464 0,7 20-80 15,-5-12-32-15,1 2 0 0,0 0-224 0,0-1-32 31,2-2-16-31,0 3 0 0,0-1-352 0,1 3-176 0,0-2 160 16,0-1-160-16,-1 2 0 0,0 0 0 0,0 0 0 0,-1 0 0 16,-1-1 0-16,1-3 0 0,0 2 0 0,-2-3 0 15,3 0 0-15,0 1-192 0,1-6 192 0,-1 1-208 16,1-2-800 0,2-3-144-16,1-4-48 0,-2 4-14864 0</inkml:trace>
  <inkml:trace contextRef="#ctx0" brushRef="#br1" timeOffset="-54297.61">23658 13026 17503 0,'-2'6'1552'0,"1"-2"-1232"0,0 0-320 0,0-2 0 0,0-1 3936 0,-2 2 736 0,3-3 128 0,-1 4 48 0,-3 2-4400 16,-1 2-896-16,0 2-160 0,-1 0-32 15,1 3-432-15,1-1-80 0,1-2 0 0,-1 2-16 16,1-2 464-16,1 0 112 0,0 1 16 0,-1-1 0 0,1-3 1296 0,-1 0 272 16,1-1 48-16,0-1 16 0,2-4 256 0,2 1 48 15,-1-2 16-15,3 0 0 0,-1-3-672 0,1-2-128 16,1-1-16-16,0-2-16 0,1 0-544 0,0-5 0 16,2 0 0-16,0-2 0 15,0-1-672-15,2-2-32 0,0 0-16 0,-1-1 0 16,1 0 112-16,0 0 32 0,0 4 0 0,0 3 0 0,0 2 208 15,-1 4 48-15,-1 4 16 0,0 2 0 0,-2 4 704 0,-1 0 144 16,-2 2 32-16,1-2 0 0,0 1 32 0,-2 1 16 0,2-1 0 16,-1 1 0-16,-1 0-624 0,0 0-128 0,1-1-32 0,-1 0 0 15,1 0-96-15,-1-1-32 0,1-2 0 0,-2 2 0 16,2-4 288-16,-1 0 0 0,1 0 0 16,-2 0 0-16,1 0 448 0,1 0-16 0,-2 0 0 0,1-2 0 15,2 2 352-15,0-2 80 0,0 2 16 0,0-2 0 16,3-2-352-16,-1-2-64 0,2 0-16 0,2-3 0 15,-1 2-256-15,1-2-64 0,1 2-128 0,0-4 192 16,0 3-192-16,0-2-208 0,1 2 32 0,-3 0 16 16,1 2-112-16,-1 1-32 0,-2 4 0 0,1-2 0 0,-2 3 304 15,-1 0 0-15,0 3 0 0,-1 1 0 0,-2 2 0 0,-1-3 0 16,2 4 0-16,-1-1 0 0,1 0 0 0,0-2 176 16,0 1-32-16,2 2 0 0,0 2 48 0,2-2 16 15,-1 3 0-15,-1 1 0 0,0-1 16 0,0-3 0 16,-2 5 0-16,0-5 0 0,0 2-224 0,-1 1 0 15,0-2 0-15,-1 2 0 0,1 0 0 0,0-1 0 16,-1-2 0-16,0 3 0 16,-1 1-400-16,1 0-128 0,-1 2-32 0,0 1 0 15,-1-1-1408-15,1 0-272 0,-1 0-64 0,0-1-7872 16,2 0-1584-16</inkml:trace>
  <inkml:trace contextRef="#ctx0" brushRef="#br1" timeOffset="-53642.5">24350 13093 26719 0,'-2'1'1184'15,"-1"0"240"-15,1 1-1136 0,-1-2-288 0,2 0 0 16,1 0 0-16,0 0 896 0,-1 2 112 0,1-1 16 0,-1 2 16 0,2-3-832 0,-1 0-208 0,0 0 0 0,0 0 0 0,0 0 0 0,11 25 176 0,-9-18-176 0,1 4 160 0,-1-1-160 0,0 2 0 0,-1 2 0 0,-2 1 0 0,1 1 0 0,-3 0 0 15,2 2 0-15,-3 0 0 0,0-1-128 0,-2 3 128 0,0-5 0 0,0-2 0 16,0 2 0-16,0-5 0 16,-1 2 0-16,0-5 0 0,3 0 0 0,2-4 192 0,1-2 0 15,-1-2 0-15,2-2 768 0,0-3 176 0,2 0 16 0,-1-4 16 16,0 0-400-16,0-2-64 0,2-1-32 16,-2-3 0-16,1-2-480 0,1-2-192 0,-1-5 176 0,0 0-176 15,-1-1 128-15,0-2-128 0,2-1 0 0,-2-1 144 16,2 1-144-16,1 3 0 0,1 0 0 0,1 5 0 15,2 5-288-15,-1 0-144 0,2 4-16 0,1-1-16 16,-2 3 464-16,4 2 0 0,1 0 0 0,1 2 0 0,2 0 480 0,1 0 144 16,2 2 16-16,0 4 16 0,2 0-400 0,0 0-96 15,-1 4-16-15,0-2 0 32,0 4-576-32,-3 1-112 0,0-1-32 0,-2 1 0 15,0 2-1088-15,-4-2-240 0,0 2-32 0,-3-2-16 16,-3 2 1008-16,-3 0 208 0,-2 1 32 0,-1-1 16 0,-3 5 1344 0,-2 3 272 0,-1-1 48 0,-4 2 16 15,-2-1-464-15,0 3-80 0,-2-4-32 0,-1 0 0 16,-2-4 96-16,1 1 32 0,1-5 0 0,-1 2 0 16,-1 0-368-16,-1 0-176 0,0 0 160 0,2 1-160 0,-2-1 0 15,3-4-208-15,-1 0 16 0,2-2 0 16,0-2-768-16,0-2-128 0,2 0-48 0,-2-6 0 16,2 1-656-16,1-2-144 0,2 1-32 0,2-4-9632 0</inkml:trace>
  <inkml:trace contextRef="#ctx0" brushRef="#br1" timeOffset="-53230.87">24975 12799 7359 0,'0'3'656'0,"-2"0"-528"0,1-2-128 0,0 1 0 0,0 1 6080 0,-1-3 1200 0,1 1 224 0,-1 2 48 16,-1 3-5744-16,-2 0-1152 0,-1 0-224 0,0 4-48 0,1 0-1904 0,0-1-368 0,1 2-80 0,1 1-16 0,0 3 1008 0,1 1 192 16,-1 3 32-16,1-1 16 0,-1 2 960 0,1 2 192 0,-1 0 32 0,0 3 16 15,0-1 784-15,1-1 160 0,-1-3 16 0,2-4 16 0,1 0-896 16,0-1-176-16,0 1-48 0,1-2 0 15,0 0-1664-15,1-4-352 0,0-1-64 0,1-3-11648 16</inkml:trace>
  <inkml:trace contextRef="#ctx0" brushRef="#br1" timeOffset="-52852.36">25075 13210 41471 0,'5'-2'1840'0,"-2"1"368"0,2-3-1760 0,0 1-448 0,0 0 0 0,0 0 0 32,0 0-528-32,4-4-192 0,6-5-48 0,3-4 0 0,4-3-1136 15,-1-3-224-15,-1 4-48 0,-2-1-16 16,-2 2-816-16,-3 2-144 0,0 3-48 0,-3 2 0 0,-3 0 2800 0,-1 1 544 0,-1 2 112 0,-2 1 32 15,-1-1 2016-15,-2 1 416 0,0 0 80 0,-1 0 16 16,-2 2-1424-16,0 2-288 0,-2 2-48 0,-3 0-16 16,1 0-848-16,-3 3-192 0,0 2 0 0,-1 1 0 0,0 2 0 0,-2 1 0 15,2-2-144-15,1 4 144 16,0 3-496-16,2-2-16 0,0 4 0 16,2-1 0-16,3 2 512 0,-1 2 160 0,3-1 0 0,-1 1 0 0,2-2 912 0,2 1 176 15,-1-2 32-15,1 0 16 0,0 0-416 0,0-3-96 16,2 2-16-16,-1-2 0 0,2-4-544 0,2 0-224 15,0-3 176-15,3 2-12080 16,0-5-2432-16</inkml:trace>
  <inkml:trace contextRef="#ctx0" brushRef="#br1" timeOffset="-52103.82">25895 13176 35007 0,'5'-1'3120'0,"0"1"-2496"0,-1-3-496 16,-1 1-128-16,-1 0 1216 0,3 0 208 0,4-1 48 0,3-3 16 0,7-1-1632 0,1-6-336 0,1 1-64 0,-3 2-16 0,1 0-272 0,-3 2-64 0,0 0-16 0,-1 0 0 16,-3-2-880-16,1 0-160 0,-2 1-32 0,-3 3-16 0,1 0 1280 0,-4 0 256 15,0 2 48-15,-3-2 16 0,1-1 1280 0,-3 4 256 32,-1-3 48-32,-2 2 16 0,1 1-48 0,-3 0 0 0,-1-2 0 15,-2 1 0-15,-1 0-880 0,-2 1-272 0,-1 1 128 0,-3 1-128 31,-1 1-704-31,-3 3-224 0,1 4-32 0,-3-1-16 0,1 3 560 0,-2 1 112 0,0 6 32 0,-1-3 0 0,0 5 272 0,1-1 0 0,-1 4 0 16,1-2 0 0,2 0 608-16,2 1 80 0,2 1 16 0,1 1 0 15,2-2-64-15,4-1 0 0,0-1 0 0,5-4 0 16,2 1 128-16,2-3 32 0,2 1 0 0,2-4 0 16,2-1-256-16,2-2-48 0,3-1-16 0,0 1 0 15,4-5-480-15,1 2 0 0,0-3-128 0,1 0 128 16,4 0-832-1,1-4-48-15,3 4-16 0,0-5 0 0,0 4-1616 0,-1-4-336 0</inkml:trace>
  <inkml:trace contextRef="#ctx0" brushRef="#br1" timeOffset="-51744.2">26156 13081 13823 0,'-4'2'1216'0,"0"-2"-960"0,2 0-256 0,-1 1 0 0,3-1 3232 0,0 0 608 16,0 0 112-16,0 0 16 0,-1 0-2944 0,1 0-576 16,1 0-128-16,-1 0-32 0,0 0-288 0,0 0 0 0,0 0 0 0,24 6 0 15,-17-2 496-15,2 1 192 0,-2 1 32 16,1 0 16-16,-1 2 96 0,-1 4 32 0,0 1 0 0,-1-1 0 16,0 4-672-16,-1 0-192 0,0 6 0 0,-1-1 128 15,2 2-128-15,0-4 0 0,1 1-176 0,-1-1 176 16,3-3-224-16,-2-1 48 0,1-2 16 15,1 0 0-15,-1-3-32 0,2-2 0 0,1-2 0 0,0-3 0 16,0-3 352-16,-1 0 64 0,4-3 16 0,-1-3 0 16,-1 3-48-16,2-9-16 0,-2 2 0 0,0-2 0 15,3 1 16-15,-5-1 0 0,3-3 0 0,-4-1 0 16,1-3 384-16,-3-1 64 0,2-2 32 0,-4 0 0 0,3-3-272 16,-4 0-48-16,2 2-16 0,-1 4 0 15,-2 3-336-15,2 4-128 0,-3 0 0 0,2-1 0 16,-1 6-704-1,1-2-128-15,1 0-16 0,-2 5-15232 0</inkml:trace>
  <inkml:trace contextRef="#ctx0" brushRef="#br1" timeOffset="-51191.83">26797 13184 20271 0,'3'0'1792'0,"-1"0"-1424"0,-1 0-368 0,1 0 0 16,-1-2 2016-16,-1 2 336 0,2 0 64 0,2-3 16 31,0 2-3440-31,0-2-672 0,-1-2-144 0,1 1-32 16,-3 0 320-16,0 2 64 0,-1-1 16 0,0 3 0 0,-2 0 1952 0,-3 3 384 0,0-3 80 0,-4 3 0 16,0 4 1488-16,-3-1 304 0,-1 0 48 0,-2 3 16 15,-1-2-1152-15,-1 2-208 0,-1 1-48 0,2-2-16 16,1 2-1040-16,2 2-208 0,3-2-144 0,2-2 192 0,2 0-192 15,3 1 0-15,-1 1 0 0,0-4 0 0,2 0 0 0,-2 2 0 16,3-2 0-16,-1 0 0 0,1 0 0 0,1-2 0 16,1 1 0-16,1 1 0 0,0-2 0 0,-1 0 0 15,1 2 0-15,-1-4 0 0,0 2 0 0,-1-2 0 16,1 2 0-16,2-4 0 16,-1 3-544-16,2-2-96 0,1 1 0 0,2-2-16 15,1 0-624-15,0 0-112 0,2 0-16 0,1 0-16 16,1-3 400-16,-1 0 64 0,0-3 32 0,1 0 0 0,1-3 544 0,-1 2 96 0,0-6 32 15,-1 3 0-15,-1-2 640 0,-1 0 144 0,-2-2 32 16,0 2 0-16,-1-3 896 0,-2 3 176 0,-1 0 32 16,0 4 16-16,-1-1-336 0,-1 5-64 0,1 1 0 15,-2-1-16-15,1 1-496 0,-1 3-80 0,0-2-32 0,0 1 0 16,0 2-400-16,0 1-96 0,0 1-16 0,-1 4 0 16,2 0-144-16,-1-7 160 15,2 19-160-15,1-6 160 0,-1 2-160 0,2-3 192 16,1 4-192-16,0-2 192 0,1 0-192 0,-1 3 160 15,1-1-160-15,-1-2 160 0,0 0-160 0,0-2 0 0,0 2 144 0,0-3-144 32,0 0-512-32,-1-2-192 0,-1 0-16 0,1-3-16 0,-2-3-1392 0,1 0-288 15</inkml:trace>
  <inkml:trace contextRef="#ctx0" brushRef="#br1" timeOffset="-50890.5">27323 12901 35935 0,'-10'5'1600'0,"3"-1"320"0,-1 0-1536 0,3-2-384 0,1 1 0 0,2 0 0 16,0 0 496-16,-5 2 16 0,-1 3 16 0,-3 7 0 0,-2 2-656 0,1 5-144 0,3 3-32 0,2 0 0 0,1 7 752 0,3-1 160 0,3 5 32 0,0 1 0 0,4 2-64 0,-1-5 0 16,2 1 0-16,2-4 0 0,0-2-176 0,2-4-32 15,-1-3-16-15,2-3 0 0,0-3-208 0,1-4-144 16,0-4 192-16,2-2-192 0,-2-2-208 0,0-4-160 16,1-2-16-16,0-4-18224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52:35.1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422 5572 18431 0,'-4'-6'816'0,"0"0"160"0,2 2-784 0,1 1-192 0,1 3 0 0,0-2 0 0,0 2 1008 0,0-1 144 16,0-2 48-16,0 1 0 0,1-2 880 0,-1 2 176 0,0 0 48 0,1 0 0 0,0-1-960 0,0 3-192 0,1-1-48 0,0 2 0 0,1-1-704 0,0 3-144 0,1-3-16 0,0 2-16 0,0 0-224 0,0 2 0 16,0 0 0-16,1-1 0 0,-1 3 384 0,0-1 48 15,-1 1 0-15,0 3 0 0,-1-1 16 0,1 0 16 16,-2 2 0-16,0 1 0 0,-1-1 32 0,1 0 0 16,-1 2 0-16,0 0 0 0,-1 1-272 0,1 0-48 0,-1 2-16 15,2-1 0-15,0 2-16 0,1 2 0 0,-2 2 0 16,1 1 0-16,0-1-144 0,0-2 0 0,1 1 0 15,0 0 0-15,0-3 0 0,1-3 0 0,-2 2 0 0,2-3 0 16,-2 2 0-16,1-2 0 0,1 1 0 0,-1-1 0 16,2-2 0-16,-1 0 0 0,0 2 128 0,2-6-128 15,0 4 128-15,-1-6 0 0,1 1 0 0,-2-4 0 16,2 2 16-16,0-1 0 0,-1-1 0 0,0 2 0 16,1-3-16-16,-3 0 0 0,2-3 0 0,0 2 0 15,1-1 80-15,-2-4 16 0,1-1 0 0,1-3 0 16,1 1-80-16,2-4-16 0,-1 1 0 0,0-3 0 0,-2 4-128 15,2-4 0-15,1-4 0 0,1-4 128 16,2-2-128-16,1-2 0 0,1 0 0 0,0 0 128 16,0 1-128-16,-1 3 0 0,-1 2 0 0,3 2 0 0,1 0 0 0,-2-1 192 15,2 4-192-15,0 1 192 0,1-4-64 0,4 0-128 16,0-3 192-16,1-1-64 0,1-1-128 0,-1-1 160 16,2 2-160-16,0-2 160 0,-1 0-160 0,1-1 0 15,0 1 0-15,0-3 0 0,1-1 0 0,-1-3 0 16,1 0 0-16,-3 1 0 0,-4 5 0 0,1 2 0 15,2-5 0-15,1 1 0 0,-1 5 0 0,-1 1 0 0,-2 1 0 0,0 5 0 16,-1 2 0-16,-1 2 0 0,-3 3 0 0,1 3-176 16,-2 3 176-16,-2 0 0 0,-1 2 0 0,1 1 0 15,-2 1-144-15,0 2 144 0,0-1-160 0,-1 2 160 32,0 2-1024-32,-1 0-96 0</inkml:trace>
  <inkml:trace contextRef="#ctx0" brushRef="#br0" timeOffset="20059.75">13064 8984 12895 0,'-2'-10'1152'0,"-1"4"-928"0,1-1-224 0,1 1 0 0,1 4 2240 0,0 1 416 0,-2 1 80 0,2-4 16 0,-1 1-816 16,-1-3-144-16,2 2-48 0,0 0 0 0,1 2-624 0,1 0-128 0,2 2-32 0,1-3 0 0,2 6-608 0,1-3-128 0,0 0-32 0,2 2 0 0,1 0-192 0,2 0 0 0,2 0 0 0,-3 5 0 15,0-2 128-15,0 3 48 0,-3 5 0 0,0-5 0 16,0 6 480-16,-3-2 112 0,0 4 0 0,-1 4 16 16,1 2 96-16,0 6 16 0,-1 1 0 0,0 5 0 15,0 4-560-15,-1 3-96 0,-2 3-32 0,1 5 0 16,-2-6-80-16,2 5-128 0,-1 8 176 0,1 2-176 15,-1-3 0-15,2 0 0 0,1-4 0 0,-2-4 0 0,4-7 0 16,0-5 0-16,-1-3 0 0,2-7 0 0,-2 1 0 16,0-4 0-16,-2 0 192 0,-1-6-192 0,0-1 320 15,-2-2-32-15,0-3-16 0,-1-4 0 0,0 0 48 0,-1-2 0 16,1-2 0-16,-1-2 0 0,0-2-160 0,-1-2-32 16,1-2 0-16,1-3 0 0,0-1-128 0,0-2 0 15,1-4 0-15,2-3 0 0,1-3 0 0,0-3 128 16,4-1-128-16,-1-6 128 0,3-3-128 0,3-2 160 15,-2 1-160-15,-1 2 160 0,1-1-160 0,1-3 0 16,0-3 0-16,2-3 128 0,-2-2-128 0,1 4 0 16,-2 3 0-16,0 5 0 0,-1-1 0 0,0 1 0 0,0-4 176 15,-2 9-176-15,0 0 0 0,-1-2 0 0,3-1 0 16,0-6-160-16,0 3 160 0,0 1 0 16,0 2 0-16,-2 1 0 0,2 2-240 0,1 3-16 0,3-1 0 15,0 4 0 1,0 1-320-16,1 4-64 0,0 2 0 0,-3 2-16 15,1 3-1008-15,-3 4-192 0,0 3-32 0,-4 2-14432 0</inkml:trace>
  <inkml:trace contextRef="#ctx0" brushRef="#br0" timeOffset="20808.95">13935 9590 21183 0,'1'1'1888'0,"-1"1"-1504"0,0-2-384 0,0 2 0 16,0 0 1088-16,0 1 128 0,0 0 48 0,-1 6 0 0,-1 1-864 0,0 6-160 0,-2 2-48 0,-1 5 0 16,2 1 16-16,-2 6 0 0,-2 2 0 0,1 2 0 0,1-2-208 0,0-1 0 0,2 3 0 0,-1-2 0 0,2-3 0 0,0 1 0 15,1 0 0-15,0 1 0 0,0-5 528 0,-1 3 64 32,0-4 16-32,-1-1 0 0,1 0 16 0,-2-2 0 15,1-1 0-15,-1-7 0 0,0 1-624 0,0-8 0 16,2-1 0-16,1-3-128 0,-1-2 128 0,1-2 0 15,2-2 0-15,1-1-14000 0</inkml:trace>
  <inkml:trace contextRef="#ctx0" brushRef="#br0" timeOffset="21125.83">14277 9650 39615 0,'-3'0'1760'0,"-1"1"352"0,1 2-1680 0,1-3-432 0,1 2 0 0,1 0 0 0,0 0 0 0,-2 4 0 16,1 3 128-16,0 5-128 0,0 0 0 15,2 6 0-15,0-1 0 0,2 1 0 0,0 2 0 0,2 0-192 16,1 0 64-16,1 3 128 15,0 0-608-15,-2-1 0 0,-1 6 0 0,-3 1 0 16,0 4 112-16,-2-1 32 0,-2 1 0 0,0 1 0 16,-3 1-448-16,-2-1-96 0,1-4-16 0,-1-5 0 15,1-2-688-15,1-9-144 0,0-2-16 0,-1-6-16 16,2-2 896-16,-1-6 176 0</inkml:trace>
  <inkml:trace contextRef="#ctx0" brushRef="#br0" timeOffset="21594.94">13778 9719 30399 0,'-3'-6'1344'0,"2"0"288"0,1 0-1312 0,-1 0-320 0,1 2 0 0,1 2 0 16,0-2 128-16,0-2-128 0,1-3 160 0,0-1-160 15,2-3 0-15,-2 1 0 0,3 2 0 0,0 3 0 0,1-2 0 0,1 1 0 16,0 0 144-16,0 2-144 16,3-2 640-16,1 0 64 0,-1 2 0 0,0 0 0 0,3-3 64 0,-1 2 32 15,0 0 0-15,1 1 0 0,2-4-416 0,-1-2-64 16,1 2-32-16,0 1 0 0,-1-3-128 0,-1 2-32 16,0-2 0-16,-1 2 0 0,-1-2 384 0,0-1 64 0,-1 3 0 15,-1 0 16-15,-1 4-336 0,-1 0-64 0,-2 6 0 16,0 0-16-16,-2 4-176 0,2 4 0 0,-1 2 144 0,1 5-144 15,0 7 0-15,0 1 0 0,1 3 0 0,-1-2 0 16,1 2 0-16,3 3 0 0,2-1 0 0,1-2 0 16,2-1 0-1,-2-3 0-15,2-1 0 0,-1-5-128 0,-2 0 128 0,2-2 0 16,-3 1 0-16,-2-5 0 0,1-2 0 0,-2 0 0 16,0-2 0-16,-2 0 0 0,0-3 192 0,1 0-48 0,-3 0 0 0,0-3 0 15,1 0-144-15,-1 0 0 0,1-3 0 0,-2 1 128 0,3 1-128 16,0-4 0-1,2-2 0-15,0 0 0 0,3-3 0 0,1-5-224 16,0 2 80-16,0 0 16 16,2 1-816-16,-1-2-144 0,2 0-48 0,-2 0-15808 0</inkml:trace>
  <inkml:trace contextRef="#ctx0" brushRef="#br0" timeOffset="22230.85">15185 8806 5519 0,'4'-7'496'0,"-3"1"-496"0,0 1 0 0,0 2 0 15,1-1 3728-15,-1 1 656 0,0 2 128 0,1-5 32 0,1 0-3104 0,1 0-608 0,-1-4-128 0,-1 5-32 0,-1 1-352 0,-1 0-64 0,-3 2 0 0,0 2-16 0,-4 0 784 0,0 4 144 0,-2 2 48 0,-2-1 0 16,-1 0-736-16,-3 3-144 0,-1 5-16 0,-1 3-16 16,-2-1 112-16,-1 4 32 0,1 4 0 0,-2 1 0 0,-2 6 160 0,3 1 32 15,2 0 16-15,-1 7 0 0,1 7 16 16,-1 3 0-16,3 5 0 0,0 0 0 0,1 5-176 16,2 2-48-16,0-3 0 0,1-3 0 0,3-4-304 15,2 0-144-15,1-3 128 0,3 1-128 0,2-4 192 0,2-6-32 16,2 0-16-16,2 0 0 0,0-6 160 0,1-3 16 15,0 2 16-15,0 0 0 0,2 1-336 0,-2-3 0 16,1 2 0-16,1-3 0 16,0 4-768-16,1-1-112 0,2 1-16 0,-1-6-16 15,1-1-1744-15,1-6-352 0,3-3-64 0,1-6-10368 0</inkml:trace>
  <inkml:trace contextRef="#ctx0" brushRef="#br0" timeOffset="23037.74">15560 9303 21183 0,'0'-3'1888'0,"-2"2"-1504"16,1 1-384-16,1 0 0 0,0-2 1488 0,-1-2 240 16,0 1 32-16,-2-3 16 0,-1 2-1072 0,-1 1-224 0,1 0-32 0,-3 0-16 0,2-2-112 0,-1 1-32 0,0 4 0 0,0 0 0 0,0 4-288 0,-2-2 0 0,2-2 0 0,-3 0 0 0,1 3 0 15,-2 0 0 1,0 3 0-16,-4 2 0 0,2 1 0 0,-4-1 0 0,0 3 0 16,-3 0 0-16,1 1 272 0,-2 0 0 0,0 0 0 0,2 1 0 0,0-5 96 15,1 2 16-15,1 0 0 16,1-1 0-16,3-2 208 0,2-1 48 0,2 1 16 0,2-4 0 15,3 0-432-15,1-1-96 0,2-1 0 16,2 2-128-16,0-3 0 0,2 2-320 0,2 0 32 0,0 0 16 16,3-1-192-1,-1 2-48-15,1-1 0 0,0 2 0 16,1 2 320-16,2 0 192 0,0 3-208 0,2 1 80 0,-3 0 128 0,0 0 0 0,2 2 0 0,-2 0 0 0,1 5 0 16,-2-4 0-16,1 4-144 0,0 0 144 0,-2-5-240 0,-1 1 32 0,0 0 0 15,-2-1 0-15,0 1-48 0,-1-1-16 16,1 2 0-16,1-2 0 0,0-2 272 15,0 0 0-15,1 1 0 0,-1-1 0 0,1 0 144 0,-3-4-16 16,-2 4 0-16,0-4 0 0,-1 3 304 0,-2-2 48 0,0 2 16 0,-2-3 0 16,-2 0 16-16,-1 1 0 0,0 0 0 0,-2-1 0 31,-1 0-848-31,0 0-176 0,-2 0-16 0,0-2-16 16,-1 2-592-16,0-3-112 0,0-3-32 0,-2 1 0 0,1-2 256 0,-3-2 64 0,0 1 0 0,-2-4 0 31,0-1-464-31,-2-3-96 0</inkml:trace>
  <inkml:trace contextRef="#ctx0" brushRef="#br0" timeOffset="23592.4">15516 8772 35935 0,'-10'-3'1600'0,"2"-1"320"16,-1 1-1536-16,4 1-384 0,1 1 0 0,2 1 0 0,1-3-336 0,-4 3-144 0,-1-4-32 0,-3 2 0 0,1 1 688 0,2-2 128 16,3 3 16-16,1 3 16 0,5 0 176 0,3 1 48 0,3 2 0 0,3 3 0 0,3 1-304 0,3 0-48 0,2 2-16 0,2 1 0 0,1 3-192 0,0 0 128 15,3 2-128-15,-1 1 0 0,-2-2 0 0,1 2 0 16,-1 2 0-16,1-2 0 0,-2 1 0 0,-1 1 0 16,1 2 0-16,-4-4 0 0,-2 0 0 0,0 2 0 15,0 5 0-15,-1 2 0 0,-2 1 160 0,-1 2-160 16,0 2 160-16,-2 0-160 0,1 2 128 0,0 0-128 15,-1-6 0-15,2 5 0 0,3 2 0 0,0 1 0 16,2-1 0-16,1 1 0 0,0-5 0 0,-2 0 0 0,0-1 0 0,-1 0 0 16,-2-3 0-16,-5-2 0 0,0 3 0 0,-3-5 0 15,-3 2 176-15,-3-3-16 0,0-4 0 0,-3 0 0 16,-1-1 304-16,-3-1 64 16,-1-3 16-16,-1 0 0 15,-3 1-224-15,0-5-64 0,-1 0 0 0,-1-4 0 16,-1 0-112-16,-1 0-16 0,1 0-128 0,-3-4 192 0,1 0-192 15,-1-2-192-15,-1 0 48 0,1-4 0 16,-2-2-736-16,-2-2-144 0</inkml:trace>
  <inkml:trace contextRef="#ctx0" brushRef="#br0" timeOffset="36495.51">17888 6300 5519 0,'0'-1'496'0,"-1"1"-496"0,-1 0 0 0,0-2 0 0,1 2 5488 16,-2 0 992-16,1 2 208 0,-3-1 32 0,-4 2-4368 0,-2 0-880 0,-1 2-192 0,-1-1-16 0,2 2-448 0,0-2-96 0,2-2-16 0,2 2 0 0,0-1-336 0,-1 0-80 16,2 4-16-16,0-1 0 0,0 0-272 0,-3 6 0 15,-1 2 0-15,-5 1-144 0,-1 5 144 0,-6 4 0 16,-3 5-144-16,-4 3 144 0,0-1 0 0,-6 7 0 15,-7 9 0-15,-7 10 0 0,-5 7 128 0,-6 3-128 16,-2 2 0-16,3-3 128 0,3-6-128 0,2 0 0 16,0 0 0-16,7-5 0 0,7-8 0 0,8-6 0 15,8-7 0-15,3-4 0 16,6-7-1552-16,6-3-192 0,2-4-48 0,5-3 0 0</inkml:trace>
  <inkml:trace contextRef="#ctx0" brushRef="#br0" timeOffset="36859.83">17382 6334 38703 0,'-12'-3'1712'0,"3"3"352"0,1 3-1648 0,1-2-416 0,4 4 0 0,0-1 0 0,1 2 304 0,-3 4-32 16,-4 6 0-16,-2 6 0 0,0 5 32 0,2 2 0 15,3-1 0-15,2 1 0 16,3 0-176-16,2 3-128 0,5 2 192 0,6 0-192 0,4 1 176 0,2 3-176 0,6 3 160 15,3-1-160-15,1 3 192 0,2-2-64 0,-3-7-128 0,2 1 192 16,3 3-192-16,0-3 0 0,1-5 0 0,2 3-160 16,6 2-96-16,0-3 0 15,-1 2-16-15,-1-4 0 0,-2 1-1376 16,-5-3-272-16,-2 1-48 0,-3 2-14096 0</inkml:trace>
  <inkml:trace contextRef="#ctx0" brushRef="#br0" timeOffset="37382.31">17615 7615 35007 0,'-4'0'3120'0,"0"0"-2496"0,2 0-496 0,-1 2-128 0,2 2 832 0,-3 0 160 0,-2 4 32 15,-6 5 0-15,-5 6-752 0,-8 7-144 0,-2 8-128 16,-6 4 192-16,-2 1 160 0,-4 1 32 0,0 1 16 0,-6 4 0 0,-4-1-400 0,-3-1 0 0,0-1-144 0,-1-1 144 0,-1 0 0 0,0-3 0 0,0 0 0 0,-1 0 0 0,3-6 0 0,4 0 192 31,5-5-16-31,4-1-16 0,6-3-304 0,6-7-64 0,5-1-16 16,4-3 0 0,6-6-1664-16,2-2-336 0</inkml:trace>
  <inkml:trace contextRef="#ctx0" brushRef="#br0" timeOffset="37607.03">16622 7665 40543 0,'0'-2'1792'0,"0"2"384"0,1 2-1744 0,1 1-432 0,2 1 0 0,1-1 0 0,1 6 128 0,7 3-128 16,5 11 0-16,11 5 128 0,8 10 16 0,5 3 0 15,6 6 0-15,1-1 0 0,2 0 32 0,5 2 0 16,8 5 0-16,4 2 0 0,0-5-176 0,1 1 0 16,-1-4 0-16,-3-3 0 0,-7-5 0 0,0-5 0 15,1 1 0-15,-6-3-12448 16,-6-5-2400-16</inkml:trace>
  <inkml:trace contextRef="#ctx0" brushRef="#br0" timeOffset="39336.08">13666 10640 37775 0,'-23'-5'3360'0,"1"1"-2688"0,4 0-544 0,7 4-128 0,3-2 896 0,-7-2 160 0,-16 0 32 0,-19-4 0 0,-12-2-1088 0,-7-3-320 0,2 1-16 0,7 2 0 0,7 1 336 0,6 2-144 0,3-3 144 0,7 1 0 16,5 3 0-16,5-1 0 15,6 1 0-15,4 3 0 0,2 1 0 0,5 4 224 16,5 1-16-16,2 0 0 0,5 7 112 0,5 0 32 0,7 6 0 0,8 2 0 16,9 1-352-16,13 0 0 0,13 1 0 0,18 1 0 0,11-2 0 15,12-2 0-15,9-3 0 0,6-1-192 0,6-3 192 0,2-4 192 16,4 1-32-16,4-2-16 0,4-1 96 0,3-4 16 31,2-3 0-31,6 0 0 0,4-3 192 0,3-4 32 0,1 0 16 0,-4-3 0 0,-5 5-272 0,-1-2-48 16,-2-3-16-16,-12 0 0 0,-13 4-160 0,-10-1 0 15,-7 0 0-15,-16 4 0 0,-13 0 0 0,-16 1 0 0,-12 4 0 16,-14-2 0 0,-10 2 0-16,-9 1 0 0,-11 0 128 0,-9 1-128 0,-8 2 0 15,-13-3-144-15,-13 0 0 0,-13 1 0 16,-4 2 144-16,-14-1 0 0,-12 2 0 0,-8-2 128 0,0 2 176 0,-16 0 32 0,-10-2 16 0,-11-1 0 16,-1-1-80-16,-4-1-16 0,-2 1 0 0,0-4 0 15,2-2-256-15,2-5 0 0,3 1 0 0,3-2 0 16,1-2 0-16,4-2 0 0,4 4 0 0,6-1-144 15,2 1 144-15,6 2 0 0,7 4 0 0,8 0-128 16,9 2 128-16,11 4 0 0,11 0 0 0,12 4-128 16,9-4-256-16,6 2-64 0,8 2 0 15,8-2 0-15,6 2-320 0,8 2-64 0,5-2 0 0,10 5-16 16,6-2 224-16,13 2 48 0,12 1 16 16,14 0 0-16,9 1 560 0,10-1 0 0,7 2 0 0,13-2 0 0,11 0 0 15,8 0 128-15,9 0-128 0,2-2 0 0,0-2 0 0,13 1 128 31,13-1-128-31,5 0 0 0,5-2 0 0,2-1 0 0,0 0 0 0,-2-1 0 0,-3 0 288 0,-6-4-32 32,-4 0-16-32,-12-1 0 0,-13 2 112 0,-4-1 32 15,-6-5 0-15,-13 0 0 0,-9 1-64 0,-16-3-16 16,-10 3 0-16,-13 0 0 0,-9-2-48 0,-12 2 0 0,-11 0 0 16,-12 0 0-16,-8 1-256 0,-10 0 0 0,-11 3 0 0,-14-2-144 15,-15-1 144-15,-18 4 128 0,-17 1-128 0,-20 1 176 16,-18 8-352-16,-20-2-64 0,-21 5-16 0,-18 4 0 15,-11 5 112-15,-9 4 16 0,-6 1 0 0,-5 5 0 16,-1-3-208-16,-1 2-48 0,-1 1 0 0,-10 0-18864 16</inkml:trace>
  <inkml:trace contextRef="#ctx0" brushRef="#br0" timeOffset="52092.75">16198 13067 10127 0,'-4'-5'896'0,"1"1"-704"16,1 2-192-16,2 1 0 0,-1 1-1152 0,-3-3-272 0,-1-1-48 0,-5-2-16 0,-1-2 1072 0,-4 0 224 0,0 2 32 0,-1 0 16 0,-1 2 2256 0,-3 3 448 0,-1 0 80 0,0-2 32 15,1 3-32-15,-1-1 0 0,-3 2 0 0,-6-1 0 16,-1 3-1120-16,-5-2-240 0,-1 1-32 0,-1 1-16 15,7-2-976-15,4-1-256 0,3 2 0 0,-3-2 0 16,-8 0 0-16,-8-2 0 0,-8 1-144 0,-1-4 144 16,4 1 0-16,-3 3 0 0,1-2 0 15,-6 3 0-15,-5 0 0 0,0 0 0 0,3 3 128 0,2-3-128 16,4 0 512-16,3-3 64 0,2 3 0 0,2-2 0 16,3 1-288-16,2 1-48 0,3 0-16 0,0-3 0 15,3 3-224-15,-2 0-128 0,1 0 128 0,2 3-208 16,3-3-480-16,-1 0-80 15,-2 0-32-15,1 3 0 0,-1 0 480 0,4-2 80 0,5-1 32 0,0 3 0 16,-2 0 208-16,-3 1 160 0,2 1-32 0,0-4 0 0,1 2 16 16,2-1 0-16,3-2 0 0,3 0 0 0,-1 0-336 15,4-2-64-15,2-1 0 0,3 2-16 16,2-4-704-16,3 1-144 0,3 1-32 0,-1-4 0 16,1 4 720-16,1-2 144 0,-2 1 32 0,2 0 0 0,0-1 256 15,0 0 144-15,1 0-16 0,-2 2 0 0,2-1 720 0,0-2 144 16,2 0 32-16,-2 0 0 0,3-1-256 0,1-1-64 15,1 0 0-15,0-2 0 0,2 4 336 0,1-4 64 16,2 2 16-16,2-2 0 0,0 4-144 0,2-1-16 0,1-1-16 16,1 0 0-16,0-2-496 0,1-1-80 0,1-1-32 0,-1 2 0 15,0 3-208-15,-1-5-128 0,0 1 128 0,-2 0-128 16,-2 1 0-16,-1 0 0 0,-2 1-192 0,-1-1 64 16,-4 3-224-16,-1 1-32 0,-2 4-16 0,-1-2 0 15,-1 0 32-15,-3 3 16 0,-2 2 0 0,-1 1 0 16,-1 0 608-16,-2-1 112 0,0 4 16 0,-1 1 16 15,-1 1-192-15,-2 0-32 0,1 2-16 0,-5 1 0 0,2 0-160 16,-1-2 0-16,-2 2 0 0,-2 2 0 16,0-2 0-16,-1-1 0 0,0 1 0 0,-2 0 0 0,2 2 288 15,-3-2-32-15,1 2 0 0,0 1 0 0,3-3 208 16,0 3 48-16,0 2 0 0,0-1 0 0,4 3-160 0,2-1-32 16,3 0 0-16,2-3 0 0,5-1-320 0,1-2 0 15,4 0 0-15,1 0 0 0,4-1 128 0,3 0 16 16,0 3 0-16,1-2 0 0,1-1-144 0,-1 1 0 15,-1 0 0-15,2-2 0 0,1 2 0 0,2 0 0 16,-1-1 144-16,2 1-144 0,-2 0 0 0,-1-2-208 16,-1-1 16-16,-1 2-11744 15,-1 4-2352-15</inkml:trace>
  <inkml:trace contextRef="#ctx0" brushRef="#br0" timeOffset="70450.17">14654 10662 36511 0,'-57'0'3248'0,"-14"0"-2608"0,5 1-512 0,16-1-128 0,15 2-144 0,4 1-64 0,-16 1-16 0,-36-1 0 0,-42 6 416 0,-29 3 96 0,-7 1 16 16,18 0 0-16,20 0 352 0,16-1 80 0,10-2 16 0,12-1 0 0,12-2-464 0,10-4-96 0,12-2 0 0,9-2-16 0,7-2-368 0,9-1-64 0,7 2 0 0,6 1-16 0,8-2-1072 15,5 1-224-15,8 2-32 0,5 0-16 0,7 5 144 0,10-2 48 0,6 4 0 0,8 2 0 0,9 1 1040 0,9 0 224 0,5-1 160 0,7-3-208 0,10 0 528 0,10 0 96 0,9-2 32 0,4-1 0 16,2-6 656-16,9 1 144 15,10-2 32-15,7-3 0 0,2-6-192 0,4 1-48 0,4-4 0 0,1 0 0 16,-5-2-464-16,4-1-80 0,3-1-32 0,-5-1 0 16,-9 5-240-16,3-4-48 0,2-1-16 0,-12 1 0 15,-13 2-160-15,1-2 0 0,-1 1 0 0,-7 1 0 0,-7-1 128 16,-9 5 0-16,-10 2 0 0,-9 2 0 16,-7 2-128-16,-10-2 128 0,-11 3-128 0,-9-1 128 0,-9 4 32 15,-9 0 0-15,-8 4 0 0,-8 0 0 0,-6 2-160 0,-8 3 0 16,-11-2 0-16,-11 3 0 0,-10 2 0 0,-15 1 0 15,-13-6-224-15,-16 2 80 16,-16-1-240-16,-21-2-64 0,-17 0 0 0,-18-6 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54:13.3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25071 5253 9215 0,'1'-3'816'31,"-2"2"-656"-31,0 1-160 0,1-2 0 0,0 2 3504 0,1-3 656 0,-1 3 144 0,1-1 32 0,1-4-3184 0,-1 1-640 0,0-2-128 0,0-4-32 0,2 2 128 0,-2-2 32 0,3 0 0 0,-2 0 0 16,3-1-512-16,0 1 128 0,0 0-128 0,0 0 0 0,-1-2 880 15,-1 2 128-15,1-2 16 0,-3 2 16 0,1-3 128 0,-4 1 32 16,1 2 0-16,-4-2 0 0,0 2-496 0,-2-3-80 15,-3 7-32-15,-3-2 0 0,-3 1-432 0,-2 2-160 16,-2 3 0-16,-3 3 144 0,-5 2-144 16,-1 5 0-16,-3 2 0 0,-1 3 0 0,2-1 0 0,-1 4 0 15,-1 3 0-15,0 0 0 0,2 4 384 0,0 1 32 16,4-1 16-16,2-1 0 0,3 0-128 0,2 0-32 16,4-2 0-16,0 1 0 0,3-1-112 0,2 1-32 15,1-4 0-15,2 1 0 0,0 1 16 0,1 0 0 16,-1-1 0-16,3 0 0 0,3-1-144 0,1 0 0 0,-1-1 0 15,5-1 0-15,2 1 0 0,1-3 160 0,1-5-160 16,5 2 160-16,2 0-160 0,2-4 0 0,4-2 0 16,3 2 0-16,0-3 0 0,3-2 0 0,0 1 0 0,0-2 0 15,1 0 0-15,-2 0 0 0,-2 3 0 0,0-3 0 16,-4 4 0-16,0-2 0 0,-1 2 0 0,-1 0 0 16,0 2 320-16,-2 0-32 0,1 0 0 0,-1 0 0 15,-3-2-96-15,-1 2 0 0,1 0-16 0,1 1 0 16,-2-1-176-16,-1 0 0 0,1 1 0 0,-2 2 0 0,1 0 128 15,-2 1-128-15,1-1 128 0,-2 1-128 0,2 3 0 0,-3-1 0 16,2 0-144-16,-2 4 144 0,0 1 0 0,-2 1 0 16,1-2 0-16,-3 0 0 0,-1 0 0 0,-2 0 0 15,1 0 0-15,-2 2 0 0,-1-5 0 0,-1 0 0 16,1 0 0-16,-2 0 0 0,-1-1 0 0,-2 0 176 16,-1 1 0-16,0-3 0 0,0-2 80 0,-2-1 32 15,-2 0 0-15,0-1 0 0,-2 0-32 0,0-2-16 16,-2-1 0-16,-3-1 0 0,-1-2-240 0,-2-2 0 15,-2-1 128-15,1 2-128 0,3-4 0 0,-5-3 0 16,-8 0 0-16,-6-6 0 0,-1-2 0 0,1-1 0 0,-1-1 0 16,0 0 0-1,3-4-512-15,0-3-80 0</inkml:trace>
  <inkml:trace contextRef="#ctx0" brushRef="#br0" timeOffset="9261.62">29278 3879 18431 0,'4'-4'1632'0,"-2"1"-1312"0,-1-1-320 0,-1 4 0 0,0-3 880 16,0 1 96-16,0-2 32 0,0-2 0 0,-1-1 512 0,-1 0 96 0,-5-1 32 0,-1 4 0 0,-3 0-752 0,-2 3-128 0,-3 2-48 0,0 3 0 15,-2 0-384-15,-1-2-80 0,-1 4 0 0,2 1-16 0,-1-2 128 16,1 3 16-16,-2 1 16 0,-3 1 0 16,1 2 48-16,-1 2 16 0,-2 1 0 0,0 2 0 0,-1 0 128 0,0 5 32 15,0 1 0-15,0-1 0 0,3 3 32 16,-1 1 16-16,0 2 0 0,-1 7 0 0,1-1-288 0,2 5-48 15,2-1-16-15,3 3 0 0,2 0-192 0,3-3-128 16,3-1 160-16,3-2-160 0,5 1 0 0,2-2 0 16,3 1 0-16,3-4 0 0,3-2 0 0,1 2 0 15,3-2 0-15,2-1 0 0,1-3 0 0,3-2 0 16,0 2 0-16,2-5 0 0,0-1 0 16,1-3 0-16,-1-2 0 0,0-1 0 15,2-3 0-15,-1-4 0 0,2-2 0 0,-2-2 0 0,2-2 0 0,-2-2 144 0,1-2-144 16,-1-2 128-16,1-3-128 15,-2 2 0-15,2-6 0 0,-2-2-176 0,1-1 176 0,1-2 0 0,-1-2 0 0,0-2 0 16,-3-4 0-16,-2 1 0 0,-2-1 0 0,-2-2 0 16,-2 0 0-16,-3 0 0 0,-2-2 0 15,-2-1 0-15,0-3 0 0,-4-3 0 0,1 1 0 0,-4-3 0 16,-1-1 0-16,-1-1 0 0,-2 0 0 0,-3 0 0 16,2 3 0-16,-2 1 0 0,-1 1 0 0,-1 4 0 15,1 3 0-15,-2 1 0 16,-1-1 0-16,1 7 0 0,2 4 0 0,-2 2 0 0,-3 0 0 0,-1 3 0 0,-2 1 0 0,1 2 0 15,-1 5 0-15,0 1 0 0,1 2 0 0,1 1 0 32,-1 2 0-32,2 1-128 0,0-2 128 0,1 3 0 0,3 0 0 0,1 4 0 15,2-5-1200-15,1 6-208 0,3-2-32 0,1 0-15104 16</inkml:trace>
  <inkml:trace contextRef="#ctx0" brushRef="#br0" timeOffset="9562.18">29080 4583 18431 0,'-9'3'1632'0,"2"1"-1312"0,-1 1-320 0,5 1 0 0,0-2 3024 0,2 0 544 0,0 2 96 0,-2 2 32 0,-2 9-1728 0,2 1-352 0,-1 2-64 0,3 2-16 0,2-2-512 0,3-3-96 0,2 3-32 0,1-5 0 0,3 1-704 15,0-4-192-15,2 2 0 0,1-4 0 0,2 2 0 0,-2-3 0 16,2 1 0-16,1 0 0 0,0-4 0 0,0 0-192 16,2 0 32-16,-1-2 16 15,0 2-1456-15,1 0-272 0,-1-2-64 0,-1-2-13872 16</inkml:trace>
  <inkml:trace contextRef="#ctx0" brushRef="#br0" timeOffset="9957.14">30321 3473 33167 0,'-8'0'1472'0,"2"0"304"0,-2 0-1424 0,3 3-352 0,3 1 0 0,1-2 0 16,-3 2 0-16,-1 2 0 0,-5 4 0 0,-4 3 0 15,-2 5 256-15,-5 4 96 0,0 0 16 0,-2 2 0 0,-2 3 16 16,0 1 0-16,-1 2 0 0,-1 7 0 0,-3 0 0 0,0 5 0 15,-3 2 0-15,0 6 0 0,0 1-48 0,-1 6 0 16,0 1 0-16,-1 8 0 0,2-2-336 16,2 4 144-16,4-5-144 0,5-5 0 0,5-2 256 0,7-8-48 15,4-4-16-15,4 0 0 0,5 2 160 0,5-3 32 16,3-2 0-16,5-3 0 0,5 0-384 0,0-3 0 16,4-3 0-16,-1-5 0 0,2-3 0 0,0-6-208 15,3-2 80-15,1-3 128 16,2-1-1392-16,1-6-144 0,2 0-48 0,-1-3-14656 0</inkml:trace>
  <inkml:trace contextRef="#ctx0" brushRef="#br0" timeOffset="10731.29">30619 4048 20271 0,'-4'0'1792'0,"0"-2"-1424"0,1 2-368 0,2 0 0 0,1 0 640 0,-1-1 48 0,0 1 16 0,-4-3 0 0,0 1 1120 0,-3 1 224 0,1-4 64 0,-1 3 0 0,-1 2-1408 0,-1 0-256 0,-3 2-64 0,-1 0-16 0,-4 2-368 0,0 1 0 0,-5 2 0 0,-1-1 0 0,-4 1 352 0,0 1 48 31,-3 2 16-31,-1-3 0 0,2 3 352 0,4-1 64 0,5-3 0 0,-1 3 16 0,1-4-336 0,1 3-64 16,4-1 0-16,3-4-16 15,3 4-304-15,3-4-128 0,5 2 128 0,2-1-128 0,2 0 0 0,3 1 0 16,3 1 0-16,2-1 0 0,1 1 0 0,2 0 0 16,4 0 0-16,1 0 0 0,2 3 0 0,2-1 0 0,2 0 0 15,0 1 0-15,0 1 0 0,1 0 0 0,1 0-144 16,1-1 144-1,1 3 0-15,-2-1 0 0,0 0 0 0,-1-1 0 0,-2 0 0 0,-2-1 0 0,-2 1 0 0,-3 1 0 16,-2 2 0-16,-5-2 0 0,-2 4-128 16,-4-3 128-16,-1 4 0 0,-4-2 0 15,-1 3 0-15,-2-1 0 0,0 0 0 0,-3 3 0 0,1-3 0 0,-2 0 0 16,2 3 0-16,-2-6 0 16,2 2 0-16,-2-1 0 0,3-2 0 0,-1-2 0 0,-1-1 0 0,1-2 0 15,-1-1 0-15,1-1 0 0,-2-1 0 0,-1-2 0 16,0 2 0-16,-1-3 0 0,-4 2 0 0,-2-3 0 15,-1 0-736-15,-5 0-192 0,0 0-32 16,-4 0-16 0,-3-3-160-16,-1 2-16 0,0 1-16 0,0 0-12880 0</inkml:trace>
  <inkml:trace contextRef="#ctx0" brushRef="#br0" timeOffset="11761.52">31135 4678 25791 0,'-1'0'2304'0,"1"2"-1856"0,1-2-448 0,0 4 0 0,2-4 0 0,-2 3 0 0,0 0 0 0,2 3 0 15,0 4 0-15,2 3 0 0,0-1 0 0,2 4 0 0,-1-2-144 0,1 1 144 0,1 1 0 0,0 0-144 0,2 0 144 0,0 0 0 0,1 1 0 0,0 0 0 0,2 5 0 0,-2-4 0 16,-1 4 0-16,-3 1-128 0,-2-4 128 0,-2 1 0 0,-5 1 0 0,-1-1 0 15,-4-1 0-15,-1-1 0 0,-2-2 0 0,0-1 0 16,0-4 0-16,-1 0 0 16,1-1 0-16,0-4-128 0,1 0-80 0,1-2-16 0,0-4 0 0,1 3-10736 15</inkml:trace>
  <inkml:trace contextRef="#ctx0" brushRef="#br0" timeOffset="12697.74">31918 4172 12895 0,'4'-4'1152'0,"-2"2"-928"0,1-2-224 0,-2 4 0 0,0-2 800 16,0-1 112-16,3 0 32 0,0-1 0 0,1-5 224 0,1 2 48 0,-1-3 16 0,-2 1 0 0,-1 3-512 0,-2-3-96 0,-2 4-32 0,0-1 0 0,-2 0 384 0,-1 0 80 0,0 2 16 15,-1-2 0-15,0 1 48 0,0 1 16 16,-2 1 0-16,1-2 0 0,-2 1-48 0,1 3 0 0,-1-2 0 0,-1 1 0 15,0 1-224-15,-1 1-48 0,0 1-16 0,-1 1 0 16,0 1-352-16,-1 0-64 0,-1 1 0 0,-1 2-16 16,-1 1-240-16,-1 2-128 0,0 4 160 0,-3 2-160 15,0 2 0-15,-1 4 0 0,-1 1 0 0,0 4 0 16,1 0 0-16,-2 3 176 0,4 0-176 0,1 1 160 16,5-2-160-16,3-3 0 0,4 1-160 0,3-1 160 15,3-3 0-15,4-2 288 0,3 1-32 0,2-3-16 16,0-4-96-16,3 1-16 15,3-4 0-15,2 0 0 0,-1-3-128 0,1-2 0 0,3 0-192 0,1-6 192 16,1 0-256-16,2 0 64 0,-1-4 0 0,0 1 16 0,-2-4 176 0,-1 1-128 16,-1-3 128-16,-1-3-128 0,-2 0 128 0,-3-2 0 15,2-1 160-15,-2 2-160 16,-2-3 192-16,0-3-48 0,-1 1-16 0,-3-2 0 16,1-1-128-16,-4 1 0 0,1-2 0 0,-2-1 0 0,-2 1 0 0,-1 0 0 15,-1 3 128-15,-3 1-128 0,-1-1 144 0,-1 3 0 16,0 4 0-16,-2 2 0 0,2 1-16 0,1 4-128 15,2 0 192-15,-1 4-64 0,1 1-128 0,2 0 128 16,1 4-128-16,0 0 128 0,1 1-128 0,1 4 0 16,1 4 144-16,1 0-144 0,0 2 208 0,2 5-16 15,1 0-16-15,3 5 0 0,0-1 16 0,3 2 0 16,1 1 0-16,2-1 0 0,3-1-64 0,1 1 0 0,2-4 0 0,2 3 0 16,0-3-128-16,1 1 0 0,1-1 0 0,-1-2-176 15,-1 1-16-15,0-3 0 0,-2-2 0 0,-1 0 0 16,-1-2-864-1,-1-2-176-15,-3 1-48 0,-4-3 0 0</inkml:trace>
  <inkml:trace contextRef="#ctx0" brushRef="#br0" timeOffset="13944.18">29622 5935 911 0,'0'-2'0'0,"0"2"0"0,0-2 0 0,0 0 0 0,1 2 432 0,-1-2 0 0,1 2 0 0,0-3 0 0,1 2 304 0,1-5 64 0,2 2 16 0,-1-2 0 0,1 0 432 0,0 0 96 0,0-3 0 0,-2 3 16 16,2-2 512-16,-1 2 112 0,0 0 0 16,0-3 16-16,-1 3 144 0,0 1 32 0,-1-1 0 0,-1 1 0 15,1 1-448-15,-2 1-64 0,-3-2-32 0,-1 4 0 16,0-3-416-16,-3 1-96 0,-1 3-16 0,-3 0 0 15,-3 0-656-15,-2 2-144 0,-3 3-32 0,-2-2 0 16,-2 3-272-16,-3 1 0 0,0 0 0 0,-1 4 0 16,-2-1 0-16,1 2 0 0,-1 1 0 0,1 3 0 15,3-3 0-15,0 2 128 0,4 1 16 0,4 0 0 16,1-1 288-16,4 1 48 0,2 0 16 0,1 1 0 0,4-1-368 0,3 0-128 16,0-1 0-16,2-2 0 0,4 2 0 0,0-5 0 15,3 2 0-15,2-2 0 0,2-1 0 0,1 1 0 16,3-3 0-16,1 2 0 0,0-3 0 0,3-2 0 15,0-1 0-15,-1 0 0 0,2-1 0 0,0-4 0 16,-1 2 0-16,2-4 0 0,-1 0-192 0,-1-2 192 16,-1 0-192-16,-2 0 192 0,-1-4-240 15,0 1 64-15,-3-3 16 0,1-2 0 0,-1-1 160 0,-2-1 0 0,-1 4 0 16,-2-2 0-16,1-3 176 0,-1 1-48 16,0-1 0-16,-3-1 0 0,0 1 64 0,-2 2 16 0,-2 2 0 0,0-2 0 15,0 1 32-15,-1 3 0 16,0 4 0-16,0-2 0 0,1 3-240 0,-2 0 0 15,4 2 128-15,-1 1-128 0,0 2 0 0,2 1 0 16,0 1 0-16,1 4 0 0,1 2 0 0,1 0 176 0,2 5-176 0,-1 1 160 16,3 3 96-16,0 0 0 0,1 2 16 0,1 2 0 15,1 1-80-15,-1-2 0 0,-1-3-16 0,1 0 0 16,1 4-176-16,0-2 128 0,0 1-128 0,-1-3 128 16,2 2-128-16,-2 1 0 0,2 1 0 0,-3-4 0 0,0 0 0 0,0-1 0 15,-2-3 0-15,1-2 0 0,-2 2-288 0,2-5-32 16</inkml:trace>
  <inkml:trace contextRef="#ctx0" brushRef="#br0" timeOffset="16138.55">32101 5844 27647 0,'-1'-4'2448'0,"-1"2"-1952"16,2 2-496-16,-1-3 0 0,1 2 384 0,-1 1-32 0,0-2 0 0,-3-2 0 0,-1-2 608 0,-2 0 112 0,-5-1 16 0,0 4 16 0,-1-2-848 15,-2 3-256-15,-3 2 128 0,0 0-128 0,-3 4 0 0,0 0 0 0,-1 5 0 0,-2 0 0 0,-1 4 0 0,1 3 0 16,0 2 0-16,1 1 0 15,3 1 0-15,1 2 144 0,2 0-144 0,3 1 0 16,2-1 384-16,2 0-16 0,3 0-16 0,0-1 0 0,4-1-64 0,0-1-16 16,5-1 0-16,0-4 0 0,3-2-272 15,1 1 0-15,3-7 0 0,1 0 0 0,1 0 0 0,2-5 0 16,1 2 0-16,1-6 0 16,1 2-384-16,0-5-48 0,1 0 0 0,1 0 0 15,-2-1-272-15,0-3-48 0,0 2-16 0,0-2 0 0,0-2 400 0,-2-1 80 16,0 0 16-16,0-2 0 0,-2 1 272 0,-2-1 0 0,-1 2 0 15,-2-3 0-15,0 1 384 0,-4 1 128 0,0-2 16 0,-1 1 16 16,-2 2 352-16,0 0 80 0,0 1 16 0,-1 2 0 16,0 1-480-16,-2 2-80 0,1 2-32 0,-2 1 0 15,2 2 48-15,-2 1 0 0,1 2 0 0,1 4 0 16,-1-1-240-16,2 3-32 0,0 2-16 0,0 3 0 16,2 2-160-16,0 3 0 15,0-1 0-15,3 4 0 0,-1-4 208 0,2 5 16 16,1-1 0-16,1-2 0 0,2 4-80 0,0-3-16 15,2 3 0-15,0-3 0 0,1 3-128 0,2 0-176 0,2-2 48 0,-1 1 0 16,1-4 128-16,0 1 0 16,-1-2 0-16,-1 0 0 0,0-3-368 0,0 0 16 0,-2-3 0 0,-2 1 0 15,1-4-2112 1,-1-1-416-16</inkml:trace>
  <inkml:trace contextRef="#ctx0" brushRef="#br0" timeOffset="16754.91">32441 6185 16575 0,'-3'-2'1472'0,"2"2"-1168"0,1 0-304 0,0 0 0 0,0 2 1024 16,0-2 128-16,0 0 48 0,0-2 0 0,0 2 320 0,0 0 64 0,1 0 16 0,-1 0 0 0,0 0-512 0,0 0-80 0,0 0-32 0,20-14 0 0,-14 12-240 0,2-2-48 15,-1-2-16-15,1 3 0 0,0 0-192 0,1-2-32 0,0 1-16 0,-2 0 0 16,2 2-288-16,-2 1-144 0,-1 1 160 0,1-3-160 15,-4 3 0-15,1 0 128 0,0 0-128 0,-2 3 0 16,-1-2 0-16,-1 1 0 0,0 2 0 0,-1 1 0 16,0 0 0-16,-4 1-128 0,0 0 128 0,-1 3 0 15,-2-3-240-15,0 2 64 0,-1 3 16 0,-1-1 0 16,2-3-304-16,-4 2-64 16,2 1-16-16,-1-1 0 0,0 3 160 0,0-1 48 0,-1 0 0 0,1 2 0 0,-1 2 336 15,1 1 0-15,0-3-144 0,1 0 144 16,3 0 0-16,2-1 0 0,1-2 0 0,3-1 0 0,2 0 0 15,2-2 0-15,0 3 0 0,2-4 0 0,3 0 192 16,0-2 0-16,2 2 0 0,3-3 0 0,-1 2 320 0,3-3 48 16,2 0 16-16,2 1 0 15,1-3-992-15,1 1-192 0,1-1-32 0,0 2-13488 16</inkml:trace>
  <inkml:trace contextRef="#ctx0" brushRef="#br0" timeOffset="17293.91">30129 6116 15663 0,'7'-6'1392'0,"-2"2"-1120"0,1 2-272 0,-2-1 0 16,0 2 1168-16,-2 1 176 0,0 0 48 0,2-3 0 0,4 3-912 0,0-3-176 0,2 3-48 0,0-3 0 0,-3 3 416 0,1 3 80 0,-2 0 16 0,-2 4 0 16,-1 1-176-16,0 3-16 0,-1 4-16 0,1 1 0 0,1 4-112 15,-2 4-32-15,3 2 0 0,0 5 0 0,2 1 368 0,1 0 80 0,2-1 16 0,0 1 0 16,1-6-464-16,0-1-96 16,1-3 0-16,1-4-16 0,0-2-624 0,1-1-112 0</inkml:trace>
  <inkml:trace contextRef="#ctx0" brushRef="#br0" timeOffset="18214.88">32044 3331 11055 0,'-5'-2'976'0,"1"1"-784"0,2 1-192 0,1 0 0 0,1 0 1152 0,-2 0 192 0,0 0 48 0,-2 0 0 0,-1-3 704 0,-1 3 144 0,1 0 16 0,1 0 16 0,3 0-1104 0,0 3-208 16,1-3-64-16,1 3 0 0,0 0-704 0,2 0-192 0,-1 4 0 15,2-4 0-15,1 3 384 0,0 1 64 16,1-1 0-16,0 1 0 0,1 2 640 0,0-3 144 0,3 4 32 0,0 0 0 16,1 1-688-16,2 3-144 15,2 2-32-15,3 2 0 0,0 1-400 0,2-1 128 16,2 6-128-16,4 3 0 0,5 3 0 0,1 3 0 0,2 5 0 0,-2 3 0 15,-1-1 0-15,-2 3 0 16,1 4 0-16,-3 0 0 0,-1 4-128 0,-4-1 128 0,-1 1 0 0,-2 4 0 16,-2 1 0-16,-3 4 0 0,-2-2 0 0,-3-1 0 0,-2-4-128 0,0-5 128 15,-4-2 0-15,-3-1 0 0,0-5 0 0,-3 2 0 16,-4-1 192-16,-3-4-64 0,-1 2 640 0,-2-7 112 16,-1 0 16-16,-1-1 16 15,-1-3-608-15,1-5-128 0,1-1-32 0,-1-6 0 0,1-1-144 0,2-4-256 16,1 0 64-16,1-5-16960 0</inkml:trace>
  <inkml:trace contextRef="#ctx0" brushRef="#br0" timeOffset="19115.72">32957 7623 7359 0,'2'0'656'0,"-1"0"-528"0,1 0-128 0,-2 0 0 0,0 0 0 0,0 0 0 0,0 0 0 0,1 2 0 0,0 0-176 0,0 1 176 16,0-2-128-16,-1-1 128 0,0 0-256 0</inkml:trace>
  <inkml:trace contextRef="#ctx0" brushRef="#br0" timeOffset="57622.8">32891 7902 911 0,'-1'-7'0'0,"0"5"0"0,1-2 0 0,0 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55:51.0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29295 5143 33167 0,'-10'-3'2944'0,"2"2"-2352"0,3 1-464 0,3 0-128 0,1 0 1360 0,0 0 256 0,-4 0 48 0,-2-2 16 0,-2 0-752 0,3 2-160 0,3-2-16 0,7 2-16 0,7-3-544 0,8 2-192 0,5-1 144 0,9-1-144 32,5 0 240-32,10-4-48 0,8 4 0 0,9-6 0 0,12 3-192 0,9-2 0 15,6 2 0-15,6-2 0 16,4 0 0-16,15 2 0 0,11 0 0 0,11 0 0 16,7-1-288-16,-1 1-96 0,5 4-32 0,6 2 0 15,7 5-992-15,-7-2-192 0,-20 4-32 0,2-1-16 31,7 4-944-31,-6 0-192 0,-10-2-32 0,-5-2-10080 0</inkml:trace>
  <inkml:trace contextRef="#ctx0" brushRef="#br0" timeOffset="3147.71">26909 1709 9215 0,'-2'-6'816'0,"1"-1"-656"0,1 2-160 16,0 4 0-16,1-2 0 0,-1 0 160 0,3-3-160 0,-2-4 160 0,3-5 464 0,-2 2 80 0,3-2 32 0,-1 1 0 0,1 5 1152 0,-1 2 224 0,-1 1 64 0,2 0 0 0,0 2 48 0,-1-1 16 0,0 4 0 0,-1-2 0 0,1 3-288 0,0 3-48 15,-1 0-16-15,2 0 0 0,0 4-608 0,0 0-112 0,0 1-16 0,1 2-16 16,1 6-672-16,1 3-128 0,1 3-16 0,-2 3-16 15,2 4-48-15,0 6 0 0,-2 0 0 0,-1 5 0 16,2 1-128-16,-2 4-128 0,1 3 144 0,-1-1-144 16,-1-4 0-16,2 6 128 0,-1 4-128 0,0 1 0 15,0 1 0-15,-1-5 0 0,-1-4 0 0,-1-4 0 16,1-4 0-16,-1-3 0 0,2-4 0 0,-2-3 0 0,1 1 0 16,0-7 0-16,1 0 0 0,-2-3 144 0,4-6 48 15,-2 0 0-15,1-1 0 0,0-4 0 0,0 0-192 16,0-5 0-16,2 0 0 0,-2-3 0 0,1 0 160 15,1-3-160-15,-2-3 192 0,1-4-192 0,1-3 240 0,-2-3-64 16,1-7-16-16,-1-3 0 0,1-5-160 0,-1-5 192 16,1-5-192-16,-2-6 192 0,1-4-192 0,1 0 0 15,-2 1 0-15,-1-7 128 16,3-7-128-16,0 2 0 0,-1 14 0 0,3-9 0 0,2-9 0 16,1-4 0-16,3-3 0 0,-1 7 0 0,-2 16 0 0,3-1-144 15,1-2 144-15,3 2-160 16,0 7-272-16,0 5-48 0,-2 5-16 0,1 3 0 15,-2 5-608-15,-1 4-128 0,-2 2-32 0,0 5-15888 0</inkml:trace>
  <inkml:trace contextRef="#ctx0" brushRef="#br0" timeOffset="6152.54">27679 2510 25791 0,'-4'5'2304'0,"1"-1"-1856"0,0-2-448 0,2 2 0 0,1-2 1792 0,0 0 272 0,-1 4 48 0,-2 3 16 0,-1 3-1056 0,2 1-224 0,-1 4-32 0,2-3-16 0,2 2-256 0,1 1-48 16,1-3-16-16,2 9 0 16,2-1-480-16,0 4 0 0,0 5 0 0,0 1 0 0,-1 3-336 0,0-1 32 15,-2 1 16-15,-1-3 0 16,-1-1-736-16,-1-3-128 0,-1-2-48 0,1-1 0 15,-1-3-1296-15,0-4-272 0</inkml:trace>
  <inkml:trace contextRef="#ctx0" brushRef="#br0" timeOffset="6387.95">27914 2537 33167 0,'-10'10'1472'0,"3"-1"304"0,0-3-1424 0,4 1-352 0,1-3 0 0,2 1 0 0,0 1 0 0,0 2 128 16,0 7-128-16,-1 7 0 0,1 6 0 0,1 7 0 31,2 0 0-31,-2-2 0 0,2 4-304 0,-1-2-80 0,-1-3 0 0,1 0-16 31,0-1-1104-31,-3 0-224 0,1-3-32 0,-3 1-10592 0</inkml:trace>
  <inkml:trace contextRef="#ctx0" brushRef="#br0" timeOffset="6830.24">27416 2618 10127 0,'-3'0'896'0,"2"-2"-704"0,1 2-192 0,0-3 0 0,1 3 3456 16,-1-3 672-16,1 1 128 0,2 1 32 0,1-6-1856 0,0 1-384 15,4-4-64-15,1 2 0 0,-1-6-288 0,1 3-48 16,1 1-16-16,-2-2 0 15,2 2-912-15,0 0-176 0,0 0-32 0,1 1-16 16,-1-1-496-16,2 1 0 16,1 0 0-16,2-1 0 0,2 0 128 0,0-1-128 0,1 1 0 0,-1 0 144 0,3 0-144 0,1-2-176 15,1 0 48-15,0-1 0 0,-1 0 0 0,0 0 0 32,-1 3 0-32,-4 2 0 0,-1 2 128 0,-3 2-192 15,-1 0 192-15,-1 5-192 0,-1 6 192 0,-2 1 0 16,1 5 0-16,-1 0 0 0,-1 6 240 0,2-1 80 0,-2 2 0 15,3 0 16-15,1 3-96 0,1 0-32 0,1-4 0 16,0 0 0-16,3-1-208 0,1-4 0 0,2 1 0 16,0-4 0-16,2 0 0 0,1-5 0 0,0 1 0 0,0-4 0 15,-1 1-144-15,0-7-80 0,1 2-16 0,0-4-11808 16,-2 0-2368-16</inkml:trace>
  <inkml:trace contextRef="#ctx0" brushRef="#br0" timeOffset="7810.8">29127 1217 11967 0,'-5'0'1072'0,"0"0"-864"0,1-2-208 16,1 2 0-16,1 0 2032 0,1 0 352 0,0 0 80 0,-2 2 16 0,0 0-1328 0,-2-2-272 0,-1 1-48 0,-1 2-16 0,1-1 224 0,0 2 48 0,0 2 16 0,0-3 0 0,0 3-112 0,-2-1-32 0,2 1 0 0,0 3 0 0,-3-1-256 0,0 6-48 0,-2 1-16 0,-1 5 0 15,0 4-288-15,-1 0-64 0,3-2-16 0,-3 9 0 16,-5 12-80-16,-3 9-32 0,2 7 0 0,-2 2 0 0,2 5 96 0,2-3 32 16,-1 3 0-16,2 1 0 0,1-4-160 0,3 0-128 0,0 0 192 0,2-4-192 15,2 0 0-15,5-6 0 0,2-1 0 16,2-3 0-16,4-6 0 0,1-4 0 0,4-4 0 15,1-6 0-15,2-1 0 0,1-5 0 0,2-2-160 16,-1-5 160-16,1-3-1632 0,0-4-208 0</inkml:trace>
  <inkml:trace contextRef="#ctx0" brushRef="#br0" timeOffset="8405.12">29440 1794 25791 0,'-3'0'2304'0,"2"-2"-1856"0,0 2-448 0,1 0 0 16,1 0 1312-16,-1 0 160 0,0 0 48 0,0 0 0 16,0 0-1072-16,0 0-224 0,-2 2-32 0,2-2-16 0,0 0 592 15,-19 11 112-15,8-5 16 0,-1 3 16 16,-3 1-656-16,-3 2-256 0,-3 1 176 0,-2 0-176 0,-2 2 176 16,-1-1-176-16,1 1 192 0,3-3-192 0,0 0 0 15,1-2 0-15,4 3 0 0,2-4 0 0,4-1 0 0,2 1 0 16,5-3-144-16,2 0 144 0,3-2 0 0,3-2 0 15,2 2 192-15,3-4-64 0,3 2 0 0,2-4 16 16,2 2 0-16,2 0 0 0,2-3 240 0,1 2 32 16,0 1 16-16,1 0 0 0,-2 1-432 0,-1 2 0 15,-2-1 128-15,0 2-128 0,2 5 0 0,1-6 0 0,-1 5 0 16,0 0 0-16,-1 1-240 0,0-1 80 0,-1 0 16 16,-2 2 0-1,0-3-288-15,-3 2-48 0,1 1-16 0,-4 1 0 16,1-1-48-16,-5 0-16 0,0-1 0 0,-2 1 0 0,-2-1 320 0,-1 4 64 0,-3-3 16 0,-2 0 0 15,1 2 416-15,-3-2 64 0,-1 1 32 0,-1 0 0 16,-3 0-176-16,-1 0-48 0,0 2 0 0,-2-1 0 16,-1 3-128-16,-2 1-272 0,0 0 64 15,-3 3 16-15,0-3-1152 0,-3 2-240 16,0-2-32-16,-1 0-16 0,0 0-320 0,-1-3-64 16,3-1-16-16,-1-4 0 0,1 0 480 0,-1 2 80 15,1-4 32-15,2 1 0 16,2-1 528-16,1 0 96 0,2-5 32 0,2 2 0 0,3-3 1616 0,2-3 336 0,1-1 64 0,-1-3 16 0,4-2 784 0,1-6 144 15,3 2 48-15,2-6-8688 16,3 3-1728-16</inkml:trace>
  <inkml:trace contextRef="#ctx0" brushRef="#br0" timeOffset="8958.81">29447 1125 23039 0,'-3'0'2048'0,"0"0"-1648"0,2 3-400 0,1-3 0 0,1 0 816 0,0 0 80 16,1 0 0-16,-2 2 16 0,1-1-176 0,1 2-32 0,3 0-16 0,1 4 0 0,3-1 32 0,2 0 16 0,4 6 0 0,4 1 0 0,2 3-96 0,2 2-32 0,4 2 0 0,3 5 0 16,5 1-352-16,0 5-64 0,4 1 0 0,0 0-16 15,2 5-176-15,0 2 0 0,-3-2 0 0,-3 1 0 16,-2 3 0-16,1 1 0 0,2 7 0 0,-4 2 0 31,-4 0 0-31,-3 1 0 0,-4-3 0 0,-3 2 0 0,-3-3 0 0,-2 3 0 0,-2 4 176 0,-4 0-176 16,-2-2 192-16,-4-2-48 0,-4-4-16 0,-6-3 0 15,-5-2 320-15,-3-1 64 0,-3-4 16 0,-6-1 0 16,-6 2-80-16,-6 2-32 0,-4-2 0 0,-4-3 0 0,-3-1-160 16,-6-1-16-16,-3-5-16 15,-5-3-17504-15</inkml:trace>
  <inkml:trace contextRef="#ctx0" brushRef="#br0" timeOffset="15372.9">27595 9341 35935 0,'-3'-2'3200'0,"2"0"-2560"0,1 2-512 0,0 0-128 0,0 0-1056 0,-1-2-224 16,0 1-64-16,-3-2 0 0,-1-1 1344 0,-1-2 320 0,-4 1 48 0,-1 0 0 0,0-1-368 0,-3 4 0 0,-2-4 0 0,-3 2 0 0,1-1 240 0,-3 4 16 0,-3 1 16 0,-3 1 0 0,-1-2 512 0,-4 1 112 16,-3 0 0-16,-1-3 16 0,0 2-80 0,-2-4 0 0,-2 1-16 15,2 1 0 1,1-2-288-16,-5-3-48 0,-4-2-16 0,-5 2 0 15,1 5-208-15,-2 2-32 0,-1-5-16 0,1 3 0 0,0 6-16 16,0-2 0-16,-1 1 0 0,-2-2 0 0,3 0-16 0,-1 0-16 0,4 3 0 0,-2-3 0 16,2 1 16-16,-1 2 0 0,4-3 0 0,-1 0 0 15,-1 0 16-15,-3 0 0 0,-1-3 0 0,1 3 0 32,-1-1-192-32,2 1 192 0,1 1-192 0,2 2 192 15,5-1-192-15,-2-2 0 0,4 0 0 0,0 0 0 0,4 0 0 16,2 1 0-16,0 4 0 0,3-3 0 0,2 0 0 15,1 2 0-15,5 4 144 0,-1-1-144 0,5-6 192 16,-1 1-48-16,1 1 0 0,2-2 0 0,1 1-144 0,0 1 160 16,2 1-160-16,-1-1 160 0,2 1-160 0,2 1 0 15,1-4 0-15,0 4 0 0,2-4 0 0,1 4 0 16,2-5 0-16,0 4 0 0,3-4 0 0,-2 0 0 16,3 4 0-16,-2-2 0 0,2 0 0 0,-2 0 0 15,2 0 0-15,1 2 0 0,-1-1 160 0,1 0 0 0,1 4 0 16,-1-1 0-16,1 0-160 0,1 0 0 0,-1 4 0 15,0 0 0-15,2 0 0 0,-2 2 0 0,1 1 0 0,0-1 128 16,0 0-128-16,-1-1 0 0,2 4 0 0,-3-1 0 16,1 1 0-16,-1-2 0 0,0 6 0 0,0-1 0 15,0-2 304-15,-1 5-32 0,1 5 0 0,0 0 0 16,1 5-272-16,0 1 160 0,0 3-160 0,1 3 128 16,1 2-128-16,1 2 0 0,1 3 0 15,-1 4 0-15,1 3 0 0,0 4 0 0,-2 4 0 0,0 3-176 16,1-3 176-16,-2 0 0 0,2-5 0 0,-1-2 0 0,1-3 0 15,0 1 0-15,0-3 0 0,-1 3 0 0,0-1 0 16,-1-3 0-16,1 1 0 0,-3-1 0 0,-2-3 0 16,2 3 144-16,-1 0-144 0,0-2 160 0,-1-3-160 0,-1-1 0 15,-1-4 144-15,1-5-144 0,0-2 160 0,-2-3-32 16,2-1-128-16,-2 1 192 0,-2-5 192 0,2 0 16 16,2-2 16-16,-2-1 0 15,1-1-416-15,0-2 128 0,1 3-128 0,0-5 0 0,2 0 0 0,0 0 128 16,-1 1-128-16,1-2 0 0,1 0 272 0,0-1-16 15,-1 2-16-15,1-2 0 0,0 1-80 0,0-5-16 0,0 3 0 16,0 0 0-16,1-3-144 0,-1 1 128 0,1-3-128 16,1 0 128-16,-1-2-128 0,0 2 128 0,2-5-128 15,-2 2 128-15,1-1 160 0,1-2 32 0,-2 0 0 0,2 1 0 16,-1-1-160-16,1 0-32 0,-1 3 0 0,2-3 0 16,-1 2-128-16,1-1 0 0,0 4 0 0,1-1 0 15,1-1 0-15,0 1 0 0,2 3 0 0,-1-1 0 16,3 0 0-16,0 0 0 0,2 3 0 0,2-3 0 15,-1 1 0-15,2 2 0 0,0-3 0 0,1 2 0 16,3 0 0-16,2-1 0 0,2 2 0 0,3-5 0 16,4 5 0-16,-2-5 0 0,1-1 0 0,3 0 0 0,5-1 0 15,5-2 0-15,4-2 0 16,1-1 0-16,1-2 0 0,0 0 0 0,0 2 144 0,2-1-16 16,2-2-128-16,0 0 0 0,-2-1 0 0,0 1 0 0,-2 0 0 15,0-3 0-15,-1 2 0 0,-1 1 0 0,-5 0 0 16,1-1 0-16,2 1 0 0,0 2 0 0,-1 1 0 0,-1-2 0 15,0 1 0-15,-2 4 0 0,-1 0 0 16,-2 0 0-16,-1 4 0 0,-2 1 0 0,-2 1 0 0,-1 1 0 16,0 0 0-16,-2 1-128 0,1 0 128 0,0-2 0 15,0 0 0-15,0 0 0 0,2-3 0 0,-2 0-128 16,2-3 128-16,-1 0 0 0,2-3 0 0,-2-2 0 0,0-1 0 16,-2-2 0-16,-2 2 0 15,-1-3 0-15,0 2 0 0,-1 1 0 0,1-3 0 0,0 2 0 0,-2 0 0 0,-2 1 0 16,1 0 0-16,-3 0 0 0,-1 0 0 0,0 0 0 15,-2 2 0-15,-1 0 0 0,-2-1 0 0,-3 1 0 16,-1 4 0-16,0-3 0 0,-3 3 0 0,-1 0 0 16,1 0 0-16,-2 1 0 15,-2-1 0-15,0 0 0 0,0 2 0 0,-1-2 0 16,-1 0 0-16,0 0 0 0,-1-2 0 0,1 1 0 16,-1 1 0-16,-1-5 0 0,1 1 0 0,0 0 0 15,-1-6 0-15,0 2 0 0,-1-2 0 0,1-2 128 16,0-3-128-16,-3-1 0 0,2-2 208 0,-2 0-16 15,0-4-16-15,1-3 0 0,-2-1-176 0,0-3 0 0,1-2 144 16,-1-1-144-16,3-2 144 0,-2-5-144 0,3-1 192 0,-1-5-192 16,2-2 192-16,2 0-64 0,-1 0 0 0,3 1-128 0,1-1 176 15,1 3-176-15,1 1 160 0,1-2-160 16,0 2 0-16,1-2 0 0,-2 1 0 0,-1-3 0 0,1-2 128 0,-4-1-128 16,2-5 176-16,-2 2-176 0,-1-4 208 0,-2 3-64 15,0-5-16-15,0-5 0 0,-2 1-128 0,-2-1 192 16,0 1-192-16,-1 6 192 0,0 4-192 0,1 6 0 0,-1 2 0 15,0 3 0-15,1 3 0 16,-2 0 0-16,1 4-128 0,-1 1 128 0,-1 2 0 0,-1 0 0 0,0 1-144 0,0 3 144 16,-1 2 0-16,0-2-160 0,1 5 160 0,-1-2-128 15,3 3 0-15,-2 0 0 0,4-6 0 0,-1 6 0 16,1 5-224-16,0-2-32 0,3 1-16 0,0-2 0 31,-1 3-624-31,2-1-112 0,2 0-16 0,-1 2-14272 0,1 0-2832 0</inkml:trace>
  <inkml:trace contextRef="#ctx0" brushRef="#br0" timeOffset="21644.97">11447 8241 13823 0,'-4'0'1216'15,"0"0"-960"-15,2 0-256 0,1 0 0 0,-1 0 272 0,0 0 16 0,-2 0 0 0,-2-3 0 0,-3 2-1120 0,1-2-240 0,-1 1-32 0,0 1-16 16,3 1 160-16,0-3 48 0,2-1 0 0,1 2 0 0,-1 1 912 0,1-1 0 0,0 1 240 0,0 1-48 0,1 0 2000 0,-2 0 416 15,0 0 80-15,1 1 0 0,-1 1 224 0,-1 1 32 16,0-1 16-16,0 0 0 0,1 1-720 0,-1-3-160 16,0 1-32-16,-1-1 0 0,-1-1-800 0,1 1-160 31,-2-3-48-31,1-1 0 0,-1 2-496 0,-1-2-96 0,-3-2-32 0,1 2 0 0,-1-1-272 0,-3 2-144 16,-2-3 160-1,-4 2-160-15,-1 0 0 0,-4 2 0 0,-5 2 0 0,-2-3 0 16,6 3 0-16,-5 3 0 0,-5-3 0 0,-3 0 0 15,3 2 0-15,0-2 0 0,1 4 0 0,2-4 0 16,4 0 128-16,3 0-128 0,3-4 176 0,5 4-176 16,1-2 320-16,3 2-32 0,1-3-16 0,0 2 0 15,3 1-272-15,1-3 0 0,3 0 128 0,0 0-128 0,2 0 0 0,4-1 0 16,0 3 0-16,0-1 0 0,2 2 0 0,1 0 0 16,1 0 0-16,2 2 0 0,1 3-160 0,4 1-32 15,1-3-16-15,4 4 0 0,3-1-112 0,7 0-32 0,1 1 0 16,5-2 0-1,4 2-64-15,3-4-16 0,4 1 0 0,4-2 0 0,1 2 144 0,0-4 32 0,-3 0 0 16,3 0 0-16,5-2 256 0,-1 2-192 0,-4-2 192 0,-5 2-160 16,-2-2 160-16,-5 1 0 15,0-2 0-15,-5 1 128 0,-6 1-128 0,-4-2 0 0,-5 3 0 0,-4-2 0 0,-6 0 0 0,-4 2 0 32,-3-2-144-32,-6 2 144 0,-4-3-176 0,-4 3 48 15,-3 0 0-15,-5 0 0 0,-5 0-160 0,-4 0-32 16,-5 3 0-16,-7-3 0 15,-3 2-304-15,-5 2-64 0,0 2-16 0,-1 0-14736 0</inkml:trace>
  <inkml:trace contextRef="#ctx0" brushRef="#br0" timeOffset="22434.57">18605 8294 24879 0,'4'-3'2208'0,"0"1"-1760"16,-1 1-448-16,0 1 0 0,-1-3 0 0,2 3 0 0,2-4 0 0,3-1-176 0,2 0 576 0,-1-3 112 0,-2 2 32 0,-1-1 0 0,-4 4 160 0,1-1 48 15,-3 2 0-15,1-2 0 0,-2 1 80 0,1 3 32 0,-1 0 0 0,0 0 0 0,1-2 96 0,0 2 32 0,-1 2 0 0,0-2 0 32,-1 0-592-32,1 0-112 0,0 0-32 0,0 0 0 0,0 0-112 0,-20 3-16 0,10-3-128 0,-2-3 192 15,-3 1 384-15,-3 1 64 0,-1-2 0 0,-2-1 16 16,-2 1-144-16,-5 0-16 0,-1 0-16 0,-5-2 0 16,0 1-64-16,-3-2-16 15,-4 2 0-15,-4-2 0 0,1 2-80 0,-2-1-32 0,-2 1 0 0,-1 4 0 0,6 0-48 16,-4 0-16-1,-3 3 0-15,-4-2 0 0,4 2-224 0,0-3 0 0,3 2 128 16,5-2-128-16,1 1 0 0,4 2 0 0,4-1 0 0,4 2 0 31,5-3-400-31,3 2-80 0,3-1-16 0,2-7-18880 0</inkml:trace>
  <inkml:trace contextRef="#ctx0" brushRef="#br0" timeOffset="28070.28">11389 8313 13823 0,'1'-12'1216'0,"0"5"-960"0,0 1-256 0,1 6 0 15,-1-3 0 1,-1-1-208-16,2-2 32 0,1-6 16 0,-1-3 160 0,1 4 0 0,-3 2-144 0,-2 5 144 0,0 4-496 0,-2 0-16 0,-1 4-16 0,-1 2 0 16,-2 1-144-16,-1 0-32 0,-1 2 0 0,0-3 0 0,1 0 400 0,0 1 80 15,-1-2 16-15,1-1 0 0,2-1 336 0,-2-3 80 0,-1 0 16 0,0 0 0 0,0 0 704 0,-2-3 144 16,-2 1 16-16,2-2 16 15,-2 0-144-15,1 0-48 0,-1-2 0 0,-1 1 0 16,0-1 0-16,-1-1 0 0,1 1 0 0,-1 2 0 16,0 1-240-16,0 1-48 0,4 1-16 0,-5 2 0 0,-4 4-464 0,-3 1-144 15,-2-1 0-15,0 4 0 0,3-3 128 16,0 2-128-16,1-1 0 16,2 0 0-16,3-1 0 0,2-2-144 15,5-2 16-15,2 1 0 0,0-2 128 0,2 2 0 0,1-3 128 16,1 0-128-16,1-3 432 0,0 2 16 0,2-2 0 0,1 0 0 15,0-2-256-15,1-1-64 0,2 1 0 16,2-2 0-16,1 1-128 0,2 0 0 0,2 0 0 16,1 0 0-16,-1 0 0 0,2 2 0 0,-1 1 0 0,1 0-176 15,2 0 176-15,-1 3 0 0,2 0 0 0,1 0 0 16,3 0 0-16,2 0-128 0,3-2 128 0,2 0-128 16,4-4 128-16,2 3-128 0,4-4 128 0,0 1-128 15,-4 0 0-15,-1 0 0 0,0 0 0 0,-3-1 0 0,0 1 128 16,-5 3-160-16,-2-4 160 0,-2 4-160 0,-6 0 160 0,-2 1 0 15,0 2-144-15,-2-2 144 0,-1 2-224 0,-4 0 32 16,0 0 0-16,-3 0 0 16,1 0-672-16,-2-2-128 0,-3 2-32 0,-1 0 0 0,0 0 720 15,-3 0 144-15,0 0 32 0,-2-2 0 0,1 0 128 0,-1 0 144 16,2-1-16-16,-2 2-128 0,-2-1 736 0,-2-1 32 16,1 2 16-16,-2-2 0 0,-2 2 32 0,-1 1 0 15,-1 0 0-15,-4 0 0 0,0 1-384 0,-3 2-80 16,1-2-16-16,-2 0 0 0,-3 3-80 0,2-3-32 15,6 2 0-15,-1-3 0 0,-2 2-224 0,0-2 0 0,-1 4 128 16,0-4-128-16,3 2 144 0,0 2-16 0,-1-4 0 16,1 3 0-16,2-3-128 0,1 1-176 15,0 1 48-15,4-4 0 0,3 2 128 0,1-1 0 0,3-2 0 16,2-1 0-16,2 4 0 0,1-2 0 0,1 0 0 16,1 0 128-16,0 2-128 0,1 0 0 0,0-2 0 0,1 2-128 15,-1 0 128-15,1 0 0 0,2 0 0 0,-2 0-128 16,3 0 128-16,-4 0 0 0,0 0 0 0,0 0-128 15,0 0 128-15,25 0 0 0,-18 2 0 0,3-2 0 16,0 0-1440-16,2 2-352 0,2-2-80 16,-1-2-16-16,5 0-544 0,0-2-96 0,3-2-32 15,0 2 0-15,-2-1 1648 0,-1-1 320 0,3 2 64 0,0-3 16 16,2 2 512-16,-1 1 0 0,0 1 0 0,0-4 0 0,-2 7 256 0,-2-2 176 16,-4-2 16-16,0 4 16 0,0-3 144 0,-2 0 32 15,-3 1 0-15,-3 0 0 0,-1 0-112 0,-4-2-16 16,-2 4 0-16,-5-2 0 0,-3 2 832 15,-3 0 176-15,-3 2 16 0,-6-1 16 0,-5 4-464 0,-6 2-80 16,-7 0-32-16,0 2 0 0,0 0-464 0,-1 4-112 16,-4-1-16-16,-2 2 0 0,-2 1-384 0,-4 1 0 0,-1 4 0 15,-1 1-10416-15</inkml:trace>
  <inkml:trace contextRef="#ctx0" brushRef="#br0" timeOffset="34029.06">11710 8254 7007 0,'0'3'624'0,"0"-3"-496"0,0 0-128 15,1 0 0-15,-1 0 0 0,0 0 0 0,2 0 0 0,-1-3 0 0,0 2 0 0,2-2 0 0,0 1 0 0,-3 2 0 0,0 0 0 0,0 0 0 0,0 0 0 0,23-7 0 0,-19 7-272 0,3 0 16 0,-2 0 0 0,0 0 0 16,-1 0 256-16,0 2 128 0,1-2 0 0,-2 0 0 16,-1 0-128-16,1 0 0 0,-2 0 0 0,1-2 0 0,0-1 0 15,-2 2 0 1,2 1 0-16,-2-3 0 0,1 1 0 0,0 1 0 0,1-2-128 0,-1 3 128 15,0 0 304-15,0-2 80 0,-1 2 0 0,0-2 16 16,0 2-400-16,-1 0 0 0,0 0 0 0,-2 0 0 31,0 0-304-31,-2 0-144 0,0 2-16 0,-3 0-16 0,2-2 256 0,-1 3 48 0,-1-2 16 0,0 1 160 0,0-2 608 0,1 3 240 16,1-2 48-16,0-1 16 0,-1 3 224 16,2-3 32-16,2 0 16 0,0 0 0 0,1 0-400 0,1-3-80 15,-2 6 0-15,2-3-16 16,1 0-176-16,-1 0-48 0,1 0 0 0,0 2 0 0,0-2-320 0,0 0-144 15,0 0 128-15,0 0 0 0,0 0 224 0,0 0 48 0,0 0 16 0,0 0 0 16,17 10 336-16,-11-10 64 0,-1 1 16 0,2 2 0 16,1-3-160-16,-1 0-32 0,2 0 0 0,0 2 0 15,0-2-272-15,0 0-64 0,1 0-16 0,1 0 32 32,3 0-144-32,-1 0-48 0,3 1 0 0,1-1 0 15,-1 3-128-15,-2-3 0 0,3 2 0 0,-1-2 0 16,0 1 0-16,1 2 0 0,0-3 0 0,1 2 0 15,1-2 544-15,4 2 80 0,0-2 16 0,2 0 0 0,1 0 288 16,0-2 64-16,1 4 16 0,0-2 0 0,-1 0-560 16,1 0-128-16,1 0 0 0,-1 2-16 0,0-1-304 0,0 4 0 15,2-1 0-15,-1 0 0 0,1 1 0 16,-1 1 0-16,0-2 0 0,2 3-144 0,0 2 144 0,-1-3 0 16,4 0 0-16,-3 0 0 0,1-2 0 0,0-2 0 15,1 0 0-15,1-4 0 0,0 2 0 0,-1-2 0 16,0-1 0-16,0 2 0 0,3-1 0 0,-2-2 0 15,1 4 0-15,-1 0 0 0,-2 0 0 0,1 0 0 16,0 0 0-16,-2 4 0 0,0-2 0 0,-3 2 0 16,0-2 0-16,-2 5 128 0,0-4-128 0,-1 3 192 0,0 1-64 15,-2-1 0-15,2 1-128 0,-3-2 0 0,-2-1 0 16,4 0 0-16,1-2 0 0,5-1 0 0,2 2-128 0,1-3 128 16,0-3 0-16,-1 2 0 0,1-4 0 15,0 0 0-15,2-1 368 0,-1 0 0 0,0-3 0 0,-2 2 0 16,-1 1-208-16,0-1-32 0,1 1-128 0,-3 1 192 15,-2 4-192-15,0-3 128 0,0 4-128 0,-1 0 0 16,-1 0 0-16,1 0 0 0,1 0 0 0,1-2 0 16,2 2 0-16,1-6 0 0,0 2 0 0,1-2 0 0,-2 0 0 15,0 2 0-15,2-2 0 0,-1 0 0 0,0-1 0 0,-1 1 0 16,4 0 0-16,-3 0 0 0,1 2 0 16,-2-2 0-16,-3 1 0 0,0 1 0 0,-2 3 0 0,-1-1 0 15,-2 2 0-15,-3 0 0 0,1 0 0 0,-3 0 0 16,0 0 0-16,-1 0-160 0,-2 0 160 0,0 0 0 15,-2 2 0-15,-2-2 0 0,0 0 0 0,-1 0 0 16,-1 1 0-16,0 2 0 0,-3-3 0 0,1 0 0 16,0 0 0-16,-1-3 0 0,1 3 0 0,0-1 0 15,0 1 0-15,0 0 128 0,0-2-128 0,-2 2 0 16,1-3 0-16,0 3 0 0,-2-1 0 0,1 1 0 16,-1 0 0-16,0 0 0 0,0 1 0 0,-2 2 0 15,0-1 0-15,0-2 0 0,0 4 0 0,-1-4 0 0,0 2 0 16,1-2-128-16,0 0 128 0,0 0 0 0,0 0 0 0,0 0-128 15,0 0 128-15,0 0 0 0,0 0 0 0,0 0-128 16,0 0 128-16,0 0 0 0,0 0 0 0,0 0 128 16,0 0-128-16,0 0 0 0,0 0 0 0,0 0 0 15,0 0 0-15,0 0 0 0,23-2 0 0,-19-2 0 16,-1 4 0-16,0-2-128 0,1 2 128 0,-2 0 0 16,-1-3 0-16,2 2-128 0,-2 2 128 0,0-1 0 0,1 0 0 15,-2 0 0-15,0 0 0 0,0 0 0 16,0 3-768-16,0-3-80 0,-2 2-16 15,4-2-13504-15</inkml:trace>
  <inkml:trace contextRef="#ctx0" brushRef="#br0" timeOffset="36255.87">18908 8338 13823 0,'-2'-2'1216'0,"-1"-1"-960"0,3 2-256 16,1 1 0-16,1 0 320 0,-1-2 0 0,3 0 16 0,-2-3 0 0,4 2-336 0,2-4-160 0,3 0 16 0,1 2 0 0,3 1-176 16,1 1-16-16,3 0-16 0,0 3 0 0,2-2-864 0,3 1-192 0,1 1-16 0,1 0-16 15,1 0 32-15,-2-3 0 0,1 6 0 0,-2-3 0 0,0 1 1408 16,0 1 400-16,2-2 32 0,3 3 0 0,-1-3 912 0,4 0 176 16,1-3 32-16,2 1 16 0,3 1-288 0,1-2-64 15,2-1-16-15,0-1 0 0,2 2-432 0,3-1-64 16,0 0-32-16,1-1 0 0,0 4-464 0,-2-4-80 15,0 4-128-15,1-3 176 0,2 2-176 0,-1-2 0 16,2-1-160-16,-1 1 160 16,3 1-688-16,-1 0-32 0,-2-1-16 0,-1 2 0 15,-3-1 192-15,2 2 32 0,2 1 16 0,2-3 0 0,2 0 496 0,-2-1 240 16,2 2-32-16,0 2 0 0,0-3 560 0,0 3 128 0,-4-1 0 0,-1 1 16 16,-1 0-528-16,0 0-128 15,0 0 0-15,-2 1-16 0,2-1-240 0,-5 3-192 0,-4-3 48 16,-3 2-4944-16,-4 2-992 0</inkml:trace>
  <inkml:trace contextRef="#ctx0" brushRef="#br0" timeOffset="50809.56">10438 9303 6447 0,'0'0'576'0,"-2"-3"-576"0,2 3 0 0,0-1 0 0,0 1-1008 0,0 0-304 0,-1 0-64 0,1-2-16 0,-1-1 1712 0,0-1 352 0,1 2 64 0,0 2 16 0,0 0-16 0,0 0 0 0,0 0 0 0,0 0 0 0,0 0 352 0,0 0 64 15,0 0 0-15,0 0 16 0,0 0 128 0,0 0 32 16,0 0 0-16,0 0 0 0,0 0-1072 0,0 0-256 16,0 0 0-16,0 0 0 15,0 0-400-15,0 0-144 0,12-16-32 0,-7 15 0 0,0-2 576 0,1-1 0 0,0 2 0 16,-1-1 144-16,2 2-144 0,-3-1 0 0,1 2 144 0,-1-1-144 15,0 1 672-15,0-3 64 0,-1 1 16 0,0 0 0 16,-1 2 208-16,1-2 32 16,0 2 16-16,1 0 0 0,0 0-464 0,1 0-96 15,1 0 0-15,0 0-16 0,2 0-432 0,0 0 0 0,2 0 0 0,1-4 0 16,0 2-224-16,-1-1-128 0,1-1-32 0,-1 1 0 16,0-1-400-1,-1 2-96-15,1-5-16 0,-3 4 0 0,2-2 464 0,-3 1 96 0,0 2 16 0,-1 0 0 0,-1 0 320 16,-2 1 0-16,2 1 0 0,-2 0 0 0,1 1 128 15,-2-1 32-15,0 2 16 0,1-2 0 16,-1 0-544-16,0 2-96 0,2 0-32 0,-1-2-6560 16</inkml:trace>
  <inkml:trace contextRef="#ctx0" brushRef="#br1" timeOffset="67663.16">5524 16583 30399 0,'13'-3'2704'0,"-4"-1"-2160"0,0 4-544 15,0 0 0-15,0 0 2624 0,0 0 400 0,4 2 96 0,8 0 16 0,17 1-2560 0,10 0-576 0,10 3 0 0,1 1 0 0,1-1-320 0,-5 1-80 0,-3 3-16 0,-1 1 0 16,2-1-864-16,0 0-160 0,2 2-32 0,0-3-16 0,3 5 1040 0,2-6 224 0,-1-1 32 16,5 2 16-16,2 1 176 0,-1-6 0 0,-4 1 0 0,2-1 0 15,5-1-1216-15,-2 0-176 0,-2-2-16 0,-2-1-16 16,-3-4-864-16,-3-2-160 0,-2-1-48 16,-4-2 0-16,-3 0 2064 0,-2-2 432 0,1 0 0 0,-1 0 0 0,-2 2 1968 15,-2-5 272-15,1-4 64 0,-3 3 16 0,1 2-608 0,-5 0-128 16,-2 1-32-16,-6-1 0 0,-3-2-1008 0,-6 1-208 15,-2 2-32-15,-5-1-16 16,-3 1-64-16,-4 0-16 0,-3 2 0 0,-5-3 0 0,-5 1 48 0,-4 0 0 16,3 4 0-16,-9-2 0 0,-7-1 192 0,-11 1 64 15,-8-2 0-15,-10 2 0 0,-4-4-256 0,-8 6-64 16,-6-1 0-16,-9 4 0 16,-2 3 16-16,-8-2 0 0,-9 2 0 0,0 2 0 15,2-3 128-15,-7 6 32 0,-4-1 0 0,1-2 0 0,1 0-160 16,4-2-16-16,6 4-16 0,5-2 0 0,9-2-16 0,1-2 0 15,-1 1 0-15,0 1 0 0,0 4-160 0,-2-4 0 16,-3 1 0-16,1 1 0 16,2 1-976-16,-4 5-128 0</inkml:trace>
  <inkml:trace contextRef="#ctx0" brushRef="#br1" timeOffset="90709.09">10908 9452 21183 0,'-18'2'1888'0,"5"-1"-1504"0,7 1-384 0,4-2 0 0,4-2 0 0,-2 1-256 0,-5-1 32 0,-3-1 16 0,2-1-2096 0,4-5-432 0,5-2-80 0,6 0 0 16,4-1 384-16,4 1 64 0,1-2 32 0,1 3 0 0,-2 2 2896 0,-1-1 576 0,-1 3 112 15,-3 1 32 1,-2 0 1024-16,-1 4 192 0,-2-2 64 0,-1 3 0 0,1 0-560 0,-1 0-96 0,1 3-32 0,2-2 0 15,-1 4-1424-15,4-1-304 0,-1-4-144 0,2-3 160 16,0 2-160-16,3-2 0 16,1 3 0-16,3 0 0 0,-2-3-224 0,1-2 80 15,-2 1 16-15,-1-2 0 16,-5-2-304-16,-3 2-48 0,-4 0-16 0,-4 0 0 0,-5 1 816 0,-3 1 144 0,-4 3 48 0,-4-2 0 16,-5 3 1440-16,-5 3 288 15,-3-3 64-15,-3 1 16 0,0-1-656 0,-3 3-128 16,-2-3-16-16,-3 0-16 0,-5 0-496 0,2-4-112 0,-1 1 0 0,2 0-16 0,-1-2-192 15,4 4-48-15,4 1 0 0,-2-3 0 0,-1-1-304 0,-1 4-64 16,5 0-16-16,0 0 0 0,3 2-256 0,0 0 0 31,3-2 0-31,1 6 0 0,2-2 0 0,1 2 0 16,3 3 0-16,3-3 0 0,2 1 0 0,3 2 0 16,5-5 0-16,2 0 0 0,4 0-144 0,5 0 144 15,2-4-128-15,6 3 128 0,5-6-208 0,6 1 32 0,4 0 16 16,6 0 0-16,8-4 160 0,6-2 0 0,4 0 0 15,7-1 0-15,5-2 0 0,1 2 0 0,-1-3 0 16,-1 2-128-16,-2 1 128 0,-1 2 0 0,-4-2 0 0,-4 2 0 16,-7 2 0-16,-3 1 0 0,-4 4 0 0,-7 0 0 15,-5 3 0-15,-8 0 0 0,-5 1 0 0,-5 1 0 16,-2 2 0-16,-5 0 0 0,-3 1 0 0,-1 2 0 16,-4 3 0-16,-2-6 0 0,-1 3 0 0,-4-1 0 15,-1-3 176-15,-3 0 16 0,-1 0 0 0,-3-2 0 16,2-2-32-16,-3 2 0 0,-1-2 0 0,-5 0 0 0,-5-4-16 15,-2 0 0-15,2 4 0 0,-5-2 0 0,-2 4-144 16,-1 2 128-16,-1 1-128 0,-1-1 128 0,-1-5-128 16,0-1 0-16,4 2 0 0,4 1 0 0,1-3 0 15,6 4 0-15,5-2 0 0,6-1 0 0,5 2 0 0,9-1 0 16,2 2 0-16,5-3 0 0,7-1 0 0,7-1 0 16,2 1 0-16,7-2 0 0,11 0-144 0,8 1 144 15,6 0-192-15,5-3 192 0,5-1-240 0,2 1 64 16,-1-4 16-16,-2 0 0 0,-5 2-48 0,-5 2-16 15,-5 0 0-15,-5 2 0 0,-5 0 224 0,-7 4 0 16,-7-4 0-16,-7 2 0 0,-3-3 0 0,-8 3-176 0,-3 0 176 16,-5 0-160-16,-5 0 32 0,-5-1 0 0,-8-1 0 0,-10 2-18032 15</inkml:trace>
  <inkml:trace contextRef="#ctx0" brushRef="#br1" timeOffset="94474.62">11345 9480 35007 0,'-5'1'3120'0,"0"-1"-2496"0,2-1-496 0,0 1-128 15,3 0 1536-15,0-3 304 0,0 2 48 0,-1-2 16 0,-1 0-1744 0,-3-3-352 0,-4-1-64 0,-3-1 0 0,-3 0-1504 0,-3 2-288 0,-1 0-64 0,-1 2-16 0,-1 3-1088 16,0 0-224-16,-1 1-32 0,-2 0-16 0,2 1 3808 0,0 0 768 0,-2 0 160 0,2 2 32 16,1-2 2448-16,0 4 496 0,-1-1 112 0,-3-2 16 15,-2 4-2720-15,-1-2-544 0,4 0-96 0,-1 0-32 0,4 1-640 16,0-4-128-16,0 1-16 0,0-4-16 0,4 1-160 15,-2-4-176-15,2 1 48 0,-2-2 0 0,3-1-224 16,0 1-32-16,-1 3-16 0,2-5 0 0,-1 3 208 16,0 2 64-16,-2-1 0 0,4 1 0 0,1 0 128 0,4 0 0 15,5 1 0-15,1 0 0 0,3 2-208 0,1 0 32 16,5 0 16-16,3 0 0 0,4 2-48 0,1 0-16 16,6 1 0-16,2-2 0 0,3 1 224 0,4-2 0 15,3 0 0-15,2-3 0 0,2 0 0 0,5-3 0 16,4-1 0-16,3 0 0 0,0-1 0 0,0 0 0 15,-1 0 0-15,-5-2 0 0,-3 1 128 0,-5-1-128 0,-4 2 0 16,-3-4 0-16,2 0 0 0,-4 0 0 0,-1 2 0 16,-3 1 0-16,-1-1 144 0,-4 0-16 0,-5 5-128 0,-2 2 192 15,-3 0-32-15,-4 2-16 0,0-4 0 0,-4 7 0 16,-3 5-16-16,-2-1 0 0,-3 4 0 0,-2-2 0 16,-3 2 64-16,-4-4 0 0,-3 4 0 0,-5-1 0 15,-3-2 0-15,-2 3 0 0,-1-1 0 0,-4 0 0 16,-3-3-16-16,-1 1 0 0,3-3 0 0,2-2 0 15,5 1-176-15,-1-2 160 0,0 2-160 0,0-3 160 16,-2 0 48-16,5 2 16 0,1 2 0 0,5-4 0 0,3 0-224 16,3-3 0-16,1 3-144 0,3 3 144 0,3-3 0 15,3 2 0-15,2 0-128 0,3 0 128 0,2 2 0 0,2-2 0 16,4-1 0-16,4 2 0 16,1-1-208-16,4 2 48 0,4-4 16 0,2 0 0 0,0 0 144 0,5-2 0 15,5 0-144-15,3-3 144 0,4 2 0 0,2-3 0 16,2 2 0-16,-2-2 0 0,-4-1 0 0,-2 1 0 15,-2-1 0-15,-4 1 0 0,-3-1 0 0,-4 1 0 16,-2 1 0-16,-5 2 0 0,-3-1 0 0,-5 0 0 16,-2 2 0-16,-6-1 0 0,-1 6 0 0,-7-1 0 15,-4 2 0-15,-6-2 0 0,-2 6 0 0,-6 0 0 0,-7 0 0 16,-6 1 0 0,-1-2-448-16,-2 2-64 0</inkml:trace>
  <inkml:trace contextRef="#ctx0" brushRef="#br1" timeOffset="98881.38">10925 9392 14735 0,'-5'0'1312'0,"0"0"-1056"0,1 0-256 0,3 0 0 0,0 0 736 16,0-1 96-16,-3 1 0 0,-2-3 16 0,-3 3-624 0,0-2-224 0,2 0 144 0,1-3-144 0,3 4 0 0,5-4 0 0</inkml:trace>
  <inkml:trace contextRef="#ctx0" brushRef="#br1" timeOffset="103902.07">18634 9367 27647 0,'-10'1'2448'0,"1"-1"-1952"0,4 0-496 0,3 0 0 0,-1 2 912 0,-2-2 96 16,-5 0 16-16,-7 0 0 0,-5 0-480 0,-5 0-96 0,-2-2 0 0,1 0-16 0,-1-1 784 0,0 0 144 0,-1-1 48 0,-1 1 0 0,0 0-800 0,-1 0-160 15,0 0-16-15,-2 0-16 0,1 3-32 0,0-1-16 16,2 2 0-16,0 2 0 0,2-2-368 0,2 4 144 16,4-2-144-16,0 4 0 0,4-1 208 0,0 1-64 15,3 2-16-15,4 0 0 0,4 0-128 0,4-2 0 0,6 3 0 0,5-4 0 16,4 0 128-16,7 0 0 0,8-2 0 0,6-1 0 15,7 0-128-15,6-3 192 16,4 0-192-16,3-4 192 0,0-2-192 0,2-3 0 0,5 2 0 0,-1-2 128 16,-3 3-128-16,-1-3 0 0,-4 5 0 0,-3-1 0 15,-3 1 0-15,-6 0 0 16,-5-2 0-16,-6 2 0 0,-3 2 0 0,-7-2 0 0,-3 2 0 0,-4-1 0 16,-4 2 144-16,-2 1-144 0,-4 0 160 0,-3 0-160 15,-2 1 144-15,-5 2-144 0,-5-3 128 16,-6 2-128-16,-5 2 304 0,-8-2-32 0,-7 2 0 0,-7 0 0 0,-2-2-144 0,0 2-128 15,-2-2 192-15,-8 2-192 16,-4 2 272-16,1 2-48 0,2 0-16 0,3-1 0 0,4-4-32 0,3 1-16 16,2-2 0-16,-1 1 0 0,1 1-160 0,4-2 0 15,3 4 0-15,8-2 0 16,5-2 0-16,7-2 0 0,6 2 0 0,5-2 0 31,6-2-480-31,2 0-32 0,7-1 0 0,2 0 0 16,7-1-768-16,3 2-176 0,5-6-16 0,3 2-16 15,4 0-544-15,1 0-96 0,5-3-32 0,3 3 0 0,1 0 1424 0,2-1 288 0,2 4 48 0,1-1-12768 16</inkml:trace>
  <inkml:trace contextRef="#ctx0" brushRef="#br1" timeOffset="105677.32">23114 8393 23039 0,'-7'-3'2048'0,"2"2"-1648"0,3-2-400 0,1 2 0 0,0 1 368 0,-2 0-16 0,-2-5 0 0,-5 2 0 0,-2-4 752 0,-3 1 160 0,-1 0 16 16,-1 2 16-16,1 1-144 0,-1-2-48 0,1 3 0 0,2 0 0 0,-3-1-752 0,1 3-160 0,-1 0-16 0,0 0-16 0,-3 3-32 15,-2-3 0-15,-2 2 0 0,-4 2 0 16,-2-1-128-16,-2 0 0 0,-4 0 0 0,-1-3 0 15,1 1 0-15,-3-1 0 0,-1 0 128 0,-2 0-128 0,0 2 880 16,-3-2 80-16,1 0 32 0,-3 0 0 0,0-2-256 16,-1 1-48-16,-1-2-16 0,1-3 0 0,1 2-336 0,-2-1-64 15,1 2-16-15,-3-1 0 0,3 4-64 0,-1 0-32 16,4 4 0-16,-2-2 0 0,0 4-160 0,0-2 0 16,1 0 0-16,1 1 0 0,5-2 0 0,-2 1 0 15,-2 5 176-15,0-3-176 0,2 4 0 0,2-3 0 16,3 2-128-16,2 0 128 0,3 1 0 0,4-7 0 0,-1 3 0 0,5 1 0 15,3-5 0-15,2-1 0 0,3 2 0 0,1-2 0 16,3 1 0-16,-1-2 0 0,1 3 160 0,1-3-32 16,1 1 128-16,1 2 48 0,1-1 0 0,0 2 0 15,1 2 16-15,2 0 0 16,0-2 0-16,1 2 0 0,2 0-320 0,1 3 0 16,-1-2 128-16,2 6-128 0,0-3 0 0,0 4 0 15,2 0 128-15,0 2-128 0,1 3 0 0,0-1 0 16,1 2 0-16,1 1 0 0,0 1 0 0,1 1 0 0,2 1 0 15,-1 5 0-15,2-1 0 0,-1 1 0 0,0-3 0 0,0 2 0 0,2 0 0 0,1 5 0 16,-1 1 144-16,-1 1-144 16,0-3 176-16,-2 5-176 0,-1 4 192 0,0 1-192 15,-1 5 240-15,0-6-64 0,0 1-16 16,-1-3 0-16,0-3-32 0,-1 1-128 0,0-1 192 0,-1-4-64 0,1-1-128 0,-2 4 0 16,-1 6 0-16,0 1-176 0,-1 1 176 0,-2-2 0 15,2 0 0-15,-1-3 0 0,0 0 0 0,1-7 0 16,0 1 0-16,0-6 0 15,-1 2 0-15,1-2 0 0,0-2 0 0,0-1 0 0,-1-5 0 0,1 4 0 0,0-2 0 0,-2-1 0 16,2-3 256-16,-1 0-32 16,1-1 0-16,-1-4 0 0,1 0-32 0,1-5-16 0,0-1 0 0,1 0 0 15,1-1-176-15,-1-1 0 0,0 0 0 0,0-1 0 16,0 2 0-16,-1-1 0 0,2 0 128 0,-1-2-128 16,-1 2 176-16,1-1-48 15,0 0-128-15,1 0 192 16,0 1-192-16,1-3 0 0,2 1 0 0,-1-1 0 0,4 2 256 0,-1-2-32 15,3 0-16-15,1 3 0 0,3 1-208 0,1 2 176 16,1 0-176-16,2 1 160 0,1 2-160 0,3 1 0 0,2-1 0 0,3 0 0 0,4-1 0 16,1-2 0-16,4-1 0 0,1-1 128 0,2-2 64 15,2 2 0-15,0-2 0 0,1-2 0 0,0 2-192 0,3-4 0 16,-1 2 0-16,0-2 0 16,0-2 0-16,3 2 0 0,6-2 0 0,0 1 128 0,1 0-128 0,-4 0 0 15,-2 3 0-15,-3 0 0 16,-3 3 0-16,-4-3 0 0,-1 3 0 0,-1 0 0 0,0-2 0 15,-1 2 0 1,-2 3 0-16,1-4 0 0,-1 3 0 0,0 0 0 16,-2 1 0-16,0 2 0 0,1 0 0 0,-2 0 0 15,0 1 0-15,-3-1 0 0,0 2 0 0,-2-4 0 16,-2 2 0-16,1-2 0 0,-2 0 0 0,0-3 0 0,-1 0 0 16,0 1 0-16,-2-2 176 0,-2 1 48 0,1-3 16 0,-2 0 0 15,0 0-96-15,-3-3-16 0,1 3 0 0,-2-3 0 16,-2 0-128-16,0 0 0 0,-1-2 0 0,-1 0 0 15,1 0 240-15,-2 1 16 0,1 0 0 0,-1-1 0 16,-1 2-256-16,2-1 0 0,-1 0 0 0,1-1 0 16,-2 2 0-16,1-4 0 0,1 4 0 0,-2-4 0 15,1 4 0-15,-1-3 0 0,2-3 0 0,-2 1 0 16,0 0 144-16,0-1 48 0,-1-2 0 0,2 0 0 0,-2-3 16 16,-1-1 16-16,3-2 0 0,-4-1 0 0,2-7 0 15,0 0 0-15,-1-3 0 0,0-1 0 0,-2 0-16 0,1-6 0 16,-1-2 0-16,-1-4 0 0,-1-1-48 0,0-2-16 15,0-1 0-15,-1-2 0 0,-1 2-144 0,0 1 0 16,-1-3 0-16,-3 2 0 0,-2 0 0 0,1 3 0 16,-2-2 0-16,0 5 0 0,1 4 0 0,-2-2 0 15,1-1 0-15,0-1 0 0,1 1 0 0,0-1 0 16,1-2 0-16,0-1 0 0,-1-3 0 0,1-2 0 16,-2-1 128-16,-1 1-128 0,0 2 0 0,-1 1 0 15,0-2 0-15,0 2 0 0,0 2 0 0,-2 1 0 16,0-1 0-16,-1 2 0 0,2 4 0 0,-3-5 0 0,-2 4 0 0,-1 3 0 15,0 2 0-15,-2 3-144 16,2 4 144-16,-4 2 0 0,3 1-176 0,-2-1 176 0,-2 1-160 0,-4 1-16208 16,-4 1-3232-16</inkml:trace>
  <inkml:trace contextRef="#ctx0" brushRef="#br1" timeOffset="110137.95">11334 15081 41471 0,'3'0'3680'0,"-2"0"-2944"0,0-2-592 0,0 1-144 0,1 1 528 0,-1-3 80 0,3 1 16 0,1-2 0 0,2-2-624 0,0-2-240 0,2 2 16 0,-4 0 0 0,-1 1-32 0,-6 1 0 0,-1 4 0 0,-6-2 0 15,-6 1 64-15,-8 2 0 0,-8 4 0 0,-9 1 0 16,-8 1 48-16,-10 6 16 0,-6 5 0 0,-7 1 0 16,-4 3 128-16,-3-2 0 0,-3 1 0 0,1-1 0 31,1-2 0-31,1-2 0 0,5-2 0 0,5-3 0 0,5-3 176 0,5-5 64 0,5-3 16 0,6-3 0 16,5-4 48-16,3-3 16 0,5 1 0 0,3-8 0 15,2 3-320-15,5 0 0 0,3-4 0 0,3 5 0 31,5 1-800-31,2-2-272 0</inkml:trace>
  <inkml:trace contextRef="#ctx0" brushRef="#br1" timeOffset="111639.01">15887 14466 43311 0,'1'-4'3840'0,"-1"0"-3072"0,-1 2-608 15,1-2-160-15,0-1-800 0,-1-1-192 0,0-2-32 0,-2-8-16 0,0-2-1872 0,-5-2-368 0,-3-4-80 0,-3 5-16 16,-4 0 1376-16,-4 3 272 0,-4 4 48 0,-3-2 16 0,0 4 1856 0,-5-2 384 0,0 1 80 0,-1 0 16 16,0-1 1632-16,1 3 336 0,0-1 64 0,1 0 16 15,1 0-608-15,-2 1-112 0,-2-1-16 0,-1-2-16 0,-2 2-1216 0,-2 0-240 16,0-1-64-16,-1 1 0 0,0 3-256 0,1 1-64 15,0 1-128 1,1 3 192-16,-2 0-192 0,1-2 0 0,6 4 0 0,-1-2 0 16,2 2 0-16,-1-3 0 0,2 6 0 0,-1-3 0 0,2 3 0 0,0 2 0 15,2 2 0-15,2-1 0 0,2 1 0 0,4 2 0 16,2 1 0-16,3 0 0 16,2 2 0-16,2-2 0 0,3 2-160 0,1 2 160 0,0 1 0 0,2-3-160 15,0 0 160-15,0-2 0 0,1 3 0 16,0-1 0-16,-1-2 0 0,1 4 0 0,0 0 128 0,-1-1-128 15,0 0 176-15,0 2-176 0,1 5 160 0,-2-1-160 16,2-1 128-16,-1 4-128 0,1 4 160 0,-2-1-160 16,3 0 192-16,0 7-192 0,0 9 0 0,0 4 0 0,0 11 0 15,2 1 0-15,1 1 0 0,1-8 0 0,2-15 0 0,1 9 0 16,3 13-160-16,1 3 160 0,3 9-160 0,0-5 160 16,0-1 0-16,0-7 0 0,-1-5 0 0,-3 0 0 15,0-3 0-15,-1 2 128 0,-3-2-128 0,-1 1 160 16,-1 2-160-16,-4 0 0 0,-2-1 0 0,-3 1 0 15,-4-4 0-15,-3 7 0 0,-5 6 0 0,-2 0 0 16,-1-3 0-16,1 0 0 0,0-6-160 0,2-7 160 0,2 0 0 16,2-10 0-16,0-4 0 0,5-5 0 0,3-3 560 0,1-4 96 15,4-4 32-15,1-4 0 16,3-1-48-16,1-7 0 0,1 2 0 0,1-2 0 0,1-2-304 0,1-2-64 16,2-1-16-16,0 0 0 15,3 0-256-15,0-1 0 0,1 2 0 0,-2 1 0 16,2 1 0-16,0 0-144 0,1 1 144 0,2 1 0 15,-2 2 0-15,0 1 0 0,2-1 0 0,1 2 0 16,0 0-128-16,4 0 128 0,8 4-128 0,8 0 128 0,5-1 0 0,7 1 0 16,3 0 0-16,4-2-128 0,7-2 128 0,-1 1 0 15,-2-4 0-15,-1 1 0 0,-1-1 0 0,1 0 0 16,0-3 0-16,-2 0 0 0,-6 0 0 0,-1-2 0 16,-1 2 0-16,1-1-128 0,-2 2 128 0,0 1 0 0,1 1 128 0,-1 0-128 15,-1 4 0-15,-2-4-128 0,-1 3 0 0,0-3 0 16,1 3 128-16,-1-5 0 0,-1 2 0 0,-1-3-128 15,-3 2 128-15,-3-2 0 16,-3 0 0-16,-1 0 0 0,0 4 0 0,-3-1 0 0,-2 0 0 0,-3-2 0 16,-3 2 0-16,-2-3 0 0,-4 2 0 0,1 2 0 15,-4 0 176-15,-1 2-48 16,-1 0 0-16,-2 3 0 0,-1-2-128 0,0 3 0 16,-1 1 144-16,2 2-144 0,0-3 128 0,1-4-128 0,1 1 128 0,0-2-128 0,2 0 272 15,-1-4-16 1,2-2 0-16,0-3 0 0,0 3 16 0,1-5 0 0,2 0 0 0,-1-7 0 0,-1 1-272 0,1-4 0 15,1-6 128-15,-3-1-128 0,-2 1 272 0,0-6 0 16,-3-6 0-16,-3-2 0 16,-1-4 16-16,-3-1 0 0,-1 5 0 0,-3-4 0 15,-2 0-96-15,0-9-32 0,2-5 0 0,-1-5 0 16,-1-4-160-16,1-2 0 0,-1 3 144 0,2 2-144 0,0-1 256 0,2 6-32 16,3 6 0-16,0-1 0 0,1-4-224 0,-1 3 128 15,2-1-128-15,-4 10 0 0,0 13 176 0,-1 1-176 16,3-1 192-16,1-3-192 31,3-6-272-31,0-3-176 0,1-6-16 0,-3-4-16 0,-1 2 800 0,-1-6 176 0,-2-5 16 0,-1 0 16 0,1 6-528 0,-2 1 0 0,1 2 0 0,0 4 0 47,1 5-512-47,-1 4-48 0,0 7-16 0,2 2 0 0,-2 3 192 0,0 2 48 0,2 1 0 0,-3 1 0 0,1 0 128 0,-1 0 16 0,-1 3 16 0,0-3 0 16,1 3 176-16,-3 0-208 15,2 0 80-15,-1 0 128 16,-2 1-640-16,-1-1 0 0,-1 2 0 15,-7-5-21168-15</inkml:trace>
  <inkml:trace contextRef="#ctx0" brushRef="#br1" timeOffset="112639.51">18572 15327 41471 0,'-10'4'3680'0,"1"-4"-2944"16,3 0-592-16,4-2-144 0,0 2-240 0,-1-2-80 0,-5 0 0 0,-4-2-16 0,-3-1-400 0,0-2-80 0,3-2-16 0,3-1 0 0,4 2 672 0,0-3 160 0,3 2 0 0,-2-3 0 0,0 2 528 16,-3 1 144-16,-2 2 32 0,-6 3 0 0,-3-2-128 0,-8 3-32 15,-6 1 0-15,-9 4 0 16,-5 1-32-16,-8 0 0 0,-8 7 0 0,-6 0 0 0,-4 3 16 0,-1-4 0 16,3 4 0-16,-3-3 0 15,0 1-144-15,4-7-16 0,4-2-16 0,10-4 0 16,5-2-352-16,11-2 144 0,9-7-144 15,10-3-20784-15</inkml:trace>
  <inkml:trace contextRef="#ctx0" brushRef="#br1" timeOffset="113895.7">22985 14254 35935 0,'-4'-7'3200'0,"1"-3"-2560"0,0 5-512 0,2 4-128 16,0-2-400-16,-2-1-112 0,-1-4 0 0,-3-5-16 0,0-3 912 0,-2 0 192 0,2 0 48 0,0 4 0 0,4 2 640 0,-2 0 128 0,1 1 16 0,0 3 16 0,1-1-720 0,-4-2-160 0,1 3-32 0,-5 0 0 15,-4 0-512-15,-6 4 0 0,-6 0-192 0,-8 4 48 16,-4 6-176-16,-9 2-16 0,-3 4-16 0,-6 5 0 16,-5 1 160-16,-1-2 16 0,0 1 16 0,1 1 0 0,2-2 160 15,0 1 0-15,5 1 128 0,3-6-128 0,1 2 528 0,4-3 48 16,4 0 0-16,4-3 0 0,5 3-256 0,3-3-64 15,1 2 0-15,4 0 0 0,3-2-256 0,3 0 0 16,0 1 0-16,4-3 0 0,2-2-144 0,2 0-96 16,1 3-16-16,2-6 0 0,1 1 256 0,2 0 0 15,1-2 0-15,0 2 0 0,1 1 0 0,0-1 160 16,2 2-32-16,-2 0 0 0,0 1 0 0,2 2 0 16,-2-3 0-16,2 4 0 0,-2 3-128 0,0-1-176 15,2 0 48-15,-1 1 0 0,1 0 128 0,-1 1 176 0,3-2-48 16,-1 1 0-16,2-1 208 0,2 0 48 0,1 2 0 0,-1 1 0 15,3 1-192-15,2 2-48 0,-1 7 0 16,3 1 0-16,-2 0-144 0,1 7 0 0,0 9-160 16,1 5 160-16,0 7-208 0,-1 6 48 0,-1 7 16 15,-3 8 0-15,-2 11-128 0,-5-1-32 16,0 4 0-16,-4-6 0 0,-2-1 48 0,0-9 0 0,-1-2 0 0,-2 2 0 16,-3 0 400-16,2-12 96 0,3-11 16 0,-1-3 0 15,2-2 400-15,-1-4 96 0,2-7 16 16,-1 1 0-16,1 0-208 0,1-3-48 0,-1-4 0 0,1-2 0 0,3-4-512 15,-2 2 0-15,1-4 0 0,-1 2 0 0,1 0 0 16,-1 3 0-16,2 3 0 0,-2 5-144 16,0-1-32-16,-2 5 0 0,1 0 0 0,0 1 0 0,0 1-112 15,1-5-32-15,0 1 0 0,3-9 0 16,2-8 320-16,0-2 256 0,1-6-64 0,3-3 0 0,2-5 656 0,2-2 128 16,5-4 32-16,0 2 0 15,3-1-592-15,3 0-112 0,6-4-32 0,2-2 0 0,0-4-272 0,2 0-256 16,1-2 64-16,1-1 0 0,3 1 64 0,2 1 128 15,3 2-208-15,3 3 80 0,4 2-112 0,2 1-16 16,0 2 0-16,2-1 0 0,-1 4 48 0,0 1 0 0,-2 1 0 16,-3 1 0-16,2 1 16 0,-3 1 0 0,0-2 0 15,-1 2 0-15,-2-4 192 0,0 2 0 0,-3 3 0 0,1-2 0 16,0-3 0-16,-1 0 0 0,1 6 0 0,-3-2 0 16,-1 1 0-16,-1-2 0 15,1 3 0-15,0-2 0 0,-2-1 0 0,2 3 0 0,-2-2-128 0,-1-2 128 16,-3-2 0-16,-3 0 0 0,-4 0 0 0,-1-5 0 15,0 1 0-15,-4-2 0 0,-2-3 0 0,-1 2 0 0,-3 1 0 16,-2-3 0-16,-1 2-144 0,-4 1 144 16,1-1 0-16,-3 1 0 15,-2 0 0-15,1 2 0 0,0 1 192 0,-1-4 0 0,1 1 16 0,0 0 0 16,0 0 32-16,1-3 0 0,1 2 0 0,1-6 0 16,2 4-48-16,0-7-16 0,-1-3 0 0,0-3 0 0,1-3-48 0,0-6 0 15,2-5 0-15,-5-7 0 0,2-5-128 0,-3-7 192 16,1-4-192-16,-2-8 192 0,0-5-192 0,-1-7 0 15,-1-7 0-15,0-5 128 16,0-1-128-16,-2-2 0 0,1-4 0 0,-1 3 0 0,-1-3 0 0,0 5 128 16,0 2-128-16,-1 6 128 0,-2 7 0 0,1 10-128 15,1 5 192-15,-4 3-64 0,-2 0 64 0,-2 3 0 0,2 7 0 0,-2 5 0 16,0 1-32-16,0 2 0 0,-3 1 0 0,3 1 0 16,-2 1-160-16,1 0 0 0,1 0 0 0,3 3 0 31,0 2-512-31,1-1-128 0,1 1-16 0,-1-4-16 15,2 4-592-15,-2 4-112 16,1 2-32-16,-3-6-19856 0</inkml:trace>
  <inkml:trace contextRef="#ctx0" brushRef="#br1" timeOffset="115715.12">25393 16327 5519 0,'-3'-3'496'0,"1"3"-496"0,0 0 0 0,1 0 0 0,0 0-160 0,0 0-128 0,-2 0-32 0,-2 0 0 0,-1-2 320 0,-3 0 0 16,2 2 0-16,-2 0 0 0,2-2 0 0,1 1-128 0,0-2 128 0,1 1 0 0,1-2 1664 0,1 0 400 0,1-2 80 0,2-2 32 0,0-2 32 0,0-3 0 16,2 0 0-16,2 0 16 15,1-3-1216-15,0 1-240 0,0 2-64 0,1-2 32 16,-2 1-736-16,1 2 0 0,0 0-192 0,-3 2 64 15,2 4 720-15,-2 1 160 0,0 1 16 0,-2 3 32 0,1 1 1056 0,-1 0 224 16,1 0 32-16,-1 1 48 0,0 1-160 0,0-2-16 16,0 4-16-16,0-4 16 0,0 0-976 0,0 0-208 15,3 21-32-15,-1-11 0 0,2 2-400 0,1 2-80 16,0 1-16-16,1 1 32 0,1 4-304 0,2 2 0 16,0 3 0-16,0 3 0 0,1 3 0 0,-1 1 0 15,1 0 0-15,-1 7 0 0,0 4 128 0,1 4-128 16,-1 1 0-16,-2-1 176 0,0-2-176 0,-4-1-144 0,0 1 144 0,-2-2-208 15,0-5 208-15,-2-3 0 0,0 0 0 0,1-3 0 16,-1-6 128-16,1-2 32 0,1 1 0 0,0-6 0 16,2-2 112-16,-1-5 32 0,0-2 0 0,2-1 0 15,0-3-128-15,-2-3-32 0,2-3 0 0,0 0 0 16,-1-3 16-16,1-3 0 16,0 0 0-16,0-4 0 0,-1 0 80 0,0-5 16 15,2 1 0-15,0-4 0 0,1-3 0 0,3-3 0 0,-1-4 0 0,3-5 0 16,2-1-96-16,0-3-16 0,3-4 0 0,0-6 0 15,2-1-144-15,-1-5 0 0,2-2 0 0,0-1 0 0,0-4 0 16,-2 2 0-16,2 1 0 0,-2 0 0 0,-1 4 0 0,0 5 0 16,0 5 0-16,0 4 0 15,-1 7-144-15,-1 4 144 0,-3 3 0 0,-1 6 0 16,-3 3-704-16,-3 6-16 0,-2 2-16 0,-3 2-19952 16</inkml:trace>
  <inkml:trace contextRef="#ctx0" brushRef="#br1" timeOffset="116299.42">26473 15651 13823 0,'-5'7'1216'0,"0"-2"-960"0,0-2-256 0,2-3 0 0,2 3 3552 16,1-3 672-16,-2 0 128 0,2 0 16 0,-1 1-2784 0,0-1-560 0,1 0-128 0,1-1 0 0,2 1-64 0,-2-5 0 0,-1 5 0 0,0 0 0 0,0 0 176 0,0 0 16 0,0 0 16 0,0 0 0 15,0 0-304-15,0 0-64 0,0 0-16 0,-22 12 0 16,9-2-160-16,-3 5-48 0,-4 3 0 0,-3 6 0 16,-2 3-272-16,-2 2-176 0,-3 3 192 0,1 2-192 15,1 1 320-15,1 0-64 0,4-1 0 0,2 2 0 0,2 5-64 16,3 0 0-16,4 1-16 0,0 4 0 16,5-1-176-16,2 2 0 0,0 0 0 0,3 0 0 0,-1 4 0 15,2-3 0-15,1-1 0 0,0 0 0 0,1 1 0 16,2-1 0-16,-1-2 0 0,3-4 0 0,3-7 0 0,0-2 0 15,2-1 0-15,1-2 0 0,3-3 0 0,2-1 0 16,2-3 0-16,3-4-176 16,2-2-368-16,1-6-80 0,4-1-16 0,-1-5-12352 15,-2-3-2464-15</inkml:trace>
  <inkml:trace contextRef="#ctx0" brushRef="#br1" timeOffset="117756.47">26807 16191 12895 0,'1'-5'1152'0,"1"1"-928"0,-1 0-224 15,1 2 0-15,1 1 304 0,-1-6 16 0,3 1 0 0,3-5 0 0,0-3 16 0,2 0 16 0,0 0 0 0,-2 2 0 0,-2 2 1504 0,-1 1 320 0,-3 5 48 0,-1 1 16 0,-1 0 176 0,-1 3 32 16,-1 3 16-16,-2-3 0 0,1 0-480 0,1 0-80 15,-2 0-32-15,2 0 0 0,-2 0-1040 0,2-3-192 16,-1-1-64-16,1 1 0 0,-1-2-256 0,0-1-48 0,-1-1-16 16,-2 1 0-16,1-1 16 0,-3-2 0 0,0 2 0 0,-1-2 0 15,-1 2-16-15,-1 0-16 0,0 1 0 0,-2 0 0 16,1 0-16-16,1 3 0 0,0 2 0 0,0 2 0 16,0 2-48-16,-2 1-16 0,2 2 0 0,-1 0 0 15,-1 4-160-15,1 5 160 0,-2 1-160 0,2 2 160 16,-2 2-160-16,1 5 0 0,0 1 0 0,0 5 0 15,0 1 0-15,1 0 0 0,1 5 0 0,0-2 0 16,3-4 0-16,1 5 0 0,0 1 0 0,0 5 0 0,4-1 0 16,0-3 0-16,2-1 0 0,1-5 0 0,1-3 0 0,3-5 0 15,2 0 0-15,2-3 0 0,0-3 0 0,5-4 0 16,0 1 0-16,4-5 0 0,1 0-128 16,3-1 128-16,2 0 0 0,2-3 0 15,2 1-512-15,2-4-48 0,0 0 0 0,0-3 0 16,-1 0-720-16,-1-3-128 0</inkml:trace>
  <inkml:trace contextRef="#ctx0" brushRef="#br1" timeOffset="118293.39">26867 15612 40543 0,'-12'0'1792'0,"5"-3"384"0,2 3-1744 0,1-2-432 0,4 2 0 0,0 0 0 0,2 0 0 16,-2 0 0-16,1 0 128 0,1 0-128 0,1 2 0 0,2 2 128 16,1 2-128-16,1 3 128 0,3 3-128 0,1 4 160 0,0 0-160 0,4 7 160 0,1-1-32 0,3 3-128 0,2 3 192 0,4 4-64 15,2-1-128-15,0 1 0 0,-3-2 0 0,0-2 0 0,2 6 0 0,1-2 0 0,2 3 0 16,-1 2 0-16,1 1 0 0,-2 3 0 0,-1-2 0 15,-3 5 0-15,-2-3 0 0,-3 1 0 16,-5 1 0-16,-1-1 0 0,-8 1 0 0,-1 2 0 0,-4-3 0 16,-3 1 0-16,-2 2 0 0,-2-2-144 15,-1 1 144-15,0-2-208 0,-2-1 208 0,-2-2 0 0,0-2 0 0,-2-3 0 16,0-4 320 0,-1-2-64-16,-1 0 0 0,1-5 0 0,-2-1-80 0,1-1-32 15,0-1 0-15,-2-1 0 0,-1-4-144 0,1-4 0 0,-1 0 0 0,-1-1 0 16,1-4-144-16,-1 0-64 0,0-2-16 0,0-4 0 15,2 0-576-15,3-3-112 0,0 2-32 0,3-5-16752 16</inkml:trace>
  <inkml:trace contextRef="#ctx0" brushRef="#br1" timeOffset="118625.03">27622 16247 37775 0,'-5'7'1664'0,"3"-6"368"0,-1 1-1632 15,3 0-400-15,3-1 0 0,-1-1 0 0,1 0 0 0,2 1 0 0,2 2 0 0,4-3-176 0,3 1 176 0,2 1 0 0,2-2 128 0,2-2-128 0,0 1 576 0,1-2 32 0,1-1 16 0,0 1 0 0,3-4-384 0,-1 1-80 32,-1 0-16-32,2 0 0 15,-2 0-528-15,0 0-96 0,-4 2-32 0,0 1-16960 0</inkml:trace>
  <inkml:trace contextRef="#ctx0" brushRef="#br1" timeOffset="118909.18">27527 16576 40543 0,'-1'4'3600'0,"1"-4"-2880"0,2 0-576 0,1 0-144 16,0-2 400-16,3 0 48 0,3 0 16 0,5-4 0 16,8 0-464-16,8-2 0 0,6-1 0 0,2-3 0 15,3 2 128-15,-1 0-128 0,0 0 0 0,1 2 144 16,-3 2-144-16,-2-2 0 0,-1 2 0 0,-4 1 0 15,-2 1-928-15,-2 1-64 0</inkml:trace>
  <inkml:trace contextRef="#ctx0" brushRef="#br1" timeOffset="124672.85">16043 8374 24879 0,'-5'-1'2208'0,"1"-2"-1760"0,2 0-448 0,2 0 0 0,-1 3 784 0,-2-2 80 15,-1 0 16-15,-2-4 0 0,-4-2-304 0,-1 0-48 0,-1 2-16 0,-2 0 0 0,2 0 16 0,-3-1 0 0,-1 0 0 0,-4 1 0 0,0-3-144 0,-4 1-16 16,-2 0-16-16,-4-2 0 0,-2-2 304 0,-4 2 64 16,-4-2 16-16,-4 0 0 0,-3 1-112 0,0 3-32 15,5-2 0-15,5 0 0 0,2 1-192 0,1-1-32 16,-2 2-16-16,0 0 0 0,4 3 0 0,0 2 0 15,-1 0 0-15,1 3 0 0,3 1-128 0,-1 3-32 16,-1 0 0-16,-1 0 0 0,1 0-192 0,1 3 0 16,1 0 0-16,-1 2 0 0,3-3 0 0,-3 0 0 15,-1 2 0-15,-1-2 0 0,2 0 0 0,-1 0 0 16,-2 0 128-16,0 0-128 0,2 1 0 0,-3-1 0 16,1 0 0-16,1-2 0 0,2-2 0 0,4-1 0 0,3-3 0 15,3 1 0-15,1-5 224 0,3 2 96 0,3-2 32 16,-1-1 0-16,3 2-128 0,1 1-32 0,3-3 0 15,-1 1 0-15,2 1 0 0,2 0 0 0,1 3 0 0,0-2 0 16,2 2-192-16,-2-2 144 0,3 1-144 0,-1 3 128 16,1 0-128-16,0 0 0 0,-1 0 0 0,0 0 0 15,1 3 0-15,-3-2 0 0,-1 4 0 0,1-4-176 16,-1 4 176-16,-1-1 0 0,-1 2 0 0,0-2 0 16,1 0 0-16,-1 1 0 0,1-2 0 0,1 0 0 0,1 0 0 0,1-1 0 15,1 0 0-15,1 1 0 0,1-2 0 0,0 1 0 16,0 1 0-16,1 3 176 0,1-2-176 0,1 3 192 15,0 2-192-15,0-1 192 0,-1 4-192 0,1 0 0 16,-2 3 0-16,0 1 0 16,-1 2 0-16,-2 5 0 0,-1 0 144 0,0 4-144 0,-2 2 0 0,-1 3 0 15,-1 3 0-15,-1 2-192 0,-1 1 192 0,1 0 0 16,2 3 0-16,1 0 0 0,2 3 0 0,2-3 0 16,3-5 0-16,4 1 0 0,-1-5 0 0,1 5 224 15,3 3-32-15,-1 0 0 0,-2-8 32 0,1 9 0 16,0 3 0-16,1 7 0 0,-2 2-224 0,-2-1 176 15,0-1-176-15,-3-2 160 0,0-2-160 0,-2 4 0 16,0-1 0-16,-1 1 0 0,0 2 0 0,-3-4 0 16,0-5 0-16,-1-3 0 0,-1-3 0 0,-1-3 0 0,-1-1 0 15,-1-3 0-15,0-1 0 0,0-3 0 0,1-1 0 0,2-4 128 16,0 0 112-16,2-3 16 0,1 0 0 0,1-3 0 16,4-4-112-16,-1 1-16 0,4-3 0 0,0-1 0 15,1 4 96-15,1-3 16 0,3 2 0 0,0-2 0 16,0 2-240-16,1-3 176 0,0 2-176 0,1 0 160 15,-1-1-160-15,-3 0 128 0,0 0-128 0,-1-1 128 16,-2 0-128-16,-1 0 0 0,0-3-160 0,-3 0 160 16,-1 2 0-16,-3-2 0 15,1 0 0-15,-2 2 160 0,-1-2-160 0,-1 0 0 0,-1 3 0 0,-1-3 0 0,1 0 0 16,-2 0 0-16,0-2 0 0,1 0 0 16,0 1 0-16,0-2 0 0,0 4-192 0,0-4 192 0,0 3 0 0,-1-3 0 15,2 1 0 1,-2-1 128-16,2 0 192 0,-2 1 48 0,2-2 0 0,1-1 0 0,1 2-368 0,1-1 0 15,0-2 0-15,2 0 0 0,1 1 0 0,1 2 128 16,-2-3-128-16,2 2 0 0,2 0 0 0,-2 0 0 16,2 1 0-16,1-2 0 0,0 1 0 0,2 2 0 15,3-2 0-15,2 2 0 0,1-4 0 0,2 3 0 16,5 0 0-16,4-3 0 0,3 3 0 0,4-3 224 16,5 1-48-16,0 1-16 0,5-2-160 0,-1-2 0 0,4 1-160 15,0-2 160-15,0 0 0 0,-1-2 0 0,1-2 0 16,0 3 0-16,0-3 0 0,-1 1 0 0,-3 1 0 0,3 4 160 15,5-1-160-15,-1 2 0 0,1 2 0 0,0 2 0 16,-1-2 0-16,-2 4 0 0,0-2 0 0,0 2 0 16,1 0 0-16,-5-2 0 0,0 2 0 0,0 0 0 15,2 1 0-15,0 0 0 16,-3 2 0-16,-2-3 0 0,-4 0 0 0,-1 0 0 16,-3-2-144-16,1 0 144 0,-4-2 0 0,-1 1 0 15,0-3 0-15,-1 0 0 0,-3 0 0 0,1-3 0 0,0-1-128 0,0 2 128 16,3-2 0-16,-3 2 0 0,0-2 0 0,-2 2 0 0,0 0 0 0,-2 0 0 31,-1-2 128-31,-1 2-128 0,-1-2 0 0,-2 2 0 16,-1-2 0-16,-1-1 0 0,-1 1 0 0,-2 0 0 0,-1-2 0 0,1-4 0 0,-2 4 288 0,-2-4-32 15,0-1-16-15,-2-2 0 0,0-6 32 0,1-3 16 16,-4-4 0-16,1-5 0 0,-3-1 80 0,1-5 16 16,-2 1 0-16,0 5 0 15,0 9-256-15,2-11-128 0,3-7 160 0,4-14-160 0,0 1 208 0,-1-5-48 16,5-1-16-16,-2 1 0 0,0 8-144 0,0-7 0 15,-1 0 0-15,0 3 128 0,-2 5-128 0,-1-3 0 16,1-4 0-16,-3-1 0 0,-2-1 128 0,-1 2-128 16,-3 2 128-16,-1 6-128 0,-1 4 208 0,-3-3-32 0,-4-7-16 0,-3-3 0 15,-1 4-160-15,-1-1 0 0,-2 0 0 0,-2 4 128 32,3 3-128-32,0-1 0 0,-2-2 0 0,-1-2 0 0,-1-1 0 0,1 5-176 0,1 3 176 0,2 4-128 31,4 8-320-16,2 3-48-15,4 2-16 0,2 3 0 0,3-1 96 0,3 1 16 0,0 3 0 0,4 0 0 16,1 1-480-16,2 1-80 16,4 0-32-16,3 2-13856 0,4-1-2784 0</inkml:trace>
  <inkml:trace contextRef="#ctx0" brushRef="#br1" timeOffset="130788.75">29071 15723 26719 0,'4'-4'2368'15,"-1"2"-1888"-15,-2 2-480 0,-1 0 0 0,0 0 1088 0,0 0 112 0,0-4 16 0,1 2 16 0,0-2 592 0,-1-2 112 0,-1 2 32 0,-1-2 0 0,-2 0-944 0,0 1-176 0,-1-1-32 0,0 1-16 0,0-1-416 0,-1-3-64 16,0 3-32-16,-2-2 0 0,2 2-80 0,-1 0-16 16,-1 1 0-16,1 1 0 15,0 4 48-15,-2-2 0 0,-1 4 0 0,-1 1 0 0,0 0-80 0,-2 1-16 16,-1 5 0-16,-1-2 0 0,0 4-144 0,1-1 0 16,2 0 0-16,0 3 0 0,0-4 0 0,3 4 0 15,0-1 0-15,1 2 0 0,2 1 0 0,3-3 0 16,-1-2-144-16,3 2 144 0,-1 1 0 0,2-2 0 15,2 1-128-15,-1 0 128 0,0 1 0 0,2-1-128 16,0 1 128-16,0-1 0 0,0-1-208 0,1 1 64 0,2 0 16 16,-1-3 0-16,2-1-48 0,-1 1 0 0,2-3 0 15,0-4 0-15,0 2-16 0,2-4 0 16,1-4 0-16,2-2 0 0,0 0 192 0,1-3-208 16,0-3 80-16,0-2 128 0,1-1 0 0,-1-1 0 0,2-4 0 15,-2 2 128-15,-1-3-128 0,1 4 0 0,-2-4 0 0,-1 1 0 16,-1 1 0-16,-1 1 0 0,-1-1-192 0,-1 2 192 15,-1 2-128-15,-2 1 128 0,-2 0 0 0,0 1 0 16,0 3 0-16,-1 3 0 0,-1 1 0 0,-1 3 0 0,-1-1 0 16,0 4 0-16,1 2-144 0,-3 3 144 15,2 1-240-15,-1 1 16 0,-1 2 0 0,2 3 0 16,1-1 96-16,-1 4 128 0,1 1-208 0,1 3 80 0,0 1 128 0,-1 1 128 16,2 2-128-16,0 2 176 0,1 0-48 0,0-1-128 15,-1 2 192-15,1-3-64 0,-1 1-128 0,-1-1 0 16,1 0 0-16,-1-2 128 15,0 1-128-15,-1-2 0 0,0-1 0 0,-2-1 0 16,1 1-896-16,-1-3-144 0,-2 0-48 0,2 3 0 16</inkml:trace>
  <inkml:trace contextRef="#ctx0" brushRef="#br1" timeOffset="131526.75">29640 15685 28559 0,'0'0'1264'0,"-1"-3"272"0,0 1-1232 0,1 1-304 0,1-2 0 0,0-1 0 0,0 1-496 0,1-2-144 0,0-3-48 0,1-4 0 0,-1 0 688 0,-1-1 352 0,-1 0-32 0,-1 0-16 0,-1 3 832 0,-3 2 160 0,-2-1 48 0,-2 3 0 0,0 1 240 0,-2 0 48 16,0 4 16-16,-2-2 0 0,2 3-656 0,-1 3-128 15,-2 1-32-15,2 2 0 0,-2 4-688 0,1-2-144 0,0 6 0 0,1-2 0 16,1 1-368-16,1 3-16 0,1 0-16 16,2-1 0-16,1 1 224 0,-1 0 176 0,1-3-208 0,3 2 80 15,0 1 128-15,2-3 0 0,0-1 0 0,1 0 0 16,0-2 0-16,0 0 0 0,1-1 0 0,1-2 0 15,1-1 0-15,0 1 0 16,1-1 0-16,2-3 128 0,-1 1 48 0,3-1 16 0,0-1 0 0,1-2 0 0,1-2-416 0,0-2-80 16,1 0-16-16,0-2 0 0,1 0 48 0,0-4 0 31,0 1 0-31,0-1 0 0,-2 1 272 0,0-3-192 16,0 2 192-16,0-3-160 0,0 1 160 0,-2-3 0 15,1 2 0-15,-2 0 0 0,2 0 336 0,-1 0 0 16,-2 0 0-16,-1-1 0 0,-2 4-48 0,1-3-16 15,-1 6 0-15,-1 1 0 0,-1-1-80 0,-1 5 0 0,0 0-16 16,0 2 0-16,0 2-176 0,-1 0 192 0,0 2-192 16,1 2 192-16,-1 7-192 0,-1-1 192 0,1 4-192 0,1 3 192 15,0 3-192-15,0 1 0 0,0 5 0 0,0-2 0 16,1-2 0-16,-2 2 0 0,0 0 0 0,0-1 0 16,-1 0 144-16,1-3 0 0,-1 0 0 0,-1 1 0 15,1-1-144-15,-1-4 0 0,1 5 0 0,-2-5 0 16,0 1-528-16,2-2-144 15,-2-2-32-15,3-3 0 0,-2-4-1760 0,3-2-352 16</inkml:trace>
  <inkml:trace contextRef="#ctx0" brushRef="#br1" timeOffset="132292.93">30338 15588 3679 0,'-3'0'320'0,"1"-1"-320"0,-1 1 0 0,3 0 0 0,0 0 1024 0,0 0 144 0,1 0 32 0,1-2 0 0,-1 0-800 0,0 2-144 0,0-2-48 0,-1 2 0 0,0 0 1248 0,0 0 240 0,0 0 48 16,0 0 16-16,0 0 1552 0,0 0 304 0,0 0 64 0,0 0 16 0,0 0-576 0,0 0-112 16,-11-16-32-16,7 13 0 0,1 0-1888 0,-1-1-368 15,-1-1-80-15,0-1 0 0,-1 2-464 0,0-3-176 16,-2 1 128-16,0-1-128 0,-3 2 160 0,-13-4 32 16,9 7-192-16,0 2 128 0,1 4-128 0,-1 2 0 15,-3 4 0-15,2 2 0 0,-2 5-224 0,-1 1 32 16,1 2 16-16,0 2-48 0,1 0-16 0,1 3 0 15,1-3 0-15,2 1 96 0,0-2 16 0,3-2 0 16,2-3 0-16,0 1 128 0,3-3 0 16,3-4 0-16,-1-1-128 0,3-2 128 0,3-3 224 0,-1 1-48 0,3-5-16 15,0 0-160-15,3-2-272 16,-1-2 64-16,2-1 16 0,1 0-128 0,1-1 0 16,1 0-16-16,0-3 0 0,2-1 192 0,0 0 144 15,-1 1-192-15,2-4 192 0,1 1 0 0,0-5 0 0,0 3 0 0,0-2 0 16,-1 1 0-16,-1 1 0 0,-3 2 0 0,0-1 0 15,-2 3 0-15,-2-2 0 0,1 5 176 0,-3 0-176 16,-3 1 448-16,0 4 0 0,0 2-16 0,-2 0 0 16,-2 0-80-16,2 0-16 0,-1 2 0 0,0 2 0 15,-1 2-80-15,-1 0 0 0,1 4-16 0,-1-1 0 0,1 5-96 0,-1 0-16 16,2 2 0-16,0 3 0 0,2 1-128 0,-1 0 0 16,1 1 0-16,2 1 128 0,-2-4-128 0,1 1 0 15,1 1 0-15,-1 0 0 0,1-2 0 0,-2 3 0 16,0-1 0-16,-1-2 0 0,1-1 0 0,-2-5 0 15,0 4-128-15,-1-4 128 32,-1 1-640-32,-3-2-64 0,1 0-16 0,-3 1-17520 0</inkml:trace>
  <inkml:trace contextRef="#ctx0" brushRef="#br1" timeOffset="132641.44">29860 15755 2751 0,'0'3'256'0,"0"-2"-256"16,0 1 0-16,0-2 0 0,0 3 3120 0,0-3 576 0,1 4 112 0,1-2 32 0,-1 2-2624 0,0 5-528 0,0 0-112 0,1 1 0 0,-2 4 656 0,0 1 144 0,0 1 32 0,-2 0 0 0,1 0-640 0,-1 0-128 0,-1 1-32 0,0-1 0 46,0 1-1312-46,-1-1-256 0,2-4-48 0,-1 2-9456 0</inkml:trace>
  <inkml:trace contextRef="#ctx0" brushRef="#br1" timeOffset="132898.14">29840 15932 23039 0,'4'0'2048'0,"-1"0"-1648"16,-2 3-400-16,0-3 0 0,2 0 928 0,-1 0 96 15,2 1 32-15,1 1 0 0,3 1-880 0,1-2-176 16,-2 4 0-16,0-1 0 15,-4 2-768-15,0-2-80 0,-2 2-16 0,-2 0-6512 0,0 0-1312 0</inkml:trace>
  <inkml:trace contextRef="#ctx0" brushRef="#br1" timeOffset="133385.06">29303 15862 21183 0,'1'0'1888'0,"0"0"-1504"0,-1 0-384 0,1 0 0 0,1 1 1152 0,-1 1 144 0,0 0 48 16,1 3 0-16,2 2-560 0,-1 2-96 0,-1 4-32 0,-3 2 0 0,-2 1-656 0,0 3 0 0,-2-1 0 0,-3 2 0 15,0 2-1008-15,-1-3-128 0,0 1-16 0,-1-2-16 16,2 1 736-16,0-3 160 0,0-1 16 0,0-2-10160 15</inkml:trace>
  <inkml:trace contextRef="#ctx0" brushRef="#br1" timeOffset="133655.41">29197 16026 16575 0,'4'-2'1472'0,"0"2"-1168"0,0-3-304 0,-2 3 0 16,2-1 1904-16,1 1 320 16,3-3 64-16,6 0 16 0,5 0-512 0,3-3-112 0,1 0-16 0,0 2 0 15,-2-2-1088-15,-2 2-240 16,1-2-32-16,-1 2-16 15,-2-1-592-15,0 2-112 0,1-3-32 0,-2 2-13280 0</inkml:trace>
  <inkml:trace contextRef="#ctx0" brushRef="#br1" timeOffset="134300.6">30471 15941 27647 0,'-5'0'2448'0,"1"0"-1952"0,3 0-496 0,2-3 0 16,2 3-160-16,-2-2-128 0,2 1-32 0,-2-4 0 0,1 0-432 0,2-1-80 0,1-1-32 0,-1 1 0 0,-1 1 432 0,1 2 96 0,0 0 16 0,0 2 0 0,-2-2 1424 0,3 3 304 15,-1 0 48-15,1 0 16 0,1 0-816 0,-1 0-144 16,2 3-48-16,1-3 0 16,0 0-928-16,1 0-192 0,0 0-48 0,-2 0-11568 15</inkml:trace>
  <inkml:trace contextRef="#ctx0" brushRef="#br1" timeOffset="134678.47">30770 15578 23951 0,'-1'-1'2128'0,"0"1"-1696"0,1 0-432 0,0 0 0 0,0 0 960 0,0 1 96 16,0-1 32-16,-1 3 0 16,-1-1 576-16,0 3 112 0,1 4 16 0,-3 1 16 15,0 5-560-15,-1 1-112 0,0 2-32 0,-1 5 0 0,0-1-704 0,0 3-144 16,-2 1-16-16,2-2-16 0,0 2-224 0,0-3 0 15,1-1-144-15,0-1 144 0,1-1-400 0,1-4 16 16,-1 2 0-16,0-4-10912 16,2 2-2176-16</inkml:trace>
  <inkml:trace contextRef="#ctx0" brushRef="#br1" timeOffset="134978.51">30909 15533 28559 0,'-5'3'1264'0,"2"1"272"0,1-1-1232 0,1-3-304 16,2 1 0-16,0 1 0 0,0-2-272 0,2 4-112 0,-1 1-32 0,1 1 0 15,1 4 256-15,-2 2 160 0,0 4-192 0,-2 2 192 0,0 5 544 0,-2 1 224 16,-2 4 32-16,-2 3 16 0,0 4 304 0,-1-3 64 16,-2 5 16-16,-1-5 0 0,0 3-624 0,0-3-112 15,0-1-16-15,0-3-16 0,2 1-432 0,-2-3 0 16,0-2 0-16,0-4 0 16,0 1-1024-16,2-5-176 0</inkml:trace>
  <inkml:trace contextRef="#ctx0" brushRef="#br1" timeOffset="135723.34">28388 16486 20271 0,'-4'-4'1792'0,"3"1"-1424"0,1 0-368 0,1 2 0 0,0 1-512 0,0-2-160 0,1-1-32 0,-1-1-16 0,2-2-16 0,1 2 0 15,2 1 0-15,1 3 0 0,0 1 1584 0,3 5 320 0,1 0 64 0,1 3 16 0,4-3 448 0,2 2 96 16,2-2 0-16,2 0 16 0,2-2-304 0,7 1-64 16,4-5-16-16,3 0 0 0,7-5-608 0,3 1-128 15,2-2-32-15,0-4 0 0,5 0 192 0,3-1 48 16,5 0 0-16,2 0 0 0,5 1-704 0,0 0-192 16,7 0 0-16,-2 1 128 0,2-1-128 0,-3 0 0 0,-2 6 128 15,3 0-128-15,1 0 0 0,-1 0 0 0,-3 2 0 16,-2-4-128-16,0 2 128 0,1-2 0 0,3 0 128 0,4-3-128 15,3 2 640-15,0-6 48 0,3 1 16 0,8-3 0 16,4-1-336-16,2-1-64 0,-1-2-16 0,-5 1 0 16,-3 1-288-16,-1 3-192 0,-1 3 16 0,-6 2 16 15,-5 5-1632 1,-7 2-320-16,-5 2-64 0,-6 2 0 0,-4 4-400 0,-9 1-80 0,-5 2-16 0,-7 1-8944 16</inkml:trace>
  <inkml:trace contextRef="#ctx0" brushRef="#br1" timeOffset="139332.37">29782 16621 16575 0,'-1'1'1472'0,"-1"0"-1168"0,-1 1-304 0,2 0 0 0,0-2 2624 15,-1 4 480-15,1-4 96 0,-1 4 0 0,-1 0-1072 0,-2 3-208 0,0 0-64 0,-1 2 0 0,0 1-368 0,0-2-80 0,0 2 0 0,-1 0-16 0,1 2-752 0,0 1-160 0,0-2-32 16,-2 1 0-16,2 1-448 0,0-1 128 0,1 0-128 0,0 1 0 0,-1 0 0 16,2 2 0-16,1-2 0 0,-1 0 0 0,1 0 0 0,0 3-160 15,0 0 160-15,0 0-128 0,0-1-128 0,2 1-32 16,0-1 0-16,1-4 0 0,1 0 32 15,1-1 0-15,1 0 0 0,0-4 0 16,2 0-176-16,0-2-16 0,3-1-16 0,-1 0 0 16,2-3-560-16,1 0-96 0,1-3-32 0,1 0 0 15,1-1 320-15,1 0 64 0,3-2 16 0,0 1 0 16,-1-1-352-16,1 1-80 0,2-1-16 0,-1-3-11248 16</inkml:trace>
  <inkml:trace contextRef="#ctx0" brushRef="#br1" timeOffset="139696.46">29999 16647 35007 0,'-5'2'1552'16,"0"-2"320"-16,1 0-1488 0,2 0-384 0,2 0 0 0,-2 0 0 0,2 2 320 0,-1-1-16 16,0 3 0-16,-2-3 0 0,2 4-48 0,-1 1 0 15,-1 1 0-15,0 6 0 16,0-1-256-16,-2 4 0 0,1 3 0 0,-2 0 0 0,1 4 0 0,-2 1 160 15,1 1-160-15,-2 4 128 0,2-1-128 0,-1 1 128 16,1 0-128-16,-2 2 128 0,-1 1-368 0,2 2-80 16,-2-2 0-16,1 2-16 15,-2 1-1712-15,1-3-352 0,-1 0-64 0,3-1-11184 0</inkml:trace>
  <inkml:trace contextRef="#ctx0" brushRef="#br1" timeOffset="142625.47">31919 16077 32255 0,'0'1'2864'0,"1"-1"-2288"0,-1 0-576 0,2 0 0 0,-1 0 1088 0,0 3 96 15,2-3 32-15,-1 2 0 0,2-1 128 0,2 2 48 0,0-1 0 0,1 2 0 0,2-3-560 0,0 2-128 0,2-3 0 0,3 0-16 0,0 0-432 0,4-3-96 0,-1 2-16 16,3-3 0-16,2-1-144 0,0 4 0 0,2-4 0 0,1 1 0 0,-2 2 0 0,2 1 0 0,-2-2-144 0,-1 3 144 31,1 0-720-31,-5 0-48 0,-2 3 0 0,-2-2 0 16,-4 1-1088-16,-3 1-240 0,-2 1-32 0,-1-2-14208 0</inkml:trace>
  <inkml:trace contextRef="#ctx0" brushRef="#br1" timeOffset="142910.06">31823 16481 36863 0,'-4'1'3264'0,"3"-1"-2608"16,3 0-528-16,2-1-128 0,1-1 1040 0,1 2 176 16,3-4 48-16,4 2 0 0,7-5-944 0,6 1-192 15,5-1-128-15,2-2 144 0,-1 3 80 0,2 0 16 16,-2-2 0-16,0 3 0 0,0 2-112 0,-1-1 0 0,0 1-128 0,-2 3 192 15,-5-2-336-15,-3 1-80 0,-3 1-16 0,-5 0-18624 16</inkml:trace>
  <inkml:trace contextRef="#ctx0" brushRef="#br1" timeOffset="143660.04">33122 15616 42383 0,'-3'-4'3776'0,"1"4"-3024"16,2 0-608-16,0 0-144 0,2 1-128 0,-2 2-64 0,-2-3-16 0,1 3 0 0,-3 3 416 0,-1 1 96 15,-3 5 16-15,-5 2 0 0,-3 4 144 0,-2 3 48 0,-4 3 0 0,-2 3 0 0,1 1-224 0,-1-2-32 0,1 3-16 0,-1-1 0 0,-1 3 16 0,1 1 16 0,3-3 0 0,0 3 0 16,1-4-80-16,2-3-32 0,2 0 0 0,4-3 0 15,1 0-160-15,1-2 0 0,1-1 0 0,3-1 0 16,1-2 176-16,1-2 48 0,3 1 16 0,0-3 0 16,2-2-80-16,2 0-16 0,0-4 0 0,4 0 0 15,0-2 112-15,4-2 32 16,2-2 0-16,3 0 0 0,2-3-288 0,2-4 0 16,1 1 128-16,0 0-128 0,1-3-160 0,2 2-96 0,0 1 0 0,2 0-16 31,0-1-240-31,0 1-64 0,0 0 0 0,-1 0 0 15,-3 2-96-15,-3 2-32 0,-2-2 0 0,-2 0 0 16,-3 2-544-16,0-2-112 0,-4-2-32 0</inkml:trace>
  <inkml:trace contextRef="#ctx0" brushRef="#br1" timeOffset="143988.54">33387 15625 43311 0,'-14'7'1920'0,"3"-4"384"0,1 2-1840 0,4-1-464 0,2 0 0 0,2 2 0 0,-2 0 256 0,-3 3-32 16,-4 8-16-16,-7 8 0 0,-3 7 480 0,-5 8 80 15,-3 4 32-15,-5 7 0 0,-3 9 176 0,-6 10 48 16,-5 5 0-16,-2 4 0 0,0 6-288 16,0 2-48-16,-2 5-16 0,0 2 0 0,4-5-496 0,-2-7-176 15,5-4 0-15,0-5 144 0,6-3-144 0,4-7 0 16,8-9 0-16,6-7 0 16,6-9-624-16,8-7-48 0,4-11-16 0,7-8 0 15,3-5-848-15,7-10-192 0</inkml:trace>
  <inkml:trace contextRef="#ctx0" brushRef="#br1" timeOffset="145055.5">28977 9947 6447 0,'0'0'576'0,"-1"1"-576"0,0 2 0 0,1-3 0 0,0 2 5568 0,0-2 1024 15,1 0 192-15,-1 4 32 0,1 0-4784 0,-1 2-960 0,2 2-192 0,-1 2-48 0,0 3-96 0,0 0-32 0,-2 6 0 0,0-1 0 0,-4 5-400 0,-1-1-96 0,-3 6-16 0,-2 1 0 0,-3-1 304 0,-1 2 48 16,-3 3 16-16,-1-1 0 16,-2-1-96-16,2-2-16 0,0-1 0 0,0-2 0 0,3-3-176 0,2-2-32 15,2-4-16-15,3-2 0 0,2-3-32 0,4-2-16 16,1 0 0-16,4-4 0 0,3-2-176 0,1 1 0 16,2-2 0-16,4 0 0 0,1-3 0 0,3 0 0 15,4 0-128-15,1 0 128 0,3-3 0 0,5-3 0 16,6 0-144-16,3 0 144 0,2-2 0 0,1 2 0 0,-1 0 176 15,2-3-176-15,-1 2 0 0,-1 1 0 0,-4 0-240 16,-4-1 80 0,-5 1-288-16,-4 3-48 0,-3-4-16 0,-2 1-11568 0,-2 0-2320 15</inkml:trace>
  <inkml:trace contextRef="#ctx0" brushRef="#br1" timeOffset="145325">29552 9713 38703 0,'-7'6'1712'0,"1"1"352"0,1 0-1648 0,0 2-416 0,2-2 0 0,1 2 0 0,-1 3 624 0,-3 7 32 16,-4 13 16-16,-4 15 0 0,-6 15-192 0,-5 12-32 15,-1 5-16-15,-5 6 0 0,-1-2-432 0,-4 3 0 16,-1-5 128-16,-4 4-128 16,-2-2 0-16,-2-1 0 0,2 1 0 0,-1-4 0 0,2 3-160 0,2-7-64 0,4-2-16 15,5-4-18512-15</inkml:trace>
  <inkml:trace contextRef="#ctx0" brushRef="#br0" timeOffset="150335.76">25411 14423 35935 0,'-2'0'3200'16,"0"0"-2560"-16,2 0-512 0,0 0-128 0,2 0-176 0,-2 2-48 0,1-2-16 0,-1 2 0 0,1-2 240 0,2 3 0 0,-2-2 0 0,-1-1 0 0,0 0 1008 0,0 0 288 0,0 0 64 0,15 22 16 0,-12-13-544 0,1 1-128 0,0 2 0 0,1 4-16 0,0 3-224 15,1 0-32 1,0 6-16-16,0 4 0 0,2 2-224 0,-2 1-64 15,1 2 0-15,-1-3 0 0,-1-1-128 0,2 1 0 0,-2 1 0 0,-1-4 0 0,3 3 0 0,-2-2 0 16,1 0 0-16,0 2 0 0,-1 0 0 0,-1 1 0 16,-1 3 0-16,1-5 0 15,-1 1 0-15,-2-3 0 0,1-2 0 0,-2-1 0 16,1 18 0-16,-1-26 0 0,-1-2 0 16,1-2 0-16,0-6 0 0,0-1 0 0,0-3 0 15,1-1 0-15,2-4 128 0,1-2-128 16,-1-5 128-16,4-3 208 0,-1-2 48 0,2-8 0 0,1-3 0 0,2-7-128 0,2-5 0 15,3-5-16-15,0-4 0 16,2-2-240-16,1-3 0 0,2-3 128 0,0 3-128 0,-1 2 0 0,-2-2 0 16,1 3 0-16,-3 2 0 15,-3 7 0-15,-1-2 0 0,-3 9 0 0,-1 1 0 16,-3 5-608-16,-3 5-64 0,-1 5-16 0,-1 3-12784 16,-2 3-2560-16</inkml:trace>
  <inkml:trace contextRef="#ctx0" brushRef="#br0" timeOffset="150752.51">26587 13966 23951 0,'-2'0'2128'0,"-1"-3"-1696"0,1 2-432 0,0 1 0 0,1 0 2432 0,0 0 416 16,-2-2 80-16,-1 1 16 0,-1-2-1168 0,-3 1-240 0,0 0-32 0,-4 2-16 0,2 2-752 0,-2 3-160 0,0-1-16 0,-2 5-16 0,-2 3-208 0,-1 1-32 0,-4 5-16 0,-2 5 0 15,0 3-96-15,-3 2-32 0,-1 4 0 0,0 7 0 16,-2 4-160-16,2 1 0 0,-3 3 144 0,6 0-144 15,0-2 0-15,3 2 0 0,1 1 0 0,5-7 0 16,4-9 0-16,0 5 0 0,3 4 0 0,3 3 0 16,3 1 0-16,4-3 0 0,4-4 0 0,1-1 0 15,3-4 0-15,2 0 0 0,2-1 0 0,2 0 0 16,1 0-304-16,3 2 32 0,2 0 0 0,1 1 0 16,1-3-288-1,2 0-48-15,0-1-16 0,0-5 0 0,3 3-1872 0,-2-8-368 0,-1-1-80 0,0-4-7200 16,-3-4-1440-16</inkml:trace>
  <inkml:trace contextRef="#ctx0" brushRef="#br0" timeOffset="151042.34">26618 14360 35935 0,'-4'4'1600'0,"2"-4"320"0,-1 3-1536 0,2-3-384 0,1 1 0 0,0 1 0 15,0 1 256-15,1 1 0 0,1 3-16 0,-1 8 0 16,3 3 576-16,-2 5 112 0,0 1 32 0,2 8 0 16,-1 3-464-16,0 3-96 0,0 4-16 0,1 2 0 15,-1 0-160-15,0-3-32 0,2 1-16 0,-2-2 0 16,1-6-176-16,1-2 0 0,-1 1 0 0,-1-5 0 15,1-2 0-15,-1-4-176 0,-1-1 16 0,-1-2 0 16,1-6-912-16,-4 0-176 0</inkml:trace>
  <inkml:trace contextRef="#ctx0" brushRef="#br0" timeOffset="151594.93">26549 14297 31327 0,'2'-2'2784'0,"-1"1"-2224"16,2 1-560-16,-1-3 0 0,1 3 1888 0,1 0 272 0,-1 0 48 15,5 0 16-15,3 0-1760 0,4 0-336 0,3 0-128 16,2 0 0-16,0 3 0 0,-3-3 0 16,0 1 0-16,-2 1 0 0,0-2 224 0,-1 3-32 0,-1 1 0 0,0-1 0 15,0 0 128-15,0-2 32 0,0 1 0 0,0 1 0 16,-1 1-352-16,2-2 0 0,-2 2 0 0,-1 0 128 15,0 2-128-15,-1 0 0 16,-1 0 0-16,-4 4 0 0,-3-1 0 0,-3 3 0 16,-2 2 0-16,-4 0 0 0,-3 2 0 0,-3 2 0 15,-1-1-144-15,-3-1 144 0,-1 0-144 0,-1-2 144 16,0 1-192-16,0-3 192 0,1-2 0 0,2-4 0 0,0 2 192 16,1-3-48-16,3-2 32 0,0 0 0 15,3-3 0-15,1 1 0 0,1-1-176 0,3-1 0 0,0 1 0 16,3 0 0-16,2-3 0 0,3 3 0 0,1 0-160 0,1 0 160 0,3 0-160 15,2 0 160-15,2 3-160 0,2 0 160 16,4 1-160-16,2 1 160 0,2 2-160 0,2-3 160 0,1 5-336 16,-1-3 16-16,1 1 16 0,-3 2 0 0,-2-3 64 0,-2 3 16 15,-3 1 0-15,-4 0 0 0,1-2 224 0,-3 2 0 16,-1 0 0-16,-2-4 0 0,-1 2 320 0,-1 0 128 16,-4 1 0-16,0 2 16 0,-2 2-80 0,-1 1 0 15,-5 3-16-15,1-1 0 0,-3-2-112 0,-2 4-32 0,-2 3 0 16,-2-3 0-16,-1 2-32 0,-1 2-16 0,-2-2 0 0,0 1 0 15,0-2 144-15,0 0 16 0,1-2 16 0,-1-3 0 16,0 2-96-16,1-3 0 0,1-1-16 0,-1-2 0 16,2-4-240-16,0 0 0 15,0-2 128-15,0-1-128 0,1-3-176 0,-2-3-80 0,-3-3 0 0,-3-6-16 32,-2-2-784-32,1-7-160 0,2-2-16 0,1-12-16 15</inkml:trace>
  <inkml:trace contextRef="#ctx0" brushRef="#br0" timeOffset="156553.37">15647 7184 12895 0,'-2'-3'1152'0,"1"-3"-928"15,-1 3-224-15,1 1 0 0,1 0 1776 0,0 0 304 0,-2-2 64 0,-2-4 16 0,0-2-1120 0,-2-3-208 0,0 1-64 0,-2 0 0 0,1 0 128 0,-2 0 0 16,-1 0 16-16,-1-1 0 0,-2 3-336 0,-3 1-64 16,-4 0 0-16,-6-1-16 0,-5 4-304 0,-5-3-48 0,-6 5-16 0,-4 2 0 0,-4 4-128 0,-4 2 0 0,-2 1-160 0,-1-1 160 15,-3 2-128-15,3-5 128 0,6 2 0 0,0 0-144 16,0 2 336-16,3-1 80 0,1 0 16 0,2-1 0 16,5 0 224-16,0-1 32 15,2 2 16-15,2-1 0 0,6-2-304 16,-1 1-64-16,-1 5-16 0,1-5 0 0,4 2-48 0,1 2 0 0,-1-2 0 0,1-2 0 15,1 2 384-15,0-1 64 0,2 2 0 0,-1-3 16 16,2 0-272-16,1 1-48 0,-1-2-16 0,1 1 0 16,4-2-256-16,0 0 0 0,3 0 0 0,3 0 0 0,2 0 192 15,1 0 48-15,5 0 0 0,0-2 0 16,2 1 464-16,1-2 112 0,1 3 16 0,0-2 0 0,2 0-368 0,-1 2-64 16,1 0-16-16,-1-2 0 0,2 4-256 0,-1-2-128 15,-3 0 0-15,0 0 128 16,0 0-128-16,0 0 0 0,0 0 144 0,0 0-144 15,7 18 0-15,-7-13 0 0,-1 1 0 0,-2-1 0 16,2 1 0-16,-1 0 0 0,-2 3 0 0,1-3 0 0,1 4 224 0,-1-4-32 16,2 4 0-16,2-1 0 15,1 1-64-15,0-2 0 0,2 2-128 0,2 0 192 16,0 0-192-16,2 2 128 0,-1 1-128 0,0 0 0 0,0 5 160 0,-1-5-160 0,-1 3 160 0,-3 0-160 31,-1-1 144-31,1 1-144 0,-4 0 128 0,0 4-128 16,-2 4 240-16,1-2-48 0,-2 0 0 0,-2 0 0 15,4 1-48-15,-1-4-16 0,0 2 0 0,3 2 0 16,0-1-128-16,0 0 0 0,2 3 0 0,-1-3 0 16,1 0 0-16,0 1 0 0,-1 3 0 0,2 0 0 15,-2 1 0-15,-2-2 0 0,0 1 0 0,-1 2 0 16,0-3 0-16,-2 4 0 0,0 8 0 0,-3-2 0 16,2 1 0-16,-2 1 0 0,-1 5 0 0,-1 1 0 15,1-1 192-15,-1-1-64 0,3 0 0 0,1-6 0 0,1-4-128 16,2-5 0-16,1 0 0 0,-1-2 0 0,3 1 0 15,0-2 0-15,2-2 176 0,-1-1-176 0,0 5 144 16,2 0-144-16,-3-2 128 0,0 4-128 0,0 3 176 0,0-1-48 16,0 1-128-16,0 1 192 0,-2 2-192 0,1-1 0 15,-1-1 0-15,0-3 0 0,2 3 0 0,-1 1 224 16,0 3-64-16,0 1-16 0,0 1-16 0,1-3 0 16,0 1 0-16,2-3 0 0,0-1-128 0,2-3 0 15,1 1 0-15,0-7 0 0,1 0 0 0,2-2 0 16,-1 1 0-16,-1-5 128 0,2 2-128 0,-3-1 160 0,0-1-160 0,0 3 160 15,-1-3-160-15,0 1 0 0,0 1 0 0,-2 1 0 16,1-3 0-16,-1 3 0 0,1 0 0 0,-1 6 0 16,0-4 0-16,0 5 0 0,-1 3 0 0,0-1 0 15,1 0 0-15,-2-2 192 0,1 2-32 0,0-2 0 16,-1-2-16-16,1-1 0 0,1 3 0 0,-1-7 0 16,1 2-144-16,1-2 0 0,1 1 0 0,-1-2 0 15,2-2 0-15,1 0 0 0,-1-1 0 0,1-5 0 0,2 0 0 16,-2-1 0-16,0-2 0 0,0-1 0 0,1 3 0 0,-2-3 0 15,-2 2 0-15,1 0 0 0,0 5 176 0,-1-1-48 16,0 2-128-16,-1 0 192 0,-2 2-64 0,0 2 0 16,0 3-128-16,0-3 192 0,-1 5-192 0,0-1 0 15,0 0 0-15,-1 0 0 0,1 3 0 0,1-5 0 16,0 1 0-16,0-1 0 0,1-4 0 0,2-1 0 16,1-2 0-16,-1-4 0 0,2 1 0 15,0-3 0-15,0 2 0 0,1-3 0 0,1 0 0 0,-1 0 0 16,0 1 0-16,0-1 0 0,0 0 0 0,-1 1 0 15,0 0 0-15,0 1 0 0,-2 2 0 0,-1 0 0 16,1-1 0-16,-3 4 0 0,0 0 0 0,-2 9 0 0,1 6 0 16,-3 1 0-16,2-1 0 0,-2-3 0 15,2-3 0-15,-1-8 0 0,1-3 0 0,0-1 0 0,1-3 0 0,1-1 0 16,0 1 0-16,0-4 0 0,1 2 0 0,-1 1 0 16,2 1 0-16,0-2 0 0,1 1 0 0,-1 0 0 15,2 0 0-15,-2-1 0 0,2 3 0 0,0-2 0 16,-2-3 0-16,2 2 0 15,-2 2 0-15,1-4 0 0,-2 1 0 0,0 0 0 0,1 1 0 0,-2-2 0 0,0 0 0 16,0 0 0-16,0 0 0 0,-2-2 0 0,2 2 0 16,0-3 144-16,0 0-144 0,0 0 128 15,0-3 176-15,3 2 16 0,-1 1 16 0,-2 0 0 0,0 0-80 0,18-12-32 16,-10 9 0 0,2-1 0-16,1 2 32 0,2-1 16 0,0 2 0 0,1 1 0 0,-1 0-272 15,4 0 0-15,-3 0 0 0,1 0 0 0,0 4 0 0,1-2 0 16,0 2-192-16,-1-1 48 0,2 0 144 0,-1 3 0 15,0-2 0-15,1 2 0 0,0-2 0 0,0 1 0 16,3-1 0-16,0-2 0 0,2 2 0 0,2-4 0 16,1 0 0-16,3-4 0 0,1 2 0 0,4-2 0 15,1-1 0-15,3-1 0 16,4 1 0-16,1 2 0 0,3 0 0 0,-2 3 0 0,-1 0 0 0,0 0 0 16,-1 3 0-16,-3 0-128 0,-1-2 128 0,0 3 0 15,0 1 0-15,-1 1 0 0,-1 0 0 0,-4 0 0 0,0 2 0 0,-2 0 0 16,2 0 0-16,0 1 0 0,0 0 0 0,1-2 0 15,2-1 0-15,-1-4-128 0,-1-2 128 0,2 0-192 16,0-5 192-16,3 2 0 0,0-4 0 0,4 1 0 16,2-1 0-16,2-2 144 15,1 1-144-15,-2 0 160 0,1 2-160 0,-2-3 0 0,-2 3 0 0,0-1 0 16,-1 0-128-16,-1 4 128 0,-2-3 0 0,-2 3 0 0,-3-1 0 16,-4 2 0-16,-2-1 128 0,-2 3-128 0,-3 0 0 15,-3 3 0 1,-2-3-224-16,-2 0 80 0,-1 0-32 0,-1-4 0 15,0 1 0-15,-2 0 0 0,0-3 176 0,-2 0 0 0,2-3 0 0,-1-1 0 0,-2 0 0 16,2-2 0-16,0-2 160 0,-2-2-160 16,0 1 304-16,1-1-48 0,-1 1 0 0,0-1 0 0,-1-1-16 0,-1 2-16 15,0-3 0-15,-2 2 0 0,2-3-224 0,-1 2 144 16,-3-1-144-16,0 1 128 0,1-1-128 0,-2-1 0 16,0-1 0-1,0-2 0-15,-2-3 0 0,1-3-144 0,1-3 144 0,-2-4-160 0,0-1 160 0,2-3 0 16,-2-3 0-16,0 0 0 15,-1 2 0-15,-1-6 144 0,2-9-144 0,-2-3 0 0,0 1 176 0,2-6-176 0,0-3 160 0,-1-1-160 16,1 4 128-16,-1-6-128 0,2-4 0 0,1 0 144 16,0 0-144-16,0 4 0 0,0-3 0 0,-1 4 0 15,1 3 0-15,-3-2 0 0,1-2 0 0,-2 6 0 16,-1-1 0-16,0 0 0 0,-1-1 0 0,0 2 0 31,0-2 0-31,-2 2 0 0,-2-2 0 0,2 4 0 16,-1 2 0-16,1 1 0 0,4 2-144 0,-1 3 144 0,1 7 0 15,0-5 0-15,-1-4 0 0,2 0 0 0,-1 2 0 16,0 2-128-16,2 3 128 0,-1-1 0 0,1 3 0 16,-1 3 0-16,1 4-128 0,-1-4 128 0,0 2-160 0,-1 3 32 15,-1 2 0-15,-1 3 0 0,-2 4 128 0,0 6-128 16,-2 0 128-16,0 2-128 0,-1 5 128 0,0 0 0 16,-1 1 0-16,3 2 0 0,-1 3 0 0,1-2-208 15,0 2 80-15,1-1 128 0,2 1 0 0,-1 0 0 16,4 0 0-16,-1 0 0 0,1-1 0 0,2 0 0 15,0 2 0-15,2-6 0 0,2 2-224 0,0-7 80 16,2-1 16-16,2 1 0 0,-3 2 128 0,1 1 0 0,2 1 0 16,-2-1 0-16,-1 3 0 0,0 5 0 0,-1-1 0 15,-2 3 0-15,-1 1 0 0,0 4 0 0,-3-2 0 16,-2 4 0-16,1 0 0 0,-3 0 0 0,-1 4 0 0,-1-2 0 16,0 0 0-16,0 0 0 0,-1 2 0 0,0-2 0 15,0 1-176-15,0-2 176 0,1 1-208 0,2 1 80 16,-1-2 128-16,2 2 0 0,1-3 0 0,0 0 0 15,2 0 0-15,-2 0 0 0,0 0 0 0,0-3-128 16,1 2 128-16,-2 0 0 0,0-1 0 0,-3-1 0 16,-1 3 0-16,-1-3 0 0,-4 3 0 0,-1 0 0 0,-2 0 0 15,-5 3 0-15,-1 0 0 0,-6 1 0 0,-3 2 0 16,-1 0 0-16,7-2 0 0,-3 1 0 0,-3 0 160 0,-3 0-32 16,-1-1-128-16,2-1 192 0,8 2-192 0,-3-1-128 15,-2-1 128-15,-1 1-208 0,3 1 208 0,-1-1 0 16,2-1 0-16,-2 0 0 0,1 1-336 15,-2 1 16-15,-4 2 16 0,-1 2 0 16,-1 3-1232-16,-2 2-256 0</inkml:trace>
  <inkml:trace contextRef="#ctx0" brushRef="#br0" timeOffset="158864.75">22976 6846 41471 0,'-3'-3'3680'0,"0"-1"-2944"0,2 4-592 0,0 0-144 0,1 0-128 0,-3 0-64 0,0-2-16 0,-5-1 0 0,-3 0-128 0,-1-1-32 0,-4 2 0 0,-1-5 0 0,0 4 176 0,0-1 16 0,-2 2 16 0,1-2 0 31,0 1-224-31,-1 3-64 0,-1 0 0 0,-1 0 0 0,-1 0 448 0,-2 0 0 0,-3 4 0 0,0-1 0 16,-3 0 512-16,0 0 64 0,-2 0 32 0,-1 0 0 15,-1 1-96-15,-1-4 0 0,-1 2-16 0,-3 2 0 16,0-2-208-16,-2 2-32 0,0-2-16 0,-1 0 0 16,0-2-240-16,1 0 176 0,2 0-176 0,-3 0 160 15,0 0-160-15,-3 2 192 0,-1 1-192 0,1 0 192 16,0 4-192-16,1-4 0 0,2 3 0 0,-1-2 0 15,5 1 0-15,1-4-144 0,0 3 144 0,4 1-208 16,3-1 208-16,0-1 128 0,1 2 0 0,-1 2-128 0,1-3 0 16,1 1 0-16,1 2-192 0,1-1 48 0,1-3 144 15,0 4-192-15,1-4 192 0,1 0-192 0,0 3 192 0,2-2 0 16,0-2 0-16,2-1 0 0,4 2 0 0,1-3 128 16,0 1-128-16,0-1 176 0,2 0-176 0,1 1 0 15,1 1 0-15,1 0 0 0,1-2 0 0,0 1 0 16,2 2 0-16,1-1 0 0,0 0 0 0,1 0 0 15,2 2 0-15,-2 1 0 0,2-2 0 0,-1 1 0 0,0 2 0 16,-1 0 0-16,0 1 0 0,-1-1 0 0,2-2 0 16,-2 2 0-16,2 0 0 0,1 0 0 0,-1-2 0 0,2 1 0 15,1 0 128-15,1 0 0 0,0 1 0 0,3-2 0 16,2 2 0-16,2 1 0 0,0-1 0 0,2 3 0 16,3-2 0-16,1 4 0 0,4-1 0 0,0 4 0 15,2 3 0-15,1 1 0 0,-1 3 0 0,0-2 0 16,1 6-128-16,-5 0 0 0,-1 1 0 0,-3 0 0 15,-3 1 0-15,-4-5-144 0,-2 4 144 0,-1-1-208 16,-2 3 208-16,-2 2 0 0,1 3 0 0,-1 2 0 16,-1 5 224-16,1 3 32 0,-1-2 16 0,3 3 0 15,1 1-48-15,2-2-16 0,2-1 0 0,2-5 0 16,1-1-80-16,2 1-128 0,-1 2 176 0,3-2-176 16,-1-5 208-16,1 2-64 0,0 5-16 0,0-1 0 0,0 3-128 15,-2 2 0-15,-3-1 0 0,-2 0 128 0,-2 4-128 0,-5 0 0 16,-1 4 0-16,-3 6 0 0,-3 1 0 0,-2 4 0 15,0-2 0-15,1-5 0 0,1-3 0 0,3-4 0 16,1-5 0-16,4-5 0 0,1-2 192 0,1-6 64 16,3 1 16-16,-1-1 0 0,2-3 160 15,2 0 16-15,-1 1 16 0,-1-1 0 0,2 0-288 0,-1 1-176 16,-1-1 192-16,0 2-192 0,-1-2 0 0,-2 1 0 16,-2 2 0-16,-1-1 0 0,-1 5 0 0,-3-1 0 0,-1-1 0 15,-2 7 0-15,-2 5 0 0,-1 2 0 0,-1 5 0 0,1-1 0 16,-1 1 0-16,1-3 0 0,3-5 0 15,-1-2 0-15,4-10 0 0,0-3 0 0,4-5 0 16,0 0 0-16,2-3 256 0,0 3-64 0,2-5-16 0,-1 1 0 16,2-2 48-16,-1 0 16 0,0-2 0 0,-1 0 0 15,1 2-240-15,-2-1 0 0,0 1 128 0,-2 0-128 16,0 3 0-16,-3 3 0 16,-2 1 0-16,0 2 0 0,-2 4 0 0,0-1 0 0,-2 1 0 0,-1-1 0 15,1 1 0-15,1-3 0 0,1 1 0 0,-1-5 0 16,1 3 0-16,4-5 0 0,0 2 0 0,3-4 0 0,1-1 160 15,1-1-16-15,3-4 0 0,-1-3 0 0,2 1 112 16,0-1 32-16,4-2 0 0,-3 0 0 0,1-1 0 16,0-1 0-16,0 1 0 0,0 0 0 0,0 2-288 0,-1-2 0 15,-1 0 128-15,0 2-128 0,0 0 0 0,-3 2 0 16,2 0 0-16,-2-1 0 0,1-1 0 0,-2 2 0 16,1-2 0-16,0 0 0 0,-1 1 0 0,0-1 0 15,0-2 0-15,-1-3 0 0,2 2-160 0,-1-5 160 16,0 4-160-16,2-4 160 0,-2 0 0 0,1 0 0 15,1-2 0-15,0 2 0 16,2-2 0-16,0 2 0 0,2 0 192 0,0 0-192 0,2 0 160 0,-1 0-160 0,2 0 128 0,1 0-128 16,2-2 0-16,1-1 128 15,4 2-128-15,0-1 0 0,1-2 128 0,3 2-128 0,3-1 128 0,2 2-128 16,3-3 0-16,2 2 128 0,3 2-128 0,2-4 0 16,2 4 0-16,2-3 0 15,4 3 0-15,2-2 0 0,4 1 0 0,8-2 0 0,5 3 0 0,4 0 0 16,1-2 0-16,-1 2 0 0,-5 0-144 0,4 2 144 15,2 1 0-15,2 0-160 0,-1 1 160 0,-3 5-128 16,-4-2 128-16,-5 2-192 16,-2 1 192-16,-6-2-192 0,-1-1 0 0,0 0 0 0,1 2 0 0,-2-6 0 0,0 4 192 15,-2-1-208 1,0-3 80-16,-3 0 128 0,-1-1-176 0,-1-4 176 0,-3 2-128 16,0-4 128-16,2 2 0 0,-3-2-128 0,-1 2 128 15,-3 2 0-15,-2 0 0 0,-2 0-128 16,-5 0 128-16,0 2 0 0,-3 2 0 0,-3-1 0 0,0 2 0 0,-3 0-128 15,-1 0 128-15,-1 1 0 0,-1-2 0 0,-1 2 0 0,-1-3 0 0,-2 1 0 16,-1-4 0-16,-2 1 0 0,-1-1 0 0,-2-1-128 16,1 1 128-16,-2-3 0 0,0 2 0 0,-1-4 192 15,0 1 0-15,-1 0-16 0,0 2 16 0,-2-4 0 0,1 2 0 0,-1-5 0 32,2 2-192-32,0-4 0 0,-1-3 0 0,1-2 0 15,0-2 208-15,0-5-32 0,-2-5-16 0,2 0 0 0,1-5 96 0,-1 0 0 0,1-7 16 0,-3-3 0 16,2-1-144-16,-3 0-128 0,-2 8 144 0,0-7-144 15,1-1-160-15,0-7-128 0,1-3-32 0,-2-6 0 32,0 2 320-32,0-10 176 0,-2-2-32 0,2-3 0 0,0-3 96 0,0 1 16 0,3-2 0 0,1-5 0 0,3 0-256 15,0 0 144 1,2-1-144-16,1-1 128 0,-1 1-128 0,2 2 0 0,1 0 0 0,-1 2 0 0,-1 4 0 31,0 2 0-31,0 1-176 0,-1 8 176 0,0 7-224 0,0-9 32 16,0-7 16-16,-1 0 0 0,1 0-64 0,-2 2-16 15,2-2 0-15,-1 2 0 16,1 6-192-16,-1-2-32 0,2 0-16 0,1 2 0 16,-2 0 176-16,2 6 48 0,0 2 0 0,-1 6 0 0,0 4-48 0,-1 3-16 15,2 1 0-15,-2 3 0 0,-1 3 112 0,0 5 32 16,-1-2 0-16,-1 8 0 0,0 0 192 0,0-1 0 16,1 4 0-16,0 0 0 0,2 1 0 0,-2 1-144 0,1 1 144 15,0 2 0-15,-2-1 0 0,1 1 0 0,0 2 0 16,-1 0-128-16,0 0-16 0,-1 1 0 0,1 1 0 0,-1-1 0 15,-2 2-48-15,1 0-16 0,-1 0 0 0,0 0 0 16,-1 2 32-16,-1 0 16 0,1 2 0 0,0-1 0 16,-1 1 160-16,1 0-128 0,0 2 128 0,-1 0-128 15,0 1 128-15,-1 4 0 0,-2-5 160 0,1 4-160 16,0 0 0-16,-2 2 0 0,0-1 0 0,1 2 0 16,-2-3 0-16,0 2 0 0,0 1 0 0,0 0 0 15,1-3 0-15,-1 3 0 0,1 0 0 0,-1-2 0 0,1 1 0 16,-1-2 0-16,0 0 0 0,2 0 0 0,-2 1 0 0,1-2 0 15,0 0 0-15,-1 0 0 0,2 2 0 0,-3-2 0 16,1 2 0-16,-3-2 0 0,-1 4 0 0,-4 0 0 16,0 0 0-16,-5 1 0 0,-3 4 0 0,-4 1 0 15,-4 4 0-15,-4 3 0 0,-3-1 0 0,0-2 0 16,0 2 0-16,2-2 0 0,-2 0 0 0,-1-1 0 16,0-3 0-16,0 1 0 0,2 0 192 0,4-4-48 15,3 2-16-15,1-5 0 0,1 0-352 0,1-2-80 16</inkml:trace>
  <inkml:trace contextRef="#ctx0" brushRef="#br0" timeOffset="163365.75">27150 14123 38703 0,'1'0'3440'0,"0"-2"-2752"0,0 2-560 16,2-4-128-16,1 4 496 0,1-3 64 0,2 1 16 0,3-2 0 0,6 0-320 0,2 4-48 0,5 0-16 0,-1 7 0 0,-1 5-192 0,-1 4 0 0,1 3 128 0,-3 8-128 0,1 4 0 15,-1 6 0-15,1 4 0 0,-2 3 0 0,-1 4 0 0,-2-1 0 0,-2 4 0 0,0-3 0 16,-3 3 0-16,0-2 0 0,-3-4 0 0,-1-2 0 16,-1-1 0-16,-3-5 0 0,-1-3 0 0,-2-3 0 15,-3-3 0-15,0-2 0 0,-1-2 0 0,-2-2 0 16,0-2 0-16,-4-4 0 0,1 0 0 0,-1-1 0 0,0-3 0 16,-1-2 0-16,0 0-192 0,-2-4 192 15,0-2-1216 1,0 1-144-16</inkml:trace>
  <inkml:trace contextRef="#ctx0" brushRef="#br0" timeOffset="164361.28">29061 14102 14735 0,'-1'0'1312'0,"-1"-1"-1056"0,-1 1-256 0,1-3 0 0,1 3 2096 0,1 0 352 0,-2 3 80 0,0-3 16 16,-2 0-1824-16,-2 0-352 0,0 1-80 0,-3 1-16 0,-1 2 928 0,0-1 176 0,-1 3 32 0,0-2 16 0,0 2 688 0,0-4 144 0,1 2 32 0,-1 0 0 0,1-1-1072 16,0 2-192-1,0-4-64-15,0 4 0 0,2-3-544 0,-2 3-112 0,0-2-32 0,-1 4 0 0,0-1-272 0,-1 0 0 16,-1 4 0-16,-1 0 0 16,1 5 0-16,-4 1 0 0,4 3-128 0,-2 0 128 15,3-1-128-15,1-1 128 0,1-4 0 0,1 0-144 0,3-1 144 0,1-2 0 16,2-2 0-1,2 0 0-15,1-2 0 0,1-1 0 0,2-1 0 0,1-1 0 0,2 0-144 0,0-2 0 16,1 2 0-16,3-3 0 0,1 0-32 0,3 0 0 16,1 0 0-16,1 0 0 0,-1 0 176 0,1 0-208 0,0 0 80 31,0 0 128-31,-1 2-304 0,-2-2 64 0,1 1 16 0,-2 2 0 16,0-1 224-16,-3 2 0 0,1 0 144 0,-2 2-144 0,-1-2 272 0,-1 4-32 15,2-2-16-15,-3 2 0 0,0 0-80 0,0 1-16 0,-2-1 0 0,0 0 0 31,0 2-128-31,0-4-176 0,-1 2 48 0,1 0 0 0,-1 1 128 0,1-2 0 16,-1 2 0-16,0-3-128 0,-1 0 128 0,0 1 0 0,-1-2 0 0,0 0 0 16,-1-4 176-16,1 1 16 15,-3 1 0-15,1-3 0 0,-2 1 16 0,0-2 16 0,-1 1 0 16,-1-3 0-16,-1 0-224 16,-1-2 0-16,0 0 128 0,-1-2-128 0,0 1 0 15,0 0 0-15,-1-4 0 0,1 2 0 0,2-2-160 16,-1 0 32-16,3-3 0 0,0-1 0 0,0 0 128 15,2 2 0-15,1-3 0 0,0 1 0 0,1 2 0 0,-1-1 128 16,2 4-128-16,2-1 0 0,0 1 0 0,1-1 128 16,0 0-128-16,2 2 0 0,0-2 176 0,3 1-48 15,0-2 0-15,2 0 0 0,3-3-128 0,0-1 0 16,3-1 0-16,0 0 0 0,4 0 0 0,0-3 0 16,2 0 0-16,0-2 0 15,3 1-432-15,0-2-64 0,1 1-16 0,0 1-17936 0</inkml:trace>
  <inkml:trace contextRef="#ctx0" brushRef="#br0" timeOffset="164626.09">29461 13972 1839 0,'-3'6'160'0,"0"-3"-160"0,0 0 0 15,1 0 0-15,0 1 3968 0,1-3 752 0,1 4 144 0,-1-1 48 0,-1 4-1472 0,-2 6-304 0,3 1-48 0,-2 2-16 0,3 2-704 0,0-1-128 0,3 2-48 0,-1 1 0 0,1-3-1200 0,0 5-240 0,1-4-48 0,0 3-16 0,-1-5-544 0,1 4-144 16,1-1 0-16,-1 1 0 0,-2 1 0 0,1-5-160 16,-2 4 16-16,0-5 0 15,-1-2-992-15,1 1-192 0,-1-3-32 0,0-2-15264 16</inkml:trace>
  <inkml:trace contextRef="#ctx0" brushRef="#br0" timeOffset="164826.68">29340 14299 23039 0,'-3'1'2048'0,"2"-1"-1648"0,2 0-400 0,0 0 0 16,2-1 1456-16,-1-1 208 0,2 2 32 0,1 0 16 15,2-3-2016-15,3 0-400 16,1-1-64-16,1 2-32 0,0-2 208 0,0 2 32 16,2-1 16-16,0 2 0 0,-1-3 544 0,2 2 0 0,2-1 0 0,1 0-10944 15</inkml:trace>
  <inkml:trace contextRef="#ctx0" brushRef="#br0" timeOffset="165427.37">30104 14064 9215 0,'-3'0'816'0,"1"-3"-656"15,-1 2-160-15,1-2 0 0,1 1 4032 0,-1 1 784 16,1 1 160-16,-1-3 16 0,-2 0-3328 0,-3-4-656 16,-2 4-144-16,-2-4-32 0,-2 5-624 0,1 0-208 0,-3 4 128 0,0 2-128 15,-1 2-160-15,-1 4-96 0,0 1 0 0,-1 1-16 16,1 2 272-16,0 1 0 0,1-2-128 0,1 2 128 15,0-1 1024-15,1 1 256 0,3-2 48 0,-1 0 16 16,2-4-624-16,3 0-112 0,0 1-32 0,5-4 0 16,1-2-256-16,1-2-64 0,2-2-16 0,2 0 0 15,2-2 112-15,3-2 32 16,1-4 0-16,2 0 0 0,0-3-32 0,3 0 0 16,1 0 0-16,0 0 0 0,3-2-144 0,1 1-16 0,1 2-16 0,1 1 0 15,0 3-176-15,1 0 0 16,-1 5 0-16,-1 1 128 15,-3 1-592-15,-2 5-128 0,-1 0-32 0,-4 3 0 0,-1 1-240 0,-4 3-48 0,-2 2-16 16,-3 1 0-16,-1 0 928 0,-1 3 256 0,-1 0 0 0,-2 0 16 16,-1 1-272-16,0 1-192 0,-1-2 16 0,0 1 16 0,-2 1-96 0,1-4-32 15,1 4 0-15,-2-5 0 16,1 0 160-16,1 0 128 0,-2-1-192 0,1-3 192 0,1 2 0 0,-2-4 0 16,2-2 0-16,-3 0 0 0,3-2 352 0,-2-1 128 15,-1-1 32-15,0-1 0 0,1 0 80 0,-1-2 32 16,0-1 0-16,1-1 0 0,0-2-240 0,1 2-64 15,-1-5 0-15,3 0 0 16,0 0 0-16,3-4-16 0,0-3 0 0,0 1 0 0,2 0-304 0,2-4 0 0,0 1 0 0,2-1 0 16,2 0 0-16,0 0-144 0,0 3 144 0,2-3-192 15,-1 4 192-15,1-1 0 0,-2 3 0 0,0-3 0 16,1 0 0-16,-1 2 0 0,1 0 0 0,-1-4 0 16,1 2 320-16,-1-2-16 0,2-1 0 0,-1 0 0 0,2-3-80 0,0 1-16 15,-1-2 0-15,1-1 0 0,0-1-80 0,0-1-128 16,1 0 176-16,-1-1-176 0,0 2 0 0,1 2 0 31,-2-2 0-31,1 0-144 16,-2 3-768-16,-1 6-160 0</inkml:trace>
  <inkml:trace contextRef="#ctx0" brushRef="#br0" timeOffset="166531.28">28452 14752 22111 0,'-5'0'1968'0,"1"-2"-1584"0,3 2-384 16,1 0 0-16,0 0 0 16,0-1 128-16,-1 1-128 0,-2-2 0 0,-1 1-320 0,2 1-128 0,-2 0-48 0,2 0 0 0,-2 4 1200 0,2 0 224 0,-2 2 48 0,1 0 16 15,0 3 1088-15,0-3 224 0,2 1 32 0,0 2 16 0,1-3-672 0,1 0-128 0,3 0-16 16,2-2-16-1,3 0-656-15,3-2-128 0,4 1-32 0,1-3 0 16,4-3-256-16,8 1-48 0,5-4-16 0,10-2 0 0,8-2-128 0,6-2-48 0,5-4 0 0,4-1 0 16,1 1-80-16,6 0-128 15,11-1 176-15,3 1-176 0,3 0 0 0,-2 4 0 16,-3 3 0-16,-3 2 0 0,-3-2 128 0,-5 2-128 16,-4 1 0-16,-4 1 0 0,-2 1 0 0,-3 0 0 0,-1 2 0 15,-6 1 0-15,-2-1 0 16,-3 1 0-16,-2 1 0 0,-3 0-144 15,-3 1-320-15,-5 1-64 0,-4 1-16 16,-2-2-11808-16,-2 2-2368 0</inkml:trace>
  <inkml:trace contextRef="#ctx0" brushRef="#br0" timeOffset="168132.52">29280 15104 30399 0,'-3'-4'2704'0,"0"1"-2160"0,3 0-544 16,1 0 0-16,1 1 496 0,0-2-16 0,1-2 0 0,1-4 0 0,4-4-480 0,1 0 0 0,2-3 0 0,0 1 0 0,4 0 128 0,-1-2-128 0,3-1 176 0,-3 1-176 16,2 2 912-16,-1 0 80 0,-1 3 16 0,-3 1 0 0,0 2-16 0,-2 4 0 15,-1-2 0-15,-1 2 0 0,1 4-400 0,-3-2-80 16,1 1 0-16,-1 3-16 0,0 0-240 0,0-2-32 15,1 1-16-15,-1 1 0 0,2 0-208 0,-1-3 128 0,0 3-128 16,1-3 0-16,2 3 0 0,-2 0 0 0,3 0 0 16,-2 1 0-16,-1 1 0 0,-1 1 0 0,2 3 0 15,-2-2 0-15,1 2 0 0,0 1 0 0,-1 2 0 0,0 0 0 16,-1 0 0-16,-3 1 0 0,1 0 128 16,-2 0-128-16,-1 5 0 0,-1-1 0 0,-2 3 128 0,-2 0-128 15,-1 4 0-15,0-1-208 0,-1 5 32 0,-2-3 16 16,-1 0-16-16,0 3 0 0,0-3 0 0,-1 1 0 15,1 1-80-15,0-4 0 0,1 0-16 0,-3-2 0 0,2 1 80 16,1-4 0-16,0-2 16 0,0 0 0 0,2-6 176 16,-1 2 0-16,2-3 0 0,-1 0 0 0,-1-2 0 0,0-2 0 15,-1 2 0-15,0-4 128 0,0 3-128 0,-1-3-240 16,0-3 64-16,-1 1 16 16,0-2-384-16,1 0-80 0,0-2-16 0,0 0 0 0,1-3 640 15,2-1 0-15,1 0 0 0,-2-2 0 0,2 0-176 0,0 2 176 16,1-3-128-16,2 3 128 0,1 4-128 0,2 3 128 15,0-1-128-15,1 1 128 0,2 1 0 0,2 1 144 16,1-2 0-16,0-1 0 0,3 2 304 0,-1 0 48 16,5 0 16-16,0 0 0 0,3-1-32 0,2 2 0 15,1 1 0-15,2 0 0 0,2 1-336 0,0 2-144 0,2-1 128 16,0 0-128-16,-2 0 0 0,-2 0 0 0,3 2 0 16,-2-1 0-16,4-3 0 0,-3 1 0 0,1 1 0 15,-1-2 0-15,1-2-128 0,-1-2-64 16,1 0-16-16,-1 0-17712 0</inkml:trace>
  <inkml:trace contextRef="#ctx0" brushRef="#br0" timeOffset="168643">30690 14585 10127 0,'-4'3'896'0,"3"-3"-704"0,0 0-192 16,1-3 0-16,2 3 3712 0,1-3 704 0,0 3 128 0,1-4 48 0,4 2-3744 0,0-5-848 0,3 1 0 0,3 0 0 0,-2-1 400 0,1 2 112 0,-1 1 0 0,-2 0 16 0,0 4 1184 0,0-2 224 16,0-1 48-16,0 2 16 0,-1 1-816 0,3-2-160 0,-1 2-48 0,1-3 0 0,2 2-736 0,0 1-240 31,1-4 128-31,1 2-128 15,2-1-464-15,1 0-160 0,4 0-16 0,-2-1-16128 0</inkml:trace>
  <inkml:trace contextRef="#ctx0" brushRef="#br0" timeOffset="168931.91">30713 14870 39615 0,'-1'0'3520'0,"2"2"-2816"16,2-2-560-16,1-2-144 0,2 2 304 0,0-4 16 15,5 4 16-15,5-6 0 0,8 0-528 0,5-3-96 16,5-1-32-16,0-2 0 0,1 0 112 0,0 0 16 15,-2 0 0-15,-2 3 0 0,0 0-128 0,-4-1-32 16,0 3 0-16,-2-1-10992 16,0 4-2208-16</inkml:trace>
  <inkml:trace contextRef="#ctx0" brushRef="#br0" timeOffset="169594.6">32201 14327 3679 0,'3'-7'320'0,"-3"0"-320"0,0 1 0 0,-2 3 0 15,2 3 4160-15,-1-3 752 0,0 1 144 0,0 0 48 16,-2-1-752-16,-1-2-160 0,-1-1-32 0,-1-1 0 0,-1 2-2304 15,-1 0-480-15,1 4-96 0,-3-4 0 0,-1 4-560 16,-1 1-96-16,-3 1-32 0,-3 2 0 0,-1 0-336 0,-2 2-80 16,-3 5-16-16,-2 0 0 0,-1 3-160 0,-1-1 160 15,-1 4-160-15,1 0 160 0,-1 3-160 0,2-3 0 16,1 2 0-16,3-2 0 0,4-2 0 0,2-2 0 16,3 1 0-16,2-3 0 0,3-1 0 0,3-2 0 15,1-2 0-15,2 1 0 0,3-3 0 0,4 4 0 0,1-4 128 16,4 1-128-16,2 1 0 0,3-1 0 0,3-4 0 0,0 2 0 15,4-2 0-15,0 1 0 0,1 2 128 0,1-2-128 16,-2 2 0-16,2 3 0 0,-1-3 0 0,1 2 0 16,-3 3-192-16,-1 1 16 0,-3 3 16 0,-2-2 0 31,-2 6-240-31,-3 0-48 0,-2 0-16 0,-2 3 0 0,-1-1 224 0,-3 1 48 16,-1 3 16-16,-1-2 0 0,-1-1 176 0,0 0 0 15,0 0 128-15,-2-1-128 0,0 1 0 0,1-2 0 0,-1-2 0 0,-1 1 0 16,0-1-144-16,-1-2 0 0,0 0 0 0,0-1 0 15,-3 0 144-15,2-2 0 0,2 0 128 0,-4-4-128 16,-1 4 0-16,-2 0 0 0,-3-1 0 0,0 0 0 0,-1-2 0 16,-1-1 0-16,1-2 0 0,-1 1 0 0,3-5 0 0,0 0 0 15,2-3 0-15,1 0 0 0,3-2 160 16,-1-3 64-16,4-2 16 0,3-1 0 0,1-2 96 0,1-6 32 16,2-1 0-16,2-4 0 0,2-1-112 0,2-1-32 15,1-3 0-15,3 1 0 0,-1-3 32 0,2 1 16 16,2-1 0-16,2-3 0 0,2-1-48 0,1-1-16 15,2 2 0-15,2-3 0 0,0 1-208 0,1 1 144 0,0 0-144 16,-2 5 128 0,-2-3-128-16,0 5 0 0,-2-3 0 0,-3 1 0 0,0 1 0 0,-2 0 0 0,-3 2-192 0,-3-1 192 15,0-1-320 1,-2 1 48-16,-2-3 16 0,-3 2 0 16,0 3-640-16,-1-2-128 0</inkml:trace>
  <inkml:trace contextRef="#ctx0" brushRef="#br0" timeOffset="170668.67">27001 9900 35007 0,'-3'-4'3120'0,"-2"2"-2496"0,1-1-496 0,1 2-128 0,1 1 1008 0,1-2 176 0,0-1 32 0,-3 2 16 16,-2-5-880-16,-3 0-176 0,-1-1-48 0,-2-2 0 0,1 0 32 0,-3 1 0 0,2 0 0 0,-4 2 0 0,1-1-160 0,-4 4 0 0,1 3 0 0,-3 0 0 0,-4 6 0 0,-2 0 0 16,-4 1 0-16,-1 3 0 0,-1 3 0 0,-4 2 0 15,-3 1 0-15,-4 2 128 16,-1 4 80-16,-1 1 16 0,0 1 0 0,0 0 0 0,3 1-224 0,0-1 0 15,-1-1 128-15,7 1-128 0,5-4 144 0,5-1-16 16,7-3 0-16,7-4 0 0,5 1-128 0,6-6 0 16,7 2 0-16,3-3 0 0,6-2 128 0,4-2-128 15,3 2 0-15,4-4 128 0,6-3-128 0,1 2-176 16,4 1 48-16,0 0 0 0,-1 0 0 0,3 1 0 16,4 3 0-16,0 5 0 0,0-1 128 0,-1 3-128 0,-2 4 128 15,0 4-128-15,-2-1-128 0,-1 5 0 16,0-1-16-16,-3-2 0 0,-5 1-32 0,-2-2 0 0,-2 4 0 0,-3-1 0 15,-4-1 304-15,-2 2 0 16,0 2 0-16,-5 0 0 0,-2-2-144 0,0 2-32 0,-3 1 0 0,-1-1 0 16,-2 0-448-1,-2-1-80-15,-1 2-32 0,-4-1 0 0,-1 1 96 16,-2-1 0-16,-2 1 16 0,-1-2 0 0,-2 2 400 0,-3 3 80 0,-3-1 16 0,-2-2 0 16,-1 1 128-16,-1-2-208 0,-1-1 80 0,1-6 128 0,5-2 0 15,-1-3 0-15,0-1 0 0,-1-2 192 0,-1-4 512 0,1-3 96 16,3-2 32-16,-1-2 0 0,4-4 304 0,-1-2 64 15,2-4 16-15,1-4 0 0,2-3-640 0,3-4-128 16,-1-3-32-16,2-4 0 16,2 0-128-16,3-6-32 0,1 1 0 0,3-7 0 0,3 0 0 0,2-5 0 15,5-1 0 1,3-3 0-16,5-4-64 0,4 0 0 0,3-2-16 0,3 2 0 0,4-1-176 0,0-1 160 16,3-6-160-16,-3 4 160 15,1 2-160-15,-1-2 0 0,3-2 0 0,-1 0 128 16,0 3-128-16,-3 0 192 0,-5 3-192 0,-3-3 192 15,-2 0-544 1,-4 0-96-16,-4 4-32 0,-3 0-12592 0,-1 2-2528 0</inkml:trace>
  <inkml:trace contextRef="#ctx0" brushRef="#br2" timeOffset="177407.65">11452 14082 12895 0,'-3'-6'1152'0,"1"0"-928"0,1 2-224 0,-2-1-3776 16,1 4-816-16</inkml:trace>
  <inkml:trace contextRef="#ctx0" brushRef="#br2" timeOffset="177847.77">11489 14238 42383 0,'-8'4'1872'0,"2"-2"400"0,0 1-1824 0,1-3-448 0,3 0 0 0,-1 0 0 16,1 0-176-16,-5-3-128 0,-1 2-16 0,-6 0-16 15,-2-1-2224-15,-2-1-432 0,-3 0-80 0,-3 0-32 16,-2 0 2448-16,-4 1 480 0,-4 0 176 0,-3 2 0 15,-3-2-4144-15,-2-2-736 0,0 2-160 0,0 1 0 16,-1 1 7856-16,-1-2 1552 0,2 1 320 0,-2-3 64 0,1 2-928 0,-2-4-192 16,-1-1-48-16,2-1 0 0,1 0-2256 0,2 2-464 15,2-2-96-15,2 0 0 0,-1 2-512 0,1-4-80 16,2 1-32-16,2 2 0 0,4-2-144 0,2 6 0 16,2-4-160-16,1 4 160 15,2 3-464-15,-1 0 0 0,5 0 0 0,0 3 0 0,4-1 160 16,2 3 48-16,4-4 0 0,4 1 0 0,3 2 0 0,5-1 16 0,2-1 0 15,9 2 0 1,9-2-272-16,12 2-48 0,9-4-16 0,9-3 0 0,4 2 336 16,4-5 64-16,7 1 16 0,8-1 0 0,5 0 0 0,-2 1 0 0,-3-1 0 15,-3 1 0 1,-1 1-1024-16,-6 0-208 0,-7-1-32 0,-7 4-16 16,-7 2-80-16,-9 2-16 0</inkml:trace>
  <inkml:trace contextRef="#ctx0" brushRef="#br2" timeOffset="178816.54">18458 14328 50687 0,'-6'-2'4496'0,"1"-1"-3600"0,1 2-704 0,3-1-192 0,1 2-1104 0,-1-4-256 15,-3-2-48-15,-2-3-16 0,0-1 16 0,-3-5 0 0,3 4 0 0,-2-1 0 0,2-1-1040 0,0 4-208 16,-1 0-32-16,-3 3-16 0,-1 0 720 0,-6 4 128 0,0 0 48 0,-6 4 0 0,-5 0 3184 0,-2 1 640 16,-5 3 128-16,-2-1 32 0,-2 2 128 0,-3-1 16 15,-1 1 16-15,-3-1 0 0,3 1-1248 16,1-1-256-16,3 1-64 0,0-2 0 0,3 1-176 15,4-2-32-15,5 0-16 0,5-2 0 0,4-2-208 0,6 0-32 16,3-2-16-16,3-2 0 0,4 0-288 0,2-2-192 16,1 0 16-16,4 0 16 15,1-3-656-15,3 2-128 0,6 0-16 0,1 4-18368 16</inkml:trace>
  <inkml:trace contextRef="#ctx0" brushRef="#br2" timeOffset="183402.69">15977 12849 24879 0,'0'-2'2208'0,"-1"2"-1760"0,0 0-448 0,0 0 0 15,1 0 1264-15,-1 0 160 0,-2 0 48 0,-2 0 0 0,-1-3 336 0,-1 3 80 0,-2-1 16 0,-2 1 0 0,0 0-1248 0,-2 0-240 0,1 0-48 0,-3 1-16 0,-1 2-352 0,-1-3 0 16,-4 2-160-16,-4 2 160 0,-2 2-768 16,-4 0-32-16,-5 1-16 0,-2-1 0 0,-1-3 432 0,-3 0 64 0,0 1 32 0,0-2 0 15,4 2 288-15,-1 2 192 0,1 0-16 0,1-2-16 16,1 0 416-16,2 1 96 0,3-2 16 0,1 0 0 15,3-2-432-15,2-1-64 0,4 0-32 0,1 0 0 0,4 2-160 0,0-2 128 16,2 2-128-16,1 0 128 0,0 1-128 0,1-3 160 16,0 3-160-16,-1-3 160 0,1 3-160 0,1-2 192 15,-1 2-192-15,-1-1 192 0,1 2-64 0,-1-2 0 16,-1-1 0-16,-1 3 0 0,0-1 32 0,-1 0 0 16,0 2 0-16,-2-1 0 0,1 0-160 0,1-1 0 15,0 2 144-15,1-1-144 0,3-1 0 0,2-3 0 16,1 0 0-16,3 0 0 0,2 0 0 0,1 0 0 15,0-3 0-15,1 3 128 0,-1-2-128 0,2 0 144 16,-4 2-144-16,3-2 160 0,-3 2-160 0,0 0 0 16,0 2 0-16,-3 0 0 0,0 0 0 0,-1 1 0 0,-1 0 0 15,0 0 0-15,0-2 0 0,-2 4 0 16,0-1 0-16,-2-1 0 0,0 1 0 0,2 1 208 16,0-4-48-16,1 2-16 0,1-1 16 0,1-2 0 0,2 1 0 0,0-1 0 15,2 0-32-15,0 0 0 0,1-1 0 0,0 1 0 16,1-2-128-16,1 2 0 0,1-4 0 0,-2 1 0 15,2 1 128-15,-2 1-128 0,1-2 0 0,-2 2 128 16,2 0-128-16,-3 0 0 0,0 1 0 0,-1-3 0 16,0 3 0-16,-2 0 0 0,1 0 0 0,-2 0 0 15,2 3 0-15,-3-3 0 0,-3 1 0 0,1 0 0 16,0 0 0-16,1 2 0 0,-1-3 0 0,2 1 0 0,1-1 0 0,1 0 0 16,1 0 0-16,1 0 0 0,-1 2 0 0,2-2 0 15,0-2 0-15,3 1 0 0,-2 1 0 0,2 0 0 16,-2-3 0-16,0 1 0 0,2 1 128 0,-1-2 0 15,1 2 0-15,1-2 0 16,0 3-128-16,-1-3 192 0,1 3-192 0,0-3 192 0,-2 0-192 0,2 3 192 16,-1-3-192-16,-2-1 192 0,1 2-192 0,1-1 0 0,0 2 0 15,-2-3 128-15,0 4-128 0,0-2 0 16,-1 2 0-16,0-4 0 0,2 4 0 0,-1-2 0 0,0 2 0 16,1 0 0-16,-1 0 0 0,0 0 0 0,2 0 0 0,-1 0 0 15,1 0 0-15,-1 0 0 16,1 0 0-16,-1 2 0 0,1 2 0 0,-2 2 0 15,1 0 0-15,-1 1 0 0,-1 2 0 0,1-1 0 16,2 3 0-16,-2 1 0 0,0 4 0 0,1 0 0 16,0 1 0-16,1 1 0 0,-1 1 0 0,2-2 128 0,0 4-128 0,1-2 192 15,-2 0-32-15,4 1 0 0,-2 1 0 0,2 4 0 16,1-3-160-16,0 0 192 0,1 4-192 0,0-1 192 16,-1 1-192-16,0 2 0 0,-1-2 0 15,1 8 0-15,-2 0 0 0,0 7 0 16,1 4 0-16,-4 5 0 0,1 7 0 0,0 1 0 0,1 2 0 0,-1-3 0 0,-1-7 0 0,4 4 0 15,-2 0 0-15,1 0 0 0,0 2 0 0,0-2 0 16,1 0 0-16,-1-7 0 0,1-2 0 0,1-1 0 16,0-4 176-16,1 1-176 0,-1 4 128 0,0-3-128 15,1 1 0-15,-1 2 144 16,0-1-16-16,1-2-128 0,-2 2 192 0,1-4-64 16,-1-1-128-16,2-1 0 0,0 3 0 0,2 0 0 0,0-1 0 0,2 2 0 0,1 2 0 15,3-3 0-15,-1 1 0 0,1-2 0 0,-1 1 0 0,0-2 0 31,-2-5 0-31,0 2 0 0,-1 4 0 0,1-2 0 0,-2 0 0 0,0-1 0 0,0 2 0 0,-2 1 0 16,0-4 288-16,0 1-32 16,-1-2 0-16,-3-3 0 0,0-1-96 0,-1 1-32 0,1-1 0 0,-3-1 0 15,-1 1 64-15,0-3 0 0,-1-3 0 0,0 1 0 16,0 5-64-16,1-1 0 0,-1 0 0 0,2-4 0 16,-1-1-128-16,2-3 0 0,1 1 0 0,-1-4 0 15,2 2 0-15,0-2 0 0,0-3 0 0,2 3 0 16,-1-6 0-16,1 3 0 0,0 0 0 0,1 0 0 15,-1 2 0-15,0-2 0 16,0 2 0-16,-1-2 0 0,1 4 0 0,-2 1 0 0,-1 3 0 0,-1 1 0 16,-2-1 0-16,0 5 0 0,-2-3 0 0,-2 5 0 0,0-2 0 0,-2 2 128 15,1 0-128-15,-2-2 128 0,1-1-128 0,1-2 0 16,0-1 0-16,2-3 0 0,2 0 176 0,0-3 0 31,3-3 0-31,0 0 0 0,1-4 64 0,0 2 16 0,0 1 0 0,1-2 0 16,0 0-256-16,1-1 0 0,-1 2 128 0,1 0-128 0,0 5 0 0,-2-2 0 31,0 4 0-31,-2 2 0 0,0-1 0 0,-1 3-128 0,0 1 128 0,-2-2 0 0,-3 2 0 0,2-1 0 0,1-3-128 16,0 1 128-1,2-5 0-15,-2-4 0 0,2-2-128 0,0 0 128 0,0-3 128 16,1 1 64-16,0-3 32 0,2 2 0 0,0-3-80 0,2 2-16 16,-1 0 0-16,0 1 0 15,0 1-128-15,1-4 0 0,-1 4 0 0,0-4 0 16,0 4 0-16,0-4 0 0,1 0 0 0,-1 2 0 15,-1-2 0-15,0-1 0 0,1 1 0 0,-1-2 0 16,0 2 0-16,1-2 0 0,-1-2 0 0,2-1 0 16,-2 2 0-16,1-3 0 0,1 2 176 0,1-2-176 15,-1 0 0-15,1 0 128 0,2 0-128 0,0-2 0 16,1 2 0-16,0 0 0 0,0 0 0 0,0-3 0 16,2 3-128-16,-1 0 128 0,3 3-192 0,1-3 192 0,-1 0 0 0,1 2-128 15,4-2 128-15,4 2 0 0,-1 0 0 0,4 1 0 16,6-3 0-16,0 0 0 0,4 0 0 0,-1-3 0 15,3 1 0-15,1-2 0 0,3 0-128 0,-1-1 128 16,1-1 0-16,0-1 0 0,1 0-256 0,1 1 48 16,4 0 16-16,0 2 0 0,-1 1 192 0,0 0-144 15,-3 3 144-15,0 0-128 0,-1 0 128 0,1 3-160 16,0-2 160-16,-2 3-160 0,-2 1 32 0,0 1 0 16,1 1 0-16,0 2 0 0,0 1 128 0,-1-2-208 0,-2 0 80 15,0-2 128-15,-2 3-368 0,-1-3 48 0,-3-2 16 16,0 2 0-16,-1-4 176 0,-1 2 128 0,-2 0-192 15,0-2 192-15,-1 2 0 0,1-2 0 0,-3-2 0 16,-2 1 0-16,-3 2 0 0,0-3 0 0,-3 0 176 0,1 0-176 16,-3 0 0-16,-1 0 0 0,-1 0 0 0,-2 0 0 15,-1 2 128-15,-1-2-128 0,0 2 0 0,-2-2 0 16,0 2 0-16,1-2 0 0,0 0 0 16,-2-2 0-16,1 0 0 0,-1 2 0 0,1-2 0 0,-1-2 0 15,-1-1 0-15,0 2 0 0,1-4 0 0,-2 1 0 16,0 0 320-16,-2-1-64 0,2-3 0 0,-2 1 0 15,0-3 0-15,-2-1 0 0,0 0 0 0,-1-3 0 16,0-3 0-16,0 1 0 0,-1-2 0 0,0-5 0 0,1 0 0 0,0-1 0 16,1-2 0-16,1-3 0 0,0-1 0 0,1 0 0 15,-1-3 0-15,2-6 0 0,-2-6 0 0,1-3-16 16,0-5 0-16,-2-2 0 0,0 2-240 0,0 0 0 16,-1 2 0-16,2 1 0 0,-2-4 0 0,0 0 0 15,0-5 0-15,-1-2 0 0,0 0 256 0,1 2-64 16,1 4 0-16,-1 0 0 0,0 7 16 0,0-6 0 15,-1-2 0-15,1-3 0 0,-3 2 16 0,4 2 0 0,0 3 0 16,-1 3 0-16,-1 4-224 0,0-4 0 0,-2-6 128 16,-1-2-128-16,1-1 144 0,0 0-16 15,0 2 0-15,-1 1 0 0,2 0-128 0,-3 0 0 0,2 4 0 16,1-4 0-16,1-3 0 0,1 0 0 0,1 1 0 0,2-4 0 16,2-5 0-16,0-1 0 0,3-1 176 0,2 1-176 15,1-1 0-15,3 2-160 0,0 5 0 0,-1 5 0 16,2 4-144-16,-2 6-16 0,-2 4-16 0,-1 0 0 15,-1 0 64-15,-1 3 16 0,0 3 0 0,-3-1 0 16,0 2 112-16,-2 3 144 0,0 1-208 0,-3 5 80 0,1 0 128 16,-1-3-128-16,0 1 128 0,-1 2-128 15,3-3 128-15,0 0 0 0,-1 1 0 0,3-5 0 0,0-3 0 0,3-3 0 16,2 2 0-16,2-1 0 0,3-1 0 0,-2 1 0 16,3-1 0-16,0-1 0 0,1 5 0 0,-1-2 0 15,1-2 0-15,-3 4 0 0,-1 3-192 0,-1 2 0 16,-2 2 0-16,-1 5 0 0,-3 3 0 0,-3 3 0 15,-1 3 0-15,1 0 0 16,-2 4 192-16,-3-1 176 0,2 4-48 0,-1-1 0 0,-1 1-128 0,1 3 0 16,1-4 0-16,-1 4 0 0,1-3 0 0,0 3 0 15,2-2 0-15,1 0 0 0,0 2 0 0,-1-2 0 0,3 0 0 16,0 0 0-16,2 0 0 0,-1-2 0 0,1 0 0 16,-1 1 0-1,2-1 0-15,-2 0 0 0,0 2-144 0,0 1 144 0,-2 1-320 0,1 3-16 0,0-1 0 16,0-1 0-1,-2 4-144-15,1-3-32 0,1 3 0 0,-2 1 0 16,1 0-624-16,2 5-128 0</inkml:trace>
  <inkml:trace contextRef="#ctx0" brushRef="#br2" timeOffset="186123.19">25521 17712 14735 0,'3'0'1312'0,"-2"0"-1056"0,-1 0-256 0,0-3 0 0,0 3 2160 0,0 0 368 15,-1 0 80-15,1 0 16 0,-2 3-1504 0,0-3-288 0,-1 2-64 0,3-2-16 0,0 0-368 0,0 0-80 0,0 0-16 0,0 0 0 0,0 0 800 0,0 0 144 0,0 0 48 16,0 0 0-16,0 0-256 0,0 0-64 0,0 0 0 0,0 0 0 15,0 0 0-15,0 0 0 0,0 0 0 0,0 0 0 16,15 14-416-16,-13-6-96 0,-1 2 0 0,1 4-16 0,2 4-176 0,1 2-16 16,0 5-16-16,1 2 0 15,1 5-224-15,0 4 0 0,0 4 0 0,3 2 0 0,-1 1 0 0,1 2-256 32,1-1 48-32,0 3 16 15,0 1-624-15,1 0-112 0,2 2-32 0,-3-3 0 0,-2-5 0 0,-3-5-16 0,-1-8 0 0,-3-4 0 0,1 0 592 16,-2-6 128-16,1-3 32 15,1-3 0-15,-1-3 48 0,0-1 16 0,0-3 0 0,-1-2 0 16,1-2 160-16,-1-2 0 0,0 0 0 0,0-3-128 0,2 3 704 0,-2-7 160 16,1 1 32-16,0-4 0 0,0 2 512 0,1-5 96 15,0-3 32-15,0 1 0 0,1-1-816 0,-2-1-144 16,2-1-48-16,-2-1 0 0,1-3-80 0,-1-1-32 16,2-1 0-16,-2-1 0 0,2 2-96 0,0-5 0 15,1 5-16-15,-2-6 0 0,2 5-176 0,-1-7 0 0,2 1 0 16,2-1 128-16,-2-1-128 0,0-3 0 0,1-3 144 0,1-3-144 15,-1-3 0-15,1-3 0 0,2-3 0 0,-1 0 128 16,0 1-128-16,0-1 0 0,2 3 0 0,-2 2 0 16,0 1-320-16,-1 5 32 0,-1 2 0 0,1 6 0 15,-2 5-80-15,0 6-16 0,2 3 0 0,-1 6 0 32,-1 5-352-32,0 1-80 0,-1 4-16 0,0 2 0 15,1 1-944-15,1 5-192 0,-3 1-32 0,1 3-13056 0</inkml:trace>
  <inkml:trace contextRef="#ctx0" brushRef="#br2" timeOffset="186610.06">26441 17421 20271 0,'-5'-2'1792'0,"0"0"-1424"0,3 0-368 0,1-1 0 15,-1 2 1728-15,1 1 256 0,-1-4 64 0,-3-1 16 0,-2 2-1456 0,1-1-288 0,1-1-64 0,0 4-16 0,0 1 1040 0,2 4 224 0,-2-2 32 16,0 4 16-16,0 0 32 0,-2 4 0 0,-1 3 0 0,-2 3 0 0,0 0-912 0,-1 2-176 16,0 5-48-16,-1 3 0 0,-1 2-224 0,1 4-48 15,-2 5-16-15,1 2 0 0,-1 1-160 0,2 1 160 16,1 1-160-16,2 2 160 0,2-4-160 0,0 1 0 15,2 1 0-15,2-1 0 0,-2-3 0 0,2 1 0 16,1 1 0-16,-1 1 0 0,3 0 0 0,0-3 0 16,2 0 0-16,1-4 0 0,1 0 0 0,0-1 0 15,2-5 0-15,1-2 0 0,2-6-128 0,1-1 128 16,2-4-160-16,2-3 160 16,3-5-736-16,0-1-48 0,3 1-16 0,1-7-11152 0,2 0-2224 15</inkml:trace>
  <inkml:trace contextRef="#ctx0" brushRef="#br2" timeOffset="187393.45">27008 17642 39615 0,'-10'3'3520'0,"2"-3"-2816"0,2 0-560 0,4 0-144 0,0-3 384 0,-1 3 64 0,-6-2 0 0,-3 1 0 0,-6-4-224 0,-2 0-32 0,-1-1-16 0,0-1 0 0,2 2 32 0,-2 2 16 0,-2 0 0 0,1 3 0 0,-3 3-80 0,1-1-16 16,0 4 0-16,-1 4 0 16,1 0-128-16,0 3 0 0,1-1 0 0,0 2 0 15,4 0 0-15,1 0 0 0,2 1 0 0,0-2 128 0,4 2 112 0,1-2 16 16,2-1 0-16,2-2 0 16,3-4-256-16,3 4 0 0,1-4 0 0,1 0 0 15,1 2 144-15,2-2-144 0,0 3 128 0,0-3-128 16,0 4 128-16,0 2-128 0,0 0 0 0,-2-1 128 0,1 4-128 0,-1 4-176 15,1-1 48-15,-2 5 0 0,0-1 128 0,-1 4 0 16,0-1 0-16,-1-3 0 0,0 4 0 0,-2-1 0 0,1-1 160 16,1-1-160-16,-1-4 128 0,0 0-128 15,1-1 0-15,1 0 144 0,-2-1-144 0,1-1 128 0,0 0-128 0,1-3 128 16,0 0-128-16,0 0 128 0,0-1-128 0,0-2 128 16,1-1-128-16,0-2 0 0,2 2 0 0,-1-3 0 15,1-3 0-15,1 4 0 0,-1-5 0 0,1 4 0 16,1-2 0-16,-1 0 0 15,-1 2 0-15,1-4 0 0,1 5 0 0,-1-4 0 16,2 1 0-16,0 0 0 0,0 1 0 0,3-2 0 0,1 0 0 0,1 1 0 0,4-2 144 0,2-1 0 16,3-1 0-16,2 0 0 0,2 0 16 0,0-1 0 15,2-1 0-15,-1-1 0 0,-3-1-160 0,-1 1 0 16,-1 0 0-16,-1-1 128 0,-2-2-256 0,0 3-64 16,-2-4-16-16,-3 2 0 31,0 2-352-31,-4-5-64 0,1 3-16 0,-4-1 0 15,1 0-192-15,-2-1-64 0,-1 0 0 0,0-2 0 0</inkml:trace>
  <inkml:trace contextRef="#ctx0" brushRef="#br2" timeOffset="187658.71">26507 18101 26719 0,'1'3'2368'0,"0"-3"-1888"0,0 2-480 0,2-2 0 0,-1 1 832 0,3 2 80 0,3 0 16 0,3 1 0 0,6 5 720 0,4-3 144 0,5 1 16 0,1 0 16 0,2-2-416 0,0-2-96 0,1 0-16 0,0 0 0 0,0-3-864 0,-1 0-176 0,0 3-48 0,-2-3 0 0,-1 0-336 0,0-3-80 0,-1 1-16 0,-3-2-12096 16,0 1-2416-16</inkml:trace>
  <inkml:trace contextRef="#ctx0" brushRef="#br2" timeOffset="188057.34">26927 17212 35935 0,'-10'7'1600'0,"4"-2"320"16,0-1-1536-16,3 0-384 0,2-2 0 0,1 1 0 0,1-2 496 0,1 3 16 0,-1 2 16 0,3 5 0 15,1 0 96-15,3 4 16 0,2 1 0 0,2 3 0 0,2 3-128 16,3 0-32-16,4 4 0 0,0 3 0 16,3 1 32-16,2 3 0 0,2 0 0 0,2 2 0 0,0 0-512 0,2 3 0 15,0-4 0-15,0 5 0 0,-1 1 0 0,-3-5 0 16,-2 1 0-16,0 5 0 0,0 3 0 0,-2 3 0 16,-2 8 0-16,-1-2 0 15,-6 0-464-15,-4-1 16 0,-2-3 0 0,-6 2 0 16,-1-6 192-16,-5-1 32 0,1-3 16 0,-2-3 0 0,-1-3 368 0,-1-3 80 15,-1 1 16-15,-2-4 0 0,1-6-112 0,0 0-16 0,-2-2 0 0,0-5 0 32,0 0-496-32,-2-8-96 0,-1 2-32 0,-3-6-11792 15,-2-2-2368-15</inkml:trace>
  <inkml:trace contextRef="#ctx0" brushRef="#br2" timeOffset="188407.52">27511 17968 43311 0,'-8'6'1920'0,"3"-6"384"0,2 1-1840 0,1-1-464 0,4-1 0 0,0 1 0 0,2-4 192 16,1 2-64-16,2-5-128 0,3-1 192 0,4-2-192 0,2 0 0 0,1 0 0 0,0 1 0 0,3 2 192 0,3 1 0 0,-1 1 0 0,2 1 0 0,2 0 0 0,2-1 0 0,4 4 0 0,0-2 0 16,0 0-192-16,2-1 0 15,-1 2 0-15,0-1 0 0,-2 2 0 0,-1-1-208 0,0-1 32 0,-4 2 16 31,-4 1-464-31,-4 0-80 0,-2 0-32 0,-3 0-12016 16,-6 1-2416-16</inkml:trace>
  <inkml:trace contextRef="#ctx0" brushRef="#br2" timeOffset="188703.5">27576 18088 42383 0,'0'1'1872'0,"0"-1"400"0,2 0-1824 0,0 0-448 0,2 0 0 0,-2 0 0 31,2 0-272-31,2 2-160 0,4-2-16 0,4 3-16 0,3 0 672 0,3 4 144 0,-1-1 32 0,3 0 0 15,0 0 144-15,0 0 48 0,0-2 0 0,1-1 0 16,1-2-272-16,2-2-48 0,3-2-16 0,0-6 0 16,2 2-240-16,4-8-256 0,-2-1 48 0,3-4 16 15,-1-2-720 1,1 0-144-16</inkml:trace>
  <inkml:trace contextRef="#ctx0" brushRef="#br2" timeOffset="194211.61">29406 17538 28559 0,'-3'0'2544'0,"0"0"-2032"0,2 0-512 0,0 0 0 0,1 0-352 0,0 0-160 0,-3 3-48 0,1-3 0 16,-2 0 1856-16,0 2 368 0,1-2 80 0,0 2 16 0,2 0-240 0,1-2-48 0,0 0-16 0,2 0 0 0,1 0-624 0,1 0-128 16,2 0-32-16,0-2 0 0,1 0-352 0,1 0-80 15,2 2-16-15,0-3 0 16,1 2-224-16,0 1 144 0,2 0-144 0,1 0 128 0,1 4-128 0,1-2 0 15,-1 2 0-15,0 0 0 0,1 2 0 0,1-3 0 16,-1 0 0-16,1 1 0 0,1-2 0 0,2 2 0 0,1-1 0 16,-2-2 0-16,2 0 0 0,-1-1 0 0,1 0 0 0,-3 0 0 15,-2 0-128-15,-3-1 128 0,-2 1 0 0,-2-1 0 16,-4 1-896 0,-1 0-128-16,-2 0 0 0,-3 0-16320 0</inkml:trace>
  <inkml:trace contextRef="#ctx0" brushRef="#br2" timeOffset="195239.63">30161 17287 4607 0,'-4'7'400'0,"0"-7"-400"0,2 1 0 0,1 1 0 0,1-2 2320 0,0 2 384 0,0-2 80 0,0 2 16 0,0-2-928 0,0 3-176 0,0-2-32 0,-2 1-16 16,2 4 400-16,0-2 64 0,-1 2 32 0,-1 3 0 0,-1 3-304 0,-1 2-64 0,1 2-16 0,-1 5 0 0,-1 1-1008 15,0 1-208-15,-1 3-32 0,0 1-16 0,0 1-224 0,-2 1-32 16,3-1-16-16,0 2 0 0,-1-2-224 0,1 1 0 16,-1-5 0-16,1 1-160 15,0-3-1232-15,0-4-240 0,3-1-48 0,-2-3-13088 16</inkml:trace>
  <inkml:trace contextRef="#ctx0" brushRef="#br2" timeOffset="201441.48">28571 18071 20271 0,'1'-4'1792'0,"1"0"-1424"0,2 1-368 0,-2 2 0 0,2 1 320 0,0 0 0 0,3-2 0 0,4-2 0 0,5-2 1472 0,4 2 304 0,1 2 48 0,0-1 16 0,2 6-256 0,-2-3-48 0,1 0-16 0,0 0 0 16,0 2-640-16,2-2-128 0,-1 0-32 0,5-2 0 16,1 2-464-16,3-4-80 0,7 1-32 0,-1 1 0 15,-3-2-336-15,8 0-128 0,14-2 0 0,10-2 144 0,4 0-144 0,6 0 0 16,5 0 0-16,5-1 0 15,6 2-656-15,5 1-64 0,-1 0-16 0,-1 1 0 16,-4 1-1264-16,0 4-256 0,1 3-48 0,-4 0-16 16,-8 3-608-16,-6 3-112 0,-4 1-32 0,-5 4-7312 0</inkml:trace>
  <inkml:trace contextRef="#ctx0" brushRef="#br2" timeOffset="202626.31">29451 18271 17503 0,'-1'-3'1552'0,"-1"-1"-1232"0,2 4-320 0,0-2 0 0,0 2 640 0,0-4 64 0,2 2 0 0,-2-7 16 0,1-1 880 0,1 0 192 0,2-3 16 0,-1-2 16 0,2 2-160 16,-2 4-48-16,3-5 0 0,-1 5 0 0,2-1-656 0,0 1-128 0,0 2-16 0,1-1-16 0,0-1 48 0,1 4 16 0,1-1 0 0,-1 1 0 15,2 1-224-15,0 2-32 0,3 2-16 0,-1 0 0 0,2 2-368 0,-1 1-80 16,0 3-16-16,0-2 0 0,0 3-128 0,-2 2 128 16,-1-1-128-1,-1 3 128-15,-3 1-128 0,1 1 0 0,-3 2 0 0,-1 1 0 0,-2 0-256 0,-2 3 80 32,1-1 16-32,-2 2 0 0,0-1 160 0,-2-1-128 15,1 2 128-15,-2-1-128 0,-1-1 128 0,0 2 0 0,-1-2 0 0,0 2 0 0,-2-1 0 0,1-1 0 16,-2 2 0-16,1-4 0 15,-2 3 0-15,0-3-160 0,-2 2 160 0,-1-2 0 16,1 0-288-16,1-1 48 0,-3 1 16 0,0-2 0 31,1 1-320-31,-3-5-64 0,0 0-16 0,0-2 0 16,1-2 96-16,-1-2 16 0,1-1 0 0,-2-2 0 0,1-1 16 0,1-1 16 0,0-2 0 0,0-1 0 16,0-1 736-16,2 1 160 0,-1-3 32 0,2-1 0 0,3-2 240 0,0 1 48 15,2 2 16-15,3-3 0 16,2 1-288-16,2-1-48 0,2 2-16 0,1 0 0 15,3 0-400-15,0 1 0 0,3 4 128 0,-1-4-128 16,2 5 0-16,1 1 0 0,3 1 0 0,1 0 0 0,3 3 176 16,2 1-48-16,2 2-128 0,2 3 192 0,2-2 16 15,1 3 0-15,-2 1 0 0,2-1 0 0,-1 0-80 16,1-1 0-16,3 1-128 0,-3 0 192 0,0-2-192 16,0 0 176-16,2 0-176 0,-3-1 160 0,-1 0-160 15,-2 2 0-15,-1-3 0 0,-1 0 0 16,-1 1-976-16,-1 2-80 0,-2-3-16 15,0 1 0-15</inkml:trace>
  <inkml:trace contextRef="#ctx0" brushRef="#br2" timeOffset="203510.11">30877 17854 35935 0,'-3'0'3200'0,"2"0"-2560"0,2 0-512 0,2 0-128 0,-1-3 160 0,1 3 16 0,2-1 0 0,2 1 0 0,3-2-608 0,3-1-112 0,4 2-32 16,-1-2 0-16,0 0 704 0,0-2 128 0,1 1 16 0,0 0 16 0,1 1-32 0,-2 0-16 0,2-3 0 0,2 2 0 0,1-1-240 0,-1 4 176 16,2-3-176-16,-1 4 160 15,1 0-1312-15,-2 4-256 0</inkml:trace>
  <inkml:trace contextRef="#ctx0" brushRef="#br2" timeOffset="203972.77">30873 18151 30399 0,'-1'0'2704'0,"1"-3"-2160"15,1 3-544-15,1-2 0 0,1 0 0 0,-1 2-224 0,3-2 16 0,2-2 0 0,2 1 368 0,3-4 80 0,1 1 16 0,1 1 0 0,1 1 928 0,-1 1 192 0,3-1 32 0,-1 2 16 16,3-2-720-16,1 4-160 0,4-3-32 0,2 3 0 16,2 0-384-16,4 0-128 0,4 0 0 0,1 0 0 15,0 3-256-15,3-3-128 0,1 4 0 0,-1-4-10528 16,1 0-2096-16</inkml:trace>
  <inkml:trace contextRef="#ctx0" brushRef="#br2" timeOffset="204378.79">31784 17699 23951 0,'-8'6'1056'0,"1"-3"224"0,1-2-1024 0,4 2-256 0,1-3 0 0,2 0 0 16,0 0 896-16,0 0 112 0,2 0 16 0,0 0 16 16,5-3 1024-16,1 2 208 0,3-2 32 0,2 1 16 0,0 1-912 15,2 1-192-15,4-3-48 0,1 3 0 0,4 3-784 0,3-3-144 16,5 3-48-16,2 1 0 0,1 1-192 0,3 0 0 16,4 0 0-16,1 1 0 0,2 0-144 0,-1-2-80 15,-2-1-16 1,-5 0-17728-16</inkml:trace>
  <inkml:trace contextRef="#ctx0" brushRef="#br2" timeOffset="207363.57">28421 12577 38703 0,'-9'6'3440'0,"3"-2"-2752"0,4-3-560 0,0 1-128 0,4-1 752 0,-2 1 112 0,-3 2 32 16,1 5 0-16,-2 1-544 0,3 2-96 0,3 0-32 0,4-1 0 0,4 1-96 0,3-5-128 0,5 2 176 0,4-3-176 0,3 0 128 0,5-5-128 0,4 2 0 0,5-6 0 0,4 2 128 0,3-5-128 0,5 1 0 0,-2-3 0 16,-2-4 0-16,-3 0 0 0,2 2-160 0,-5-3 160 31,-5 5-1040-31,-4 0-96 0</inkml:trace>
  <inkml:trace contextRef="#ctx0" brushRef="#br2" timeOffset="207935.13">29622 11958 21183 0,'-3'0'1888'0,"1"1"-1504"0,0-1-384 16,1 2 0-16,1 1 2496 0,-1-2 448 0,-2 4 64 0,0 3 32 0,-3 0-528 0,-2 8-96 0,1 6-32 0,-2 7 0 0,0 6-1472 0,0 5-288 0,-1 6-64 0,-1 6-16 0,-3 9-208 0,0 5-32 15,1 4-16-15,-3 3 0 16,0 3-288-16,-3 3 0 0,2 3 0 0,-2 0 0 0,-1-3 0 0,2-4 0 0,-1 2 0 15,1-8 0-15,2-5 0 0,0-4 0 0,-1-6 0 16,6-8 0 0,3-14-576-16,4-7 0 0</inkml:trace>
  <inkml:trace contextRef="#ctx0" brushRef="#br2" timeOffset="-207336.63">23404 12947 32255 0,'-6'-2'2864'16,"-1"2"-2288"-16,2-3-576 0,2 2 0 0,1 1 432 0,-2-3-32 0,-3-3 0 0,-8 0 0 0,-3-4-400 0,-3 0 0 0,-1 0 0 0,0-2 0 0,-3 1 0 0,-1 0 0 0,-2-2 0 0,-3 1 0 0,-4 2-160 15,-3-1 160-15,-3 3-208 0,-2 2 80 0,-3 0 0 0,-5 2 0 16,-3 6 0-16,-5 0 0 0,-3 2 128 16,0 1 0-16,0-5 0 0,-1 6 0 0,0 1 0 0,-5 2-128 15,-5 1 128-15,-2 0-128 0,0 0 128 0,1-2 0 16,1-5 128-16,3 2-128 0,1 1 0 16,0 3 0-16,3-3 0 0,0 0 0 0,7-2 336 0,-1-2 48 15,1-1 16-15,1-1 0 16,0 3 224-16,1-3 32 0,0 2 16 0,0 0 0 0,3 0-416 0,-1 1-96 15,6-3-16-15,2 0 0 0,4 3-144 0,2 0 0 16,4 0 0-16,2 1 0 0,5 0 192 0,2 1 48 16,3 1 16-16,3-2 0 0,5-2 384 0,-1 2 64 0,5-3 32 15,2 2 0-15,2-3-496 0,2 2-112 16,2-2 0-16,2 1-128 0,2-1 208 0,0 3-64 0,1-3-16 0,0 0 0 16,1 0-128-16,-1 0 0 0,1 0 144 0,-1 0-144 15,0 0 0-15,1 0 128 16,-1 0-128-16,0 0 0 0,0 0 128 0,0 0-128 0,0 0 160 0,0 0-160 15,0 0 144-15,19 16-144 0,-10-14 128 0,-1 0-128 16,2 0 0-16,0 1 0 16,2-3 0-16,1 3 0 0,-2-3 0 0,0 0 0 0,0 3 0 0,-1-3 0 0,-1 0 0 0,-1 0 0 15,1 0 0-15,-3 0 0 0,-1 0 0 0,0 0 0 16,-1 0 0-16,-2 0 0 0,2 0 0 0,-1-3 0 16,0 3 128-16,0-2-128 0,-1 1 208 0,2-2-32 15,0-1-16-15,1-1 0 0,-1 2-160 0,1-1 0 16,0-2 0-16,0 0 0 0,2-1 0 0,-4 1 0 15,2 3 0-15,-2-1 0 0,-1 1 0 0,-1 1 0 16,1 1 0-16,-2 1 0 0,0 1 0 0,-3 1 0 16,2 1 0-16,-3-2 0 0,0 2 160 0,4-3-160 15,0 0 192-15,0 0-192 0,-19 12 288 0,15-8-48 0,0-2-16 16,1-2 0-16,1 0 48 0,1 0 16 0,1 1 0 16,0-2 0-16,0 1-288 0,1-2 160 15,2-1-160-15,-2 2 128 16,-1 1-128-16,0 0 128 0,0 0-128 0,0 0 128 15,15-16-128-15,-13 13 0 0,2 3 0 0,-1-3 0 0,0 3 128 0,1-3 0 0,-2 3 0 0,2 0 0 16,-1 0-128-16,0 3 0 0,1 0 0 0,-2 0 0 31,2 3 0-31,0-2 0 0,-2 2 0 0,2-2 0 16,0 2 0-16,-1 0 0 0,2 0 0 0,0 0 0 0,0-2 0 0,0 2 0 16,4 0 0-16,0 1 0 0,0-1 0 0,0 0 160 0,2 0 16 0,-1 0 0 0,3 4-48 0,-1-2 0 31,1 3 0-31,0 0 0 0,0 4-128 0,-1 1 0 15,0 2 0-15,-2 5 0 0,0 5 0 0,0 3 0 16,0 7 0-16,-4 4 0 0,-1 5 0 0,-2 4-176 16,1 6 48-16,-3-3 0 0,1-2 128 0,-2 0 0 15,0-1 0-15,0 0 0 0,-3-1 0 0,2 0 0 16,-2-3 0-16,1-1 0 0,1 3 0 0,1 3 0 16,0 5 0-16,0 0 0 0,2 2 0 0,-1-2 0 15,1-4 0-15,-1 0 0 0,1 2 0 0,1 2 0 16,-1-1 0-16,-1 1 0 0,1 6 0 0,-2 0 0 0,0 2 0 15,0 0 0-15,-2-2 0 0,2 0 0 0,-1-2 0 16,0 3 0-16,-1 2 0 0,-2-7 0 0,1-2 0 16,2-9 0-16,0-7 320 0,1-5 32 0,0-3 16 0,1-4 0 15,2-3 160-15,-1-1 48 0,2-1 0 0,1-1 0 16,1 3-336-16,0-4-64 0,0 0-16 0,0 0 0 16,2 1-160-16,-1 4 0 0,2-1 0 0,0 2 0 15,-1 1 0-15,1 2 0 0,0-4 0 0,-2 2 0 16,0 1 0-16,0-4 0 0,-2 1 0 0,-2 2 0 0,2 5 0 15,-2 2 0-15,-1 4 0 0,-1-4 0 0,-1 1 0 0,0-8 0 16,0 0 0-16,0-4 0 0,2-3 0 0,-1-4 0 16,0 1 0-16,0-5 0 0,2-2 208 0,-1 0 64 15,2 1 16-15,0-3 0 0,-2 2-112 0,2 0-32 16,0 2 0-16,-1-2 0 0,1 4-144 0,0-1 0 16,-2-1 144-16,2 4-144 0,0 5 0 0,-2 3 0 15,2 2 0-15,-2 3 0 0,-1 1 128 0,2 0-128 16,-2 3 160-16,-1-4-160 0,0-3 0 0,0-3 0 15,-1-7 0-15,0-4-160 0,-1-2 160 16,1-2 176-16,0-1-48 0,1 1 0 0,-1 0 144 0,1 0 32 16,0-2 0-16,0 0 0 0,0-3-304 0,-1 1 0 15,1-2 0-15,-2 2 0 0,2-3 0 0,-2 4 0 0,-1-4 0 16,0 2 0-16,-1 3 0 0,0 0 0 0,-1 0 0 16,0 3 0-16,-1-1 0 0,1 2 0 15,-1 1 0-15,0-2 0 0,1 1 0 0,-3 3 0 16,2-3 0-16,-1-2 0 0,2 0 0 0,-1-1 0 0,1-2 0 0,0-1 0 15,1-3 0-15,0 0 0 0,2 0 0 0,1 1 0 16,-1-2 0-16,1-2 0 0,0 0 0 0,1 0 0 16,1 1 0-16,-1-1 0 0,1 3 0 0,1-2 0 0,-1 2 0 15,-1-1 0-15,1 2 0 0,0 2 0 16,1 0 0-16,-2 1 0 0,1 2 0 0,0 0 0 0,-1 1 0 0,1-3 0 16,1 2 0-16,-1-1 0 0,0-3 0 0,0 0 0 15,2-1 0-15,-1-1 0 0,2-3 0 0,0 0 0 16,3 0 144-16,3 0-144 0,0 0 384 0,2 0 0 15,2 1-16-15,4 1 0 0,5 1-368 0,1-3 0 16,5 3 0-16,2 0 128 0,1 2-128 0,1 1-208 16,6 0 48-16,0-1 16 0,2 1-96 0,1-2-16 15,1 0 0-15,1-4 0 0,0 0 256 0,1-3 0 16,0 0-160-16,2-1 160 0,4-2 0 0,2-3 0 0,2 2 0 16,-1-3 0-16,2-1 0 0,2 3 128 0,2 2-128 15,5-3 0-15,-1 3 0 0,4-1 0 0,1-2 0 16,-2 2 0-16,-3 0 0 0,2 2-192 15,-1 2 0-15,1-1 16 0,-2 2-144 0,-4-2-48 16,-6 4 0-16,2-4 0 0,-1 4 176 0,-2 0 16 0,-4 4 16 0,-4-2 0 16,-1 2 160-16,-3-1 0 0,-4-2 0 0,-3 4 0 15,-2 2 0-15,-3-1 0 0,-1 1 0 16,-2-1 0-16,-1 0 0 0,0 0 0 0,1-2 0 0,-2 2 128 16,1 0-128-16,-3 0 0 0,1 1 0 0,-1-4 0 15,-2 1 0-15,0-2 0 16,-1 2 0-16,0-1 128 0,-3-6-128 0,-1 3 128 0,0 0-128 0,-4 0 128 0,0-1-128 15,-4 1 0-15,1-3 0 0,-2 3 0 0,0-3 0 0,-1 3 0 16,-1 0 0-16,-2-3 0 0,1 3 0 16,-2-2 0-16,0 1 0 0,0-2 0 15,-1-1 304-15,2-2-16 0,-2-3 0 16,0 2 0-16,1-2 192 0,0 2 32 0,0-4 16 0,1-2 0 0,1 0-304 16,1-7-64-16,0-2-16 0,1-3 0 0,-2-3-144 0,2-4 160 15,0-3-160-15,-1 0 160 0,0 1 16 0,-1-1 0 16,1-2 0-1,-1-5 0-15,0-3-176 0,-3-2 0 0,0-2 0 0,-1-3 0 16,-3-1 192-16,-1-4 64 0,0 0 16 0,-1 0 0 16,1 0-272-16,-2-3 160 0,2-6-160 0,-1-4 128 0,2-8 224 0,0-3 32 15,2-6 16-15,1-1 0 0,1 1-288 0,0-1-112 16,2-4 0-16,-1 4 0 16,2 5 0-16,-1 1 0 0,2 1 0 0,-2-1 0 0,0-1 0 0,-1 7 0 0,0 3 0 15,-2 0 0-15,1-1 0 0,-3-3 0 0,1-2 0 0,0 1 0 16,-1 5-448-1,-1 4-96-15,-1 1-16 0,-1 2 0 0,-1 5 256 0,-2 1 48 16,-1 0 16-16,0 4 0 0,-1 1 0 16,-1 8 0-16,-1 3 0 0,0 3 0 0,2 3 112 15,0 0 128-15,-1 4-208 0,0-2 80 0,0 3 128 0,-1 3-160 16,1 1 160-16,1 2-160 0,0 1 160 0,1 4-192 16,0 0 192-16,0 1-192 0,1 3 192 0,1-3-208 15,2 3 80-15,-2 1 128 0,3-4-208 0,0 1 80 16,2-3 128-16,-1-1-208 0,1 1 208 0,0 1-144 15,-1 0 144-15,3 1-128 0,-2 1 0 0,2 4 0 16,0-2 0-16,0 4 0 0,1 3 128 0,-2 1-128 0,2-2 128 16,-1 2-128-16,1 1 128 0,0 3 0 0,0-2-144 15,0 5 144-15,1-3 0 0,1-1 0 0,0 2 0 16,0 0 0-16,1 3-192 0,-1-4 192 0,2 2-160 16,-1-2 160-16,-1 0-144 0,2 0 144 0,-2 2-128 0,0-2 128 15,0-1 0-15,-1 4 0 0,0-2 0 0,1 1 0 16,-2 0 0-16,-2 2 0 0,2-1 0 0,-2 2 0 15,1-1 0-15,-3 2 0 0,0 0 0 0,1 2 0 16,-2-1 0-16,-2 2 0 0,3-1 0 0,0 2-128 16,-1 0 128-16,0-2 0 0,0 1 0 0,0-3 0 15,0 3 0-15,-1-3 0 0,1 2 0 0,-2-2 0 0,0 2 0 16,-3-2 0-16,1 0 0 0,-5-2 0 16,-1 0 0-16,-3 0 0 0,-1 1 0 0,-3 1 128 0,0-3-128 15,-6 1 0-15,0 1 0 0,-2-2 128 0,1 1-128 0,-1 0 0 16,-1 0 0-16,-1 2 0 0,1 0 0 0,-3 0 0 15,1 0 0-15,0 2 0 0,1-2 0 0,-3 0-160 16,-2 0 160-16,-1 4-23072 0</inkml:trace>
  <inkml:trace contextRef="#ctx0" brushRef="#br2" timeOffset="-178883.69">29142 17090 19343 0,'-1'2'1728'0,"-1"-2"-1392"0,2 3-336 0,0-3 0 0,0 0 2928 0,0 0 512 0,0 0 96 0,0 0 32 0,2-3-1792 16,0 1-368-16,2-2-64 0,-4 4 0 0,0 0-1008 0,13-22-192 0,-8 12-144 0,-1 0 192 0,-2 1-512 0,0-1-80 0,-4 4-32 0,-1-3 0 15,-5 3-352-15,0 3-80 0,-5-4-16 0,0 5 0 0,-1 2 880 0,-3 2 208 0,0 2 32 0,-2 1 0 16,-3 2 1040-16,1 2 192 0,-2 1 64 0,1 0 0 31,1 0-800-31,1 1-160 0,-1-1-16 0,3 0-16 0,-2 2-400 0,-1 0-144 0,2 1 0 0,0-1 144 16,1 4-144-16,0-2-176 0,2 1 48 0,0-2 0 16,2 2 128-16,2-1-160 0,2 1 160 0,0-2-160 15,2 0 160 1,1-4 0-16,3 4 128 0,1-3-128 0,-1 0 192 15,4-2-16-15,0 1-16 0,4-3 0 0,-1 1 16 0,5-3 0 16,0 1 0-16,4-1 0 0,1-2 16 0,3 2 16 0,3-4 0 0,1 0 0 0,2 0-64 16,0-2-16-16,4 0 0 0,-1 2 0 0,1 0-128 15,-2 0 0-15,1 0 0 0,-3 0 128 0,1 4-128 16,-5 0 0-16,1 2 0 0,-3 0 128 16,0 3-128-16,-2-3 0 0,-1 4 0 0,-2-3 0 0,2 3 0 0,-3 1 0 15,-1-1 0-15,3 3 0 0,-4-1 0 0,-2 2 0 16,1 0 0-16,-2 2 0 0,-2-2 0 0,0 1 0 15,-2 1 0-15,0-2 0 0,-1 0 0 0,-1-1 0 16,0 0 0-16,-2 2 128 0,2-2-128 0,-1-2 0 31,-1 4 0-31,-1-3 0 0,-1 0 0 0,0 1-224 0,-1 0 32 16,0 2 0-16,-1-1 64 0,-1-2 128 0,1 0-208 16,-2 1 80-16,2-6 0 0,-2 2 0 0,2-2 0 0,-3-2 0 15,1 0 128-15,-2-2 176 0,0-1-48 0,0 2 0 16,-2-4-272-16,1 0-64 0,0 0-16 0,-1-3 0 15,1 2 80-15,1-3 16 0,0 2 0 0,2-4 0 16,-1 0 128-16,1-1 224 0,1 0-48 0,-1-2-16 16,2 1-160-16,1 0 192 0,1 2-192 0,-2-3 192 15,5 3-192-15,-2-1 0 0,3 1 0 0,0-1 128 0,1 1 0 16,1-2 0-16,0 0 0 0,3-2 0 0,0 4 32 16,-1-3 0-16,4 3 0 0,-1 0 0 0,1-1-16 15,2-6 0-15,2-2 0 0,0-1 0 0,0-2 64 0,0-2 16 16,2-6 0-16,0-2 0 0,1-1 160 0,-1-5 48 15,2 0 0-15,-2 1 0 0,-2-1-432 16,-1 5 0-16,-3 0 0 0,-2 1 0 0,-2 3 0 0,-2 3 0 16,0 1 0-16,-2 4 0 0,0 0 0 0,-2 3 0 15,1 1 0-15,-1 1 0 0,1-1-224 0,-1 2-128 16,2-1-32-16,1 2 0 16,0-2-448-16,1-1-112 0,2 1-16 0,0-2 0 15,2 2-480-15,0-3-96 0,3 2-32 0,-1-6-15168 16</inkml:trace>
  <inkml:trace contextRef="#ctx0" brushRef="#br2" timeOffset="-175598.62">30252 17206 19343 0,'1'-4'1728'0,"1"2"-1392"16,0-2-336-16,1-1 0 0,0 4-672 0,2-4-208 0,1 0-32 0,4-6-16 0,3-2-352 0,0 0-64 15,1-3 0-15,-4 6-16 0,-3 1 3216 0,-2 0 656 0,-2 5 128 0,-2-3 32 16,-1 5 752-16,-1-2 160 0,1-1 16 0,-2 0 16 0,2 0-1312 0,0-1-256 16,3-1-48-16,-1-2-16 15,3 2-1408-15,0-4-272 0,3 1-64 0,0 0-16 16,2-3-224-16,1 1 0 0,3 0 0 0,1 1 0 15,0 2 0-15,1-1 0 0,-1 4 0 0,-1 0 0 16,0 3 0-16,-2 2 0 0,0 2 0 0,-4 4 144 16,-2-1 80-16,-1 6 16 0,0 2 0 0,-2 0 0 15,-1 4 32-15,-1 3 16 0,-1 1 0 0,2 1 0 16,-2 1-288-16,1 0 0 0,-1 1 0 0,0 0 0 0,0 1 0 16,1-1 0-16,-1-1 0 0,1-1 0 0,-1-3 0 15,0 0 0-15,0 1 0 0,-1-1 0 0,0 1 0 0,-3-3 0 16,2 0 0-16,-3 0 0 0,-1 0 0 0,-1 0 160 15,-1 3-160-15,-3-3 128 0,-1 2-128 0,0-3 160 16,-1 3-160-16,-2 0 160 0,-1-2-160 0,-2-1 0 16,3 1 0-16,-1-2 0 0,2 1 0 0,-1-6-176 15,1 1 176-15,0-1-128 0,2-2 128 0,1 0 0 0,1-2 0 0,0-4 0 16,2 1-208-16,-1-2 32 0,3 3 16 0,0-6 0 16,-1 1 160-16,4 2 144 0,-2 5-16 0,1 2-128 15,0 2 128-15,2 1-128 0,1-4 0 0,2-2 0 16,-1-2 0-16,2-2-176 0,1 0 32 0,2 0 0 15,1 0 704-15,0-2 144 0,4-1 16 0,0 2 16 16,1-2-448-16,0 3-96 0,0 0 0 0,2 3-16 16,-2-2-176-16,1 4 192 0,0-1-192 0,2 0 192 15,0 2 96-15,-1 0 32 0,3 3 0 0,0 0 0 16,2 0-32-16,-2 2 0 0,2 0 0 0,1 0 0 16,-3 1-288-16,-1 0 160 0,-2-2-160 0,1 0 128 15,0-2-128-15,-3 2-176 0,0 0 48 0,-2-4 0 16,0 1-112-16,-1-1-16 0,-2-3 0 0,0 0 0 15,0-3-736-15,2-5-160 0</inkml:trace>
  <inkml:trace contextRef="#ctx0" brushRef="#br2" timeOffset="-169701.16">32536 17431 4607 0,'3'-8'400'0,"-1"2"-400"0,-1 1 0 0,-1 4 0 0,0-1-272 0,-1 0-144 0,1-3-32 0,0-2 0 0,-1-2 3360 15,-2-1 672-15,0 1 128 0,-2 2 16 0,1 2 1152 0,0 2 240 0,2-1 32 0,-1 2 16 0,3 0-2800 0,-1 2-576 0,2 2-96 0,1-2-32 16,3 0-736 0,1-2-160-16,4 2-16 0,2-2-16 0,2-2-256 0,0 2-48 15,5-2-16-15,2-2 0 0,4 0-64 0,1-1-16 16,1 1 0-16,1 0 0 0,0-1-80 0,-4 2-32 0,0 1 0 15,-3 0 0-15,-4 4-16 0,-2 2 0 0,-3 0 0 16,-2 4 0-16,-2 4-16 0,-3-1-16 0,-3 3 0 0,-2 4 0 0,-1 6 96 16,-3 4 32-16,-2 3 0 15,1 3 0-15,-2 3-304 0,0 2 0 0,1 4 0 0,-1-3 0 16,2 4 0-16,0-1 0 0,1-1 0 0,-1 1 0 0,-1-4 0 16,2-1 0-16,-1-1 0 0,-1-4 0 15,0 1 0-15,-1-1 0 0,-3 1 0 0,-3-2 0 0,1 1 0 0,-4 0 0 16,-1-2 0-16,-3 2 0 0,0-2 0 0,-2-3 0 15,-1 1 0-15,0-4 0 0,1-1 0 0,-2 0 0 16,1-4 0-16,-2-1 0 0,2-2 256 0,-1-2 0 16,2-1 0-16,-2-5 0 15,1 2-96-15,-1-5-32 0,3-2 0 0,0-2 0 16,1 0-128-16,2-6 0 0,2 0 0 0,1-4 0 0,3-1 144 0,-1-3-144 16,3-2 160-16,3-2-160 15,0-7 192-15,3-1-48 0,3-3-16 0,2 1 0 0,5 0-128 0,1 2 0 0,5 3 0 16,0 2 0-16,3 8 0 15,0 0 0-15,1 5 0 0,1 4 0 0,0 4 0 0,1 2 0 0,-1 2 0 16,3 2 0-16,2 1 0 0,3 2 0 0,2 1 0 16,3 3 0-16,0-3 0 0,1 2 0 0,3 0 0 0,-1 1 0 15,3 3 0-15,-1 0 128 16,1 2-128-16,-4 1 0 0,0 3 128 0,-5-2-128 0,-2 1 0 0,-3-1 128 16,-2 2 0-16,-2-1-128 15,0 1 192-15,-2 1-64 0,-1-1-128 0,-1-2 160 0,0-2-160 0,-2-2 160 16,3-1-160-16,-1-1 0 0,-1-6 0 15,1 0 0-15,0-2-320 0,0-4-64 0,3-4 0 0,-1-2 0 16,2-6-1040-16,2-5-224 0,1-4-32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6:01:00.90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28668 12571 12895 0,'1'-2'1152'15,"-1"-1"-928"-15,0 2-224 0,-1 1 0 0,1 0 1664 0,-1 0 304 0,0-3 48 0,-1 1 16 0,-1 1-560 0,0-3-128 0,-2-2 0 0,0 1-16 0,2 1 336 0,-2-2 64 16,0 2 0-16,1-2 16 0,0 0-416 0,3-3-96 15,-1 2-16-15,0-6 0 0,2 4-192 0,0-8-64 0,3 1 0 0,-1-2 0 16,3-1-448-16,-1-3-112 0,2-3-16 0,0-1 0 16,1-1-160-16,-1 0-32 0,1-3-16 15,1 1 0-15,-2-4-32 0,-1 0 0 0,-2 1 0 0,0-3 0 16,-2 1 32-16,-2-2 0 16,0-1 0-16,-3 0 0 0,-1 1-16 0,0-3 0 15,-1 5 0-15,0-1 0 0,0-2 0 0,-1 1 0 0,1 2 0 16,0-5 0-16,0 0-16 0,1-1 0 0,0 1 0 0,0-2 0 0,1 1-144 0,1-1 160 15,-1 1-160-15,0-1 160 16,2 2-32-16,-1 1-128 0,1 1 192 0,-2-1-64 0,2-1-128 0,-1 2 192 16,1 1-192-16,-1-1 192 0,-1 3-32 0,-2-2 0 15,1 2 0-15,-2 5 0 16,-1 0-160-16,0 1 0 0,-2 1 0 0,-1 1 0 0,1 1 0 0,-1 0 0 16,2 3 0-16,-1 2 0 15,0-5 0-15,3 6 0 0,-2 0 0 0,3-1 0 0,0 2 0 0,1-1 0 16,1 3 0-16,0-4 0 15,2 5 0-15,1-4 0 0,1 4 0 0,0-1 0 0,0 0 0 0,1 0 0 16,1 0 0-16,0 1 0 0,0 1 0 0,1-1 0 0,0 2 0 0,0-2 0 16,-1 2 0-16,1 1 0 15,-2 2 0-15,2 0 0 0,-2 0 0 0,1 0 0 0,-1 4 0 0,1-2 0 16,-2 1 0-16,0 1 0 0,1 0 0 0,0 2 0 16,0-2 0-16,-1 3 0 0,3-4 0 0,-2 2 0 15,2 2 0-15,-1-1 0 0,2 0 0 0,1 2 0 16,0-1 0-16,2 0 0 0,2 0 0 0,-1-1 0 0,2 2 0 15,1 1 0-15,3-3 0 0,1-1 0 0,2 4 0 16,2-4 0-16,3 1 0 0,0 0 0 16,4 2-128-16,0-1 128 0,3 2 0 0,0-2 0 0,-3 0 0 0,1 3 0 15,-1-4 0-15,2 4 0 16,-1 0 0-16,1 0 0 0,2 0 0 0,0 2 0 0,2 0 0 0,-1-2 0 16,1 3 0-16,1-3 0 0,1 1-128 0,-1 1 128 15,2-2 0-15,-2 1 0 0,-1-1 0 0,-1 2-144 16,0-2 144-16,0 0 0 0,2 0-208 0,1 0 64 15,0 0 16 1,0 0 0-16,0 0 128 0,0 1 0 0,0-1 0 0,2 2 0 0,-2 2 0 0,-5-1 0 16,0 0 0-16,-5 1 0 15,0 2 0-15,-6 0 0 0,1 3 0 0,-4-3 0 0,-2 0 0 0,1-1 0 0,-2 2 0 16,0-1 0-16,-1-1 0 0,-1-2 0 0,-2 1 0 0,1-1 0 16,-2-1 0-16,-1-1 0 15,1 2 0-15,-4-3 0 0,0 0 0 0,-1 0 0 0,0 0 0 0,-2 0 0 16,0-3 0-16,-3 1 0 0,1-2 0 15,-2 3 0 1,0-5 0-16,4 6 0 0,0 0 0 0,-21-16 0 16,13 9 0-16,-2 1 0 0,0 0 0 0,-1-3 0 15,-1 2 0-15,1-2 0 0,0 3 0 0,-1-4 0 16,-2 0 0-16,2 2 0 0,-2-2 0 0,1 0 0 0,-2-1 0 16,1 0 0-16,1 0 0 0,-2 1 0 0,1 0 0 0,-1 0 0 15,2 0 0-15,-2 1 0 0,1-1 0 0,2 4 0 16,0 0 0-16,0 0 0 0,4 0 0 0,-1 2 0 15,2-1 0-15,1 1 0 0,1 3 0 0,0-1 0 16,2-1 0-16,1 2 0 0,0 1 0 0,2 0 0 16,2-3 0-16,-1 3 0 0,3 0 0 0,-1 0 0 15,2 0 0-15,1 0 0 0,-6 0 0 0,0 0 0 16,24 9 0-16,-14-5 0 0,1 2 0 0,1 0 0 16,1 2 0-16,-1 1-128 0,-2 3 128 0,1-3-160 0,4 5 160 15,-3 1-160-15,-1 1 0 0,2-1 0 0,-3 1 0 0,0 0 0 16,-2-2 160-16,1 0 0 0,0 3 0 0,-2-1 0 15,0 2 0-15,1-2 0 0,-1 3 0 0,-1-1 0 16,-1 2 0-16,-1-4 0 0,-1 3 0 0,-1-3 0 16,-2 2 0-16,-1-2 0 0,-2 1 0 0,0 1 0 15,-2-2 0-15,-3-1 0 0,0 1 0 0,-2-4 0 16,-1 0 0-16,-3 0-320 0,-2 0 64 0,-1-2 16 16,-3 0-608-16,-4 1-128 15</inkml:trace>
  <inkml:trace contextRef="#ctx0" brushRef="#br1" timeOffset="5125.2">24847 8629 5407 0,'-8'-5'0'0,"1"1"224"0,1 2-64 0,3 0 16 0,0 4-176 0,2-2 0 0,0 0 0 16,-3-2 0-16,-1 2 0 0,-1-3 0 0,-3 1 0 0,2 1 0 0,0 1 192 0,3 0-32 0,0 0-16 0,1 0 0 0,2 0 1280 0,0 0 256 0,2-2 48 0,2 2 16 16,-1-1 528-16,1 1 96 0,0 0 32 0,2-3 0 0,-5 3-544 0,0 0-128 0,30-4 0 0,-14 2-16 0,1-2-368 0,3 2-80 0,4-2-16 0,0 2 0 15,3-1-608-15,2 2-128 0,1 1-32 0,-1-3 0 16,2 3-480-16,1 0 128 0,0 0-128 0,1-1 0 16,1 1 0-16,0 0 0 0,-3-2 0 0,-1 2 0 15,5 0 0-15,-2-3 0 0,2 3 0 0,2-1 0 0,0 1 0 0,3 0 192 16,-1 0-16-16,2 0-16 0,1 1 272 0,2-1 48 15,0 3 16-15,-2-1 0 0,-1-2-240 0,-3 4-32 16,-1-3-16-16,3 4 0 0,1-4 48 0,0 2 16 16,-3 0 0-16,0 0 0 0,-2-1-64 0,0 0-16 15,-3 0 0-15,-1-2 0 16,-1 3 96-16,-1-3 16 0,-2 0 0 0,-2 1 0 16,-1 1 16-16,0-2 0 0,2 1 0 0,-1 1 0 0,3 1-144 0,-2-3-32 0,2 4 0 15,1-4 0-15,0 0-144 0,1 3 0 0,2-3 0 16,-1 3 0-16,2-3 0 15,-3 3 0-15,-6-2 0 0,1 2 0 0,4-1 0 0,0 2 0 0,-1-2 0 16,1 2 0-16,-3 0 0 0,-1-1 0 0,2 2 0 0,-2-4 0 16,-2 4 0-16,0-3 160 0,-2 0-32 0,1-1-128 15,2 1 192-15,1-1-64 0,1 1 0 0,3-2-128 16,-1 0 192-16,0 0-64 0,3 0 0 0,2 0-128 16,3-5 128-16,1 4-128 0,0-3 0 0,2 2 0 15,1-2 0-15,-2 2 0 0,2-2 0 0,-2 2 0 16,-1-1 0-16,-2 2 0 0,-2 1 0 0,1 0 0 0,-7 0 0 15,1 0 0-15,-2 1 0 0,0 2 0 0,1-3 0 0,0 0 0 32,0 0 0-32,2 2 0 0,-1-2 192 0,-1-2-64 0,0 2 0 0,0-3-128 0,0 2 208 0,-2-3-64 15,1 2-16-15,-1-1 0 0,1 2-128 0,-1-1 0 16,-1 2 0-16,1-3 0 0,2 2 0 0,3-2 0 16,3 1 0-16,0 1 0 15,4-2 0-15,-1 1 0 0,-4 0 0 0,4 2 128 0,4 0-128 0,1 0 0 16,0 0 0-16,0 0 0 15,-1 0 0-15,0 4 0 0,-2-1 0 0,0 0 0 16,-2 0 0-16,0 1 0 0,0-2 0 0,-3-1 0 16,1 2 0-16,-3-3 288 0,-1 0-48 0,-1 0-16 0,-3 0-224 15,0 0 128-15,-2-3-128 0,-2 3 0 0,0 0 0 0,-1 0 0 16,1 0 0-16,0 0 0 16,1 0 160-16,0-1-160 0,1-1 160 0,-1 2-160 0,1-4 0 0,0 1 0 15,0 1 0-15,-2-2 0 16,2 2 0-16,1-2 0 0,-4 1-128 0,0 0 128 15,1 2 0-15,-5-2 0 0,-1 3 0 0,-2-2 0 0,-1 2 0 0,-4-2 0 0,-3 2 0 0,-2 0 0 16,-1 0 0-16,-2 0 0 0,0-2 0 0,-2 2 0 16,0 0 0-16,-2 0-128 0,2 0 128 0,-1 0 0 15,0-3 0-15,0 3 0 16,-1-1 0-16,2 1 0 0,0 0 0 0,0 0 0 0,0 0 0 0,0 0 0 0,0 0 0 0,0 0 0 31,0 0 0-31,-5-22 0 0,7 17 0 0,-2 1 176 16,1-2-32-16,-1 0 0 0,1 2-16 0,-1-2-128 15,0 2 192-15,-2-2-64 0,-1 2-128 0,-1 2 0 16,0-2 0-16,-3-2 0 0,0 4 0 0,-2-2 0 16,1-2 0-16,-4 2 0 0,1 1 0 0,0-3 0 15,-2 3 0-15,-1-4 0 0,2 2 0 0,-1 1 0 16,2 1 0-16,0-3 0 0,1 2 0 0,0-1 0 0,2 1 0 16,0 1 0-16,2-1 0 0,1 2 0 0,0-2 0 0,0-1 0 15,3 1 0-15,-1 1 0 0,2 3 0 0,1-3 0 16,1 1 0-16,0 2 0 0,2 0 0 0,1 0 0 15,1 2 0-15,0-2 0 0,1 3 0 0,2-3 0 16,1 3 0-16,2 0 0 0,0-2 0 0,0 4 0 16,3-1 0-16,2-2 0 0,0 3 0 0,1 0 0 15,2-1-224-15,0-1 80 0,-1 2 16 16,1-1 0-16,-2-1 128 0,-2 0-128 0,-2 3 128 0,1-2-128 16,-3 2 128-16,0-2 0 0,-1 1 0 0,-2 0 0 15,-1 1 0-15,-2 0 0 0,-1 0 0 0,-2 1 0 16,-2-1 0-16,0 2 0 0,-1 0 0 0,-3 1 0 15,0-3 0-15,0 1 0 0,-3 2 0 0,0-2 0 16,-3 2 0-16,0 0 0 0,-1 0 0 0,-1 1 0 16,-3-1 0-16,0 1 0 0,-2 0 0 0,-1 0 0 0,2 2 0 0,-1-6 0 15,0 4 0-15,-2-1 0 0,1-3 0 0,-2 0 0 16,0 0 0-16,-1 2-128 0,0-5-80 0,2 2-16 16,1-1 0-16,2 0-12592 15,3 1-2528-15</inkml:trace>
  <inkml:trace contextRef="#ctx0" brushRef="#br1" timeOffset="6860.79">26430 8623 24879 0,'-11'-7'2208'0,"2"2"-1760"0,3 2-448 0,2 2 0 16,2 1 512-16,-3-3 32 0,-6-1 0 0,-6-4 0 0,-6-2-992 0,-3-3-208 0,-1-1-48 0,0 0 0 0,-2-2 320 0,2 0 48 0,1 0 16 16,2-2 0-16,0 2 592 0,2 0 128 0,3 0 32 0,2 3 0 0,1-2 400 0,1 1 64 15,0-1 32-15,-1 3 0 16,1 2 112-16,-2 0 32 0,-2 4 0 0,-2-3 0 15,-1 6-672-15,-5-4-128 0,-3 4-16 0,-3 0-16 0,-3 2-240 0,-5 1 0 16,-1 0 0-16,-5 1 0 0,-2 2 0 0,-4 0 0 16,-1 4-128-16,-4-1 128 0,-4 6 0 0,-3 1-192 15,-3 0 192-15,0 6-160 0,4-1 160 0,0 5-192 16,4 2 192-16,1 8-192 0,3 4 192 0,1 4 0 16,2 6 0-16,3 4 0 15,4 9-128-15,4 3 128 0,5 4-128 0,7-1 128 16,8 4-576-16,4 6-16 0,9 10-16 0,6-2 0 0,8-1-880 15,7-5-176-15,8-5-48 0,7-7 0 0,9-9 96 16,8-10 16-16,5-5 0 16,7-5 0-16,1-5 1104 0,4-3 240 0,6-7 32 0,4-3 16 0,-2-7 208 0,6-2 256 0,6-8-48 0,-2-2-16 0,-1-6 592 15,-4-2 112-15,-2-6 32 0,-3-7 0 0,0-5-208 0,-3-2-32 32,-7-5-16-32,-2-4 0 0,-3-4-160 0,-3-3-48 15,-4-4 0-15,-5-3 0 0,-4-2-16 0,-5-3 0 16,-5-2 0-16,-5-5 0 0,-4 0 384 0,-5-3 80 15,-6 6 16-15,-5 0 0 0,-5 5-608 0,-6 2-128 0,-6 2-32 16,-6 0 0-16,-4 1 256 0,-5 4 48 0,-2 6 16 0,-2 1 0 16,-4 3-80-16,-6 1-16 0,-7 3 0 0,-6 1 0 15,-3 5-384-15,-6 4-256 0,-3 1 48 0,-4 5-14496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6:01:47.8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2583 17856 34095 0,'-5'2'3024'0,"0"0"-2416"0,3-2-480 0,2 0-128 0,1 0 416 0,0 0 64 0,0 0 16 16,2 4 0-16,4-2-1152 0,6 2-240 0,3 2-32 0,5-2-16 0,2 2 1536 0,5 0 304 0,4 3 64 0,1 1 16 0,4 2-160 0,3 0-48 15,4 5 0-15,3-1 0 0,4-3-448 0,-2 2-80 0,2-3-32 0,0-4 0 16,-2 0 144-16,1-1 32 0,-3-4 0 0,-2-3 0 16,1 0-384-16,0-3 128 0,1-4-128 0,2 1 0 15,2-2 0-15,1-2-128 0,-1-4 0 0,-5 5 0 0,-1-4 128 16,4-2 0-16,1-1 0 0,2 0 0 0,-2-3 0 0,-2 1 0 16,-4-2 192-16,0-1-64 0,0 1-128 0,-2-2 144 15,-2 0-144-15,-3 3 160 0,-5-1 16 0,-5-1 0 16,-3 5 0-16,-5-2 0 0,-2 2 16 0,-4 0 16 15,-2 1 0-15,-2 1 0 0,-3-2 48 0,0 4 0 16,-2-1 0-16,0 3 0 0,1 1 144 0,-3-3 48 16,2 1 0-16,0-1 0 0,-2-3-64 0,-1 1 0 15,2-2 0-15,-2 0 0 0,-1 1-384 0,0-4 0 0,0 0 0 16,-1-3 0-16,0 0 0 0,-1-3 192 0,1-1-64 16,1-3 0-16,0 1 64 0,0-3 16 0,0-1 0 0,-1-3 0 15,1 3-48-15,0-5-16 0,-1-1 0 0,1-6 0 16,-2 0-144-16,1-1 0 0,0-2 144 0,1 0-144 15,1 2 128-15,2-6-128 16,2 4 160-16,-1 0-160 0,4-1 144 0,-1 2-144 16,3 4 128-16,-1 1-128 0,1 5 0 0,-2 8-256 15,1 3 48-15,-2 4 0 0,1 8 48 0,-3 0 16 0,-1 4 0 0,-2 5 0 16,-1 4 144-16,-2 0 0 0,0 3 0 16,-2 1 0-16,0 2 0 0,-2 0-128 0,-2 1 128 15,1-4 0-15,-1 3 0 0,-1 1 144 0,-1-1 0 0,-1 0 0 0,-1 0 64 16,-2-2 16-16,1-2 0 0,1 4 0 0,-2-2-80 15,2 0-16-15,-1 2 0 0,-2 0 0 0,1 3-128 16,-3 3 0-16,-2 4 0 0,0 0-176 0,-1 3 176 0,-2 7 0 16,0 0 0-16,-4 7-128 0,-1 7 0 0,0 1 0 31,2 2 0-31,-1-2 0 0,1-3 0 0,2-3 0 0,2-3 0 0,2-6 0 0,4-5 128 0,2-1 0 16,2-5 0-1,3-3 0-15,2-5 0 0,1-1 0 0,3-3 0 0,1-3 0 0,0 0 0 0,1-3 0 16,1-4 0-16,2-5 0 15,0-3-128-15,1-4 0 0,0 0 0 0,1-7 0 0,1-3 128 0,2-2-160 0,0-1 160 0,-2-3-160 16,2 1 160 0,-2-1 0-16,-1-3 0 0,0 1-128 0,1 2 288 0,0 1 64 0,2-1 16 0,1 3 0 15,3 3-240-15,1 3-192 16,2 4 48-16,1 4 0 0,1 5 144 0,-1 3 0 0,1 7-144 0,1 0 144 16,-2 6 0-16,1 0 0 15,0 5 0-15,-1 3 0 0,0 0 0 0,-4 1-176 0,-2 1 176 0,3 3-128 0,2 5 128 31,1 2 0-31,4 6 0 0,3 2 0 0,2 0 256 16,2-2 96-16,1 0 16 0,0-1 0 0,1-1 240 16,-2-1 48-16,1-1 16 0,-2-3 0 0,-1-2-448 0,0-1-96 15,0-1 0-15,-3-5-128 0,1-1 0 0,-4-2-304 16,-1 2 48-16,-2-2-22208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15:36.0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14480 39615 0,'-32'-2'3520'0,"5"2"-2816"0,9 0-560 15,10 0-144-15,-1 0 464 0,-6 0 64 0,-11 2 16 0,-10-2 0 0,-7 0-672 0,5-2-144 0,16 2-32 0,19-4 0 32,19-2-368-32,21 0-80 0,18-7-16 0,15 0 0 0,13-6 448 0,18 1 64 15,18-2 32-15,15 1 0 0,7 1 224 0,11-1 0 16,13 6 0-16,5 0 0 0,2-1 0 0,6 1 0 16,7 2 0-16,4 0 0 0,4 1 432 0,-2 0 16 15,-3 4 16-15,-3-1 0 0,1 4-80 0,3 1-32 16,3 0 0-16,3 0 0 0,5 2 128 0,3 0 32 0,2 0 0 15,4-3 0-15,4 3 0 0,-2 0 16 0,2 3 0 0,6-3 0 16,4 2-528-16,2 0 0 0,2-2 0 16,9 2 0-16,8-1 0 0,-2 2 0 0,-1 0 0 0,-8 2 0 15,-6-1 0-15,-8 2-144 0,-5 0-16 0,-10 1 0 32,-7 5-416-32,-15-2-96 0,-13 4-16 15,-14 0 0-15,-13 2-656 0,-21-2-128 0,-17-3-16 0,-13 2-9648 16,-10 3-1936-16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3T15:06:48.9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2152 14399 32255 0,'-7'0'2864'0,"1"-3"-2288"0,4 2-576 0,1 1 0 31,1 0-688-31,-2 0-240 0,0 0-48 0,-4 1-16 16,-3 2-2112-16,0-3-416 0,2 2-96 0,1-1-16 15,2 2 2624-15,2-3 528 0,-1 2 96 0,1 0 32 0,0 0 1360 0,1 2 272 0,1-2 48 0,0 2 16 0,0 0 2800 16,3 1 560-16,-1-2 112 0,3 0 32 16,2 1-2656-16,3-1-528 0,3-3-96 0,0 0-32 0,3 0-1056 0,3-2-224 15,2-2-32-15,2 0-16 0,3 1-208 0,2-2 0 16,1 3-144-16,3 0 144 0,3 2-208 0,2 0 48 15,3 2 16-15,-1 0 0 0,3 3 144 0,2 1 0 16,3 1 0-16,-2-1 0 0,-1 3 0 0,3 1 0 16,1 0 0-16,0-1 0 0,-2 0 0 0,5-1 256 15,3 3-48-15,4-1 0 0,1-3 80 0,3-2 16 16,1-1 0-16,4-8 0 0,6-1-48 0,2-2 0 16,3-3 0-16,-1 1 0 0,-2 3-112 0,0-1-16 15,1 1-128-15,0 1 192 0,-2 1 32 0,-4 1 0 0,1 2 0 16,-3-1 0-16,1 2-96 0,-2 2-128 0,0 4 176 15,-1 1-176-15,-1 2 0 0,-1-2 0 0,0 3 0 0,2-2 0 16,-1 2 192-16,6-6-64 0,3-1 0 0,-1-3-128 16,-2-1 256-16,-3-5-64 15,0-3-16-15,-2 0 0 0,2-4 64 0,4-3 16 0,5 0 0 0,-2-3 0 16,-2 3 0-16,-1 2 0 0,0 0 0 0,3 2 0 16,4 5 64-16,-2 0 32 0,-3 5 0 0,-2-2 0 15,-1 1 48-15,2 1 16 0,2 4 0 16,-1 2 0-16,1 5-416 0,1-3 0 0,0 4 0 0,2-2 0 0,-1 2 0 15,2 0 0-15,4 3-144 0,-3-6 144 0,-3-1-352 16,1-3 32-16,5-1 16 0,-5-4 0 0,-2-1 48 0,-2-1 16 16,-3-2 0-16,-3 3 0 0,-1-1 464 0,1-1 96 15,3 4 0-15,0 1 16 0,-2 0 400 0,-2 3 80 16,-4 0 16-16,1-3 0 0,-1 1-224 0,-2 2-32 16,-2 0-16-16,2 0 0 0,-4 3-560 0,-4 0 0 15,-4-2 0-15,-3-2 0 0,-5 2 0 0,-5-4-256 16,-3 1 32-16,-2-2 0 15,-5 1-592 1,-2-2-112-16,-5 0-32 0,-1-3 0 0,-3 2-272 0,-3-4-64 0,-3 1-16 0,-3-4-13216 0,-4-6-2624 16</inkml:trace>
  <inkml:trace contextRef="#ctx0" brushRef="#br0" timeOffset="3846.62">3517 2421 33167 0,'-27'-1'2944'0,"3"-2"-2352"0,7 3-464 0,7 0-128 15,1-2-400-15,-8 1-112 0,-18-2 0 0,-23-3-16 0,-17-4 96 16,-8-2 32-16,2-1 0 0,5 0 0 0,3 2 400 0,4 0 0 16,1 2 0-16,1-1 0 0,3 4-384 0,-1 2 0 15,1 2 0-15,3-1 0 0,2 6 576 0,1 0 112 16,1 4 16-16,1-4 16 0,1 3 752 0,0 3 160 15,3-3 32-15,-1 0 0 0,0-2-960 0,4 0-176 0,4-2-144 16,2 1 192-16,3-3-192 0,1 0 0 0,3 0 0 16,1 0 0-16,4 0 0 0,2 0 0 15,-1 0 0-15,1 1 0 0,2 1 384 0,1 5 64 16,2-4 0-16,2 4 0 0,1 1 272 0,3 0 64 0,2 2 16 16,1 1 0-16,1 2-368 0,1 0-80 0,0 5-16 0,0-2 0 15,2 4-128-15,-2 2-16 0,2 3-16 0,0 0 0 16,1 1-176-16,-1 2 0 0,1 4 0 0,2 3 128 15,-1 2-128-15,3 1 0 0,-1 3 0 0,3-2 0 0,0 1 0 16,3-1 0-16,-1 4 0 0,2 3 0 0,0-1 0 16,3 1 0-16,1 7 0 0,-1 7 0 0,3 7 0 15,1-4 0-15,0-9 0 0,-1 5 0 0,3 2 0 0,1 4 0 16,0 8 0-16,0 0 0 0,1 3 0 0,-1-3 0 16,-2 2 0-16,1 2 0 0,-3-2 0 0,0 11 240 15,-1 3-64-15,-1 0-16 0,-2 2-160 0,1 4 160 16,-2 8-160-16,0-4 160 15,1-1-160-15,-1-6 0 0,1-7 0 0,1 6 0 0,2 8 0 0,0-1 0 16,2-7 0-16,2 2 0 0,1 3 0 16,-2 6 0-16,2-1 0 0,0 1 0 0,1-1 0 0,-2 5 0 0,-2 6 0 15,1-1 0-15,-3-7 0 0,-3 3 0 0,-1 7 0 16,-2 0 0-16,0-4 0 0,-3 1 0 0,-1 3 0 0,-2 4 0 16,-2 4 0-16,-1-8 0 0,2-13 0 0,-1 3 0 15,-1 0 0-15,1 1 0 0,2-7 0 0,1 3 0 16,0 3 0-16,2-1 0 0,3-3 0 0,1-5 0 15,0-10 0-15,2 10 0 0,1 9 0 0,2 1 0 16,-1 2 176-16,0-3 0 0,0 3 0 0,-3-4 0 16,2-3-176-16,-3-1 128 0,-2 4-128 0,0 2 128 15,-3 2-128-15,-1-2 0 0,-3 2 0 0,-2-2 0 0,-3-1 0 0,0-5 0 32,-1-3 0-32,-1-1 0 0,0 7 0 0,2-11 0 0,2-5 0 0,0-7 0 0,4-6 0 0,2 2 0 15,2 4 0-15,1-2 0 0,1 1 0 0,1-1 0 16,1-2 0-16,0 0 0 0,1 5 0 0,0-5 0 15,2 2 0-15,-1-4 0 0,-1-2 0 0,1-4 0 16,-1-10 0-16,-1 6 0 0,0 1 0 0,0 2 0 16,-1-3 0-16,-3-5 0 0,1-1 0 15,0-4 0-15,-3 2 0 0,-1-5 0 16,1 0 0-16,0-3 0 0,0-2 0 0,1-1 0 16,1-3 0-16,0-7 0 0,3-5 0 0,1-1 0 0,0-2 0 15,0-1 0-15,1-3 0 0,1 0 0 0,-1 1 0 0,1-1 0 16,1 0 0-16,-1-1 0 0,1 1 0 0,-2-2 0 0,0-1 128 15,1-1-128-15,-2 6 128 0,0 0-128 16,-3 1 192-16,1 4-64 0,-2 0-128 0,-2 5 0 0,1 0 0 0,-4 0 0 16,0-3 0-16,0 0 0 0,-1-3 0 0,-1-2 0 15,1-5 0-15,0-1 0 0,1-4 0 0,2-4 0 16,0-4 0-16,4 0 0 0,-1-5 0 0,0 0 0 16,3-3 272-16,1 0 32 0,0-2 0 0,0 1 0 0,0 1 144 15,1-3 48-15,1 3 0 0,-2 0 0 0,2-2-208 16,1 1-32-1,-3 1-16-15,0 0 0 0,0 0-240 0,0 0 128 0,25 0-128 0,-16 1 0 16,2 4 0-16,3-2 0 0,-2 1 0 0,2 1 0 0,2-1 0 16,0-3 0-16,4 4 0 0,0-5 0 0,-1 0 0 15,2 0 0-15,4-5 144 0,0 0-144 0,0-1 0 0,-1-3 128 16,4-1-128-16,-3 2 0 0,-1 2 192 0,2-2-64 16,1 2 0-16,0 0 0 15,2 0-128-15,-2 2 0 0,1 4 0 0,2 0 0 0,1 1 0 0,1 4 0 16,-1-1 0-16,0 2 0 15,0 1 0-15,2 2 0 0,2 1 0 0,-3 0 0 0,-3-2 0 0,-1 1 0 0,3-3 0 16,0 4 0-16,-3-4 0 0,-3 1 0 16,-2 0 0-16,-3-3 0 0,0 2 0 0,-3-1 0 0,2-2 0 0,-3 0 0 15,-1 1 0-15,-3-3 0 16,-1 1 0-16,0-2 0 16,-1 0 0-16,-1-2 0 0,-2 1 0 0,-2-3 0 0,-1 1 0 0,-1 0 0 0,-1-3 0 15,-2-1 0-15,0-2 336 0,-4-3 48 0,2 0 0 0,-3-2 0 16,-1 0 0-16,-3-4 0 0,0 0 0 0,-1-3 0 15,-1 1-208-15,-1-2-48 0,-2 2 0 0,0-1 0 32,-1 1-128-32,0 2 0 0,1 1 0 0,-1-1 0 0,3-1-160 15,1 3 160-15,0 0-208 0,1 0 80 0,0-2-48 0,0-1 0 16,3 3 0-16,-1 2 0 0,2 2 32 0,0-3 0 16,0 2 0-16,0-4 0 0,1 5 144 0,-2 2 0 15,2 2 0-15,2-1 0 0,-1 1 0 0,0 2-128 16,2 3 128-16,-1 0 0 0,2 1-288 0,1 2 32 15,0 2 0-15,3-2 0 16,0 4-144-16,4 2-32 0,1 3 0 0,2 3 0 0,2-1 64 0,1 0 16 16,-1 2 0-16,2 3 0 0,2 0 192 0,0 2 160 15,1 2-208-15,-1-1 80 0,-1-1 128 0,-2-4 0 16,-1-2 0-16,-1 1 0 0,-1-1 0 0,0-5 0 0,-2 2 0 16,1 1 0-16,0-1 0 0,-1 0 0 0,1-1 0 15,-2 1 0-15,2-3 0 0,-3 1 144 0,2-1-144 0,-1 3 160 16,1-3-160-16,-2 2 0 0,0 0 0 0,0 1 0 15,-2 1 0-15,-2-3 0 0,1 4 0 0,-3-1 0 16,-1 3 304-16,-3 0-32 0,-2 3 0 0,-3 0 0 16,-3 3-32-16,-4 2-16 0,-1-1 0 0,-2-1 0 15,-1 5 64-15,-7-1 16 0,-4 6 0 0,-4 2 0 16,-1 1-48-16,-3 3 0 0,-2 5 0 0,-1 1 0 16,-1 0-16-16,-2 0-16 0,3 1 0 0,0-1 0 15,4-1-224-15,6-7 176 0,4-7-176 0,0 1 160 16,-1-1-464-16,5-8-80 0,4-5-32 0,4-7-21568 15</inkml:trace>
  <inkml:trace contextRef="#ctx0" brushRef="#br0" timeOffset="6511.42">4670 1666 37775 0,'-1'-4'3360'0,"0"1"-2688"0,1 2-544 0,0 2-128 0,0 2 784 0,0-1 128 16,1 0 32-16,-1 4 0 16,1 4-736-16,1 8-208 0,-1 8 0 0,1 8 128 0,0 4-128 0,-1 4 0 15,0 4 0-15,0 2 0 0,2 3 0 0,1 5 0 0,0 4 0 0,3 0 0 16,-1 5 0-16,1 0 0 0,1-2 0 0,-2-6 0 16,-1-4 0-16,0-2 0 0,-2 3 0 0,1-4 0 15,-1-4 0-15,-2-5 0 0,0-7 0 0,2-8 0 16,-2-1 0-16,1-10 0 0,1-2 128 0,0-7-128 15,1-3 224-15,0-6-32 0,2-3 0 0,0-6 0 16,2-4 0-16,0-4-16 16,3-8 0-16,1-6 0 0,0-5-176 0,2-5 0 0,-1-4 0 0,3-1 0 0,0 0-256 15,4 5-96 1,0 9-16-16,-2 11 0 0,1 10 112 0,-3 9 0 16,-2 10 16-16,-3 9 0 0,0 4 240 0,-4 7 240 0,0 1-48 0,-4 2-16 15,2 2 224-15,-1 1 48 16,1 0 16-16,0-2 0 0,1-4-304 0,1-4-160 0,3-1 160 0,0-8-160 15,3 1 0-15,0-6 0 0,1-2 0 0,-1-1 0 16,1-4 256-16,0-4-32 0,3-5-16 0,1 0 0 0,1-8 96 0,-2 3 16 16,-1-2 0-16,0-4 0 0,0-1 48 0,1-4 16 15,0-5 0-15,-1-7 0 0,-1-5 80 0,-2-5 32 16,-1-4 0-16,-3-3 0 0,-1 3 128 16,-2-8 16-16,-1-7 16 15,0-4 0-15,-1 1-416 0,-3 0-96 0,1 2-16 0,-2 4 0 0,-1 8-128 0,0 2 0 0,-2 5 0 0,-2 2 0 31,0 8-176-31,-2 6-64 0,-2 7-16 0,1 3 0 32,-1 8-400-32,0 2-96 0,1 5-16 0,0 4 0 0,2 3-608 15,1 5-128-15,2 6-32 0,1-1 0 0</inkml:trace>
  <inkml:trace contextRef="#ctx0" brushRef="#br0" timeOffset="7021.55">5545 2569 34095 0,'-8'-2'3024'0,"2"1"-2416"0,5 1-480 0,2 0-128 0,0 0 656 0,1-3 112 16,-1 1 32-16,-1 1 0 16,1-3-1600-16,3-2-320 0,2 3-64 0,3 0-16 0,0 0 1872 0,3 1 368 0,0 2 80 0,2-2 16 15,0 2-272-15,2 0-48 0,3 0-16 16,0-2 0-16,-5 1-544 0,3-2-128 0,0-1 0 0,1 2-128 16,2-4 0-16,1-3 0 0,0 2 0 0,0-3 0 15,0-5 0-15,0 1 0 0,2-4 0 0,0-1 0 16,3-7-384-1,1-2-176-15,0-3-32 0,-3-5-16 0,-3 1-784 0,-4 5-144 0,-4-3-48 0,-2 2 0 16,-4-3 688-16,-4 2 144 0,-5 3 32 0,-3 3 0 0,-6 8 720 0,-2 3 0 16,-5 7 240-16,-1 2-64 0,-5 6 1552 0,-3 6 320 15,-4 2 64-15,1 4 16 0,1 4-1104 0,-4 5-208 16,0 8-48-16,-2 5-16 0,3 2-352 0,4 1-64 16,3-2-16-16,5 1 0 0,6-1 80 0,4-1 16 15,5-2 0-15,2 2 0 0,3-6-288 0,1 4-128 16,3 4 128-16,1 1-128 0,0-2 0 0,1 2 0 15,2 7 0-15,-1 1 0 0,2 2 0 0,-2-1 0 16,3 1 0-16,-1-3 0 0,3-3-256 16,0-4-48-16,6-2 0 0,2-7 0 15,3-4-1248-15,8-3-256 0</inkml:trace>
  <inkml:trace contextRef="#ctx0" brushRef="#br0" timeOffset="7664.96">7851 2215 44223 0,'-11'-7'1968'0,"1"2"400"0,0 0-1904 16,4 3-464-16,2 0 0 0,0 0 0 0,1 2-496 0,-5 0-192 0,-5 0-32 0,-7 0-16 16,-9 2-1216-16,-5 6-240 0,-5 5-48 0,-3 0-16 0,-1 8 848 15,1 1 160-15,1 4 32 0,7 0 16 0,4 2 720 0,4-2 144 0,5 2 16 0,4-2 16 16,4-1 944-16,3 3 192 0,4-2 48 0,4 5 0 16,2-3 688-16,2 1 144 0,3-4 16 0,3-2 16 0,1-2-656 15,4-2-144-15,0-6-32 0,2 0 0 0,1-5-528 16,3-4-96-16,-1-4-32 0,2-4 0 0,0-4-112 0,-1-2-16 15,2-6-128-15,-2 0 192 0,-1-2-192 0,-1 1 0 32,-1-4 0-32,1-1 0 0,1-1 144 0,-1-2-144 15,-1-4 128-15,0-2-128 0,-2 3 352 0,-3-7-16 16,-2 5 0-16,-3-1 0 0,-1 3-32 0,0 3-16 0,-3 9 0 16,1 6 0-16,-3 7-32 0,-2 6-16 0,0 7 0 15,-4 9 0-15,-1 6 128 0,-1 3 16 0,0 8 16 0,1-2 0 16,1 1-112-16,0 2-32 0,1 5 0 0,2 2 0 15,2-2-48-15,3-2-16 0,3-5 0 0,3-3 0 0,0-3-192 16,4-5 0-16,-1-4 0 0,1-5 0 0,3-3-320 16,-1-2-64-16,2-4-16 0,0-4 0 15,1-4-704-15,2 0-144 0,-1-8-32 0,3-6-18352 0</inkml:trace>
  <inkml:trace contextRef="#ctx0" brushRef="#br0" timeOffset="8018.45">8378 2466 42383 0,'-10'18'3776'0,"2"-3"-3024"0,5-4-608 0,1-2-144 15,2-6-1200-15,-1 6-272 0,-4 10-48 0,-2 9-16 16,-4 8-128-16,-2 1-16 0,3-1-16 0,2-9 0 0,3-5 1392 0,2-8 304 15,3-4 0-15,2-5 0 0,0-4 736 0,0-1 96 16,2-1 0-16,-1-2 16 0,-1 0 624 0,1-1 112 16,-1-2 16-16,-1 0 16 0,-1-3-384 0,0-5-80 15,-1 0 0-15,0-9-16 0,-2-3-48 0,1-5-16 0,-1-1 0 16,1-6 0-16,-1-3-624 0,2 0-128 0,2-3-32 16,1 5 0-16,0 2-288 0,2 5 0 0,0 5-128 0,1 3 128 15,-2 6-128-15,2-1 128 0,3 3 0 0,-2 1-144 16,2 2 144-16,1 3 0 0,2-2 0 0,-1 2 0 15,3 1-240-15,-1 2-16 0,0 0 0 16,3 1 0-16,-1 0 112 0,3-4 16 0,5 2 0 0,5-1 0 16,4 1-768-16,4 0-160 15</inkml:trace>
  <inkml:trace contextRef="#ctx0" brushRef="#br0" timeOffset="8395.41">9191 2499 42383 0,'2'0'3776'0,"-1"0"-3024"15,0 1-608-15,1-1-144 0,1 0 1088 0,-1 0 176 16,3-1 32-16,0 1 16 16,4-2-1536-16,3-5-304 0,2 1-64 0,1-3-16 0,0-2 224 0,-2-1 32 15,1-4 16-15,-2 0 0 16,1-3-96-16,-2-2-16 0,0-1 0 0,-1-1 0 0,-2-2 80 0,0 0 16 0,-3-1 0 15,0 1 0-15,-4-3 352 0,-1-1 0 16,-3 1 0-16,-3 3 0 0,-1 6 128 0,-4 4 0 0,0 7 0 0,-6 5 0 16,-4 6 144-16,-5 7 32 15,-6 5 0-15,-4 7 0 0,-3 4 32 0,-2 3 16 16,0 5 0-16,1-2 0 0,1 6-64 0,3-4-16 16,5-2 0-16,7-1 0 0,6-5 144 0,5 3 32 15,4-5 0-15,5 5 0 0,4 3-240 0,5 3-32 0,4 0-16 16,1 5 0-16,3 2-160 0,2 1 0 0,1-1 0 0,2-3 0 15,-1-2 0-15,2-1 0 0,0-3 0 0,2-3 0 16,3 1-320-16,2-7-112 0,2-4-16 0,2-5 0 16,2-5-656-16,3-9-144 0,3-2-32 0,4-9-17584 15</inkml:trace>
  <inkml:trace contextRef="#ctx0" brushRef="#br0" timeOffset="9234.68">11120 2480 37775 0,'-3'-12'3360'0,"1"0"-2688"0,4 4-544 0,-1 3-128 16,1 2-1024-16,0-4-256 0,-1-6-32 0,0-8-16 16,1-5-208-16,-2 1-64 15,-2 3 0-15,-3 7 0 0,-1 4 2000 0,-3 5 400 0,-1 1 80 0,-2 4 16 0,-2 1 576 0,0 0 112 16,-1 1 16-16,-1 4 16 0,-2-2-704 0,-3 6-144 15,-1 1-16-15,-1 2-16 0,-1 2-352 0,2 1-64 16,2 1 0-16,-5 4-16 0,-6 8-496 0,-3 7-80 0,-1 2-32 0,2-1 0 16,4 1-48-16,5-3-16 15,3 2 0-15,4-1 0 0,6-3 368 0,4-1 0 0,4-3 160 0,5-2-160 0,4 2 448 16,4-4-32-16,3-4 0 0,5-1 0 16,0-7-128-16,4-5-32 0,6 0 0 0,-1-7 0 0,-1 0-256 0,5-7 0 15,5-2 0-15,1-4-144 16,2-3-16-16,0-4 0 15,0-1 0-15,-2-3 0 0,-2 0 160 0,-3-4 0 16,0-3 0-16,-2 0 0 0,-5 5 256 0,-3-3 0 0,-5 3-16 0,-3-2 0 0,-2 3-64 0,-4-3-16 16,-2-1 0-16,-4 1 0 0,-2 2-160 0,-2 4-144 31,-2 7 144-31,-3 5-208 0,-3 7-112 0,-3 8-32 16,-1 3 0-16,-1 7 0 0,0 1 352 0,0 2 0 15,0 5 160-15,2 3-160 0,-1-1 384 0,2 4-16 16,2-2-16-16,1 3 0 0,2 3-224 0,0 1-128 0,5 3 128 15,0 3-128-15,3 1 0 0,1 4 0 0,2-3 0 16,0 1 128-16,1-2-128 0,0 3 0 0,-2 3 128 0,1 2-128 16,0 8 0-16,-3 2 0 0,-1 4 0 0,-3-2 0 15,-2-3 0-15,-3-5 0 0,-2-4 0 0,-5 2 0 16,-2 0 128-16,-4-4 16 0,-2-3 0 0,-1-3 0 16,-2 1 528-16,-1-7 96 0,1-7 32 0,0-3 0 15,-2-3-96-15,0-2-32 0,-3-5 0 0,-2-2 0 16,-2-4-672-16,-7-5 0 0,-6-8 0 0,-5-5 0 15,-5-7-832 1,-4-3-128-16,-3-10-48 0,2-2-18928 0</inkml:trace>
  <inkml:trace contextRef="#ctx0" brushRef="#br0" timeOffset="9515.76">11734 2348 50687 0,'-3'29'2240'0,"1"-7"464"0,0 3-2160 0,4-7-544 16,1-4 0-16,1-6 0 15,2 6-928-15,3 11-288 0,3 16-64 0,4 9-16 0,3 5 720 0,-3-2 160 0,-2-6 32 0,-4-8 0 16,-3-5-112 0,-3-12-16-16,-3-2 0 0,0-8 0 0,-2-3-688 0,1-5-144 15,-1-2-16-15,-1-4-16288 0</inkml:trace>
  <inkml:trace contextRef="#ctx0" brushRef="#br0" timeOffset="9676.44">11821 1777 46079 0,'-6'-1'4096'0,"0"-3"-3280"15,2 4-656-15,3-3-160 0,2 3 320 0,1-2 16 16,-4-2 16-16,1 1-14224 16,1-7-2832-16</inkml:trace>
  <inkml:trace contextRef="#ctx0" brushRef="#br0" timeOffset="9993.09">12200 2310 50687 0,'-3'12'2240'0,"1"-4"464"0,-1 4-2160 0,2-6-544 0,1 0 0 0,3 0 0 31,-1 2-1536-31,2 7-432 0,2 7-80 0,1 9 0 0,1 7 736 0,2 1 160 15,-3-1 16-15,2-1 16 0,-1-5 864 0,0-1 256 0,1-1 0 0,-1-3 0 0,2-5 0 0,-1-2 0 16,-1-4 0-16,1-1 0 16,0-5 272-16,-2-2 80 0,1-4 16 0,-1-1 0 0,0-2 304 0,1-2 64 15,0-4 16-15,1-1 0 0,0-2 16 0,1-4 0 16,1-3 0-16,0-2 0 0,1-6-320 0,2-5-48 16,1-9-16-16,2-5 0 0,2-2-384 0,-2-6-320 15,3-7 48-15,1-6 16 16,0-1-144-16,0 0-32 0,0 9 0 0,-1 7 0 15,-1 4-16-15,-1 10-16 0,-2 10 0 0,-3 6 0 0,-4 5 144 0,-4 6 16 16,-1 4 16-16,-3 3 0 0,-1 0-16 0,0 7 0 0</inkml:trace>
  <inkml:trace contextRef="#ctx0" brushRef="#br0" timeOffset="10399.99">13267 2452 46991 0,'-1'6'4176'0,"-1"-2"-3344"0,4-4-656 0,0 0-176 16,1-3 832-16,3 2 144 0,4-1 32 0,5-1 0 15,7 0-2160-15,5-5-416 0,8-3-96 0,-2-3 0 16,2-2 288-16,-2-2 64 0,-3-7 16 0,-3 2 0 16,-6-2-1552-16,-5 3-304 0,-5-1-64 0,-3 2-16 15,-5 3 1008-15,-3 0 208 0,-5 2 32 0,-3-1 16 0,-6 1 4608 0,-3 2 928 16,-4-2 176-16,-4 4 32 0,-1-3-1632 0,-5 3-336 15,-3 4-64-15,-5 2-16 0,2 6-1264 0,1 3-256 16,2 6-48-16,1 4-16 0,3 0-272 0,2 6-64 16,2 1-16-16,3 4 0 0,3 2 208 0,0 5-192 0,3 4 192 15,2 2-192-15,2 1 192 0,1-3 0 0,4 0 0 16,2-1 0 0,-1 2 576-16,2 2 48 0,2 3 16 0,-1 0 0 0,3 0 64 0,1-3 0 0,2 1 16 0,3-2 0 15,5-3-432-15,2-2-96 16,5-3 0-16,1-3-16 0,3-4-176 0,4-3 128 0,1-4-128 0,2-3 128 31,1-6-464-31,0-2-112 0,4-4 0 0,-1-4-16 16,0-2-192-16,-1-5-48 15,0-2 0-15,-3 0 0 0,1-3-640 0,-3-3-144 0,-3-3-32 0,-1-4-15696 16</inkml:trace>
  <inkml:trace contextRef="#ctx0" brushRef="#br0" timeOffset="11756.26">15540 2249 24879 0,'-1'-2'2208'0,"-1"-2"-1760"16,1 2-448-16,0-2 0 0,1 4 896 0,-1-3 80 0,-1 0 32 0,-1-4 0 15,-2-2-1008-15,-2-3 0 0,0 1 0 0,-2 3-208 16,0 1 704-16,-1-1 144 0,-2 3 16 0,-1 0 16 16,1 1 336-16,-3 2 64 0,0 2 16 0,-2 2 0 15,-1 1-192-15,0 0-16 0,-1 4-16 0,-2-1 0 16,1 0-688-16,1 1-176 0,-1 2 0 0,1 1 0 15,2-1 0-15,0 0 0 0,2-1 0 0,2 1 0 0,2-3 0 16,3-3 240-16,-1 2-64 0,3-1-16 0,0 0 288 16,1-2 48-16,0 2 16 0,0-2 0 0,1 0-192 15,-2 0-16-15,1 4-16 0,-3 1 0 16,1 0-128-16,-2 2-32 0,1 1 0 0,-1-1 0 0,-1 3-128 0,2-3 0 16,-2 1 0-16,1-1 0 0,2 1 0 0,-1-4 0 15,3 0 0-15,1-2 0 0,2-2 0 16,1 0 0-16,0 0 0 0,1-2 0 0,1 0 0 0,0-2 0 15,0 0 0-15,-1 2 128 0,1 0 64 0,1-2 16 0,-1 2 0 0,-1 0 0 16,1 0-16-16,-1 0 0 0,0 0 0 0,0 0 0 16,0 0 32-16,0 0 0 0,0 0 0 0,-7 22 0 15,4-16-224-15,0 2 0 0,-1 0 0 0,0 1 0 16,0 1 0-16,0 0 0 0,0-1 0 16,0 0 0-16,2-2 0 0,-1-1 0 0,1 0 0 0,0-2 0 15,1-3 0-15,0 1 0 0,0 1 0 0,1-3 0 16,-1 0 0-16,1 0 0 0,-2 0 0 0,2-3 0 15,-1 2 144-15,1 1-16 16,0 0 0-16,0 0 0 0,0 0 0 0,-1-21 0 0,2 11 0 0,2-2 0 31,1-4-608-31,5-3-128 0</inkml:trace>
  <inkml:trace contextRef="#ctx0" brushRef="#br0" timeOffset="12399.19">14093 2200 40543 0,'-11'2'1792'0,"1"-4"384"0,0 0-1744 0,3 2-432 0,3 0 0 0,1 0 0 15,1 0 128-15,-3 0-128 16,-2 2 0-16,-3-2 128 0,0 2-1328 0,0-2-272 0,3 4-48 0,-1-4-16 16,3 4 1408-16,0 1 256 15,2 1 64-15,-1 0 16 0,1 5-208 0,-2 4 0 0,3 7 0 0,-3 3 0 16,-1 5 128-16,1 0-128 0,-1 3 176 0,-1 4-176 0,-1 7 608 0,-1 7 16 15,-1 3 0-15,0 3 0 16,0 0-64-16,1-4-16 0,-1-2 0 0,1-8 0 16,2-4-336-16,0-7-64 0,2-4-16 0,3-6 0 15,0-3 80-15,-1-7 16 0,2-4 0 0,2-3 0 0,-1-2 96 0,0-5 32 16,0-2 0 0,1-2 0-16,2-6 80 0,-2-4 16 0,3-9 0 0,-2-4 0 0,2-6-288 0,-3-6-160 15,0-4 192-15,-1 1-192 0,-1-3 0 0,-1-8-304 16,-3 0 48-16,-1-6 0 0,-2 1 256 0,2 0-160 15,1 9 160-15,1 8-128 16,4 11 128-16,-1 7 0 0,2 14-144 0,-2 3 144 0,1 5 0 0,1 3 0 0,3 3 0 0,1 3 128 16,5 1 0-16,2 4 0 0,4 2 0 0,3 0 0 15,2 2-128-15,1 2 0 0,-1 2 0 0,0-1 0 16,-4 2 0 0,0-1 0-16,-3 2 0 0,1 5 0 15,1 5 0-15,-1 2 0 0,0 4 0 0,-1 4 0 16,-1 0 0-16,1 3 0 0,1 1 0 0,-2-1 0 15,2 1 192-15,0-2-32 0,0-2-16 0,-2-9 0 0,0 0-16 16,-1 0-128-16,-1-1 192 0,0-5-64 0,-1-1-128 0,-2-4 0 16,-2-1 0-16,-1-2 0 15,0-5-528-15,-2-3-96 0,1-3-16 0,2-4-18832 16</inkml:trace>
  <inkml:trace contextRef="#ctx0" brushRef="#br0" timeOffset="13229.24">15600 2222 29487 0,'-7'-1'2624'0,"1"-2"-2112"0,3 3-512 0,3-2 0 0,0 2 0 0,-1-1 0 0,-3-2-160 0,-3 1 160 31,-3-2-1280-31,-5 0-144 0,0-1-32 0,-1 2 0 0,-1 1 992 0,-3 0 192 0,-1 2 32 0,-4 2 16 31,-1 2-160-31,-3 2-16 0,-3 4-16 0,-2 0 0 0,-2 2 160 0,0 1 16 0,-2 0 16 0,4 2 0 16,0-2 2080-16,4-1 432 0,6 2 80 0,1-2 0 15,5 1-48-15,2 0-16 0,1-2 0 0,3 3 0 0,1-2-1312 16,-1 2-272-16,3 3-48 0,0-1-16 0,1 0-656 0,0 0 0 16,-1 9 0-16,0 1 0 15,0 5 0-15,1-2 0 0,1 2-160 0,1 0 160 0,1 1 0 0,1 1 0 16,3-3 208-16,2-1-64 0,4-3-16 0,2-5 0 15,4-1 0-15,2-8 0 0,2 0 0 0,2-5 0 16,3-4 0-16,4-3 0 0,6-6 0 0,6-3 0 16,4-2 0-16,2-7 0 0,2-5 160 0,-1 1 32 15,-1 0 0-15,-4 1 0 16,-4-4-320-16,-2-1 0 0,-3 0 0 0,-6 2 0 16,-4-1 0-16,-4-1-144 0,-3 0 144 0,-3-5-192 0,-3 0 192 0,-4 1 0 15,0-1 0-15,-2 1 128 0,-2 0 96 0,0 1 32 16,-1 2 0-16,0 7 0 0,0 4-256 0,-1 6 0 0,1 4 0 15,-1 6 0-15,0 2 144 0,1 4-16 16,-1 4 0-16,0 4 0 0,3 5-128 0,1 3 0 0,1 3 0 0,3 1 0 16,2 0 0-16,3 5 0 0,3 3 0 15,4 1 0-15,1 3 0 0,3-2 0 0,1 1 0 0,2-2 0 16,-2 0 0-16,0-3 0 0,-2 2 144 0,0-3-144 16,-2-1 0-16,-1-3 128 0,-1-1-128 0,-1-1 0 0,-2-3 0 15,-1-2 0-15,-1 1 0 0,0-1 0 16,0-2-304-16,-1 1-128 0,-1-6-16 0,1 0-18656 15</inkml:trace>
  <inkml:trace contextRef="#ctx0" brushRef="#br0" timeOffset="14129.5">17353 2399 41471 0,'-2'-3'3680'0,"2"2"-2944"15,0 1-592-15,2 0-144 0,-2 0 0 0,1 1-192 0,0 2 32 0,0 3 16 31,2 0-704-31,-1 8-144 0,2 7-32 0,-2 5 0 0,1 5 320 16,-1 7 64-16,3 10 16 0,0 10 0 0,3 10 176 0,-2 2 48 0,2 1 0 0,-3-4 0 16,2 2 656-16,-5-2 128 0,2-3 16 0,-3-2 16 15,-2-1 864-15,-2-7 192 0,-2-3 16 0,-1-5 16 16,0-2-832-16,-1-3-160 0,-2-1-48 0,1-3 0 0,2-9-80 16,3 1 0-16,-1-5-16 0,3-4 0 0,-1-5-192 0,2-4-48 15,2-2 0-15,0-6 0 0,1 0-128 0,-1-6 0 16,3 0 0-16,-1-10-176 0,1-3-16 0,0-6 0 15,-2-9 0-15,0-3 0 0,-1-5 320 0,0-11 48 16,-1-15 16-16,-1-13 0 0,1 8-16 0,0-12 0 16,2-9 0-16,-1-8 0 0,2-5-176 0,0 0 0 15,-2 9 0-15,-1 3 0 0,1 4 0 0,-2 8 128 16,-2 6-128-16,0 10 128 0,1 9-128 0,-1 3 160 0,1 7-160 16,1 4 160-16,1 4-160 0,2 2 0 15,1 7 0-15,3 4 0 0,2 5-272 0,2 5-96 0,4 4-16 16,2 6 0-1,5 4-48-15,4 6-16 0,6 4 0 0,4 5 0 0,4 5 192 0,2 2 16 0,1 3 16 16,-5-3 0-16,-4 0 80 0,2 3 16 0,-2 5 0 0,0 3 0 31,-5 5-352-31,-4 1-64 0,-6 2-16 0,-6-6 0 0,-4-1 560 0,-5 0 0 16,-3-1 0-16,-2-1 0 0,-2-6 320 0,-4 2 160 16,-4 6 32-16,-4 0 16 0,-1 1-176 0,-2-3-32 0,0-4-16 0,-3 1 0 15,0-4 32-15,-3-2 16 0,-1-2 0 0,0-1 0 16,-1-4-96-16,-2-4-32 0,0 1 0 0,-2-7 0 15,1 0-224-15,-2-6 0 0,0 0 0 0,-1-6 0 16,1 0-432-16,-3-1-80 0,2-2 0 0,0 0-18352 16</inkml:trace>
  <inkml:trace contextRef="#ctx0" brushRef="#br0" timeOffset="14573.46">18593 2153 37775 0,'-6'0'3360'0,"-2"0"-2688"0,3 0-544 16,2 0-128-16,0 0 976 0,-2 2 176 0,-2 1 16 0,-6 0 16 31,-5 5-2336-31,-4 3-448 0,-3 5-112 0,-2 4-16 15,-1 5 272-15,1 3 48 0,0 3 16 0,0 4 0 0,0-2 1392 0,1 4 0 0,1 0 224 0,1 1-16 16,2-2 1504-16,2 1 288 0,2-1 64 0,2 1 16 16,5-4-1120-16,2-3-240 0,5-1-32 0,3-4-16 0,5-2-416 15,2-2-96-15,4-1-16 0,5-2 0 0,1-3-144 16,5-5 0-16,3-2 0 0,5-6 0 0,1-4-256 0,3-2-48 16,2-6 0-1,-1-2 0-15,0-4-176 0,-2-3-32 0,0-1-16 0,-1-2 0 0,-4-2 288 16,-4 1 64-16,-2 1 16 15,-2-3 0-15,-2-3 656 0,-3-1 128 0,-3-2 16 16,-2 2 16-16,-2-6-128 0,-2 0-16 0,-1-2-16 0,0 1 0 16,-1-2 0-16,0 5 0 0,-3 3 0 15,-2 5 0-15,1 4-272 0,-2 8-48 0,-4-1-16 0,0 5 0 16,-2 3-160-16,-3 0 0 0,-2 3 0 0,-3 3 0 16,0 3-576-16,-6-1-80 0,-1 0-32 0,-4 3 0 15,3-5-528-15,-3 1-96 0,1-2-32 16,2-2-16128-16</inkml:trace>
  <inkml:trace contextRef="#ctx0" brushRef="#br0" timeOffset="14889.53">18781 967 40543 0,'0'0'3600'0,"0"0"-2880"0,0 2-576 0,1 2-144 0,0-1 1120 0,2 3 192 16,0 1 32-16,2 3 16 15,4 7-1744-15,2 9-336 0,4 10-80 0,1 7-16 0,0 8 368 0,-2 2 80 16,-2 5 16-16,-2 4 0 0,-3-1 352 0,0 3 0 31,-1 8 0-31,-1 3 0 0,1 6 0 0,0 3 0 16,3-1 0-16,-2-2 0 0,3 5 288 0,0 0-32 0,0 4 0 15,-2-4 0-15,1-10-16 0,-3-10-16 0,2-3 0 16,-2-2 0-16,-1-5-224 0,0-1 0 0,0-2 128 0,0-6-128 16,1-5 0-16,-1-5 0 0,1-8-144 0,0-7 144 31,0-4-1168-31,1-1-144 0</inkml:trace>
  <inkml:trace contextRef="#ctx0" brushRef="#br0" timeOffset="15097.59">19538 2307 35935 0,'0'15'3200'0,"-3"-5"-2560"16,1 0-512-16,-1-1-128 0,3 0 3040 15,1-2 592-15,-1 0 112 0,3 8 32 16,-1 5-4224-16,2 7-832 0,1 8-160 0,0-2-32 15,1-2-640-15,-2-5-128 0,-2-3-32 0,1-5 0 0</inkml:trace>
  <inkml:trace contextRef="#ctx0" brushRef="#br0" timeOffset="15284.67">19492 1630 39615 0,'-3'-5'3520'0,"1"1"-2816"0,-1 0-560 0,2 4-144 16,1 0 944-16,-1 0 144 0,-2-2 48 0,1-2 0 16,-2 0-1136-16,-1 4-192 0</inkml:trace>
  <inkml:trace contextRef="#ctx0" brushRef="#br0" timeOffset="15580.87">20190 2190 44223 0,'-3'-6'1968'0,"-1"-4"400"0,0 0-1904 0,2-2-464 16,-1 2 0-16,2 3 0 15,0-4-640-15,-3-6-208 0,-2-8-48 0,-5-7-16 16,-5-5-5408-16,-6 2-1072 0,-3 13-224 0,0 6-32 0,-1 12 6192 0,-1 4 1248 0,0 10 208 0,-1 6 0 31,2 3-2240-31,2 7-544 0,2 5-112 0,2 3-32 0,2 5 8160 0,2 2 1616 16,3 3 336-16,3 3 64 0,0 1-3184 0,5-1-640 0,1 0-128 0,3-2-32 15,1-1-2240-15,4 3-464 0,1-1-96 0,2 1-16 16,2 0-448-16,1-2 128 16,1-5-128-16,1-3 0 0,1-1-272 0,1-10-112 0,1-2 0 0,3-8-16 15,3 0-1264-15,2-6-240 0,3-4-48 0,4-4-14432 16</inkml:trace>
  <inkml:trace contextRef="#ctx0" brushRef="#br0" timeOffset="15839.26">20506 2206 50687 0,'-4'6'4496'0,"0"0"-3600"0,3 2-704 0,2-3-192 15,2 1-384-15,-1 4-128 0,2 8 0 0,2 8-16 16,4 11-864-16,5 5-160 0,3 3-48 0,3-2 0 16,4-2 704-16,1-6 128 0,4-3 16 0,1-9 16 0,1-2-1680 15,0-5-336-15,0-1-64 0,-1-5 0 0,-2-4-480 0,-3-2-96 16,-3-4 0-16,-2-4-16 15,-1-2 2000-15,-2-4 416 0</inkml:trace>
  <inkml:trace contextRef="#ctx0" brushRef="#br0" timeOffset="16075.91">21381 1835 47919 0,'-10'30'2112'0,"-1"-9"448"0,-1 1-2048 0,1-5-512 0,3-2 0 0,2-1 0 0,-1 3 608 0,-7 13 16 15,-8 19 0-15,-9 18 0 0,-6 13-624 0,-2 2 0 16,0-4 0-16,1 1 0 0,-2 0 0 0,-2 4 0 16,-3 8 0-1,-3 1 0-15,-4 3 0 0,-2 7 0 0,-3 5 0 16,-5 6 0-16,-3 2 0 0,-2-2 0 0,1-6 0 16,0-5 0-16,-4-1 0 0,8-10 0 0,8-15-192 0,8-12 64 15,8-10-704 1,6-8-128-16,5-8-16 0,3-9-20128 0</inkml:trace>
  <inkml:trace contextRef="#ctx0" brushRef="#br0" timeOffset="19523.68">8207 4213 13823 0,'-6'-3'1216'16,"1"2"-960"-16,1 1-256 0,2-2 0 0,0 2 6096 0,2 0 1184 0,0 0 224 0,0 0 48 16,2 0-5792-16,0 2-1168 0,2 2-224 0,2 6-48 0,1 2-320 0,1 10-272 15,1 9 48-15,-2 8 16 0,0 3-96 0,1 11-16 16,-1 7 0-16,-2 13 0 0,-2 9 80 0,-5 3 16 15,-3 1 0-15,1-5 0 0,-5 0 224 0,0-6 0 16,2-3 0-16,1-5 0 0,2-4 0 0,1-10 0 16,2-9 0-16,1-5 0 0,3-8-320 0,2-9-64 15,1-5 0-15,4-6-16784 16</inkml:trace>
  <inkml:trace contextRef="#ctx0" brushRef="#br0" timeOffset="19782.8">8662 4359 40543 0,'-5'6'3600'0,"1"3"-2880"0,2-2-576 0,2-1-144 15,2 0 800-15,1 4 128 0,1 9 32 0,1 12 0 16,2 13-960-16,4 13-272 0,3 12-16 0,-1 6 0 0,0 3 144 0,-3-5 144 15,-4-3-208-15,-3-2 80 16,0-1-160-16,-3-3-32 16,-3-2 0-16,0-8 0 0,-1 0-240 0,-2-10-48 0,0-8-16 0,-1-3 0 15,0-4-784-15,-2-7-144 0,1-6-48 0,-1-4-14208 16</inkml:trace>
  <inkml:trace contextRef="#ctx0" brushRef="#br0" timeOffset="20299.16">7672 4567 27647 0,'-3'-3'2448'0,"2"3"-1952"0,1-2-496 0,1 0 0 16,0 0 1648-16,2-2 224 0,1-2 48 0,2-4 16 15,2-6-592-15,3-1-128 0,7-7-32 0,3-4 0 0,1-1-592 0,3-2-112 32,2 1-32-32,-1-3 0 0,-3 5-448 0,0-3 128 15,-1 1-128-15,-3 2 0 0,0 1 0 0,-3 1 0 16,0 0 0-16,-1 1 0 0,0-1 256 0,0 4-64 15,-1 0 0-15,0-1 0 0,4 2-16 0,3-5-16 16,2 2 0-16,2-2 0 0,2-3-32 0,2-2 0 16,-1 0 0-16,1-1 0 0,-1 6-128 0,-2 1 0 15,1 3 0-15,-3 4 0 0,-2 5-176 0,-4 6-16 16,-2 3 0-16,-1 8 0 0,-1 8-112 0,-3 4-16 16,3 9-16-16,-4 7 0 0,-2 3 144 0,2 6 48 0,-1 7 0 15,-2-1 0-15,1 1 448 0,-1 3 80 16,-1 4 32-16,-1 0 0 0,1-2 112 0,3-2 32 0,1-6 0 15,1-4 0-15,3-4-80 0,0-6-16 0,4 1 0 0,-5-9 0 16,0-4-224-16,0 0-48 0,2 0-16 0,1-6 0 16,2 2-176-16,-1-8 128 0,0 0-128 0,3-5 128 15,0-4-128-15,0-2-176 0,2-2 48 0,1-4 0 16,2 0-384-16,0-2-80 0,2-3-16 16,-1 1 0-16,2-1-416 0,0 2-96 0</inkml:trace>
  <inkml:trace contextRef="#ctx0" brushRef="#br0" timeOffset="21280.32">11564 4286 35007 0,'0'0'3120'0,"0"0"-2496"0,0 2-496 0,1 0-128 0,1 3 720 0,-1-2 128 0,4 5 32 0,-1 6 0 16,1 5-704-16,1 9-176 0,0 7 0 0,-1 5 0 15,-1 5 0-15,1 10 0 16,-3 2 0-16,0 6 0 0,0 6 0 0,-2-2 0 15,-2 2 0-15,-1-6 0 0,0-5 0 0,-3 2 0 0,0-3 0 0,0-1 0 0,-2-2 0 0,2-4 0 32,0-2 0-32,2-10 0 0,2-6 0 0,1-6 0 15,1-2 0-15,1-4-16944 0</inkml:trace>
  <inkml:trace contextRef="#ctx0" brushRef="#br0" timeOffset="21723.53">11115 4755 35007 0,'-6'2'3120'0,"1"-2"-2496"0,2 0-496 0,1-2-128 0,2 2 464 0,-1-2 80 15,-1 2 16-15,-1-2 0 16,1-1-4016-16,2 0-784 0,2-1-176 0,4 0-16 16,4 2 2368-16,3-2 464 0,1 2 112 0,4-1 16 0,3 2 1824 0,1-4 368 0,5 4 80 0,2-3 16 15,2 1 1616-15,1-3 320 0,-3 3 64 0,5-4 0 16,4 2-384-16,3-2-64 0,2-2-32 0,3 0 0 16,2-1-1440-16,0 0-272 0,-1-1-64 0,-2 3-16 15,-3 0-544-15,0 0 0 0,0-2 0 0,-2 4 0 31,-3-3-752-31,-1 3-256 0,-1-1-48 0,-2 2-9920 0,-7 1-1984 0</inkml:trace>
  <inkml:trace contextRef="#ctx0" brushRef="#br0" timeOffset="22484.4">12597 4649 27647 0,'-11'10'2448'0,"-2"3"-1952"0,2-5-496 0,2-1 0 0,2 2 2352 0,-7 4 368 0,-10 10 80 0,-13 17 16 15,-9 11-2080 1,-4 5-416-16,3 1-64 0,7-2-32 0,4-2-224 0,7-5 0 16,8-5-192-16,5-1 192 0,5-4 0 0,6-4 224 15,6 0-16-15,6-7 0 0,0-2-208 0,4-6 0 16,1-3 0-16,2-6 0 15,3-1-352-15,2-2-112 0,2-2-32 0,1-5 0 0,2 0-400 16,2-2-96-16,3-2-16 16,4-6 0-16,2-1 800 0,4-3 208 0,3-2 0 0,0-2 0 0,0-7 624 0,-3 2 208 15,2-6 32-15,-4 2 16 0,-6 5 16 0,-4-4 16 16,-1-1 0-16,-1-3 0 0,-3-5-528 0,-2 1-96 16,-5-5-32-16,-3 2 0 0,-4 1-80 0,-6-1-32 15,-2-4 0-15,-6 1 0 0,-3 1-144 0,-3 3 0 16,-4 3 0-16,-4 3 0 0,-2 2 0 0,-5 6 0 15,-4-1-144-15,-4 11 144 0,1 1-208 0,-2 7 16 0,2 7 0 16,3 0-17920-16</inkml:trace>
  <inkml:trace contextRef="#ctx0" brushRef="#br0" timeOffset="23322.73">14989 4460 14735 0,'-1'3'1312'0,"-1"-1"-1056"0,-1-1-256 0,1 2 0 15,-1 1 5776-15,2-4 1104 0,0 3 224 0,-2 2 32 16,0 5-5600-16,-1 0-1136 0,2 5-208 0,-1 5-64 15,2 2-544-15,2-1-112 0,0 2-32 0,2 5 0 0,-1-2 560 0,2 5-128 16,0-2 128-16,-1 6 0 0,0-1 0 0,-2 1 0 16,0 0 0-16,-1-1 0 0,0-2 416 0,-1 3 96 15,0 2 0-15,0 3 16 0,1-1-160 0,1 0-48 16,3-1 0-16,2-1 0 0,4-2-320 16,2-6 128-16,4-1-128 0,3-6 0 0,3-5 0 0,0-4 144 15,3-4-144-15,2-4 0 0,1-7 0 0,2-4 0 16,0-2 0-16,0-7 0 0,0 2-160 0,-1-2 16 15,-2-4 0-15,-2 2 0 0,0 0 144 0,-2-3-208 16,1-5 80-16,-2 2 128 0,-2-2 0 0,-2-2 0 0,2-3 0 0,-2-2 0 16,2-3 224-16,-1-5 16 0,1-4 0 0,1-1 0 15,1-5 0-15,-1-3 0 16,-1 7 0-16,-4 0 0 0,-3 7-416 0,-4 4-80 0,-4 7 0 0,-5 3-16 16,-3 3-208-1,-3 7-32-15,-4 4-16 0,-2 5 0 0,0 6-160 0,-1-3-16 0,2 6-16 16,-1 0 0-16,-3 6 176 15,-1 5 32-15,1 1 16 0,1 4 0 0,1 4 704 0,3 1 144 0,1 6 32 0,3 3 0 0,4 2 368 16,3 3 80-16,3 1 0 0,2 1 16 16,2-1-480-16,4 2-112 0,2 1 0 15,1-2-16-15,-2-5-240 0,1 2 144 0,1-1-144 0,0 1 128 0,-1-2-128 0,-1-3 128 16,0 3-128 0,-2-5 128-16,-1 3-128 0,0-7 0 0,-2-2 0 0,0-1-176 31,-1-9-416-31,2 2-96 0,-1-3-16 0,4-3-16960 0</inkml:trace>
  <inkml:trace contextRef="#ctx0" brushRef="#br0" timeOffset="23839.5">16644 4367 41471 0,'0'0'1840'0,"-2"-2"368"0,-1 2-1760 0,1 0-448 0,-1 0 0 0,1 0 0 0,-2 0 256 0,-2 2-48 0,-3 2 0 0,-6 2 0 32,-3 4-1424-32,-6 5-304 0,-1 1-48 0,-3 0-16 15,-2 7-496-15,-1-4-96 0,2 4-32 0,-2-1 0 16,-1 5 1408-16,1-2 288 0,4-2 48 0,2 2 16 0,4-6 2880 0,2-1 592 0,6-2 112 0,2 0 32 15,3-3-1680-15,3-4-336 16,4 4-64-16,2-3 0 0,3 0-832 0,3 0-256 16,3 1 128-16,3-1-128 15,3 2-272-15,2-2-112 0,3 3-32 0,3 0 0 16,0-1-224-16,1 1-64 0,2-1 0 0,-1 0 0 0,2 1 512 0,-1 0 192 0,0 0-176 16,-2 3 176-16,-2 0-240 0,-3 0 48 0,-2 2 16 15,0 1 0-15,-3-1 176 0,-3 2 0 0,0-1 0 16,-2-1 0-16,-1 2 576 0,-2-1 32 0,0-1 16 15,-5-2 0-15,0 0-96 0,-3 3-16 0,0-3 0 0,-4 0 0 16,-2 0-112-16,-1-1-16 0,0-1-16 0,-2-2 0 16,-1 0-128-16,-3-2-32 0,-1 0 0 0,-2-1 0 15,-2 1-32-15,-2-4-16 0,-2 3 0 0,-3 0 0 0,-3 1-160 16,-3-1 0-16,-4 2 0 0,-6 1 0 16,-3 5-640-16,-5-3-48 0,2-1-16 0,0-3 0 15,2 0-752-15,5-4-144 0,6 0-48 0,9-4 0 16,5-4-1200-16,8 2-240 0,5-4-48 15,6-2-16-15</inkml:trace>
  <inkml:trace contextRef="#ctx0" brushRef="#br0" timeOffset="24332.7">17217 4877 35007 0,'11'-10'1552'0,"-3"0"320"0,1 2-1488 0,-2 1-384 0,1 1 0 0,-2 2 0 16,3 1 288-16,4-6-16 0,9-6 0 0,6-2 0 0,3 1 112 0,-2 1 32 16,-3-1 0-16,-1 4 0 15,-4-2 336-15,-4 5 64 0,2-3 16 0,-4 2 0 16,0 0-416-16,-3 0-80 0,-1 2-16 0,-1-1 0 0,-1 2-96 0,-1-6-32 15,0 3 0-15,-2-2 0 0,0 0-192 0,-1-2 176 16,0-1-176-16,-1-5 160 0,-1-1-160 0,0-1-176 16,-1-3 48-16,0-1 0 15,-5 0-256 1,-2-1-64-16,-5 1 0 0,-2 4 0 0,-4 3-192 0,-3 6-64 0,-3 4 0 0,-4 3 0 0,0 6 704 0,-1 4 144 16,0 4 32-16,-3 2 0 0,-2 6 432 0,2 0 96 0,3 2 0 15,-3 4 16-15,-1 6-336 0,-2 7-64 16,0 5 0-16,2 3-16 0,2 5-176 0,4 3-128 0,4 4 192 0,4 0-192 15,6 2 160-15,5-4-160 16,2-1 128-16,3 0-128 0,5-2 448 0,3 5 0 16,2-2 0-16,4-1 0 0,2 1 0 0,4-3 16 0,2-2 0 0,1-1 0 15,5-5-176-15,2-4-32 16,3-4-16-16,2-6 0 0,2-2-240 0,1-4 0 0,3-3 0 0,-2-3 0 31,1-6-320-31,0-2-128 0,1-4 0 0,-1-1-16 16,1-6-304-16,-1-1-64 0,3 1-16 0,-1-10-18480 0</inkml:trace>
  <inkml:trace contextRef="#ctx0" brushRef="#br0" timeOffset="24767.5">18608 5561 53439 0,'-3'2'4752'0,"2"-2"-3792"0,1 0-768 0,1 0-192 15,0 0-1024-15,-1-2-256 0,0 2-32 0,-1-1-16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6:03:04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10340 10469 10127 0,'-9'0'896'0,"3"0"-704"0,4 0-192 0,0-3 0 0,1 3-1088 0,-1 0-256 0,-4-2-64 0,-4 1 0 0,-3-3 960 0,-1-1 176 0,0 1 32 0,2 1 16 0,3-2 448 0,1 1 96 15,4-3 0-15,0 0 16 0,1 1 48 0,3 0 0 16,0-3 0-16,-1 3 0 15,1 2-1408-15,0 1-288 0,-1 0-48 0,0 0-16 0,-2 3 1152 0,-1 0 224 16,-2 3 0-16,-4 3 0 0,-2 1 0 0,-4-1 0 16,-3 1 0-16,0 2 0 0,-1-3 224 0,-2 1-64 15,-1 2-16-15,-1 0 0 0,-2-2 1712 0,0 3 320 0,-2-1 80 16,4-1 16-16,-1 0 64 0,4 0 16 0,0-1 0 16,0-1 0-16,1 1 144 0,-1-1 48 0,3-2 0 0,0 1 0 15,3-4-1104-15,3-1-224 0,2 0-32 0,3-1-16 16,2 1-752-16,1-2-160 0,3-2-16 0,0 1-16 15,2 0-224-15,-1 0 0 0,2 3 0 0,0-2 0 16,0 1 0-16,0 1 0 0,1 0 176 0,-1 1-176 16,-2-1 128-16,0 0-128 0,0 0 0 0,0 0 0 15,18 11 256-15,-12-10 0 0,1 2 0 0,2-3 0 0,2 0 528 16,3-3 112 0,6 2 0-16,4-8 16 0,7-1-368 0,7-4-80 0,11-4-16 0,8-7 0 0,9 0-128 15,9-9-48-15,5 0 0 0,5-5 0 0,7-2-144 16,4 1-128-16,6-2 144 0,-6 1-144 0,-3 2 0 15,13-1 0-15,12-5 0 16,-3 2 0-16,-19 7 0 0,12-2 0 16,10 0 0-16,2 0 0 0,-2 1 0 0,-3 1 0 0,-4-2 0 0,-3 3 0 0,-8 2 0 15,0 1 0-15,3 1 0 0,2 1 0 16,-3-1 0-16,0 1 0 0,-2 1 0 0,-2 0 0 0,-1 1 0 0,1 1 128 16,-2 2-128-16,-4-2 0 15,-4 5 0-15,-7 2 0 0,-4 0 0 0,-4 1 0 0,-3 1 0 0,-4 2 0 16,-4 1 0-16,-4 3-160 15,-4 2-752-15,1 2-160 0,0 0-16 0,1 1-15888 0</inkml:trace>
  <inkml:trace contextRef="#ctx0" brushRef="#br0" timeOffset="775.01">19707 9163 27647 0,'7'0'2448'15,"2"-2"-1952"-15,-2 2-496 0,0 2 0 0,-2-2-688 0,3 0-224 0,7 1-48 0,7-1-16 0,8 3 160 0,1-3 48 0,-3 2 0 0,-4-2 0 0,-3 0 768 16,-5 1 144-16,-5 2 48 0,-4-3 0 0,-2 4 1312 0,-5-2 272 0,-3 4 48 16,-5 4 16-16,-4 0 16 0,-5 0 0 0,-6 5 0 15,-6 1 0-15,-7 2-640 0,-7 2-112 0,-7 1-16 0,-6 1-16 16,0-4-544-16,-6-1-96 0,-5 0-32 0,-8 4 0 15,-7 2-176-15,-5-1-32 0,0-2-16 0,-2-2 0 16,4 1 80-16,-9 6 32 0,-11-2 0 0,-3 6 0 16,1-2-128-16,-5 1-32 0,-8 1 0 0,-5-3 0 15,-1-2-128-15,-5 2 0 0,-4 0 0 0,3-2 0 16,9-4 128-16,-3 2 0 0,-1-2 0 0,0 2 0 16,6-1 48-16,-1 4 0 0,-3 7 0 0,3-1 0 0,5-2-176 15,1 2 0-15,-1 4 144 0,3-3-144 0,5-1 0 0,4 1 0 16,6-3 0-16,6-1 0 15,8-3 0-15,6-3-128 0,6-5 128 0,10-2-192 16,7-3-368-16,7-4-80 0,5 1 0 0,6-3-16 16,5-4-1264-16,4-1-256 0</inkml:trace>
  <inkml:trace contextRef="#ctx0" brushRef="#br0" timeOffset="6801.28">17064 8271 4607 0,'2'-2'400'0,"-1"-1"-400"16,0 3 0-16,-1-1 0 0,0 1 880 0,0 0 80 0,1-2 32 0,1-1 0 0,-1 2 1072 0,0-1 224 0,-1-2 32 0,-1 4 16 0,0 4-288 0,-2-2-48 0,1 4-16 0,-2 0 0 0,0 4-448 0,1-2-80 0,-1 3-32 0,0-1 0 0,2 0 64 0,0 2 16 15,1 0 0-15,0 1 0 16,2 0-704-16,0 2-144 0,1-1-16 0,-1 1-16 16,0 2-480-16,0 1-144 0,1-3 0 0,0 1 0 15,-1 0 320-15,-1-3-64 0,2-3 0 0,-2-2 0 0,1 2 304 16,0 3 48-16,0 0 16 0,0 2 0 0,1 1-368 0,-2 0-80 16,1-2-16-16,-1 1 0 0,1-2-32 0,-1 3 0 15,0 2 0-15,1-5 0 16,-1 3 80-16,2-1 16 0,-1-2 0 0,0 0 0 0,0-4-224 0,2-2 128 15,1-2-128-15,-2 0 0 0,2-2 0 0,1-1 128 0,-3-1-128 0,2-2 0 16,1-1 0-16,-3-6 0 0,2 0 0 0,-2-2 0 16,0-3 0-16,-1 1 0 0,-1-4 0 0,-1 0 0 15,-2-6 0-15,1-1 0 0,-3-1 0 0,1-1 0 16,-1 3 0-16,0-4 0 0,-1-7 0 0,-1 2 0 16,2-1 0-16,-2 4 0 0,1-1 0 0,3 2 0 15,0 5 0-15,1 2 0 16,3 2 0-16,0 2 0 0,2 0 0 0,0-1 144 15,2 3-144-15,-1 0 128 0,1 3 128 0,1-2 32 16,1 0 0-16,1-1 0 0,2-1-288 0,-2 2 0 16,2 0 0-16,-2 1 0 0,-1 2 0 0,-1 2 0 15,1-2 0-15,-1 0 0 0,-1-1 0 16,0 1 0-16,0 0 0 0,0 1 0 0,-2 2 0 0,3-3 0 16,1 4 0-16,-1 0 0 0,-1 3 0 0,0 3 0 15,0 3 0-15,-2-2 0 0,2 4 0 0,-1 1 0 16,1 1 0-16,0 2 0 0,-1-3 0 0,-1 0 0 15,3 4 0-15,2 3 0 0,1-1 0 0,-1 2 0 16,1-2 0-16,0 0 0 0,0 1 0 0,0-3 0 0,0 2 0 16,-2-5 0-16,1 3 0 0,-2-1 0 0,1-3 0 15,-2 0 0-15,1-2-192 0,-1 0 16 0,1 1 0 16,1-5-18768-16</inkml:trace>
  <inkml:trace contextRef="#ctx0" brushRef="#br0" timeOffset="14579.63">11944 7993 15663 0,'-1'-2'1392'0,"1"2"-1120"0,1 0-272 0,-1-3 0 0,0 3-160 0,1 0-96 0,-1 0 0 0,1-1-16 0,-1-1-640 0,0-1-128 0,2 2-32 0,-2 1 0 0,0 0 688 0,0 0 144 0,0 0 32 0,0 0 0 0,0 0 352 0,0 0 80 0,-21-6 16 0,14 6 0 0,0 0 1136 0,-4 0 224 0,-2 0 64 0,-1 1 0 0,-1 1-96 0,-3 1-16 0,1 1 0 0,-3 2 0 0,1 0-1040 0,0 1-192 0,0 2-64 0,2-3 0 0,4 2-256 0,-1-2 0 15,2 0 0-15,0 0-144 0,1 0 144 0,1 0 144 0,2 1-16 0,-1-1-128 16,3 0 512-16,0 0-16 0,0 2 0 0,2 0 0 16,0 1-304-16,3-4-48 15,0 4-16-15,1-3 0 0,2 0-128 0,3-4 0 16,3 3-160-16,0 0 160 0,3-1-368 0,0 0 32 0,2 1 0 0,2-2 0 0,3 0 336 15,3 1 128-15,4 2 0 0,0 1 0 0,1-2 32 16,1 3 0-16,3-2 0 16,-2 2 0-16,-1 0-160 0,2 2 192 0,-1 2-192 0,-1 0 192 15,0 3-192-15,-3-1-192 0,-1 2 32 0,-3 0 16 16,0-1 144-16,-3-2 0 16,-1 0 0-16,0-1 0 0,-2-2 0 0,-3 1 0 0,-1 0 0 0,-2 0 0 0,-2-3 0 0,-3 2 128 15,0 1-128 1,-2-4 128-16,-2 3 128 0,-2-1 16 0,0 0 16 0,-2 0 0 0,0-2 560 0,-1-1 112 15,1 0 32-15,-3-2 0 0,2 2-416 0,-1 0-96 16,-2-2-16-16,0 2 0 0,-1-2-128 0,-2 2-16 0,-3-2-16 16,-1 2 0-16,1 0 112 0,-2 0 32 0,-2 3 0 0,-4-2 0 31,-2 3-48-31,-2 1 0 0,2-1 0 0,1 2 0 0,-4-2-400 0,0 3-320 0,-3-1 48 0,-2 0-10224 16,-1 0-2048-16</inkml:trace>
  <inkml:trace contextRef="#ctx0" brushRef="#br0" timeOffset="15039.43">12528 7510 21183 0,'-8'-5'1888'0,"1"1"-1504"0,-1 2-384 0,2 0 0 0,4 2 368 0,-1 0 0 0,-1 0 0 15,-2 2 0-15,-1-2 928 0,-4 2 192 0,0-2 48 0,1 2 0 0,2 5 304 0,3-1 64 0,2 1 16 0,1 6 0 0,5 3-992 0,3 5-192 0,5 2-32 0,4 8-16 0,5 5-496 0,1 4-192 16,2 4 128-16,0 1-128 0,-4-1 0 0,-3-1 0 16,-2 2 0-16,-4-4-11184 15,-3-5-2160-15</inkml:trace>
  <inkml:trace contextRef="#ctx0" brushRef="#br0" timeOffset="32370.22">24066 10647 21183 0,'-5'-1'1888'0,"1"-2"-1504"0,0 3-384 0,2 0 0 15,-1-2 976-15,0 1 128 0,-3-2 32 0,-7 1 0 0,-5-3 208 0,-5 0 32 0,-5-2 16 0,-3 4 0 0,-5-1-928 0,-3-1-176 0,-5 4-32 0,-5-2-16 0,-6 2-240 0,-3 1 0 16,-5 1-192-16,-6 2 192 0,-6 3-304 0,-8-2 48 0,-6 2 16 0,-3-2 0 16,2 4 240-16,-4-1-144 0,-2-1 144 0,-2 0-128 15,0 1 256-15,0 2 48 0,1-3 16 0,3-2 0 16,2-2 688-16,4 2 144 0,6-3 16 0,4 0 16 0,5 1-272 0,6-2-48 16,4 0-16-16,5 0 0 0,3-2-528 0,7 4-192 15,6 0 144-15,6-2-144 0,7 4 0 0,4-4 0 16,4 2 0-16,6-2 0 0,4 4-368 0,3-4 0 15,6 3 0-15,3 0 0 16,4 0-1168-16,4 0-256 0,6-1-32 0,6 0-16 16,7 1-64-16,10-3-16 0,9-4 0 0,10 1 0 0,4 0 1280 0,7-3 256 15,7-1 64-15,8-1 0 0,7-2 864 0,4 1 176 16,0 2 48-16,5-3 0 0,4 1 64 0,0-1 0 16,0 4 16-16,-4 0 0 0,-5 2-336 0,2-1-80 15,-1 4-16-15,-5 1 0 0,-2 0-288 0,-6 1-128 16,-8 2 0-16,-9 3 128 0,-7 0-128 0,-8 0 0 0,-8 4-160 0,-11 3-8208 31,-8-1-1632-31</inkml:trace>
  <inkml:trace contextRef="#ctx0" brushRef="#br0" timeOffset="33229.42">7006 11430 33167 0,'10'-19'2944'0,"-1"4"-2352"0,-3 8-464 0,-1-2-128 15,1 2 176-15,3-9 16 0,7-13 0 0,7-18 0 0,6-6-944 0,-4-4-176 0,-4 4-32 0,-7 7-16 0,-4 6 656 0,-4 5 128 0,-1 6 16 16,-3 5 16-16,-1 4-496 0,-2 4-112 0,-4 3 0 0,-3 1-16 15,0 2 592-15,-3 4 192 0,-2 1 0 0,-2 1 0 0,-2 4 320 0,-4-3 192 16,-1 3 16-16,-3-4 16 16,-2 1 336-16,-4 0 64 0,-3 0 16 0,0 0 0 0,-3-2 288 15,-4 1 64-15,-4 0 16 0,-5 1 0 0,-5 0-304 0,-4-1-64 16,-3-2-16-16,-3-2 0 0,-5-2-496 0,-5 3-112 16,-3-2-16-16,-5 2 0 0,-5 1-192 0,-3 2-128 15,2-2 160-15,-4 0-160 0,-3 0 0 0,-3 2 0 16,-3 5 0-16,2 3 0 0,3 2 0 0,-6 5 0 15,-2 1 0-15,0 5 0 0,4-1 0 0,4 4 0 16,-1 7 0-16,-5 3 0 0,1 4 0 0,13-3 0 0,11-5 0 16,-6 5 0-16,-10 4 0 0,-3 3 128 0,3 0-128 0,4-3 0 15,9 2 0-15,6-7 0 0,11-2 0 0,8-3 0 16,8-7 0-16,10-5 0 0,8-6 0 16,10-3 0-16,10-2 0 0,10-5-192 0,8-2 16 0,13-3 0 15,11-8-1248 1,14-5-256-16,14-2-48 0,13-4-14912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6:05:29.55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30277 9217 23039 0,'0'-3'2048'0,"0"0"-1648"0,1 1-400 0,0 1 0 0,1 1 960 0,-1 0 128 0,0-5 0 0,2 0 16 0,2-2 48 0,0 1 0 0,-1 0 0 0,1 0 0 0,-1 2-784 0,0 2-160 0,-3 2-16 16,0 0-16-1,1 2 544-15,-4 2 112 0,1 2 32 0,-1 0 0 0,-1 2-32 0,-2 2-16 16,0 2 0-16,-1 3 0 0,-3 1-112 0,-1 4-32 15,-1 7 0-15,-1-1 0 0,-2 2-256 0,0 1-48 16,-3 5-16-16,0 3 0 0,0-2-160 0,-3 5-16 0,2 4-16 16,-4 2 0-16,3 2-160 0,-2-1 0 0,2-2 144 0,1-5-144 15,2-1 0-15,1-5 0 16,2-3 0-16,2-5 0 0,1 0 0 0,3-1 0 0,-1-3 0 0,2-3 0 16,1-3-416-1,2-3-48-15,-1 0-16 0,3-5-17776 0</inkml:trace>
  <inkml:trace contextRef="#ctx0" brushRef="#br0" timeOffset="491.07">30237 9151 21183 0,'-3'-7'1888'0,"0"4"-1504"0,1-2-384 0,2 4 0 15,1 1 3024-15,0 0 544 0,2 0 96 0,0 0 32 16,2-3-2800-16,3 3-544 0,0-4-112 0,2 4-32 15,1 0 272-15,-1 0 48 0,1 0 16 0,-1 0 0 16,0 4 160-16,-1-1 48 0,0 0 0 0,-2 1 0 16,0 2-240-16,0 3-64 0,-2-2 0 0,-2 2 0 0,1 1-64 0,-2 0-32 15,1 2 0-15,-1 3 0 0,0-2-96 0,0 6-32 16,1 0 0-16,-1 3 0 0,0 0-32 16,2 0-16-16,0 4 0 0,0 2 0 0,2 0-176 0,-2 2 0 15,2 1 144-15,-1 1-144 0,2 2 0 0,0 1 0 16,1 0 0-16,-1 0 0 0,2 3 0 0,0-4 0 15,-1-2 0-15,0 0 0 0,-1-1 0 0,-2 0 0 16,-1-1 0-16,-2-2 0 0,-1 0 0 0,-1-2 0 16,0 2 0-16,0-3 0 0,0 1 0 0,0-2 0 15,0-1 0-15,0-1 0 0,2-3 0 0,-1-1 0 16,0-2 0-16,0-2 0 0,1-2-160 0,-1-3 0 16,0-2 0-16,-1-2 0 15,0-1-432-15,0-4-96 0,-1 0-16 0,-2 0-18016 0</inkml:trace>
  <inkml:trace contextRef="#ctx0" brushRef="#br0" timeOffset="1092.83">29979 9754 32255 0,'-1'1'2864'0,"1"2"-2288"0,1-3-576 16,0 1 0-16,3 2 336 0,1-1-32 0,1-1-16 0,4 2 0 0,7 0 1472 0,7 2 288 0,8-5 64 0,6 2 16 0,8-4-976 0,5-4-208 0,3-2-48 0,3-5 0 31,4 1-320-31,0-4-64 0,2-2 0 0,-2 0-16 0,0-1-496 0,-6 0 0 0,-2 0-176 0,-6 3 176 32,-7 1-960-32,-8 1-64 0</inkml:trace>
  <inkml:trace contextRef="#ctx0" brushRef="#br0" timeOffset="3367.78">25960 14924 24879 0,'-4'5'2208'0,"2"-1"-1760"0,0-2-448 0,0 0 0 0,1 0 2816 0,0 1 496 0,0 0 80 0,-2 4 32 16,1 2-2032-16,-1 1-416 0,3 3-80 0,3-3 0 0,0 2-496 0,4-2-80 0,1 5-32 0,2 1 0 0,2 0-288 0,1 5 0 0,2 5 128 0,-1 5-128 16,1 5-400-16,-2 1-144 0,-1 2-32 0,-3 7-11376 15,-4 0-2272-15</inkml:trace>
  <inkml:trace contextRef="#ctx0" brushRef="#br0" timeOffset="4017.67">25796 14990 35007 0,'-6'0'3120'0,"2"-4"-2496"0,1 2-496 0,3-5-128 15,2 4 976-15,0-1 176 0,3-1 48 0,2-5 0 16,6-3-1792-16,5-6-368 0,6-2-64 0,3-1 0 16,1 6 608-16,0 2 128 0,0 2 32 0,-1 6 0 0,1 2 512 0,-1 4 96 15,-1 0 32-15,0 7 0 16,0-1 560-16,-2 7 112 0,0-3 32 0,-1 5 0 15,2-2-512-15,-1 6-80 0,-2-3-32 0,-2 2 0 0,-1-2-224 0,-1 0-48 16,-1-1-16-16,-2-1 0 0,0-2-176 0,0 1 0 16,-1 0 0-1,-1 0 0-15,-2-1-192 0,-2 0 0 0,-2 1-16 0,-2-3 0 16,-3-2-176-16,-3 2-16 0,0-4-16 0,-4 2 0 0,-1-2 240 0,-3 0 176 0,-1-2-208 16,-2 1 80-16,-3-1 288 0,-2-2 64 15,-3 2 16-15,-2 2 0 0,-3-2-240 0,0-2 0 16,0 2 0-16,3-1 0 15,0 2-512-15,2-1-64 0,4-3 0 0,2 2 0 0,3-1 432 0,4-2 144 0,2 2 0 0,3 0-144 16,3-2 144-16,1 2 128 0,4 0-128 0,3 0 176 16,2 1-176-16,3 0 0 0,2 0-192 0,1 1 192 15,2 2 0-15,1-3 0 0,-2 4 0 0,1-1 0 16,-1 1 0-16,-2-1 0 0,0 3 160 0,-2-3-160 16,0 2 144-16,-2 0-144 0,-1-1 0 0,0 1 144 15,-2-3-144-15,-1 1 0 16,0 0 0-16,-2-1 0 0,-2 2 0 0,-2-4 128 0,1 4-128 0,-3-1 192 0,-2 0 176 0,-1 0 32 31,-1 4 16-31,-3 0 0 0,-1-3-192 0,-2 2-32 0,-1 3-16 0,-2-2 0 0,-2 3-48 0,0-1 0 16,-1 0 0-16,0 2 0 0,-2-2 0 0,0 3-128 15,-2 1 192-15,-1-2-64 0,0 1-128 0,-1 1 0 16,-2 2 0 0,-3 0 0-16,0 3-240 0,1-2-16 0,0 0-16 0,1-3 0 0,2-1 128 0,3-5 144 15,3-3-208-15,2-2 80 0,5-5 128 0,1-2-208 16,3-5 80-16,4-2-11808 15,2-4-2352 1</inkml:trace>
  <inkml:trace contextRef="#ctx0" brushRef="#br0" timeOffset="4664.36">28533 15078 26719 0,'5'7'2368'0,"-3"-4"-1888"0,-2 0-480 0,0-3 0 0,1 3 2656 0,-1-3 432 0,0 1 96 0,0 1 16 0,0 2-3008 0,-1 2-608 0,-2 3-112 0,-2 1-32 0,-1 3 352 16,-4 5 64-16,-1-1 16 0,-3 4 0 0,0 1 640 0,-5 4 144 15,-1 3 32-15,-2 4 0 0,-2-1-176 0,-2 3-16 16,1 1-16-16,-1-2 0 0,0 1-480 0,1-4-128 0,3-1-16 15,1-3 0 1,1-4-640-16,2 1-128 0,4-4-32 0,1-2-15648 16</inkml:trace>
  <inkml:trace contextRef="#ctx0" brushRef="#br0" timeOffset="4916.95">28593 14905 39615 0,'-3'2'3520'0,"0"2"-2816"15,0-2-560-15,2 2-144 0,1 0 496 0,1 2 64 16,-1 2 16-16,0 6 0 0,3 7-768 0,2 6-160 16,2 7-32-16,4 0 0 15,4 1 224-15,0 3 160 0,1 3-208 0,1-3 80 0,0 3 384 0,-2 0 96 16,0-3 16-16,-2 1 0 0,-2-2-192 0,-1-3-48 15,-2 0 0-15,0-3 0 0,-3 0-320 0,-1-5-64 16,0 0 0-16,-1 1-11936 16,-2-5-2384-16</inkml:trace>
  <inkml:trace contextRef="#ctx0" brushRef="#br0" timeOffset="5138.92">28363 15455 46079 0,'-8'15'2048'0,"3"-10"400"0,3 0-1952 0,1-2-496 0,2-3 0 0,3 0 0 0,1-2 0 16,3 1-336-16,6-4 48 0,7-3 16 16,7 0-464-16,8-2-96 0,3 0 0 0,1 0-16 31,2 0-656-31,3 4-128 0,1 0-32 0,-2-1-15360 0</inkml:trace>
  <inkml:trace contextRef="#ctx0" brushRef="#br0" timeOffset="6799.42">30725 14961 25791 0,'-7'0'2304'0,"2"0"-1856"0,2 0-448 15,2 0 0-15,1 0 0 0,0 0 0 0,-3-2 0 0,-1 1 0 16,1 1-1024-16,-1-3-288 0,1 0-64 0,3 0-16 0,2-1 2320 0,1 2 464 0,2 1 80 0,2 1 32 16,0 0 144-16,0 1 16 0,1 3 16 0,-1 4 0 15,1 1 80-15,-3 4 16 0,0 4 0 0,-2 4 0 0,1 2-880 0,-3 8-192 16,-1 6-16-16,-1 3-16 0,0 7-416 0,-4 2-96 0,0 6-16 16,-4-2 0-16,0-1-144 0,-2 3 0 0,-1 0 0 0,-3-1 0 15,2-3 0-15,-2-4 0 16,2-3-160-16,1-4 160 15,2-5-240-15,3-7 48 0,-1-5 16 0,2-2 0 32,2-7-560-32,2-4-112 0,-1-5-32 0,1-4 0 0</inkml:trace>
  <inkml:trace contextRef="#ctx0" brushRef="#br0" timeOffset="7053.01">30687 14992 41471 0,'-1'-6'1840'0,"1"1"368"0,1 1-1760 0,1 2-448 15,0 1 0-15,2 1 0 0,0 0 0 0,2-3 128 16,2 2-128-16,5-5 0 0,3 3 208 0,1-3-32 16,1 4-16-16,1 1 0 0,0-2 112 0,1-1 32 0,-1 4 0 15,5-2 0-15,1 1 16 0,2 1 16 0,4-3 0 16,1 3 0-16,1 0-336 0,2 0 128 0,0-2-128 0,-1 2 0 31,0-2-288-31,-2 2-128 0,-1 0-32 0,-3 0 0 16,-3-2-640-16,-4-1-144 0</inkml:trace>
  <inkml:trace contextRef="#ctx0" brushRef="#br0" timeOffset="7306.37">30781 15310 38703 0,'-14'9'3440'0,"4"-7"-2752"0,1 2-560 0,3-2-128 0,5 0 704 0,1 0 128 16,0-2 0-16,-2 3 16 0,0 4-848 0,-2-1 0 15,2 0-256-15,-1 4 64 0,1 3 192 0,2-3 0 16,2 2 0-16,2-2 0 0,3 0 416 0,5-2 16 15,1 1 0-15,4-5 0 0,4-1 208 0,4-3 32 16,2-3 16-16,7-6 0 0,7-3-528 0,6-6-160 0,7-3 0 0,7-5-20080 16</inkml:trace>
  <inkml:trace contextRef="#ctx0" brushRef="#br0" timeOffset="16697.43">4366 17134 28559 0,'0'-1'2544'0,"1"1"-2032"0,2 0-512 0,-2-3 0 0,2 3-2480 0,-1 0-592 0,2-1-112 0,3 0-16 0,1 1 3584 15,2 0 704-15,-2 2 160 0,1 2 32 0,-2 1 192 0,1 1 32 0,-1 0 16 0,-1-1 0 0,2 4 144 0,-1-3 16 0,2 3 16 0,-1 1 0 16,2 2-80-16,2 2-16 0,0-2 0 0,1 4 0 16,1 3-768-16,0 1-176 0,-1 2-16 0,-2 0-16 15,2 2-336-15,-2-1-64 0,3 8-16 0,-2 0 0 16,0 5-208-16,-1 2 0 0,2 5 0 0,-2 4 0 15,0 2 0-15,-1 1 0 0,0-2 0 0,-4-2 0 0,1-4 0 16,-3-1 0-16,-1 1 0 0,0 1 0 0,0-2 0 16,0-2 0-16,2-2 0 0,-1-4 0 0,-1 0 192 15,-1-4-48-15,1-1-16 0,-2-5 0 0,0-1 32 16,-1-6 0-16,0-3 0 0,-1 0 0 0,-2-1-160 0,1 1 192 16,-1-1-192-16,1-2 192 0,-2 2-192 0,0-6 128 15,2 2-128-15,0-3 128 0,-1-2 0 0,2 0 0 16,1-2 0-16,-1-1 0 0,1-1 0 0,0-2 0 15,1-3 0-15,-1-1 0 0,0-2 112 0,0-6 16 16,1-1 0-16,0-3 0 0,1-6 0 0,1-4 0 16,1-3 0-16,0-2 0 0,2-4-256 0,0 0 0 0,-1-4 0 15,1-2 0-15,2-7 0 0,-1 1-192 0,3 2 48 16,0 1 0-16,2 0-112 0,2 3-32 0,1-3 0 16,-1 0 0-16,2 1 288 0,-1 1 0 15,-1 5-128-15,1-5 128 0,1-2 0 0,-1-2 256 0,-2 7-64 0,1-2 0 16,-1 5-192-16,-1-2 0 0,-1 1 128 0,-1 2-128 15,0 0 0-15,-2 3 0 0,0 4 0 0,-2 4 0 16,0 3 0-16,0 5-208 0,-1 0 32 0,-1 6 16 16,0 0-288-16,-2 3-64 15,0 4-16-15,-2 1 0 0,2 4-752 0,-4 5-128 0</inkml:trace>
  <inkml:trace contextRef="#ctx0" brushRef="#br0" timeOffset="20305.54">5274 18043 4607 0,'-6'-9'400'0,"2"3"-400"0,0 0 0 0,3 2 0 15,0 1 2800-15,1 0 464 0,0 3 112 0,0-6 16 0,0 0-4816 0,0-2-960 0,1 0-192 0,-1 1-48 0,3 1 2400 0,-2 4 480 0,0 1 80 0,0 1 32 16,0 0 1536-16,-1 1 304 0,2 4 64 0,-1-2 16 16,0 4 16-16,2-1 16 0,-2 0 0 0,1 4 0 15,2-1-912-15,1 0-192 0,-1 1-48 0,-1 5 0 16,2-1-560-16,-1 1-112 0,0 1-32 0,0 0 0 16,-2 2 144-16,0 0 32 0,1 3 0 0,-2-3 0 0,0 2 64 15,1-1 32-15,-1-1 0 0,-1-1 0 0,1-1-352 16,-1 3-64-16,1 2 0 0,-2 1-16 0,1 1-432 0,0-4-96 15,-2 2-16-15,-1 2 0 16,1-4-752-16,-1 0-160 0,0-3-16 0,0-1-16 16,1 1-800-16,0-6-144 0,0 0-48 0,-1-2-9904 15</inkml:trace>
  <inkml:trace contextRef="#ctx0" brushRef="#br0" timeOffset="20776.12">5568 18138 30399 0,'-5'1'2704'0,"0"-1"-2160"0,2 0-544 0,0-1 0 15,2 1 832-15,0 0 48 0,-4-2 16 0,-1 1 0 31,-3-4-2224-31,0 1-432 0,3 0-96 0,2-1 0 0,-1 1 2032 0,2 2 400 0,1 1 96 0,-1 1 16 0,-2 0-112 16,1 1 0-16,-2 4-16 0,0 1 0 0,-2 4 160 0,-2 0 48 16,-1 2 0-16,0 1 0 0,-1 3-144 0,-2 2-32 15,2 0 0-15,-2-1 0 0,-1-1-256 0,2 0-48 16,0-4-16-16,1 1 0 0,1-3-16 0,0 0 0 16,1-2 0-16,1-2 0 0,1 1-96 15,0 0-32-15,2-4 0 0,0 0 0 0,2-3-288 0,0 0-64 16,2-2-16-16,1 1 0 15,1-2-848-15,1-1-192 0,1 1-16 0,1 0-16 16,1-1 96-16,-1 2 0 0,1-2 16 0,0 4 0 16,-2-2 240-16,2 2 64 0,0 2 0 0,0-2 0 0,1 4 768 0,0-2 128 15,2 3 0-15,0 2 128 0,2-1 960 0,3 0 208 0,0-1 48 16,2 1 0-16,1-1-528 0,2 1-112 16,3 3 0-16,0-3-16 0,2 0-688 0,0-2-256 0,-1 2 16 0,0-3 0 31,-1 3-752-31,-1-3-160 0,-2 1-16 0,-1 0-16 15,-2 2-992-15,-3-1-208 0,-1 2-48 0,-3 2-7552 0</inkml:trace>
  <inkml:trace contextRef="#ctx0" brushRef="#br0" timeOffset="22249.62">5733 18015 35007 0,'-2'0'3120'0,"1"-3"-2496"16,1 3-496-16,0 0-128 0,0 3-1040 0,0-3-240 0,0 1-32 0,0 1-16 0,1 1 432 0,1 0 64 15,-1 1 32-15,-1-4 0 0,0 0 96 0,7 19 32 0,-3-9 0 0,1-2 0 0,0 5 512 0,0 0 160 0,1 6 0 0,0-1 0 0,2 2 0 0,-3 0 0 0,0 1 192 0,-2 1-48 16,1-2 0-16,-2 1 0 16,1-5 0-16,-2 0 0 0,2 0-352 0,-2-1-80 0,0-1-16 0,2-2-7152 15,-2-3-1440-15</inkml:trace>
  <inkml:trace contextRef="#ctx0" brushRef="#br0" timeOffset="24964.14">5984 17949 18431 0,'0'0'1632'0,"-2"0"-1312"0,1 3-320 0,0-2 0 0,1-1 992 0,-1 2 128 0,-2 1 32 0,0 0 0 0,-1 1-2208 0,-2 2-432 0,-2 3-96 0,1-3-16 0,-2 4 1728 0,2-4 352 16,-2 0 64-16,2 1 16 0,0-4 464 0,1 3 112 15,-1-2 16-15,-1 0 0 0,1 2 816 0,0 0 160 16,0 0 48-16,1 1 0 0,1 1-896 0,-2-2-160 15,1 4-32-15,0 0-16 0,-3 3-400 0,1-1-80 16,1 0-16-16,-2-2 0 0,2 3-288 0,0-4-64 16,-1-1-16-16,1-2 0 0,-1-1-208 0,1-1-160 15,1-2 32-15,-2-1 0 16,1-1-256-16,-1 0-32 0,0-1-16 0,-2-1 0 16,-1 2-768-16,1-4-144 0,-1 2-48 0,1 2-12992 0</inkml:trace>
  <inkml:trace contextRef="#ctx0" brushRef="#br0" timeOffset="25460.97">6174 17595 11055 0,'-5'13'976'0,"0"-5"-784"0,1-1-192 0,2-4 0 0,1 0 3904 0,1-3 720 0,0 0 160 0,-3 3 16 0,2 1-4800 0,-1-1-752 0,0 0-256 0,2 4-48 0,-1-5 160 0,1 4 48 0,-1-1 0 16,1 1 0-16,0 3 704 0,0 0 144 0,0 4 0 0,0 0 0 15,0 3 1728-15,1-1 288 0,0 1 64 0,2-3 16 16,-1 6-240-16,2-3-64 0,0-1 0 0,1 7 0 0,1 1-1024 15,1 5-224-15,1-2-32 0,-2 0-16 16,-1-3-496-16,-1 1 0 0,0 3 0 0,0-5 0 16,-1 0-688-16,0 1-128 0,-1-4-16 0,-2 0-16 15,0-3-1264-15,-3-1-256 0,1-2-64 0,-1 0-6240 16,-1-3-1248-16</inkml:trace>
  <inkml:trace contextRef="#ctx0" brushRef="#br0" timeOffset="26736.73">5333 16738 13823 0,'-1'0'1216'0,"1"0"-960"0,0 0-256 16,0 0 0-16,1 0 0 0,0 0 0 0,1 0 0 15,0 3 0-15,3-3 0 0,0 0 144 0,1 0 16 0,0 1 0 0,1-1-160 0,-2 3 0 0,0-3 144 0,-2 0-144 0,1 3 320 0,-2 2-16 0,1-1 0 0,-2 2 0 16,0 0 992-16,-2 1 208 0,1 2 32 0,-1-2 16 15,0 0 672-15,-1 2 128 0,1-1 16 0,0 0 16 16,1 0-176-16,0 5-32 0,1-2-16 0,0 1 0 16,3 1-1024-16,0-1-208 0,1 0-32 0,0 1-16 0,1-1-752 0,3 4-128 0,3 1 0 0,2 4-128 31,0-1-528-31,1-1-112 0,0-3 0 0,0 0-16 31,-2-1-240-31,0-3-64 0,-2 2 0 0,-2-2 0 16,-1 1-1008-16,-2-1-208 0</inkml:trace>
  <inkml:trace contextRef="#ctx0" brushRef="#br0" timeOffset="27053.1">5548 16748 33167 0,'0'3'2944'0,"0"-3"-2352"0,-1 0-464 15,1 0-128-15,1 2 432 0,1-2 64 16,-1 6 16-16,1-2 0 16,2 6-2832-16,2-1-560 0,0 2-128 0,3 4 0 0,0 1 2320 0,-1 0 480 0,1 2 208 0,1 2-192 15,0-1 816-15,0-1 160 0,0-2 48 0,1 0 0 16,1 3-512-16,0-4-112 0,1 1-16 15,0 2 0-15,2 2-320 0,0 0-80 0,-1 1-16 0,-2-2 0 16,0 3-1552 0,-2-2-304-16</inkml:trace>
  <inkml:trace contextRef="#ctx0" brushRef="#br0" timeOffset="27622.36">5137 16963 36863 0,'0'0'1632'0,"0"-1"336"0,0 1-1584 0,0 0-384 16,0-2 0-16,1 4 0 0,0-4 144 0,2-2-144 0,2 0 160 0,2-2-160 16,3-3 160-16,1-4-160 0,3-2 160 0,0 1-160 15,1 0 496-15,-2-2 0 0,0-1 0 0,-2 1 0 16,0 4-368-16,-2-3-128 0,-1 2 0 0,-1-3 0 15,0 3 192-15,-2-3-48 0,0 0-16 0,-1 1 0 16,-2 3 128-16,0-2 32 0,-1 3 0 0,0 0 0 16,-1 2-112-16,0-1-32 0,1 0 0 0,1 2 0 0,0 0-144 0,1 2 160 15,2 0-160-15,-1 4 160 0,3-2-160 0,-1 1 0 16,3 3 0-16,-1-2 0 0,1 2 0 0,1 0 0 16,0 2 0-16,-2-2 0 0,2 3 0 0,0-3 0 15,0 4 0-15,0-2 0 0,0-2 0 0,0 4 0 16,-2-2 0-16,1 2 0 0,0-4 0 0,-1 1 0 15,2 2 0-15,1 0 0 0,-1 2 0 16,1 1 160-16,0 1-160 0,3 4 160 0,0 4-160 0,2 1 0 0,-1 3 0 16,1 3 0-16,0-6 0 0,-1 2 0 0,-2-2 0 15,-1 0 0-15,0-3 0 0,-4-1 0 0,3 0 0 16,-2-2 0-16,-2-4 0 0,0 1 0 0,-1 0 0 0,0-2 0 16,1-4-256-1,1-2 0-15,1-1 16 0,0-7-18112 16</inkml:trace>
  <inkml:trace contextRef="#ctx0" brushRef="#br0" timeOffset="28732.24">6875 16935 21183 0,'1'-1'1888'0,"-1"-3"-1504"0,0 4-384 15,0-2 0-15,0 2 1296 0,2 0 192 0,-2 0 48 0,1-4 0 0,0 1-1232 0,0 0-304 0,1-2 0 0,-1 4 0 16,0-2 672-16,-2 1 80 0,-2 4 16 0,1-2 0 0,-2 3 288 0,-1-2 64 0,-1 4 16 0,0-2 0 0,-2 4-448 0,-1 0-96 16,0 2-16-16,-1-1 0 0,0 3-32 0,0 2-16 15,-1 2 0-15,-1-3 0 0,1 4 96 0,0 0 16 16,-1 0 0-16,-1 3 0 0,-1 3-496 0,1 0-144 16,-2 3 0-16,-3 5 0 15,2 3 0-15,-1 2 0 0,1-3 0 0,0 6 0 0,0 6 0 0,1 0 0 16,3 1 0-16,0 3 0 15,1 5 0-15,3-2 0 0,-1 3 0 0,3-4 0 16,2-3 0-16,2-5 0 0,0-4 0 0,2-1 0 0,2-2 144 16,1-7 32-16,0 1 0 0,3-6 0 0,3 4-176 0,1-1-176 15,2-4 48-15,3-1 0 16,2-4-464-16,3-1-96 0,3 0-16 0,1-4 0 16,3 2-656-16,3-3-144 15,3 0-32-15,3-2-13584 0</inkml:trace>
  <inkml:trace contextRef="#ctx0" brushRef="#br0" timeOffset="29203.81">7191 17041 38703 0,'-4'3'3440'0,"0"1"-2752"0,0-3-560 0,2 1-128 0,1-2 576 0,-2 3 64 0,0 3 32 0,-5 1 0 0,-1 8-672 0,0-1-384 0,-1 4 64 0,1-2 0 0,2 3 320 0,-1 1 0 0,0 2 0 0,-2 3 0 15,0 3 0-15,-1 1 0 0,-1 2-144 0,0 1 144 0,1 0 0 16,-3 5 0-16,-2 1 0 0,-1 1 0 0,1-2 144 0,-3 1 96 15,1 0 16-15,-1 3 0 0,1-4-128 16,0 2-128-16,2-5 176 0,0 1-176 0,3-7 176 0,0 1-176 16,3-3 160-16,3-5-160 15,1-4-320-15,2-2-176 0,2-5-16 0,-1-8-11456 16,3 2-2272-16</inkml:trace>
  <inkml:trace contextRef="#ctx0" brushRef="#br0" timeOffset="29656.12">7104 17082 26719 0,'2'0'2368'0,"1"-2"-1888"0,-2-1-480 0,-1 3 0 16,1-1 1408-16,2 1 192 0,1-2 48 0,2-1 0 31,1-1-3184-31,1 1-624 0,-1 3-128 0,-2 0-16 0,-3 0 2496 0,1 0 496 0,-2 2 96 0,0 2 32 0,-1-2 928 0,0 2 192 16,2 0 48-16,-1-2 0 0,3 2-320 0,-2 2-48 15,2-2-16-15,1 2 0 0,2 3-960 0,-1-2-208 16,2 2-48-16,-2 1 0 0,1 2-384 0,1-2 128 15,2 5-128-15,0 1 0 0,-1 4 128 0,3 1-128 16,-3 2 128-16,0 2-128 0,-1-3 224 0,-1 3-32 16,-1 3-16-16,2 4 0 0,-2 3-176 0,0 0 160 15,1-1-160-15,1 5 160 0,0 1-160 0,1 1 0 16,1 6 0-16,0-2 0 0,2-1 0 0,-1-3 0 0,2-1 0 16,-1-1 128-16,0-4-128 0,1-3 0 15,-1 0 0-15,1-3 0 0,-1-5 0 0,-2-5 0 16,-3-2 0-16,1-4 0 15,-1-2-320-15,-2-6-112 0,-1 0-16 0,-2-8-11984 0,-3-1-2416 0</inkml:trace>
  <inkml:trace contextRef="#ctx0" brushRef="#br0" timeOffset="29925.98">6896 17746 43311 0,'0'6'3840'0,"0"-4"-3072"15,-1 0-608-15,1-2-160 0,1 0 0 0,2 0 160 0,0 0-160 0,5-2 160 0,5 0-560 0,8-4-112 0,8 0-32 0,4-4 0 0,3-1 544 0,1-3 144 0,2 2 16 16,-4-2 0-1,0 2-304-15,-3 2-64 0,-1-2-16 0,-2 3 0 16,-2-3-800-16,-2 2-144 0,-1 1-48 0,-1 2-15968 0</inkml:trace>
  <inkml:trace contextRef="#ctx0" brushRef="#br0" timeOffset="36169.67">22800 1115 35007 0,'-5'-2'3120'0,"1"-2"-2496"0,3 0-496 0,2 2-128 0,0 1 432 16,2-2 64-16,-2-3 16 0,1-4 0 0,1-2-672 0,3-7-128 0,1-1-32 0,3 2 0 0,1 2 320 0,-1 0 144 0,1 1-16 0,-1 5 0 0,-1 0-128 0,-2 5 0 0,-2 4 0 0,-1 1 0 15,-1 4 448-15,-3-1 128 0,-2 6 0 0,0 3 16 16,-2 4 224-16,-2 0 32 0,-2 7 16 0,0 1 0 15,0 1-464-15,0 1-80 0,-1 5-32 0,2 1 0 16,1 0-144-16,-1 3-16 0,2 2-128 0,3 1 192 16,2 1-192-16,2-1 176 0,2-6-176 0,4 2 160 0,0 0-160 15,5 1 0-15,3 0 144 0,1-2-144 16,4 4 0-16,4-2 0 0,-2-3 0 0,1-1 0 0,-1-3 0 16,1 1 0-16,-2-5 0 0,0-1 0 0,-2-1 0 0,-2-5 0 15,-1 0 0-15,-1-5 0 0,-2 0 0 0,-1-3-128 16,-1-2 128-16,1-2-128 0,-4-4 272 0,1-1 64 15,0-3 16-15,0-4 0 0,-1-3 80 0,1-6 16 16,0 0 0-16,-1-6 0 0,3-9-192 0,0-6-128 16,2-3 192-16,-1-7-192 0,1-2 0 0,1 1 0 15,-2-3 0-15,3-8 0 0,2-6-128 0,-1 0-48 0,0 1 0 16,-1 4 0-16,0 0-128 0,0-2-16 0,1 1-16 0,-1 3 0 31,0 0-96-31,0 1-16 0,0 5 0 0,-3 3 0 0,0 9 176 0,-5 3 16 0,2 2 16 0,-2 3 0 31,-1 0-208-31,-1 4-64 0,-1 3 0 0,-1 3 0 16,0 3-288-16,-3 7-64 0,-1 2-16 0,-3 6-10128 16,0 4-2016-16</inkml:trace>
  <inkml:trace contextRef="#ctx0" brushRef="#br0" timeOffset="37276.45">24547 1089 19343 0,'-4'0'1728'0,"2"0"-1392"0,2 0-336 0,0 0 0 0,0 0-640 15,0 0-208-15,0-2-48 0,-2 2 0 0,1-3 1632 0,1 0 320 0,0 0 64 0,0 3 16 0,0 0-144 0,0 0-32 0,10-22 0 16,-6 16 0-16,1 1 192 0,-3 2 16 0,1 1 16 0,-2 1 0 16,-2 1-384-16,-2 0-80 0,-2 6-16 0,-2-3 0 15,-2 5 256-15,-3 3 64 0,-3 0 0 0,-2 4 0 16,-3-1-64-16,-2 3-16 0,-3-1 0 0,-1 4 0 15,-1-2-240-15,-2 2-32 0,2 1-16 0,-1-2 0 0,2-3-288 16,3 0-64-16,5-4-16 0,2-2 0 0,2-1-160 16,3-2-128-16,2-1 192 0,3-3-192 0,4 1 128 15,3-4-128-15,3 2 0 0,3-4 0 0,4-1-208 16,4-1-112-16,2 1 0 0,4-4-16 16,0 2 16-16,3 1 16 0,2 1 0 0,2-1 0 15,1 4 304-15,0 0-128 0,2 0 128 0,4 4 0 0,1 0 0 0,0 2 0 16,1 0 0-16,-3 3 0 0,1 1 0 0,-4 0 0 15,-3-2 0-15,-3 3 0 0,-4 1 0 0,-2 0 0 16,-3-1 0-16,-4 1 0 0,-3 1 320 0,-2 2-16 16,-2-3-16-16,-2 2 0 0,-2 2-16 0,-1-2 0 15,-1 0 0-15,-2 1 0 0,-1-1-144 0,1-2-128 16,-2 1 192-16,-1 0-192 0,2-2 0 0,-4 0 0 0,0 1 0 0,-3 3 0 16,-2-1 0-16,-2 1-224 0,1 1 16 0,-4 0 0 31,-1 2-624-31,-3 1-112 0,-1-2-16 0,-2 2-16 15,-1-3-864-15,-2 2-160 0,-1-1-48 0,-1 1-12432 0</inkml:trace>
  <inkml:trace contextRef="#ctx0" brushRef="#br0" timeOffset="38311.01">23613 1836 1839 0,'-5'3'160'0,"2"-3"-160"0,0 0 0 0,1 0 0 15,2 0 5152-15,0 0 992 0,0 0 208 0,1 1 48 0,0 1-3488 0,0 1-688 0,3 3-144 0,0 0-32 0,2 4-720 0,0 2-160 0,1 5-16 0,1 1-16 0,1 4-784 0,-1 4-160 0,1 0-16 16,0 5-16-16,-2-2-160 0,2 2 0 0,-3 4 0 0,-2 4 0 15,-1 4-560-15,-2 2-32 0,-2-1-16 0,-1-1 0 16,-2-1-1552-16,0-5-304 0,-1-2-64 0,-1-6-16 16,1-1-464-16,-1-8-112 0,2-2-16 15,1-5-5040-15</inkml:trace>
  <inkml:trace contextRef="#ctx0" brushRef="#br0" timeOffset="38779.37">23937 1978 24879 0,'-4'0'2208'0,"2"0"-1760"0,2 3-448 0,0-3 0 0,0 0 1136 16,-1 0 144-16,0 0 16 0,-2 0 16 0,-1 0-864 0,-2 1-160 15,1 2-32-15,-1-3-16 0,0 2 224 0,0 2 48 16,-2-2 16-16,1 4 0 0,-2 2-400 0,2-2-128 16,-2 3 0-16,0 1 0 0,2-1 0 0,-2 4 0 15,-1-1 0-15,3 1 0 0,-2 0-176 16,-1 0 176-16,-1 3-192 0,0 0 192 15,0 2-848-15,-1-3-64 0,-1 2-16 0,1-1 0 16,0-1 320-16,-2 1 64 0,0-1 16 0,1-4 0 16,0 2 528-16,2-5 144 0,1 2 16 0,2-4 0 0,0-3 928 0,3-2 176 15,3 2 32-15,-1-7 16 0,3 4 160 0,4-3 48 16,0 0 0-16,2 0 0 0,3 0-896 0,3 0-176 16,3 3-48-16,3 0 0 0,4 0-400 0,1 0 0 0,4 3 128 0,0 0-128 15,1 1 0-15,0 1 0 16,2 1 0-16,-1 2 0 15,2 0-448-15,-1 0-128 0,-2 0-32 0,-2 2 0 0,-1-1-1520 16,-1 1-304-16</inkml:trace>
  <inkml:trace contextRef="#ctx0" brushRef="#br0" timeOffset="39314.62">23852 283 4607 0,'2'-2'400'0,"0"-2"-400"0,-1 4 0 0,-1 0 0 0,1 0 1072 0,0 0 128 0,0-3 16 0,2 3 16 0,2-2 848 0,0 4 160 31,0 1 48-31,1 3 0 0,-1 4 256 0,0 4 48 0,-1 2 16 0,-1 2 0 16,1 3-1248-16,-2-1-240 0,1 5-48 0,-2-3-16 0,0 3-752 0,1 1-160 15,-2 0-16-15,0 1-128 0,-2-5 0 16,2 2-176-16,-1-1 0 0,0-1 0 31,0 1-1184-31,-2-1-240 0,1 0-64 0,-1 0-6288 16,1-3-1264-16</inkml:trace>
  <inkml:trace contextRef="#ctx0" brushRef="#br0" timeOffset="39600.42">24186 290 31327 0,'-4'-1'1392'0,"-1"-1"272"0,0 2-1328 0,3 0-336 15,0 2 0-15,2-1 0 0,0 2-128 0,-2 3-112 16,-1 2-16-16,0 3 0 0,-1 5 448 0,-1 1 96 16,1 4 16-16,1-1 0 0,0 5 208 0,1-1 32 15,-1 2 16-15,3-1 0 0,-1 3-560 0,0-2 0 0,1-1 0 0,-1 1 0 16,-1 1-128-16,1-3-96 0,0 1-16 0,-2-3-9536 16,1 0-1904-1</inkml:trace>
  <inkml:trace contextRef="#ctx0" brushRef="#br0" timeOffset="40138.35">23673 391 23039 0,'-5'-3'2048'0,"1"3"-1648"15,1-2-400-15,2 0 0 0,0 2 1392 0,1 0 192 16,0 0 32-16,0 0 16 0,0-2-752 0,0 2-160 16,1-3-16-16,-1 3-16 0,0 0 272 0,0 0 48 15,0 0 16-15,19-17 0 0,-11 12-784 0,1-1-240 16,2-1 128-16,2-3-128 0,1 1 0 0,1-3 0 15,1 2-208-15,2-4 80 0,0 2-128 0,2-3 0 16,-2 1-16-16,2 2 0 0,0 0-64 0,0-2-16 16,1 2 0-16,-1-1 0 0,1 3 352 0,0-2 0 0,-2 3 0 15,1 2 0-15,-1 2 0 0,-2 1 0 16,2 1 0-16,-1 0 0 0,0 3 0 0,-1 0 0 0,-1 0 0 0,-1 0 0 16,2 0 0-16,0 0 0 0,1 0 0 0,-1 0 0 15,-1 3 0-15,-1-3 0 0,0 1 144 0,-2-1-144 16,1 2 0-16,-2-2 144 0,-2 0-144 0,-1 3 0 15,1-3 512-15,-3 0-16 16,2 4 0-16,-2-2 0 0,-1 2 64 0,-1-1 16 0,0 6 0 0,-1-2 0 0,-1 6-64 0,-2 2 0 16,0 1 0-16,0 2 0 0,0 0-512 15,1 0 0-15,-1 3 0 16,0-5 0-16,3 4 0 0,1-4 0 0,1 0 0 0,0-1 0 0,2-3 0 0,-1-2 160 16,2 0-160-16,-1-1 128 15,1-3-480 1,0 0-96-16,1 0-32 0,-2-2-10768 0,0 0-2144 15</inkml:trace>
  <inkml:trace contextRef="#ctx0" brushRef="#br0" timeOffset="40611.36">24205 663 22111 0,'-2'-9'976'0,"0"3"208"0,0 0-944 0,2 2-240 16,0 1 0-16,2 2 0 0,0-3 592 0,-1 2 80 0,3-4 16 0,1-3 0 0,0 2 336 0,0-2 64 0,0 5 0 0,-2-2 16 0,1 6-352 0,-1 0-80 0,-1 3-16 0,-3 4 0 16,0 5 304-16,-3 3 64 0,-1 5 16 0,-4 5 0 0,-1 7-336 0,-3 0-64 0,-2 9 0 0,-1 0-16 15,-1 0-624-15,-2-1 0 0,1 0 0 16,-1 0 0-1,2-5-160-15,-2 6-48 0,-1 6-16 0,1 0 0 0,-1 1 224 0,2-1 0 0,1 4 0 16,4-4 0-16,1-5 0 0,4-4 0 16,3 0 208-16,1-1-64 0,4-1 352 0,3 1 64 15,2-3 16-15,3 1 0 0,5 3-576 16,1-2 0-16,6-1 0 0,2-3-144 16,4-3-1072-16,3-3-192 0,2-3-64 15,3-5 0-15,6-2-1136 0,3-3-224 16,5-3-48-16,-1-8-16 0</inkml:trace>
  <inkml:trace contextRef="#ctx0" brushRef="#br0" timeOffset="41127.57">24862 654 30399 0,'-1'0'1344'0,"1"0"288"0,0 0-1312 0,0 0-320 0,1 0 0 0,2 2 0 0,-1-2 0 0,2 4 0 0,3-1 0 0,3 4 128 0,4 4 592 15,3 0 128-15,4 7 32 0,0-2 0 0,3 3-336 0,-1 4-64 0,3 4-16 0,0 1 0 0,2 5-272 0,0-4-64 16,-2 2-128-16,0 0 192 0,-3 1-192 0,1 3 176 15,-3-4-176-15,-2 5 160 0,1-2-160 0,-4 3 0 16,-1-1 0-16,-4 3 0 0,-3-2 0 0,-3 0 192 16,-3 1-32-16,-2-3 0 0,-2-3 368 0,-5 2 80 15,0-1 16-15,-3-2 0 0,0 1-80 0,-2 2-16 0,-2 7 0 16,-2 0 0-16,-2-3-528 0,-2-2 0 16,-3-2 0-16,0-6-192 0,-3 0 192 0,1-5 0 15,-1-1 0-15,2-6-12000 0,1-2-2320 0</inkml:trace>
  <inkml:trace contextRef="#ctx0" brushRef="#br0" timeOffset="42960.97">27554 856 30399 0,'6'-9'2704'0,"-1"1"-2160"0,0 2-544 0,0 4 0 0,-1-2 496 0,3 0-16 0,4-4 0 0,8-7 0 0,8-2 992 0,4 1 208 0,2 1 48 0,0 8 0 0,-5 7-1200 16,-2 7-224-16,-3 8-48 0,-2 4-16 0,-1 10 16 0,-1-1 16 0,-2 7 0 0,-3 3 0 0,-1-1-144 0,-2 2-128 0,1 1 144 0,-3 5-144 15,4-1 0-15,-3 1 0 0,1-1-208 0,-2 0 64 16,-1-6 144-16,1-6 0 0,-1-1 0 0,-1-5 0 16,0-1 0-16,-1-7 0 0,-1 0 0 0,1-3 0 15,1-2 0-15,0-2 0 0,0 2 0 0,1-6-128 0,0 2 128 16,0-6 0-16,2 1 0 0,0-1 0 0,0-3 272 16,-1-4-16-16,4-2 0 0,-1-3 0 15,2-1 80-15,1-6 16 0,1 0 0 0,0-6 0 0,2-2-112 0,1-5-32 16,3-4 0-16,-2-4 0 0,-2-1-64 0,0 1-16 15,0-1 0-15,2-9 0 0,1-4-128 0,1-6 0 16,1-1 0-16,-2-1 0 0,0-5 0 0,-4 4-224 16,-2 7 32-16,-3 4 0 15,-1 2-224-15,0-2-32 0,-1 1-16 0,-1 3 0 16,0 4-496-16,-3 4-80 0,1 8-32 0,-2 4-10464 16,-1 5-2096-16</inkml:trace>
  <inkml:trace contextRef="#ctx0" brushRef="#br0" timeOffset="43230.28">27955 907 34095 0,'-2'-1'3024'0,"2"-1"-2416"0,3 1-480 16,1 1-128-16,-1 0 1040 0,2 0 192 0,1 0 48 0,4 0 0 0,6 0-480 0,9 0-96 0,7-3 0 0,10 3-16 0,5-4-336 0,3 2-64 0,3-4-16 0,-1-2 0 0,-3 2-272 0,-2-3 0 16,-3-3-176-16,-6 2-12272 15,-5 2-2464-15</inkml:trace>
  <inkml:trace contextRef="#ctx0" brushRef="#br0" timeOffset="43784.82">29376 783 29487 0,'-2'-3'1296'0,"1"-1"288"0,0 2-1264 15,1-2-320-15,0 4 0 0,1 0 0 0,0-2 240 16,1 1-16-16,0-2 0 0,0-1 0 0,2 2 544 0,-1-1 128 15,-1 3 0-15,-1 3 16 0,-2-1-608 0,-1 5-128 16,-3 0-32-16,-3 2 0 0,-2 4 32 0,-3 2 0 0,-5 1 0 16,-3 3 0-1,-2-2-176-15,-2-1 0 0,-1 1 0 0,2-6 0 0,1-2 0 0,0 0 0 0,1 1 0 0,0-4 0 32,5 0 336-32,1 0 144 0,3-2 32 0,3-2 0 0,3 0-240 0,2 0-32 0,3-2-16 0,2 0 0 31,1 1-224-31,3-1 0 0,1 0 0 0,1-1-160 0,3 1 160 0,1-2 0 15,0 2 0-15,2-2 0 0,3 2 0 0,1 2 0 16,1 0 0-16,2-1 0 16,-1 4 0-16,1 2 0 0,-2 2 0 0,-1-1-128 0,0 3 128 15,-1 1 0-15,0-1 0 0,-4 1-128 0,-1-5 128 0,-3 2 0 16,2 1-144-16,-2-1 144 0,2 4 0 16,0-1 0-16,-3 2 0 0,-1 1 0 0,-4-2 0 0,-2 2 0 15,-5-3 0-15,-4 2 0 0,-4 1 240 0,-4-2-48 16,-3 2 0-16,-5-1 0 0,-2 1 352 0,-2-3 64 15,-3 4 16-15,-2-3 0 0,-4 0-624 0,-3 2 0 16,-2 1 0-16,-3 0-17584 0</inkml:trace>
  <inkml:trace contextRef="#ctx0" brushRef="#br0" timeOffset="47684.36">21950 3147 35007 0,'-37'-15'3120'0,"11"5"-2496"0,5 2-496 0,9 4-128 0,8 0 480 0,3 2 80 0,1-1 16 0,-2 0 0 0,1-7 432 0,2 0 80 0,6-5 32 0,6 1 0 0,8 2-864 0,8-3-256 0,6 4 128 16,9 2-128-16,4 3 0 0,6 2 0 0,8 2 0 0,5-2 0 15,5 4-128-15,4-3-64 0,8 1 0 0,-3 1 0 16,-8 1-464 0,16 0-112-16,18-6 0 0,20 0-16 0,11 2 240 15,5-6 48-15,1-2 16 0,4-1 0 0,11 1 336 0,5-3 144 0,4 2-128 16,4-6 128-16,4 3 0 0,1 2 0 0,4-1 0 0,0 2 0 0,-2 0 0 0,-1 5 128 16,0 0-128-16,-6 3 128 15,-5 2-704-15,-12-1-128 0,-11 2-16 0,-11 2-16 16,-12 0-1520-16,-17 0-304 0,-17 0-64 0,-19 0-16 15,-13 0 1184-15,-20-4 240 0,-17 1 64 0,-12 0 0 0,-12-1 2224 0,-12 4 448 0,-8-5 80 0,-14 4 32 16,-12-4 1504-16,-15 1 320 0,-13 2 48 0,-12 0 16 16,-2 2-2240-16,-16 0-432 0,-13 0-80 0,-12 0-32 15,-5 2-416-15,-8 0-64 0,-12 1-32 0,0 0 0 16,5 0-64-16,-5 0-16 0,-4 0 0 0,-3 2 0 16,3 0-144-16,-1 5 0 15,1-2 0-15,-1 4 0 0,3 2 0 0,6-1 0 0,6 0 0 0,4 2 0 16,6 1 0-16,11-3 0 0,12-1 0 0,3 2 0 15,6 0-256-15,11 0 64 16,14-4 0-16,8 1 16 0,8 3-80 0,6-2-32 16,9 4 0-16,9-4 0 0,12-2-720 0,11-1-144 0,13-3-16 15,18-2-15648-15</inkml:trace>
  <inkml:trace contextRef="#ctx0" brushRef="#br0" timeOffset="50214.53">7313 16691 35935 0,'-4'3'3200'15,"3"-3"-2560"-15,1-3-512 0,0 3-128 0,2 0-400 0,0 0-112 0,0-1 0 0,1 2-16 0,3 2-624 0,1-1-128 0,4 2-32 0,1-1 0 0,1-2 1312 0,2 2 352 0,1 0 32 0,1 3 0 0,3 0-384 0,0 3 0 16,2-2 0-16,2 6-192 16,0-1 192-16,2 4 0 0,2 0 0 0,-2 3 0 15,1-1 432-15,-3 0 64 0,1 0 16 0,-1 3 0 16,-2 2-368-16,3 2-144 0,1 4 128 0,1 3-128 0,0 1 0 16,3 0 0-16,1 1 0 0,2-3 0 15,0 3 0-15,1 0 0 0,-2 3 0 0,-2-2 0 16,-4 1 0-16,-3 1 0 0,1 0 0 0,-7-1 0 15,-2-2 0-15,-4 7 0 0,-1 6 0 0,-7 1 0 16,1-1 0-16,-5 4-224 0,-4 2 32 0,-4-1 0 16,-1 1 0-16,-4-2 0 0,-2-1 0 0,-3 2 0 15,-3 3-704-15,1-7-128 0,-2-3-16 0,1-7-16 16,0-4-352-16,0-8-80 0,2-4-16 0,0-4-9152 0</inkml:trace>
  <inkml:trace contextRef="#ctx0" brushRef="#br0" timeOffset="53307.18">32864 9601 20271 0,'0'-1'1792'0,"1"1"-1424"0,0 0-368 0,1 0 0 0,-1 0 160 0,0 0-32 15,0 0-128-15,2-3 192 0,-1 3 1664 0,2-4 320 0,0 2 64 0,-2-2 0 0,2 0-416 0,-2 2-96 0,-2-4 0 0,-1 2-16 0,-3-1-400 0,-1 1-80 16,-1 1-16-16,-4-1 0 0,-1 2-688 0,-4-1-144 0,-1 2-16 15,-5 1-16-15,0 1-224 0,-4 2-128 0,0-1 160 0,-4 2-160 16,-2-2 0-16,-2 2 128 0,-6 2-128 0,0-2 0 16,1 0 128-16,-2 0 0 0,2 0-128 0,-1 2 192 15,2-2-64-15,0 2 0 0,0-2-128 0,1 1 192 16,0 1-192-16,0 1 0 0,-1 0 128 0,1-1-128 16,-1 0 0-16,2-2 0 0,-1 2 128 0,0-2-128 0,-1 1 0 15,0-4 0-15,0 1 128 0,1 1-128 0,2-3 0 0,3 1 0 16,3 1 0-16,1-2 0 0,3-2 0 0,4 2 0 15,3 0 0-15,2-1 0 0,5-2 0 0,2 0 0 16,3 0 0-16,1 1 0 0,3-2 0 0,1 1 0 16,1 0 0-16,2-1 0 0,0 0 0 0,1-1 0 15,1 2 0-15,0-1 0 0,1-2 0 0,0 2 0 16,2-1 0-16,-1 1 0 0,0-2 0 0,0 3 0 16,-1-2 0-16,0 1 0 0,-1 0 0 0,-1 2 0 15,-1-2 0-15,1 0 144 0,-1 2-144 0,-2-2 0 0,1-1 0 16,1 0 0-16,-1 0 0 0,2-1 240 0,0 0-48 0,-1-2 0 15,4 2-48-15,-1-4-16 0,0 2 0 16,1 0 0-16,1 0-128 0,0-2 0 0,1 4 0 0,-2-4 0 16,3 1 0-16,-1 2 0 0,-2 0 0 0,1 1 0 15,-1 1-128-15,-2 2 128 0,0-1 0 0,-1 0 0 16,-2 2 0-16,0 2 0 0,-1 0 0 0,-1 0 0 16,0 0 0-16,-1 0 0 0,1 1 0 15,-2 0 0-15,1 0 0 0,0 2 0 0,0-3 0 0,1 1 0 16,0-1 0-16,0 0 0 0,0 0 0 0,0 0 0 15,0 0 0-15,0 0 0 0,-20 11 0 0,12-7 0 16,1-2 0-16,-2 2 0 0,-1 2 0 0,-1 1 0 16,-1 0 0-16,0 2 0 0,0 3 0 0,1-2 0 0,0 3 0 15,0 2 0-15,2 1 0 0,0 3 0 0,0-1 0 0,0 0 0 16,2 3 0-16,-1-3 0 0,2 2 0 0,0-1 0 16,1-1 0-16,1 2 0 0,1-4 0 0,1 0 240 15,2 3-48-15,2-7 0 0,1 0 64 0,4-2 0 16,-1-1 0-16,2 1 0 0,5-4-64 0,0 0 0 15,3 0 0-15,3-2 0 0,3 0-64 0,2-2 0 16,3-2-128-16,0-2 192 0,2 1-400 0,0-2-96 0,2-3-16 16,1 0-19680-16</inkml:trace>
  <inkml:trace contextRef="#ctx0" brushRef="#br0" timeOffset="68198.6">5046 9031 18431 0,'3'-6'1632'0,"-1"2"-1312"0,0 1-320 0,-1 3 0 0,0 3 1088 0,0-6 128 0,3 1 48 0,1-2 0 0,0 0-848 0,1 1-160 0,-1 0-48 0,-3 1 0 0,2 1 176 0,-3-2 48 0,-1 6 0 0,-2-3 0 0,-2 0-432 0,-3 1 0 0,-2 1 128 0,-3-1-128 0,-3 2 176 0,-2-1 0 16,-3-2 0-16,-4 2 0 0,0 0-400 0,-4-2-80 0,-2 0-16 0,-4-2 0 16,1 2 320-16,-4-2 144 0,-4 0-16 0,-4-1 0 0,2 2 144 31,-3-2 32-31,-1 0 0 0,2-1 0 0,-1-1 448 0,0 2 80 15,4 0 32-15,0 3 0 0,1 3 16 16,-1 0 0-16,-2 6 0 0,0 1 0 0,1 5-656 0,1-2-224 16,6 2 144-16,3-2-144 0,-1 4 0 0,2 1 0 15,0 2 0-15,4 1 0 0,2-1-320 0,5-1 0 16,3-3 0-16,2 2 0 16,4 1-160-16,2-6-32 0,1 3 0 0,3-1 0 0,4-1 336 0,-1 1 176 15,4-3-192-15,1 2 192 0,1-3 272 0,1 2 176 16,4 0 16-16,-1 3 16 0,4-1 144 0,-1 1 16 0,-1-3 16 15,0 6 0-15,5 6-368 0,0 3-80 0,-2 4-16 0,-1 4 0 16,0 7-192-16,-2 4 0 0,-2 8 0 0,0 2 0 16,-2 0 0-16,-1 2 0 0,1 4 0 0,-1-2 0 15,2-8 0-15,0 1 0 0,2 3 0 0,1 0 0 16,3 0 0-16,0-6 0 0,2-11 0 0,0 1 0 16,-1-3 0-16,1 1 0 0,-3-5 0 0,2 5 0 15,1 4 128-15,-2 4-128 0,2 5 0 0,-4 4 0 16,1-2 512-16,-2 3 16 0,-2 0 0 0,1 3 0 15,-4 6-224-15,1 11-48 0,-1 10-16 0,-3 5 0 16,-1-6-32-16,-3 10 0 0,-1 8 0 0,-1 2 0 0,-1-1-208 16,0-13 0-16,1-19 0 0,0-4-160 15,2-4-528-15,1-4-96 0,1-1-32 16,-2-5 0-16,1-2 1216 0,-2-2 240 0,0-4 64 0,-2-6 0 0,0-1 32 16,-2-1 16-16,2-1 0 0,-2 3 0 15,-2-3-448-15,0 3-96 0,0 1-16 0,-1-2 0 0,1-2-192 0,-1-3 144 16,0 0-144-16,-2 0 128 0,3-4-128 15,-1 4 128-15,-1 5-128 0,-1 2 128 0,2 3-128 0,3-2 0 16,-1-2 0-16,3-3 0 0,1-3 0 0,0-7 0 0,3-3 0 16,-1-3 0-16,2-4 0 0,-2 0 160 15,2 1-32-15,0-6-128 0,0 2 208 0,-1-2-64 0,2-3-16 16,-1 2 0-16,1-2 112 0,-1 0 16 0,1 1 0 0,0 2 0 16,0 0 0-16,-1-1 0 0,1 1 0 0,0 3 0 15,-2-3-256-15,1 6 0 0,0-1 0 0,-2 1 0 16,1 1 0-16,0 2 0 0,-2-2 0 0,0 1 0 15,0-2 0-15,1 0 0 0,0-4 0 0,0-5 0 16,0-3 0-16,1-1-160 0,-1 1 32 0,-1-4 0 16,2 2 128-16,-2-5 0 0,2 4 0 0,0-4 0 0,0 2 240 15,1-2 80-15,1 4 0 0,0-1 16 0,0 0 48 16,0 0 16-16,2 0 0 0,1 1 0 0,2 2-192 16,1 1-32-16,1-1-16 0,2 1 0 15,1 2-160-15,0-1 0 0,0 0 0 0,3 2 0 0,5 5 0 0,4 1-224 16,3 2 48-16,0 1 16 15,0-3 160-15,0 2 0 0,-2 2 0 0,0-4 0 0,-2 3 0 0,0-3 0 16,-1-1 0-16,-1-2 0 0,-1 0 0 0,-1-3 0 16,-1-2 0-16,0-2 0 0,-4-4 0 0,0 0 0 15,-1-4 0-15,-1-6-20464 0</inkml:trace>
  <inkml:trace contextRef="#ctx0" brushRef="#br0" timeOffset="87610.56">24727 14592 18431 0,'-15'-9'1632'0,"3"2"-1312"0,6 3-320 15,2 1 0-15,2 0 2144 0,-4 0 352 0,-8-7 80 0,-7-2 16 0,-5-4 640 0,-2 0 128 0,0 0 32 0,5 5 0 0,4 3-2096 0,4 2-400 0,4 4-96 0,4 0-16 0,2 4-528 0,4 0-96 0,2 2-32 0,4 2 0 0,4 0-128 16,5 0-176-16,5 0 48 0,7 4 0 0,7-3-48 0,8 1 0 16,11-4 0-16,6 0 0 15,4-2 176-15,8-4 0 0,12 2 0 0,5 0 0 0,2 0 0 0,-16-3 0 16,-10 3-144-16,13-1 144 16,22 1-176-16,11 0 48 0,3 0 0 0,-3 0 0 0,-6 0 128 0,-3 1 0 15,-4-1 0-15,-4 3 0 0,-4-3 0 0,-5 0 176 16,-4-3-48-16,-5 6 0 0,-4-3 384 0,-5 2 80 15,-7 2 16-15,-9-2 0 0,-5 4-288 0,-9-2-48 16,-6 2-16-16,-7 1 0 0,-3 0-256 0,-6 2 0 0,-4-3 0 16,-4 1 0-1,-4 2-464-15,-3 1-48 0,-3 0-16 0,-4-2 0 0,-2 5 112 0,-3-3 32 0,-4-2 0 0,-4-2 0 16,-4 2 384-16,-5-2 0 16,-3 3 192-16,-3-6-64 0,-2 4-128 0,-7-4 144 0,-5 0-144 0,-2 0 160 15,1 0-160-15,-6-3 0 0,-3 0 0 0,-1-3 0 16,2 3-224-16,-3-3 32 15,-1-2 0-15,-3 0 0 0,-2 2 48 0,-3-3 16 0,-2 0 0 0,1 0 0 0,5 0 128 32,-2 2 0-32,2 0 0 0,3-2-128 0,3 1 128 15,1-2 0-15,7 0 0 0,2-2 0 0,6 2 0 0,3-1 304 16,3 0-48-16,2 0-16 0,5-1-112 0,1 2-128 16,1 0 176-16,2 1-176 0,6-2 128 0,-1 3-128 15,3-2 0-15,1 1 0 0,2 1 0 0,2 2 160 16,2-1-160-16,3 1 128 0,2 2-128 0,2-1 160 15,2 2-160-15,1-3 160 0,2 6 16 0,1-3 0 16,-1 2 0-16,2 2 0 0,2 0-176 0,-1 2 0 16,4-3 0-16,1 4-176 0,4-1 32 0,2 0 0 15,3 0 0-15,4-2 0 0,2 1-32 0,3-1 0 0,5-1 0 16,2 0 0 0,2 0-432-16,2 0-96 0,1-3 0 0,1 1-17248 0</inkml:trace>
  <inkml:trace contextRef="#ctx0" brushRef="#br0" timeOffset="89946.57">22085 13617 30399 0,'-1'0'2704'0,"1"0"-2160"0,0 0-544 0,0 0 0 0,0 0 880 0,-2 0 64 0,2 0 16 0,-1 0 0 0,1 4-352 0,-1-2-64 0,0 6-16 15,-1-4 0-15,2 4-528 0,-1 1 0 0,2 1 0 0,1 0 0 0,0 0 320 0,2-1 176 0,2 4 16 0,0-1 16 0,3 3 336 0,-1 1 64 16,4 3 16-16,-1-2 0 0,2 4-400 0,2 1-80 16,1 0-16-16,2 1 0 0,0 1-256 0,1-1-48 15,-1 3-16-15,0-2 0 0,-1 5-128 0,-1 1 0 16,-1 3 0-16,-2 2 0 16,0 0 0-16,-3 6 0 0,0-2 0 0,-2-2 0 15,0-1 0-15,0-3 0 0,0-1 0 0,-1-6 0 0,0 1 0 16,1-5 0-16,-1 1 0 0,1-5 0 15,-1-2 208-15,-1 0 16 0,1-3 0 0,-3-3 0 0,0-4-224 0,-1 0 0 0,-2-5 0 16,0 2 0-16,0-3 144 0,1-3-144 16,0 2 128-16,-1-5-128 0,2 2 304 0,-2-2-32 0,2 0 0 0,-2-3 0 15,2-3-80-15,0-1-32 16,2 0 0-16,0-3 0 0,0 0-160 0,2-5 0 0,1 1 0 0,1-5 0 16,1-1 0-16,3-1 0 15,-1-1 0-15,2-2 128 0,-1-5-128 0,2-2 0 16,0-1 144-16,-1-3-144 0,-1 0 224 0,-2-1-32 0,0-5 0 0,-3 3 0 15,-3-1-192-15,-3 4 0 0,-3 3 0 0,-4 1 0 16,-1 5 0-16,-3 0 0 0,-2 3 0 0,-2 4 0 16,-1 3-352-16,-1 0-16 0,0 3 0 0,2 3 0 15,2 0-464-15,-1 4-112 0,4 2-16 16,-1 1-11824-16,3-1-2368 0</inkml:trace>
  <inkml:trace contextRef="#ctx0" brushRef="#br0" timeOffset="90437.43">22739 14348 35935 0,'-1'3'3200'0,"-1"-2"-2560"0,4 1-512 0,-1 2-128 0,1-4 768 0,1 2 128 0,-1 5 16 0,3-1 16 0,1 5-416 0,3 1-96 15,-1 3-16-15,0 1 0 0,0 3-272 0,-2-3-128 0,0 2 0 0,-1 2 128 0,0 1-128 0,-1 5 0 16,-1-1 0-16,-1 3 0 15,-1 1 0-15,-1 0 0 0,-1 0 0 0,1-2 0 0,-2-3-128 0,1 0 128 0,1-4-160 0,0-3 160 32,3-1-1088-32,-2-6-128 0,3 0-32 0,-2-1-10000 0,2-3-2000 0</inkml:trace>
  <inkml:trace contextRef="#ctx0" brushRef="#br0" timeOffset="90959.22">23147 14373 29487 0,'-11'6'2624'0,"1"-2"-2112"0,5 2-512 15,1-5 0-15,2 2 0 0,-3 0-304 0,-6 6 48 16,-7 3 0 0,-5 2-832-16,-3 2-176 0,1-1-16 0,3-3-16 15,1 1-720-15,1-6-144 0,3 2-16 0,2-3-16 0,0 0 2704 0,3 0 560 0,1-2 96 0,2 0 32 16,2-1 1088-16,-1 0 208 0,1 0 64 0,-1 2 0 15,2-1-832-15,0-1-144 0,1 0-48 0,1 1 0 16,-1 2-1040-16,0-3-224 0,2 0-32 0,0 1-16 16,0 0-224-16,1-2 0 0,1 1 0 0,0 0 0 15,2 0 656-15,-1-3 96 0,3 1 16 0,-2-1 0 0,1 3-96 16,1-3-16-16,2 0 0 0,0 2 0 16,1 2-272-16,0-2-48 0,3 5-16 0,-1 0 0 0,3-1-128 0,1 3-16 15,2 1-16-15,3 0 0 0,0 2-160 0,1 0 0 16,3 1 0-16,0 0 0 0,2 2 0 0,0-4 0 15,-1 2 0-15,2-2 0 0,-1 0 0 0,1-2 0 16,-1-2 0-16,1-1 0 0,-1-1 0 0,-2-1 0 16,-1-1 0-16,-1 0 0 0,-4-3-384 0,-2 0-16 15,0 0 0-15,-4 0 0 16,0 0-1264-16,-1-4-240 0</inkml:trace>
  <inkml:trace contextRef="#ctx0" brushRef="#br0" timeOffset="91640.65">22947 13097 35007 0,'-4'0'3120'0,"0"2"-2496"0,3-2-496 0,2 1-128 0,-1 2 368 0,0-3 48 0,0 2 16 0,-1 2 0 15,0 2 48-15,1 2 16 0,-1 3 0 0,2-1 0 0,0 2-496 0,3 0 128 0,-1 4-128 0,1 0 0 0,2 4 0 0,1 1 144 0,0 2-144 0,0-1 128 16,3 3-128-16,-1-3 192 16,1 4-192-16,-2-4 192 0,-1-3-192 0,1-1 0 0,2 4 0 0,-1-2 0 31,-1 1-1744-31,1-5-336 0,0 0-64 15,-1-6-13008-15</inkml:trace>
  <inkml:trace contextRef="#ctx0" brushRef="#br0" timeOffset="91894.86">23349 13046 24879 0,'-4'10'1088'0,"1"-2"256"0,2 2-1088 0,0-3-256 16,2-1 0-16,-1-4 0 0,1 4 0 0,-1 6 0 16,0 5-176-16,0 9 176 0,-1 2 0 0,0 2 0 0,0 1 0 0,-1-3 0 15,0-2 0-15,-1 1 0 0,1-1 0 0,-2-1 0 16,2 0 0-16,-2-5 0 0,3-1 0 0,-2 0-11024 15</inkml:trace>
  <inkml:trace contextRef="#ctx0" brushRef="#br0" timeOffset="92385.02">22821 13251 28559 0,'-3'-12'1264'0,"2"2"272"0,1 4-1232 0,0 0-304 0,1-1 0 15,2 4 0-15,-1-1 256 0,1-2 0 16,3-7 0-16,0-1 0 0,0-2 736 0,1-1 144 15,0 1 16-15,-1 2 16 0,0 1-128 0,-1 0-16 16,1-1-16-16,0 2 0 0,1-4-112 0,0 1 0 0,2-1-16 0,0-3 0 16,1-1-464-16,0 2-96 15,3-1 0-15,-1-1-16 0,2 2-176 0,-1-3-128 0,1 3 144 0,-2 0-144 16,3-1 0-16,-1 1 0 0,0 4 0 0,1 2 0 16,-1 2 0-16,-1 4-128 0,1 2 128 0,-3 2 0 15,2 4 0-15,-1 3 0 0,0 4-128 0,3 3 128 16,1 0-256-16,0 4 0 0,2 3 0 0,-1 1 0 15,1-2 256-15,1 1-128 0,0 1 128 0,-1-4 0 16,2 0 0-16,-2-1 0 0,0-3 0 0,-1 0 0 0,2 0 0 16,-2 0 0-16,1-1 0 0,-3 0 0 0,0 0 0 0,-1-1 0 15,-1 0 0-15,1 2 0 16,0-4 0-16,-3 1 0 0,1-3 0 0,-1-3 0 0,0 1 128 0,-1-3 0 16,0-3-128-16,0-1 192 15,0 0-192-15,-1-3 0 0,-1-1 0 0,1-1 0 16,1-2-592-16,2-4-176 0</inkml:trace>
  <inkml:trace contextRef="#ctx0" brushRef="#br0" timeOffset="94116.25">25125 8876 34095 0,'0'0'3024'0,"0"0"-2416"0,2 0-480 0,-1 0-128 0,0 0 1024 0,0 3 176 0,1-2 32 15,1 4 16-15,1 1-496 0,2 4-112 0,2 2 0 0,-1 2-16 0,-1 4-496 0,2 2-128 0,-3 5 0 0,1 0 0 0,0 4 128 0,-1 5-128 0,1 4 128 0,-1 9-128 16,0 7 208-16,-1 6-16 0,-1 0-16 0,0-6 0 0,-1-9-176 15,0 11 160-15,0 7-160 0,-1 4 160 0,1-4-160 0,0-6 0 16,3-3 0-16,0-7 0 0,1-6 0 0,2-9 0 16,-1-1 144-16,0-7-144 0,2-3 304 0,0-5-16 15,-2-3 0-15,1-2 0 0,0-3 16 0,1-2 0 16,0-4 0-16,-2-2 0 0,-1 0-304 0,2-5 128 16,-1-2-128-16,0-3 0 0,2-6 0 0,2-5 0 15,0-1 0-15,2-7 0 0,-2-2 272 0,1-4-48 16,1-4-16-16,0-2 0 0,2-3-208 0,-1-3 176 15,-1-3-176-15,1-1 160 0,2-6-160 0,-1-3 0 16,2 0 0-16,-1-1 0 0,0 4 0 0,-1 0 0 16,-1 4 0-16,-3 9 0 0,-1 5 0 0,-1-1 0 15,3-1 0-15,-4 0 0 0,2 0 0 0,-2 5 0 0,0 2-144 0,0 5 144 16,-1 4-320-16,1 3 0 0,-2 1 0 0,0 8 0 31,-1 0-512-31,0 3-96 0,0 7-32 0,0 3-17712 0</inkml:trace>
  <inkml:trace contextRef="#ctx0" brushRef="#br0" timeOffset="94659.5">25767 9459 12895 0,'-6'2'1152'0,"1"1"-928"0,1-3-224 0,2 3 0 0,-1-3 3456 0,2 3 640 0,1-3 128 0,-2 3 16 0,-2 0-1840 0,-1 3-368 0,1 4-80 0,-1 0-16 0,4 0-768 15,0 5-144-15,2-2-48 0,2 3 0 0,2 3-608 0,2-1-128 0,2 2-32 0,1 1 0 0,1 1-16 0,1-2 0 16,-1 1 0-16,-1 1 0 16,0 1-192-16,-3-1 0 0,1 1 0 0,-3 1 0 0,-1-2 0 0,-2 1 0 15,-3-1 0-15,-2 0 0 16,-2 3 0-16,-1-3 0 0,0 0 0 0,-3 1 0 15,-1-1-592-15,-1 3-176 0,0-2-16 0,-1-1-16256 0</inkml:trace>
  <inkml:trace contextRef="#ctx0" brushRef="#br0" timeOffset="95179.5">26084 9672 5055 0,'0'3'0'0,"-1"-3"224"0,1 0-64 0,-2 0-16 0,2 0-144 0,0 0 0 0,0 0 0 0,0-3 0 0,2 3 2560 0,-2 0 464 16,0-2 112-16,0 2 0 16,0 0 80-16,0 0 16 0,0 0 0 0,0 0 0 0,0 0-768 0,-23 15-160 0,16-9-16 0,-12 8 768 31,9-6-2560-31,1 0-64 0,-4 0-16 16,1 2-416-16,-1-1 0 0,-1 1 0 0,-1-3 0 15,-1 4-128-15,0-3 128 0,0 0 0 0,-2 2 0 16,1-1 0-16,1-3 0 0,1 2 0 0,1 0 0 15,2-4 0-15,1 2 0 0,1-3 0 0,1 0 0 16,3-1 256-16,2 0 0 0,2-2 16 0,2 0 0 16,1 0 80-16,3 0 16 0,2 0 0 0,2-2 0 0,0 2-64 15,3-2-16-15,2 4 0 0,-1-2 0 0,2 2-48 16,-2 1-16-16,3 0 0 0,1 3 0 0,1 1-224 16,2-1 0-16,-1 1 0 0,1 4 0 0,-1-1 0 0,1 3 128 15,-2 0-128-15,1 2 0 0,-4 1 0 0,0 0-256 16,0 3 16-16,-3-2 16 15,0 0-208-15,0-1-32 0,-1-2-16 0,0-2 0 16,-1-3 0-16,-1-3 0 0,-2 0 0 0,1-4 0 16,-3 0-960-16,0-2-192 0</inkml:trace>
  <inkml:trace contextRef="#ctx0" brushRef="#br0" timeOffset="95860.24">26444 9711 27647 0,'-4'0'2448'0,"1"2"-1952"0,2-2-496 0,1 2 0 0,0 0 1408 0,0-2 192 0,-1 4 48 0,-1 1 0 0,-2 2 0 0,1 5 0 0,1 1 0 0,1-1 0 0,-1 4-1264 0,1 3-256 0,1-2-128 0,0 2 128 0,0 2-272 16,0-2-48-16,0 1-16 0,0 1 0 0,0-1-64 0,0-1-16 0,1-3 0 16,-1 2 0-16,0-3 80 0,0 1 16 0,2-3 0 0,-1 0 0 31,0-4-832-31,-1-2-144 0,1 2-48 0,-1-5-14128 0</inkml:trace>
  <inkml:trace contextRef="#ctx0" brushRef="#br0" timeOffset="96066.84">26200 9935 35935 0,'-1'1'3200'0,"1"1"-2560"31,1-2-512-31,2 0-128 0,-1 3 784 0,0-3 144 16,3 0 32-16,3 1 0 0,3 2-528 0,4-6-112 15,3 2 0-15,1-2-16 0,1 0-304 0,1-4 0 16,0-1 0-16,0 0 0 16,2 0-512-16,-2 0-128 0,0 2 0 0,-1 0-16 15,-3 0-1680-15,-1 1-336 0,-1 1-64 0,-1 0-11424 0</inkml:trace>
  <inkml:trace contextRef="#ctx0" brushRef="#br0" timeOffset="96335.4">26771 9640 29487 0,'-5'4'1296'0,"2"-1"288"0,-1 1-1264 0,1 1-320 0,2-1 0 0,0 0 0 0,0 2 992 16,0 4 144-16,-2 7 16 0,-3 5 16 0,1 2 432 0,0 3 96 15,1-3 16-15,2-2 0 0,1-1-1264 0,2-1-240 16,-1-3-48-16,1 3-16 0,0-4-144 0,2-1 0 16,-1-2 0-16,2 0 0 0,0-1-272 0,-1 0-96 15,2-4-16-15,0 1 0 16,0-3-1472-16,0 0-320 0,0-2-48 0,-1-4-12864 0</inkml:trace>
  <inkml:trace contextRef="#ctx0" brushRef="#br0" timeOffset="96844.87">26174 8560 20271 0,'1'3'1792'0,"-1"0"-1424"0,2 0-368 0,-2 0 0 0,1 1 1600 0,0-1 256 0,2 7 64 0,-1 3 0 0,3 5-64 0,-1 3 0 0,1 5 0 0,0 0 0 0,-3 1-1264 0,0 2-256 16,1-1-48-16,-2-2-16 0,0-1-272 0,-1 1 0 0,-1-4 0 0,1 0 0 0,-1-3 0 0,1 1 0 16,-1-2 0-16,1-3 0 15,1-4-1632-15,0 0-224 0,0-4-64 0,1-3-11568 0</inkml:trace>
  <inkml:trace contextRef="#ctx0" brushRef="#br0" timeOffset="97097.38">26519 8537 28559 0,'-6'13'1264'0,"1"-3"272"0,0-1-1232 0,3 0-304 0,-1-1 0 0,2-2 0 15,1 2 624-15,-3 3 64 0,-2 11 16 0,-1 3 0 0,0 6 240 16,0 0 48-16,1 1 16 0,1-7 0 16,2-1-816-16,-1-6-192 0,1 1 0 0,1-6 0 0,-1 2 0 15,0-2-288-15,1-1 64 0,-1-2 16 16,0 0-1520-16,1-4-288 0</inkml:trace>
  <inkml:trace contextRef="#ctx0" brushRef="#br0" timeOffset="97544.47">25996 8708 26719 0,'-6'-3'2368'0,"1"3"-1888"0,1-2-480 0,3 1 0 16,1 1 1568-16,1 0 224 0,0-3 32 0,-1 2 16 15,3-1-624-15,-1-5-112 0,3 4-16 0,1-6-16 16,2-1-432-16,1 1-96 0,-1 0-16 0,2-1 0 0,1-3-528 16,2-2 0-16,-1 2 0 0,2-3 0 15,-2 1 176-15,2 1-32 0,-1 0 0 0,0 0 0 0,0-2 208 0,-2 0 32 16,2 1 16-16,-3 1 0 0,1-1-128 0,-1 3-16 16,-2 0-16-16,-2 1 0 15,2 2-240-15,-1-1 128 0,2 0-128 0,-2 2 0 0,-1 1 0 0,2 1 0 16,-2 2 0-16,0 4 0 0,2 0 0 0,-2 4 0 15,0 0 0-15,1 5 0 0,2 0 0 16,0 4 0-16,2 2 0 0,-2-2 0 0,0 2 0 0,3 1 0 16,0 0 0-16,-1 0 0 0,1-3 0 0,2 3 0 15,1-4 0-15,1 2 0 0,0-3 0 0,0-1 0 16,1 0 0-16,1-3 0 0,0 2 128 0,-2-3-128 16,3-2 176-16,-3 1-176 0,1-4 0 0,-1 1 0 0,3-2 0 0,-1-2-144 15,2 1 144-15,1-4 0 0,0 1 0 0,2-2 0 16,-1 2 0-16,1-5 0 0,1 2 0 0,-2-2 0 15,-1 2 0-15,1-2 0 0,4-3 0 0,1-2 0 16,2-1-864-16,-2-3-144 0</inkml:trace>
  <inkml:trace contextRef="#ctx0" brushRef="#br0" timeOffset="-158319.91">1836 1146 10127 0,'6'-12'896'0</inkml:trace>
  <inkml:trace contextRef="#ctx0" brushRef="#br0" timeOffset="-157878.36">2359 514 17503 0,'3'-21'768'0,"-2"8"176"0,-1 0-752 0,0 6-192 16,0 4 0-16,-1 0 0 0,0 0 0 0,-2-3 0 15,-1-6 0-15,-2-2 0 0,-2-5 144 0,-5-2 112 0,-3 4 0 16,-5 5 16-16,-2 2 640 0,-6 7 128 0,-4 7 32 0,-7 6 0 16,-4 7-1072-16,-5 1 0 0,-1 3 0 0,-2 3-192 15,-1 0 448-15,-4 3 112 0,-3 5 16 0,1-1 0 16,2 3 0-16,3-4 16 0,6 1 0 0,1 4 0 16,1 3-400-16,5 1 128 0,6 4-128 0,6-5 0 15,5 1 528-15,6-2 32 0,3 1 0 0,4 0 0 16,6 3-560-16,4 6 0 0,7 4 0 0,5 1 0 15,7 3 0-15,8-4 0 0,5-5 0 0,6-5 0 16,5-4 256-16,8-6-64 0,3-3-16 0,1-8 0 16,2-6 16-16,6-2 0 0,7-1 0 0,5-6 0 15,3 0-32-15,1-7 0 0,-1-2 0 0,-4-6 0 0,-2-1 32 16,0-3 0-16,-2-2 0 0,-1-5 0 0,-2-2-192 0,-5-6 0 16,-1-5 0-16,-6-5 128 0,-3-2-128 0,-10 2 0 15,-4-1-160-15,-4-3 160 16,-2-8-448-16,-6-3 0 0,-5-2 0 0,-6-1 0 0,-4 0 448 0,-5-3-144 15,-4-1 144-15,-3 8 0 0,-4 2 496 0,-4 3 176 16,-6-1 32-16,-4 4 16 0,-5 3 672 0,-2 5 128 16,-4 5 16-16,-2 5 16 0,-4 3-592 0,-5 3-128 15,-3 5-32-15,-2 4 0 0,-2 4-672 0,-2 0-128 0,-1 4 0 16,0 0 0 0,4 4-432-16,-3 1 16 0,-1 6 0 0,-2 1 0 15,-2 5-1072-15,1 0-224 0,-1 3-32 0,2-1-12848 0</inkml:trace>
  <inkml:trace contextRef="#ctx0" brushRef="#br0" timeOffset="-157133.15">1885 732 43311 0,'-12'-5'3840'0,"4"4"-3072"0,3 1-608 0,5 1-160 0,2-1-1360 16,1-1-304-16,-3 1-64 0,0-5-16 0,0 1-208 0,3-3-32 0,5 0-16 0,3-1 0 0,1 2 1504 0,3-2 304 0,1 2 192 0,2 0-208 0,-1 3 208 0,1 0 0 0,2 0 0 0,0 1 0 0,0 0-144 0,0 4 16 0,1 0 0 0,-2 1 0 15,2 0 128-15,0 0 0 16,-1-2 0-16,0 2 0 0,-1-1 0 0,-2-1 0 0,-1-1 0 0,0 3 0 0,0-3 0 15,-1 0 0-15,-3 0 0 0,-2 0 0 16,1 0 0-16,-2 0 0 0,0 0 0 0,-3 0 0 0,-1 0 0 0,0 0 0 16,-3 0 0-16,1 2 0 0,-2-1 0 0,-1 3 0 31,0 2 160-31,-3 1-160 0,1 1 0 0,-2 2 0 0,-1-1 0 0,0 3-160 0,-1-2 160 0,1 0 0 16,0 2 0-16,0-2 128 0,0 0-128 0,2 0 0 15,-1-1 0 1,1-3 0-16,2 0 0 0,1-4 0 0,0 2 0 0,3-3-128 0,-1 2 128 0,1-1 0 0,2 0 0 15,0 0 0-15,1 0 0 0,0 0 128 0,1 3-128 16,0-2 176-16,1 1-176 0,1 2 0 0,-2 0 0 0,1 3 0 31,-1-3 0-31,-1 4 0 0,2-4 0 0,-1 5 0 0,1 1 672 0,-2-2 48 16,0-1 16-16,-1 1 0 0,1 1-592 0,-2-1-144 0,-1 3 0 0,0-6 0 16,-1 2 0-16,0-3 0 15,-2 0 0-15,0 0 0 0,-2-2 0 0,0-2 0 16,-1 2 0-16,1 0 0 15,-3-2 432-15,1 2 48 0,-1-1 16 0,0 0 0 16,-1-3-224-16,1 3-32 0,-1-3-16 0,1 1 0 0,-1 1 352 16,0-2 80-16,0 0 16 0,-2 2 0 0,1 0-304 15,-1 1-64-15,-2-2-16 0,-1 4 0 0,-2-4-32 16,-2 4-16-16,-4-1 0 0,-3-1 0 0,-3 4-240 16,-3-1 0-16,-2 0 0 0,-3 3 0 15,-3-2-832-15,-2 2-144 0</inkml:trace>
  <inkml:trace contextRef="#ctx0" brushRef="#br0" timeOffset="100773.17">20560 17248 18431 0,'0'-1'1632'0,"0"-2"-1312"0,0-1-320 16,4 2 0-16,1 1 3072 0,2 1 560 0,4-3 96 0,8 0 32 0,13-2-2368 0,18-3-480 0,15-2-80 0,12-1-32 0,4 1-96 0,3 0-32 0,4 1 0 0,2 0 0 0,-1 1-672 0,2 0 0 0,0-1 0 0,0-1 0 0,-4 0 0 0,0 0 0 0,2 1 0 15,-3 0 0-15,2 0 0 0,-4 2 0 0,-2 1 0 0,-4-1 0 0,-1 4 0 0,-2 0 0 16,-1 1-144-16,-3 2 144 0,-3 2 0 16,-4-2 0-16,-1 3-128 0,-4 0 128 15,-3-3 0-15,-3 3 0 0,0-3 0 0,-2 0 0 16,-3 0 448-16,-2 0 32 0,-1-3 16 0,-3 0 0 0,0-3 144 0,-3-1 16 15,1 1 16-15,-1-4 0 16,1 0-464-16,-3 2-80 0,-1-2-128 0,-3 0 176 16,-2-1-176-16,-4 1 0 0,-1 0 0 0,-3-2 0 0,-2 2 0 0,-5 0 0 15,-3 1 0-15,-3 3 0 0,-1-1 0 0,-3 0 0 0,-3 1 0 0,-2 0 0 16,0 0 0-16,-3 0 208 0,-1 0-16 0,-2 2-16 16,0-2-16-16,-1-1 0 15,-1 4 0-15,-2-3 0 0,-1 1-160 0,1 1 0 16,-1 0 0-16,2-1 0 0,-1 2 0 0,2-1 0 0,2 0 0 0,0-1 0 15,1 1 0-15,0 1 0 0,2-3 128 0,1-1-128 16,-1 4 0-16,2-3 192 0,0-1-192 0,2 1 192 16,-1 2-64-16,3-2 0 0,1 0 0 0,0 0 0 15,1 1-128 1,1 1 0-16,1 3 0 0,1-1 0 0,1 2 0 0,4-4 0 16,2 4-192-16,4 0 192 0,1 0-384 0,2 0 64 15,2 1 0-15,1-1 0 0,-1 0 192 0,-1 3 128 0,0-1-160 0,-1-1 160 0,0 4 0 0,-3 0 0 31,-1 1 0-31,-1 0 0 0,-2 3 0 0,-3-1 0 16,0 0 0-16,-3 1 160 0,-2-2 48 0,-2-1 16 16,-1 3 0-16,-2-3 0 0,-3 2 32 0,-3-2 0 15,0 0 0-15,-4 0 0 0,0 0 80 0,-3-2 32 16,-1 0 0-16,-3 1 0 0,-2 1-224 0,-2-2-144 16,-4-1 192-16,-1 4-192 0,0-5 176 0,-3 4-176 0,-1 2 160 15,-1 0-160-15,0 0 0 0,2 3 0 0,1-4 0 0,3 6 0 16,0-1-256-16,2 4-80 0,3 3-32 15,-1-3 0-15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6:15:44.8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31659 1952 25791 0,'0'0'2304'0,"0"0"-1856"0,0 0-448 0,0 0 0 0,0 2 544 0,0-2 16 0,0 2 0 0,-2-2 0 16,-1 3 1088-16,0 0 208 15,-3 3 64-15,-4 2 0 0,-1 1-800 0,-2 3-160 0,-3 2-16 0,-1 4-16 0,-1 3-544 0,-3 1-128 0,0 7 0 0,-2 3-16 0,-3 3-96 0,0 3-16 0,0 5 0 0,-2-1 0 0,-2 5-128 0,-1-2 160 0,-1 2-160 0,2-3 160 16,2-3-160 0,1-3 0-16,2 0 0 0,-1 1 0 0,1 2 0 0,2 0 0 15,0-4 0-15,5-3 0 16,1-1-1776-16,3-9-224 0,3-1-48 0,1-4-13456 0</inkml:trace>
  <inkml:trace contextRef="#ctx0" brushRef="#br0" timeOffset="380.56">31615 1818 35823 0,'-5'-4'784'0,"1"1"176"0,2 2 16 0,1 1 32 0,2 0-816 16,0 1-192-16,0-1 0 0,2 3 0 0,-1-1 0 0,3 0 128 0,1 3-128 0,-6-5 0 15,0 0 400-15,26 13-16 0,-16-4 0 0,0-2 0 16,0 6-384-16,0-3 0 0,0 4 0 0,0 0 0 16,0 5 0-16,-2 2 0 0,1 2 0 0,0 4 0 15,-1 2 240-15,0 5 16 0,-2 2 0 0,0 2 0 16,0 6 32-16,-1 3 16 0,-1 3 0 0,1 2 0 0,0-1-304 16,0-1 0-16,1-6 0 0,0-2 0 0,1-2 0 0,2-2 0 15,0-3-128-15,1-3 128 16,-2 0-1072-16,1-4-160 15,-2-3-48-15,1 0 0 0,-3-3-1616 0,-2-3-336 0,0 0-64 16,-2-4-8736-16</inkml:trace>
  <inkml:trace contextRef="#ctx0" brushRef="#br0" timeOffset="634.13">31261 2459 35007 0,'-3'3'3120'0,"1"-3"-2496"0,4 2-496 0,1-2-128 16,1 0 608-16,1 0 96 0,2 0 32 0,6 0 0 15,4 0 48-15,8 0 16 0,7-2 0 0,4-2 0 0,5 2-448 0,2-1-96 16,4-2 0-16,5 0-16 0,5 2-240 0,2-6-256 15,3 2 48-15,0-3-18016 16</inkml:trace>
  <inkml:trace contextRef="#ctx0" brushRef="#br0" timeOffset="2505.73">25310 5509 24879 0,'-2'1'2208'0,"1"2"-1760"0,1-3-448 0,0 0 0 0,1 0 0 0,-1 0 128 16,0 2-128-16,2-2 0 0,-2 4 816 0,1-2 80 0,1 4 0 0,1-1 16 0,-1 4-96 0,1 1-32 0,-2 2 0 0,2 3 0 0,-2 1 432 0,0 0 96 0,0 4 16 0,1 1 0 15,-2 1-464-15,1 1-96 0,-1 1 0 0,0 0-16 16,0 1-432-16,-1-1-64 0,1-4-32 0,-3 1 0 0,2-5 48 15,-2-2 16-15,1 1 0 0,-1-5 0 0,1-3-96 0,-1-1 0 16,1-1-16-16,1-1 0 0,-1-2-48 16,1-2-128-16,0-2 192 0,0-2-64 0,0-1-128 0,-1-1 128 15,2-1-128-15,-1-2 128 0,0 1-128 0,-2-4 0 16,2-3 144-16,-1-1-144 0,0-1 0 0,0-2 144 16,1-2-144-16,-1-2 0 0,2 1 128 0,0-2-128 15,2 1 0-15,-2-2 0 0,1 3 128 0,0-4-128 16,2-3 0-16,-1 1 0 0,2-3 192 0,-2-1-192 15,2 1 192-15,1 0-192 0,-1 1 176 0,1 2-176 16,0-6 160-16,0 2-160 0,-1 0 160 0,3 4-160 16,-1 2 160-16,1 3-160 0,2 2 0 0,1 3 0 0,2 4 0 15,1 4 0-15,1 2 0 0,1 1 128 0,3 4-128 0,0 0 0 16,2 3 0-16,2 3 0 0,7 3 0 0,0 1 0 16,-2 2 0-16,4 1 0 0,3 2 0 0,2 1 0 15,-1-1 0-15,-2 0 0 0,-4-2 0 0,-2 0 0 16,-3 0 0-16,-3-1-128 0,0-3 128 0,-4-2 0 15,-1-1-480-15,-2 0-32 16</inkml:trace>
  <inkml:trace contextRef="#ctx0" brushRef="#br0" timeOffset="6518.08">31382 7630 1839 0,'0'1'160'0,"0"-1"-160"0,0 2 0 0,0-2 0 0,0 0 3792 0,0 2 736 0,2 0 144 0,-2 1 16 0,0 3-1712 0,0 1-352 0,-2 5-64 0,1 3 0 0,-1 5-672 0,-1 2-128 0,-2 7-32 0,2 2 0 0,-4 3-848 0,0 2-176 0,0 5-48 0,-1 4 0 0,1 2-80 0,1 3 0 0,-1 1-16 16,1 3 0-16,1 2-240 0,0-5-64 15,0-3 0-15,0-4 0 0,0-4-256 0,1-4 0 0,-4-4 0 0,2-5 0 16,0-2-240-16,-2-3-96 0,0-4-32 15,0-2-16800-15</inkml:trace>
  <inkml:trace contextRef="#ctx0" brushRef="#br0" timeOffset="7862.12">31323 7691 21183 0,'-2'-3'1888'16,"0"-1"-1504"-16,2 2-384 0,2 0 0 0,-1 2 848 0,0 0 112 0,0 0 0 0,1-5 16 0,-1 2 528 0,1-1 96 0,2-2 32 0,-2 2 0 0,1 2-864 0,1-2-192 0,-2 1-16 0,2 3-16 15,0-3-96-15,0 0 0 16,3 0-16-16,-1 0 0 0,0-1 352 0,3 1 80 0,1 0 16 16,1-3 0-16,1 2-320 0,4-2-64 0,1 0-16 0,3-3 0 15,4 2-48-15,0-2-16 0,2 2 0 0,2 1 0 16,-1-1-416-16,3 2 0 0,0 2 0 0,1 0-176 0,0 6 176 16,-1-1 0-16,-3 6 0 0,-2 3 0 15,-5 0 0-15,-3 4 0 0,-3-2 0 0,-5 5 0 0,0-2 0 0,-4 0 0 16,-4 2 0-16,-2-2-128 0,-3 0 128 0,-2-2 0 15,-2 2 0-15,-4 1 0 0,0-3 0 0,-3 1 0 16,-1-3 0-16,-1-1 0 0,-1 2 0 0,0-3 128 16,-2 1-128-16,-1-4 0 0,-1 3 0 0,-2-1 0 15,1-1 0-15,-1-1 0 0,3 0 0 0,0 2 144 16,4-3-144-16,2-2 0 0,4-1 0 16,1 0 0-16,4-2 0 0,1-1 0 0,3 0 0 0,0 0 0 0,2-1 0 15,2 1 0-15,-1 0 0 0,1 0 0 0,3 0 0 16,0 0 0-16,1 0 0 0,-6 0 0 0,0 0 0 15,23 0 0-15,-12 0 0 0,-1 1 0 16,2 1 0-16,2 1 0 0,2 1 0 0,0-1 0 0,2 2 0 0,3-1-192 16,2 0 192-16,1 2 0 0,1-2 0 15,1 2 0-15,-3-1-160 0,0 2 160 0,-3-1-160 0,-3 1 160 16,-2-1-256-16,-2 1 64 0,0 2 0 0,-3 1 0 16,-2 2 192-16,-2-2 0 0,-1 2 0 0,-2 1 0 15,-3 2 0-15,0-2 0 0,-3-1 0 0,0 5 0 16,-4-3 0-16,0 2 160 0,-2 2-160 0,-2-1 128 0,-1 0 0 15,0 2 0-15,-3 0 0 0,-3-1 0 0,1-1-128 16,-2 2 0-16,0-1 144 0,-1-3-144 0,0 1 128 0,-2-3-128 16,-2 0 128-16,-2 2-128 0,0-1 352 0,0-2 0 15,-3 1 0-15,-2-1 0 0,0-1 64 0,1 0 16 16,-2-1 0-16,1 0 0 0,0-4-32 0,0 0 0 16,2-3 0-16,-1-6 0 15,2 0-208-15,2-9-32 0,1-1-16 0,3-9-20112 0</inkml:trace>
  <inkml:trace contextRef="#ctx0" brushRef="#br0" timeOffset="16298.92">28176 520 27647 0,'0'0'2448'0,"0"-2"-1952"0,1 2-496 15,1 0 0-15,-2 0 304 0,1 0-48 0,1-1 0 0,1 1 0 0,2-2 0 0,1 1 0 0,1 1 0 0,-1 0 0 0,2 0-256 0,-2 0 0 0,1 1 0 0,-2 4 0 16,0-1 0-16,-2 2 256 0,-1 1-16 0,-2 1-16 16,0 3 976-16,-1 4 192 0,0 1 32 0,-3 3 16 0,3 3-416 15,-3 3-64-15,0 3-32 0,1 1 0 0,-1 3-384 0,3 0-80 16,0 0-16-16,1 1 0 0,1-3-176 0,0 1-32 15,2-2-16-15,0-1 0 0,1-3-224 0,1 1 128 16,1-2-128-16,0 2 0 0,0-1 0 0,-1-3 0 0,0-3 0 16,0-3 0-16,0 3 0 0,-1-2 0 0,0 1 0 15,-2-2 0-15,2-1 0 0,-3-2 0 0,0 0 0 0,-1 0 0 16,-1-1 288-16,1-2-32 0,-1-1-16 0,1-2 0 16,0 2-240-16,-1-3 0 0,2-2 0 0,-1-2 0 15,0-2 0-15,1 0 0 16,2-2 0-16,-1-5 0 0,0 4 0 0,3-6 0 15,0 2 0-15,0-5 0 0,1 3 128 0,2-4 0 0,-1 0-128 0,3-2 192 16,0-3-192-16,0 4 0 0,-1-3 0 0,1 1 0 0,-1-2 192 16,4-2-64-16,0-7-128 15,1 1 192-15,1-6-32 0,0 3-16 0,0-5 0 0,-1-1 0 0,2-3-144 0,-1-3 0 32,-1 0 0-32,-1-3 0 0,1 3 0 0,-2-2 0 0,2-2 0 0,-2 0 0 15,1 1 0-15,-1 6 0 0,1 3 0 0,-2 3 0 16,0 5-384-16,0 4 32 0,-1 4 16 0,0 0 0 0,0 3 16 15,-2 4 0-15,1-1 0 0,0 7 0 16,-2-1-528-16,0 4-112 0,0-1 0 0,-1 4-16 16,0 0-2000-16,-1 4-400 0</inkml:trace>
  <inkml:trace contextRef="#ctx0" brushRef="#br0" timeOffset="22594.05">29179 195 21183 0,'-1'-2'1888'0,"1"1"-1504"0,0-2-384 0,0 3 0 0,0 3 560 0,0-3 32 0,-2 0 16 0,2 0 0 0,-1-3 224 0,-1 3 64 0,-1 3 0 16,3-3 0-16,0 0-128 0,0 0 0 0,0 0-16 0,-11 16 0 0,10-13-176 0,0 3-48 0,-1 1 0 0,2 1 0 0,0-2-208 0,2 4-64 16,-1 0 0-16,0 3 0 0,0 0-256 0,1 3 128 15,-2 2-128-15,0 1 0 0,-2 1 0 0,0-1 0 16,-1-1 0-16,1 1 0 0,-1-1-320 0,1-4-64 16,1-2 0-16,1 1-8912 15,2-3-1776-15</inkml:trace>
  <inkml:trace contextRef="#ctx0" brushRef="#br0" timeOffset="22917.31">29500 138 21183 0,'-8'9'944'15,"2"-3"192"-15,-1 2-912 0,4-2-224 0,0 0 0 0,2-2 0 0,0 1 640 0,-2 2 64 16,0 5 32-16,-2 4 0 0,0 4 272 0,0 1 48 15,1-2 16-15,3-2 0 0,1-2-1072 0,1-3-144 16,1 1-64-16,2-3-16 16,1-1-1296-16,0-2-256 0</inkml:trace>
  <inkml:trace contextRef="#ctx0" brushRef="#br0" timeOffset="23598.41">29096 309 15663 0,'-1'-4'1392'16,"0"2"-1120"-16,1 2-272 0,0-3 0 0,0 2-448 0,0 1-160 0,0-2-32 0,0-2 0 0,0-2 832 0,0 0 176 0,0-3 16 0,0 1 16 0,-2 2 944 0,1 0 192 0,1 0 48 0,-1 2 0 0,1-2-16 0,1 0 0 0,-1 0 0 0,3-1 0 15,-1 1 160-15,2 0 48 0,-1-1 0 0,2 1 0 0,0-3-768 16,3 1-160-1,0 0-16-15,1-2-16 0,1 0-576 0,2-2-112 0,1-1-128 0,2 1 176 0,1-3-176 0,0 1 0 32,1 0 0-32,0 0-176 0,2 0-48 0,-2 0-16 15,2 1 0-15,-3 3 0 16,-3 4-288-16,0 2-64 0,-3-1-16 0,-3 4 0 0,1 1 608 16,-4 1 0-16,1 2 0 0,0-1 0 0,-1 2 512 0,1 0 240 15,0 1 32-15,0-2 16 0,1 4-224 0,-1-4-64 16,1 4 0-16,2-1 0 0,-1 2-368 0,0 0-144 15,2 0 0-15,0-1 144 0,-1-1-144 0,1 1 0 16,2 2 0-16,-1-3 0 0,1 0 0 0,-1 2 0 16,1-2 0-16,-1 0 0 0,0 0 0 0,-1-2 0 0,-1 0 0 0,1 1 0 15,0-2 0-15,1 0 0 0,-2 1 0 16,2-2 0-16,0 2-448 0,0-3 48 0,0 0 0 0,-3 0 0 31,-1 2-720-31,1-3-144 0,-2 0-16 0,-1 0-16 16,0 0-592-16,0 0-112 0,0-3-32 0,1 1-9792 0</inkml:trace>
  <inkml:trace contextRef="#ctx0" brushRef="#br0" timeOffset="24729.29">28980 1011 20271 0,'-1'5'1792'0,"-1"-3"-1424"0,1 0-368 0,1 0 0 0,0 3 976 0,-1 0 128 0,0 2 32 0,-2 4 0 16,-1 7 448-16,0 5 80 0,-3 4 32 0,1 1 0 0,0 1-976 0,-1-1-192 0,0 0-32 0,1 1-16 0,0-1-288 0,1-4-48 0,0 1-16 0,1-4 0 0,2-2-128 0,-2-3 0 0,3-1 0 16,0-4-176-1,-1 7-2560-15,2-8 1200 0,2-4-11328 0</inkml:trace>
  <inkml:trace contextRef="#ctx0" brushRef="#br0" timeOffset="25217.1">29227 1128 28559 0,'-4'6'1264'0,"1"0"272"0,-1-2-1232 0,2-2-304 16,0 2 0-16,1-2 0 0,-1 2 560 0,-1 0 48 0,-1 4 16 0,-2 2 0 15,-2 4 400-15,-1-2 96 0,1 1 16 0,1-1 0 16,0-3-576-16,0 1-112 0,3-3-32 0,-3 2 0 15,2-3-416-15,-1 0 0 0,1 0 0 0,0 0-176 32,-1 1-240-32,0-3-48 0,-3 3-16 0,1 1 0 0,-1-1 192 0,-1-1 32 0,-1 0 16 0,0 1 0 15,-2-1 112-15,1-1 128 0,0 0-208 0,-1 0 80 16,1-3-448-16,0 0-96 16,1-2-16-16,-1 0 0 0,2 0-544 15,1-2-112-15,1 0-32 0,2 2 0 0,2-3 592 0,2 0 112 16,1 1 32-16,2 0 0 0,1 0 944 0,1-2 192 0,2 4 32 0,1-2 16 15,0 2 416-15,3 0 64 0,-1 2 32 0,1 2 0 0,2 2-160 16,-1 0-16-16,1 2-16 0,2 3 0 0,-1-1-288 0,-2 2-64 16,0-4-16-16,-2 4 0 15,3 0-368-15,1 2-128 0,-1 3 0 0,0-3 144 16,0-2-512-16,0 1-96 0,0-1-32 0,2-2 0 16,-2-4-1920-16,0 0-384 0</inkml:trace>
  <inkml:trace contextRef="#ctx0" brushRef="#br0" timeOffset="25501.48">29499 1175 23951 0,'-6'12'2128'0,"2"-5"-1696"16,1 3-432-16,0-1 0 0,2-3 1936 0,1-2 304 0,0 2 64 0,-1 3 16 0,1 4-752 0,-2 6-160 0,2 6-16 0,2-3-16 0,-1 0-848 0,0-3-160 0,2-3-48 0,-2-3 0 0,1 0-1408 0,0-1-304 0,0 0-48 15,-2-2-14176-15</inkml:trace>
  <inkml:trace contextRef="#ctx0" brushRef="#br0" timeOffset="25757.93">29342 1413 35935 0,'-2'5'1600'0,"2"-4"320"0,2 2-1536 0,1-3-384 15,0-3 0-15,1 2 0 16,0-1-448-16,4-2-144 0,6 0-48 0,3-2 0 0,7-5 640 0,4 0 0 16,-1 0 0-16,1 0 128 15,-5 2-1152-15,-1 3-224 0,-2 0-48 0,-3-3-12464 16</inkml:trace>
  <inkml:trace contextRef="#ctx0" brushRef="#br0" timeOffset="26046.65">29850 969 37775 0,'-5'10'1664'0,"2"-4"368"0,-1 2-1632 0,3-3-400 0,1 1 0 0,1-2 0 0,0 2 576 0,0 1 16 0,1 6 16 0,0 8 0 15,2 5-320-15,1 5-64 0,0 1-16 0,-2 2 0 32,1-2-1008-32,0 2-208 0,-2-4-32 0,0 0-16000 0</inkml:trace>
  <inkml:trace contextRef="#ctx0" brushRef="#br0" timeOffset="27603.01">30916 255 11967 0,'-1'0'1072'0,"1"0"-864"0,0 0-208 0,0 0 0 0,0 0 720 0,0 0 112 16,-2 0 0-16,2 0 16 0,-2 0 288 0,0 0 48 0,-1 0 16 0,3 0 0 0,0 0 144 0,0 0 16 0,0 0 16 0,0 0 0 0,0 0-336 16,0 0-64-16,0 0-16 0,0 0 0 0,-21-5-576 0,18 5-128 15,-1 2-32-15,0-2 0 0,-2 4-224 0,0 1 0 16,-2 0 0-16,0 3 0 0,-1 1 448 0,-2 2 80 15,-1 4 32-15,-4-1 0 0,-1 4 80 0,-1 3 32 16,-2 1 0-16,0 2 0 16,2-1-256-16,-2 5-48 0,-1 3-16 0,0 1 0 0,2-1-32 0,1 3 0 15,-2 5 0-15,0 1 0 0,2 4-176 0,3-5-144 16,1 2 192-16,4-3-192 0,4-1 0 0,4-2 0 16,1-4 0-16,3-1-144 15,3 2-320-15,2-3-64 0,2-3-16 0,2 0-9632 0,3-1-1920 16</inkml:trace>
  <inkml:trace contextRef="#ctx0" brushRef="#br0" timeOffset="28156.67">31329 447 17503 0,'-2'4'1552'0,"-1"-1"-1232"0,1-2-320 16,-1 1 0-16,1 0 1040 0,-1 0 160 0,-3 4 16 0,-2 0 16 0,-6 7 880 0,-2-1 192 0,-1 4 16 0,-1 0 16 0,1 3-736 0,1-1-160 0,0 5-32 0,0-1 0 16,1 4-656-16,1 2-144 0,1 1-32 0,-1-3 0 0,3 1-400 0,1-1-176 15,0-1 128-15,0-1-128 0,2-1 0 0,-1-1 0 16,0-2 0-16,1-1 0 31,-1 0-864-31,0 0-96 0,1-1-32 0,0 1-9536 0,1-3-1904 0</inkml:trace>
  <inkml:trace contextRef="#ctx0" brushRef="#br0" timeOffset="28522">31297 435 32255 0,'0'1'2864'0,"1"-1"-2288"16,1 0-576-16,0 0 0 0,2 0 992 15,-1 0 96-15,2 0 0 0,4 0 16 0,2 0-176 0,3 0-32 16,1 0-16-16,-2 0 0 0,1 3-384 0,-3-1-80 16,-1 2-16-16,0 2 0 0,-2 3-144 0,0 4-16 15,-3 1-16-15,-1 3 0 0,-1 6-16 0,1-1 0 16,-2 4 0-16,0 5 0 0,-1 1-208 0,0-1 0 16,0 3 128-16,2 1-128 0,1-3 0 0,0 0 0 15,4-1 0-15,1-2 0 0,0-3-336 0,3-5 32 0,-3-1 16 16,1-4 0-1,0 0-768-15,0-1-160 0,0-3-16 0,-3-2-16 16,2 0-1664-16,-3-2-336 0,-1-3-64 0,-1 1-9712 0</inkml:trace>
  <inkml:trace contextRef="#ctx0" brushRef="#br0" timeOffset="28774.12">31164 783 28559 0,'-7'3'1264'0,"4"-3"272"0,-1 3-1232 0,4-3-304 0,1 0 0 0,2 0 0 0,-1 0 544 0,3-3 48 16,1 3 16-16,4 0 0 0,3 0 384 0,3-2 80 16,0 1 16-16,2 1 0 0,2-3-16 0,1 1 0 15,0 0 0-15,3 2 0 0,-1-2-736 0,3 2-144 16,1 0-16-16,0 0-16 15,3-3-1360-15,-3 3-272 0,-1-1-48 0,-1 1-16 0</inkml:trace>
  <inkml:trace contextRef="#ctx0" brushRef="#br0" timeOffset="29185.34">31418 230 33167 0,'-10'6'2944'15,"5"-2"-2352"-15,3-2-464 0,1 2-128 0,2-4 1280 0,1 0 224 16,2 2 48-16,2-2 16 16,4 4-880-16,5 0-176 0,5 1-48 0,6 2 0 0,4-1-128 0,5 1-16 0,4-1-16 15,5 1 0-15,3 2-112 0,4 1-32 0,1 2 0 16,1 3 0-16,-2 1-160 0,-2 0 0 0,-4 0 0 0,-6 4 0 16,-5 3-272-16,-7 3-48 0,-6-1 0 0,-8 5 0 31,-4 2-448-31,-5 3-112 0,-4-2-16 15,-4 2 0-15,-3 0 448 0,-4 4 64 0,-1-2 32 0,-1 0 0 0,-1-1 512 0,-2-5 96 0,1-3 32 0,0-2 0 16,-2 0 288-16,1-2 48 16,-1-1 16-16,-2-1 0 0,1 3-448 0,-3-5-192 15,0 1 160-15,-2-5-160 0,0 0 0 0,-2-4-288 0,-2-2 32 0,-1-1-17328 16</inkml:trace>
  <inkml:trace contextRef="#ctx0" brushRef="#br0" timeOffset="30291.62">30015 1700 40543 0,'-11'0'3600'0,"2"0"-2880"16,3 0-576-16,0 0-144 0,1 0 0 0,-5 0 0 0,-7 0 0 0,-13 0 0 0,-13 0 0 0,-16 3 0 0,-9-2 0 0,-7 1 0 0,-10 2 128 0,-1 1-128 0,1-4 192 0,1 3-64 0,4 2-128 0,-1-1 0 0,0 1 144 0,4-2-144 0,6 0 0 0,6-2 128 16,3-1-128-16,5 1 0 0,8 1 0 0,3-3 0 0,6 2 0 15,7-2 0-15,8 0 0 0,7-2 0 0,8 0 128 16,9-1-128-16,8 2 0 0,10-3 0 0,12-1-160 0,12 2 160 15,11-1-320-15,11-1 32 16,6 4 16-16,9-2 0 0,8 3 96 0,13-1 32 16,10-1 0-16,4 2 0 15,-5 0-560-15,1 0-96 0,0-4-32 0,-6 2 0 16,-9 2 128-16,-12-3 0 0,-6 2 16 0,-13 1 0 0,-10 0 688 0,-10-3 0 0,-10 1 0 0,-11 1 176 16,-7-2 1232-16,-8 1 256 0,-4 0 64 0,-6-1 0 0,-2 0-624 15,-5 0-112-15,-1-2-32 0,-5 1 0 0,-1-2-192 0,-6 0-64 16,-1-2 0-16,-3-1 0 0,-2 3-304 0,2-1-64 15,0 2-16-15,1 1 0 0,0 0-320 0,1 2 0 16,3 2 0-16,-1 0 128 0,2 0-128 0,2 2 0 16,-1 2-128-16,0 0 128 15,-1 5-672-15,-1-3-48 0,-3 4-16 0,-1 0 0 16,-2 2 48-16,-4 1 16 0,-4 2 0 0,-3-2 0 0,0-1 496 0,-4 0 176 16,-2 2 0-16,2-4-144 0,1 0 272 0,1 1 48 0,4-5 16 15,3 2 0-15,5-4 512 0,3 0 128 16,2 0 0-16,3-4 16 0,3 2-320 15,0 2-64-15,5-4-16 0,-2 3 0 0,1-3-320 0,2 1-128 0,1 1 0 16,0-2 144-16,2 3-320 0,2-3-64 0</inkml:trace>
  <inkml:trace contextRef="#ctx0" brushRef="#br0" timeOffset="34424.46">29808 9315 3679 0,'-1'0'320'0,"0"-4"-320"0,0 4 0 0,-1-2 0 0,4 2 4368 0,-1 0 816 0,1 0 144 0,1 0 48 0,-1-3-2944 0,3 2-576 0,1 1-112 0,1-2-16 0,0 2-16 16,-1 0 0-16,2 0 0 0,-2 2 0 0,-1-1-544 0,1 2-96 0,0 1-32 0,0-1 0 0,-1 2-400 15,1 1-64-15,1 4-32 0,-1 0 0 0,0 3-256 0,0 3-48 16,3 2-16-16,-2 7 0 0,3 3-96 0,-1 6-128 0,-1 5 176 0,1 2-176 16,0 7 0-16,-2 3 0 0,-1 0 0 0,0 2 0 15,-2-2 0-15,0-4 0 0,0-2 0 0,-2 1 0 16,2 0 0-16,-2-2 0 0,1 0 0 0,0-3 0 15,1-3 0-15,0-3 0 0,1-5 160 0,0-1-160 16,0-3 288-16,0-4-32 16,0 0 0-16,0-3 0 0,0-1-96 0,-1 0-32 15,1 0 0-15,0 1 0 0,-1-1-128 0,1-2 0 0,-1 3 0 0,-1-2 0 0,1 1 0 0,0-2 0 32,-2 0 0-32,1 2 0 0,-1-2 0 0,1-2 0 0,0-2 0 0,0 1 0 0,-1-5 0 0,2 0 0 15,-1-2 0-15,0-2 0 0,0-2 0 0,0-4 0 31,2 1 0-31,-1-4 0 0,2-2 256 0,-1-3 0 0,1-2 16 0,2-4 0 0,-1-3-96 0,1 0-32 16,0-7 0-16,1-3 0 0,-2-4-144 16,2-3 128-16,0-7-128 0,-2-5 128 0,1-3-128 0,-1-9 0 15,2 2 0-15,-2-1 0 0,2-2 0 0,-1-2 0 16,4 3 0-16,0-3 0 0,-1 6 0 0,3-3 0 0,2 4 0 0,1 1 0 16,0 8 0-16,1 0-144 15,0 6 144-15,3 3-208 0,3 3 208 0,-1 4-176 0,-2 3 176 0,-1 5-160 31,-3 0 0-31,-1 5 0 0,-2 2 0 0,-3 1 0 16,-2 5-32-16,-3 0 0 0,-1 1 0 0,-4 6 0 16,0-1-400-1,-3 4-96-15,-1 1-16 0,-3 4-17920 0</inkml:trace>
  <inkml:trace contextRef="#ctx0" brushRef="#br0" timeOffset="35527.42">30684 10333 12895 0,'0'0'1152'15,"0"0"-928"-15,1 0-224 16,-1 0 0-16,0 0 1312 0,0 0 224 0,1 1 32 0,0-1 16 0,1 3 96 0,-1-3 32 0,0 0 0 0,-1 0 0 0,0 0 112 0,0 0 32 0,0 0 0 0,0 0 0 0,0 0 96 0,0 0 32 0,15 18 0 0,-12-12 0 0,0 0-896 0,0 4-192 0,-1 3-16 0,1 0-16 0,-1 3-496 0,1 5-112 16,-2 3 0-1,-1 3-16-15,0 5-240 0,0 3 0 0,-3 2 128 0,1 5-128 0,-2-1 0 0,0 1 0 16,0 1 0 0,-3-1 0-16,1-1 0 0,-1 0 0 0,1-3 0 0,-1-1 0 0,1-5 0 15,0-1 0-15,1 1 0 0,-1-6 0 0,1-1-320 16,1-3 64-16,2-3 0 0,-1-3 0 15,1-1-384-15,-1-5-80 0,2-4-16 0,1-2-11152 0,-1-2-2224 0</inkml:trace>
  <inkml:trace contextRef="#ctx0" brushRef="#br0" timeOffset="36008.39">30884 10690 12895 0,'1'0'1152'0,"2"-4"-928"0,-1 2-224 0,1 0 0 0,-1 0 1744 0,1 2 304 16,-1 0 64-16,2 0 16 0,1-2-1664 0,2-2-336 16,2 2-128-16,0-1 0 0,-1 2 256 0,-2 1-64 15,-1 1-16-15,-1 2 0 0,-1 0 1312 0,-3 2 272 16,0 0 48-16,-3 1 16 0,-1 3 112 0,-1 0 32 15,0-2 0-15,-2 3 0 0,0 1-816 0,-1-1-144 16,1 0-48-16,-1 0 0 0,0 2-544 0,-1-3-112 0,2 1-32 0,-2 0 0 16,0 0-16-16,1-1 0 15,-2 0 0-15,0 0 0 0,-1 1-256 0,-3 0 160 16,1-1-160-16,-1 4 128 0,0-3-128 0,2 1 0 0,1-1 0 0,1 0 0 16,1-2 0-16,3 0 0 0,2-2 0 0,1-2 0 15,1 1 128-15,2-2 32 0,0-3 16 0,2 3 0 16,-1-2-48-16,1 1 0 0,0-2 0 0,-1 0 0 15,1 2-128-15,-2 0 0 0,2 1 144 16,-1-2-144-16,-1 4 192 0,1-4-48 0,2 4 0 0,-2-1 0 16,1-1 0-16,2 4 0 0,1-1 0 0,1-3 0 15,2 2 112-15,1 0 0 0,3 0 16 0,0-1 0 16,3 0-80-16,-2-2 0 0,1 1-16 0,0-2 0 16,-2-1-176-16,0 2-224 0,-1-2 48 0,-1 0 16 15,0 0-320-15,-2 3-64 0,-1-3-16 0,0 0 0 16,1 1-144-16,-2-1-48 15,0 0 0-15,-1 0 0 0,1-1-864 0,-2 1-176 0</inkml:trace>
  <inkml:trace contextRef="#ctx0" brushRef="#br0" timeOffset="36783.67">30958 9231 9215 0,'-5'2'816'0,"2"-2"-656"0,0 3-160 0,2 1 0 0,1-2 3648 0,0-1 704 0,0 2 144 0,1-1 32 15,-1 2-2320 1,1 2-464-16,2 4-80 0,-1-1-32 0,1 1-176 0,-1 0-48 0,1 4 0 0,-1 0 0 0,-1-2-832 0,1 1-192 0,0 3-16 0,-2 2-16 0,1-2-352 0,-2 3 0 0,-1 1 0 0,-2 2 0 15,0-2-512-15,-1-2-160 0,0 1-32 0,-1-3-16 16,1 3-1728-16,-1-1-352 0,1-2-64 16,0 0-9872-16</inkml:trace>
  <inkml:trace contextRef="#ctx0" brushRef="#br0" timeOffset="37020.9">31146 9299 31327 0,'-3'7'1392'16,"-1"-2"272"-16,1 3-1328 0,2-4-336 0,1 0 0 0,0-2 0 0,0 3 256 0,0 0-32 16,-2 3 0-16,0 7 0 0,2 1-224 0,-1 1 0 0,1 5 128 0,0-4-128 15,0 2 0-15,1 1 0 0,1 1 0 0,-1 0 0 16,-1 1 0-16,0-1 0 0,1-2 0 0,-1 1 0 31,0-2-624-31,0 0-64 0,0 0-16 0,-1-3-8384 0,0-4-1696 0</inkml:trace>
  <inkml:trace contextRef="#ctx0" brushRef="#br0" timeOffset="37544.85">30958 9344 14735 0,'-1'0'640'0,"1"-3"160"0,0 2-640 0,-1 0-160 15,1 1 0-15,0 0 0 0,0 0 400 0,-1 0 48 0,-1 1 16 16,0-1 0-16,-1-1 592 0,3 1 112 0,0 0 32 0,0 0 0 15,-19 0-80-15,12 2-16 0,2 2 0 0,-1-2 0 16,0-2 336-16,1 0 64 0,1 0 16 0,1 0 0 16,2 0-128-16,-1-2-32 0,2 1 0 0,2-3 0 15,0 3-416-15,2-3-96 0,1 0-16 0,1-2 0 16,2 0-416-16,1-2-96 0,1-3 0 0,0 1-16 16,1-2-32-16,0 0 0 0,0-2 0 0,0-1 0 0,1 2-80 15,-1 0-32-15,0 1 0 0,-1 0 0 0,-2 2-160 16,1 0 160-16,0 4-160 0,-2-1 160 0,2 1-160 0,-2 0 128 15,1 2-128-15,-1 4 128 0,0 0-128 0,2 0 0 16,-1 3 0-16,0 0 128 0,1 7-128 0,1-3 0 16,1 2 0-16,-1 4 0 0,2-1 0 0,0 1 0 15,1-1 0-15,0 1 0 0,2 4 0 0,-1-3 240 16,-1 2-48-16,0 1 0 0,-1-3-64 0,-1 2 0 16,0-2-128-16,-2 1 192 0,-1-4-192 0,-2 1 128 15,0 3-128-15,-2-2 0 0,-1-1 0 0,1-1 128 16,-1 0-128-16,-1 0 0 15,0-2 0-15,0 0 0 0,-1-3 0 0,1-1 0 0,0 0 0 0,-1-2 0 0,1 0 0 16,1-6 0 0,1 3-352-16,-2-3-64 0,2-2-16 0,-1 0 0 15,1-4-2112-15,0 1-416 0</inkml:trace>
  <inkml:trace contextRef="#ctx0" brushRef="#br0" timeOffset="38127.92">32037 9144 15663 0,'12'-14'688'0,"-3"4"144"0,-1 0-656 0,-2 1-176 0,-1 5 0 16,-2 2 0-16,-1 1 864 0,2-4 144 0,2 0 16 0,2-4 16 0,0-1 1008 0,1 2 192 0,-4 0 32 0,-1 3 16 0,-3 2-320 0,-1 3-64 0,-3 0-16 0,1 0 0 0,-3 2-656 0,0 2-128 0,-1-1-16 0,-2 2-16 0,0 5-320 0,-2 0-64 15,0 3-16-15,-4 3 0 0,2 0-336 32,-3 2-64-32,-1 5-16 0,0-1 0 0,-1 6-16 15,-2 1-16-15,1 5 0 0,-3 3 0 0,-2 5-32 16,1 0-16-16,-1 5 0 0,-1 3 0 0,1-2-176 0,0-1 192 15,2 1-192-15,3 2 192 0,0-6-192 0,4 1 0 16,1-2 0-16,3-1 0 0,3-3 0 0,2 1 0 16,1-3 0-16,2 2 0 0,2-5 0 0,2 1 0 15,1 0 0-15,2-6 0 0,1 2 0 0,3-6 0 16,2 1 0-16,2-1 0 0,3-2 0 0,3-1 0 16,2 1 0-16,0-2 0 0,1-5-160 0,0 0-16 15,-1-1 0-15,2-3 0 16,-2 2-272-16,-1-4-48 0,-2-1-16 0,-1 3 0 15,-1-3-1264-15,-2 1-256 0,0 0-48 0,-2 1-14000 0</inkml:trace>
  <inkml:trace contextRef="#ctx0" brushRef="#br0" timeOffset="38460.93">32316 9658 33167 0,'3'-2'1472'0,"-2"2"304"0,2 0-1424 0,0 2-352 0,-1 0 0 0,0-2 0 0,0 3 1232 0,1 3 176 0,2 0 48 0,1 8 0 16,0 2-512-16,-1 6-112 0,-3 5 0 0,0 2-16 0,-5 3-496 0,-1-1-112 0,1 4-16 0,-4 0 0 0,1 0-192 0,-1-1 0 0,1 1 0 0,-2-5 0 0,2 1-368 0,0-3-16 15,1-2 0-15,-1-1 0 16,2-4-720-16,0-1-160 0,2-4-16 0,1-2-16 16,-1-2-928-16,2-4-176 0,2-2-32 0,0-3-11072 0</inkml:trace>
  <inkml:trace contextRef="#ctx0" brushRef="#br0" timeOffset="39029.25">32346 9540 38703 0,'-5'-6'1712'0,"2"2"352"0,2 1-1648 0,1 0-416 0,3 1 0 0,-1 0 0 0,2 0 544 15,-1-2 32-15,5-2 0 0,2 0 0 16,2-4-144-16,3-2-32 0,0 2 0 0,1 1 0 15,1-1-400-15,2 0 0 0,-1 2 128 0,3 0-128 0,0 3 0 0,2-2 0 16,-2 1-192-16,-2-1 192 0,1 5-160 0,-3 1 160 16,-2 2 0-16,-2 1-144 0,-3 0 144 0,-4 3-160 15,-3-2 160-15,-1 6-160 0,-4-2 160 0,-1 2 128 16,-3 3-128-16,-4 0 176 0,-3 2-176 0,-4 2 0 16,-4 3 0-16,-3 1 0 0,-1 1 0 0,-3-1 0 15,1-2 0-15,1 1 0 0,4-2-128 0,2-2 128 16,4-2-160-16,2-1 160 0,5-3 0 0,1-2 0 0,3-1 0 0,3-2 0 15,0-2 0-15,2-1 0 0,3-1 0 0,1 3 0 16,1-6-176-16,0 2 176 0,2 1-192 0,0 0 192 16,1-2-208-16,-1 2 64 0,2 0 16 0,0 0 0 15,0 0 128-15,0 0 0 0,0 0-144 0,1 2 144 16,-1-2-192-16,0 4 16 0,0-2 16 0,-1 2 0 16,1 2 160-16,1-2-208 0,-1 2 80 0,-1 3 128 15,2 1-160-15,-1-1 160 16,1 1 0-16,-3 3-144 0,1-1 144 0,-1 2 0 0,0 1 0 0,0-3 0 0,-1 4 0 15,0-4 0-15,-1 2 0 16,0 1 0-16,-1-2 0 0,-2 2 144 0,1-2-144 16,-1 0 0-16,-1 0 464 0,-1-1-16 0,1 2 0 0,-1 0 0 0,-1-1-144 0,0 0-48 15,-1 2 0-15,-1-1 0 0,1 1-256 0,-2-3 128 16,-1 2-128-16,0-2 0 0,0 0 128 0,-2 1-128 16,-2 0 0-16,-1 0 0 0,0-3 0 15,-2 2 0-15,-2-2 0 0,-1-2 0 0,2 2 0 0,-3-3 0 16,0-1 0-16,0 0 0 0,-1-2 0 0,0-1 0 15,-1 0 0-15,0-1 0 16,1-2-384-16,0-2-96 0,-2-1-16 0,3 0-17808 0</inkml:trace>
  <inkml:trace contextRef="#ctx0" brushRef="#br0" timeOffset="39651.18">32727 9069 31327 0,'-2'0'2784'16,"1"0"-2224"-16,1 0-560 0,0 0 0 0,1 3 960 0,1-3 64 0,-1 0 32 0,1 1 0 0,2 1 352 0,1 1 80 16,1 0 16-16,2 0 0 0,0 2-1024 0,2 0-208 0,1 1-32 0,2 0-16 0,0 4-224 0,3 2 176 0,0 4-176 0,2 3 160 0,0 3-160 15,2 2 128-15,1 4-128 0,0 3 128 0,3 0-128 0,-2 1 0 16,0 3 0-16,0 1 0 0,-1 1 240 0,-1-5 16 15,-3-1 0-15,2 3 0 0,0 2-64 0,-1 5 0 16,1 0 0-16,-3-4 0 16,-1 3-64-16,-2-1 0 0,-2-3-128 0,-2-3 192 0,-3-3-16 0,-2 1-16 15,-3 4 0-15,-1-1 0 0,-2 5-160 0,-5-1 128 16,0-1-128-16,-3-1 128 0,-1 1-128 0,-1-2 160 16,-2 0-160-16,-2 0 160 0,-3-2-160 0,1 0 0 15,-3-4 0-15,0 2 0 0,-2-2 0 0,1-5-144 16,1 2 144-16,3-5-160 0,0-3 160 0,4-3 0 15,1-3 0-15,3-6 0 0,4-2-240 0,0-4-16 16,2-4 0-16</inkml:trace>
  <inkml:trace contextRef="#ctx0" brushRef="#br0" timeOffset="46551.53">16288 13695 10127 0,'0'-3'896'0,"0"0"-704"0,2 2-192 0,-2 1 0 0,1 0 400 0,-1 0 48 0,1-3 16 0,1 1 0 0,1-2 960 0,1 0 192 0,-1 2 48 0,0 0 0 0,-2 0 512 0,0 0 128 31,1 2 0-31,-2 0 16 0,0 0-656 0,-2 2-128 16,2 2-16-16,-2 2-16 0,1 0-832 0,1-6-160 16,0 0-48-16,-9 29 0 0,5-13-464 0,-1 2-240 15,2 1 32-15,-2 3 0 0,-2 0 0 0,0 4 0 16,1 0 0-16,-3 3 0 0,1 2 32 0,-2 0 16 15,-1 1 0-15,-1 2 0 16,0-1-576-16,1-2-112 0,0-3-32 0,2 0 0 16,0-2-1328-16,3-5-272 0,1-1-48 0,2-6-16 15,0-2 1120-15,1-3 208 0</inkml:trace>
  <inkml:trace contextRef="#ctx0" brushRef="#br0" timeOffset="47184.95">16691 13758 25791 0,'-3'0'1152'0,"-1"0"224"0,0 0-1104 0,2-2-272 0,1 2 0 0,-1 2 0 0,0 1 192 0,-3-2-32 0,-3 4 0 0,-3 2 0 0,-2 3-160 0,-3 3 0 15,-3 1-192-15,1 3 192 0,-1-1-288 0,2 2 64 0,1 1 16 0,1-2 0 0,4 2 560 0,1-1 112 0,1 4 32 0,2-3 0 16,2 0 784-16,0 0 144 0,4-3 48 0,1 3 0 0,1-1-576 16,3-1-128-16,-1-4 0 0,1 3-16 0,3 2-608 15,1-1-144-15,0 1 0 0,2-3 0 16,0-1-544-16,1-2-144 0,2 1-16 0,-1-7-16 15,3 0-352-15,0-2-64 0,-2-2-16 0,2-4 0 16,-1-1 528-16,1-3 112 0,-3 0 0 0,2-4 16 0,-2 0 496 0,0-4 0 16,2 0 0-16,-2-3 160 0,-2 1 160 0,0 0 48 15,-2 4 0-15,1-7 0 0,1 0 80 0,1-9 0 16,1 2 16-16,-4-1 0 0,0 0 240 0,-3 0 32 0,-3 1 16 16,-2 4 0-1,-2-3-176-15,-2 0-16 0,0 5-16 0,-3-2 0 0,-2 1 64 0,-2 1 16 0,1 4 0 0,-2 0 0 16,-2 0 16-16,2 1 0 0,2 7 0 0,-1 0 0 15,0 4-384-15,-2 2-64 0,3 2 0 0,0 2-16 16,1 0-304-16,-1 3-64 16,2 1-16-16,1 4 0 15,2 0-1440-15,1 0-272 0,2 2-64 0,2 0-13328 0</inkml:trace>
  <inkml:trace contextRef="#ctx0" brushRef="#br0" timeOffset="47959.81">17265 13789 35007 0,'-6'0'3120'0,"1"-2"-2496"0,1 2-496 16,2 0-128-16,-1 0-848 0,-2 0-192 0,-3 0-48 0,-7 2 0 0,-4-2-704 0,-2 6-160 0,-1-1-32 0,0 4 0 0,2 0 1472 0,0 2 304 0,3 1 48 0,0 3 16 15,2 1 144-15,0 0 176 0,1 3-48 0,2-3 0 16,0-1 768-16,2 1 160 0,1 0 32 0,2 2 0 15,2-2-144-15,2 3-32 0,2-2 0 0,1 2 0 16,2-3-256-16,1 2-48 0,1 1-16 0,1-3 0 16,1 0-592-16,1-1-320 0,2-1 48 0,2-2 0 15,0-2-608 1,2-2-112-16,0 0-32 0,1 1 0 0,2-3 1024 0,-1-3 128 0,-1 0 64 0,0-3 16 16,0 0 432-16,1-5 96 0,-1 1 16 0,2-6 0 15,0 0-160-15,-1-2-16 0,1 0-16 0,0-4 0 16,1-3-400-16,-1-1-160 0,-2 2 128 0,1-3-128 0,-1-1-176 15,-2-1-112-15,-1 1-32 0,-2-3 0 0,-2 2 0 0,-2-2 0 16,-1 0 0-16,-3 2 0 0,-2-2 320 0,-1 3 0 16,-3 0 128-16,-3 1-128 0,-2 3 192 0,1 1-64 15,-3 3-128-15,0 4 192 16,0 2-640-16,-2 2-128 0,-1 4-16 0,-1 2-16 16,1 4-800-16,0 0-144 0</inkml:trace>
  <inkml:trace contextRef="#ctx0" brushRef="#br0" timeOffset="48883.5">17945 13727 23951 0,'0'-3'2128'0,"0"3"-1696"0,0 0-432 0,0 0 0 0,1 0 240 0,-1 0-48 0,1 0 0 0,1 0 0 0,1 3-192 0,-1-2-160 0,0 5 32 0,-1 3 0 0,2 3 128 0,-2 0-160 0,1 4 160 0,1 1-160 15,-1 1 1152-15,0 2 224 16,-1-2 64-16,-1 5 0 0,-1-1 192 0,-1 0 32 16,2 0 16-16,-1 0 0 0,1 0-1152 0,0 0-240 15,0-2-128-15,0 0 160 0,-1 1-160 0,1-3 0 0,-1-1 0 16,-2 1-176-1,1-1-1152-15,-2 0-224 0,0-1-48 0,-2 1-11920 0</inkml:trace>
  <inkml:trace contextRef="#ctx0" brushRef="#br0" timeOffset="49209.73">17611 14037 39615 0,'1'2'1760'0,"-1"0"352"0,1 0-1680 0,1-2-432 0,-1 0 0 0,0 0 0 15,3 0-560-15,0 0-192 0,3 0-32 0,4 0-16 0,3-4 464 0,1 2 80 16,2 0 32-16,1-2 0 0,2-2 704 0,2-1 144 15,2 0 16-15,1 1 16 0,1 0-272 0,-2 1-48 16,2 1-16-16,-1 3 0 0,-1-2-320 0,-2 3 0 16,-1 0 0-16,-3 0-192 15,1 0-240-15,-2 0-48 0,-1 0-16 0,0-2 0 16,1 1-1808-16,-1-4-352 0,1 1-80 0,-1 0-16 16,1-1-400-16,-1 2-96 0,-1 1-16 0,-1-3-5680 0</inkml:trace>
  <inkml:trace contextRef="#ctx0" brushRef="#br0" timeOffset="50445.24">18545 13777 19343 0,'0'2'1728'0,"0"-2"-1392"0,1 0-336 0,0 0 0 0,-1 2 1744 0,1-2 288 0,2 0 48 0,0 2 16 16,4 2-480-16,-1-1-80 0,1-2-32 0,2 4 0 0,0-4-544 0,-1 3-128 0,2 1 0 0,0-2-16 0,0 1-672 0,2-1-144 15,1 0 0-15,0 2 0 0,2-1 0 0,0 2 0 0,0 0 0 0,1 4 0 16,-1-2 0-16,1 3-128 0,0 2 128 0,0 2 0 16,-1 1 0-16,-2 3 0 0,1-2 0 0,-3 4 0 15,0-2 256-15,-1 1 64 0,-1-2 16 0,-2 2 0 16,2 2-336-16,-2-1 0 0,-2-1 0 0,-1-2 128 16,0 1-128-16,-2 1 0 0,-1 1 0 0,-1-5-128 15,-1 1 128-15,0-2 0 0,-2 1 0 0,0-1 0 16,-1-1 384-16,-1 0 16 0,-1 0 0 0,0 1 0 15,-1-2-208-15,-1 0-64 0,-1 3 0 0,-2-4 0 16,2 4-128-16,-3-1 0 0,-2 1 0 0,-2 4 0 16,0 1-288-16,-1-1 64 0,-2-2 16 0,2 1 0 0,0-3-96 15,2 0-16-15,0-4 0 0,3 1 0 0,-1-3 320 0,1-3 0 16,0-1 128-16,-2 1-128 0,2-4 400 0,-1 0-16 16,1-1 0-16,0-2 0 0,0 0-384 0,3-2 0 15,-1-2 0-15,1 0 0 0,2 2-256 0,0-4 64 16,1 2 0-16,0-2 16 0,0 1 176 0,0 0 0 15,1-4 0-15,0 3 0 0,2 0 0 0,0-2 0 16,1 2 0-16,1-2 128 0,1-2 0 0,0 1 16 16,1 3 0-16,1-2 0 0,1-4 336 0,5-4 64 15,3-5 16-15,2-3 0 0,5 0-304 0,-1-2-64 0,3 1-16 16,-2-1 0-16,2 1-176 0,0-2-272 0,0 1 64 0,-3 4 16 16,-1 2-144-16,-1-2-32 0,4 1 0 0,-2-5 0 15,0 5 368-15,-1-1-176 0,2-2 176 0,-1-1-128 16,-1-1 288-16,0 2 64 0,0-1 16 0,-1-1 0 15,0 4 160-15,1-3 48 0,-1 3 0 0,2-1 0 16,2 2-256-16,-1 2-64 0,3 0 0 0,1 3 0 16,1 0-352-16,-2 1-80 0,1 1-16 0,-1 5 0 15,0-3-960 1,0 5-208-16,2 1-48 0,0 2 0 0,-1 2-1920 0,0-1-400 0,-2 6-80 16,-1-1-7344-16</inkml:trace>
  <inkml:trace contextRef="#ctx0" brushRef="#br0" timeOffset="52299.68">19630 13588 17503 0,'-1'3'1552'0,"0"0"-1232"0,1 0-320 15,0-3 0-15,1 1 768 0,-1 1 80 0,1 5 32 0,2-1 0 0,-1 4 272 0,2 2 64 0,1 0 16 0,0 2 0 0,1 1 272 0,-1-1 48 0,1-2 16 0,-1 1 0 0,1 5-752 0,-1-2-160 0,0 0-16 0,-1 2-16 0,2 0 0 0,-1 0 0 16,1 1 0-16,0 1 0 0,1 3-368 0,-1 1-64 0,0 0 0 16,0 1-16-16,0 4-176 0,0 3 0 15,-1-1 0-15,-1-3 0 0,0 1 0 0,0-1 0 0,-1-2 0 0,1-1 0 16,0-6 0-16,-1 1 0 0,1-1 0 0,0-4 0 16,0-3 400-16,-2-2 112 15,2-4 0-15,-2-2 16 0,2-1-16 0,-2-3 0 0,1-1 0 0,-1-1 0 16,1-4-320-16,0-1-192 15,0 0 192-15,-1-4-192 0,1 0 304 0,-1-2-48 16,1 1-16-16,-1-4 0 0,1-3 16 0,-1 1 0 16,2-4 0-16,1-3 0 0,1 1-64 0,3 0-16 0,1-2 0 0,0 1 0 0,2 0-176 15,0-1 192 1,1 1-192-16,0 0 192 0,0 0-192 0,0-1 160 0,1-3-160 0,-1 1 160 0,2-3-160 16,0-1 0-16,-1 1 0 15,-2 3 0-15,-1-1 0 0,0 4 0 0,-2 3 0 0,0 2 0 16,-1-2 0-16,0 0 0 0,0-3 0 0,1 3 0 15,-3 2-208-15,0 3-32 0,1 6 0 0,-4 2 0 32,0 3-304-32,-2 2-64 0,-1 4-16 0,0 0 0 15,-1 4-1232-15,-2-2-240 0,1 4-48 0,-1 4-13392 0</inkml:trace>
  <inkml:trace contextRef="#ctx0" brushRef="#br0" timeOffset="53536.35">20425 13478 29487 0,'0'-1'2624'0,"0"1"-2112"16,0 0-512-16,0 0 0 0,2 0 704 0,-1-3 16 0,0 3 16 0,0 0 0 0,2-2-208 0,-1 2-32 0,1 2-16 0,-3-2 0 0,0 0 96 0,0 0 0 0,0 0 16 15,0 0 0-15,5 26-208 0,-7-15-32 0,1 3-16 0,-1 1 0 16,-2 2-336-16,-1 2-320 0,1 2 64 0,1 1 16 31,-1-5-864-31,3 4-176 0,-1 2-48 0,2-1 0 16,2-4-432-16,-1 2-96 0,0-1 0 0,3-3-6384 0,0-4-1264 15</inkml:trace>
  <inkml:trace contextRef="#ctx0" brushRef="#br0" timeOffset="53805.39">20737 13487 41471 0,'5'3'1840'0,"-3"0"368"0,0-3-1760 0,-1 0-448 0,-1 0 0 0,0 1 0 0,1 2-128 0,-1-3-128 0,3 3 0 15,-2 2-16 1,1 1-2112-16,2 2-432 0,-2 2-64 0,1 2-32 15,-1 3 736-15,1-1 160 0,-4 2 32 0,1 1 0 0,-2 0 1408 0,1 2 272 0,-3-1 64 0,1 1 16 16,-1-2 688-16,-1 1 144 0,0-1 32 0,-1-2 0 31,1-2-992-31,-1 0-192 0</inkml:trace>
  <inkml:trace contextRef="#ctx0" brushRef="#br0" timeOffset="54326.87">20333 13553 28559 0,'-4'3'1264'0,"0"-3"272"0,1 0-1232 0,1 0-304 15,2 0 0-15,0-3 0 16,2 3-768-16,-2 0-224 0,1-3-32 0,1 0-16 15,2 0-912-15,-4 3-176 0,0 0-48 0,18-19 0 0,-10 13 2448 0,-1-2 496 0,2 2 80 16,-2-2 32-16,1 0 1456 0,-2 2 288 0,0 0 64 16,-1 0 16-16,0-1-128 0,1-1-16 0,0-2-16 0,1 1 0 15,1 2-1472-15,1-6-304 0,1 1-48 0,1 0-16 16,0-2-448-16,1-1-80 0,1 2-32 0,-2-3 0 16,1 0-144-16,2 1-144 0,0 1 144 0,-1-1-208 15,2 3 48 1,-1 0 16-16,0 2 0 0,1 2 0 0,-2 0 144 0,-1 4 0 0,-1 4 0 0,-1 0-128 15,-1 0 128-15,-1 1 0 16,0 4-144-16,-2 1 144 0,-1 4-480 16,-1 2-32-16,-1 1 0 0,0 3 0 0,-2 1 512 0,1 1 0 0,1-1 0 0,-1-1 0 15,2 1 0-15,0-1 0 0,2-2 0 0,0 1 0 0,2-3 0 0,-1 2 0 32,0-4 176-32,1 1-48 0,-2 2 0 0,-1 0 0 0,1-1 0 0,-1-2 0 0,0-1-128 0,0-2-128 15,0 2 128-15,0-6-192 16,0 4 192-16,0-4 128 0,0 3-128 0,-2-2 176 0,2 1-176 15,-1-4 0-15,0 2-160 0,-2-1 160 0,2-2-336 0,1-2 16 16,2-1 16-16,1 0 0 16,0-1-800-16,4-2-176 0,0-3-16 0,4 2-16 15,-1-2 64-15,1-1 16 0,0 1 0 0,0 2-12576 0</inkml:trace>
  <inkml:trace contextRef="#ctx0" brushRef="#br0" timeOffset="54992.73">20308 14135 26719 0,'-1'-3'2368'0,"-1"3"-1888"0,1 0-480 0,0 0 0 0,1 3 992 0,0-3 96 0,-1 0 32 16,-2 3 0-16,0 1-2112 0,0 2-416 0,-1 3-96 0,3-2-16 0,0 4 1008 0,1-3 208 0,-1 1 48 0,2 0 0 0,0 1 2336 0,2 0 480 15,-2 1 80-15,1 2 32 0,0 0-688 0,-1 2-144 0,0 1-32 0,0 2 0 16,-1 0-1232-16,0 1-256 0,-1 0-64 0,0 0 0 16,0 2-256-16,-2-1-144 0,1 1 16 0,-1 1 0 31,1 0-1136-31,-2 1-208 0,1-1-64 0,0 0-15120 0</inkml:trace>
  <inkml:trace contextRef="#ctx0" brushRef="#br0" timeOffset="55483.86">20607 14329 35935 0,'0'-1'1600'0,"-1"1"320"0,0 0-1536 0,0 0-384 0,0 0 0 0,-1 0 0 15,0 0 128-15,-2 1-128 0,-2 2 128 16,-3 0-128-1,-2 2-320-15,-2 3-128 0,-1 0-16 0,-1 0-16 0,0 0 96 0,2 0 32 0,0 1 0 0,1-1 0 16,-3 2 352-16,0 0 0 0,3-1 0 0,-2 1 0 16,2-1 480-16,1 0 112 15,0 1 32-15,1 0 0 0,-1-1-48 0,1-2-16 16,-1-1 0-16,1 0 0 0,0-2-560 0,1 1 0 0,3-4 0 0,0-1 0 16,2-1 0-16,3-2 0 0,1 1 0 0,0 1 0 0,1-4 0 0,2 1 0 31,-1 2 0-31,1 0 0 0,-1 0-192 0,2-2 192 0,-1 1-208 0,2 3 80 15,2-3 128-15,-1 3 128 0,0 0-128 0,1 3 176 0,2-2 160 0,1 2 48 32,1 4 0-32,1-1 0 0,3 2-96 0,1 5-16 0,3-1 0 0,2 2 0 15,1 1-272-15,2 1-256 0,0 2 64 0,2-2 0 16,-1 0-288-16,-3-2-48 0,-1 1-16 0,-2-3 0 16,-2-4-672-16,-2 0-144 0,0-1-32 0,-3-4 0 15,1-3-912 1,-4 0-176-16</inkml:trace>
  <inkml:trace contextRef="#ctx0" brushRef="#br0" timeOffset="56069.58">21511 13523 14735 0,'-2'0'1312'0,"0"0"-1056"15,2 0-256-15,-1 0 0 0,1 0-1728 0,0 0-416 0,-1 2-80 0,-2-2-16 0,-2 0 1408 0,2 0 288 0,0 0 48 0,0 0 16 0,0 0 2624 16,1 0 528-16,-1 0 96 0,-1 0 32 0,1 3 640 0,-1-3 128 0,0 0 16 0,1 1 16 16,-4 1-944-16,0 2-192 0,-2 1-32 0,-2-1-16 0,0 3-1504 15,-4 2-288-15,0 1-64 0,-1 2-16 0,-1 3-544 0,-4 2 0 16,-1 5 0-16,0 3 0 0,0 4 0 0,4 1 0 16,-1 5 128-16,3-3-128 0,1 3 512 0,1-1 64 15,0 2 0-15,3 1 0 0,1-6-352 0,3 1-64 16,3-1-16-16,1 2 0 0,5-4 80 0,-1 0 16 15,3-2 0-15,1-1 0 0,-2-4-240 0,2 0 0 16,0-1 128-16,1-1-128 0,2-4 0 0,2 0-192 16,2-1 48-16,2-2 0 15,2-1-784-15,1 1-160 0,4 0-16 0,1-3-16 16,3 2-1056-16,-2-3-192 0</inkml:trace>
  <inkml:trace contextRef="#ctx0" brushRef="#br0" timeOffset="57701.75">21718 13671 2751 0,'-3'-1'256'0,"1"-2"-256"0,-1 1 0 0,3 1 0 0,0 1 4112 0,0-3 784 0,1 3 160 0,1-1 16 0,0-2-2416 0,2 0-480 0,1-2-112 0,1 3-16 0,1 0-384 15,2 2-64-15,0 2-32 0,-1 5 0 0,1 0 16 0,0 5 0 0,-2 2 0 0,0 3 0 0,-3 3-608 0,-1 5-112 16,-2 1-32-16,-2 5 0 0,-1-2-560 0,-1 5-112 15,-2 4-32-15,0 0 0 0,0-3-128 0,-1 6 0 16,0 0 0-16,1 1 0 0,0-1 0 0,1-7 0 0,1-2-192 0,1-1 192 0,1-5-384 0,-1-1 32 16,1 0 16-16,0-6 0 15,0 1-368-15,0-5-80 0,-2-3-16 16,3-2 0-16,-1-1-1776 0,0-5-368 0</inkml:trace>
  <inkml:trace contextRef="#ctx0" brushRef="#br0" timeOffset="58461.75">21770 13657 35935 0,'-7'0'1600'0,"2"0"320"0,2 0-1536 0,1 0-384 0,1 0 0 0,1-2 0 0,1 2 1136 16,-1-1 144 0,2 1 48-16,-1-5 0 0,3 3-832 0,-4 2-176 0,0 0-16 0,24-11-16 0,-11 10-144 0,-1-1-16 15,3-1-128-15,2 2 192 16,3-2 144-16,5 2 32 15,1 1 0-15,2-2 0 0,3 4-144 0,1-1-32 16,0 8 0-16,-1-3 0 0,-1 4-192 0,-3 0 0 16,0 2 0-16,-2 2 0 0,-1 1 0 0,-5-3 0 15,0 1 0-15,-2-4 0 0,-2 1 0 0,-4 0 0 0,-1-1 0 16,-2-2 0-16,-2 2 0 0,-3-3 0 0,-1 3 0 16,-4-4 0-16,-1 1 0 0,-3 3 0 0,-3-3 0 0,-3 1 0 15,-3 2 0-15,-3 0 0 0,-1 0 0 0,-4 1 0 16,-3-1 0-16,2 1-288 0,-4 3 64 0,1-1 16 15,0-2 208-15,-1-1 0 0,2-2 0 0,0-1-144 16,2-3 144-16,2 0 0 0,1-2 0 0,2 2 0 16,6-3 0-16,-1 0 0 0,2 0 0 0,1 0 0 15,3 0 0-15,3 0 0 0,4 0 0 0,1 2 0 0,2-1 0 16,3-1 0-16,4 3 0 0,3-1 128 16,3 0-128-16,3 0 0 0,3-1 0 0,1 2 0 0,0-1 0 15,2-1 0-15,-1 2 0 0,-1-1 0 0,1 2 0 0,-2 0-160 16,-2 2 160-16,0 0 0 0,0 3-192 0,-1-3 192 15,-1 1-192-15,2 3 192 0,-2 1 0 16,-2 1-128-16,1-1 128 0,-3 1 0 0,-1-1 0 0,-2 0 0 16,-3 3 0-16,-2-2 0 0,-1 1 0 0,-4-1 0 15,-3 0 0-15,-2 2 0 0,1-2-160 0,-3 2 32 16,-1 1 0-16,-2-2 0 0,0 0 128 0,-1 2 0 16,0-3 0-16,-2-1 0 0,1 0 240 0,-3 2-32 0,-1-3 0 15,0-1 0-15,-3 0 0 0,1 1 0 0,-2 0 0 16,-1-1 0-16,0 0-208 0,-1-1 128 0,-1 0-128 0,0-1 0 15,-1 0 0-15,0-1 128 0,0-1-128 0,1 0 0 16,-3 1 0-16,1-1 0 0,2-3 0 16,0-2 0-16,2 0 0 0,1-2 0 0,2 0 0 0,3-2-160 15,3-1-464 1,3-2-80-16,3-2-32 0,3-1 0 0,3-2-1056 16,4-1-224-16,2 0-32 0,3-3-14256 0</inkml:trace>
  <inkml:trace contextRef="#ctx0" brushRef="#br0" timeOffset="59200.12">22537 13426 34095 0,'-2'0'3024'0,"-1"1"-2416"0,2 2-480 0,0-1-128 15,0-2 320-15,0 4 64 0,-3 0 0 0,0 2 0 0,-1 3 128 0,0 0 48 0,3-1 0 0,1 1 0 0,1-1 272 0,2 0 64 16,2-2 16-16,2 0 0 0,0-2-336 0,1 2-80 0,3 0-16 0,-1 0 0 0,2 0-32 0,0 2 0 16,-1 0 0-16,1-1 0 0,0 1-48 0,2 2-16 0,0 3 0 0,0-2 0 15,0 1-112-15,2 0-16 16,0 3-16-16,0-1 0 0,0-2-64 0,0 3-16 0,1-1 0 0,-2 2 0 15,1-1-160-15,0 1 0 0,0 2 0 0,1 0 0 16,0-1 0-16,-1 0 0 0,0 2 0 0,-3-1 0 16,2 1 0-16,-4 3-176 15,-2 0 176-15,-1 2-128 0,-4 1 128 0,-2-1 0 16,-1 5 0-16,-3-1 0 16,-2 1 0-16,-1 2 0 0,-2-2 0 0,-2 2 128 0,2-1-128 0,-3 1 0 0,-1 0 0 0,0-3 0 15,0-2 0-15,-2 2 0 16,-2-2 0-16,0 2 0 0,0-6 0 0,1 0 0 15,-1-3 0-15,-1-2 0 0,-1 0 0 16,2-1 0-16,-1-3 0 0,-2 0 0 0,1-3 0 0,-1-1 0 16,1 1-128-16,0-6 128 0,1 0-192 0,0-4 64 15,1 0 0-15,1-2 0 0,1-4-496 0,1-2-80 0,2-4-32 0,1 0-19008 16</inkml:trace>
  <inkml:trace contextRef="#ctx0" brushRef="#br0" timeOffset="63678.42">12105 13151 23039 0,'-2'3'2048'0,"2"-1"-1648"0,2-1-400 0,0 2 0 0,2-3 1168 0,3 0 160 0,6 3 16 0,8 2 16 0,8 3-2224 0,10 0-448 0,5 2-96 0,7-4 0 15,4-2 896-15,7-1 192 0,8-2 48 0,4-1 0 0,6-1 272 0,4-2-160 16,3-1 160-16,5 1-128 0,9-2 128 15,0 4 192-15,-5-2-32 0,19-1-16 0,15 2 496 0,6 2 80 16,-1 4 32-16,-4 2 0 0,-5 0-496 0,-2-1-112 16,-3-1-16-16,-3-4 0 15,-3 0-832-15,-3 0-160 0,1 0-32 0,-9-3-9440 16</inkml:trace>
  <inkml:trace contextRef="#ctx0" brushRef="#br0" timeOffset="68776.85">5791 15919 38703 0,'-4'2'3440'0,"2"0"-2752"0,1 0-560 0,1 0-128 0,0 2 0 0,-2-1 0 15,1 3 0-15,-3 4 0 0,1 6-384 0,-2 0-128 0,2-1 0 0,2 1-16 0,1-4 528 0,1 2 0 0,3-4 0 0,2 0 0 16,2 1 464-16,0-4 48 0,2 2 16 0,0-2 0 16,1 2 48-16,0 1 0 0,3 2 0 0,-2-2 0 15,2 5-160-15,0-2-32 0,-1 6 0 0,2 0 0 0,-1 4-384 0,0 1 128 16,0 1-128-16,-2 0 0 0,1 4 0 0,0 5 0 15,2 8 0-15,0 0 0 0,1 4 0 0,-2-1 0 16,1-5 0-16,-1 5 0 0,1 1 0 0,0-3 0 16,-1-2 0-16,-2-3 0 15,-1-3 0-15,-1-1 0 0,-3-5 0 0,0-3 0 0,-2 2 160 0,-2-1-160 16,0-3 192-16,-1-3-192 0,-1-2 208 0,1-6-64 16,-2-3-16-16,1-1 0 0,-1-6 256 0,0 0 64 15,-1-2 0-15,1-2 0 16,-2-2-304-16,0 0-144 0,1-4 160 0,0-2-160 0,-1-4 336 0,2-3-16 15,2-2-16-15,1-5 0 0,0 1-128 0,2-3-32 16,1-6 0-16,1 2 0 0,2-6-144 0,0 1 0 0,0-5 0 16,4-2 0-16,-1 3 0 0,-1 1 0 15,3-1 0-15,0-1 0 0,0-2 0 0,-1 4 0 0,-2 8 0 0,2-6 0 16,5-8 192-16,0-2-64 0,0 4 0 0,-4 3 0 16,3-4-128-16,-3 1 0 0,0-3 0 0,0 3 0 15,-2-2 0-15,-2 1 0 0,1 1-192 0,-2 0 192 16,-2 3 0-16,-1-3 0 15,0 3 0-15,1 3 0 0,0 3-736 0,0 1-32 0,1 2 0 0,-2 7 0 16,0 4-192-16,2-1-32 0</inkml:trace>
  <inkml:trace contextRef="#ctx0" brushRef="#br0" timeOffset="70694.39">7494 15574 14735 0,'-3'6'1312'31,"1"-2"-1056"-31,-1 2-256 0,2 0 0 0,0-3 2512 0,1 0 448 0,-1 0 96 0,-2 7 16 0,1 2-1648 0,-3 5-320 0,-1 2-64 0,-1-1-16 0,0 1 320 0,0 1 64 16,-3-4 16-16,-1 2 0 0,-2 1-544 0,0 1-112 0,-1 2-32 0,-1 3 0 0,-1 3-480 0,-2 3-112 0,-2 4-16 0,-4 3 0 0,0 7 48 0,-6 3 0 16,-2 7 0-16,-2 2 0 15,2 4-176-15,5-4 128 0,6-7-128 0,4 1 128 0,6 0-128 0,2-2 0 16,5 3 0-16,3 1 0 0,5-2 352 0,3-4-16 15,3-2 0-15,0-5 0 0,1-1-176 0,3-5-32 16,0 5-128-16,2-2 192 0,3-3-192 0,-2-1 144 16,-2-9-144-16,2 2 128 15,6 5-512-15,0-1-96 0,3-3-32 0,-1-5 0 16,1 1-1728-16,0-7-368 0,-1 0-64 0,-3-4-11808 0</inkml:trace>
  <inkml:trace contextRef="#ctx0" brushRef="#br0" timeOffset="71137.95">7872 15976 34095 0,'-4'8'1504'0,"1"-4"320"0,-1 2-1456 0,2-3-368 0,2 0 0 0,-2-1 0 0,1 0 0 0,0 4-320 0,-2 1 64 0,0 5 16 15,-1 0 96-15,0 4 16 0,1 4 0 0,-1 5 0 0,0 3 656 0,0 3 144 0,2 3 32 0,-2 3 0 0,1 0-576 0,-2 1-128 0,0 3 0 0,-2-2 0 16,0 7 416-16,-2-1 48 0,0-1 16 0,-1 3 0 16,-2 1 112-16,-1-1 32 0,-1-2 0 0,-1-4 0 15,1-5-480-15,-1-5-144 0,2-7 0 0,1-1 0 0,2-10 0 16,1-2 0-16,3-6 0 0,1-2 0 0,3-3-160 15,-1-8-144-15,1 2-16 0,-1-6-16864 16</inkml:trace>
  <inkml:trace contextRef="#ctx0" brushRef="#br0" timeOffset="71451.48">7814 15836 37775 0,'-6'6'3360'0,"0"-2"-2688"0,1 2-544 0,1 0-128 16,3 0 1152-16,2 1 192 0,0 2 32 0,1 5 16 15,0 8-1264-15,3 9-128 0,4 6-256 0,7 3 64 16,5 3 0-16,5-2-16 16,3-3 0-16,4-1 0 0,0 2 64 0,2-1 16 15,2 5 0-15,-3 2 0 0,-3-1-32 0,-4 1 0 16,-1 2 0-16,-2 1 0 0,-4 3 160 0,-2 2 0 0,1 0 128 0,-6-5-128 15,0-7 240-15,-3-2-32 16,-2-2 0-16,-2-3 0 0,1-4-208 0,-5-3 0 16,2-7 0-16,-3-1 0 0,0-3 0 0,-1-9-336 0,0-1 48 0,-1-1 16 31,1-7-1552-31,-4-2-304 0</inkml:trace>
  <inkml:trace contextRef="#ctx0" brushRef="#br0" timeOffset="71673.25">7656 16652 40543 0,'-4'3'1792'0,"0"-6"384"0,2 3-1744 0,2-4-432 16,1 2 0-16,3-1 0 0,1 2 176 0,3-5-48 0,9-4-128 15,6-2 192-15,10-4-320 0,7 0-80 0,7-2-16 0,2 5 0 31,7 0 224-31,1 0-144 0,-4 0 144 0,-1 5-128 16,-2-2-592-16,-7 4-112 0,-4-1-32 0,-5 1 0 0,-6 3-1152 16,-3 3-224-16,-4 0-64 0,-6 1-11744 0</inkml:trace>
  <inkml:trace contextRef="#ctx0" brushRef="#br0" timeOffset="72480.53">6762 15488 24879 0,'-6'4'2208'0,"1"2"-1760"0,3-3-448 0,4 1 0 0,-2-2-544 0,0 4-192 0,-2 2-32 0,0 6-16 0,-1 9 112 16,2 3 32-16,1 2 0 0,1 4 0 0,3 2 1504 0,1-2 304 0,0-1 64 0,1-3 16 0,-1 1 80 0,1-3 16 0,1-2 0 0,-1-1 0 0,-1-1-256 0,0-6-32 0,-3-2-16 0,1 0 0 31,-1 0-1296-31,1 1-272 0</inkml:trace>
  <inkml:trace contextRef="#ctx0" brushRef="#br0" timeOffset="72812.67">7008 15529 13823 0,'-3'6'1216'0,"0"-2"-960"16,-1 0-256-16,1-2 0 0,2 1 5552 0,1-2 1056 15,0 2 224-15,0 0 32 16,-1 6-6352-16,1-2-1264 15,1 6-256-15,0-1-48 0,2 0-320 16,-1 2-64-16,2 5-16 0,-1-1 0 0,2 2-784 16,-2 5-176-16,1-1-16 0,-2 2-16 0,0-1-48 15,-1 1-16-15,0 0 0 0,-1 1-4176 0</inkml:trace>
  <inkml:trace contextRef="#ctx0" brushRef="#br0" timeOffset="73271.6">6521 15537 33167 0,'-4'-2'2944'0,"0"0"-2352"0,3 0-464 16,1 0-128-16,1 2 1312 0,0-2 240 0,1-2 48 0,-1-2 16 31,1-4-2336-31,5-1-480 0,0 0-80 0,3-2-32 16,2 2 720-16,-1 0 144 0,3 0 16 0,1-3 16 15,0 2-112-15,0-2-32 0,-1 3 0 0,0 0 0 0,-2-1 336 0,1-1 64 0,-2 4 16 0,0 0 0 16,-1 3 304-16,0 0 64 0,0 2 16 0,-2 4 0 15,1 0 336-15,0 2 80 0,-1 2 16 0,0 0 0 0,0-1-224 16,3 6-32-16,2 0-16 0,2 2 0 16,1 4-160-16,0-3-48 0,-1 0 0 0,1 2 0 0,0-2 336 0,-1 1 64 15,1-1 16-15,-1-2 0 0,-1 0-416 0,1-1-192 16,0-2 160-16,0-1-160 0,-3-2 144 0,-1-2-144 16,-1 1 128-16,0-3-128 0,-1 0 400 0,0-3 0 15,-1 0 0-15,1-2 0 0,-3 1-128 0,1 3-16 16,0-2-16-16,-2 1 0 0,-1 1-240 0,0 1 0 15,0 0 0-15,0 1 0 0,-2 4 0 0,2-2-288 16,-2 1 64-16,1 2-11696 16,-1 1-2352-16</inkml:trace>
  <inkml:trace contextRef="#ctx0" brushRef="#br0" timeOffset="74743.36">6418 16835 13823 0,'-2'0'1216'0,"-1"0"-960"0,1 0-256 0,0 0 0 0,2 1 2176 0,-1-1 400 0,1 3 80 0,-1-1 16 0,-2 0-2448 0,1 2-480 0,-2 3-112 16,1-1-16-16,-1-2 208 0,0-1 48 0,2 3 0 0,-2-2 0 15,0 1 400-15,1 1 96 0,0-2 16 0,-1 2 0 16,3 2 704-16,0 0 128 0,1 2 48 0,0 3 0 16,0-5 464-16,1 6 112 0,3 4 16 0,1 5 0 0,0 1-752 0,1 2-144 15,0 5-16-15,0-1-16 0,0 3-624 0,-1 1-128 16,2 0-32-16,-4 3 0 0,1-2-304 0,-2 1-64 16,0 1-16-16,-1-5 0 15,0-1-592-15,0 0-112 0,-1-1-16 0,-1-3-16 16,1-1-1200-16,-1-8-224 0</inkml:trace>
  <inkml:trace contextRef="#ctx0" brushRef="#br0" timeOffset="75360.78">6772 17006 35007 0,'-2'-4'1552'0,"1"4"320"0,0-2-1488 0,0 2-384 15,1 0 0-15,0 0 0 16,-2 2-576-16,1-2-176 0,-1 1-32 0,-1 2-16 16,-2 0-240-16,0 1-48 0,0 1-16 0,1-1 0 0,-1 2 832 0,-2-2 272 15,2 2-160-15,1 0 160 0,-1 3-144 0,-2-4 144 16,2 3-160-16,-1 1 160 16,0-2 816-16,0 2 256 0,0-1 48 0,0 0 16 0,-2 0 16 0,-1 0 0 0,1 1 0 0,-2-2 0 15,1 2-656-15,-2-2-128 0,-2 5-32 0,-1-3 0 16,-1-1-336-1,-1 1 0-15,1-2 0 0,2 2 0 0,-1-3 0 0,0-3 0 0,2 0 0 0,1-1 0 16,0 2 0-16,1-4 128 16,2-2-128-16,1 2 0 0,2 2 240 0,0-1-32 15,0 1 0-15,1-1 0 0,2 1-64 0,1 0-16 0,-1-2 0 0,2 2 0 16,0-2 64-16,0 0 0 16,2 3 0-16,-2-2 0 0,1 1-192 0,0-2 192 15,-1 6-192-15,1-3 192 0,1 2-192 0,-2 0 0 0,1 5 0 0,0-4 128 16,0 4-128-16,1-4 0 0,-1 0 0 0,3 3 0 15,-1-2 0-15,2 2 0 0,0-2 0 0,1-1 0 0,1 1 192 0,0-1 64 16,3 2 16 0,1-1 0-16,3 3-272 0,0-4 160 0,1 4-160 0,0-1 128 15,1 0-128-15,-1 1 0 0,0 0 0 0,0-1 0 0,0 0-176 0,-2 1-64 16,-1-1-16-16,1 1 0 31,-2 0-480-31,-1 2-96 0,0-2-32 0,0 5 0 0,0-3-736 0,-2 4-128 0,0-3-48 0,-1 3-8016 0,-2-4-1616 16</inkml:trace>
  <inkml:trace contextRef="#ctx0" brushRef="#br0" timeOffset="75740.14">6873 17221 43311 0,'0'-3'1920'0,"-1"2"384"16,0 1-1840-16,1-2-464 0,0 2 0 0,0 0 0 0,1 0 0 0,1 0-128 0,1 0-16 0,0 2 0 0,2 2-624 0,2 2-112 0,-2 2-16 0,-2 3-16 16,0 5-720-16,-2 0-144 0,-1 2-16 0,0 5-16 15,-2-1-816-15,0 0-144 0,1 3-48 0,0-3 0 0,0 2 3968 0,1 0 768 0,0 1 176 0,1-3 16 16,0-3 176-16,0-2 16 0,3-2 16 0,-2-3 0 16,2-2-1952-16,0-3-368 0,0-4-128 0,-2 0-11328 15,1-2-2240-15</inkml:trace>
  <inkml:trace contextRef="#ctx0" brushRef="#br0" timeOffset="75995.42">6648 17448 36863 0,'-4'0'3264'0,"3"0"-2608"16,0-2-528-16,2 2-128 0,0 0 0 0,1 0 0 15,-1-1-192-15,1 1 192 16,3-3-2624-16,3 1-384 0,0-2-96 0,5-2-16 0,1 2 2976 0,3-2 592 16,1 0 112-16,2 0 16 0,2 2 16 0,0 1 0 15,1 3 0-15,-4 3 0 0,1 3-112 0,-4 0-32 16,0 1 0-16,0 2 0 0,2 4-448 0,-2 0 0 16,0 2 0-16,-2-4 0 0,-1 0 0 0,-3-1-240 0,0-3 80 0,-1-1 16 31,-2-3-1904-31,-1 0-368 0</inkml:trace>
  <inkml:trace contextRef="#ctx0" brushRef="#br0" timeOffset="76327.67">7140 17075 43311 0,'-4'6'1920'0,"2"-2"384"0,0-2-1840 0,2 2-464 0,0-3 0 15,1 2 0 1,0 1-528-16,1 2-208 0,3 6-32 0,2 3-16 0,0 5 416 0,0 2 96 0,1 0 16 15,-1 3 0-15,2 0 256 0,-2 1-160 0,1 2 160 16,-3 3-128-16,1 4 128 0,-1-2 0 0,0 7 0 0,-2-2-128 16,0 3-48-16,1 3 0 0,-2 3 0 0,1 1-11344 15,-1 3-2256-15</inkml:trace>
  <inkml:trace contextRef="#ctx0" brushRef="#br0" timeOffset="77886.22">8498 15608 43311 0,'1'-2'3840'0,"3"-1"-3072"0,0 2-608 0,1 1-160 0,1 0-1088 0,0 0-256 0,6-2-64 0,8 1 0 0,6 2 1232 0,4 2 176 0,2 6 176 0,-3 0-48 0,1 7 0 0,-1 0 0 16,-1 6 0-16,-1 3 0 0,2 1-128 0,0 2 0 15,0 3 0-15,2 4 0 0,2 3 0 0,4 7 0 16,5 3 0-16,0 3 0 0,0 2 0 0,2-6-144 16,-1 0 144-16,-4-3-160 0,-3-3 160 0,-5-5 0 15,-1 1 0-15,-5-1 0 0,-2 5 576 0,-3 2 112 0,-2-2 16 16,-3-2 0-16,-1 1-384 0,-4 0-64 16,-3-1 0-16,-2-4-16 0,-4 1-80 0,-2-2-16 0,-4-5 0 15,-2 2 0-15,-6-3-144 0,-1-2 0 16,-2-1 0-16,-4-3 0 15,0-3-384-15,-4-3-96 0,0-4-32 0,-3-6-17984 0</inkml:trace>
  <inkml:trace contextRef="#ctx0" brushRef="#br0" timeOffset="79075.75">10664 16197 10127 0,'-2'9'896'0,"-2"-6"-704"0,0 4-192 0,3-5 0 0,2 2 4928 0,1-4 944 0,1 3 192 0,4 0 32 0,2 3-3824 0,10-2-768 0,8-2-160 0,9-4-16 0,6-2-320 0,8-5-64 0,6-4-16 0,6-2 0 16,5-1-512-16,1 0-96 0,1 0-32 0,-4 3 0 16,-7 7-288-16,-4 0-272 0,-3 2 48 0,-8 2 16 31,-3 2-1712-31,-8 0-320 0,-2 4-80 0,-6 2-8272 0,-3 2-1648 0</inkml:trace>
  <inkml:trace contextRef="#ctx0" brushRef="#br0" timeOffset="79312.89">10776 16557 51599 0,'-4'6'2288'0,"1"-5"464"0,3 2-2192 16,3-3-560-16,2-3 0 0,4 0 0 0,2 0 0 0,7-4-304 0,12-3 48 0,14-9 0 31,18-3-352-31,14-6-64 0,9-1-16 0,8 1 0 16,1-1-32-16,-2 7-16 0,1 0 0 0,-5 6-19952 0</inkml:trace>
  <inkml:trace contextRef="#ctx0" brushRef="#br0" timeOffset="210271.4">14151 15801 18431 0,'-3'-3'1632'0,"-1"0"-1312"0</inkml:trace>
  <inkml:trace contextRef="#ctx0" brushRef="#br0" timeOffset="210576.17">14081 15803 18335 0,'-31'6'1632'0,"15"-1"-1312"0,5-4-320 0,5 1 0 0,2 1 0 0,-1-3 0 0,-4 4-192 16,-7 2 192-16,-10 1 2112 0,-7 6 512 0,-2 1 128 0,1 0 0 0,3 2-1024 0,1 0-224 0,2 1-32 0,2 0 0 0,0 1-720 0,1-2-144 0,1 3-32 0,3-2 0 15,3-1-576-15,1-1-240 0,2 1 16 16,1-1 16-16,3-5 336 0,1 2 64 0,4-1 0 16,1-2 16-16,3 0 112 0,2-3 0 0,2 1 16 0,3-1 16 15,2 1-352-15,4-1 0 0,4-3 0 0,4 1 0 16,2 1-320-16,2 1 0 0,3-2 0 0,0 2 0 15,3 0 112-15,-2 4 16 0,-1-1 16 0,-1 1 16 16,-2 2-48-16,-1 1-16 0,-1 0 0 0,-2-1 0 16,-3 5-288-16,-1-4-64 15,-2 4-16-15,-1 3 16 0,-4-1 256 0,0-1 64 0,-3 2 16 0,-2-1 0 16,-1-1 496-16,-2 2 112 0,-4 2 16 0,-1-3 16 0,-2-1 416 0,-2-2 80 16,-1 1 0-16,0-5 16 0,-1 0-528 0,0-2-96 15,0 0-32-15,-2-4 0 0,2 3 320 0,-1-3 48 16,-1-2 16-16,0 2 0 0,-1-2-464 0,-1-1-176 15,-1 2 128-15,-1-3-128 0,0 0 0 0,-3-2 0 16,-2 0-144-16,-1 0 144 0,1 3 0 0,-1-3 0 0,-1 0 0 16,-2 1 0-16,1 1-192 0,1-2 192 0,4 0-192 15,0 0 192 1,3 0-1152-16,3-2-128 0,4 1-32 0,4-6-14352 0</inkml:trace>
  <inkml:trace contextRef="#ctx0" brushRef="#br0" timeOffset="211523.12">14966 16033 42383 0,'-5'0'3776'0,"0"-3"-3024"0,0 2-608 0,3 1-144 0,0-3 0 0,-1 2-224 16,-3-1 48-16,-7-2 16 0,-1-2-80 0,-4 0-16 0,1 1 0 0,-2 3 0 0,-2 2-880 0,-3 4-176 0,-1 2-32 0,-3 4-16 0,-2 3-240 0,-1 5-64 15,1 2 0-15,1 7 0 0,1 2 1392 0,4 5 272 0,3 2 0 0,3-1 0 0,6-1 1248 0,1-3 160 16,6-2 16-16,1-1 16 0,4-2-544 16,0-1-96-16,1-3-32 0,2-2 0 0,2-2-528 15,1-2-112-15,1-1-128 0,1-1 176 0,3-4-320 16,3-2-64-16,0-4-16 0,6-4 0 0,2-2 224 0,4-3-192 16,2-4 192-16,-1-3-192 0,0-2 192 0,2-4 0 15,3-5 0-15,-3-1 0 16,1-5-512-16,-8 7-224 0,-3 3-32 0,-1 0-16 15,1-6-304-15,-1-4-48 0,-3 1-16 0,-2-1 0 0,-3-1 1440 0,-4 4 288 16,-1 0 48-16,-2 1 16 0,0-1 768 0,-1 7 144 16,2 1 48-16,-1 5 0 0,-1 6-752 0,-1 1-144 0,0 3-16 15,2 6-16-15,-2 1-272 0,2 4-48 0,0 3-16 16,2 7 0-16,1 4-208 0,3 4-128 0,1 0 160 0,1 2-160 16,-2 3 0-16,1 0 0 0,-2 1 0 0,1-1 0 15,-2-2 0-15,1-1 0 0,-2-2 0 0,-2-1 0 16,-1-5 0-16,-1 4 0 0,-2 2 0 0,0-3 0 15,-3-1-352-15,1-1-16 0,-1-4 0 0,0 0-11968 16,0 0-2384-16</inkml:trace>
  <inkml:trace contextRef="#ctx0" brushRef="#br0" timeOffset="212281.43">15409 16216 11967 0,'4'0'1072'0,"-2"-3"-864"16,1 2-208-16,-2 1 0 0,0 0 848 0,0 1 128 0,2 2 32 0,1-1 0 0,0 2-1008 0,1 2 0 0,2 4-192 0,-2 2 32 0,-3 4 3168 0,1 0 640 0,-1 0 128 0,0 3 32 0,0 1-432 0,0 1-96 0,1 4-16 0,0-6 0 15,1 1-2096-15,-1-3-416 0,1 1-96 0,1-3-16 16,0-3-448-16,-1 0-192 0,1-2 128 0,-1-4-128 16,-1 1 0-16,0-4-320 0,-3-3 48 0,0 0 16 15,0-2-32-15,-1 1 0 0,-1-6 0 0,0 1 0 0,-1-6 144 0,1-3 144 16,0-2-208-16,0-6 80 16,2-1 256-16,0-2 64 0,3 5 16 0,-1-5 0 0,4-1-80 0,2 1-128 15,3 0 176-15,3 3-176 0,2 5 0 0,2 5 0 16,3 4 0-16,0 4 0 0,0 3 0 0,0 6 0 15,0 0 0-15,0 2 0 0,2 5 0 0,-2-4 0 0,-3 2 0 0,1 1 0 16,-2-3 0-16,-2 2 0 0,-2 1 0 0,-3-1 0 16,0 1 272-16,-4-4 48 0,1 0 16 0,-4 0 0 15,1 0 128-15,0-2 32 16,-2-2 0-16,2 0 0 0,-2 0-496 0,2-4 0 0,-1 2 0 0,2-2 0 16,-1 0 0-16,5-4 0 0,2-3-208 0,3-2 64 15,2-4 16-15,1-1 0 0,1 0 0 0,0 0 0 16,1 0 0-16,-2 1 0 15,-1 5 0-15,-1 0 0 0,0 4 0 0,-2 4 0 0,0-1 0 0,-1 3 0 0,-1 5 128 16,0 1 0 0,0 0 0-16,-1 4 128 0,0-3 160 0,-1-1 32 15,1 0 16-15,0 0 0 0,0 1 48 0,1-3 16 0,2 1 0 0,2-1 0 0,0 5-32 0,2-2-16 16,1 2 0-16,0 3 0 0,-1 2-208 0,0-2-144 16,0 4 192-16,-2 0-192 0,-2 3 144 0,-2-1-144 15,-1 4 0-15,-4-5 144 0,-1-4-144 16,0 4-224-16,-2-1 48 0,-1 4 16 0,-2-5-192 0,0-1-32 15,-1-4-16-15,1-4 0 16,-1 0-48-16,0-4-16 0,1-2 0 0,-2-3-19248 0</inkml:trace>
  <inkml:trace contextRef="#ctx0" brushRef="#br0" timeOffset="212974.77">16726 16313 42383 0,'-12'16'1872'0,"3"-6"400"0,1-1-1824 0,4-3-448 0,4-2 0 0,0 0 0 0,1 4 0 0,0 2 0 0,1 4-176 0,1 4 176 0,3 7-496 0,0 1 32 0,2 5 0 0,-1-3 0 0,-2 4 336 0,-1 3 128 15,-2 0 0-15,-2 2-144 0,-3 5 144 0,-4 1 0 16,-1-1 0-16,-3-1 0 0,1-6 0 0,-3-1 256 0,-1 1-64 15,0-3-16-15,3-4 144 0,0-3 16 0,3-8 16 16,2-2 0-16,4-2 32 0,0-10 16 0,2 0 0 0,2-8 0 16,1-1-240-16,2-8-160 0,0-2 192 0,0-5-192 31,1-2-336-31,0-5-176 0,2-1-48 0,-2-2 0 0,0 0 240 0,-2-3 64 0,1-9 0 0,-1-8 0 16,-2-3 256-16,-2-3 272 0,1 4-48 0,-1-1-16 15,-1 0-16-15,1 1-16 0,0 5 0 0,1 1 0 16,2 2-176-16,2 5-256 0,1 1 64 0,5 5 16 15,1 3 176-15,6 1-128 0,4 3 128 0,3 3-128 0,2 2 128 16,1 5 0-16,5 3 0 0,-3 2 0 0,-1 6-272 16,2 0 16-16,-2 2 16 0,1 4 0 0,-3 1-32 15,-1 4-16-15,-2 1 0 0,-4 2 0 16,-1 3-224-16,-3 2-32 0,-1 6-16 0,-1-1 0 16,-3 2 560-16,-2 2 0 0,-1 1 128 0,-1 1-128 0,-3 5 640 0,-1-3 16 15,-3 5 16-15,-3-6 0 0,1-2-416 16,-4 2-64-16,-2-3-32 0,-1-3 0 0,-3-1-160 0,-1-1 0 15,-1-1 0-15,-3-1 0 0,-2-2 0 0,-4-1 0 16,-1 0 0-16,0-4 0 0,-1 0 176 0,-5-1 48 16,-2-4 16-16,-3 1 0 0,2-1-48 0,3-3 0 15,3 0 0-15,4-4 0 0,3-2-192 0,3-1 128 16,3 1-128-16,2 0 0 0,2-3 0 0,1 2-288 0,3-2 32 16,1 2 16-1,2-2-1168-15,5-1-224 0</inkml:trace>
  <inkml:trace contextRef="#ctx0" brushRef="#br0" timeOffset="213718.84">17735 15249 33167 0,'2'2'2944'0,"0"-1"-2352"0,-2-1-464 0,0 3-128 0,-2-3 2000 0,1 2 384 0,0-1 80 0,0 4 16 0,-3 3-2000 0,-1 4-480 0,-1 8 0 0,-2 5 0 0,1 3-384 15,0 7-128-15,0 2-16 0,1 2-16 0,1 11 544 0,0 3 224 0,2 8-16 0,0 3 0 16,2 2 272-16,3-1 48 16,2-4 16-16,1-4 0 0,-1-6-416 0,-1 3-128 15,1-1 0-15,-4 0 0 0,0-5 0 0,-2-4 0 16,-1-6-208-16,2-6 80 0,-1-1-528 0,-1-5-112 0,-2-1 0 16,1-7-11344-16,-1 2-2272 0</inkml:trace>
  <inkml:trace contextRef="#ctx0" brushRef="#br0" timeOffset="214144.46">17927 16155 45151 0,'5'10'2000'0,"-3"-4"416"0,-1-5-1936 0,0 2-480 0,1-3 0 0,-1-3 0 0,1 2 0 0,2-4 0 0,5 0 0 0,3-1 0 31,4-6-928-31,5-1-224 0,2 1-64 0,-1-4 0 16,1 1-400-16,1 1-96 15,-2 0-16-15,-1 0 0 0,-1-1 1424 0,0 2 304 0,-3 3 0 0,0 0 0 0,2 1 1008 0,-2 3 144 0,2 0 16 0,-5-2 16 32,1 2-544-32,0 0-128 0,0 0 0 0,-3-3-16 15,1 2-368-15,-3-2-128 0,-2-1 0 0,-3 4 0 0,-1-3 0 0,-3 2 0 16,-3 1 0-16,-4-1 0 0,-3 1-208 0,-3 3-48 15,-6 3 0-15,-2-3 0 0,-3 6 96 0,-4 0 16 16,-3 5 0-16,-3 0 0 0,0 1 144 0,1 3 0 16,-2 4 0-16,0-2 128 0,6 1 128 15,-1 2 16-15,5 2 16 0,-1 2 0 0,5 1 48 16,3 4 16-16,5-1 0 0,2-2 0 0,5 4-160 0,2-2-16 16,3 4-16-16,4-1 0 0,1 2-32 0,2-2 0 15,2 1 0-15,0-1 0 0,2-2 0 0,-1-1 0 16,1-3 0-16,1 5 0 0,5 2-128 0,4 3-224 15,0-4 48-15,2-3-12544 16,0-5-2512-16</inkml:trace>
  <inkml:trace contextRef="#ctx0" brushRef="#br0" timeOffset="-212251.36">22729 15728 40543 0,'-1'0'3600'0,"1"-2"-2880"0,1-1-576 0,1 2-144 0,0 1 240 0,1-2 16 0,0-2 0 0,3 0 0 0,6-4-128 0,0 1-128 0,2-1 176 0,-1 3-176 16,-2 2 224-16,0 3-64 0,1 3-16 0,-4 4 0 0,0 3-144 0,-1 6 0 0,0 5 0 0,1 8 0 0,-1 5 0 0,1 5 0 0,0 8 0 0,1 3-176 15,2 7 176-15,0 0 0 0,2 0 0 0,0 0 0 16,0-4 0-16,0-2 0 0,2-1 0 0,0-1 0 16,0-6 0-16,0-1 0 0,-1-4 0 0,1-1 176 15,0-2-176-15,0-6 0 16,0-1 0-16,-2-6 0 0,0-3 0 0,-1-6 256 0,-1 0 0 0,-1-5-16 16,-1 0-80-16,-1-6-16 0,0-2 0 0,0-5 0 0,0-1 48 15,1-4 16-15,0-3 0 0,0-6 0 0,2-3 112 16,-1-4 0-16,3-8 16 0,-2-1 0 0,-1-6-32 0,1-6-16 15,1-4 0-15,2-6 0 0,-1 0-128 0,2-2-32 32,-1 5 0-32,2-7 0 0,4-6-128 0,1 5 0 15,0 8 0-15,0 6 0 0,-2 4 0 0,1 6-176 0,-4 10 48 16,-2-1 0-16,-4 7-432 0,-2 0-80 0,-1 3 0 0,-2 4-16 31,-2 4-176-31,0 0-48 0,-1 4 0 0,1 1 0 0,-1 2-2080 0,2 1-432 0,0 3-64 0,-1-2-11280 16</inkml:trace>
  <inkml:trace contextRef="#ctx0" brushRef="#br0" timeOffset="-211788.6">23808 16383 21183 0,'1'-3'1888'0,"0"3"-1504"0,0-2-384 0,1 0 0 15,-1 2 1552-15,0 0 240 0,3-2 64 0,-1-1 0 0,2 2 272 0,2-1 64 0,-1 2 16 0,-1 0 0 0,0 2-592 0,0 4-112 0,0 1-32 0,-2 2 0 0,2 4-720 0,0 3-160 0,1 4-16 0,2 4-16 16,-2 5-320-16,1 2-64 0,0 5-16 0,-2 1 0 16,-2 4-160-16,-2 1 0 0,-1 0-192 0,-2 1 192 31,-2-6-496-31,-1-1 32 0,-1-2 0 0,-1-3 0 0,1-1 128 0,-2-3 16 0,1-1 16 0,-2-6-11856 16,3-1-2384-16</inkml:trace>
  <inkml:trace contextRef="#ctx0" brushRef="#br0" timeOffset="-210854.66">24213 16567 14735 0,'-2'0'1312'0,"-1"0"-1056"0,2 0-256 0,1 0 0 0,0 0 1152 0,0 0 192 0,0 0 16 0,-1 0 16 0,0 2 672 0,1-2 144 0,0 1 32 0,0-1 0 15,0 0 80-15,0 0 32 0,0 0 0 0,0 0 0 0,13 19-880 0,-10-16-176 16,-2 0-48-16,0 3 0 0,-2-3-720 0,0 3-128 16,-3-2-48-16,-1 2 0 0,-2 1-336 0,-2 2 0 15,-2 1 0-15,-2 0 0 0,-1 0-304 0,-1 1 32 16,-1-1 0-16,-2 0 0 15,2-2 272-15,0 2 0 0,0-1 176 16,0-2-176-16,0 2 272 0,1-3-48 0,3-1-16 0,-1 0 0 0,4-1-208 0,1-4 0 16,2 2 0-16,1-2 0 0,1 1 144 0,2-2-144 15,-1 1 128-15,1 0-128 0,1 0 128 0,1 0-128 16,-2-2 0-16,2-1 128 16,0 2-128-16,0-1 0 0,0-2 0 0,0 1 0 15,0 2 128-15,0-1-128 0,-1-2 128 0,1 4-128 0,-1-3 0 0,1 3 128 0,1 0-128 0,0 0 0 16,2 0 0-16,-1 0 0 0,2 0 0 0,2 0 0 15,2 0 0-15,-1 3 0 0,3-3 0 16,1 4 0-16,0-2 0 0,2 2 160 0,1 2-160 0,2 0 160 16,2 4-160-16,0 2 0 0,5 1 0 15,0 4 0-15,3 2 0 0,0-1 0 16,1 4 0-16,-1-2 0 0,1 1 0 0,-1-2 0 0,-1 1 0 0,0-2 0 16,-2 1 0-16,0-3 0 0,-1-3 0 0,-1 2 0 15,-3-2-240-15,0-4 32 0,-3 1 0 0,-3-6 0 31,-2-1-1024-31,-2-1-208 0,-3-2-32 0,-2-2-16 0</inkml:trace>
  <inkml:trace contextRef="#ctx0" brushRef="#br0" timeOffset="-209415.96">24911 15359 18431 0,'1'0'1632'15,"-1"-3"-1312"-15,1 3-320 0,-1-2 0 0,1 0 1456 0,-1 2 208 0,3-3 64 0,-1 0 0 0,1 0-1472 0,-1-2-256 0,-1 1-128 0,1 0 128 0,-2 2-512 0,-3 2 32 0,1 0 0 0,-3 0 0 0,0 2 1584 0,-1 2 320 16,0 0 64-16,-1 1 16 0,1 1 432 0,-3 1 96 16,2 2 16-16,-2 1 0 15,1 2-832-15,-1 0-176 0,-1 2-16 0,2 1-16 0,-4-2-464 0,3 2-96 16,-3 3 0-16,3 0-16 16,-1 1-432-16,0 1 0 0,-1 7 0 0,-1 5 0 15,3 3 0-15,-3 3 0 0,3 0 0 0,-1 2 0 0,1-4 128 0,0 4 64 0,2 1 0 16,0 0 0-16,0 0-192 0,1 3 128 0,1 5-128 15,0-2 128-15,3 0-128 0,-1-3 0 0,5 1 0 0,-1-3 0 32,4-3 0-32,0-4 0 0,2 1 0 0,3-4 0 15,2 1 0-15,2-1 0 0,3-1 0 0,2-2 0 16,4-1-288-16,1-2-32 0,1-1-16 0,1-5-11696 16,-1-1-2320-16</inkml:trace>
  <inkml:trace contextRef="#ctx0" brushRef="#br0" timeOffset="-208419.08">25440 15675 11055 0,'4'-2'976'0,"-2"0"-784"0,-1-2-192 0,2 0 0 16,-2 1 3728-16,0 2 704 0,0-3 144 0,3-2 32 0,0-2-2816 0,2-2-576 0,2 0-96 0,0-1-32 0,-2 4-768 0,1 4-176 0,-3 2-16 0,0 1-128 0,-1 3 976 16,-3 1 96-16,0 5 16 0,-2-3 0 15,0 4-368-15,-3 6-64 0,0 0-16 0,-1 0 0 0,-3 5-96 0,-1 1-32 0,-1 0 0 0,-2 3 0 16,-3 4-112-16,1-1-16 0,-3 2-16 0,1 4 0 15,-3 1-368-15,2 2 144 0,-2 1-144 0,0 1 0 0,0 2 0 16,1-3 0-16,0-1 0 0,2-1 0 0,1-2 0 0,2-3 0 16,0-2-176-16,2-6 176 15,2 1-512-15,3-4 0 0,-1-4 0 0,2-4 0 16,2 0-1536-16,1-5-320 0</inkml:trace>
  <inkml:trace contextRef="#ctx0" brushRef="#br0" timeOffset="-208119.78">25529 15608 34095 0,'-3'0'3024'0,"1"2"-2416"0,0 0-480 0,0-2-128 16,2 0 1024-16,0 0 192 0,-1 3 48 0,-1 0 0 15,-1 4-1024-15,1-1-240 0,2 6 0 16,0 0 0-16,2 2 400 0,1 2 80 0,2 5 16 0,2-1 0 16,0 2-64-16,3 3-16 0,3 3 0 0,3 1 0 15,1 0-128-15,3 2-32 0,2 4 0 0,3-3 0 0,-1 2-256 0,1-2 0 16,0 2 0-16,-2 1 0 0,0 1 0 0,-5 1 0 16,-2-1 0-16,-2 1 0 15,-4-3-448-15,-3 1-32 0,-2 0-16 0,-2-3 0 16,-3-4-1040-16,-2 1-192 0,-1-7-64 0,-3-2-14592 0</inkml:trace>
  <inkml:trace contextRef="#ctx0" brushRef="#br0" timeOffset="-207866.43">25313 16171 38703 0,'1'1'1712'0,"0"2"352"0,1-3-1648 0,2-3-416 0,2 2 0 0,1 1 0 16,0-2 224-16,7-2-32 0,9 0-16 0,8-1 0 16,10 2 112-16,2-4 32 0,3 1 0 0,-2 2 0 15,-2 1-128-15,-1-2 0 0,-2 4-16 0,-5-2 0 0,-3-1-176 16,-7 4 0-16,-5-2 0 0,-4 2 0 15,-5 0-688-15,-4-3-208 0</inkml:trace>
  <inkml:trace contextRef="#ctx0" brushRef="#br0" timeOffset="-207060.69">23810 15354 38703 0,'-2'0'3440'0,"-1"0"-2752"0,3 2-560 0,0-2-128 0,1 0 0 16,1 0 0-16,-2 4 0 0,1 1 0 0,0 1-1664 0,2 4-384 0,0 2-64 0,2 4 0 16,-1 0-544-16,0 3-96 0,1-2-32 0,1 4 0 15,1-2 1632-15,-1 1 320 0,1-2 64 0,0 1-7840 0</inkml:trace>
  <inkml:trace contextRef="#ctx0" brushRef="#br0" timeOffset="-206806.53">24102 15325 36863 0,'-4'13'1632'15,"2"-5"336"-15,2 2-1584 16,0-4-384-16,1-2 0 0,0 1 0 0,2-1 0 0,0 6 0 16,1 4 0-16,2 4 0 0,2 6-192 0,-2 2-32 0,-1 2 0 0,-4-4 0 31,-1-1-1248-31,-2-1-256 0,-2 0-64 0,-2-3-7776 0,-2-2-1568 0</inkml:trace>
  <inkml:trace contextRef="#ctx0" brushRef="#br0" timeOffset="-206347.72">23606 15458 26719 0,'-9'2'1184'0,"3"-2"240"0,1 0-1136 0,2 0-288 16,3 0 0-16,0 0 0 0,0 0 960 0,0 0 144 16,0 0 32-16,0 1 0 0,2-1 464 0,2 0 80 15,1-1 32-15,1 1 0 0,3-2-480 0,-1 0-80 0,3-3-32 16,0-1 0-16,3-1-608 0,1-2-128 0,0-1-32 0,0 0 0 16,1-5-64-16,0 2-16 0,-3 1 0 0,1-5 0 15,1 1-144-15,-2-2-128 0,1 2 144 0,-3 0-144 16,0 1 128-16,-1 1-128 0,-1 3 0 0,-2 1 0 15,1 3 0-15,-2 2 0 0,0 1 0 0,0 0 0 16,2 4 0-16,-1-3 0 0,2 1 0 16,1 2 0-16,1 0 0 0,1 0 0 0,2 3 0 0,1 1 0 15,1 1 0-15,1 1 0 0,3 4 128 0,-2 0-128 16,0-1 0-16,-1 4 0 0,0 2 0 0,-1-2 0 16,0 0 0-16,-1-1 0 0,0 2-192 0,-3-3 192 0,-1 0 0 15,-1-2 0-15,0-1 0 0,-1 0 0 0,1-2 0 16,-2-3 0-16,2 0 0 0,1-1 0 0,1-2-144 0,-1-2 144 15,1-2 0-15,0-1-144 16,2-2-336-16,2-3-64 0,0-5-16 0,2-1-18080 16</inkml:trace>
  <inkml:trace contextRef="#ctx0" brushRef="#br0" timeOffset="-205025.09">25974 15213 35935 0,'-11'3'3200'0,"1"-3"-2560"0,3 0-512 0,3 0-128 0,1 0 256 0,-3 0 16 0,-5 0 16 15,-6 0 0-15,-5 4-592 0,-2-4-112 0,2 3-32 0,5 0 0 0,2 1 448 0,4 1-160 0,3-1 160 0,3 2 0 0,4-2 400 16,1 2 192-16,2 0 48 0,3 0 0 0,2 0 64 0,0 2 0 15,0 0 16-15,2-1 0 0,0 0-352 16,-1 2-80-16,0-1-16 0,2 2 0 0,2 3-144 0,2 0-128 16,2 2 192-16,1 2-192 0,2 2 256 0,2 2-48 15,3 1-16-15,2 0 0 0,4 4 0 0,2-1 0 16,2 4 0-16,0-3 0 0,3 1-192 0,0 2 0 0,0 2 0 16,1 1 0-16,-5 1 0 0,-2 0 0 15,-4 2 0-15,-3-6 0 0,-3 2 0 0,-4-1 0 0,-1 3 0 0,-1-3 0 16,-4 3 128-16,-2 2-128 15,-2-2 0-15,-1 1 144 0,-1 0-144 0,0 1 0 16,-2 0 0-16,-1 0 0 0,-2-2 0 0,-1 0 0 16,-2-5 144-16,0-4-16 0,-2 1 272 0,-2-3 64 15,1 0 16-15,-2-3 0 0,-2-1-176 0,0-2-48 0,-1 0 0 0,-3 1 0 16,0-3-512-16,-2 2-96 0,-1-3-32 0,-3-3 0 16,-1 0-352-16,-3-4-80 0,-4 0-16 15,-1-4-18112-15</inkml:trace>
  <inkml:trace contextRef="#ctx0" brushRef="#br0" timeOffset="-169956.5">12748 15944 34095 0,'4'-4'3024'0,"-2"1"-2416"0,1 0-480 0,-1 3-128 0,1-3 208 0,0-1 32 16,3 0 0-16,6-6 0 0,1 0-240 0,2-5-160 0,0 4 32 0,-3-2 0 0,-2 5-144 0,-1 0-32 0,-3 6 0 0,-2-2 0 0,-3 4 304 0,0 0 192 0,-1 4-16 16,0-2-16-16,-1 6 800 0,0 0 176 0,-1 2 16 0,-1 3 16 15,-2-1-224-15,-1-1-48 0,-2 4-16 0,-1 4 0 16,1-1-480-16,-3 4-80 0,1 2-32 0,-1 1 0 15,0 3-32-15,-1-2 0 0,1 2 0 0,0 0 0 16,1 0-80-16,-2 1-32 0,1-1 0 0,-3 0 0 16,2 1-144-16,-2-1 0 0,1 1 0 0,0-3 0 15,2-4 0-15,-2 4 0 0,-1 5 0 0,-2-3 0 16,-1 3 0-16,2-2 0 0,1-3 0 0,0-5 0 16,1-2 0-16,1-3 0 0,0-1 0 0,1-5 0 0,0-4 256 0,0 1-16 15,-1-4-16-15,-1-3 0 0,1-2-48 0,-3-2-16 16,-2-2 0-16,-1-1 0 0,1-2-160 0,-3-1 0 15,2-2 0-15,-2-4 128 0,3-1-128 0,-1 0 0 16,1 0 0-16,1-4 0 0,2 1 320 0,2-2-32 16,1 1 0-16,1 1 0 0,0-1-96 0,3 1 0 15,-1 0-16-15,2-2 0 0,4 4 16 0,0-5 16 16,1 5 0-16,2-1 0 0,3 1-208 0,0-2 0 16,2 0 0-16,1 2 0 0,2-1 0 0,0-1 0 15,-1 5 0-15,2-1 0 0,-1 4 0 0,1-2-128 0,1 3 128 16,-1-1 0-16,0 1 0 0,0 0 0 15,1 1 0-15,0 2 0 0,0 2 0 0,-1 0 0 0,2 3 0 16,-2 2 0-16,0 2 0 0,0 3 0 0,1 5 0 0,0-1 0 16,0 6 0-16,3 1 0 0,0 1 0 0,0 1 0 15,4 4 0-15,0 2 0 0,6-1 0 0,3 4 0 16,6 1 224-16,1-4 0 0,3 5 0 0,0-6 0 16,1 3 176-16,2-3 48 0,-2-5 0 0,0 1 0 15,2 1-256-15,-2 0-64 0,1-3 0 0,-3 4 0 0,1 1-128 16,-4-1 0-16,0 1 0 15,-4-2 0-15,-2 4 0 0,-3-5 0 0,-5 1-192 0,-1 0 192 0,-5 0-320 0,-2 1 48 16,-3 1 16-16,-4 5-21840 16</inkml:trace>
  <inkml:trace contextRef="#ctx0" brushRef="#br0" timeOffset="-166315.22">1190 12309 20271 0,'-9'2'1792'0,"1"2"-1424"0,4-3-368 15,0 2 0-15,3-3 704 0,1 0 80 0,-2 2 16 0,0-2 0 0,-2 4-1952 0,-2-2-384 0,1 2-64 0,0-4-32 0,1 3 1344 16,2-2 288-16,-1 1 0 0,2-2 0 0,0 2 656 0,0 0 80 0,-1 1 16 0,0 0 0 16,-2 3 1424-16,-1-2 272 0,2 5 64 0,-1-2 16 0,0 4-112 15,1-1-32-15,-2 4 0 0,0 1 0 0,0 1-1408 0,0 0-272 16,0 0-64-16,-1 2-16 0,-2 2-624 16,1 4 0-16,1-4 0 0,-3 2 0 15,0 4 0-15,-1 1-128 16,-2-1 0-16,-2 2 0 0,1 3-112 0,-2-2-16 0,-1 0 0 0,1-1 0 0,1-5 256 15,1-2 0-15,-1-2 0 16,2-2 0-16,2-2 368 0,-1 1 112 16,0-4 32-16,0-2 0 0,-2-1-208 0,2-3-48 0,-1-2 0 0,-3-2 0 15,-1-1-64-15,-1-1 0 0,2-1-16 0,-1-1 0 16,2-4-176-16,0-1 0 0,1-1 0 0,0-3 0 16,1-1 128-16,-2-1-128 0,1-6 0 0,-2-1 128 0,1-1-128 0,0-1-224 0,1 2 48 15,2-1 16-15,4 4-96 0,1-1 0 16,3-1-16-16,2 0 0 0,3 3 272 0,4 3-128 15,3-2 128-15,2-1 0 0,4 1 0 0,0-1 192 0,2 0 0 0,-2 0 0 16,1 1-192-16,-1 1 144 16,0 1-144-16,1-2 128 0,-1 1-128 0,-3 3 160 0,0 4-160 0,1 1 160 15,-2 3-160-15,0 2 0 0,0 2 0 0,-2 3 0 16,1 4 0-16,-2 1 0 0,1 1 0 0,1 6 0 16,1 3 0-16,1 4 0 0,2 4 0 0,1 5 0 15,1-1 0-15,1 4 192 0,2 0-192 0,1-2 192 16,-1-2-192-16,2-5 0 0,2-1 144 0,-1-4-144 0,0-2 0 0,-2-4 0 31,-1 1 0-31,-2-6 0 0,-1 0 0 0,0-1 0 0,-2-2 0 0,-2 2 0 0,-2-3 0 0,-3-2 0 31,1 2 0-31</inkml:trace>
  <inkml:trace contextRef="#ctx0" brushRef="#br0" timeOffset="-165787.68">2006 12114 40543 0,'-9'0'1792'0,"3"0"384"0,1 2-1744 16,1-2-432-16,2 1 0 0,-1 2 0 0,1-3 208 0,-4 3-32 0,-6 2-16 0,-2 3 0 0,-4 0-400 0,-3 2-80 0,0 0 0 15,0 3-16-15,-1-1-1648 0,0 4-320 0,-1 0-64 0,0 5 0 0,-1 1 592 0,1 2 128 0,1 1 32 0,-2-1 0 0,4 2 2272 0,-1 3 464 16,0 2 96-16,3-2 0 0,3-1 512 0,1 0 80 16,5 0 32-16,0 1 0 0,5-3-672 0,3-1-128 15,3-1-16-15,3-1-16 0,4 0-512 0,2-1-112 16,3 6 0-16,1-6-16 0,3 3-96 0,1-6-16 0,3 1 0 15,0-3 0-15,3-1-96 0,0 1-32 0,1 1 0 16,-2-2 0-16,-1 0-256 0,-1 0-64 0,1-1-16 0,1 1 0 31,-1-3-432-31,1-2-64 0,-4-3-32 0,1-1 0 16,0-4-1168-16,0 0-224 0,0-3-48 0,-3-5-16 16,0 1 896-16,0-3 176 0,2-2 32 0,1-1-7632 0,-1-2-1536 0</inkml:trace>
  <inkml:trace contextRef="#ctx0" brushRef="#br0" timeOffset="-165534.39">1598 12685 43311 0,'1'-10'1920'0,"3"4"384"0,1 0-1840 0,-1 1-464 16,3 3 0-16,-4 0 0 0,4 2 160 0,1-3-160 15,7 2 160-15,4-2-160 0,2 0 0 0,1 4 0 0,-1 2 0 0,-1 3 0 32,-2 0-336-32,-2 0-176 0,-1 2-16 0,0 0-18304 0</inkml:trace>
  <inkml:trace contextRef="#ctx0" brushRef="#br0" timeOffset="-164648.96">3090 11803 35007 0,'-6'0'3120'16,"1"-4"-2496"-16,0 4-496 0,1-2-128 0,1 2 0 0,-4-4 0 0,-5 2 0 0,-8-4 0 0,-6-1 0 0,-5 4-208 0,-1-1 48 0,0 4 16 0,0 1-752 0,1 4-160 0,0 3-32 0,1 0 0 15,3 2-128-15,1 3-48 0,2 0 0 0,1 2 0 0,4-1 944 0,2-2 176 0,4 0 144 16,2-3-192-16,2 1 880 0,2-4 160 0,0 0 48 0,4-1 0 16,2 0 512-16,-1-1 96 15,2-2 32-15,2 2 0 0,-1-2-560 0,0 2-96 0,1 2-32 0,0 1 0 32,0 0-464-32,1 2-112 0,-1 3-16 0,-1 0 0 0,1 2-256 0,-2 1 0 0,1 5 0 0,-1 2 0 15,2 3 0 1,-2-1 0-16,2 5 0 0,-2-2 0 0,2 1 0 0,-1 1 0 0,0-1 0 0,1 1 0 0,0-2 0 15,-1-1 0-15,1 2-128 0,-2 1 128 0,1 2 0 16,-1-3 0 0,0 2 0-16,0 1 0 0,0 0 192 0,-1 1 64 0,-1-1 32 0,4-3 0 15,-1-2 96-15,0-1 32 16,3-3 0-16,-3-2 0 0,2-2-144 0,-1 1-16 16,-1-3-16-16,-1 0 0 0,2-1-32 0,-2 1 0 15,1 1 0-15,0 1 0 0,0-5-208 0,0 2 0 16,1 1 0-16,0-3 0 0,1 0 0 0,0 0 0 15,1-4 0-15,1 0 0 0,0-2 0 0,1 0 0 16,3-2 0-16,2-2 0 0,3 1 224 0,0-4-48 16,2 0-16-16,1 0 0 0,1-2-160 0,3 0 0 15,0-1 144-15,-1 0-144 0,0 1 0 0,-2 0 0 0,0 2-160 16,-2-2 160 0,-2 2-672-16,-1-3-32 0,0 2 0 0,-1-1 0 15,0-1-1920-15,-2 0-384 0</inkml:trace>
  <inkml:trace contextRef="#ctx0" brushRef="#br0" timeOffset="-164174.68">3182 12117 43311 0,'-7'3'3840'0,"3"-1"-3072"0,2-2-608 15,2 1-160-15,0 2 224 0,-1-1 16 0,-1 5 0 0,-5 0 0 0,-1 5-624 0,-3 3-112 16,-2 5-16-16,0 2-16 0,0 0 80 0,0 3 32 0,-1 1 0 0,2 1 0 15,1 3-2016-15,-1 1-384 0,5-3-96 0,-2 2-16 16,3 3 1248-16,0-3 240 0,2 4 48 0,2-6 16 0,3-2 1376 0,0-4 448 0,2-2 0 0,3-1 0 16,1-3 640-16,2-2 144 0,2-1 32 0,3-6 0 15,1-2-160-15,1-4-16 0,3-2-16 0,1-5 0 16,0 0-560-16,0-4-96 0,1 1-32 0,-1-7 0 16,-3 1-384-16,0-4 128 0,1-4-128 0,-5 7 0 0,-3 1 0 15,0-1 0-15,2-3 128 0,2-10-128 16,-2 1 320-16,-1-1 48 0,-2 1 0 0,-4 3 0 0,-1 0-112 0,-4 3-32 15,-2 2 0-15,-2 2 0 0,-3 2 160 0,-1 0 16 16,-2 3 16-16,-1-2 0 0,0 2-416 0,-4-2 0 16,1 1 0-16,-2 2 0 0,1 0 128 0,-2 2-128 15,0 0 0-15,-2 1 128 16,-1 2-640-16,2 1-144 0,0-1-32 0,2 5-16704 0</inkml:trace>
  <inkml:trace contextRef="#ctx0" brushRef="#br0" timeOffset="-163289.29">3540 12755 41471 0,'0'3'3680'0,"1"1"-2944"15,2-2-592-15,1 2-144 0,-1-2 0 0,2 2 0 0,3 2-192 0,3 1 192 0,5 5-192 0,1 0 192 0,2-2-192 0,-1-3 192 0,0 2-208 0,-2-2 80 16,-1 2 128-16,-4-3-208 0,-1 3-96 0,-3 2-16 0,-3 0 0 0,-1 3 0 0,-3 1 320 0,-2-2 0 16,-2 6-128-16,-1-6 128 0,-1 2-256 0,-3 1 16 15,-2 0 0-15,-3 3 0 16,2-7-416-16,-2 1-96 0,-4-1-16 0,1-2-10096 16,0-3-2016-16</inkml:trace>
  <inkml:trace contextRef="#ctx0" brushRef="#br0" timeOffset="-162836.75">3942 12259 42383 0,'-1'5'3776'0,"1"-1"-3024"0,0-1-608 0,1 0-144 0,2 1 272 0,-2 1 32 0,1 5 0 0,2 3 0 0,1 8-304 0,1 2-256 0,0 0 64 15,1 2 0-15,-1-3 192 0,1 0-176 0,2 1 176 0,-2 1-160 16,2 1-1008-16,-2-1-208 0,-1 3-32 0,-1-4-10336 16,-2 1-2064-16</inkml:trace>
  <inkml:trace contextRef="#ctx0" brushRef="#br0" timeOffset="-162151.95">4016 11825 34095 0,'2'0'3024'0,"-1"0"-2416"0,0 3-480 15,0-3-128-15,3 0 1664 0,0 0 304 0,2 1 64 16,1-1 16 0,7 3-2176-16,3-2-448 0,4-1-64 0,3-1-32 0,0 1 272 0,2-4 48 0,0-1 16 0,2 4 0 31,0-2-304-31,-1 0-64 0,0 3-16 0,-1-3 0 15,2 3-176-15,-4 3-16 0,2-3-16 0,-2 1 0 0,-1 1 736 0,0-2 192 16,0 0 0-16,-2 0 0 0,0 0 208 0,-2 0 80 0,-1 0 16 0,-2-2 0 16,2 1 704-16,-4-2 144 0,1 1 16 0,-1 0 16 0,-2 2-480 15,-1 0-80-15,-2 0-32 0,-2 0 0 0,-2 0-464 16,-1 2-128-16,0 0 0 0,-4-2 0 0,0 3 0 0,-1 0 0 16,-2 0-160-16,1 0 160 0,-3 0-144 0,0 2 144 15,-1 0 0-15,-2 1-144 16,-1 1 144-16,2 2 0 0,-2 1 160 0,2-1-160 0,0 3 128 0,0 2-128 15,2 0 0-15,2 2 144 16,-1 4-144-16,2-1 0 0,0-3 0 0,2 4-176 0,0 4 176 0,2 1 0 16,0 4 0-16,-1-3 0 0,2 1 0 0,-1 1 0 15,1 1 0-15,-2 3 0 0,1 2 144 0,0-1 16 0,-1-3 0 16,0 3 0-16,-1-5 96 0,-1 0 0 0,1 5 16 16,-1-1 0-16,-1 1 16 0,0 2 0 0,-2 1 0 15,0 1 0-15,1-5 48 0,-1 3 16 16,0-5 0-16,1-1 0 0,-1-3 48 0,0-6 16 15,2-3 0-15,-1-3 0 0,1-2-64 0,-2-2-16 0,0-2 0 0,1 2 0 16,-1-3-208-16,-2-4-128 16,0 3 128-16,-1-3-128 0,0 3 0 15,-2 0 0-15,2-1 0 0,-2 0 0 16,-1 1 0-16,2 1 0 0,-2-4 0 0,-1 3 0 0,0 1 0 0,-1-1 0 0,1-2-176 0,0 2 176 16,0-3-752-16,-1 0-48 15</inkml:trace>
  <inkml:trace contextRef="#ctx0" brushRef="#br0" timeOffset="-159120.48">18991 15761 42383 0,'-2'0'3776'0,"1"0"-3024"0,1 0-608 15,1 0-144-15,1 0 128 0,2 0-128 0,0 0 192 0,2 0-64 0,4 2-304 16,3 2-64-16,2-1-16 0,1 4 0 0,-1 2-320 0,-3 3-80 0,0 4-16 0,-4 0 0 0,-2 6-256 16,-2 3-48-16,-3 1-16 0,-2 6 0 0,-3 3 432 0,-2 2 96 0,-2 5 16 0,-4 2 0 15,0 3-96-15,-1 0-16 0,-1-2 0 0,2-5 0 16,-1-5-1616-1,3 0-320-15,2-7-64 0,1-4-9200 0</inkml:trace>
  <inkml:trace contextRef="#ctx0" brushRef="#br0" timeOffset="-158840.48">18865 16223 35935 0,'-5'-1'3200'0,"1"1"-2560"0,2-3-512 0,1 2-128 0,1 1 752 0,-1-2 128 16,-2-2 16-16,1-2 16 15,-1-3-2096-15,2-1-416 0,2 0-96 0,3-2-16 0,1 3 1568 0,3 2 304 16,4-2 64-16,1 2 16 0,2 1 768 0,1-1 144 16,1 2 48-16,2 2 0 0,2-1-304 0,0 0-64 15,1-1-16-15,2 4 0 0,0-1-576 0,1 2-112 16,-1-3-128-16,-1 3 176 15,1 0-176-15,-2 0-144 0,0 0 144 0,-1 0-208 16,0 0-688-16,-2 3-144 0,-1-1-32 0,0-1-16144 0</inkml:trace>
  <inkml:trace contextRef="#ctx0" brushRef="#br0" timeOffset="-158285.75">20281 15249 35935 0,'-1'-4'1600'0,"0"-2"320"15,-1 2-1536-15,1 2-384 0,1-2 0 0,0 4 0 0,0-3-144 0,0 0-112 0,-1-4 0 0,1-1-16 0,-1 2-240 0,-2 2-32 0,-1 1-16 16,-1 6 0-16,-2 1 1168 0,-3 4 224 0,-2 2 64 0,-2 3 0 0,-2 0 128 0,-1 4 48 0,-1-1 0 0,0 1 0 16,-2 2-400-16,3 2-80 0,2-5-16 0,-1 7 0 15,0 1-144-15,-1 9-48 0,2 1 0 0,0 1 0 16,1 3-144-16,2 3-48 0,2 0 0 0,0-2 0 16,1 5-192-16,1-4 0 0,-1 1 0 0,2 0 0 0,-1 1 0 15,1 1-256-15,-2 2 48 0,1 1 16 0,-1-1 192 16,-1 0 0-16,-1 1 0 0,0-1-144 0,1 0 144 15,0-3 144-15,1-1-16 0,2-4-128 0,2 1 384 0,4-3-48 16,1 3 0-16,3-3 0 0,4 3-336 0,2-1 0 16,3 2 0-16,2-1 0 0,5-3-176 0,1-1-48 15,1-3-16-15,1-5 0 16,2 0-240-16,-1-1-48 0,1-7-16 0,0 1 0 16,3 1-160-16,-1-7-16 0,2-2-16 0,-5-3-11296 0,-1-3-2272 15</inkml:trace>
  <inkml:trace contextRef="#ctx0" brushRef="#br0" timeOffset="-157795.28">20537 15466 13823 0,'-4'-6'1216'0,"1"2"-960"0,0 4-256 0,2 0 0 0,0 2 2176 0,-3 0 400 0,-1-2 80 0,-4 0 16 0,-3 4-416 0,0 2-80 0,-2 6 0 16,3 1-16-16,1 0-176 0,4 6-16 0,0-1-16 0,3 5 0 0,3-1-736 0,1 0-128 0,3 3-48 0,1-2 0 16,1 5-624-16,2-2-128 0,0 4-32 0,1-1 0 15,0 3-256-15,-2 0 0 0,0 5-208 0,1 4 80 31,-3-3-256-31,-3 4-64 0,-1 8 0 0,-3 1 0 16,-4-3-256-16,-2 1-64 0,-1 0-16 0,-4-5 0 16,1-3 144-16,-1-3 16 0,0-3 16 0,0-4 0 0,2-3 464 0,1-6 144 15,3-3 0-15,0-7 0 16,3-2-1088-16,1-4-128 0,3-2 0 0,2-8-16 0</inkml:trace>
  <inkml:trace contextRef="#ctx0" brushRef="#br0" timeOffset="-156969.35">20713 16114 31327 0,'0'0'2784'0,"0"0"-2224"0,1 4-560 15,0-4 0-15,0 0 1344 0,2 0 176 0,0 0 16 0,4 0 16 0,1 0-336 0,3 2-80 0,3-2-16 0,0 0 0 16,0 2-576-16,3 0-112 0,-3-2-32 0,2 3 0 0,-1 0-400 0,1 0 0 0,-1 0 128 0,0 1-128 16,-1 2 0-16,0-3 0 0,1 3 0 0,-1-2 0 15,1 2 0-15,0-2-192 0,-1-2 64 0,3 2 128 16,-3-2-416-16,1-2 32 0,0 1 16 0,-3-2 0 15,1-1-752-15,-2-2-160 16,-1 2-16-16,0-5-9968 0,-2 4-1984 0</inkml:trace>
  <inkml:trace contextRef="#ctx0" brushRef="#br0" timeOffset="-156097.39">21738 15921 27647 0,'1'0'2448'0,"0"0"-1952"0,-1 0-496 0,0 2 0 0,0-2 2224 0,1 2 336 0,1 0 80 0,-1 0 16 0,1 3-2080 0,1-2-432 0,-1 1-144 0,-1 0 0 16,3 1-768-16,-3-4-256 16,1 1-48-16,0 1-16 0,-1-2 832 0,1 2 256 0,-1-1 0 0,0 2-160 15,0-2 1168-15,-1 3 224 0,2 4 48 0,-1 0 16 0,-1 0-720 0,0 5-160 16,0 2-32-16,-3 3 0 0,3 3-384 0,-3 3 128 15,-2-1-128-15,0 2 0 16,-3-1 0-16,1 1 0 0,-1-5 0 0,-1 3 0 16,-4 3 0-16,1-4 160 0,-1 2-32 0,1-5-128 15,0 1 464-15,-3-5-16 0,0 2 0 0,0-1 0 0,0-1-160 16,-1-2-32-16,0 0-16 0,0-5 0 0,0 4-240 16,1-7 0-16,0 3 0 0,3-5 0 0,0 0 0 15,2-2 0-15,-1-1 0 0,1-1 0 0,-1 0 0 0,1-1 0 16,0-3 0-16,0-1 0 0,1 2 0 0,1-1 0 15,-1-5 0-15,2 2 0 0,0 1 0 0,0-3 0 16,1 3 0-16,0-4 0 0,1 0 0 0,0 1 0 16,0 0 0-16,2-4 0 0,1 1 0 0,1-1 0 15,-2 2 0-15,6-1 0 0,-1-3 0 0,4 1 0 0,0-3 0 16,2 0 0-16,2 1 0 0,0-3 0 0,2 3 0 16,0 0 0-16,2 4 0 0,-3-3 0 0,1 5 0 0,1 0-160 15,0-2 160-15,0 2 0 0,2 4-144 0,-3 1 144 16,0 3-144-16,-1 0 144 0,1 4-192 0,-1 0 192 15,-1 3-128-15,0 1 128 0,-2 0 0 0,1 1 0 16,0 6 0-16,-1-3 0 0,2 2 0 0,0 0 0 16,0 1 128-16,1-1 64 0,0 1 32 0,0 0 0 15,2 1 16-15,0 1 0 0,1-2 0 0,1 4 0 0,2 0-240 16,-1 1 0-16,-1-2 128 0,1 1-128 0,0 2 0 16,0 0 0-16,0-3 0 0,-2 0 0 0,-1-1 0 0,0-3 0 15,-1 2 0-15,-1-5 0 0,-1 3 0 0,-1-6-128 16,-1 1 128-16,0-4-160 0,-1 0-176 0,1-3-48 15,-2 0 0-15,0-2 0 16,1-2-944-16,0 0-192 0</inkml:trace>
  <inkml:trace contextRef="#ctx0" brushRef="#br0" timeOffset="-155477.79">21604 15240 32255 0,'-1'2'2864'0,"0"-2"-2288"0,1 0-576 0,0 0 0 0,1 3 544 0,0-3 0 0,0 1 0 0,2 4 0 0,2-1 240 0,3 2 48 0,2 1 16 0,3 4 0 0,2-1 64 0,1 3 16 0,2 3 0 0,3-3 0 16,4 5-352-16,1-2-64 15,1 1 0-15,0 4-16 0,3 1-176 0,0 1-48 0,1-1 0 0,-1 4 0 16,1 1-272 0,-2 3 0-16,-1 1 128 0,-2 0-128 0,1 3 0 0,-3 1 0 0,-3-7 0 0,0 4 0 0,-1-2 0 15,-2 4 0-15,2 0 0 0,-3 1 0 0,1 1 0 31,-3 1 0-31,-2 1 0 0,-3-1 0 0,-1 3 0 0,-4-1 128 0,-3 3-128 0,-2-1 160 0,-2 1-32 16,-5 1-128-16,-1-2 192 0,-3 0-64 0,-2-3 0 16,-2 3-128-1,-2-1 192-15,-1-1-64 0,-2 0 16 0,0-3 0 0,0-3 0 0,0 2 0 0,1-3-144 0,-2-1 192 16,2-2-192-16,1 0 192 0,-1-1-192 0,2-3 0 16,1 0 144-16,0-3-144 0,1-2 0 0,-1-4 0 15,0-1 0-15,1-3 0 16,1-2 0-16,1-6 0 15,-2-4 0-15,0-3 0 16,0-2-512-16,0-7-80 0,0-4-16 0,-2-5-18976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3T17:54:34.8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16288 13457 10127 0,'0'-3'896'0,"0"0"-704"0,2 2-192 0,-2 1 0 0,1 0 400 0,-1 0 48 0,1-3 16 0,1 1 0 0,1-2 960 0,1 0 192 0,-1 2 48 0,0 0 0 0,-2 0 512 0,0 0 128 31,1 2 0-31,-2 0 16 0,0 0-656 0,-2 2-128 16,2 2-16-16,-2 2-16 0,1 0-832 0,1-6-160 16,0 0-48-16,-9 29 0 0,5-13-464 0,-1 2-240 15,2 1 32-15,-2 3 0 0,-2 0 0 0,0 4 0 16,1 0 0-16,-3 3 0 0,1 2 32 0,-2 0 16 15,-1 1 0-15,-1 2 0 16,0-1-576-16,1-2-112 0,0-3-32 0,2 0 0 16,0-2-1328-16,3-5-272 0,1-1-48 0,2-6-16 15,0-2 1120-15,1-3 208 0</inkml:trace>
  <inkml:trace contextRef="#ctx0" brushRef="#br0" timeOffset="1">16691 13520 25791 0,'-3'0'1152'0,"-1"0"224"0,0 0-1104 0,2-2-272 0,1 2 0 0,-1 2 0 0,0 1 192 0,-3-2-32 0,-3 4 0 0,-3 2 0 0,-2 3-160 0,-3 3 0 15,-3 1-192-15,1 3 192 0,-1-1-288 0,2 2 64 0,1 1 16 0,1-2 0 0,4 2 560 0,1-1 112 0,1 4 32 0,2-3 0 16,2 0 784-16,0 0 144 0,4-3 48 0,1 3 0 0,1-1-576 16,3-1-128-16,-1-4 0 0,1 3-16 0,3 2-608 15,1-1-144-15,0 1 0 0,2-3 0 16,0-1-544-16,1-2-144 0,2 1-16 0,-1-7-16 15,3 0-352-15,0-2-64 0,-2-2-16 0,2-4 0 16,-1-1 528-16,1-3 112 0,-3 0 0 0,2-4 16 0,-2 0 496 0,0-4 0 16,2 0 0-16,-2-3 160 0,-2 1 160 0,0 0 48 15,-2 4 0-15,1-7 0 0,1 0 80 0,1-9 0 16,1 2 16-16,-4-1 0 0,0 0 240 0,-3 0 32 0,-3 1 16 16,-2 4 0-1,-2-3-176-15,-2 0-16 0,0 5-16 0,-3-2 0 0,-2 1 64 0,-2 1 16 0,1 4 0 0,-2 0 0 16,-2 0 16-16,2 1 0 0,2 7 0 0,-1 0 0 15,0 4-384-15,-2 2-64 0,3 2 0 0,0 2-16 16,1 0-304-16,-1 3-64 16,2 1-16-16,1 4 0 15,2 0-1440-15,1 0-272 0,2 2-64 0,2 0-13328 0</inkml:trace>
  <inkml:trace contextRef="#ctx0" brushRef="#br0" timeOffset="2">17265 13551 35007 0,'-6'0'3120'0,"1"-2"-2496"0,1 2-496 16,2 0-128-16,-1 0-848 0,-2 0-192 0,-3 0-48 0,-7 2 0 0,-4-2-704 0,-2 6-160 0,-1-1-32 0,0 4 0 0,2 0 1472 0,0 2 304 0,3 1 48 0,0 3 16 15,2 1 144-15,0 0 176 0,1 3-48 0,2-3 0 16,0-1 768-16,2 1 160 0,1 0 32 0,2 2 0 15,2-2-144-15,2 3-32 0,2-2 0 0,1 2 0 16,2-3-256-16,1 2-48 0,1 1-16 0,1-3 0 16,1 0-592-16,1-1-320 0,2-1 48 0,2-2 0 15,0-2-608 1,2-2-112-16,0 0-32 0,1 1 0 0,2-3 1024 0,-1-3 128 0,-1 0 64 0,0-3 16 16,0 0 432-16,1-5 96 0,-1 1 16 0,2-6 0 15,0 0-160-15,-1-2-16 0,1 0-16 0,0-4 0 16,1-3-400-16,-1-1-160 0,-2 2 128 0,1-3-128 0,-1-1-176 15,-2-1-112-15,-1 1-32 0,-2-3 0 0,-2 2 0 0,-2-2 0 16,-1 0 0-16,-3 2 0 0,-2-2 320 0,-1 3 0 16,-3 0 128-16,-3 1-128 0,-2 3 192 0,1 1-64 15,-3 3-128-15,0 4 192 16,0 2-640-16,-2 2-128 0,-1 4-16 0,-1 2-16 16,1 4-800-16,0 0-144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3T15:08:43.7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26599 3224 2751 0,'-1'-4'256'0,"0"-1"-256"0,-1 4 0 0,0-2 0 16,1 3 1520-16,0 0 256 15,0 0 48-15,-1-2 16 0,-1 2 304 0,-1-1 64 0,0-2 16 0,-1 2 0 16,4-4-752-16,-1 1-160 0,0 0-32 0,1 0 0 15,1-3-336-15,0 2-80 0,1-1-16 0,-1 0 0 16,0 1-144-16,0 1-16 0,-1 1-16 0,0 3 0 0,-2-3 288 16,-8 6 1104-1,4 3-1024-15,-3 0-16 0,-2 1-16 16,-2 6 0-16,-5 2 0 0,-4 4-544 0,-3 6-96 0,-4 1-32 16,-1 5 0-16,-2 1-336 0,1-1 128 0,0 1-128 0,1-1 0 15,2-2 272-15,3-1-16 0,2 1 0 0,1-1 0 0,2-2 0 16,2 2-16-16,-1 5 0 0,1 1 0 15,1 1-80-15,2-1-16 0,0 1 0 0,-1 0 0 0,3-3-144 0,-5 0 0 16,2 1 0-16,-3-1 0 0,-1 1 0 0,0 1 0 16,0 3 0-16,-1 2 0 15,2-1 0-15,0 3 0 0,0 1 0 0,2 1 0 0,-1 2 448 0,2-5 0 16,0 1 0-16,2 0 0 0,2-3-288 0,2 1-160 16,1-1 192-16,2 0-192 0,1 2 192 0,1 1-192 0,0 1 192 0,1 0-192 15,1 1 128-15,1-2-128 0,-1 0 0 0,3-3 0 16,-2-3 256-16,1-1-48 0,-1 1-16 0,2 0 0 15,-1-3 176-15,0 2 16 16,0 7 16-16,0-1 0 0,0 3-176 0,1-1-32 0,1 1-16 0,0-2 0 16,1-2-176-16,1-2 0 15,0-1 0-15,0 1 128 0,2-3-128 16,-1 2 0-16,-1 2 0 0,1 2 0 0,-2-2 0 0,1 3 0 0,1-5 0 0,-1 1 0 0,1-2 192 16,0-1 16-1,1-1 0-15,0-3 0 0,1 0-16 0,0 1-16 0,1-3 0 0,0 2 0 0,2 1-176 0,-2-5 0 16,1 1 0-16,1 2 0 0,0-5 0 0,0 2 128 15,2-1-128-15,-2-1 128 0,2 0 0 0,1 1 0 16,0 1 0-16,-1-1 0 0,3-2-128 0,-4-2 128 16,0-2-128-16,2 1 128 0,0 4 16 0,3 1 0 15,0-3 0-15,-1 2 0 0,1-2-144 0,-2 0 0 32,1 1 144-32,-1-2-144 0,0 1 192 0,-1 3-48 0,1-3 0 0,-3 0 0 15,3-2-144-15,-3 1 0 0,3-1 0 0,-3-2 0 0,1 1 0 0,0-3 0 16,1 0 0-16,-2 0 0 0,1 0 0 0,-1 3 0 0,-1-3 0 0,1 2 0 15,-2-2 0-15,2-1 0 0,0 1 0 0,0 0 0 16,1 0 0-16,0-2 0 0,1 3 0 0,1-1 0 31,0 1 128-31,0-1-128 0,1-2 0 0,-2 2 128 16,0 1 0-16,-1-5-128 0,0 0 192 0,0 2-64 16,-1-2-128-16,3 2 0 0,-3 3 0 0,1-3 0 15,-1-2 0-15,-2 1 0 0,1-1 0 0,-2-2 0 16,0 0 0-16,0 0 0 0,1-2 0 0,-1 2 0 15,0-1 0-15,0-2 0 0,-1 2 0 0,1-2 0 0,0 2 0 16,-1-2 0-16,2 0 0 0,-1-1 0 0,0-1 192 16,0-2-64-16,2 1 0 0,-1-1 0 0,0-2 16 0,0 1 0 15,-2-2 0-15,-1-3 0 0,1 0-144 0,-2-1 128 16,-1-2-128-16,0 0 128 0,-2-4-128 16,-3-2 192-16,1-3-192 0,-3-2 192 0,-3-8 48 0,0-1 16 15,-2-5 0-15,0-1 0 0,0-5-96 0,3 8-16 16,2 9 0-16,0-4 0 0,1-2-144 0,0-5 0 15,3 2 144-15,2 3-144 0,2 2 0 0,0 3 0 16,2 1 0-16,0 1 0 0,1 6 0 0,1-2 0 16,0 5-144-16,0 0 144 0,0 1-288 0,-1 3 16 0,-1 3 0 15,-3 0 0-15,1 2-96 0,-2 1-16 0,0 0 0 16,-1 1 0-16,0 4 160 0,0-1 32 0,-1-1 0 0,0 6 0 16,0-3-64-16,-2 4 0 0,1-1 0 0,-1 1 0 15,2 0 256-15,1 2 0 0,0-2 0 0,0 5 0 16,2-2 0-16,2 0 0 0,0 3 0 0,1-1-144 15,0-2 144-15,1 2 0 0,0-1 0 0,1 1 0 16,2-2 0-16,0 2-192 0,1-1 192 0,-2 0-192 16,2 2-144-16,-2-3-48 0,-1 3 0 0,-1-2 0 0,0 0 384 15,-2 2 0-15,-1-3-144 0,-1-1 144 0,-1 2 0 16,1-6 0-16,-2 4 0 0,0-1 0 0,1-1 0 0,-2-1 0 16,2 0 0-16,0-1 0 0,0 0 0 15,0 0 0-15,1 0 0 0,-1 1 0 0,0-2 0 0,2 2 0 16,-2 1 0-16,1-3 0 0,0 2 0 0,0-3 0 15,-1 2 0-15,-1-2 0 0,0 0 0 0,-1 0 128 16,-1-1-128-16,-2 1 0 0,-1-1 208 0,-2 0 0 16,-1 1 0-16,-2-2 0 0,0-1 272 0,-3 0 48 15,-3-2 16-15,-4 1 0 0,-2-2-16 0,-3-3 0 16,-1 0 0-16,-3-4 0 0,-1-4-160 0,-3 0-48 16,1-4 0-16,-2 2 0 0,1-2-160 0,3 1-32 15,2 2-128-15,0 1 192 16,1 1-624-16,0 2-128 0,2 2-16 0,-1 0-16 15,1-3-704-15,2 6-144 0,0-4-32 0,2 4-18944 0</inkml:trace>
  <inkml:trace contextRef="#ctx0" brushRef="#br0" timeOffset="1092.62">24905 5572 35935 0,'-5'6'3200'0,"2"0"-2560"0,0-2-512 0,3 0-128 15,0-1-512-15,0 2-112 0,-1 5-16 0,-3 6-16 16,1 7 480-16,-2 1 176 0,0 1 0 0,1 1-144 0,2-1 144 0,-1 1 0 0,3-2 0 0,-1 0 0 15,1 1 0-15,0 1 0 0,1 2 0 0,-1 1 0 16,1-1 448-16,-1-1 64 0,3 2 0 0,-3-3 16 16,0 2 496-16,1-2 112 0,-1 1 16 0,2-3 0 0,1-1-656 31,-1-3-128-31,1-4-32 0,-1-1 0 0,2-4-160 0,-3 0-48 0,2-5 0 0,-2-2 0 0,0-1-128 0,-1-2 128 16,0-1-128-16,-1-1 128 0,0-2 64 0,-2-3 0 15,0 0 0-15,-1-4 0 0,-1-3 144 0,-1-3 48 31,0-2 0-31,-2-1 0 0,1-1-160 0,-1-4-32 0,1-2 0 0,-1-3 0 0,2-3-64 0,0 1 0 16,2-1-128-16,-1-1 192 0,3 1-192 0,0-1 0 31,-1 3 0-31,2 0 0 0,1 5 0 0,1 0 0 16,-1-1 0-16,1 4 0 0,2 4 0 0,0-3 0 16,2 3 0-16,2 2 0 0,0 1 0 15,2 2 0-15,1-2 0 0,2 1 0 0,-1 2 0 0,3 0 0 16,2 2 0-16,0-1 0 0,0 3 0 0,1-2 0 0,-1 4 0 15,0 0 0-15,2 0 176 0,-1 0-16 0,-1 2 0 0,-1-1 0 16,1 4-32-16,-2-2-128 0,-2 3 192 16,-2 0-64-16,-2 3-128 0,0 0 0 0,-2 0 0 0,-2 3 0 15,-2-1 0-15,1 4 0 0,-1-3 128 0,1 2-128 16,-1-3 128-16,1 4-128 0,0 0 192 0,0-2-64 16,2 2-128-16,-2 1 0 0,2-4 0 0,-1 0 0 15,1 0 0-15,0-2 0 0,0 0 0 0,0 1 0 16,0-2 0-16,-1 0 0 0,-2-2 0 15,2 1 0-15,-2-2 0 0,1 0 0 0,-1 0 0 0,-1 0 0 16,2 0 0-16,-3 0 0 0,1 0 0 0,-2-2 0 0,1 2 0 16,0 0 0-16,0 0 0 0,0 0 0 0,0 0-352 0,0 0 0 15,0 0 0-15,0 0 0 16,-20 9-320-16,18-6-64 0,-1 1-16 0,1 1 0 16,0-4-576-16,1 2-112 0,1-1-32 0,1-2 0 15,1 1-336-15,0-1-80 0,2-1-16 0,2 1-12496 0</inkml:trace>
  <inkml:trace contextRef="#ctx0" brushRef="#br0" timeOffset="2025.25">24795 5680 3679 0,'-1'0'320'0,"1"0"-320"0,0 0 0 0,0 0 0 0,1 0 704 0,1 0 64 16,-1 0 0-16,0-3 16 0,2 1 576 0,0 0 112 16,1-1 32-16,0 0 0 0,-1-1 816 0,2-1 176 15,-1 2 16-15,0-1 16 0,1-1 160 0,0 0 16 16,0 0 16-16,-1-1 0 16,1 2-608-16,0-2-112 0,0-1-16 0,-1 1-16 15,0-1-1024-15,-1 1-208 0,0 0-32 0,1-3-16 0,-2 3-528 0,-1-1-160 16,2-2 0-16,-2 2 0 15,2-2 0-15,-2 0 0 0,1 2 0 0,-1-5 0 0,1 2 320 0,0 0-64 16,2 1 0-16,-2-3 0 0,3 2-256 0,-1 0 0 0,1 0 0 16,0 1 0-16,1 3 144 0,0 0-16 0,0 2-128 15,2-2 192-15,1 2-192 0,-1 2 0 0,2 0 0 0,-1 0 0 16,1 2 0-16,0 4-128 0,-2-2 128 0,1 2-208 16,-2 0 208-16,1 1 0 0,-2 2 0 0,0-1 0 15,1 3 0-15,0-1 0 0,-1 0 176 0,1 2-48 16,-1 0-128-16,2 0 0 0,-1 1 0 0,-1-1 128 0,2 2-128 15,-2 2 0-15,1 1 128 0,1-2-128 0,-2 0 0 16,-1-1 0 0,1 2 0-16,-1-2 0 0,0 0 0 0,-1 1 0 0,0-3 0 0,-1-1 0 0,0 3 176 0,-1-2-48 31,-1-4 0-31,1 0 0 0,-1 0 0 0,-1-2-128 0,0-1 192 0,0 1-64 0,0-1-128 0,-1-1 0 16,-1 2 0-16,2-2 0 0,-1 0 0 0,0 0 0 31,0-2 0-31,-1 0 0 0,1 0 0 0,0 0-144 0,0-4 144 0,1 2-160 15,0 2-224-15,0 0-32 0,0 0-16 0,5-26 0 16,-2 17-1056-16,0-1-224 0</inkml:trace>
  <inkml:trace contextRef="#ctx0" brushRef="#br0" timeOffset="2675.8">24810 5380 5519 0,'-4'0'496'0,"2"0"-496"0,0 0 0 0,0-1 0 0,2 1 1808 0,0 0 272 0,0 0 48 0,0 0 16 16,2 0-960-16,0-2-192 0,0-1-32 0,-2 3-16 0,0 0-80 0,0 0-16 15,24-4 0-15,-18 4 0 0,2 3 608 0,-1-3 112 16,0 4 32-16,-2-1 0 0,0 3-128 0,-2 3 0 16,-2-3-16-16,-1 4 0 0,-1 0-1232 0,-2 2-224 15,0 1 0-15,-2-1-144 0,1 4 144 0,-1-3 0 16,1 3 0-16,1-4-128 0,1 0 464 0,1 0 112 0,1-1 0 16,1 2 16-16,3-3-128 0,0 1-16 0,1-1-16 15,0 0 0-15,1-1-304 0,0-2 0 0,-1 2 0 16,0-2 0-16,0 2 0 0,-3-3 0 0,1 4-128 15,-4-1 128-15,-2 1-304 0,-1-3-16 0,-3 2 0 16,-2 0 0 0,-2 4-2048-16,0-4-400 0,-1 2-96 0,-2 0-16 0,2-1-64 15,-1-4 0-15,2 4-16 0,3-7 0 16,-1 2 1456-16,3-3 288 0</inkml:trace>
  <inkml:trace contextRef="#ctx0" brushRef="#br0" timeOffset="22710.94">28834 4570 5519 0,'0'-2'496'0,"0"1"-496"0,1 1 0 0,-1-3 0 15,1 3 0-15,-1 0 0 0,2-2 0 0,-2 0-160 16,1 0 160-16,0 2-160 0,-2-3 160 0,1 3-160 16,0 0 160-16,0 0-128 0,0 0 128 0,-24 12-128 15,14-9 1456-15,-1 3 288 0,-1 2 64 0,-2 1 16 16,0 3 672-16,-3-2 144 0,3 2 32 0,-2 1 0 0,1 0-1408 0,0 2-288 16,1 1-48-16,2 0-16 0,0-1-784 0,0 1 0 15,3-2-144-15,0-2 16 16,0 3-832-16,2-5-176 15,2 0-16-15,-1 0-16 0,-1-2 656 0,3 2 128 0,-3-1 16 0,2-2 16 0,-1 2 352 0,0 1 0 16,0-3 0-16,-2 4 0 0,1-1 0 0,0 0 0 16,-1 5 144-16,-2 1-16 0,2-2 448 0,-2 4 112 15,0 1 16-15,0 0 0 0,0 2 64 0,0 2 0 16,0-1 16-16,0 4 0 16,0 2-608-16,1 1-176 0,-1-1 0 0,0 3 0 0,0-1 0 0,2 1 0 15,-1 0 0-15,0-3-192 0,2 1 192 16,-2-3 0-16,0-4 0 0,2 0-128 15,-1 0 128-15,1-1 0 0,0-1 0 0,0-5 0 0,1 1 208 16,0-4-16-16,0 2-16 0,1-2 0 0,0 4 512 0,0-1 96 0,0 1 32 0,0 2 0 16,0 0-400-16,1 3-80 0,1 2-16 0,-1 0 0 15,0 2 0-15,3-1-16 0,0 5 0 0,0-3 0 16,2 1-304-16,0-1 0 0,2-1 0 0,-1 1 0 16,2-2 0-16,1-1 0 0,1-1 0 0,1-2 0 15,-1 1 0-15,1-4-144 0,0 0 144 0,-2 0 0 16,0 1 0-16,-1-2-128 0,-1 0 128 0,0 0 0 0,-1 0 0 0,0 0 0 31,0 3 0-31,-1 0 128 0,2-1 272 0,-1-1 64 0,1 6 16 0,-1 0 0 0,2 1 80 16,0-2 16-1,0-1 0-15,0 1 0 0,2 2-576 0,-1-1 0 16,2 3 0-16,-1-1 0 16,-1-2-576-16,-2 2-240 0,2-3-32 0,0-1-16 15,0 2-992-15,-1-4-192 0,1 4-32 0,0-4-8576 0</inkml:trace>
  <inkml:trace contextRef="#ctx0" brushRef="#br0" timeOffset="40519.45">27983 12447 24879 0,'1'2'2208'0,"-1"0"-1760"0,0 2-448 0,0 0 0 0,0 0 736 0,0 0 64 15,0 5 16-15,-1 7 0 16,1 4-1216-16,-2 4-240 0,0 6-64 0,1 4 0 0,-1-2 1344 0,0-1 272 15,1 1 48-15,1-4 16 0,0-3 1376 0,0-2 272 0,0-2 48 0,0-2 16 16,0-3-1440-16,0-2-288 0,0-2-48 0,0 0-16 16,-1-5-480-16,1-1-96 0,0 0-32 0,-1-5 0 15,0 2-288-15,-2-3 0 0,1 0 0 0,-1-4 0 16,-1-1 208-16,1-2-64 0,-1-3-16 0,-1-3 0 16,3 3 96-16,-2-2 16 0,0 0 0 0,2-4 0 15,-1-3 96-15,1-3 32 0,1-4 0 0,-1-1 0 16,1-3-64-16,1-1-16 0,0-4 0 0,0 3 0 15,3-2-128-15,-1-1-32 0,3 0 0 0,2 1 0 16,2 2-128-16,1 1 0 0,2 0 0 0,2 2 0 0,1 6 0 16,0-2 0-16,3 0 0 0,-1 2 0 0,1 2 0 15,0 1 0-15,2 2 0 0,0-2 0 16,2 1 0-16,-2 1 0 0,1 2 0 0,-1 1 0 0,-2 1 176 0,0 4 0 16,-1-1 0-16,-1 4 0 0,-1 3-176 0,-2 1 0 15,-2 3 0-15,-1 3 0 16,-2 4-640-16,-2 6-48 0,-1-1-16 0,-1 7 0 15,-2 0-560-15,2 6-112 0,-3 1-32 0,2 0-11056 16,-1-2-2208-16</inkml:trace>
  <inkml:trace contextRef="#ctx0" brushRef="#br0" timeOffset="40978.33">29115 12063 41471 0,'0'2'3680'0,"0"2"-2944"0,0-4-592 0,1 0-144 0,1 2 640 0,1-2 80 0,-1 4 32 0,3 0 0 15,0 5-400-15,1 3-80 0,2 4-16 0,-3 4 0 16,0 7-256-16,-2 1 0 0,0 7-176 0,-1 3 176 16,-2 1 0-16,0-5 0 0,-1-1 0 0,2 1 0 15,-2 7 0-15,-1 0 128 0,-2 1-128 0,1-1 0 32,-2-4-528-32,2-3-208 0,-2-5-32 0,0-7-18496 0</inkml:trace>
  <inkml:trace contextRef="#ctx0" brushRef="#br0" timeOffset="41184.84">28707 12566 44223 0,'-4'15'1968'0,"1"-6"400"0,2-2-1904 0,2-3-464 16,3-2 0-16,2-4 0 0,3 1 656 0,3-2 48 15,9 1 0-15,10-3 0 0,9-2-192 0,6-1-48 16,3-2 0-16,2 0 0 0,1 1-304 0,0 3-160 0,2-1 160 16,-2 1-160-16,0 3 0 0,-3-1 0 0,-3-1 0 15,-3 2 0 1,-3 0-656-16,-4 0-80 0,0 1-16 0,-5 0-20080 0</inkml:trace>
  <inkml:trace contextRef="#ctx0" brushRef="#br0" timeOffset="41977">30111 12297 43311 0,'3'2'3840'0,"-1"-2"-3072"0,1 0-608 0,-1 1-160 0,1-1-208 15,-1 3-80-15,4-1-16 0,2 2 0 0,3 2 688 0,2 2 128 16,2 4 16-16,-2 3 16 0,-1-2-80 0,-1 3-16 15,-1 3 0-15,1-1 0 0,2 5 112 0,0-1 16 16,2 0 0-16,0 3 0 0,1 1-368 0,1-1-64 16,0-1-16-16,2 2 0 0,2 5-128 0,1 1-144 15,-2-2 144-15,0 0-208 0,-3 0 208 0,-2-2 0 16,-1 0 0-16,-2 1 0 0,-2-7 0 0,-3 3 0 0,0-3 0 16,-4 0 0-16,1-2 0 0,-2 1 0 15,0 4 176-15,-5-3-48 0,1 2-128 0,-4 0 144 16,-2-1-144-16,-1 1 160 0,-3-1-352 0,0-4-64 0,-2 2 0 0,-1-2-16 15,-1-3 128-15,-1-2 144 16,0 0-208-16,-1-1 80 0,1 0 128 0,1-3 0 0,0 0 0 0,0-4-128 16,1-1 128-16,0-5 0 0,3 0 0 0,-1-5 0 15,3 2 0-15,1-7 128 0,-3-3-128 0,5 0 128 16,0-4 112-16,0-3 16 0,1-3 16 0,2-2 0 16,2-6-96-16,0 0-32 0,3-1 0 0,0 1 0 0,3 1-144 0,1-1 128 15,2 0-128-15,2 5 128 16,2 1 0-16,2 2-128 0,4-6 192 0,0 2-64 0,3 1 32 0,1 0 0 15,1-2 0-15,1-1 0 0,3 2-160 0,0-1 0 16,0-1 0-16,0 0 0 0,0 0 0 0,0-4 0 16,0 3 0-16,-1-4 0 0,-2-1 0 0,-2 3 0 15,-2-2 0-15,-2 0 0 0,-1 0 0 0,-3 0 0 16,-3-3 0-16,-2 2 0 16,0 0-320-16,-3 6 0 0,-2 2 0 0,0 4 0 15,-3 1-720 1,-1 6-144-16,-1 0-32 0,0 6-19248 0</inkml:trace>
  <inkml:trace contextRef="#ctx0" brushRef="#br0" timeOffset="46351.7">31266 11333 25791 0,'0'5'2304'0,"-1"1"-1856"0,0 1-448 0,-1-3 0 0,2 3 2256 0,-1-2 368 0,-1 1 64 0,-1 5 0 16,0 6-1024-16,-2 9-192 0,-2 3-64 0,0 2 0 15,0 1-1056-15,0-1-224 0,3-2-128 0,-1-1 160 16,2 0-160-16,2-5 192 0,2 2-192 0,3-3 192 16,1 1 224-16,1-2 48 0,4 5 16 0,0-4 0 0,1 3-144 0,1 1-16 15,-1 2-16-15,-1 3 0 0,0 1-304 0,-1 0 0 16,-1 3 0-16,0-4 0 0,-1 1 208 0,1 0-64 15,-2 2-16-15,1-2 0 0,1-1 192 0,0-3 16 16,1 1 16-16,0-4 0 0,1 0-96 0,-1-3 0 16,0 1-16-16,-1-6 0 15,-1 0-240-15,-2-1 0 0,1 0 0 0,-2-3 0 0,0-3 0 0,-2 0 144 16,0-2-144-16,2 2 128 16,-1-4 0-16,-1 2-128 0,1-3 192 0,-2 1-64 0,1-5 64 0,0 2 16 15,0-1 0-15,0-4 0 16,1-2-16-16,1-5 0 0,2-1 0 0,0-4 0 0,1-4-64 0,3-3 0 15,3-5-128-15,-1-2 192 0,2-4-48 0,2-3-16 16,1-6 0-16,0-2 0 0,2-2-128 0,-2-2 0 0,2-1 0 0,-3 0 0 16,0-1 0-16,-2 0-256 0,-3 2 48 0,0-2 0 31,-3 3-240-31,0-1-32 0,-1 0-16 0,-2 3 0 16,0 2-160-16,-1 2-48 0,-2 4 0 0,2 4 0 0,0 1-256 15,-1 4-64-15,4 3-16 0,-1 0-17776 0</inkml:trace>
  <inkml:trace contextRef="#ctx0" brushRef="#br0" timeOffset="46795.65">32070 10972 43311 0,'9'0'3840'0,"-1"-2"-3072"0,-2 2-608 0,-1 0-160 16,-1 2-800-16,1-2-192 0,4 3-32 0,4 0-16 0,6 4 640 0,-2 5 128 15,-1 4 16-15,-5 3 16 16,-4 4-624-16,-5 4-128 0,-2 2-32 0,-4 0 0 0,-1 2 672 0,-3 1 128 16,-2 2 32-16,-1-2 0 15,-2-4-1040-15,1 1-208 0</inkml:trace>
  <inkml:trace contextRef="#ctx0" brushRef="#br0" timeOffset="47144.75">32493 10905 34095 0,'-3'3'3024'0,"1"1"-2416"16,-1-1-480-16,2 0-128 0,0 0 880 0,0 1 144 16,-2 5 48-16,-2 3 0 0,-1 5-240 0,-1 7-32 0,-1 4-16 15,1 2 0-15,-1 1-784 0,2 1 0 0,1 3 0 0,0-3 0 16,2 1-240-16,0-1 0 0,2-1 0 0,0-5 0 31,1-1-560-31,1-3-112 0,-1-2-32 0,0-1-15760 16</inkml:trace>
  <inkml:trace contextRef="#ctx0" brushRef="#br0" timeOffset="47516.78">31981 11060 24879 0,'-1'-5'2208'0,"-1"0"-1760"0,4 0-448 16,-1 1 0-16,1 1 1008 0,0 0 112 15,0 1 32-15,1-2 0 0,0-2-528 0,2-2-112 0,-1 2 0 16,0 0-16-16,-2 1 144 0,1 4 48 0,-3 1 0 0,1 0 0 16,1 0 1232-16,1 0 240 0,0 0 48 0,4 0 16 15,0-4-1136-15,4 2-240 0,2-1-32 0,4 0-16 16,3-4-336-16,4 1-64 16,6-1-16-16,2-2 0 0,5-1-384 15,2-5 0-15,3 2-224 0,0-6 80 0,0 3 144 0,0-5 0 0,0 1 0 0,-3 1 0 16,-6 0-528-16,-4 4-32 15,-3 2 0-15,-5 3 0 16,-5 1-640-16,-3 3-128 0,-6 2-16 0</inkml:trace>
  <inkml:trace contextRef="#ctx0" brushRef="#br0" timeOffset="48063.43">33028 10792 37775 0,'-6'2'3360'0,"2"-2"-2688"0,1 1-544 0,1-1-128 0,2 0 896 0,2 0 128 15,-1 0 48-15,-1 3 0 0,0-2-816 0,0 4-256 16,0 1 160-16,-4 2-160 0,-1 6-240 15,-3 0-128-15,-4 7-16 0,-1-1-16 0,-3 5 400 0,-2-1 256 16,-1 5-48-16,-4-1 0 0,1 4 336 0,0 0 64 16,-2 3 16-16,0 0 0 0,0-1-384 0,-1 2-80 15,0 4-16-15,-3 2 0 0,1-1-144 0,-1 3 0 16,-1 3 0-16,1 0 0 0,1 4 0 0,-1 1 0 16,4 1 176-16,0 0-176 0,4-2 384 0,1 0-32 0,1 2 0 15,2-3 0-15,3 1-160 0,0 0-16 0,5-3-16 0,3 1 0 16,1-6-160-16,3-3 192 0,2-5-192 0,1-3 192 15,3-1-64-15,2-3-128 0,1-3 192 0,2-3-64 16,2-4-128-16,2 0 0 0,2 1 0 0,0-1 0 16,1 1-576-16,2-2 0 15,0-1 0-15,-1 2 0 0,1-5-128 0,2 2-32 16,0-4 0-16</inkml:trace>
  <inkml:trace contextRef="#ctx0" brushRef="#br0" timeOffset="49094.49">33184 11775 36863 0,'3'-4'3264'0,"-2"-2"-2608"15,0 3-528-15,-1 3-128 16,0-2-304-16,0 1-80 0,-1 1-32 0,1-5 0 16,-3 1-400-16,0 1-80 0,-4 5 0 0,-1 1-16 0,-5 1 2512 0,0 2 512 15,-3 3 112-15,-2-3 16 0,1 2-1216 0,0 0-224 0,1 2-48 16,0-4-16-16,1 2-288 0,1 0-64 0,2-1-16 16,1-1 0-16,2-3-368 0,0 4 0 0,3-5-160 0,-1 2 160 15,2-2 0-15,-1 2-128 0,1-3 128 0,0 2 0 16,1-1-336-16,2-2-16 0,-1 1 0 0,2 2 0 15,1-3 176-15,-1 2 48 0,2-2 0 0,0 0 0 16,0 0 128-16,1 0 224 0,0 0-48 0,1 0-16 16,-3 0 160-16,0 0 16 0,0 0 16 0,0 0 0 0,22 8-96 15,-15-6-32-15,2 2 0 0,1 1 0 0,0 0-224 0,2 1 0 16,3 3 0-16,0-3 0 0,-2 4 0 16,2-2 0-16,2 2 0 15,2 3 0-15,2-1 0 0,-1 4-160 0,0 0 160 0,-3 0-192 0,-2 3 192 0,-3-1-160 16,-4 0 160-16,-2 0-160 0,-5 1-176 0,-1-1-48 15,-3 0 0-15,0 3 0 0,-2-3 384 0,-1 2-144 16,-1 0 144-16,0 1 0 0,1-3 0 0,-3 0 256 16,-1-1-32-16,0-1 0 0,1-2 96 15,-4 1 0-15,0 1 16 0,-4-4 0 0,0 0-128 0,-1-2-16 16,-1 3-16-16,-1-4 0 0,0-1-176 0,-1-2-144 0,0 3 144 16,-1-6-208-1,1 2-448-15,1-5-96 0,-1 0-16 0</inkml:trace>
  <inkml:trace contextRef="#ctx0" brushRef="#br0" timeOffset="49473.15">33276 11386 36863 0,'3'0'3264'0,"1"0"-2608"0,1 0-528 0,0 0-128 0,0 0 928 0,0 3 160 0,3-3 16 0,4 0 16 16,1 4-608-16,1-1-128 0,-2 3-32 0,-2 3 0 15,-5 1-352-15,-3 2 128 0,-2 2-128 0,-2 1 0 16,-2 1 144-16,1-1-144 16,-2 1 192-16,0-3-192 15,0 2-304-15,0-2-160 0,0 0-48 0</inkml:trace>
  <inkml:trace contextRef="#ctx0" brushRef="#br0" timeOffset="50137.5">33302 10820 22111 0,'7'0'1968'0,"-1"0"-1584"0,-1 0-384 0,0 0 0 0,-1 0 2960 0,2 0 512 31,4 3 112-31,6 0 0 0,6 3-1472 0,4 1-288 0,3 5-64 0,-3 2-16 0,-2 5-1328 0,-3 5-272 16,-3 4-144-16,-2 4 160 0,-4 3-160 0,-1 3 0 16,-1 3-160-16,0-2 160 0,1-1-336 0,1 0 16 15,1 2 16-15,-1-4 0 16,3-2 304-16,0-5 0 16,0-1 0-16,-3-3 0 0,0-3 0 0,1 7 0 0,-1 1 0 15,2 6 0-15,-3 3 0 0,-4-1 192 0,0-1-16 16,-5 0-16-16,-4-2 96 0,-5-2 32 0,0-2 0 15,-3 1 0-15,-4 2-32 0,0 0 0 0,-1 1 0 16,1 3 0-16,1 1-64 0,-1 1 0 0,0 2-16 0,2 2 0 16,1-3 160-16,1-3 48 0,1 0 0 0,3-3 0 15,1-1 240-15,1-3 48 0,2-1 16 0,-2-1 0 16,-1-4-32-16,0 3 0 0,-1-4 0 0,-2 2 0 16,-4-1-448-16,-4-1-80 0,-2 3-128 0,-4-4 176 15,-3 5-176-15,-2-6-176 0,-4-2 48 0,-3 1 0 16,-2-2-352-1,-1-4-64-15,0 1-16 0,3-8 0 0,1-6-416 0,3-6-96 16,1-4-16-16</inkml:trace>
  <inkml:trace contextRef="#ctx0" brushRef="#br0" timeOffset="52586.28">29706 11090 35935 0,'-8'-4'3200'0,"3"-4"-2560"15,3 4-512-15,1 0-128 0,-2 0 320 0,1-2 32 16,-2-4 16-16,-3-7 0 0,-3-7-368 0,0-7 0 16,0-1 0-16,1-5 0 0,1 2-224 0,0 0-112 0,1-2-32 15,-2-2 0-15,0 1 176 0,-2-3 16 0,-2 3 16 0,-3-3 0 16,1 4 752-16,-1-2 160 0,-4-1 16 0,-2-2 16 15,-1 1-272-15,0 0-48 0,-2 0-16 16,2 0 0-16,-2 3-192 0,1 2-64 16,2 2 0-16,2-1 0 0,1 4-48 0,3-1-16 0,1 3 0 0,2 5 0 15,3-2 0-15,2 1 0 0,0 3 0 0,2 3 0 16,2 1-128-16,1 4 0 0,2-2 0 0,-2 4 0 16,1 2-192-16,-1 1 192 0,1 2-192 0,-1 0 192 15,1 5-128-15,-1-1 128 0,-1 2 0 0,2 1 0 16,-3 1-160-16,0 4 160 0,-1-1-208 0,0 2 80 31,0 1-336-31,1-1-64 0,0-3-16 0,2 4 0 0,2-5 336 0,1 2 64 0,1-1 16 0,2 1 0 16,-1-1 320-16,2-1 80 0,1 2 16 0,0-2 0 0,1 2-160 0,0 0-128 15,0 2 192-15,-1 0-192 0,-1 0 0 0,-2 2 0 16,0 3 0-16,-4 1 0 0,0 4 0 0,-3 0 0 16,-2 3-192-16,-3 1 192 0,-3 4-416 0,-3 0 16 15,-2 3 0-15,-1 2 0 0,-2 0 144 0,1-2 48 16,2-2 0-16,3-3 0 0,4-5 208 0,2-1-176 15,4-7 176-15,2 0-160 0,0-5 496 0,3-4 112 0,1 2 0 16,1-4 16-16,0-2 144 0,-1 2 32 0,3-5 0 16,-2 0 0-16,1-2-640 0,-2 0-128 0,0-3-32 0,1-1 0 31,-2-1-256-15,0-1-48-16,0-3-16 0,1-2 0 0,-1 1 128 0,2-3 32 0,2-4 0 0,1 1 0 0,2-3 320 0,2-3 240 0,1 1-48 0,2 0 0 15,2 1 16 1,1 1 0-16,0 2 0 0,1 1 0 0,3-1-208 0,1 2 0 0,1 1 0 15,2 1 0-15,1 6 0 0,0 1 0 0,-2 2 0 0,-1 6 0 16,-2 1 0-16,-2 3 0 0,-2 3 0 0,1 4 0 16,-1 1 176-16,1 5 32 0,1 6 16 0,2 0 0 0,2 5-32 15,0 1-16-15,2 1 0 0,1-1 0 0,-2-2-176 16,1 1 0-16,2 1 144 0,1 1-17888 16</inkml:trace>
  <inkml:trace contextRef="#ctx0" brushRef="#br0" timeOffset="139249.97">23966 14996 8287 0,'-12'3'736'15,"4"-2"-592"-15,0 1-144 0,3-2 0 0,3-2 3968 0,1 2 768 0,0-1 160 0,-3-2 32 16,-1-1-2704-16,-3 2-544 0,1-7-96 0,-3 2-32 16,3-2-2208-16,-1 2-448 15,2 1-96-15,1-1-16 0,0 4 1568 0,3-2 304 0,2 1 64 0,1 1 16 16,0 2 1104-16,3-1 208 0,1 2 64 0,1 0 0 0,0-3-1040 16,2 3-208-16,-1 3-32 0,2-3-16 0,-1 2-816 0,1 2 0 15,0 0 0-15,-1 2-144 16,0 0-288-16,-1 0-48 0,-2-2-16 0,0 2 0 0,0 3 496 15,-4 1 0-15,-1-4 0 0,-2 3 160 0,-4-2-32 0,-4-1-128 16,-3 0 192-16,-4 0-64 0,-3-4 48 0,-4-1 0 16,-10 0 0-16,-7-2 0 0,-6 0-176 0,-5-1 0 15,-4 0 0-15,7 1 0 0,7-2 0 0,-15 0-224 16,-23-2 32-16,-15 3 0 0,-4 2-128 0,0 0 0 16,4 2-16-16,2 3 0 0,3-2 688 0,3 1 144 15,4 0 16-15,7 1 16 0,4-4 64 0,6 1 16 0,9-2 0 16,8-2 0-16,6 1-608 0,8-2 0 0,5-1-192 0,3-2-18304 15</inkml:trace>
  <inkml:trace contextRef="#ctx0" brushRef="#br0" timeOffset="142620.22">16565 15475 21183 0,'-3'2'1888'0,"2"1"-1504"16,0-3-384-16,1 0 0 0,0 0 1920 0,1 1 304 0,2 1 64 0,0-2 16 15,5 3-256-15,2-3-64 16,3-3 0-16,2 1 0 0,2-2-640 0,-1 0-144 0,1 1-32 0,-4 3 0 16,-2 0-848-16,-1 3-160 0,-2 1-32 0,-2 5-128 0,-3-3 0 15,-1 4 0-15,-4 2 0 0,0 4 0 0,-3 0 240 16,0 0-64-16,-1 3-16 0,0 3 0 16,1 0-160-16,0 3 128 0,4 1-128 0,-1 3 128 0,5 3-128 0,1 2 0 15,2 1 0-15,1 3 0 0,1 2 0 16,-1-2 0-16,0-3 0 0,2 3 0 0,0 3 0 0,-1-5 0 15,-1 3 0-15,-2-4 0 0,-3-3 0 0,-1 0 0 16,-1-1 0-16,0-2 0 0,-1-1 0 0,0 1 0 16,0-7 0-16,-1 0 0 0,1-3 0 0,1-3 0 15,1 0 0-15,1-4 0 16,1 1 400-16,1-4 48 0,0 1 16 0,-1-3 0 16,1 1-272-16,1-4-48 0,-1 0-16 0,1-2 0 15,-2-1-304-15,1 2-64 0,2-3-16 0,0 0 0 0,2 0 112 0,-2-4 16 0,1 2 0 16,1-5 0-16,-1 0 400 0,-1-2 96 0,1-4 16 0,0-6 0 15,1-6-112-15,0-3-16 0,5-3 0 0,0-5 0 16,3-2-96-16,2-3-32 0,3-3 0 0,-2-3 0 16,4 0-128-16,-1-4 0 0,1-4 0 0,2 5 0 31,2-1-432-31,0 5-16 0,4 2 0 16,2 2 0-16,0-3-48 0,-1 4-16 0,-1 7 0 15,-3 2 0-15,-2 3 368 0,-1 1 144 0,-1 1-128 0,-5 3 128 0,-1 6-256 16,-5 1 16-16,0 1 16 0,-5 4 0 15,0 3-1168-15,-6-1-224 0,-1 4-48 16,-4-2-14864-16</inkml:trace>
  <inkml:trace contextRef="#ctx0" brushRef="#br0" timeOffset="144033.07">18192 15274 22111 0,'0'-3'1968'0,"-1"0"-1584"0,1 3-384 0,0-2 0 0,0 2 1728 0,-1 0 272 16,1-2 48-16,-2 0 16 0,0-2-368 0,1 2-80 0,-2-2-16 15,1 4 0-15,-2 0-912 0,0 1-192 0,-1 4-48 0,-1-1 0 16,-1 0-96-16,-2 1-32 0,0 2 0 15,-2 2 0-15,0-3 64 0,-4 4 0 0,-1 2 0 0,-1 2 0 16,-2 1-192-16,0 3-16 16,-2 4-16-16,-2 4 0 0,2 5-160 0,5-2-192 0,4-7 32 0,0 8 16 15,-1 10 144-15,1 14 192 0,1 0-32 0,1 3-16 16,1 0 112-16,1 0 32 0,1-2 0 0,0 0 0 16,2-2-288-16,0-2 0 0,3-3 0 0,2-1 0 15,1-6 0-15,1-2 0 0,2-2 0 0,1-6 0 0,0 1 0 16,2-6 0-16,1-1 0 0,3 0 0 15,4 1-448-15,2 0-192 0,3 1-32 0,2 1-16 16,2-2-1552-16,1 2-304 0,1-3-64 0,2 0-16 16,0 1-496-16,-1-4-96 0</inkml:trace>
  <inkml:trace contextRef="#ctx0" brushRef="#br0" timeOffset="144364.51">18585 15853 39615 0,'10'12'1760'0,"-6"-5"352"0,-2-4-1680 0,-2-3-432 0,0-2 0 15,-2-9-7744-15,-1 2-1616 0,1-5-336 0</inkml:trace>
  <inkml:trace contextRef="#ctx0" brushRef="#br0" timeOffset="144810.57">18514 15855 24879 0,'-2'12'2208'0,"0"-4"-1760"0,-1-2-448 0,2-6 0 16,0 0 3552-16,-1 0 624 0,-1 3 128 0,-1 3 32 0,1-1-3520 0,-1 0-816 0,-1-1 0 16,0-4 0-1,-1-4-656-15,1 0-144 0,1 2-32 0,-1-2 0 0,-1-1 832 0,-3 1 0 0,2-2 144 16,0 4-16-16,-1 1 80 0,1 1 16 15,1 0 0-15,1 3 0 0,1 1 48 16,0 2 16-16,2 3 0 0,0-2 0 0,1 4-288 0,1-1 160 16,0 3-160-16,0-3 128 0,3 2 64 0,-2 0 0 0,1-2 0 0,1 0 0 15,-1-1-192-15,2 1 128 0,0-1-128 0,2 0 128 16,0 1-352-16,3-4-80 0,-1 0-16 0,2 1 0 16,0-4-64-1,1 3-32-15,3-2 0 0,3 0 0 0,2 1 416 0,3-1 0 0,0-1 0 0,3 0 0 0,1 3 128 0,0-2 0 16,2-2 0-16,-2 4 0 0,0 4-320 0,-1 0-64 15,-3 2-16-15,-3 4 0 16,-3 3-432-16,-5 0-96 0,-1 3-16 0,-4 0 0 16,-2 0 176-16,-4 1 48 0,0-4 0 0,-3 2 0 0,1-1 912 0,-2-1 176 15,1-1 32 1,-2-2 16-16,0-2 352 0,-2-2 64 0,3 1 0 0,-3-3 16 0,1-2-416 0,-1 0-96 16,-1-2-16-16,0 0 0 15,-3-1-320-15,-2-1-128 0,1-1 0 16,-6 0 0-16,-3 1 0 0,-2-1 0 15,-2 6-176-15,-1-3 176 0,-1 4-384 0,-3-1 32 0,-2 3 16 0,-1-2 0 16,1 0 16-16,1-1 0 0,1-2 0 16,3 2 0-16,2-2 192 0,3-2 128 0,3-1-160 0,1-3 160 0,2-1-240 15,2-1 48-15,2-4 16 0,2 0-10608 16,4-1-2128-16</inkml:trace>
  <inkml:trace contextRef="#ctx0" brushRef="#br0" timeOffset="145335.16">18740 15139 35935 0,'-1'-1'1600'0,"-1"-2"320"0,0 0-1536 0,1 1-384 0,1 0 0 0,0 0 0 15,0 2-768-15,0-4-240 0,1 2-32 0,0 2-16 16,4 2-368-16,1 8-80 0,3 2-16 0,3 11 0 0,3 5 3424 16,6 7 672-16,5 3 144 0,3 3 32 15,3 3-976-15,1 1-192 0,3-1-48 0,-1 3 0 16,1 0-864-16,-2-2-176 0,1 2-48 0,-3-3 0 16,-1 3-448-16,0 2 0 0,-2 1 0 0,0 4 0 0,-2-3 0 0,-3 5-160 15,-2-1 160-15,-4 1-192 0,0 5-48 0,-6 1-16 16,-3 1 0-16,-4 0 0 0,-4-6 0 0,-4 1 0 15,0-2 0-15,-6-4 0 0,-1-3 416 0,-2-4 80 16,-2-3 16-16,-1-5 0 0,-1-8 0 0,-2-1 0 16,-2-6 0-16,-4-6 0 0,0-6-528 0,-7-5-112 0,-4-5 0 0,-6-6-16 31,-3-9-1136-31,-4-5-240 0</inkml:trace>
  <inkml:trace contextRef="#ctx0" brushRef="#br0" timeOffset="146576.78">17391 15078 29487 0,'0'1'2624'0,"-1"-2"-2112"0,-1-2-512 0,1 1 0 0,0-2 1440 15,0 0 176-15,-1-2 48 0,0-4 0 16,-1-2-3520-16,1-1-688 0,0 1-144 0,0 3-16 16,2 2-208-16,0 5-32 0,0 4-16 0,2 4 0 0,0 4 2960 0,2 5 560 15,1 5 128-15,1 2 16 0,0 3 1040 0,1 1 208 16,3 5 32-16,0 1 16 0,-1-4-160 0,1 1-48 15,-3-3 0-15,1-2 0 0,-2-4-672 0,-1 1-144 16,0-1-16-16,0 1-16 0,-2-5-688 0,1 3-256 16,0 0 176-16,1 0-176 15,-2-1-1040-15,2 2-304 0,-1-1-64 0,-1-3-16 16,0-1-1040-16,-1-2-208 0,0 1-32 0,-2-3-16 16,1-1 160-16,-1-4 16 0</inkml:trace>
  <inkml:trace contextRef="#ctx0" brushRef="#br0" timeOffset="146862.17">17574 15055 11055 0,'0'4'976'0,"0"-3"-784"15,-1 2-192-15,1-1 0 0,0 0 2176 0,-2 2 384 16,2 3 64-16,-1 4 32 0,1 6-1184 0,0-1-256 16,0 4-32-16,3 1-16 0,0-1 1104 0,2 0 224 15,1 1 32-15,2-2 16 0,2 2-960 0,-2-1-192 16,4 1-48-16,-3-1 0 0,1 2-1072 0,0-3-272 16,1-1 0-16,-1 2 0 15,0-4-1600-15,-1 3-368 0,-2-3-80 16,1-1-13136-16</inkml:trace>
  <inkml:trace contextRef="#ctx0" brushRef="#br0" timeOffset="147290.16">17333 15271 39615 0,'-6'16'1760'0,"-1"-9"352"0,1-1-1680 0,2-3-432 0,2-3 0 0,1-3 0 15,-2 0-560-15,-2-4-192 0,-1-3-32 0,0-2-16 16,0-8-5120-16,1 2-1024 0,1-1-208 0,3-1-32 16,1 6 5184-16,0-2 1040 0,2 6 192 0,1-3 64 0,1 5 4800 0,1 0 960 15,-2 2 192-15,2-3 32 0,3 3-1728 0,-2-1-352 0,1 1-64 16,2-1 0-16,1 4-2096 0,1-2-400 15,1 1-96-15,1 0-16 0,-1 2-304 0,2-2-64 0,-1 0-16 0,1 2 0 16,-1-2-144-16,2-1 128 0,4 2-128 16,1-4 128-16,1-3-128 0,1 1 160 15,-1-3-160-15,1 1 160 0,3-4 32 0,-2-1 0 0,1 0 0 0,-2 4 0 16,-3 2-192-16,0 0 0 0,0 5 0 0,0 4 0 16,-1 1-192-16,-2 6 0 0,1 2-16 0,-3 1 0 15,-2 3 208-15,2 1-144 0,2 9 144 0,1 3-128 0,-1 1 128 16,1-1 256-16,-4-7-64 0,0 2-16 0,-1-1 176 15,-1-1 32-15,0-2 16 16,0-3 0-16,-1-2-208 0,-1 0-64 0,-1-4 0 0,-1-2 0 16,0-1-496-16,-2-3-96 0,-1-2-32 15,-1-1-18448-15</inkml:trace>
  <inkml:trace contextRef="#ctx0" brushRef="#br0" timeOffset="150360.34">19782 16081 4607 0,'0'0'400'0,"-2"0"-400"0,-1 0 0 0,1 0 0 15,-1 0 3440-15,2 0 592 0,0 0 128 0,-1 0 32 0,-2 0-1808 0,-1-3-352 0,1 6-80 0,2-3-16 31,0 0 320-31,5 2 64 0,1-1 16 0,2 4 0 0,4-4-592 0,2 2-112 16,4-2-32-16,5 2 0 0,3-1-960 16,2-2-192-16,3 0-32 0,2 0-16 0,3 0-400 15,-2-2 0-15,-3 4 128 0,2-2-128 0,1 4-256 0,1 2-64 0,-4 3-32 0,1-4 0 16,-2 3 0 0,-2 1 0-16,0-3 0 0,-1-1 0 0,0 1 352 0,-2-1 0 15,3-1 0-15,-1-4 0 0,0 2-304 0,-1-4 64 0,0-1 16 0,-1 0-11424 16,-2 0-2272-16</inkml:trace>
  <inkml:trace contextRef="#ctx0" brushRef="#br0" timeOffset="151268.88">21777 15995 23039 0,'-1'13'2048'0,"-2"-7"-1648"0,-1-3-400 0,1 0 0 0,0-3 2384 0,2 0 400 0,-1 1 80 15,-3-1 16-15,-4 3-5840 16,-1 0-1168-16,-5 6-224 0,-1 1-64 0,0 5 1536 16,0 1 288-16,0 1 64 0,-1 4 16 0,1-1 6128 0,-2 1 1232 0,1 2 240 0,-2 0 48 0,2 1-1808 15,-3-1-352-15,1 1-80 0,-4 1-16 16,0-3-1712-16,-2 4-336 0,-1 3-80 0,-2-3-16 0,-2 1-352 0,0-5-80 16,1 1-16-16,0-4 0 0,2-1-96 15,1-5-32-15,4 0 0 0,1-6 0 0,0-1-160 0,3-1 0 16,1-4 0-16,0-1 128 0,-1-1-128 0,-1-1 0 15,-1-5-192-15,0 0 192 16,0-2-448-16,2 0 16 0,-1-1 16 0,2-3 0 16,2 1 416-16,1 0 0 0,3-1 0 0,-1-3 0 0,2-2 352 0,1-2 48 15,1-3 16-15,0-1 0 0,3-2-176 0,3 1-48 16,4-3 0-16,1 2 0 0,6-2-192 0,3 2-208 16,4 4 32-16,4 0 16 0,2-3-32 0,-2 7 0 0,-2 2 0 15,5 0 0-15,6-4 192 0,6-1 0 16,2 5 0-16,-1 0 0 0,1 3-128 0,-4 3 0 0,-2 8 0 15,0-2 0-15,-1 8 128 0,-2 2 0 0,1 4 0 0,-3 6 0 16,0 5 0-16,0 1 192 0,-3 3-64 16,-1 1 0-16,-2 0-128 0,-3 1 0 15,0-1 0-15,-1-1 0 0,-2 3 144 0,1-4 16 0,-1-1 0 0,2 1 0 16,3 1 32-16,-2-1 0 0,3-2 0 0,-2 1 0 16,4-3-192-16,-1 1 0 0,0-4 144 0,-1 0-144 0,-2-3 0 15,0-2 0-15,-1 1 0 0,2-4 0 16,-2 0-144-16,-1-2 144 0,0 0-160 0,1-1 160 15,-1 0-416-15,0-2 16 0,0 2 0 0,-3-4 0 32,1 2-1072-32,-3-1-192 0,-1-2-64 0,-1 1-14528 0</inkml:trace>
  <inkml:trace contextRef="#ctx0" brushRef="#br0" timeOffset="152666.91">22161 15717 39615 0,'0'-3'3520'0,"2"0"-2816"16,-1-1-560-16,1 2-144 0,2 2-3856 15,1-3-816-15,2 2-144 0,5-3-48 0,0 2 1648 0,2 5 320 16,-3 6 64-16,-1 7 16 0,-2 3 5904 0,0 4 1200 0,-1 4 224 0,2 3 48 15,-2 5-1744-15,3 2-368 0,2 4-64 0,1-1-16 0,0 6-1696 0,1 4-352 16,-2 4-64-16,0 3 0 0,-4-3-528 0,0 0-112 16,-2-1 0-16,-3-5-16 15,1-4 560-15,-1 0 112 0,0-6 32 0,1-3 0 16,1-3 272-16,0-1 48 0,2-5 16 0,0-5 0 16,0-4-352-16,-2-2-64 0,1-3-16 0,0-2 0 15,-2-6-64-15,0 5-16 0,-1-1 0 0,0 0 0 0,-1-6-128 0,2 2 0 16,-1-4 0-16,-1 0 0 0,1 2 144 0,-1-2 0 15,2-5 0-15,-1-2 0 0,4-2 176 0,0-3 16 16,0-2 16-16,1-4 0 0,-2 2 112 0,1-7 32 16,3-3 0-16,-1-5 0 0,1-3-16 0,1-4 0 0,-1-7 0 15,0-2 0-15,0-4-272 0,0 1-48 0,-1-1-16 0,1 0 0 16,-1 4-144-16,0 4 0 16,-2 1 0-16,-1 5 0 0,-1 5-128 0,-1 3-16 15,0 3 0-15,-3 4 0 0,0 0 144 0,0 3-128 0,-1-2 128 0,-1 1-128 16,1 4 128-16,-1-2 0 15,0-1-144-15,1 1 144 0,-2 0-496 16,2 0-16-16,0 2-16 0,2-3 0 0,0 1-368 0,1-1-80 16,-1 2-16-16,1 4-11424 0,-1-1-2304 0</inkml:trace>
  <inkml:trace contextRef="#ctx0" brushRef="#br0" timeOffset="153104.04">23091 15593 39615 0,'4'4'1760'0,"-3"-2"352"0,-1-2-1680 0,0 0-432 0,0-2 0 0,2 0 0 0,0 0-816 0,0-3-240 0,3 0-48 0,2-1-16 16,0 0-800-16,2 0-176 0,-1 6-16 0,0 4-16 0,-3 5 4368 0,0 6 864 0,-3 4 176 0,1 3 48 0,-2 8-2240 0,0 3-448 15,-1 7-96-15,-1-9-16 16,0-9-528-16,-2 6 0 0,-2 7-240 0,-2 10 80 16,-1 2-272-16,0-7-48 0,-1-5-16 0,3-7 0 31,2-5-720-31,0-7-160 0</inkml:trace>
  <inkml:trace contextRef="#ctx0" brushRef="#br0" timeOffset="153388.77">23344 15619 43311 0,'1'41'1920'0,"-2"-15"384"0,-2-1-1840 0,-1-9-464 0,2-7 0 0,1-8 0 0,-1 4 320 0,0 2-16 16,0 8-16-16,-1 1 0 15,3 0-3424-15,1 3-704 0,2-6-128 0,0 2-16 16,2-1-1904-16,-1 1-384 0,1-3-80 0,-1 0-16 0</inkml:trace>
  <inkml:trace contextRef="#ctx0" brushRef="#br0" timeOffset="153862.97">22936 15625 35007 0,'0'7'3120'0,"0"-5"-2496"15,0-2-496-15,0 0-128 0,1-2 1744 16,0 2 336-16,0 0 64 0,3 0 16 0,2-4-1472 0,4-1-304 16,2-1-48-16,3-4-16 15,-1 2-112-15,2-4-16 0,-1 2-16 0,2-1 0 0,4 0-32 0,0-1 0 16,1-1 0-16,-1 1 0 0,2 2-144 0,-2 0 0 16,0 1 0-16,-2 0-176 0,4-1 176 0,-2 1 0 15,1-1 0-15,-2 1-128 0,-3 3 128 0,-1 0 128 16,-2 2-128-16,-2 1 176 0,-1-1-176 0,-1 3 0 15,0 2 0-15,-1 3 128 0,-2 2-128 0,1 1-256 0,0 4 64 16,1 3 16-16,1-2-48 0,1 4-16 16,1-2 0-16,-2 1 0 0,1 0 96 0,-1 1 16 0,0-4 0 0,0 2 0 15,0-1 128-15,-1 2 0 0,-1-2 0 0,0 0 0 16,0 2 0-16,-2-3 0 0,-1-2 0 0,-1 0 0 16,0-1 0-16,-2-3 0 0,1 0 0 0,-1-2 0 15,1-3-448-15,-2-1-64 16,3-1-16-16,-4-5-18176 0</inkml:trace>
  <inkml:trace contextRef="#ctx0" brushRef="#br0" timeOffset="155119.25">24123 15663 39615 0,'-7'13'3520'0,"0"-4"-2816"16,-2-3-560-16,3-6-144 0,1-2 832 0,2-5 144 0,-2 1 32 0,-3-7 0 16,-4-6-1008-16,-4-3 0 0,2-1 0 0,-91 216-160 109,27-33-288-109,25-31-48 0,18-26-16 0,16-20 0 0,9-13 4256 0,7-16 848 16,4-5 160-16,4-4 48 15,2-7-4672-15,0 3-928 0,0-3-192 0,2 3-32 16,0 0-192 0,-2 0-16-16,2 3-16 0,-2-2 16 0,1 2-1072 0,-2-4-192 0,0-1-64 0,0-5 16 15,2-5-240-15,-1-3-48 0,3-1-16 0,1-7 16 16,3-2 1920-16,-2-6 384 0,5-4 80 0,3-8-12752 0</inkml:trace>
  <inkml:trace contextRef="#ctx0" brushRef="#br0" timeOffset="155782.78">24578 16140 30399 0,'1'10'1344'0,"-4"-4"288"0,0-2-1312 0,-1-2-320 0,0-1 0 0,1-1 0 0,-4 0 0 0,-1 3 0 0,-6-3-192 0,-3 2 64 31,-3 5-1872-31,0-3-368 0,4 3-80 0,0 1-16 0,3 1 3248 0,-1 1 656 0,2 0 128 0,-2 0 32 16,2 2 160-16,-2-2 32 0,0 2 16 0,2 1 0 15,0-3-1488-15,1 2-320 0,2 0 0 0,0-2 0 16,3 3-256-16,2-5 64 0,2 2 0 0,2-4 0 16,0 2 192-16,4-2-144 0,1-2 144 0,-1 0-128 15,3-2-304-15,0 0-48 0,2-2-16 0,-1 0 0 16,2 0-176-16,3 0-32 0,-1 0-16 0,2 0 0 0,-2 3 528 16,2-2 192-16,-1 1-144 0,1 5 144 0,-1-1 0 0,0 0 0 15,-2 0 0-15,-1 4 0 0,0-3 128 0,-2 5-128 16,0-5 128-16,-1 5-128 0,-1-2 496 0,1 3 16 15,-3-1 16-15,1 0 0 0,-1 2 304 0,-1-3 64 16,-2 3 16-16,-1-2 0 0,0 0-400 0,-1 1-64 16,-2-2-32-16,1 0 0 0,-2-1 160 0,0 0 48 15,1-2 0-15,-2-1 0 0,2 0-288 0,-2-1-48 16,1-2-16-16,1 1 0 0,-1-1-496 0,-2 2-96 0,0-2-32 16,-2 2 0-1,1-3-112-15,-3 6-32 0,-2-2 0 0,-1 5 0 0,-2-2 672 0,-2 2 128 0,0 0 16 16,-3 2 16-16,-1 2 48 0,1-4 16 0,-1-2 0 0,0-1 0 15,1 1-192-15,-1-4-32 0,4 0-16 0,0-3 0 32,1 0-544-32,1-3-128 0,0 0 0 0,3-3-15920 0</inkml:trace>
  <inkml:trace contextRef="#ctx0" brushRef="#br0" timeOffset="156467.6">24607 15543 33167 0,'3'1'2944'0,"-2"-1"-2352"0,0 0-464 0,1 0-128 0,-1 0 368 0,1 2 48 0,3 1 16 0,4 1 0 15,3 3-2576-15,2 5-512 0,1 7-96 0,0-1-32 0,-1 7 2416 0,2 4 496 16,-2 5 80-16,0 2 32 0,-3 1 1616 0,1 1 320 16,0 1 64-16,0-2 0 15,0 1-1376-15,-1-2-288 0,4 1-48 0,-1-2-16 0,-1-1-32 0,1 1-16 16,1 0 0-16,-1-1 0 0,1 0-336 0,-1-1-128 0,-1-1 0 0,0 0 144 16,-3 2-528-1,0 0-96-15,-4-1-32 0,0 1 0 16,-1 5-128-16,-3-5-48 0,-3 4 0 0,-1-3 0 0,-2 0 688 0,-1-4 272 0,-2-2-16 0,-1 0 0 15,1-2 592-15,-3-4 112 0,0 5 32 0,-1-6 0 16,-1 1-288-16,-1-2-48 0,1-1-16 0,-1 1 0 0,0-1-432 0,0 1-80 31,2-1-128-31,1-4 176 0,3-4-16 0,0 1 0 16,0-3 0-16,2-2 0 0,2-2-160 0,0-2 0 16,2 0 0-16,-1-4 0 15,2 0-912-15,-3 0-272 0,1 0-48 0,-1 0-10112 16,1 0-2032-16</inkml:trace>
  <inkml:trace contextRef="#ctx0" brushRef="#br0" timeOffset="157255.97">25675 15805 33167 0,'0'-3'2944'0,"0"3"-2352"0,0 3-464 0,0-3-128 0,0 0 1088 0,0 0 208 16,0 1 48-16,0 1 0 0,1 0-896 15,-2 0-160-15,1 2-32 0,0-4-16 0,0 0 80 0,0 0 0 16,-9 23 16-16,6-15 0 0,1-2-208 0,1 3-128 16,-1-2 128-16,2 2-128 0,0 1 0 0,2 2 0 15,0-2 0-15,-1 0 128 0,3 5 80 0,-1-3 32 16,0 4 0-16,0 0 0 0,-1 0-48 0,1 0-16 0,-1 3 0 15,-1-1 0-15,1 5-48 0,-2-5-128 0,0 4 192 16,0-2-64-16,0-1 64 0,-2-1 16 0,2 0 0 0,-1-2 0 16,1 1-48-1,-1 0-16-15,0 1 0 0,1-2 0 0,0 1-144 0,0 0 0 16,-2 3 0-16,2-1 0 0,-1 0 0 0,0 2 0 0,0 2-176 0,0-1 176 16,-1 0-208-16,0 1 32 15,2-1 16-15,-1-4 0 0,-1 1-32 0,2-3 0 16,-1-4 0-16,-1 2 0 0,-1-5-96 0,1-2-32 0,-1-3 0 0,1-4-11920 15,-1-2-2400-15</inkml:trace>
  <inkml:trace contextRef="#ctx0" brushRef="#br0" timeOffset="157672.25">25409 16202 21183 0,'10'11'1888'0,"-6"-7"-1504"0,0-2-384 0,-1-4 0 0,-2-2 2880 0,-1-1 512 0,0-3 112 0,0-1 16 0,1-4-2896 0,0-3-624 16,-1 0 0-16,2 4 0 0,0 3-336 0,-1 5 32 0,1 4 16 0,-1 4 0 0,0 0 5856 31,2 1 1184-31,-1 1 224 0,2-2 64 16,1-1-4000-16,1 0-3040 0,0-2 0 0,5 1 0 0,2-2 0 0,1 3 0 15,2-3 0-15,3 0 0 0,3 0 0 0,0 0 0 16,1 0 0-16,0-3 0 15,3 0 0-15,1 0 0 0,2 0 0 0,1 0 0 16,-1 2-1472-16,-2 1 672 0,-2 0 160 0,-1 0 48 16,-2 4-784-16,-2-1-160 0,-3 1-16 0,-2 1 0 15,-2 1-544-15,-1-2-96 0,-3-2-32 0,1 2-17792 0</inkml:trace>
  <inkml:trace contextRef="#ctx0" brushRef="#br0" timeOffset="158537.91">26691 15912 35007 0,'-3'10'3120'0,"1"0"-2496"15,0-1-496-15,-1-5-128 0,2-1 1024 0,-2 3 176 0,-2 7 32 16,-2 7 16-16,-2 7-1120 0,-2 1-128 0,0 4-192 0,0-1 32 16,-1-2-208-16,2-3-32 0,-1 2-16 0,-2-2 0 0,1 3 416 15,-2-2 0-15,-2-1 0 0,0 2 0 0,-2 1 0 0,-1-1 0 16,0 0 0-16,-2 1 0 0,-2-3 0 0,-2 1 272 15,-2-1-32-15,1-5-16 0,-2-1 128 0,2-4 32 16,3-4 0-16,4-4 0 0,5 0-128 0,3-5-32 16,2-6 0-16,3 0 0 15,1-4-224-15,0-2 0 0,1-4-192 0,-1-3 192 16,2 0-640-16,-3-7-32 0,-1-1 0 0,0-4 0 0,0-3 352 0,-1-4 64 0,-1 0 0 0,5-3 16 16,-1 0-128-16,3-1-16 0,2-5-16 0,3 3 0 31,2-2-176-31,2 5-48 0,2-1 0 0,-1 6 0 0,4 7 224 0,-1 1 32 15,1 8 16-15,0 2 0 0,2 5 96 16,-2 4 32-16,2 2 0 0,-3 2 0 0,-2 2 1440 0,-1-3 304 0,1 6 48 0,-1-3 16 16,-4 2-368-16,0-2-64 0,2 4 0 0,-1 2-16 15,0 3-880-15,1 1-256 16,-1 0 128-16,2 6-128 0,2 6 0 0,4 6-160 0,3 7 16 0,2 2 0 0,5 3 272 16,-1 3 64-16,3 1 16 0,-1-3 0 0,0-2 96 15,-1-2 16-15,0-3 0 0,-4-2 0 16,1-6-192-16,-1-1-128 0,-3 0 144 0,0-8-144 15,-2-2 0-15,-2-3 0 0,-1 1 0 0,0-3 0 16,-2-1-256-16,-2 0-80 0,1-3-32 0,-2 1 0 16,0 0-1200-16,-1-1-240 0,0-2-48 0,-1 1-14656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3T15:12:01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27312 15980 911 0</inkml:trace>
  <inkml:trace contextRef="#ctx0" brushRef="#br0" timeOffset="458.41">27312 15953 13823 0,'2'-2'608'0,"-1"-2"128"0,1 2-592 0,-1-1-144 0,0 2 0 0,-1 1 0 0,1 0 2848 0,2-3 544 0,1 1 96 0,-1 1 32 16,3-2-160-16,-1-1-32 0,0 2 0 31,-1 1 0-31,0-1-1888 0,-2 1-384 0,-1 1-80 0,-1 0-16 0,0 1-320 0,-1 1-64 16,-1-1 0-16,-3 1-16 0,0 2-128 0,-3-1-32 0,-1 0 0 0,-3 4 0 31,-2-4-112-31,-2 3-32 0,-2 3 0 0,0-3 0 16,-2 2-64-16,1 0 0 0,1 2-16 0,-1-1 0 0,1 4-176 15,-2 0 0-15,1 0 144 0,2 2-144 0,1 1 0 16,2-1-128-16,3 1 0 0,0 0 0 0,4-3-112 16,-1 3-16-16,2-3 0 0,1 2 0 0,3-2-48 0,-2 0-16 15,3 2 0-15,-1-4 0 0,2 2 64 0,0-2 16 16,2-1 0-16,-1-1 0 0,1 0 240 0,2-1 0 15,0-2 0-15,1-3 0 0,0 2 0 0,2-1 256 16,2-1-48-16,1-2-16 0,1 1-16 0,2-1-16 16,3 2 0-16,2 1 0 0,0 1-160 0,2 1 0 15,2 1 0-15,1 3 0 0,1 2 0 0,-1 3-224 16,-2 1 80-16,-3 0 16 0,-3 1-128 0,-3-1-32 0,-3 0 0 16,0 1 0-16,-4-1 288 0,-2 0 0 0,1 0 0 15,-3-1 0-15,1 1-176 0,-4-2 176 0,1 1-160 16,-1-3 160-16,-1 2 0 0,-1-2 0 0,-1 0 0 15,-1 2 0-15,-1-2 0 0,-4 1 0 0,0 3 0 16,-4-1 0-16,0-2 144 0,-4 2-144 0,1 1 0 16,-1-4 144-16,0 0-144 0,-1-1 0 0,0-1 0 15,-1-3 0-15,0-1 0 0,1-1 0 0,2-1 0 0,-1-2 0 16,4-2-240-16,2 0-80 0,-1 0 0 0,2 0-16 31,3-2-688-31,0-1-144 0,4 2-32 0,2-5-16400 0</inkml:trace>
  <inkml:trace contextRef="#ctx0" brushRef="#br0" timeOffset="1046.41">27885 16017 40543 0,'0'4'1792'0,"-1"-1"384"0,-1-3-1744 0,-1 0-432 0,2 0 0 0,0 0 0 0,0 0 304 0,-2-3-32 0,-1 2 0 0,-1-2 0 0,-2 0-80 0,-2 0-32 0,1 0 0 16,-2 3 0-16,1 1 272 0,-1 1 48 0,-1 2 16 0,1 1 0 15,-1 2-176-15,-1 3-16 0,-1 1-16 0,2 3 0 16,-1 2-288-16,0 3 160 0,-1 3-160 0,2 3 128 16,1-1-128-16,-1 2 0 0,1 5 0 0,1-2 0 15,2-1 0-15,1 1 0 0,1-6 0 0,1 2 0 0,3-1-176 0,1 0-16 16,1 1 0-16,0-4 0 0,2-1-96 0,1-2-32 16,1 2 0-16,-2-2 0 0,3-2 128 0,1-3 0 15,-1 0 16 1,0-1 0-16,0-3 176 0,3-1 0 0,0-3 0 0,0-1-128 0,1-2 128 0,1-4 0 15,1 2 160-15,-1-7-160 0,0 4 0 0,-1-7 0 16,1 1-176-16,0-4 176 0,0 0-192 0,-1-3 192 16,1-5-160-16,-1-4 160 0,0 2-144 0,0-6 144 0,1-4-128 15,-1-2 128-15,0 0 0 0,-4-3-128 0,0 0 128 16,-2 2 0 0,-3 2 0-16,1 5-160 0,0 2 160 0,0 7 0 15,-1 4 0-15,-1 7-128 0,2 6 128 0,-2 0 0 0,0 6 256 0,1 3 96 0,0 4 32 0,0 2 0 16,2 4-32-16,1 3 0 15,1 3 0-15,1 3 0 0,2 3-352 0,1 2 0 16,2 2 0-16,-1 1 0 0,1 0 0 0,2-3 0 0,0 3 0 0,-1-2 0 16,1-2 0-16,-1 2-128 15,1-2 0-15,-2-1 0 16,-1-3-496-16,-3-5-80 0,-2-4-32 0,-3 0-17952 0</inkml:trace>
  <inkml:trace contextRef="#ctx0" brushRef="#br0" timeOffset="1655.02">28214 16239 43311 0,'2'26'1920'16,"-4"-9"384"-16,0 0-1840 0,2-5-464 0,1-5 0 0,0-1 0 15,2 3-896-15,-1 2-288 0,2 10-48 0,0 5-16 16,1 5-176-16,0 0-48 0,0-3 0 0,-2-6 0 0,2-2 1664 0,0-5 336 0,0-5 64 0,-1-4 16 16,-2-2 272-16,1-4 48 0,-2 0 16 0,0 0 0 15,-1-6-480-15,0-1-80 0,-1 0-32 0,-1-5 0 16,0-4 144-16,-1-3 16 0,0-2 16 0,-1-5 0 0,2-2-224 16,1-5-48-16,-1-1-16 0,4-4 0 0,1 3-240 15,4 2 0-15,0 3 0 0,3 5 0 0,1 5 0 0,3 2 0 16,0 5 0-16,1 5-160 0,1 4-32 15,3 4 0-15,2 4 0 0,2 4 0 0,2 6 192 0,0 1-192 16,1 3 192-16,-3 5-192 0,-2-1 416 0,-1 0 80 16,-4-2 16-16,-1 1 0 0,-3 1 160 0,1-3 32 15,-3 1 16-15,-2-2 0 0,0-4-48 0,-2 1-16 16,-1-6 0-16,-1 0 0 0,-1-5-288 0,-1-2-176 16,-1 0 192-16,-1-2-192 0,-1-2 0 0,1-4 0 15,-2 0-192-15,2-5 48 0,0-3-112 0,0-2 0 16,0 0-16-16,0-6 0 0,2 0-64 0,0-3-16 0,1 0 0 0,0 3 0 15,2 0 96-15,0 2 0 0,0 2 16 16,1 5 0-16,0 3 240 0,1 1-144 0,-1 6 144 0,1 3-128 16,-1 0 128-16,1 2 176 0,0 3-48 0,-1 1 0 15,-1-1 256-15,1 1 32 0,1 2 16 0,-1-2 0 16,-1 0-32-16,1-3 0 0,-1 0 0 0,0-3 0 16,2 3-160-16,-1-2-48 0,3 1 0 0,0 0 0 15,-1 3-192-15,3 1 144 0,2 1-144 0,0 6 128 16,3 3-128-16,-1 2 0 0,3 5 0 0,-2 1 0 15,0 5 0-15,-3-1 0 0,1 1 0 0,0 3 128 0,-5-4-128 16,1 1 0-16,0-1 0 0,-2-3-176 16,-2-3-784-16,-2-6-144 15,-2 0-48-15,-3-3-18752 0</inkml:trace>
  <inkml:trace contextRef="#ctx0" brushRef="#br0" timeOffset="2278.5">29175 16231 6447 0,'8'12'576'0,"-2"-1"-576"0,-1-4 0 0,-2-1 0 16,1 0 1472-16,1 4 192 15,5 9 48-15,5 12 0 0,3 8 1104 0,1 8 240 0,-3 4 32 0,-4-1 16 16,-2-2-160-16,-2-1-48 0,-3 0 0 0,-3-3 0 16,1 1-1712-16,-3-3-352 0,1-3-64 15,-2-3 0-15,1-2-768 0,-2-6-256 0,2 1 0 0,-2-4 0 16,1-2-368-16,-2-1-64 0,2 0-16 16,0-6 0-16,-1 0 480 15,1-1 96-15,1-2 128 0,0-1-208 0,0-2 592 0,-1-3 128 0,1-2 32 0,-1-5 0 16,1 0 608-16,1-5 128 0,-1-5 32 0,0-3 0 0,0-2-720 0,-1-7-144 15,0-7-16-15,-3-7-16 0,0-1-128 0,-1-7-32 16,-1-6 0-16,-3-7 0 0,1-7 48 0,-2-5 0 16,-1 2 0-16,2-2 0 0,2 6 32 0,3 2 16 15,4 4 0-15,4 10 0 0,2 3-192 0,1 5-32 16,4 5-128-16,-1-1 192 0,1 8 0 0,2 1-16 16,0 1 0-16,0 2 0 0,-1 1 80 0,2 3 32 0,-1-2 0 0,2 5 0 15,-1 2-288-15,0-1 0 0,1 6 0 16,0-1-144-16,0 0-112 0,0 1-32 0,0 5 0 0,0-1 0 15,-2 4 112-15,1 2 32 0,-2 4 0 0,-1 2 0 16,-1 0-128-16,1 4-32 0,-1 5 0 0,0 0 0 16,-3 7 144-1,1-1 32-15,-2 0 0 0,0 0 0 0,-2 1-80 16,0 1-16-16,-2-1 0 0,1 1 0 0,-2-1 352 0,-2-1 80 16,-1 4 16-16,-1-5 0 0,-1-1 224 0,-1-2 64 15,-2-1 0-15,-1 1 0 0,-2-2 176 0,-1-3 32 0,1 0 16 0,-2-3 0 0,1-2-256 16,-2-4-48-16,1-1-16 0,0-3 0 0,-1 0-416 15,0-7-224-15,-5 1 32 0,1-4 0 16,-3-5-544-16,-1-2-96 0,-1-1-32 0,0-7 0 16,-1 0-464-16,1-1-80 0,5 0-32 0,1 1-17312 15</inkml:trace>
  <inkml:trace contextRef="#ctx0" brushRef="#br0" timeOffset="3298.7">29890 15185 21183 0,'0'29'1888'0,"-3"-10"-1504"0,1 0-384 0,-1-7 0 0,2-5 4800 0,2-1 880 0,2 4 176 0,-3 6 32 0,0 10-4560 16,0 11-928-16,0 10-176 0,1 5-32 0,-1 3-192 16,0 2 0-16,0 1 0 0,0 2 0 0,-1-3 0 0,1-4 240 15,1 1-64-15,0-3-16 0,1-3 80 0,1-1 16 16,1-2 0-16,0-2 0 0,1-5-256 0,-2-3 0 16,1-3 0-16,-1-4 0 0,0 1 0 0,0-4 0 15,-2-6 128-15,0 2-128 0,1-2-192 0,-2-3-64 16,0 0-32-16,-2 0 0 0,1-2-48 0,0-3-16 15,-2-1 0-15,2-3 0 0,0-2 224 0,0-1 128 16,1-2-160-16,1-2 160 0,0 0-160 0,0-5 160 0,2 2-160 16,-1-7 160-16,2 1-336 0,-2-1 16 0,3 0 16 15,-1-2 0-15,1 3 304 0,1 4-128 0,0-1 128 0,1 4 0 16,-1-1 0-16,0 2 0 0,0 2 192 0,0 4-48 16,2-1 240-16,-1 0 64 0,2 2 0 0,0-2 0 15,0 0-112-15,1 0-16 0,1 2 0 0,-2-3 0 16,0 1-144-16,-1-1-48 0,1-3 0 0,-2 3 0 15,1-2 112-15,-1 1 16 0,-1-2 0 0,1 0 0 0,-1 3 96 16,0-3 32-16,0 1 0 0,2 2 0 0,-1-3 0 16,0 2 0-16,3-1 0 0,-1 2 0 0,1-1-64 15,0 2 0-15,1-3 0 0,0 2 0 0,1-3-160 16,2 2-32-16,0-2-128 0,-2 0 192 0,2 0-192 0,-1-2 0 16,1 2 0-16,-1-4 0 0,0 2-144 0,-1-2-32 15,-1 0 0-15,-2-2 0 16,1 1-352-16,-2 1-80 0,-1-2-16 0,-2 2 0 0,-2-2 304 0,0 2 48 15,-2 0 16-15,-1 0 0 16,-1 0-192-16,-3 2-16 0,2-2-16 0,-2 0 0 16,0 2-272-16,-1-2-48 0,0-2-16 0,0 1 0 15,0 4-1504-15,2-3-304 0,-2 2-64 0,1-1-16 16,2 2-880-16,0 1-160 0,1 0-32 0,0 0-16 0,1 0 4288 0,0 0 848 0,2 0 192 0,0-3 16 16,1 3 1072-16,1 0 224 15,-4 0 32-15,0 0 16 0,0 0-944 0,23-3-192 0,-16 0-32 0,1 3-16 16,1-4-944-16,0 2-192 0,1-1-48 0,-2 2 0 15,2-2-160-15,1 0-48 0,0-1 0 0,2 2 0 16,-1-1 96-16,-1 2 16 0,2-1 0 0,-2-1 0 16,-3 2-16-16,1-1 0 0,0 0 0 0,1 0 0 15,-4 2-96-15,0-4 0 0,-2 2-16 0,-1-1 0 0,-1 2-64 0,0-4-16 16,-2 1 0-16,0-2 0 0,0-1 32 0,-2-2 0 16,-1-1 0-16,-1-5 0 0,1-1-80 0,-4-2-16 15,0-5 0-15,-2-3 0 0,1 0-32 0,-1-2 0 16,-1 1 0-16,0 3 0 0,0 3-128 0,2 5-224 15,-3 1 48-15,1 8 16 0,1 1-160 0,-2 3-16 16,-3 6-16-16,-2 5 0 0,-1 2 224 0,-4 6 128 0,0 7-160 0,-4 1 160 16,0 5-128-16,0 0 128 0,0 2 0 0,4 0-144 15,2-2-16-15,1 0 0 0,-1 2 0 0,3-2 0 32,1-1 160-32,3-3 0 0,1 1 0 0,1 0 0 0,2-1 0 0,1 3-128 15,1 1 0-15,0 1 0 0,1 3 0 0,1-2 0 0,1 1 0 0,3 0 0 16,3-4 128-16,1 1 176 15,1-5-48-15,2-1 0 0,3-7 112 0,1-1 16 0,4-2 0 0,2-7 0 0,3 1-416 16,2-4-80 0,4-3-16-16,4-2 0 15,3 1-128-15,3-8-48 0,2-1 0 0,5-2 0 0,2-1-48 0,2 0-16 16,0-3 0-16,-1-3-18976 0</inkml:trace>
  <inkml:trace contextRef="#ctx0" brushRef="#br0" timeOffset="10903.19">16816 17435 44223 0,'-3'11'3936'0,"1"-5"-3152"15,1-5-624-15,1-1-160 0,1 0 320 0,-1 3 48 16,2-1 0-16,0 3 0 16,0 4-816-16,1-3-144 0,2 0-48 0,1 1 0 15,-1 0 192-15,0-2 16 0,0 1 16 0,-2 0 0 0,2-1 416 0,-1 1 0 0,1 3 0 0,-1-3-128 16,-1 0 128-16,2 4 0 0,3 2 0 0,0 7 0 15,1 1 0-15,2 2-160 16,-2-1 160-16,2 7 0 0,1 7 0 0,1 3 0 0,-4-8 0 0,4 10 0 16,0 4 0-16,5 8 256 0,-1 1-64 0,-1 0 0 15,0-2 0-15,-1-6 0 0,-1-5 0 0,-1-1 0 0,-2-2 48 16,1-5 0 0,-4-1 0-16,0-5 0 0,-2-6-240 0,-1-2 0 15,0 1 0-15,-2-1 0 0,1 2 0 0,-1 2 0 0,-2-1 0 0,0-1 0 0,-1-1-128 16,-1-3 128-16,1-4 0 0,-3-2 0 0,2 0 0 0,0-4 192 15,1 0 0-15,-1-2 0 16,1 1 0-16,-2-4-16 0,2 2 0 0,0-6 0 16,0 2-176-16,0-5 0 0,0 1 0 0,0-3-176 0,2-4 176 0,-2 0 0 15,0-1 160-15,1-4-160 0,-1-4 256 0,1-11-64 16,2-11 0-16,0-8 0 0,0-3-192 0,-1-1 0 16,2 9 0-16,0-2 0 0,1-11 0 0,2-2-128 15,2-2-16-15,2 3 0 16,1-1-320-16,3-2-64 0,2 1-16 0,1 1 0 15,0 7 96 1,1-3 32-16,3-2 0 0,-1-2 0 0,2 2 176 0,0 2 48 0,0 3 0 0,1 5 0 16,-3 6-480-16,1 2-96 0,-1 7 0 0,-2 5-10896 15,-2 9-2176-15</inkml:trace>
  <inkml:trace contextRef="#ctx0" brushRef="#br0" timeOffset="11338.28">17956 17035 46991 0,'-9'29'2080'0,"1"-13"432"0,-1-1-2000 0,3-6-512 0,2-2 0 0,2-7 0 0,0 1-320 0,-1 4-176 0,-5 5-16 0,1 2-16 16,-1 2-1568-16,3 4-304 0,3 2-64 0,0 5-16 0,-1 1 1840 0,-1 2 352 0,1 6 80 0,-1 0 16 15,-1 1 432-15,1 4 80 0,1 2 32 0,-1 2 0 16,1 2-640-16,0-1-128 16,-1-3-32-1,0-5 0-15,1-1-848 16,-2-4-176-16,1-7-48 0,1-8-12576 0</inkml:trace>
  <inkml:trace contextRef="#ctx0" brushRef="#br0" timeOffset="11613.21">18263 17061 28559 0,'0'3'1264'0,"-2"-6"272"0,1 2-1232 0,-1-2-304 0,0 0 0 0,1 0 0 16,1 0 0-16,-1-2 0 0,-2 3 128 0,1 0-128 15,0 4 0-15,-2 11-288 0,0 7 32 0,-2 8 48 16,-3 9 3792-16,1 8 768 0,-2 2 160 0,1 3 32 16,0 1-1456-16,1-3-288 0,0-1-64 0,1-5-16 15,2-5 0-15,-1-2-2176 0,0-3-544 0,2-5-2048 16,1-4 2352-16,1-4 464 0,2 1 80 0,0-3 64 15,0-3-3056-15,0-8-608 16</inkml:trace>
  <inkml:trace contextRef="#ctx0" brushRef="#br0" timeOffset="12117.67">17832 17171 43311 0,'3'13'3840'0,"-3"-7"-3072"0,-1-6-608 0,-1 0-160 16,2-3 1152-16,2 0 192 0,0-4 32 0,3-1 16 16,6-6-2144-16,4-8-416 15,3-5-96-15,1-3-16 0,0 2 608 0,-2-1 112 16,0-3 32-16,-1 1 0 0,-1 3 528 0,-1 2 0 0,-2 5 0 0,0 2 0 0,1 9-160 16,0 0 32-16,0 7 0 0,-1 0 0 0,1 6 128 0,-2 3 0 15,0 4 0-15,-1 2 0 16,1 4 128-16,-1 3 64 0,-2 0 16 0,0-3 0 0,-1 3 16 0,1-3 0 15,-1-4 0-15,2-2 0 0,-2-1-224 0,3-5 0 16,1-2 0-16,0-2 0 0,2-2 144 0,-1-2-144 16,0-1 128-16,1-1-128 0,-1 1 0 15,0-4 128-15,2 3-128 0,-3 2 0 0,0-2 0 0,-1 6 0 16,0-2-144-16,-3 4 144 0,1-2-288 0,-2 6 48 0,0 1 16 16,0 0 0-16,1 5 0 0,0 1 0 0,0 3 0 15,1 0 0 1,-1 0-1600-16,1-1-320 0,-1-2-64 0,1 0-16 15,0-1-528-15,0-3-128 0,0-3 0 0,-2-2-9088 16</inkml:trace>
  <inkml:trace contextRef="#ctx0" brushRef="#br0" timeOffset="12655.92">18854 17077 35935 0,'2'5'3200'0,"-3"-5"-2560"0,-2-2-512 0,0-2-128 0,0 0 144 0,1-1 16 16,1 2 0-16,-4-7 0 15,-2-3-3648-15,1 1-736 0,-1-2-128 0,-1 6-48 0,2 4 3632 0,-1 4 768 16,-1 7 0-16,0 6 144 0,-3 2 3520 0,-1 2 704 0,-1 4 144 16,-1 4 32-16,1 3-2832 0,-6 8-560 0,-1 1-128 0,-2 8 0 15,-1 2-688-15,-3 1-128 0,1-1-16 0,-4 0-16 0,0 4-176 16,-7 9 0-16,-7 7 0 0,-3 5 0 16,0-4 0-16,5 0 0 0,9-14 0 0,0 5 128 15,1 2-128-15,4-4 0 0,7-6 0 0,7-4 0 0,4-9 144 0,4 0 112 16,6-3 0-16,2-7 16 0,-1-3-272 0,6 1-256 15,6 6 64 1,6 2 0-16,5 1-928 0,3 0-176 0,2 0-48 0,2-4 0 16,-1-3 64-16,4-2 0 0,2-4 0 0,4-3-13984 0</inkml:trace>
  <inkml:trace contextRef="#ctx0" brushRef="#br0" timeOffset="13269.24">19242 17588 36863 0,'-2'4'3264'0,"-2"-2"-2608"0,0-1-528 0,0-1-128 0,2 0 1024 0,-2 0 192 16,-2 3 16-16,-6 1 16 0,-4 2-976 15,-4 0-272-15,-1 3 0 0,-4-2 128 0,0 5-128 0,-2 1 0 16,-1 3 0-16,0-1 0 0,2 4 0 0,2-3 0 16,3-1 0-16,2 1 0 0,2-3 0 0,-2 3 192 15,-2 1-192-15,-1 4 192 0,1-1 16 0,0 1 16 16,2-2 0-16,2-2 0 0,2-1-224 0,2-4 0 15,2-1 0-15,3-3 0 0,4-4 0 0,4-2-240 16,3 1 32-16,2-6 0 0,1 1 48 0,5-5 16 0,3 2 0 0,2-6 0 31,2 4-384-31,3-3-80 0,3 1-16 0,1 3 0 0,2 0 304 0,-2 2 48 16,1 2 16-16,-2 2 0 0,0 2 448 0,-3-1 112 0,-4 2 16 0,2 1 0 16,0 1 64-16,1 1 32 0,-1 1 0 0,-1 2 0 15,-3-3-416-15,-1 1 128 0,1 3-128 0,1 3 0 16,0 2 0-16,0 1 0 0,-3 0 0 0,-3-4 0 31,-2-2-624-31,-3 2 0 0,1 3 0 0,-5-1 0 0,-1 1-80 0,-2-2-32 16,-1 0 0-16,-1-1 0 0,1 0 400 0,-1-1 80 0,2 1 0 0,-2 0 16 15,0 4 400-15,0 0 80 0,-1 0 16 0,1 3 0 0,-3-1 576 16,0 0 128-16,-2 0 32 0,-1-3 0 16,2-1-368-16,-2-2-80 0,1-3-16 0,-1-2 0 0,0 2-256 15,1-3-48-15,-3-2-16 0,-1 2 0 0,-3-5-336 0,-3 1-80 16,-2 1-16-16,-4-3 0 15,-3 1-576-15,-4 2-112 0,3 3-32 0,-3-4 0 16,-4 6-2448-16,0-5-480 0,6 4-96 0,1 1-32 16,7-2-160-16,5 1-16 0,2-1-16 0,4-6 0 0</inkml:trace>
  <inkml:trace contextRef="#ctx0" brushRef="#br0" timeOffset="14027.09">19138 17088 42383 0,'4'13'3776'0,"-2"-3"-3024"0,-2-7-608 0,2-3-144 15,-2-2 544-15,2 4 80 0,4 2 16 0,4 5 0 16,6 1-1344-16,4-2-272 0,1 2-48 0,0 0-16 0,-1 0 640 0,-2 2 128 16,1 3 16-16,-1-1 16 15,1 4 400-15,-1 1 80 0,5 3 16 0,-2 2 0 0,1 3-256 0,2 5 0 16,-2-1 0-16,1 3 0 15,1 5 144-15,-3-1 48 0,0-1 0 0,-3 2 0 0,1-1 112 0,-3-3 16 16,-1 2 16-16,-2-2 0 0,0 0-192 0,0 0-144 16,0-1 192-16,-2 1-192 0,0-3 0 0,0 0 0 15,-1 2 0-15,-1-6 0 0,-2 2 0 0,-1 1 0 16,-1 1 0-16,-2-1 0 0,-3 1 304 0,-3-4-48 0,-2 3-16 16,-1 1 0-16,-1-1-48 0,-3-1 0 0,1-2 0 15,-1 1 0-15,0-2 16 0,0-1 0 16,2-4 0-16,-2 1 0 0,4-5 96 0,-3-2 16 0,0 3 0 0,1-7 0 15,-1 2-112-15,-1-2-16 0,0-6 0 0,0 0 0 16,3-2-336-16,-3-1-80 16,-1 0-16-16,-4-3 0 0,-1-2-384 15,-2-2-80-15,-5-2 0 0,-3-1-19248 0</inkml:trace>
  <inkml:trace contextRef="#ctx0" brushRef="#br0" timeOffset="15192.11">20465 17645 32255 0,'1'-3'2864'0,"0"0"-2288"0,1-2-576 0,-1 0 0 16,0 0 416-16,2-1-32 0,2-4 0 0,2-4 0 15,4-2-3504-15,1 1-704 0,2 2-144 0,-3 4-16 0,-1 5 6288 0,-1 4 1280 0,-3 1 240 16,-1 4 48-16,1 3-1232 0,-1 4-240 16,1 1-48-16,0 0-16 0,1 3-1600 0,-1 2-320 0,0 1-64 0,1 1-16 15,-2 4-176-15,-1 2-32 0,0 2-128 0,-2-3 192 16,-1 1-192-16,2 0 0 0,-2 1 0 0,2-1 0 15,-1-1 0-15,2-2 0 16,-1-1 0-16,2 3 0 16,-1 4-128-16,1-1 128 0,-1 3-192 0,-2-3 192 0,1 1-384 0,-3-4 48 0,1 0 0 0,0-2 0 15,0-1 160-15,2-3 48 0,1-1 0 0,-1-4 0 16,2-2-448 0,0-2-64-16,0 0-32 0,-1-1-16928 15</inkml:trace>
  <inkml:trace contextRef="#ctx0" brushRef="#br0" timeOffset="15566.63">20386 18037 41471 0,'-1'10'3680'0,"-1"-4"-2944"0,1-5-592 0,1-2-144 15,0 1 1120-15,1-4 192 0,1 4 32 0,1-2 16 16,6-4-1936-16,3-3-400 0,3-1-80 0,1 0-16 0,4-2 624 15,-1 2 112-15,-1 1 16 0,1 3 16 0,2 2 448 0,2 1 96 16,2 3 16-16,2 0 0 0,2 1-400 0,-2 1-80 16,-5 2-16-16,0 1 0 15,2 1-144-15,5 4-48 0,5 2 0 0,2 2 0 16,0 1-32-16,-3-5-16 0,-3 0 0 0,-3-4 0 16,-4-4-432-16,0-2-96 0</inkml:trace>
  <inkml:trace contextRef="#ctx0" brushRef="#br0" timeOffset="16319.73">22204 17752 6447 0,'2'-2'576'0,"0"-1"-576"0,0 2 0 0,-2 1 0 0,-2 1 1664 0,2-1 240 16,-1 3 32-16,1-3 16 0,-2 4 1488 0,-1 2 288 0,-2 2 64 16,0 0 16-16,0 3-736 0,-1-1-160 0,1 0-32 0,0-2 0 15,3 4-1536-15,-2-1-320 0,0 1-64 0,2 2-16 16,0 1-576-16,-1-2-112 0,2 2-32 0,-2 1 0 16,1 0-224-16,-3 4-160 0,0 5 32 0,-4 3 0 15,1-2 0-15,-3 3 0 0,-3 1 0 0,-5 3 0 16,0 1 128-16,-4-2 0 0,4-3 0 0,-6 2 0 15,-5 6 0-15,-2-3 0 0,6-5 0 16,-1 3 0-16,-2 0 0 0,0-3 0 0,3-3 0 16,1-5 0-16,4-5 272 0,0-6 48 0,0-2 0 15,1-4 0-15,0-2-320 0,1-4 0 0,-2-1 0 0,-3-1 0 16,-1-5-256-16,-1-4-144 0,2 0-48 0,-1-4 0 16,3-1 208-16,-2-3 48 0,4-2 0 0,3-2 0 0,1-3 16 0,1-5 16 15,4 3 0-15,0-5 0 0,3 0-64 0,4 1-16 16,1-1 0-16,2 3 0 15,3-3-368-15,1 7-80 0,0 6-16 16,5-4 0-16,3-2-160 0,4 5-32 0,2 4-16 0,4 1 0 16,3 4 192-16,2 2 32 0,2 6 16 0,1-1 0 0,1 2 2144 0,0 4 448 15,0 1 64-15,-1 0 32 0,1 3-976 0,-4 0-192 0,-4-1-32 16,2 3-16-16,3 1-960 0,2 4-192 16,0 2-32-16,0 4-16 0,-6-3 144 0,-1 4 16 0,3 4 16 0,-3 4 0 15,-2 1 368-15,0-2 80 16,-1 5 16-16,-1 3 0 15,-1-4 176-15,2 1 32 0,-2-1 16 0,4 1 0 0,-1-3-128 0,1-2-16 0,3-1-16 0,0-5 0 16,2-2 80-16,1-2 32 0,-1-2 0 0,0-3 0 16,0-3-176-16,-2-2-48 0,-1-4 0 0,-2 2 0 15,-1-2-432-15,-1 1-80 0,-1 2-32 0,0-3 0 16,-5 2-288-16,0 0-48 16,-4 0-16-16,-2-2-17504 0</inkml:trace>
  <inkml:trace contextRef="#ctx0" brushRef="#br0" timeOffset="16954.95">23201 16895 42383 0,'-3'10'3776'0,"0"-2"-3024"0,1-6-608 0,2-2-144 0,0 0 256 0,-1 3 32 16,-2 0 0-16,-1 6 0 0,-2 2-544 0,-1 2-128 15,-1-1 0-15,0 0-16 0,-1 1 240 0,-1 0 160 16,-2 3-192-16,-3 2 192 0,-1-2 0 0,0 1-128 0,-3 8 128 0,1 2 0 16,-1 1 0-16,2 5 0 0,-1-1 0 0,1 5 0 15,1-1 0-15,-1 4 144 0,2 1-144 0,-1 4 192 16,0 2 160-16,1 1 32 0,1 2 16 0,3 0 0 16,3 1-192-16,1 0-32 0,4 2-16 0,1-1 0 15,5-2 48-15,-1 0 16 16,2-6 0-16,1 1 0 0,2-4-224 0,0 0 0 0,1-1 0 0,0 0 0 15,-1-1 0-15,-1-4 0 0,2 0 0 0,0 1 0 16,2 4 0-16,-1-9-160 0,-2-7 32 0,3 3 0 16,5 3 368-16,6 3 80 0,6-1 0 0,7-2 16 0,0-3-336 15,5-5 0-15,4-3 0 0,3-3 0 0,4 0-336 16,1-4-48-16,0 1 0 0,-1-3 0 16,0 0-288-16,-3-4-64 0,-4 2-16 15,-4-3-11856-15,-4 0-2368 0</inkml:trace>
  <inkml:trace contextRef="#ctx0" brushRef="#br0" timeOffset="29918.22">24010 17686 23951 0,'0'0'2128'0,"0"0"-1696"0,0 0-432 0,0 0 0 0,0 0 1088 0,1 0 144 16,1 0 32-16,-1-3 0 0,0 1-176 0,2 0-48 16,-1-2 0-16,-2 4 0 0,0 0-400 0,0 0-96 15,0 0-16-15,14-18 0 0,-12 16-384 0,1-2-144 16,-1 2 0-16,1 2 144 0,-1-3 48 0,-1 3 16 16,0 0 0-16,1 0 0 0,-2 0 320 0,1 0 64 15,-1 3 16-15,1-3 0 0,-1 0-64 0,0 0-16 0,1 0 0 0,-1 0 0 16,0 0-192-16,0 0-32 0,0 0-16 0,2-3 0 15,-2 2-32-15,0 1-16 0,0 0 0 16,0 0 0-16,0 0 16 0,0 0 0 0,0 0 0 0,0 0 0 16,0 0-64-16,0 0-16 0,0 0 0 0,0 0 0 15,0 0-176-15,0 0 0 0,0 0 0 0,0 0 128 16,0 0-128-16,0 0 0 0,0 0 0 0,0 0 0 16,0 0 0-16,0 0 0 0,0 0 128 0,0 0-128 0,0 0 0 15,0 0 0-15,0 0 0 0,0 0 0 0,0 0 0 16,0 0 0-16,0 0 0 0,0 0 0 0,0 0 256 15,-21 6-48-15,19-6 0 0,0-2 0 16,-1 2 0-16,0 0 0 0,-1 0 0 0,-1 0 0 0,-1-3-32 0,-2 3-16 16,0 3 0-16,-2-3 0 0,0 2-160 0,0-2 0 15,1 4 0-15,1-2 0 0,-1-1 0 0,1 2 0 16,-1-2 0-16,1 2 0 16,1-1 0-16,0-2 0 0,0 0 0 0,0 0 0 0,2 0 0 0,-1 0 0 15,1-2 0-15,0 2-176 0,0-3 176 0,0 2 256 16,0 1-64-16,0 0-16 0,0 0-48 0,-1 0 0 15,0 0 0-15,0 1 0 0,-2 2 64 0,2-3 16 0,0 2 0 16,0-1 0-16,-2 2-32 0,3-1-16 16,-1 0 0-16,1 0 0 0,2 0-160 0,-2 2 0 0,1-1 144 0,-1-3-144 15,0 3 0-15,1-1 0 0,1 3 0 0,-1-4 0 16,1 1 0-16,0-2 0 0,0 3 0 16,-1-2 0-16,2 1 0 0,-2 1 0 0,1 1 0 15,-2-1 0-15,0 1 0 0,0 1 0 0,-1 1 0 0,-3 0 0 16,3 1-192-16,0 0 0 0,1 2 0 0,-2-2 0 15,1 2 192-15,1-3-128 0,2 0 128 0,0 0-128 16,1 0 128-16,0-1 0 0,1 0 0 0,1-1 0 16,1 2 0-16,1-2 0 0,0 1 0 0,2 0 0 0,0 0 0 15,0-2 0-15,3 0 0 0,-1 1 0 0,0-2 0 16,3 2 0-16,1-2 0 0,2 2 0 0,0 0 0 0,3-2 0 16,2-1 0-16,3 4 0 0,0-1 0 0,1-1 0 15,1 1 0-15,1 1 0 16,0-1 0-16,2 0 0 0,-3 5 0 0,0-3 0 15,-1 1 0-15,0 2 0 0,0 1 0 0,-2 0 128 0,-1 1-128 0,0-1 0 16,0-3 0-16,-2 2 0 16,0 3 160-16,1-2 16 0,-3-1 0 0,1-2 0 15,1 3-48-15,-3-1-128 0,-3-1 192 0,1 0-64 0,1 0-128 0,0-2 0 16,0 4 144-16,0-3-144 0,-2 0 0 0,1-1 0 0,-1 0 0 16,-2 0 0-16,1 1 0 0,0-4 0 0,-1 2 0 15,-1 2 0-15,-1-4 0 0,-1 1 0 0,0 5 0 16,-3-3 0-16,2 0 0 0,-3 1 0 0,-1 2 0 0,-1 1 0 15,-2 0 0-15,0 2 0 0,-1-2 0 16,-1 2 0-16,0-2 0 0,-1 0 0 0,0 1 0 0,0-3 0 16,1 0 0-16,-2 2 0 0,1-1 0 0,-1-2 0 15,-2 2 0-15,1 1 0 0,-2 0 0 0,-2 0 0 16,1 1 0-16,-2-1 128 0,-1 2-128 0,-2-2 0 16,1 0 272-16,-1-1-16 0,0 0 0 0,-1-1 0 0,-1 1-256 15,0-3 160-15,-1 0-160 0,1 0 128 0,1-2-128 0,0-2 0 16,0 2-160-16,1-4 160 0,0 0-176 0,0 0 176 15,1-4-192-15,0-1 192 0,2 2-320 0,-2-4 32 16,-1 0 16-16,0 1 0 31,0 0-432-31,1-3-64 0,1 3-32 0,-2 0 0 0,0-1-32 0,-3 0-16 0,2 1 0 0,0-3-18080 0</inkml:trace>
  <inkml:trace contextRef="#ctx0" brushRef="#br0" timeOffset="30979.1">24967 17841 23951 0,'-4'3'2128'0,"2"-3"-1696"0,1 0-432 16,0 0 0-16,1-3 2384 0,-2 3 400 0,1-3 80 0,-3 0 16 16,1 0-1952-16,-1-4-384 0,1 4-80 0,0-4-16 15,2 5 432-15,-1-2 80 0,1 2 0 0,0-2 16 16,0 4-144-16,-1-4-16 0,1 3-16 0,-1 0 0 15,-1-3-224-15,-1 4-64 0,0-2 0 0,-4-2 0 16,1 2-112-16,-3-1-16 0,0 2-16 0,-2-2 0 16,-1 0-80-16,1 3-16 15,-1 0 0-15,2 0 0 0,3 0-272 0,-2 1 0 0,-1 4 0 0,-2-1 0 0,2 2-192 0,0 0-64 16,-3 0 0-16,3 4 0 0,0 2-16 16,-1 2-16-16,2 2 0 0,0 1 0 0,0 6-96 0,0-1 0 15,3 1-16-15,1 2 0 0,-1 2 96 0,4-1 32 16,0-1 0-16,3-3 0 0,1 1 272 0,1-5 0 15,1 2-128-15,2-4 128 0,2-1 0 0,0-2-160 16,2 2 160-16,1-4-128 0,-1 2-176 0,3-1-16 16,0-2-16-16,1 1 0 0,1-6 16 0,2 0 16 15,0-1 0-15,3-4 0 0,-1-4 304 0,2 0 0 16,0-2 176-16,1-3-176 0,0-3 0 0,-1 0 0 16,0-1 0-16,-3 0 0 0,-2-2 0 0,-2 1-144 0,-3 2 16 15,-2-2 0-15,-2-1 128 0,-3 2 0 0,-1-2 0 0,-4 3-128 16,1-1 400-16,-1 2 96 0,-2-1 16 0,0-1 0 15,2 1 0-15,-2 2 0 0,3-2 0 0,-2 6 0 16,2-1-112-16,0 4-16 16,1 3 0-16,-1-3 0 0,1 2-256 0,0 2 160 15,0 2-160-15,1 3 128 0,0 0 64 0,2 4 0 0,2 4 0 0,0 0 0 16,2 5-192-16,2 3 0 0,1 1 0 0,-1 0 0 16,3 4 0-16,-1-2-144 15,1 1 144-15,-2-1-208 0,0 1 208 0,-1-4 0 16,-1 0 0-16,-2-3 0 0,1-1-464 0,-3-2 0 15,1-2 0-15,-2-3-18304 0</inkml:trace>
  <inkml:trace contextRef="#ctx0" brushRef="#br0" timeOffset="31689.56">25374 17766 27583 0,'-1'12'608'0,"0"-5"128"0,-2-1 32 0,2-3 0 0,1 0-624 0,0-2-144 0,0 2 0 0,1 0 0 0,0 4-400 0,1 1-112 0,0 2-32 0,-1 2 0 0,2 1 1776 0,0-1 368 16,-1 1 64 0,0 0 0-16,1 2 736 0,0 1 144 0,1 1 16 0,1 2 16 0,-1-4-1648 0,-1-2-336 15,2 8-64-15,0 2-16 0,1-1-144 0,1 0-48 0,-2 0 0 0,0-2 0 16,0-1-320-16,-2-1 144 15,1-2-144-15,-3-1 0 0,2-4 128 0,-1 0-128 16,-1-1 0-16,1-3 0 0,-1-1 160 0,-1-3-32 0,1 0 0 0,0-3 0 16,1 0-128-16,-1-3 0 0,1-3 0 0,1 3-176 15,-1-7 176-15,1-3 0 0,-1-3 0 0,-1-1 0 16,2-3 320-16,-1-6 64 0,1 1 0 0,1-1 0 0,-1 2-384 16,2 5 144-16,-2 3-144 0,2 1 0 0,2-2 0 0,2-2 0 31,2 3 0-31,0 4 0 0,0 2 192 0,0 4-64 0,0 2 0 0,0 3-128 0,1 2 272 0,-3 3-48 15,3 2-16-15,-1 0 0 0,-1 0-208 0,-2 4 0 16,1-2-144-16,-2 3 144 0,2-1-240 0,-3 0 48 31,2 3 16-31,-2 0 0 0,0 1 176 0,0-4-128 0,-1 3 128 0,1-1-128 0,-1 0 128 0,0-2 0 0,0 3 0 16,-1-6 0 0,1 3 0-16,-2-1 0 0,1-3 0 0,-1-4 0 15,-1 2 0-15,1-1 0 0,0-6 0 0,0 1 0 16,0-2 128-16,1-2-128 0,1-4 128 0,0-3-128 0,-1 1 0 0,1-4 0 0,0 0-160 0,0-3 160 31,1 0-128-31,-1 0 128 0,2 0 0 0,-1 3 0 16,2 2-192-16,-2 2 192 0,0 0-192 0,-1 6 192 15,0 0-160-15,-1 3 160 0,-1 2-128 0,1 1 128 16,-1 0 0-16,-1 0 0 0,2 1 0 0,1 3 0 16,1 1 0-16,0 1 192 0,-1-2 0 0,1 2-16 15,0 0-32-15,2 2 0 0,2 0 0 0,-3 2 0 0,3 2-16 16,-1-2 0-16,-2 3 0 0,3-1 0 0,1 4-128 0,4 5 0 15,0 3 0-15,0 0 0 0,0 1 0 0,-3-1 0 16,2 0 0-16,-3 1 0 0,0-3-304 0,0 1 16 16,-1 1 0-16,-3-1 0 15,1-1-96-15,-3-4-32 0,1 2 0 0,-1-1 0 16,0-1-256-16,-3-2-48 0,1-6-16 0,-2 3-11936 16,-1-3-2400-16</inkml:trace>
  <inkml:trace contextRef="#ctx0" brushRef="#br0" timeOffset="33177.91">26360 17888 41471 0,'-3'4'3680'0,"1"0"-2944"0,2-2-592 15,0-2-144-15,1 0 272 0,0 3 32 0,-1 1 0 0,1 2 0 16,2 4-112-16,2 2-32 0,0 2 0 0,2 0 0 16,1 5-160-16,0 3 0 0,3 4 0 0,0 3 128 0,1 3-320 15,1 5-64-15,1 4 0 0,-1 3-16 0,0 4-64 0,0-1-16 16,-2 0 0-16,-1-5 0 0,0 2 352 0,-2-6 0 16,-3-1 0-16,0-5 128 0,0-1 80 0,-3-2 16 15,0-6 0-15,1-2 0 0,-2-5-224 16,-1-3 0-16,0-1 0 0,-1-6 0 0,0 2 0 0,-1-6-320 15,0-2 64-15,0 0 0 16,-1-5-128-16,-2-1-32 0,0-1 0 0,0-6 0 0,-2-3 608 16,-1-4 112-16,0-3 16 0,-2-7 16 0,-1-2 128 0,0-5 32 15,1-4 0-15,0-1 0 0,1-7-176 0,2 0-16 0,1 0-16 16,2 3 0-16,3 3-288 0,1 4 0 0,3 1 0 16,2 5 0-16,1 3 0 0,3 3 160 0,0 3-160 0,1 0 128 15,1 8-128-15,1 0 128 0,0-1-128 16,2 5 128-16,0 0-128 0,-1 2 128 0,1 1-128 0,1 0 128 15,-2 5-128-15,1-3 0 0,-3 5 144 0,1-1-144 16,2 3-192-16,1 3-96 0,1 1-32 0,0 2 0 16,-1 2-64-16,1 0 0 0,-1 3-16 0,-2 3 0 15,2 0-16 1,-2 3 0-16,1-1 0 0,-2 0 0 16,-1 3-240-16,-1 2-48 0,-2-2-16 0,0 3 0 0,-3 1 720 0,0-4 0 0,-2 4 192 0,-2-2-32 0,1 1 320 15,-2-2 64-15,-3 1 16 0,0 1 0 0,-2-2-144 16,-3-1-32-16,0 3 0 0,-2-4 0 0,-3-2 48 0,1 3 0 15,-2-3 0-15,-1-4 0 0,1-2-32 0,-1-3 0 16,2-2 0-16,-1-3 0 0,-3-2-400 0,-1-4-144 16,-2-2 0-16,-1-4 0 0,-1-3-144 0,-2-3-32 15,2 0 0-15,0-6 0 16,0 0-320-16,2-5-64 0,3 1 0 0,0 0-16 0</inkml:trace>
  <inkml:trace contextRef="#ctx0" brushRef="#br0" timeOffset="33525.43">26891 17165 35935 0,'-1'4'3200'0,"0"2"-2560"0,1 0-512 0,0-2-128 0,2 1 864 16,1 1 160-16,0 6 16 0,2 8 16 0,4 9-704 0,2 3-144 16,3 8-16-16,-1 1-16 0,1 0 448 0,-2 4 80 15,1-3 32-15,-1 1 0 0,-1 1-32 0,2 0-16 16,-2 0 0-16,0 1 0 0,-1-1-368 0,-2-2-64 16,0 2 0-16,-2-2-16 0,0 1-432 0,-2 1-96 15,-3-3-16-15,-1 1 0 16,-2-1-272-16,-1 0-64 0,-1-4-16 0,0-2 0 15,-1-2 96-15,1-5 32 0,-1-3 0 0,1-4 0 16,1-5-464-16,1-6-96 0,1-1 0 0,0-8-16048 0</inkml:trace>
  <inkml:trace contextRef="#ctx0" brushRef="#br0" timeOffset="33983.54">27314 18043 37775 0,'4'14'3360'0,"-3"-6"-2688"0,0-4-544 0,2-2-128 0,-1-2 1264 0,1-2 208 16,0 0 64-16,4-2 0 15,1-2-1408-15,6-4-256 0,2-3-64 0,0-3-16 16,0 0 208-16,-1 0 0 0,-3-2 0 0,-1-1 0 0,1 3 0 0,-4 0 0 16,1 0 0-16,-2-3 0 0,0 4 0 0,-4 2-144 15,2-3 144-15,-2 3-192 0,-2 3 192 0,0-1 0 16,-2 0 0-16,0 3 0 0,-2-2 0 0,1 3 192 16,-2-1-32-16,-1 0-16 15,0 2-16-15,0 0 0 0,0 2 0 0,-1 2 0 0,-1-1-336 0,-1 6-80 0,0-1-16 0,-2 6 0 47,-3 4-80-47,1 0-32 0,-3 5 0 0,0 1 0 0,0 1 224 0,1 7 32 0,-1 0 16 0,2 5 0 0,1-1 288 0,2 3 64 0,1-4 16 0,2 2 0 16,2-2-96-16,3-1-128 15,2 3 176-15,1-5-176 0,4-1 144 0,0 3-144 0,1-2 0 0,1 0 144 16,2-1-144-16,0-3 192 0,-1-1-192 0,5 1 192 16,-1-2-48-16,3-1 0 0,0-3 0 15,3-1 0-15,2-2-368 0,2-4-80 0,6-2-16 0,-1-2 0 16,1-5-1216-16,4-2-240 0</inkml:trace>
  <inkml:trace contextRef="#ctx0" brushRef="#br0" timeOffset="34854.87">28256 17935 11967 0,'-2'0'1072'0,"-2"0"-864"0,1 0-208 0,0 0 0 0,2-2 2432 0,0 2 448 16,-1-4 96-16,0 2 16 16,-3-2-3184-16,-1-2-624 0,0 0-128 0,-2 2-16 0,1-2 448 0,-1 3 80 15,2 0 32-15,0 0 0 0,1 3 2832 0,0-2 576 16,1 2 128-16,3 0 0 0,-1 0-144 0,2 0-48 0,-2 0 0 0,2 0 0 15,0 2-1776-15,2-2-352 0,-1 0-80 0,1 0-16 16,1 3-448-16,-3-3-80 0,0 0-32 0,23 0 0 16,-9 1-160-16,2-1 192 0,4 2-192 0,3-2 192 15,4 0-192-15,6 0 0 0,2 0 144 0,0 0-144 16,1 0 0 0,4 0 0-16,5 4 0 0,1 1 128 0,-1-1-352 0,-3 2-64 0,-3 4-16 0,-4-2 0 15,-3 2-736 1,-7-2-160-16,-6 3-16 0,-2-4-16400 0</inkml:trace>
  <inkml:trace contextRef="#ctx0" brushRef="#br0" timeOffset="38455.06">29018 17379 21183 0,'0'1'1888'0,"0"-1"-1504"0,1 0-384 0,1 0 0 0,-1 0 768 0,0 3 96 0,2-3 16 0,0 0 0 15,3 1 928-15,1 1 192 0,-1 1 48 0,-1-2 0 16,2 2 336-16,-2-1 80 0,0-1 16 0,0 2 0 15,1 0-1312-15,-1 0-256 0,1 3-48 0,1-2-16 16,0 2-160-16,0 3-48 16,2 1 0-16,1-1 0 0,1 5-192 0,-1 1-64 0,0 3 0 0,1 2 0 15,1 5-208-15,1 6-48 0,-2 1-128 0,2 3 192 16,1 3-192-16,1 4 0 16,0 4 128-16,0-4-128 0,-1 1 0 0,1-1 0 0,1-1 0 0,-3-10 0 0,-2-5 0 15,1 5 0-15,4 2 0 0,3 4-160 0,2 2 32 0,-1-5 0 31,-2-3 0-31,1-5 0 0,-2-1 128 0,-1-7 0 16,-1-2 0-16,-1-2 0 0,-1-3 0 0,-3-1-128 0,0-4 128 0,-3 0-192 16,1-2 192-16,-3 0 176 0,0-2-48 0,-3-2 0 0,1 0 0 0,-1-2 0 15,-1-1 0-15,1 0 0 0,-1-1-128 0,-1-2 0 32,0-3 0-32,0-1 0 0,-1 0 176 0,1-6 48 15,-2 0 16-15,1-2 0 0,1-5-64 0,-1-3-16 16,2-2 0-16,0-5 0 0,1 0-32 0,1-1 0 0,1-3 0 15,0-3 0-15,1 1 0 0,0-1-128 0,2-1 192 16,-1 2-64-16,0 3-128 0,0 1 128 0,1 0-128 16,0 7 128-16,2 0-128 0,-2-1 0 0,1 3 0 0,-1-1 0 15,0 4 0-15,0-5-144 0,-1 5 144 0,0-4-160 32,-1 3-640-32,0-1-128 0,-1-2-32 0,-1 4 0 0,1-5-336 15,-2 6-80-15,2 2-16 0,-1 2-17904 0</inkml:trace>
  <inkml:trace contextRef="#ctx0" brushRef="#br0" timeOffset="38833.11">30210 17033 39615 0,'1'5'3520'0,"-1"-4"-2816"0,0 1-560 0,0-2-144 0,2 0 720 0,-1 0 112 0,1 0 32 0,3 4 0 16,1 2-864-16,2 0 0 0,1 7-128 0,0 0 0 16,0 5 272-16,0 2 64 0,-1 4 16 0,0 0 0 15,-2 4 96-15,1 3 32 0,0-2 0 0,-4 1 0 0,2-1-352 16,-2-1-160-16,-1-2 16 0,-2-1 0 16,0-3-304-16,-2-3-48 0,-1 1-16 0,-2-7 0 15,0 0-576-15,-1-2-112 0,1-1-16 0,0-7-16224 16</inkml:trace>
  <inkml:trace contextRef="#ctx0" brushRef="#br0" timeOffset="39118.15">30430 17001 36863 0,'3'16'1632'0,"-2"-4"336"0,0-2-1584 0,0 0-384 0,2-2 0 0,-1-1 0 15,2-1 448-15,1 7 0 0,2 8 0 0,3 8 0 16,3 6 176-16,0-1 32 0,0 1 16 0,-1-3 0 16,-2-2-416-16,-1-3-64 0,-1-1-32 0,0-2 0 15,-1 1-160-15,1-3 0 0,-2 1 0 0,-1-5 0 0,0 2 0 0,-2-4-192 16,1-3 32-16,-3-1-12048 15,1-2-2400-15</inkml:trace>
  <inkml:trace contextRef="#ctx0" brushRef="#br0" timeOffset="39604.89">30074 17287 11967 0,'4'10'1072'0,"-3"-6"-864"0,0-1-208 16,1-3 0-16,0 0 6992 0,1-3 1360 0,-1 1 272 0,3-3 48 15,4-2-6624-15,2-1-1344 0,4-5-256 0,1-3-48 16,1 3-16-16,-2-5 0 0,0 2 0 0,-2 3 0 15,0-2 64-15,-2 3 16 0,0 0 0 0,-1 0 0 0,1 1-272 0,0 4-64 16,0-3-128-16,0 3 192 0,2 1-192 0,-2 0 0 31,-1 0 0-31,1-3 0 0,0 2 0 0,1-2 0 16,1 2 0-16,0-6 0 0,2 1 0 0,1-4 0 0,1 0 0 0,2-5 0 0,2-1 0 0,-1-1 0 31,0-1 0-31,-1 4 0 0,-1-2 0 0,-1 3 0 0,0 3 0 0,-2 4-160 16,0 2-176-16,-3 6-48 0,0-1 0 0,-4 5 0 15,1 2 48-15,1 2 0 0,-2 5 0 0,0 1 0 0,2 2 336 0,-2 4 0 16,3 0 192-16,1 3-64 0,0-1-128 0,-1-2 192 0,1 4-192 16,-2-2 192-16,3-1-192 0,-2-1 0 0,0 1-192 15,-1-1 192 1,-1 0-480-16,-1-3 32 0,1 0 0 0,-3 0 0 0,0-3 64 16,0-1 0-16,-2 0 16 0,-1-3 0 15,-2-3-64-15,-2 1-16 0,1-4 0 0,-3-3-18096 0</inkml:trace>
  <inkml:trace contextRef="#ctx0" brushRef="#br0" timeOffset="40005.11">31223 16700 43311 0,'-3'4'3840'0,"1"-1"-3072"16,1 0-608-16,0-3-160 0,2 2 432 0,-1-2 48 0,-1 4 16 15,-1 2 0-15,1 3-496 0,-1 5 0 0,-1 0-208 16,-2 3 64-16,3-1 320 0,-5 2 64 0,0 4 16 15,-2 1 0-15,0 3-256 0,-3 0 0 0,-1 4 0 0,-2 5 0 16,-2 2 0-16,-2 8 0 0,-2 2 0 0,-1 5 0 16,-2 3-224-16,1 2 16 0,-1 4 0 0,1-1 0 15,-1 3 208-15,2 3 0 0,2 2 0 0,1 0-144 16,2-4 272-16,5-1 48 0,2-6 16 0,4-4 0 16,4-6 80-16,2-5 32 0,2-4 0 0,2-6 0 15,3-1-304-15,2-5-176 0,2-4 32 0,1-2 0 16,2-3-416-16,1-3-80 0,2 0 0 0,0-4-16 15,4 0-64-15,0-4-16 0,2 1 0 0,0 0 0 16,3-2-816-16,-1-1-176 0,1-2-16 0,3-2-14640 16</inkml:trace>
  <inkml:trace contextRef="#ctx0" brushRef="#br0" timeOffset="40573.06">31718 17405 34095 0,'-4'7'3024'0,"-1"-2"-2416"0,0-1-480 16,1-4-128-16,2 2 1952 0,1-2 368 0,-1 0 80 0,-1 0 16 15,-4 0-1856-15,-1 2-368 0,-3 0-192 0,-2 1 192 16,1 2 64-16,-3 0 32 0,0 1 0 0,0-3 0 16,1 6 48-16,-3-4 16 0,3 1 0 0,-1 3 0 0,2-3-160 15,1 1-16-15,0 2-16 0,1-3 0 0,-1 3 80 0,3-4 16 16,0 1 0-16,1 3 0 0,2-6-256 0,1 2-160 16,2-1 32-16,-1-3 0 0,1 1-208 0,1-1-48 15,1-1 0-15,1 0 0 0,0 0 128 0,0 2 0 16,0-2 16-16,1 0 0 15,-1 0 240-15,1 0 0 0,2 4 0 0,-3-4-144 0,0 0 0 0,0 0 0 16,22 19 0-16,-13-13 0 0,0 0 144 0,3 4 0 16,-1-4 0-16,1 4 128 0,-1-4 64 0,3 3 32 15,-1-2 0-15,1 2 0 16,0-3-224-16,-1 0 128 0,0 4-128 0,-2-2 0 0,0 0 0 0,-1 2 128 16,0 0-128-16,0 1 0 0,-2-1 0 0,1 0 0 0,-1 2 0 0,0-2 0 15,-1 2 0-15,-2 1 0 16,0-1 0-16,-2-2 0 0,-1 2 0 0,-2-2 0 0,-1 0 0 15,-2 0 0-15,1 1 0 0,-3-1 0 0,0 0 0 0,-2-3 144 16,-1 2-144-16,0-3 0 0,-2 3-192 0,0-4 192 16,-3 1-240-16,0-1 80 0,-1 1 16 15,-2-2 0-15,-1-2-64 0,-3 2-16 0,-1 0 0 16,-2 0 0-16,-3 1-544 16,-3 1-128-16,1 0 0 0,-2-1-16 0,-1 0-1904 0,1 1-384 0</inkml:trace>
  <inkml:trace contextRef="#ctx0" brushRef="#br0" timeOffset="41110.4">31643 16767 50687 0,'-8'12'2240'0,"2"-3"464"0,-1-2-2160 0,4-4-544 0,3 0 0 0,1 0 0 16,0-2-1024-16,2 4-320 0,0-1-64 0,3 6-16 15,3-2 832-15,2 5 160 0,2 0 48 0,1 0 0 0,3-1 608 0,0 0 128 32,1 2 32-32,5 2 0 0,0 3 0 0,3 3 0 0,3-1 0 0,0 5 0 0,2 2-208 0,0 1-48 15,2 5 0-15,0 1 0 16,-1 3 128-16,-3-2 32 0,1 1 0 0,-3 4 0 0,-1 0 64 0,0 0 16 15,-1 3 0-15,-2 1 0 0,0 3-80 0,-2 2-16 32,-1 0 0-32,1-2 0 0,-2 2 368 0,0-4 64 15,-2-2 0-15,-1-1 16 0,-2-1-592 0,-3-1-128 0,-2 3 0 16,-3-6 0-16,-1-1-256 0,-3 1-64 0,-1 3 0 0,-3 0 0 31,-2-1-144-31,-2-1-48 0,-1-4 0 0,-3 1 0 16,-3-5-64-16,-1-6 0 0,-4 0-16 0,-3-5 0 15,-2-5-176-15,-4-5-48 0,-3-8 0 0,-5-7-12960 0,-4-7-2608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3T15:08:43.7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26599 3224 2751 0,'-1'-4'256'0,"0"-1"-256"0,-1 4 0 0,0-2 0 16,1 3 1520-16,0 0 256 15,0 0 48-15,-1-2 16 0,-1 2 304 0,-1-1 64 0,0-2 16 0,-1 2 0 16,4-4-752-16,-1 1-160 0,0 0-32 0,1 0 0 15,1-3-336-15,0 2-80 0,1-1-16 0,-1 0 0 16,0 1-144-16,0 1-16 0,-1 1-16 0,0 3 0 0,-2-3 288 16,-8 6 1104-1,4 3-1024-15,-3 0-16 0,-2 1-16 16,-2 6 0-16,-5 2 0 0,-4 4-544 0,-3 6-96 0,-4 1-32 16,-1 5 0-16,-2 1-336 0,1-1 128 0,0 1-128 0,1-1 0 15,2-2 272-15,3-1-16 0,2 1 0 0,1-1 0 0,2-2 0 16,2 2-16-16,-1 5 0 0,1 1 0 15,1 1-80-15,2-1-16 0,0 1 0 0,-1 0 0 0,3-3-144 0,-5 0 0 16,2 1 0-16,-3-1 0 0,-1 1 0 0,0 1 0 16,0 3 0-16,-1 2 0 15,2-1 0-15,0 3 0 0,0 1 0 0,2 1 0 0,-1 2 448 0,2-5 0 16,0 1 0-16,2 0 0 0,2-3-288 0,2 1-160 16,1-1 192-16,2 0-192 0,1 2 192 0,1 1-192 0,0 1 192 0,1 0-192 15,1 1 128-15,1-2-128 0,-1 0 0 0,3-3 0 16,-2-3 256-16,1-1-48 0,-1 1-16 0,2 0 0 15,-1-3 176-15,0 2 16 16,0 7 16-16,0-1 0 0,0 3-176 0,1-1-32 0,1 1-16 0,0-2 0 16,1-2-176-16,1-2 0 15,0-1 0-15,0 1 128 0,2-3-128 16,-1 2 0-16,-1 2 0 0,1 2 0 0,-2-2 0 0,1 3 0 0,1-5 0 0,-1 1 0 0,1-2 192 16,0-1 16-1,1-1 0-15,0-3 0 0,1 0-16 0,0 1-16 0,1-3 0 0,0 2 0 0,2 1-176 0,-2-5 0 16,1 1 0-16,1 2 0 0,0-5 0 0,0 2 128 15,2-1-128-15,-2-1 128 0,2 0 0 0,1 1 0 16,0 1 0-16,-1-1 0 0,3-2-128 0,-4-2 128 16,0-2-128-16,2 1 128 0,0 4 16 0,3 1 0 15,0-3 0-15,-1 2 0 0,1-2-144 0,-2 0 0 32,1 1 144-32,-1-2-144 0,0 1 192 0,-1 3-48 0,1-3 0 0,-3 0 0 15,3-2-144-15,-3 1 0 0,3-1 0 0,-3-2 0 0,1 1 0 0,0-3 0 16,1 0 0-16,-2 0 0 0,1 0 0 0,-1 3 0 0,-1-3 0 0,1 2 0 15,-2-2 0-15,2-1 0 0,0 1 0 0,0 0 0 16,1 0 0-16,0-2 0 0,1 3 0 0,1-1 0 31,0 1 128-31,0-1-128 0,1-2 0 0,-2 2 128 16,0 1 0-16,-1-5-128 0,0 0 192 0,0 2-64 16,-1-2-128-16,3 2 0 0,-3 3 0 0,1-3 0 15,-1-2 0-15,-2 1 0 0,1-1 0 0,-2-2 0 16,0 0 0-16,0 0 0 0,1-2 0 0,-1 2 0 15,0-1 0-15,0-2 0 0,-1 2 0 0,1-2 0 0,0 2 0 16,-1-2 0-16,2 0 0 0,-1-1 0 0,0-1 192 16,0-2-64-16,2 1 0 0,-1-1 0 0,0-2 16 0,0 1 0 15,-2-2 0-15,-1-3 0 0,1 0-144 0,-2-1 128 16,-1-2-128-16,0 0 128 0,-2-4-128 16,-3-2 192-16,1-3-192 0,-3-2 192 0,-3-8 48 0,0-1 16 15,-2-5 0-15,0-1 0 0,0-5-96 0,3 8-16 16,2 9 0-16,0-4 0 0,1-2-144 0,0-5 0 15,3 2 144-15,2 3-144 0,2 2 0 0,0 3 0 16,2 1 0-16,0 1 0 0,1 6 0 0,1-2 0 16,0 5-144-16,0 0 144 0,0 1-288 0,-1 3 16 0,-1 3 0 15,-3 0 0-15,1 2-96 0,-2 1-16 0,0 0 0 16,-1 1 0-16,0 4 160 0,0-1 32 0,-1-1 0 0,0 6 0 16,0-3-64-16,-2 4 0 0,1-1 0 0,-1 1 0 15,2 0 256-15,1 2 0 0,0-2 0 0,0 5 0 16,2-2 0-16,2 0 0 0,0 3 0 0,1-1-144 15,0-2 144-15,1 2 0 0,0-1 0 0,1 1 0 16,2-2 0-16,0 2-192 0,1-1 192 0,-2 0-192 16,2 2-144-16,-2-3-48 0,-1 3 0 0,-1-2 0 0,0 0 384 15,-2 2 0-15,-1-3-144 0,-1-1 144 0,-1 2 0 16,1-6 0-16,-2 4 0 0,0-1 0 0,1-1 0 0,-2-1 0 16,2 0 0-16,0-1 0 0,0 0 0 15,0 0 0-15,1 0 0 0,-1 1 0 0,0-2 0 0,2 2 0 16,-2 1 0-16,1-3 0 0,0 2 0 0,0-3 0 15,-1 2 0-15,-1-2 0 0,0 0 0 0,-1 0 128 16,-1-1-128-16,-2 1 0 0,-1-1 208 0,-2 0 0 16,-1 1 0-16,-2-2 0 0,0-1 272 0,-3 0 48 15,-3-2 16-15,-4 1 0 0,-2-2-16 0,-3-3 0 16,-1 0 0-16,-3-4 0 0,-1-4-160 0,-3 0-48 16,1-4 0-16,-2 2 0 0,1-2-160 0,3 1-32 15,2 2-128-15,0 1 192 16,1 1-624-16,0 2-128 0,2 2-16 0,-1 0-16 15,1-3-704-15,2 6-144 0,0-4-32 0,2 4-18944 0</inkml:trace>
  <inkml:trace contextRef="#ctx0" brushRef="#br0" timeOffset="1092.62">24905 5572 35935 0,'-5'6'3200'0,"2"0"-2560"0,0-2-512 0,3 0-128 15,0-1-512-15,0 2-112 0,-1 5-16 0,-3 6-16 16,1 7 480-16,-2 1 176 0,0 1 0 0,1 1-144 0,2-1 144 0,-1 1 0 0,3-2 0 0,-1 0 0 15,1 1 0-15,0 1 0 0,1 2 0 0,-1 1 0 16,1-1 448-16,-1-1 64 0,3 2 0 0,-3-3 16 16,0 2 496-16,1-2 112 0,-1 1 16 0,2-3 0 0,1-1-656 31,-1-3-128-31,1-4-32 0,-1-1 0 0,2-4-160 0,-3 0-48 0,2-5 0 0,-2-2 0 0,0-1-128 0,-1-2 128 16,0-1-128-16,-1-1 128 0,0-2 64 0,-2-3 0 15,0 0 0-15,-1-4 0 0,-1-3 144 0,-1-3 48 31,0-2 0-31,-2-1 0 0,1-1-160 0,-1-4-32 0,1-2 0 0,-1-3 0 0,2-3-64 0,0 1 0 16,2-1-128-16,-1-1 192 0,3 1-192 0,0-1 0 31,-1 3 0-31,2 0 0 0,1 5 0 0,1 0 0 16,-1-1 0-16,1 4 0 0,2 4 0 0,0-3 0 16,2 3 0-16,2 2 0 0,0 1 0 15,2 2 0-15,1-2 0 0,2 1 0 0,-1 2 0 0,3 0 0 16,2 2 0-16,0-1 0 0,0 3 0 0,1-2 0 0,-1 4 0 15,0 0 0-15,2 0 176 0,-1 0-16 0,-1 2 0 0,-1-1 0 16,1 4-32-16,-2-2-128 0,-2 3 192 16,-2 0-64-16,-2 3-128 0,0 0 0 0,-2 0 0 0,-2 3 0 15,-2-1 0-15,1 4 0 0,-1-3 128 0,1 2-128 16,-1-3 128-16,1 4-128 0,0 0 192 0,0-2-64 16,2 2-128-16,-2 1 0 0,2-4 0 0,-1 0 0 15,1 0 0-15,0-2 0 0,0 0 0 0,0 1 0 16,0-2 0-16,-1 0 0 0,-2-2 0 15,2 1 0-15,-2-2 0 0,1 0 0 0,-1 0 0 0,-1 0 0 16,2 0 0-16,-3 0 0 0,1 0 0 0,-2-2 0 0,1 2 0 16,0 0 0-16,0 0 0 0,0 0 0 0,0 0-352 0,0 0 0 15,0 0 0-15,0 0 0 16,-20 9-320-16,18-6-64 0,-1 1-16 0,1 1 0 16,0-4-576-16,1 2-112 0,1-1-32 0,1-2 0 15,1 1-336-15,0-1-80 0,2-1-16 0,2 1-12496 0</inkml:trace>
  <inkml:trace contextRef="#ctx0" brushRef="#br0" timeOffset="2025.25">24795 5680 3679 0,'-1'0'320'0,"1"0"-320"0,0 0 0 0,0 0 0 0,1 0 704 0,1 0 64 16,-1 0 0-16,0-3 16 0,2 1 576 0,0 0 112 16,1-1 32-16,0 0 0 0,-1-1 816 0,2-1 176 15,-1 2 16-15,0-1 16 0,1-1 160 0,0 0 16 16,0 0 16-16,-1-1 0 16,1 2-608-16,0-2-112 0,0-1-16 0,-1 1-16 15,0-1-1024-15,-1 1-208 0,0 0-32 0,1-3-16 0,-2 3-528 0,-1-1-160 16,2-2 0-16,-2 2 0 15,2-2 0-15,-2 0 0 0,1 2 0 0,-1-5 0 0,1 2 320 0,0 0-64 16,2 1 0-16,-2-3 0 0,3 2-256 0,-1 0 0 0,1 0 0 16,0 1 0-16,1 3 144 0,0 0-16 0,0 2-128 15,2-2 192-15,1 2-192 0,-1 2 0 0,2 0 0 0,-1 0 0 16,1 2 0-16,0 4-128 0,-2-2 128 0,1 2-208 16,-2 0 208-16,1 1 0 0,-2 2 0 0,0-1 0 15,1 3 0-15,0-1 0 0,-1 0 176 0,1 2-48 16,-1 0-128-16,2 0 0 0,-1 1 0 0,-1-1 128 0,2 2-128 15,-2 2 0-15,1 1 128 0,1-2-128 0,-2 0 0 16,-1-1 0 0,1 2 0-16,-1-2 0 0,0 0 0 0,-1 1 0 0,0-3 0 0,-1-1 0 0,0 3 176 0,-1-2-48 31,-1-4 0-31,1 0 0 0,-1 0 0 0,-1-2-128 0,0-1 192 0,0 1-64 0,0-1-128 0,-1-1 0 16,-1 2 0-16,2-2 0 0,-1 0 0 0,0 0 0 31,0-2 0-31,-1 0 0 0,1 0 0 0,0 0-144 0,0-4 144 0,1 2-160 15,0 2-224-15,0 0-32 0,0 0-16 0,5-26 0 16,-2 17-1056-16,0-1-224 0</inkml:trace>
  <inkml:trace contextRef="#ctx0" brushRef="#br0" timeOffset="2675.8">24810 5380 5519 0,'-4'0'496'0,"2"0"-496"0,0 0 0 0,0-1 0 0,2 1 1808 0,0 0 272 0,0 0 48 0,0 0 16 16,2 0-960-16,0-2-192 0,0-1-32 0,-2 3-16 0,0 0-80 0,0 0-16 15,24-4 0-15,-18 4 0 0,2 3 608 0,-1-3 112 16,0 4 32-16,-2-1 0 0,0 3-128 0,-2 3 0 16,-2-3-16-16,-1 4 0 0,-1 0-1232 0,-2 2-224 15,0 1 0-15,-2-1-144 0,1 4 144 0,-1-3 0 16,1 3 0-16,1-4-128 0,1 0 464 0,1 0 112 0,1-1 0 16,1 2 16-16,3-3-128 0,0 1-16 0,1-1-16 15,0 0 0-15,1-1-304 0,0-2 0 0,-1 2 0 16,0-2 0-16,0 2 0 0,-3-3 0 0,1 4-128 15,-4-1 128-15,-2 1-304 0,-1-3-16 0,-3 2 0 16,-2 0 0 0,-2 4-2048-16,0-4-400 0,-1 2-96 0,-2 0-16 0,2-1-64 15,-1-4 0-15,2 4-16 0,3-7 0 16,-1 2 1456-16,3-3 288 0</inkml:trace>
  <inkml:trace contextRef="#ctx0" brushRef="#br0" timeOffset="22710.94">28834 4570 5519 0,'0'-2'496'0,"0"1"-496"0,1 1 0 0,-1-3 0 15,1 3 0-15,-1 0 0 0,2-2 0 0,-2 0-160 16,1 0 160-16,0 2-160 0,-2-3 160 0,1 3-160 16,0 0 160-16,0 0-128 0,0 0 128 0,-24 12-128 15,14-9 1456-15,-1 3 288 0,-1 2 64 0,-2 1 16 16,0 3 672-16,-3-2 144 0,3 2 32 0,-2 1 0 0,1 0-1408 0,0 2-288 16,1 1-48-16,2 0-16 0,0-1-784 0,0 1 0 15,3-2-144-15,0-2 16 16,0 3-832-16,2-5-176 15,2 0-16-15,-1 0-16 0,-1-2 656 0,3 2 128 0,-3-1 16 0,2-2 16 0,-1 2 352 0,0 1 0 16,0-3 0-16,-2 4 0 0,1-1 0 0,0 0 0 16,-1 5 144-16,-2 1-16 0,2-2 448 0,-2 4 112 15,0 1 16-15,0 0 0 0,0 2 64 0,0 2 0 16,0-1 16-16,0 4 0 16,0 2-608-16,1 1-176 0,-1-1 0 0,0 3 0 0,0-1 0 0,2 1 0 15,-1 0 0-15,0-3-192 0,2 1 192 16,-2-3 0-16,0-4 0 0,2 0-128 15,-1 0 128-15,1-1 0 0,0-1 0 0,0-5 0 0,1 1 208 16,0-4-16-16,0 2-16 0,1-2 0 0,0 4 512 0,0-1 96 0,0 1 32 0,0 2 0 16,0 0-400-16,1 3-80 0,1 2-16 0,-1 0 0 15,0 2 0-15,3-1-16 0,0 5 0 0,0-3 0 16,2 1-304-16,0-1 0 0,2-1 0 0,-1 1 0 16,2-2 0-16,1-1 0 0,1-1 0 0,1-2 0 15,-1 1 0-15,1-4-144 0,0 0 144 0,-2 0 0 16,0 1 0-16,-1-2-128 0,-1 0 128 0,0 0 0 0,-1 0 0 0,0 0 0 31,0 3 0-31,-1 0 128 0,2-1 272 0,-1-1 64 0,1 6 16 0,-1 0 0 0,2 1 80 16,0-2 16-1,0-1 0-15,0 1 0 0,2 2-576 0,-1-1 0 16,2 3 0-16,-1-1 0 16,-1-2-576-16,-2 2-240 0,2-3-32 0,0-1-16 15,0 2-992-15,-1-4-192 0,1 4-32 0,0-4-8576 0</inkml:trace>
  <inkml:trace contextRef="#ctx0" brushRef="#br0" timeOffset="40519.45">27983 12447 24879 0,'1'2'2208'0,"-1"0"-1760"0,0 2-448 0,0 0 0 0,0 0 736 0,0 0 64 15,0 5 16-15,-1 7 0 16,1 4-1216-16,-2 4-240 0,0 6-64 0,1 4 0 0,-1-2 1344 0,0-1 272 15,1 1 48-15,1-4 16 0,0-3 1376 0,0-2 272 0,0-2 48 0,0-2 16 16,0-3-1440-16,0-2-288 0,0-2-48 0,0 0-16 16,-1-5-480-16,1-1-96 0,0 0-32 0,-1-5 0 15,0 2-288-15,-2-3 0 0,1 0 0 0,-1-4 0 16,-1-1 208-16,1-2-64 0,-1-3-16 0,-1-3 0 16,3 3 96-16,-2-2 16 0,0 0 0 0,2-4 0 15,-1-3 96-15,1-3 32 0,1-4 0 0,-1-1 0 16,1-3-64-16,1-1-16 0,0-4 0 0,0 3 0 15,3-2-128-15,-1-1-32 0,3 0 0 0,2 1 0 16,2 2-128-16,1 1 0 0,2 0 0 0,2 2 0 0,1 6 0 16,0-2 0-16,3 0 0 0,-1 2 0 0,1 2 0 15,0 1 0-15,2 2 0 0,0-2 0 16,2 1 0-16,-2 1 0 0,1 2 0 0,-1 1 0 0,-2 1 176 0,0 4 0 16,-1-1 0-16,-1 4 0 0,-1 3-176 0,-2 1 0 15,-2 3 0-15,-1 3 0 16,-2 4-640-16,-2 6-48 0,-1-1-16 0,-1 7 0 15,-2 0-560-15,2 6-112 0,-3 1-32 0,2 0-11056 16,-1-2-2208-16</inkml:trace>
  <inkml:trace contextRef="#ctx0" brushRef="#br0" timeOffset="40978.33">29115 12063 41471 0,'0'2'3680'0,"0"2"-2944"0,0-4-592 0,1 0-144 0,1 2 640 0,1-2 80 0,-1 4 32 0,3 0 0 15,0 5-400-15,1 3-80 0,2 4-16 0,-3 4 0 16,0 7-256-16,-2 1 0 0,0 7-176 0,-1 3 176 16,-2 1 0-16,0-5 0 0,-1-1 0 0,2 1 0 15,-2 7 0-15,-1 0 128 0,-2 1-128 0,1-1 0 32,-2-4-528-32,2-3-208 0,-2-5-32 0,0-7-18496 0</inkml:trace>
  <inkml:trace contextRef="#ctx0" brushRef="#br0" timeOffset="41184.84">28707 12566 44223 0,'-4'15'1968'0,"1"-6"400"0,2-2-1904 0,2-3-464 16,3-2 0-16,2-4 0 0,3 1 656 0,3-2 48 15,9 1 0-15,10-3 0 0,9-2-192 0,6-1-48 16,3-2 0-16,2 0 0 0,1 1-304 0,0 3-160 0,2-1 160 16,-2 1-160-16,0 3 0 0,-3-1 0 0,-3-1 0 15,-3 2 0 1,-3 0-656-16,-4 0-80 0,0 1-16 0,-5 0-20080 0</inkml:trace>
  <inkml:trace contextRef="#ctx0" brushRef="#br0" timeOffset="41977">30111 12297 43311 0,'3'2'3840'0,"-1"-2"-3072"0,1 0-608 0,-1 1-160 0,1-1-208 15,-1 3-80-15,4-1-16 0,2 2 0 0,3 2 688 0,2 2 128 16,2 4 16-16,-2 3 16 0,-1-2-80 0,-1 3-16 15,-1 3 0-15,1-1 0 0,2 5 112 0,0-1 16 16,2 0 0-16,0 3 0 0,1 1-368 0,1-1-64 16,0-1-16-16,2 2 0 0,2 5-128 0,1 1-144 15,-2-2 144-15,0 0-208 0,-3 0 208 0,-2-2 0 16,-1 0 0-16,-2 1 0 0,-2-7 0 0,-3 3 0 0,0-3 0 16,-4 0 0-16,1-2 0 0,-2 1 0 15,0 4 176-15,-5-3-48 0,1 2-128 0,-4 0 144 16,-2-1-144-16,-1 1 160 0,-3-1-352 0,0-4-64 0,-2 2 0 0,-1-2-16 15,-1-3 128-15,-1-2 144 16,0 0-208-16,-1-1 80 0,1 0 128 0,1-3 0 0,0 0 0 0,0-4-128 16,1-1 128-16,0-5 0 0,3 0 0 0,-1-5 0 15,3 2 0-15,1-7 128 0,-3-3-128 0,5 0 128 16,0-4 112-16,0-3 16 0,1-3 16 0,2-2 0 16,2-6-96-16,0 0-32 0,3-1 0 0,0 1 0 0,3 1-144 0,1-1 128 15,2 0-128-15,2 5 128 16,2 1 0-16,2 2-128 0,4-6 192 0,0 2-64 0,3 1 32 0,1 0 0 15,1-2 0-15,1-1 0 0,3 2-160 0,0-1 0 16,0-1 0-16,0 0 0 0,0 0 0 0,0-4 0 16,0 3 0-16,-1-4 0 0,-2-1 0 0,-2 3 0 15,-2-2 0-15,-2 0 0 0,-1 0 0 0,-3 0 0 16,-3-3 0-16,-2 2 0 16,0 0-320-16,-3 6 0 0,-2 2 0 0,0 4 0 15,-3 1-720 1,-1 6-144-16,-1 0-32 0,0 6-19248 0</inkml:trace>
  <inkml:trace contextRef="#ctx0" brushRef="#br0" timeOffset="46351.7">31266 11333 25791 0,'0'5'2304'0,"-1"1"-1856"0,0 1-448 0,-1-3 0 0,2 3 2256 0,-1-2 368 0,-1 1 64 0,-1 5 0 16,0 6-1024-16,-2 9-192 0,-2 3-64 0,0 2 0 15,0 1-1056-15,0-1-224 0,3-2-128 0,-1-1 160 16,2 0-160-16,2-5 192 0,2 2-192 0,3-3 192 16,1 1 224-16,1-2 48 0,4 5 16 0,0-4 0 0,1 3-144 0,1 1-16 15,-1 2-16-15,-1 3 0 0,0 1-304 0,-1 0 0 16,-1 3 0-16,0-4 0 0,-1 1 208 0,1 0-64 15,-2 2-16-15,1-2 0 0,1-1 192 0,0-3 16 16,1 1 16-16,0-4 0 0,1 0-96 0,-1-3 0 16,0 1-16-16,-1-6 0 15,-1 0-240-15,-2-1 0 0,1 0 0 0,-2-3 0 0,0-3 0 0,-2 0 144 16,0-2-144-16,2 2 128 16,-1-4 0-16,-1 2-128 0,1-3 192 0,-2 1-64 0,1-5 64 0,0 2 16 15,0-1 0-15,0-4 0 16,1-2-16-16,1-5 0 0,2-1 0 0,0-4 0 0,1-4-64 0,3-3 0 15,3-5-128-15,-1-2 192 0,2-4-48 0,2-3-16 16,1-6 0-16,0-2 0 0,2-2-128 0,-2-2 0 0,2-1 0 0,-3 0 0 16,0-1 0-16,-2 0-256 0,-3 2 48 0,0-2 0 31,-3 3-240-31,0-1-32 0,-1 0-16 0,-2 3 0 16,0 2-160-16,-1 2-48 0,-2 4 0 0,2 4 0 0,0 1-256 15,-1 4-64-15,4 3-16 0,-1 0-17776 0</inkml:trace>
  <inkml:trace contextRef="#ctx0" brushRef="#br0" timeOffset="46795.65">32070 10972 43311 0,'9'0'3840'0,"-1"-2"-3072"0,-2 2-608 0,-1 0-160 16,-1 2-800-16,1-2-192 0,4 3-32 0,4 0-16 0,6 4 640 0,-2 5 128 15,-1 4 16-15,-5 3 16 16,-4 4-624-16,-5 4-128 0,-2 2-32 0,-4 0 0 0,-1 2 672 0,-3 1 128 16,-2 2 32-16,-1-2 0 15,-2-4-1040-15,1 1-208 0</inkml:trace>
  <inkml:trace contextRef="#ctx0" brushRef="#br0" timeOffset="47144.75">32493 10905 34095 0,'-3'3'3024'0,"1"1"-2416"16,-1-1-480-16,2 0-128 0,0 0 880 0,0 1 144 16,-2 5 48-16,-2 3 0 0,-1 5-240 0,-1 7-32 0,-1 4-16 15,1 2 0-15,-1 1-784 0,2 1 0 0,1 3 0 0,0-3 0 16,2 1-240-16,0-1 0 0,2-1 0 0,0-5 0 31,1-1-560-31,1-3-112 0,-1-2-32 0,0-1-15760 16</inkml:trace>
  <inkml:trace contextRef="#ctx0" brushRef="#br0" timeOffset="47516.78">31981 11060 24879 0,'-1'-5'2208'0,"-1"0"-1760"0,4 0-448 16,-1 1 0-16,1 1 1008 0,0 0 112 15,0 1 32-15,1-2 0 0,0-2-528 0,2-2-112 0,-1 2 0 16,0 0-16-16,-2 1 144 0,1 4 48 0,-3 1 0 0,1 0 0 16,1 0 1232-16,1 0 240 0,0 0 48 0,4 0 16 15,0-4-1136-15,4 2-240 0,2-1-32 0,4 0-16 16,3-4-336-16,4 1-64 16,6-1-16-16,2-2 0 0,5-1-384 15,2-5 0-15,3 2-224 0,0-6 80 0,0 3 144 0,0-5 0 0,0 1 0 0,-3 1 0 16,-6 0-528-16,-4 4-32 15,-3 2 0-15,-5 3 0 16,-5 1-640-16,-3 3-128 0,-6 2-16 0</inkml:trace>
  <inkml:trace contextRef="#ctx0" brushRef="#br0" timeOffset="48063.43">33028 10792 37775 0,'-6'2'3360'0,"2"-2"-2688"0,1 1-544 0,1-1-128 0,2 0 896 0,2 0 128 15,-1 0 48-15,-1 3 0 0,0-2-816 0,0 4-256 16,0 1 160-16,-4 2-160 0,-1 6-240 15,-3 0-128-15,-4 7-16 0,-1-1-16 0,-3 5 400 0,-2-1 256 16,-1 5-48-16,-4-1 0 0,1 4 336 0,0 0 64 16,-2 3 16-16,0 0 0 0,0-1-384 0,-1 2-80 15,0 4-16-15,-3 2 0 0,1-1-144 0,-1 3 0 16,-1 3 0-16,1 0 0 0,1 4 0 0,-1 1 0 16,4 1 176-16,0 0-176 0,4-2 384 0,1 0-32 0,1 2 0 15,2-3 0-15,3 1-160 0,0 0-16 0,5-3-16 0,3 1 0 16,1-6-160-16,3-3 192 0,2-5-192 0,1-3 192 15,3-1-64-15,2-3-128 0,1-3 192 0,2-3-64 16,2-4-128-16,2 0 0 0,2 1 0 0,0-1 0 16,1 1-576-16,2-2 0 15,0-1 0-15,-1 2 0 0,1-5-128 0,2 2-32 16,0-4 0-16</inkml:trace>
  <inkml:trace contextRef="#ctx0" brushRef="#br0" timeOffset="49094.49">33184 11775 36863 0,'3'-4'3264'0,"-2"-2"-2608"15,0 3-528-15,-1 3-128 16,0-2-304-16,0 1-80 0,-1 1-32 0,1-5 0 16,-3 1-400-16,0 1-80 0,-4 5 0 0,-1 1-16 0,-5 1 2512 0,0 2 512 15,-3 3 112-15,-2-3 16 0,1 2-1216 0,0 0-224 0,1 2-48 16,0-4-16-16,1 2-288 0,1 0-64 0,2-1-16 16,1-1 0-16,2-3-368 0,0 4 0 0,3-5-160 0,-1 2 160 15,2-2 0-15,-1 2-128 0,1-3 128 0,0 2 0 16,1-1-336-16,2-2-16 0,-1 1 0 0,2 2 0 15,1-3 176-15,-1 2 48 0,2-2 0 0,0 0 0 16,0 0 128-16,1 0 224 0,0 0-48 0,1 0-16 16,-3 0 160-16,0 0 16 0,0 0 16 0,0 0 0 0,22 8-96 15,-15-6-32-15,2 2 0 0,1 1 0 0,0 0-224 0,2 1 0 16,3 3 0-16,0-3 0 0,-2 4 0 16,2-2 0-16,2 2 0 15,2 3 0-15,2-1 0 0,-1 4-160 0,0 0 160 0,-3 0-192 0,-2 3 192 0,-3-1-160 16,-4 0 160-16,-2 0-160 0,-5 1-176 0,-1-1-48 15,-3 0 0-15,0 3 0 0,-2-3 384 0,-1 2-144 16,-1 0 144-16,0 1 0 0,1-3 0 0,-3 0 256 16,-1-1-32-16,0-1 0 0,1-2 96 15,-4 1 0-15,0 1 16 0,-4-4 0 0,0 0-128 0,-1-2-16 16,-1 3-16-16,-1-4 0 0,0-1-176 0,-1-2-144 0,0 3 144 16,-1-6-208-1,1 2-448-15,1-5-96 0,-1 0-16 0</inkml:trace>
  <inkml:trace contextRef="#ctx0" brushRef="#br0" timeOffset="49473.15">33276 11386 36863 0,'3'0'3264'0,"1"0"-2608"0,1 0-528 0,0 0-128 0,0 0 928 0,0 3 160 0,3-3 16 0,4 0 16 16,1 4-608-16,1-1-128 0,-2 3-32 0,-2 3 0 15,-5 1-352-15,-3 2 128 0,-2 2-128 0,-2 1 0 16,-2 1 144-16,1-1-144 16,-2 1 192-16,0-3-192 15,0 2-304-15,0-2-160 0,0 0-48 0</inkml:trace>
  <inkml:trace contextRef="#ctx0" brushRef="#br0" timeOffset="50137.5">33302 10820 22111 0,'7'0'1968'0,"-1"0"-1584"0,-1 0-384 0,0 0 0 0,-1 0 2960 0,2 0 512 31,4 3 112-31,6 0 0 0,6 3-1472 0,4 1-288 0,3 5-64 0,-3 2-16 0,-2 5-1328 0,-3 5-272 16,-3 4-144-16,-2 4 160 0,-4 3-160 0,-1 3 0 16,-1 3-160-16,0-2 160 0,1-1-336 0,1 0 16 15,1 2 16-15,-1-4 0 16,3-2 304-16,0-5 0 16,0-1 0-16,-3-3 0 0,0-3 0 0,1 7 0 0,-1 1 0 15,2 6 0-15,-3 3 0 0,-4-1 192 0,0-1-16 16,-5 0-16-16,-4-2 96 0,-5-2 32 0,0-2 0 15,-3 1 0-15,-4 2-32 0,0 0 0 0,-1 1 0 16,1 3 0-16,1 1-64 0,-1 1 0 0,0 2-16 0,2 2 0 16,1-3 160-16,1-3 48 0,1 0 0 0,3-3 0 15,1-1 240-15,1-3 48 0,2-1 16 0,-2-1 0 16,-1-4-32-16,0 3 0 0,-1-4 0 0,-2 2 0 16,-4-1-448-16,-4-1-80 0,-2 3-128 0,-4-4 176 15,-3 5-176-15,-2-6-176 0,-4-2 48 0,-3 1 0 16,-2-2-352-1,-1-4-64-15,0 1-16 0,3-8 0 0,1-6-416 0,3-6-96 16,1-4-16-16</inkml:trace>
  <inkml:trace contextRef="#ctx0" brushRef="#br0" timeOffset="52586.28">29706 11090 35935 0,'-8'-4'3200'0,"3"-4"-2560"15,3 4-512-15,1 0-128 0,-2 0 320 0,1-2 32 16,-2-4 16-16,-3-7 0 0,-3-7-368 0,0-7 0 16,0-1 0-16,1-5 0 0,1 2-224 0,0 0-112 0,1-2-32 15,-2-2 0-15,0 1 176 0,-2-3 16 0,-2 3 16 0,-3-3 0 16,1 4 752-16,-1-2 160 0,-4-1 16 0,-2-2 16 15,-1 1-272-15,0 0-48 0,-2 0-16 16,2 0 0-16,-2 3-192 0,1 2-64 16,2 2 0-16,2-1 0 0,1 4-48 0,3-1-16 0,1 3 0 0,2 5 0 15,3-2 0-15,2 1 0 0,0 3 0 0,2 3 0 16,2 1-128-16,1 4 0 0,2-2 0 0,-2 4 0 16,1 2-192-16,-1 1 192 0,1 2-192 0,-1 0 192 15,1 5-128-15,-1-1 128 0,-1 2 0 0,2 1 0 16,-3 1-160-16,0 4 160 0,-1-1-208 0,0 2 80 31,0 1-336-31,1-1-64 0,0-3-16 0,2 4 0 0,2-5 336 0,1 2 64 0,1-1 16 0,2 1 0 16,-1-1 320-16,2-1 80 0,1 2 16 0,0-2 0 0,1 2-160 0,0 0-128 15,0 2 192-15,-1 0-192 0,-1 0 0 0,-2 2 0 16,0 3 0-16,-4 1 0 0,0 4 0 0,-3 0 0 16,-2 3-192-16,-3 1 192 0,-3 4-416 0,-3 0 16 15,-2 3 0-15,-1 2 0 0,-2 0 144 0,1-2 48 16,2-2 0-16,3-3 0 0,4-5 208 0,2-1-176 15,4-7 176-15,2 0-160 0,0-5 496 0,3-4 112 0,1 2 0 16,1-4 16-16,0-2 144 0,-1 2 32 0,3-5 0 16,-2 0 0-16,1-2-640 0,-2 0-128 0,0-3-32 0,1-1 0 31,-2-1-256-15,0-1-48-16,0-3-16 0,1-2 0 0,-1 1 128 0,2-3 32 0,2-4 0 0,1 1 0 0,2-3 320 0,2-3 240 0,1 1-48 0,2 0 0 15,2 1 16 1,1 1 0-16,0 2 0 0,1 1 0 0,3-1-208 0,1 2 0 0,1 1 0 15,2 1 0-15,1 6 0 0,0 1 0 0,-2 2 0 0,-1 6 0 16,-2 1 0-16,-2 3 0 0,-2 3 0 0,1 4 0 16,-1 1 176-16,1 5 32 0,1 6 16 0,2 0 0 0,2 5-32 15,0 1-16-15,2 1 0 0,1-1 0 0,-2-2-176 16,1 1 0-16,2 1 144 0,1 1-17888 16</inkml:trace>
  <inkml:trace contextRef="#ctx0" brushRef="#br0" timeOffset="139249.97">23966 14996 8287 0,'-12'3'736'15,"4"-2"-592"-15,0 1-144 0,3-2 0 0,3-2 3968 0,1 2 768 0,0-1 160 0,-3-2 32 16,-1-1-2704-16,-3 2-544 0,1-7-96 0,-3 2-32 16,3-2-2208-16,-1 2-448 15,2 1-96-15,1-1-16 0,0 4 1568 0,3-2 304 0,2 1 64 0,1 1 16 16,0 2 1104-16,3-1 208 0,1 2 64 0,1 0 0 0,0-3-1040 16,2 3-208-16,-1 3-32 0,2-3-16 0,-1 2-816 0,1 2 0 15,0 0 0-15,-1 2-144 16,0 0-288-16,-1 0-48 0,-2-2-16 0,0 2 0 0,0 3 496 15,-4 1 0-15,-1-4 0 0,-2 3 160 0,-4-2-32 0,-4-1-128 16,-3 0 192-16,-4 0-64 0,-3-4 48 0,-4-1 0 16,-10 0 0-16,-7-2 0 0,-6 0-176 0,-5-1 0 15,-4 0 0-15,7 1 0 0,7-2 0 0,-15 0-224 16,-23-2 32-16,-15 3 0 0,-4 2-128 0,0 0 0 16,4 2-16-16,2 3 0 0,3-2 688 0,3 1 144 15,4 0 16-15,7 1 16 0,4-4 64 0,6 1 16 0,9-2 0 16,8-2 0-16,6 1-608 0,8-2 0 0,5-1-192 0,3-2-18304 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3T15:13:24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20882 17390 27647 0,'-10'0'2448'0,"1"-6"-1952"0,2-5-496 0,3-2 0 0</inkml:trace>
  <inkml:trace contextRef="#ctx0" brushRef="#br0" timeOffset="1436.05">20612 17320 43311 0,'-5'18'1920'0,"0"-8"384"0,1-4-1840 0,2-2-464 15,1-4 0-15,1-3 0 16,0-1-352 0,0-3-160-16,0-5-48 0,0-7 0 0,2 0 368 0,1-2 192 0,-1 1-192 0,2 4 192 0,0 1-4784 15,-2 1-848 1,1 6-192-16,-1 1 0 0,2 4 7424 0,-3-2 1488 0,1 4 304 0,0-2 64 0,-1 3-1328 0,-1 3-256 0,1-3-48 0,0 3 16 16,1 3-1024-1,0 3-208-15,1-3-32 0,-2 2 0 0,1 0-112 0,1-1-16 16,-2-4 0-16,1 1 32 0,1-2-96 0,-1 0 0 15,1-2-16-15,-1 0 16 0,3-2-112 0,-1 0-16 16,1 1-16-16,1-4 16 0,0-1-16 0,-1 2 0 0,1-2 0 16,1 0 16-16,-1 2-112 0,-1-2-16 0,0 2-128 0,-2-1 208 15,1 1 0-15,-1 4 0 16,-2-2 0-16,0 2 32 0,-1 0-32 0,1 2 0 16,-1-2 0-16,2 3 32 0,-1-2-112 0,0 1-128 15,3 1 176-15,1 1-48 0,1-1 0 0,0 0 0 16,3 1 0-16,1-2 0 0,2 2-128 0,2-2 0 0,2-2 128 15,2 0-128-15,1 0 240 0,1 0-32 0,1-2 0 16,-2-1 0-16,1 0 112 0,0-1 0 0,-3 0 16 0,-1-1 0 16,0 1-336-16,-1 1-128 0,-1 0 0 0,-1 3 0 15,-1-2 128-15,0 1 0 0,0 1 0 0,3 0-128 16,0 0 128-16,3-3 128 0,5 3-128 0,5-1 176 16,2-2-16-16,3 1 0 0,3 1 0 0,5 1 0 15,6-3 0-15,0 3 0 0,1 0 0 0,0 3 0 16,-1-2-160-16,-3 1 0 0,-2 1 0 0,-5 1 0 0,-1 2-128 15,-4-3-64-15,-3 4-16 0,-1-5 0 0,-1-1 208 0,-2-1 192 16,1 0-48-16,-2 0 0 0,1-1 128 16,2-1 32-16,0 2 0 0,3-4 0 15,3 1-128-15,2 0-32 0,1 0 0 0,1 0 0 0,3 0-144 16,0 2 192-16,2 1-192 0,3 1 192 0,1 2-192 0,1 0 0 16,0 1-160-16,-2 1 160 0,-1 1-272 0,-2 0 32 15,-1 2 16-15,-2-2 0 0,-3 3 96 0,-3-2 128 16,0 2-208-16,-3-3 80 0,0 0 128 0,0-2 0 15,2-2 0-15,-1-1-128 0,1-1 384 0,0-1 64 16,2 1 32-16,1-5 0 0,5 2-208 0,1-1-144 16,2-1 192-16,4 1-192 0,1-2 0 0,3 5 0 0,1-2 0 15,1 3-192-15,-2 0 192 0,0 3-192 16,-2-2 192-16,-3 3-192 0,-4 1 192 0,-1-2 0 16,-3 0 0-16,-2 1 0 0,-3-2 0 0,3-2 0 0,-1 4 0 0,-1-4 0 15,1 2-160-15,1-1 160 0,0 2-160 0,-1-2 160 16,1 4-144-16,4-1 144 0,2-2-128 0,2-2 128 15,5 0 0-15,1 0 0 0,4 0 0 0,1 0-128 16,2 0 128-16,0 0 0 0,0 4 0 16,-2-4 0-16,1 2-144 0,0 2-48 0,-3-1-16 0,1 0 0 0,1 1 208 15,-3 2 0-15,0 0 0 16,-5 3-144-16,-3 1 144 0,-2 0 128 0,-2 2-128 0,-2 1 176 0,-1-4-176 0,-1 1 0 16,1-1-160-16,-3-3 160 15,-1 2 0-15,2-2 0 0,-1 0 0 0,2-2 0 0,0 1 0 0,2-2 0 16,2-3 160-16,1 0-160 0,3 0 0 0,3 0-192 15,3-3 0-15,1 3 16 0,5 0-128 0,0 0-16 16,1 1-16-16,-4 3 0 0,-4 4 128 0,-3 1 16 16,-3 1 16-16,-2 0 0 15,-4 2 176-15,-3 0 0 0,-2 1 0 0,-4 0 0 0,-1 2 288 0,-2-5-16 16,-1 3 0-16,-5-4 0 16,0-2-80-16,0 0-32 0,-3-1 0 0,0 0 0 0,-1-3-160 0,-1-1 0 0,1 0 144 15,-1 0-144-15,-1-2 0 0,0 0 0 0,-1 0 0 16,-1 0 0-16,0-2 0 0,-1 2 144 0,-1 0-144 0,-3-2 0 15,0 2 0-15,-1 0 0 16,-1 0 0-16,-2 2 0 0,1-2 160 0,-2 0-160 0,2 2 128 16,-2-2-128-16,0 1 208 0,-1 2-32 15,1-3-16-15,1 2 0 0,-1-2-160 0,0 1 160 0,1-1-160 0,2 0 160 16,0-1-160-16,1 1 0 0,0-2 0 0,1-1 0 16,0 2 0-16,-1-3 0 0,0 2 0 0,0-1 0 0,0 2 0 15,0-1 0-15,-3-2 128 0,1 1-128 16,-1 1 160-16,-2 1 0 0,3-2 0 0,-2 1 0 15,0 1-160-15,-1-3 160 0,2-1-160 0,-1 1 160 0,0-2-160 16,1-3 0-16,2 2 144 0,0-5-144 0,1-1 304 0,-1 0-16 16,2-3 0-16,-1-3 0 15,1 0-160-15,0-3-128 0,1 0 144 0,1 0-144 0,1-3 176 0,-2 0-176 16,-1 3 192 0,2-2-192-16,-4 6 192 0,1-4-64 0,-1 3 0 0,0-1-128 0,-2 3 0 0,0 1 0 0,-1 0 0 15,-1 0 0 1,-1 0 0-16,-1 3 0 0,1-2 0 0,0 2 0 15,0 3 0-15,-1-2 0 0,1 2 0 0,0 1 0 16,1 2 0-16,0-2 0 0,0 0 0 0,0 2 0 0,1-2 0 0,-1 2 0 16,1 1 0-16,-1-3 0 0,2 2-224 0,-2 0 0 15,0 1 0-15,1 0 0 0,-1 0 224 0,1 0-144 16,-1 2 144-16,0-2-128 0,0 3 128 0,0 2-160 0,0-1 160 0,0 2-160 16,0 0-64-16,0 2-16 15,0-2 0-15,-2 4 0 0,0-1-80 0,0 4-32 0,2-7 0 0,0 0 0 16,-10 24 32-16,5-14 16 0,1 4 0 15,-1 3 0-15,0 1 64 0,1 3 16 0,-1 1 0 0,0 0 0 16,0 3-16-16,-2-3 0 0,3 2 0 0,-3-3 0 0,2-2-16 0,-1 0-16 16,3-4 0-16,-1-2 0 31,0-3-240-31,2-1-32 0,-1-2-16 0,1-2 0 16,-1 1-464-16,1 1-80 0,-2-4-32 0,-3 5-18192 0</inkml:trace>
  <inkml:trace contextRef="#ctx0" brushRef="#br0" timeOffset="1967.99">20409 17114 31327 0,'0'0'2784'0,"0"-3"-2224"0,0-2-560 0,3-3-13824 15</inkml:trace>
  <inkml:trace contextRef="#ctx0" brushRef="#br0" timeOffset="2651.98">20606 16934 40543 0,'2'18'1792'0,"-3"-7"384"0,-1 2-1744 0,-1-5-432 16,1 0 0-16,0-3 0 0,0-1 192 0,-2 4-64 15,-3 6 0-15,1 1 0 16,-2 1-560-16,2-4-112 0,1-1-32 0,0-2 0 15,1-3 576-15,0-2 256 0,0-2-32 16,-1-1 0-16,1-2 32 0,0 1 16 0,1 0 0 0,-1-3 0 0,2 3-96 0,-1-3-32 0,1-1 0 0,-1 2 0 16,1-1 160-16,-2 0 16 0,1-1 16 0,-1-1 0 15,1-2 16-15,-1 0 0 16,1-1 0-16,-1 0 0 0,1-4-176 0,1 2-48 16,0 0 0-16,0-2 0 0,2-1 0 0,0 4-128 15,-1-4 192-15,1-2-64 0,1 5 128 0,-2-2 0 0,1 0 16 16,-1 2 0-16,0 0-16 0,-2 0 0 0,1 0 0 15,-2 2 0-15,-1-2 0 0,0 0 0 0,1 1 0 0,-1-1 0 16,0 4-96-16,2 0-32 0,-1 0 0 0,2 2 0 16,0 1-128-16,0 3-176 15,1-2 48-15,-1 4 0 0,2 1 128 0,0-2 0 0,0 4 0 0,2 1-128 0,-1 2 128 0,1 4-192 16,3 0 192-16,0 2-192 16,1 5 192-16,1-1 0 0,-1 1 0 0,1 0 0 0,1 3 0 0,-1 0 128 15,2 4-128-15,-1 2 176 0,-2 1-176 0,1-1 0 16,-2-2 0-16,-2 1 128 0,0-3-128 0,-2 0 0 15,-1-5 0-15,1 3 0 0,-1-3 0 0,0-3 0 16,2 0 0-16,-2-4 0 0,1 2 0 0,-1-3 0 16,2 0 0-16,-1-2 0 0,1-3 0 0,-1-3 0 15,-1-3-192-15,0 0 192 16,0 0 0-16,0-3 240 0,1-1-16 0,0-2 0 16,1 0-96-16,0-4 0 0,2-2-128 0,0-3 192 15,0-1-192-15,0-4 0 0,1-2 0 0,0-3 0 0,-1-2 0 16,0 0-128-16,0 2 128 0,-1-4 0 0,1 5 0 15,-2-5 0-15,2 5 0 0,-2 0 0 0,2 2 0 0,-3 1 0 16,0 5-160-16,1 0 160 0,-1 1 0 0,-2 4 0 16,1 0 192-16,-2 3-64 0,1 2-128 0,-1 2 128 15,1 2-128-15,-1-1 128 0,0 3-128 0,1 0 0 0,-2 0 0 16,2 0 0-16,0-1 0 0,-1 1-160 0,1 0 160 0,0 0-208 16,1-2 208-16,-1 2 0 15,-1 0 0-15,2 2-144 0,-1 2 144 0,0 2-192 0,0 6 192 0,1 4-192 0,1 7 64 16,-1 5 0-16,1 10 0 0,0 6 0 0,1 1-48 15,-2 6 0 1,-2 2 0-16,2-3 0 0,2-2 176 0,-1-6 0 0,0-1 0 0,0-4 0 16,3-7 0-16,-1-7 0 15,-1-9 160-15,1-6-160 16,-2-6-384-16,-1-10-192 0,0-10-16 0,-5-11-16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28:21.8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3585 5578 42383 0,'0'0'3776'0,"0"0"-3024"0,0 0-608 0,0 0-144 0,1 0 128 0,-1-2 0 0,0 2 0 0,-1 0 0 16,-2-4-128-16,-4-1 0 0,-5-1 0 0,-7-4 0 31,-7-2-512-31,-9-2 0 0,-9-7 16 0,-11 1 0 0,-10 0-1648 15,-13 3-336-15,-12 3-64 0,-9 6-16 0,-1 2-1328 16,-7 4-272-16,-3 9-48 0,-2-1-16 0,-2 1 4032 0,3 3 784 0,1 1 176 0,5 2 16 16,6 0 2352-16,3-4 448 0,4 1 112 0,1 0 16 15,7-2-1344-15,1 2-272 0,4-4-48 0,1 0-16 0,3-4-1392 16,0 0-288-16,0 1-48 0,5-3-16 0,2 0-288 16,5 0 0-16,5-3 0 0,3 1 0 0,3 0 176 15,2 0-176-15,3-2 160 0,2 4-160 16,7 0 0-16,4 2 0 0,7 2 0 0,2 3 0 15,7-4 0-15,2 4 0 0,3 0 0 0,4 4 0 0,0 0 0 0,3 7 0 16,1 1 0-16,1 6 0 16,3 5 0-16,0 7 0 0,1 7-128 0,1 3 128 15,-1-6 0-15,2 0 0 0,3 1 0 0,0-4 0 0,0-4 0 0,3 2-128 16,0 4 128-16,0 5 0 0,-1 2 0 0,-3 1 0 0,-3 8-128 16,-3-8 128-16,-5-1 0 0,0-5 0 0,-2-5 0 0,-1-2 0 15,1-6 0-15,-3 2 0 16,0 2 0-16,0 0 0 0,1-1 0 0,-1 3 0 0,4-1 0 0,-2 5 0 15,2-2 0-15,1-1 0 16,1-5 0-16,-2-3 0 0,1 4 0 0,-2-3 0 0,2-1 0 16,1-2 0-16,1 1 0 0,1-5 0 0,2 2 0 0,0-1 0 15,2-3 0-15,2 2 0 0,1-3 0 0,1-3 0 16,2 3 0-16,3-3 0 16,2 0 0-16,5 0 0 0,4 2 0 0,6-4 144 0,8 3-144 0,8-6 192 0,5 1-192 15,8-6 0 1,9-3 0-16,9 0 0 0,7 1 0 0,8-3 0 0,1 1 0 0,5 2 0 0,4-1-128 0,10 3 128 15,8 1 0-15,4 2 0 0,0-3 0 0,1 0 0 32,1 7 0-32,3-4 0 0,3 0 0 0,11 2 0 0,11 7 0 0,4-5 0 15,4 0 0-15,1-4 0 16,4 6 0-16,10-2 0 0,10 3-128 0,-1-5 128 0,-7-3 0 16,11-1 0-16,15-1-256 0,6-4 0 0,6 2 16 0,2-3 0 15,0-2-384 1,5-1-80-16,7 0 0 0,0-3-16 15,-8 2 32-15,11-4 16 0,14-2 0 0,1-1 0 0,1-1 224 0,-7 1 32 16,-11 2 16-16,3 0 0 0,4 1 144 0,1 1 48 0,2 3 0 16,-6-1 0-16,-10-1 208 0,1 4 0 0,10 1 192 0,7 0-192 15,7 3 848-15,3 0 64 0,-5 1 16 0,0-1 0 16,4 1-160-16,5-2-16 0,4 1-16 0,3-2 0 16,-6-2-480-16,2-2-112 0,0 0-16 0,-2 0 0 15,-1 2-128-15,-7-1 0 0,0 2 0 0,-6 0 0 16,-5 2 0-16,1 2 0 0,1-3 0 0,-4 4 0 15,-4 1 0-15,-2 0 0 0,-8 0-144 0,6 4 144 0,3 0 0 16,-4-1 0-16,-5 2 0 0,-4 0 0 0,-2-1 0 16,-10-3 0-16,-6 2 0 0,9 0 144 0,6 1 32 0,0-4 0 15,0 0 0-15,-8-2 0 0,-8-4 16 0,-1 0 16 16,5-3 0-16,-11 0 0 0,-17-1-16 0,8-5-16 16,3-1 0-16,1-2 0 0,2 0 16 0,-3-2 16 15,-3 3 0-15,-3 0 0 0,-1 2-208 0,-5 0 144 16,-7 4-144-16,4-1 128 0,1 1-128 0,-2-2 0 15,-7 1 0-15,0 2 0 0,3 4 0 0,0 0-176 0,-4 0 48 16,-3 0 0-16,-6 0-96 0,4 0-16 0,2 4 0 0,-3-3 0 16,1-2 32-16,-2-2 0 0,2 2 0 0,-4-4 0 15,-4-1 32-15,-5-5 16 0,-3-2 0 0,-8 1 0 16,-9-3 160-16,-3-2-192 0,0-2 192 16,-4-3-192-16,-3 0 192 0,1-3 256 15,2-1-64-15,-7 3-16 0,0 0 16 0,-4 4 16 0,-3-4 0 0,-6 5 0 16,-8 2-208-16,2 1 144 0,0 4-144 0,-5-4 128 15,-2 5-128-15,-4-2 0 0,-4 2 0 0,-2-3 0 16,-3 1 192-16,-4 2-64 0,-2 0 0 16,-2-1 0-16,-2 0 64 0,0 0 0 0,-3 0 0 0,-2 2 0 15,-6-1 0-15,0 1 16 0,3 2 0 0,-3-2 0 16,-4 3-64-16,-3 0-16 0,-2 2 0 16,-4-2 0-16,-2 0-128 0,-5 2 0 0,-2-2 0 0,-4 2 0 0,-3 4 0 0,-2-2 0 15,-3 2 0-15,-3 0 0 0,-2 0 288 0,-5 2-32 16,1 0 0-16,-1 0 0 0,-1 1-128 0,-1-2-128 15,2 1 192-15,-1-2-192 0,0-3 208 0,1 0-64 16,-1-1-16-16,4-4 0 0,-2-2 128 0,-1-3 0 16,1-3 16-16,3-6 0 0,-2-6-112 0,3-3-32 15,-1-8 0-15,3-4 0 0,1-3-128 0,0-4 192 16,0-4-192-16,1 0 192 0,0-5-192 0,2-2 0 0,0-2 0 0,-1 0-176 16,0 2 176-16,-1 5 0 0,-1 2 0 0,-3 1 0 15,-1 5 0-15,-1 3 0 0,-2 6 0 0,-4-1 0 16,0 3 0-16,-3 3 0 15,-1-1 0-15,-2 3-128 0,0 3 128 0,-1 2 0 16,-1 1 0-16,-1 4 0 0,2 2 0 0,1 5 0 16,0 2 0-16,0 0-128 0,0 1 128 0,-2 2 0 0,1 1 0 0,-2 3 0 15,-2 3 0-15,-2 0 0 16,-3 6 0-16,-5-1 0 0,-2 3 0 0,-8 6 0 0,-3 1 0 0,-7 2 0 16,0-2 0-16,-6 7-160 0,-7-2 160 0,-7 4-160 15,-1 2 160-15,-3-5 0 0,0 2 0 0,-5 1 0 0,-3-5 0 16,-3-2 0-16,-2 0 0 0,0-4 128 15,0 0-128-15,-4-1 0 0,-2-5 0 0,-3-2 0 0,-3-1 0 0,-5-2 0 16,-4-5 0-16,-5 0-128 0,2-7 128 0,-5 1 144 16,-4 0-16-16,-3-2-128 0,-2 2 0 0,0-1 0 15,-1 0 0-15,-9-2 0 0,-10 1 0 0,-7-1 0 16,-6 2 0 0,-8 2 0-16,-3 1 0 0,2 2 0 0,3 6 0 0,-11-1 0 0,-9 6 0 0,-8-1 0 15,-4 2-192-15,0 2 48 0,13 0 144 0,-5-2 0 16,-6 0 0-16,-6-2 0 15,1 2 0-15,-6-2 0 0,-3-4 0 0,0 1 0 0,8-4 0 0,-3 1 0 0,-6 0 0 16,0-1 0 0,8 2-544-16,-12-5-80 0,-12 2-16 15,-4 0 0-15,1 0 640 0,-1 0 0 0,0 2 0 0,0 1 0 0,11 3-432 0,-3 0 48 16,-2 4 0-16,3 2 0 0,11 3 384 16,-2 3 0-16,0 2 0 0,-1 1 0 0,1 1 0 0,-2 0 0 0,1 2 0 0,1 2 0 15,-2-4 0-15,-2-1-128 0,-4 1 128 16,2-3 0-16,2-1 0 0,6-1 0 15,4 0 0-15,7-1 0 0,5-4 0 0,8 0 0 0,8 2 0 16,5-3 0-16,5 2 0 0,3-4 0 16,4-2 0-16,-3 1 0 0,-2 5 0 0,1-5 0 0,3 2-176 0,-4-3 176 15,-1 0 0-15,1 3 0 0,-2 2 0 0,7-2 0 0,10 0 0 0,-6 2 0 16,-3 2 0-16,-2 2 0 0,6-1 0 0,0 1 0 16,3 0 0-16,-1 2 160 0,-2 0-160 0,5-2 0 15,8-3 0 1,-3 0 0-16,-2 2 0 0,4-1 0 15,5-6 0-15,2 0 0 0,-1 4 0 0,6-5 0 16,7-1 0-16,-6 0 0 0,-6 3 0 0,0-3 0 0,4-4 0 0,2-1 0 0,5 4 0 0,2-5 0 0,-2-4 0 16,2 1 0-1,7-1-208-15,1 0-80 0,5-1-16 0,1 0 0 16,0-6-16-16,1 3-16 0,2 4 0 0,-2-2 0 0,1 0 336 0,0-4 0 0,-1 3 0 0,2 0 0 31,-1-2 0-31,2 1 0 0,8 2 0 0,1-4 0 16,-3 3 160-16,1-1-160 0,1 0 192 0,5 2-192 15,5 2 128-15,-5-3-128 0,-2 1 0 0,3-3 0 16,1 2 0-16,9 0 0 0,5 0 0 0,-4-2 0 16,-2-1 0-16,-3-3 0 0,-2 3 0 0,-1-4 0 15,3 2 0-15,-1-1 0 0,1 3 0 0,-3 1 0 0,-1 4 0 16,-3-1 0-16,-1 1 0 0,-1-1 0 0,-2 6 0 0,-1 0 160 16,-3 4-32-16,2-1 0 0,0 2-128 0,3 1 0 15,2-3-192-15,0 6 192 0,-1-3-128 0,5 0 128 16,3-3 0-16,2 0 0 0,4-1 0 0,-1 2 0 15,3-2 192-15,0 1-64 0,1 0-128 0,1-2 0 16,1 3-192-16,1-1 192 0,-4 3 0 0,0 0 0 16,-2 3 0-16,-3 0 192 0,1 4-192 0,1-4-176 15,5 3 48-15,-2 4-12080 16,-4 2-2400-16</inkml:trace>
  <inkml:trace contextRef="#ctx0" brushRef="#br0" timeOffset="960.11">11525 5921 23951 0,'-2'-14'2128'0,"0"5"-1696"0,1 0-432 0,-1 5 0 15,1 1 1792-15,1 1 288 0,0 1 48 0,-2-4 16 16,-1 0-1248-16,-2-1-240 0,-2-1-48 0,-4 2-16 15,-4 4-592-15,-2 1 0 0,-4 1-144 0,-4 4 144 32,-4 5-848-32,-4 0-48 0,-7 3-16 0,-3 3 0 15,-4 0 160-15,-3 5 48 0,-2-2 0 0,2 0 0 0,9-5 704 0,3 0 0 16,3 5 0-16,2-3 0 0,5 6 448 0,4 1 96 16,7-1 16-16,4 3 0 0,7 1 336 0,5 2 64 0,3 3 0 15,5 1 16-15,4-1-512 0,2 1-96 0,3-3-32 0,3-3 0 16,3-2-336-16,3-1-160 15,6-4 16-15,2-1 0 0,6-2-1264 0,0-6-240 0,4-4-48 0,-1-6-16 16,1-3-256-16,-5-4-48 0,-2-2-16 0,-3-4 0 16,-2-2 1360-16,-1-5 272 0,-3-5 48 0,-2-1 16 0,-4-1 528 0,-3-5 96 15,-2-5 32 1,-5-1 0-16,-1 2 400 0,-4-1 96 0,-2-2 16 16,-3-5 0-16,-3-3 432 0,-4-4 80 0,-2 0 32 0,-2 2 0 0,-1 3-160 0,-20-33 1120 15,13 51-1168 1,-1 6-688-16,-4 6-144 0,-4 7-16 0,-6 2-16 31,-2 9-624-31,-6 3-128 0</inkml:trace>
  <inkml:trace contextRef="#ctx0" brushRef="#br0" timeOffset="2173.32">23750 5793 33167 0,'-13'-6'2944'0,"0"4"-2352"0,6 2-464 0,3 0-128 0,1 2 384 0,-4-2 48 0,-6 0 16 0,-9-4 0 31,-9 2-1520-31,-1-1-288 0,-2 2-64 0,4-4-16 15,3 4 544-15,3-4 96 0,4 4 32 0,0 1 0 16,1-3 176-16,2 6 32 0,0-2 16 0,-1 2 0 0,0 3 288 0,-1 1 64 16,1 4 16-16,-1 2 0 0,1 3 320 0,-1 0 64 0,2 2 16 0,1 2 0 15,2 0 144-15,2 3 16 0,2 1 16 0,4 3 0 0,3-1-400 0,3 5 0 16,5-1 0-16,4 1 0 16,4-2-736-16,6 0-32 0,3-2 0 0,3-2 0 15,0-3-912-15,1-5-192 0,2 1-48 0,-2-5 0 16,-1-3 32-1,-2-5 0-15,1-1 0 0,-4-8 0 0,1 2 1568 0,-3-7 320 0,1-1 0 0,-2-2 128 0,-1-2 2560 0,0-2 496 0,0-3 96 16,0 1 32-16,-1-1-224 16,-1-1-32-16,1-1-16 0,-3-1 0 0,0-1-1472 0,0-2-288 15,-1-6-64-15,-3-1-16 0,0-3-560 0,-3 3-128 0,-4-5 0 16,-4 1-16-16,-4-2-176 0,-5 1-48 0,-6-2 0 0,-4 6 0 31,-6 3-272-31,-5 6 0 0,-2 4 0 0,-16-2-17808 0</inkml:trace>
  <inkml:trace contextRef="#ctx0" brushRef="#br0" timeOffset="23613.81">27234 5952 17503 0,'1'-4'1552'0,"0"1"-1232"0,1 0-320 0,-1 3 0 0,1-3 3072 0,1 3 544 16,3-2 112-16,0 0 32 0,4 2-1712 0,2-2-352 15,4 2-64-15,2 2-16 0,-2 5-656 0,-1 0-128 16,-2 5-16-16,0 3-16 0,-2 3-640 0,-3 3-160 0,-1-2 0 16,-1 4 0-16,-1 1 0 0,-3 2 0 0,-1 3 0 0,-1-1 0 15,-1 3 0-15,-1 0 0 16,-2 1 0-16,0-1 0 0,-1 1 0 0,0-2 160 16,0 1-160-16,2-5 160 0,-2 2 176 0,1-3 48 0,0 0 0 15,2-2 0-15,-1-2-192 0,1 2-48 0,-1-5 0 0,1 1 0 16,1-2 48-16,0-2 0 0,1 1 0 0,-2-4 0 15,2 1 0-15,-1-1 16 0,1-2 0 16,0-4 0-16,0 0-48 0,0 0-16 0,1-2 0 16,1-4 0-16,0 0-16 0,0-6 0 0,3 0 0 0,2-4 0 15,0-5 0-15,3-1 0 0,0-4 0 16,1-5 0-16,3-3-128 0,0-7 0 0,1 0 0 0,0-5 0 16,2-2 0-16,-1-5 0 0,-1 2 144 0,0 5-144 15,-1-2 0-15,-1-2 0 0,2 3 0 0,-2 3-192 16,-1 6 192-16,0 1 0 0,1 3 0 0,-1 2 0 15,0 3 0-15,1 5 0 0,0 2 0 0,0 1 0 16,-1 5 0-16,-1 0 0 0,2 1 0 0,-4 6 0 0,0-1-320 0,-3 2 32 16,0 4 0-16,-2-2-12768 15,0 4-2544-15</inkml:trace>
  <inkml:trace contextRef="#ctx0" brushRef="#br0" timeOffset="23861.97">27370 6323 43311 0,'-3'-4'1920'0,"2"1"384"0,2 2-1840 0,1-1-464 0,1 0 0 0,1 0 0 31,0 2-832-31,3-4-272 0,4-2-48 0,4 0-16 0,4-3 1168 0,0 2 176 0,0-2 64 0,-2 3 16 16,1 0-928-16,-4 2-176 0</inkml:trace>
  <inkml:trace contextRef="#ctx0" brushRef="#br0" timeOffset="24409.89">28270 6163 28559 0,'3'-2'1264'0,"-2"-2"272"0,0 4-1232 0,0-3-304 0,0 3 0 0,1-2 0 0,-1 2 176 0,1-1-32 0,1 1 0 0,-1-5 0 15,1 1 1280-15,-2 0 256 16,-2 2 48-16,-2 1 16 0,0-2-1040 0,-2 3-192 0,-1 0-64 0,-2 0 0 0,-2 3-112 0,-2 3-16 31,-1-3-16-31,-1 4 0 0,-1 0-304 0,-3 4 0 0,0-1 0 0,-1 2 0 0,0 0 128 0,-1-1-128 16,1 1 0-16,2-2 0 0,2 0 256 0,3-1-48 31,3-2-16-31,2 2 0 0,2-6-192 0,2 1 0 0,3-1 128 0,3-1-128 0,0 2 0 0,2-4 0 31,3 3 0-31,0 0 0 0,5-2 0 0,-1 2 0 0,3 0-128 16,1 0 128-16,3-1 0 0,-2-1-128 0,2 2 128 16,-2 1 0-16,-2 2-128 0,1-2 128 0,0 4 0 0,-1-2 0 15,-1 1-336-15,-1 2 32 0,-1-2 16 0,-1 1 0 16,-1 0 288-16,-2 0-128 0,0 2 128 0,-2-4 0 15,-1 4 0-15,-1-1 0 0,0-2 0 0,-2 2 0 16,0 1 0-16,-2 0 0 0,-3 0 0 0,1 1 0 16,-3-1 0-16,-3 2 0 0,-2 1 0 0,-2 0 0 15,0-1 0-15,-6 2 0 0,-1 2 0 0,-5 3 0 16,-2-1 192-16,-4 5-64 0,-2 1-128 0,-4 1 192 16,-1 1-192-16,-4 6-208 0,-1 3 32 0,-1 3-16528 15</inkml:trace>
  <inkml:trace contextRef="#ctx0" brushRef="#br0" timeOffset="42793.39">24306 9003 26719 0,'-5'-1'2368'0,"-1"-2"-1888"0,1 0-480 0,2 3 0 0,2 0 1328 0,-2-2 160 15,-3 0 48-15,-5-4 0 0,-4 0-1264 0,-1 0-272 16,-2 2 0-16,-2-2 0 0,3 3 0 0,-3 0 0 16,-1 0-128-16,-2 1 128 0,-3 2 0 0,-1 2 0 15,-1 1 0-15,-3-2 0 0,0 4 0 0,-1 1 0 16,1-2 0-16,-1 2 0 0,1-2 1152 0,2-2 128 15,2 2 48-15,4-4 0 0,2 2-272 0,3-2-48 16,2-2-16-16,4-1 0 0,3 2-688 0,3-1-144 0,2-1-32 16,4 2 0-16,3-3-128 0,2 3-272 15,5 0 64-15,2 1 16 16,4 0-896-16,1 0-160 0,5 1-32 0,-1-1-16 16,0 1-112-16,2 1 0 0,2 0-16 0,2-2 0 15,-1 0 176-15,1 1 32 0,0-1 16 0,1 0 0 0,-4 0 944 0,1 0 256 0,1-1 0 16,-3 1 0-16,1-4 1504 0,-2 2 384 0,1-2 80 0,-4 2 16 15,0-5-496-15,-3 4-80 0,-2-3-32 0,-3-1 0 16,-3 4-752-16,-3-4-160 0,-1 5-16 0,-5-2-16 16,-4 4-240-16,-3 0-64 0,-4 0 0 0,-2 4 0 15,1-2-128-15,-6 2 160 0,-5 2-160 0,-7 4 160 16,-4 3-160-16,-3-1 0 0,-2 0 0 0,0-1 0 16,2 1 0-16,-5 0 0 0,-5-1 0 0,-4 0 0 15,-1-1-320-15,-3-2-80 16,0 0-32-16,-4-4 0 0</inkml:trace>
  <inkml:trace contextRef="#ctx0" brushRef="#br0" timeOffset="44142.66">12029 9094 14735 0,'-1'-3'1312'15,"0"1"-1056"-15,1 1-256 0,0 1 0 0,0 0 1376 0,0 0 224 0,1-4 32 0,-1 1 16 0,1-3-1024 0,-1 3-208 16,0-4-32-16,0 1-16 0,1 2-224 0,-2-1-144 15,-3 2 192-15,0-1-192 0,-3 2 480 0,-1 2-16 16,-5 0 0-16,-2 0 0 16,-2 2 64-16,-4 2 16 0,-4 2 0 0,-4-2 0 0,-2 2 208 0,-5 3 32 15,-4-3 16-15,-2 4 0 0,-2-4 112 0,-2 0 32 16,-2 0 0-16,0-2 0 0,1-2 128 0,2-2 16 16,3 2 16-16,0-4 0 0,-1 0-48 0,-2-2-16 15,-1-2 0-15,1 0 0 0,-1-4-576 0,-1 1-112 0,1 3-32 16,2-4 0-16,2 4-320 0,2-3 0 0,4 3 0 0,2 1 0 15,1 3-240-15,3 2-64 0,2 1-16 0,4 1 0 16,4 5-656 0,3-4-144-16,3 3-32 0,4 1 0 15,3-4-640-15,3 4-128 0,3-1-16 0,3 0-12016 0</inkml:trace>
  <inkml:trace contextRef="#ctx0" brushRef="#br0" timeOffset="54571.9">24218 9053 23951 0,'1'-4'2128'0,"0"-1"-1696"0,1 4-432 0,0-1 0 0,-1 2 848 0,2-4 96 15,0-1 16-15,2-2 0 16,2-6-1456-16,-2 0-272 0,-2-2-64 0,-3 1-16 15,-1 5-1280-15,-5 0-256 0,-4 2-48 0,-2 4-16 16,-2-2-128-16,-3 3-32 0,-3 0 0 0,-1 2 0 0,-4 2 4032 0,0 0 816 16,-2 0 144-16,0 2 48 0,-1 0 624 0,-2 1 128 0,-1-2 16 15,-1 1 16-15,-2 1-1248 0,1-4-256 16,0 4-48-16,-1-5-16 16,1 0-1248-16,1-2-240 0,1-2-160 0,4-2 192 0,2 0-192 0,3-1 0 15,2-1 0-15,1 2-176 16,3-1-464-16,3 6-80 0,1-3-32 0,3 4 0 15,1 4-624-15,2 0-128 0,3 2-32 0,3 0 0 0,3 4 528 16,2 2 112-16,4 1 0 0,4 0 16 16,3 2-576-16,5-1-112 0,4-2-32 0,3 1 0 15,1-5 704-15,1 0 128 0,0-3 16 0,0-2 16 0,-1-1 560 0,-2-4 176 16,0 0 0-16,-2-4 0 0,-3-1 848 0,-1 0 288 0,-1-4 48 0,-2 0 16 0,0-4 1312 16,-4 1 272-16,0-2 48 0,-3 1 16 15,-1 1-1840-15,-4 0-368 0,-1 4-80 0,-2 1-16 16,-2 6-544-16,-2-1 0 0,-2 2 0 0,-2 2-8688 15,-1 0-1616-15</inkml:trace>
  <inkml:trace contextRef="#ctx0" brushRef="#br0" timeOffset="55645.82">11551 9226 43311 0,'-9'0'3840'0,"3"0"-3072"0,3 0-608 0,2 0-160 31,1-2-480-31,-2 2-128 0,-5-4-32 0,-2-1 0 0,-5-1 432 0,-2-2 80 0,0-4 128 0,-2-3-208 16,2 2-928-16,-1-2-176 0,0 1-32 0,-2 2-16 15,-1-1-2160-15,-3 6-416 0,-2 2-96 0,-6 4 0 16,-1 2 1376-16,-5 4 288 0,-6 2 48 15,-4 6 16-15,-3 2 3136 0,-2 1 624 0,2 0 128 0,-2 2 16 0,0 0 864 0,1-1 160 16,2 0 48-16,3 2 0 0,3-1-624 0,4 1-112 16,5-3-16-16,3-6-16 0,4-4-1152 15,3-4-240-15,4-2-32 0,4 0-16 16,5-4-1040-16,4-3-224 0,4 0-32 0,6-3-16 16,5-2-1728-16,5 2-352 0,5-1-64 0,3 0-16 15,5 2 768-15,1 0 160 0,6 2 32 0,0 1 0 0,4 2 1664 0,1 1 384 16,2 1 0-16,1 1 0 0,3-2 768 0,2 0 176 0,1 0 16 0,1-4 16 15,3 0-336-15,1 1-80 0,-3-2-16 0,-2-2 0 16,-2 1-304-16,-4 2-64 0,-3-3-16 0,3-3 0 16,1-3 128-16,-3 1 32 0,-5 3 0 0,-2 0 0 15,1-1 592-15,1 0 128 0,0-1 32 0,1 2 0 16,-2-1 80-16,-2 1 0 0,-2 2 16 0,-5-2 0 0,-1 2-704 16</inkml:trace>
  <inkml:trace contextRef="#ctx0" brushRef="#br0" timeOffset="63620.85">12264 11196 8287 0,'-4'-2'736'0,"2"-2"-592"0,1 4-144 0,1-3 0 0,1 2 0 0,0-1 0 16,-1-2 0-16,0-2 0 0,1-3 0 0,1 2-128 15,0-4 128-15,1 3 0 0,-1-1-144 0,2 2 144 0,1 1-128 0,0 0 128 16,3-1 240-16,1 1 80 0,0 0 32 0,-1 0 16 15,3 2 1216-15,-1-1 240 0,0 2 48 0,0 1 48 16,-2 0-1488-16,0-2-304 0,-2 2-128 0,-1-1 128 16,-1 2-128-16,-2 1 0 0,0 0 0 0,-4 0 0 15,0 0 640-15,-2 0 256 0,-3 1 64 0,-3 4 0 0,-2-1 960 16,-3 0 192-16,-3 4 32 0,-1-2 16 0,-2 2-560 0,0 0-96 16,-3-1-32-16,1-1 0 0,-1 0-528 0,-1-5-112 15,1 2-32-15,0-3 0 0,-1-4-96 16,2-1 0-16,-1-1-16 0,-1-2 0 0,-5-4 16 0,-6-3 16 15,-5-2 0-15,-8-4 0 0,-8-3-352 0,-7 1-80 16,-2-1-16-16,-8 0 0 0,-8-5-112 0,-9 3-32 16,-9 4 0-16,-13 3 0 0,-7 5-128 0,-10 6 0 15,-5 8 0-15,-2 8-18672 0</inkml:trace>
  <inkml:trace contextRef="#ctx0" brushRef="#br0" timeOffset="65191.16">26494 11496 26719 0,'-21'-3'2368'0,"3"0"-1888"0,3 3-480 0,5-2 0 15,0 2-944 1,-8-1-272-16,-17-2-64 0,-21-3-16 0,-19-2 1024 0,-14 0 272 0,-1-1 0 0,-2 2 0 16,2 1-144-16,1-3 144 0,3 3-192 0,0 0 192 0,-3 1 0 0,-3 2 0 15,-3 1 0-15,2 0 160 0,7-4 2416 0,-3 1 496 16,-3 2 80-16,1-1 48 16,-1 1-1504-16,6 0-288 0,3-1-64 0,4-2-16 0,3 3-1088 0,2 0-240 15,4-2 0-15,2 0 0 0,6-1-304 0,5-1-16 16,7 2-16-16,6-1 0 15,7 3-640-15,5-1-128 0,3 0-32 0,8 2 0 16,5-2-816-16,6 1-160 0,5 0-48 0,5-3 0 16,4-1-1104-16,6 1-208 0,6-4-48 0,8 0-16 0,4-2 2896 0,8 1 640 0,3 0 0 0,7-2 0 15,5 1 2064-15,6 0 304 16,5-1 64-16,-2 3 16 0,0 2-848 0,5-2-160 0,7 0-32 0,-1 0-16 16,1 0-432-16,-4-1-64 0,-2 4-32 0,-6-2 0 15,0 3-576-15,-7 0-112 0,-6 2-32 0,-8-2 0 31,-4 2-1184-31,-10 2-240 0,-8 0-64 0,-7 2 0 0</inkml:trace>
  <inkml:trace contextRef="#ctx0" brushRef="#br0" timeOffset="74618.69">20245 467 16575 0,'6'-3'1472'0,"-1"-2"-1168"16,0 3-304-16,-1 0 0 0,-1 1 736 0,1-2 96 15,5-1 0-15,4-2 16 0,6-2 576 0,2 0 112 0,0 0 32 0,-1 4 0 16,-4 1-688-16,-1 3-144 0,-2 0-32 0,-2 7 0 16,-2-1-336-16,0 2-80 0,-1 6-16 0,2 0 0 15,0 3-272-15,-3 3 0 0,1-2 0 0,-1 2 0 16,2 2 0-16,0 6 0 0,1 1 0 0,2 8-192 16,0-1 192-16,1 4 0 0,0 1-160 0,-2-6 160 15,2 0 0-15,-2-4 0 0,0-5 0 0,-2 0 0 16,-1-1 672-16,0-4 256 0,-1 1 48 0,-1-6 16 15,2 0-688-15,0-4-144 16,1 1-32-16,1-7 0 0,-1 1 192 0,2-3 16 0,2-1 16 0,1-6 0 0,1-1-32 16,0-4 0-16,1 0 0 15,-1-4 0-15,-1-2-320 0,1-3 0 0,1 0 0 16,0-6 0-16,0-1 0 0,0-5 0 0,1-3 0 0,-4 1 0 16,-2 5 0-16,0-7 0 0,1-6 0 15,0-5 0-15,2-10 0 0,-2-3 0 0,-2 1 0 0,-2 4 0 0,1 1 0 0,-3 2 0 16,0 7 0-16,-1 7 0 0,-1 7 0 0,1 6-160 15,-1 3 160-15,-2 7 0 0,-1 2-128 0,1 4 128 16,-1 2 0-16,0 1-15328 16</inkml:trace>
  <inkml:trace contextRef="#ctx0" brushRef="#br0" timeOffset="75662.67">21744 341 3679 0,'-3'-4'320'0,"1"1"-320"0,0 0 0 16,1 3 0-16,1 0 3984 0,0 0 736 15,1 0 144-15,-1 0 16 0,3 0-3328 0,-1 0-656 16,2 0-144-16,-4 0-32 0,0 0-272 0,0 0-48 0,20 20-16 0,-15-9 0 15,1 2-192-15,0 0-32 0,0 3-16 16,-1 5 0-16,0 1-144 0,0 2 0 0,-2 1 0 0,-1 6 0 16,1 3 0-16,-3 5 0 0,0-1 0 0,-2 3 0 15,0 0-160-15,-1-1 160 0,0-1 0 0,-1-7-144 0,0-4 144 16,1-2 0 0,-2-1 0-16,1-4 0 0,0-5 0 0,0 0-128 0,2-3 128 0,-2-1-11328 15</inkml:trace>
  <inkml:trace contextRef="#ctx0" brushRef="#br0" timeOffset="75952.33">21318 299 37775 0,'-4'-2'1664'0,"3"-2"368"16,1 4-1632-16,4 0-400 0,1 1 0 0,2-1 0 0,2 3 0 0,7-3 0 16,9-3 0-16,11 2 0 0,9-3 0 15,10-2 0-15,5 0 0 0,2-3 0 0,0 2 0 0,-4 1 0 0,-1-3 0 0,-5 0 0 16,-6 4-368-16,-3-3 0 15,-1 1 0-15,-5-1-15984 0</inkml:trace>
  <inkml:trace contextRef="#ctx0" brushRef="#br0" timeOffset="76352.09">21253 1095 37775 0,'8'-6'1664'0,"1"0"368"0,2 4-1632 0,0-2-400 0,0 0 0 0,0 2 0 0,6-4 0 0,8-1 128 31,18-5-128-31,17-2 0 0,18-2 0 0,10-2 0 16,0 2 128-16,-6 0-128 0,-2 3 0 0,-9 2 0 15,-3 4 0-15,-5 1-176 16,-2 2-208-16,-8 4-64 0,-6 0 0 0,-5 0 0 16,-3 4-1472-16,-9-1-320 0</inkml:trace>
  <inkml:trace contextRef="#ctx0" brushRef="#br0" timeOffset="81187.72">23890 407 8287 0,'0'-3'736'0,"0"3"-592"0,0 0-144 0,0 0 0 0,0 0 384 0,0-1 32 16,0 1 16-16,-1 0 0 0,0-3 848 0,-1 1 160 0,1 1 32 0,1 1 16 31,0 0-80-31,0 0 0 0,0 0-16 0,0 0 0 0,-11-19-192 15,9 16-48-15,0 0 0 0,0-1 0 0,1 2-272 0,-2-1-64 16,1 2-16-16,-2 1 0 0,0 4-224 0,-1-2-32 16,0 2-16-16,0 2 0 0,1 2-400 0,-3 3-128 15,0-1 0-15,-2 6 0 0,1-3 0 0,-4 6 0 16,0 2 0-16,-1 1 0 0,-2 0 0 0,0-2 0 16,0 1 0-16,-1 2 0 0,0-5 656 0,-1 4 32 15,-2-2 0-15,0 0 0 0,1 1 176 0,-1-3 32 16,1 0 16-16,-1-1 0 0,1-1-528 0,-1-3-96 15,2 0-32-15,0-1 0 0,-1 1-256 0,1-3 160 16,0-2-160-16,1 2 128 0,1-4-128 0,-1 4 0 16,2-3 0-16,0 0-176 0,2 2 176 0,2-6 0 0,1 4 0 15,1-1 0-15,3 0 0 0,0-2 0 0,1 2 0 0,2-1 0 16,2-2 0-16,-1 4 0 0,1-4 0 0,1 1 0 16,0 1 0-16,1-1 0 0,2-3 144 0,0 1-144 15,-2 1 448-15,2-3 0 0,1 1-16 0,1-1 0 16,0 0-432-16,1 0 0 0,0 0 0 0,2 0 0 15,1-1 0-15,1 1 0 0,1-4 0 0,2 2 0 16,0-2 0-16,3 2 0 0,0-2 0 0,1-1 0 16,2 1 0-16,0 2 0 0,0 0 0 0,0 2 0 15,1 0 0-15,0 0 0 0,0 2 0 0,0 0 0 16,2 1 0-16,1 0 0 0,2 1 0 0,0-1 0 0,0-1 0 0,-1-1 0 16,0 2 0-16,2-6 0 0,3 2 0 0,1 1 0 15,0-2 0-15,0 2 0 0,0 0 0 0,-3 0 0 16,-3 2 0-16,1-2 0 0,-1 4 0 0,-2-3 0 15,-1 4 0-15,-2-4 0 0,-3 4 0 0,0-1 0 16,-3-2 0-16,0-1 0 0,0 2 0 0,-2-3 0 16,0 0 0-16,-1 0 0 0,2 0 304 0,-2-4 16 15,3 4 16-15,-1-2 0 0,3-2-16 0,-1 2-16 16,0-2 0-16,-1 0 0 0,-2 2-304 0,0-2 0 0,-2 2 0 16,0-1 0-16,-3 2 0 0,1-2 0 15,-3 3 0-15,-1 0 0 0,-2 0 160 0,0-2-32 0,-2 2 0 0,-1 0 0 16,-1 0-128-16,-1-1 0 15,1 1 0-15,-2-3 0 0,-1 1 0 0,1-2 0 16,1 1 0-16,-1 0 0 0,-1-1 0 0,0-2 0 16,-1-3 0-16,-1 2 0 0,-2-3 0 0,1 1 0 15,-1-3 0-15,-1 2 0 0,0-4 0 0,-1 2-176 0,-2-3 176 0,1 2-128 16,0 0 128-16,0-2 0 0,0 2 0 0,0 0 0 16,-1 4 0-16,2-4 0 0,-1 1 0 0,-2-1 0 15,2 0 144-15,-2 0 64 0,3-1 16 0,1 1 0 16,0 2-224-16,2-5 128 0,-3 1-128 0,1-5 0 0,0 2 272 0,0-1-32 15,1 3-16-15,-1-2 0 0,0 2-224 0,1 0 0 16,-3-1 0-16,0 3 0 0,-2 0 0 0,0 2 0 16,-1-3 0-16,-1 5 0 0,0 0 0 0,-2 0 0 15,0-1 0-15,2 4 0 0,0-3 0 0,1 4 0 16,0-4 0-16,3 3 0 0,2-1 0 0,0-2 0 16,4 0 0-16,-1-1 0 0,4 0-160 0,1-2 32 15,2 1 0-15,2-3 0 16,1 2-1728-16,4 0-320 0</inkml:trace>
  <inkml:trace contextRef="#ctx0" brushRef="#br0" timeOffset="82541.07">23942 959 17503 0,'-2'2'1552'0,"0"0"-1232"0,2 1-320 0,0-2 0 31,0 1-576-31,0-2-160 0,-1 4-32 0,0 2-16 0,-2 0 784 0,0 4 144 0,-1 3 48 0,-1-3 0 16,1 2 544-16,-1-2 112 0,0-2 32 0,1 2 0 15,-5 0 112-15,-1 5 32 16,-4-3 0-16,-2 5 0 0,-1 1-112 0,-5 2-16 15,-3 5 0-15,-5-2 0 0,-1 6-160 0,-2 4-32 0,-7 2-16 0,1 0 0 0,2 0-96 0,0-4-16 32,-2 4 0-32,2-3 0 0,1 0-384 0,2 0-64 15,-1 1-128-15,4 0 176 0,7-9-176 0,4-4 0 16,2 1 0-16,1-1 0 0,1 0 0 0,0 1 0 0,2-3 0 0,4-2-9040 16,3-2-1728-1</inkml:trace>
  <inkml:trace contextRef="#ctx0" brushRef="#br0" timeOffset="85804.03">23485 1924 6447 0,'-4'-2'576'0,"1"-1"-576"0,3 2 0 0,0 1 0 16,-1 0 400-16,0-3-16 0,0 2-16 0,-3-5 0 16,0-3-176-16,1 1-16 15,-2 0-16-15,1-2 0 0,0 2 144 0,0-2 16 0,1 1 16 0,-1 2 0 16,2-2 592-16,-2 3 112 0,0 2 32 0,-1-2 0 16,2 2 256-16,-2 2 48 0,-2-2 16 0,-1 2 0 0,0 0-176 0,-2 0-16 15,1-2-16-15,-1 2 0 0,-1-2-368 0,-2 1-80 16,1 0-16-16,-2-3 0 0,-1 2 32 0,0 1 0 15,-1 0 0-15,-1 0 0 0,-1 0-224 0,-2-2-32 16,2 3-16-16,-1 2 0 0,-1 0 144 0,-2 0 16 16,-2 2 16-16,-1 3 0 0,3-2-80 0,0 1 0 15,3 1-16-15,-2 2 0 0,-1 3-336 0,0 1-64 16,2 3-16-16,0-2 0 16,3 2-144-16,1 1 0 0,1-2 0 0,3 2 0 0,1 1 0 0,-1 0 0 0,1 3 0 0,0-3 0 15,0 2-128-15,2 1 128 0,1-3 0 0,2 0 0 16,1-3 0-16,0-1 0 0,1 0 0 0,0 2 0 15,2-2 0-15,-1 1 0 16,3-1 0-16,-1-1 0 0,1 1 0 0,1 3 0 0,2-1 0 0,-1 2 0 16,1 3 0-16,2 2 0 0,1-2-144 0,0 6 144 15,1-1 0-15,2 0 0 0,1 1 0 0,0-3 0 0,2-2 0 16,-1-3 0-16,3-1 0 0,-2-6 0 0,1 0 224 16,0 0 96-16,3-1 32 0,2-3 0 0,-2 0 48 0,1-2 16 15,3-2 0-15,0 0 0 16,1-4-224-16,1 2-64 0,3-2 0 0,1-2 0 0,-4-1-128 0,3 0 0 15,3-1 0-15,3-3 0 0,-1 0 0 0,-1-1 0 16,1-3 0-16,-4 1 0 0,-1 0 0 0,-3-2 0 16,-2 3 0-16,-2-2 0 0,-3 2 0 0,-1-1 0 15,-2 2 0-15,-2-2 0 0,-3 3 0 16,1-1 0-16,-2 0 0 0,-1-1 0 0,-3 4 0 0,1-3 0 16,-1-1 0-16,0 0 0 0,-2-2 0 0,-2 1 0 15,1-3 0-15,0 1 0 0,-2 0 0 0,1-3 0 0,-2-2 0 16,-2-2 0-16,1 1 0 0,-1 0 0 0,-2-5 0 15,1 3 0 1,1-3 0-16,-2 3 0 0,2 0 0 0,0 3 0 16,0 3 0-16,-2 0 0 0,0 1 0 0,-1-1 0 0,-1 3 0 0,-1 0 0 0,0-2 0 0,-3 4 0 15,2-1 0 1,-3 2 0-16,2-1 0 0,-1 1 0 0,0 0 0 0,2 1 0 0,-2 0 0 0,5 0 0 31,-1 2-768-31,1-3-144 0,-1 1-32 0,1 2-9584 0,3-2-1920 0</inkml:trace>
  <inkml:trace contextRef="#ctx0" brushRef="#br0" timeOffset="87247.46">23329 2320 14735 0,'-9'-4'1312'0,"2"-1"-1056"0,-1 4-256 15,5-2 0-15,0 3 1776 0,2 0 288 16,0 0 64-16,-3-1 16 16,0 1-1408-16,-2-2-288 0,2 2-48 0,1-3-16 0,1 6-384 0,2-6-144 0,3 2 0 0,-1 1 0 31,1-3-560-31,0 3-128 0,2-2 0 0,-1 1-16 0,1 1 560 0,-1 0 112 0,1-3 32 0,-2 3 0 0,0 0 688 0,-1 3 144 31,1 0 16-31,-2 0 16 0,0 3 864 0,1-2 160 16,-2 2 48-16,1 1 0 0,-1 2-624 0,-1 1-112 15,2 0-32-15,0 1 0 0,0-1-576 0,2 0-128 16,0-2-32-16,1 2 0 0,2 0-288 0,2-4 128 16,2 4-128-16,1-1 0 0,1-3 208 0,2 4-64 15,3 0-16-15,0 0 0 0,2 2 288 0,-2 3 48 16,3-1 16-16,-3 4 0 0,-1-2-480 0,1 4 0 16,-1 4 0-16,0 4 0 0,-3 2 400 0,0 2-16 0,-2 2 0 15,-3 1 0-15,0 0-384 0,-2-3 0 0,0-1 0 16,0-3 0-16,-1-6 0 0,2-1 0 0,0-4 0 15,-1-4 0-15,0-1 0 0,0-3 0 0,2 1 0 0,1-4 0 16,-1 0 0-16,2 1-176 0,1-4 176 0,0 3-192 31,2 1-1504-31,0-4-304 0,0 4-64 0,-2-1-7600 0,-3-3-1504 0</inkml:trace>
  <inkml:trace contextRef="#ctx0" brushRef="#br0" timeOffset="89493.56">24177 2771 11967 0,'-2'-2'1072'0,"0"-1"-864"0,1 2-208 0,1 1 0 0,0 0 496 0,-1 0 48 16,0-3 16-16,-2 3 0 0,-1-2 32 0,1 1 16 0,-1 1 0 0,-1 3 0 15,0 0-352-15,1 3-80 0,1 0-16 16,-2 4 0-16,0 0-160 0,0 2 192 15,1 2-192-15,-2 3 192 0,0-1 80 0,0 0 32 0,-2 3 0 0,-2 3 0 16,0 1-48 0,-2-1-16-16,1 0 0 0,-1 3 0 0,-3 3 464 0,-3 2 112 15,0 2 16-15,-2 1 0 0,-1 2-304 0,-1 0-48 0,-2-1-16 0,1 0 0 16,-1-1 208-16,1-1 32 0,1-6 16 16,1-1 0-16,0-4-64 15,1-4-16-15,0 2 0 0,1-7 0 0,5 1-80 0,-1-4-32 0,0 0 0 0,3-1 0 31,-1 0-288-31,1-2-64 0,1 2-16 0,-4 0 0 0,4 2-160 16,-2-1 0-16,2-2 0 0,0 2 0 0,0-2 0 0,0 2 0 16,1 1 0-16,0-1 0 0,1 1 0 0,1-3 0 15,2-1-128-15,1-1 128 0,1-1 0 0,3-2 160 16,1 2-16-16,1-4 0 0,1 0 432 0,2 0 96 16,1 0 16-16,0 0 0 0,1 0-432 0,0-4-96 15,2 4-16-15,2-2 0 0,0-1-144 0,1 2 192 16,2-4-192-16,3 1 192 0,0 1 0 0,3 0 0 0,1 0 0 15,0-1 0-15,1 1-192 0,2 1 0 0,3 1 0 16,2 1 0-16,0 0 0 0,0 0 0 0,2 0 0 0,1 1 0 16,-4 1 0-16,-1-2 0 0,1 0-144 15,0 3 144-15,0-3 0 0,1 0 0 0,-2 1 0 0,0 2 0 16,0-3 0-16,-2 0 0 0,1 0 0 16,0 0 0-16,-3 0 0 0,0 0 0 0,2 0-128 0,-1-4 128 15,2 1 0-15,-2 1 0 0,1 1 0 0,-1-4 0 16,0 1 0-16,-2 0 0 0,-3 2 0 15,-2-1 0-15,0 2 0 0,-2 1 0 0,-2-2 0 0,0 2 0 16,-3-2 0-16,-1 2 0 0,-1 2 0 0,1 0 0 16,-2-2 0-16,0 1 0 0,0 2 0 0,0-3 0 0,-1 0 0 15,2 0 0-15,-1 0 0 0,1-3 0 0,1 2 0 0,-1-3 0 16,0-1 0-16,2 2 0 0,0-3 0 0,-2 2 0 16,2-2 0-16,-3-1 0 0,-1-1 128 0,-1 2-128 15,-1-1 0-15,-1 3 0 0,-2-3 128 0,0 1-128 16,-3 0 0-16,1 0 0 0,-2-3 128 0,-1 2-128 15,-1-2 0-15,0-1 0 0,-1 0 320 0,-1-1-48 16,-1 0 0-16,0-1 0 0,1-3 0 0,-1 1 0 16,1 2 0-16,-1-4 0 0,1 3-272 0,0-1 0 15,-2-3 0-15,0 0 0 0,-1 0 128 0,0 0-128 16,0-2 192-16,-2-2-192 0,0 1 544 0,-1 0 0 16,0-1 0-16,1 2 0 0,-1 0-288 0,1-3-64 0,-3 0-16 0,-1 1 0 15,1 1-176-15,2 0 0 0,0 3 0 0,0-1 0 16,1 3 0-16,0-1 0 0,2 2 0 0,0 0 192 15,0-1-192-15,1 2 0 0,1 0 0 0,1 0 0 16,0 0 0-16,2-3 0 0,1 4 0 0,3-3 0 16,1 1-992-1,2-1-128-15,1 3-32 0,3 1-15712 0</inkml:trace>
  <inkml:trace contextRef="#ctx0" brushRef="#br0" timeOffset="92335.59">23596 2860 4607 0,'-9'-4'400'16,"3"2"-400"-16,0-2 0 0,2 2 0 0,3 2 3184 0,1-3 544 0,0 2 112 0,-1 1 32 0,-2-4-1616 16,-1 2-320-16,2-2-64 0,0-2-16 0,-1 3-848 15,2 1-176-15,0 1-48 0,-1-2 0 0,2 3-416 0,0-2-96 16,0 2-16-16,2 0 0 0,-1 2-256 0,0-2 160 15,-1 0-160-15,0 0 128 0,0 0-128 0,0 0 0 16,21 6 0-16,-12-6-176 0,1 0 176 0,2 0 0 16,4-2 0-16,3 1 0 0,3-2 0 0,4 0 0 15,2-4 160-15,4 1-160 0,2 2 512 0,0-4 0 16,4 0 0-16,-3 0 0 0,0 2-192 0,1-1-16 16,3 4-16-16,0-1 0 0,-1 1-288 0,-1 3 0 0,0 0 128 0,-3 0-128 15,-2 4 0-15,-2 2 0 0,-3-2 0 0,-3 2 0 16,-3 0 0-16,-1 1 0 0,-1-1 0 0,-2 0 0 15,-1-2 0-15,0 1 0 0,-1-2 0 16,0 0 0-16,1 1 0 0,0-3 0 0,-1 1 0 0,0 1 0 16,0-3 0-16,-1 0 0 0,1 0 0 0,0-3 0 15,-1 3 0-15,-2-3 0 0,0 0 0 0,-2 2 0 16,-2-2 0-16,-3 0 0 0,-2 3 0 0,-1-3 0 16,-2 1 352-16,-2 0 112 0,-1 2 32 0,-2-2 0 15,-3 2 288-15,0 0 64 0,-2 0 16 0,-1 0 0 0,0 2-608 16,-1-2-128-16,3 2-128 0,0 0 176 15,0 1-176-15,2 0 0 0,2-3 0 0,0 3 128 16,2 1-128-16,1-3 0 0,1 1 0 0,0 1 0 16,1 0 0-16,1-3 0 0,-2 3 0 0,1-2 0 0,0 2-128 0,0-1 128 15,0-1 0-15,0 2 0 0,-2-3 128 0,1 2 80 16,0 0 32-16,0 0 0 0,-2-1 224 0,2 2 48 16,0 0 16-16,-1 2 0 0,2-1-320 0,0 2-64 15,0 0-16-15,2 1 0 0,0-1-128 0,1 4 0 16,0 0 0-16,1 2 0 0,2 2 0 0,0 3 0 15,2 0 0-15,-2 4 0 0,0 1 0 0,2 3 0 0,-1 5 0 0,0 5 0 16,1 3 0-16,-1 1-192 0,1 3 32 0,-1-1 16 16,0 0 144-16,-2-9 0 0,0-1 0 0,0-5 0 15,-1-6 0-15,0 1 0 0,1-3 0 0,-2-1 0 16,1-4 0-16,0 2 0 16,1-3 0-16,-2-1 128 0,1 1 144 0,0-3 48 0,0 1 0 0,-2-1 0 15,2-3-320-15,-2 0 0 0,1-1 0 0,-2 0-144 16,1-3 144-16,-2 0 0 0,2 0 0 0,-2 0 0 15,0 0 0-15,-2-2 0 16,1 3 0-16,0-3 0 0,-2 0 0 0,2 0 0 0,-1 0 0 0,2 0 0 0,0 0 0 16,0 0 0-16,0 0 0 0,0 0 0 15,0 0 0-15,0 0 0 0,0 0 0 0,-16-13 0 16,14 13 0-16,1-2 0 0,0 2 0 0,0 0 0 16,-2 0 0-16,2 0 0 0,-1 0 0 0,-1 0 0 0,1 0 0 0,-3 0 0 15,1 2 0-15,-2-2 0 0,-2 2 0 0,1 0 0 16,-3 0 0-16,0 0 0 0,-1 3 0 0,-3-2 0 15,2 0 0-15,-2 1 0 0,0 2 0 16,0-3 0-16,0 0 0 0,1 1 0 0,-1-1 0 0,1 0 0 16,1-1 0-16,0 0 0 0,2 0 0 0,-1-2 0 15,1 0 0-15,0-2 0 0,2 0 0 0,-2 0 0 16,0-1 0-16,0 2 0 0,0-1 0 0,-2-2 0 0,1 1 0 16,-3 0 0-16,-1-2 0 0,-2 0 144 0,-3 2-16 0,-2 0-128 15,-5 0 240-15,-4-1-64 0,-6 2-16 0,-1 2 0 16,5 0-160-16,-4 0 160 0,-4 0-160 0,-2 2 160 15,-2 2-160 1,3-1-144-16,4-2 144 0,5 1-208 0,4 1 208 0,4-2 0 16,4 2 0-16,4-3 0 0,2-3 0 15,3 2 0-15,2-2 0 0,0 0 0 0,1-2 0 0,2 1 0 16,0-2 0-16,-1-2 0 0,1 3 0 0,1-1 0 0,-1-1 0 0,0 1 0 16,1-1 0-16,-2 1 0 0,1 0 0 0,-2 2 0 0,2 2 0 15,-2-2 0-15,1 4 0 0,0 0 0 0,0 4 0 16,0-2 0-16,-1 2 0 0,1-1 0 15,-1 3-176-15,1-3 176 0,1 0-192 0,1 1 192 0,0-1-192 0,2 0 64 16,1-3 128-16,1 1-208 0,1 2 208 0,1-3 0 16,1-3 0-16,2 2 0 0,0-2 0 15,1 0 0-15,1-1 0 0,0 1 0 16,1-3 0-16,-1 3 0 0,1-2 0 0,-1 1 0 0,-1 0 0 0,1 2 0 16,-1-2 160-16,-1 0-160 0,4-2 0 0,-1 0 0 15,1-3 0-15,1 2 0 0,-1-2-128 0,3-1 128 0,-1 0 0 16,0-2 0-16,1 2 0 0,-1-2 0 0,1-3 0 15,-1 1 0 1,-1 0 0-16,-2-3 0 0,1-2 0 0,-2-2 0 16,-2-2 0-16,1 1 0 0,-2-4 0 0,1 1 0 15,-1-1 0-15,0-2 0 0,0-3 0 0,-1-3 0 0,-1 1 0 0,3 1 0 0,-2 1 0 0,0 3 0 32,1 2 0-32,-2 1 0 0,0-1 0 0,0 3 0 0,-2-1 0 0,0 2 0 15,-1 0 0-15,-2 1 0 0,0 2 0 16,-1 2 0-16,0-1 0 0,-1 5 0 15,2-2 0-15,-1 4-176 0,-1-1 176 0,2-1-192 16,2 3-1152-16,-1 2-224 0</inkml:trace>
  <inkml:trace contextRef="#ctx0" brushRef="#br0" timeOffset="96454.57">23211 1032 8287 0,'-8'-2'736'0,"1"-2"-592"0,3 2-144 0,0 0 0 0,3 2 1040 16,-1 0 176-16,1 0 48 0,0 0 0 0,-3 0-240 0,0 0-64 15,1 0 0-15,-1 0 0 0,0 0 592 0,3 0 112 16,0 0 32-16,0 2 0 0,1 0-736 0,1-2-160 15,0 4-32-15,-1-2 0 0,1 2-608 0,1-1-160 16,1 3 0-16,1-3 0 0,0 4 0 0,2-1 0 16,1-2 0-16,-1-2-176 0,1 2 176 0,-1-2 0 0,4 2 0 0,3 0 0 15,2-1 944-15,1 2 112 0,2-1 32 0,1 2 0 16,2 0-384-16,2 1-80 16,0 0-16-16,1 4 0 0,-1 3-240 0,1 1-48 0,0 2-16 0,0 4 0 15,-2-3-304-15,0 5 0 0,1-1 0 0,-1 0 0 16,1-3 0-16,2-3 0 0,0 0 0 0,2-6 0 15,1-2 192-15,2-4 0 0,1 0-16 0,2-4 0 16,0-1 608-16,1-2 128 0,3-1 32 0,2 2 0 0,-1-2-592 16,0-1-112-16,3 5-32 0,-3 0 0 15,2 3-208-15,-3-1 0 0,0 2 0 16,-3 0 0-16,-3-1 0 0,-3 2 0 0,-1-1-128 0,-1-1 128 0,-4 0 0 16,2-3-128-16,-1 3 128 0,1-3 0 15,-3-3-768-15,1 3-64 0,2-3 0 16,-1-2 0-1,3-3 0-15,0-2-16 0,2-1 0 0,2-2-8624 0,0-6-1712 0</inkml:trace>
  <inkml:trace contextRef="#ctx0" brushRef="#br0" timeOffset="101755.2">22248 2358 27647 0,'-2'-4'2448'0,"0"1"-1952"0,4 0-496 0,-2 1 0 0,0 2 0 0,0-2-192 16,0 0 16-16,-2-2 0 15,0-2-1424-15,-1 0-272 0,1 2-64 0,-1 2-16 16,0-1-448-16,-1 3-96 16,-1 3 0-16,1-1-16 0,-1-1 912 0,2 4 176 15,-1 2 32-15,0-3 16 0,3 3 1200 0,0 1 176 0,1-2 176 0,1 1-48 0,3-1 560 16,1 0 96-16,2 0 32 0,2 0 0 0,1-2-48 0,1 2 0 16,1-2 0-16,4 2 0 0,2-2 0 0,0 1-16 15,3 2 0-15,-2-1 0 0,-3-2 32 0,-3 1 16 0,1 1 0 16,0 2 0-16,-1 2 32 0,2 1 16 0,0 2 0 0,-3 2 0 15,3 1-496-15,-4 0-96 0,0 0-32 0,0 0 0 16,3-1-224-16,1 1-256 0,2-3 48 16,2-3 16-16,2 0 192 0,2-4 0 0,3 0 0 0,3 0 0 15,3-5 0-15,0 4 128 0,3-1 0 0,-2-2-128 0,-1 2 624 16,0 2 16-16,3 1 0 0,-1-4 0 0,0 3 80 16,-1 1 32-16,1-1 0 0,-2-2 0 15,2-1-16-15,0 2 0 0,0-4 0 0,1 2 0 0,1-3-528 0,0-3-208 31,-4 2 176-31,3-4-176 0,-1-1 0 0,3-1 128 0,3-3-128 0,-3-1 0 0,-1-1 0 0,2-4 0 16,2 2 128-16,1-9-128 16,1-1-464-16,0-2-144 0,-2 0-32 0,-1-3-11792 15</inkml:trace>
  <inkml:trace contextRef="#ctx0" brushRef="#br0" timeOffset="105417.81">25457 1993 5519 0,'0'1'496'0,"-1"2"-496"0,-1-3 0 0,2 0 0 0,-1 0 2960 0,1 0 496 0,-1 0 112 0,0 0 16 15,-1 0-320-15,-1 0-64 16,-1 0-16-16,-2-3 0 0,1 2-1408 0,-3 1-288 0,1 0-48 0,-2 0-16 15,2 1-1104-15,-5 2-320 0,2-1 144 0,-3 2-144 16,1 0 0-16,0 2 0 0,-1-4 0 0,0 2-128 0,0 2-64 0,0-3-16 16,0 1 0-16,1-1 0 15,2 0 208-15,0-3 0 0,2 0-160 0,-2 0 160 16,3 0 336-16,0 0 144 0,0 0 32 0,-1-3 0 16,2 1-64-16,-1 1 0 0,-2-3 0 0,2 1 0 0,-2 0-320 15,-1 0-128-15,-1 1 0 0,0 0 0 16,-2 0 0-16,0-2 0 0,-1 2 0 0,-1-1 0 0,0 2 0 0,-2 1 0 15,0 0 0-15,-2 0 0 0,1 1 272 0,-1 2-32 0,1-1-16 16,-3 2 0 0,1-2 48-16,0 2 16 0,3 0 0 0,-1 1 0 0,2-4-288 15,3 2 0-15,-1-3 0 0,3 0 0 0,0 0 0 16,1-4 0-16,0 4 0 0,0-5 0 0,0 1 0 0,0 0 0 0,2-2 128 0,-2 0-128 16,0 2 320-16,-1-2 0 0,-1 0 0 0,-1 1 0 15,1 1-144-15,-2 2-32 0,1 1 0 0,-2-2 0 0,0 3-144 16,0 0 128-1,0 3-128-15,2-2 128 0,-1 4-128 0,2-4 0 0,-2 4 0 16,2-4 0-16,2 2 0 16,-1-1 0-16,1 2 0 0,1-4 0 0,0 0 0 0,1 0 0 0,2 0 0 0,-2 0 0 0,2 0 0 15,0-4 0 1,0 4 0-16,-2-2 0 0,2-1 0 0,-1 2 0 0,-2 1 0 0,2 0 0 0,-2-2 0 16,-1 2 0-1,0 0 0-15,-1 2 0 0,1-2 0 16,-2 4 0-16,1-2 0 0,-2-2 0 0,2 4 0 0,-1-2 0 15,2-2 0-15,-1 2 0 0,1 0 0 0,1-2 0 0,1 0 0 0,-1 0 0 0,0 1 0 0,2-2 0 16,-1 1 0-16,2 0 0 16,0 0 0-16,0-4 0 0,1 4 0 15,-1-5 0-15,1 2 0 0,-1 0 0 0,1 2 0 0,0-4 0 0,-2 1 0 0,1 1 0 0,0-1 0 16,-1 1 0 0,1 0 0-16,-3 0 0 0,0 3 0 15,1 0 0-15,-1 0 0 0,-2 3 0 16,0-2 0-16,-2 1 0 0,2 1 0 0,0-2 0 15,1 2 0-15,1 0 0 0,2-3 0 0,0 3 0 16,0-2 0-16,1 2 0 0,1-3 0 0,2 0 0 16,-1 0 0-16,0 0 0 0,0 0 0 0,2-3 0 15,0 2 0-15,-1-2 0 0,1 0 0 0,-1 0 0 0,1 2 0 16,0-4 0-16,0 4 0 0,-1-2 0 0,1 0 0 0,0 0 0 16,-1 1 0-16,-1 0 0 0,3 0 0 0,-1 2 0 15,0 0 0-15,1-3 0 0,1 3 0 0,0-1 0 0,3 1 0 16,-1-2 0-16,1 1 0 0,2-2 0 0,-5 3 0 15,0 0 0-15,0 0 0 0,27-6 0 0,-17 2 0 0,1 2 0 16,4-2 0-16,-1-2 0 0,4 2 0 0,-1-2 0 16,0 1 0-16,2 1 0 0,-2-2 0 0,-1 2 0 15,0 1 0-15,-2 0 0 0,-2-1 0 0,-3 4 0 16,-2-2 0-16,-2 2 0 0,-2 2 0 0,-3-2 0 16,0 4 0-16,-1-4 0 0,1 3 0 0,-3-3 0 15,2 1 0-15,-2-1 0 0,2 2 0 0,1-2 0 0,0 0 0 16,0 0 0-16,0 0 0 0,0 0 0 0,0 0 0 15,0 0 0-15,-18 7 0 0,15-7 0 0,1 0 0 0,-2 1 0 16,0 1 0-16,-1 1 0 0,0-2 0 16,-1 1 0-16,-1 1 0 0,-3-2 0 0,0 4 0 0,0-1 0 15,-2 0 0-15,-1-2 0 0,1 2 0 0,-2-1 0 16,1 2 0-16,-1-1 0 0,1 0 0 16,-2-1 0-16,1 2 0 0,2-1 0 0,2 2 0 0,0-3 0 15,3 0 0-15,0 0 0 0,2 1 0 0,3-4 0 16,1 1 0-16,1 1 0 0,1-2 0 0,1 0 0 15,2 3 0-15,0-3 0 0,1 1 0 0,2 2 0 0,1 0 0 16,0 2 0-16,3 1 0 0,2 4 0 16,2 0 0-16,2 3 0 0,0 0 0 0,-1 0 0 0,-1-1 0 15,2-2 0-15,4 5 0 0,1-3 0 16,1 2-128-16,2-2 128 0,1 2 0 0,0-3 0 16,0 0-176-16,-2-3 48 0,0 1 0 0,-2-5 0 15,-1 0-1792-15,-2-2-368 0</inkml:trace>
  <inkml:trace contextRef="#ctx0" brushRef="#br0" timeOffset="107618.28">25589 311 4607 0,'-6'4'400'0,"1"0"-400"0,0 0 0 0,4-2 0 0,0 1 3200 0,2-3 576 0,0 1 96 0,0 1 32 15,1 1-3136-15,0 0-608 0,2 4-160 0,-1-5 0 16,2 2 1152-16,2-3 192 0,-1 1 32 0,1 1 16 16,1 1 32-16,-1-2 16 0,0 4 0 0,1-2 0 0,-1 2-160 15,1 2-16 1,-1 3-16-16,-1 0 0 0,1 4-672 0,-3 1-144 0,1 0-32 0,-2 2 0 16,-2 1-272-16,0 0-128 0,-2 0 0 0,1 0 128 0,-1-3-128 0,1 0 0 15,0-1 144-15,0-2-144 0,0-3 0 0,1-1 128 16,2-2-128-16,-1 0 0 0,2-2 464 0,-2-4 32 15,3-1 0-15,-1 0 0 0,1 0-32 0,-1-1 0 0,1-2 0 32,-1-1 0-32,1 2-224 0,0-4-48 15,0 2-16-15,0-2 0 0,0 0-176 0,1-4 0 16,1 1 0-16,-1-1 0 0,1-3 0 0,2-2 0 0,-1 1 0 16,2-1 0-16,1-4 192 0,2-2 16 0,2-2 0 15,1-3 0-15,0 2 48 0,2-5 0 0,1-3 0 0,-2 4 0 16,1-1-256-16,-4 2 0 0,2 1 128 0,1 1-128 15,-3 5 0-15,0-2 0 0,1 4 0 0,-3 2 0 16,-1 3 0-16,-1 0 0 0,1 1 0 0,-1 5 0 16,1 1-576-1,-2 2-48-15,0 2-16 0,-2 2-16944 0</inkml:trace>
  <inkml:trace contextRef="#ctx0" brushRef="#br0" timeOffset="108089.64">26509 163 6847 0,'0'-6'144'0,"0"1"48"0,0 1 0 16,1 1 0-16,1 3-192 0,-2-3 0 0,1 2 0 0,0-2 0 0,0 0-224 0,1 0-80 0,0-3-16 0,-2 2 0 15,0 1 48-15,-1 3 0 0,-2-3 0 0,1 3 0 16,-2 3 272-16,0-2 0 0,1 1 176 0,-2 1-176 16,0 0 2320-16,0 1 368 0,-1-1 64 0,1 0 0 0,-1 1 752 15,-1 1 144-15,1-1 16 0,-1 2 16 0,-1 0-1472 0,0 0-288 16,-1 4-64-16,-2-2-16 0,0 3-1072 0,-2-1-192 15,0 3-64-15,-2 2 0 0,-1 4-384 0,-1 3-128 16,-1 1 0-16,0 5 0 16,0 0 0-16,1-2 0 0,0-1 0 0,1 1 0 0,1 2 144 15,3-2-16-15,2-1-128 0,2-4 192 16,3-1 96-16,3-4 16 0,2 2 0 0,4-3 0 0,1 1-176 0,2-5-128 16,2 0 192-16,3-1-192 0,2-2 352 15,3 0-32-15,1-1-16 0,2-5 0 0,2 2-304 0,2-2 0 16,2 2 128-16,0 0-128 15,0-2-624-15,0-1-176 0,-1-1-32 0,1 0-10480 16,-2 0-2080-16</inkml:trace>
  <inkml:trace contextRef="#ctx0" brushRef="#br0" timeOffset="108617.24">26940 287 26719 0,'-5'0'1184'0,"1"-3"240"15,1 3-1136-15,2 0-288 0,0 0 0 0,0 0 0 0,-1 0 1504 0,0-1 240 0,-3 1 48 0,-1 0 16 16,-3 0-320-16,-1-2-64 0,0 2-16 0,-1 0 0 0,0 0-1088 0,0 2-320 15,-1 2 0-15,-1-2 128 16,0 3-480-16,-2 1-96 16,0 3-32-16,-1 0 0 15,-1 1-544-15,1-1-128 0,1 4 0 0,0-3-16 0,2-2 576 0,2 0 112 0,1 0 32 0,3-1 0 0,2-4 448 0,1 0 0 0,4 0 0 0,0-3 0 16,3 3 752-16,1-3 80 16,1 1 32-16,1-1 0 0,1 0-320 0,2 0-64 0,1-1-16 0,1 1 0 15,1 0-336-15,3 1-128 0,0 2 0 0,0-3 144 16,0 0-144-1,1 1 0-15,-2 1 0 0,3-2 0 16,0 0-848 0,-1 0-48-16,0 3-16 0,-1-3 0 0,0 4-624 0,-3-2-128 0,0 2-32 0,0-2 0 0,-1 2 1200 0,-3 2 240 0,1-2 64 0,-2 2 0 0,-2 0 192 15,-1-2 0-15,-2 1 0 0,0 0 0 0,-4 1 1024 16,0-1 80 0,-2 1 32-16,-2-1 0 0,-1 1 144 0,-2 0 16 15,0 1 16-15,-2 1 0 0,-1-2-1008 0,-2 4-304 16,1-1 128-16,-3 1-128 15,-3 0-592-15,1 0-192 0,-1 2-48 0,-2-2 0 0,-3 2 464 0,-2 1 96 0,-1-1 16 0,-1-2 0 16,1 2 256-16,1-4 0 16,2 0 0-16,4-4-9216 15,4-1-1808-15</inkml:trace>
  <inkml:trace contextRef="#ctx0" brushRef="#br0" timeOffset="109046.03">26870 95 11055 0,'-2'1'480'0,"1"-1"112"0,2 2-464 16,1 0-128-16,1-2 0 0,0 1 0 0,1 2 1536 0,1-3 272 0,5 2 64 0,2 4 16 0,7-2 1440 0,2 3 272 0,1 2 64 16,3-3 16-16,1 3-1440 0,0 1-272 0,1 0-64 0,1 0-16 15,1 2-1056-15,1 0-224 0,-1 1-32 16,0 3-16-16,-1 2-432 0,-2 0-128 0,-1 5 0 0,-3-1 0 15,-1 2 0-15,-5 1 0 0,-1 1 0 0,-4-2 0 16,-1-1 0-16,-2 1 0 0,-2 2 0 0,-1 3 0 16,0 2 0-16,-3-2-224 0,1 1 64 0,-1-4 16 15,-1-1-80-15,-1-3-16 0,0-2 0 16,1 0 0-16,-2-3 240 0,0-1 192 0,-1-4-48 0,-1-1 0 16,-1-2-144-16,1-3-144 0,-1-3 144 0,0 0-17344 15</inkml:trace>
  <inkml:trace contextRef="#ctx0" brushRef="#br0" timeOffset="109853.55">26186 1551 911 0,'0'-3'0'0,"-1"1"0"0,1 0 0 0,0 0 0 0,1 2 6224 0,-1-3 1168 0,2 2 224 0,-2-1 64 16,0-1-4608-16,-2 0-928 15,1-4-176-15,-2 4-48 0,-2-1-512 0,0-1-128 0,-3 1 0 0,0 4-16 16,-2-2-896-16,-1 4-176 0,-2 1-48 0,-2 3 0 15,-1 1-144-15,-2 6-224 0,-2-1 48 0,-1 4 16 32,-4 4-480-32,-1 3-80 0,-2 3-32 0,-1 0 0 0,1 5 544 0,-2 4 208 0,3-3-176 0,1 3 176 15,4-1 608-15,2 1 224 0,4-5 32 0,2 1 16 16,3-1-256-16,4-4-48 0,3-1-16 0,3 0 0 0,1 1-368 31,5-1-64-31,2 1 0 0,3-4-128 0,5-2 0 0,1-3 0 16,4-1-192-16,1-6 48 0,2-4-176 0,1-2-16 15,3-2-16-15,3-4 0 16,3-2-224-16,3-6-32 0,1-2-16 0,0-1 0 16,1-3 48-16,1-2 0 0,0-2 0 0,0-2 0 0,-3 1 432 0,-2-2 144 15,-3 1 0-15,-3-3 0 0,-3 2 256 0,-4-1 144 16,-3 1 48-16,-5-2 0 0,-2 1 256 0,-3 0 48 0,-5-3 16 16,-3 1 0-16,-1 0-464 0,-4-3-96 15,-3 5-16-15,-4-2 0 0,-4 1-64 0,-2 0 0 0,-3 5-128 16,0 2 192-16,0 6-192 0,-2-1 0 0,-2 3 0 0,-3 4-160 15,2 2-160-15,-1 2-16 0,0-1-16 0,2 6 0 16,2-3-544 0,0 4-96-16,4 1-32 0,0-2-10320 0,3 1-2080 0</inkml:trace>
  <inkml:trace contextRef="#ctx0" brushRef="#br0" timeOffset="110139.23">26115 1950 35935 0,'-3'0'3200'0,"2"2"-2560"0,1 2-512 16,1-1-128-16,2 0 448 0,-1 0 80 0,2 3 16 15,0 4 0-15,3 3 96 0,3 6 32 0,1 0 0 0,1 3 0 16,2-4-480-16,0 2-192 0,0-1 128 0,3-1-128 16,-1 0 0-16,1-4 0 0,1-1 0 0,1-1 0 31,0-1-640-31,-2 0-144 0,1-3-48 0,-1 0-16320 0</inkml:trace>
  <inkml:trace contextRef="#ctx0" brushRef="#br0" timeOffset="113956.87">23214 1168 5519 0,'3'-5'496'0,"-1"4"-496"0,-1 1 0 0,-1 0 0 0,0 0 1360 0,-1 0 176 0,1-2 48 0,0 1 0 0,-2-2 512 0,0 3 96 16,-2-2 32-16,4 2 0 0,0 0-1328 0,0 0-256 0,-23 0-48 15,15 0-16-15,1 0-448 0,1 0-128 0,-2 2 0 0,1-4 0 16,0 2 192-16,-1 0 0 0,-1 0 16 0,1 0 0 16,-1 0 304-16,0 0 64 0,1 2 16 0,-1-2 0 15,-1 3 16-15,2 0 0 0,-1 1 0 0,0-2 0 16,1 6-32-16,-1-2 0 0,0 3 0 0,-1 1 0 16,3-1-448-16,-2 4-128 15,1-1 0-15,-1 1 0 0,3-1 0 0,0 2 0 0,2 0 0 0,0 2-128 16,4-3 128-16,0-2 0 0,2 0 0 0,0-1 0 15,2-3 0-15,-1 0 0 0,4-1 0 16,-2-1 0-16,1 1 0 0,1-2 0 0,1-3 0 16,0 1 0-16,1-2 0 0,1 0 0 0,1 0 0 0,1-2-128 0,2 1 128 15,-1-3 0-15,4-1 0 0,-1 1 0 0,1 1 128 0,-1-4-128 16,0 1 160-16,-1 0-160 0,-1 0 0 16,-1 0 0-16,-2-1 0 0,-2 4 0 0,-2-3 0 0,0 2 0 15,-3-1 0-15,0 1 0 0,0 0 0 0,-3 1 0 16,0 0 0-16,-1 0 0 0,0 0 0 0,-2 1 0 15,1-2 0-15,-3 0 0 0,1 2 128 0,0-2-128 16,-1 2 0-16,0-1 144 0,-1 2-144 0,2 1 0 16,0 0 0-16,1-3 0 0,0 6 0 0,2-3 0 0,-1 1 0 15,2 4 0-15,1 1-128 0,0 2 128 16,1 0 0-16,0 5 0 0,4-1 176 0,-1 2 96 16,1 0 32-16,2 0 0 0,-1 2 480 15,2-1 112-15,1 3 0 0,-1-1 16 0,0-1-624 16,-1-4-128-16,0 2-32 0,-2 0 0 0,2-4-272 0,-2 3-64 0</inkml:trace>
  <inkml:trace contextRef="#ctx0" brushRef="#br0" timeOffset="121260.63">29251 242 23951 0,'-2'-5'2128'0,"1"2"-1696"0,1 1-432 15,0 0 0-15,-1 2 1200 0,0-3 144 0,-1 2 48 0,-1-5 0 16,-1 0 576-16,-3-3 112 0,-3 3 32 0,0 2 0 16,0 1-1264-16,-1 3-240 0,0 0-48 0,0 1-16 0,-1 4-544 0,1-2 0 15,0 1 0-15,0 2 0 0,2 3 0 0,1-3 0 16,-1 0 0-16,2 4 0 0,2-2 0 0,-1 0 0 16,1 5 0-16,-2-3 0 0,2 2 0 0,-1 0 0 15,0 2 0-15,0 1 0 16,1 1 0-16,0-3 0 0,0 6 0 15,-1-3 0-15,1 3 0 0,-1 0 0 0,0 4-128 0,-2 0 128 16,2 1 0-16,1 0 0 0,0-1 0 0,3-2 160 0,-1 2-160 0,2 2 0 16,1-3 0-1,4 0 0-15,1-3 240 0,2-1-48 0,2-4 0 0,0-2 0 16,3-5-192-16,1-1 128 0,3 0-128 16,2-2 0-16,0-4 0 0,3-3 0 0,1-1 0 0,1-3 0 15,1 1 0-15,1-5 0 0,2 1 0 0,-1-2 0 16,-1 2 0-16,-1-3 0 0,-1 3 0 0,-1-3 0 0,1 0 0 0,-4 2-128 0,1 0 128 0,0-1 0 15,1-3 0-15,1 1 0 16,0-2 176-16,1-1-176 0,-1 0 240 0,-1 1-64 16,2-3-16-16,-1 0 0 0,-1 0 0 0,-2 0 0 15,-1 1 0-15,-2 1 0 0,-3-1-160 0,-2-2 0 16,-2 2 0-16,-3-3 0 0,-2 3 0 0,-2-3 0 0,-3 3 0 0,-1 0 0 0,-3 2 0 16,-4-2 0-16,-2 2 0 0,-3 1 0 0,0 2 0 0,-4 1 128 31,-3 2-128-31,0 3 0 0,-1 1 0 0,-3-1 128 15,-1 4-128-15,0 1 0 0,0 4 0 0,0 1 0 16,2 1 0-16,0 0 0 16,3 1-480-16,1 1-80 0,3-1-16 0,2 0 0 15,3 1-512-15,3-2-128 0,2-1 0 0,2 2-16 16,0-1-768-16,2-1-160 0</inkml:trace>
  <inkml:trace contextRef="#ctx0" brushRef="#br0" timeOffset="121660.1">29272 502 31327 0,'-3'4'1392'15,"2"-2"272"-15,2 2-1328 0,0-2-336 0,1 1 0 0,-2 0 0 0,2 1 528 0,-1 0 48 0,3 5 0 0,1 0 0 16,0 6 304-16,-1-1 64 0,1 2 16 0,-3 0 0 16,2 1-768-16,-2-1-192 0,2 0 0 0,-2-2 0 15,1 5 0-15,1-1 0 16,-1 1 0-16,2-3 0 0,1 0-912 16,1-3-64-16,1 2-16 0,1-6-14320 0</inkml:trace>
  <inkml:trace contextRef="#ctx0" brushRef="#br0" timeOffset="122415.16">30393 204 6447 0,'-2'0'576'0,"-1"-3"-576"0,2 3 0 0,1 0 0 16,0 0 3184-16,1 0 528 16,0 0 96-16,-1 0 32 0,0 0-1968 0,2-2-384 15,-1 2-80-15,-1 0 0 0,0 0 640 0,0 0 128 16,0 0 16-16,0 0 16 0,0 0-864 0,1 25-192 15,-1-17-16-15,-1 2-16 0,0 3-768 0,-2 3-160 16,0 3-16-16,-2 2-16 0,0 3-160 0,-2 1 0 16,1-1 0-16,0 0 0 0,-1-1 0 0,-1 1 0 15,0 1 0 1,-1-1 0-16,0 0 0 0,1 1 0 0,0-7 0 0,1 2 0 16,1-2 0-16,-1-1 0 0,4-3 0 0,0-1 0 0,3-6-144 0,0 2 144 15,3-5-192-15,-1-1-10944 16,2 0-2176-16</inkml:trace>
  <inkml:trace contextRef="#ctx0" brushRef="#br0" timeOffset="122731.54">30101 210 21183 0,'-2'-2'1888'0,"1"-1"-1504"0,1 2-384 0,0 1 0 0,1-3 1056 15,1 3 144-15,1 0 16 0,1-2 16 0,2 1 848 0,2-2 160 16,5 0 48-16,3 0 0 0,2 1-896 0,2 0-176 16,2 0-48-16,2 1 0 0,1 1-512 0,-1-2-96 15,1 1-32-15,-3-1 0 0,-1 0-352 0,2-3-176 16,0 2 160-16,1-3-160 0,-1-1 0 0,-1 0 128 15,2-2-128-15,-1 3 0 16,-2-3-1024-16,0 5-240 0,0-3-48 0,0 2-9824 16,-1 4-1984-16</inkml:trace>
  <inkml:trace contextRef="#ctx0" brushRef="#br0" timeOffset="123064.38">30080 721 35935 0,'-5'5'3200'0,"3"-2"-2560"16,1 1-512-16,1 1-128 0,1-4 816 0,1 2 144 15,1-3 16-15,3 1 16 0,3 4-256 16,6-1-48-16,4-2-16 0,9 2 0 0,2-7-352 0,6 2-64 16,4-4 0-16,1-2-16 0,1 1-240 0,0-4 0 15,1 1-192-15,-1-1 192 16,-1 0-1152-16,-3-2-128 0,-1 2-32 0,-1 1-16240 0</inkml:trace>
  <inkml:trace contextRef="#ctx0" brushRef="#br0" timeOffset="124844.77">32227 357 19343 0,'2'-1'1728'0,"1"-2"-1392"0,-1 3-336 16,0-2 0-16,-2 1 0 0,0 1 144 0,2-4-144 0,1 2 0 16,2-5 384-16,-2 1-48 0,2 0 0 0,-2-1 0 15,-1 4 512-15,-1-3 112 0,-1 4 0 0,-2 0 16 16,-1 2 272-16,-2 0 48 0,-2 2 16 0,-2 2 0 16,1 0-368-16,-3 2-80 0,-2 1-16 0,-2 0 0 15,-1 2-352-15,0 0-80 0,-2 1-16 0,-1 2 0 16,1-1-80-16,-2 1-32 0,-1 3 0 0,0-3 0 15,0 4 288-15,1 0 48 0,-1 0 16 0,1 3 0 0,2-3-64 16,0 3-16-16,3-3 0 0,3 0 0 0,1-3-384 16,1 2-176-16,1 0 160 0,1 1-160 0,2 0 0 15,2 0 0-15,1-3 0 0,2 3 0 16,2-4 0-16,1 0 0 0,1 2 0 0,1-2 0 0,2 1 0 16,0 0 0-16,2 2 0 0,-1-2 0 0,4-1 0 0,2-2 0 15,0 2 0-15,2-2 0 0,1 0-256 0,3-1 48 16,1-2 16-16,2-1 0 0,-2 0-64 0,2 1 0 15,1-4 0-15,1 2 0 0,-1-1 128 0,1 0 128 16,1-4-208-16,-2 2 80 0,1-2 128 16,0-2 144-16,0-1-16 0,-2 0-128 0,-1-1 320 0,-2-2-64 0,-1-1 0 0,-2 1 0 15,-1-4 160-15,0 2 32 0,-1-2 0 0,-1-4 0 16,2 2-208-16,0-4-48 0,0 1 0 0,0 1 0 16,1-4-192-16,1-1 0 0,0 1 0 0,1-2 0 15,-1 1 0-15,3-3 0 0,1 0 0 0,1-4 0 16,-1-1 0-16,-1 1-240 0,-2 1 48 0,-4 3 16 15,-2-3 176-15,-4 5-160 0,-3 0 160 0,-5 2-160 16,-3 2 160-16,-3 1 192 16,-3 3-32-16,-4-1-16 0,-2 3 144 0,-4 0 32 0,-3 4 0 0,-4 0 0 0,-2 2-320 15,-4 1 0-15,-2 0 128 0,-2 1-128 16,2 0 0-16,-3 2 0 0,-1 2 0 16,3-2 0-16,0 0 0 0,3 0 0 15,6 0 0-15,4-2 0 16,3 0-640-16,2 0-16 0,3-2-16 15,2 0 0-15,2-2-1760 0,2 0-368 0</inkml:trace>
  <inkml:trace contextRef="#ctx0" brushRef="#br0" timeOffset="128321.6">32096 882 11055 0,'2'-3'976'0,"0"2"-784"0,-1 1-192 0,0 0 0 0,-1 0 816 0,1-3 112 0,1 2 32 0,-1 1 0 0,3-2 592 0,-2-1 128 16,0 2 32-16,0-2 0 0,-1 3-544 0,0-2-96 16,-2 2-32-16,1 0 0 0,-1 0 96 0,-2 2 16 0,1-2 0 0,-2 3 0 15,0 1-416-15,4-4-80 16,0 0-16-16,-16 18 0 0,10-12-320 0,-1 4-64 0,-1 0 0 0,-2 3-16 0,0 3-240 0,-2-2 0 31,0 6 0-31,-3 0 0 0,-1 2 0 0,0 2 192 16,0-2-48-16,-3 4-16 0,-1 2 576 0,-2 3 128 15,-1 4 0-15,-2 1 16 0,0-2-208 0,-1 4-64 0,0-3 0 16,0 0 0-16,3-4-240 0,-1-3-48 0,1 2-16 16,-1 1 0-16,1 0-144 0,0 1-128 0,0-1 144 15,-1 2-144-15,1 4 0 0,0-2 0 0,-2 3 0 0,1 0-160 16,3-4 160-16,-2 4 0 0,-2 1 0 0,-1-1 0 16,0 0-384-16,1 0 16 0,1-8 0 0,3-1 0 15,1-7-368 1,3 0-80-16,-1 1-16 0,2-4 0 0,4 0 448 0,2-3 96 0,2-4 16 0,2-2-9600 15,4-1-1920-15</inkml:trace>
  <inkml:trace contextRef="#ctx0" brushRef="#br0" timeOffset="130206.9">31103 1887 11055 0,'-4'2'976'0,"2"-2"-784"0,1 0-192 0,1 0 0 16,0 2 160-16,-2-2-16 0,1 2 0 0,-1-2 0 15,-2 4 624-15,0 1 128 0,-1-2 32 0,0 4 0 0,0 0 128 0,-1 2 32 16,1-1 0-16,-1 2 0 0,-1 3 224 0,-1-1 48 16,-2 4 16-16,-1 1 0 0,-1 4-352 0,-2 2-64 15,-2 1 0-15,-1 2-16 0,-4 5-112 0,-3-1-32 16,0 3 0-16,-5 1 0 0,1 3-352 0,-4 0-64 15,1-1 0-15,0-2-16 0,2-3-144 0,2-2-32 16,0-1 0-16,2-2 0 0,0-1 272 0,2-2 48 16,2 1 16-16,0-2 0 0,0 2 144 0,0-2 32 0,1-1 0 15,0 1 0-15,3-3-272 0,0-3-48 16,2-3-16-16,1-1 0 0,2-1 96 0,1 0 32 0,1-4 0 16,0-1 0-16,2 1-304 0,2-1-64 0,1-3-128 0,3 0 192 15,1-1-192-15,1-2 0 16,1 0 0-16,3 0-160 0,2 0 288 0,1-2 48 0,4-2 16 0,3 2 0 15,2-2-32-15,3 2 0 0,0-2 0 16,5-2 0-16,1 3-160 0,1-1 0 0,2 1 0 0,0 3 0 16,1-3 0-16,2 3 0 15,3 0 0-15,2 3 0 0,3 0 0 0,-1 4 0 0,-1-1 0 0,-1 0 0 16,-1 4 0-16,-2-3 0 0,0 4 0 0,-2-1 0 16,-2-3 0-16,0 2 0 0,3 0 0 0,2 1 0 0,-1 0 0 15,1 0 0-15,-1 0 0 0,2 1 0 0,-2-5 0 0,-2 0 0 16,-1-1 0-16,-3 0 0 0,-4-1 0 0,0-2 0 15,-4 2 0 1,-1-4 0-16,-1 2 0 0,-2 0 0 0,-3-2 0 0,1 2 0 0,-2-2 144 16,-1 0-144-16,-1 0 160 0,0 0-160 0,1 0 0 0,-3 0 0 15,2 0 0-15,-2-2 0 0,0 2 0 0,-1-2 0 16,-2 2 0-16,-1-2 0 0,0 2 0 0,-2 0 0 16,-1 0 0-16,0 0 0 0,-2-3 192 0,-1 3-48 15,2-1-16-15,-3 1 0 0,4 0 112 0,0 0 16 16,0 0 0-16,-23-12 0 0,14 6-128 0,-1-3-128 0,0 2 176 15,-1-2-176-15,1-1 176 0,-1 0-176 0,0-2 160 0,-1-3-160 16,0 1 128-16,1-4-128 16,0 2 0-16,1-3 0 0,0 3 208 0,0-4-48 15,1-2-16-15,-4 4 0 0,2-3-144 0,-3 1 128 0,2 0-128 0,-4 1 128 16,0-2-128-16,0 2 0 16,0-4 0-16,-2 5 128 0,1-2 0 0,-1-2 0 0,-1 3 0 0,-1-2 0 15,1 1 16-15,-1 2 0 0,-1-2 0 0,0 1 0 16,1 1-144-16,0-2 160 0,2-1-160 0,-1 1 160 15,4-1 32-15,3 4 0 0,2-2 0 0,1 3 0 16,2-2-192-16,1 2 0 0,1 0 0 0,1 0 128 0,0-2-128 16,1 2 0-16,0 3 0 0,1 0 0 15,-1 1 0-15,-1 2 0 0,2 0 0 0,-2 1 0 16,1 1 0-16,0 0 0 0,-1 2 0 0,2-2 0 0,-1 1 0 0,1 0 0 16,2 3 0-16,-1-2 0 0,1 1 0 0,-2 1 0 15,4 1 0 1,-2-1 0-1,1 1-416-15,0 3-112 0,2-2-32 0,-1 1 0 16,1 1-224-16,0 1-48 0,2 1-16 0,0 1 0 0,1-2-1264 0,3 3-240 0</inkml:trace>
  <inkml:trace contextRef="#ctx0" brushRef="#br0" timeOffset="133276.59">31156 2968 34095 0,'-6'-3'3024'0,"1"3"-2416"0,4 0-480 0,2 0-128 0,0 3 560 0,0-3 80 16,-1 0 32-16,-1 2 0 0,0-2-64 0,1 1-16 15,-1 2 0-15,1-3 0 0,0 0-64 0,0 0-16 16,0 0 0-16,8 25 0 0,-4-16-176 0,1 1-32 0,0 3-16 0,1 3 0 16,2 4-64-16,0 1-16 0,3 3 0 15,2 2 0-15,3 5-80 0,4 1-128 0,2 1 176 0,3 1-176 16,1-3 0-16,-2-5 0 15,4 2 0-15,1-2 0 0,3 2 128 0,1-4-128 0,1 2 0 0,-3-3 0 16,-1-1 288-16,-2 0 0 0,-2 0 0 0,-1-1 0 16,-3 2-288-16,-3-4 0 0,-2 4-176 0,-3-5 176 15,-5 5 0-15,-2-1-128 0,-4 0 128 0,-4 0 0 16,-3 3-432-16,-2 3-16 16,-4-2-16-16,-3 2-18336 0</inkml:trace>
  <inkml:trace contextRef="#ctx0" brushRef="#br0" timeOffset="135574.72">31870 4010 5519 0,'-4'-12'496'0,"0"2"-496"16,2-1 0-16,2 3 0 0,0 2 864 0,1 2 80 16,0 2 16-16,0-8 0 0,1-2-704 0,0-4-128 15,3-3-128-15,0-3 192 0,0 6 688 0,0 0 144 0,-1 1 16 0,1 1 16 16,-2 3-32-16,1 1-16 15,0 0 0-15,-1 2 0 0,0 0 608 0,-1 2 128 0,1-3 32 0,-2 6 0 16,0-4 16-16,-1 4 16 0,0 3 0 0,-1-3 0 16,0 3-592-16,0 3-128 0,-2 0-32 0,-2 6 0 15,0 1-720-15,-1 0-144 0,-1 5-16 0,-2 2-16 16,-1 4-160-16,0 1 0 0,-2 1 0 16,-1 1 0-16,1 2 0 0,1 0 0 0,-1 1 0 0,2 2 0 0,0-3 0 15,0 5 0 1,0 1 0-16,0 3 0 0,0-1 0 0,-1 5 320 15,0 3-48-15,-1 1 0 0,2-9-144 0,-1 2-128 16,-1-1 192-16,1-4-192 0,0 0 128 0,1-3-128 0,0-2 0 16,3-4 0-16,1-3 496 0,1-7 32 0,2 1 16 0,1-3 0 15,-1-4 160-15,3 0 16 0,-1-5 16 0,1 2 0 0,1-3-480 0,1 0-112 16,-1 0-16-16,3-4 0 16,-1 2-128-16,1-2 0 0,1 1 0 0,1 0 0 15,2-4 0-15,0 4 0 0,1-2 0 0,1 1 0 16,0 0 0-16,2 2 0 0,2 2 0 0,1 0 0 15,1 0 0-15,1 2 0 0,3 2 0 0,2 2 0 16,0-2 0-16,4 2 0 0,0 0 0 0,1-3 0 0,1 3 0 0,2-5 0 0,3 2 0 16,0-1 0-16,2-2 0 0,-1 0 0 0,2 0 0 15,0 0 192-15,1 0-192 0,-1 0 0 0,1-2-192 0,-1 2 192 32,-3 0 0-32,-2 0 0 0,3 0 0 0,-2 0 0 0,0 0-256 0,-4 0 64 0,1 2 0 0,-4-2 16 15,-3 1-512 1,-2 2-96-16,-2-3-32 15,-2 0 0-15,0 0 432 0,-2 0 64 0,-2 0 32 0,-1 0 0 0,0 0 288 0,-1 0-192 16,-1 0 192-16,0-3-160 0,-2 3 160 0,1-1 0 0,-2 1 0 0,-1 0 128 0,1-2-128 16,-1 2 0-1,0 0 128-15,0 0-128 0,-2 0 256 0,2 0 0 0,0 2-16 0,0-2 0 0,-1 0 80 0,0 1 0 32,1 2 16-32,-2-3 0 0,1 0-336 0,-2 0 0 0,1 0 0 15,-1 0 0-15,1 0 0 0,-3 0 0 0,1-3 0 16,0 2 128-16,1-1-128 0,-2-1 0 0,0 2 0 0,0-1 128 0,0-2 128 0,0-1 16 15,-2 1 16 1,1 2 0-16,0-2-288 0,0 3 0 0,-2-2 0 0,2 0 0 0,-2 0 0 0,1-1 0 16,-2 2 0-16,2 2 0 0,-1-3 0 0,1 2 0 0,-1-1 0 31,1 1 0-31,-1-1 0 0,1 1 0 0,1-1 0 16,-1 0 0-16,1 0 320 0,0-2-32 0,1 2-16 0,-1-2 0 15,2-2-48-15,0 0-16 0,0-1 0 0,1 1 0 16,0-4-32-16,1 0-16 0,0-1 0 0,0 0 0 15,1-4-160-15,1-1 160 0,-2-2-160 0,2-2 160 16,0-5-160-16,1-1 0 0,0-5 0 0,2-3 0 16,-1-5 0-16,1 2 0 0,-1-1 144 0,-1 1-144 15,1-2 128-15,0 4-128 0,-2 0 128 0,1 0-128 0,-2 4 0 16,0 3 0-16,-2 2 0 0,0 0 0 0,1 4 0 0,-3 3 0 16,0 1 0-16,0 2 0 0,0 0 0 0,-1 0 0 15,-1 3 0-15,0-2 0 0,0 3 0 0,0 0 0 16,0 0 0-16,-1 4 0 0,1-2 0 0,-1 1 0 15,2 3 0-15,-1 2 0 0,-1-2 0 0,2 2 0 16,-2 2 0-16,2-2 0 0,1 1 0 0,-1 0 0 16,0-1 0-16,0-1 0 0,1 2 0 0,-2-1-160 15,1 0 160-15,-1-1-208 0,0 2 208 0,-1-1 0 16,0 1 0-16,-2 1 0 0,-1 1 0 0,-1 1 0 0,-2 0 0 16,-2 0 0-16,-2 3 0 0,0 0 0 0,-1 1 0 15,-2 2 0-15,-1-2 0 0,-2 4 0 16,0-2 0-16,-5 2 0 0,1 0 0 0,-2 2 0 15,-1-1 0-15,-3-2 0 0,1 2 0 0,-2-5 0 0,1 2 0 0,-2-2 0 16,0-1 0-16,-1 0 0 0,-1-1 0 0,-1 0 0 16,0 0 0-16,1-2 0 0,-2 0 0 0,1 0 0 15,-1 0 0-15,-1 0 0 0,-1 0 0 0,0 0 0 16,1 0 128-16,-1-2-128 0,3 0 0 0,-2-3 0 16,2 2 0-16,2-1 0 0,1-2 0 0,3 2 0 15,2-2 0-15,1 2 0 0,2-2 0 0,0 1 0 0,4 1 0 16,3 1-304-16,2 0 64 0,4 1-18064 15</inkml:trace>
  <inkml:trace contextRef="#ctx0" brushRef="#br0" timeOffset="136461.65">32347 4021 10127 0,'-3'-1'896'0,"1"1"-704"0,1 0-192 0,0 0 0 0,1 0 384 0,-3 0 32 0,-1 1 16 0,-1 2 0 16,-3-3 624-16,-2 2 128 15,-1 4 32-15,-2-2 0 0,1 0-512 0,1 1-112 0,0-2-16 0,0 1 0 16,-1-1 928-16,1-2 176 0,0 1 48 0,-1-2 0 16,-1 3 64-16,1-3 32 0,-1 1 0 0,-1 2 0 15,-1-1-816-15,0 2-176 0,0 2-16 0,-1 0-16 0,1 1-512 16,-2 6-96-16,0 2-32 0,1 4 0 0,-2 1-160 16,2 4 0-16,-1 2 0 0,2-2 0 0,0 5 0 0,2-1 0 15,0 1-144-15,4-3 144 0,1 0 0 0,3-2 0 16,1-4 0-16,4-1 0 0,2-1 0 0,1-3 0 31,2-1 0-31,2-4 0 0,1-2 0 0,2-1 0 0,2-1 0 0,3 0 0 0,3-2 128 0,3-3 48 16,1 4 0-1,4-5 0-15,1 1 64 0,3-1 16 0,3 0 0 0,2 0 0 0,1-1-256 0,1-3 0 16,2 2 0-16,0-2 0 16,-4-2 0-16,-1 0 0 0,-3-1 0 0,-3 1 0 0,-2 0 0 0,-5-3 0 15,-1 2 0-15,-4 1 0 0,-2 0 384 0,-3-4 96 16,-3 3 16-16,0-2 0 0,-1-3 272 0,-1 1 48 15,-1-1 16-15,2-3 0 0,-1-1-464 0,-1 0-96 16,0-3-16-16,0-3 0 0,0 0-128 0,0-3-128 16,-1 2 144-16,1-6-144 0,-1-2 336 0,1-1-16 0,-1-5-16 0,-1-1 0 15,0 1-304-15,-1 2 0 0,-2 3 0 0,-1 1 0 16,-3 2 0-16,-2 4 0 0,-1 2 0 16,-3 1 0-1,-2 3 0-15,-3 3 0 0,-4 3 0 0,-2 0 0 16,-4 5 0-16,-3 2-144 0,-4 4 16 0,-3 0 0 15,-3 4-320-15,-3 0-48 0,-1 0-16 16,1 2 0-16,3-2-240 0,1-1-48 0,0 2-16 0,3-3-10688 16,5-3-2128-16</inkml:trace>
  <inkml:trace contextRef="#ctx0" brushRef="#br0" timeOffset="137879.6">32374 3959 33167 0,'0'-2'2944'0,"0"-1"-2352"16,1 2-464-16,1 1-128 0,0-2 0 0,-1-1 0 0,2 0-128 0,2-4 128 31,1-3-1536-31,1 1-208 0,3-4-48 0,0 1-16 0,-1 2-432 16,-1-2-64-16,0 3-32 0,-2 2 0 15,-1 2 1504-15,-1 3 320 0,-3 0 48 0,-1 2 16 0,-1 0 1456 0,-3 2 288 16,0 2 64-16,-2 2 16 0,0-2 864 0,-1 1 192 16,-2 1 16-16,-1 2 16 0,0 0-336 0,0-4-64 15,2 2-16-15,0 0 0 0,1-2-912 0,-1 0-192 16,2 1-48-16,1-4 0 0,-1 1-624 0,1 1-128 0,0-3-16 0,-1 1-128 0,0-1 0 0,0 0 0 16,-1 0 0-16,1 2 0 15,-1-2 0-15,-1 3 0 0,1 1 0 0,-2-1 0 16,1 1 0-16,-1 1 0 0,0 2 0 0,-2 2 0 15,0 1 0-15,0 2 0 0,0 1 0 0,-2 0 0 16,1 3 0-16,1 3 0 0,-3 2 0 0,2 1 0 0,0 1 0 16,0-1 0-16,1 1 0 0,3 1 0 15,-1-4 0-15,3 2 0 0,0-2 0 0,2 1-12240 16,3-3-2352-16</inkml:trace>
  <inkml:trace contextRef="#ctx0" brushRef="#br0" timeOffset="175212.05">19376 10992 34095 0,'-13'-1'3024'0,"3"1"-2416"0,4 0-480 0,2 0-128 0,2 1 0 0,-3 0 128 16,-7-1-128-16,-7 1 128 15,-4 2-1152-15,-1-2-208 0,1 2-48 0,2-1-16 16,1-2-560-16,2 0-96 0,2-2-32 0,3-1 0 15,0 2 992-15,1-3 192 0,2 2 32 0,1-2 16 0,1 2 2096 0,0-2 432 0,1 1 80 0,0 1 0 16,-1 1-224-16,1-2-48 16,2 3-16-16,-1-2 0 0,1 0-640 0,0 0-128 0,1 1-32 0,0-2 0 15,2 3-176-15,-2-2-32 0,0 2-16 0,1-1 0 16,-2 1-320-16,1 0-64 0,-1 0-16 0,0 1 0 16,0 1-144-16,0-2 0 0,2 1 0 0,-2 1 0 15,2-1 0-15,2 1 0 0,0-2 0 0,1 2 0 16,2-2 432-16,2 0 96 0,2 0 32 0,3-2 0 0,2 2-112 15,2-2 0-15,3 2-16 0,4 0 0 0,3 0-192 0,1 2-48 16,0 0 0-16,3 0 0 0,4-2-192 16,1 0 0-16,3 3 128 0,-1-3-128 0,2 0 0 15,2 0 0-15,0 0 0 0,2-3 0 0,6 3 0 0,2 0 0 16,5 0 128-16,3 0-128 16,-1 0 128-16,3 0-128 0,3-4 176 0,3 1-176 0,-5 0 192 0,5 1-64 15,5 2 0-15,3 0-128 16,0 2 0-16,-3-2 0 0,0 0 0 0,-2 0 0 0,-3 1 0 0,2 4 160 15,-2 2-160-15,-1-4 128 0,-1 1-128 0,-4 1 0 16,-5-4 0-16,-4 2-176 0,-6-3 176 0,-1 0 0 16,0 0 128-16,-2 1-128 0,-2 0 224 0,-1-1-32 0,1 1 0 0,0-2 0 15,-3 1-32-15,0 0-16 0,0-1 0 0,-4 1 0 16,-3-1-144-16,-1 1 0 0,-1 1 144 16,-2 0-144-16,-1 0 0 0,-4 2 0 0,-2 1 0 0,-2-2 0 15,-2 2 0-15,0-2-240 0,-2 4 48 0,-1-1 0 31,-3 0-288-31,-1 2-48 0,-2-1-16 0,-1 0 0 0,-2 1-368 16,-2 2-80-16,-3-2-16 0,-4 2-16448 16</inkml:trace>
  <inkml:trace contextRef="#ctx0" brushRef="#br0" timeOffset="179075.89">21528 9872 16575 0,'-7'-3'1472'0,"2"2"-1168"0,0-2-304 0,1 1 0 0,2 2 320 0,-1 2 0 16,0-2 0-16,-2 3 0 15,-1-3-768-15,-4 1-160 0,0 2-32 0,0-3 0 0,2 1 320 0,2 0 64 16,3-1 16-1,0 0 0-15,3-1 880 0,3 0 160 0,0 1 32 0,2-3 16 16,1 2 672-16,2 1 128 0,-1 0 16 0,1 0 16 16,-2 0 736-16,-1 4 144 0,-2-1 16 0,-1 6 16 0,-2 1-992 0,-6 2-192 0,-3 4-32 0,-6 7-16 31,-3 1-768-31,-7 8-144 0,-7 7-48 0,-5 5 0 0,-3 6-144 0,-1 0-16 0,-2 5-16 0,3-2 0 16,7-12 0-16,1 3 0 15,2 1 0-15,2-1 0 0,4 0-224 0,3-2 0 16,3-1 0-16,0-1 0 0,5-1 0 0,0-2 0 15,2-1 0-15,0-2 0 0,-1-5 0 0,1-1 0 0,-2-3 0 0,2-5 0 32,-1-2 0-32,-1-2 0 0,2-3 0 0,-1-5 0 15,-1 0 0-15,2-6 0 0,1-1 0 0,1-2 0 16,-1-5 0-16,2-6 0 0,2-4 0 0,1-7 0 0,4-4 0 16,3-5 128-16,5-6-128 0,2-3 0 0,8 0 144 15,4-1-144-15,7-5 128 0,10-4-128 0,9-3 0 0,9-3 0 16,6 1 0-16,8 2 0 0,6 1 0 0,-1 2 0 15,1 0 0-15,-10 7 0 0,-3 3 0 0,5-1 0 16,8 1-192-16,-3 0 192 16,-8 3-560-16,-7 3 16 0,-8 2 0 0,-9 3 0 0,-8 3 160 0,-8 4 16 15,-5 2 16-15,-8 3 0 0,-6 3 352 0,-5 7 0 16,-3 3 0-16,-6 5 0 0,-1 4 752 0,-9 2 64 0,-5 7 16 0,-7 8 0 16,-1 3-496-16,-6 7-80 0,-5 7-32 15,-5 3 0-15,-2 2-224 0,-2 2 0 0,-2 3 0 0,0 1 0 16,2 2 0-16,-2 0 0 0,1 0 0 0,1 0 0 15,2 0 0-15,0-4 0 0,5-4 0 0,2-2 0 16,2-1 0-16,2-3 0 0,3 0 0 0,4-5 0 16,7-3 0-16,3-7 0 0,6-6 0 0,4-6 0 15,4-4 320-15,5-4-48 0,4-5 0 0,5-6 0 16,1-3-272-16,5-8 0 0,2-7 0 0,3-8 0 16,6-7-128-16,3-9-48 0,5-8 0 0,3-4 0 15,4-4-80-15,4-3-32 0,-1-2 0 0,-1 8 0 16,-4 7-112-16,4 0-32 0,4 4 0 15,-2 9 0-15,-2 10-624 16,-3 7-128-16,-2 8-32 0,-6 4 0 0,-4 5-496 0,-5 4-96 0,-4 4-32 0,-6 4 0 16,-5 2 832-16,-3 2 176 15,-6 4 16-15,-4 1 16 0,-4 5 1664 0,-4 0 336 0,-5 3 64 0,1-1 16 0,1-2 544 16,-7 4 112-16,-8 9 32 0,-9 5 0 0,-1 1-752 0,-8 6-160 16,-9 3-32-16,-6 3 0 0,-5 5-576 0,-1-2-128 15,3 0-32-15,5-3 0 0,3-2-112 0,7-1-32 16,6-3 0-16,9-3 0 0,11-5-144 0,7-6 0 0,11-5 0 15,10-6-12608-15,10-2-2496 16</inkml:trace>
  <inkml:trace contextRef="#ctx0" brushRef="#br0" timeOffset="182494.81">20255 10952 30399 0,'7'-2'2704'0,"-1"-2"-2160"0,-1 2-544 15,-1 2 0-15,-2 0 208 0,2 0-64 0,4-3-16 0,3 2 0 0,2 1 192 0,1 1 16 16,-3 4 16-16,-2 5 0 0,-4 0-352 0,-4 5 0 15,0 1 0-15,-1 0 128 0,0 3-128 0,1-1 0 16,1 4 0-16,1-2 0 0,1-1 0 0,1-1 0 16,0 2 0-16,1-1 0 0,0-6 256 0,-1 2 96 0,1 1 16 15,-1-4 0 1,0 1 720-16,-1-3 128 0,-2 2 48 0,0-2 0 0,-2 2-672 0,0-2-128 16,-3 3-16-16,0 0-16 0,-2 3-144 15,0 2-32-15,-2-1 0 0,0 1 0 0,1 3-256 0,-2 5 0 16,1-1 0-16,0 1 0 0,-1 0 160 0,2-1-32 0,1-3 0 0,1-3 0 15,2-3-128-15,1-1 0 0,-1-2 144 0,0-1-144 16,1-2 224-16,-1-1-32 0,0-2 0 0,-2 2 0 16,-1-3-64-16,2 0-128 0,-2 1 176 0,0-1-176 15,-1-1 240-15,1 0-64 0,0 1-16 0,0 0 0 0,0-2-160 16,0 2 0-16,0-2 0 0,0-1 0 0,1 2 192 0,-1 2 0 16,2-3 0-1,-2 3 0-15,0-1-192 0,0 0 0 0,0 0 0 0,1-1 0 16,2 3 0-16,-2-5 0 0,1 2 0 0,1 1 0 0,-2-2 0 0,0 0 0 15,0 0 0-15,-1 1 0 0,0-4 0 0,-2 1 0 16,1-2 0-16,-1 0 0 0,-2 0 0 0,-1 0 0 16,-1-2 0-16,-2 1 0 0,-1 1 0 0,-2-3 0 15,-1 1 0-15,-3 0 0 16,0-1 0-16,-2 1 0 0,1 2 0 0,-2 2 0 16,1-1 0-16,-1 1 0 0,-2 2 0 0,-1 0 0 0,-1 1 0 0,-2-2 0 0,0 1 0 15,-1 0 0-15,0-2 0 0,-2 1 0 0,-1 0 0 16,-4-3 0-1,1 0 0-15,-2 0 0 0,-1 0 0 0,-3 0 0 0,-1 3 0 0,-4-3 128 16,0 4-128-16,-1-1 192 0,1 2-192 0,0-1 0 0,0-4 0 16,1 3 0-1,1-2 0-15,0 1 0 0,0 2 0 0,-1-2 0 0,2 5 0 0,-1-4 0 0,2 3 0 0,1 1 0 16,2-4 0-16,1-3-176 0,1 3 48 0,-1-3 0 16,1 0 128-16,0 1 0 0,-1 2 0 0,1-1 0 31,0-1 0-31,-2 4 0 0,-1 0 0 0,-1 1 0 0,0 3 0 0,-2-3 0 15,0-2 0-15,-1 2 0 0,0-3 0 0,2 3 0 16,1 0 0-16,-4 0 0 0,-1 2 0 0,0 1 0 16,1 0 0-16,3-2 0 0,3 0 0 0,1-2 0 15,-1-2 0-15,1 0 0 0,4-2 0 0,-1 1 0 16,0-2 0-16,1 3 0 0,5-3 0 0,-1 0 0 16,-1 0 0-16,0 1 0 0,-1-1 0 0,1 3 0 15,1-3 0-15,2 0 0 0,-1-3 0 0,0 2 0 16,3-2 0-16,0 3 0 0,2-3 0 0,-1 0 0 0,3 1 0 15,-4 1 0-15,-1-2 0 0,0 3 0 0,-1 0 0 16,1 0 0-16,1 3 0 0,-2-3 0 0,-2 1 0 0,2 1 0 16,2-2 0-16,1 0 0 0,1 0 0 0,-1 0 0 15,0 0 0-15,1-2 0 0,0 2 0 0,2-1 0 16,1 1 0-16,-1-3 0 0,1 3 0 0,0 0 0 16,-2-2 0-16,2 2 0 0,1-2 0 0,0 0 0 15,0 2 0-15,0-3 0 0,-1 2 0 0,0-2 0 16,1 3 0-16,0-3 0 0,0 3 0 0,0-2 0 15,2 0 0-15,-2 2 0 0,0-2 0 0,0-1 0 0,1 2 0 0,0-1 0 16,1-1 0-16,0 2 0 0,0-4 0 16,1 4 0-16,1-3 0 0,1-1 0 0,-3 1 0 15,2 1 0-15,-1 0 0 0,0 0 0 0,1 0 0 0,-2 1 0 16,0 0 0-16,1 2 0 0,-2-2 0 0,-1 2 0 16,1 0 0-16,0-1 0 0,1 1 0 0,-2 0 0 15,0-3 0-15,1 3 0 0,1-2 0 0,0 0 0 16,-1 2 0-16,1-2 0 0,1 0 0 0,-2 0 0 15,1 0 0-15,1-1 0 0,3 2 0 0,-2-3 0 16,1 2 0-16,-3-1 0 0,2 2 0 0,-2 1 0 16,1-2 0-16,-1 2 0 0,0-3 0 0,0 2 0 15,1 1 0-15,-1-2 0 0,0 4 0 0,1-2 0 0,0 0 0 0,0 1 0 16,-1 2 0-16,1-1 0 0,-1-1 0 0,-1 2 0 16,0-3 0-16,-1 1 0 0,-1-1 0 0,0 1 0 15,1 1 0-15,-1 0 0 0,-2-2 0 0,-2 4 0 16,0-2 0-16,-1 2 0 0,0-2 0 0,-2 5 0 15,0-4 0-15,0 1 0 0,3 0 0 0,0 1 0 16,4-5 0-16,1 1 0 0,2 1 0 0,2-4 0 16,1 2 0-16,1-1 0 0,2 1 0 0,-1-3 0 0,0 3 0 15,2 0 0-15,-2-2 0 0,1 2 0 0,-1 0 0 16,-1 0 0-16,1 0 0 0,0 2 0 0,-2-2 0 16,1 3 0-16,-2-2 0 0,1 1 0 0,-3 1 0 0,2 1 0 15,0-2 0-15,0 2 0 0,3 0 0 0,0-2 0 16,3 2 0-16,0-2 0 15,2-1 0-15,-1 2 0 0,-1-1 0 0,1 2 0 0,0-4 0 0,2 3 0 16,0-3 0-16,2 0 0 0,1 1 0 0,0-2 0 16,-1 1 0-16,0 0 0 0,0 0 0 0,-1 0 0 15,0 0 0-15,-2 0 0 0,1 0 0 0,-3 0 0 16,-1 1 0-16,3 1 0 0,-3-2 0 0,4 1 0 16,0-1 0-16,0 3 0 0,1-3 0 0,0 0 0 15,1 2 0-15,1-2 0 0,1 0 0 0,2 0 0 16,-1 2 0-16,1-2 0 0,1 2 0 0,-1-2 0 0,1 0 0 0,0 0 0 15,0 0 0-15,-1 0 0 0,1 0 0 0,0 0 0 16,1 0 0-16,0 0 0 0,0 0 0 0,0 0 0 16,0 0 0-16,0 0 0 0,0 0 0 0,0 0 0 15,0 0 0-15,-14 16 0 16,13-13 0-16,1-2 0 0,0 1 0 0,0 1 0 0,1-2 0 0,1 2 0 16,-1-1 0-16,0-2 0 0,0 1 0 0,2 2-128 15,-1-3 128-15,-1 0 0 0,2 0 0 0,-2 0 0 16,0 0 0-16,1 0 0 0,-1-3 0 0,0 2 0 15,-1 1 0-15,0-2 0 0,0-1 0 0,1 2 0 0,-1 1 0 16,0 0 0-16,0 0 0 0,0 0 0 0,0 0 0 0,0 0 0 16,0 0 0-16,10-19 0 15,-6 16 0-15,-2 0 0 0,2-3 0 0,0 2 0 0,0-2 0 0,0-3 0 16,1 2 0-16,0-3 0 0,0 1 0 0,-1 0 0 16,1-4 0-16,0 1 0 0,0-2 0 0,0-1 0 15,0-1 0-15,0 0 128 0,-2-2-128 0,2-2 0 16,0 1 0-16,0-3 0 0,0 0 0 0,-2 0 0 15,0-1 0-15,0 0 0 0,-1-1 0 0,0 0 0 16,-1-1 0-16,-1 1 0 0,0 3 0 0,0 2 0 0,-1-4 0 16,1 1 0-1,-2 0 0-15,2-2 0 0,-1 4 0 0,1 4 0 0,1-2 0 0,1 4 0 0,-1-2 0 0,0 1 0 16,-1 3 0-16,0-2 0 0,0 2 0 0,1 0 0 16,1 2 0-16,-1-3 0 15,0 1 0-15,0-2 0 0,3 2 0 0,-2-3 0 0,2 3 0 0,0-2 0 16,-2 2 0-1,2-3 0-15,-2 4 0 0,2-4 0 0,-3 3 0 0,1-1 0 0,0 3 0 0,-1-2 0 0,1 0 0 16,-1 1 0-16,0-2 0 0,0 1-128 16,1 2 128-16,-2-2 0 0,1 2 0 0,0 4 0 15,0-3 0-15,-1 5 0 0,1-2 0 0,2 2 0 16,-1 2 0-16,0-2 0 0,0 2 0 0,1 2 0 0,-2-4 0 0,0 4 0 31,0-3 0-31,1 3 0 0,-1-1 0 0,0 1 0 16,-1 0 0-16,1-1 0 0,-1 2 0 0,0 0 0 15,0-1 0-15,0 0 0 0,0 0 0 0,0 0 0 16,-10 23 0-16,5-15-128 0,-1 2 128 0,-2 0 0 16,-2 5 0-16,-3-3 0 0,0 2 0 0,-2 1 0 0,-2-2 0 15,-2 0 0-15,-2-1 0 0,-1 0 0 16,-2-2 0-16,0 3 0 0,-1-3 0 0,1-3 0 0,1 2 0 16,2-3 176-16,1-2-176 0,3-2 0 0,1 1 0 0,2-3 0 15,3 0 0-15,3 0 0 0,2-3 0 0,4-1-176 16,2-1 176-16,0 2 0 0,4-3 0 0,2-2 0 15,2 3 0-15,1-2 0 0,2 1 0 0,3-1 0 16,1-1 0-16,-1 0 0 0,4 2 0 0,-1-3 0 16,2 2 0-16,-1 1 0 0,2-4 128 0,-2 4-128 15,1-3 0-15,0-1 0 0,-1 2 0 0,-2 0 0 16,0-1 0-16,-2 1 0 0,-1 0 0 0,0 2-128 16,-1-2 128-16,-1 0 0 0,3 2 0 0,-2 0 0 15,1 2 0-15,-1-2 0 0,0 2 0 0,0 2 0 0,-4 2 0 16,1 0 0-16,-1 0 0 0,0 1 0 15,1 4 0-15,-1-1 0 0,0-2 0 0,-1 4 0 0,-2-2 0 16,1 0 128-16,0 1-128 0,1 2 0 0,-1 2 0 0,-1 2 0 16,0 4 0-16,-4 1-128 0,-1 5 128 0,-4 7 0 15,-4 11 0-15,-5 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19:44.2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894 11801 32255 0,'-4'-7'2864'16,"2"4"-2288"-16,1 3-576 0,1 0 0 0,0 0 1376 0,1-3 160 0,-1 2 48 0,0-4 0 0,2 1-752 0,2 2-160 0,2 1-32 0,2 2 0 0,2 4-480 0,-2 1-160 0,1 0 0 0,-2 4 0 0,-1 3 0 0,1-1 0 0,-4 4 0 0,0 1 0 0,-1 1 0 0,0 4 0 16,-2 0 0-16,0 0 0 0,-2-2 0 0,2 2 0 0,3 3 0 0,-1 0 0 0,2 1 0 0,0 0 128 0,-1 5 0 15,2-3-128-15,0 4 256 0,0 2-48 0,-1 2-16 0,0-2 0 0,-1-2-192 0,0-1 0 0,0-2 0 0,0-5 0 0,-1-5 0 0,0 1 0 0,0-4 0 0,-1-1 0 16,1-2 160-16,-2 2-160 0,1-1 160 0,-1 1-160 0,2-2 256 0,0 0-32 0,1-4-16 16,1 0 0-16,1-3-208 0,1-5 0 0,0-2 0 0,0 1 0 0,2-5 256 0,-1-2-64 0,1-3 0 0,-1-2 0 0,1-3 160 0,0-4 32 0,2-1 0 15,1-8 0-15,4 0-16 0,2-5 0 0,4-1 0 0,5-9 0 0,5 0 32 0,5-6 16 0,4 1 0 0,5-3 0 0,10-3-224 0,4-3-32 0,6 0-16 0,4 0 0 0,3-2-144 16,4-1 0-16,3 2 0 0,2-1 0 0,-2 4 0 0,-1 2 0 0,1 3 0 15,-5-1 0-15,-3 4 0 0,-6 5 0 0,-2 1-144 0,-6 3 144 16,-4-3-512-16,-3 0-64 0,-6 3 0 0,-3-7-20016 16</inkml:trace>
  <inkml:trace contextRef="#ctx0" brushRef="#br0" timeOffset="1030.58">1024 13887 42383 0,'-13'-4'3776'0,"5"0"-3024"0,3 3-608 16,4 2-144-16,1 1 128 0,-2 0-128 15,-1 2 192-15,-3 2-64 0,-2 6-128 0,4 11-256 0,4 5 64 16,4 10 16-16,2 6-144 0,3 4-16 0,2 11-16 0,-1-1 0 31,0 4-96-31,-1-7-32 0,-2-8 0 0,-1-2 0 16,-1-4 480-16,0-1 128 0,0-1 16 0,-1-2 0 0,1-1 416 0,1-2 80 16,0-5 0-16,0-1 16 0,2-6-192 0,1-6-32 0,1-6-16 0,1-4 0 15,3-4-48-15,2-8-16 0,3-4 0 0,4-7 0 0,6-6-176 16,2-8-48-1,1-2 0-15,7-10 0 0,10-5 32 0,4-9 0 16,6-4 0-16,3 2 0 0,1 2-160 0,-1 3 0 0,-3 1 0 0,-2 4 0 0,1 0 0 0,0-2 0 31,0-2 0-31,0 1 0 0,-3-1 0 0,-3 2 0 16,-4 4 0-16,-1-1 0 0,0-1 0 0,-4 0 0 16,-1 2 0-16,-2-3 0 0,-1-3 0 0,-1-2 0 15,-4-2-224-15,0 0-13328 16,-2-6-2656-16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21:43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3360 16736 35935 0,'-4'-1'3200'0,"2"-3"-2560"16,2 4-512-16,0-2-128 0,1 2-1712 0,-1-10-2496 15,0 1 2048-15,0-1 64 0,1-2 16 16,-1-1 0-16,0 3 0 0,-1 2 1504 0,0 0 288 0,-3 2 64 0,-1 0 16 16,-3 0 976-16,1 2 192 0,0-1 32 0,-3 1 16 0,-5 3 480 0,-2-1 112 15,-7 2 0-15,-1-3 16 0,-2 2-464 0,-3 1-80 16,-2 1-32-16,-1 2 0 0,-2-1-592 0,2-1-112 16,3 2-16-16,2-2-16 0,3 0-112 0,3 1-32 15,2 0 0-15,1-2 0 0,2 1 528 0,1-1 96 16,1 3 32-16,0-1 0 0,1-2-576 0,-1 4-112 15,0 0-128-15,-1 1 176 0,1-2-176 0,-1 1 0 16,0 0 0-16,0 1 0 0,0 1 0 16,0-2 0-16,0 2 0 0,-1 1 0 0,3 2 0 0,-2 0 0 15,-1 0 0-15,1 4 0 0,2-3 0 0,-1 0 128 0,1-2-128 16,2 2 128-16,3-2 112 0,2 0 16 0,2-2 0 16,2 1 0-16,3-1 48 0,1 4 16 0,2-2 0 0,3 2 0 15,0 0-160-15,2-1-32 0,0 2 0 0,1 0 0 16,0-1-128-16,-2 0 0 0,1 2 0 0,-4 1 128 15,3 0-128-15,-4 2 0 0,1-1 0 0,-3 0 0 16,1-1 0-16,-2 0 0 0,-3 3 0 0,1-1 0 16,-1 1 0-16,-1 0 0 0,-1-1 0 0,2 1 0 0,-1 0 0 15,-1 1 0-15,1-1 0 0,-1-2 128 0,2 3-128 16,-1-1 160-16,0 0-160 0,2 0 160 0,-1 2-160 0,2-2 0 16,1-1 0-16,-1 1 128 0,2 0-128 0,-1-2 0 15,1 2 0-15,-1 1 0 0,0 3 0 0,-1 2 0 16,0 1-176-16,0-1 176 0,-2 3-160 0,2-3 160 15,0 3-192-15,0-3 192 0,1 0-144 0,0-3 144 16,1 0 0-16,0-2-144 0,1-1 144 0,2-4 176 16,1 0-48-16,0-3 0 15,1-2 64-15,3 2 0 0,0-1 0 0,0-2 0 16,4 0-192-16,2 0 128 0,-1-2-128 0,4 1 128 0,2-2-128 0,1 1 0 16,1 1 0-16,3-1 0 0,2-1 0 0,2 0 0 0,1 1 0 15,1-2 0-15,0 2 0 0,-1-2 0 0,-1 2 0 16,0-1 0-16,-3 0 0 0,-2 1 0 0,1-2 0 15,-4 0 0-15,0 0-256 0,-2 1 0 0,-1-3 16 16,0 0 0 0,-2-3-1088-16,0-3-208 0,-3 2-64 0,1-2-15040 0</inkml:trace>
  <inkml:trace contextRef="#ctx0" brushRef="#br0" timeOffset="285.06">2367 17407 38703 0,'6'-5'1712'0,"-2"2"352"0,-1-1-1648 0,1 2-416 0,0-2 0 0,-1 1 0 0,5 1 0 0,4-2-320 0,9-3 48 32,10-2 16-17,8 0-1088-15,3 2-192 0,-2 1-64 0,-1 2 0 16,-3 2 832-16,-4 2 144 0,-3 0 48 0,-1 2 0 16,-2-2-336-16,-2 1-64 0,0 2-16 0,-2-1-7280 0,2-2-1456 0</inkml:trace>
  <inkml:trace contextRef="#ctx0" brushRef="#br0" timeOffset="538.79">3675 17791 40543 0,'0'13'3600'0,"-2"-2"-2880"0,-1-1-576 0,1-3-144 0,0-1 1536 0,1-5 288 15,0 4 48-15,0 1 16 16,-2 2-1888-16,2 1-384 0,3 0-80 0,2-5-16 16,4-2-1056-16,-1-4-192 0,3-2-64 0,0-2 0 0</inkml:trace>
  <inkml:trace contextRef="#ctx0" brushRef="#br0" timeOffset="1616.23">4983 16798 25791 0,'-1'0'2304'0,"-1"-3"-1856"0,0 3-448 0,2 0 0 16,0 0 832-16,0 0 80 0,-1 0 16 0,0 0 0 16,-2 0-688-16,2 3-240 0,1 0 144 0,0-3-144 15,0 0 1344-15,10 26 176 0,-4-8 32 0,3-1 16 0,1 5-128 0,1 6-32 16,1 0 0-16,3 4 0 0,0 0-832 0,0 3-192 16,1 2-16-16,0 1-16 0,-1 3-352 0,-3 0 0 15,2 1 0-15,-3-1 0 0,-2-4 0 0,-2 1 0 16,-1 1 0-16,-2-2-192 0,-2 1-112 0,0-2-16 15,-1 1-16-15,-1-5 0 16,0 0-64-16,-1-1-16 0,-1-5 0 0,1-2 0 16,0-2-80-16,0-6-16 0,2-4 0 0,0-5-10544 15,0-4-2112-15</inkml:trace>
  <inkml:trace contextRef="#ctx0" brushRef="#br0" timeOffset="2153.25">4888 16719 43311 0,'-12'-3'1920'0,"1"-1"384"0,1 4-1840 0,1-3-464 0,3 1 0 0,1 1 0 16,-1-2-496-16,-4 0-192 0,-6-3-32 15,-3-4-16-15,2 1 432 0,5-1 96 0,3 1 16 16,5-1 0-16,4-1 416 0,4 1 96 0,5 0 0 0,2 0 16 0,2 0-96 0,3 1-32 15,3 3 0-15,1 0 0 0,-1 2-80 0,2 2 0 16,3 2-128-16,-1 0 192 16,3 2-64-16,-1 4 0 0,2 2-128 0,1 2 192 0,0 2-192 15,2 3 0-15,1 3 0 0,-2 0 0 0,2 3 0 0,0-1 0 16,1 2 0-16,-1 0 0 0,0-1 0 0,1 1 0 16,2 1 0-16,0-1 0 0,3 3 0 0,2-2 0 15,0 2 0-15,1-3 0 0,-1-1 0 0,-2-1 0 0,1-2 0 16,-3 1 0-16,1 3-160 0,-1-2 32 0,0 5 0 15,-2 0 0-15,-1 3-64 0,-1 0-16 0,-3-2 0 0,-3 3 0 16,-1 2 80-16,-5-3 128 0,-1 1-208 0,-5-1 80 16,0 1 128-16,-5-4 0 0,0 0 0 0,-3 1 0 15,0-1 0-15,-4-5 0 0,0 1 0 0,-3-1-128 16,-2-4-48-16,-3 0 0 0,-2 0 0 0,-2-1 0 16,-2-2 176-16,0 0 192 0,-3-1-32 0,-3-2-16 15,-2 0-144-15,-1-2 160 0,-3 1-160 0,-2-3 160 16,-3 2-32-16,-3-2-128 0,-4 2 192 0,-2 2-64 15,-1 0-128-15,0 0 0 0,1 2 144 0,1 3-144 16,1-1 0-16,3 1 0 0,0 1 0 0,2-3 0 16,3 2 0-16,0-2 0 0,2 0 0 0,1 0 0 0,2-1 128 15,3-2-128-15,4-1 128 0,2-2-128 0,3 2 0 16,2-8 0-16,3 1-192 0,0-5-18336 16</inkml:trace>
  <inkml:trace contextRef="#ctx0" brushRef="#br0" timeOffset="2707.33">6936 16799 38703 0,'-5'2'1712'0,"0"-2"352"0,-1 0-1648 0,1 0-416 0,0 0 0 0,1 3 0 0,-2-3 272 0,-5 4-16 0,-8 2-16 0,-5 1 0 16,-5 6-1472-16,-4 1-304 0,-1 5-48 0,0-2-16 15,0 4 704-15,0-2 144 0,0 3 32 0,1-2 0 0,7-4 1408 0,-4 5 272 16,-2 1 64-16,-1 7 16 15,1-3 192-15,2 2 48 0,4 1 0 0,4-1 0 16,2 0-784-16,4 3-160 0,3-2-16 0,5 1-16 0,3-2-160 0,2 0-16 16,5 1-128-16,1-1 192 0,5-3-192 0,-1-3-208 15,6 3 32-15,0-3 16 16,2-2-432-16,2 1-96 0,2-4-16 0,2 1 0 0,0-2 384 0,1-4 80 0,2-2 16 16,-1-3 0-16,2-2 416 0,2-1 64 0,4-1 32 15,2-3 0-15,4 0-48 0,2-3-16 0,-2 1 0 0,0-5 0 31,3 0 64-31,-3-3 16 0,1-2 0 0,-3-1 0 0,-7-1-160 0,2-4-16 0,1 0-128 0,-2-7 192 32,0-1-16-32,-3-1-16 0,-4-2 0 0,-3 0 0 0,-2-2 192 0,-4-4 32 0,-1 1 16 0,-5-5 0 31,-3 1-96-31,-4 0-32 0,-4-1 0 0,-2 2 0 16,-3 2-96-16,-1 3-32 0,-2 4 0 0,-3 3 0 15,-1 0-144-15,-4 6 160 0,0 0-160 0,-3 3 160 16,-1 0-464-16,1 1-80 15,-2 5-32-15,3 0 0 0,2 7-944 0,2 0-192 0,0 3-48 16,3 3 0-16</inkml:trace>
  <inkml:trace contextRef="#ctx0" brushRef="#br0" timeOffset="3324.91">7490 17679 25791 0,'4'0'1152'0,"-2"-2"224"0,-1-2-1104 0,0 2-272 0,-1-2 0 0,0-2 0 0,0 0 0 0,0-4 0 0,2-6-208 15,-1-9 80-15,1-6 1184 0,0-1 240 0,0-6 48 0,-1-1 16 16,1 0 1328-16,-1-3 256 0,-1 1 48 0,1-4 16 15,2 5-1776-15,-2 1-336 0,1 2-80 0,1 5-16 0,0 4-560 16,2 2-112-16,0 2-128 0,0 2 176 16,1 0-176-16,3-1 0 0,0 1-192 0,-1 0 192 0,2-1-224 15,1 1 80-15,2 0 16 0,0 0 0 0,1 1-32 0,0 1 0 16,-1 4 0-16,1 0 0 0,-3 3-80 0,0 1-16 16,-1 3 0-16,-1 4 0 0,-2 3-48 0,-1 2-16 15,-1 0 0-15,-1 2 0 0,1 6 80 0,0 7 16 16,0 4 0-16,1 7 0 15,1 9-864-15,-1 5-192 16,2-1-16-16,2 11-16 0,1 8-384 0,4 1-80 0,1 1-16 0,1-6 0 16,2-3 528-16,0-4 112 0,0-7 0 0,2-1 16 0,0-2 1136 0,-1-5 0 15,0-4 0-15,-1-4 192 0,2-1 1152 0,0-3 224 16,-1-5 48-16,-1-1 16 0,-1-2 176 0,0-6 48 0,-3 0 0 16,-1-6 0-16,0 0-784 0,1-6-160 0,1 0-16 15,-1-4-16-15,2-2-512 0,0-4-112 0,2-3 0 0,-1-3-16 16,3-7 304-16,-1-4 64 0,0-5 16 0,-1-4 0 15,-1-3-112-15,-3-2 0 0,0 3-16 0,-4 0 0 16,0 6-496-16,-4 1 0 0,2 4 0 0,-4-2 0 16,1 6 0-16,-2-1 128 0,0 4-128 0,-3 1 0 15,-1 0 240-15,0 2 0 0,-1 2 0 0,-2 1 0 16,2-1-240-16,0 1 0 0,-2 4 128 0,2-3-128 0,-1 5 0 16,-1 0-240-16,1-1 48 0,-1 2 16 31,1 0-544-31,-1 3-112 0,2 2-32 0,-2 0-18848 0</inkml:trace>
  <inkml:trace contextRef="#ctx0" brushRef="#br0" timeOffset="3656.57">9296 16776 41471 0,'3'6'1840'0,"-3"0"368"0,0-2-1760 15,0 2-448-15,0-3 0 0,0 1 0 16,1 2 272-16,0 7-16 0,2 5-16 0,1 7 0 0,2 11-240 0,0 1-160 0,0 4 32 0,-1 1 0 0,0-4 128 15,-1 3-192-15,-3 3 192 0,-1 0-192 16,-1 0 192-16,-3-3-192 16,0 0 192-16,-2-2-192 0,0 1-192 0,0-5-64 0,0-2 0 0,-1 0 0 31,2-4-1024-31,0-1-192 0,0-5-64 0,1-5 0 16,0-2-848-16,1-3-176 0</inkml:trace>
  <inkml:trace contextRef="#ctx0" brushRef="#br0" timeOffset="3916.28">8648 16858 43311 0,'3'-3'3840'0,"-1"0"-3072"0,1-1-608 0,-2 1-160 16,3-2 224-16,1-1 16 0,6-4 0 0,7-4 0 31,11-4-1008-31,8-3-208 0,4 3-48 15,3 2 0-15,2 4-400 0,0 3-96 0,2-1-16 0,-2 2 0 0,0 0 2176 0,-1 2 448 0,2 0 64 0,-1 0 32 16,2 2-416-16,0-2-64 0,2 1-32 0,1-1 0 0,2 1-464 16,-1 0-80-16,0-1-128 0,-3 2 176 0,-1 4-176 0,-4 0-144 15,-5 0 144-15,0 2-208 32,-2 2-1008-32,-2 0-192 0</inkml:trace>
  <inkml:trace contextRef="#ctx0" brushRef="#br0" timeOffset="4432.45">11507 16767 39615 0,'5'-4'1760'0,"-2"-2"352"0,-2 2-1680 0,-1-2-432 0,0 0 0 0,-1 1 0 15,-2 0-160-15,0-6-112 0,-4-5-32 0,-2-4 0 16,-4 1-1040-16,-3 3-224 16,-5 4-32-16,-4 2-16 0,-2 4 1312 0,-6 6 304 0,-3 2 0 0,-5 6 0 0,0 0 704 15,-2 4 128-15,-2 2 32 0,3 5 0 0,2 0-144 0,4 0-16 16,2 0-16-16,6-3 0 0,4 0-416 0,5-1-80 15,3 1 0-15,3-4-16 0,3 2-432 0,4-4-64 16,1 2-32-16,4-3 0 16,2 1-640-16,2 0-128 0,4 0-32 0,3 4 0 15,5-1-32-15,2 3-16 0,3 2 0 0,3-2 0 0,3 3 1200 16,3-2 448-16,3 4 0 0,3-2-16 0,0 1 352 0,0-1 80 16,0 2 16-16,-3-1 0 15,0 1-1056-15,0-1-208 0,-3-1-32 0,-3 0-16 0,-4 2 144 0,-2-1 32 16,-3-1 0-16,-4-1 0 0,-1 0 592 0,-4-1 128 15,-3 3 32-15,-4-4 0 0,-1 2 208 0,-2 1 64 16,-3-1 0-16,-1 0 0 0,-3 3-128 16,1-5 0-16,-2 0-16 0,-1-1 0 0,-2 1 80 0,-3 0 0 15,0 0 16-15,-4-2 0 0,-1 0-336 0,-2 2-64 0,-3-1 0 0,-3-1-16 16,0 1-176-16,-2-4-128 0,-1 4 192 0,-2-5-192 16,3-2 0-16,2 0 0 0,3-3-160 0,2-2 160 15,4-3-416-15,1-3 32 0,1-4 16 0,1-1-17936 16</inkml:trace>
  <inkml:trace contextRef="#ctx0" brushRef="#br0" timeOffset="4904.67">11667 17563 46079 0,'12'6'2048'0,"-4"-6"400"0,-2 0-1952 16,0-3-496-16,0 0 0 0,-1-3 0 0,3 0-832 0,5-2-256 0,8-9-48 0,10-3-16 15,5-4-4224-15,1 1-832 0,-2 4-192 0,-3-2-16 0,-1 3 4880 0,-5 1 992 0,-2 3 192 0,-4 4 32 16,-2 1 4192-16,-4 0 832 16,1 3 160-16,-2-4 48 0,0 1-2480 0,0-1-480 0,1 0-96 15,-1-4-32-15,-2 0-992 0,-1-5-208 0,0 0-48 0,-3 0 0 16,1-3-240-16,-4 3-48 0,-1-1-16 0,-3-1 0 15,-1 5-272 1,-2 0 0-16,-2 0 0 0,-2 1 0 0,-1 5 0 0,-1 1 0 0,-4 2-208 0,-3 1 80 0,-1 2-192 16,-4 6-16-16,-3 3-16 0,-3 1 0 0,1 4 32 15,-4 2 0-15,0 8 0 0,-4 2 0 0,3 0 128 16,0 3 48-16,4 0 0 0,1-2 0 0,4 2 144 0,3 0 0 16,4-3 128-16,3 2-128 0,5 0 0 0,1 4 128 15,2-3-128 1,4 4 0-16,1-1 0 0,3-2 0 0,2 2 0 0,0-2 0 0,3-2-256 0,-1 2 16 15,4-1 16-15,-1-2 0 0,2-2-32 0,1-1 0 16,3-1 0-16,2-4 0 31,2 1-352-31,3-4-80 0,4 2-16 0,1-4 0 0,5-1-832 0,3 0-160 0,2-3-32 0,2-2-13232 0</inkml:trace>
  <inkml:trace contextRef="#ctx0" brushRef="#br0" timeOffset="5231.14">12473 16674 33167 0,'0'0'2944'0,"0"0"-2352"0,0 0-464 0,-1 0-128 0,1 0 1840 0,0 0 336 16,-1-2 80-16,1 4 16 0,1-2-1824 0,0 5-448 15,2 4 0-15,2 6 0 16,1 4-448-16,0 6-192 0,3 7-48 0,-2 7 0 0,2 8 688 0,-4 0 0 0,0-3 128 16,-2 3 0-16,-2 4 288 0,1 1 64 0,-1 1 16 0,-1 0 0 15,1 0-368-15,-1-5-128 16,0-3 0-16,-2-2 0 0,-1-1 0 0,2-5 0 0,-1-2 0 15,-1-3 0 1,2 3-560-16,1-7-208 0,1 2-32 0,2-3-16688 0</inkml:trace>
  <inkml:trace contextRef="#ctx0" brushRef="#br0" timeOffset="5667.86">13031 17519 42383 0,'13'-3'1872'0,"-3"0"400"15,0-1-1824-15,-1 1-448 0,-3 0 0 0,0-2 0 0,2-2-128 0,5-2-128 0,8-9-32 0,6-5 0 32,3-3-1168-32,-4-5-224 0,-4 5-48 0,-6 0-16 15,-4 1 560-15,-6 3 112 0,-4-3 32 0,-1 3 0 0,-2 0 1168 0,-3 3 256 16,1 2 32-16,-2 2 16 0,1 5-48 0,-2 0-16 0,-3 4 0 0,-2 0 0 16,1 6-64-16,-3 0-16 0,-3 4 0 0,-2 2 0 15,-2 4-288-15,-2 2 0 16,1 0-128-16,-1 4 128 0,1 3 0 0,1 1 0 0,0 1 128 0,4 1-128 0,4-2 464 15,1 2-16-15,3 3 0 0,3 1 0 0,-1 1 320 16,3-1 64-16,0 0 16 0,2 5 0 16,0-3-560-16,2 3-112 0,3-2-32 0,-1-1 0 0,3 1-144 15,2-1 0-15,2-2 0 0,2-1 0 16,2-2 0-16,-1-2 0 0,0-1 0 0,0-1 0 16,0-6-1008-16,-2-2-176 0,1-5-32 0,-2-2-15536 15</inkml:trace>
  <inkml:trace contextRef="#ctx0" brushRef="#br0" timeOffset="6014.63">13828 17338 34095 0,'5'-2'1504'0,"-2"-5"320"0,-1 1-1456 0,-1 0-368 0,1 0 0 0,-1 0 0 31,-1-2-704-31,1-4-224 0,0-8-32 0,-1-5-16 0,0-2-4016 0,-2 5-784 0,-2 5-176 16,-2 2-16-16,-3 7 4144 0,0 2 832 0,-5 6 160 15,-2 4 48-15,-1 3 5184 0,-3 5 1040 0,-3 4 192 0,-1 2 64 0,-3 6-1648 16,-2 0-320-16,2 1-64 0,1-3-16 16,2 1-2592-16,5 1-528 0,4-1-96 0,2 0-32 15,5-1-400-15,2 6 0 0,2 0 128 0,1 2-128 16,0 3 0-16,1 2-176 0,1-1 48 0,1-4 0 0,-1 1-224 0,2-1-32 15,0-3-16-15,2-1 0 0,3-2 400 16,0-5 0-16,4-3 0 0,1-4 0 0,4-2 0 0,0-6 0 16,2-1 0-16,2-6 0 31,3-1-704-31,5-2-128 0</inkml:trace>
  <inkml:trace contextRef="#ctx0" brushRef="#br0" timeOffset="6306.72">14350 16826 43311 0,'4'8'1920'0,"-3"-3"384"0,0 1-1840 0,-1-5-464 0,0 1 0 0,0-2 0 15,2 2 304-15,-1 3-48 0,1-2 0 0,1 6 0 16,0 5-672-16,2 0-144 0,3 6-16 15,-2 5-16 1,1 3 16-16,1 7 16 0,-1 3 0 0,2 9 0 0,1 8 560 16,-1 2 0-16,0 0 160 0,-1-1-32 0,-2 1 192 0,-2 0 64 0,-3-4 0 0,-2-1 0 0,-2-1-384 15,-4-4 0 1,-2 0-192-16,-1-6 64 0,-1-3-816 0,0-6-144 0,1-1-48 0,-1-6-16160 16</inkml:trace>
  <inkml:trace contextRef="#ctx0" brushRef="#br0" timeOffset="6507.39">13982 17212 43311 0,'7'4'3840'0,"1"-2"-3072"0,-2-2-608 0,-1-2-160 16,1-1 1136-16,5 2 192 0,9-3 32 0,13 2 16 15,13-7-944-15,8 2-192 0,6-3-48 0,-1-1 0 16,2 3-624 0,-2-2-128-16,2 2-16 0,-3-2-16 0,-1 4-128 15,-4 2-32-15,-1 4 0 0,-5 0 0 0,-3 1-384 16,-4 3-80-16</inkml:trace>
  <inkml:trace contextRef="#ctx0" brushRef="#br0" timeOffset="6888.4">16222 16810 47919 0,'15'26'2112'0,"-6"-12"448"0,-3-2-2048 0,-2-3-512 0,-3-3 0 0,-1-2 0 16,-1 4 400-16,2 2-16 0,1 10-16 0,1 7 0 15,-1 8-1904-15,2-2-368 16,-1 7-80-16,-2-2 0 0,1 3 64 0,-1 1 0 0,2 2 16 15,-1 2 0-15,1-4 1360 0,-1 2 272 0,0 1 48 0,-1-1 16 16,-1-6 464-16,0 3 80 0,-3 0 32 0,0-3 0 16,-4-4-368-16,0-1 0 0,-3-5 0 0,-1-3 0 15,0 0-1472-15,-3-6-304 0</inkml:trace>
  <inkml:trace contextRef="#ctx0" brushRef="#br0" timeOffset="7120.1">15815 17326 41471 0,'8'12'3680'0,"-3"-6"-2944"16,-1-2-592-16,-1-4-144 0,0 0 1728 0,0 0 320 0,2-4 64 0,5-1 16 31,8-2-2288-31,8-3-464 0,8 1-80 0,7-3-32 16,7 0-448-16,3 2-96 0,2 4 0 0,3-2-16 0,-1 3 592 15,-1-1 128-15,-4 5 32 0,-5-4 0 0,-4 4 32 16,-6-2 16-16,-1 1 0 0,-7 0 0 0,-2 4-1728 16,-4 0-336-16,-4 1-80 0,-2 0-11632 0</inkml:trace>
  <inkml:trace contextRef="#ctx0" brushRef="#br0" timeOffset="7625.67">16716 16665 42383 0,'6'10'1872'16,"-2"-3"400"-16,-2-4-1824 0,-1 0-448 0,1-1 0 0,-1-2 0 0,1 1 192 0,2 2-48 0,1 6-16 0,4 0 0 31,0 8-1088-31,3 1-240 0,0 6-32 0,0 4-16 0,2 9 736 0,-3 0 160 0,1 8 32 0,0 3 0 15,-1 3 880-15,-3 2 176 16,1 0 32-16,-4-2 16 0,0 1-304 0,-4-3-64 16,-2-2-16-16,-3-2 0 0,-2-6-240 0,0-2-160 0,-2-2 192 0,1-4-192 15,1-3 0-15,0-5 0 16,1-1 0-16,1-6 0 0,1-3 192 0,1-4-192 0,2 0 192 0,-1-8-192 16,1 1 0-16,0-5 0 0,0-2 0 0,1-3 0 15,-1-4 0-15,1-3 0 0,0-2-240 0,2-7 80 0,1-4 384 16,1-5 80-16,2-8 16 0,0-3 0 0,3-3 208 15,3-1 48-15,2 0 16 0,-1 5 0 0,4 8-368 16,-2 5-80-16,1 8-16 0,0 7 0 0,2 2-368 0,-2 7-80 16,1 3 0-16,-2 3-16 0,0 3 80 0,-1 4 0 15,-1 5 16-15,0 1 0 0,0 3 240 16,-2 2 0-16,-1 1 0 0,1 3 0 0,0 4 0 0,1 0 0 16,1 1 0-16,1-1-192 0,3 3 192 0,-1-1 0 0,1 1 0 15,-1 1 0 1,-1-1 0-16,1 6 208 0,3 4-32 0,-2 4-16 15,-1-1-160-15,-4 2 0 0,0-6 0 0,-4-1 0 0,-2-5 0 0,-2-1 0 0,-3-2 0 0,1-7 0 32,-2 0-400-32,-1-5-176 15,-1-2-16-15,0-5-12016 0,-2-1-2384 0</inkml:trace>
  <inkml:trace contextRef="#ctx0" brushRef="#br0" timeOffset="7863.05">17694 17614 56207 0,'11'25'4992'0,"-5"-9"-3984"0,-3-10-816 0,-2-6-192 0,0 0 640 0,3 6 96 0,4 8 16 0,7 10 0 31,3 2-4224-31,0 2-848 0,-1-2-160 0,-2-7-48 15,-5-1-528-15,-1-2-128 0,-5 0 0 0,-1 0-16 16,-2-1 3328-16,-1-2 656 0,2 0 144 0,-2-3 32 0,0-2 1936 0,0-4 384 0</inkml:trace>
  <inkml:trace contextRef="#ctx0" brushRef="#br0" timeOffset="8037.07">17644 17009 54367 0,'8'39'2416'0,"-5"-17"480"0,0-4-2320 0,-2-8-448 0,0-4-128 0,1-6 0 15,-1 4 1024-15,4 0 192 0,3 5 48 0,6-1 0 16,5 0-3392-16,4-6-688 0,2-1-128 16,1-2-20256-16</inkml:trace>
  <inkml:trace contextRef="#ctx0" brushRef="#br0" timeOffset="8557.79">18828 17027 21183 0,'3'14'1888'0,"0"-7"-1504"16,-2-4-384-16,-1 0 0 0,0-3 4688 0,-1 0 880 0,0 0 160 15,-1 0 32-15,-1 0-4608 0,-2 0-912 0,-3 0-240 16,-3 0 0-16,-1-3 0 0,-4 3-192 0,-2 0 48 0,-1 0 0 16,-2 3 144-16,-4 0 0 0,-2 4 0 0,-2-1 0 15,0 1 0-15,-1 4 144 0,0-1-144 0,1 0 160 16,3 3-160-16,5-4 0 0,2 4 0 0,5-1 0 16,5-2 0-16,1 2 0 0,3-2 0 0,4-1 0 15,1 1 0-15,2-4 0 0,3 0 0 0,2 0 0 16,-1-2 144-16,1 0 0 0,2 1 0 0,-1-2 0 0,1 1-144 15,1 0 192-15,1 1-192 0,2 1 192 0,0 0-192 16,3-1 0-16,3 4 0 0,-1-1 0 0,3 2 0 16,2 3 0-16,0 0-160 0,-1 3 160 15,1 3-384-15,-1-1 32 0,0 2 0 0,-1 1 0 0,-1-1 160 0,-3 1 16 16,-2-4 16-16,-3 4 0 0,0-2 288 0,-3 1 48 16,-2-2 16-16,-1-2 0 0,-2 0 288 15,-2-1 64-15,0-1 16 0,0-2 0 0,0 1-224 0,-1-1-32 16,2 2-16-16,-1-2 0 0,2 4-288 0,2-1 128 0,0 1-128 15,1 3 0-15,0-3 0 0,0 1 0 0,1 4 0 16,-2-1 0-16,0 1 0 0,-2-3 0 0,-2 2-160 16,0-4 160-16,-4 0 0 0,-1-1 0 15,-2-5 0-15,0 2 0 0,-4-4 240 0,-1 0-48 0,0-1 0 16,-2-5 0-16,0 2-192 0,-2-3 0 0,-1-1 128 16,-2-4-128-16,-3-2 0 0,-2-6-288 0,-4-4 64 0,-6-10-19616 15</inkml:trace>
  <inkml:trace contextRef="#ctx0" brushRef="#br0" timeOffset="9798.28">18756 17990 28559 0,'5'4'2544'0,"1"-4"-2032"16,-1-4-512-16</inkml:trace>
  <inkml:trace contextRef="#ctx0" brushRef="#br0" timeOffset="9958.14">18925 17943 8287 0,'-3'9'736'0,"-2"-6"-592"0,0 0-144 0,0-2 0 0,1-1 4912 0,2 0 944 0,-2 0 192 0,-5 0 32 0,-2 0-3904 0,-6-1-768 0,-2 1-176 15,-2-3-16-15,2 1-816 0,-2 1-144 0,-1-4-48 16,1 0 0 0,2 0 496-16,-1-3 80 0,-1 2 32 0,1-5 0 0,0 0-432 15,-1-2-64-15,-1 1-32 0,-1-6 0 16,-1 1-544-16,-2-2-128 0,-1-4 0 0,-3 0-16688 15</inkml:trace>
  <inkml:trace contextRef="#ctx0" brushRef="#br0" timeOffset="123616.52">13392 9230 7359 0,'-14'-4'656'0,"4"2"-528"16,0-1-128-16,4 2 0 0,3-2 1744 0,0 3 320 15,-1 0 64-15,-2-2 16 16,-4 1-3024-16,-2-4-592 0,-2 1-128 0,1 0-32 0,2 2 16 0,2 1 0 0,2 1 0 0,3 0 0 0,1-3 3040 0,2 3 624 16,4 0 112-16,2 0 16 15,2 3 1584-15,4-3 304 0,3 1 64 0,3 1 16 16,2 0-1952-16,2 0-384 15,3 1-80-15,5-3 0 0,0 3-1168 0,5-3-240 0,3 3-32 0,4-3-16 0,3-3-80 0,6 3 0 16,4 0-16-16,3 0 0 16,2 0 208-16,4 0 32 0,4-3 16 0,2 0 0 0,6-1-96 0,1 1-16 15,1 0 0-15,1 1 0 0,1 0-320 0,6 0 128 16,3 0-128-16,0 0 0 0,1 2 0 16,-3 0 0-16,-3 4 0 0,0-4-192 0,1 2-64 0,-1 2-32 15,-1 0 0-15,-4 2 0 0,-3-3 64 0,-2 0 16 0,-4 1 0 16,-1-2 0-16,0 1 208 0,-3 1 0 0,-1-2 0 15,-4-1 0-15,2 2 0 0,0-3 0 16,1 1 0-16,2-1 0 0,-1 0 0 0,-4 2 0 0,1-2 0 0,-5 3 0 16,-1-3 0-16,-3 0 0 0,-1 1 0 0,-4 2 0 15,-3-1 0-15,-3-2 0 0,-2 1 0 0,-4-1 0 16,-2 3 0-16,-3-3 0 0,-1 0 0 0,-3-3 0 16,-3 2 0-16,-3-1 0 0,-4-1 0 0,-2 2 160 15,-3-4-32-15,-1 4-128 16,-3-3 192-16,-2 2-64 0,-1-1-128 0,-2 2 0 0,1-2 144 0,-1 0-144 0,2 0 0 15,-3-3 0-15,1 4 0 0,-2-3-192 16,-2 2-544-16,0-1-112 0,-1 2-32 0,-3-2-13904 16</inkml:trace>
  <inkml:trace contextRef="#ctx0" brushRef="#br0" timeOffset="125055.77">8286 11594 32255 0,'4'-6'2864'0,"-2"0"-2288"16,0 2-576-16,-2 2 0 0,0-1 704 0,1 2 48 0,1-5 0 0,3-7 0 15,3 1-1568 1,0-4-304-16,2 0-64 0,-1 3-16 0,-1 1 960 0,1 3 240 0,-1 2 0 0,-1 1 0 16,0 0 0-16,1 2 240 0,-3 1-48 0,-3 0-16 15,1 3 768-15,-3 0 144 0,-3-3 48 0,0 3 0 16,-4 3-112-16,-3-3 0 0,-2 0-16 0,-4 1 0 0,-1 1-656 0,-6 1-128 15,-1 1-32-15,-5-2 0 0,-4 2-192 16,-5-2 0-16,-3 0 0 0,-4 0 0 0,-1-2 240 16,-3 0-48-16,-3-2-16 0,-2 2 0 0,-1 2 48 15,-7-2 16-15,-4 4 0 0,-6-2 0 0,-3 2-48 16,-1-2-16-16,2-2 0 0,-5 2 0 0,-7 3-176 0,-1 1 0 16,0-3 144-16,19 1-144 0,11-1 0 0,-8 0-128 15,-17 0 0-15,-17 1-18432 16</inkml:trace>
  <inkml:trace contextRef="#ctx0" brushRef="#br0" timeOffset="-57714.51">1166 8377 21183 0,'4'2'1888'0,"-1"2"-1504"0,0-2-384 0,-1-2 0 15,1 4 0-15,-1 0 144 0,3 2-144 0,3 2 0 0,0 9 144 0,2 5-144 16,-1 0 0-16,-2 6 144 16,1 1 304-16,-3 1 48 0,0 1 16 0,0-1 0 15,2 0-224-15,2 1-32 0,2-3-16 0,1-3 0 0,4-3 144 16,2 1 48-16,1-7 0 0,2-1 0 16,3-5 592-16,-2-1 112 0,2-2 16 0,-1-5 16 15,-1-1-272-15,-1-2-64 0,-1-1-16 0,-1-5 0 0,-1 1-320 0,0-4-64 16,-2-2-16-16,-1 0 0 0,-1-7 96 0,2-1 0 15,1-4 16-15,1-5 0 0,3-1-16 0,1-4 0 0,4-1 0 16,8-12 0-16,13-13 0 0,11-12 0 0,7-5 0 0,3-2 0 16,-6 4-512-16,6-7 0 15,4-5 0-15,0 0 0 0,-2 1 0 16,-2 5 0-16,-4 4 0 0,-5 10 0 16,-9 14-640-16,3-1-224 0,2 3-48 0,-3 4-15952 0</inkml:trace>
  <inkml:trace contextRef="#ctx0" brushRef="#br0" timeOffset="-57053.05">1150 10440 20271 0,'-14'-6'1792'0,"6"4"-1424"0,0 1-368 0,2 2 0 0,4 1 4608 0,2 2 864 15,0-2 160-15,-2 2 48 0,2 6-4576 0,2 5-912 0,3 7-192 16,6 7 0-16,5 0 0 0,2 8 0 0,6 10 0 16,2 4 0-16,1 6-224 0,3 1 64 0,-1 1 16 0,0-4 0 31,-3-6-1072-31,-1-4-224 0,-1-3-32 0,0-5-16 15,-2-9 320-15,-2-5 64 0,-2-11 16 0,0-3 0 0,-4-4 1088 0,1-5 384 16,0-2 0-16,0-8 0 0,2-2 960 0,-1-6 176 0,2-8 32 0,1-5 16 16,3-10-544-16,3-10-96 0,8-16-32 0,2-11 0 15,1-2-512-15,4-8-128 0,2-11 0 0,1-1-16 16,3 1-240-16,-3 3 128 0,-1 6-128 0,-5 10 0 0,-1 12 0 16,0 10 0-16,-2 5 0 0,-4 11 0 15,-1 7-272-15,-3 7-112 0,0 6 0 0,-3 3-16 16,2 4-432-16,-3 3-96 0,1 2-16 0,1 3-16112 15</inkml:trace>
  <inkml:trace contextRef="#ctx0" brushRef="#br0" timeOffset="-56332.63">1203 12863 28559 0,'-5'-1'2544'0,"2"-2"-2032"0,0 3-512 0,1 0 0 0,0 0 2096 0,2 0 320 16,2 0 64-16,-2 0 16 0,0 0-1776 0,1 3-336 15,1-2-80-15,-2-1-16 0,0 0 32 0,19 22 16 16,-9-7 0-16,2 4 0 0,2 7-336 0,2 2 0 15,1 8 0-15,3 3 0 0,0 3 128 0,-2 3-128 16,1 4 128-16,-4 0-128 0,-1 0 0 0,-2-3-128 16,-3 0 0-16,-1-2 0 0,-2 1-208 0,-1-7-48 0,0-6 0 0,-1-5 0 15,-1-4 384-15,1-11 0 0,1-7 0 0,2-6 0 0,3-8 368 16,4-5 144-16,4-7 16 16,6-7 16-16,6-8-96 0,3-7 0 0,-1 1-16 15,7-11 0-15,5-8-288 0,3-6-144 0,-2 8 160 16,2-8-160-16,4-2 0 0,3-4 0 0,-1 4 0 0,1-4 0 0,1-3 0 0,-5 6 0 15,-8 10 0-15,4-3 0 16,2-6-192-16,-2 2-16 0,0 1-16 0,-3 0 0 16,-1 2 96-16,-4 2 128 0,-2 7-208 0,-1 1 80 15,-3 1-64-15,-1 2 0 0,0 4 0 0,-3 5 0 16,2-1-1552-16,0 5-320 16</inkml:trace>
  <inkml:trace contextRef="#ctx0" brushRef="#br0" timeOffset="-55693.4">1198 15079 28559 0,'3'-4'2544'0,"-2"4"-2032"16,0 0-512-16,0 0 0 0,1 3-512 0,0-3-192 0,1 3-32 0,2 4-16 15,-1 2 272 1,1 6 48-16,-1 8 16 0,-1 5 0 0,-2 8 1184 0,-5-2 224 0,0 7 48 0,-3 0 16 0,0 1 1200 16,-2 3 240-16,2-2 64 0,-1-1 0 0,3-1-1152 0,3-3-240 0,-1-1-32 0,4-5-16 0,3-3-640 0,1-2-128 31,4-5-32-31,1-6 0 0,1 0-144 16,2-3-48-16,2-3 0 0,1-7 0 0,2 0-128 0,-1-7 192 0,1-1-192 15,2-6 192-15,2-1-192 0,1-7 192 16,-1-3-192-16,0-3 192 0,2-1-192 0,0-5-176 15,1-5 48-15,0 2 0 0,-2 3 128 0,5-6 0 16,0-2 0-16,3-3 0 0,1-2 0 0,2-7 0 16,-1 2 0-16,0-6 0 0,-1 2 160 0,4-4 64 15,5-10 16-15,2-2 0 0,6-7 0 0,1-4 0 16,4-4 0-16,-1 1 0 0,-3 8-112 0,5-8 0 0,3-5-128 16,1 1 192-16,-1 1-416 0,2 2-96 15,-3 6 0-15,9-11-19520 0</inkml:trace>
  <inkml:trace contextRef="#ctx0" brushRef="#br0" timeOffset="-46628.02">26060 8430 37775 0,'0'-5'3360'0,"2"1"-2688"0,-1 2-544 0,-1 2-128 16,1 0-480-16,-1-2-128 0,1-1-32 0,-1-2 0 0,0-1 320 15,0-2 64-15,0 2 16 0,-1 0 0 0,1 2 976 0,0 2 192 16,0-2 32-16,0 4 16 0,0-3-144 0,1 3-48 0,1 3 0 16,-2-3 0-16,0 4-528 0,-2 2-96 0,2-6-32 0,0 0 0 15,-10 20-128-15,3-12 0 0,-2 2 0 0,-2-1 0 16,-2-3 0-16,-5 0-176 0,-4-2 48 0,-6-4 0 15,-7 0 128-15,-8-3 0 0,-11 2 0 16,-7-5 0-16,0 0 128 16,-12-3 96-16,-13 2 32 0,-8-2 0 0,-9 0 112 15,3 2 16-15,7-3 16 0,-3 1 0 16,-5-1-16-16,1 4-16 0,3-4 0 0,-1 4 0 0,3 0-176 0,-1 0-48 0,0 3 0 16,3 2 0-16,7 1-144 0,-1 1 0 0,2-1 0 15,0 3 0-15,0 1 0 0,3-1 0 0,2 0 0 16,3-3 0-16,1 0 0 0,4 0 0 0,4-3 0 15,4 3 0-15,2-1 0 0,7-3-176 0,5 2 176 0,3-4-128 16,5-1 128-16,3 4 0 0,3-2 0 0,2 4 0 16,5-3 0-16,1 1 0 0,1 3 0 0,2-2 0 15,2 1 0-15,2 1 0 0,0 0 0 0,2 0 0 16,3-3 0-16,1 3 0 0,2 0 0 0,0-2 0 0,4 2 0 0,-1 0 0 16,0 2 0-16,1-2-128 0,2 0-144 0,-3 3-32 15,1-2 0-15,-1 1 0 0,0 2 112 16,2-1 0-16,0-2 16 0,1-1 0 0,0 1 176 0,-1-2 0 15,2 1 0-15,-2-1 0 0,1 1 0 0,0-4 0 16,-2 1 128-16,-1 0-128 0,0 0 304 0,-1 0-16 16,-1 0 0-16,-3 1 0 0,0 0-288 15,-2-1 0-15,-1 0 0 0,1 3 0 0,-1-4 0 0,-1 2 0 16,0 2 0-16,1-4 0 0,2 4 0 0,0-2 0 16,0-1 0-16,2 2 0 0,2-1 0 0,1-2 0 15,2 0 0-15,0 2 0 0,3-2 0 0,1-2 0 16,1 0 0-16,3 1 0 0,1-3 224 0,3 0-16 0,2-2 0 15,1 0 0-15,2-3 208 0,2-1 32 0,3-2 16 16,2-2 0-16,-1 1-192 0,4 0-32 16,3-6-16-16,1-1 0 0,5-1-224 0,2-1 0 0,3 1 0 0,1 3-160 15,2 0 160-15,-2 3 0 0,2 5 0 0,-3 0 0 16,-1 6 0-16,-4 0 0 0,-1 1 0 0,-5 4 176 16,-2 3-176-16,-3 0 0 0,-4 1 0 0,-2 4 0 15,-1 1 0-15,-6 0 0 0,1 2 0 0,-4 2 0 16,-4 4 0-16,-2 2 0 0,-3 1 0 0,-4 1 0 0,-2 4 0 15,-2-2 0-15,-3 4 0 0,-2-2 0 0,-3 1 0 0,-4 2-144 16,0 4 144-16,-6-1-208 0,-2 0 208 0,-2 3 128 16,-2-1 0-16,0-2-128 0,1 0 0 0,2 0 0 15,1-6 0-15,2 1 0 16,1-1 0-16,2-6 0 0,2 3-128 0,0-7 128 0,3-1 0 16,-1 0 256-16,0-1-48 0,2-4-16 0,4 4 64 15,4-4 16-15,4 0 0 0,7 1 0 0,3-1-112 16,8 0-32-16,3 0 0 0,10 0 0 0,9 4-128 0,11-2 0 15,8 2 0-15,7 1 0 0,8 1 0 0,8-2 0 16,5 4 0-16,5 0 0 0,4 3 0 0,-2-1-192 16,1 2 32-16,-4 1 16 15,-1 3-1104-15,-6 0-224 0</inkml:trace>
  <inkml:trace contextRef="#ctx0" brushRef="#br0" timeOffset="127576.53">28186 15502 911 0,'-10'-13'0'0,"0"4"0"15,-2-1 0-15,2 1 0 0,1 3 8464 0,2 0 1616 0,-4 2 320 0,-7-8 64 16,-10-5-8848-16,-12-4-1760 0,-5-2-368 0,-5-2-64 16,2 5-1792-16,1 2-384 0,1 2-64 0,2 1 0 0,2 5 2816 0,1 0 528 15,1 0 128-15,1 4 32 0,0 4 1600 0,0-1 320 31,0 6 64-31,-1-3 16 0,-4 6-1712 0,-1-2-336 0,-2 4-64 0,-2-2 0 0,1 2-576 0,0 0 0 16,-3-1 0-16,-1 3 0 0,2-2 0 0,-4 2 0 16,0 0 0-16,-2 2 0 0,0 1 0 0,-1-3 0 15,1-4 0-15,-5 1 0 0,-3 2 208 0,-4-2-64 16,-2 2-16-16,-2 0 0 16,0-3-128-16,-2-3 192 0,2-3-192 15,-2-2 192-15,1 1-32 0,-4-4 0 0,0 1 0 0,-3-2 0 16,7-1-160-16,-2 0 0 0,-2-1 0 0,2 1 0 15,-3 4 0-15,5-3 0 0,0-1 0 0,1 1 0 0,2 0 0 0,-2-1 0 16,-1 4 0-16,-2-1 0 0,-1 4 0 0,0 0 0 0,1-2 0 0,-1 2 0 16,-1-3 0-16,-1 3 0 15,-2 3 0-15,0-1 0 0,3 0 0 0,0-2 0 0,1 2 0 16,-1 1 0-16,1 2 0 0,1 0 0 0,3-2 0 0,4 0 0 16,5-2 0-16,0 1 0 0,4-2 0 0,-2 3 0 15,2-3 0-15,1 1 0 0,1-1 0 0,4-1 0 16,2-2 0-16,-2 1 0 15,-2 1 0-15,1 1 0 0,-2 0-256 0,-1 3 0 16,1 0 16-16,1 1 0 0,2-2 240 0,2 2 0 0,2-1-160 0,1 0 160 0,2 4 0 0,1-2 0 31,5 2 0-31,1 0 128 0,5-3-128 0,1-2 0 16,6 1 144-16,1 0-144 0,3-3 144 0,2-2-144 16,3 2 192-16,2-1-192 0,2-4 0 0,1 1 0 15,1 0 0-15,-1-2 0 0,2 2 160 0,1-2-160 0,2 0 128 0,0 0-128 16,2 0 128-16,0-1-128 15,2 1 0-15,1 0 128 0,0 2 128 0,2-2 32 16,1 2 0-16,2-2 0 0,2 0 144 0,1 0 16 16,1-3 16-16,3 2 0 0,2-2-336 0,1 2-128 0,3-6 0 15,1 1 144-15,3 0-144 0,-1-3 0 0,2-1 0 16,1 0 0-16,1 0 128 0,1-4-128 0,-1 1 0 16,-1 1 128-16,1-2-128 0,2-1 0 0,0-1 0 15,0 2 128-15,-2-2-128 0,2 1 0 0,2 1 144 16,0-1-144-16,-2 3 128 0,-1 4-128 0,-1 0 128 0,-4 3-128 15,-3 3 160-15,-1 2-32 0,-1 0-128 0,-3 4 192 16,-2 2-192-16,-3 0 0 0,-3 2 128 0,-1 1-128 16,-2 3 0-16,-3-1 0 0,-2 6 0 0,-2-1 0 15,-4 2 0-15,-2 4-192 0,-4 0 192 0,-1 0-160 16,-1-1 160-16,-1 1-192 0,0 0 192 0,-2 0-192 0,4-3 192 0,-2 3 0 16,2-1 0-16,1 1 0 0,0 0 0 0,1 0 0 15,1 0 0-15,0 3 128 0,1 3-128 0,0 0 0 16,0 6 0-16,3 1 0 0,1 2 0 0,2-3 0 15,5-2 0-15,3 0 0 0,4 1 0 0,3-1 0 16,4-1 0-16,3 4 0 0,5-3 0 16,3 1 128-16,5 1-128 0,3-1 0 0,6 2 464 0,2-2 32 15,3-2 0-15,0-2 0 0,-3 2-304 0,2 0-48 16,-1-2-16-16,-1 4 0 0,-3-1-128 0,-2-1 0 16,-4 4 0-16,-2-3 0 0,-4 1 0 0,-3 1-272 15,0 4 64-15,-6-2 16 16,-3 1-640-16,-3 0-128 0,-2 1-32 0,-2 3-18976 0</inkml:trace>
  <inkml:trace contextRef="#ctx0" brushRef="#br0" timeOffset="135746.79">9976 16198 36863 0,'0'-4'3264'0,"0"1"-2608"16,2 0-528-16,-1-1-11008 15,1 2-2224-15</inkml:trace>
  <inkml:trace contextRef="#ctx0" brushRef="#br0" timeOffset="136284.99">10033 16131 11055 0,'0'3'976'0,"-1"-3"-784"15,-1 1-192-15,-1 1 0 0,1-2 4448 0,-2 3 848 0,-1-3 160 0,-5 4 48 0,-5 2-3200 0,-8 0-624 16,-2 0-128-16,-2 0-16 0,0 1-1280 0,-4-4-256 15,-1 3 0-15,-7-4 0 0,-4 0 0 0,-6 1 0 16,-8 0 0-16,-5 0 0 0,-5-2 0 0,-5 3 0 16,-4-2 0-16,-7 1 0 0,-5 0 0 0,-2 0 0 15,-2 1 0-15,0-2 0 0,0 4 240 0,-4-2 96 16,-7 0 32-16,2-2 0 0,3 2 352 0,1 0 80 16,3 0 16-16,5 3 0 0,4 0-528 0,5-3-96 0,6 1-32 15,2-2 0-15,1 1-32 0,3 1-128 16,4-1 192-16,2-3-64 0,7 0-128 0,3-2 0 15,3 0 0-15,5-3 0 0,4 2 0 0,6-1 0 0,6 2 0 0,7-2 0 16,7 0 0-16,4 0 0 0,7 0 0 0,6-4-176 16,3 4 176-16,9-6 0 0,7 3-144 0,8 0 144 0,9-1-384 15,12 4-16-15,8-1 0 0,11 2 0 16,4-2-112-16,6 4 0 0,4-3-16 16,1 3 0-16,5 3 528 0,1-3 0 0,4 0 0 0,2 0 0 15,2 0 0-15,1 1 0 0,5 2 128 0,-1-3-128 0,1 0 0 0,0 0 128 16,1 0-128-1,1 0 0-15,0 0 128 0,0 0-128 0,-5 2 0 0,0-2 0 0,-5 4 0 0,-3-4-208 16,-5 2 16 0,-8 2 0-16,-8-4-1088 0,-8 2-224 0,-5 0-32 0,-9-2-16 15,-4 0 32 1,-8-2 16-16,-6 1 0 0,-8 0 0 0,-7 1 1504 0,-6 0 320 0,-6 0 48 0,-6 0 16 0,-5 0 1072 0,-6 0 208 16,-4 0 64-16,-10 0 0 0,-6 0-768 0,-7 0-160 0,-7 0-32 15,-5-4 0-15,-1 4-320 0,-7-2-64 0,-6-1 0 16,-6 2-16-16,0-1-192 0,-7-1-48 0,-1 2 0 15,-1-2 0-15,1 1 32 0,-7 1 0 0,-5 1 0 16,-2 0 0-16,-1 0-32 0,1 0-128 0,-2-3 192 0,-5 2-64 16,-1-2 16-16,-1 1 0 15,5 1 0-15,0-4 0 0,0 4-144 0,0-6-176 0,-2 1 48 0,5 0-11712 16,7 0-2352-16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33:22.8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18112 17001 36863 0,'1'-7'3264'0,"0"0"-2608"0,0 4-528 0,2 0-128 0,-1 0 0 0,1-3-144 16,2 0 144-16,1-10-208 0,4-3 368 0,-1 0 80 31,-2 0 16-31,-1 0 0 0,-3 3 512 0,-3 3 96 16,-3 0 32-16,-1 1 0 0,-2 2-384 0,0-2-64 15,0 2 0-15,0-5-16 0,1-1 0 0,1-3 0 16,0 0 0-16,3-6 0 0,4-4-96 0,0-3-16 0,3-5 0 16,3-1 0-16,1 1-192 0,5-3-128 15,3-7 128-15,3 3-128 0,3-2 0 0,-1 4-160 0,3 4 16 16,-2-1 0-16,1 8 144 0,-4 0-208 0,-4 8 80 15,-1-2 128-15,-1 3 0 0,-2 0 0 0,0 1 0 0,-4 1 0 16,-1 5 208-16,-2 1 176 0,1 2 16 0,-3-2 16 16,0 6 160-16,0-2 16 0,0 4 16 0,-2-4 0 15,3 4-384-15,0-1-80 0,1-1-16 0,3 2 0 16,-1 2-128-16,2-2 0 0,4 2 0 0,0 4-176 16,0 4 176-16,1 2 0 0,1 4-144 0,0 5 144 0,-1 3-160 0,-1 6 160 15,1 4-208-15,-4 7 80 0,-1 2-48 16,-4 4 0-16,-2 3 0 0,-3 1 0 15,-2-1 176-15,-2-8 0 0,-1-5 0 0,2-3 0 0,-1 1 0 0,3-7 0 16,2 0 0-16,0-1 0 0,3-5 160 0,1-2-32 16,2-3-128-16,-1-1 192 0,3-4-192 0,1 0 0 15,0-4 128-15,-1-2-128 0,1-2 0 0,-2-4 0 16,0 0 0-16,-2-4 0 0,-1-1 128 0,-1-1-128 16,-2-2 176-16,-2-4-176 0,-1 1 0 0,-1-5 0 15,-3 0 0-15,0 0 0 0,1-3 0 0,-4 0 0 16,1-1 0-16,0-6 0 0,0-3 352 0,3 1-32 0,1-1-16 15,3 1 0-15,2 1-80 0,1 3-16 16,3 4 0-16,1-7 0 0,5 0-208 0,2 1-160 0,1 1 32 0,1 3 0 16,0 4 128-16,-1-1 0 0,2 6 0 0,-4 0-128 15,0 3 128-15,-2 4 0 0,-2 2 0 16,-4 3 0-16,-1 5 0 0,-2 2 0 0,-2 0 0 0,-1 2 0 16,-1 5 0-16,1 0 0 0,0 2 0 0,-1 3 0 15,-1-1 0-15,1 4 0 0,1 4 0 0,0 3 0 16,1 1 0-16,4 5 0 0,2 4 0 0,2-1 0 0,3 1 0 0,1 5 0 15,6 2 0-15,2 7 0 0,2-1 0 0,2 3 0 16,-2-1 0-16,-3-3-128 0,-1-3 128 0,-3 0 0 16,-3 0 0-16,-3-2 0 0,-1 1 0 15,-4-2 0-15,-1 1 0 0,-2-5 0 0,-2-3 0 0,1-2 0 16,-1-6 0-16,0-1 0 0,0-1-192 0,-1-4 32 16,2-5 16-16,-1-6 0 15,3 0-1088-15,-1-6-224 0,2 0-32 0,2-2-18544 0</inkml:trace>
  <inkml:trace contextRef="#ctx0" brushRef="#br0" timeOffset="489.61">19745 16458 6447 0,'3'-2'272'16,"-1"-1"80"-16,1 0-352 0,-1 3 0 0,1-2 0 0,-1 1 0 0,2 1 0 0,1-3 0 15,2-1 0-15,2-2 0 0,-1 1 0 0,0 2-128 0,-3-1 128 0,-3 4 0 16,0-3 2800-16,-4 3 656 0,0 3 128 0,-2-3 48 16,-1 2 1904-16,-1-2 384 0,0 4 80 0,-2-4 48 15,1 4-3744-15,-3-2-768 0,1-1-128 0,-2 4-16 0,1 2-1120 16,-2-1-272-16,-2 1 0 0,0 2 0 0,0 1 0 0,-1 0-192 16,-2 2 0-16,-2 4 64 0,2-1-144 15,-2 2-32-15,1 4 0 0,2 1 32 0,1 3 80 0,3-3 0 16,2 2 16-16,4 1 32 15,2-4 144-15,4 1 0 0,4 0 0 0,0-2 0 0,4-1 0 0,2-1 160 16,5-2-160-16,3 0 160 16,4-2-160-16,6-2-272 0,4-3 64 0,5-5 32 15,2-2-192 1,2-4-32-16,0-2-16 0,-6 0 32 0,-6 2 240 0,4-4 144 0,5-3-192 0,-1-1 192 16,-1 0-464-16,-3 0-16 15,-3 0 0-15,-4 2 16 0,-3-2 464 0,-4 0 0 0,-2-2 0 0,-3-3 0 0,-4-1 480 0,-3-3-16 0,-2-3 0 0,-4-2 0 16,-2 3 80-16,-5-5 16 0,-2-2 0 15,-1-1 0-15,-4 1-48 0,-3-3 0 0,-2 3 0 0,-2 2 0 16,-1 1-192-16,-1 5-64 16,-1 2 0-16,1 1 0 15,1 6-608-15,0 4-128 0,-1 3-32 0,2 2 0 0,-1 2-192 16,2 2-32-16,2 4-16 0,1 4 0 16,1 0-1104-16,2 3-208 0</inkml:trace>
  <inkml:trace contextRef="#ctx0" brushRef="#br0" timeOffset="1121.56">20939 16609 44223 0,'-8'2'1968'0,"2"-2"400"0,-1 1-1904 0,3-1-464 0,3-1 0 0,-1-1 0 16,2-1-512-16,-1-1-192 16,-1-2-32-16,-2-4-16 0,0-2-2832 0,0-4-576 0,2 0-128 0,-3 0 0 15,-4-3-80-15,-2 4-16 0,-4 2 0 0,-3 0 0 0,-2 5 4256 0,-3 3 832 16,-2 2 192-16,-1 3 16 0,0 4 1872 0,-1 5 368 16,1 1 80-16,-3 6 16 0,1 5-1072 0,-2 5-192 15,1 5-64-15,1 2 0 0,4 2-1024 0,3-2-192 16,2-1-64-16,5-3 0 0,5-1-480 0,2-2-160 15,5-1 0-15,3-1 0 0,4 2 0 0,1-1 0 16,3-5 0-16,3 2-192 0,2 0 192 0,2-3-144 16,1-1 144-16,2-4-128 0,1-2 128 0,-1-3 0 15,4-3 0-15,0-2-128 0,3-6 384 0,1-2 64 16,3-5 32-16,1-4 0 0,1-1 528 0,1-7 96 0,2-1 32 0,0-7 0 16,-1-2-352-16,0-1-64 0,-1-4-16 0,-3-3 0 15,-3 0-304-15,-2-1-64 0,-3-2-16 16,-5-5 0-16,-1 2 128 0,-5-6 0 0,-2 1 16 0,-4-7 0 15,-4-4 240-15,-2-1 64 0,-3-2 0 0,-3 2 0 16,1 4-256-16,-4 1-32 0,-1 2-16 0,-2 6 0 16,1 5-336-16,-3 5 0 0,3 5 0 0,-2 0 0 15,3 8 0-15,1 1-128 0,3 0 0 0,-1 5 0 16,3 1-160-16,2 3-32 0,0 5 0 0,2 1 0 16,2 3-560-16,0 4-112 15,3 3-32-15,2 3-17808 0</inkml:trace>
  <inkml:trace contextRef="#ctx0" brushRef="#br0" timeOffset="1596.02">21340 16878 37775 0,'0'-1'1664'0,"0"-2"368"0,0 0-1632 0,2-1-400 0,0 2 0 0,2-2 0 15,0-2-1424-15,3-3-368 0,3-1-80 0,2-6-16 0,3 0 1360 0,0-3 272 0,-3 7 48 0,-1-2 16 16,-1 6 1344-16,0 2 288 16,-1 2 48-16,1-2 16 0,1 2 96 0,2-1 32 0,2-1 0 0,3-2 0 15,0 0-1088-15,2-2-224 0,2 0-32 0,0-2-16 16,1-1-272-16,-1 0 0 0,-1-2-176 0,-2-1 176 15,-2 3-320-15,-4 0 64 0,0 0 0 0,-6 1 0 16,1 0 256-16,-6-1-160 0,1 1 160 0,-5 0-128 0,0 0 128 16,-6 0 0-16,-3 2 0 0,-4-2 0 0,-4 3 128 0,-4-1-128 15,-1 0 128-15,-2 4-128 0,-1 0 0 0,2 4 0 16,1 2 0-16,1 3 0 0,-2 6 0 0,3 3 0 16,3 1 0-16,2 6 0 0,1 6 0 0,1 6 144 15,3 2-144-15,2 2 0 0,2 2 288 0,2-2-48 16,1 6-16-16,-1-3 0 0,1 0 16 0,-1-3 0 15,1-3 0-15,0 1 0 0,0 3-32 16,0-1 0-16,1 0 0 0,3-5 0 0,2 0 32 0,4-3 0 16,4-3 0-16,5-3 0 0,3-3-240 0,5-4 0 0,4 1 0 15,5-5 0 1,5-4-416-16,2-5-128 0,6-5-32 0,1-5-12368 0,4-7-2480 16</inkml:trace>
  <inkml:trace contextRef="#ctx0" brushRef="#br0" timeOffset="1911.64">22246 15878 25791 0,'0'1'2304'0,"-2"1"-1856"0,0-2-448 0,1 4 0 0,1 1 4144 0,1-1 720 16,1 3 160-16,2 4 32 0,3 5-4240 0,5 13-816 16,5 7-224-16,5 11-16 0,4 6-80 0,1 4 0 15,1 1-16-15,-3 1 0 0,0 1 336 0,-3 0 0 16,-2 6 0-16,-2 1 0 16,-2 3 0-16,-4 2 0 0,-3-3 224 0,-2-2-64 0,-2-4 64 0,-1 6 16 15,-1 2 0-15,0-2 0 0,-2-2-240 0,0-2 0 0,2-7 0 16,-2-7-160-1,2-7-272-15,-2-6-48 0,0-4-16 0,-2-8-18128 0</inkml:trace>
  <inkml:trace contextRef="#ctx0" brushRef="#br0" timeOffset="3351.21">17642 14828 35935 0,'-14'-3'3200'0,"3"1"-2560"0,5 1-512 0,3-2-128 31,2 3-1008-31,-2-4-208 0,-7-2-64 0,-4-2 0 16,-1-2-1552-16,3 1-320 0,1 2-64 0,3 1-16 0,2 2 1888 16,2 1 384-16,1 3 80 0,-1 0 16 0,0 3 864 0,1 3 0 0,-4-1 256 0,2 6-64 15,-2-1 2304-15,0 4 448 0,0 3 112 0,-1 3 16 16,-1 2-704-16,-1 3-128 0,0 1-16 0,0 5-16 16,-1 1-1248-16,0 5-240 0,-1 1-48 0,-1 3-16 15,2 3-320-15,-1-3-64 0,1-2-16 0,1-5 0 0,1-5-96 0,1-3-32 16,0-4 0-16,1-4 0 0,1-5 160 0,-2-1 32 15,2-4 0-15,-3-2 0 0,3 0 0 0,-1-4 0 16,-1 2 0-16,0-4 0 0,0 0-128 0,1-2 0 16,1 0-16-16,-2-3 0 0,2-1 16 0,1 1 0 15,-1-3 0-15,1-1 0 0,-1 2-16 0,1-3 0 16,1 1 0-16,2 2 0 0,-1 0-176 0,1 2 0 16,0 2 0-16,2 0 0 0,2 2 0 0,-2 1 0 15,2 0 0-15,2 1 0 16,0 4 0-16,2-4 0 0,2 4 0 0,5-1 0 0,2-4 0 0,1 3 0 0,3-2 0 15,5-2 0-15,1 1 128 0,3-5-128 0,3 3 192 16,5-4-64-16,5 1-128 0,4 2 192 0,5-4-192 16,2 4 192-16,4-1-192 0,0-1 0 15,3 1 0-15,2 1-176 0,4-2 176 0,4 3 0 0,5 6 128 0,4-1-128 16,5 0 0-16,3 0 0 16,6-3 0-16,3-3-192 0,5 6 192 0,-1-3 144 0,1 1-16 0,2-1-128 15,0 3 0-15,0 3 0 0,0 4-192 0,1-4 48 16,-4-4-64-16,5 2-16 0,5-2 0 0,-3 0 0 15,-3-2 224-15,-1-2-144 0,2 2 144 0,-1 0-128 0,1-2 128 16,1-2 0-16,4-1 0 0,-1 2 0 0,4 3 0 0,-2 0 0 16,1-4 0-16,-2 4 0 0,-2 4 0 0,0-2 0 15,-3 2 0-15,-12-2 0 0,-6-1 0 0,4 4-288 16,5 2 48-16,-3-4 16 0,-5 1 80 0,-4 0 16 16,-2 1 0-16,-3-2 0 0,0 0 128 0,-6 1 0 15,-1-2 0-15,-5-2 0 0,-2 0 0 0,-2 4 0 16,-2-1 0-16,-4 1 128 0,-5 5-128 0,-4-3 0 15,-5 4 0-15,-5-1 0 0,-3-2 0 0,-3 2-192 0,-1 1 192 16,-4-2-192 0,-1 2 192-16,-2 0-160 0,-1 2 160 0,-1-2-160 0,-1-1 160 0,-3 1 0 0,0-4 0 15,-3 1 0-15,1 2 192 0,-1-3-16 0,-1-2-16 16,0 0 0-16,-1-2-160 0,-1-2 192 0,0 3-192 0,1-3 192 16,-3-3-192-16,1 3 192 0,0-2-192 0,-1 0 192 15,-2 2-192-15,2-3 128 0,0 1-128 0,-3 1 128 16,0-1-128-16,0 1 160 15,-1 1-160-15,0-3 160 0,0 3-160 0,0-4 0 0,0 2 0 0,-1-1 0 16,-2 2 0-16,1 1 0 0,-1-2 0 0,-1-1 0 16,2 0 224-16,-1-1 16 0,1-2 0 0,0-1 0 15,1-1 320-15,4 0 64 0,-2-4 16 0,0 0 0 0,3-2-128 16,0-1-32-16,3 2 0 0,-1-3 0 0,-1 1-336 0,1-4-144 16,-3 6 128-16,1-4-128 0,-2 5 0 0,1-4 0 15,-3 4-224-15,-1-3 80 0,-2 2 16 0,-1 0 0 16,0-2 0-16,-2-1 0 0,0 0 128 0,0-3 0 31,0 0 128-31,1-6-128 0,0 0 368 0,0-1 0 0,0 0 0 0,1-2 0 0,0-7 128 0,0-2 16 16,0 2 16-1,-1 1 0-15,-1 0-528 0,1 3 0 0,-1 3 0 0,-1-3 0 32,0-1-448-32,0 0-208 0,-1-2-48 0,-2-4-21472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35:01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29007 15916 43311 0,'4'3'3840'0,"-1"-3"-3072"0,0 0-608 0,-2 0-160 16,-1 0-928-16,1 1-224 15,3 1-32-15,1-1-16 0,0 2-1120 0,-1-1-240 0,-4 2-32 0,-4-1-16 16,-6 0 512-16,-5 0 112 0,-5-2 0 0,-7 2 16 0,-6-1 1968 0,-7 2 432 16,-5-1 64-16,-5 1 16 0,1 1 960 0,-5-1 208 15,-5-1 48-15,-5 2 0 0,-3 3-16 0,-3-2 0 16,-6 3 0-16,2-2 0 0,3 2-1008 0,1-3-208 15,-2 4-48-15,-2-4 0 0,-1 0-448 0,-2 0 0 16,0-2 0-16,-1 2 0 16,0-2 320-16,-1-2-48 0,-1 0 0 0,-2-4 0 0,0 2 0 0,-1-2 0 0,0 1 0 15,-1-2 0-15,-3 0-272 0,2-4 128 0,1 1-128 16,1 0 0-16,4 0 0 0,1-3 0 0,2 5 0 16,2-2-192-16,1 3 192 0,3 0 0 15,7 2 0-15,2 1-144 0,2 0 144 0,8 0 0 16,9 1 0-16,-4 2 0 0,-3 0 0 0,-2 1 176 15,3 1-48-15,5-1 0 0,3 2-128 0,5-2 0 16,3-1 0-16,3 2 0 0,0-4 0 0,1 2 0 0,2-1 128 0,0-2-128 16,1 2 176-16,2-4-48 0,2 2-128 0,0-2 192 15,3 2-192-15,2-4 0 16,4 2 0-16,2-4 0 0,1 2 0 0,4-2 0 0,3-1 128 0,1-2-128 16,1 2 272-16,1-3 16 0,1 2 0 0,2 0 0 0,1 2-96 15,0 0-32 1,1 0 0-16,3-3 0 0,-1 6 32 0,4-4 0 0,0 1 0 0,4-1 0 0,1 2 0 0,-1-1 0 31,2 2 0-31,1-2 0 0,5 0-64 0,2-1 0 16,1 0 0-16,0-2 0 0,3 2-128 0,0-2 0 0,-1-3 0 15,2 2 0-15,0-2 0 0,-1-2 0 0,-3 2 0 0,0-4 0 16,-3 1 0-16,-2-1 0 0,-1 0 0 0,-2 1 0 0,-3 1 0 0,-4 2 0 0,-3 2 0 16,-3 1 0-1,-1 2 176-15,-4 1-48 0,0-1-128 0,-3 2 192 16,-2 2-192-16,-5-5-160 0,-2 3 32 0,-5 2 0 0,-2 0 128 15,-6 2 0-15,-4 5-144 0,-4-2 144 0,-2 4 0 0,0-2 0 16,1 2-144-16,1 0 144 0,3 4 0 0,0-2 0 16,1 3 0-16,1-1 0 0,2 2 0 0,3 0 0 15,1 5 0-15,-1-4 0 0,5 2 0 0,0 1 128 16,0-2-128-16,0 0 0 0,0 5 0 16,4-2 0-16,1-2 0 0,1-2 0 15,3 0 0-15,-1 2 0 0,3-3 0 0,1 1 0 16,2 3 192-16,1-4-48 0,1 2-16 0,1-1 0 0,3 8-128 15,2 2 160-15,4 1-160 0,5 2 160 0,2 3 32 0,6-3 0 16,6 2 0-16,3 1 0 0,3-1 208 0,3-1 48 16,1-1 16-16,0-1 0 0,3-2-336 0,-1 1-128 15,-1 2 0-15,2-4 144 0,-1 3-144 0,-1-3-256 16,1 2 64-16,-3-1-13888 16,-1-1-2800-16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35:40.9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18522 17980 39615 0,'2'-5'3520'16,"-2"1"-2816"-16,1 1-560 0,1-1-144 0,2 1 320 0,2-3 48 0,4-4 0 0,7-6 0 31,9-5-4272-31,4-1-864 0,2 2-160 0,-5 2-48 0,-7 5-624 0,-8 3-128 0,-8 7-32 0,-6 3 0 0,-6 0 7392 16,-5 3 1472-16,-6 1 288 0,-4 0 64 15,-7 1 1216-15,-3 1 224 0,-7 0 48 0,-4-1 16 0,-5 4-2128 0,-5-1-416 16,-8 5-96-16,-7 0-16 0,-5 0-1760 0,-6-3-352 16,-1-2-192-16,-8 2 192 15,-6 3-192-15,-3-4 0 0,3 1-192 0,-13 3 192 16,-8 3-944-16,-11-4-64 0,-9 4-16 0,-4-1 0 15,3 1-176-15,-4 4-32 0,-2 2-16 16,5 3 0-16,3-3 304 0,4 3 64 0,5-3 16 0,7-2 0 0,10-2 688 16,8-1 176-16,6-1 0 0,13-5 0 15,14-4-1024 1,16-3-192-16,14 1-16 0,12-5-16 0,9 0 160 0,10-5 16 0,9 1 16 0,9-3 0 0,7-2 2400 0,13-6 496 0,11-1 80 0,16-4 32 16,13-6 400-16,13-2 80 15,1 3 0-15,12-3 16 0,12-4-1424 0,8 1-304 16,5-1-48-16,9-3-16 0,8 4-416 0,3-1-96 15,2 3-16-15,-6 5 0 0,-2 1-352 0,-6 4-80 0,-5 1-16 0,-9 7-17152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10-21T15:40:39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16752 5285 9215 0,'-3'3'816'0,"1"-3"-656"0,-1 1-160 0,1 1 0 0,-1-2 864 0,1 0 144 0,-3 3 16 0,-3 0 16 16,-2 0-16-16,2 1 0 0,0-4 0 0,5 1 0 15,3 0-256-15,3-1-64 0,6 0-16 0,5-1 0 0,5 0-176 0,7-3-48 16,7 1 0-16,6-3 0 0,7 3-32 0,8-4-16 16,8 4 0-16,6-4 0 15,9 5 80-15,2-4 16 0,4 0 0 0,2 2 0 16,3 0 144-16,3 2 48 0,6-1 0 0,-3 2 0 15,-4 2-240-15,4 2-32 0,3-3-16 0,3 2 0 0,4 2-416 16,-3 0 0-16,2 4 0 0,-1-2 0 0,6 2 0 0,-3 1 0 16,-4-2 0-16,1-1 0 0,-1 3 256 15,-1-6 64-15,2 0 0 0,-6-3 16 0,-4 1 144 0,-3-1 32 16,0 3 0-16,-6-3 0 0,-6-4-512 0,-7 1 0 16,-6 0 0-16,-7-1 0 0,-5 2 0 0,-6-2-288 15,-7 1 64-15,-6 0 16 16,-4 0-1648-16,-8 0-320 0,-4-4-64 0,-7 1-8960 0</inkml:trace>
  <inkml:trace contextRef="#ctx0" brushRef="#br0" timeOffset="4808.2">5243 8600 21183 0,'-10'-2'1888'0,"1"-2"-1504"0,3 2-384 0,4-1 0 16,-1 2 512-16,-2-1 16 0,-2-2 16 0,-7-2 0 15,-3-4-960-15,-4-3-192 16,-1 3-32-16,3-2-16 0,3 0 512 0,1 2 144 0,3 0 0 0,1-1 0 16,2 1 672-16,3 0 208 0,1 1 32 0,3 2 16 0,0 1 640 0,4 0 128 15,1-1 32-15,2 4 0 0,4-3-592 0,2 3-112 16,1 1-32-16,3 0 0 0,4 2-800 0,1 0-192 15,-1 0 0-15,1 4 0 0,1-1 0 0,3 3-288 16,-1-3 64-16,-1 4 16 0,1 2 208 0,-1 0 0 16,3 1 0-16,-1 2 0 0,5-2 0 0,2 0-144 0,1 0 144 15,6-1 0-15,8-2 0 0,7-2 0 0,8-1 0 16,-1-2 0-16,-2-2 0 0,13 0 0 16,13-5 0-16,4 2 176 0,-8-1-48 0,4-2 0 0,5-4 0 0,3 1 0 15,2 2-128-15,-2-2 0 0,0 0 0 0,-8 2 0 16,-10 1 0-16,5-3 0 0,5 5 176 0,3 1-176 15,-3 3 0-15,-2 0 0 0,-4 0 0 0,-3 0 0 16,-1 1 0-16,2 4 0 0,3-1 0 0,-3-4 0 16,-4 0-256-16,0-4 48 0,0-2 16 0,-2 2-14592 15</inkml:trace>
  <inkml:trace contextRef="#ctx0" brushRef="#br0" timeOffset="9941.2">10038 7586 22111 0,'-2'0'1968'0,"1"0"-1584"0,1 0-384 0,0 0 0 0,1 0 896 0,-1 0 80 16,1 0 32-16,-1 0 0 16,0 3 480-16,0-3 112 0,1 1 0 0,-1-1 16 0,0 0-480 0,0 0-112 15,0 0 0-15,8 21-16 0,-6-13-544 0,1 0-96 16,-1 5-32-16,-1-1 0 0,2 4 160 0,-2 0 16 0,2 6 16 0,-1 1 0 31,1 5-272-31,0 0-64 0,0 3-16 0,-1 2 0 16,2-3-176-16,-3 3 0 0,2-4 0 0,-2 5 0 0,0 0 0 0,-1 1 0 15,0-5 0-15,-2 3 0 0,0-1 0 0,0-2 0 0,2-2 0 0,-1 1 0 16,2-1-160-16,0-3 160 0,3-3 0 0,2-3-144 31,3-3-368-31,2-6-80 0,0-2-16 0,3-5-15936 0</inkml:trace>
  <inkml:trace contextRef="#ctx0" brushRef="#br0" timeOffset="10624.71">9627 7658 19343 0,'-7'-6'848'0,"4"0"192"0,0 0-832 0,3-1-208 0,1 5 0 0,1-2 0 0,1 0 448 0,2-2 32 15,3-2 16-15,3-6 0 0,4-1-496 0,1-1 128 16,1 1-128-16,2 2 0 0,-1 0 176 0,1 1-16 16,-1 2 0-16,2-4 0 0,1 3 624 15,0 1 128-15,3 1 32 0,-1-1 0 0,1 0 224 0,0 1 48 16,2 0 16-16,0 0 0 0,1 1-336 0,1 2-80 16,-1 0-16-16,0 0 0 0,-3-1-224 0,4 1-64 15,7-4 0-15,2 0 0 0,1 2 16 0,0-2 0 16,-1 1 0-16,1 2 0 0,-3 2-272 0,0 1-48 15,1 4-16-15,-3 0 0 0,2 3-192 0,-3 0 0 16,-1 5 0-16,-4 0 0 0,-2 2 0 0,-3-1 0 16,-1 3 0-16,-2-2 0 0,-3 0 0 0,-1 2 0 15,-2 3-128-15,-2 1 128 0,-2 0 0 0,-2-2 0 0,-2 2-128 16,-1-1 128-16,-1-1 0 0,-2 0 0 0,-1-1 0 16,-1-3 0-16,-2-2 0 0,-2 2 0 0,-2-2 0 0,-3 0 0 15,-1 2 304-15,-4-1 64 0,0 1 16 0,-3-3 0 16,-3 2-32-16,-4 1 0 0,3-2 0 0,-2 2 0 15,-2 0-352-15,-2 0 128 0,-2 1-128 0,2-3 0 0,0 0 0 16,1-2 0-16,5-2 0 0,-2 2-192 0,2-3 32 16,0-2 0-16,0 1 0 0,-1-2 0 15,2-2 160-15,0 1-208 0,1 1 80 0,1-3 128 16,0 0-576-16,-1 0 0 0,3 3 0 16,-1-2 0-16,0 0-64 0,2 0-16 0,1-1 0 0,3 2 0 15,1-2-336-15,3 3-64 0,3-3-16 0,3 3-8272 16,1 0-1648-16</inkml:trace>
  <inkml:trace contextRef="#ctx0" brushRef="#br0" timeOffset="11353.77">11366 7266 22111 0,'2'-2'1968'0,"0"-2"-1584"0,-1 4-384 0,1-3 0 0,-1 3 1632 0,1 0 240 0,3-3 48 0,1-2 16 0,3-1-1488 0,1-2-320 16,-1 2-128-16,-2 0 128 0,0 2-128 0,-3 2 0 31,-1-2-192-31,-3 4 192 0,-2-3-512 0,0 3 0 0,-3 3 16 0,-2-2 0 0,-2 4 336 0,-2-1 160 16,-3 2-160-16,-1 0 160 0,0 2 592 0,-2 3 224 31,-1 1 32-31,-5 2 16 0,2 1 480 0,-2 1 80 16,-2 3 32-16,-2 2 0 0,0 2-688 0,-3 3-144 15,0-2-32-15,2 2 0 0,2-1-400 0,-1 1-192 0,1 2 160 16,2 3-160-16,3-1 0 0,3 1 128 0,-1-3-128 0,3 3 0 15,1-1 192-15,3 1 0 0,0 4 0 16,0-3 0-16,4-4 128 0,-1 7 32 0,0 2 0 16,3-1 0-16,3-5-96 0,1 3-32 15,4-2 0-15,2-1 0 0,3-2-224 0,4-1 0 0,1-2 0 16,4-1 0-16,2-3 0 0,-1-5 0 0,0 2 0 16,2 0 0-16,-2-5-240 0,3 3-80 0,0-5-32 0,1 1 0 31,1 0-1488-31,3-3-288 0</inkml:trace>
  <inkml:trace contextRef="#ctx0" brushRef="#br0" timeOffset="12383.37">11633 7637 18431 0,'-3'0'1632'0,"-1"-2"-1312"0,2 0-320 0,0 2 0 16,2 0 1376-16,0 0 208 0,2 0 32 0,-2 0 16 0,0 0-880 0,0-2-176 16,-2 2-48-16,2 0 0 0,0 0-528 0,0 0-304 15,0 0 48-15,0 0 0 16,-19 10-1088-16,9-5-224 0,-3 1-32 0,-2 0-16 16,-1 1 528-16,-2 2 128 0,-2-3 0 0,2 2 16 0,-2 0 1728 0,-1 0 352 15,0-2 64-15,1 0 16 16,1 0 896-16,5-3 176 0,1 1 32 0,6-4 16 15,2 0-896-15,2 0-176 0,5 0-48 0,-1 0 0 0,4 0-608 0,1 0-128 0,1 2-32 0,3-2 0 16,-2 4-448-16,2-2-208 0,1 3 16 0,0 0 0 16,0 1-64-16,1 0 0 0,2 1 0 0,1-1 0 15,2 1 0-15,2-1-16 16,0 1 0-16,4 0 0 0,-1 2-16 0,1-3 0 0,2 3 0 0,-1-3 0 16,-2 1 80-16,-2 2 16 15,1-3 0-15,-4 1 0 0,-2 2 192 0,-4-2 0 0,0 3 0 0,-4 1 0 16,0 2 0-16,-4-3 0 15,1 3 0-15,-3 0 0 0,1-1 0 0,-2 0 0 0,0 2 128 0,-2 1-128 16,1-3 448-16,-1 1 16 0,-1-2 16 0,-2 1 0 16,1 3 64-16,-2-1 16 0,-1 0 0 0,-2-1 0 0,-1 3-208 15,-1-3-32-15,1 0-16 0,2-3 0 0,-3-2-80 16,-1 2-16-16,0-1 0 0,-2 1 0 0,1-4-32 16,-2 0-16-1,0 0 0-15,0-2 0 0,-1-1-160 0,0-3 0 16,1 0 0-16,-2-3 0 15,0-1-784-15,-2-2-192 0,1 0-48 0,-2-3-14352 0</inkml:trace>
  <inkml:trace contextRef="#ctx0" brushRef="#br0" timeOffset="13002.53">12035 7337 27647 0,'0'0'2448'0,"2"0"-1952"0,-1 2-496 0,0-2 0 0,2 0 512 0,-2 1 0 16,1 2 0-16,3 0 0 0,0 4-384 0,1 1-128 15,-1 2 0-15,-1 0 144 16,0 5 96-16,-2-1 16 0,-1 2 0 0,1 2 0 0,-1 1-256 0,0-1 0 16,-1 0-144-16,-1 3 144 0,1-3-128 0,-1-1 128 15,1 1 0-15,-2-2-144 0,2 0-112 0,2-4-32 0,0-4 0 0,1 0-8464 31,2-1-1680-31</inkml:trace>
  <inkml:trace contextRef="#ctx0" brushRef="#br0" timeOffset="16780.16">12493 7062 15663 0,'4'-4'1392'0,"-1"2"-1120"0,1 1-272 0,0-2 0 0,-1 3 2224 0,0 0 384 0,1 3 80 0,2-3 0 15,2 0-1552-15,5 3-320 16,0 1-64-16,-1 1-16 0,-3 1-288 0,-2 4-48 0,-2-3-16 15,-3 3 0-15,-1 3 64 0,-1-2 0 0,-1 2 0 0,-1 0 0 16,-1 3-208-16,-1 0-48 0,1 5 0 0,-1 1 0 16,3 4-192-16,-2 5-160 0,2 1 32 0,2 3 0 15,0 0 128-15,3-1 0 0,1 11 0 0,1-1 0 16,-1 3 352-16,1 8 96 0,1 5 32 0,-1 6 0 16,0 3 496-16,-1-6 112 0,-1-5 0 0,-1-5 16 0,0-4-640 0,-3-2-128 15,0 2-16-15,-1-7-16 0,-1 1-304 0,-1-4 0 16,-1-1 0-16,-1-7 0 0,-1-3 128 0,0-2-128 15,-2-1 0-15,0-6 0 0,0-3 0 0,-1-4-144 16,1 2 16-16,-2-2-11120 16,3-2-2208-16</inkml:trace>
  <inkml:trace contextRef="#ctx0" brushRef="#br0" timeOffset="17555.4">13497 7586 22111 0,'-3'0'1968'0,"1"0"-1584"0,0 0-384 0,0 0 0 0,0 0 432 0,-2 0 0 0,-1 0 0 0,-5 0 0 15,-2 3-432-15,-5-3 0 16,-3 4 0-16,0-2 0 0,0-1 0 0,0 2 0 0,-1-1 0 0,3-1 0 15,1 2 0-15,1 1 0 0,1-2 0 16,0 2 128-16,0-2-128 0,-1 4 0 0,2 1 0 0,-2 3 128 16,1-1 0-16,-2 1 0 0,0 3 0 0,-1 2 0 15,2-4-128-15,3 3 0 0,-1 0 0 0,4 1 0 16,2-3 448-16,3-2 96 0,3 0 32 0,2-1 0 16,3-2 320-16,2-2 64 15,2 1 0-15,2-2 16 0,2 2-576 0,0-2-112 16,2-2-32-16,0 5 0 0,2-4-256 0,1 3 0 0,0-2 0 0,0 2 0 0,0 3 0 0,0-3 0 15,0 4 0 1,-2-3 0-16,-2 3 0 0,1 1 0 0,-2-1 0 0,0 0 0 0,-1 3 0 0,0 0 0 0,-2-2 0 0,1 3-144 16,-1 1 144-16,-2-3 0 0,0 2 160 0,-1-2-160 31,1 1 0-31,-2 0 0 0,-2 2 0 0,-1-5 0 16,-2 2 0-16,-1-2 0 0,-4 2 0 0,-3-2 0 15,-2-1 0-15,-2 1 0 0,0-4 0 0,-2 2 0 0,-2 0 128 0,-1-4 0 0,-1 2-128 0,0 0 192 16,-1-2 0-16,0 1-16 0,1 1 0 15,0-2 0-15,-1 2-176 0,3-2 0 16,-2-1 0-16,2 0 128 0,0 1-272 0,1-2-64 16,0 1-16-16,1-3 0 31,3 0-1776-31,0-3-368 0</inkml:trace>
  <inkml:trace contextRef="#ctx0" brushRef="#br0" timeOffset="18849.8">13789 8139 31327 0,'-1'1'2784'0,"1"2"-2224"0,1-1-560 0,0-2 0 0,1 2 256 0,1 0-64 0,-1 0-16 0,3 5 0 15,3-1-304-15,0 4-64 16,2 2-16-16,1 2 0 0,1 1 208 0,-2-2 0 0,1 6 0 15,-1-1 0-15,-1 2 0 0,-1 0-192 0,-1 1 192 0,-2 1-192 16,-2 0 0-16,-2 3 0 0,0-3 0 16,-2 1 0-16,0-5 192 0,-3-1 0 0,-1 2 0 0,-2 2 0 15,-3 3 0-15,-1-2 0 0,-3 0 0 0,-1-3 0 16,0-3 0 0,-2-5-304-16,1-1 64 0,-1-4 16 0,-1-2-48 0,0-2-16 15</inkml:trace>
  <inkml:trace contextRef="#ctx0" brushRef="#br0" timeOffset="19624.5">14434 7808 11967 0,'-2'-4'1072'0,"-1"0"-864"16,2 2-208-16,1-2 0 0,1 2 2224 0,1-2 400 0,-1 1 64 0,1 0 32 0,1-6-2368 0,0 2-352 16,2-6-320-16,-2 3 64 15,-1 4-192-15,0 0-64 16,-1 1 0-16,-2 4 0 0,-2-2 512 0,1 3 0 0,-3 0 0 0,-1 0 0 0,-2 3 944 0,-3-2 80 15,0 4 0-15,-5-1 16 0,-2-2 768 0,-3 3 160 16,-2 4 16-16,-3-1 16 0,0 2-784 0,0 3-176 0,1-1-16 16,2 2-16-16,3-2-816 15,0 2-192-15,5 1 0 0,1-3 0 0,0 1 0 16,2 2 0-16,3-1 0 0,0 1 0 0,2-2 0 0,1 3 0 16,1 2-128-16,2-5 128 0,2 3 0 0,2 1 0 0,0-3 0 15,4 2 0-15,0-3-160 0,2-1 32 0,-2-4 0 0,1 0 0 16,2 0-896-1,2-3-192-15,1-2-16 0,3 0-16 0,1 0 352 16,1-3 80-16,1 0 16 0,1-2 0 0,0 1 800 0,2-5 0 0,1 1 224 16,2-2-48-16,-2 3 304 0,3-5 64 0,1-1 16 0,-3 1 0 15,-4 2-208-15,3-4-32 0,2 0-16 0,0-4 0 0,-1-1-64 0,-2 1-16 16,-2-1 0-16,-5 0 0 0,-1 2-224 0,-3-4 0 16,-3 3 0-16,-3-1-160 0,-2 0 160 0,-3 0 0 15,-3 3 0-15,-2-3 0 0,0 1 576 0,-3 2 112 16,0 0 16-16,0 3 0 0,2 4 144 0,-1 2 48 15,2 2 0-15,0 2 0 0,1 2-576 0,1 5-128 16,2-4 0-16,-1 5-16 0,-1 3-176 0,2-1 0 16,1 2 0-16,1 1 0 0,0 0-160 0,1 2 160 0,1-1 0 0,1 0-144 15,1 0 144-15,-1 1 0 0,4 5 0 16,2 2 0-16,-2-7 0 0,3 2 0 0,1 4 0 16,2 1 0-16,4 3 128 0,-1-3 0 0,1-2 0 0,-3-4 0 15,2 0-128-15,-1-1 0 0,-2-3 0 0,-2-2-10800 16,0 0-2256-1</inkml:trace>
  <inkml:trace contextRef="#ctx0" brushRef="#br0" timeOffset="20307.32">14392 6800 18431 0,'-12'-6'1632'0,"2"1"-1312"0,4 2-320 0,3 3 0 0,2 0 1536 0,-1-3 256 16,-6 0 32-16,-3-1 16 0,-1-1-1520 0,1 2-320 31,3 3 0-31,6 2 0 0,2 2 0 0,5 2 192 0,2 3-16 0,4 1 0 0,4 0 400 0,2 2 96 16,4 0 16-16,5 4 0 0,2 0-16 0,1 0 0 15,5 3 0-15,3 3 0 16,5 3-32-16,1 1-16 0,1 2 0 0,-1-3 0 16,-1 1-368-16,2 3-80 0,3 8-16 0,0 1 0 15,-1 3-16-15,-4 3 0 0,-3 1 0 0,-1-1 0 16,-5 1 304-16,-2 2 64 0,-1-4 16 0,-1 5 0 0,1 1-80 16,0 4-32-16,-2 0 0 0,-3-2 0 0,-2 1 144 15,-4-5 16-15,-4-4 16 0,-6-1 0 0,-2-1-288 16,-5-7-64-16,-2-3-16 0,-2-2 0 0,-5-1-224 0,-2 4 0 15,-6-1 0-15,-6 3 0 0,-5 3 0 16,-4-3 0-16,-2 1 0 0,-3 0 0 0,-1-7 0 0,-1-2 0 16,0-4 0-16,-1-1 0 15,-2-3-512-15,2-1-128 0</inkml:trace>
  <inkml:trace contextRef="#ctx0" brushRef="#br0" timeOffset="25280.1">11841 11001 5519 0,'3'-3'496'0,"-2"2"-496"0,1-3 0 0,0 3 0 0,0 0 1904 0,-1 1 272 16,1-3 64-16,0 2 16 0,2-4-960 0,1 1-192 0,0 1-32 0,-2-4-16 15,1 4 400-15,-4 0 80 0,-1 1 0 0,-5 1 16 16,-3-2 1024-16,-6 3 208 0,-3-2 32 0,-8 2 16 15,-5-2-1520-15,-10 2-304 0,-6-2-64 0,-9-2-16 16,-4-2-928-16,-3 2-224 16,2-1-32-16,-1 4 0 0,-2 1-48 0,-7 0-16 0,-2 1 0 0,1 2 0 15,-1-3 320-15,2 0 0 0,3 2 0 0,4 2 0 0,3 2 0 16,7-2 0-16,4 2 0 0,8-3 0 0,5 0 0 0,4-2 128 16,7 2-128-16,2-1 0 0,6 2 0 0,3-1 128 15,4 0-128-15,6 0 0 0,5 1 0 0,5-2 0 16,6-1 0-16,7 2 0 0,8-1 256 0,9-2-32 15,8 0-16-15,11-2 0 0,7-4-48 0,6-1-16 16,4-1 0-16,10 0 0 16,7 2 240-16,4-3 32 0,1 2 16 0,0-3 0 0,-1 1 80 0,-3 6 0 15,0 0 16-15,-4 3 0 0,-2-3-96 0,-5 0-32 16,-5 2 0-16,-4 1 0 0,-2 4-192 0,-5-3-32 16,-5 4-16-16,-5-4 0 0,-7-1-160 0,-4-1 0 15,-4 1 0-15,-5 0 0 16,-4 0 128-16,-5 0 0 0,-3 0 0 0,-4 0 0 0,-1 0 32 0,-4 0 0 15,0 0 0-15,-4-3 0 0,0 3-160 0,-2-3-224 16</inkml:trace>
  <inkml:trace contextRef="#ctx0" brushRef="#br0" timeOffset="31330.92">3245 11803 40543 0,'-2'-4'3600'0,"1"2"-2880"0,1-2-576 0,0 4-144 0,0-2 0 0,-1-2-256 16,0-1 64-16,-3-2 16 0,0-6 48 0,-2 0 0 15,-1 0 0-15,-1 1 0 0,0 2-64 0,-3 4 0 16,-1 0 0-16,-1 0 0 0,-3 2-80 0,-4-1-32 15,-4 4 0-15,-3-2 0 0,-4 1 304 0,-5 2 176 0,-1 2-32 16,-6-2 0-16,-4 3 48 0,-6 0 0 16,-5 0 0-16,-5-3 0 0,-6 0-64 0,-4 0-128 15,-2 1 192-15,2-1-64 0,4-1-128 0,-1-5 160 16,0-3-160-16,2-3 160 0,2-1 192 0,4 1 32 0,5 1 16 0,1 2 0 16,6 0-144-16,1 2-16 0,2 1-16 15,3 0 0-15,2 0-224 0,1 2 128 0,4 0-128 0,2 4 0 16,1 0 0-16,0 4 0 0,1 0 0 15,2 2 0-15,3-3 0 0,-1 4 0 0,3-1-144 0,1 0 144 16,3 0-224-16,0 0 48 0,1 0 16 0,1-2 0 16,0 2 160-16,3-2 0 0,1 2 0 0,1-1 0 0,4-1 0 15,1 0 256-15,0-1-64 0,3 2-16 0,2 1 112 0,2-2 32 16,2 2 0-16,1 4 0 0,1-1-128 0,2 5-32 16,-1 0 0-16,1 4 0 0,0 3-160 0,-1-2 0 15,0 4 0-15,-2 1 128 0,0-1-128 0,-1 1 0 16,-3 6 0-16,-1 1 0 0,0 4 0 0,-3 2 0 15,-2 5 0-15,-3 7 0 0,0 3 0 0,-2 8 0 16,-1 3 0-16,2 3 0 0,3-3 0 0,2 8 0 0,3 7 0 16,3 5 0-16,1 11 0 0,2 1 0 0,3-10 0 0,-1 14 0 15,3 14 0-15,-1 10 0 0,0 1 0 0,-1-2 0 16,0-4-128-16,-2-4 128 0,0-7 0 16,-1-9 0-16,0-7 0 0,-2-4 0 0,1 1 0 0,-3-7 0 15,1-6 0-15,0-7 0 0,-2-5 0 0,-1 1 0 16,-2-1 0-16,1-4 0 0,-1 0 0 0,0-6 128 15,-1-5 160-15,2 1 32 16,-2-2 0-16,-1-2 0 0,0 3-320 0,-1-1 0 16,0-2 128-16,1-4-128 0,0-3 0 0,1-4 0 0,2-1 0 15,1-6 0-15,1-5 256 0,2-3 0 0,2-3 0 0,1-4 0 16,0-1 176-16,1-2 16 0,-1 0 16 0,2-5 0 16,-1 1-224-16,-1-1-48 0,1-4-16 0,-1 3 272 15,1-3-144-15,-1 0 0 0,2 1 0 16,0 1-16-16,2 1 0 0,0 0 0 0,3 1 0 0,3 5-288 0,2-3 0 15,4 0 0-15,3 2 0 0,4 0 0 0,3-2 192 16,5 2-48-16,3-4 0 0,-1-3 0 0,5 0 0 16,7-3 0-16,2 0 0 0,1-4-144 0,-1 2-176 15,-1 2 48-15,2-4 0 16,3 2-928-16,3-2-176 0,5 0-48 0,6-3-19936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9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5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5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7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42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2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4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2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7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6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9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5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6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617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87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customXml" Target="../ink/ink8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customXml" Target="../ink/ink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12" Type="http://schemas.openxmlformats.org/officeDocument/2006/relationships/customXml" Target="../ink/ink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11.xml"/><Relationship Id="rId10" Type="http://schemas.openxmlformats.org/officeDocument/2006/relationships/image" Target="../media/image37.png"/><Relationship Id="rId4" Type="http://schemas.openxmlformats.org/officeDocument/2006/relationships/tags" Target="../tags/tag10.xml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customXml" Target="../ink/ink20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customXml" Target="../ink/ink2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5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customXml" Target="../ink/ink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ustomXml" Target="../ink/ink24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customXml" Target="../ink/ink26.xml"/><Relationship Id="rId5" Type="http://schemas.openxmlformats.org/officeDocument/2006/relationships/image" Target="../media/image61.png"/><Relationship Id="rId4" Type="http://schemas.openxmlformats.org/officeDocument/2006/relationships/customXml" Target="../ink/ink2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customXml" Target="../ink/ink27.xml"/><Relationship Id="rId5" Type="http://schemas.openxmlformats.org/officeDocument/2006/relationships/image" Target="../media/image63.png"/><Relationship Id="rId10" Type="http://schemas.openxmlformats.org/officeDocument/2006/relationships/image" Target="../media/image5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3D097-E48B-4402-B3B5-09D798B279E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09052" y="573563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9A8CF-BBA6-469E-947E-DF15154F01EF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A0EA99-4CDC-CC44-A45A-AE74BA089DE3}"/>
                  </a:ext>
                </a:extLst>
              </p14:cNvPr>
              <p14:cNvContentPartPr/>
              <p14:nvPr/>
            </p14:nvContentPartPr>
            <p14:xfrm>
              <a:off x="145440" y="31680"/>
              <a:ext cx="11699280" cy="4305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A0EA99-4CDC-CC44-A45A-AE74BA089D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080" y="22320"/>
                <a:ext cx="11718000" cy="432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 Select all that apply.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A55DCA-0577-D479-DA68-5909525372DF}"/>
                  </a:ext>
                </a:extLst>
              </p14:cNvPr>
              <p14:cNvContentPartPr/>
              <p14:nvPr/>
            </p14:nvContentPartPr>
            <p14:xfrm>
              <a:off x="319320" y="4006440"/>
              <a:ext cx="640800" cy="1304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A55DCA-0577-D479-DA68-5909525372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960" y="3997080"/>
                <a:ext cx="659520" cy="13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 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9CDB53F7-19C6-4DCF-AA67-AEE9F659E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1" y="4068058"/>
            <a:ext cx="401885" cy="504315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AAC214D0-A9E3-488D-968B-100D3A896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0" y="4895344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FED7-7D9A-5C5E-0879-70C0E5EE2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2F063-CF0D-103B-AF95-8C765E93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9D122-817B-7C86-16E5-7776D6244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BD15E3-EF55-54C1-4D20-729295E8D278}"/>
                  </a:ext>
                </a:extLst>
              </p:cNvPr>
              <p:cNvSpPr txBox="1"/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BD15E3-EF55-54C1-4D20-729295E8D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blipFill>
                <a:blip r:embed="rId2"/>
                <a:stretch>
                  <a:fillRect l="-1192" t="-18992" b="-2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4F00776-393D-5E0C-218C-23364F65D86B}"/>
                  </a:ext>
                </a:extLst>
              </p14:cNvPr>
              <p14:cNvContentPartPr/>
              <p14:nvPr/>
            </p14:nvContentPartPr>
            <p14:xfrm>
              <a:off x="399600" y="2668320"/>
              <a:ext cx="9747720" cy="3809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4F00776-393D-5E0C-218C-23364F65D8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240" y="2658960"/>
                <a:ext cx="9766440" cy="382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8958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820339"/>
                <a:ext cx="7668491" cy="3145605"/>
              </a:xfrm>
              <a:prstGeom prst="rect">
                <a:avLst/>
              </a:prstGeom>
              <a:blipFill>
                <a:blip r:embed="rId2"/>
                <a:stretch>
                  <a:fillRect l="-1192" t="-18992" b="-24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42F71AA-94D2-4203-B1AD-0EC0EC19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704" y="2820339"/>
            <a:ext cx="401885" cy="5043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4EA0CB5-8F31-4133-8341-0A48A638A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4" y="3647625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166C86C-2FD0-427B-B814-5D5C4D01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4474911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022932A-C690-4BB2-83A9-90B5A42B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2" y="5302197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34056B-75DD-2B81-8BB0-A42AA8415010}"/>
                  </a:ext>
                </a:extLst>
              </p14:cNvPr>
              <p14:cNvContentPartPr/>
              <p14:nvPr/>
            </p14:nvContentPartPr>
            <p14:xfrm>
              <a:off x="6182640" y="5266800"/>
              <a:ext cx="2251080" cy="1016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34056B-75DD-2B81-8BB0-A42AA8415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3280" y="5257440"/>
                <a:ext cx="2269800" cy="10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479178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1707777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67959" y="4220583"/>
            <a:ext cx="1142462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All learning is based on observed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samples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of rewards and next states!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Receive feedback in the form of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Must (learn to) act so as to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53000" y="2774577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098177"/>
            <a:ext cx="2133600" cy="1066800"/>
          </a:xfrm>
          <a:prstGeom prst="trapezoid">
            <a:avLst>
              <a:gd name="adj" fmla="val 5818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5479" y="1961345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6900" y="1961346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850AB32-97EA-DA05-3EE0-DA1685ED7409}"/>
                  </a:ext>
                </a:extLst>
              </p14:cNvPr>
              <p14:cNvContentPartPr/>
              <p14:nvPr/>
            </p14:nvContentPartPr>
            <p14:xfrm>
              <a:off x="9113400" y="5626080"/>
              <a:ext cx="1340280" cy="315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850AB32-97EA-DA05-3EE0-DA1685ED74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4040" y="5616720"/>
                <a:ext cx="1359000" cy="334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684D1D0-5CE6-9803-346C-8C9B5A61C306}"/>
                  </a:ext>
                </a:extLst>
              </p14:cNvPr>
              <p14:cNvContentPartPr/>
              <p14:nvPr/>
            </p14:nvContentPartPr>
            <p14:xfrm>
              <a:off x="5531400" y="6405480"/>
              <a:ext cx="1206360" cy="180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684D1D0-5CE6-9803-346C-8C9B5A61C3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2040" y="6396120"/>
                <a:ext cx="1225080" cy="19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dirty="0"/>
              <a:t>Actions: </a:t>
            </a:r>
            <a:r>
              <a:rPr lang="en-US" i="1" dirty="0">
                <a:solidFill>
                  <a:srgbClr val="3333FF"/>
                </a:solidFill>
              </a:rPr>
              <a:t>Blue</a:t>
            </a:r>
            <a:r>
              <a:rPr lang="en-US" i="1" dirty="0"/>
              <a:t>, </a:t>
            </a:r>
            <a:r>
              <a:rPr lang="en-US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dirty="0"/>
              <a:t>States: </a:t>
            </a:r>
            <a:r>
              <a:rPr lang="en-US" dirty="0">
                <a:solidFill>
                  <a:srgbClr val="008000"/>
                </a:solidFill>
              </a:rPr>
              <a:t>Win</a:t>
            </a:r>
            <a:r>
              <a:rPr lang="en-US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829853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372600" y="382554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282241" y="186213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53D30-D9F3-481B-BF7B-08DED4FDE80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DD25D4-B285-25B9-23FB-A735360C1C63}"/>
                  </a:ext>
                </a:extLst>
              </p14:cNvPr>
              <p14:cNvContentPartPr/>
              <p14:nvPr/>
            </p14:nvContentPartPr>
            <p14:xfrm>
              <a:off x="307080" y="1887480"/>
              <a:ext cx="6978240" cy="368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DD25D4-B285-25B9-23FB-A735360C1C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720" y="1878120"/>
                <a:ext cx="6996960" cy="3703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(Known MDP)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(Unknown MDP)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090108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613329"/>
            <a:ext cx="7347473" cy="695980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687079"/>
            <a:ext cx="627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 Iteration / Policy Iteration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648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4470" y="3722146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322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32263" y="3732326"/>
            <a:ext cx="5736566" cy="2958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63" y="3797364"/>
            <a:ext cx="5336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Estimate MDP T(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 and R(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from samples of environment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3263" y="3797364"/>
            <a:ext cx="5355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Direct Evaluation (simple)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TD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Q-Learning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BDB269C-C27D-0E6C-BDEA-DAA30E45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967" y="265965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Online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DDD212-1FA4-EE5D-A6FE-CFDE7404DF12}"/>
                  </a:ext>
                </a:extLst>
              </p14:cNvPr>
              <p14:cNvContentPartPr/>
              <p14:nvPr/>
            </p14:nvContentPartPr>
            <p14:xfrm>
              <a:off x="201600" y="3016440"/>
              <a:ext cx="5790240" cy="1902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DDD212-1FA4-EE5D-A6FE-CFDE7404DF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240" y="3007080"/>
                <a:ext cx="5808960" cy="192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404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42BB-DFB6-2CB6-F703-A658AA75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5427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/>
              <a:t>Model-based Learning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0962D48-978A-4F13-0A54-E6598610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1544" y="723452"/>
            <a:ext cx="7743645" cy="3420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904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A2B4CED-49E1-6064-2E2E-C8B5578437B9}"/>
                  </a:ext>
                </a:extLst>
              </p14:cNvPr>
              <p14:cNvContentPartPr/>
              <p14:nvPr/>
            </p14:nvContentPartPr>
            <p14:xfrm>
              <a:off x="298800" y="3076920"/>
              <a:ext cx="6382440" cy="2481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A2B4CED-49E1-6064-2E2E-C8B5578437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9440" y="3067560"/>
                <a:ext cx="6401160" cy="250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733837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826569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790793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952593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4002918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400291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53450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87932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87932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501128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71416" y="84891"/>
            <a:ext cx="4044876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Episode: a sequence of states actions and rewards sampled from the environment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8265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229316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8265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42676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9601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42676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960169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5009993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378161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511761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F1682-EE2E-FD6A-51D2-0592D75546D1}"/>
              </a:ext>
            </a:extLst>
          </p:cNvPr>
          <p:cNvSpPr txBox="1"/>
          <p:nvPr/>
        </p:nvSpPr>
        <p:spPr>
          <a:xfrm>
            <a:off x="3886200" y="2289314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991E01E-5917-86C7-A5DE-42DC42A2BA2D}"/>
                  </a:ext>
                </a:extLst>
              </p14:cNvPr>
              <p14:cNvContentPartPr/>
              <p14:nvPr/>
            </p14:nvContentPartPr>
            <p14:xfrm>
              <a:off x="865440" y="1756440"/>
              <a:ext cx="11120760" cy="451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991E01E-5917-86C7-A5DE-42DC42A2BA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6080" y="1747080"/>
                <a:ext cx="11139480" cy="45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8826" y="4495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8826" y="542038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8626" y="366778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62914" y="337954"/>
            <a:ext cx="2510287" cy="11833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 time steps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2426" y="45059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2426" y="54203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22652" y="3304073"/>
            <a:ext cx="6767587" cy="2796691"/>
            <a:chOff x="1485873" y="1815326"/>
            <a:chExt cx="8837671" cy="3652151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85873" y="3619501"/>
              <a:ext cx="995082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15911" y="3658836"/>
              <a:ext cx="1007633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	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62305" y="2726177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43136" y="4203525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4977" y="3053932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81626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2E5F0A-7C0A-41BD-9632-422DBB9C9D3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696189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788921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753145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914945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96527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96527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496852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84167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841673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97363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22555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7889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22555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7889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3891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9225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38912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922521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972345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2255521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T(B, east, C) = 1.00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D) = 0.75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A) = 0.25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R(B, east, C)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R(C, east, D)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R(D, exit, x) = +10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788921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922521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340513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474113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Compute expected age of 15-281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chemeClr val="bg2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E2F0D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Without P(A), instead collect samples [a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Why does this work?  Because samples appear with the right frequencies.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4479562-014F-58B1-15D0-A16F79852A35}"/>
                  </a:ext>
                </a:extLst>
              </p14:cNvPr>
              <p14:cNvContentPartPr/>
              <p14:nvPr/>
            </p14:nvContentPartPr>
            <p14:xfrm>
              <a:off x="332640" y="3728160"/>
              <a:ext cx="9100800" cy="2185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4479562-014F-58B1-15D0-A16F79852A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3280" y="3718800"/>
                <a:ext cx="9119520" cy="220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090108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613329"/>
            <a:ext cx="7347473" cy="695980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687079"/>
            <a:ext cx="627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 Iteration / Policy Iteration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648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4470" y="3722146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322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32263" y="3732326"/>
            <a:ext cx="5736566" cy="2958930"/>
          </a:xfrm>
          <a:prstGeom prst="roundRect">
            <a:avLst/>
          </a:prstGeom>
          <a:solidFill>
            <a:srgbClr val="E2F0D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63" y="3797364"/>
            <a:ext cx="5336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Estimate MDP T(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 and R(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from samples of environment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3263" y="3797364"/>
            <a:ext cx="5355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Direct Evaluation (simple)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TD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Q-Learning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BDB269C-C27D-0E6C-BDEA-DAA30E45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967" y="265965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Online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D3A6AD-193D-4727-A49F-7BEC00464D27}"/>
                  </a:ext>
                </a:extLst>
              </p14:cNvPr>
              <p14:cNvContentPartPr/>
              <p14:nvPr/>
            </p14:nvContentPartPr>
            <p14:xfrm>
              <a:off x="265680" y="3181680"/>
              <a:ext cx="9581760" cy="3120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D3A6AD-193D-4727-A49F-7BEC00464D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320" y="3172320"/>
                <a:ext cx="9600480" cy="313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8403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E6B4-C42D-E618-0450-132688AE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03927"/>
            <a:ext cx="10796195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/>
              <a:t>Model-free Learning</a:t>
            </a:r>
            <a:br>
              <a:rPr lang="en-US" dirty="0"/>
            </a:br>
            <a:r>
              <a:rPr lang="en-US" dirty="0"/>
              <a:t>Passive Reinforcement Learning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C6826-0E51-62DE-795B-36F28FBE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9892" y="372442"/>
            <a:ext cx="5057373" cy="29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0169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Input: a fixed policy </a:t>
            </a:r>
            <a:r>
              <a:rPr lang="en-US" sz="28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transitions T(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rewards R(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This is NOT offline planning!  You actually take actions in the world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F6F8CAF-6AB4-A8B1-FD0C-774AE268F04F}"/>
                  </a:ext>
                </a:extLst>
              </p14:cNvPr>
              <p14:cNvContentPartPr/>
              <p14:nvPr/>
            </p14:nvContentPartPr>
            <p14:xfrm>
              <a:off x="147960" y="1793160"/>
              <a:ext cx="6303240" cy="2958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F6F8CAF-6AB4-A8B1-FD0C-774AE268F0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600" y="1783800"/>
                <a:ext cx="6321960" cy="2976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Passive Learning: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376758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800" dirty="0"/>
              <a:t>Act according to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1"/>
            <a:r>
              <a:rPr lang="en-US" sz="2800" dirty="0"/>
              <a:t>Every time you visit a state, write down what the sum of discounted rewards turned out to be</a:t>
            </a:r>
          </a:p>
          <a:p>
            <a:pPr lvl="1"/>
            <a:r>
              <a:rPr lang="en-US" sz="2800" dirty="0"/>
              <a:t>Average those samples</a:t>
            </a:r>
            <a:endParaRPr lang="en-US" sz="2400" dirty="0"/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A10BA5-D851-4BB4-A45C-C030EBE370E9}"/>
              </a:ext>
            </a:extLst>
          </p:cNvPr>
          <p:cNvGraphicFramePr>
            <a:graphicFrameLocks noGrp="1"/>
          </p:cNvGraphicFramePr>
          <p:nvPr/>
        </p:nvGraphicFramePr>
        <p:xfrm>
          <a:off x="7879976" y="2346686"/>
          <a:ext cx="4115925" cy="3114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</a:t>
                      </a:r>
                      <a:r>
                        <a:rPr lang="en-US" sz="2000" baseline="0" dirty="0"/>
                        <a:t> 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B8A70E-341B-A0BD-1581-4430865DA9B4}"/>
                  </a:ext>
                </a:extLst>
              </p14:cNvPr>
              <p14:cNvContentPartPr/>
              <p14:nvPr/>
            </p14:nvContentPartPr>
            <p14:xfrm>
              <a:off x="8813520" y="1197000"/>
              <a:ext cx="3054600" cy="1648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B8A70E-341B-A0BD-1581-4430865DA9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04160" y="1187640"/>
                <a:ext cx="3073320" cy="166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6526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 Values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7FAAF2-9B41-BFDD-492D-AF25C8BDE2FD}"/>
                  </a:ext>
                </a:extLst>
              </p14:cNvPr>
              <p14:cNvContentPartPr/>
              <p14:nvPr/>
            </p14:nvContentPartPr>
            <p14:xfrm>
              <a:off x="1883160" y="405000"/>
              <a:ext cx="10136520" cy="634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7FAAF2-9B41-BFDD-492D-AF25C8BDE2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3800" y="395640"/>
                <a:ext cx="10155240" cy="6359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eventually computes the correct average values, using just sample transitions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So, it takes a long time to learn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 Values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939F49-8EB7-D6D5-4361-98A4E71D2885}"/>
                  </a:ext>
                </a:extLst>
              </p14:cNvPr>
              <p14:cNvContentPartPr/>
              <p14:nvPr/>
            </p14:nvContentPartPr>
            <p14:xfrm>
              <a:off x="8826120" y="2990160"/>
              <a:ext cx="1954800" cy="153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939F49-8EB7-D6D5-4361-98A4E71D28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16760" y="2980800"/>
                <a:ext cx="1973520" cy="1554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an\Dropbox\Office\CS 188\Ketrina Art\RL\TemporalDifference.png">
            <a:extLst>
              <a:ext uri="{FF2B5EF4-FFF2-40B4-BE49-F238E27FC236}">
                <a16:creationId xmlns:a16="http://schemas.microsoft.com/office/drawing/2014/main" id="{E547AC1F-FFF2-A241-549F-CFD50AEA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754" y="505610"/>
            <a:ext cx="3848547" cy="353208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FE6B4-C42D-E618-0450-132688AE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03927"/>
            <a:ext cx="10796195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Model-free Learning</a:t>
            </a:r>
            <a:br>
              <a:rPr lang="en-US" dirty="0"/>
            </a:br>
            <a:r>
              <a:rPr lang="en-US" dirty="0"/>
              <a:t>Passive Reinforcement Learning</a:t>
            </a:r>
            <a:br>
              <a:rPr lang="en-US" dirty="0"/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Temporal Difference Learning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391241B-6FB2-5DFE-B089-172AD97515E1}"/>
                  </a:ext>
                </a:extLst>
              </p14:cNvPr>
              <p14:cNvContentPartPr/>
              <p14:nvPr/>
            </p14:nvContentPartPr>
            <p14:xfrm>
              <a:off x="925560" y="5870880"/>
              <a:ext cx="818640" cy="62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391241B-6FB2-5DFE-B089-172AD97515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6200" y="5861520"/>
                <a:ext cx="837360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6EA5AD-E4BF-E557-E82B-210BD55C5542}"/>
                  </a:ext>
                </a:extLst>
              </p14:cNvPr>
              <p14:cNvContentPartPr/>
              <p14:nvPr/>
            </p14:nvContentPartPr>
            <p14:xfrm>
              <a:off x="393480" y="348120"/>
              <a:ext cx="7304040" cy="4887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6EA5AD-E4BF-E557-E82B-210BD55C55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120" y="338760"/>
                <a:ext cx="7322760" cy="490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4724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Each round, replace V with a one-step-look-ahead layer over V</a:t>
            </a: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lvl="1" indent="0">
              <a:lnSpc>
                <a:spcPct val="80000"/>
              </a:lnSpc>
              <a:buNone/>
            </a:pPr>
            <a:endParaRPr lang="en-US" sz="8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Unfortunately, we need T and R to do it!</a:t>
            </a: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In other words, how to we take a weighted average without knowing the weights?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 (s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),s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B03504B-99ED-7183-8D00-8CF9EABD44CF}"/>
                  </a:ext>
                </a:extLst>
              </p14:cNvPr>
              <p14:cNvContentPartPr/>
              <p14:nvPr/>
            </p14:nvContentPartPr>
            <p14:xfrm>
              <a:off x="1257840" y="2698920"/>
              <a:ext cx="7406280" cy="1416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B03504B-99ED-7183-8D00-8CF9EABD44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8480" y="2689560"/>
                <a:ext cx="7425000" cy="1434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F4891-65A9-4846-9E8B-B71D2A8984E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9C4663-6A48-10A9-8388-97AA35CAF50D}"/>
                  </a:ext>
                </a:extLst>
              </p:cNvPr>
              <p:cNvSpPr txBox="1"/>
              <p:nvPr/>
            </p:nvSpPr>
            <p:spPr>
              <a:xfrm>
                <a:off x="1138204" y="3224868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9C4663-6A48-10A9-8388-97AA35CAF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04" y="3224868"/>
                <a:ext cx="467169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548673-8A71-6A89-4764-9686F84A6DBC}"/>
                  </a:ext>
                </a:extLst>
              </p:cNvPr>
              <p:cNvSpPr txBox="1"/>
              <p:nvPr/>
            </p:nvSpPr>
            <p:spPr>
              <a:xfrm>
                <a:off x="1126662" y="3765311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548673-8A71-6A89-4764-9686F84A6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662" y="3765311"/>
                <a:ext cx="467169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D70145-E6CD-76F5-1387-97C0D44CDAF1}"/>
                  </a:ext>
                </a:extLst>
              </p:cNvPr>
              <p:cNvSpPr txBox="1"/>
              <p:nvPr/>
            </p:nvSpPr>
            <p:spPr>
              <a:xfrm>
                <a:off x="1126662" y="4191636"/>
                <a:ext cx="467169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…</m:t>
                      </m:r>
                    </m:oMath>
                  </m:oMathPara>
                </a14:m>
                <a:endParaRPr lang="en-US" sz="2800" b="0" i="1" dirty="0">
                  <a:solidFill>
                    <a:srgbClr val="00863D"/>
                  </a:solidFill>
                  <a:latin typeface="Cambria Math" panose="02040503050406030204" pitchFamily="18" charset="0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𝑛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𝑛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D70145-E6CD-76F5-1387-97C0D44CD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662" y="4191636"/>
                <a:ext cx="4671695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'</a:t>
              </a:r>
            </a:p>
          </p:txBody>
        </p:sp>
      </p:grpSp>
      <p:pic>
        <p:nvPicPr>
          <p:cNvPr id="55" name="Picture 5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 (s)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Almost!  But we can’t rewind time to get sample after sample from state 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6B73AE-18B2-357B-D6A6-D0DA2670C45A}"/>
                  </a:ext>
                </a:extLst>
              </p14:cNvPr>
              <p14:cNvContentPartPr/>
              <p14:nvPr/>
            </p14:nvContentPartPr>
            <p14:xfrm>
              <a:off x="471600" y="47520"/>
              <a:ext cx="11369880" cy="662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6B73AE-18B2-357B-D6A6-D0DA2670C4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2240" y="38160"/>
                <a:ext cx="11388600" cy="6644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88598" y="1048412"/>
            <a:ext cx="9601197" cy="28194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D8F73-7552-9C7B-F2A0-1412380EEA3A}"/>
                  </a:ext>
                </a:extLst>
              </p:cNvPr>
              <p:cNvSpPr txBox="1"/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𝑠𝑎𝑚𝑝𝑙𝑒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=  </m:t>
                      </m:r>
                      <m:r>
                        <a:rPr lang="en-US" sz="280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𝑟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+  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9D8F73-7552-9C7B-F2A0-1412380EE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8A7D3D-1C8A-70E7-2FF4-F585F6E85B8A}"/>
                  </a:ext>
                </a:extLst>
              </p14:cNvPr>
              <p14:cNvContentPartPr/>
              <p14:nvPr/>
            </p14:nvContentPartPr>
            <p14:xfrm>
              <a:off x="197280" y="-5040"/>
              <a:ext cx="11768040" cy="6380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8A7D3D-1C8A-70E7-2FF4-F585F6E85B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920" y="-14400"/>
                <a:ext cx="11786760" cy="63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3C1051-BC6A-7E42-D1DF-6C3D05378B90}"/>
                  </a:ext>
                </a:extLst>
              </p14:cNvPr>
              <p14:cNvContentPartPr/>
              <p14:nvPr/>
            </p14:nvContentPartPr>
            <p14:xfrm>
              <a:off x="9001463" y="2290750"/>
              <a:ext cx="439920" cy="20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3C1051-BC6A-7E42-D1DF-6C3D05378B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2103" y="2281390"/>
                <a:ext cx="458640" cy="22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4745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57B7E-0CDE-19E7-D205-F0C73EDAE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73" y="1037873"/>
            <a:ext cx="10515600" cy="203953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15EA6F-D49C-58FC-A765-B1EEABF6BF95}"/>
                  </a:ext>
                </a:extLst>
              </p14:cNvPr>
              <p14:cNvContentPartPr/>
              <p14:nvPr/>
            </p14:nvContentPartPr>
            <p14:xfrm>
              <a:off x="5961600" y="1133280"/>
              <a:ext cx="6195600" cy="5022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15EA6F-D49C-58FC-A765-B1EEABF6BF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2240" y="1123920"/>
                <a:ext cx="6214320" cy="50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26BA92A-2AEB-2F42-7A85-09CE2A8583FC}"/>
                  </a:ext>
                </a:extLst>
              </p14:cNvPr>
              <p14:cNvContentPartPr/>
              <p14:nvPr/>
            </p14:nvContentPartPr>
            <p14:xfrm>
              <a:off x="6051600" y="5466600"/>
              <a:ext cx="5617080" cy="1276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26BA92A-2AEB-2F42-7A85-09CE2A8583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2240" y="5457240"/>
                <a:ext cx="5635800" cy="12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E108D-F2F4-317B-18B7-471A2191DEA1}"/>
                  </a:ext>
                </a:extLst>
              </p:cNvPr>
              <p:cNvSpPr txBox="1"/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𝑠𝑎𝑚𝑝𝑙𝑒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=  </m:t>
                      </m:r>
                      <m:r>
                        <a:rPr lang="en-US" sz="280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𝑟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+  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1E108D-F2F4-317B-18B7-471A2191D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519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96E69-4BC5-5A80-02A7-B83FE9CB8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F9C9E15-623F-BE11-5C0D-5362895CDF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24" name="Picture 23" descr="txp_fig">
            <a:extLst>
              <a:ext uri="{FF2B5EF4-FFF2-40B4-BE49-F238E27FC236}">
                <a16:creationId xmlns:a16="http://schemas.microsoft.com/office/drawing/2014/main" id="{0EED1A02-A192-FF46-8947-EFF71BD9BB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339B607-F422-3D85-EC6D-C1DE9374191B}"/>
              </a:ext>
            </a:extLst>
          </p:cNvPr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>
              <a:extLst>
                <a:ext uri="{FF2B5EF4-FFF2-40B4-BE49-F238E27FC236}">
                  <a16:creationId xmlns:a16="http://schemas.microsoft.com/office/drawing/2014/main" id="{0923259C-7510-F067-DDC8-B5789BA91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>
              <a:extLst>
                <a:ext uri="{FF2B5EF4-FFF2-40B4-BE49-F238E27FC236}">
                  <a16:creationId xmlns:a16="http://schemas.microsoft.com/office/drawing/2014/main" id="{5C3A688A-0914-9B51-E2A9-181E8C98AF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>
              <a:extLst>
                <a:ext uri="{FF2B5EF4-FFF2-40B4-BE49-F238E27FC236}">
                  <a16:creationId xmlns:a16="http://schemas.microsoft.com/office/drawing/2014/main" id="{6A0247B9-6CA7-387A-8FF5-9DEE062BF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>
              <a:extLst>
                <a:ext uri="{FF2B5EF4-FFF2-40B4-BE49-F238E27FC236}">
                  <a16:creationId xmlns:a16="http://schemas.microsoft.com/office/drawing/2014/main" id="{0C394CC4-2FF6-0A2D-1F12-E57B562EC8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>
              <a:extLst>
                <a:ext uri="{FF2B5EF4-FFF2-40B4-BE49-F238E27FC236}">
                  <a16:creationId xmlns:a16="http://schemas.microsoft.com/office/drawing/2014/main" id="{0265E04C-6792-72FF-1BDB-4C939C3DB8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>
              <a:extLst>
                <a:ext uri="{FF2B5EF4-FFF2-40B4-BE49-F238E27FC236}">
                  <a16:creationId xmlns:a16="http://schemas.microsoft.com/office/drawing/2014/main" id="{61779199-23D2-B8BF-E234-1179B2541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>
              <a:extLst>
                <a:ext uri="{FF2B5EF4-FFF2-40B4-BE49-F238E27FC236}">
                  <a16:creationId xmlns:a16="http://schemas.microsoft.com/office/drawing/2014/main" id="{1C1E7BBD-3844-A381-AD88-BA258CA9F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>
              <a:extLst>
                <a:ext uri="{FF2B5EF4-FFF2-40B4-BE49-F238E27FC236}">
                  <a16:creationId xmlns:a16="http://schemas.microsoft.com/office/drawing/2014/main" id="{0B490D0A-63D0-9665-6226-8FCBF6AA9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>
              <a:extLst>
                <a:ext uri="{FF2B5EF4-FFF2-40B4-BE49-F238E27FC236}">
                  <a16:creationId xmlns:a16="http://schemas.microsoft.com/office/drawing/2014/main" id="{6EE2AFEA-22B2-BB9F-04B9-39BF8F992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>
              <a:extLst>
                <a:ext uri="{FF2B5EF4-FFF2-40B4-BE49-F238E27FC236}">
                  <a16:creationId xmlns:a16="http://schemas.microsoft.com/office/drawing/2014/main" id="{729C4E35-B6E1-8AA7-438C-6FDE6E03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>
              <a:extLst>
                <a:ext uri="{FF2B5EF4-FFF2-40B4-BE49-F238E27FC236}">
                  <a16:creationId xmlns:a16="http://schemas.microsoft.com/office/drawing/2014/main" id="{B8701054-AED1-4447-9AEA-79C00B003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pic>
        <p:nvPicPr>
          <p:cNvPr id="25" name="Picture 24" descr="txp_fig">
            <a:extLst>
              <a:ext uri="{FF2B5EF4-FFF2-40B4-BE49-F238E27FC236}">
                <a16:creationId xmlns:a16="http://schemas.microsoft.com/office/drawing/2014/main" id="{60732ABC-2CB9-F2E5-5268-E9A96C76FE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>
            <a:extLst>
              <a:ext uri="{FF2B5EF4-FFF2-40B4-BE49-F238E27FC236}">
                <a16:creationId xmlns:a16="http://schemas.microsoft.com/office/drawing/2014/main" id="{C8E9DFA1-B4EE-4909-3075-9809EF3FB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>
            <a:extLst>
              <a:ext uri="{FF2B5EF4-FFF2-40B4-BE49-F238E27FC236}">
                <a16:creationId xmlns:a16="http://schemas.microsoft.com/office/drawing/2014/main" id="{DC2E6F47-728C-AB60-A027-B3FF26C6A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p:sp>
        <p:nvSpPr>
          <p:cNvPr id="15381" name="TextBox 22">
            <a:extLst>
              <a:ext uri="{FF2B5EF4-FFF2-40B4-BE49-F238E27FC236}">
                <a16:creationId xmlns:a16="http://schemas.microsoft.com/office/drawing/2014/main" id="{AC968BC7-D503-A938-F8AD-04A23ADF4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update: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48A1B-5944-328D-7275-BB6935B00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73" y="1037873"/>
            <a:ext cx="10515600" cy="203953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1355F1-7E7E-C99A-B8C0-3E04BB5E4F00}"/>
                  </a:ext>
                </a:extLst>
              </p14:cNvPr>
              <p14:cNvContentPartPr/>
              <p14:nvPr/>
            </p14:nvContentPartPr>
            <p14:xfrm>
              <a:off x="8002080" y="1133280"/>
              <a:ext cx="4155120" cy="4279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1355F1-7E7E-C99A-B8C0-3E04BB5E4F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92720" y="1123920"/>
                <a:ext cx="4173840" cy="42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B4A2A8F-AADC-94ED-CA20-83735942C4EE}"/>
                  </a:ext>
                </a:extLst>
              </p14:cNvPr>
              <p14:cNvContentPartPr/>
              <p14:nvPr/>
            </p14:nvContentPartPr>
            <p14:xfrm>
              <a:off x="7347240" y="6047640"/>
              <a:ext cx="2350080" cy="29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B4A2A8F-AADC-94ED-CA20-83735942C4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37880" y="6038280"/>
                <a:ext cx="23688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5DA02-A177-8E46-9EE3-B7A1B473E9B5}"/>
                  </a:ext>
                </a:extLst>
              </p:cNvPr>
              <p:cNvSpPr txBox="1"/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𝑠𝑎𝑚𝑝𝑙𝑒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=  </m:t>
                      </m:r>
                      <m:r>
                        <a:rPr lang="en-US" sz="280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𝑟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+  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𝛾</m:t>
                      </m:r>
                      <m:r>
                        <a:rPr lang="en-US" sz="2800" b="0" i="1" dirty="0" smtClean="0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sz="2800" b="0" i="1" dirty="0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25DA02-A177-8E46-9EE3-B7A1B473E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152" y="4240695"/>
                <a:ext cx="467169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0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54692" y="3089237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4209871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3550" y="4066930"/>
            <a:ext cx="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213294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8300" y="455437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7050" y="3675156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5088B-227A-4F64-A0FB-DA9C9927583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7597F4-4163-4856-8494-D9C4BFE7B68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800" dirty="0"/>
              <a:t> Specifically, reinforcement learning</a:t>
            </a:r>
          </a:p>
          <a:p>
            <a:pPr lvl="1"/>
            <a:r>
              <a:rPr lang="en-US" sz="2800" dirty="0"/>
              <a:t> There was an MDP, but you couldn’t solve it with just computation</a:t>
            </a:r>
          </a:p>
          <a:p>
            <a:pPr lvl="1"/>
            <a:r>
              <a:rPr lang="en-US" sz="2800" dirty="0"/>
              <a:t> 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Exploration</a:t>
            </a:r>
            <a:r>
              <a:rPr lang="en-US" sz="2800" dirty="0"/>
              <a:t>: you have to try unknown actions to get information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Exploitation</a:t>
            </a:r>
            <a:r>
              <a:rPr lang="en-US" sz="2800" dirty="0"/>
              <a:t>: eventually, you have to use what you know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Regret</a:t>
            </a:r>
            <a:r>
              <a:rPr lang="en-US" sz="2800" dirty="0"/>
              <a:t>: even if you learn intelligently, you make mistakes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Sampling</a:t>
            </a:r>
            <a:r>
              <a:rPr lang="en-US" sz="2800" dirty="0"/>
              <a:t>: because of chance, you have to try things repeatedly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Difficulty</a:t>
            </a:r>
            <a:r>
              <a:rPr lang="en-US" sz="2800" dirty="0"/>
              <a:t>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706" y="0"/>
            <a:ext cx="2362200" cy="23622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B779C-6A56-4693-8521-62C66DF389E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742420"/>
            <a:ext cx="7347473" cy="1912485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816171"/>
            <a:ext cx="6805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Policy evaluation</a:t>
            </a:r>
            <a:endParaRPr lang="en-US" sz="20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0607" y="4409420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48400" y="4419600"/>
            <a:ext cx="5736566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203" y="4484638"/>
            <a:ext cx="58889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Technique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 fixed policy 	PE on approx. MDP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9400" y="4484638"/>
            <a:ext cx="53555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Technique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 fixed policy 	TD/Value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8741B2-600E-C8CB-6D01-A679A809F117}"/>
                  </a:ext>
                </a:extLst>
              </p14:cNvPr>
              <p14:cNvContentPartPr/>
              <p14:nvPr/>
            </p14:nvContentPartPr>
            <p14:xfrm>
              <a:off x="138600" y="1588680"/>
              <a:ext cx="12000240" cy="4863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8741B2-600E-C8CB-6D01-A679A809F1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240" y="1579320"/>
                <a:ext cx="12018960" cy="4882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Instructor: Pat Virtue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2FBD87-DCDD-42E1-819C-CD26B10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443" y="1993456"/>
            <a:ext cx="6141114" cy="3445747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5848EF-F822-6DEA-ED26-9519D6B7DD70}"/>
                  </a:ext>
                </a:extLst>
              </p14:cNvPr>
              <p14:cNvContentPartPr/>
              <p14:nvPr/>
            </p14:nvContentPartPr>
            <p14:xfrm>
              <a:off x="3058200" y="5113080"/>
              <a:ext cx="3289320" cy="100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5848EF-F822-6DEA-ED26-9519D6B7DD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8840" y="5103720"/>
                <a:ext cx="3308040" cy="11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10881</TotalTime>
  <Words>2769</Words>
  <Application>Microsoft Office PowerPoint</Application>
  <PresentationFormat>Widescreen</PresentationFormat>
  <Paragraphs>589</Paragraphs>
  <Slides>44</Slides>
  <Notes>10</Notes>
  <HiddenSlides>3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Symbol</vt:lpstr>
      <vt:lpstr>Calibri</vt:lpstr>
      <vt:lpstr>Cambria Math</vt:lpstr>
      <vt:lpstr>ＭＳ Ｐゴシック</vt:lpstr>
      <vt:lpstr>Wingdings</vt:lpstr>
      <vt:lpstr>Arial</vt:lpstr>
      <vt:lpstr>Office Theme</vt:lpstr>
      <vt:lpstr>1_Office Theme</vt:lpstr>
      <vt:lpstr>Photo Editor Photo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Overview: MDPs and Reinforcement Learning</vt:lpstr>
      <vt:lpstr>AI: Representation and Problem Solving </vt:lpstr>
      <vt:lpstr>MDP Notation</vt:lpstr>
      <vt:lpstr>Poll 1</vt:lpstr>
      <vt:lpstr>Poll 1</vt:lpstr>
      <vt:lpstr>Poll 2</vt:lpstr>
      <vt:lpstr>Poll 2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Offline (MDPs) vs. Online (RL)</vt:lpstr>
      <vt:lpstr>Overview: MDPs and Reinforcement Learning</vt:lpstr>
      <vt:lpstr>Online Learning Model-based Learning</vt:lpstr>
      <vt:lpstr>Model-Based Learning</vt:lpstr>
      <vt:lpstr>Example: Model-Based Learning</vt:lpstr>
      <vt:lpstr>Example: Model-Based Learning</vt:lpstr>
      <vt:lpstr>Example: Expected Age</vt:lpstr>
      <vt:lpstr>Overview: MDPs and Reinforcement Learning</vt:lpstr>
      <vt:lpstr>Online Learning Model-free Learning Passive Reinforcement Learning </vt:lpstr>
      <vt:lpstr>Passive Reinforcement Learning</vt:lpstr>
      <vt:lpstr>Simple Passive Learning: Direct Evaluation</vt:lpstr>
      <vt:lpstr>Example: Direct Evaluation</vt:lpstr>
      <vt:lpstr>Problems with Direct Evaluation</vt:lpstr>
      <vt:lpstr>Online Learning Model-free Learning Passive Reinforcement Learning Temporal Difference Learning</vt:lpstr>
      <vt:lpstr>Why Not Use Policy Evaluation?</vt:lpstr>
      <vt:lpstr>Sample-Based Policy Evaluation?</vt:lpstr>
      <vt:lpstr>Temporal Difference Learning</vt:lpstr>
      <vt:lpstr>Temporal Difference Learning</vt:lpstr>
      <vt:lpstr>Temporal Difference Learning</vt:lpstr>
      <vt:lpstr>Exponential Moving Average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 Virtue</cp:lastModifiedBy>
  <cp:revision>1019</cp:revision>
  <cp:lastPrinted>2018-11-27T13:42:27Z</cp:lastPrinted>
  <dcterms:created xsi:type="dcterms:W3CDTF">2018-10-11T11:39:27Z</dcterms:created>
  <dcterms:modified xsi:type="dcterms:W3CDTF">2025-10-23T18:52:55Z</dcterms:modified>
</cp:coreProperties>
</file>