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4.xml" ContentType="application/vnd.openxmlformats-officedocument.presentationml.tags+xml"/>
  <Override PartName="/ppt/ink/ink7.xml" ContentType="application/inkml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ink/ink15.xml" ContentType="application/inkml+xml"/>
  <Override PartName="/ppt/tags/tag26.xml" ContentType="application/vnd.openxmlformats-officedocument.presentationml.tags+xml"/>
  <Override PartName="/ppt/ink/ink16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17.xml" ContentType="application/inkml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ink/ink18.xml" ContentType="application/inkml+xml"/>
  <Override PartName="/ppt/notesSlides/notesSlide20.xml" ContentType="application/vnd.openxmlformats-officedocument.presentationml.notesSlide+xml"/>
  <Override PartName="/ppt/ink/ink19.xml" ContentType="application/inkml+xml"/>
  <Override PartName="/ppt/notesSlides/notesSlide21.xml" ContentType="application/vnd.openxmlformats-officedocument.presentationml.notesSlide+xml"/>
  <Override PartName="/ppt/ink/ink20.xml" ContentType="application/inkml+xml"/>
  <Override PartName="/ppt/notesSlides/notesSlide2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ink/ink24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ink/ink25.xml" ContentType="application/inkml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7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31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8.xml" ContentType="application/vnd.openxmlformats-officedocument.presentationml.notesSlide+xml"/>
  <Override PartName="/ppt/ink/ink32.xml" ContentType="application/inkml+xml"/>
  <Override PartName="/ppt/notesSlides/notesSlide29.xml" ContentType="application/vnd.openxmlformats-officedocument.presentationml.notesSlide+xml"/>
  <Override PartName="/ppt/ink/ink33.xml" ContentType="application/inkml+xml"/>
  <Override PartName="/ppt/notesSlides/notesSlide30.xml" ContentType="application/vnd.openxmlformats-officedocument.presentationml.notesSlide+xml"/>
  <Override PartName="/ppt/ink/ink34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35.xml" ContentType="application/inkml+xml"/>
  <Override PartName="/ppt/notesSlides/notesSlide42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tags/tag44.xml" ContentType="application/vnd.openxmlformats-officedocument.presentationml.tags+xml"/>
  <Override PartName="/ppt/ink/ink43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ink/ink44.xml" ContentType="application/inkml+xml"/>
  <Override PartName="/ppt/ink/ink45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46.xml" ContentType="application/inkml+xml"/>
  <Override PartName="/ppt/ink/ink47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5"/>
  </p:notesMasterIdLst>
  <p:sldIdLst>
    <p:sldId id="2315" r:id="rId2"/>
    <p:sldId id="2316" r:id="rId3"/>
    <p:sldId id="2317" r:id="rId4"/>
    <p:sldId id="2318" r:id="rId5"/>
    <p:sldId id="2319" r:id="rId6"/>
    <p:sldId id="2320" r:id="rId7"/>
    <p:sldId id="2321" r:id="rId8"/>
    <p:sldId id="2322" r:id="rId9"/>
    <p:sldId id="2323" r:id="rId10"/>
    <p:sldId id="2324" r:id="rId11"/>
    <p:sldId id="2325" r:id="rId12"/>
    <p:sldId id="2326" r:id="rId13"/>
    <p:sldId id="2327" r:id="rId14"/>
    <p:sldId id="2328" r:id="rId15"/>
    <p:sldId id="2329" r:id="rId16"/>
    <p:sldId id="2330" r:id="rId17"/>
    <p:sldId id="2331" r:id="rId18"/>
    <p:sldId id="2332" r:id="rId19"/>
    <p:sldId id="2333" r:id="rId20"/>
    <p:sldId id="2334" r:id="rId21"/>
    <p:sldId id="2335" r:id="rId22"/>
    <p:sldId id="2336" r:id="rId23"/>
    <p:sldId id="2337" r:id="rId24"/>
    <p:sldId id="2338" r:id="rId25"/>
    <p:sldId id="2339" r:id="rId26"/>
    <p:sldId id="2340" r:id="rId27"/>
    <p:sldId id="2341" r:id="rId28"/>
    <p:sldId id="2342" r:id="rId29"/>
    <p:sldId id="2343" r:id="rId30"/>
    <p:sldId id="2344" r:id="rId31"/>
    <p:sldId id="2345" r:id="rId32"/>
    <p:sldId id="2346" r:id="rId33"/>
    <p:sldId id="2347" r:id="rId34"/>
    <p:sldId id="2348" r:id="rId35"/>
    <p:sldId id="2349" r:id="rId36"/>
    <p:sldId id="2350" r:id="rId37"/>
    <p:sldId id="2351" r:id="rId38"/>
    <p:sldId id="1008" r:id="rId39"/>
    <p:sldId id="1009" r:id="rId40"/>
    <p:sldId id="2352" r:id="rId41"/>
    <p:sldId id="2353" r:id="rId42"/>
    <p:sldId id="2314" r:id="rId43"/>
    <p:sldId id="797" r:id="rId44"/>
    <p:sldId id="2300" r:id="rId45"/>
    <p:sldId id="2301" r:id="rId46"/>
    <p:sldId id="871" r:id="rId47"/>
    <p:sldId id="872" r:id="rId48"/>
    <p:sldId id="799" r:id="rId49"/>
    <p:sldId id="1014" r:id="rId50"/>
    <p:sldId id="1013" r:id="rId51"/>
    <p:sldId id="1012" r:id="rId52"/>
    <p:sldId id="986" r:id="rId53"/>
    <p:sldId id="804" r:id="rId54"/>
    <p:sldId id="2302" r:id="rId55"/>
    <p:sldId id="984" r:id="rId56"/>
    <p:sldId id="983" r:id="rId57"/>
    <p:sldId id="1019" r:id="rId58"/>
    <p:sldId id="2307" r:id="rId59"/>
    <p:sldId id="847" r:id="rId60"/>
    <p:sldId id="742" r:id="rId61"/>
    <p:sldId id="849" r:id="rId62"/>
    <p:sldId id="873" r:id="rId63"/>
    <p:sldId id="874" r:id="rId64"/>
    <p:sldId id="875" r:id="rId65"/>
    <p:sldId id="876" r:id="rId66"/>
    <p:sldId id="877" r:id="rId67"/>
    <p:sldId id="878" r:id="rId68"/>
    <p:sldId id="879" r:id="rId69"/>
    <p:sldId id="880" r:id="rId70"/>
    <p:sldId id="881" r:id="rId71"/>
    <p:sldId id="882" r:id="rId72"/>
    <p:sldId id="883" r:id="rId73"/>
    <p:sldId id="884" r:id="rId74"/>
    <p:sldId id="885" r:id="rId75"/>
    <p:sldId id="886" r:id="rId76"/>
    <p:sldId id="2305" r:id="rId77"/>
    <p:sldId id="2309" r:id="rId78"/>
    <p:sldId id="990" r:id="rId79"/>
    <p:sldId id="800" r:id="rId80"/>
    <p:sldId id="861" r:id="rId81"/>
    <p:sldId id="862" r:id="rId82"/>
    <p:sldId id="845" r:id="rId83"/>
    <p:sldId id="754" r:id="rId84"/>
    <p:sldId id="753" r:id="rId85"/>
    <p:sldId id="2310" r:id="rId86"/>
    <p:sldId id="750" r:id="rId87"/>
    <p:sldId id="1010" r:id="rId88"/>
    <p:sldId id="770" r:id="rId89"/>
    <p:sldId id="848" r:id="rId90"/>
    <p:sldId id="978" r:id="rId91"/>
    <p:sldId id="977" r:id="rId92"/>
    <p:sldId id="980" r:id="rId93"/>
    <p:sldId id="981" r:id="rId94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96"/>
    </p:embeddedFont>
    <p:embeddedFont>
      <p:font typeface="Cambria Math" panose="02040503050406030204" pitchFamily="18" charset="0"/>
      <p:regular r:id="rId97"/>
    </p:embeddedFont>
    <p:embeddedFont>
      <p:font typeface="Comic Sans MS" panose="030F0702030302020204" pitchFamily="66" charset="0"/>
      <p:regular r:id="rId98"/>
      <p:bold r:id="rId99"/>
      <p:italic r:id="rId100"/>
      <p:boldItalic r:id="rId10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31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2.fntdata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5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01:13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8085 3748 18431 0,'-4'-3'1632'0,"1"1"-1312"16,2 2-320-16,0 0 0 0,1 0 656 0,0 0 64 0,-1-1 16 0,-3 1 0 0,0-4-608 0,1 2-128 15,-1-2 0-15,0 1 0 0,3 0 400 0,-2 0 144 31,2 1 32-31,-1 1 0 0,-1 1-448 0,0 0-128 16,-2 0 0-16,-3 0 0 0,0 3 320 0,-4 0 0 16,-1 0 0-16,-1 0 0 0,-1 1 896 0,0-3 192 15,2 0 48-15,-1 0 0 0,2-1-416 0,-2-1-80 16,2-1 0-16,0-2-16 0,-1 1-560 0,1-3-128 16,-2 3 0-16,-1-4-16 0,-1 1-240 0,-2 0 0 0,-3 0 0 15,-3 0 0-15,-2 2 0 0,-2 0 0 0,-4 4 0 0,-2 0 0 16,0 4 0-16,-3 0 0 0,-2 2 0 15,3-3 0-15,2 2 0 0,-1-3 0 0,-1 1 0 0,3-1 0 16,1-1 0-16,-2-1 320 0,2-1-32 0,1-2-16 16,0 1 208-16,2-2 32 0,0-2 16 0,2 0 0 15,1 2 80-15,1-2 16 0,1 0 0 0,0 2 0 16,-1-2-416-16,1-1-80 0,-2 1 0 0,-1 3-128 16,-2 0 0-16,3 1 0 0,0 2 0 0,0 2 0 0,1 1 0 15,1 3 0-15,0-1 0 0,1 1 0 0,-1 3 0 0,2-3 0 16,2 4 0-16,0-4 0 0,6 2 0 0,0-1 0 15,3 0 0-15,3-1 0 0,2 3 0 0,4-3 0 16,1 1 0-16,1 0 0 0,1-1 416 0,1 0-32 16,1-2 0-16,0 2 0 0,1-4-384 0,0 2 0 15,-2 0 0-15,1 1 0 0,-2 0 160 0,2 0-160 16,-2 1 192-16,-1 0-192 0,0 4 0 0,0-3 0 16,0 4 0-16,-1-1 0 0,-1 3 0 0,1-3 0 15,-1 3 0-15,0 2 0 0,0-3 0 0,1 4 0 16,-2 1 0-16,1-1 0 0,0 2 0 0,0 1 0 15,1-1 0-15,-1 2 0 0,0 2 0 0,-2 3 0 0,2 1 0 0,-2 2 0 16,0 3 0-16,-1-1 0 0,1 3 0 0,-3 2 0 16,0 1 0-16,-2-4 0 0,2-3 0 0,-1 1 0 15,0 3 128-15,-1 1-128 0,2-2 0 0,-1 2 0 16,2 0 0-16,0-1 128 0,1-3-128 0,0 3 0 16,1-5 352-16,2 0-32 0,-1 1-16 0,2-7 0 15,0 0-304-15,0-3 0 0,-1 0 0 0,0-3 0 16,1-3 0-16,-3 2 128 0,2-1-128 0,-2 2 0 15,-1-1 0-15,0 3 0 0,-4 6 0 0,1 0 0 0,-4 5 0 16,0-1 0-16,2-3 0 0,-2 3 0 0,-2 5 0 0,1 1 0 16,0-3 0-16,2-2 0 0,2-6 0 0,2-2 0 15,2-5 0-15,0 0 0 0,3-6 0 0,0-1 0 16,2-3 0-16,0 0 0 0,0-5 192 0,2 2 96 16,0-1 16-16,-1 0 0 0,3 1-144 0,-1-1-32 15,-1 1 0-15,-1-2 0 0,2 2 0 0,-2-1 0 16,1 2 0-16,-2 2 0 0,2 0-128 0,-2 1 0 15,0-1 0-15,0 0 0 0,0 0 0 0,0 0 0 16,1 2 0-16,-1-2 0 0,0 0 0 0,2-2 0 16,1 0 0-16,2-2 0 0,1 1 0 0,3-2 0 0,2-1 0 15,4-1 0-15,2-2 240 0,3-1 16 16,2 1 0-16,3-2 0 0,2 1-256 0,-1 2 0 0,1 0 0 0,2 2 0 16,1-2 0-16,3 4-160 0,-1-2 160 0,-4 4-128 15,-1-2 128-15,-3 0 0 0,-2 3 128 0,-2-2-128 16,1 4 0-16,-1-1 0 0,1 0 0 0,1-2 128 15,0-2 80-15,4 2 32 0,3-4 0 0,5 0 0 16,5 0 16-16,4-4 0 0,3-1 0 0,3-2 0 16,3-2-256-16,-2 2 0 0,-1-2 0 0,2-1 0 15,3 4 0-15,-1 2 0 0,-1 4 0 0,-4-2 144 0,-3 4-144 16,-4-2 0-16,-4 4 0 0,-4-3-176 0,-2 4 176 0,-2-5 0 16,-2 1 0-16,-4 2 0 0,0-3 0 0,-2 0 0 15,-2-3 128-15,0 2-128 16,-3-3 0-16,0 2 0 0,0-1 0 0,0 0 0 0,-1-1 0 0,-1-1 0 15,-1-1 0-15,0 1 0 0,-2-1 0 0,-1 0 0 16,0-1 0-16,-3-1 0 16,0 0 192-16,0 2 64 0,-2 0 0 0,-1 0 16 15,1 0-272-15,-1-1 0 0,0 1 0 0,-2 3 0 0,1 0 0 0,-2-1 0 16,0 1 0-16,-1 0 0 0,1-1 0 0,-1-1 0 16,2 2 0-16,-2-1 0 0,1-1 0 0,0 0 0 0,0-3 0 15,3 1 0-15,0-1 0 0,1-2 0 0,0 0 0 0,1 0 0 16,-1 0 0-16,2-2 0 15,1-4 0-15,-1-2 0 0,-2 7 0 0,1-4 0 0,-1 2 0 0,-1-6 0 16,1 1 0-16,-1-5 0 16,-1 1 0-16,-1 1 0 0,-2 1 256 15,0-2-48-15,-2 2-16 0,-1-3 0 16,0 1 16-16,-2-2 0 0,0 2 0 0,0-5 0 0,2 1 0 0,-1-3 0 0,0 1 0 0,2-1 0 16,0 3-208-16,0-2 0 0,1-1 0 0,-2-4 0 15,2 1 0-15,-1-3 0 0,-2 1 0 0,-1-1 0 0,-1 0 0 0,-2 3 0 16,-2 0 0-16,0-3 0 0,-2 3 0 0,1 4 0 15,0-1 0-15,0 2 0 0,-2 1 0 0,2 0 0 32,0-2 0-32,1-1 0 0,0-1 0 0,2 1 0 15,1 1 0-15,3-1 0 0,0 1 0 0,1 2 0 16,2-1 0-16,1 1 0 0,1 3 0 0,1 1 0 16,0 0 0-16,1 0 144 15,0 1-464-15,1 2-112 0,2 2-16 0,-1 1 0 16,3 1-640-16,-4-1-144 0,3 3-32 0</inkml:trace>
  <inkml:trace contextRef="#ctx0" brushRef="#br0" timeOffset="9756.19">7262 4526 13823 0,'-1'1'1216'0,"1"1"-960"0,1-2-256 0,1-2 0 16,-1 2-256-16,0-1-112 0,1 1-16 0,3-3 0 16,0 0 384-16,3-1 256 0,2-1-32 0,-2 1-16 15,1-2-656-15,-2 2-128 0,1-2-16 16,-2 2-16-16,-1-1 272 0,-3 4 48 0,1-1 16 0,-3 2 0 0,-1 0 1104 0,-2 0 208 15,1 2 48-15,-1-1 16 0,2 2 912 0,0-1 176 16,0 2 48-16,1-3 0 16,-2 2-608-16,2-1-112 0,0-2-32 0,0 0 0 15,2 0-640-15,-1 0-128 0,0-2-16 0,0-1-16 16,0 2-272-16,1-3-48 0,0 2-16 0,-2 2 0 0,0 0-352 0,0 0 128 16,0 0-128-16,0 0 0 0,0 0 0 0,-22-3 0 15,13 6 0-15,1-1 0 0,-2 0 176 0,0 0-48 0,1 1 0 16,-1 0 0-16,2-3-128 0,-1 4 160 15,0-4-160-15,2 3 160 0,-1-2-160 0,1 1 0 0,0-2 144 0,-2 0-144 16,0 3 352-16,-1-3 0 16,1 1 0-16,-1 1 0 0,0-2 304 0,0 3 64 0,-1-2 16 0,0 2 0 15,-2-2-224-15,2 1-64 0,0 1 0 0,-1-3 0 16,0 1-160-16,0 1-32 0,1-2-16 0,-1 0 0 16,0 0-48-16,1 0 0 0,0 0 0 0,1 0 0 15,0 0 16-15,3 0 0 0,0 0 0 0,0-2 0 16,2 1-64-16,1-2-16 0,0 1 0 0,-1 1 0 0,0-3 0 0,0 1 0 31,0 3 0-31,-1 0 0 0,-2-2-128 0,0 2 0 0,-1 2 0 16,-1-2 0-16,0 0 0 0,-1 0 0 0,-1 0 0 0,-1 3 0 15,2-3 0-15,-2 0 0 0,-2 1 0 0,0 2 0 0,-1-3-128 0,1 1 128 16,-1 0-160-16,0 0 160 0,0 2 0 0,2-3 0 16,1 0 0-16,2 0 0 0,-1 0 0 0,1 0 0 15,1 0 0-15,1-3 0 16,-3 6 0-16,3-3 0 0,-3 0 0 0,3 0 0 0,-1 1 144 0,1 1-144 15,0 1 0-15,-1-2 144 0,2 4-144 0,-1-1 0 16,0-2 0-16,0 2 0 0,0-3 0 0,-1 4 0 16,0-1 0-16,1-2 0 0,1 0 0 0,-1 0 0 0,3-2 0 15,1 0 0-15,0 0 0 0,0-4 0 0,0 2 0 0,0-1 0 16,2 0 0-16,-4-1 0 0,1 0 0 16,0-2 0-16,-3 1 0 0,2 1 0 0,-3 1 0 0,0 0 0 15,1 2 0-15,0 0 0 0,-1 1 0 0,0 0 0 16,0 1 0-1,1 0 0-15,-1 3 0 0,0-2 0 0,2 2 0 0,-1-1 0 0,0 0 0 0,1 0 0 16,-1 1 0-16,2-2 0 0,1 2 0 0,-1-2 128 0,2-2-128 0,2 1 192 16,-1-1-192-16,0-1 192 0,1-1-192 0,-1-1 0 31,1 2 0-31,1-3 128 0,-2 2-128 0,1-2 160 16,-1 2-160-16,0-1 160 0,0 2-160 0,-1-2 0 0,0 3 0 0,2-2 0 0,-1 2 0 0,-1 0 0 15,3 2 0-15,-1-2 0 0,1 0 0 0,-1 0 192 31,2 3-192-31,-1-3 192 0,0 1-192 0,1-1 0 16,0 3 0-16,1-3 128 0,0 0-128 0,0 0 0 16,0 0 0-16,0 0 0 0,0 0 0 0,0 0 0 0,0 0 0 15,0 0 0-15,0 0 0 0,17-16 0 0,-14 12 0 16,0 1 0-16,0 0 0 0,-1 0 0 0,1 0 128 0,-1 0-128 16,-1-1 176-16,2 2-48 0,-2-1-128 0,-1 2 192 15,1-1-48-15,1 0-16 0,-1 0 0 0,0-1 0 16,3 2-128-16,-2-1 0 0,2 2 0 0,1-4 128 15,1 2-128-15,2-2 0 0,-1 0 0 0,2-1 0 16,1-1 0-16,1 0 0 0,1 0 0 0,0 1 0 16,1-4 0-16,-1 3 0 0,0-3 0 0,-2 4 0 15,0-1 0-15,-2 0 0 0,-1 1 0 0,-2 1 0 0,0-2 240 16,-3 2-48-16,1 2 0 0,-3-2 0 0,0 2-48 0,-1 0-16 16,-2 0 0-16,1 0 0 0,-1 0-128 0,1 0 128 15,-1 2-128-15,2-3 128 0,0 2-128 0,1-3 0 16,0 2 0-16,2-2 0 0,1 2 0 0,1-2 0 15,-1 2 0-15,3-1 0 0,1-1 0 0,-1 4 0 16,0-2 0-16,0 1 0 0,0 1-128 0,-1 1 128 16,-1-1 0-16,0 2 0 0,-1-2 0 0,0 3 0 15,-2 1 0-15,0-2 0 0,-1 2 0 0,0-2 0 16,-1-1 0-16,-1 4 0 0,-1-1 0 0,-1 0 0 16,1 2 0-16,-2-2 0 0,-1 1 0 0,-1 1 0 0,0-1 0 15,1 1 0-15,0-1 0 0,-1 1 0 0,1-2 0 0,0 0 0 16,1 2 0-16,-1-4 0 0,-1 2 0 0,-1 0 0 15,1 1 0-15,-2-2 0 0,0 0 0 0,-2 0 0 16,-1 1 0-16,0 2 0 0,-3 1 128 16,0-4-128-16,-1 3 192 0,0 1 0 0,0-1 0 0,1 0 0 15,1 0-192-15,2 0 0 0,1-2 0 0,-2 2 0 16,3-3 0-16,1 3 0 0,-1-2 0 0,1-2 0 16,-1 2 0-16,1-1 0 0,1 0 0 0,-1 1 0 15,2-2 0-15,-2 2 0 0,2-2 0 0,-1 0 0 0,1 1 0 16,-1 0 0-16,2-1 0 0,0 2 0 0,1-2 0 0,0 2 0 15,1-1 0-15,-1 0 0 0,2 0 0 0,-2 0 0 16,2 0 0-16,1 1 0 0,1-3 0 0,-1 1 0 16,2 1 0-16,0-3 0 0,0 1 0 0,2 2 0 15,0-3 0-15,-1 2 0 0,2-1 0 0,-1 2 0 16,2-1 0-16,0-2 0 0,-1 4 0 0,1-3 0 16,1 2 0-16,0-1 0 0,0 2 128 0,0-2 0 15,1 2 0-15,-1-2 0 0,1 2 0 0,-1 0 0 16,0 0 0-16,0-2 0 0,0 1-128 15,-1-2 0-15,2 1 0 0,0-2 0 0,0 0 0 0,2 0 0 16,0 0 0-16,2-2 0 0,0 2 0 0,0-1 0 0,0 2 0 0,1-1 0 16,-1 2 0-16,-1 1 0 0,-1-2 0 0,0 4 0 15,-1-1 0-15,-1-2 0 0,-1 2 0 0,0 0 0 16,-1-1 0-16,0 0 0 16,-2-1 0-16,-1 2 0 0,1-2 0 0,-2-2 0 0,0 4 0 15,0-4 0-15,0 0 0 0,0 3 0 0,0-3 0 0,1 0 0 16,1 0 0-16,1 1 0 0,0-1 0 0,-3 0 0 0,0 0 0 15,0 0 0-15,23-1 0 0,-16-2 0 16,2-1 304-16,-1 2-32 0,1-2 0 0,0 2 0 0,-1-2-272 0,1 2 0 16,-2 0 0-16,1 0 0 0,-2 2 0 0,0 0 0 15,-1 0 0-15,-1 0 0 0,0 1 0 0,-2 2 128 16,-1-1-128-16,1 2 0 0,-2-2 128 0,0-1-128 16,0 2 0-16,-2-3 0 0,2 2 0 0,0-2 0 15,-1 0 0-15,1 0 0 0,0 0 0 0,0 0 0 16,0 0 0-16,0 0 0 0,0 0 0 0,0 0 0 15,0 0 0-15,-2-22 0 16,2 20 0-16,0-2 0 0,0-1 0 0,0 1 0 16,1 2 0-16,-1-2 0 0,1 0 128 0,-2 1-128 15,1 0 0-15,0 1 0 0,-1-2 0 0,-1 2 0 16,1 0 0-16,-1 0 0 0,-1-2 0 0,-1 4 0 0,1-4 0 0,-2 2 0 0,0-1 0 0,-1 2 0 16,-1 1 0-16,1-2 0 15,-2-1-208-15,0 2 80 0,0-1 128 0,0-2 0 0,1 1 0 0,1 0 0 16,2-2 0-16,-1 1 0 0,1 3 0 0,0-5 128 15,1 1-128-15,-2 1 0 0,0-2 0 0,0 0 0 16,-1-2 0-16,-2 2 0 0,1 0 0 0,-1 0 0 16,0-1 0-16,-2 4 0 0,1-3 0 0,-2 3 0 15,0 1 0-15,-1 0 0 0,-1 2 0 0,1 2 0 0,1 0 0 0,0 2 0 16,2-2 0-16,0 1 0 0,2 0 0 16,1 0 0-16,1-2 0 0,1 2-128 0,2-3 128 0,0 2 0 15,1-1 0-15,1 2 0 0,0-3 0 0,0 1 0 16,1-1 0-16,2 2 0 0,-1-2 0 0,-2 0 0 15,0 0 0-15,0 0 0 0,0 0 0 0,0 0 0 16,0 0 0-16,20-2 0 0,-15 1 0 0,-1-2 0 31,2 1 0-31,0-2 0 0,2 0 0 0,0 1 0 16,2-2 0-16,1-1 0 0,0 1 0 0,3-2 0 0,0-1 0 16,-1-1 0-16,2 2 0 0,0 1 0 0,0-4 0 0,0 1 0 15,-1 2 0-15,1-2 0 0,-1-1 0 0,-1 4 0 16,1-3 0-16,-2 2 0 0,0-2 0 0,-1 2 0 15,0-2 0-15,0 3 0 0,-1-2 144 0,1 0-144 16,-1 2 128-16,1-3-128 0,0 1 0 0,0 2 0 16,2 0 0-16,-2 0 0 0,-1 2 0 0,-2 1 0 15,1 0 0-15,-3 3 0 0,0 0 0 0,-2 0 0 16,-2 3 0-16,1-3 0 0,-3 3-192 0,0 1 48 16,0-2 144-16,-3 2 0 0,0 0 0 0,-1 1 0 0,-2 1 0 15,0 1 0-15,-1 0 0 0,0-1 0 0,-2 0 0 16,1 0 0-16,-1 0 0 0,-1 2 0 0,2-2 0 0,-2 3 0 15,0-3 0-15,0 0 0 16,-1 0 0-16,0 0 0 0,-2 2 0 0,0-2 0 0,-2 3 0 0,0-3 0 16,0 1 0-16,-1-1 0 0,0 3 0 0,-1 1 0 15,1-3 0-15,0 2 0 0,1-2 0 0,1 2 0 16,0-3 0-16,2 0 0 0,0 2 0 0,-1-2 0 16,2 0 0-16,1 0 0 0,2 1 0 0,0-2 0 15,2-2 0-15,1 1 0 0,3 0 0 0,0-2 0 16,1 1 0-16,1-2 0 0,1 1 0 0,1 1 0 0,0-3 0 0,1 1 0 15,0-1 0-15,1 0 0 0,0 0 0 0,1 0 0 16,0 0 0-16,0 0 0 0,1 0 0 0,0 0 0 16,0 0 0-16,0 0 0 0,1-1 0 0,0 1 0 15,-1 1 0-15,0-1 0 0,0 2 0 0,1 1 0 16,-1 1 0-16,0-1 0 0,0 4 0 0,0-4 0 16,1 2 0-16,0-1 0 0,-1-3 0 0,0 0 0 15,2 3 0-15,-1-4 0 0,2 0 0 0,-2 1 0 16,2-1 0-16,0 0 0 0,-1 0 0 0,1 0 0 15,-2-1 0-15,1 1 0 0,-1 1 0 0,-1-1 0 16,1 3 0-16,-3-3 0 0,1 2 0 0,0 2 0 0,0 0 0 16,-2 1 0-16,0-2 0 0,-1-1 0 0,-1 3 0 0,0-4 0 15,-1 1 0-15,0-2 0 0,-1 0 0 0,0-2 0 16,-1 1 0-16,0-2 0 0,-2-1 0 0,1 1 0 16,3 3 0-16,0 0 0 15,-20-21-896-15,11 13-160 0,-1 0-32 0,-1-5-12288 16,-1 3-2480-16</inkml:trace>
  <inkml:trace contextRef="#ctx0" brushRef="#br0" timeOffset="10247.37">6105 4529 31327 0,'-5'0'1392'0,"1"0"272"0,2 0-1328 0,2 0-336 16,0 0 0-16,1-2 0 0,-1 1-496 0,1 1-160 0,-1-3-48 0,0 1 0 0,1-2 1936 0,-1 4 384 16,0 0 80-16,0 0 16 15,0 0-944-15,0 0-176 0,0 0-32 0,0 0-16 16,0 0-544-16,18-13 0 0,-15 16 0 0,1-3 0 15,1 3 352-15,1 0 16 0,0 0 0 0,3 1 0 16,0-3-96-16,2 1-16 0,0 1 0 0,3-3 0 16,0 0 32-16,3-3 0 0,-1 2 0 0,0-1 0 0,2-2-32 0,2-1-16 15,1 1 0-15,0-2 0 0,1 2-80 0,-1-1-16 0,2 2 0 16,-2-1 0-16,2 1-144 0,1 2 0 0,-1-1 0 0,1-2 0 16,0 2 0-16,1-2 0 0,2 0 0 0,0-2 0 15,-1 1 0-15,0 1 0 16,0-2 0-16,2 2 0 0,-2 2 0 0,1 1 0 15,-1 1 0-15,1 1 0 0,0 1 256 0,0 2-48 16,-1-1 0-16,-1 0 0 0,0 4-208 0,-2-5 0 0,0 2 0 0,-2-2 0 16,0-2 0-16,-3 0 0 0,1 0 0 0,-1-2 0 15,-3-2 0-15,1 2 0 0,0-2 0 0,-1-2 0 16,1 1 0-16,-1 0 0 0,0-1 0 0,-2 1 0 0,2-2 0 16,-1 0-192-16,-2 1 192 15,1-4-160 1,-1 1-704-16,2-3-144 0</inkml:trace>
  <inkml:trace contextRef="#ctx0" brushRef="#br0" timeOffset="16325.64">24322 1081 21183 0,'-4'-3'1888'0,"2"2"-1504"0,-1-2-384 0,2 2 0 0,1 1-208 0,0 0-112 16,1 0-32-16,-1-2 0 15,0 2 1504-15,1-4 288 0,-1 4 64 0,0 0 16 0,0 0 944 0,0 0 192 16,0 0 32-16,0 0 16 15,0 0-1072-15,0 0-224 0,0 0-32 0,0 0-16 0,0 0-800 0,-15 20-176 16,12-12-16-16,-2 0-16 0,1 2-176 0,0 1-48 16,1-1 0-16,-1 2 0 0,2 2-128 0,-1 1 128 15,2 1-128-15,0 2 128 0,1 2-128 0,0 2 0 16,0 1 0-16,0 2 0 0,-2 3 208 0,0 0 16 0,1 2 0 16,-2-3 0-16,-1-2-80 0,1 1-16 0,-2 2 0 15,-1-2 0-15,-2 1 32 0,0-1 0 0,-2 0 0 0,-2-1 0 16,1-5-160-16,0-2 128 0,0 1-128 0,1-4 128 15,2-2 64-15,-1-6 0 0,4-4 0 0,0-4 0 16,3-1-192-16,-1-8 160 0,3-2-160 0,0-4 160 16,3-1-160-16,1-5 0 0,1-7 0 0,3-2 0 15,1-3 0-15,0-3 0 0,1-3 144 0,1-1-144 16,2-3 0-16,-1-2-128 0,-1 0 0 0,-2 2 0 0,1 3 128 16,0 0 0-16,0 3 0 0,0 3 0 0,1 2 0 0,-1 7 0 15,-1 4 0-15,1 2 0 0,0 5 0 0,-1 1 0 16,0 2 0-1,-1 2 0-15,0 4 0 0,-1 0 0 0,-1 0 0 0,0 3 0 0,1 1 0 0,-2 0 0 16,-1 2 0-16,1 0 128 0,2 2-128 0,-2 3 0 16,2-2 0-16,0 4 0 15,1 0 0-15,0 4 0 0,4 1 0 0,-1 2 128 16,1 1-128-16,0 5-160 0,2-1 160 0,2 6-208 0,0 4 208 16,1 2 0-16,2 3 0 0,0 1 0 0,-2 4 0 0,-2 2 0 15,-2 2 0-15,0-2 0 0,-3-5 0 0,-3 1 0 0,-1-2 0 16,-1-1 0-16,-1 1 0 0,0-5 0 0,-2 1 0 0,1-3 0 15,-2 4 0-15,-1 0 0 0,-3-1 0 16,1-2 0-16,-2-4 0 0,-2-3 0 16,1-4 0-16,-1-4 0 15,0-2-560-15,-1-8-16 0,1-2 0 0,1-4 0 16,0-5-1152-16,-1-2-256 0</inkml:trace>
  <inkml:trace contextRef="#ctx0" brushRef="#br0" timeOffset="16833.2">25150 1209 17503 0,'1'0'1552'0,"-1"-2"-1232"0,0 2-320 0,-1 0 0 0,1 0 720 0,-1 0 96 0,-1 0 16 0,-1 0 0 0,-2-3 2048 0,-2 2 400 0,-2 1 96 0,-1-2 16 16,-1 2-1376-16,0 0-272 0,0 0-48 0,-2 2-16 31,3 2-1104-31,-1-2-208 0,-1 6-48 0,0 0-16 16,-2 5-304-16,-1 0 0 0,-1 6 0 0,-1 3 0 15,-1 3 0-15,0 4 0 0,-1 2 0 0,1 5 0 16,-1 1 0-16,2 0 0 0,3-4 0 0,2-2 0 15,1 4 160-15,2 0 80 0,3 0 16 0,4-4 0 16,4-2-128-16,3-4 0 0,5-3-128 0,5-3 192 16,3-7-192-16,3-2 0 0,4-4 0 0,2-6 0 0,2-2-160 15,2-4 32-15,1-4 0 0,0-5 0 0,-1-1 0 0,0 0 0 16,-3-3 0-16,-1-1 0 0,1-4 128 0,-6 0 0 16,-2 2 0-16,-2-7 0 0,-3 1 0 0,-3-3 192 15,-1-1-32-15,-4-3-16 0,-2 1 112 0,-4-1 0 16,-1 3 16-16,-3-5 0 0,-3 2-272 0,-1 3 160 15,-1 4-160-15,-3-1 128 0,-2 4-128 0,-1 3 0 16,-1 6 0-16,-1 1 0 0,-1 4 0 0,-1 2 0 16,-1 3 0-16,1 3 0 0,1 0 0 0,0 1 0 15,-2 4-192-15,1 1 192 16,-1 0-624-16,3 0 0 0,1 3 0 0,3-2-11280 0,1 2-2240 16</inkml:trace>
  <inkml:trace contextRef="#ctx0" brushRef="#br0" timeOffset="17116.23">25419 1261 6447 0,'6'6'576'0,"-3"-1"-576"0,1 3 0 0,-3-2 0 0,1-2 4192 0,-2 1 736 16,0 1 128-16,0 4 48 15,0 6-1616-15,0 3-320 0,-2 6-64 0,-1 0-16 0,-1 1-1200 0,-2-1-240 16,0-2-48-16,-2 1-16 0,2-1-928 0,-1-2-176 16,3 1-32-16,1-3-16 0,2 1-288 0,1-4-144 15,3 0 160-15,0-1-160 0,4-3 0 0,0-1 0 16,2 0-128-16,0-4 128 16,1-1-720-16,3-3-48 0,-1-3 0 0,0 0-11552 15,1-5-2320-15</inkml:trace>
  <inkml:trace contextRef="#ctx0" brushRef="#br0" timeOffset="17286.33">25456 941 20271 0,'-11'-10'1792'0,"3"4"-1424"0,3 0-368 0,4 1 0 15,2 3 2656-15,0 2 464 0,2 0 80 0,1-3 32 16,2 0-4400-16,1-3-880 0,4 2-192 15,2-2-16-15,-1 4 1680 0,2 2 320 0,-2 0 80 0,0 0 16 0</inkml:trace>
  <inkml:trace contextRef="#ctx0" brushRef="#br0" timeOffset="17733.49">25834 1071 17503 0,'4'2'768'0,"-3"-1"176"0,1 3-752 0,-2 1-192 0,-1-1 0 16,0-2 0-16,-1 2 1088 0,-2 2 176 0,-2 4 32 0,-3 2 16 15,-3 4 1824-15,-2 1 352 0,-1-1 80 0,0-2 16 16,-1 0-1984-16,-1-3-400 0,2 3-80 0,-1-6-16 16,1 0-720-16,0-2-128 15,3 0-48-15,-2 0 0 0,2 1-208 0,-2-5 0 0,3 2 0 0,0 0 0 16,0-1-288-16,1 2-48 0,0-1-16 0,2 0 0 31,-1 1-160-31,3-1-16 0,1 3-16 0,1-2 0 0,3-2 544 0,1 4-128 0,2-5 128 0,1 2 0 16,2-1 0-16,1 1 0 0,4 1 0 0,2-4 0 15,2 4 256-15,2 1 16 0,0-2 0 0,1 2 0 16,2 2-48-16,-1 0-16 16,0 1 0-16,-1 1 0 0,2 0-80 0,-2 0-128 15,0 0 176-15,-1 1-176 0,-1 2 0 0,-1 0 0 0,-2-1 0 0,-1 0 0 16,0 0 0-16,-2 0 0 0,0 0 0 0,-3 1 0 0,1 2 0 0,-2-6 0 15,-1 4 0-15,1-3 0 0,-3 0 0 0,2 2 0 16,-2 0 0-16,0 2-144 16,-1 1 144-16,-1-3 0 0,-1-1 0 0,-1 0 128 15,1-1-128-15,-3 0 0 0,0 0 0 0,-3 1 0 0,0-1 0 0,-3 0 0 0,-1-3 0 0,-1 2 0 32,-3-3-544-32,-3 0-128 0,0 1-32 0,-3-4-15744 0</inkml:trace>
  <inkml:trace contextRef="#ctx0" brushRef="#br0" timeOffset="18177.98">26207 1406 18431 0,'12'2'1632'0,"-4"-2"-1312"0,-2 0-320 0,-2 2 0 0,-3-2 256 0,3 2-32 16,5-2 0-16,3 1 0 0,5 2 2640 0,1-1 528 16,-3 2 96-16,-2-4 32 0,0 0-1904 0,-2-4-368 15,0-1-80-15,0 0-16 0,1-3-784 0,-1-1-176 16,-1-2-16-16,1-1-16 16,-1-5-576-16,0 3-112 0,-1-5-32 0,-2 2 0 15,1-1-1312-15,-5 2-272 0,1 4-48 0,-1 1-16 16,-2 0 1088-16,-1 1 224 0,-1-3 32 0,-2 4 16 0,1-1 1760 0,-3 1 368 0,0 2 64 0,-1 0 0 15,-1 2 640-15,0 1 112 0,-2 4 16 0,-1 0 16 16,-1 4-912-16,-1 5-192 0,-3 1-48 0,0 5 0 16,-2 1-624-16,0 2-128 0,-3 2-32 0,0 3 0 15,0 1-192-15,1-1 0 0,1-1 128 0,2-2-128 0,4-2 0 16,-1 1 0-16,4-1 0 0,1 1 0 16,1-3 0-16,2 1 0 0,1 0 0 0,0 1 0 0,3 0 0 0,0 1 0 15,2-1 0-15,3 1 0 0,1-2 0 0,2 2 0 16,2-3 0-16,1-1 0 0,3 1 0 0,1-3-128 15,2 2 128-15,1-2 0 16,3-1-448-16,1-2 0 0,3 0 16 0,0-2 0 16,1-1-1152-16,2-2-224 0</inkml:trace>
  <inkml:trace contextRef="#ctx0" brushRef="#br0" timeOffset="18797.22">27262 1203 2751 0,'-18'4'256'0,"5"-4"-256"0,3 2 0 0,3-1 0 0,5 2 6384 0,2-1 1232 0,-2-2 240 0,1 2 48 15,-3 1-6736-15,-1 2-1344 0,3-3-272 0,1 0-48 0,2 0 1888 0,3-2 368 16,3 0 80-16,4-2 16 0,3-2-848 0,3 2-176 31,3-2-16-31,2 0-16 0,2 2-480 0,2-2-112 0,3-1-16 0,2 2 0 0,5-1-192 0,-3-2 0 31,-2 2 0-31,0-2-160 16,0 1-592-16,1 1-112 0,1-2-32 0,-4 2 0 16,0 1-1344-16,-5-2-288 0,0 3-48 0,-3-3-6608 15,0 2-1312-15</inkml:trace>
  <inkml:trace contextRef="#ctx0" brushRef="#br0" timeOffset="19051.37">27238 1428 39615 0,'-2'4'1760'0,"2"1"352"0,3 1-1680 0,-1-1-432 15,1 0 0-15,-1-4 0 0,2 2 0 0,1 3 0 16,3 1 0-16,5 4-176 0,0-1 608 0,4 0 112 15,0-4 32-15,0-3 0 0,2-2-576 0,0-2 0 16,3-4 0-16,-1 1-12160 16,1-3-2560-16</inkml:trace>
  <inkml:trace contextRef="#ctx0" brushRef="#br0" timeOffset="20241.48">28427 1418 27647 0,'3'0'2448'0,"-1"0"-1952"0,0 1-496 0,0 2 0 0,-1-3 0 0,1 0-240 16,1 2 32-16,2-2 0 0,2 4 1040 0,1-1 192 15,2-2 64-15,-1 1 0 0,0-2-560 0,0 0-96 16,1 0-32-16,-3 0 0 0,-1 3-400 16,0-3 0-16,-2 3 0 0,-1 0 0 0,-2 1 0 0,-1 2 0 15,-1 0 0-15,-2 1 0 0,-1 2 592 0,0 1 144 16,-3-1 32-16,2 2 0 0,-1 0 64 0,1 3 0 15,0-2 16-15,0 1 0 0,2-1-464 0,0 0-80 16,2 2-32-16,0-2 0 0,-1 0-48 0,2-2-16 16,0 3 0-16,0-4 0 0,0 1-32 0,0 0-16 0,0 1 0 15,0-3 0-15,-1 0-160 0,0 0 0 0,1 1 0 0,-2-6 0 16,0 1 0-16,1-3 0 0,0-1 0 0,-2-1 0 31,2 0-1264-31,0-3-272 0</inkml:trace>
  <inkml:trace contextRef="#ctx0" brushRef="#br0" timeOffset="21494.97">28699 752 16575 0,'-4'0'1472'0,"3"0"-1168"15,0 0-304-15,1 0 0 0,1 0 0 0,-1 0 128 0,-1 0-128 16,0 0 0-16,-1 0 1216 0,0 0 144 15,1 0 32-15,1 0 0 0,0 0 208 0,0 0 32 16,0 0 16-16,0 0 0 0,-21 18-480 0,15-8-80 0,-3 2-32 0,0 5 0 16,-1 1-80-16,-2 2-16 15,0 2 0-15,-1 3 0 0,1 0-192 0,1-3-64 0,1 0 0 0,-1 3 0 16,-2 3-240-16,2 4-48 0,-1 7-16 0,1-5 0 16,3 1-400-16,2-4 0 0,2 1 0 0,3-3 0 15,1-1 0-15,0 0 0 0,3 1 0 0,0-4 0 16,0-2 0-16,-1-1 0 0,2-1 0 0,-3 2 0 0,1-1 0 15,-4 0 0-15,1-2 0 0,-3 1-176 0,1-2 176 16,-4 0 0-16,-1 4 160 0,-2-1-160 0,0-1 0 0,-1 1 0 16,1-5 0-16,1-1 0 0,2-1 0 0,1-2 0 15,1-3 0-15,2-2 0 0,3-2 0 0,2-4 144 16,0 0-144-16,3-4 192 0,2 0 256 0,2-4 64 16,2 0 16-16,3-3 0 0,2 2-352 0,2-5-176 15,2 0 160-15,4-1-160 0,0 1 160 0,2-2-160 16,3-2 160-16,-1 1-160 0,2-1 0 0,-2 0 128 15,1 1-128-15,-3-1 0 0,-2 2 0 0,-1 0 0 16,-3 0 0-16,-2-1 0 0,-3 1 0 0,0 0 0 16,-3 0 0-16,-1-2 0 0,-1 1 0 0,-1 0 0 0,1-1 0 0,-3-1 0 15,2-2 0-15,-2-2 0 0,1-1 0 0,-2-1 0 16,-1 0 0-16,-2-1 0 16,2-7 0-16,-2-2 0 0,-2-1 0 0,-1-1 0 0,-1 1 0 0,-4-1 0 15,0 3 0-15,-2 1 0 0,-3 1 0 0,-1 3 0 16,-3 1 0-16,-2 4 144 0,0 0-144 0,-4-1 128 15,0 5 48-15,-1-1 0 16,0 3 0-16,-1 0 0 0,-2 0-176 0,2 1 160 0,-1 5-160 0,2-2 160 16,2 4-160-16,-1 0 0 15,2 2 0-15,0-1 128 0,1 4-128 0,1 0 0 0,0 2 0 0,2 1 0 16,0 1 0-16,0 2 0 0,0-1-176 0,3 2 176 31,0 2-544-31,2 0-32 0,2 2 0 0,2 0 0 16,1 2-1296-16,3-1-272 0,1-2-48 0,4 2-13648 0</inkml:trace>
  <inkml:trace contextRef="#ctx0" brushRef="#br0" timeOffset="21828.11">29258 1481 33167 0,'-16'6'2944'0,"5"1"-2352"0,1 0-464 0,4-1-128 0,2-2 224 0,3 1 32 0,-2-1 0 0,-2 2 0 31,-1 4-752-31,-4 5-144 0,0 1-16 0,2 0-16 0,2-3 1488 0,1 2 288 0,3-3 64 0,2 1 16 0,3-2-496 0,1 0-112 31,-1 0 0-31,2-2-16 0,0 0-208 0,-1-2-32 16,1 2-16-16,-1-3 0 0,-1 0-176 0,1-2-128 16,-2-3 192-16,1-1-192 0,1-1 0 0,-2-3-256 15,1-2 32-15,-1 0-17056 0</inkml:trace>
  <inkml:trace contextRef="#ctx0" brushRef="#br0" timeOffset="22523.63">29648 922 39615 0,'-2'-3'1760'0,"1"-2"352"0,1 1-1680 0,0 1-432 0,1 2 0 0,2-2 0 0,-1 0 208 0,3-3-32 16,3-8-16-16,3-3 0 0,5-9 112 0,5-2 32 15,4-3 0-15,2 1 0 0,1 2-176 0,-1 3-128 16,1 3 144-16,-2 2-144 0,-3 5 0 0,-1 3 0 16,1 4 0-16,-2 2 0 0,-3 3 0 0,-1 1 0 15,0 4 0-15,-3 5 0 0,1-1 0 0,-2 1 0 16,-1 4 0-16,-1 3 0 0,-1 2 144 0,0 5 48 15,-3 1 0-15,-1 1 0 0,1 5-16 0,-2 0 0 16,1 3 0-16,-2-1 0 0,-2 2-176 0,-1 2 0 0,0-2 0 16,-2 2 0-16,0 1 0 0,-3-3 0 0,-1 5 0 0,-1-5 0 15,-1 3 128-15,-2 0 0 16,0-1 0-16,-2-4 0 0,-1 3-128 0,-2-4 0 0,1-1 0 0,-2-4 0 16,0 0 0-16,-1 1 0 0,0-5 0 0,-1 1 0 15,-2-1 0-15,0-2 0 0,0-2 0 0,-1-2 0 16,0 1 0-16,0-6 0 0,1 0 0 0,-2-2 0 15,1-4-144-15,0-3 144 0,0 3 0 0,3-6 0 16,0 1-240-16,0-2 64 0,4-5 16 0,1 2 0 16,2-3-16-16,0-2 0 0,2 2 0 0,2-1 0 0,0-3-16 15,0-2 0-15,2 1 0 0,2 2 0 0,2 0 192 0,0 3 0 16,3 4 0-16,1-2-128 0,3 1 128 0,0 1 0 16,1 2 128-16,1-2-128 0,2 3 176 0,1-4-48 15,3 4 0-15,1-3 0 0,2 3 64 0,-1-3 16 16,3 2 0-16,1 0 0 0,0 2-16 0,0-1-16 15,1 2 0-15,2 2 0 0,-2 4-176 0,1 0 0 16,1 7 0-16,-1-3 0 0,0 7 272 0,-1-1-16 16,-1 1-16-16,0 2 0 0,0 0-48 0,1 3 0 15,2-1 0-15,-2-1 0 0,-4-3 48 0,1 2 0 16,1 1 0-16,0 1 0 0,-1 2-48 0,1-1 0 16,-1-1 0-16,-1-4 0 0,0 0-192 0,-1-1 0 0,0-3 0 0,0-2 0 15,2 0 0-15,-2-4 0 16,3-4-144-16,0 0 144 15,0-4-1040-15,1-4-112 0</inkml:trace>
  <inkml:trace contextRef="#ctx0" brushRef="#br0" timeOffset="32084.99">7445 4390 13823 0,'-3'1'1216'15,"-1"1"-960"-15,3 1-256 0,1-3 0 16,0 0-784-16,-2 0-208 0,0 4-32 0,-3-2-16 0,0-1 704 0,-1 2 144 16,1-1 16-16,0 0 16 0,4 0 160 0,-2-2 0 15,1-2 0-15,1 0 0 0,-1 2-240 0,1-2-112 16,-1-1-32-16,0 2 0 0,0 1 384 0,1 0 0 16,-2 1 0-16,2 2 0 0,-2-3 432 0,2 2 144 15,-1 0 48-15,-1 0 0 16,2-1 576-16,-1 2 112 0,-1-1 32 0,1-1 0 15,-1 2-256-15,1-3-64 0,0 2 0 0,0-2 0 16,-1 2-672-16,1-2-144 0,0 2-16 0,-2-2-16 16,1 0-176-16,0 3 0 0,-1-3 0 0,-1 0 128 0,-1 1-128 0,2-1-176 0,-1 2 48 0,3-2 0 15,-1 0 128-15,2-2 0 0,2 2 0 0,-1-1-128 16,3 1 128-16,-1 0 0 0,2 0 0 0,1-3 0 16,-5 3 832-16,0 0 80 0,0 0 32 0,20-4 0 15,-17 4-80-15,2-2-16 0,-1 2 0 0,-2-3 0 16,2 3-464-16,-1-1-112 0,-1 1-16 0,-1-2 0 15,2-1 208-15,-2 2 48 0,-1 1 0 0,1-2 0 0,1 0-512 16,-2 0 0 0,0 2 0-16,0-4 0 0,1 2 0 0,-1-1 0 0,1 2 0 0,-1-2 0 0,1 1 0 0,0 1 0 15,1-2 0-15,-1 1 0 0,0 1 304 0,-1-2-48 32,1 2 0-32,1 1 0 0,-2-3 560 0,1 1 96 15,-1 1 32-15,0-2 0 0,0 1-512 0,0 0-112 16,0 0 0-16,-1-2-16 0,1 2-304 0,-2-2 0 15,1 2 128-15,1-2-128 0,-1 0 0 0,0 2 0 16,1-2 0-16,0 2 0 0,-2-2 0 0,1-1 0 16,0 1 0-16,-1 0 0 0,0-2 0 0,0 3 0 0,1-4 0 0,-2-1 0 15,1 2 0-15,0-2 0 0,1 0 0 0,0 0 0 0,0-3 512 0,1 4 0 16,-2-3 0-16,2 1 0 0,-1-1 96 0,1 0 16 16,0 2 0-16,0-1 0 0,0 1-464 0,0-1-160 15,0 0 0-15,0-1 144 16,1 0-144-16,1 1 0 0,-1 0 0 0,0-4 0 15,0 3 0-15,1-2 0 0,-1 2 0 0,0-2 0 16,-1-1 0-16,0 0 0 0,0 0 0 0,0 1 0 16,0 0 0-16,-1 2 0 0,1 0 0 0,-3-1 0 0,2 1 448 0,-1 2 0 15,0 0 0-15,1-1 0 0,-1 3-448 0,-1-2 0 0,1 2 0 16,-2 0 0-16,2 0 0 0,-1 0 0 16,-1 2 0-16,2-2 0 0,-1 0-128 0,0 0 128 15,0-2 0-15,1 2 0 0,1 0 0 0,-2 0 0 16,1-3 0-16,0 1 0 0,0 0 0 0,-1-1 0 15,1 2 0-15,-1-3 0 0,1 1 0 0,0 2 0 0,-1-2 0 0,1-1 0 32,-1 4 0-32,-1-4 0 0,2 4 0 0,-1 0 0 0,0 1 0 0,0 0 0 0,0 0 0 0,0 1 0 15,1 1 0-15,-1 0 256 16,2-1-32-16,0 2-16 0,-1-1-208 0,2 0 0 0,0-1 0 0,0 0 0 0,3 2 0 16,-2-4 0-16,2 2 0 0,-1 0 0 0,1-2 0 0,-1 1 0 15,1 1 0-15,0-2 0 0,0 2 0 0,-1-2 0 16,1 3 0-16,-1-2 0 15,1 1 0-15,-2 0 0 0,0 2 0 0,0-2 0 16,-1 4 0-16,2-2 0 16,-2 0 0-16,0 0 0 0,1 2 0 0,-1-4 0 0,1 2 0 0,0-2 0 0,0-1 0 0,2 1 0 15,-1 1 0-15,1-4 0 16,-2 4 0-16,3-4 0 0,-2 1 0 0,1 0 0 0,1 0 0 0,-2 0 0 16,2 0 0-16,-2-1 0 0,1 1 0 0,-1 2 0 0,-1 1 0 15,2-2 0-15,-3 4 0 0,1-2 0 0,-1 3 0 0,0 0 0 16,0 0 0-16,-1 0 0 15,1 0 0-15,-1 3 0 0,-2-2 0 0,2 1 0 0,1-2 0 0,0 0 0 16,0 0 0-16,0 0 0 0,0 0 0 0,0 0 0 16,0 0 0-16,0 0 0 0,0 0 0 0,0 0 0 31,0 0 0-31,0 0 0 0,0 0 0 0,-11 16 0 16,8-13 0-16,0 1 0 0,-1-2 0 0,0 4 0 15,-1-2 0-15,0 2 0 0,0 0 0 0,-2 4 0 16,-1-1 0-16,0 4 0 0,-1 0 0 0,-1-1 0 15,-1 2 0-15,1 1 0 0,-1 1 0 0,0-3 0 0,1 2 0 16,0-1-128-16,-1 1 128 0,1-2 0 0,0 2 0 0,0-3 0 16,3 1 0-16,-2 0 0 0,2 0 0 0,-2-1 0 15,1 0 0-15,-1-2 0 0,2 0 0 0,-2-1 0 16,0 1 0-16,3-3 0 0,0 2 0 0,1-5 0 16,1 1 0-16,2-2 0 0,-1 1 0 0,2-4 0 15,1 0 0-15,0 0 0 0,0 0 0 0,1-3 0 16,0 2 0-16,1-2 0 0,0-2 0 0,1 1 0 15,-3 4 0-15,0 0 0 0,14-20 0 0,-7 14 0 0,-1-3 0 16,4-1 0-16,-2-2 0 0,2-2 128 0,1 0-128 0,1-1 0 16,-1-1 0-16,-1 0 0 0,1-1 0 0,-1 4 0 15,-2-2 0-15,1 1 0 16,-2 2 0-16,2 0 0 0,-2 2 0 0,0-1 0 0,-1 3 0 0,-1-2 0 16,0 4 0-16,-2 0 0 0,1 0 0 0,0 2 0 15,-2-2 0-15,1 3 0 0,-1-3 0 16,1 3 0-16,-2-1 0 0,1-2 0 0,2 1 0 0,-1 1 0 15,-1 0 0-15,2-2 0 0,-1 2 0 0,1 2 0 16,0-2 0-16,0 2 0 0,1-2 0 0,-2 4 0 16,1-2 0-16,-2 2 0 0,3 2 0 0,-1-2 0 0,0 4 0 15,0-2 0-15,0 2 0 0,1-2 0 0,0 6 0 16,0-2 0-16,1 0 0 0,1 3 0 0,0-2 0 0,-1-1 0 16,2 3 0-16,-2-3 0 0,0 2 0 0,0-2 0 15,0 3 0-15,1-2 0 0,-1 2 0 0,-1 1 144 16,0-1-144-16,0 4 128 0,0-1 96 0,-2 1 16 15,1 0 0-15,-2 3 0 0,1 2-240 0,-1-1 0 16,0-1 0-16,-2 1 0 0,1-3 0 0,0-2 0 16,2 2 0-16,-1-3 0 0,1-1 0 0,-1 0 0 0,3-2 0 15,0-1 0-15,0-3 0 0,1 1 0 0,-1-1 0 0,-1-1-18464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29:3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32247 13887 43311 0,'0'0'3840'0,"-1"0"-3072"0,1 0-608 0,0-3-160 16,1 3-272-16,0 0-96 0,1 0-16 0,1 0 0 15,2 0 384-15,1 3 0 0,2-1-144 0,-2 4 144 16,2 1 0-16,-1 3 0 0,-3-1 0 0,1 6 0 16,0 1 0-16,-2 7 0 0,-1 3 0 0,0 2 0 31,-4 9 0-31,-3 1 0 0,-1 9 0 0,-5 4 0 0,-3 4 0 0,-2-1 0 0,-3 5 0 0,-6 2 0 31,-2 4 176-31,-7 8-16 0,-2 4 0 0,-3-1 0 0,2-5-160 0,1-4 160 16,3-4-160-16,2-2 160 0,1-1-32 15,1 0 0-15,4-3 0 0,0-1 0 0,-1-1-128 0,1-2 160 16,3-5-160-16,0-2 160 0,2-4-160 0,-1 0 0 16,0 1 0-16,-2-1 0 0,2-1 128 0,-1-1 64 15,1 2 0-15,0-4 0 0,1 3-192 0,2-3 0 16,1-1 0-16,0 2 0 0,3-2 0 0,0-3 0 15,3 2 0-15,2-5 0 0,1-2 0 0,0-3 0 16,2-4 0-16,2-4 0 0,1-2 0 0,-1-3 0 16,1-4-176-16,1 0 176 0,1-2 0 0,-2-1 128 0,1-1 0 15,-1 0 0-15,1 1-128 0,-2-2 0 0,0 2 0 0,-1 0 128 16,-1 0-128-16,0 0 0 0,-3-2 0 0,-1 2 0 16,1-2 0-16,-4-2 0 0,0 2 0 0,-1-1 0 15,-1-2 128-15,2 1 0 0,-2-2 0 0,1 0 0 16,2 0 128-16,-1 0 16 0,1-2 16 0,0-2 0 15,2 0-96-15,0 1-32 0,2-4 0 0,1-1 0 16,1-2-160-16,0-2 160 0,2-3-160 0,0-1 160 16,2-2-160-16,-1-3 0 0,2-1 144 0,0 0-144 0,0-4 0 15,-1 1 144-15,1-3-144 0,-1-1 0 0,-2-2 128 0,-1 3-128 16,-1-1 0-16,-2 3 0 0,1-2 0 0,-3 2 128 16,0 1-128-16,2 1 0 0,0 4 0 0,2-1 0 15,1 3 0-15,3 6 0 0,0 2 0 0,2 2 0 16,2 1 0-16,1 4 0 0,2 3 0 0,1 0 0 15,2 0 0-15,0 3 0 0,4 4 0 0,1 1 0 16,1 6 0-16,1 1 0 0,-1 2 0 0,3 5-176 16,-1 5 0-16,-3 6 0 0,1-3 176 0,-3 5-160 15,-2 3 160-15,-3 1-160 0,-3 3 160 0,-1 4 0 0,-4-2 0 16,-1 1 0-16,-1-1 128 0,-2-3 0 0,0-3 0 16,0-1 0-16,1-4-128 0,1-5 0 0,4-2 0 0,2-4 128 15,5-3-128-15,0-4 192 16,5-6-64-16,3-1 0 0,4-3 320 0,3-8 80 0,3 0 16 0,2-7 0 15,3-5-160-15,2-5-48 16,5-5 0-16,4-7 0 0,1-5 48 0,1-1 0 0,1-7 0 0,3-5 0 16,0-4-384-16,2 1 0 0,-1-1 0 0,3-1 0 15,2 2-1088 1,4-2-176-16</inkml:trace>
  <inkml:trace contextRef="#ctx0" brushRef="#br0" timeOffset="2363.01">29458 16387 41471 0,'-5'4'3680'0,"2"-2"-2944"15,1-2-592-15,2 0-144 0,2-3 0 0,-2 0 0 0,-2 1 144 0,0-2-144 31,0-2-528-31,-2-2-176 0,-2 0-48 0,-1-1 0 0,-1 2 336 0,-2 1 64 0,-1 2 16 0,-4-1 0 16,0 4 336-16,-3 1 192 0,-2 1-32 0,-2 4 0 16,-1-1-160-16,-1 2 0 0,-2 0 0 0,-3 0 0 15,1 0 192-15,-7 2 48 16,-2 2 16-16,-3 1 0 0,-2-1 192 0,-1 2 32 16,-4 0 16-16,-1-1 0 0,-2 1-272 0,0-3-48 0,3-2-16 0,-2-4 0 0,-1 1 32 0,-2-4 16 15,2 0 0-15,-2-4 0 16,2 1-208-16,0-4 0 0,1 1 0 0,2-2 0 15,2 0 0-15,4 0 0 0,3 0 0 0,1 2 0 0,4 3 0 0,2 1 0 16,2 4 0-16,2 1 0 0,1 3 0 0,1 4 0 16,2 2 0-16,1 2 0 0,1 1 0 0,-3 5 0 15,-2 2 0-15,-1 3 0 0,0 3 0 0,0-2 0 16,1 1 0-16,2-1 0 16,1-1 0-16,0-2 0 0,1 2 0 0,2-4 0 0,1 1 0 15,0-4 224-15,2 0-32 0,1-3-16 0,1 1-176 0,1-3 0 0,2 0 0 0,-2-3 0 16,2 1 0-16,-1-1 0 15,1 0 0-15,0-1 0 0,-1 1 0 16,1-1 0-16,0 0 0 0,-1 2 0 0,0 0 0 0,-1 3 0 0,2-2 0 16,-2 4 128-16,0-1 64 0,2 3 16 0,0 0 0 0,1 3 0 15,1-1-64-15,0 2-16 0,2 0 0 0,1 1 0 16,3 1-128-16,1 1 0 16,1 1 0-16,2-1 128 0,2-5-128 0,-1 1 0 0,1-5 0 0,1 0 128 15,-1-3-128-15,-1 0 0 16,1-1 0-16,-1-3 0 0,-1-2 0 0,1 2 0 15,-1-3 0-15,-1-2 0 0,0 2 0 0,1-2 0 16,-2-1 0-16,0 2 0 0,1-1 0 0,0-2 128 16,-1-2-128-16,2 2 128 0,0-2 80 0,2 0 16 0,0-2 0 0,0 2 0 15,3-2-80-15,2 0-16 0,0 0 0 0,0 0 0 16,2 2-128-16,1-3 0 0,0 2 0 0,1 1 0 0,0 0 0 0,3 1 0 31,1 2 0-31,1-3 0 0,2 2 0 0,2 2 0 16,1-2 0-16,1 0 0 0,1 0 0 0,0 1 0 0,4-2 0 15,0 3 0-15,3-3 0 0,1-1 0 0,4 0 0 0,2-3 0 16,5 0 0-16,2-6 0 0,6-1 128 16,3-2-128-16,8-4 208 0,3-3 16 0,3 1 0 0,3 1 0 15,2 1-224-15,0 2 0 0,-2 2 0 0,-2 4-160 16,-1 2-96-16,-3 3 0 0,0 6-16 0,-3 3 0 16,-2 2 80-16,-2 2 32 0,-5 0 0 0,-4-1 0 15,1 2 160-15,-2 0 0 0,2-1 0 0,1 0 0 16,1-1 0-16,3-2 0 0,1-1 0 0,1-2 0 15,-2-4 320-15,6-1 0 0,3-2 0 0,2 2 0 16,3-4-160-16,2 4-32 0,-1-2-128 0,1-3 192 0,1 2-192 0,-3-2 0 16,-1 0 0-16,-1 0 0 0,0 2 0 0,-2-2-128 15,-2 0 128-15,-3-3 0 0,-4 2 0 0,-1-2 0 16,2-1 0-16,-2 0 0 0,2 2 0 0,-3-2 0 16,-1-3 0-16,-1 5 0 0,-3 0 128 0,-4-2 48 15,1 2 0-15,-1-2 0 0,0 0 16 0,-1 1 16 16,-2-1 0-16,-3 4 0 0,-1-4-80 0,-2 4 0 15,-4 2-128-15,-2-2 192 0,-3 4-192 0,-3-2 144 16,-2 4-144-16,-4 0 128 0,-1 1-128 0,-4 2 0 0,0-1 0 16,-4 2 0-16,0-2 128 0,-2 2-128 0,-2-1 0 15,-1 0 128-15,-2-1-128 0,1 0 160 0,-2 1-160 0,-2-2 160 16,1 1-160-16,-1-2 160 0,1 0-160 0,-1 0 160 16,1-3-32-16,1 3 0 0,0 0 0 0,0 0 0 15,0 0 112-15,-1-23 16 0,2 17 0 0,0-4 0 16,1 2-128-16,-2-1 0 0,1-1-128 0,0 0 192 15,-1 0-192-15,0-1 144 0,0 0-144 0,0-1 128 16,0-3 16-16,-1 1 0 0,0 2 0 0,-1-4 0 16,1 3-144-16,1-5 0 0,-1 2 0 0,0-4 128 15,1 1-128-15,0-2 0 0,-2-1 0 0,2-1 0 16,2-2 0-16,-2 0 0 0,-2 0 0 0,2-1 0 16,2 4 0-16,-2-3 0 0,0 2 0 0,1 1 0 0,-1 3-144 0,-1 1-16 15,1 1 0-15,-3 3 0 0,1 3-32 0,-1-2 0 16,-1 4 0-16,0 0 0 0,-1 0 192 0,-2 2-128 15,2 0 128-15,-1-1-128 0,-1 0 128 0,-1 2 0 16,1 0 0-16,-2 0 0 0,2 0 0 0,-3-1 0 16,1 1 0-16,1-1 0 0,-2 1 0 0,1-3 0 15,2 3 0-15,-1-2 0 0,0 0 0 0,0 1 0 16,1-1 0-16,-2 0 0 0,1-2 0 0,-2 4 0 0,1-2 0 16,-2 0 0-16,0 2 0 0,0-3 0 0,-3 3 0 0,-1 3 0 15,-1-4 0-15,-1 4 0 0,-3 0 128 16,-1-1-128-16,-4 4 0 0,-1 0 0 0,-3 0 0 0,-2 0 0 15,-3 4 0-15,-2-1 0 16,-1-2-160-16,-2 1 160 0,-1 1 0 0,-2-3-128 0,0 0 128 0,-1-3 0 16,0 0 0-16,-1 0 128 0,-1-3-128 0,-2 2 192 15,0-2-192-15,0 0 0 0,-2-3-192 0,2 2 192 16,3 1 0-16,-2 2 0 0,-1-1 0 0,-5 5 0 16,-2 5 0-16,-4 1 0 0,-4 5 0 0,-4 4 0 15,-1 1 0-15,-2-1-192 0,-1 2 192 0,-3 2-160 16,1-1 160-16,0 2 0 0,2 1 0 0,3-2 0 15,6-6 0-15,2-4 0 0,2-2 0 16,3-4 0 0,4-7-560-16,3-4-16 0,3-7-16 0,-4-9-21040 0</inkml:trace>
  <inkml:trace contextRef="#ctx0" brushRef="#br0" timeOffset="4278.39">31787 17222 3679 0,'-6'2'320'0,"1"-2"-320"0,1 2 0 0,1-2 0 0</inkml:trace>
  <inkml:trace contextRef="#ctx0" brushRef="#br0" timeOffset="5010.79">31886 17218 32255 0,'1'0'1424'0,"-1"-2"304"0,1-1-1392 0,0 2-336 0,1-1 0 0,-1 0 0 0,1 0 752 0,1-1 80 0,-1 2 0 0,3-5 16 15,1 1 176-15,1-1 48 0,-1 2 0 0,-1 3 0 16,1-2-512-16,0 1-112 16,2 2 0-16,-2 0-16 0,2 2-192 0,2 2-48 15,0 0 0-15,3 2 0 0,-1 0-16 0,3 3-16 0,0-3 0 0,-1 1 0 16,1 2-160-16,-1 0 160 0,-1 1-160 0,-1 0 160 0,0-2-160 15,-2 3 0-15,0 0 144 0,-2-1-144 0,1 3 0 0,0-1 0 16,-2 2 0-16,1 1 128 0,-2-2-128 0,1-1 0 16,-1 5 128-16,1-3-128 0,0 2 0 0,-1 1 0 15,0 1 0 1,0 2 0-16,1-2 0 0,-2 1 0 0,-2-3 0 0,1 1 0 0,0 1 0 0,-3-1 0 16,1 0 0-16,-2-1 0 15,0 0 0-15,-1 1 128 0,0-4-128 0,-3 2 0 0,1 1 0 0,-2-1 128 16,-2-2-128-1,0 0 0-15,0 0 0 0,-3 0 0 0,1-2 0 0,-2 0 0 0,1 0 0 0,-2-3-160 0,1 0 160 16,-1 2 0-16,2-4 0 0,-1 2 0 0,0 0 0 0,0-1 0 31,0-1 0-31,0 0 0 0,0 1 0 0,1 0 0 0,0-1 144 0,0-1-144 16,0 0 128-16,3-3-128 0,1 1 0 0,-1-2 0 16,4-1 0-16,-1-1 0 0,0 1 0 0,1-5 0 0,1 1 0 0,1-2 0 15,0 0 0-15,0-2 0 0,1-2 0 0,0 2 192 16,-2-5-192-16,2 1 0 15,-1 0 0-15,-1-2 128 0,0-2-128 0,-1-3 128 16,0-3-128-16,-2 1 128 0,2-2-128 0,0-2 0 16,-1-1 0-16,3-3 0 0,0 1 0 0,2 0 0 15,2-3 0-15,2 0 0 0,1 1 176 0,1 2 0 0,6-1 0 0,1-3 0 16,4 1 64-16,0 0 16 0,1 5 0 0,-2 0 0 0,2 1-64 0,0 1-16 16,4-2 0-16,-2 1 0 0,1 3-176 0,1-4 0 31,2 1 0-31,0 0 0 0,1 1 0 0,-1 0 0 15,-1 2-176-15,-1 0 176 0,-1 3-272 0,-1 0 16 16,1 0 16-16,-1 3 0 16,0-3-208-16,-1 4-64 0,-1 2 0 0,-3-2 0 15,0 2-16-15,-3 2-16 0,0 0 0 0,-1 1 0 16,-2-2-944-16,0 2-192 0,0-4-48 0,-2 2-14640 0</inkml:trace>
  <inkml:trace contextRef="#ctx0" brushRef="#br0" timeOffset="5438.01">32681 16956 46991 0,'-5'10'2080'0,"0"-8"432"0,-1 2-2000 0,3-1-512 0,2-3 0 0,2 0 0 32,1 0-736-32,0-3-240 0,0 3-48 0,3-2-16 15,2 2-240-15,0-2-64 0,0 2 0 0,1 0 0 0,-1 0 1664 0,1 0 320 0,0 0 64 0,1 0 0 16,1 0-384-16,0-2-64 0,1 2-32 0,1-3 0 0,2 2-432 16,-1-1-96-16,1 1-16 0,0-2 0 15,-3-1-832-15,1 2-192 0,-1-2-16 0</inkml:trace>
  <inkml:trace contextRef="#ctx0" brushRef="#br0" timeOffset="5690.14">32772 17242 6447 0,'15'11'576'0,"-6"-7"-576"16,-2 2 0-16,-1-4 0 0,-1-2 8288 0,0 0 1552 0,1 0 304 0,6-2 64 16,5 2-8384-16,8-3-1680 0,3 2-336 0,4-1-64 31,-1-2-240-31,-2 1-48 0,-3 3-16 0</inkml:trace>
  <inkml:trace contextRef="#ctx0" brushRef="#br0" timeOffset="6675.17">33347 16675 41471 0,'-7'4'1840'0,"1"-3"368"0,-2 1-1760 0,3-2-448 16,3 0 0-16,1-2 0 15,1 2-864-15,-3 0-256 0,-1-1-48 0,-2 1-16 16,-1 1-2016-16,1 1-416 0,-2 0-80 0,2 2-16 0,1-1 4864 0,0 4 960 16,0 1 192-16,0 0 32 0,2 3-992 0,-2 2-208 15,-2 3-48-15,1 3 0 0,-1 1-832 0,-1 3-256 0,-1 3 0 16,-1 3 128-16,-1-1 384 0,-1 3 64 15,-1 1 32-15,-1 4 0 0,1-1-304 0,0 2-64 0,1-3-16 0,-1 2 0 16,4 4 80-16,0-7 16 0,2 1 0 0,3-2 0 16,1-1-64-16,3-5 0 15,2 0 0-15,0-4 0 0,2-1-256 0,-1-5 0 16,2-1 0-16,0-2 0 0,2-4 0 0,0 1 0 0,0-4 0 0,2-2 0 16,0 0 0-16,1-2-144 0,1-2 144 0,1-4-128 15,2 2 128-15,1-2 0 0,-1-4 0 0,4-2 0 16,0-3-128-16,1-3 128 0,-1 0-128 0,1-6 128 0,-2 1 0 15,-1-1 0-15,-2-2 0 0,-3-3 0 0,-2 1 0 0,-2-5-160 16,-2-1 160-16,-3-3 0 0,0 1 0 0,-1-4 0 16,-1 3 160-16,-3 0-32 0,0-2 32 0,-1 1 16 15,-1-5 0-15,0 3 0 16,-2 0-176-16,-2-3 0 0,0 2 0 0,1 2 0 16,-2 5-320-16,-1 4 48 0,1 3 16 0,0 5 0 15,1 5-1024-15,1 3-192 0,-1 5-32 0</inkml:trace>
  <inkml:trace contextRef="#ctx0" brushRef="#br0" timeOffset="7084.99">33429 17415 39615 0,'-4'6'3520'0,"2"-2"-2816"0,-1 1-560 0,3-5-144 31,0 1 576-31,0 1 96 0,0 1 16 0,-1 4 0 0,-1-1-560 0,0 4-128 0,1-1 0 0,1 1 0 31,1-4 0-31,1 0 0 0,-1 0-160 0,1-2 160 16,3-1-480-16,0-3 0 15,0 0 0-15,1-3 0 0,2 1-1760 0,-1 0-336 0</inkml:trace>
  <inkml:trace contextRef="#ctx0" brushRef="#br0" timeOffset="7864.65">33682 16621 40543 0,'-6'6'1792'0,"0"-2"384"0,0 0-1744 0,2-2-432 0,3 0 0 0,0-2 0 0,-1 2 160 0,-1 0-160 16,-2 2 192-16,-1 1-192 0,-2 0 0 0,2 0-304 15,0 1 48-15,1-2 0 0,0-2 256 0,0 2 0 16,1-3-128-16,1-1 128 15,-1 0 0-15,0 1 0 0,2 1 128 0,-2 0-128 16,1 2 0-16,-1 2 0 0,0 0 0 0,0 1 0 16,2 2 0-16,-3 0 0 0,-1 3 0 0,-3 4 0 0,0 0 0 0,-2 3 0 15,-1 1 0-15,-1-1 0 0,2-1 0 16,-1 2 0-16,1-4 0 0,0 0 0 0,2-1 0 0,2 1 0 0,0-4 0 0,4-2 0 16,0 0-144-16,3-2 144 15,0-1-208-15,1-4 80 16,2 0-544-16,1-3-96 0,-1 1-32 0,2-2 0 15,0 1 224-15,1-3 32 0,2 0 16 0,-1 0 0 0,1-1 528 0,-1-2 320 0,2 0-32 0,1 0-16 16,-1-3 432-16,3 2 96 0,0-3 16 0,0-1 0 16,-1-3-368-16,3 2-64 0,0-1 0 0,-2 1-16 15,2 2-368-15,-3-2 0 0,1 2 0 0,-1 0 0 0,-1 0 0 16,-1 1-160-16,-1 3 160 0,-1-4-208 0,-2 4 208 0,-3-2 160 16,2 0-32-16,-4 2 0 0,0 0 256 0,0 2 64 15,0-2 0-15,-1 1 0 0,-2 1-128 0,1 1-32 31,0-1 0-31,1-2 0 0,1 3-80 0,0-3-16 0,1 2 0 16,-1 1 0-16,3-4-64 0,-2 2 0 0,0 4-128 0,1-1 192 0,-1-1-192 0,0 3 128 16,0 3-128-16,0-1 0 15,2 2 0-15,-1 5 0 0,1 4 0 0,1 6 0 0,-1 0 0 0,1 6 0 16,1 0 0-16,-3 1 0 16,1-1 0-16,-1 7 0 0,1 6 0 0,-2 3 0 0,-1 0 0 0,0 0 128 0,0-1-128 15,-2-4 144 1,-1-1 48-16,1-1 0 0,-2 1 0 0,0-3 0 0,2-1-192 0,-2-6 0 0,2-2 144 0,-1 0-144 15,2-2 0-15,1-2-192 0,2 2 32 16,2-1 0 0,2-1-304-16,3-1-64 0,2-2-16 0,3-2 0 15,-1 1-368-15,5-8-80 0,0-1-16 0</inkml:trace>
  <inkml:trace contextRef="#ctx0" brushRef="#br0" timeOffset="9627.15">33112 18256 43311 0,'-10'-4'1920'0,"4"-1"384"0,0 0-1840 0,4-1-464 0,2 0 0 0,0 1 0 31,0 0-3056-31,0-4-704 0,0-3-144 0,-2-8-16 16,2-1 432-16,-2 1 96 0,-1 4 0 0,-1 0 16 0,-1 7 6528 0,-2 0 1312 0,1 4 256 0,0 1 48 15,-1 3-2528-15,-1 2-512 0,1 1-112 0,-3 2-16 16,0 2-1024-16,0 3-192 0,-1-2-64 0,-3 6 0 15,1-1-96-15,-2 2-32 0,-1 3 0 0,1-1 0 0,0 4-192 16,0-2 176-16,2 1-176 0,0 1 160 0,1-1-160 0,2 3 0 16,0 0 0-16,0 3 0 0,3-2 0 15,-2 4 0-15,2 3 0 0,-1 1 0 0,1 0 0 0,1 3-144 16,-2 5 144-16,1-1 0 0,2-1 0 0,1 1 0 16,3-2 0-16,1-1 0 0,1-4 0 0,3-5-128 15,3-1 128-15,1-7 0 0,3-4-256 0,1-2 48 16,3-3 16-16,0-3 0 0,2-5 48 0,1-1 16 15,3-4 0-15,2-2 0 0,2-4 128 0,2-2 144 16,3-3-16-16,-1-1-128 16,4-1 304-16,-1-4-48 0,2 1-16 0,-3-2 0 0,-1-3-240 0,0 0 0 0,-1 0 0 0,1 0 0 15,-2-1 0-15,-3 1 256 0,0 3-64 0,-4-1 0 16,-1 4 80-16,-3-3 16 0,-2 3 0 0,-2 0 0 16,-1-3 112-16,-3 1 32 0,-1 1 0 0,-2-2 0 15,-1 0-16-15,-3 1 0 0,-3-3 0 0,-2 2 0 16,-4 0-240-16,-1-1-48 0,-5 2-128 0,-3-1 192 15,-2 2-192-15,-5-2 0 0,-1 3 0 0,-5 1 0 16,1-1-224-16,-1 6-144 0,0 2-16 0,0-1-16 16,0 4-144-16,-2-1-32 0,-3 2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30:41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20044 5965 33167 0,'-1'-7'2944'0,"-1"2"-2352"0,-2 4-464 16,0-2-128-16,2 3 608 0,-4-1 96 16,-3-4 32-16,-6-1 0 15,-7-2-480-15,-8-4-112 0,-7 2-16 0,-4-2 0 16,-2 2-128-16,-4 1 128 0,-2-1-128 0,-3-2 128 31,-3-2-1040-31,0-1-224 0,-2 1-32 0,-1 0-16 16,0-2 240-16,-2 4 48 0,-2 2 16 0,1 1 0 0,-1 5 720 0,-1 4 160 0,-4 6 0 0,-5 4 0 15,-3 5 192-15,-8 5 16 0,-5 5 16 0,3-3 0 16,4 3 464-16,-9 7 80 0,-3 6 32 0,1 4 0 16,9 2-64-16,0 3-16 0,1 7 0 0,4 7 0 0,8 4-464 15,7-1-80-15,8 4-32 0,7 2 0 0,7 3-144 0,4 6 0 16,5 10 0-16,5 2 128 0,5-5-352 0,6-1-80 15,6 3-16-15,10 2 0 16,8 2-416-16,15-11-96 0,9-12 0 0,14-6-16 0,10-6 1088 0,9-6 208 16,6-3 64-16,16-1 0 0,12-3 384 0,9-5 64 15,7-2 32-15,0-8 0 0,1-3-512 0,1-5-96 16,3-5-32-16,-1-6 0 0,-4-7-352 0,0-3 0 16,1-1 0-16,-5-5 0 0,-8-6 0 0,0-5-128 15,-1-1 128-15,-2-8-128 0,-2-5-128 0,-8-4 0 0,-5-3-16 16,-8-6 0-16,-2-3 272 0,-6-10 0 0,-6-6 0 15,-11-4 0-15,-10-6 160 0,-12-6 32 0,-9 3 16 0,-14-9 0 16,-9-13 304-16,-16-3 64 16,-11-4 16-16,-15-4 0 0,-8 6-224 0,-9-1-48 0,-10 1-16 0,-3 4 0 15,3 8-32-15,-11-5 0 0,-12-4 0 0,-5-4 0 16,-3 5-80-16,2 4 0 0,2 3-16 0,2 7 0 16,-1 6-176-16,6 6 0 0,3 7 0 0,10 7 0 15,10 11-176-15,1 7-64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31:12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19432 5749 41471 0,'2'-27'3680'0,"0"4"-2944"16,1 10-592-16,2 4-144 0,-1 3 192 0,0-4 16 16,4-10 0-16,0-14 0 31,2-13-544-31,-4 0-112 0,-6 0-32 0,-7 8 0 0,-8 7 736 0,-10 5 160 0,-7 7 32 0,-11 5 0 0,-10 8-624 0,-13 3-112 16,-10 4-32-16,-9 6 0 15,-5 2 64-15,-10 7 0 0,-10 2 0 0,-5 4 0 16,4-1 256-16,-8 7 0 0,-6 9 0 0,4 1 0 0,12 1 0 0,-3 9 144 15,-1 5-16-15,2 10 0 0,3 7 240 0,9 2 32 16,10-6 16-16,6 6 0 0,4 7-224 0,4 2-64 16,2 8 0-16,6-3 0 15,9-2-128-15,7 5 192 0,5 5-192 0,9 7 192 0,10 4-352 0,11-3-64 0,10-6-16 0,13-3 0 32,14-6-256-32,15-8-48 0,14-11-16 0,14-4 0 15,14-4-704-15,12-4-144 0,8-7-16 0,7-5-16 0,5-2 896 16,10-6 176-16,7-3 48 0,3-7 0 15,-2-8-480-15,3-8-96 0,7-7 0 0,1-8-16 16,-3-10 224-16,-2-6 48 16,-1-7 16-16,-3-2 0 0,-2-6 1920 0,1-7 384 0,-1-5 80 0,-4-6 16 15,-2-6-640-15,-5-8-128 0,-7-10-32 0,-9-7 0 0,-9-3-320 16,-8-5-64-16,-10 2-16 0,-9-9 0 0,-9 5-192 16,-8-4-32-16,-7 1-16 0,-10-1 0 0,-6 1 80 0,-9 5 16 15,-6 11 0-15,-8-5 0 0,-4-5 48 0,-8 3 16 16,-5 4 0-16,-5 8 0 0,-2 7-208 0,-9 4-32 15,-10 4-16-15,-11 4 0 0,-6 5-80 0,-9 7-16 16,-4 2 0-16,-13 10 0 0,-10 5-144 0,-8 7 0 16,-8 10 0-16,-18 4 0 0,-20 7-288 0,-11 8-96 15,-7 6 0-15,-9 7-12992 16,-8 3-2608-16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32:26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23220 14563 45151 0,'-4'-12'4016'0,"2"4"-3216"0,1 3-640 0,-1 4-160 0,2 1 0 0,-2-2-192 0,-2-7 32 0,-5-4 16 32,-4-4-400-32,-7-1-80 0,-6-1-16 0,-4 6 0 15,-4 0-48-15,-7 7-16 0,-4 2 0 0,-5 4 0 16,-5 4 32-16,-5 2 0 0,-5 2 0 0,-4 0 0 0,-2-1 1328 0,-5 1 272 0,2 0 48 0,-6 0 16 15,-2-1-384-15,3-1-80 0,5-3-16 0,3 1 0 16,8 2-192-16,7 3-64 0,8-2 0 0,9 2 0 16,8 1-256-16,6-1 0 0,8 1 0 0,8-3 0 15,7 2-144-15,8-2-96 16,6 4-16-16,10-1 0 16,7 0-960-16,12-1-192 0,10-2-32 0,10-1-16 15,8 0 496-15,7-2 80 0,8 1 32 0,6 1 0 0,5 0 992 0,8-1 208 0,5 2 32 0,-1-1 16 0,-1 2 400 0,8-1 80 16,4-4 16-16,-1 0 0 0,1 0-384 0,-5 0-80 15,-1-3-16-15,-10 1 0 0,-5 2-224 0,-7-1-64 16,-6-2 0-16,-8 1 0 0,-6 2 192 0,-11-3 48 16,-8 0 0-16,-11 0 0 0,-9 1 48 0,-13 0 16 15,-9 3 0-15,-10-4 0 16,-8 4 48-16,-12-4 16 0,-8 0 0 0,-13 0 0 16,-14 0-96-16,-20-4-16 0,-14 0 0 0,-13 2 0 0,-8-2-208 0,-19-1-48 15,-15 4-128-15,-7-2 192 0,-2 3-192 0,-10-3 0 16,-5 3 0-16,-3-3 0 15,0 1 0-15,3-2 0 0,2 0 0 0,7-4 0 0,13 0 144 16,10 0-144-16,8-2 128 0,12 0-128 16,9-5-384-16,8 1-144 0,8-4-48 0,11-1-20112 0</inkml:trace>
  <inkml:trace contextRef="#ctx0" brushRef="#br0" timeOffset="733.23">12675 11281 35935 0,'-4'-12'3200'0,"-1"2"-2560"0,-1 1-512 0,0 3-128 15,1 5 864-15,0-2 160 0,-3 0 16 16,-7-3 16-16,-6-3-1056 0,-7-1 0 0,-7-2-128 0,-3 2-16 15,-2-3 144-15,0 4 0 0,0 0 160 0,-1 1-160 16,1 2-160-16,-3 0-128 0,0 4-32 0,-5-2 0 0,-2 4-64 16,-1 0 0-16,-5 1-16 0,-3 4 0 0,-5-1 656 0,-6 4 128 15,-7 0 16-15,-6 2 16 0,-2 2 288 0,-5 1 48 16,-4-5 16-16,-7 2 0 16,-6 0-192-16,-3-4-48 0,3 3 0 15,-2-3 0-15,-1-1-208 0,5 0-64 0,6-4 0 0,5 2 0 0,5-3-96 0,6-3-32 16,7 2 0-16,7-2 0 0,6 0-128 0,5-1 0 15,4-1 0-15,2-1 128 0,0-2-128 0,3 2 0 16,4-2 0-16,3 0 0 16,1 0-704-16,4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32:43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19837 14793 20271 0,'1'-2'1792'0,"-1"-4"-1424"15,-1-1-368-15,1-2 0 0,0 2 5696 0,1 1 1088 16,3-3 192-16,1-4 64 16,2-12-7808-16,3-5-1536 0,2 0-320 0,-3 4-64 0,-3 5 2048 0,-6 11 400 15,-6 3 96-15,-9 7 16 16,-10 9-112-16,-8 7-16 0,-9 3 0 0,-6 7 32 0,-5 2 2864 0,-4 3 576 16,-1-2 112-16,-2-1 32 0,3-2-1440 0,-2-4-272 15,-2-2-64-15,1-3 0 16,-1-1-944-16,3-6-192 0,2-4-48 0,-3-2 16 0,-1-1-256 0,-1-3-160 15,3-3 192-15,0-1-192 0,3-2 0 16,-2-4 0-16,-1-2-160 0,-2 0 160 0,0-1-288 0,0 3 48 0,0 0 16 0,0 6 16 31,0 2-224-31,2 2-32 0,1 0-16 0,4 0 0 16,4 2-128-16,4 2-32 0,6 0 0 0,3 0 16 0,4 5 48 16,6-2 16-16,5 2 0 0,8-3 0 15,8 0-128-15,7-2-16 0,8-2-16 0,9-1 16 0,12 2 256 0,14-6 64 0,12 2 16 0,16-1 16 16,16-2 128-16,11 0 32 15,2-2 0-15,10 0 0 0,5 6 192 0,2 0-192 0,-2 0 192 0,0 1-160 0,-2 4-48 0,-2 3-16 16,-3 1 0-16,-8 3 0 0,-9 1 224 0,-8 0-144 16,-6 5 144-16,-12 1-128 0,-9-2 128 0,-15-2 0 15,-9-3 0-15,-12 1 0 0,-7 0 0 0,-9-1 192 32,-7 1-64-32,-8 0 0 0,-6 2 64 0,-10-1 32 0,-9 1 0 0,-14-3 0 15,-13-1 80-15,-16-2 16 16,-13-3 0-16,-19-8 0 0,-14-5-544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33:49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8348 7024 6447 0,'-19'-3'576'0,"6"2"-576"16,2 1 0-16,3 0 0 0,5 0 1280 0,1 0 128 15,1 0 48-15,0-2 0 0,-2 2-1040 0,2-2-208 16,5 0-32-16,3-1-16 16,6 2-864-16,4 1-192 0,4-2-16 0,4 2-16 0,1-3 704 0</inkml:trace>
  <inkml:trace contextRef="#ctx0" brushRef="#br0" timeOffset="218.13">8627 7040 24879 0,'-8'-1'1088'0,"-1"1"256"0,0 0-1088 0,1 0-256 0,2 0 0 0,-1 0 0 15,-1 0 512-15,-8 0 32 0,-10 0 16 0,-14 0 0 16,-12-3 48-16,-8 3 16 0,-7 0 0 0,-6 0 0 16,-4-2-624-16,-1 0-256 15,-2 2 0-15,0-2 16 0,-1 2 240 0,-3 0-144 0,-6 0 144 16,1-4-128-16,7 4 128 0,1-2 0 0,-3 2 160 0,-2 0-160 16,2 2 480-16,2-2 0 0,7-2 0 0,5 2 0 0,5-4-32 0,6 4 0 15,5-2 0-15,4 0 0 16,7 2-112-16,4-1-16 0,5 1-16 0,4-1 0 15,5 1-1040-15,4-3-208 0</inkml:trace>
  <inkml:trace contextRef="#ctx0" brushRef="#br0" timeOffset="3884.81">23030 9837 27647 0,'-39'0'2448'0,"7"-3"-1952"0,-1 3-496 0,7 0 0 0,7 3 0 0,3-3 128 15,-7-3-128-15,-22 2 0 31,-22-1-1376-31,-19-4-320 0,-11-1-64 0,3 0-16 0,5-2 1776 0,3-1 208 0,3-2 112 0,4 0 32 16,2 2-352-16,3-3 144 0,3 1-144 0,1 2 0 16,1 0 448-16,-1 2-32 0,2 4 0 0,4 0 0 0,3-2-16 0,6 4 0 15,2-5 0-15,3 4 0 0,7-4-400 0,3 4-144 16,7 0 0-16,7 0 0 16,6 3 144-16,8-5 0 0,8 3 128 0,7-3-128 15,7 2 1024-15,8-1 128 0,12 0 16 0,9-1 16 0,6 4-240 0,8 1-48 0,13 0-16 16,9 0 0-16,12 0-368 0,9 4-64 0,10 0 0 15,6 1-16-15,3 2-192 0,5 2-48 0,3-3 0 0,2 1 0 16,-2 2-192-16,-4 1 0 0,3-4 0 0,-10 1 0 31,-7 0-576-15,-8-1-48-16,-9-1-16 0,-11-5 0 0,-11 3-1808 0,-14-3-368 0,-14 2-80 0,-13-2-16 16,-11 1-240-16,-13-1-48 0,-10-1-16 0,-11-1 0 0,-11-1 4304 0,-12-4 848 0,-11 1 176 0,-13 0 48 15,-10 0 1328-15,-14-4 272 0,-12 1 48 0,-12-3 16 16,-11 0-1568-16,-10 1-304 0,-6-4-64 0,-3 2-16 0,3 3-960 15,-9-2-192-15,-1-2-32 0,1 2-16 0,11 2-352 0,2 2-64 32,1-1 0-32,13 1-16 0,18 5-240 0,4-2 0 15,8 1 0-15,18 0-18720 16</inkml:trace>
  <inkml:trace contextRef="#ctx0" brushRef="#br0" timeOffset="6945.97">6625 9402 36863 0,'0'-11'3264'0,"-1"2"-2608"0,0 3-528 0,0 0-128 16,1 3 704-1,0 2 128-15,0 1 0 0,-2-4 16 0,1-2-1136 0,0 0-224 16,1 0-64-16,-1-4 0 0,0 3 736 0,1 1 144 0,1 1 16 0,-1 0 16 0,2 0-336 0,-1 2 0 31,-2-1 0-31,-2-1 0 0,-5 4 0 0,-7-2 0 16,-7 3 0-16,-11 3 128 0,-12 1 0 0,-13 4 0 0,-14 2 0 0,-16 9 0 0,-14 3-336 31,-13-2-64-31,-6-2-16 0,-9 5 0 0,-4-1 288 0,-4-4-128 16,-3-4 128-16,-3 1 0 0,0 1 256 0,0 0 176 15,1-4 16-15,-7 2 16 0,-6 1-32 0,-7-2-16 16,-7 5 0-16,1-2 0 0,7 0 48 0,8-4 16 16,5 2 0-16,11-2 0 0,7 0-96 0,8-4 0 15,7 1-16-15,9-3 0 0,6 0-192 0,9-4-48 0,6 2 0 0,8 0 0 16,8 0-128-16,12-2 0 0,10 0 0 0,14-2 0 31,13 0-640-31,14-4 0 0,12-3 0 0,17 0 0 16,16-5-256-16,22-5-48 0,20-4-16 0,17 2 0 15,5-1-528-15,27-5-112 0,22 0-32 0,16 1 0 16,9 0 976-16,6 2 192 0,1 3 32 0,4 0 16 0,7 4 592 0,1 0 112 0,-2 4 32 0,-7-2 0 16,-6 1 864-16,-10 2 176 0,-9 5 48 0,-8 4 0 15,-6-1-384-15,-11 0-80 0,-11 0-16 0,-10-1 0 16,-10 2-448-16,-11 1-96 0,-10 0 0 0,-11-2-16 0,-10-2-112 0,-10 1 0 15,-11 0-16-15,-11 3 0 0,-10 0-96 16,-10-3-16-16,-7 1 0 0,-9 1 0 0,-6-2-128 0,-10 2 128 16,-9 1-128-16,-13 1 128 0,-14 3-128 15,-15 1-176-15,-13 2 48 0,-11 2 0 0,4-2 0 0,-14 4 0 16,-18 5 0-16,-12 1 0 0,-5 1 128 0,-10 4 0 16,-8 7 0-16,-2 3-128 0,13-4 128 0,-12 7 0 15,-6 0 0-15,-7 3 0 16,-6 0-432-16,0 6-144 0</inkml:trace>
  <inkml:trace contextRef="#ctx0" brushRef="#br0" timeOffset="54023.33">24277 2838 11967 0,'4'-4'1072'0,"0"2"-864"0,-1-1-208 0,0 2 0 16,-1 1 768-16,1-3 96 0,3 0 32 0,4-3 0 15,2 2 624-15,2-5 128 0,-1 5 16 0,0 0 16 16,-3 2-352-16,-2 2-80 0,-1 4-16 0,-3-2 0 16,0 5-48-16,-3-4-16 0,-1 4 0 0,0 0 0 15,0 2-288-15,-2-1-64 0,-1 2-16 0,0 0 0 0,-1 2 48 16,0 1 16-16,1-1 0 0,-1 2 0 0,0-1-352 0,0 2-80 15,1 4-16-15,-1-1 0 0,2 0 128 0,-1 0 32 16,2 1 0-16,0-1 0 16,2 5-256-16,0-4-64 0,2 2 0 0,-1 2 0 15,4-4-64-15,-1 4 0 0,0 1-16 0,0 1 0 0,-1 1-176 0,-2-1 0 16,1 1 0-16,-2-4 0 0,0-2 0 0,-2 1 0 16,1-5 0-16,-1 0 0 0,-2-1 0 0,2-3 0 15,-1-1 0-15,0 0 128 0,2-4-128 0,2-2 0 16,-1-3 0-16,1 1 0 0,2 0 192 0,0-3-64 15,1-2 0-15,0 2 0 0,1-1-128 0,0-2 0 16,0 1 144-16,2-2-144 0,-2 0 0 0,1 2 0 0,1-2 0 16,-1 0 0-16,-1 2 0 0,2-2 0 15,-2 4 0-15,1-5 128 0,2 4-128 0,0-3 0 16,0 2 0-16,3-2 0 0,0 2 0 0,1-1 0 0,4-1 0 0,0 1 0 16,4 0 0-16,1-1 0 0,4 4 0 0,3-3 0 15,0 3 0-15,5-3 0 0,0 1 0 0,3 1-128 16,3 1 128-16,2 0 0 0,2 0 0 0,3 3 0 15,2 1 0-15,1 1 0 16,2 2 0-16,3 0 128 0,-1-4-128 0,4 0 0 0,2-1 0 0,3-1-128 0,0 2 128 16,2-3 0-16,2 0 0 0,1 0 128 0,0-3-128 15,-4 2 0-15,-2-4 0 0,0 2-128 0,0-1 128 16,1-1 0-16,1 4 0 0,1 1 128 16,-2-4-128-16,0 1-240 0,-3 3 64 0,-2-3 16 0,-1 3 160 0,1 0 0 15,-1 0 0-15,-1 1 0 0,-2 1 0 0,-2 0 0 16,-4-1 0-16,-2-1-128 0,-3-1 128 0,0-1 0 15,-1 2 128-15,0-3-128 0,-2 0 0 0,0 1 0 16,1 1 0-16,-2-6 0 16,2 5 0-16,-1-5 0 0,-3 0 0 0,0 1-128 15,-1 0 128-15,-3-3 0 0,-1 6 0 0,-2-4-128 16,-3 4-128-16,-2-2-32 0,-3 4 0 0,-4 1 0 0,-2 0-32 0,-4 0-16 0,0 0 0 16,-4 1 0-16,-2 1 80 0,-2 2 0 15,-2-2 16-15,-1 2 0 0,1 0-16 0,-2-2-16 16,0 1 0-16,-2 0 0 0,2-3 272 0,2 3 0 0,0-3 0 0,2 0 0 15,1 0 0-15,2 0 0 16,3 0 0-16,1-3 0 0,2 1 0 0,1 1 0 16,1-3 0-16,3 2 0 0,-1-2-128 0,-1 1 128 0,0 3 0 0,0-3 0 15,0 3 0-15,-4-3 0 0,2 3 0 0,-3-2 0 16,0 1 0-16,-2 1 144 0,1 0-144 0,-3 0 192 16,2 0-192-16,-2 0 0 0,2 0 0 0,0 0 0 0,-1-3 0 0,1 3 0 31,1-2 0-31,0 0 0 0,0 0 0 0,-2-1 0 0,2 2 0 15,0-3 0-15,-1-2 0 0,-2 1 0 0,1-1 0 0,-2 1 0 16,-1-1 128-16,-2-3 0 16,0 3 0-16,-3-1 0 0,0-2 320 0,0 0 48 0,-3 0 16 0,2-1 0 15,-2-3-208-15,-1 1-48 0,1-2 0 0,0 2 0 0,0 0-256 0,2-5 0 32,-2 1 0-32,2-5 0 0,1-2 0 0,-1 1 0 0,1-3 0 15,0-1 0-15,1 1 0 0,0 3 0 0,1-3 0 0,-1 3 0 0,1 1 0 16,2 4 0-16,-3 1 0 0,2 1 0 0,-1 2 0 0,0 3 0 0,-1 1 0 0,0 0-144 31,-1 1 144-31,1 4 0 0,-1 0 0 0,0 1 0 0,0 2 0 0,0 1 0 0,0-2 128 0,0 2-128 16,1 0 0-16,-1 2 0 0,2-2 0 0,-1 0 0 31,0 4 0-31,-1-4-128 0,0 0 0 0,0 0 0 0,0 0 128 0,0 0 0 16,-4 21 0-16,0-17 0 0,-1 2 0 0,-3 0 0 15,-2-2 0-15,-1 2 0 0,-4 0 0 0,0-2 0 0,-2 2 0 0,-3-2 0 0,1 1 0 16,-5-2 0-16,-2 3 0 0,-2-2 0 0,-1-1 0 15,-2-2 0-15,0 1 0 0,-1-2 0 0,0 0 0 0,-1 0 0 32,-1-3 0-32,-2 0 0 0,1 1 0 0,-2 0 192 15,-1 0-64-15,0 1 0 0,-1 1-128 0,-5 0 144 16,1 0-144-16,-3-3 160 0,-1 1-160 0,0 1 0 16,-2-2 0-16,-2 1 0 0,-3 0 0 0,-3 2 0 15,-4 2 0-15,-1 0 0 0,-2-2 0 0,-3-2 0 16,3 0 0-16,-2 2 0 0,1-2 0 0,-4 2 0 15,-2 0-176-15,-1-3 176 0,3 0-336 0,1-1 16 16,3 0 0-16,3-2 0 0,2 0 320 0,4 0 0 16,2-3 0-16,2 2 0 0,1-2 0 0,1 0 0 0,3 2 0 15,0-2 0-15,0 2 0 0,0-2 0 0,1 5 0 0,-1-2 128 16,-1 3-128-16,-3 0 0 0,1 3-192 0,-2-2 192 16,0 4 0-16,0-2 0 0,-1 3 0 0,1-2 0 15,1 4-128-15,-2-4 128 0,-4 1 0 0,1 1 0 16,3 1 0-16,5-4 0 0,2 1 0 0,5-1 0 15,6 0 0-15,1-1 0 0,5 1 0 0,3-3 0 16,2 2 0-16,3-2 0 0,3 0 0 0,1 0 0 0,4 0 0 16,2-2 0-16,2 1 0 0,0 1 0 0,3 2-384 0,1 1-16 15,-1 4 0-15,1-2 0 16,-1 5-960-16,0 0-192 0,-2 3-48 0,-2 5-13568 16</inkml:trace>
  <inkml:trace contextRef="#ctx0" brushRef="#br0" timeOffset="54373.83">25039 2670 24879 0,'0'-9'1088'0,"-1"5"256"0,-1 2-1088 0,1 2-256 0,0 2 0 0,0-2 0 16,0 2-240-16,-1 0-96 0,-1 2-32 0,-2 2 0 0,0 3 1072 0,-2 0 224 16,4 4 32-16,-1-1 16 0,4 5-512 0,0 1-96 15,3 2-32-15,-1 2 0 0,3-1-336 0,1 1 0 16,0 0 0-16,1 2 0 0,0 1 224 0,-1-1-32 15,2 6 0-15,-2 1 0 0,-1-3 272 0,-2 7 48 16,-1 0 16-16,-2-1 0 16,-2-2-704-16,-1-1-144 0,-1-2-16 0,-1-6-8608 15,1-2-1712-15</inkml:trace>
  <inkml:trace contextRef="#ctx0" brushRef="#br0" timeOffset="54630.4">25489 2799 31327 0,'1'-6'1392'0,"1"4"272"0,-1-2-1328 0,0 4-336 0,1 1 0 0,1 2 0 0,-1-3 128 0,2 2-128 15,2 2 128-15,3 2-128 16,1 3 832-16,1 4 112 0,-1 2 16 0,-1 5 0 0,-2 2-384 0,-1 3-80 15,0 7-16-15,-2 0 0 0,-2-1-480 0,-2 0 128 16,-2 1-128-16,-2 1 0 16,1-5-992-16,-4 0-240 0,1-2-48 0,1-1-13792 0</inkml:trace>
  <inkml:trace contextRef="#ctx0" brushRef="#br0" timeOffset="54861.53">25977 2817 30399 0,'13'17'1344'0,"-5"-1"288"0,2 0-1312 0,-2-3-320 0,-2-6 0 0,-2-1 0 15,2 3 272-15,3 3-16 0,5 12 0 0,6 7 0 16,0 3 576-1,0 1 128-15,-3 0 0 0,-2-7 16 16,-4-2-1136-16,-4-5-224 0,-2-4-64 0,-2-2-14592 16</inkml:trace>
  <inkml:trace contextRef="#ctx0" brushRef="#br0" timeOffset="55071.36">26524 2923 35935 0,'0'4'3200'0,"0"5"-2560"0,1-2-512 0,0-1-128 16,1 0 0-16,-1 0 192 0,3 7-64 0,-1 5 0 16,6 6-128-16,0 3 0 0,1 5 0 0,1-1-128 15,1-5-64-15,0 0-16 0,0-1 0 0,-1-7-10384 16,0 1-2080-16</inkml:trace>
  <inkml:trace contextRef="#ctx0" brushRef="#br0" timeOffset="55325.58">27238 2882 33167 0,'3'0'1472'15,"0"3"304"-15,-1 1-1424 0,1-1-352 0,-1 2 0 0,1-1 0 0,0 2 0 0,3 0 0 16,3 5 0-16,4 7 0 0,3 4 544 0,2 1 144 0,-1 5 16 0,1-5 16 16,-1 4-384-16,-1-2-80 15,1 1 0-15,-2 0-16 16,-1-1-992-16,-3 3-192 0,-1-3-32 0,-1-2-14256 0</inkml:trace>
  <inkml:trace contextRef="#ctx0" brushRef="#br0" timeOffset="57889.86">24752 2550 2751 0,'0'0'256'0,"0"0"-256"15,0 0 0-15,0 0 0 16,0 0 560-16,0 0 64 0,1 0 16 0,1 0 0 0,-1-3 176 0,1 3 32 16,1-3 16-16,-3 3 0 0,0 0-368 15,0 0-80-15,22-13-16 0,-15 7 0 0,1 0-400 0,0 0 0 16,2-2 0-16,0 0 0 0,3-1 528 0,-1-2 32 15,0-2 0-15,2-1 0 16,1 0 768-16,1-2 144 0,-1-3 48 0,1-2 0 0,1-1-224 0,0-1-32 16,1-8-16-16,-1-2 0 0,2 0-912 0,-2 1-176 0,1-4-32 15,2-1-128 1,4-6-576-16,-1 1-208 0</inkml:trace>
  <inkml:trace contextRef="#ctx0" brushRef="#br0" timeOffset="58363.41">25289 1795 10127 0,'0'-6'896'0,"0"2"-704"0,1 2-192 0,0 1 0 0,0 1 1616 0,1 0 304 0,0 0 48 0,2 0 16 16,2 0-768-16,3 3-128 16,1 0-48-16,1 3 0 0,1 5 208 0,0 4 32 0,2 5 16 0,0 2 0 15,0 3-1072-15,3 6-224 0,0 1 0 0,1 3 0 16,1-5-224-16,2 9 32 0,5 2 0 0,2-1 0 31,5 5-1232-31,0-4-240 0,0 1-64 0,-3-1-7568 16</inkml:trace>
  <inkml:trace contextRef="#ctx0" brushRef="#br0" timeOffset="58999.36">26226 1751 10127 0,'7'2'896'0,"0"0"-704"0,-2 0-192 0,-3-2 0 0,-1 3 480 0,3 0 64 16,2 3 16-16,3 4 0 0,1 6 912 0,-2 7 176 16,-3 1 32-16,-6 5 16 0,-5-1-528 0,-5 3-96 15,-7 4-32-15,-1-3 0 0,-1-1-1040 0,-5 1 0 16,-7 6-288-16,-5 4 64 0,-3 4 48 0,-5 2 16 15,-6 3 0-15,-4 0 0 16,-1-2-1056-16,-3-4-192 0,0-7-64 0,3-7 0 16,6-5-512-16,4-7-96 0,6-2-32 0,5-2 0 0,1-3 1968 0,5-5 384 15</inkml:trace>
  <inkml:trace contextRef="#ctx0" brushRef="#br0" timeOffset="59316.28">26387 1772 24879 0,'2'10'2208'0,"1"0"-1760"0,-2 0-448 0,0-4 0 0,2 0 608 0,0 0 32 16,2 9 16-16,4 7 0 15,3 10 144-15,6 4 32 0,0 1 0 0,3 0 0 16,0-1-128-16,1 1 0 0,4 2-16 0,3-1 0 16,-1-1-560-16,1-2-128 0,0-2 0 0,0 1 0 15,-1-5-576-15,0 0-160 0,0-5-32 0,-2-1-8448 16,-3-2-1712-16</inkml:trace>
  <inkml:trace contextRef="#ctx0" brushRef="#br0" timeOffset="60168.82">26236 2718 6447 0,'-1'-12'576'0,"1"2"-576"0,2 0 0 0,3 1 0 16,1 2 4640-16,0 0 816 0,3-1 176 0,5-6 16 16,8-11-4080-16,9-9-816 0,8-9-176 0,5-3-16 15,4-4 560-15,1 2 112 0,2-5 32 0,0 2 0 16,0 1-1056-16,-2-1-208 0,0 4 0 0,-3 2 0 16,-1 3-1648-16,-3 1-256 15,-3 2-48-15,0 3-10832 0</inkml:trace>
  <inkml:trace contextRef="#ctx0" brushRef="#br0" timeOffset="60512.84">27330 1669 15663 0,'-6'3'1392'0,"1"-1"-1120"0,1 4-272 0,3-2 0 16,1 2 1472-16,1-3 224 0,1 2 48 0,-1 3 16 15,3 7-144-15,1 7-16 0,2 4-16 0,3 3 0 16,2 2 160-16,2-3 48 0,1 4 0 0,2-3 0 0,3 3-1312 16,2-1-256-16,2 3-48 0,1 1-16 0,3 0-160 15,-1 1 0-15,-1-2 0 0,0 1 0 0,0-1 0 0,-3 1 0 16,0 0-176-16,-5 1 176 15,-2-2-1344-15,-2 1-176 0,-3-4-32 0,-2 1-16 32,-2-1-864-32,-1-3-160 0,-1 1-32 0,-1-3-16 0,1-4 16 0,0-4 16 0</inkml:trace>
  <inkml:trace contextRef="#ctx0" brushRef="#br0" timeOffset="62073.43">24460 2482 6447 0,'0'2'576'0,"0"-2"-576"15,1 3 0-15,-1-3 0 16,0 0-576-16,0 0-208 0,2 1-48 0,-2 1-16 0,1-2 848 0,1 3 240 16,1-2 16-16,-3-1 0 0,0 0 640 0,0 0 144 15,0 0 32-15,0 0 0 0,0 0-32 0,0 0 0 0,17-10 0 16,-14 4 0-16,0-1-16 0,1-2 0 0,2-1 0 0,0-2 0 16,2-1-336-16,-1-3-80 0,3 0-16 0,0-2 0 15,2-5 96-15,1 1 16 0,0-4 0 0,2-2 0 16,0-1-320-16,-1 1-64 0,1 1-16 15,1-3 0-15,1-1-304 0,0-1 160 0,1 1-160 0,-4 0 128 16,1 3-544-16,-1-1-112 16,-2 3-32-16,-3 1 0 0,-2 6-1168 0,-3 3-224 15,-3 6-48-15,-2 1-16 0,-3 7 48 0,-3 2 16 0,-2 4 0 16,-2 0 0-16,-1 2 608 0,-1 1 128 0,3-4 32 0,-1 3 0 16,1-2 1328-16,1 1 272 0,1-1 48 0,1-4 16 0,2 1-32 0,1-1 0 15,2-1 0-15,-1 1 0 0,1-3-448 0,2 0 0 16,0 0 0-16,1-1 0 0,0-2 0 0</inkml:trace>
  <inkml:trace contextRef="#ctx0" brushRef="#br0" timeOffset="62436.88">24628 1829 13823 0,'-6'0'1216'0,"1"0"-960"0,3 0-256 0,1 0 0 15,1 1 688-15,0-1 80 0,1 0 32 0,0 0 0 16,3 0 528-16,1 0 96 0,3-1 32 0,-8 1 0 15,28-3-224-15,-12 0-32 0,3 0-16 0,1 3 0 16,2-2-960-16,1 2-224 0,-1 2 0 0,0 1 0 16,2 0 0-16,-2 5 0 0,3 0 0 0,-2 1-144 15,-1 2 144-15,3 2 0 0,4 1 0 0,2 5 0 16,-1 1 0-16,6 4 0 16,5 0-144-16,1 3 144 0,-2-2 0 0,4-2 0 0,6 5 0 0,2-2 0 0,1 2 0 0,2-2 0 15,1-1 0-15,3-3 0 0,3 0 0 0,3-1 0 31,1 1 0-31,1-4 0 0,1 3 320 0,1-5-32 0,1-3 0 0,0 2 0 0,4-1-32 0,2-2 0 16,-1-1 0-16,-3-1 0 0,-3 3-256 0,8-2 0 16,6 6 0-16,0-1 0 0,-2-2 0 0,-2 1 0 15,-1 1 0-15,-2 0 0 16,-5 4 0-16,-3 1 0 0,-3-5 0 0,-6 2 160 16,-2-5-384-16,-3-1-80 0,1-2-16 0,-2-4 0 15,-2 0-480-15,-1-2-96 0,0-4-32 0,-1 0-6496 0,-4-3-1280 16</inkml:trace>
  <inkml:trace contextRef="#ctx0" brushRef="#br0" timeOffset="64925.52">24162 1231 7359 0,'5'-2'656'0,"-1"-2"-528"0,0 4-128 0,-3 0 0 15,0-2 960-15,2 2 144 0,1-3 48 0,4 0 0 16,3-1 432-16,0-2 80 15,-1 2 32-15,0-2 0 16,-1 3-352-16,-3 1-80 0,-1 1-16 0,-3 1 0 16,1-3-816-16,-3 3-176 0,0 3-16 0,-2-3-16 15,1 3 80-15,-3 0 16 0,2 1 0 0,-2 4 0 16,2-2-320-16,-1 4 0 0,2 3 128 0,0 0-128 16,0 2 0-16,1 1 0 0,1 3 0 0,0-2 0 0,3 2 0 15,0-1 0-15,-1-2 0 0,1 3 0 0,1-3 560 16,-3 2 0-16,2-2 0 0,-1 3 0 0,-1-2-432 0,1 2-128 15,-1-1 0-15,-1-1 0 0,-1-3 0 0,1 0 0 16,-1 1 0-16,0 1 0 0,2-4 0 0,-2-1 0 16,0 0 0-16,0-1 0 0,0 0 0 0,-2-1 0 15,2 1 0-15,-1-4 0 0,1 0 0 0,0-2 0 16,0-2 0-16,1 0 0 0,2 0 0 0,-1-2 0 16,3 0 0-16,0 0 0 0,3-2 0 0,-1 0 0 0,4 0 0 15,-1 2 0-15,3-4 0 0,1 2 0 16,4-2 0-16,-1 2 0 0,0 0 0 0,2 0 0 0,3 2 0 15,4 2 0-15,1 2 176 0,0 0-32 0,3 2 0 0,1 0 0 16,2 0 48-16,1-2 0 16,2 0 0-16,1-2 0 0,0 1-192 0,1-3 0 15,3 0 0-15,0 0 0 0,-4-3 0 0,2 1 128 0,4 0-128 0,0-3 0 16,3 4 0-16,2-2 0 0,1 3 0 0,3-3 0 31,3 6-384-31,-2-2-64 0,1 1-16 0,-1-2 0 0,-2 1 464 0,0-1 0 0,-2 2-128 0,-1-2 128 16,2 1 0-16,-2-1 0 0,-2 0 0 0,-3 2 0 0,-3-2 0 15,1 4 0-15,1-1 0 0,-2-2 0 0,2 4 0 0,0-4 0 16,-1 4 0-16,3-1 0 16,4-2 0-16,0 2 0 0,1 2 0 0,-2-5 0 15,-2 2-624-15,-1-1-80 0,0-1 0 0,-2-1-16 16,1 3 144-16,-1-6 16 0,1 2 16 0,-1-1 0 0,0 2 416 16,-3-4 128-16,-1 2 0 0,-1-2 0 0,-1 1 0 0,-1 0 0 15,-1-1 0-15,1 2 0 0,1-5 0 0,-2 4 128 16,0 0-128-16,-1-1 144 15,1 2-704-15,-2-1-144 0,0 3-16 0,0 0-16 16,-1 2 160-16,1 1 16 0,-1 1 16 0,-1 0 0 0,1 2 192 0,-3-1 32 16,2 0 16-16,-2 1 0 0,2-1 304 0,-2-1-160 15,2-1 160-15,-2 0-128 0,-3-1 128 0,-1-2 0 0,-2 2 0 16,0-2 0-16,0 0 128 0,-1-2-128 0,0 0 128 0,-1-1-128 16,1 2 384-16,-2-1 16 0,1-1 0 15,-3 0 0-15,-1 0-144 0,0-1-16 0,-2 1-16 0,-1-1 0 16,-2-1 96-16,1 1 0 0,-3 1 16 0,1-4 0 15,-2 4 192-15,-2-2 48 0,1 1 0 0,-2-2 0 16,0 2 128-16,-1-2 48 0,0 2 0 0,-1-2 0 16,-1 4 80-16,-1-5 32 0,0 1 0 0,-1 3 0 0,-1-4-256 0,0 1-48 15,-2 2-16-15,1-2 0 0,-1 0-224 0,2 2-32 16,-3-2-16-16,-1-2 0 16,2 1-128-16,-2 0-16 0,0-2-128 0,-1 1 192 0,-1 0-192 0,2-2 0 15,-1 2 0-15,1-1 0 0,2 2 0 0,0-3 0 16,1 4 0-16,-1-4 0 15,2 1 0-15,1-1 176 0,1 0 0 0,2-2 0 0,-1 1 272 0,2 0 64 16,2-2 16-16,1-2 0 0,2 2-400 0,1-2-128 16,0 1 0-16,1-4 0 0,1 4 0 0,-2-1 0 15,1 0 0-15,-2 2 0 0,0 3-320 0,-2-2 0 16,-1 3-16-16,-1 2 0 16,-2 0-144-16,-2 4-32 0,-1 0 0 0,-1-1 0 0,-1 2 176 0,-1 2 16 0,0 0 16 0,0 0 0 15,-2 0 144-15,-2 0 32 0,0 0 0 0,-2 2 0 16,1 0 0-16,-2 0 0 0,-3 1 0 0,1 0 0 15,-2 0-64-15,-3 1-16 0,0-1 0 0,-4 1 0 16,-3 1 208-16,-3-4 0 16,-3 4 0-16,-2-4-144 0,-5 3 144 0,-1-1 0 0,0-1 0 0,-3-2 0 15,-1 4 256-15,-3-4 0 0,2 0-16 0,-2-3 0 16,1 2-240-16,-2-3 0 16,-3 2 128-16,-2-2-128 0,0-1 0 0,-1 4 0 0,-1-4 0 0,2 4 0 0,4-2-192 0,-4 1-48 15,-6 1 0-15,-4-2 0 0,0 2-80 0,0 1 0 16,-1 0-16-16,5 1 0 15,4 2 336-15,-2-2 0 0,-2 1 0 0,-1-2 128 0,-2 3-128 0,-1-3 0 16,1 0 0-16,-1 1 0 0,3 1 0 0,1-2 128 16,0 3-128-16,1-3 0 15,2 1 0-15,-2 2 0 0,3-3 0 0,0 0 0 0,2 0 0 0,3 0 0 16,2 0 0-16,4 0 0 0,5 0 0 0,-1-3 0 16,1 2 144-16,0 1-144 0,-2-3 0 0,6 0 0 15,1-2 0-15,1 0 0 0,2 0 592 0,4 1 112 0,1-2 0 16,1 2 16-16,-1-1-112 0,2 2-32 0,1-1 0 0,1 0 0 15,-1 2-448-15,1-2-128 16,-1 4 0-16,1-2 0 16,1 2 0-16,-2-3 0 0,2 2 0 0,-1 1 128 0,2 0-128 0,-2 0 0 0,0-3 0 0,0 3-128 15,1 0 128-15,-2 0-128 0,2-2 128 0,-1 2-128 16,4-1 128-16,0 1 0 16,2-4 0-16,2 4-128 0,1-3 128 0,1 1 0 15,0 1 0-15,1-2 0 0,1 0 0 0,-1 0 128 16,2-1-128-16,1 4 0 0,-1-2 0 0,0 2 0 0,-2-3 0 0,-1 3 0 0,-1 0 0 0,-1 3 0 15,-3-1 0-15,-1 2 0 0,-1-1 0 0,-3 0 0 32,0 3 0-32,-2-3-128 0,1 1 128 0,-3-1 0 0,1 0 0 0,-1 1-128 15,0-1 128-15,-1 0 0 0,1-1 0 0,0 2 0 0,1-4-320 0,1 2-48 16,1-2 0-16,1 0 0 16,2 0-272-16,-1-2-48 0,1 2-16 0,-2-3-7552 15,-1 2-1536-15</inkml:trace>
  <inkml:trace contextRef="#ctx0" brushRef="#br0" timeOffset="65447.46">22545 2641 14735 0,'-15'10'1312'0,"5"-2"-1056"0,0 3-256 0,3-1 0 16,3-4 0-16,2-3-224 0,-1 4 32 0,-3 3 16 16,-4 6 960-16,-1 5 192 0,-1 2 48 0,2 2 0 15,3-3 320-15,3-1 80 0,2 1 16 0,1 1 0 16,2-5-400-16,1 4-80 0,1 1 0 0,2 3-16 16,1 0-464-16,-1 2-96 0,1 1 0 0,1 1-16 15,-1 5-368-15,0 3 0 0,-1-1 0 0,-3 4 0 16,1 1-1216-16,-2-1-320 15,-2-5-64-15,-3-1-9104 0</inkml:trace>
  <inkml:trace contextRef="#ctx0" brushRef="#br0" timeOffset="65954.58">22915 2872 15663 0,'-17'2'688'0,"5"0"144"0,0 2-656 0,3 1-176 16,3-1 0-16,2-1 0 0,-2 1 1008 0,-5 5 160 0,-6 0 48 0,-6 8 0 15,-1 1 432-15,-2 3 80 0,2-4 32 0,3 1 0 16,4-5-1232-16,2 0-240 16,3-5-48-16,2 0-16 0,1-6-224 0,2 2 0 0,-1-4 0 0,2 0 0 0,1 0 352 0,0-4 80 15,0 2 16-15,1-2 0 0,0 0-320 0,-1 2-128 16,-2-2 0-16,1 2 128 16,0 2-1136-16,-1-3-224 0,0 6-48 0,1-3-16 15,-1 6-192-15,-2 0-48 0,0 0 0 0,2 2 0 0,1 0 1136 0,0 2 208 16,2-1 64-16,2-3 0 15,0 2 128-15,4-2 144 0,0 0-16 0,2-2-128 16,1 1 832-16,0-2 48 0,0 1 16 0,1 0 0 16,1 1-384-16,1-2-80 0,0 0-16 0,1 3 0 0,1-5-112 0,0 5-32 15,1-3 0-15,0 1 0 16,1-2 160-16,1 4 16 0,1-2 16 0,1 3 0 0,1 2-464 16,0 0 0-16,1 2 0 0,0 0 0 15,1 5-464-15,0 0-96 0,0 3-16 0,-2-3 0 16,-1 2-1088-16,-1-2-208 0,-2-6-48 0,-1 0-3984 0,0-1-800 0</inkml:trace>
  <inkml:trace contextRef="#ctx0" brushRef="#br0" timeOffset="66207.03">23015 3051 28559 0,'-2'-4'2544'0,"2"0"-2032"0,2 4-512 0,-1 0 0 0,1 0 416 0,0 0-16 0,0 0 0 0,2-2 0 16,1 0-400-16,1 1 0 0,4 1 0 0,0 3 0 16,2 0-272-16,0 2 64 0,2-1 16 0,0 2 0 46,1 0-2048-46,-2-2-416 0,1 2-80 0,1-3-7440 0</inkml:trace>
  <inkml:trace contextRef="#ctx0" brushRef="#br0" timeOffset="66792.91">23013 3277 19343 0,'-1'0'1728'0,"2"-3"-1392"16,2 3-336-16,-1-2 0 0,1 1 352 0,-1-2 0 0,3-1 0 0,3-2 0 16,4-4 640-16,4-4 128 0,4 0 32 0,1 2 0 15,1-1-640-15,2 1-112 0,2 2-16 0,-3 0-16 16,3 5-368-16,-1 1 0 0,-2 2 0 0,0 4-7760 16,-4 1-1472-16</inkml:trace>
  <inkml:trace contextRef="#ctx0" brushRef="#br0" timeOffset="67283.72">23781 2860 16575 0,'-8'0'1472'0,"0"0"-1168"16,1 3-304-16,1-2 0 0,1 4 704 0,0-4 64 0,0 5 32 0,-6 0 0 31,-4 4-976-31,-6 5-192 0,-4 2-32 0,2 4-16 0,0-2 1760 0,2-3 336 0,3 3 80 0,0 0 16 15,2-3-912 1,3 3-176-16,0 1-48 0,2 1 0 0,3-3-368 0,-1 2-80 0,4 0 0 0,1-2-16 16,3 3-176-16,1-4 0 0,4 1 0 0,1-2 0 15,3-2 0-15,2 1 160 16,1-3-160-16,3-2 160 0,2-4-320 0,1 0-64 0,3-5-16 0,1 2 0 16,3-6 416-16,0 2 80 15,1-4 0-15,1-1 16 0,1-1 32 0,-3-3 0 16,-1 1 0-16,-3-4 0 0,0 1-304 0,-4 1 0 0,-1-4 0 0,-4 3 0 0,0-2 0 0,-2 0 0 15,-2 0 0-15,-2-5 0 0,-1 3 0 0,-2-2 0 16,-2 3 0-16,-1-2 0 0,-1-2 0 0,-2-3 128 16,-4 1-128-16,1 1 0 0,-3-2 0 0,-1 0 0 15,0 1 0-15,-3 1 0 16,1 0-1488-16,-2-1-208 0</inkml:trace>
  <inkml:trace contextRef="#ctx0" brushRef="#br0" timeOffset="68061.48">22369 1065 4607 0,'-2'-7'400'0,"1"4"-400"0,-1-1 0 0,2 3 0 16,0 1 1200-16,0-2 144 15,2 2 48-15,-1 0 0 0,1-3 96 0,1 0 32 0,0 0 0 0,2 0 0 16,2-1 592-16,-3-1 128 0,4 2 32 0,-2 0 0 15,0 2-704-15,-1 1-144 16,0 0-16-16,0 0-16 0,-1 4-672 0,0 2-128 0,-2 3-16 0,0 3-16 16,1 4-32-16,-3 1 0 0,1 6 0 0,0 4 0 15,1 5-336-15,0 5-64 0,1 4 0 0,0 1-128 0,2-4-192 16,0-1-128-16,-1-5-48 0,0-1 0 31,-1-2-272-31,1 1-48 0,0-2-16 0,-1 0 0 0,1 0-928 0,-1-6-192 0</inkml:trace>
  <inkml:trace contextRef="#ctx0" brushRef="#br0" timeOffset="68536.19">22712 1266 13823 0,'-8'-5'608'0,"3"4"128"0,2 1-592 0,-1 0-144 0,1 1 0 0,2-1 0 16,-1 3 0-16,-3-1 128 0,-3 3-128 0,-3 4 128 15,-2-1 1120-15,-1 3 224 0,0 2 32 0,2-1 16 0,2 1-976 16,0-1-192-16,4-2-32 0,-1 0-16 0,3-2 176 0,0 0 32 31,1 0 16-31,0-1 0 0,2-1 48 0,-2-2 16 16,2 0 0-16,-1 1 0 0,-1 0-432 0,0-1-160 0,-2 2 0 0,0-2 144 15,-2 0-352-15,0 1-80 16,-2-2-16-16,-2 1 0 0,1 1-432 0,-2-1-96 0,1-2 0 0,-2-1-16 0,2 2 464 0,1-3 112 16,-1 1 16-16,3-1 0 15,-2 3 64-15,2-3 32 0,1 0 0 0,2 0 0 16,0 0 160-16,1 0 0 15,3 0 0-15,0 0 0 0,1 0 128 0,1 0 128 0,3 0 0 16,0 0 16-16,3 2 384 0,2-1 80 0,3 4 16 0,2-1 0 16,3 0-256-16,3 4-48 0,2-1-16 0,1 2 0 15,5 4-64-15,-2-1-16 0,-2 1 0 0,2 0 0 16,0-1-352-16,0 2 0 0,-1 1 0 0,-3-3 0 31,-2 1-480-31,-4-3-64 0,-1-1-16 0,-3 0-10224 0</inkml:trace>
  <inkml:trace contextRef="#ctx0" brushRef="#br0" timeOffset="68898.14">22874 1434 20271 0,'-8'0'896'0,"5"-2"192"0,0 2-880 0,2 0-208 0,1 0 0 0,1-1 0 15,0 1 336-15,1 0 32 0,1-3 0 0,2 1 0 16,4 0 576-16,1 0 112 0,5-2 32 0,1 0 0 16,2 2-848-16,2 0-240 0,4 0 0 0,0-3 128 0,2 4-128 15,-1 1-128-15,0 0 128 0,-3 1-11392 16</inkml:trace>
  <inkml:trace contextRef="#ctx0" brushRef="#br0" timeOffset="69522.38">22942 1513 18431 0,'-4'-2'1632'0,"2"1"-1312"0,0 2-320 0,1 1 0 15,1-2 0-15,0 0 144 16,-1 0-144-16,-2 0 0 0,0 3 1120 0,0-2 112 0,1 4 32 0,0-1 0 0,4 2-640 0,0 0-128 15,2 0-32-15,2 1 0 0,3 0-464 0,-1-1 0 32,4 0 0-32,0 0 0 15,3-3-624-15,2 1-208 0</inkml:trace>
  <inkml:trace contextRef="#ctx0" brushRef="#br0" timeOffset="70011">23506 1201 6447 0,'-2'-3'576'0,"2"2"-576"0,2 1 0 0,-1-3 0 0,0 3 0 0,0-2 0 0,1 1 0 0,0-3 0 16,2-2 1024-16,1 0 192 16,1-3 32-16,0 3 16 0,0 0 48 0,0-1 16 0,1 4 0 0,-2-1 0 15,-2 4 80-15,1 0 0 0,-2 4 16 0,1 2 0 16,-2 6-368-16,0 4-80 0,2 7-16 0,-2 5 0 15,0 9-176-15,1 1-32 0,-1 3-16 0,1 0 0 16,1-3-608-16,-1 3-128 0,1-1 0 0,-2-1 0 16,1-4-864-16,-2-5-160 0,2 1-48 15,-1-5-9792-15</inkml:trace>
  <inkml:trace contextRef="#ctx0" brushRef="#br0" timeOffset="71328.52">24944 1175 3679 0,'-2'-3'320'0,"1"3"-320"16,1 0 0-16,-1 0 0 0,1 3 656 0,0-3 64 0,0 0 16 0,-1 3 0 15,-2 0 608-15,2 0 112 0,1 5 16 0,-1 3 16 16,0 3-736-16,1 4-160 16,0 4-16-16,1 3-16 0,0 1 224 0,0 0 48 15,2 3 16-15,-2-1 0 0,0 0-528 0,-1 0-128 16,0 1 0-16,-2 0-7824 15</inkml:trace>
  <inkml:trace contextRef="#ctx0" brushRef="#br0" timeOffset="71628.53">25546 1304 26719 0,'-4'-3'1184'0,"2"1"240"0,0 4-1136 0,1-1-288 0,1 1 0 0,0 0 0 31,0 0-1296-31,-1 4-320 0,0 3-64 0,0 5-16 0,-2 4 1312 0,-1 2 384 0,2 7-144 0,-2-1 144 16,0 3-336-16,2-1 0 0,-2 0 0 0,1 3 0 16,-1-2-1136-16,1-3-208 0</inkml:trace>
  <inkml:trace contextRef="#ctx0" brushRef="#br0" timeOffset="71867.14">26013 1254 28559 0,'-3'10'2544'0,"0"-2"-2032"16,2 2-512-16,1-2 0 0,0-2 160 0,-1 2-160 0,-1 9 160 0,0 7-160 15,-2 8 352-15,2 5-32 0,-1 2 0 0,3-1 0 16,0-6-16-16,2-1-16 0,0-2 0 0,2-5 0 31,1-1-2160-31,0-4-432 0</inkml:trace>
  <inkml:trace contextRef="#ctx0" brushRef="#br0" timeOffset="72105.32">26514 1428 24879 0,'-4'15'1088'0,"1"-1"256"0,-1 2-1088 0,2-4-256 16,0-3 0-16,1-4 0 15,1 0-1200-15,-1 4-288 0,-3 10-64 0,0 4-16 16,-1 6 864-16,1 2 160 0,-1-3 32 0,2-3 16 0</inkml:trace>
  <inkml:trace contextRef="#ctx0" brushRef="#br0" timeOffset="72357.94">27155 1304 25791 0,'2'13'1152'0,"-1"-3"224"16,1 2-1104-16,-1 0-272 0,0-2 0 0,0-3 0 15,2 2 0-15,-1 7 160 0,3 10-160 0,3 8 128 0,0 2 480 0,1 1 96 16,-2-5 0-16,0 0 16 0,0-1-192 0,-1-6-32 15,0-2-16-15,2-2 0 16,-2-2-1472-16,3-6-288 0</inkml:trace>
  <inkml:trace contextRef="#ctx0" brushRef="#br0" timeOffset="73302.78">25065 175 22111 0,'0'-6'1968'0,"0"4"-1584"0,0 2-384 0,-1 0 0 0,-1 2 192 0,0-2-64 0,1 4 0 0,-3-2 0 16,-1 5 1008-16,-2 3 192 0,-2 6 32 0,-5 8 16 16,-3 5 32-16,-1 7 0 15,-4 1 0-15,1 4 0 0,-1 3-928 0,-3 1-176 16,2-1-48-16,-2 3 0 0,1-2-256 0,-2-1 0 16,0 1 0-16,1-2 0 15,0-5-800-15,3 1-224 0,0-7-32 0,-1-1-12768 16</inkml:trace>
  <inkml:trace contextRef="#ctx0" brushRef="#br0" timeOffset="73597.37">25184 114 28559 0,'-9'18'2544'0,"3"-2"-2032"0,2 5-512 0,3-5 0 16,1-3-816-16,1-3-256 0,2 6-48 0,0 8-16 0,3 17 1728 0,4 14 352 0,5 5 64 0,4 3 16 16,3-3-192-16,3-3-48 0,1 1 0 0,1-1 0 15,0 2-784-15,-1-2-192 16,0-9-32-16,-4-2 0 15,1-2-1776-15,-1-5-368 0,-1-5-64 0,2-2-8528 0</inkml:trace>
  <inkml:trace contextRef="#ctx0" brushRef="#br0" timeOffset="73930.25">24709 622 8287 0,'10'4'736'0,"-2"0"-592"0,3 4-144 0,-2 1 0 16,0-3 3808-16,-2-3 736 0,3 4 128 0,7 3 48 16,11 6-4592-16,7 5-928 0,10 5-176 15,1-4-9232-15</inkml:trace>
  <inkml:trace contextRef="#ctx0" brushRef="#br0" timeOffset="74341.44">26245 319 29487 0,'-15'16'2624'0,"2"-1"-2112"16,5-5-512-16,2-2 0 0,1-1 144 0,-5 6-144 16,-8 9 0-16,-9 15 144 0,-9 12 496 0,-7 10 80 15,-1 8 32-15,-1 0 0 0,3-2-608 0,4-2-144 16,2-6 0-16,0-6 0 15,3-3-1504-15,-2-5-336 0,0 2-64 0,1-7-10560 16</inkml:trace>
  <inkml:trace contextRef="#ctx0" brushRef="#br0" timeOffset="74642.6">26390 266 32255 0,'-3'11'2864'0,"0"-1"-2288"0,3 2-576 0,0-2 0 0,0-1 256 0,2 1-64 16,-2 12-16-16,1 12 0 0,1 11 64 0,3 8 16 15,4 5 0-15,2 2 0 16,5 0 224-16,3 0 48 0,3-2 16 0,0-5 0 31,2-6-768-31,0-3-160 0,2-3-16 0,2-3-16 16,-1-3-1568-16,2 0-304 0,2-4-64 0,1-3-10512 0</inkml:trace>
  <inkml:trace contextRef="#ctx0" brushRef="#br0" timeOffset="75356.61">27245 429 32255 0,'-38'2'1424'0,"9"3"304"0,3 4-1392 0,6 0-336 0,7-2 0 0,2 2 0 15,-3 3 128-15,-9 4-128 0,-16 14 128 0,-18 14-128 0,-12 12 768 16,-6 5 96-16,3 2 16 0,3-4 0 0,3-2-560 15,3 0-96-15,1-3-32 0,0-3 0 16,1 2-1792-16,-1-2-352 0,0-4-80 16,3-3-7504-16,3-3-1488 0</inkml:trace>
  <inkml:trace contextRef="#ctx0" brushRef="#br0" timeOffset="75674.1">27320 323 34095 0,'-2'0'3024'0,"1"5"-2416"0,1-2-480 0,0 3-128 16,0 1 0-16,0-1 0 0,0 6 0 0,0 8 0 0,-2 8 0 0,4 5 0 16,0 6 0-16,3-1 128 0,2 4 208 0,6 3 48 15,3 2 16-15,4 2 0 0,3 2-400 0,3-3 0 32,1 2 0-32,1-6 0 0,0 1-688 0,2-4-16 15,-2 1 0-15,3 1-14336 0</inkml:trace>
  <inkml:trace contextRef="#ctx0" brushRef="#br0" timeOffset="76248.16">24256 1140 14735 0,'1'-6'1312'0,"1"0"-1056"0,1 2-256 0,1 1 0 0,0 1 1616 16,-2 1 272-16,3-4 48 0,3-1 16 0,4-4-784 0,5-4-144 15,7-8-48-15,5-3 0 0,2-3 112 0,2-3 32 16,0 1 0-16,2-7 0 16,0 1-1392-16,-1-3-288 0,-1-1-48 0,-2-1-11808 15</inkml:trace>
  <inkml:trace contextRef="#ctx0" brushRef="#br0" timeOffset="76614.89">24652 315 19343 0,'0'0'848'0,"1"0"192"0,2 4-832 0,0 2-208 0,1-2 0 0,1 1 0 0,2-2 320 0,6 6 32 16,7 5 0-16,8 1 0 0,9 4 1504 0,6-3 288 15,7 0 64-15,3-1 16 0,5-2-1200 0,6-3-224 32,9-1-48-32,4 0-16 0,3-4-368 0,3 0-80 0,3-1-16 0,3 4 0 15,7 2-272-15,3 3 0 0,0-1 0 0,-4 2 0 0,-1 4 0 0,5 4 0 16,4 4 0-16,1 3 0 0,-2 4 0 0,0 6 0 16,0-1 0-16,-4 3 0 0,-3 3 0 0,-8-5 0 15,-7-5 0-15,-5 3 0 0,0-1 176 0,-7-3-176 16,-5 0 160-16,-6-5-160 0,-4-4 0 0,0 0 0 15,0 4 0-15,-2-5 0 0,0-1 0 0,-6-1 0 0,-3-2 0 16,-2-3 0 0,-2-2-1232-1,-2-5-240-15</inkml:trace>
  <inkml:trace contextRef="#ctx0" brushRef="#br0" timeOffset="89346.45">11719 983 32255 0,'-8'5'2864'16,"5"-1"-2288"-16,0 5-576 0,4-2 0 0,3-1 176 0,0-4-176 0,1 6 160 0,2 2-160 31,6 6-192-31,3 7-144 0,5 6-32 0,1 0 0 16,1 3 368-16,1 6 0 0,-1 2 0 0,-2 2 0 15,-1 3 0-15,-2 1 0 0,-5 4 0 0,-3 1 0 0,0 1-272 0,-5 7 64 0,-5 11 16 16,-4 5 0 0,-3-1-512-16,-4 0-112 0,-3-1-16 15,0-6 0-15,3-10-544 0,0-6-112 0,2-4-32 0,2-6 0 0,1-7 928 0,1-5 176 16,4-3 32-16,1-8-5904 0,1-5-1200 0</inkml:trace>
  <inkml:trace contextRef="#ctx0" brushRef="#br0" timeOffset="89923.07">11657 767 43311 0,'-3'1'3840'0,"2"1"-3072"0,2 2-608 0,2-2-160 31,-1 2-1552-31,1-4-352 0,-1 4-64 0,2 1-16 0,1 2 1488 0,1 2 304 0,0-5 48 0,1 2 16 16,-2-4 432-16,-1-1 80 0,1 2 32 0,-1-3 0 16,1-3-416-16,0 2 0 0,0-1 0 0,1-2 0 15,2 2 0-15,0-2 0 0,3 1 0 0,4 0 0 16,4 3-128-16,3 0 128 0,5 3 0 0,7 1 0 16,3 5 256-16,6 1 112 0,3 4 16 0,4 3 16 15,2-1 64-15,2 2 16 0,-4-2 0 0,1-2 0 0,1 3-272 16,2 3-48-16,2 2-16 0,-2 3 0 0,-2-2-144 0,-1 5 0 15,0 4 0-15,-4 2 0 0,-2 1 0 0,-4 6 0 16,-4 6 0-16,-5 1 0 0,-3 0 0 0,-8-3 0 16,-4-2 0-16,-2 2 0 0,-3 5 0 0,-2 6-192 15,-2 1 0-15,-6 1 16 0,-2 3 32 0,-2-2 0 16,-2-2 0-16,-2-6 0 0,-2-5 144 0,1-1 0 16,-3 2 0-16,0-5 0 0,-1 1-128 0,-1-4 0 15,-1-5 0-15,0 1 0 0,-1-3 128 0,-2-6 144 16,0-1-16-16,-1-3-128 0,-3-3 256 0,-1-7-48 0,-5 0-16 15,-6-2 0-15,-2-4 192 0,0-2 48 0,-3-4 0 0,-7-1 0 16,-5-4-288-16,-3 1-144 16,-2-2 160-16,-6-3-160 0,-4 2 0 0,-5-2 0 0,1-1 0 0,1-2 0 15,4 0-352-15,5 1-16 0,3-2 0 0,6 7 0 32,6 0-512-32,4 2-96 0,7 4-32 0,4 0 0 15,4 0-352-15,6 1-80 0,4 2-16 0,3 1-8592 0,3-4-1712 0</inkml:trace>
  <inkml:trace contextRef="#ctx0" brushRef="#br0" timeOffset="90294.83">12880 1675 35935 0,'1'3'1600'0,"0"-1"320"0,1 2-1536 0,0-1-384 0,-1 0 0 0,1-2 0 15,-1 2-560-15,0 1-176 0,3 2-32 0,1 5-16 0,0 0 1104 0,2 6 208 0,2 3 48 0,1 0 16 16,1 3-224-16,4 3-48 0,1-1-16 0,1 4 0 15,4-1 112-15,0-2 32 0,1 5 0 0,2-3 0 16,0 1 96-16,1-3 32 0,2-1 0 0,-1-3 0 16,0 0-576-16,0-2 0 15,0-2 0-15,-1 1 0 0,-3-3-224 0,1 0-48 0,-2 0-16 0,-3 0 0 16,-1 0-1856-16,-3-1-368 16,-2 4-80-16,-2-6-12080 0</inkml:trace>
  <inkml:trace contextRef="#ctx0" brushRef="#br0" timeOffset="90755.68">13677 1583 11967 0,'-1'0'1072'0,"0"1"-864"0,1 1-208 0,0 1 0 0,0-2 736 0,0 2 96 16,-1 0 32-16,0 3 0 0,-1 7 16 0,0-5 0 16,-2 5 0-16,0-2 0 0,-1 1 1136 0,1 1 224 31,-1-1 64-31,-3 2 0 0,1 3-1088 0,-3 0-192 16,0 8-64-16,-1 1 0 0,-2 5-320 0,2 6-64 15,-1 1 0-15,0 7-16 0,2-4-304 0,-4 7-64 0,-1 14-16 16,-3 11 0-16,-5 10-176 0,0-2 0 0,1-10 0 15,-2-2 0-15,-2 0 0 0,-3 0 0 0,-1 1 144 16,-3-4-144-16,0 1 0 0,-1-4 0 0,-1-6 0 0,0-6 0 31,5-4-256-31,2-9-128 0,7-6-32 0,5-7-9056 0,6-3-1824 0</inkml:trace>
  <inkml:trace contextRef="#ctx0" brushRef="#br0" timeOffset="91278.54">14018 1653 35935 0,'-5'19'1600'0,"1"-1"320"0,0 5-1536 0,2-7-384 0,0-2 0 16,2-2 0 0,2 2-560-16,-4 11-176 0,2 13-32 0,-1 9-16 0,0 5 912 0,0 2 192 0,1-1 48 0,0-3 0 15,1-5-112-15,1-7-32 0,1-6 0 0,-1-4 0 16,2-10-224-16,-1-2 0 0,-1-3 0 0,1-6-160 16,0-3 160-16,0-2 0 0,0-4 0 0,1-2 128 15,1-3 80-15,-1-6 32 0,2 1 0 0,0-7 0 16,-1 0 64-16,0-6 16 0,-1 3 0 0,-1-7 0 15,0-5-320-15,-1-4-224 0,1 3 32 0,-2-6 16 16,3-4 32-16,-2 1 0 0,3-3 0 0,0 2 0 0,3 1 144 0,-2 9-160 16,2 7 160-16,1 5-160 0,0 7 160 0,2 4 192 15,0 3-32-15,1 2-16 0,3 4 112 0,0 1 0 16,-1 2 16-16,-1 0 0 16,3 0 112-16,3 2 32 0,-1-2 0 0,3 3 0 0,3-3-416 15,1 4 128-15,2-1-128 0,0 3 0 0,0 1 240 0,1 5-48 16,-1 2 0-16,-1 7 0 0,-2 1-192 0,0 8 0 15,-3 7-192-15,-4 0 192 0,-1 1 0 0,-3-2-128 16,-5 1 128-16,-3-2 0 0,-2-1 0 0,-3-2 0 16,-1-3 0-16,-4-3 0 0,0 1-128 0,-3-3-32 15,2-3 0-15,-1-3 0 16,0-2-1344-16,2-3-272 16</inkml:trace>
  <inkml:trace contextRef="#ctx0" brushRef="#br0" timeOffset="91878.84">15053 1666 43311 0,'-2'-10'1920'0,"2"3"384"0,0 1-1840 0,0 3-464 0,3 3 0 0,-2 0 0 15,0-3-1904-15,0 2-464 0,2 1-112 0,-2-3-16 0,2 1 2624 0,-5 4 512 16,-1 2 96-16,-3 5 32 15,6-9-512-15,-23 22-80 0,7-6-32 0,-5 3 0 32,-1 0-528-32,-4 4-128 0,-1 1 0 0,-2 1-16 0,1 1 528 0,2-1 224 0,2 1-16 0,2-4 0 0,2 0 304 0,2 1 64 15,3-1 16-15,3-1 0 0,2-3-384 0,2 2-80 32,2-1 0-32,4-3-128 0,0 0 160 0,2-1-160 0,2 1 128 0,1-5-128 0,1 0 0 0,1-1 128 15,0-4-128-15,0 0 0 0,1-4-128 0,0 0-128 0,0-2 0 16,1 3-16-16,-2-3 96 0,0 0 32 0,-1 3 0 0,3 0 0 15,-1-2 384-15,0 4 80 0,0-1 0 0,3 2 16 16,0-3 160-16,-1 1 16 0,1 1 16 0,1-4 0 16,-2 2-352-16,2-3-176 0,0 0 160 0,-1-4-160 15,1 2 0-15,0-5 0 0,1 0 0 0,0 1 0 16,-2-3 0-16,0-1 0 0,0-2 0 0,1 0 0 16,-1-2 0-16,-1-1 0 15,-2 2 0-15,1-2 0 0,-1-4 0 0,0-3 0 0,0-2 0 0,-1 0 0 0,0-5 0 16,-1-3 0-16,-2 1 128 0,1-1-128 0,-1-3 176 15,1 4-16-15,-2 1 0 0,0 4 0 0,0 1-160 0,1 8 0 32,-1 2 144-32,-1 5-144 0,0 4 0 0,0 3 0 0,0 2 0 15,-1 2 128-15,-1 4-128 0,0-1 0 0,-1 3 0 0,2 4 0 0,-1 5 0 0,2 1 0 16,0 2 0-16,3 6 0 0,2 6 0 0,4-1 0 16,2 3 0-16,2-3 0 0,0-2 0 0,4 6 0 15,2-2 0-15,2 0 0 0,1-1 0 0,-1 1 0 16,2-1 0-16,-2-3 0 0,0-2 0 0,0-1 0 15,-2 1 0-15,0-6 0 16,-2 1-320-16,-2-3 0 0,-1-4 16 0,-1-2-11952 16,-2-6-2400-16</inkml:trace>
  <inkml:trace contextRef="#ctx0" brushRef="#br0" timeOffset="92480.41">15557 1829 33167 0,'-5'6'2944'0,"-1"1"-2352"0,0 2-464 0,1-3-128 0,4 2 1648 0,1-2 304 16,0 0 64-16,-3 6 16 16,1 11-3616-16,-3 3-720 0,0 7-128 15,-1 3-48-15,-1 1 2864 0,1 1 576 0,0 3 128 0,0-3 0 0,-2-3-1088 0,2-4-128 16,-1-4-80-16,-1-3-16 15,2-8-192-15,0-6-32 0,1-3-16 0,3-4 0 0,-1-6 464 0,3-2 0 16,0-4 0-16,1-5 0 16,3 0-624-16,0-5-128 0,1-5-16 0,0-4-16 15,2-2-304-15,0-5-64 0,1-3-16 0,-1-6 0 0,1-3 1168 0,-1-5 224 16,1-1 48-16,0 0 16 0,1 5-288 0,2 7-176 0,0 9 32 16,2 10 0-16,-1 9-144 0,0 10-32 0,1 6 0 0,-1 10 0 15,0 4 848-15,1 8 176 0,-1 7 16 0,0 1 16 16,1 2 1104-16,-1-5 208 0,-1-2 64 0,2-1 0 15,0-3-976-15,2-2-192 0,2-1-48 0,0-5 0 16,-1-1-704-16,0-4-192 0,1 0 0 0,-3-5 0 16,-1-2 0-16,-2 0-224 0,0-7 48 0,-2 2 16 15,-1-5 32-15,-1 0 0 0,0-4 0 0,1-5 0 16,-2-1 128-16,0-4 0 0,2-2 0 0,-4-3 0 16,3-1 0-16,-1-5 0 0,-1-1 0 0,0-5 0 0,1 1 0 15,0 1 0-15,2 1 0 0,0 3 0 16,2 5 160-16,2 7 16 0,1 5 0 0,-1 6 0 15,1 8 0-15,-2 4 0 0,1 8 0 0,-2 2 0 0,1 7 224 0,-2 1 48 16,-1 0 16-16,1 1 0 0,-2-2-144 0,1-2-48 16,-2-3 0-16,3-3 0 0,-2-1-144 0,4-2-128 15,2-1 192-15,0-3-192 0,2 1 160 0,1 2-160 16,1-2 128-16,2 2-128 0,1 1 128 0,1 4-128 16,1 3 128-16,0 3-128 0,-1-2 0 0,0 7 0 15,2 3 0-15,-4 2 0 0,-1-3 0 0,-2-1 0 16,-3-1 128-16,-1-3-128 0,-3-2 0 0,0-5-144 15,-2-5 144-15,-2-4-208 16,0-6-944-16,-2 0-176 0,-1-6-32 0,1-7-16 0</inkml:trace>
  <inkml:trace contextRef="#ctx0" brushRef="#br0" timeOffset="92670.45">16865 1950 43311 0,'0'18'1920'0,"0"-4"384"0,0 5-1840 0,2-5-464 0,0-1 0 0,2-6 0 0,-1 2-768 0,1 7-256 0,4 9-64 0,-1 8 0 0,2 4 576 0,-3-2 96 16,0-4 32-16,-4-5 0 16,1-6-304-16,-2-4-48 0,-1-2-16 0,-1-7-15392 0</inkml:trace>
  <inkml:trace contextRef="#ctx0" brushRef="#br0" timeOffset="92847.16">16855 1351 41471 0,'-3'-5'3680'0,"-1"4"-2944"0,2 5-592 0,0-2-144 15,2 2 128-15,0-3-128 0,-1 2 192 0,-1-1-64 16,-1 5-304-16,1-4-64 0,0 1-16 0,2 1 0 15,4-1-384 1,0 2-96-16</inkml:trace>
  <inkml:trace contextRef="#ctx0" brushRef="#br0" timeOffset="93365.68">17238 1861 36863 0,'2'4'1632'0,"0"-4"336"0,1 2-1584 0,-1 2-384 0,2-2 0 0,-1-2 0 16,-1 0-512-16,3 4-176 0,2-2-32 0,2 2-16 0,1 2 864 0,-1 1 160 0,-2-1 32 0,-2 0 16 31,-1 4 32-31,-2 0 0 0,-1 2 0 0,-1 4 0 32,0-1-1040-32,-1 5-208 0,-1 4-32 0,-1-1-16 0,1-1 544 0,-2 1 128 0,2 5 0 0,-1-4 16 0,1 2 240 15,0-1 0-15,2-5 0 0,0 0 0 0,2-3 0 0,-1-3 0 16,0-2 0-16,0-3 0 0,1-2 128 0,-2-4-128 15,0-2 144-15,0-2-144 0,-3-2 720 16,1-3 48-16,-1-2 16 0,-2 0 0 0,2-1-240 0,-4-2-48 16,1-1-16-16,-1-4 0 0,-1 1-128 0,1-1-32 15,-1-3 0-15,1 3 0 0,1 0-144 0,0 4-48 16,1-2 0-16,1 3 0 0,2 3-128 0,-1 5 0 16,2 0 0-16,0 1 0 0,-1 1-144 0,2 1-16 15,2 0 0-15,-2 0 0 0,1 1-96 0,0-1 0 16,2 2-16-16,-1-2 0 0,-2 0 272 0,0 0-192 0,0 0 192 15,0 0-160-15,0 0 160 0,0 0 0 16,0 0 0-16,0 0 0 0,0 0 0 0,0 0 0 0,21 3 0 16,-21-3 0-16,1 0-384 0,1 0 0 0,-1 1 0 0,-1 1-15744 15</inkml:trace>
  <inkml:trace contextRef="#ctx0" brushRef="#br0" timeOffset="93945.01">17803 1737 31327 0,'-4'0'1392'0,"0"-2"272"0,2 2-1328 0,-1-3-336 0,3 3 0 0,0 0 0 16,0-1-3008-16,-1 1-656 0,0-5-144 0,-2 0-32 0,0-1 3104 0,-1 0 736 16,-1-3 0-16,-1 2 0 15,1 1-448-15,-1-1-32 0,-1 1 0 0,-1 0 0 0,0 2 96 0,-2-2 32 0,-1 1 0 0,0 1 0 16,-1 1 2240-16,-1-2 448 0,2 4 96 0,0-3 0 15,1 1-320-15,3 0-64 0,0 0 0 0,-1 1-16 16,2 0-432-16,0 0-96 0,1-2-16 0,0-1 0 16,0 4-656-16,0-3-128 0,1 2-16 0,-1-1-16 15,2 2-224-15,-1-1-64 0,0 2 0 0,-1 0 0 0,2 0-384 0,-4 2 0 16,1 2 128-16,-3-2-128 0,-2 6 0 0,-1-2 0 16,-4 3 0-16,-1 1 0 0,-2 2 0 0,-2 0 0 15,0-1 0-15,-1 5 0 0,-2 2 0 0,2 2 0 16,2-2 0-16,2 2 0 0,3 1 0 0,2 1 0 15,5 2 224-15,0-1-64 0,3-3 96 0,2 5 32 16,1 1 0-16,0-2 0 16,0 0-160-16,0 3-128 0,0-1 192 0,-1 5-192 0,1 1 176 0,-1 3-176 0,1-1 160 15,-1 2-160-15,1 1 192 0,1-4-48 16,2-3-16-16,4-1 0 0,2-7 16 0,4 0 0 0,6-6 0 16,1-1 0-16,4-2-144 0,3-6 192 15,1-3-192-15,7-4 192 0,7-1-480 0,6-6-96 0</inkml:trace>
  <inkml:trace contextRef="#ctx0" brushRef="#br0" timeOffset="95993.13">12608 3073 41471 0,'-4'2'3680'0,"0"1"-2944"16,1 3-592-16,2-2-144 0,1 2 320 0,1-2 48 15,1 2 0-15,1 2 0 0,-1 6-368 0,3 8-192 16,3 7 32-16,1 8 0 0,1 4 160 0,1 4 0 15,2 5 0-15,-3 2-128 0,-2 5 0 0,-1 2 0 0,-1 0 0 0,-3 4 0 32,1 0-1216-32,-4-2-224 0,0-7-48 0,0-7-9744 15,0-8-1952-15</inkml:trace>
  <inkml:trace contextRef="#ctx0" brushRef="#br0" timeOffset="96451.5">12393 2913 26719 0,'-9'-12'2368'0,"3"2"-1888"0,2 4-480 0,4 0 0 0,1 3 2944 0,2-1 480 15,2 2 96-15,1-4 32 16,4-2-3552-16,4-6-848 0,4 0-112 0,3-2 0 0,1 3 1264 0,2 1 256 15,-2 6 48-15,3-3 16 0,0 6-432 0,-1-1-192 16,5-2 160-16,-1 2-160 0,3-2 0 0,1 1 0 16,2 1 0-16,-1-2 0 0,-1 2 0 0,4-2 0 15,1 4 0-15,1 0 0 0,2 2-192 0,-2 0-16 16,1 4-16-16,-2 2 0 0,0 4-96 0,-1 2 0 0,-2 5-16 0,0-1 0 16,-2 5 336-16,-5-2 0 0,-2 4 0 0,-4-2 0 15,-4-1 0-15,-3 4 0 16,-2 0 0-16,-3 3 0 0,-2 3 0 0,-3-2 160 0,-3-1-160 0,-2 3 160 15,-2 1-160-15,-3 0 0 16,-1-3 0-16,-4 2 0 0,0-2 0 0,-4 1 0 16,-3-1-160-16,1-1 160 0,-1-4-256 0,-1-4 32 0,2-4 16 0,-3-4 0 15,1-2 208-15,0-3 0 0,1 0-160 0,-3-3 160 16,0-2 0-16,-1-1 0 0,-2-2 0 0,-3-2 0 0,0 0 160 16,-3-4-160-16,-2 0 192 0,-1-2-192 31,-1-2-672-31,1-3-240 0,-2-1-48 0,3-4-16 0,5 2-752 0,-1-5-128 0,-2 1-48 15,0 0-10688-15</inkml:trace>
  <inkml:trace contextRef="#ctx0" brushRef="#br0" timeOffset="96894.53">13932 3546 41471 0,'-1'7'1840'0,"-1"-5"368"0,-1 2-1760 0,1-1-448 0,-1 2 0 0,1-1 0 0,0 0-1104 0,-1 0-304 0,-4 4-64 0,-1 2-16 31,-3 2 688-31,-2 3 144 0,1-1 16 0,0-2 16 0,0 1 624 0,3-3 0 15,0-2 0-15,2-3 0 0,0 0-1728 0,2-4-384 0,0 2-80 16,0-3-16-16,1 2 1824 0,-1-4 384 0,0-2 0 0,0 2 0 16,0-5 1392-16,-1 4 208 15,-1-3 32-15,2-1 16 0,-1 1-32 0,0-1 0 16,0-4 0-16,0 1 0 0,0-4-784 0,-1-1-176 0,1-5-16 0,1-2-16 0,2-3-176 0,0-3-48 16,3 0 0-16,1-3 0 15,3 1-144-15,1 2-16 0,4-1-16 0,-1 4 0 0,3 3-96 0,-1 1-128 16,1 4 176-16,1 1-176 15,0 3 0-15,0 1 0 0,2 2 0 0,-1 1 0 32,4 0-400-32,-1 2-48 0,1-1 0 0,4 0 0 15,1 2-544-15,2 0-112 0,0 0-32 0,2 0 0 0,2-1-1040 16,0 4-192-16,2 3-64 0,-1 0-11584 0</inkml:trace>
  <inkml:trace contextRef="#ctx0" brushRef="#br0" timeOffset="97324.2">14436 3362 27647 0,'0'1'1216'0,"-2"2"256"0,2-3-1168 0,0 2-304 0,0-2 0 0,0 2 0 0,-1 0 0 0,1 1 0 16,-1 1 0-16,0 3 0 0,-2 1 224 0,-2 1 144 16,1 2 16-16,-2 0 16 0,0 3-528 0,-3-2-128 15,0 1 0-15,-3 3-16 16,0-4-832-16,-2 2-176 0,-2 0-16 0,1 0-16 0,1 1 1088 0,1-3 224 15,0 2 0-15,2 1 0 0,1 1 976 0,1-3 128 16,3 2 32-16,2-2 0 0,3 0 208 0,1 0 32 0,2-1 16 16,2 0 0-16,1 2-848 0,4-2-160 0,1 1-48 15,3-4 0-15,3 1-96 0,2 2-32 0,3 1 0 0,2-4 0 16,2 2 16-16,1-2 0 0,2-1 0 0,1-4 0 16,0-2-224-16,1-2 176 0,1-1-176 0,-3-3 160 15,0-2-32-15,-4-1 0 0,1-3 0 0,-4-1 0 16,-1 1-128-16,-3-4 0 0,-1 2 0 0,-2-3 0 15,-3 2 0-15,-1-4 0 0,-2 3 0 0,-1-5 0 16,-1-1 0-16,-2-1 0 0,-2-1 0 0,-2-2 0 0,-1-3 208 16,-2 1 64-16,0 0 16 0,-2-2 0 0,-3 3 256 15,0-1 48-15,-1 3 16 0,-1 3 0 16,0 0-336-16,-1 5-64 0,0 3-16 0,1 2 0 16,-1 0-192-16,-1 4 0 0,0 0 128 0,1 2-128 0,-1-1 0 0,1 4-192 15,-2 1 48-15,2 0 0 16,0 1-1088-16,1 2-224 0,2-1-32 0,-1-1-9296 15,4 2-1856-15</inkml:trace>
  <inkml:trace contextRef="#ctx0" brushRef="#br0" timeOffset="98288.74">15557 3417 25791 0,'-7'0'1152'0,"2"-3"224"0,0 2-1104 0,1 1-272 0,2-3 0 0,0 3 0 0,0-2 128 0,-2-2-128 15,-2 0 144-15,-3-4-144 0,-2-2 432 0,-4-2-16 0,2 2 0 0,-2-3 0 31,0 3-1664-31,-1 4-336 0,-1 3-64 0,-1 3-16 16,-1 1-16-16,-1 4-16 0,-1 5 0 0,-1 2 0 0,0 0 1696 0,0 6 400 0,2 0 48 0,2 3 16 16,1-1 1536-16,2-4 304 0,2 0 64 0,2 0 16 15,1 2-1184-15,2-5-240 16,2-1-64-16,-1 1 0 0,2-1-416 0,0 2-96 16,0-2 0-16,3 2-16 0,0 3-368 0,-1-1 0 15,2 4 0-15,1 1 0 0,0 5 0 0,1 0-160 0,2 1 160 0,0 2-208 16,3-3 208-16,3-4 0 0,1-1 0 0,1-5-144 15,0 0-16-15,3-6 0 0,1 2 0 0,-2-6 0 16,2-2 160-16,-1-4 0 16,-1-2 0-16,0-2 0 0,-1 0 512 0,0-4 128 0,1 0 16 0,0-4 16 15,2-1 288-15,0-3 64 16,1 0 16-16,0-2 0 0,-1-3-320 0,0 1-64 16,0-2-16-16,0-3 0 0,-2 1-464 0,1 0-176 0,-2-2 0 15,-1 1 144-15,0 0-144 0,-2 3 0 0,0 3 0 0,-2 3 0 0,-1 4-192 0,1 2-32 31,-4 4 0-31,1 0 0 0,-2 2 224 0,0 0-176 16,-1 2 176-16,-2-2-160 0,-1 2 368 0,1 2 80 0,-1-4 16 16,-2 2 0-16,2-1-48 0,-3 2 0 0,1-3 0 15,-1 2 0-15,1-1-32 0,2-1-16 0,-1 2 0 0,1-2 0 16,1 1-208-16,-1-2 128 0,4 0-128 0,-2 0 0 16,2 3 144-16,-1 0-144 0,2 0 128 0,-2 4-128 15,1-2 0-15,0 6 0 0,0-2 128 0,-1 5-128 16,1 0 0-16,-2 4 0 0,0-3 144 0,0 5-144 15,0 1 0-15,0 1 0 0,0 6 0 0,-2 1-128 16,2 3 128-16,2 2 0 0,0-1 0 0,3 0 0 16,2 1 0-16,2-1 0 0,3 1 0 0,2-3-128 15,1-2 128-15,1 0 0 0,3 1 0 0,-3-6 0 0,-2-1-144 16,0-1 0-16,-2 0 0 0,-2 1 0 0,-1-2 144 0,-3 1 0 16,-1-1 0-16,-2 0-128 0,-2 0 128 0,-4-1 0 15,1 1 0-15,-3 0 0 0,-3 0 192 0,0-2 80 16,-1 1 16-16,-2-3 0 0,0 1 0 0,-1-4 0 15,-2 1 0-15,0-1 0 0,0-3-160 0,-3 0-128 16,0 2 144-16,-1-4-144 0,-2 2 0 0,-2 2 0 16,-3-1 0-16,-4 5 0 0,0-1-384 0,-6 1 16 15,-2 3 16-15,-1-1 0 16,1 1-608-16,1-3-112 0,0-2-16 0,4 0-16 16,4-4 112-16,7-4 32 0,7-4 0 0,4-7-14064 0</inkml:trace>
  <inkml:trace contextRef="#ctx0" brushRef="#br0" timeOffset="98796.77">15781 3827 27647 0,'-1'4'2448'0,"1"-4"-1952"0,0 0-496 0,0 0 0 15,0 0 320-15,0 0-48 0,0 0 0 0,1-3 0 16,-1 2 160-16,0-4 16 0,0 1 16 0,0 4 0 16,0 0 768-16,7-23 160 0,-3 14 16 0,2-3 16 31,-1 0-1552-31,1-1-320 0,2 0-64 0,-2 0-16 0,-1-3 528 0,1 0 0 0,-1-2 0 0,-1-1 144 16,-2-1 272-16,-1-1 48 0,2-1 16 0,-3-4 0 15,0-3 256-15,0-1 48 0,-1 0 16 0,1 1 0 16,0-1-144-16,1 1-16 0,1 1-16 0,2 2 0 0,1 1-480 0,1 4-144 15,0 4 0-15,1 1 0 0,-2 3 0 0,1 3 0 16,0 2 0-16,0-1-144 0,0 3-96 0,0 1-16 16,2 2 0-16,-1 0 0 31,3 3-704-31,3-3-160 0,3 3-32 0,3 0 0 0,4 3-240 0,4 0-48 0,3 0-16 0,3 2-12832 0</inkml:trace>
  <inkml:trace contextRef="#ctx0" brushRef="#br0" timeOffset="99334.59">16890 3232 15663 0,'-9'-5'688'0,"1"2"144"0,-1 0-656 0,2 2-176 0,2 1 0 0,0 0 0 15,-1 0 0-15,-6 0 0 0,-6-3-160 0,-8 1 160 0,-4 1 0 0,-3 2 0 16,-1 1 0-16,4 1 0 16,0 4 0-16,3 2 0 15,-1 1-128-15,3 2 128 0,-1 4 528 0,1-1 160 0,1 2 16 0,2 0 16 0,2 0 864 0,1 0 160 32,1 2 48-32,2-1 0 0,0 5-208 0,1-4-48 0,2 5 0 0,-2 2 0 0,1 0-560 0,1 1-112 31,-1-1-32-31,2 0 0 0,0 1-464 0,1-1-112 0,4 0 0 0,2-1-16 0,4-5-240 0,4-3 0 15,6-4-144-15,5 0 144 16,3-4-224-16,5-2 48 0,4-5 16 0,3-2 0 16,-1-2 160-16,2-2 144 0,1-2-16 0,0-4-128 15,-2 1 128-15,0-4-128 0,0-2 0 16,1-4 0-16,1 2-224 0,-4-4-96 0,0 1-32 0,-2-1 0 31,0-2-656-31,-3-2-128 0,-2 0-16 0,-3-1-16 0,-1-2 720 0,-2 0 160 0,-3-1 32 0,-2 1 0 16,-4-1 256-16,-2 4 128 0,0 0-128 0,-3 3 192 15,0 6 448-15,0 4 96 0,-1 6 16 0,-1 5 0 16,1 1-112-16,0 6-32 0,1 4 0 0,2 3 0 16,2 3 128-16,2 2 32 0,3-2 0 0,1 0 0 15,1 2-96-15,4 2-16 0,0 2 0 0,2 1 0 16,0-2-160-16,-1 1-48 0,0 0 0 0,0 0 0 0,-2 1-320 16,-2-5-128-16,-2 2 0 0,-1 1 0 0,0-1 0 0,-4-2 0 15,0 1 0-15,-3-2 0 16,-1 2-384-16,0-3-128 0,-1 0-32 15,0-1 0-15,2 1-1248 0,0-4-256 0,1-2-64 0,0-1-12256 16</inkml:trace>
  <inkml:trace contextRef="#ctx0" brushRef="#br0" timeOffset="100249.16">17338 3417 20271 0,'-3'-3'1792'0,"0"3"-1424"0,-1 3-368 0,1-1 0 16,2-2 1936-16,-1 4 320 0,-1-1 64 0,-1 6 16 15,-3 1-2016-15,-4 9-320 0,-3 4-256 0,1 5 64 16,-2 3 544-16,2 4 112 0,2 2 32 0,1-2 0 15,2 1-912 1,3-5-176-16,1-6-48 0,3-3 0 0,2-5 640 0,2-5 0 0,2-3 0 0,0-5 0 16,1-4 448-16,0-4 192 0,3-5 64 0,-1-1 0 15,2-2 128-15,-1-7 48 0,1 1 0 0,1-2 0 0,-1-6-144 0,1-1-32 32,0-3 0-32,0-3 0 0,0-6-384 0,0-3-64 0,2-1-32 0,-2-1 0 0,-1 2-224 0,0 1 176 15,1 4-176-15,-1 8 160 16,-1 9-544-16,0 6-128 15,-1 10 0-15,-3 6-16 0,-2 11 224 0,0 7 48 0,-1 10 16 0,-2 3 0 0,0 1 704 0,0 5 144 0,-1-2 32 16,1 1 0-16,0-6 32 0,1-1 16 0,2-1 0 16,0-3 0-16,2-5-416 0,3-6-80 15,2-2 0-15,-1-5-16 0,4-3 64 0,-1-6 16 16,3-4 0-16,1-5 0 0,0-3-32 16,2-4 0-16,3-4 0 0,-2-5 0 0,4-3-224 0,-2-4 128 0,0-3-128 0,-2-2 0 15,1 1 0-15,-1-5 0 16,-1-3 0-16,-2 1 0 15,0 1 0-15,-2 4-160 0,-2 4 0 0,1 8 0 0,-1 4-16 16,1 6 0-16,-2 7 0 0,-3 9 0 0,1 6-16 0,-4 8-16 0,-1 10 0 0,-2 5 0 0,-2 5 400 16,0 5 96-1,-1 2 16-15,-2-4 0 0,2-5-48 0,0-4 0 16,1-3 0-16,-1-5 0 0,2-4 0 0,-1-1-16 0,2-3 0 0,0-2 0 16,1 0-80-16,0-6-16 15,0 1 0-15,2-5 0 0,-1 0 96 0,2 0 16 16,2-3 0-16,-1 1 0 0,2 0-256 0,1 2 0 15,1 0 0-15,0 4 0 0,-1 0-256 0,1 2-112 16,1 4-16-16,-2 1 0 16,-2-4-224-16,-1 6-48 0,1-1-16 0,-2 2 0 15,-1 1-1888-15,0-3-384 0</inkml:trace>
  <inkml:trace contextRef="#ctx0" brushRef="#br0" timeOffset="100477.52">18303 3211 43311 0,'-3'15'3840'0,"0"1"-3072"0,2-3-608 0,1-4-160 0,1-2 0 0,-1 5 0 15,-1 8 0-15,-1 11 0 16,-1 7-384-16,1 3-48 0,-2 0-16 0,1-9 0 0,2-4 320 0,0-3 128 15,0-8-128-15,1-2-12192 16,0-3-2432-16</inkml:trace>
  <inkml:trace contextRef="#ctx0" brushRef="#br0" timeOffset="100655.53">18362 2803 43311 0,'-4'6'3840'0,"0"-2"-3072"0,3 2-608 0,1-2-160 31,0 1-304-31,1-1-80 0,-1 4-32 0,0 3 0 16,1 4-272-16,2-2-48 0,1-1-16 0,2-1 0 0,1-2-880 16,3-3-176-16,5 0-48 0,1 0 0 0</inkml:trace>
  <inkml:trace contextRef="#ctx0" brushRef="#br0" timeOffset="101000.68">18684 3350 25791 0,'-1'6'1152'0,"-1"0"224"0,-2 0-1104 0,1-2-272 16,2 2 0-16,0-2 0 15,0 0-1200-15,-3 4-288 0,-1 5-64 0,-2 0-16 0,-2 3 2080 0,2-1 400 16,-1-2 96-16,3-4 16 0,3 0-448 0,0-5-64 15,4 0-32-15,-1-4 0 16,3-4-1504-16,1 0-320 16,0-2-48-16,1-3-16 0,2-1 1584 0,1-4 304 0,2-3 64 0,0-2 16 0,2-6 704 0,-1-1 144 0,0-5 16 0,-2 0 16 15,0-1-480-15,-1 2-80 0,-1-1-32 0,0 3 0 16,-1 6-848-16,1 1 0 0,-1 7-128 0,-2 4 0 16,1 8 128-16,-1 4-160 15,1 8 160-15,2 6-160 0,2 9 800 0,0 3 176 0,2 4 16 16,2 1 16-16,0 1 48 0,3 0 16 0,0-5 0 0,-2-1 0 15,1-6-336-15,1-2-80 0,-1-1-16 0,-1-1 0 16,0-2-240-16,-2 0-48 0,0-4-16 0,-2-4 0 16,0 0-416-16,-2-4-80 0,-1-2 0 0,2-2-16560 15</inkml:trace>
  <inkml:trace contextRef="#ctx0" brushRef="#br0" timeOffset="101590.59">19786 3167 35007 0,'-4'-10'3120'0,"1"0"-2496"0,0-1-496 0,1 5-128 16,-1 2 1232-16,2 4 240 0,-1 0 32 0,-2-4 16 15,-4 2-3360-15,-5-2-656 0,-6 4-144 0,-7 0-32 0,-6 6 3312 0,-4 4 640 16,-3 2 144-16,-3 2 32 15,-2 5-4288-15,0 2-864 0,-2 1-160 0,4 0-48 16,7 0 2560-16,6 3 512 0,4-1 112 0,6 0 16 0,6 1 2352 0,2-1 464 0,5 0 112 16,1-4 16-16,2 1-720 0,3-2-144 15,1 1-32-15,1-4 0 0,1 0-960 0,1-2-192 16,1-4-32-16,0-1-16 0,4-3-1104 0,2 0-208 16,2-4-48-16,2-2-16 0,2-2-288 0,3-3-48 0,2-1-16 0,3-1 0 31,0-3-336-31,0-2-64 0,-1-3 0 0,-1 1-16 0,0-4 1296 0,-1-1 272 15,-1-1 48-15,-1-1 16 0,-1-1 1712 0,-3-3 352 16,0-2 64-16,-1-4 16 0,-2-1 848 0,-1 1 160 16,-3-1 32-16,1 3 16 0,1 1-1168 0,-1 3-256 15,0 6-32-15,-1 0-16 0,-2 9-832 0,-2 1-160 16,-1 7-48-16,-2 2 0 0,-2 6-128 0,-1 3-48 0,-1 4 0 16,-2 6 0-16,-1-1-144 0,-1 2 0 0,0 5 0 15,-2 0-176-15,2 1 176 0,-1 2-160 0,0 1 160 0,1-1-160 16,1 0 160-16,0-3-192 0,0 0 192 0,3 1-192 15,0-4 192-15,0 0 0 0,1 1 0 0,1-1 0 16,1 3 0-16,2-1 0 0,-2 2 128 0,1 3-128 16,2-1 208-16,-1 3-16 0,0 1-16 0,0 3 0 15,-1-3 384-15,-2 0 80 0,0-1 0 0,-2-2 16 16,-1-5-112-16,0-1-32 0,-2 0 0 0,0-2 0 16,-1-5-208-16,-1 0-48 0,0-1-16 0,-2-1 0 15,-2 1 48-15,-4-2 16 0,-2 0 0 0,-3-1 0 0,-2 0-176 16,-8-2-128-16,-6 3 192 0,-8-4-192 15,-10 1-384-15,-14-1-176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47:46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7789 8663 21183 0,'-2'0'1888'0,"-1"-2"-1504"0,1 2-384 0,-1 0 0 16,2 0-224-16,-3-4-112 0,-2 2-32 0,-4-2 0 16,-6-2-192-16,-4 0-32 0,-3-3-16 0,-2 2 0 15,-2 0-128-15,-3 2-32 0,-1 2 0 0,-2 2 0 0,-4 2 1488 0,-3 1 304 16,-2 4 48-16,-6-2 16 0,-5 2 832 0,-5 1 160 0,-5-4 32 0,-9 3 16 16,-7 1-880-16,-7-1-176 15,-4 0-48-15,-4-4 0 0,-7 0-640 0,-1 0-128 0,7-2-16 0,-11 0-16 16,-9-2 288-16,-8 0 48 15,-3 0 16-15,-1-2 0 0,0 2-128 0,0 2 0 0,4 0-16 0,-7 0 0 0,-5 2-288 0,0 4-144 16,2 4 160-16,3 3-160 0,4-6 0 0,1 5-240 16,-1-2 32-16,5 3 0 31,2 2-384-31,-2-4-80 0,2 4-16 0,4-2 0 16,5 2 144-16,0-3 32 0,1 1 0 0,6-3 0 0,12-1 304 15,-3 0 64-15,-1 1 16 0,0-4 0 0,2-2 128 0,4-2 256 16,3-2-64-16,4 0-16 0,0 0 560 0,0-2 112 15,3-5 32-15,5-2 0 0,2-1-144 0,7 0-32 16,4 1 0-16,3-3 0 0,5 2-32 0,3-2-16 0,3-1 0 16,3 1 0-16,4 2-80 0,3 0-32 0,1 2 0 15,1-2 0-15,-1 2-544 0,-3 0 0 0,1 1 0 0,0 0 0 16,1 5 0-16,-1-2 0 0,4 4-160 0,-2 0 160 31,3 1-576-31,0 2 16 0,4 0 0 0,0 1 0 0,3-2 320 0,2 5 64 0,-1-4 16 0,1 6 0 16,1-3 160-16,1 4 0 0,2 2 0 0,3 1 0 15,2 3 0-15,4 2 128 0,2 2-128 0,3 0 0 16,3 1 320-16,2 5-16 0,1 5 0 0,1-1 0 0,2-3-304 16,-1 5 160-16,2 9-160 0,1 7 128 0,1 8-128 0,-1 7-144 15,0 0 144-15,-3 0-208 0,2-3 208 0,-3-5-176 16,2-6 176-16,-2 0-160 0,2 1-16 0,-2-2 0 16,1-2 0-16,-2-1 0 0,0-4 176 0,-1-6 0 15,0 0 128-15,-2-7-128 0,1-3 368 0,2-6 0 16,-1-6 0-16,1 2 0 0,1-5 176 0,1 0 32 15,2-1 16-15,0-4 0 0,2 0-288 0,1-2-64 16,3 1-16-16,0 1 0 0,4-1-80 0,-1-2-16 16,2 2 0-16,3-3 0 0,1 4-128 0,2-1 0 15,3 2 0-15,1-2 0 0,-1 2 0 0,1 0 0 16,0 0-176-16,1-2 176 0,-3 1-224 0,3-2 32 0,3 0 16 16,-2 1 0-16,1-1 176 0,-2 0 0 0,-2 1 0 15,0-4 0-15,7 2 0 0,6-2 0 0,8-2 0 0,6-2 0 16,4 1 208-16,6 0 80 0,6-4 16 15,6 1 0-15,0 3-32 0,7-4 0 0,10 5 0 0,4-2 0 16,5 1-272-16,3 3 0 0,3-3 0 0,2 3 0 16,3 3 0-16,3-2 0 0,-6 2 0 0,7 2 0 15,6 2-192-15,1-1-80 0,-4 4-32 0,4-4 0 16,2 0-64-16,3 0-16 0,1-2 0 0,-3-2 0 16,0-2 224-16,0 0 160 0,1-2-208 0,0-4 80 0,-1 0 128 15,1-1 0-15,1 0 0 0,-1-4-128 0,-6 1 336 16,5 0 80-16,6-2 16 0,3-2 0 0,6 2 80 0,0-1 32 15,-1 3 0-15,-1 4 0 0,1 4-160 0,-4-2-48 16,-7-1 0-16,-4 4 0 0,-6 2-208 0,-4-1 0 16,-4-1 0-16,-7 1 0 15,-4 0 0-15,-3 0 0 0,-2 4 0 0,-7-7 0 0,-5-1-192 0,-10 1-64 16,-3-1-32-16,-6-1 0 0,-2 1 64 0,-7-2 16 16,-4-1 0-16,-7-2 0 15,-3-1 208-15,-6 0 0 0,-1-2 0 0,-3 0 0 0,-3-1 384 0,-3-2 80 16,-1 4 16-16,-3-4 0 0,-2 3 0 0,-2-2 0 15,-3 2 0-15,0 0 0 0,-4-2-176 0,1-1-48 16,-3 3 0-16,-2 2 0 0,-3 0-256 0,-1-2 0 16,0 2 128-16,-2 0-128 0,-1-1 0 0,-2-2-192 0,0 2 16 15,-4-4 16-15,2 2-80 0,0-2-16 0,-2-5 0 0,-1-1 0 16,0-5 128-16,-1 0 128 0,1-5-208 0,2-1 80 16,-2-2 128-16,1-3 192 0,0-2-32 0,1-2-16 15,0-6-16-15,1 2 0 16,2 8 0-16,0-2 0 0,0-5 80 0,0-2 16 15,0 1 0-15,1 1 0 0,-1 6-224 0,0 3 0 16,-1-1 128-16,-1 3-128 0,-1 1 144 0,0-1-16 0,-2 5 0 0,-1 0 0 16,-2 3-128-16,0 0 0 0,-3 5 0 0,0-1 0 0,-3 4-128 15,1 1 128-15,-6 1 0 0,-2 0 0 0,-1 2 0 0,-3-1 0 16,3 3 0-16,0-2 0 16,3 6-128-16,2-3 128 0,2 4 0 0,-1 0 0 15,1 0 0-15,-2 2 0 0,0-1 0 0,-4 4 0 16,-5 1-448-16,-6 0-192 0,-8 3-16 0,-16 4-19456 15</inkml:trace>
  <inkml:trace contextRef="#ctx0" brushRef="#br0" timeOffset="61711.65">24215 612 11055 0,'4'-5'976'0,"-1"4"-784"0,-1-2-192 0,-2 2 0 0,1 1 1136 0,-1-1 176 15,3 0 32-15,-1-3 16 0,1-2 496 0,-2 0 80 16,0-1 32-16,-2 2 0 0,-2 0-496 0,-1-1-112 15,-3 1-16-15,-3 2 0 0,1-5-288 0,-3 3-64 16,0-1-16-16,-2-1 0 16,-2 0-160-16,0-1-48 0,0 0 0 0,-1 0 0 15,-2 0-480-15,2 3-96 0,-1 2-32 0,-1 0 0 0,0 6-160 0,0-1 0 0,-2 4 0 0,-2 4 0 16,2 3 0-16,0 0 0 0,3 2 0 0,-1 1 0 16,2 4 336-16,1 1 48 0,1-1 0 0,1 2 0 31,2 0-384-31,2-1 0 0,3 1 0 0,1-2 0 0,2 2 0 0,1-3 0 15,3 0 0-15,2-2 0 0,1 0 0 0,2-6 0 16,3 0 0-16,-1-1 0 0,4-3 0 0,0-4 0 16,2 0 0-16,2-3 0 0,-2 0 272 0,3-3 48 15,2-3 0-15,0 0 0 0,2-2 0 0,1 0 0 0,0-2 0 16,0-2 0-16,0-2-320 0,0 2 0 0,-1-3 0 0,-2 1 0 16,0-1 0-16,-1-1 0 15,0 0 0-15,-3-2 0 0,-4 4 0 0,0-1 0 16,0-5 0-16,-2-4 0 0,1 1 320 0,-4-3 64 15,0 2 16-15,-2-5 0 0,0 1-160 0,-2-1-48 16,-1 1 0-16,0-4 0 0,-2 1-192 0,-1-1 0 16,1-2 0-16,-2 2 0 0,-1 2 0 0,0 3 0 15,-1 1-144-15,-1 2 144 16,0 4-736-16,1 1-48 0,-1 4-16 0,1 3 0 16,1 5-784-16,0 3-144 0,1 1-48 0,0 6-13008 0</inkml:trace>
  <inkml:trace contextRef="#ctx0" brushRef="#br0" timeOffset="62175.64">24379 634 11967 0,'-4'0'528'0,"1"0"112"0,1 0-512 0,1 0-128 0,-1 0 0 0,2 0 0 0,0 0 1664 0,-1 0 288 16,0 0 64-16,0 1 16 0,1 2 208 0,0-3 64 16,0 0 0-16,0 0 0 0,0 0-608 0,0 0-112 15,0 0-32-15,20 4 0 0,-12-6-640 0,2 2-128 16,2-5-16-16,2 2-16 0,1-1-624 0,2-2-128 16,1-3 0-16,0 2 0 0,2-3 0 0,-2 1-240 15,1-3 80-15,-2-1 16 0,-1 1-112 0,-1-1-32 16,0-2 0-16,-4 1 0 0,0-2 288 0,-2 0 0 15,-2-1 0-15,-2-1 0 0,-1 2 128 0,-3-1 0 0,0 3-128 0,-2-1 192 16,-1 4 48-16,-3-1 0 0,-1 3 0 0,-3 6 0 16,0-1 16-16,-1 1 0 0,-1 6 0 0,-1 3 0 15,-2 1-256-15,1 2 128 0,0 1-128 0,1 0 0 16,1 2 0-16,-3 4 0 0,-1 3-128 0,-1 3 128 16,2 3 0-16,-1 1-128 0,1 2 128 0,0 1 0 0,2 2 0 15,0-2 0-15,2 2 0 0,1 0 0 0,3-2 0 16,0-1 0-16,1 1 0 0,0-1 144 0,2-5-144 0,2 2 0 15,2-5 0-15,1-3 0 0,3-1 0 0,0-5 0 16,1-2 0-16,4 0 0 16,1-5-896-16,2-2-96 0,3-2-32 0,2-2-9152 15,2-5-1856-15</inkml:trace>
  <inkml:trace contextRef="#ctx0" brushRef="#br0" timeOffset="62992.52">25353 264 14735 0,'-1'-12'1312'0,"0"0"-1056"16,-1 6-256-16,1 2 0 0,-1 1 752 0,-1 0 80 0,1-7 32 0,-5-6 0 16,-1-5 960-16,-3-3 192 0,-4-1 32 0,-1 1 16 15,-3 4-1264-15,2 3-256 0,-2 3-48 0,1 2-16 16,-1 4-288-16,2 2-64 0,1 0-128 0,-1 6 192 15,0 1 0-15,4 4-16 0,2-1 0 0,-2 2 0 16,0 4-176-16,-3 2 0 0,0 8 144 0,-2 2-144 16,1 5 128-16,0 6-128 0,1 1 160 0,1 3-160 15,2 2 816-15,4 1 64 0,1 2 16 0,3-3 0 16,1-2-160-16,2 1-32 0,1-1 0 0,1-2 0 16,2 1-480-16,2-2-96 0,2 1-128 0,2-3 176 15,0-1-176-15,0 0 0 0,1-5 0 0,0-1 0 16,-1-2-2016-16,-1-2-336 0,0-5-64 15,-2-2-10480-15</inkml:trace>
  <inkml:trace contextRef="#ctx0" brushRef="#br0" timeOffset="63215.31">24700 628 15663 0,'-6'0'1392'0,"1"0"-1120"15,3 0-272-15,2 0 0 0,0 1 272 0,0-1 0 0,-2 1 0 0,1-1 0 16,-1 2 1712-16,0-2 320 0,2 2 80 0,4-2 16 16,2 1-64-16,3 2-16 0,2-3 0 0,3-3 0 15,3 2-1152-15,1-1-224 0,3-1-48 0,3-2-16 16,-1 0-560-16,3-1-96 16,4-1-32-16,0 1 0 15,-3-3-1920-15,3 2-400 0</inkml:trace>
  <inkml:trace contextRef="#ctx0" brushRef="#br0" timeOffset="64281.38">25578 543 23039 0,'-1'3'2048'0,"0"4"-1648"15,1-4-400-15,0 0 0 16,0-1-512-16,1-2-192 0,-1 6-48 0,0 1 0 0,1 4 480 0,0 1 80 0,1 3 32 0,0 1 0 15,0 0 160-15,2-2 0 0,0 1 0 0,0 1 0 16,2-2 0-16,0 3 256 0,1-1-64 0,2 2-16 16,1-1 608-16,2 4 128 0,1-4 32 0,0-1 0 15,3-2-272-15,0-1-48 0,4-3-16 0,-1-3 0 0,2-1 48 0,-1-3 16 16,2-3 0-16,-1-4 0 0,-1 2-112 0,-1-5-32 16,1 1 0-16,-2-1 0 15,-1-2-320-15,-1-3-64 0,-2-1-16 0,-1 0 0 0,-2 0 96 0,-1-3 16 16,-1 2 0-16,-2-3 0 0,-1 1-240 0,1-2 0 15,-4 2 0-15,1-4 0 0,0 1 0 0,-2 1 0 16,-1 2 0-16,2 3 0 0,-2 4-256 16,-1 0-80-16,0 3-32 0,-1 5 0 0,0 2 368 15,-2 4 0-15,1 1 0 0,-1 4 0 0,2 3 320 0,-1 3 48 0,-1 2 0 0,1 2 0 16,0-2 208-16,2 1 64 16,0 0 0-16,2-3 0 0,0 1-320 0,1-3-48 15,-1-1-16-15,2-2 0 0,-1 0 64 0,0-1 0 0,1-4 0 0,-1 0 0 16,2 0-320-16,0 1 0 15,0-4 0-15,0 4-144 16,0-4-512-16,0 1-112 0,1 1 0 0,-1 1-16 0,0-2-1584 16,0 0-320-16</inkml:trace>
  <inkml:trace contextRef="#ctx0" brushRef="#br0" timeOffset="64850.46">26387 504 26719 0,'-8'11'2368'0,"2"1"-1888"0,2-2-480 0,3-7 0 0,2 1 0 0,-2 5-128 16,-2 5-16-16,-2 9 0 0,-3 13 144 0,2 7 0 0,1 8-144 0,1-3 144 31,2 1 0-31,1-4 0 0,-1-3 0 0,1-1 0 0,1-3 0 15,-1-1 0-15,0-5 0 0,-1 3 0 0,1-4 0 0,1-3 128 0,-1 1-128 0,0-1 0 16,-1-4 0-16,0 0 0 16,1-5 128-16,0-1-128 0,-1 2 0 0,0-5 0 15,-1-4 144-15,2-2-144 0,-1-1 736 0,0-4 80 16,1-3 16-16,1-2 0 0,-1-3 240 0,0-4 48 0,1-2 16 16,-3-6 0-16,1-3-544 0,-2-3-96 0,0-5-32 0,-2-5 0 0,0-4-608 15,-1-1-128-15,-1-4-32 0,2-4 0 16,-1-2 16-16,0 0 0 0,2-1 0 0,2-3 0 15,-1 1 96-15,3 2 0 0,-1 7 16 0,1 1 0 0,2 7 176 0,2-2 0 32,3 4 0-32,0 5 0 0,2 4 0 0,2 1-128 15,3 1 128-15,1 2 0 0,1 2 0 0,3-3-128 0,2 3 128 0,2 4 0 0,2 2 0 0,3 1-160 16,3 5 160-16,-2 2 0 0,-2 4-144 0,-2 1 144 31,0 4 0-31,0 2-144 0,-2 3 144 0,-3 4 0 16,-3-2 0-16,-4 4-128 0,-1-1 128 0,-3 1 0 0,-2 2 0 15,-3 1 0 1,-1 1-576-16,-2 0-16 0,-2-2-16 0,-1 1 0 0,0 1 608 0,-2-3 0 16,0 1 0-16,-1 0 0 0,-1-2 128 0,-2-2 160 0,2-1 32 0,-3-3 0 15,0-2 128-15,-2-4 16 0,0 2 16 0,-1-3 0 16,0-1-160-16,-3-4-16 0,-1 0-16 0,0-4 0 16,-3-1-288-16,-1 0 0 0,-1-4-128 0,-1 1 128 31,1 0-1744-31,0-2-256 0</inkml:trace>
  <inkml:trace contextRef="#ctx0" brushRef="#br0" timeOffset="65419.78">27146 585 10127 0,'-1'-4'896'0,"0"0"-704"0,-1 2-192 0,1 1 0 15,0-1 1088-15,-2 1 176 0,1-1 32 0,-4-2 16 16,-2-2 1504-16,-3-4 288 0,-2 4 64 0,-2 0 16 16,0-1-1328-16,0 4-272 0,-1 0-48 0,0 6-16 15,0-3-736-15,-2 6-144 0,0 0-16 0,-1 1-16 16,1 6-336-16,-1-1-64 0,1 4-16 0,-1-1 0 16,1 5-192-16,0-2 0 0,1 2 0 0,2 1 0 0,2-1 0 15,0 2 0-15,3 0 0 0,2 0 0 16,0 0 0-16,3 0 0 0,2-2 0 0,0-4 0 15,4-1 0-15,1-3 0 0,1-2 0 0,1-4 0 0,3 0 0 0,1-2 0 16,2-4-128-16,1 0 128 0,2-4 0 0,4-2 0 16,0-2 0-16,3-2 0 0,1-3 208 0,1-3 0 15,1-2 0-15,1-1 0 0,-2 2 176 0,-1-2 16 16,0-3 16-16,-1 1 0 0,0 1 32 0,-3-5 0 16,2-1 0-16,-2-1 0 0,-1 0-80 0,-2-1-16 15,-2-1 0-15,-1-2 0 0,-2 3-192 0,-2-4-32 0,-2 1-128 16,-2 0 192-16,-2-1-192 0,-1 1 0 0,-3 1 0 0,1 2 0 15,-1 3-208-15,-1 3-48 0,-1 2 0 0,-2 3 0 32,0 5-1072-32,0 6-208 0,-1 0-64 0,-1 6 0 15,2 0-624-15,0 4-128 0</inkml:trace>
  <inkml:trace contextRef="#ctx0" brushRef="#br0" timeOffset="65943.53">27481 669 8287 0,'1'-6'368'0,"-1"-1"80"0,0 4-448 0,0-2 0 0,0 4 0 0,-1-2 0 0,0-1 1376 0,-2 2 192 15,0-4 32-15,-2-2 16 16,-3 2 1088-16,-2-3 224 0,-1 2 32 0,-1 1 16 0,0 3-1920 0,-2 0-384 16,-2 3-80-16,-1 3-16 0,-1 1-48 0,-2 5-16 0,1 1 0 0,0 2 0 15,2 0 0-15,2 2 0 0,0 1 0 0,4 1 0 16,1 0-336-16,1 0-176 0,3 3 160 0,1-3-160 16,0 2 400-16,3-2-16 15,2 3 0-15,0-3 0 0,2-4-384 0,1 1 0 16,3-2 0-16,1 0 0 0,3-5 0 0,3-2 0 15,0-3 0-15,2-2 0 0,3 1-304 0,-1-6-32 16,0-1-16-16,2-1 0 0,-1-3 64 0,1-2 16 0,-1-3 0 0,1 1 0 0,-3-1 80 16,-1 0 32-16,-3 0 0 0,-2 0 0 0,-1 4 160 0,-2-3 0 15,1 1 0-15,-4 2 0 16,3 0 480-16,-5 3 80 16,2 3 16-16,-3 2 0 0,0 3 448 0,-2-2 80 15,0 6 32-15,0-3 0 0,-2 3-240 0,-1 1-64 16,1 2 0-16,0 1 0 0,0-1-576 0,0 1-112 0,1 2-16 0,0-1-128 0,2 2 0 0,0-2 0 15,0 3 0-15,3-4-192 0,-1 3 192 0,2-1 0 16,1 0 0-16,0 0 0 16,1 1-480-16,2-4 0 0,0 4 0 0,1-3 0 15,-1-1-1136-15,1 0-240 0,1 0-32 0,-1 0-12576 0</inkml:trace>
  <inkml:trace contextRef="#ctx0" brushRef="#br0" timeOffset="66182.52">27758 208 23951 0,'-4'9'2128'0,"1"0"-1696"0,0 1-432 0,3 0 0 0,0-1 0 0,1-3 0 16,1 4 0-16,-1 3 0 0,0 12 304 0,2 7 16 15,2 6 16-15,0 2 0 0,-1 0 48 0,1-3 16 16,0-3 0-16,-1-3 0 0,0 1-400 0,-1 1 128 16,-1-3-128-16,-1 3 0 0,0-2 0 0,0-3 0 15,2-2 0-15,-2-1-7872 16,2-1-1568-16</inkml:trace>
  <inkml:trace contextRef="#ctx0" brushRef="#br0" timeOffset="66404.4">27573 533 17503 0,'-9'4'768'0,"3"-4"176"0,2 2-752 0,3-1-192 0,2-1 0 0,0 0 0 0,2 0 1856 0,-1 3 320 15,4-3 80-15,3 0 16 16,5 0-272-16,4 0-48 0,6 0-16 0,2-4 0 0,2 4-1472 0,1-5-288 15,0 4-176-15,1-5 192 16,-2-1-832-16,1-2-176 0</inkml:trace>
  <inkml:trace contextRef="#ctx0" brushRef="#br0" timeOffset="66800.36">28120 653 6447 0,'-7'0'272'0,"1"0"80"0,1 0-352 0,1 0 0 0,3 0 0 0,0 0 0 15,-1 0 0-15,0 1-320 0,-2 1 64 0,1-2 16 16,-1 2 480-16,0-2 80 0,4 2 32 0,1-4 0 16,3 0 432-16,2 0 96 0,3 1 16 0,1-5 0 15,2 1 640-15,2-2 144 0,2 1 32 0,1-1 0 16,3-3-512-16,0 0-112 0,1 1 0 0,1-3-16 0,0 0-912 15,1-2-160-15,-1-1 0 0,-2 2 0 0,-3-2-192 0,-2 2 192 16,-3 2-192-16,-3 0 192 16,-2 1-192-16,-3 0 192 0,-3 0-160 0,-2 6 160 15,-4 0-736-15,-2 4-48 0,-6 4-16 0,-3 0 0 32,0 6-192-32,-5 0-32 0,-4 5-16 0,-2 2 0 0,-3 4 1568 0,3 2 320 0,1-5 64 0,1 5 16 0,-1 2 1696 0,3 4 352 15,1-1 64-15,4-2 16 16,2 2-192-16,5-3-48 0,3 0 0 0,3-5 0 15,5-1-1600-15,2-3-320 0,6-2-64 0,1-1 0 16,5-3-656-16,3-3-176 0,6 2 0 0,1-3 0 16,5 0-336-16,2-2-144 0,5-2-32 0,-1-2-11056 0,5 0-2208 0</inkml:trace>
  <inkml:trace contextRef="#ctx0" brushRef="#br0" timeOffset="67853.23">25610 1463 26719 0,'-1'-3'2368'0,"1"2"-1888"0,0 1-480 0,1-2 0 0,0 2 448 0,-1 0 0 0,2-4 0 0,-2 1 0 16,1-4 576-16,0-2 128 0,0 1 0 0,1-2 16 15,-2 2-816-15,-2-4-160 0,2 2-48 0,-3-1 0 32,-2 1-1328-32,0-2-272 0,-1-1-48 0,-1 1-16 15,0-2 256-15,1 2 48 0,-2-2 16 0,1 0 0 0,1 1 816 0,0 1 176 0,-1 1 16 0,1 0 16 16,1 3 384-16,0 2 80 0,2 2 16 0,-1 2 0 16,0 4 736-16,1 4 160 0,-1-1 16 0,0 4 16 15,0 3-528-15,2 2-96 16,-1 3-32-16,1 3 0 0,1 2-240 0,1 3-48 15,1-3-16-15,-1 1 0 0,2 1 0 0,0 0 0 0,0 3 0 0,1 1 0 0,-1 1 352 0,-1 3 64 32,2 4 16-32,-3 3 0 0,1 4-416 0,-2 4-80 0,-2 1-16 0,0 1 0 15,-1-4-192-15,-2-4 0 0,0-3 0 0,-2-1 0 16,2-1-288-16,-1-5-96 0,2-3-32 0,0-2 0 16,1-1-1184-16,0-5-256 0,2 1-32 0,-1-5-11296 15</inkml:trace>
  <inkml:trace contextRef="#ctx0" brushRef="#br0" timeOffset="68100.12">25327 1909 23039 0,'-21'3'2048'0,"6"-3"-1648"0,2 2-400 0,3 2 0 0,4-4 2448 0,2 1 416 0,-1 2 80 0,-5-3 0 15,-5 3-2256-15,-3 2-464 16,-2-1-96-16,0-2 0 0,3 2 192 0,2-1 64 16,2-3 0-16,4 1 0 0,1-1-384 0,3-1 0 15,3 1 0-15,2-5 0 0,3 1 176 0,5 0 16 16,3-2 0-16,6 0 0 0,3 0-192 0,5-3 0 0,6 3 0 0,2 0 0 31,4 1-960-31,2-2-192 0,0-1-16 0,2 2-13680 0</inkml:trace>
  <inkml:trace contextRef="#ctx0" brushRef="#br0" timeOffset="68490.7">26023 1855 8287 0,'-1'0'736'0,"0"0"-592"0,0 0-144 0,-1 2 0 16,1-2 2432-16,-1 1 448 0,-2 3 80 0,-2 1 32 15,-3 1 480-15,-3 2 112 0,-3 2 0 0,-1 1 16 16,-3 2-1904-16,1 2-384 0,-1-2-80 0,-1 3-16 16,-1-3-880-16,2 2-176 0,-1-1-32 0,2 0-128 0,1 0 0 0,1-2 0 15,2 3 0-15,5-5 0 0,0 0 0 0,1 0 0 16,5 2 0-16,0-2 0 0,3 3 0 0,3-1 0 16,2 2 0-16,1 0 0 0,3 2 0 0,2-1 0 15,5-4-128-15,2 2 128 16,3-5-624-16,2 0-80 0,0-3 0 0,2-1-16 15,0-4 400-15,2-3 96 0,0-1 16 0,0-3 0 0,-1 1 208 0,-4-5 192 16,-2-2-48-16,-3 0 0 0,-4-2 480 0,-3 1 80 16,-4-1 32-16,-2-1 0 0,-4-1 0 0,-4-2 0 15,-2-3 0-15,-4 0 0 0,-1 0-192 0,-4-7-32 16,-2 2-16-16,-3-1 0 0,-1 2-256 0,-2-5-48 0,0 5-16 16,1 0 0-1,2 7-640-15,3 3-128 0,2 7-32 0,1 2-11280 16,3 7-2240-16</inkml:trace>
  <inkml:trace contextRef="#ctx0" brushRef="#br0" timeOffset="68815.37">26366 2076 8287 0,'5'-2'736'0,"-2"2"-592"0,1 0-144 0,0 2 0 0,-2-2 1744 0,0 3 320 16,-1-2 64-16,1 2 16 15,3 2 432-15,1 3 96 0,2 3 16 0,-2 0 0 0,0 1-1088 0,-1 1-224 16,1 2-32-16,-2-5-16 0,-2-1-976 0,0 0-192 16,-1-1-32-16,-1-2-128 0,1 0 768 0,-1-4 64 15,1 0 0-15,-1-2 0 0,2 0 320 0,-2-2 64 16,1-3 0-16,-1-2 16 0,0 1-336 0,0-4-64 16,1-2 0-16,-1-4-16 15,0 1-432-15,1-5-96 0,1-5-16 0,-1-3 0 16,0-3-128-16,2-1-16 0,0-1-128 0,1-1 192 0,0-1-192 0,-1 1 0 15,2 1 0-15,0 5 0 0,-1 3 0 0,1 6 0 16,-1 2 0-16,1 3 0 0,-2 1 128 0,1 6-128 16,1-2 0-16,1 2 0 0,0 1 0 0,0-1-320 0,2 5 64 15,1-2 0 1,-2 4-1232-16,3-2-240 0</inkml:trace>
  <inkml:trace contextRef="#ctx0" brushRef="#br0" timeOffset="69334.55">27631 1741 26719 0,'-1'-4'2368'0,"1"2"-1888"0,0-2-480 0,0 4 0 0,1-2 496 15,-1 2 0-15,0-4 0 0,-1-2 0 16,-1-4 1200-16,1 4 240 0,-1-3 48 0,-2 3 16 0,-1 2-1552 0,-3 4-304 0,-1 3-144 0,-3 0 128 31,-2 3-464-31,-4 4-112 0,0 3 0 0,-3-3-16 31,-3 4 0-31,2 0 0 0,0 1 0 0,2 1 0 0,1-4 192 0,3 2 32 0,4-4 16 0,2 0 0 16,3-2 224-16,2 1 0 0,2-3 0 0,3-1 0 0,4 0-240 0,0-1 48 0,2 2 16 0,1-4 0 31,2 2-576-31,1 2-112 0,0-2-32 0,0 2 0 0,1 0 1104 0,1 1 224 0,3-1 32 0,1 0 16 0,0 0 176 16,3-2 48 0,2 2 0-16,0 0 0 0,0 0-384 0,0 1-80 0,-3-1-16 0,0 1 0 0,-2 2-224 0,-3-3 0 31,0 4 0-31,-2-4 0 0,-3 4-432 0,-1-1 32 15,-2-2 0-15,-2 2 0 0,-2 1 400 0,-2-2-160 16,0 0 160-16,-1-2 0 0,-2 3 496 0,-2-5 208 0,-2 5 32 16,0 0 16-16,-1 1-304 0,-2-3-48 15,-2 4-16-15,0-1 0 0,-2 3-384 0,-4 0 0 16,0 2 0-16,-2 1 0 16,1-4-1216-16,-1 1-160 0</inkml:trace>
  <inkml:trace contextRef="#ctx0" brushRef="#br0" timeOffset="69904.73">28279 1914 20271 0,'2'8'1792'0,"1"0"-1424"0,-1-4-368 0,-1 0 0 0,2 1 976 0,-1-2 128 15,2 7 32-15,2 9 0 0,3 3 608 0,1 3 128 16,0 3 32-16,-2-2 0 0,2 0-1600 0,-2-1-304 15,-3-3 0-15,-2-3-176 16,0-3-1712-16,-2-2-352 0</inkml:trace>
  <inkml:trace contextRef="#ctx0" brushRef="#br0" timeOffset="70094.98">28296 1568 40543 0,'-6'-1'1792'0,"1"-2"384"0,1 3-1744 0,3 3-432 0,1-2 0 0,0 1 0 15,1 1 192-15,0 0-64 0,1 4 0 0,0 0 0 16,3 4-288-16,0-1-64 0,2 2-16 0,1 1-11760 31,0 0-2352-31</inkml:trace>
  <inkml:trace contextRef="#ctx0" brushRef="#br0" timeOffset="70429.22">28676 2123 5519 0,'6'0'496'0,"-1"-2"-496"0,-2 2 0 0,0-3 0 0,-2 2-192 0,0 1-128 0,4-4-16 0,2-1-16 15,1-2 2096-15,2 1 432 0,-1-7 64 0,-2 3 32 16,-2-2 352-16,-2-3 80 0,-2 2 16 0,-2 0 0 31,-2-3 80-31,-1 1 16 0,1-2 0 0,-2 0 0 0,1 1-1168 0,-1-3-240 0,1 2-32 0,2 1-16 16,1-2-912-1,1 5-176-15,1 0-32 0,1 3-16 0,3 1-224 16,2 0 0-16,1 0 0 0,1 2 0 0,2-2 0 0,1 5 0 16,2-2 0-16,0 5 0 0,0 1 0 0,2 4 0 0,2-1 0 0,0 4 0 15,3 1 144-15,0 2 144 0,3 0 32 0,-1-1 0 16,1 1-96-16,-3 0-16 15,0-2 0-15,-1 0 0 0,-2 0-208 0,-2 2 144 0,-1-2-144 0,-4 0 128 0,-1 1-128 16,-1 1 0-16,-3 0 144 0,0-2-144 16,-1 2-768-16,-2 0-208 0</inkml:trace>
  <inkml:trace contextRef="#ctx0" brushRef="#br0" timeOffset="70958.23">29776 1317 29487 0,'-7'4'1296'0,"2"-4"288"0,0 2-1264 0,1-1-320 0,2 2 0 0,0-3 0 0,0 0 992 0,-3 0 144 16,-2 1 16-16,-5 1 16 0,-1 2-208 0,-4 2-32 15,-2 3-16-15,-2 0 0 0,-4 2-784 0,-1 1-128 16,-1 3 0-16,0-1 0 0,0 2-224 0,1-2 80 16,0 3 16-16,3-1 0 0,2-2-224 0,4 0-32 15,2-2-16-15,3-2 0 0,3 3 192 0,3-5 32 16,1 2 16-16,3 0 0 0,2-1 160 0,2 1 0 15,2-4 128-15,2 0-128 0,3 1 512 0,2 2 48 16,2-3 0-16,4 4 0 0,1-1-80 0,2 1-16 16,1 0 0-16,1-2 0 0,0 2-464 0,2 0 0 15,1 2 0-15,-1-2 0 0,0-1 0 0,1 1 0 0,-3 0 0 0,-1-2 0 16,-4 0 0-16,-2 2 0 0,-3 1 0 0,-3 2 0 16,0 2 0-16,-4-1 0 0,0 4 0 0,-3-1 0 15,-1 1 0-15,-1-2 0 0,-1 0 0 0,-1-1 0 16,-1-1 128-16,-1-2-128 0,1 2 176 0,-4 0-176 15,3-4 320-15,-1 3-64 0,0-3 0 0,0-2 0 16,0 2-128-16,0-1-128 0,0-4 144 0,-1 3-144 16,-1-4 0-16,0 1 0 0,-3 1 0 0,-1-2 0 31,0-3-688-31,-4 2-128 0,-1-1-16 0,0-2-16 0,-1 0-880 0,-3 0-192 0</inkml:trace>
  <inkml:trace contextRef="#ctx0" brushRef="#br0" timeOffset="71298.89">30049 1381 4607 0,'-2'-1'400'0,"-1"-2"-400"0,1 3 0 0,0 3 0 16,0-2 6912-16,1 2 1312 0,0 0 256 0,-2 3 48 0,1 3-6064 0,-3 5-1216 15,0 4-240-15,0 5-48 0,1 1-496 0,1 5-80 16,0 3-32-1,1-1 0-15,2 5-512 0,-3 1-96 0,1-3-32 0,0 2 0 16,1-2-256-16,1-2-48 0,0 0-16 0,0-4 0 16,0-2-432-16,0-5-96 15,1-2-16-15,-1-5-14048 0</inkml:trace>
  <inkml:trace contextRef="#ctx0" brushRef="#br0" timeOffset="71520.98">29751 1641 36863 0,'-5'0'1632'0,"4"0"336"0,2 0-1584 0,3-1-384 0,1 1 0 0,0-3 0 16,3 2 320-16,3-2-32 0,7-3 0 0,9 2 0 16,7-2 80-16,4-2 16 15,3 0 0-15,-2 2 0 0,0 0-384 0,-3 0 0 16,0 2 0-16,-4 1 0 15,0 0-432-15,-2 3 0 0,-3 0 0 0,-3-3-16528 0</inkml:trace>
  <inkml:trace contextRef="#ctx0" brushRef="#br0" timeOffset="71917.02">30399 1658 32255 0,'-1'-2'1424'0,"-1"-1"304"0,0 2-1392 0,1 1-336 0,0 0 0 0,0 0 0 0,-2-3 1408 16,1 3 224-16,-3-3 32 0,-3 0 16 0,0 1-656 0,-5 1-128 31,0 1-16-31,-2 0-16 0,-2 3-688 0,-2 1-176 16,-2 5 0-16,-2-1 0 0,-1 6 0 0,-2 2-224 15,1 3 48-15,1 0 16 0,1 2-48 0,2-1-16 16,4 1 0-16,2-4 0 0,4 1 224 0,4-1 0 0,3-2 0 0,3-5 0 16,2 0 0-16,4-2 0 0,2-1 0 0,4-1 0 31,3-3-448-31,2-3-64 0,3 0 0 0,3-3 0 0,3 0 256 0,2-3 32 0,1-1 16 0,3-4 0 15,0 1 0-15,-1-4 0 0,-2-2 0 0,-3 1 0 16,-3-1-16-16,-2 0 0 0,-3 0 0 0,-3-1 0 16,-2 3-32-16,-3-2 0 0,-2 0 0 0,-3 1 0 0,0-1 256 15,-3 2 0-15,-2 2 0 0,0 0 0 0,-3 3 288 0,-1 1 96 16,-1 2 32-16,-2 6 0 0,0 0 432 0,-2 2 96 16,1 4 16-16,2 2 0 0,1 2-624 0,-1 3-112 15,4-1-32-15,0 0 0 0,2 4-64 0,1-2-128 16,2 2 176-16,1 1-176 0,2 3 0 0,1-1 0 15,1-3 0-15,2 2 0 16,0-2-464-16,-1 1-112 0,3-5 0 0,-1 0-16 16,2 1-1184-16,-3-3-224 0,3-1-48 0,-3 0-13104 0</inkml:trace>
  <inkml:trace contextRef="#ctx0" brushRef="#br0" timeOffset="72881.69">30689 1323 19343 0,'-4'1'1728'0,"0"2"-1392"16,2-1-336-16,1 2 0 15,1 0 448-15,-2-2 32 0,0 5 0 0,-3 6 0 16,-1 8 1120-16,-2 2 208 0,2 11 48 0,0-1 16 16,0 7-1136-16,1 1-224 0,1 1-64 0,2-2 0 15,-1 1-448-15,2-2 0 0,1-5-208 0,0-4 64 31,1-3-496-31,0-5-80 0,2-3-32 0,1-7-11376 0</inkml:trace>
  <inkml:trace contextRef="#ctx0" brushRef="#br0" timeOffset="73071.53">30529 1539 39615 0,'-3'-3'3520'0,"1"-1"-2816"15,4 4-560-15,1-2-144 0,1 2 384 0,0-4 32 16,1 0 16-16,3-2 0 0,5-5 16 0,1 0 0 16,7-4 0-16,-1 1 0 0,3 3-448 0,-2 0 0 15,1 2 0-15,-2 3 0 16,-1 2-912-16,0-1-64 0</inkml:trace>
  <inkml:trace contextRef="#ctx0" brushRef="#br0" timeOffset="73421.36">30962 1691 35007 0,'-9'2'1552'0,"3"-1"320"0,1 1-1488 0,3 0-384 0,1-2 0 0,2 0 0 16,-1 0 144-16,0 2-144 0,1-2 192 0,0 0-192 16,2 3 432-16,0-2-32 0,1 1 0 0,2-2 0 31,0 0-1104-31,1 0-240 0,0-2-32 0,2 1-16 0,1-4 576 0,0-2 112 0,1 3 32 0,-1-3 0 15,-1-1-336-15,3 0-64 16,0-4-16-16,-1 0 0 0,0-3-720 0,-1 1-160 0,0-2-32 0,-3 0 0 16,-2 1 640-16,-1-1 128 0,-1 0 32 0,-3 4 0 0,-2-1 592 15,-1 3 208-15,-2 0-144 0,-2 2 144 0,0 4 1264 0,-2 2 336 16,-2 2 64-16,-1 2 0 0,1 2-224 0,-3 2-48 16,-3 3-16-16,0 1 0 0,-2 6-352 0,-1 0-64 15,2 2 0-15,-1 4-16 0,2 1-496 0,2-1-80 0,3 3-32 16,2-3 0-16,4 1-336 0,2-1 128 15,3 0-128-15,3 0 0 0,3-2 0 0,1-3 0 0,4 0 0 0,1-2 0 32,2-5-880-32,1-1-144 0,4-2-16 0,0-1-14128 0</inkml:trace>
  <inkml:trace contextRef="#ctx0" brushRef="#br0" timeOffset="73816.4">31583 1402 28559 0,'-1'-2'1264'0,"-2"2"272"0,2 0-1232 0,0 0-304 0,-1 2 0 0,1-2 0 16,-1 1-880-16,-2 2-224 0,-1 3-48 0,-4 0-16 0,-2 4 1696 0,-2 2 352 16,-3 1 64-16,-3-1 16 0,-2 4-960 0,-1-2 0 15,-4 1 0-15,0 1 0 0,-3-3-192 0,0 0 192 16,-1 2-192-16,3-6 192 0,3 1 0 0,4-1 0 15,3-3 0-15,2-2 192 0,4 2 448 0,5-2 112 16,1-2 16-16,5-2 0 0,1 0-304 0,4 2-48 0,4-2-16 16,2-2 0-1,4 4-192-15,1-2-32 0,2 2-16 0,1 0 0 0,2 2 160 0,1 0 16 16,2 2 16-16,2 3 0 0,-1 1 368 0,0 2 80 0,1 2 16 0,0 2 0 16,-1 2-112-16,0 1-32 15,0-1 0-15,-2 5 0 0,-2-5-288 16,-1 2-48-16,-3 0-16 0,-2-3 0 0,-4 0-64 15,-3-2 0-15,-3 1-16 0,-5-1 0 0,-2-1-240 0,-3-2 144 16,-2-2-144-16,-4 2 128 0,-2-2-128 0,-3-1 160 16,0 1-160-16,-5-2 160 0,-1 0-160 0,-3-2 0 15,1 0 0-15,-5 0 128 0,-3 1-304 0,-4-4-64 0,-2 1-16 0,-3-2-17936 16</inkml:trace>
  <inkml:trace contextRef="#ctx0" brushRef="#br0" timeOffset="75296.42">25305 1950 1839 0,'2'0'160'0,"-2"0"-160"16,1 0 0-16,1 0 0 0,-2 0 640 0,1-3 80 0,1 3 32 16,1-1 0-16,1 1 656 0,-1 0 128 0,2-2 16 0,-1 1 16 15,0-2 608-15,-2-1 112 0,-1 2 16 0,2-2 16 16,-3 2-432-16,1-2-96 0,-1-1 0 0,0 1-16 16,0 1-992-16,-1-1-192 0,0 1-32 0,-1 1-16 15,2 1-544-15,-1-2 0 0,0 1 0 0,1 1 0 16,-1 1 0-16,1 0 0 0,-2 0 0 0,2 0 0 15,0 1 0-15,0-1 0 0,0 0 0 0,0 0 0 16,0 0 336-16,0 0 64 0,0 0 16 0,-9 17 0 16,5-12 96-16,1 0 32 0,0-1 0 0,-1-2 0 15,0 2-208-15,2-2-32 0,-1 2-16 0,2-4 0 16,0 0 256-16,2 0 48 0,2 0 16 0,1 0 0 0,0-4-32 0,4 2 0 16,0-2 0-16,3-2 0 15,3 0-80-15,1 0-32 0,3-1 0 0,5-2 0 16,0 2-464-16,3-1 128 0,1 2-128 0,3 2 0 0,3-2 0 0,3-1 0 15,4 4 0-15,1-3 0 0,2-1 0 0,0 0-128 16,2 1 128-16,-2 0 0 16,-1-3-496-16,0 0 16 0,-2-1 0 0,-3 3-15472 0</inkml:trace>
  <inkml:trace contextRef="#ctx0" brushRef="#br0" timeOffset="87113.95">26928 7668 30399 0,'-3'1'2704'0,"1"2"-2160"0,2-3-544 0,3 0 0 15,-1 0-496-15,1 0-208 0,-1 3-32 0,3 2-16 16,3 2-720-16,2 0-128 0,1 2-48 0,2 0 0 0,1 4 1072 0,1-1 224 16,0 2 32-16,-1 1 16 0,3-2 304 0,-1 2 0 15,0 1-128-15,1 0 128 0,2-2 768 0,-1 1 224 16,2 1 32-16,-2-3 16 0,2 5 480 0,0-5 80 15,1 2 32-15,0 1 0 0,1-2-192 0,3-2-32 16,0 1-16-16,3-1 0 0,3 0-432 16,5 1-96-16,5 0-16 0,2 0 0 0,3-1-384 0,3 0-80 0,8 2 0 15,0-2-16-15,2 4-368 0,-2-3 128 0,1 3-128 16,-1-1 0-16,0-2 144 0,0 2-144 0,-3-1 192 0,0-2-192 16,0-2 160-16,-1 0-160 15,-1 1 128-15,-2-1-128 0,0-3 352 0,5-1-16 0,-1-1 0 0,3-3 0 16,4-2-64-16,2-4-16 0,2 0 0 0,-1-2 0 15,3-4-128-15,1-1-128 0,4-3 144 16,1-2-144-16,4-1 0 0,-2 0 0 0,-1 1 0 0,-5 1 0 16,-1 1 0-16,2-1 0 0,0-1 0 0,-2 0 0 15,-3 1 0-15,-6 2 0 0,-5-2 0 0,-2 1 0 16,-2 2 0-16,-2 0 0 0,-2-2 0 0,-3-1 0 16,-2 3 0-16,-2-1 0 0,-2 2 0 0,-1-4 0 15,-2 2 0-15,-2 0 0 0,0-3 0 0,-1 2 0 0,0 0 144 0,1-5-144 16,0 3 128-16,0-2-128 15,0 2 128-15,-1 0-128 0,0 1 128 0,-2-1-128 0,-2 3 0 0,-2 0 0 16,-2 4 0-16,-3 0 0 0,-4 2 0 0,-2 3 0 16,-6 2 0-16,-3 2 0 0,0 2 0 0,-5 0 0 15,-2 3 0-15,-1-2 0 0,-2 1 0 0,0 2-144 16,-1-2 144-16,-1 1-160 0,-1 1 160 16,2-1 0-16,-1 0 0 0,-1-1 128 0,2-1-128 0,-1 2 0 0,-1-4 0 15,2 2 0-15,-1-2 0 0,0 0 0 16,0 1 0-16,-2 0 0 0,1-1 0 0,-2 2 0 15,-1 3-128-15,-2-2 128 0,1 2-240 0,-2 3 48 0,1 0 0 0,-3 0 0 16,1 2 192-16,-1 0-176 16,-2 2 176-16,1 0-160 0,0 0-32 0,-1 3-16 15,0-3 0-15,-2 2 0 0,-1 1 16 0,-1 0 0 0,0 0 0 0,-3 2 0 16,0-5 192-16,0 2 0 0,-1-1 0 16,0-4 0-16,2 2 0 0,-3-3 0 0,-2 1 0 0,-2-1 0 15,0 0 0-15,-2-1 0 0,-2 0 128 0,-2 0-128 16,-1 0 0-16,-3-4 0 15,-1 1 0-15,-4 0 0 16,-1 0-384-16,-1 1-16 0,0-2-16 16,0-1 0-16,1 1 32 0,1 1 0 0,-1 1 0 0,0 0 0 0,0-2 128 0,0 2 48 0,-1 1 0 0,-1 0 0 0,2 2 208 0,2-2-176 31,-2 2 176-31,-2-3-160 0,1 3 160 0,0-5 0 0,1 1 0 0,-2 2 0 0,-5-4 0 0,0 1 0 16,-3 1 0-16,3-4 0 15,2 2 0-15,0-3 0 0,-3 0 0 16,2 0 0-16,-1-4 0 0,-1-2 128 0,0 3-128 15,0 0 0-15,3-2 0 0,-1 1 0 0,3 0 0 0,-2 2 0 16,2-2 0-16,1 0 0 0,-1-2 0 0,2 0 0 16,0 0 0-16,1-4 0 0,1 1-144 0,3-1 144 0,1-2-224 0,1-2 32 15,4 0 0-15,1-6 0 0,1 1 64 0,1-6 128 16,-1 1-208-16,2-2 80 0,1-3-160 0,-1 1-32 16,0-4 0-16,2 1 0 15,0-1-448-15,0 0-112 0,2-3-16 0,0 2 0 16,1 3-576-16,2-1-112 0,0 2-16 0,1 1-10544 0</inkml:trace>
  <inkml:trace contextRef="#ctx0" brushRef="#br0" timeOffset="89727.7">27310 2762 19343 0,'-2'-3'1728'0,"0"-1"-1392"0,-1 1-336 0,1 3 0 15,0-2 1280-15,2 1 192 0,-1 1 48 0,0-5 0 0,-3 1 336 0,-1-5 64 0,0 2 0 0,-1-3 16 0,1-1-752 0,-1 0-160 31,1-1-16-31,-1-1-16 0,0 1-800 0,1-4-192 16,-1 1 0-16,1-1 0 0,-2 3 0 0,1 0 0 16,0-2 0-16,-3 1 0 0,1-2 0 0,-1 4 0 15,-1-3 0-15,0 4 0 0,-1-1 0 0,0 2 0 16,0 1 0-16,-4-1 0 0,3 2 0 0,-2 0 0 16,2 2 128-16,-2 3-128 0,2 0 384 0,-2 3-32 15,1 0 0-15,-1 1 0 0,3 4-176 0,-3 1-48 16,1 2 0-16,-2 4 0 0,1 1-128 0,1 6 0 15,1 2 0-15,1 3 0 0,4-2 0 0,-1 5 0 16,2 3 0-16,3 3 0 0,0 2 0 0,2 3 0 16,1 3-144-16,2-3 144 0,3-1 0 0,-1-1 0 0,1-1-128 15,0-4 128-15,0 3-288 0,-3-2 0 16,2 1 0-16,-3 1 0 16,0 3-448-16,-1-2-96 0,-1 3 0 0,0-3-16 15,-3 0 240-15,1-3 48 0,-1-6 16 0,1-2 0 16,1-4-320-16,-2-2-64 0,2-2-16 0,-1-7-11840 0</inkml:trace>
  <inkml:trace contextRef="#ctx0" brushRef="#br0" timeOffset="89996.55">26627 3112 19343 0,'5'-2'1728'0,"-2"-1"-1392"0,1 2-336 0,1 1 0 0,-1 0 1744 0,-1 0 288 16,2 0 48-16,3 0 16 0,4 0 464 0,5 0 80 15,4 0 32-15,3 0 0 0,2 0-1392 0,0 0-256 16,0-2-64-16,0-1-16 0,1 0-752 0,0-1-192 0,0 0 0 16,1-2 0-16,0 0 0 0,1 0 0 15,1-4-192-15,0 1 192 16,-1 3-1344-16,-2-4-160 0,-1 4-32 0,-2-3-14512 0</inkml:trace>
  <inkml:trace contextRef="#ctx0" brushRef="#br0" timeOffset="90377.13">27510 3022 19343 0,'-4'3'1728'0,"0"-3"-1392"0,3 0-336 0,1 0 0 0,0 0 192 0,-1 0-48 15,-1 0 0-15,-1 0 0 0,-2 0 256 0,-3 2 48 16,2-2 16-16,-2 4 0 0,0-2-304 0,-2 3-160 15,2 0 160-15,-4 1-160 0,1 4 896 0,-1 0 96 16,-3 2 16-16,0 1 0 0,-1 0 48 0,-1 6 16 16,-2-1 0-16,2 5 0 0,-2-1-480 0,3 0-80 15,0 3-32-15,4-3 0 0,1 3-480 0,1-3 128 16,4-2-128-16,3-4 0 16,2 3 496-16,3-7 48 0,2 0 16 0,2 1 0 15,2-3 96-15,0-4 32 0,4-2 0 0,0-2 0 0,3-2-192 0,2-2-48 16,3-2 0-16,1-2 0 0,1-4-448 0,0-1 0 0,2 0-208 0,-2-2 64 15,-2-2-96-15,-1 2-16 0,-3-2 0 0,-3 1 0 16,-2-2 256-16,-1 1 0 0,-4 2-160 0,-1-2 160 16,-2-1 0-16,-4 0 0 0,-2 0 0 15,-2-3 0-15,0 3 0 0,-2-5 0 0,-2 2 0 16,-2 0 0-16,0-1 0 0,0 1 0 0,-2 1 0 0,0-1 0 16,0 3-288-16,0 3-32 0,0 4-16 0,1-1 0 31,1 4-560-31,1 2-96 0,3 2-32 0,-1-1-8576 0,3 6-1728 0</inkml:trace>
  <inkml:trace contextRef="#ctx0" brushRef="#br0" timeOffset="90805.66">27799 3201 23615 0,'-4'10'512'0,"0"-1"128"0,1-2 0 0,0 2 16 0,2-3-528 0,0-2-128 0,0 2 0 0,-1 4 0 0,-1 9 1248 0,0-1 224 0,1 4 32 0,0 1 16 16,4-7-240-16,1-3-64 0,2 0 0 0,0-5 0 16,1 0-960-16,2-3-256 0,-1-2 0 0,1 0 0 15,-1-3 368-15,1-3 16 0,0 1 16 0,-2 1 0 16,1-6 240-16,-2 4 32 0,0-3 16 0,-3 1 0 15,0 1 80 1,0-5 0-16,-2 4 16 0,-2-3 0 0,0-2-320 0,0 0-64 16,-1-2-16-16,-1-5 0 0,1 0-192 0,-2-3-32 0,1 1-16 0,0-6 0 15,1 0-144-15,-1 0 160 16,0-1-160-16,2-2 160 0,-1 0-160 0,1 2 160 0,0-2-160 0,2 5 160 0,-1 1-160 0,1 3 0 31,1 3 0-31,-1 1 0 0,2 5 0 0,-1 2 0 0,1 3 0 0,1 2 0 0,-1 3 0 0,2 1 0 31,1 4 0-31,2 2 0 16,1 0-656-16,2 2-16 0,3 0 0 0,3 0 0 16,2 1-1312-16,0 0-256 0,5-1-48 0,-1 0-8208 0,-2-1-1632 0</inkml:trace>
  <inkml:trace contextRef="#ctx0" brushRef="#br0" timeOffset="91468.82">29043 3025 23951 0,'-4'-4'1056'0,"0"1"224"0,2 0-1024 0,1 3-256 0,1-3 0 0,-1 2 0 0,1 0 128 0,-2-1-128 0,1-1 144 0,-1 0-144 15,-1-3 1168-15,1-3 144 0,-1 3 32 0,-1-1 0 16,1 1-1008-16,-1-1-192 0,-2 0-144 0,0 2 192 16,-2 1 464-16,0 1 112 0,-4 0 0 0,0 3 16 15,-3 3 64-15,-2 3 16 0,0 0 0 0,-4 4 0 16,0 2-512-16,-3 4-96 0,1 0-32 0,-1 1 0 16,4-1-224-16,-2 2 0 15,2 4 0-15,0-2 0 0,4 1 0 0,3 1 0 0,3-2 0 0,5 1 0 16,1-1 0-16,3 1 0 0,5-1 0 0,1-2 0 15,1-1 0-15,3-4 0 0,2-1 0 0,0 0 0 16,2-5 0-16,2-1 144 0,3-3 16 0,-2-6 0 0,2 1-160 16,-2-2 0-16,2-5 0 0,-4 2 0 0,1-5 0 15,-1-1 0-15,-2 0 0 0,-1-2 0 0,0 1 0 0,-2-2 0 16,0-2 0-16,-2 1 0 0,-1-1 0 0,-1 2 0 16,0-3 144-16,-1 3-144 0,0-2 0 0,-2-2 0 15,1 3 0-15,-2 3 128 0,0 4-128 0,-1 4 0 16,0 2-128-16,0 2 128 0,-1 4 0 0,-2 2 0 15,2 3 0-15,1 4 0 0,0 1 192 0,1 2-48 16,1 0 0-16,0 3 0 0,2-1-144 0,1 0 0 16,0 1 0-16,0-1-176 0,1 2 176 15,1-4-128-15,1 1 128 0,-1-2-128 0,0 2 128 0,2-3-128 16,-1-2 128-16,-1-1-128 16,-1 1-1024-16,0-4-192 0,1 4-32 0,-1-6-13488 0</inkml:trace>
  <inkml:trace contextRef="#ctx0" brushRef="#br0" timeOffset="91958.27">29704 2953 35007 0,'-2'5'3120'0,"2"-2"-2496"0,0 0-496 0,1 1-128 0,0-2-240 0,1 2-64 15,0 3-16-15,-1 4 0 0,2 5 0 0,1 4-16 16,-2 5 0-16,1-3 0 31,-2 3-1136-31,-1-3-240 0,-1 0-32 0,-3 1-16 0,-1-3-1104 0,-1 1-208 0</inkml:trace>
  <inkml:trace contextRef="#ctx0" brushRef="#br0" timeOffset="92136.68">29801 2693 34095 0,'-1'-1'1504'0,"-1"1"320"0,2 1-1456 0,0-1-368 0,0 3 0 0,0-3 0 16,2 0-960-16,-1 2-256 15,1-1-48-15,2 6-8064 16,1-4-1616-16</inkml:trace>
  <inkml:trace contextRef="#ctx0" brushRef="#br0" timeOffset="92495.66">29969 3136 6447 0,'0'11'272'0,"-1"-6"80"0,0 4-352 0,1-7 0 15,-2 2 0-15,2-4 0 0,0 2 1408 0,-1-1 192 16,0 4 64-16,-2-1 0 0,2 2 944 0,0-4 192 16,0-2 32-16,-1-2 16 0,2 0-1168 0,0-6-224 15,0 2-48-15,0-5-16 0,2 1-304 0,0-2-64 0,-1-2-16 0,2-2 0 16,1 0-240-16,-1-5-64 0,2-1 0 0,0 2 0 16,1-2-448-16,1 3-80 0,0 3-32 0,-1 1 0 15,0 5-144-15,1-2 0 0,0 3 0 0,-1 2 0 16,2 1 0-16,-2 2 0 0,1-1 0 0,2 4 0 15,-2-3 160-15,2 2 160 0,0 2 16 0,0-3 16 16,3 3-144-16,-1 3-16 0,0-2-16 0,0 4 0 16,0 1 336-16,0 0 64 0,2 5 0 0,-1 1 16 15,0 1-128-15,1 2-16 0,-2-3-16 0,1 4 0 16,1-3-192-16,-1 3-48 0,-1-4 0 0,0-1 0 16,-1 4-192-16,1-2 0 0,-1-1 0 0,-1 2 0 0,-2-2 0 15,-1-2-160-15,0 0 32 0,-2 1 0 16,0-1-1744-16,-2-4-352 15,0 1-64-15,-1-2-13200 0</inkml:trace>
  <inkml:trace contextRef="#ctx0" brushRef="#br0" timeOffset="93274.37">30968 2838 7359 0,'3'-4'656'0,"-2"2"-528"0,0-1-128 0,0 2 0 0,1-2 480 0,-1 0 64 0,0-2 16 0,3-3 0 16,1-2 944-16,-2-2 192 15,2 0 32-15,-2 2 16 0,-3 1 160 0,-1 2 16 0,-2 2 16 0,-2 1 0 16,0 0-144-16,-3 2-48 0,-1-1 0 0,-3 3 0 16,-1 3-800-16,-2-1-176 0,-1 5-16 0,-2 0-16 15,-2 3-512-15,-1 2-96 0,0 4-128 0,-1 3 176 0,1-1-176 16,1 1 0-1,3 0 0-15,0-3 0 0,5 0 0 0,2 0 0 16,2-1 0-16,3-2 0 0,1 2 0 0,3-1 0 16,2-2 0-16,0 0 0 0,4-2 0 0,0-2 192 0,2 0-192 0,2-1 192 0,2-4 384 0,0 2 96 31,1-4 16-31,0-1 0 0,1 0-560 0,2-1-128 0,0-4 0 0,0-1 0 16,1 0-160-16,0-2-16 0,-1 0 0 0,1-2 0 31,-1-2-320-31,1 2-64 0,-2-4-16 0,-1 2 0 0,-2 1 304 0,-1-1 48 0,-1 0 16 0,-2 0 0 0,-2 2 208 0,0-1 0 0,-2 0 0 0,-1-1 0 31,-2 3 176-31,0-1 16 0,-1-3 16 16,0 3 0-16,-2 2 496 0,2 0 112 0,-2 6 16 15,2-2 0-15,-1 4-400 0,-1 0-80 0,1 1-16 16,-1 6 0-16,1 1-336 0,-1 5 128 0,1 3-128 0,1 0 0 16,1 0 0-16,1 2 0 0,1 1 0 0,1-1 0 15,-1 0 0-15,2 0 0 0,1 3 0 0,1-3 0 16,-1-1 0-16,0-1 0 0,1 0 0 0,0-2 0 15,2 1 0-15,-1-3 0 0,2-2 0 0,0 0 0 16,0-4-1472-16,1 0-384 0</inkml:trace>
  <inkml:trace contextRef="#ctx0" brushRef="#br0" timeOffset="93626.84">31329 2807 28559 0,'0'-4'1264'0,"0"0"272"0,0 2-1232 0,0 2-304 0,0-2 0 0,-1 0 0 16,1 0 1040-16,-1-2 160 0,-2-2 16 0,1-4 16 15,-2 1-144-15,-1-4-16 0,-2 2-16 0,-1 0 0 31,0 2-1280-31,-2-1-256 0,0 4-48 0,-1 2-16 0,0 4 240 0,0 1 48 0,-3 6 16 0,0 2 0 16,-1 6 240-16,-1 4 0 0,0 3-160 0,1 0 160 16,2-2 0-16,1 2 128 0,-1 1 0 0,2 1 0 0,4-1 256 15,-1-1 32-15,3 0 16 0,3-3 0 0,1-1-128 0,1-2-32 16,0 0 0-16,1-1 0 0,0-4-80 0,1 0-32 16,2-3 0-16,1 1 0 0,1-3-416 0,3-3-64 15,1 1-32-15,1-1 0 31,1-3-960-31,2-3-192 0,2 2-32 0,-1-5-12976 0</inkml:trace>
  <inkml:trace contextRef="#ctx0" brushRef="#br0" timeOffset="93894.29">31638 2440 17503 0,'-1'2'1552'0,"0"-2"-1232"0,0 4-320 16,-1-2 0-16,2 0 1232 0,-1 1 192 0,-1 3 48 0,-2 3 0 0,0 5 992 0,-2 4 208 15,-1 7 32-15,-1 0 16 0,1 3-896 0,-1 2-176 16,2 3-48-16,-1-1 0 16,1 3-800-16,-1-3-160 0,4-1-48 0,-1-3 0 0,2 1-368 0,-1-7-80 15,2 0-16-15,0-2 0 0,-1-1-304 0,1-3-64 16,0-1-16-16,0-2 0 15,-2 0-1664-15,1-1-320 0,-2-2-80 0,0-1-8144 16,1 0-1632-16</inkml:trace>
  <inkml:trace contextRef="#ctx0" brushRef="#br0" timeOffset="94084.25">31382 2714 34095 0,'0'-2'3024'0,"0"-2"-2416"0,2 4-480 0,0 1-128 15,1-1 816-15,0 0 144 0,2-1 16 0,4 1 16 16,5-2-128-16,3-2-32 0,5 4 0 0,2-4 0 16,2 4-688-1,-2 0-144-15,1-2 0 0,-1 2 0 16,-1 0-976 0,1 0-160-16,-2 0-16 0,-1 2-10176 0,0-2-2016 0</inkml:trace>
  <inkml:trace contextRef="#ctx0" brushRef="#br0" timeOffset="94241.79">31845 2834 24879 0,'0'6'1088'0,"0"2"256"0,1-2-1088 0,-1 0-256 15,0-3 0-15,0-2 0 0,0 1 1792 0,1 4 288 16,-1 4 64-16,0 3 16 0,0-1-368 0,-1 4-64 16,1-2 0-16,-1-2-16 0,0 0-1264 0,-1-3-240 15,1-1-48-15,0-3-16 16,0-1-784-16,-1-1-176 0,1-1-16 0,1-2-15808 0</inkml:trace>
  <inkml:trace contextRef="#ctx0" brushRef="#br0" timeOffset="94414.03">31960 2425 35007 0,'-1'-4'3120'0,"-1"3"-2496"0,2-2-496 0,0 6-128 16,0-3 704-16,0 0 128 0,0-3 32 0,-1 3 0 15,0-2-64-15,1 1-16 0,-1 1 0 0,1 0 0 32,0 0-1552-32,0 0-304 0,0 0-64 0,0 0-16 0</inkml:trace>
  <inkml:trace contextRef="#ctx0" brushRef="#br0" timeOffset="94796.05">32092 2752 27647 0,'-2'4'1216'0,"-1"0"256"0,1 1-1168 0,2-1-304 15,1-4 0-15,-1 0 0 0,1 0 128 0,1 0-128 16,0 0 144-16,0 2-144 16,2-2-1520-16,0 4-400 0,-2-4-64 0,1 2-32 15,-1 4 432-15,-2-2 96 0,-1 2 16 0,-1 4 0 0,-2-1 2656 0,-1 1 544 0,-1 2 96 0,-3-1 32 16,0 2 752-16,0 1 144 0,-1-1 48 0,0 0 0 16,0 0-1264-16,1-1-240 0,3-2-48 0,1 2-16 15,3-4-832-15,0 3-160 0,4-4-48 0,1 2 0 16,2-2-192-16,3 2 0 0,0 0 0 0,3-3 0 31,-1 1-336-31,3 0-64 0,-1-1-16 0,2 0 0 0,-1 0 96 0,1-2 32 0,-2 0 0 0,1-2 0 16,0 0 416-16,-2-2 64 0,-1 0 32 0,-1 0 0 0,0-4 400 0,-1-3 80 15,-2 1 0-15,1-1 16 0,-4-6-32 0,1 1-16 16,-2-2 0-16,0 0 0 16,-2-3-448-16,0-2-96 0,-3-2 0 0,1-2-128 0,-2 1 128 0,-1-3-128 15,-1 2 0-15,0 1 0 16,-2 1 0-16,1 1 0 0,-1 4 0 0,0 1 0 0,0 1 0 0,0 2 0 15,2 6 0-15,-1 0 0 16,4 2-320-16,-2 1-112 0,1 6-16 16,2-2-16-16,-1 4-1136 0,1-1-240 0,0 3-32 0,1 2-13696 0</inkml:trace>
  <inkml:trace contextRef="#ctx0" brushRef="#br0" timeOffset="95220.86">32362 2838 31327 0,'-6'6'1392'0,"1"-2"272"0,1 2-1328 0,3 0-336 0,-1-3 0 0,2-2 0 16,0 1 672-16,0 2 64 0,-1 5 16 0,0 1 0 0,1 2 320 0,0 0 64 16,1-2 16-16,0 3 0 0,1-4-960 0,-1 0-192 31,0 1 0-31,-1-4 0 0,0 2 0 0,0-2 0 15,0 0 0-15,-1-2-128 0,1 1 128 0,-1-4 0 0,-1 1 0 0,1-2 0 0,1 0 256 0,-1-3-32 16,1-2 0-16,0-2 0 16,0 0 80-16,0-3 16 0,1-1 0 0,2 0 0 15,-1-4-320-15,2-1 0 0,1-5 0 0,1-3 0 16,0-3 240-16,2-2-64 0,0-4-16 0,2 2 0 0,1 3-160 16,-1 6 0-16,0 1-192 0,0 5 192 0,0 2 0 0,-1 4 0 15,0 4 0-15,1 1 0 0,0 4 256 0,0 1 32 0,1 1 0 16,-1 4 0-1,0-1-96-15,0-1 0 0,1 4-16 0,0-1 0 16,2 2-176-16,-1 0 0 0,0 2 0 0,2 1 0 0,1-1 0 0,-2 2 0 0,2-2 0 0,0 0 0 16,-1 0 0-16,-1 1 0 0,1-1 0 0,-3 0 0 15,1 2 0-15,-2-2 0 0,-2-1 0 0,-2 1-176 47,-1-4-592-47,-2 1-112 0,-1 2-16 0</inkml:trace>
  <inkml:trace contextRef="#ctx0" brushRef="#br0" timeOffset="95860.82">33057 2468 8287 0,'3'-4'368'0,"1"2"80"0,0-1-448 0,-3 3 0 0,0 0 0 0,-1 0 0 0,0 0 1344 0,2 0 192 16,-1 0 48-16,0 3 0 0,-1-3 1008 0,0 0 208 15,0 0 32-15,0 0 16 0,-16 12-1056 0,7-6-192 16,1 1-64-16,-5-1 0 0,0 1-448 0,-2 2-80 15,-1 3-32-15,-2-2 0 0,1 0-688 0,1 0-144 0,1 0-16 0,2-2-128 16,2-1 0-16,2-1 0 0,1 0 0 0,6-2 0 16,-2-2 0-16,3-1 0 0,2 2 0 0,0-3 0 15,3 0 0-15,0 0 0 0,1 2 0 0,0-2 0 16,1 0 192-16,1 4-192 0,1-1 192 0,0 0-192 16,1 1 704-16,2 2 48 15,0 3 0-15,1-2 0 0,0 2-368 0,0 3-64 16,1 1 0-16,-1-2-16 0,0 4-304 0,-1 1 0 15,1-1 0-15,-3-2 0 0,1-1 0 0,0 2 0 0,0 1 0 16,0-1 0-16,-1 0 0 0,-1-1 0 0,1-3 0 0,-3 0 0 16,0-1 320-16,-2 0 16 0,0-3 0 0,-3 0 0 15,-1-2-208-15,-1 0-128 0,-2-2 160 0,1 1-160 0,-2-2 160 16,-1 2-160-16,0-3 160 0,-3 0-160 16,0-3 0-16,0 2 0 0,-4 1 0 0,3-3 0 15,-3 0-1328-15,1 0-208 0,-1-1-32 0</inkml:trace>
  <inkml:trace contextRef="#ctx0" brushRef="#br0" timeOffset="104337.18">699 8177 17503 0,'1'-2'1552'0,"0"1"-1232"0,2-2-320 15,-2 1 0-15,1 1 1872 0,1-2 320 16,2-1 64-16,1-4 16 0,4-2-864 0,2-6-192 15,3-3-16-15,-1-1-16 0,-1 2-608 0,0-2-128 16,0 2-32-16,1-5 0 16,-1 2-416-16,2-1 0 0,0 0-192 0,2-1 192 15,2-1-1216-15,1 1-112 0,1 5-16 0,-1 2-16 16,-3 3 128-16,0 4 16 0,-2 5 16 0,-1 4 0 0,-1 2 1200 0,-3 0 192 0,0 3 64 0,-3 1 16 16,1 1 560-16,-1-1 128 15,-1 3 0-15,1-2 16 0,-2 2 80 0,-1 1 16 16,1 0 0-16,0 2 0 0,0-2-16 0,1 5 0 15,2-3 0-15,-1 2 0 0,2-4-688 0,1 2-144 0,0-2-32 0,0 1 0 0,0-1-32 0,-2-4-16 16,1 4 0 0,0-4 0-16,-2 4-144 0,0-1 0 0,0-2 0 0,-4 3 0 0,1-1-128 0,-2 0 128 31,-2 0 0-31,0-1 0 0,-1 0 0 0,0 0 0 16,0-2 0-16,-1-1 0 0,1-1 0 0,0-2 0 15,1-2 0-15,1 0 0 0,0 0 0 0,1-2 128 16,0-1-128-16,3 0 192 0,0 0 336 0,-5 3 80 0,0 0 16 15,24-16 0-15,-13 9 144 0,1-2 16 0,2-1 16 0,-1-2 0 16,2-2-480-16,0-1-112 0,0-3-16 0,0 2 0 16,1 0 0-16,0-3 0 0,0 3 0 0,1-3 0 15,2 3-64-15,-1 0-128 0,1 3 176 0,-1 0-176 16,2 2 0-16,0 1 0 0,1 0 0 0,0 0 0 31,0 2-672-31,0 2-96 0</inkml:trace>
  <inkml:trace contextRef="#ctx0" brushRef="#br0" timeOffset="122529.66">30526 9363 35935 0,'-4'10'3200'0,"-1"-1"-2560"0,1-3-512 0,2 0-128 15,-1-3-1216-15,-2 4-272 0,-3 6-48 0,-6 9-16 32,-6 6-1232-32,-6 9-240 0,-2 5-48 0,-3 5-16 0,-1-2-512 0,1 3-112 0,0 2 0 0,1-6-16 15,1-3 2288-15,-1 0 464 0,1-3 80 0,-3 0 32 0,0-1 2768 16,-2-1 544-16,-4 1 112 0,-4-2 32 0,-1 0 16 0,-5-3 0 15,-5-1 0-15,-3-2 0 16,0 0-1184-16,1-4-224 0,-1-3-48 0,0-4-16 16,-2-4 144-16,-2 1 16 15,-5-3 16-15,-3-4 0 0,0 0-256 0,-3-4-48 0,-3-4-16 16,-1 0 0-16,2 0-368 0,-3-6-80 0,-5 2-16 0,0-6 0 16,0-2 288-16,1-1 48 0,-3 1 16 0,-2-4 0 15,-2-3-208-15,-1 0-32 0,-1 0-16 0,0-2 0 16,8 4-400-16,-6-1-80 0,-2-1-16 0,-4 0 0 15,2 2-128-15,-1-2 0 0,2 3 0 0,2-1 0 16,7 3 0-16,0-1 0 0,3 2 0 0,2-2 0 0,3 4 192 16,1-1-64-16,3-1 0 0,1-2 0 0,2 2 64 0,2-2 0 15,0 1 0-15,-1 2 0 0,5 0-192 0,0-1-176 16,4 1 48-16,2-2 0 0,6-1 128 0,1-1-160 16,3 0 160-16,2 0-160 0,1 0 160 0,3-4 0 15,3 3 0-15,2 0 0 0,2 2 0 0,2-1 0 16,3 0 0-16,3 3 128 0,0 1-128 0,5 2 0 15,3 4 0-15,3 0 0 0,3 3 0 0,2 2 0 16,2 1-160-16,1 4 160 0,1-2-304 0,1 4 48 16,2-2 16-16,0 2 0 0,2 0-32 0,2 2-16 15,0 0 0-15,2 2 0 0,2-1 80 0,1 3 16 16,3 0 0-16,0 2 0 0,3-1 192 0,1 0 0 16,4 2 0-16,1-1 160 0,2 1-160 0,6-2 160 15,4 2-160-15,3-1 160 0,6 4 16 0,4-2 0 0,3 3 0 16,3 1 0-16,4 2-176 0,1-1 192 0,-1 1-192 0,0-3 192 15,1 3-192-15,0-3 0 0,0 3 0 0,0-2 0 16,-2-1 0-16,1 0 0 0,-1 2 0 0,0-5 128 16,-2 0 80-16,3 0 16 0,6-3 0 0,2-4 0 15,1 1-32-15,5-1-16 0,5-3 0 0,3 0 0 16,1 1-48-16,1-1 0 0,3 0 0 0,1-2 0 0,2-1-128 16,-1 3 160-16,-1-3-160 0,-1 3 160 0,0-2-160 0,0 2 0 15,0-2 0-15,-2-1 0 0,-3 0 0 0,-3-3 0 16,0 0 0-16,-1 0 128 0,-1-3 80 0,-4 0 16 15,-2-1 0-15,1-2 0 0,2 0 48 0,0-3 16 16,0-1 0-16,-1-2 0 0,1-2 48 0,-4-2 16 16,0 0 0-16,-1-5 0 0,1 1-48 0,-1-7-16 15,-1 1 0-15,-1-2 0 0,-2-5-288 0,-1-1 0 16,-6 2 0-16,1-3 0 0,-1 0 0 0,-2-3 0 16,-1 1 0-16,-3 0 0 0,-2 1-256 0,-3 1-96 15,-2-2-32-15,-3 5 0 0,-3 1 64 0,-6 2 16 0,1 1 0 16,-5 2 0-16,-2 0-48 0,-3-1-16 15,-1 1 0-15,-5 0-12720 16,0 2-2544-16</inkml:trace>
  <inkml:trace contextRef="#ctx0" brushRef="#br0" timeOffset="124438.08">28943 3882 20271 0,'1'0'1792'0,"0"-3"-1424"0,0 3-368 0,1-1 0 15,0 1 768-15,1 0 96 0,2-4 16 0,2 2 0 16,3-5 704-16,3-2 144 16,4-4 16-16,-1 1 16 0,-2-4-1312 0,0 0-272 0,-2-3-48 0,-3 1-128 15,-3-1 0-15,-3-1 0 0,-3 0 0 0,-4 2 0 16,-3-3 128-16,-5 4-128 0,-1-4 0 0,-4 2 0 15,-3 2 0-15,-1 2 0 0,-3 1 0 0,1 3 0 16,-1 5 512-16,1 2 128 0,1 7 48 0,-1 3 0 0,2 1-128 0,3 6-32 16,0 1 0-16,4 3 0 0,0 1-528 0,2 4 0 15,3 2 0-15,2 1 0 0,2 1 0 0,2 1 160 16,2 2-160-16,0 5 128 0,1-2 416 0,0-1 80 16,1 4 16-16,1-3 0 0,0 4-288 0,-1 1-48 15,1 1-16-15,0 5 0 0,0 2-288 0,-1-1 0 16,0 3 0-16,1-1 0 0,-1 1 0 0,-1-2 0 0,0-5 0 15,-1 1 0-15,-2-4 0 0,0-1-176 0,-1 1 32 0,-2-2 0 32,1-5-1408-32,0-3-288 0,-3-1-48 0,2-7-16 15,-3-1 32-15,1-5 0 0,-1 0 0 0,-2-5-9888 0</inkml:trace>
  <inkml:trace contextRef="#ctx0" brushRef="#br0" timeOffset="124660.34">28380 4330 41471 0,'-2'0'1840'0,"2"0"368"0,1 0-1760 0,3 0-448 0,1 0 0 0,1 0 0 16,2-2 176-16,7 1-48 0,9 1-128 0,9-4 192 15,10-2-192-15,8 1 144 0,3 1-144 0,2-2 128 0,-1 2-272 0,-5 2-64 16,-2 1-16-16,-4-2 0 15,-5 1-656-15,-3 0-128 0,-4 0-16 0,-2 2-16304 0</inkml:trace>
  <inkml:trace contextRef="#ctx0" brushRef="#br0" timeOffset="125037.19">29357 4254 25791 0,'-3'0'1152'0,"0"-3"224"0,0 3-1104 0,1 0-272 0,1 0 0 0,1 0 0 16,-2 0 624-16,0 3 64 0,-2-3 16 0,-2 3 0 16,-1 4 1440-16,-3 1 288 15,-1 3 64-15,-2 4 16 0,-2 4-1744 0,-1 3-368 0,-2 0-64 0,-2 1-16 16,1 3-320-16,0 1 128 0,1 1-128 0,1 1 0 16,1-1 0-16,2 2 0 0,1 1 0 0,3-3 0 15,1 1-304-15,3-3-16 16,2-2-16-16,2-5 0 0,3-6 80 0,3 0 0 0,1-7 16 0,3 0 0 15,2-5 240-15,3-2 192 0,3-3-48 0,2-4 0 0,3-5 80 0,3-3 16 16,3-3 0-16,0-2 0 0,2-2-240 0,-2 1 144 16,-1 0-144-1,-3-1 128-15,0 1-128 0,-2-3 0 16,0 1 0-16,-4 0 128 0,-2 0-128 0,-3 1 0 16,-2 1 0-16,-3 3 0 0,-2 1 128 0,-2 4 0 15,-3-1 0-15,-3 2 0 0,-2 3 288 0,0-2 48 0,-3 3 16 0,-1-1 0 16,0 4-256-16,0 0-48 0,-1-2-16 0,-1 2 0 15,1 0-160-15,0 0 0 0,1 1 0 0,2-1 0 32,2 1-576-32,0 0-80 0,1 1-32 0,3 2-11024 0,1-2-2192 0</inkml:trace>
  <inkml:trace contextRef="#ctx0" brushRef="#br0" timeOffset="125402.88">29708 4574 18431 0,'0'16'816'0,"0"-5"160"0,-1 0-784 0,0-2-192 0,-1 0 0 0,1-6 0 0,0 4 832 0,-2 2 112 16,0 10 16-16,-5 1 16 0,0 4 752 0,-1-1 128 15,0-5 48-15,2-2 0 0,0-3-560 0,2-6-96 16,0-2-32-16,1-1 0 0,0-7 496 0,2 0 80 15,2-4 32-15,-1-2 0 0,2-4-864 0,0-3-192 16,1-5-16-16,3-2-16 0,-1-6-288 0,2-4-48 16,0-1-16-16,2-3 0 0,2-1-208 0,-2 0-48 0,2 1-128 15,1-1 192-15,-1 6-192 0,0 0 0 0,1 0 0 0,-1 5 0 16,1 2 0-16,1 5 0 0,0 0 0 0,-1 4 0 16,1 4 0-16,2 3 0 0,1 1 0 0,1 0 0 15,0 5 0-15,1-2 0 0,2 1 0 0,1 1 0 31,-1 2-480-31,2-2 16 0,0 0 0 0,0-1 0 0,-1 2-656 16,0-2-128-16,-1 2-32 0,-3-2-16256 0</inkml:trace>
  <inkml:trace contextRef="#ctx0" brushRef="#br0" timeOffset="125954.45">30880 3973 23039 0,'-1'-4'1024'0,"-1"-1"192"0,0 4-960 0,1-1-256 0,0 0 0 0,1 2 0 16,-1 2-336-16,-2-2-112 0,0 2-32 0,-2-2 0 0,-4 4 1424 0,-1 0 272 0,-1 4 64 0,-1-2 16 16,0 4-656-16,-1-1-128 0,-2 1-16 0,-1 0-16 15,-1 0 656-15,-1 1 128 0,-1 2 16 0,-1 0 16 16,0-1-720-16,-1 0-160 16,1-2-32-16,-1 3 0 0,4-3 0 0,-1-1 0 0,5-2 0 15,3-1 0-15,3 0 16 0,2-3 0 0,2 0 0 0,4-2 0 16,1 2 48-16,3-3 0 0,1 0 0 0,2 0 0 15,4 0-304-15,-1 0-144 0,2 2 160 0,2-2-160 16,0 2 144-16,2 0-144 0,1 1 128 0,0 0-128 0,2 0 0 0,-2 2 0 16,2 1 0-16,-1-1 0 15,1 1 0-15,-3 1 0 0,-2 2 0 0,0-1 0 0,-3 0 0 0,-1 1 0 16,-2 2 0-16,-2 0 0 0,-2 0 0 0,0 2 0 16,-2-1 0-16,-2 0 0 0,-1 4 0 0,-3-3 0 15,1-1 0-15,-3 0 0 0,0 2 0 0,-1 1 0 16,-2-1 0-16,0 2 0 0,-2 0 256 0,0 1 64 0,-1-1 0 15,0 3 16-15,-2-2-160 0,2 1-48 0,0 1 0 16,0-3 0-16,0 0-128 0,1-1 0 0,1-1 0 0,1-2 0 16,0-2 0-16,1-1 0 0,2-3 0 0,-1 0 0 31,1-2-192-31,-2-2 0 0,2-1-16 0,-1 2 0 16,0-3-1744-16,-1-4-352 0</inkml:trace>
  <inkml:trace contextRef="#ctx0" brushRef="#br0" timeOffset="126905.82">31339 4238 24879 0,'0'0'2208'0,"0"0"-1760"0,0 0-448 0,0 0 0 16,1 1 176-16,1-1-48 0,0 2-128 0,1 0 192 15,2 3 928-15,-1 1 176 0,3 4 48 0,0-2 0 16,0 6-336-16,2-1-64 0,0 5-16 0,-2-1 0 16,1 4-288-16,-2-1-64 0,-1 5-16 0,0-3 0 15,-2 3-432-15,0-3-128 0,-2 0 0 0,-2-2 0 16,1-2-1328-16,-1-1-368 0,-2-3-80 0,1-1-16 15,-1-3-1472-15,1-3-288 0,1-1-64 0,-2-3-5712 16</inkml:trace>
  <inkml:trace contextRef="#ctx0" brushRef="#br0" timeOffset="127080.51">31479 3863 38703 0,'-5'-7'3440'0,"1"0"-2752"0,3 5-560 0,2 1-128 16,0 1 384-16,2 0 64 16,-2-5 0-16,0-1 0 0,3-2-320 15,0-2-128-15,2 2 0 0,1 1 128 16,1 4-1120-16,-2 3-224 0,0 0-64 0,-1 3-15424 16</inkml:trace>
  <inkml:trace contextRef="#ctx0" brushRef="#br0" timeOffset="127478.32">31729 4257 15663 0,'2'13'688'15,"-1"-1"144"-15,2-2-656 0,-1-3-176 0,1 0 0 0,-1-5 0 16,3 2-720-16,-1 4-176 0,3 5-48 0,2 3 0 0,0 4 544 0,-1-2 96 31,-2 1 32-31,-1-3 0 0,-2-1 448 0,-1-2 80 0,0 0 32 0,-2-3 0 16,-2-2 1376-16,1 0 288 0,0 0 48 0,-2-1 16 0,2-1 160 0,0-5 16 15,-2 1 16-15,2-2 0 0,-1 0 96 0,-1 0 32 16,1-3 0-16,-2-3 0 0,2-1-1600 0,-1-1-320 0,-1 0-64 0,2-4-16 31,0 2-336-31,-2-5 0 0,0-5-160 0,0 2 160 16,1-4-272-16,0-1 48 0,2 1 16 0,1 0 0 16,1 0 208-16,3-1 0 0,0 5 0 0,2-1 0 15,0-1 288-15,0 6 48 0,3-3 16 0,-1 5 0 16,4 0 80-16,-2 2 16 0,1 0 0 0,-1 4 0 15,2 0-96-15,2 2-16 0,-2 4 0 0,1-3 0 16,1 3-160-16,0 3-48 0,-1-2 0 0,2 4 0 16,-1 2-128-16,-1 0 0 0,1 3 0 0,-2 2 0 15,1 0 0-15,-3 4 0 0,-1 0 0 0,0 3 0 0,0 0 0 16,-3-1 0-16,-1 2 0 0,-1-2 0 16,-2 1-624-16,-1-3 0 0,1 1 0 0,-1 2 0 15,-2-1-1040-15,1-3-224 0,-2 1-32 0,1-2-13152 16</inkml:trace>
  <inkml:trace contextRef="#ctx0" brushRef="#br0" timeOffset="129292.81">32708 3792 18431 0,'-7'-3'1632'0,"2"-2"-1312"0,1 4-320 0,1-2 0 0,3 3 2688 0,0 0 480 16,-1 0 96-16,0-2 0 0,0 0-2176 0,-2 2-448 16,-2-2-96-16,0 2-16 15,-2-3-272-15,0 3-64 0,-3 3-16 0,-1-1 0 0,-2 2-384 0,0 2-80 16,-4-2-16-16,1 2 0 0,2 0 304 0,-2 3 0 16,-2-2 0-16,2 2 0 15,0 1 240-15,1 0 144 0,3-1 48 0,2 0 0 0,1-2 192 0,4 0 32 16,3 2 16-16,2-3 0 0,1-4-224 0,4 2-64 15,2-1 0-15,1 0 0 0,2-2-64 0,1 4 0 16,1-3-16-16,1 3 0 0,-1-2-16 0,2 1 0 16,-1 2 0-16,2 0 0 0,-1 3-32 0,0-2 0 0,1 2 0 15,1 1 0-15,-1-1-256 0,1 1 0 0,-1-1-128 0,0 4 128 16,0-1 0-16,-2 1 0 16,2 0-128-16,0 3 128 0,-1 3 0 0,-2-1 0 0,0 1 0 0,1-2 0 15,-3 4 0-15,-2-2 0 0,0 1 0 0,-2-1 0 16,-1 2 0-16,-1-1 0 0,-2 1 0 0,-1 1 0 15,-1-3 368-15,-1 1-48 0,1-2 0 0,-1-2 0 16,-2 0-64-16,1 1-32 0,-1 1 0 0,0-2 0 16,-1-1-96-16,-1-1-128 0,0 0 176 0,0-2-176 15,0-1 192-15,-1 0-192 0,-1 0 192 0,0-4-192 0,0 2 0 16,-2-3 0-16,1-2 0 0,-1 2 0 0,-1-3 0 16,0 0 0-16,0-3 0 0,-2 3 0 0,0-3 0 0,-2-3 0 15,-2 3 0-15,-1-3 0 0,-2 0 176 0,-2-3-176 16,-1 0 160-16,-2-2-160 15,1 0 128-15,-1-2-128 0,1 1 0 0,1-1 0 0,-1 0-176 0,2 2-128 16,0 0-16-16,0 2-18432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36:05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15431 7170 19343 0,'-5'5'1728'0,"1"-4"-1392"0,3 1-336 0,1-2 0 16,1 0 160-16,-1 3-32 0,-2-3-128 0,-1 3 192 15,0-1 64-15,-1 0 0 0,1 1 0 0,1-3 0 16,-1-3-256-16,1 1 144 0,-2-2-144 0,1-2 128 0,-4 0 192 0,0-2 16 16,-2 0 16-16,-1-2 0 15,-3 0 1472-15,-3-3 288 0,-2 3 64 0,-4-2 16 0,-1 2-656 0,-5 2-128 16,0-1-16-16,-4 2-16 0,-1 3-720 0,-3-2-144 16,-1 3-16-16,-4 1-16 0,-5 0-272 0,-2 0-48 15,-2 2-16-15,0 2 0 0,0 2-144 16,1-1 0-16,2 0 0 0,1 1 128 0,4 1 368 0,2-1 64 15,3-1 16-15,0 0 0 0,0 1-176 0,4-2-16 16,1-1-16-16,4 2 0 0,6-3-368 0,6 0 128 16,6 0-128-16,5 0 0 0,5 0 0 0,6 0 128 15,9-3-128-15,9 3 0 0,9 3 0 0,10-3 0 0,8 3 0 16,7 2 0-16,5 2-128 0,6 2 128 0,6 1-128 16,3 0 128-16,3-1 0 0,2 3-128 0,2-2 128 0,-3 0 0 15,-3 4 0-15,-8 1-160 0,-6-2 160 0,-8 2 0 16,-8-5 0-16,-10 0 0 0,-7-2 0 0,-12-1 0 31,-9-4-368-31,-9 0-112 0,-7-3-32 0,-9-4-11168 16,-9-2-2240-16</inkml:trace>
  <inkml:trace contextRef="#ctx0" brushRef="#br0" timeOffset="2406">19008 7209 35935 0,'2'0'3200'0,"-2"0"-2560"16,1 1-512-16,-1-1-128 16,-1 3-800-16,-2-3-176 0,1 1-48 0,-3 2 0 0,-4 3 640 0,-6 0 112 15,-6 0 16-15,-5 4 16 16,-6-1-2176-16,-5 1-432 0,-9-3-96 0,-7 2 0 15,-8-3 32-15,-5 0 16 0,-6 0 0 0,-6-2 0 0,-4 2 4144 0,-5-3 832 16,-5 3 160-16,1-6 48 0,4 0 912 0,0 1 176 16,2 1 32-16,1-2 16 0,1 0-1248 0,5-2-240 0,8-2-48 0,7-4-16 15,7 0-1056-15,8-2-224 0,6 2-32 0,7-1-16 16,7 2-544-16,4 0 0 0,7 4-192 0,6 0 48 31,6 1-832-31,7 2-176 0,6 2-16 0,7 1-16 16,7 0-432-16,11 1-96 0,9 1-16 0,11-1 0 15,7-4 832-15,10 0 144 0,11-3 48 0,6 0 0 0,3-4 544 0,2 1 160 0,3 0 0 0,4-4 0 16,2 2 128-16,-4 0 80 0,-7 2 32 16,-5 0 0-16,-4-3-64 0,-5-1-16 0,-6-3 0 0,-8 0-8224 15,-9 1-1664-15</inkml:trace>
  <inkml:trace contextRef="#ctx0" brushRef="#br0" timeOffset="42881.49">3130 13574 3679 0,'-4'-4'320'0,"0"2"-320"16,1 1 0-16,0-2 0 0,2 3 2304 0,0-2 384 16,-1 4 64-16,0-4 32 15,-3 0-4224-15,0-3-848 0,-2 4-160 0,-1-4-48 0,1 4 2176 0,-1-3 320 0,1 2 256 0,0-1-32 16,-1 2 1824-16,1-1 384 0,-1-1 64 0,0 2 0 15,-1 1-256-15,-1-3-64 0,0 3-16 0,2 0 0 16,-2 3-576-16,-2-3-112 0,0 1-32 0,0 2 0 16,-2-1-1056-16,1-1-192 0,-2 2-64 0,0-2 0 15,-1 2-128-15,-3-1 0 0,-1 2 0 0,-1-2 0 16,-1-1 0-16,-5 2 0 0,-3 1 0 0,-2 1 0 16,-2-2 0-16,-5 1 0 0,-2 2 0 0,1-3 0 0,-2 0 0 0,0 1 192 15,-1 1-192-15,3-1 192 0,-1-1 256 0,-2-3 64 16,-1 3 16-16,0-3 0 0,-1 0 288 0,-2 0 48 15,0-3 16-15,0 3 0 16,2 0-400-16,-2 0-80 0,-2 0-16 0,2 3 0 16,0-3-256-16,-2 1-128 0,-1 2 128 0,-2-1-128 15,2 2 176-15,0-2-48 0,5 4-128 0,0-2 192 16,1 0-48-16,-1 2-16 0,1 3 0 0,-1-6 0 16,2 4-128-16,1-6 160 0,1 1-160 0,1 1 160 15,3-2 48-15,4 1 16 0,2-2 0 0,2 3 0 0,3-2 208 0,4-2 32 16,4 1 16-16,2-3 0 0,2 3-80 0,0-2-16 15,3 1 0-15,-1 1 0 0,0-3-192 0,0 0-64 16,3 0 0-16,-3 2 0 0,0 1-128 0,1 0 0 16,0 0 0-16,1 0 0 0,1 1 0 0,2-1 0 15,1 3 0-15,-1-3 0 0,4 1 0 0,-2 1 192 0,1 1-192 16,-1 0 192-16,3-3-192 0,-2 3 128 16,1 1-128-16,2-2 128 0,-1 2-128 0,1-2 0 0,1 0 0 15,-2 0 0-15,2-1 176 0,-1 2-48 0,1-1-128 0,-1-2 192 16,1 1-192-16,0 2 0 0,-1-1 128 0,1 0-128 15,-2 0 0-15,1 1 144 0,-1-2-144 0,0 1 128 16,1 1-128-16,0 0 192 0,-2 1-192 0,2-1 192 16,-1 0-192-16,1 0 160 0,-2 3-160 0,1 0 160 15,-2 2-160-15,0 0 0 0,0 0 0 0,-1 2 0 16,1 2 0-16,-1 0 0 0,1 3 0 0,-1-1 0 0,1 2 0 16,1 0 0-16,0-1 0 0,-1 3 0 0,1 2 0 15,-1 5 0-15,1 3 0 0,-2 4 0 16,1 5 0-16,-3 2 0 0,2 5 0 0,0 7 0 15,2 3 0-15,-1-2 0 0,0-3 0 0,-1-7 0 0,2-5 0 0,-2 0 0 16,0-1 0-16,1 1 0 16,-1-1 0-16,1 1 0 0,-1-1 0 0,1 4 0 0,-3 4 0 0,-1 3 0 15,-1 1 0-15,0-1 0 0,3 1 0 0,-1-1 0 16,1-2-160-16,-2-3 160 16,1 1-224-16,1-2 48 0,-1-3 16 0,5 0 0 15,3-3 160-15,0-4 0 0,1-6 0 0,-2-5 0 0,-3-4 128 0,4-4 0 0,2-2 0 0,1 0 0 16,-1-2-128-16,1-1 0 15,0-1 0-15,-1 0 128 0,1-2-128 0,-1 2 0 0,-1-4 0 0,1 2-128 16,-2-1 128-16,-1 0 0 16,1 1 0-16,0 0 0 0,-1 1 0 0,-1-2 128 0,1 0-128 0,-1 2 128 15,0 0-128-15,-1-2 0 0,1 0 128 0,-1 1-128 16,-1-2 128-16,2-1-128 0,0 2 160 0,-1-3-160 16,1 0 256-16,1 0-32 15,0 0-16-15,0 0 0 0,0 0-64 0,0 0-16 0,0 0 0 16,0 0 0-16,0 0-128 0,0 0 0 0,0 0 0 0,0 0 128 0,0 0-128 0,0 0 0 15,0 0 0-15,0 0 0 0,0 0 0 0,0 0 0 16,0 0 0-16,0 0 0 16,0 0 0-16,0 0 0 0,0 0 0 0,0 0 0 0,-7 18 0 0,6-16 0 15,1 0 0-15,0-2-176 16,0 0 176-16,0 0 0 0,0 0 0 0,0 0 0 16,1 0 128-16,-1 0-128 0,1 0 160 0,-1 0-160 15,0 0 144-15,0 0-144 0,0 0 128 0,0 0-128 0,0 0 144 16,0 0-144-16,0 0 160 15,0 0-160-15,20 6 0 0,-12-6 0 0,5 3 0 0,3-3 0 0,2 1 128 0,5-1-128 16,0 0 0-16,6-1 144 0,2-2-144 0,-1-1 160 16,-2 2-160-16,3-2 160 0,6-2 96 0,5 1 32 0,2 0 0 0,3 0 0 15,1 4-288-15,-1-4 0 16,0 4 0-16,-1-2 0 0,-1 3 0 0,0-2 0 0,4 1 0 0,-1 1 160 16,1-3-160-16,2 6 0 0,0-2 0 0,-2 1 0 15,-2 5 0-15,-1-5 0 0,0 2-160 0,-2-1 160 16,-1 4 0-16,-5-1 0 0,-7-4 0 0,3 6 0 15,4 2-272-15,2 2-64 0,0 3-16 0,-2 1 0 16,-2 2-480-16,1 1-80 0</inkml:trace>
  <inkml:trace contextRef="#ctx0" brushRef="#br0" timeOffset="70957.3">11729 16424 5519 0,'16'-5'496'0,"-5"4"-496"0,-1-1 0 0,-3-2 0 16,-1 1 1696-16,-1 3 240 0,2-3 48 0,2-2 16 31,7 0-2576-31,4-4-512 0,3-1-96 0,-4 2-32 0,-1 1 144 16,-6 1 32-16,-2 5 0 0,-4-1 0 0,-3-1 1808 0,-2 2 384 16,-2 1 64-16,-2 0 0 0,-1 1 496 0,-1-1 80 0,0 3 32 0,-1-3 0 15,-1 0-32-15,-1 2 0 16,0-2 0-16,-1 0 0 0,0-2-816 0,1-1-160 0,-2 2-48 0,-2-4 0 15,-1 0-400-15,-3 3-96 0,-4-5-16 0,-3 4 0 32,-4-2-624-32,-7 3-128 0,-3-1-16 0,-4 1-16 15,-2 2-192-15,-1 2-48 0,0-1 0 0,-1 3 0 0,-1 1 768 0,1 1 0 0,1 0 192 0,3 0-32 16,0 2 720-16,2-2 144 0,0 0 16 0,1-4 16 0,3-2-432 0,2 0-96 16,1-2-16-16,2-1 0 0,3 2-512 0,1-1 0 15,5-2 0 1,0 2 0-16,0-1-224 0,5 2 48 0,2-3 16 0,3 2 0 0,4 2 160 0,2 0 0 0,1 0 0 15,4 0 0-15,1 1 400 0,3 1 16 16,3 1 0-16,4 1 0 0,4-2 160 0,4 2 48 0,4-1 0 0,3 2 0 31,1 0-352-31,3 2-64 0,4 1-16 0,0-2 0 16,2 1-16-16,0-1-16 0,1 0 0 0,-1-2 0 0,-2-1-160 0,0 2-192 0,0-5 32 0,-1 2 16 16,-4-2 432-1,1-2 96-15,-2 2 0 0,-2-2 16 0,-1-2 112 0,-3 2 32 16,-1-2 0-16,-3-2 0 0,-3 0-336 0,-3-1-64 15,-2 4-16-15,-5-4 0 16,-2 5-528-16,-3-2-112 0,-3-1-32 0,-3 0 0 16,-4 3-112-16,-4-4-32 0,-3 2 0 0,-3 2 0 15,-4 2 48-15,-4 0 0 0,-3 0 0 0,-5 2 0 16,-2 2 336-16,-5-1 80 0,-4 4 16 0,-4-1 0 0,-1 0 208 0,-1-4 0 16,0 2 0-16,0-4 0 0,1 0 0 0,3 0 0 15,5 0 144-15,-1 0-8304 16,2-2-1664-16</inkml:trace>
  <inkml:trace contextRef="#ctx0" brushRef="#br0" timeOffset="76968.07">16096 15676 13823 0,'5'3'1216'0,"-2"-3"-960"0,-2 0-256 0,-1 0 0 0,0 0 2896 0,0 0 544 16,0 1 96-16,1-1 32 0,0 2-2272 0,1-2-448 16,0 0-80-16,2 0-32 0,-1 0 336 0,1 0 64 15,1-2 16-15,0 1 0 0,2 1-208 0,1 0-48 16,1 0 0-16,0 0 0 0,1 0-368 0,1 1-80 16,1 1 0-16,-1 1-16 0,0 1-160 0,0-2-16 15,0 4-16-15,-1 2 0 0,0 0-240 0,0 2 0 16,-2 3 0-16,2 3 0 0,0 2 0 0,1 4 0 15,-1 1 0-15,0 1 0 0,0 6-192 0,-1 2 192 0,-1 3-192 16,0-2 192-16,-2-1-176 0,-1 3 176 0,0 0-160 0,1-1 160 16,-2 1 0-16,-2-3 128 0,1-1 16 0,-2-1 0 15,0-3 112-15,-1-1 32 0,0-4 0 0,-1 0 0 16,-2-2-288-16,1 1 0 16,-3 4 0-16,-1-3 0 0,-2 0-192 0,0 1 192 0,-2-1-208 0,-1 0 80 15,0-3-256 1,-1 0-32-16,-1-4-16 0,-1-1 0 0,-1-2 432 0,1-3 224 0,-2-2-32 0,-1 2 0 0,3-3 256 15,-1-2 64-15,0 0 0 0,1-2 0 0,2-2-288 0,-2 0-48 16,2 0-16-16,-2-5 0 0,1 1-160 0,-1 1 0 16,3-1 0-16,-1-2 0 0,-2-3 0 0,2-1 0 15,1-2 0-15,1 0 0 16,4-2 0-16,1-1 192 0,2-1-192 0,3 0 192 16,1-4-192-16,3 2 128 0,1-3-128 0,1-2 128 0,2 1-128 0,0 0 0 15,5-4 0-15,0 1 0 0,5-1 0 0,0-1 0 16,3-3-128-16,1 2 128 0,2-3 0 0,-1 0 0 15,5 1 0-15,-2 2 0 0,1-1 0 0,0-1 0 16,0 0 0-16,-1-1 0 16,-1 3 0-16,-2-3 0 0,2 1 0 0,-1 1 0 0,-2 2 0 0,-2-1 0 15,-1 2 128-15,0-3-128 0,-2 1 128 0,-1 0-128 0,-1 2 0 16,0 1 128-16,-1 0-128 0,0 3 0 0,0 0 0 0,1 3 0 31,0 5-688-31,-2 2-16 0,1 2 0 0,-2 4 0 16,-1 1-1664-16,1 0-352 15</inkml:trace>
  <inkml:trace contextRef="#ctx0" brushRef="#br0" timeOffset="78051.3">17388 15473 12895 0,'3'0'1152'0,"-2"0"-928"0,0-2-224 0,1 1 0 0,-1-2 2288 0,0-1 400 15,0 2 96-15,2-2 16 0,2-4-2352 0,0-2-448 16,2 0 0-16,-1-3-208 16,0 7-448-16,-1 0-96 0,-2 4-16 0,-2 0 0 0,-1 4 1120 0,-2 0 224 0,-1 1 32 0,-3 0 16 15,0 1 624-15,-2 1 128 0,0 2 32 0,-2 0 0 16,-1 1-112-16,-4 3-16 16,-1 0 0-16,0 2 0 0,0 0-832 0,0-4-160 0,2 1-32 0,-2 0-16 15,-4 2-80-15,-2 2-16 16,-2-2 0-16,1 1 0 0,1-1 304 0,1-2 64 0,0 2 16 0,2 1 0 15,2-1-208-15,-1 0-64 0,4 2 0 0,-1-2 0 16,2 1 64-16,0-1 0 0,0 2 0 16,1 0 0-16,1 3-320 0,0-1 0 15,2 0 0-15,0-4-144 0,3-2-288 0,1 0-48 16,3-2-16-16,-1-1 0 0,0-1 752 0,3-2 128 0,0-2 48 0,1-1 0 16,3 2-48-16,-2-3 0 0,2 0 0 0,1-3 0 15,2 2-256-15,2 1-128 0,1 0 128 0,0-2-128 0,1 2 192 0,0 0-32 16,2-3-16-16,1 2 0 15,1 1-144-15,0 0 128 0,2 1-128 0,0 2 128 0,1-1-128 0,0 2 0 16,1-2 0-16,-2 2 0 0,2 2 0 0,-1-5 0 16,-2 4 0-16,0-5 0 0,-2 4 0 0,-2-2 0 15,1 2 0-15,-2-1 0 16,-1-2-640-16,-2 4-96 0,2-1-32 0,-2-1-15744 0</inkml:trace>
  <inkml:trace contextRef="#ctx0" brushRef="#br0" timeOffset="79305.42">17982 15231 25791 0,'0'0'2304'0,"-1"0"-1856"16,1-1-448-16,0 1 0 0,0 0 1536 0,1 0 192 15,-1 0 64-15,2-3 0 16,1 3-416-16,1 0-80 0,1 3-16 0,-5-3 0 0,0 0-416 0,11 22-96 0,-9-6 0 0,-1 3-16 15,1 7-496-15,-4 5-112 0,0 4-16 0,-2 9 0 16,0 6-336-16,0 1-80 16,-3 2-16-16,0 4 0 0,-2 0 304 0,-2 0-160 15,1-3 160-15,-1-3-128 0,0-4-48 0,0-2 0 0,3-7 0 0,1-4-11184 16,2-8-2240-16</inkml:trace>
  <inkml:trace contextRef="#ctx0" brushRef="#br0" timeOffset="94639.15">21506 6331 42383 0,'-11'-4'3776'0,"2"2"-3024"16,4 0-608-16,4 2-144 15,1 0-336-15,-1-2-112 0,-4 0 0 0,-2-4-16 0,-1-1 464 0,6 1 208 16,4 3-16-16,10-1 0 0,11 4-192 0,11 1 0 15,16 4 0-15,18 1 0 16,15-2-512-16,22-2-64 0,23-2 0 0,17-2 0 16,12-1-832-1,13 0-192-15,9-3-16 0,5-3-9024 0,2-1-1808 0</inkml:trace>
  <inkml:trace contextRef="#ctx0" brushRef="#br0" timeOffset="97260.59">19470 14009 20271 0,'-2'-2'1792'0,"1"2"-1424"0,1-3-368 0,0 2 0 32,0 1-1008-32,0 0-272 0,1-2-48 0,2-2-16 0,-1-2-1536 0,3-1-320 0,1 1-64 0,1 3-16 0,0-2 2608 0,0 3 544 15,2 0 128-15,1-1 0 16,0 2 0-16,2 1 0 0,1 0 0 0,0 0 0 16,3 0 2160-16,0 0 448 0,2 1 80 0,0-1 32 15,2 3-1088-15,1-1-224 0,-1-2-32 0,1 4-16 0,0-4-1040 0,1 0-320 16,2 0 128-16,0 0-128 0,2-2 336 0,-1 0 0 15,-2-3 0-15,3 2 0 0,3-1 752 0,1-2 128 16,0 2 48-16,0 2 0 0,0-1-560 0,1 2-96 0,0-1-32 16,-2 0 0-16,2 2-336 0,-2 0-80 15,-2 0-16-15,-1 0 0 0,-1 2 304 0,-2-2 64 0,-1 2 16 0,1-2 0 16,-1 0-96-16,0 1-32 0,0 2 0 0,1-3 0 16,-1 2 176-16,0-2 48 0,2 1 0 0,0 2 0 15,2-3-144-15,3 0-32 16,0 0 0-16,2 0 0 0,3-3-128 0,0 2-48 0,1-1 0 0,1-2 0 15,0-1-272-15,0 1 128 0,-1 3-128 0,1-1 0 16,-2-1-144-16,-1 3-144 16,0 3-32-16,1-1 0 15,-3 2-336-15,0-2-80 0,0 3-16 0,-1 0 0 0,-1-1 752 0,-1 0 128 0,1 1 48 0,0-2 0 16,1-3 816-16,2 0 160 0,2 0 48 0,0 0 0 0,2-3-256 16,1 0-48-16,4-1-16 0,0-1 0 0,1 2-480 0,2-1-80 15,1 0-32-15,-1-1 0 0,-1 2-288 0,-3-1-144 16,1 1 16-16,-1 0 0 0,1 3 128 0,-3-3 0 15,0 6 0-15,-2-3 0 16,0 3 0-16,-4 0 0 0,-1-2 0 0,-1 2 0 16,-2-1 144-16,1-1 16 0,0 2 0 0,2-3 0 15,3 0-32-15,0 0-128 0,2-3 192 16,2 2-64-16,2 1 80 0,2-2 16 0,1 2 0 0,0-3 0 0,2 2-224 0,-2-4 0 0,2 4-144 16,-1-4 144-1,-2 4 0-15,0-4 0 0,-2 3 0 0,-2 2 0 16,1-2 0-16,-2 4 0 0,-1 0 0 0,-3 0 160 15,0 2-160-15,-2 1 0 0,1-4 0 0,3 1 0 0,-4 1 0 0,1-2 160 16,2-1 16-16,-2 3 0 0,0-3-48 0,2 0-128 0,2 0 192 0,3 0-64 16,-1 0 0-16,0 2-128 0,4-2 192 0,2 4-64 15,-1-4-128-15,-1 0 0 0,-1 0 0 0,0-3 0 16,-2 3 0-16,-2-1 0 0,0 2 0 0,-2-1 0 16,0 3 0-16,-2-1 0 15,-2 2 0-15,0 0 0 0,-2 2 0 0,1 0 0 16,0 0 0-16,-1-2 0 0,2 2 0 0,0 0 0 15,1 0 0-15,1-2 0 0,-1-1 0 0,2-2 0 0,2 1 0 0,0-2 0 0,2 0 0 32,3-2 0-32,5 1 0 0,1 1 0 0,1 0 0 0,-1-4 0 15,-2 4 0-15,0-3 0 0,1 0 0 0,-1 0 0 16,-3 3 0-16,-1-2 0 0,-3 1 0 0,-3 1 0 16,-3 0 0-16,-1 0 0 0,-2 1 0 0,1-1 0 15,-3 2 0-15,-2 1 0 0,0-3 192 0,-2 1-32 16,-1 1-16-16,1-2 0 0,1 3-144 0,-1-3 0 15,1 1 0-15,1 2 0 0,1-3 176 0,2 0-48 0,2 1-128 16,1 1 192-16,1-2-192 0,-1 0 0 0,1 0-192 16,0 3 192-16,-1-3 0 0,-1 0 0 0,-3 0 0 0,2-3 0 15,-5 3 0-15,0 0 0 0,-1 0 0 0,-2 0 0 16,-3 0 0-16,-2 3 0 0,-1-3 0 0,-3 0 0 16,0 0 144-16,-3 0 48 0,0 0 0 0,-2 0 0 15,3 0-192-15,1 0-176 0,3 0 48 0,1 1 0 16,1-1-160-16,1 0-32 0,0 3 0 0,-1-3 0 15,-1 0 176-15,-1 0 144 0,-1-3-208 0,0 2 80 16,-1 1-64-16,-2 0 0 0,0-3 0 0,1 1 0 0,-1 2-80 16,-3-1-32-16,1-3 0 0,-5-2-18032 15</inkml:trace>
  <inkml:trace contextRef="#ctx0" brushRef="#br0" timeOffset="102737.04">20658 14425 29487 0,'-5'0'2624'0,"0"0"-2112"0,1 0-512 0,2 0 0 15,-1-2 1680-15,0 2 240 0,-4-2 32 0,-4-4 16 32,-2 0-2640-32,-2-1-528 0,-1 0-96 0,2 1-32 15,2 0-384-15,1 2-80 0,-2 2 0 0,2 2-16 0,1 2 1232 0,-1-1 256 0,0 5 64 0,1 1 0 16,0-1 640-16,-1 0 144 0,0 4 32 0,0 0 0 15,0 2 912-15,1 3 176 0,0-3 32 0,0 4 16 16,1 0-992-16,2 1-192 0,1-1-32 0,3 0-16 16,3 2-464-16,4 1-208 0,5-1 16 0,2-2 0 0,2 0-32 0,3 1 0 15,2-4 0-15,2-2 0 16,-1 2-288 0,1-3-48-16,1-4-16 0,-2 1 0 15,-1-1-1024-15,-3-2-192 0,0 1-64 0,-3-4 0 0,-1 2 800 0,-1-1 160 16,-1-2 16-16,-2 0 16 0,2 0 2080 0,0 0 400 0,1-2 96 0,-1-4 16 0,4-1 400 0,-1 0 96 15,3-2 16-15,1-4 0 0,0 0-832 0,2-2-176 16,0-1-16-16,-1-3-16 0,1 0-864 0,-3-2-160 16,-3 4-48-16,-1-6 0 15,0 1-624-15,-3-3-128 0,-3-3-16 0,-4 6-16 16,-4-1-688-16,-4 2-144 0,-4 5-32 0,-4 3 0 16,-4 2 144-16,0 4 32 0,-5 6 0 0,-2-1 0 15,-2 4 640-15,-2-1 128 0,3 2 16 0,1 1 16 0,1 1 544 0,4-2 0 0,4 0 0 0,3-2 0 16,4 2 0-16,3-3 128 0,2 0-128 0,1 0-7472 15,3 0-1600-15</inkml:trace>
  <inkml:trace contextRef="#ctx0" brushRef="#br0" timeOffset="103042.28">21637 14529 18431 0,'-15'-4'816'0,"4"1"160"0,0 0-784 0,2 0-192 0,4 2 0 0,2-1 0 15,-1-1 0-15,-5-1 0 0,-4-4 0 0</inkml:trace>
  <inkml:trace contextRef="#ctx0" brushRef="#br0" timeOffset="103358.93">21450 14456 35935 0,'-4'2'1600'0,"-1"-1"320"0,0 2-1536 0,1-3-384 16,3 0 0-16,-1 0 0 0,0 2-128 0,-2-2-112 15,-2 2-16-15,-1 1 0 16,-2 0-160-16,-1 0-32 0,3 2-16 0,-3 2 0 16,0-1-432-16,-1 4-96 0,-2 0-16 0,1 2 0 15,-2 4-1136-15,0 0-224 0,0 3-64 0,0-1 0 16,3 2 1136-16,3-2 208 0,1 5 64 0,4-5 0 0,3-2 1920 0,2-2 384 16,3 2 64-16,4-4 32 0,2 0-144 0,3-3-16 0,2-2-16 15,1-1 0-15,3-5-1200 0,2 2-192 0,1-6-64 16,2-1-16-16,-1 1 272 0,0-4 224 0,2 1-32 0,-1-2-16 15,-1-2 144-15,-1 0 16 0,1-5 16 0,-2 1 0 16,0-2-352-16,-2-2-256 0,0-2 32 0,-2 1 16 16,-2-2-160-16,-1 2-16 0,-1 0-16 0,-3-1 0 31,-4 2-304-31,-3-1-64 0,-3 3-16 0,-2 0 0 0,-1 1 1168 0,-3 2 256 0,-3 3 32 0,-1 3 16 16,1 1 208-16,-3 1 64 0,-2 4 0 0,0 1 0 15,-2 1 48-15,-1 2 16 0,-1-1 0 0,0 2 0 16,0-2-1024-16,0 2 0 0,0-1-256 0,-1 0 48 15,3 0-1200 1,2 1-224-16,2-3-48 0,2 4-10576 0</inkml:trace>
  <inkml:trace contextRef="#ctx0" brushRef="#br0" timeOffset="103863.64">22463 14407 30399 0,'-2'0'2704'0,"-2"0"-2160"0,0 0-544 0,1 0 0 16,0 0 1232-16,-2 0 144 0,-3 2 32 0,-6-2 0 16,-6 2-1072-16,-2-1-208 0,-3 4-128 0,0-1 160 15,1-2 96-15,-1 5 32 0,3-1 0 0,-2 1 0 16,3-1 336-16,0 1 64 0,1 1 16 0,2 0 0 15,2 0-352-15,-2 2-64 0,2 0-16 0,0 3 0 16,1-1-272-16,2 4 0 0,-1 3 0 0,2 0 0 16,2 4 0-16,1 1 0 0,3-1 0 0,4-1-192 15,2-2-96-15,3-3-16 0,5 0 0 0,2-2 0 0,3-3 304 0,3-2 0 16,3-3 0-16,1-1 0 0,1-3 0 0,2-3 0 16,3-3 0-16,1-1 0 15,2-5-800-15,1-1-256 0,-1-2-48 0,2-3-16 16,0 2 0-16,0-3 0 0,0-3 0 0,-1 0 0 0,-2 1 752 0,-2-2 160 15,-1 2 16-15,-4-2 16 0,-3 1 912 0,-2 1 176 16,0-1 48-16,-4 2 0 0,-3 1 128 0,-2 3 48 16,-2 1 0-16,-4 0 0 15,-1 3-256-15,-3 2-48 0,0 0-16 0,-4-1 0 0,0 4-560 0,-3 0-128 0,-1-1 0 16,-1 4-128-16,-3 1 224 0,-4 0-64 0,-1 0-16 0,-1 1 0 31,-2 4-144-31,-2-1-144 0,-1 0 144 16,0 1-208-16,2 1-1344 0,2-1-272 0,5 1-48 0,5-1-9264 15,3 1-1856-15</inkml:trace>
  <inkml:trace contextRef="#ctx0" brushRef="#br0" timeOffset="104339.57">23543 14412 27647 0,'-11'0'2448'0,"-1"-1"-1952"0,0 1-496 0,1-2 0 0,4 0 2064 0,0 0 320 0,-1-1 64 0,-7 0 16 32,-7-3-2912-32,-8-1-576 0,-2 0-112 0,0 1-16 15,2 1 448-15,3 4 80 0,1 1 32 0,2 3 0 0,1 4 592 0,2-1 0 0,-2 1 224 0,2 2-64 16,0 3 288-16,0 0 64 0,0 2 16 0,2 1 0 15,0 1-272-15,1 0-64 0,-1 3-16 0,-1-1 0 16,0-1-176-16,1 5 0 0,-1-6 0 0,3 2 0 16,0-4-352-16,5 1 48 0,3-2 16 0,2 0 0 15,3-1-144-15,4-2-16 16,5-2-16-16,4 2 0 0,2-2-336 0,3 0-64 0,3-1-16 0,3-1 0 16,1 0 448-16,2-2 96 0,6-4 16 0,0 0 0 0,2 0 576 0,-1-4 112 15,1-2 16-15,0 0 16 0,0-4-528 0,-3 0-128 16,2 1 0-16,-4-1-16 15,-3-2-592-15,0 2-112 0,-4-2-32 0,-1-1 0 16,-2 3 688-16,-3-4 144 0,0 1 32 0,-3 0 0 0,-2 0 1552 0,-2-3 304 16,-2 4 64-16,-1-7 16 0,-3 3-112 0,-3-4-16 15,-2-2 0-15,-2 4 0 0,-2-1-880 0,-1 0-176 16,-2 6-32-16,-2 1-16 0,-2 2-560 0,-1 3 0 16,0 1 0-16,-1 0 0 0,1 6 0 0,1 0 0 15,0 0-192-15,1 4 48 0,1 2-144 0,2 0-32 16,2 0 0-16,3 3-10240 0,3-2-2064 15</inkml:trace>
  <inkml:trace contextRef="#ctx0" brushRef="#br0" timeOffset="104799.79">24187 14379 45151 0,'7'10'2000'0,"-4"-6"416"0,-3-4-1936 0,-1 0-480 0,-2-4 0 0,1-1 0 0,-1 0 0 0,-2-4 0 16,-1-6 0-16,-4-4 0 16,-1-4-3008-16,-3 1-480 0,2 4-96 0,-3 4-32 15,-2 5-1552 1,-3 6-304-16,-3 6-64 0,-2 4-16 0,-4 5 4592 0,1 4 960 0,1 4 0 0,0 1 224 0,-1 1 2528 0,2 3 496 16,2 1 96-16,0 0 32 0,3 1-960 0,3-4-192 15,4 2-48-15,4-4 0 0,4-1-1456 0,5-1-288 16,3-3-64-16,4 0-16 0,3-3-48 0,3 0-16 15,3-2 0-15,4-1 0 0,2 0-288 0,4-2 0 0,-1-3 0 16,2 0 0-16,1-1 0 0,1-2 0 0,1-2 0 16,2-2 0-1,-1-2-272-15,-2-1-112 0,1 0-32 0,-3-3 0 0,-1-2 272 0,-2 0 144 0,0-3-160 0,-1 1 160 16,-5 0-288-16,0-4 32 0,-1 1 16 0,-3-1 0 16,-2 0 112-16,-3-3 128 0,-3 2-208 0,-3-4 80 15,-5 1 560-15,-3-1 112 0,-4 1 32 0,-4-2 0 16,-4 3 208-16,-2 1 48 0,-3 2 16 0,-2 0 0 15,0 1-192-15,-3 4-32 0,-1-2-16 0,0 5 0 0,0 1-176 0,1 4-48 16,3-1 0-16,-1 4 0 0,2 0-256 16,2 4-128-1,1-2 128-15,3 2-128 16,0 2-256-16,3-2-144 0,3 2-32 0,5 0-17232 0</inkml:trace>
  <inkml:trace contextRef="#ctx0" brushRef="#br0" timeOffset="105226.27">24881 14484 35935 0,'6'0'3200'0,"-1"-2"-2560"0,-4 0-512 0,-1-3-128 16,1 2 1168-16,0-1 224 0,3-2 32 0,1-7 16 31,1 0-4880-31,2-4-976 0,-5 3-192 15,-1-1-32-15,-6 8-64 0,-3 1-16 0,-5 3 0 0,-4 6 0 0,-3 3 6832 0,-6 1 1376 16,-2 4 272-16,-4 0 48 0,-1 4-96 0,-1-2 0 16,3 0-16-16,-1 2 0 0,1-3-2160 0,3 1-416 15,1-3-96-15,3 0 0 0,2 2-832 0,4-2-192 16,5-2 0-16,1 2 0 16,6-3-384-16,2 2-80 0,4-1-16 0,3 0 0 15,1 1-272-15,5-1-48 0,1 0-16 0,5 5 0 16,5-4-336-16,4 4-80 0,5-1-16 0,3-2 0 15,5 0 96-15,3-4 32 0,2 0 0 0,0 1 0 0,1-4 1120 0,-1 1 336 0,1-2 16 0,-2 1 0 16,-3-3 144-16,-2-3 16 0,-3 0 16 0,-2-3 0 16,-1-1 960-16,-4-3 192 0,-2 2 48 0,-4-2 0 0,-2-2-448 0,-4-3-64 15,-1 1-32-15,-5-2 0 0,-3 0-688 0,-5-3-144 32,-3 0-32-32,-6-2 0 0,-3 1-320 0,-4-2-128 0,-2-1 0 15,-4 2 0-15,-3 1-16 0,-2 2 0 0,-2 3 0 16,-2 4 0-1,-1 2-432-15,0 3-96 0,2 6-16 0,-1 0 0 16,3 0-1808-16,1 4-352 0</inkml:trace>
  <inkml:trace contextRef="#ctx0" brushRef="#br0" timeOffset="105654.31">25866 14525 34095 0,'4'6'3024'0,"-3"-6"-2416"0,-1 0-480 0,-2-2-128 0,-1-2 2000 0,-1-2 384 16,1 0 80-16,-3-4 16 16,-7-5-3344-16,-3-5-672 0,-4-2-128 0,-4 3-16 15,-1 4-3392-15,-6 8-688 0,-4 3-128 0,-4 4-16 16,-7 6 3616-16,-2 6 736 0,-7 6 144 0,1 3 16 0,-3 5 3104 0,5 0 608 15,4 1 128-15,7-4 32 0,8-1 608 0,6 0 128 0,4-3 32 16,6 0 0-16,3 0-1424 0,3-1-288 0,4-4-48 16,3 1-16-16,5-3-1136 0,4 2-336 0,6-2 144 15,4 1-144 1,4-3-320-16,6-1-144 0,5-2-32 0,5-1 0 16,3-4-880-16,4 2-176 0,4-4-48 0,2-3 0 15,-2 2-672-15,1-1-144 0,-1-2-16 0,-2-2-16 16,2 0 912-16,-1-4 176 0,2 1 32 0,-4-4 16 0,-5 4-224 15,1-5-32-15,0 2-16 0,-2-5 0 0,0 3 544 0,-4-2 96 0,-5 0 32 16,-7 0 0-16,-4-3 1568 0,-6-2 320 0,-6 1 64 0,-6-6 16 0,-5-4 112 0,-11-9 32 16,-11-2 0-16,-9-6 0 0</inkml:trace>
  <inkml:trace contextRef="#ctx0" brushRef="#br0" timeOffset="121209.98">33337 13858 20271 0,'2'-6'1792'0,"-2"2"-1424"15,0 1-368-15,1 0 0 0,-1 3 1952 0,0-2 320 16,1-2 64-16,0-5 16 0,-1 2-1040 0,0-5-208 15,-2 2-32-15,-3-3-16 0,-2 5-480 0,-6 0-80 16,-2 2-32-16,-3 2 0 0,-4-2-624 0,-3 4-128 16,-2-1-32-16,-6 3 0 0,-5 3-48 0,-4-1-16 0,4 2 0 0,-4 0 0 15,-4 1 384-15,-6 2 0 0,-2 2 0 0,-2-2 0 16,5-1 0-16,-2 0 0 0,-1 1 0 0,-1-1 128 16,3 0 512-16,2-2 80 0,-4 2 32 0,1-4 0 15,-1 2-368-15,-3-1-80 0,3-3-16 0,-3-3 0 16,0 3-288-16,-5-4 0 0,-4 2-128 0,-7-1 128 15,-3 2-192-15,-5-1 48 0,1-2 16 0,-4 0 0 16,-3 2-544 0,-2-2-96-16,-3 4-32 0,-2-2 0 0,2-2 576 0,-2 1 224 0,-1 3-176 0,-3 0 176 0,-1 0 0 15,4 3 0-15,7-3 0 0,3 0 0 0,1 4 0 16,-1-2 0-16,2-2 0 0,4-2 160 0,4 2-160 16,1-3 0-16,0 3 0 0,0-1 0 0,0 1-128 0,-1-3 128 15,3 0-160-15,0-1 160 16,0 2-816-16,-1-1-64 0,-2 3-16 0,-3-1 0 15,5-2 192-15,-4 3 16 0,-1-2 16 0,-1 2 0 0,0 0 304 0,-1 0 64 16,2-1 16-16,1 1 0 0,5 0 288 0,2 0 0 16,3 0 176-16,0 1-176 0,3-1 720 0,1-1 48 15,4-2 0-15,2 1 0 0,2-2 288 0,3 0 64 0,4 1 16 16,1-4 0-16,3 5-800 0,-2-2-144 16,-1-1-48-16,1 4 0 0,3-1-144 0,0 2 0 0,-1-3 0 0,1 6 0 31,0-3-480-31,-1 2-32 0,1 2 0 0,-1 2 0 15,-1 0-272-15,-1 2-64 0,2 0-16 0,1-2 0 0,2 2 544 0,1 0 128 0,4-1 0 0,2-1 16 16,0 1 320-16,3 2 64 0,3-3 16 0,2 0 0 16,0 0 352-16,1 1 64 0,3-1 0 0,1-2 16 15,3 2-352-15,0-4-80 0,3-1-16 0,2-1 0 16,0 0 368-16,2 0 80 0,0-1 16 0,0 1 0 0,1 0-400 0,-1 0-80 16,0-2 0-16,0 2-16 0,-2 0-176 0,1 2-256 15,0-2 64-15,-1 1 16 16,2 2-368-16,1-1-80 0,2 2-16 0,0 0 0 15,3 0 640-15,0 0 0 0,2 3 0 0,1-4 0 0,1 4 192 0,1-1 128 16,1 0 0-16,1 1 16 16,0 0-336-16,1 1 0 0,0 2 0 0,0-3 0 0,0 5 0 0,1-3 0 15,0 4 0-15,-2-1 128 0,0 2 160 0,-1 2 32 16,-2 2 16-16,1 5 0 0,-3-1-32 0,2 5-16 16,-3 3 0-16,-1 2 0 0,1 1 32 0,-2 2 16 0,1 5 0 15,-1 3 0-15,2 1-80 0,-1 3-32 0,1 4 0 0,0 2 0 16,0-1-224-16,0 4 0 15,2 1 0-15,-1-3 0 0,2-1 0 0,-1 2 0 0,-1-2 0 16,1-5 0-16,-1 2 0 0,0-6 0 0,-1-6 0 0,0-3-160 16,0-4 320-16,1-3 64 0,-1-2 16 0,-1-1 0 15,1-3 160-15,1-4 48 0,-1-1 0 0,0-3 0 16,2 0-448-16,-3-4 128 0,1 0-128 0,0-1 0 16,1-2 224-16,-1-1-32 0,3 1-16 0,0-5 0 0,1 2 64 15,0-2 16 1,2 2 0-16,-1-1 0 0,3 0-112 0,0 1-16 0,1 0 0 0,1 1 0 15,-1-2-128-15,2 3 0 0,-1-3 0 0,3 2 0 0,-2 0-176 0,3-1-64 16,1-2-16-16,3-1 0 16,1 2 256-16,1-3 0 0,3-4 0 0,3-1 0 0,6-1 0 15,8-2 0-15,9-1 144 0,5 0-144 0,7-5 128 0,3 2-128 16,3-3 0-16,3 2 0 16,6 0 128-16,4 1-128 0,3 2 0 0,1-2 144 0,-1-1-144 0,2 0 0 15,-7 4 0-15,5-1 0 16,4-2 0-16,2 2 0 0,3 0 0 0,1-1 0 0,5 1 0 0,2-3 0 15,7 4 0-15,3-1 0 0,6 1 0 0,4 2 0 0,6 0 0 16,3 1 0 15,5 3-416-31,2 3-16 0,2-3 0 0,-2 3 0 0,-2 0-640 16,2 3-128-16,3-2-16 0,-1 1-16 0,-1 4 288 0,-2-2 64 0,-1 0 16 0,1-2 0 0,0 2 640 0,0-1 224 0,0-1-144 0,0 2 144 16,-1-4 0-16,-1 1 0 0,-2 4 0 0,1-4 176 15,-1 2-176-15,0-3 0 16,1 2 0-16,-2-2 128 0,-3 4-128 0,1-2 0 0,0 2-160 0,-7-2 160 31,-7 3-1104-31,-7 0-128 0,-7-1-32 0,-5-2 0 16,-6 2 432-16,-6-1 64 0,-6-3 32 0,-6 1 0 15,-4 1 448-15,-4 1 96 0,-2 1 0 0,-5-3 16 0,-6 1 688 0,-3 1 144 0,-3 0 32 0,1 0 0 0,3 1-112 0,-1-4-32 32,1 0 0-32,-7 0 0 0,-6-3-416 0,-3 2-128 15,0-2 0-15,-11 1 0 0,-17 2 0 0,0 0 0 16</inkml:trace>
  <inkml:trace contextRef="#ctx0" brushRef="#br0" timeOffset="130698.63">28012 13823 23039 0,'1'-3'2048'0,"1"1"-1648"16,1 0-400-16,-2 0 0 0,1 2 128 0,1-3-128 0,1 2 128 0,1-5-128 31,2 1 1120-31,2-1 144 0,-1 1 16 0,0 2 16 16,-2 0 832-16,0 0 176 0,-2 3 16 0,0 3 16 0,-2-2-832 0,0 4-160 0,-2 0-48 0,-1 3 0 15,-1 5-736-15,-3 0-160 0,-1 6-16 0,-3 2-16 16,-2 5-368-16,-1 2 0 16,-2 3 0-16,-2 1 128 0,0-1-128 0,-2 2 0 0,2 1 0 0,0-4 0 15,0 1 0-15,1-6 0 16,3-2 0-16,1-2 0 0,1-5 0 0,0-1 0 0,3-4 0 0,1 0 0 16,2-5 0-16,0-2 0 15,2 0 0-15,0-4 0 0,2 0-192 16,2-4 64-16,0-1 0 0,2-2 0 0,0-3-224 0,0-5-32 15,3-1-16-15,0-6 0 0,0 2 256 0,3-5 144 16,0-3-160-16,1-4 160 0,2 1 0 0,2-4 0 0,-1-2-128 0,2 4 128 16,1 2 0-16,-1 2 0 15,0 3 0-15,1 3 0 0,-1 3 0 0,-2 4 0 0,-1 3 0 0,-3 4 0 0,-2 5 0 0,-3 1 0 32,-3 6 0-32,-2 2 0 0,-2 3 304 0,-2 7-48 15,-2 1-16-15,-3 3 0 0,0 3 144 0,-2 2 48 16,0 3 0-16,-2-1 0 0,-2 2-32 0,0 1 0 15,-1 2 0-15,1-3 0 0,-1 1-192 0,2-6-32 16,3-1-16-16,-1 3 0 0,-1-5-160 0,0 3 0 16,0-3 0-16,4-1 0 0,-1-6 0 0,0 2 0 0,1-3 0 0,0-2 0 15,3-3 0-15,0-1 0 0,0-3 0 0,2-3 0 16,2 0 0-16,0-3-192 0,2-2 64 0,2-3 128 16,0-2-384-16,2-2 64 0,2-6 0 0,3-2 0 15,1-1 128-15,1-2 16 0,1-2 16 0,3-4 0 16,0 1 160-16,1-1 0 0,0 1-144 0,-1 3 144 15,0 0 0-15,-3 5 0 0,0 2 0 0,-3 4 0 0,-2 3 0 16,-2 4 0-16,-2 3 0 0,-2 4 0 0,-1 0 0 0,-4 5 208 16,1 4-16-16,-4-1-16 0,0 2 240 0,1 3 48 15,0-4 16-15,-1 1 0 0,0 5-288 0,0-1-64 16,-1 1-128-16,1-2 192 0,1 0-192 0,1-5 0 16,0 2 0-16,1-4 0 15,2 1-304-15,-2-6-96 0,1 1-32 0,0-2-12656 16,1 0-2528-16</inkml:trace>
  <inkml:trace contextRef="#ctx0" brushRef="#br0" timeOffset="131640.17">29317 13858 11967 0,'-3'3'1072'0,"-1"-3"-864"0,0 1-208 0,1 2 0 0,1-3 5456 0,1 2 1056 0,0-1 208 0,-2 2 32 15,0 3-4224-15,-4 0-848 0,1 0-160 0,0 4-48 16,2-1-608-16,1 1-128 0,0-3-32 0,2 3 0 16,1 1-224-16,0-1-48 15,2 2-16-15,1 2 0 0,-1 1-416 0,1 1 0 0,-1 0 128 0,0 3-128 16,-1-1 0-16,-1-1 160 16,0 2-160-16,-1 0 160 0,1-1 64 0,-3-2 16 15,2-2 0-15,-2 1 0 0,1-3-112 0,-1-2 0 0,2-3-128 0,-1-1 192 0,1-1-192 0,1-5 0 16,0 0 0-16,0-5 0 0,1-2 0 0,0-3 0 15,0-2 0-15,2-4 0 0,-1-3-192 0,1-3-48 16,0-5 0-16,2 1 0 0,-1-3 16 0,1 1 0 31,1-1 0-31,-1-2 0 0,1 3 224 0,2 1-144 0,0 6 144 0,1 1-128 0,-2 8 128 0,1 2 0 16,-2 4 0-16,-1 3 0 0,-1 6 0 0,-1 3 0 16,0 1 0-16,-3 6 0 0,1 0 0 0,-2 4 224 15,0 6-32-15,-2-1 0 0,2 0 48 0,-2 3 0 16,1-3 0-16,-1 0 0 0,1 1-240 0,0-5 0 15,0 2 0-15,0-1 0 0,1-3 0 0,-2 0 0 16,1-1 0-16,-1-2 0 16,2 0 0-16,-2-1 0 0,1-2 0 0,-2-3 0 0,2 2 0 0,-1-3 0 0,1-2 0 0,1 1 0 15,-2-5 0-15,1 0 0 0,-1-3-128 0,2-3 128 16,0 0 0 0,1-6 0-16,0-2 0 0,0-2 0 0,0-3-208 0,1-2 64 15,1-2 16-15,2-2 0 0,0-1 128 0,0 1 0 16,2-1 0-16,-1 5-128 15,0 2 128-15,-2 4 0 0,1 5-144 0,0 1 144 0,-2 4 0 0,-1 3 0 0,-1 2 0 0,0 1 0 16,0 4 0-16,-1 2 0 0,0 5 0 0,1 1 0 0,-1-1 192 16,1 5-32-16,0-1-16 0,0 0 0 0,2 2-144 0,-1 1 0 15,2-1 144-15,-1 2-144 0,2-1 128 0,-1-1-128 16,0 0 160-16,1 3-160 0,0-3 128 0,-1 2-128 31,0-2 0-31,1 1 0 0,-2-2 128 0,1 1-128 16,-1-5 0-16,-1 2 0 0,1-1 0 0,-1-2 0 15,1 0 0-15,-2-5 0 0,0-1 0 0,0-2 0 0,0-4 0 0,0 0 0 0,0-7-256 0,0-3-112 32,1-2-16-32,1-9-13344 15,-1-2-2672-15</inkml:trace>
  <inkml:trace contextRef="#ctx0" brushRef="#br0" timeOffset="132272.07">26058 11555 6447 0,'-6'-5'272'0,"2"-2"80"0,1 5-352 0,2-2 0 0,1 4 0 0,1 0 0 16</inkml:trace>
  <inkml:trace contextRef="#ctx0" brushRef="#br0" timeOffset="133213.07">26059 11521 5519 0,'9'-12'240'0,"-7"7"64"0,-2 4-304 0,0 1 0 0,0 0 0 0,0 0 0 16,0-5 2608-16,0 1 464 0,0-2 80 0,-1-2 32 15,1 2-528-15,-1 0-96 0,1 2-32 0,1-1 0 16,0 4-576-16,2 1-112 0,2 0-32 0,1 4 0 15,2-2-464-15,2 3-80 0,1 1-32 0,3 3 0 16,2-3-336-16,1 3-64 0,3-2 0 0,0 2-16 16,2 1-368-16,2 0-80 15,1 0-16-15,-1 2 0 0,2-2-208 0,1 1-144 0,4 5 192 0,3 0-192 16,2 3 0-16,4 1 0 0,4 4 0 0,3 2 0 0,3 5 0 0,2 1 0 16,3 3 0-16,-2 0 0 0,-2-1 0 0,-1-2 0 15,0 3 0-15,-6-3 0 0,-2 2 128 0,-2-1-128 16,-1 6 0-16,-1 0 0 15,-4-1 0-15,-3-1 0 0,-2 2 0 0,-4-1 0 16,-1 0 0-16,-3-1 0 0,-1-1 0 0,-5 1 0 0,-2-2 0 16,0 3 0-16,-4-1 0 0,-1 2 0 15,-1 2 128-15,-2-3-128 0,-1-4 0 0,0 1 0 0,-2-5 0 0,1-3 0 16,0-4 0-16,0-4 0 0,1-3 0 0,0-1 0 16,1-5 0-16,3 2 0 15,-1 1 0-15,1-4 0 0,-2 4 0 0,1-1 0 0,1-2 0 16,-1 0 0-16,1 2 0 0,-2-2 0 0,0 3 0 0,0-1 0 15,0 0 0-15,-1 1 0 0,1 0 0 0,1 2 0 16,-2-4 0-16,-1 2 0 0,1-1 128 16,0 0-128-16,-1 1 0 0,1-1 0 0,-1-2 256 0,-2 0-16 0,1 0 0 0,-2-2 0 15,0 2-240-15,-1 0 0 0,0-1 0 0,0 1 0 16,-1-2 0-16,0 0 0 0,1 0 0 0,-2 2 0 16,1-1 0-16,0-2 0 0,0 2 0 0,-1-3 0 0,2 2 0 15,-1-2 0-15,1 0 0 0,0 0 0 0,0-2 0 0,0 1 0 16,0-1 0-16,0-4 0 15,1 2 128-15,-1-2 0 0,2 0-128 0,-2-2 192 0,0 2 64 0,0-4 0 16,-2 1 0-16,2 0 0 16,-1-3-48-16,1 6 0 15,0 0 0-15,-2-21 0 0,2 13-80 0,0-2 0 0,0-1-128 0,0 0 192 0,1 0-192 0,-1-2 0 16,1 2 0-16,-1-3 0 0,1 0 0 0,-1-1 0 16,0-1 0-16,0 0 0 0,-1-5 0 0,-1 1 0 15,-1-2 128-15,0-3-128 0,-1 3 208 0,-1-3 0 16,-1 2 0-16,1-6 0 0,0 1 32 0,0-1 0 0,1 1 0 15,1-3 0-15,1 3-240 0,2-3 0 16,3 1 0-16,-1 3 0 0,2 3 0 0,1-1 0 0,-3 7 0 0,2 2 0 16,0 2 0-16,-2 6-128 15,1-1 128-15,-2 4-208 0,-1 3 208 0,-1 2 0 0,-1-3 0 0,0 6 0 32,-2-3 0-32,2 2 0 0,-2-2 0 0,0 1 0 0,2 2 0 15,-1-3 160-15,2 0-160 0,0 2 192 0,1 2-192 0,0-3 0 0,2 4 0 0,1-1 0 16,-1 4 0-16,3 2-176 0,2 4 48 0,1 4 0 15,1 7-48-15,2 0 0 0,0 5 0 0,1 2 0 32,1 1 16-32,-2-1 0 0,-2 3 0 0,-2 0 0 15,-2-1 0-15,-3 1 0 0,-2-1 0 0,-2 1 0 0,-2-2 32 0,-1 1 0 16,0-4 0-16,-2-2 0 0,2-3 128 0,0-3 0 16,1-4 0-16,1-1 0 0,-1-3 0 0,3-4 0 15,-1 0 0-15,1-1 0 0,1-5 0 0,0-1 0 16,0 0 0-16,0-3 0 0,0 0 0 0,-1 0 144 15,1-3-144-15,-2 1 0 0,-1 1 320 0,-1-3-32 16,1-2-16-16,-5 1 0 0,2 1 48 0,-3-2 0 16,-1 0 0-16,-2-1 0 0,-1 1-16 0,-4 0 0 15,-2-1 0-15,-4 0 0 0,-1-1-32 0,-1 0 0 16,-1 2 0-16,0-2 0 0,1 0-96 0,-1 0-32 16,3 0 0-16,-1 2 0 0,2-3-144 0,1 1 0 0,2-2 0 0,1 0 0 31,1 0-352-31,-1-2-96 0,0-5-32 0,-2-4-13824 0,0-2-2768 0</inkml:trace>
  <inkml:trace contextRef="#ctx0" brushRef="#br0" timeOffset="133890.25">25500 10260 14735 0,'-5'-3'1312'0,"2"1"-1056"0,1 2-256 0,2 2 0 15,0 1 288-15,-1-3 0 0,-3 4 0 0,-2-2 0 0,-1 5 560 0,-3 2 112 0,-1 1 32 0,1 2 0 16,1 1 192-16,0 3 32 0,2-3 16 0,2 2 0 16,1 1 1008-1,4-2 192-15,3 1 32 0,2 1 16 0,2-4-560 0,4 4-128 16,4-2 0-16,3 3-16 0,0-1-1072 0,2 3-192 0,1 3-64 0,1 4 0 0,2 5-256 0,-1 5-64 16,-2 5-128-16,-2 2 192 0,-4 5-192 15,-3 3 0-15,-3 0 0 0,-2-3 0 0,-3-1 0 0,-3-3 0 16,-1-4 0-16,0-2 0 31,-1 1-576-31,-1-5-176 0,1-3-16 0,0-5-16 16,-1-4-1920-16,-1-6-384 0</inkml:trace>
  <inkml:trace contextRef="#ctx0" brushRef="#br0" timeOffset="134715.39">25191 10473 2751 0,'6'-19'128'0,"-1"5"16"0,3 2-144 0,-3 2 0 0,-1 4 0 0,0 1 0 16,1 0 2048-16,5-6 368 0,6-6 80 0,5-4 0 15,4-2 1088-15,0 4 224 0,-4 4 32 0,-2 2 16 16,-1 6-1488-16,-1 1-320 0,-2 1-48 0,-2 1-16 16,0 3-608-16,-1-2-128 15,1 0-32-15,-1 0 0 0,-1 0-400 0,-2 0-96 16,1-1-16-16,-1-1 0 0,0 2-336 0,1-1-80 16,1-2-16-16,0 2 0 0,3-2-272 0,-1 1 0 15,2 4 0-15,3-3 0 0,1 2 0 16,4-1 0-16,1 3 0 0,2 3 0 0,0-1 0 0,0 2 0 15,-1 2 0-15,-3 1 0 0,-1 2 0 0,0 1 0 16,-1 2 0-16,-1 1 0 0,-2-1 0 0,-2 2 160 16,-2 0-160-16,-1-1 128 0,-1 0-128 0,-1 0 0 15,-1-1 0-15,0 0 0 0,-1 0 0 0,-2-1 0 16,0 1 0-16,-1-2 0 0,-1 0 0 0,-2-1 0 16,-2 0 0-16,-1 1 0 0,-2-1 0 0,-2 1 0 0,-1 0 0 15,-2-2 0-15,-2 2 0 0,-1 0 0 0,-4 4 0 0,-1-2 0 16,-3 3 0-16,1-3 0 0,-1 2 0 0,0-2 0 15,2 1 0-15,0-3 0 0,-1-1 0 0,1 1 0 16,0-1 0-16,-2 0 0 0,2-3 0 0,-2-1 0 16,2 0 0-16,-1-2 0 0,0 0 0 0,2-3 0 15,1 1 0-15,2-1 0 0,2-1 0 0,1 1 0 16,2 0 0-16,3-3 0 0,0 3 0 0,2 0 0 16,0 0 0-16,3-2 0 0,1 2 0 0,1 0 0 15,1-1 0-15,2 1 0 0,2 0 0 0,-1-3 0 16,1 3 0-16,1 0 0 0,-1 0 0 0,0 3 0 0,0-3 0 15,-1 1 0-15,-1 1 0 0,-2 1 0 0,2-3 0 0,-2 1 160 16,1 2-16-16,-1-3 0 0,0 2 16 0,-1-2 0 16,1 0 0-16,-1 0 0 0,2 0-160 0,0 0 160 15,-1 0-160-15,1 0 160 0,1 1-32 0,1 2-128 16,3 3 192-16,2 0-64 0,1 2-128 0,2 3 0 16,1 2 0-16,-2 0 0 0,5 3 0 0,-4 0 0 15,4-1 0-15,-1 2 0 0,2 0 0 0,-1-1 0 16,1 0 0-16,-1 1 0 0,0-5 0 0,0 0 0 15,-1 1 0-15,0-3 0 0,-3-1 0 0,1 0 0 0,-1-1 0 16,-2-2 128-16,-1 0-128 0,-2-2 0 0,-2 1 0 0,0-2 0 16,-4 1 0-16,1 2 0 0,0 0 0 0,-1 3 0 15,1 1 0-15,2 3 0 0,0 4 0 0,2 4 0 16,1 1 0-16,0 3 0 0,4-2 0 16,-2 4 0-16,1-3-416 0,3 1 32 0,-1-3 16 15,1-4 0 1,-1-2-816-16,1-7-160 0</inkml:trace>
  <inkml:trace contextRef="#ctx0" brushRef="#br0" timeOffset="136141.6">25095 10064 18431 0,'-3'-8'1632'15,"2"2"-1312"-15,1 2-320 0,0 1 0 0,0 2 1024 0,0 1 144 16,0-6 32-16,0-4 0 0,1 1 800 0,0-3 176 16,2 5 16-16,-1 1 16 15,2 3-480-15,1 6-80 0,1 3-32 0,2 6 0 0,-1 8-688 0,3 8-144 0,-1 7-16 0,2 9-16 16,0 11-336-16,0 7-64 16,2 7-16-16,1 4 0 0,-2 1-336 0,1 2 0 15,-5-1 0-15,0 4 0 0,-4-2 0 0,-3-3 0 0,-2-10 0 16,-3-1 0-16,-2-6 0 0,1-6-208 0,0-8 48 0,2-4 16 15,2-11 144-15,2-5-128 0,4-5 128 0,4-11-128 32,1-3-880-32,3-9-160 0</inkml:trace>
  <inkml:trace contextRef="#ctx0" brushRef="#br0" timeOffset="136917.26">26295 9800 10127 0,'-8'5'896'0,"0"-5"-704"0,2 4-192 0,2-4 0 15,2 0 656-15,1 0 112 0,-1 0 0 0,0 0 16 16,-3 0 320-16,-1 0 64 0,1-3 16 0,-1-1 0 16,3 1 752-16,1-4 160 0,-2 1 16 0,3 0 16 15,-1-3-304-15,1 2-64 0,1 1-16 0,0 0 0 0,1-1-400 0,1 4-96 16,1 3-16-16,1 1 0 0,1 4-336 0,1 2-80 16,0 6-16-16,2 3 0 0,1 5-240 0,0 5-48 15,3 2-16-15,-1 7 0 0,2 6-240 0,0 6-64 16,1 7 0-16,0 5 0 0,-2 8-192 0,-2 2 0 15,-1 6 128-15,-5 3-128 0,-1 1 0 0,-4 0 176 16,-1 0-176-16,-3-4 160 0,0-5-160 0,-1-6 0 16,-1-10 0-16,3-4 0 0,0-9 0 0,3-7 320 15,2-4-48-15,3-5 0 0,0-9-272 0,5-4 0 16,1-8 0-16,2-4-18752 0</inkml:trace>
  <inkml:trace contextRef="#ctx0" brushRef="#br0" timeOffset="160631.04">18488 14696 39615 0,'-19'-9'3520'0,"4"1"-2816"16,5 2-560-16,5 0-144 16,3 2-416-16,-5-2-112 0,-8-9-32 0,-9-4 0 15,-3-10-1936 1,0-4-384-16,6 3-64 0,5 2-32 0,3 3 736 0,6 5 160 0,2 2 32 0,3 5 0 16,-1 3-800-16,3 2-160 0,0 4-16 0,-1 4-16 0,1 0 3968 0,0 2 800 15,0 6 144-15,4-2 48 0,0 4 640 0,5 0 144 0,5 1 32 0,6-1 0 16,3 0-432-16,5-4-96 0,5 3-16 0,7-6 0 15,9 0-352 1,6-3-80-16,7 1-16 0,5-2 0 0,5-2-1216 0,3-3-240 0,5-3-48 0,1 2-16 16,0 1-384-16,0 0-80 0,0-1-16 0,-1-1 0 31,-5 0-944-31,-2 5-192 0,-4 3-32 0,-3 0-16 0,-6 3 480 16,-5 1 80-16,-6 2 32 0,-4-3 0 0,-3 0 672 0,-4 1 176 0,-3-1 0 0,-3-1 0 15,0-2 0-15,-5 0 144 0,-2 0-16 0,-3-2-128 0,-2-2 880 0,-3-1 64 16,-2 1 16-16,-3-3 0 15,0-2-176-15,-3 1-16 0,0-2-16 0,-3 0 0 0,0 0-432 0,-2-2-96 32,0-3-16-32,-4 1 0 0,-3-1-208 0,-2-1 0 0,-4 0 0 0,-4 0 0 31,-3 0-640-31,-4-3-160 0,-3 3-32 0,-3 0-16 0,-1 4-32 0,-4-1 0 0,0 1 0 0,-1 2 0 0,-2 2 1104 16,2 0 224-16,-1 2 32 0,1-3 16 0,1 6 448 0,2-1 80 15,2-2 32-15,6 3 0 0,4 2-608 0,6 1-112 16,6 0-16-16,6-2-16 15,5-2-304-15,5-2 0 0,7-1 0 0,3 4 0 0,5-6 0 0,0 5 0 0,2 2-192 16,3-1 192-16,1 6-288 0,0-1 32 0,0 6 16 0,-3 0 0 16,-3 2 240-16,-3 3 0 0,-3-1 0 0,-3 2 0 15,-2 1 0-15,-4 1 192 0,-1 0-16 0,-4 2 0 16,-3 2-176-16,-4 1 0 16,-3 5 0-16,-5-1 0 0,-2 3 0 0,-5 2 0 15,-3 1 0-15,-2 0 128 0,-1 1-128 0,-6 2 0 16,-7 7 0-16,-4 4 0 0,-5 2 0 0,-1 1 0 0,-4-1 0 0,2-2 128 15,2-7-128-15,4-4 0 0,5-3-192 0,4-2-11200 16,5-3-2224-16</inkml:trace>
  <inkml:trace contextRef="#ctx0" brushRef="#br0" timeOffset="164722.65">26536 16532 6447 0,'7'0'576'0,"-4"0"-576"0,0 0 0 16,-2-3 0-16,0 3 2560 0,0 0 384 0,1 0 96 0,-1 0 16 15,0 3-496-15,2-3-80 0,-1 0-32 0,1 4 0 16,-1-4-576-16,1 2-112 0,-1 2-32 0,0-4 0 15,1 3-640-15,1 0-128 0,2-2-16 0,0 4-16 16,3-4-64-16,-2 2-16 0,1-1 0 0,1-2 0 16,5 2-304-16,1 0-64 0,1 1-16 0,-1 0 0 15,2 1-176-15,-1 0-32 0,0 4-16 0,-1 0 0 0,-1 3-240 16,-1 2 128-16,0 6-128 16,-2 3 0-16,-3-1 0 0,1 6 0 0,0 7-128 0,-3-2 128 15,0-1-192-15,-1 1 64 0,0 0 128 0,-3 2-208 0,2-5 208 0,-1 2 0 16,0-2 0-16,0-5 0 0,2 2 0 0,-2-3 160 15,1-1-160-15,1-4 128 0,-1 2-128 0,0-1 0 16,-1-1 144-16,0-2-144 0,-2 0 0 0,0 3-192 16,-1 0 32-16,-2-2 0 15,-1 1-288-15,-2 1-64 0,-1 0-16 0,-1-3 0 0,-2 2 336 0,0-2 192 0,0 0-192 0,-3 0 192 16,3-3-176-16,-3-3 176 0,2 0-160 16,-1-2 160-16,3 0 0 0,-1-3 0 0,0 1 208 0,1-5-64 15,2 1-144-15,-1 1 0 0,0 1 0 0,1-4 0 16,1 0 0-16,0 0 0 0,0 2 0 0,0-4 0 15,1 2-144-15,-1 0-16 16,0-3 0-16,-1-1 0 0,1 1 336 0,-2-2 64 16,1-1 16-16,-2-2 0 0,0-4 64 0,-1-1 0 15,-1 0 16-15,0-3 0 0,0-3-336 0,0-2 128 0,2 1-128 0,0-4 0 16,2-2 128-16,1 0-128 0,3-3 128 0,0 2-128 0,4 1 0 16,1-1 144-16,4 3-144 0,1 0 0 0,2 1 0 15,1 1 0-15,2 2 0 0,0 2 0 16,3-1 240-16,-1 1-64 0,1-1-16 0,2 2 0 15,-1-2-32-15,0 1 0 0,2-2 0 0,-3-1 0 0,1 1 0 0,-1-2-128 16,1-3 192-16,1 0-64 0,-1 0-128 0,2-1 0 16,-1-3 0-16,1 1 0 0,1-1 0 0,1 1 0 15,-2-1 0-15,0 1 0 16,-2 6 0-16,0-2 0 0,0 2 128 0,-1 2-128 0,-2 4 0 0,0 0-304 16,0 0 48-16,-2 3 16 15,-1 2-304-15,-1 1-64 0,0 3-16 0,-1-2 0 16,-1 3-1264-16,1 0-256 0,0 2-48 0,0-2-13040 0</inkml:trace>
  <inkml:trace contextRef="#ctx0" brushRef="#br0" timeOffset="165835.76">27555 15680 22111 0,'-1'0'1968'0,"0"0"-1584"0,1 0-384 0,0 0 0 0,1 0 800 0,-1 0 80 31,1 2 16-31,1-2 0 0,0 0 608 0,0 3 128 0,3-2 32 0,-5-1 0 0,0 0 0 0,0 0 0 15,24 15 0-15,-18-11 0 0,0 2-576 0,0 0-96 16,-1 3-32-16,0 2 0 0,-1 1-528 0,-3 3-112 16,1 4-32-16,-4-2 0 0,1 8-288 0,-4 1 0 31,0 4 0-31,-2 5 0 16,-1 1-416-16,0 3-32 0,-2 6-16 0,-1-3 0 15,-2 1-608-15,1-4-112 0,0-2-32 0,-1-3 0 16,1-1 320-16,1-4 48 0,0-2 16 0,-1-4-9232 0,5-1-1840 0</inkml:trace>
  <inkml:trace contextRef="#ctx0" brushRef="#br0" timeOffset="167308.79">27816 15995 7359 0,'-2'3'656'0,"1"-3"-528"0,1 0-128 0,0 0 0 15,1-3 1024-15,-1 3 192 0,0 0 16 0,0-2 16 16,1 0-1248-16,-1 2-208 0,1-2-64 0,-1 2-16 15,0 0 1312-15,0 0 256 0,0 0 48 0,0 0 16 16,0 0 1152-16,0 0 256 0,0 0 32 0,0 0 16 16,0 0-800-16,-25 6-144 0,18-3-48 0,-2 0 0 15,1 0-1152-15,-5 2-224 0,1 1-48 0,-2 0-16 16,0 3 96-16,-1-2 32 0,1 2 0 0,1-3 0 16,-1 3-144-16,-1-2-32 0,3-1 0 0,-2-2 0 15,3 1 48-15,0-4 0 0,1 4 0 0,1-5 0 0,1 4-176 0,1-4-16 16,1 1-16-16,0-1 0 0,1 3-160 0,0-3 128 15,2 0-128-15,-1 0 128 0,1-3-128 0,2 3 128 16,0 0-128-16,0-1 128 0,1 2-128 16,0-1 0-16,0 0 0 0,0 3 128 0,1-1 16 0,-1-2 0 15,0 0 0-15,0 0 0 0,0 0-144 0,0 0 0 16,-1 22 0-16,1-15 0 0,1-4 0 0,0 3 0 16,0-2 0-16,3 1 0 0,-1-1 240 0,1-3 16 15,3 1 0-15,-1 1 0 0,0-3-64 0,1 1-16 16,2 2 0-16,0-3 0 0,1 2-176 0,0-1 192 15,1 4-192-15,0-1 192 0,1-1-192 0,1 4 0 0,1 2 0 0,0 0 0 16,1 1 0-16,1 5 0 0,0 1 0 0,0 2 0 16,1 3 0-16,-1-2 0 15,2 4 0-15,-3 1 0 16,1 5-432-16,-2-4-64 0,0 1-16 0,0-2 0 16,-2 1-640-16,0-3-128 0,1-2-16 0,-2-4-16 15,0-1-16-15,-2-5 0 0</inkml:trace>
  <inkml:trace contextRef="#ctx0" brushRef="#br0" timeOffset="173084.79">28569 16267 2751 0,'-1'-6'256'0,"1"2"-256"16,0 1 0-16,0 0 0 0,0 1 0 0,0 0 0 16,0-2 0-16,0-3 0 15,-1-3 0-15,1 1 0 0,-1-1 0 0,-1 1 0 0,1 3 1344 0,0 0 288 16,0 2 64-16,-1-2 16 0,1 2 784 0,0 0 144 0,1-2 48 0,-1 1 32 15,2-1-640-15,-1 1-128 16,2-1-32-16,0 0 48 0,1 0-1040 0,0-1-208 16,1 1-32-16,-1 0 16 0,2 2-448 0,0 2-80 15,0-2-32-15,1-1 48 0,2 1 128 0,-2 3 16 0,1-1 16 16,-1-1 0-16,2 2 1008 0,-2-1 208 0,0 2 32 0,-2 0 64 16,1 0-448-16,-3 0-96 0,1 0-16 0,-2 2 48 15,-1 2-560-15,0 2-96 0,-1 0-32 0,-2 6 48 16,1 2-256-16,-2 1-32 0,2 7-16 0,-2 4 48 0,-1 5-256 0,1 7 0 15,-1 3 0-15,0 7 0 0,1 6-128 0,-3 6 128 16,1 6-192-16,-1 0 192 0,-1 1 0 0,0-4-144 16,-1-3 144-16,-2-3 0 15,1 1 0-15,-4-5 0 16,1 1 0-16,-2-7 0 0,1-3 0 0,1-6 0 16,-1-6 0-16,1-1 0 0,-1-5 0 0,2-4 0 0,-3 0-192 0,2-3 192 31,2-5-832-31,1-3-32 0,2-5-16 0,0 0-10864 0,1-6-2176 0</inkml:trace>
  <inkml:trace contextRef="#ctx0" brushRef="#br0" timeOffset="174183.93">28985 16409 32255 0,'-4'3'2864'0,"2"1"-2288"0,-1-4-576 0,2 0 0 0,1 0 608 16,0 0 16-1,-1 2 0-15,-2 2 0 0,2 2-1200 0,-2 0-224 0,2 4-48 0,1-1-16 0,0 1 1168 16,1 2 224-16,1-1 48 0,-1 2 16 0,1 1 336 0,1 2 64 31,-1 3 16-31,1 0 0 0,-1 3 32 0,0 0 16 16,-2 4 0-16,0-1 0 0,-2 3-800 0,-1 1-256 0,-1 3 128 0,-1 0-128 15,-1-1-240-15,-4 3-96 16,0 5-32-16,-4 2 0 16,2-3-1184-16,-3-1-240 0,2-2-64 0,-2-3 0 15,1-4-1456-15,1-5-288 0</inkml:trace>
  <inkml:trace contextRef="#ctx0" brushRef="#br0" timeOffset="174702.73">28911 16293 33167 0,'-3'15'2944'0,"2"-9"-2352"0,0 0-464 0,2-6-128 0,1 0 1600 0,2-2 320 15,1-1 48-15,4-1 16 16,4-3-1984-16,7-1-560 0,6-6-16 0,4-1-16 0,1-1 432 0,0 4 160 16,-1-1 0-16,-1 6-144 0,-1 1 144 0,0 6 224 15,-4 1-48-15,0 5-16 0,-2 5 32 0,-1 3 0 16,-2 5 0-16,-2 0 0 0,-1 2 112 0,-2 2 16 16,-2 0 16-16,-2 2 0 0,-2-3-336 0,1 3 128 15,-1 0-128-15,-4-3 0 0,1-2-128 0,0-2-112 16,-1 4-16-16,0-2 0 15,-2 1-192-15,1-1-64 0,-3-1 0 0,-1-3 0 0,-2 0 112 0,-3-1 16 0,-3 1 0 16,-2-4 0 0,-1 2-400-16,-6 0-80 0,0-1-16 0,-4-2 0 15,-2 1 496-15,-3-1 112 0,-2-1 16 0,1-3 0 0,0-1 480 0,-1 0 96 0,1-2 32 0,0-3 0 16,5 1-112-16,1-4-32 0,2 1 0 0,3-2 0 16,3 2 48-16,4-2 16 0,3 1 0 0,3 1 0 15,2-2 0-15,2 3 0 0,1-2 0 0,2 2 0 16,2 2-272-16,2 1 0 0,0 0 0 0,3 5-144 15,1 3 320-15,1 1 64 0,1 2 16 0,-1-2 0 16,1 2 48-16,1 3 16 0,4 1 0 0,-1 0 0 16,2 1 64-16,-2-1 32 0,3-1 0 0,-2 2 0 0,1-3-80 15,-1 1-16-15,0-1 0 0,0 1 0 0,-1-1-320 0,0-3 0 16,-1 0 0-16,-2-2 128 16,1-1-608-16,-2 0-112 0,0-4-32 0,1-5 0 15,-2-1-1856-15,1-4-368 0</inkml:trace>
  <inkml:trace contextRef="#ctx0" brushRef="#br0" timeOffset="175132.23">29917 16011 40543 0,'-4'13'1792'0,"1"-7"384"0,-1-4-1744 0,2 2-432 0,2-4 0 0,0 0 0 0,0 0 128 0,0 0-128 16,0 4 128 0,1-2-128-16,-1 4 0 0,1 4-224 0,0 3 32 0,-1 5 0 15,0 6 192-15,0 7 0 0,-1 3 0 0,-1 11 0 0,-1 5 208 0,1 5-64 0,-2 7-16 0,0 4 0 32,0 1 64-32,-1 2 16 0,-1-2 0 0,-1 0 0 15,-2 0 48-15,-2-5 0 0,-1-2 0 0,-2-3 0 16,-1-4-256-16,-1-2 128 0,0-6-128 0,0-3 0 15,0-3 0-15,0-4 0 0,1-3 0 0,0-4-160 16,3-5-272 0,2-7-48-16,1-4-16 0,3-2-17808 0</inkml:trace>
  <inkml:trace contextRef="#ctx0" brushRef="#br0" timeOffset="202961.87">27565 14466 11967 0,'-2'6'1072'0,"-1"-3"-864"0,0 2-208 0,0-3 0 0,1 0 4480 0,0 1 864 16,2-2 160-16,-2 4 48 0,1 0-3952 0,-3 3-768 16,-1 1-176-16,1 1-16 0,2 2-640 0,-1-2 0 15,2 3 0-15,1-1 0 0,0 1 240 0,1 2-32 16,1 3 0-16,-1-1 0 0,1 0 256 0,1 2 48 16,-1-1 16-16,-1 1 0 0,2-3-528 0,-3 3 0 15,0-3 0-15,-1-4 0 16,-1 2-1136-16,0-2-336 0</inkml:trace>
  <inkml:trace contextRef="#ctx0" brushRef="#br0" timeOffset="203199.27">27302 14797 38703 0,'-5'2'1712'0,"1"0"352"0,2 0-1648 0,3-2-416 0,1-2 0 0,2 0 0 16,1 0-416-16,2-2-160 0,6-2-48 0,5-5 0 0,8 1 624 0,2-4 240 16,1 2-16-16,0 0 0 15,-3 2 336-15,-3 4 64 0,1-3 16 0,-2 5 0 0,-1-2-352 0,-1 2-64 16,-2-2-16-16,0 2 0 0,-2-2-208 0,-2 0 0 16,0 0 0-16,-2-3 0 15,0 2-320-15,-3-3-128 0,1 1 0 0,0-3-17024 0</inkml:trace>
  <inkml:trace contextRef="#ctx0" brushRef="#br0" timeOffset="203389.95">27805 14667 40543 0,'-9'24'1792'0,"3"-7"384"0,0-3-1744 0,2-2-432 0,4-6 0 0,2-3 0 15,-1 3 0-15,0 4-176 0,2 3 16 0,0 6 0 31,2 3-352-31,1-3-64 0,2 3 0 0,-2-6-16 0,0 0 400 0,-1 0 192 0,0-1-192 0,-1-3 192 16,-2 1-144-16,-1-3 144 0,1-1 0 0,-2-2 0 16,0-1-1328-16,-2-3-144 0</inkml:trace>
  <inkml:trace contextRef="#ctx0" brushRef="#br0" timeOffset="203580.51">27919 14368 43311 0,'-3'12'1920'0,"0"-3"384"0,-1-3-1840 0,1-2-464 0,2-2 0 0,1-1 0 16,3 2 224-16,-2-1-48 0,3 2-16 0,1 0 0 16,2 2-672-16,2-2-144 0,2 1-32 0,-1-2 0 15,-2 0-848-15,1 2-192 0,0 0-16 0,-1 1-16 0</inkml:trace>
  <inkml:trace contextRef="#ctx0" brushRef="#br0" timeOffset="203977.11">28083 14813 23039 0,'-2'2'2048'0,"-1"2"-1648"15,2-4-400-15,1 3 0 0,0-3 592 0,-1 0 48 16,0 3 0-16,-3 1 0 31,0 5-1040-31,-2-2-208 0,1 4-32 0,-1-1-16 0,0 0 1168 0,1-1 224 0,0 2 48 0,0-2 16 0,1-1 1488 0,3-3 288 31,0 0 64-31,1-1 16 0,0-2-896 0,2-4-176 0,1 2-48 0,2-6 0 16,0-1-912-16,0-2-192 0,1-1-48 0,0-3 0 0,0-2-192 0,-1-1-64 16,2-2 0-16,0-4 0 0,0-1-128 0,-1 0 0 15,0-2 0 1,1-1-176-16,0 1 176 0,0 3 0 0,2 4 0 0,0 3-128 0,-1 4 128 15,1-1-192-15,0 5 192 0,-1 1-192 0,1 3 192 0,-2 2-192 0,3 1 192 0,-1 1-192 32,1 4-48-32,-1-1-16 0,0 2 0 0,1 0 0 0,1 1 256 0,1-1 0 15,-1 4 0-15,0-4 0 16,0 4 176-16,0 0-176 0,-1 2 160 0,0 0-160 16,-1 1 224-16,-1 3-48 0,1 0-16 0,-2-1 0 15,-1 2-160-15,1-1 128 0,-1 1-128 0,-1-3 128 0,0 1-288 16,-2-2-64-16,1 2-16 0,-1-5 0 15,-2 0-1408-15,-1 0-272 0</inkml:trace>
  <inkml:trace contextRef="#ctx0" brushRef="#br0" timeOffset="204228.91">28451 14614 35935 0,'-2'4'1600'0,"2"-2"320"0,2 1-1536 0,0 0-384 0,1-3 0 0,-1 0 0 31,2 3-400-31,2 0-160 0,1 1-16 0,3 2-16 0,1 4 1488 0,0 3 320 0,1 1 48 0,-4 3 16 16,1-1-368-16,-3 0-64 0,0 2-16 0,0-2 0 15,1 3-560-15,-2-1-112 0,0-2-32 0,-2 1 0 16,2-1-128-16,0-4 0 0,0 2 0 0,1-3 0 15,0-1-768 1,3-3-64-16,0 2-32 0,1-7-16832 0</inkml:trace>
  <inkml:trace contextRef="#ctx0" brushRef="#br0" timeOffset="204467.46">28823 14560 27647 0,'-5'9'1216'0,"0"-2"256"0,1-4-1168 0,2 1-304 0,2-2 0 0,0 1 0 16,1 1 384-16,-1 2 32 0,1 3 0 0,-1 4 0 15,1 6-16-15,1-1 0 0,-1 4 0 0,-2 4 0 16,-1 0 1344-16,-1 2 272 0,-2 0 48 0,-3 4 16 16,-2 0-912-16,-2 3-176 0,-3 0-32 0,-1-1-16 15,-2 1-608-15,-2 1-112 0,-4 1-32 0,-2 0 0 16,0-1-400-16,-2 1-96 0</inkml:trace>
  <inkml:trace contextRef="#ctx0" brushRef="#br0" timeOffset="206185.61">30106 16684 29487 0,'-2'0'2624'0,"1"0"-2112"0,1 0-512 0,1-2 0 16,1 0-1248-16,1 1-352 0,-1 0-80 0,2-2-16 15,3 0 416-15,2-1 64 0,1 1 32 16,1-3 0-16,1 3 1520 0,0 0 304 0,0 1 64 0,-1 0 16 0,0 2 352 0,2-2 64 16,-2 2 16-16,-1 0 0 15,-1 0 352-15,1-1 80 0,-1 1 16 0,0-5 0 0,-1 1-320 0,2-2-64 16,0-4-16-16,1 0 0 0,2-5-528 0,0-1-96 15,2-2-32-15,4-5 0 0,0-3-368 0,4-2-176 16,0-4 160-16,3-3-160 0,1 0-160 0,3-4-128 16,-3 3-32-16,2-1 0 0,2-1 16 0,-2-1 0 15,1 1 0-15,0 0 0 0,-1-2 304 0,1 2 0 0,-2 2 0 16,0 1 0-16,-1 4 0 0,-2-3 224 16,-1-2-64-16,2 1-16 0,1-2 240 0,1 0 32 15,0-3 16-15,0 0 0 0,1-1-432 0,1-2 0 16,1-3 128-16,1-4-128 0,0 2 0 0,-1 1-256 0,-3-1 64 0,-1-2 16 31,-1 3-208-31,-2 2-64 0,-2-2 0 0,-2 6 0 0,-3 3 448 0,2 0 192 0,1 4 0 0,1 2-16 16,0 0 96-16,-2 3 32 0,2 4 0 0,0 1 0 15,0 4-304-15,-1 4-256 0,1 0 64 0,-2 3 0 16,-2 1-320-16,-2 2-48 0,-1 4-16 16,-3-3 0-16,0 6 576 0,-3-4 320 0,0 1-32 0,1 0-16 0,-2 2 128 0,2-2 32 15,-2-3 0-15,0 2 0 0,3-2-432 0,0-1 0 16,0 1-144-16,0-4 144 0,-1 1-384 0,1-2 48 15,-2 2 0-15,0 1 0 16,-1 1 336-16,-2 2 0 0,0 0 0 0,-1 4 0 0,-2-2 544 0,-1 3 32 16,-1 2 0-16,-1 1 0 0,-1 1 80 0,-3 4 32 15,0-1 0-15,-1 3 0 0,-2 2-432 0,1 0-64 16,-2 1-32-16,-1 0 0 0,3-2-160 0,-1 2 160 16,0-4-160-16,0 2 160 15,1-2-160-15,-2 0 0 0,1 0 0 0,-2 0 0 0,0 1 0 0,0-1 0 0,-1-2 0 0,0-1 0 16,-1 2 128-16,0 1-128 15,-1-2 128-15,0 2-128 0,1-2 176 0,-1 2-48 0,-1 3-128 0,-1 1 192 16,-1 0-192 0,0-1 0-16,-2 4 0 0,1 2 0 0,0-2 0 0,-1 2 0 0,2-4-192 0,1 0 192 15,2-1-144-15,-1 0 144 16,3-1 0-16,1-3-144 0,2 0 144 0,0-2 0 0,3-3 160 0,1 2-160 16,2-6 144-16,1 2-144 15,2-5 128-15,1 0-128 0,2-4 0 0,2-3-272 0,2-3 32 0,0-5 16 16,4 1 224-16,0-2-144 0,2-3 144 0,-1-1-128 0,2-1 0 15,0 4 0-15,1-2 0 0,-3 0 0 0,1 5 128 0,0-1 0 16,-2 5 0-16,-1 3-128 0,-1 3 128 0,0-1 0 16,2 3 0-16,-1 0 0 0,2 4 0 0,0-2 224 15,2 3-48-15,-1 2-16 16,2 1-160-16,-1-2 160 0,1 4-160 0,0-1 160 16,-2 2-160-16,-1 0 0 0,1 2 0 15,-3 2 0-15,0-2 0 0,-1 3-176 0,-1 1 176 0,-2-2-128 0,0 2 128 0,0 3 0 16,-2 2 0-16,-1-2 0 15,0 4 208-15,-1-1-16 0,-1 1-16 0,1 2 0 0,-2 3-48 16,-1 1-128-16,0 0 192 0,-1 3-64 16,-1-3-128-16,-1 3-192 0,-1-2 32 0,-1 2 16 31,-1-3-688-31,-2 1-144 0,0-2-32 0,-1-5-10720 0,2 0-2160 0</inkml:trace>
  <inkml:trace contextRef="#ctx0" brushRef="#br0" timeOffset="207906.69">30163 16276 36863 0,'-1'-3'3264'0,"1"1"-2608"0,1 1-528 0,0-4-128 0,1 5 0 0,-1-4-176 16,3-3 48-16,1-8 0 0,3-4-160 0,2-4-32 15,1-2 0-15,0-1 0 0,3-1 320 0,-2-2 0 16,2 1 0-16,-2-2 144 0,-1 2 400 0,2-6 80 16,-2 0 16-16,-1-2 0 0,-2-2 80 0,1-2 32 0,-3 1 0 0,0-5 0 15,-2 6-496-15,-3-3-80 16,1 3-32-16,-4 1 0 0,0 1-144 0,-2 1 160 0,1 4-160 16,-2-1 160-16,0 4 96 0,-2-1 32 0,3 2 0 0,0 1 0 15,1 0 32-15,0 1 0 0,-1-1 0 0,3 2 0 16,-1-2-96-16,1 1-16 0,1-1 0 0,-1 1 0 15,1 1-208-15,0-2 0 0,0-3 0 0,-1 1 0 16,-2-1 128-16,0 1-128 0,-1-1 0 0,-2 1 0 16,-2-1 0-16,-2 1 128 0,0 0-128 0,-2 3 0 15,0-1 0-15,-1 1 144 0,0-1-144 0,-3 4 128 0,0 0-128 0,-2-2 192 16,1 4-192-16,-2 1 192 0,2 0-192 0,1 3 192 16,0 0-192-16,0 1 192 15,-1 1-64-15,-1-3-128 0,3 4 192 0,1-4-64 0,1 1-128 0,1 0 0 0,1-1 0 16,0 1 0-16,-1 0 0 0,3 0 0 0,0 0 0 0,0 0 0 15,1 0 0-15,-4 3 0 0,4 1 0 0,0 2 0 16,0-1 0-16,-2 1-176 16,1 2 48-16,1 0 0 0,-2 0 128 15,-1 2-208-15,-1 0 80 0,0-3 128 0,0 3 0 0,-2 2 0 16,-1-2 0-16,2 0 0 0,-2 0 0 0,-1 0 0 16,1 0 144-16,1-2-144 0,2 2 0 0,1 0 0 0,1 1 0 0,0 0 0 15,3-4 0-15,-1 3 0 0,2-1 0 0,1 0 0 16,1 2 0-16,2 4 0 15,-2-1 0-15,3 2 0 0,0 0-128 0,-1 2-64 0,2-1 0 0,2 6 0 16,0 1-48-16,2 0-16 0,1 3 0 0,1 2 0 16,4 0 256-16,0 3 0 0,3-1-160 0,1 1 160 15,1 1-224-15,1-2 32 0,1 0 0 0,-1-2 0 16,2 1 64-16,-1-3 128 0,-1 2-208 0,0-4 80 0,-1 1 128 0,-3 0 0 16,1 0 0-16,-2 1 0 15,-1-1 0-15,-3 0 0 0,-1-1 0 0,0 1 0 0,-2-1 0 0,-1 0 0 16,-2-1 0-16,0 0 0 0,2 0 0 0,-3-2 0 15,0-1 0-15,-2 0 0 16,2 0 0-16,-1-5 0 0,1 3 0 16,-1-3 0-16,1 0 0 0,-1-2 0 0,1 1 0 0,-3-2 0 0,2 1 0 0,1-2 0 15,-3 0 0-15,3 4 0 16,0 0 0-16,0 0 0 0,-11-22 0 0,9 16-128 16,-2 0-16-16,0-1 0 0,1-1 0 0,-2 0 0 0,1 2 144 0,-1 0 0 0,0-3 0 0,-1 2-128 15,0 1 128-15,-2 0 0 0,2-1 0 16,0 1 0-16,1 3 0 0,-1-4 0 0,2 4 0 0,-1 0 0 15,3-1 0-15,-1-1 0 16,1 2 0-16,-1-1 0 0,2 0 0 16,0-1 0-16,1 2 0 0,-1-1 0 0,1-1 0 0,-2 1 0 15,2 1 0-15,0-1 0 0,0 1 0 0,-1 0 0 16,1-2 0-16,0 1 0 0,-1 0 0 0,0 2 0 16,-1 1 0-16,1 1 128 0,0 0-128 0,-2 0 0 15,2 0 0-15,-1 3 0 0,1 0 0 0,-2 4 0 0,2-1 0 16,0 4 0-16,-1 3 0 0,2 2-192 0,-1 2 64 0,1 1 0 15,0 3 0-15,1 2 0 16,1-1 0-16,-1 0 0 0,0 0 128 0,0 3 0 16,1-3 0-16,-2 2 0 0,1-2 0 0,-1-1 0 15,0 1 0-15,0-3 0 0,0-3 0 0,-1 3 0 16,2-6 0-16,-1 2 0 0,0-1 0 0,1-2 0 0,0 0 0 0,-1-2 0 16,1 3 0-16,-2-6 0 0,1 2 0 0,-2-1 0 0,-1-3 0 0,1 2 0 15,-2-1 0-15,-1-1 0 16,0-2 0-16,0 1 0 0,0 0 0 0,0 1 0 15,-1-2 0-15,1 1 0 0,0 1 0 16,-1-1 0-16,1 0 0 0,1-1 0 0,1 2 0 0,-1-1 0 0,2-2 0 16,0 0-192-16,1 0 64 0,0-2 0 15,0 0 288-15,-1-2 64 0,2 0 16 0,-1 0 0 0,0-2 128 0,0-4 16 16,1 0 16-16,-2-3 0 16,2 0-144-16,0-2-48 0,-1-3 0 0,1 2 0 15,0-2-208-15,0-4 0 0,0-1 0 16,-1 1 0-16,0-2 0 0,-1-3 0 0,1 3 0 15,-1-3 0-15,-1 0 0 0,2 2 176 0,-1 0-176 0,-1-1 160 0,1-2-160 16,-1 2 0-16,-1 1 0 0,2 2 128 0,-2 3-128 16,2 0 0-16,1 2 0 0,-1 1 0 0,1 1 0 15,1 2 0-15,0 2 0 0,-1 4 0 0,2-3 0 0,-1 2 0 0,1 4 0 16,1-3 0-16,-1 6 0 0,0-4 0 16,2 4 176-16,0 0-176 0,2 0 160 0,-1 0-160 15,2 0 160-15,0-2-160 0,2 2 0 0,2-4 0 16,1 2 0-16,0-2 0 0,4 0 0 0,0 2 0 15,2-2 0-15,1-2 0 0,2 1 0 0,0 1 0 16,0-2 0-16,2 0 0 0,0 2 0 0,2-2 0 0,-1 0 0 0,-1-1 0 31,-2 0-512-31,-4 2 16 0,-3 2 0 0,-6-1 0 0,-2 1-352 0,-5 3-80 16</inkml:trace>
  <inkml:trace contextRef="#ctx0" brushRef="#br0" timeOffset="209046.36">28824 15991 22111 0,'2'0'1968'0,"1"0"-1584"0,1 0-384 0,-3-2 0 0,1 2 384 0,1 0-16 16,2-4 0-16,2 2 0 0,3-6 1472 0,2 0 288 15,2-2 64-15,0-2 16 0,-1-3-208 0,1-1-32 0,-1-2-16 16,0 0 0-16,-1-3-992 0,1-2-208 0,-2-1-48 0,1-2 0 15,-2-3-368-15,-3 0-80 0,1-6 0 0,-3 0-16 16,-2-4-32-16,0-1 0 0,-3-7 0 0,0 0 0 16,-1-6 96-16,-2 1 16 0,1-1 0 0,-2-1 0 15,2 0-160-15,-1 4-32 0,2 3 0 0,0 2 0 16,1 4 0-16,0 4 0 0,0 4 0 0,0 2 0 16,0 3-128-16,-2-1 0 0,0 1 0 0,1 3 0 15,-3 3 208-15,0-1 16 0,-2 1 0 0,-3 0 0 16,1 0-96-16,-5 1 0 0,0-2-128 0,-3 1 192 15,-3 2-192-15,-1-2 0 0,-2 0-144 0,-1 1 144 0,-1 1 0 0,-1 0-144 16,-2 2 144-16,0-1 0 16,0 1 0-16,-4-1 0 0,0 2 0 0,-4 2 0 0,1-1 0 0,-3 0 0 15,0 3 0-15,-1 3 0 0,4 4 0 0,-1 0 0 16,3 4 0-16,1 0 0 0,1 0 0 0,3 2 0 16,1-3 0-16,2 0 0 0,3-1 0 0,-1-1 0 15,4 0 144-15,-1-1-144 0,5 0 320 0,-3 0-64 16,4-4 0-16,1 1 0 0,0-1-256 0,1 1 0 15,1 0 128-15,0-1-128 0,1 0 0 0,0 1 0 16,-2-3 128-16,1 4-128 0,1 0 0 0,1 1 0 16,-2 1 0-16,1 3 0 0,2-1 0 0,-1 1 0 15,1 1 0-15,1 1 0 0,1 1 0 0,0 0 0 0,0 0 0 0,1 0 0 16,2 0 0-16,0 3 0 0,1-3 0 0,1 3 0 16,1-3 0-16,2 1 0 0,1 2 0 0,2-2 0 15,0 0 0-15,3 3 0 0,0-4-128 0,3 3 128 16,0-3 0-16,2 3 0 15,-1-2 0-15,1 2 0 0,-2-1 0 0,-1-1 0 0,0 2 0 0,0 1 0 16,1 1 0-16,0-1 0 0,-2 5 0 0,1 0 0 16,-1-2 0-16,-1 3 0 0,-1 1 0 0,0-1 0 0,-1 0 0 0,-1-1 0 15,0-3 0-15,-1 1 0 0,0-1 0 0,-1-3 0 16,1 1 0-16,-3-2 0 0,1-2 0 0,-1 0 0 16,0 0 0-16,-1-2 0 0,-1-2 0 0,-1 1 0 15,-1-3 0-15,-1-2 0 0,-1 0 0 0,-1 0 0 16,-2 0-160-16,-2-1 160 15,0 2-416-15,-2 1-16 0,-1 0 0 0,-1-1 0 16,-1 1 16-16,-1 3 0 0,-3-2 0 0,2 1 0 0,0 0 160 0,0 1 48 16,1 0 0-16,2-1 0 0,-2-1 208 0,3-1 0 15,0 0 0-15,4-1-144 0,2-2 144 0,2 2 0 16,3 0 0-16,1-3 0 0,1 2 0 0,1-1 0 16,2 2 0-16,1-2 0 0,0 2 128 0,0-2-128 15,1 3 160-15,0 0-160 0,2-2 256 0,-1 2-32 16,1 2-16-16,0-2 0 0,3 4 176 0,2-2 48 0,4-2 0 0,4 3 0 15,4 0-288-15,4 0-144 0,5-1 160 0,4 1-160 16,4-2 0-16,1-1 0 16,1-1 0-16,-2 2 0 0,-3-1 0 0,-5 0-192 0,-6 4 48 0,-7-2 0 31,-6 4-496-31,-4 0-80 0,-5 4-32 0,-3 2-12144 0,-3 0-2432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40:41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18563 17417 32255 0,'-4'-2'2864'0,"1"-4"-2288"0,1 2-576 0,4 1 0 16,-1 2-384-16,1-1-176 0,1-4-32 0,2-3-16 31,5-1-2528-31,2 3-512 0,4 0-112 0,1 2-16 0,3 4 1680 0,1 1 336 15,3 4 64-15,-1 0 16 0,2 1 1488 0,1 1 320 0,0 1 48 0,0 2 16 16,2-2 2576-16,3 2 528 0,3-3 96 0,4 0 32 16,0-2-400-16,8 0-80 0,8-2 0 0,7-2-16 15,6-4-1392-15,8-4-288 0,9-2-48 0,9-5-16 16,10 1-560-16,6-2-112 0,8-2-32 0,2-2 0 16,4 2-288-16,7 1-48 0,9 5-16 0,0 0 0 0,2 3-128 0,0 2-176 15,-1 0 48-15,4 5 0 0,5 4-32 0,1 0 0 16,-6 3 0-16,2 2 0 0,4 5-176 0,-3 1-48 15,2 2 0-15,-4 1 0 32,-2 1-256-32,0 4-48 0,2-2-16 0,-6-3-10128 0,-7-6-2032 0</inkml:trace>
  <inkml:trace contextRef="#ctx0" brushRef="#br0" timeOffset="3781.05">2258 17362 6447 0,'-3'-2'576'0,"1"0"-576"0,-2-1 0 0,2 2 0 16,1 1 4544-16,-2-2 784 0,2 1 176 0,-3 1 16 15,-2-3-3632-15,-4-1-736 0,-1-1-128 0,-3 2-48 16,0 0-976-16,-4 2 0 0,0-2-256 0,-3 1 48 15,-3 1-288-15,-4-5-48 16,-2-1-16-16,-5 1 0 0,0-4 336 0,-4 2 64 0,0 0 16 0,-3 2 0 16,1-3-16-16,-1 3 0 0,1 3 0 0,0-4 0 0,2 1 816 0,0 4 176 15,1 2 16-15,3 2 16 0,1-2 224 0,0 4 64 16,2 1 0-16,1 1 0 0,0 0-704 0,2-1-128 16,1 4-16-16,1-1-16 15,4 2-720-15,-1 3-144 0,3-1-16 0,1 2-16 16,1-2 80-16,1 0 16 0,2 1 0 0,3 0 0 0,-1 0 512 0,3-1-128 15,0 0 128-15,2 1 0 0,3 0 176 0,2-3 80 16,2 3 32-16,2-1 0 0,1 4 336 0,1-1 64 0,2 1 16 16,1 4 0-16,1 2-256 0,0 5-32 0,2 2-16 15,-2 0 0-15,1 6-400 0,-2 6 128 0,2 0-128 0,-4 3 0 32,-1 1-320-32,-1-2-128 0,-2-1-48 0,-1-1 0 15,-1 1-688-15,0-3-144 0,1 0-16 0,-1-7-16 0,1-4 1072 0,-1-2 288 16,1-1 0-16,-1-4 0 0,2 1 976 0,0-6 304 0,-2 3 48 15,2-5 16-15,1 0-608 0,-1 0-112 0,0-2-32 0,-1-2 0 16,1 0-464-16,0-1-128 0,0 1 0 0,-1-4 0 16,2 3 0-16,0-3 0 0,-1-1 0 0,1 0-192 15,0 1-160-15,-1-2-32 0,1-1-16 0,0 2 0 0,-1-1 272 16,0 0 128-16,-2 2-128 0,1 0 128 0,-1 0 128 0,-1 0 128 16,2 2 0-16,-2-2 16 0,3-1 272 0,0-1 48 15,1-2 16-15,1-1 0 0,1 2 64 0,2-6 16 16,4 2 0-16,1-1 0 0,5-2-368 0,2 1-64 15,5-3 0-15,5-2-16 16,5 0-240-16,7-2 144 0,7 2-144 0,6-2 128 16,7 4-128-16,5-1 0 0,2 5 0 0,2 2 0 31,0 0-464-31,2 2-128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0:41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22687 2493 6447 0,'2'-6'576'0,"0"1"-576"16,-1 3 0-16,0-1 0 0,0 3 3904 0,1-2 656 15,0 1 144-15,1 1 32 16,0-3-2304-16,2 0-464 0,3 1-96 0,-2 0-16 0,1 4-384 0,-1 0-64 16,1 4-32-16,-2 2 0 0,0 3-800 0,-1-1-176 15,0 6-16-15,0-1-16 0,0 1-368 0,-1 0 0 16,1 6 0-16,0 3 128 15,1 1 96-15,1 5 32 0,1 1 0 0,-2 9 0 16,-1 1 80-16,-2 2 32 0,1-3 0 16,-1 2 0-16,-2 2-48 0,2 5-16 0,-1 4 0 0,-1-2 0 15,2 3-304-15,1 0 0 0,1-2 0 0,-1-5 0 16,2-7 0-16,-1-4 0 0,1-5 0 0,1-7 0 16,0-2 240-16,3-4-64 0,-2-3-16 0,1-4 0 15,-1-6 32-15,2 1 16 0,-1-7 0 0,2 0 0 16,-1-7 48-16,1 1 0 0,-2-4 0 0,4-2 0 0,-2-4-16 15,-1-6 0-15,3-5 0 0,-3-6 0 0,3-5-240 0,-4-9 176 16,2-1-176-16,-2-3 160 0,-1-2-160 0,2-14 0 16,2-6 0-16,1-6 0 0,3-5 0 0,0 1 0 15,3 2 0-15,1 1 0 0,1 7 0 0,-1 4 0 16,4 9 0-16,-2 3 0 0,1 6 0 0,-3 6 0 16,-2 6 0-16,-4 5 0 0,1 5-128 0,-3 2 128 15,2 2 0-15,-4 4 0 0,3 1 0 0,-3 4 0 0,3 4-144 16,-4-1 144-1,2 6-896-15,-1 1-112 0,-2 3-16 0,2 1-16 0</inkml:trace>
  <inkml:trace contextRef="#ctx0" brushRef="#br0" timeOffset="617.61">23879 2082 27647 0,'-5'-2'2448'0,"0"2"-1952"0,1 2-496 0,2-2 0 16,-1 1 976-16,1-1 112 0,-3 3 0 0,-2-1 16 0,-6 2 176 0,0 5 16 15,-3-2 16 1,-2 3 0-16,0 2-976 0,-1 3-192 0,-1 1-144 0,2 3 192 16,-2-1-192-16,0 5 0 0,1-1 0 0,-1 4 0 15,0 0 0-15,1 5 0 0,1-3 0 0,-1 4 0 0,2 2 0 0,0-1 128 16,1 2-128-16,-3 8 128 0,1 8 592 0,-1 6 112 15,0 6 32-15,2 0 0 0,3 0-576 0,2-2-112 16,2-5-32-16,4-2 0 0,2 0-144 0,3-1 0 16,4 2 0-16,3-2 0 0,2-1 0 0,4-5 0 15,2-4 0-15,4-5 0 0,-2-7 128 0,2-1-128 0,3-5 192 16,2-1-64-16,0-4-128 0,1-1-176 0,-1-3 48 0,-1-3 0 31,1-2-160-31,3-1-32 0,4-3 0 0,6-1 0 16,1-3-1328-1,-1-3-272-15,-2 0-48 0,-3 0-13520 0</inkml:trace>
  <inkml:trace contextRef="#ctx0" brushRef="#br0" timeOffset="1280.44">24316 2645 6447 0,'6'-12'576'0,"-3"3"-576"0,0 1 0 0,-1 2 0 0,0 3 1600 0,-1 3 192 0,0-3 64 0,0-1 0 15,1-1-432-15,0-1-80 0,-1 1 0 0,1 0-16 16,-4 4 240-16,-1 1 48 0,-1 0 16 0,-2 4 0 16,-3 2-752-16,-2-2-160 0,-1 4-16 0,-3 0-16 15,-1 2 512-15,-2 1 96 0,-1-1 32 0,-1 0 0 16,-1 4-272-16,-2-2-48 0,2 2-16 0,-1 0 0 15,-1 1-400-15,2-3-80 0,0 2 0 0,1-3-16 16,0 3-256-16,3-6-48 0,-1 2-16 0,2-2 0 0,3 0 192 16,3-4 32-16,1 1 16 0,4 0 0 0,2-3-288 0,3 2-128 15,0-2 128-15,2 1-128 0,3 1 0 16,0-2 0-16,2-1 0 0,2 2 0 0,2 1 0 0,1-2 0 16,1 2 0-16,0-1 0 0,1 2 0 0,0 2-176 15,2-1 176-15,-1-1-128 0,1 3-128 0,0 1-32 16,1 1 0-16,-2 0 0 0,0 0 80 0,0 2 16 15,-2 3 0-15,-2-2 0 0,0 0 192 0,-2 0 0 16,0 2 0-16,-1-2 0 0,0-1 0 0,-3-1 0 16,1 0 0-16,-1 2 0 0,1-2 0 0,0 0 0 0,-1 3 0 15,1-5 0-15,-1 4 128 0,0-1-128 0,0 0 0 0,-1-2 0 16,-2 3 0-16,0-1 0 0,-2 0 0 0,-2 1 0 16,1-2 0-16,-4 1 0 0,0 1 0 0,-2-1 0 15,-3-2 0-15,-1 2 0 0,-2 1 0 0,0-3 0 16,-2-1 128-16,-2 1-128 0,-1 2 0 0,0-6 0 15,-2 4 0-15,-1-4 0 0,0 0 0 0,-2-2 0 16,-1-2 0-16,1-1 0 0,2 2-176 0,-2-3-10736 16,0 0-2144-16</inkml:trace>
  <inkml:trace contextRef="#ctx0" brushRef="#br0" timeOffset="1818.45">24295 1862 17503 0,'6'-1'768'0,"-1"1"176"0,1 1-752 0,-1 2-192 15,-2-1 0-15,1 2 0 0,0-2 560 0,2 4 80 0,5 4 0 0,4 6 16 0,2 3 688 0,-1 1 128 16,-1 1 16-16,-1 1 16 15,1 0-512-15,0 1-96 0,-1-1-32 0,2 0 0 0,2 3 496 0,2 1 112 16,1 2 0-16,2 1 16 16,4 2-848-16,2 3-160 0,0 5-32 0,4 1-16 0,0 0-432 0,0 1 0 15,2 2 0-15,0-2 0 0,-1 1 0 0,0 1 0 16,0 2 0-16,2-1 0 0,2 7 416 0,-2 0 0 16,-4-1 0-16,-4-3 0 0,-6-2 0 0,-4-1 0 15,-4 3 0-15,-4-2 0 16,-6 2-192-16,-4 1-32 0,-5 5-16 0,-5 0 0 0,-1-1-48 0,-4-2 0 15,-1-6 0-15,-2-3 0 0,0-6-128 0,-2 1 0 0,-1-2 0 16,-1 1 0-16,-2-4 0 0,1-3-224 0,-3-2 80 0,-3-5 16 31,1-1-192-31,-4-4-48 0,-2-1 0 0,0-4 0 16,-5-2-368-16,0-6-80 0,-2 0-16 0,2-6-15024 0</inkml:trace>
  <inkml:trace contextRef="#ctx0" brushRef="#br0" timeOffset="7117.42">27344 7785 17503 0,'-6'0'1552'0,"-2"3"-1232"0,3-2-320 0,-1 2-5120 0,0 0-1088 0</inkml:trace>
  <inkml:trace contextRef="#ctx0" brushRef="#br0" timeOffset="7357.16">26988 7902 1263 0,'-19'6'0'0,"8"-6"0"0,5 1 0 0,0-1 0 16,-9 4 4464-16,-22 2 784 15,-40 9 144-15,-26 1 48 0,-15 2-1824 0,-3 1-352 0,8-3-80 0,10-6-16 16,12-4-1904-16,11-2-384 0,9-2-80 16,8-2-16-16,9 0-656 0,5 2-128 15,5 0 0-15,5 1 0 0,4 0-208 0,5 0 48 0,6 0 16 0,7 0 0 16,6 1-96-16,6-2-16 0,8 3 0 0,6 0 0 0,9 1 256 15,9 0 0-15,13-2 0 0,10-4 0 0,8 0 384 16,15-2 0-16,13-2 16 0,13 0 0 0,12-5-64 0,3 2-16 16,-6 1 0-16,15-3 0 15,9-1-320-15,4 0 0 0,-1-2 0 0,-5 0 128 0,-4 2-128 16,-16-3 0-16,-14 1 0 0,2 0 0 0,0-2 0 0,-7 2 0 16,-7 2 0-16,-14-3 0 0,-12-3 0 0,-13 2-160 15,-12-2 160-15,-12-4-208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01:53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3178 17657 40543 0,'-5'-2'3600'0,"1"-2"-2880"0,3 2-576 0,1-2-144 16,0 1-864-16,0 0-208 0,0-7-32 16,-1-5-16-16,1-4-2016 0,1-4-416 15,2-1-80-15,-1 2-16 0,0 2 2288 0,2 1 448 0,1 4 80 16,0-1 32-16,1 3 944 0,2 1 192 0,0 2 48 0,0 1 0 15,0 3 1392-15,2-1 272 0,0 1 64 0,1 2 16 16,3-1-400-16,-2 1-64 0,2 0-32 0,1 2 0 16,1 1-624-16,-1-2-128 0,-2 1-32 0,2 1 0 0,0 1-336 0,0-3-64 15,0 3 0-15,-1 0-16 0,0 0-240 0,-2 0-64 16,1 3 0-16,-2-2 0 0,-1 4-128 0,1 1 0 16,-1 4 0-16,1-3 0 15,-1 3-304-15,0 1-80 0,1 2-32 0,-1-2 0 0,1 4 288 0,-2-5 128 16,-2 2-128-16,-1 0 128 0,2 1 0 0,-4 0 0 0,1 2 0 15,-1 1 0-15,1 0-144 0,-1-1-48 0,-2 1-16 0,2 0 0 16,-2 0 208-16,1-2 0 0,-2 1 0 0,0-3 0 16,-1 0 160-16,-1 2-32 0,1 1 0 0,-2-2 0 15,-1 0-128-15,-2-1 0 0,0 1 144 0,-1-4-144 16,-1 4 0-16,-2-1 0 16,2-1 0-16,-4 2 0 0,1 2 0 0,-1-6 0 0,-1 4 0 0,1-6 0 15,0 2 0-15,-1-3 0 0,1-2 0 0,-2-1 0 16,0 2 128-16,-1-1 16 0,0-1 0 0,0-3 0 15,-2 0-144-15,1 1 0 0,0-1 0 16,-1 0 0-16,0 0 0 0,0 0 0 0,-2 0 176 0,2-1-176 0,0 2 0 16,1-1 0-16,0 0-208 0,1 2 64 0,-1-2 144 15,1 0 0-15,1-2 0 0,1 1 0 0,1-2 0 0,3-3 0 16,2 2 128-16,1-2-128 0,0 0 336 16,2 0 0-16,1-3 0 0,2 2 0 0,0-2-336 0,1 2 144 15,1 0-144-15,2-1 0 0,1 4 0 0,1-2-320 16,0 2 32-16,2 2 16 0,-2-1 48 0,1 2 16 15,1 1 0-15,1 0 0 0,-1 2 208 0,2 2 128 16,1-3 0-16,-1 4-128 16,1-1 384-16,0-2-16 0,0 2-16 0,2 2 0 0,0 1-144 0,2-1-16 15,1 0-16-15,0 1 0 0,0 2-176 0,-1-2 0 0,0 2 0 0,-1-3 0 16,-1 2 0-16,1-2-192 0,0 3 0 0,-1-1 16 16,0 2-16-16,-2 0 0 0,-1 0 0 0,-1 2 0 15,-1-3-48-15,1 1-16 0,-2 2 0 0,0-1 0 16,0 0 80-16,-1-1 16 15,0-4 0-15,-1 1 0 0,-1-1-192 0,1-2-32 16,-2-2-16-16,2-4 0 16,-1-1-1360-16,0-1-272 0</inkml:trace>
  <inkml:trace contextRef="#ctx0" brushRef="#br0" timeOffset="632.1">3863 18006 43311 0,'-7'6'3840'0,"2"-3"-3072"0,2-2-608 0,3-1-160 31,1-1-1472-31,-2 1-320 0,-1 1-64 0,-2 1 0 16,-1 1-1504-16,0 0-288 0,0 4-64 0,-1-1-16 0,1 4 2768 0,0 0 576 0,-1 2 96 0,0 4 32 31,-2 3-176-31,1-1-16 0,-2 4-16 0,-1 1 0 0,0 1 336 0,-1 0 128 0,0 1 0 0,-1-3-144 15,1-2 592-15,-2-3 128 0,2-1 32 0,-1-4 0 16,1-4-208-16,0-2-32 0,2 0-16 0,1-6-7264 16,2-3-1440-16</inkml:trace>
  <inkml:trace contextRef="#ctx0" brushRef="#br0" timeOffset="1365.74">4056 17579 41471 0,'-4'0'3680'0,"0"-1"-2944"0,2 0-592 0,2 0-144 16,1-2 0-16,-1-1-192 0,1-2 32 0,1-6 16 31,1-4-3680-31,2-4-720 0,4 1-160 0,-2 1-32 0,1 3 3696 0,-2 4 720 0,0-1 160 0,0 3 32 0,-1 3 1936 0,2 2 400 15,-1 0 80-15,0-1 16 0,1 2-384 0,2 0-64 16,2 2 0-16,0-3-16 0,3 4-1040 0,1 0-208 16,0 0-32-16,1 4-16 0,2-2-544 0,-2 6 0 15,0-2 0-15,0 3-144 16,-1 1-496-16,-1 2-112 16,1-2-16-16,-2 3 0 0,1 2 496 0,-2-1 80 0,1 2 32 0,-5 1 0 0,1-1 512 0,-3 3 96 15,-1-3 32-15,-3 4 0 0,0-4-256 0,-4 2-48 16,1-3-16-16,0 1 0 0,-1-2 64 0,-2 1 16 0,0-3 0 15,-1-2 0-15,1 2-240 0,-2-2 0 0,0 3 128 0,-1-1-128 16,-2 2 0-16,-2-1-128 0,-1 4 128 0,-2 1-208 16,0 3 16-16,-1-3 16 0,1 2 0 0,0-1 0 15,2-3 176-15,-2-1-160 16,-2 1 160-16,1 0-160 0,2 0 160 0,-2 0 128 16,1-4-128-16,1 1 176 0,0-3-176 0,0-2 0 15,0 0 0-15,2-5 0 0,1 0-128 0,3-3-64 16,-1-3-16-16,1 0 0 0,2-5 208 0,0 2 240 0,0-3-48 0,1 1-16 0,2 0-16 0,-1-4 0 15,2 2 0 1,0-5 0 0,2 4-672-16,0 2-144 0,3 0-32 0,-1 2 0 0,2 1 688 0,1 0 0 15,1 2 0-15,2 2 0 0,1-1 208 0,2 2 80 0,3 1 16 16,1 0 0-16,1 4-176 0,2-2-128 0,1 4 144 0,2-1-144 16,3 7 128-16,-2-3-128 0,-1 1 0 0,-2 0 0 15,-1 3 416-15,0-1-16 0,2 3 0 0,1-2 0 16,-4 2-160-16,-1-4-48 0,-1 2 0 0,-1-3 0 0,-2 1-16 0,-5-4-16 0,2 2 0 15,-4-3 0 1,-1-2-720-16,-1-2-144 16</inkml:trace>
  <inkml:trace contextRef="#ctx0" brushRef="#br0" timeOffset="3044.09">5065 14964 41471 0,'-4'1'3680'0,"2"-1"-2944"16,2-1-592-16,1 1-144 15,0-3-608-15,0 3-160 0,3-3-16 0,1 0-16 0,5-3 560 0,2-1 240 16</inkml:trace>
  <inkml:trace contextRef="#ctx0" brushRef="#br0" timeOffset="3945.07">5593 14317 33167 0,'-4'0'2944'0,"1"0"-2352"0,-1 0-464 0,1-1-128 16,1 1 1776-16,-1 0 336 0,-3-3 64 0,-4-3 0 16,-2 3-1728-16,-3-7-448 0,1 1 0 0,1-3 0 15,1 2 0-15,-1 0 0 16,1 0 0-16,-1 1 0 0,1 3-448 0,0 2 48 0,1 4 0 0,-2 2 0 15,1 4-224-15,-2 2-32 0,-1 5-16 0,-2-1 0 0,0 2 496 0,-2 1 176 32,1 1 0-32,-1 1-144 0,3 0 144 0,0-1 0 0,1 3 0 0,3-2 0 15,2-1 288-15,2-1 144 0,2-1 16 0,3-2 16 0,1 1-112 0,2-1-32 16,3-3 0-16,2 0 0 0,1 1-320 0,3-1 0 16,-1 1 0-16,3 0 0 31,3-2-464-31,1 2-16 0,0 0 0 0,-1-1 0 0,3 1 80 0,-1-4 16 0,-2 4 0 0,1-1 0 15,0 0 384-15,-1-1 0 0,-1 0 0 0,1 2 0 16,1 3 0-16,1-1-128 0,-1 0 128 0,1 1 0 16,1 3 0-16,0-2 0 0,-1 0 0 0,-1 0-128 0,-1 1 128 0,-2-2 0 0,-1 2 0 0,-1-1 0 31,0-4 0-31,0 1 0 0,0 0 0 0,0 0 0 0,1-1 368 0,-1 0 48 0,0-1 16 16,-2 0 0-1,0-2-112-15,-1 3 0 0,-2-4-16 0,-1 0 0 16,0 0 16-16,-3 0 16 0,-2 0 0 0,-2 1 0 0,-1-4-336 0,-3 5 0 0,-2-2 0 0,-2 3 128 15,-1 0-128-15,-3 0 0 0,-2 2 0 0,-4 0 0 32,-2 2 0-32,1-3 0 0,0 0-192 0,1-2 64 0,0-2-128 15,4-2-32-15,2 0 0 0,1-4 0 0,2 0 416 0,1-6 96 16,1 2 16-16,1-6 0 0,2-1 208 0,-1 1 64 16,1 0 0-16,1-3 0 0,-2-5-208 0,3 1-48 15,3-4 0-15,-1 1 0 0,3 2-256 0,0 1 0 16,2 1 0-16,-1 0 0 0,3 1 0 0,-1-1 0 15,1 0 128-15,0-2-128 0,1-2 160 0,0-1-32 16,2 1 0-16,2-2 0 0,-1 0 112 0,5-2 16 16,0-2 0-16,2-3 0 0,2-2 16 0,1 0 16 15,-1 1 0-15,0-1 0 0,-1 3-288 0,1 2-272 16,0-3 48-16,-1 1 16 16,1-1-192-16,-1 5-48 0,0-2 0 0,0-2 0 15,-1 4-464-15,0 0-112 0,0-1 0 0,0 3-16832 0</inkml:trace>
  <inkml:trace contextRef="#ctx0" brushRef="#br0" timeOffset="17795.16">1768 8145 16575 0,'-3'0'1472'0,"1"0"-1168"16,2 2-304-16,0-2 0 16,3 0-800-16,-2 0-224 0,0 2-32 0,2-2-16 0,0 0 160 0,4 2 16 15,3-2 16-15,-1 0 0 0,4 0 512 0,-1 0 112 0,3 0 0 0,0-2 16 16,1 0 240-16,1 0 0 0,-1 0 0 0,2-2-144 15,-2 2 1552-15,2-1 304 0,2-1 64 0,0 1 16 0,2 0 640 16,3 0 128-16,4-1 16 0,2-1 16 0,0 1-1360 0,4 0-272 31,4-2-48-31,2 3-16 0,-4-4-608 0,4 2-128 0,5 2-32 0,1-1 0 16,2 0-128-16,2 2-176 0,2-2 48 0,-1 4 0 16,-5-2 128-16,1 2 0 0,4 0 0 0,0 0 0 0,1 0 0 0,-1-3 0 15,3 3 0-15,-2-1 0 0,3-2 0 0,-2 0 0 16,-2-1 0-16,2-1 128 0,3 1 832 15,4-2 160-15,2 0 32 0,1 2 16 0,2-2-16 0,-2 2-16 16,0-2 0-16,-1-2 0 0,2 4-432 16,-2 0-96-16,0-1-16 0,0 4 0 0,0-1-432 0,-1 2-160 15,0-4 0-15,-1 1 144 0,-2 1-144 0,0 2 0 16,4 2 0-16,0 1 0 0,-1 1 0 0,-5-2 0 16,-3-2 0-16,3-2 0 0,2 2 0 0,2 0 0 15,0 0 0-15,-2 0 0 0,-2 2 0 0,0-2 0 0,0 0 0 0,-2-2 0 16,-4-2 0-16,1-1 0 15,6 1 0-15,1-2 0 0,2 2 128 0,0 1-128 0,0-2 128 0,-7 1-128 16,-7 0 384-16,6-2 0 0,7 2 0 0,7 2 0 0,1-2-192 16,0 4-64-1,-1-2 0-15,0-1 0 0,-2 2-128 0,-1-2 0 16,2 1 0-16,-2 2 0 0,1 2 0 0,-2 1 0 0,1 1 0 0,0-4 0 16,3-3 0-16,-3 2 0 0,-2 1 0 15,4 0 0-15,0 0 0 0,2 0 0 0,0 0 0 0,-1 0 0 0,-7-3 0 0,0 3 0 16,2 0 0-16,2 3 0 0,3 3 0 0,0-2 0 15,-2 2 0-15,0-2 0 16,-1-2 0-16,-2 2 0 0,-3 2 0 0,1-2 0 0,1 4 0 0,2-1 0 16,5-4 0-16,0 0 0 0,-4-2 0 0,0 2 0 15,4-1 0-15,1 2 0 16,-1-1 0-16,0 0-224 0,0-2 48 0,-4-1 16 16,-3 0 160-16,3-1 0 0,4 1 0 0,-1 1 0 15,0 2 0-15,-3-3 0 0,3 0-160 0,-3 0 160 16,-2 0-240-16,-1 2 64 0,0 2 16 0,1-2 0 0,-2 4-16 0,-2-2 0 0,-3 0 0 0,-3-2 0 15,-3 0 176-15,1 0 0 0,5 1 0 0,2 0 0 16,-1 0 0-16,0 0 0 16,-5 0 0-16,2 1 0 15,4-2 0-15,1-2 0 0,-1 1 0 0,1-1 0 0,3 0 0 0,-2 0 0 16,2 0 0-16,-5-1 0 0,0-1 0 0,-4 2 0 0,-3-3 0 0,0 2 0 16,-1 1 0-16,-2 0 0 15,-3 1 0-15,-4 2 0 0,-1-3 0 0,-5 2 0 0,-1-2 0 0,0 1 0 0,-1-1 0 16,-2 3 0-1,-5-3 0-15,2 0 0 0,3 0-304 0,-2 0 32 16,0 1 0-16,-2 1 0 0,1-2 272 0,-3 3-128 16,0-3 128-16,-4 0 0 0,1 1 0 0,-2 2 0 15,0-3 0-15,-2 0 0 0,-1-3 0 0,0 2 0 16,-3 1 0-16,1-3 0 0,-1 1 0 0,-2 1 0 16,-2-2 0-16,1 2 0 0,0-1-336 0,-1-2 32 15,0 1 16-15,-1 1 0 0,3 1 416 0,-2-2 64 16,-1 1 32-16,0 1 0 0,2-2 96 0,-2 1 32 0,3 0 0 15,2 0 0-15,-3 1-96 0,3-2-32 0,-1 1 0 16,-3 0 0-16,2 0-224 0,-1 2 0 0,-2-2 0 0,-1 0 0 16,-1 2 0-16,0-2-160 0,0 2 32 0,-2-4 0 15,-1 4 128-15,-1-2 0 0,-1 2 0 0,2-3 0 16,-2 2 0-16,0-2 176 0,-2 2-48 0,1-1 0 16,0-1 0-16,0 2 0 0,0 1 0 0,-2-2 0 15,1-2 0-15,-1 1-128 0,-1 0 192 0,1 0-64 16,-2-3-128-16,-1 2 0 0,-1 1 144 0,-3 0-144 15,-1-1 192-15,-3-1-48 0,-3 2 0 0,-1-1 0 0,-1 0-144 16,-2-2 192-16,0 1-192 0,-1-2 192 0,1 1-192 0,0-4 0 16,1 1 0-16,2-1 0 15,-2-2 160-15,-2-2-160 0,1 2 192 0,0-1-192 0,0 1 192 0,0 2-64 16,2 0 0-16,0 4-128 0,5 1 128 0,-1 1-128 16,4 4 0-16,1 3 0 0,1-3 0 0,2 0 0 15,2 1-208-15,1 2 80 0,3-3 128 0,1 2 0 16,2-1-144-16,3 2 144 15,4-1-496-15,3 2-16 0,2-3-16 0,4 4 0 0,3 1 112 0,2 1 32 16,-1-4 0-16,1 3 0 0,5 1 384 0,-2 3 176 0,0-3-16 16,0 4 0-16,-1-1 64 0,-1 2 16 15,-3 1 0-15,-1-3 0 0,-3 3-240 0,-1 0 144 0,-2 1-144 0,-3 2 128 16,-1 1-128-16,-3-1 0 0,1-2 0 0,-1 3 0 16,0 1 0-16,1-1 0 0,1 2 0 0,-3-1 0 15,-1-4 0-15,0 2 0 0,0 1 0 0,-2 0 0 16,0-1 0-16,-3 0-144 0,-1-1 144 0,-3 4 0 15,-1 0-144-15,-1 1 144 16,-2 2 0-16,-2-1-144 0,-1 1 144 0,-1 0 176 0,0-2-48 0,-5 3 0 16,1-2 96-16,-1-2 16 0,1 0 0 0,-3-1 0 0,2-4-112 0,-1 1 0 15,-2-2-128-15,-2 0 192 32,-3-1-672-32,-4-2-144 0</inkml:trace>
  <inkml:trace contextRef="#ctx0" brushRef="#br0" timeOffset="19871.91">4104 8981 35007 0,'0'3'3120'0,"1"-3"-2496"16,1 2-496-16,-2-2-128 0,1 1 288 0,0 2 32 16,0-1 16-16,2 2 0 0,-1 0 240 0,2 1 32 0,-2-2 16 15,1 1 0-15,-1 0-176 0,1-4-48 0,-1-1 0 16,2-4 0-16,0-2-400 0,-1 0 0 0,2-3 0 0,0 0 0 15,2-1 320-15,-1-2-32 0,2 0 0 0,0-3 0 16,0 1-96-16,0 2-32 0,1 0 0 0,-3-2 0 16,-1 2 0-16,0 0 0 0,-4 1 0 0,-1 2 0 15,-1-3 48-15,-4 2 16 0,-2-2 0 0,-2 2 0 16,-1-1 96-16,-3-3 0 0,0 2 16 0,-2 0 0 16,1 0-80-16,-1-3 0 0,1 2-16 0,-2-4 0 15,1 0-112-15,2-5 0 0,3 1-128 0,3-3 192 0,2 1-192 16,4-5 0-16,5 0 0 0,2-2 0 0,4 0 176 0,2 2-176 15,3 6 192-15,1-2-192 0,4 3 128 0,-1-3-128 16,0 3 0-16,-2 2 0 0,-1 4 128 0,-2-1-128 16,0 6 144-16,-1-4-144 0,-3 5 0 0,-3 0 0 15,-2 1 0-15,-1 2 0 0,-1 1 160 0,-2-1-160 16,-2-1 160-16,-3-2-160 0,-1 0 208 0,-1-2-48 16,-2 2-16-16,1-3 0 0,-2-3-144 0,1-1 128 15,1 0-128-15,3-4 128 16,-1-2-128-16,3-3 0 0,2 2 0 0,2-2 0 15,1 1 0-15,1-1 0 0,2-1 0 0,2 3 0 0,-2 2 0 0,1 4 0 16,-2-1 144-16,-2 3-144 0,-1 1 192 0,-2 4-48 16,-1 0 0-16,-2-2 0 0,1 4-16 0,-3-1-128 0,-2-3 192 0,-2 3-64 15,0-2-128-15,1 2 160 0,-1-2-160 0,1-2 160 16,1-1-160-16,1-4 0 0,2-2 0 0,0-2 0 16,4-3 0-16,2-5 0 0,0 3 0 0,3-4 0 15,1-3 0-15,2 1 0 0,2-5 0 0,-2 5 0 16,1 1 0-16,-2 0 0 0,3 1 0 15,-1 1 0-15,0 1 0 0,-3 2 0 0,0-1 0 0,-2 5 0 0,-1 1 0 16,-1 4 0-16,-1-2 0 16,-2 5 0-16,-1-4 0 0,1 2 0 0,-1 1 0 0,-2-1 0 0,1-1 208 0,1-1 16 15,-1-4 0-15,2-1 0 0,0 3-96 0,1-1-128 16,-1-1 176 0,2-2-176-16,0-3 0 0,0-3 0 0,1 0 0 0,0-2 0 0,2 0 0 0,0 2 0 15,-2-3 0-15,2 3 0 0,-2 3 0 0,1 1 0 16,-2 1 0-16,-1 1 0 0,-1 1 0 0,-3 2 0 15,0-2 0-15,-1 3 0 0,-1-1 0 0,-1 5 0 16,-1-2 0-16,1-1 0 0,-3 1 0 0,1-1 0 16,1-1 0-16,2-4 0 0,1 0 0 0,1-2 0 0,4-3 0 15,-1 0 0-15,1 2 0 0,-2 0 0 0,0-2 0 16,-1 0 0-16,1 1 0 0,0-2 0 0,-1 2 0 0,1 1 0 16,-2 0 0-16,1 1 0 0,2 2 0 0,-3-5 0 15,2-1 0-15,-2-3 0 0,1-2 0 0,-1 1 0 16,0 3 0-16,2 1 0 15,-1 1 0-15,2 1 0 0,0-1 0 0,1 3 0 0,0-1 0 0,1 1 0 16,3 2 0-16,-1-5 0 0,2 2 0 0,2 3 0 16,-1-2 0-16,1 0 0 0,1-1 0 15,0 1 0-15,0-1 0 0,-1 2 0 0,-1 1 0 0,0 0 0 0,-1-1 0 16,-2-2 0-16,-1 1-128 0,1 0 128 0,-3 2 0 16,0 0 0-1,0-3 0-15,-1 4 0 0,-2-1 0 0,-1-1 0 16,1-2 0-16,-4-2 0 0,1 2 0 0,-1-3 0 0,-1 4 0 0,0-3 0 0,-1 2 0 0,-1-2 0 31,2-1 0-31,-2 0 0 0,2 0 0 0,2 3 0 16,0 1 0-16,2 1 0 0,0-2 0 0,3 3 0 15,0 0 0-15,0-1 0 0,2-2 0 0,0-2 0 0,3 2 0 16,0-2 0-16,-1 5 0 0,1-2 0 0,1 2 0 0,-1-3 0 16,-2 2 0-16,2 1 0 0,-3 0 0 0,-1 2 0 15,0 1 0-15,-1-1 0 0,-2 1 0 0,0-1 0 16,-1 0 0-16,0-1 0 0,-1-1 0 0,-1-2 0 15,1 1 0-15,0-2 0 0,0 0 0 0,3-2 0 16,-1-4 0-16,3 0 0 0,2-7 0 0,0 2 0 16,1 5 0-16,0 3 0 0,2 3 0 0,0-5 0 15,1-1 0-15,2-3 0 0,0-2 0 0,0 4 0 16,1 2 0-16,-3 0 0 0,0 5 0 0,-2 0 0 0,-2 1 0 16,-1 2 0-16,-1 2 0 0,-2 5 0 0,-3-1 0 15,0 2 0-15,0 5 0 0,-1-2 0 0,-2 1 0 0,2 2 0 16,-1 0 0-16,2 2 0 0,0 0-128 0,0 0 128 15,1 1 0-15,1 2-144 0,1 1 144 0,1 0 0 16,1-1 0-16,0 2 0 0,1 1 0 0,2 1 0 16,-2-1 0-16,1 4-128 0,0-2 128 0,-1 2 0 15,-1 0 0-15,0 0 0 0,-1 2 0 0,-2 2 0 16,0 0 0-16,-2 2 0 0,5-6 0 0,-15 18 0 16,5-5 0-16,-3 3 0 0,-1 2 0 0,-4 5 0 15,0 0 0-15,-3 4 0 0,-1 3 0 0,-1-1 0 0,0-1 0 0,1-1 0 16,-1-1 0-16,3-5 0 0,4-1 0 0,0-1 0 15,0-2 0-15,1 0 0 0,3-1 0 0,0-3 128 16,3-4-128-16,2-1 0 0,0-2-128 0,2-1 128 16,2-4 0-16,0-1 0 0,2-1 0 0,1-5 0 15,1 0 0-15,1-4 0 0,1-5 0 0,2-1 0 16,1-6 0-16,2-1 0 0,2-1 0 0,1-7 0 16,1 1 0-16,2-1 0 0,-1-1 0 0,0 3 128 15,-1 1-128-15,2 0 0 0,1-3-176 0,-2 1 176 16,2 3 0-16,-1-2 0 0,2 1-128 0,-2-1 128 15,1 6 0-15,0 1 0 0,-1 3 0 0,1 3 0 0,-1 1 0 0,0 5 0 16,1 0 0-16,0 4 0 16,-2 6 0-16,3 0 0 0,-1 6 0 0,0 1 0 0,-1 0 0 0,1 5 0 15,-1 1 0-15,4 3 0 16,0 2 0-16,1 1 0 0,2 1 0 0,-3-2 0 0,-2-2 0 0,0 3 0 16,2-3 0-16,-1 3 0 0,-1-2 0 0,-1 0 160 15,-1-1-160-15,-2-3 128 0,-1 0-128 0,-1 0-144 16,0-1 144-16,-1-2-208 0,-3-1 208 0,0 0 0 15,0-2 0-15,-1 0 0 0,0-2-256 0,-1 2-16 16</inkml:trace>
  <inkml:trace contextRef="#ctx0" brushRef="#br0" timeOffset="24893.14">12962 7469 5519 0,'-2'0'496'0,"1"0"-496"16,0 0 0-16,0 0 0 0,1 0 4592 0,0 0 816 15,1 0 160-15,-1 0 48 0,2-3-3648 0,1 2-736 16,2-1-144-16,-5 2-16 0,18-10 48 0,-5 1 16 16,1 2 0-16,3 1 0 0,0-3-832 0,0 0-176 15,2 3-128-15,-3 2 192 0,-1 3-352 0,-4-1-64 0,-4 4-16 0,-2 2 0 16,-4 6 32-16,-6 2 0 0,-4 7 0 16,-8 3 0-1,-2 4-304-15,-7 5-48 0,-6 3-16 0,-8 7 0 16,-5 4-432-16,-5 0-80 0,-6 5-32 0,-1 1 0 0,-2-4 848 0,4-7 272 15,7-4-160-15,-1-5 160 0,-1-2 1504 0,6-3 384 0,4-8 80 16,7-2 16-16,6-7-768 16,6-5-160-16,3-4-32 0,7-7 0 15,7-5-1968-15,6-8-400 0,5-4-64 0,7-9-13536 0</inkml:trace>
  <inkml:trace contextRef="#ctx0" brushRef="#br0" timeOffset="25114.52">12639 7495 40543 0,'0'6'1792'0,"0"-4"384"0,0 0-1744 0,1 0-432 0,0 1 0 0,0-3 0 0,2 3 192 0,1 0-64 15,1 1 0-15,1 2 0 0,2 4-128 0,2 2 0 16,1 2 0-16,2 4 0 0,2 4 0 0,1 7 0 16,4 3 0-16,3 5 0 15,4 6 0-15,2 2 0 0,0 1 0 0,0-1 0 16,-1 0 0-16,-1-1 0 0,2 3 0 0,-3-2 0 31,0-1-960-31,-3-3-192 0,1 0-16 0,-3-5-15856 0</inkml:trace>
  <inkml:trace contextRef="#ctx0" brushRef="#br0" timeOffset="25860.87">2712 2879 23039 0,'-4'-5'2048'0,"2"3"-1648"0,2 0-400 0,0 2 0 0,1 0 576 0,-1 0 48 32,0 0 0-32,0-1 0 0,0 1 368 0,1 0 80 15,2 3 16-15,-3-3 0 0,0 0-848 0,16 19-240 0,-8-5 0 0,1 0 128 16,2 6-128-16,1 2 0 0,2 7 0 0,0 3 0 16,0 3 0-16,3 3 0 0,-1 5 0 0,2-2 128 0,2 1-128 0,-2-2-208 15,1-4 48-15,-2-5 16 16,2-6-1264-16,-2-3-240 0,1-5-48 15,-2-2-5840-15,1-8-1168 0</inkml:trace>
  <inkml:trace contextRef="#ctx0" brushRef="#br0" timeOffset="26129.8">3574 2629 34095 0,'-11'1'3024'0,"2"2"-2416"0,4 0-480 0,2 2-128 32,2-4-880-32,-3 3-192 0,-4 2-32 0,-7 5-16 0,-5 3 1120 0,-5 2 0 0,-2 6 192 0,0 3 0 15,0 6 384-15,0 1 64 0,-2 3 32 0,1 6 0 16,-1 1-544-16,-2 7-128 0,-3 8 0 0,-5 7 0 0,0 12 0 0,-3 5 0 16,-1 6 0-16,-2 1 0 0,1 1 336 0,-3 8 96 31,-3 11 16-31,1-8 0 0,5-7-64 0,1-10-16 0,2-5 0 0,0-5 0 15,2-4-368-15,1-2-256 16</inkml:trace>
  <inkml:trace contextRef="#ctx0" brushRef="#br0" timeOffset="29476.49">5620 17393 41471 0,'-5'2'3680'0,"1"-2"-2944"0,2 0-592 0,1-2-144 16,1 2 0-16,0-3-256 0,-3 2 64 0,1-4 16 15,2 0-3312-15,0-1-672 0,1 1-128 0,2 1-16 16,-2 0 2048-16,0 4 400 0,0-2 96 0,-1 4 16 0,1-2 1072 15,-1 4 224-15,2 2 32 0,-2 0 16 0,1 4 2256 0,0-1 464 16,0 3 96-16,-1 4 16 0,2 1-176 0,-2 1-16 16,1-1-16-16,-2 4 0 0,-2 3-1440 0,-1 1-272 0,-2-1-64 0,-1 5-16 15,-2-1-48-15,-2 1-16 0,0-1 0 16,0 1 0-16,1-1-224 0,1-2-144 0,3-1 192 0,0-5-192 16,2 1 0-16,2-3-192 0,-1 2 0 0,1-5 0 31,1 1-592-31,-2-3-112 0,3 0-32 0,-1-5 0 15,0 2-1088-15,1-2-224 0,0 0-32 0,0 0-10336 16</inkml:trace>
  <inkml:trace contextRef="#ctx0" brushRef="#br0" timeOffset="29945.13">5886 17965 35935 0,'1'6'3200'0,"-1"-2"-2560"0,-1-2-512 0,0-2-128 0,1 0 704 0,0 3 128 16,1 1 32-16,0-1 0 16,2 6-3136-16,-2-2-624 15,3 2-128-15,-3 0-32 0,1 1 2448 0,-2 2 608 0,2 2 0 0,-2 0 0 16,-2 3 384-16,1 1 208 0,1 2 48 0,-1-4 0 0,0 2 144 0,1 1 48 15,-2-2 0-15,1 1 0 0,0 1 96 0,-2-4 32 16,1 1 0-16,0 0 0 0,-2-2-528 0,-1 1-112 16,0-2 0-16,-1 2-16 0,0-2-304 0,-2-3 160 15,2-1-160-15,0 0 128 16,-2-3-592-16,1-2-128 0,-2 0-32 0,-1-2 0 16,0 2-1008-16,-1-4-208 0,-2 0-32 0,-2-3-16 15,-2 2-1600-15,-2-4-320 0,1 0-64 0,-1-3-2400 16,2-2-496-16</inkml:trace>
  <inkml:trace contextRef="#ctx0" brushRef="#br0" timeOffset="30642.4">6267 17458 19343 0,'6'4'1728'0,"-4"-3"-1392"0,-2 0-336 0,0-1 0 15,0-1 5104-15,2 0 944 0,-2 1 192 0,2-4 32 16,2-1-5344-16,2-1-1072 0,2-1-224 0,1-2-32 15,3 1-224-15,-3 0-32 0,1 4-16 16,0-1 0-16,-1 4 672 0,0-2 304 0,0 3-32 0,1 3 0 0,1-1-272 0,-1 2 0 16,4 2 0-16,-2 0 0 0,2 4 0 0,1 0 0 15,-2 3 0-15,1-1 0 0,-2 0-160 0,-1 2 16 0,-1 1 0 0,-1 1 0 16,-3 0-32-16,-2 0 0 0,-2-1 0 16,1 5 0-16,-2 4 336 0,-1 0 64 0,1 1 16 0,-1-3 0 15,0 5 32-15,0-5 16 0,0 1 0 0,0-1 0 16,-1-4-288-16,0 2 0 0,-2-1 0 0,0-3 0 15,-1 0 128-15,0-3-128 0,-1 2 0 0,-2-2 0 16,-1-1 320-16,0 0-64 0,-3 2 0 0,0-4 0 16,-2 0-96-16,-2 1-32 0,0-1 0 0,-2 0 0 15,0-2-128-15,0-1 0 0,-1-4 144 0,2 0-144 16,1-6 0-16,0 1 0 0,3-2 0 0,0-5 0 16,-2 0 240-16,-1-4-32 0,0 1 0 0,1-2 0 0,-1 1-208 0,0 0-208 15,1 1 32-15,2 2 16 16,1 1-320-16,1 3-64 0,3 0-16 0,-1 0 0 15,3 2 560-15,0 0 0 0,2-1 0 0,-1 2 144 16,1 0 224-16,1 2 32 0,1-3 16 0,-1 2 0 16,4 2-160-16,0-4-48 0,2 2 0 0,1-1 0 0,1 2-208 0,1-4-128 15,3 1 128-15,1-2-208 0,4 2 208 0,0-2-176 16,1 2 176-16,3 0-160 0,2 2 160 0,0 0 0 16,2 2 0-16,2 4 0 15,1 0 0-15,0 4 0 0,0 2 0 0,0 1 0 0,-1 1 0 0,-2 4 0 0,1 0 0 16,-6 1 0-16,-2-4 272 0,-2 4-16 15,-3 0 0-15,-1-4 0 0,0 2-256 0,-2-5 128 0,1 3-128 16,-2-1 0-16,1-5 0 0,-1 2-320 0,-1-6 32 0,1 0 16 31,-1-3-736-31,0-3-144 0</inkml:trace>
  <inkml:trace contextRef="#ctx0" brushRef="#br0" timeOffset="41942.36">31144 15094 34095 0,'-20'-5'3024'0,"6"0"-2416"15,3 0-480-15,4 1-128 0,6 2 1328 0,1 0 240 0,2 0 48 0,1-4 16 32,-1-2-1760-32,4-3-368 0,5-1-64 0,7 1-16 0,6-2 272 0,9 4 48 0,4 0 16 0,3 3 0 15,4 2 240-15,3 1 0 0,2 1 0 0,3 2-144 16,0 2 144-16,2 1 0 0,3-2 0 0,3 4 0 16,0 1 192-16,0 1-48 0,-3 0 0 0,-3 2 0 15,-2-3 112-15,1 4 32 0,0 0 0 0,0-2 0 0,1-2-160 16,-1 2-128-16,-3 0 192 0,0-1-192 0,-4-1 0 0,-1-1 0 15,2 1 0-15,0-1 0 0,-1-4 160 0,0 2-160 16,2-1 128-16,2-1-128 0,-1 2 208 0,-3-2-32 16,-7 4-16-16,1-1 0 0,-1 2-160 0,-1 3 0 15,-6 4 0-15,-4 0 0 16,-3 3 0-16,-4 6 0 0,-4 3-144 0,-4 7 144 16,-6 2 0-16,-5 7 0 0,-3 1 0 0,-5 3 0 15,-3 0-144-15,-2 4-32 0,-2 1 0 0,-2 0 0 0,0 1 176 0,0-1 176 16,2-2-48-16,1 1 0 0,5-2 240 0,1-3 32 15,2 2 16-15,2-4 0 0,2 5-240 0,2-2-48 16,1 2-128-16,-1 3 192 0,1 1-64 16,-1 2-128-16,0 2 176 0,2 1-176 0,1 4 0 0,-1-2 0 0,2 1 0 0,0-1 0 15,2 2 0-15,-2-1 0 0,1-1 0 0,-1-2 0 16,2-4 144-16,-2-9-144 16,0-8 0-16,2-1 144 0,0-4-144 0,1-3 0 0,1-7 0 0,-3-5 128 15,1-4 144-15,-3-5 32 0,0-1 0 0,0-5 0 16,-1 0-96-16,0-6-16 0,0 0 0 15,0-4 0-15,-2 1 160 0,-1-3 32 16,1 2 0-16,-2 1 0 0,-2 2-224 0,0-2-32 16,-3 3-128-16,-4 2 192 0,-3 2-192 0,-5 1 144 0,-7 4-144 0,-4 0 128 15,-2 7-128-15,-6 0 0 0,-7 2 0 0,-5 4 0 16,-4 3-336-16,-4 0 48 0,0 2 16 0,-2 2 0 0,-4 1 272 0,1-1-160 16,-3-4 160-16,3-4-13248 15,1-4-2560 1</inkml:trace>
  <inkml:trace contextRef="#ctx0" brushRef="#br0" timeOffset="64163.5">14788 9705 14735 0,'1'-4'1312'0,"0"1"-1056"0,1 2-256 0,-1 1 0 0,0 0 0 0,0-2 160 0,2-2-160 0,-1-1 128 16,2-1-288-16,0-2-64 15,-2 2-16-15,-1 0 0 0,1 0 48 0,-1 2 0 0,-2-2 0 0,1 2 0 16,0 2 752-16,-2-2 144 15,1 2 48-15,0-2 0 0,0 1 1472 0,-2 0 288 0,1-3 64 0,-2 2 16 16,2-1-704-16,-2-1-144 0,-1 2-16 0,0-3-16 16,-1 0-1040-16,-2 1-208 0,1 1-32 0,-2 2-16 15,1-4-416-15,-3 4-176 16,-1 3 16-16,0-3 0 0,-2 3 32 0,1 3 0 16,-2-1 0-16,-1 2 0 0,0 2 128 0,-3 0 128 0,-2 4-128 0,1-2 176 0,2 0-16 15,1-2 0-15,-1 4 0 0,2 0 0 0,1 1-160 0,3-1 0 16,1 3 0-16,0-1 0 0,2-1 192 0,0 1 48 15,2 1 16-15,1-1 0 0,0 2 32 0,1 1 16 16,2-3 0-16,1 0 0 0,1 1 208 0,-2 0 64 16,3 0 0-16,-1-1 0 15,0 4-304-15,1-3-48 0,0-1-16 0,-2 1 0 0,4-3-208 0,0 1 0 16,1-1 0-16,1-3 0 0,0-1 0 0,2 1 192 16,2-3-48-16,0 1-16 0,1-1 48 0,0-2 0 15,-1-2 0-15,2 1 0 0,-1-1-176 0,1 0 128 16,0-1-128-16,0 1 128 0,1-2-128 0,1 2 0 0,-1-4 0 15,2 4 0-15,-1-3 0 0,-1 0 0 16,0 0 0-16,-1-1 128 0,0 1-128 0,-1 0 0 0,1 0 0 0,-3-4 0 31,2 2 160-31,-3-1-160 0,1 1 192 0,-2-1-192 0,1 0 0 0,-1-4 0 0,2 1 0 0,-3 1 0 32,0 0 0-32,0-4 0 0,-2 2 0 0,0-5 0 0,-1 2 320 0,-2 0-32 0,1-3-16 0,-2 0 0 31,0 1-128-31,1 2-16 0,-1 0-128 0,1 3 192 15,1 2-192-15,0 2 0 0,0-1 128 0,-1 4-128 0,1-1 0 0,0 4 0 16,-1-3 0-16,-1 3 0 0,1 0 0 0,-1 3 0 16,-1 2 0-16,1 0 0 0,1 1 0 0,-1 1 0 15,1 2 0-15,0 1 0 0,0 0 0 0,1 2 0 16,0 3 0-16,1-1 0 0,3 1 0 0,-1 1 0 16,2-4 0-16,1 4 0 0,2 0 0 0,-1-3 0 15,3 3 0-15,0-4 144 0,1 2-144 0,-1-2 0 16,0 0 144-16,0-2-144 0,-2 3 0 0,1-1 0 15,0 0 0-15,-2 1 0 0,1 0 0 0,-3 2 0 0,1 1 0 16,-3 0 0-16,0 0 0 0,-2 0 144 0,0 3-144 16,1-3 0-16,-2 0 128 0,0 0-128 0,0-1 0 0,0-3 0 15,1-2 0-15,0-2-224 0,2-3 16 0,-1-4-12016 32,1-5-2384-32</inkml:trace>
  <inkml:trace contextRef="#ctx0" brushRef="#br0" timeOffset="64497.95">14977 9776 12895 0,'1'2'1152'0,"-1"-2"-928"0,0 0-224 0,2 0 0 0,-1 0 5296 0,0-2 1008 15,2 2 208-15,1-2 32 0,3-2-4880 0,3-2-960 0,1 0-208 0,1 0-48 16,-1-1-176-16,0 1-32 0,0 0-16 0,1 2 0 16,-1 2-224-16,0 1 0 0,2 1-144 0,2 0 144 15,0 3-288-15,0-1 32 0,2 3 16 0,-1-4 0 16,-1 4 240-16,1-2-144 0,-1-3 144 0,1 0-128 31,0 0-1280-31,0 0-240 0,2-2-48 0,-1 1-8400 16,-1-2-1680-16</inkml:trace>
  <inkml:trace contextRef="#ctx0" brushRef="#br0" timeOffset="64830.49">15130 9957 17503 0,'-6'0'768'0,"1"0"176"0,0 1-752 0,2 2-192 0,1-3 0 0,1 0 0 0,0 2 1248 0,-2-2 224 0,0 4 32 0,-2 2 16 16,1-4 1056-16,2 5 224 0,2-4 32 0,1 1 16 15,1-1-688-15,2 0-144 0,2-3-32 0,2 0 0 16,2 3-1344-16,1-6-288 0,1 3-48 0,0-3-16 0,2 0-288 0,1-1 0 16,1 1 128-1,0-2-12400-15,3-1-2480 16</inkml:trace>
  <inkml:trace contextRef="#ctx0" brushRef="#br0" timeOffset="144401.37">12046 3675 11055 0,'-6'-2'976'0,"0"-1"-784"0,1 2-192 0,0 1 0 0,3 0 1360 16,-1 0 240-16,1 0 32 0,-4 0 16 0,-3-3-1216 0,-5 3-240 16,0-2-64-16,-4 2 0 0,1-1 320 0,1 1 48 15,0 0 16-15,0 1 0 0,0 1-512 0,0 1 0 16,-2 1-208-16,1 2 64 0,-2 0-64 0,1 0-16 16,-2 4 0-16,-2-1 0 0,0 4 224 0,-2 2 0 15,-1 7 0-15,-1 1 160 0,-1 3 352 0,1 0 80 16,3-2 16-16,0 5 0 0,2-3 864 0,2 5 160 15,0 3 32-15,2 3 16 0,1 3-256 0,1 6-48 0,1 4-16 16,2 5 0-16,1 2-736 0,2-3-160 0,0 2-16 16,4-8-16-16,2-4-432 0,2-5 0 0,1-2 0 0,1-1 0 15,4 1 0-15,0-3 0 0,2 1 0 0,-1 0 0 16,3-3 0-16,-2-1 0 0,2-2 0 0,0 0 0 16,-1-2 0-16,2-1 0 0,4 0 0 0,1-1 0 15,3-1 0-15,1-4 0 0,3 1 0 0,1-3 0 16,3-1 0-16,2 0 0 0,-1-2 0 0,0-3 0 15,1 1 0-15,-2-3 0 0,0 0 0 0,-1-2-176 16,-1 2-464-16,-1-4-112 0,-2 0-16 16,0-2 0-16</inkml:trace>
  <inkml:trace contextRef="#ctx0" brushRef="#br0" timeOffset="144856.07">12351 4157 18431 0,'1'2'1632'0,"0"-1"-1312"15,0 1-320-15,1-2 0 0,-1 1 336 0,0 2 0 16,0-1 0-16,2 2 0 0,1 2-336 0,-1 2 128 16,-2 4-128-16,-2 4 0 15,-1 3 128-15,-4 2-128 0,-3 5 160 0,-3-2-160 16,-2 5 288-16,-3-1-32 0,-3 2-16 0,-2 1 0 0,-3 0 784 0,-2 1 144 16,-1-1 48-16,-1-1 0 0,-1 0-576 0,0-1-96 0,0 1-32 15,0-3 0 1,3-2-512-16,-1-6 0 0,1 4 0 0,1-7 0 15,3 2-880 1,0-5-80-16,2-1 0 0,4-5-10032 0</inkml:trace>
  <inkml:trace contextRef="#ctx0" brushRef="#br0" timeOffset="145134.79">11909 4209 27647 0,'1'0'2448'0,"-1"1"-1952"15,2 2-496-15,-1-1 0 0,0 2 992 0,2-3 96 0,0 6 32 0,4 1 0 16,4 5-816-16,1 3-176 16,5 2-128-16,3 2 192 0,1 1 640 0,3 1 144 15,-1 2 32-15,2 0 0 0,-2 5-800 0,1-3-208 0,-2 1 0 16,-3-1 0-16,-4-6 0 0,-1 3 0 0,2 3 0 0,0 3 0 15,-1-1-368-15,-2 1 0 0,-1-1 0 0,-3-3 0 32,-2 1-1920-32,-2-4-384 0,-1 3-80 0,-3-3 0 0</inkml:trace>
  <inkml:trace contextRef="#ctx0" brushRef="#br0" timeOffset="145496.51">12664 4902 31327 0,'11'12'2784'0,"-4"-2"-2224"0,0 0-560 0,-2-4 0 15,2 0 704-15,-5-2 48 0,3 2 0 0,1 3 0 32,4 7-1440-32,1 4-272 0,0 4-64 0,-3 1-16 0,-4-1 800 0,-3 0 240 0,-4 2 0 0,0-1 0 31,-4 1-1008-31,-1-1-80 0,0-1 0 0,0-1-16 15,-3-1-240-15,2-2-64 0,0-3 0 0,4-3 0 0,2-4 48 0,1-2 0 16,2-2 0-16,2-2-6688 0</inkml:trace>
  <inkml:trace contextRef="#ctx0" brushRef="#br0" timeOffset="145814.85">13047 4380 35935 0,'5'0'3200'0,"-1"1"-2560"0,-1 2-512 0,1 0-128 16,0 1-272-16,1 2-80 0,2 5-16 0,5 3 0 0,4 8 368 16,2 4 0-16,-2 5 0 0,-1-3 128 0,-3 3 400 15,0 2 80-15,0-3 16 0,-1 3 0 0,1-5-624 0,-1-3 0 16,2-2 0-16,0-2 0 31,3-2-1024-31,2-6-160 0,1 0-32 0,1-7-13968 0</inkml:trace>
  <inkml:trace contextRef="#ctx0" brushRef="#br0" timeOffset="146092.01">13767 4330 28559 0,'-7'10'2544'0,"1"-1"-2032"15,0-3-512-15,2 2 0 16,2-2 2048-16,-1-1 320 0,2 1 64 0,-5 5 16 31,-3 8-2704-31,-4 8-528 0,-3 2-112 0,-4 9-32 0,-2 4 1568 0,-2 5 320 0,-1 6 64 0,-1 1 16 0,2 5-768 0,-4-2-144 0,2 4-128 0,2-4 144 16,-1 0-144-16,1 0 0 0,2-3 0 0,0 2 0 0,2-2 0 31,2-1 0-31,0-2 0 0,3-7 0 0,3-5-224 0,2-5-80 16,2-3-16-16,0-2-16272 15</inkml:trace>
  <inkml:trace contextRef="#ctx0" brushRef="#br0" timeOffset="146669.88">13492 3527 28559 0,'5'0'2544'0,"1"1"-2032"16,2 1-512-16,-3 1 0 16,1-3-1280-16,1 3-368 0,7 0-64 0,8 4-16 0,9 2 2400 0,7 3 480 15,5 6 80-15,2 0 32 0,1 3-560 0,0 3-128 0,2 3 0 0,1 3-16 16,3 1-560-16,0 3 0 0,0 5 0 0,-1-2 0 16,-3 1 0-16,-5 0-144 0,-3-1 144 0,-6 3-128 15,-4 1 128-15,-3 6 0 0,-2 6 0 0,-3 4 0 16,-3 3 0-16,-4 0 0 0,-5-3 0 0,-3-5 128 15,-2 3 912-15,-5 3 192 0,-1 5 48 16,-3 3 0-16,-1-2-192 0,-4-2-16 0,-1-4-16 0,-1-2 0 0,-2-5-512 16,-2-3-96-16,0-1-32 0,-1-3 0 0,-1-3-416 0,-2 0 0 15,1-5-144-15,-2-2-11248 16,0-5-2240-16</inkml:trace>
  <inkml:trace contextRef="#ctx0" brushRef="#br0" timeOffset="-178874.56">15215 10968 40543 0,'-50'-14'3600'0,"6"0"-2880"0,11 4-576 0,14 4-144 16,-5 1 288-16,-22-9 32 15,-41-12 0-15,-48-14 0 0,-30-11-176 0,-8-2-16 0,6-2-128 0,10 2 192 16,9 2 0-16,3 4 0 0,2-1 0 0,-3 2 0 31,0 2-560-31,-4-2-112 0,-4 5-32 16,-3-3 0-16,0 1 144 0,-2 4 32 0,10 7 0 0,-14 1 0 0,-11 0 336 0,-5 8 0 0,1 1 0 0,-6 0 0 0,-7 3 0 0,-8 0 0 31,-7 3 224-31,-2 0-64 0,9 4 240 0,-11 2 48 0,-9-3 16 0,-2 3 0 16,2 2-112-16,-4-2-32 0,-2 1 0 0,-1 2 0 15,-1 1-192-15,-1 1-128 0,-4 4 128 0,1 1-128 0,2 1 0 0,-2 5 0 16,-3 6 0-16,4 7 0 0,5 3 0 0,-12 9-128 31,-8 7 128-31,-1 9-192 16,1 8-176-16,-1 4-32 0,-1 9-16 0,5 6 0 15,7 3-48-15,7-2-16 0,5 2 0 0,-2 7 0 0,0 6 352 0,14 1 128 0,11 1 0 16,10-4-144-16,12-5 368 0,-1 9 80 0,1 3 16 16,11 1 0-16,9-5-48 0,8 0 0 0,4 3 0 0,5 1 0 15,3 5-272-15,4 2 0 0,11-7 0 0,-4 15 0 16,4 14 0-16,2-3 0 0,17-15 0 0,-8 20 0 15,-4 20 0-15,2 3 0 0,7-7 0 0,8 6 0 16,5 11 0-16,9-5 0 16,8 0 0-16,9-7 0 0,6-5-224 0,5 0 0 0,7-6 0 0,10-10 0 15,13-21 32-15,3 7 0 0,6 10 0 0,5-7 0 16,3-5-256 0,6 0-32-16,4 4-16 0,3-5 0 0,8-7 48 0,5 4 0 0,7 4 0 15,4-8 0-15,3 1 448 0,8-8 0 0,8-2 208 0,3-3-64 0,4-1-144 0,7 4 192 16,4 3-192-16,3-10 192 0,1-10-192 0,6 0 0 15,8 0 144-15,8 0-144 0,9-1-160 0,0-2-96 16,-4-3-32-16,10-1 0 16,5 7-256-16,4 1-48 0,1 1-16 0,1 1 0 15,0-2-32-15,-1 1 0 0,3-5 0 0,4 2 0 0,4 2 352 0,2-2 64 16,0-2 16-16,0-9 0 0,0-2 208 0,6-5 0 16,6-6 0-16,4-4 0 0,10-5-208 0,1-4-112 15,4-1 0-15,4 2-16 0,5-2 160 0,0 1 48 16,-1 3 0-16,-5-3 0 0,-4 3 128 0,9 6 0 0,6 5 0 15,2 7 0-15,0 2 0 0,-2 2 0 0,-4 3 0 16,4 0 0-16,0 4 0 0,2-1 144 0,-1-1-144 16,-4-3 0-16,2 0 512 0,4-6-16 0,5-2 0 0,6-6 0 15,4-2-496-15,2-4 0 0,1-7 0 0,1-3 0 16,2-1 0-16,10-2-160 0,11-1 0 0,-5-11 0 16,-6-4-144-16,1-1-16 0,0-3-16 0,3 2 0 15,6 1 336-15,-3 1 160 0,0 2-16 0,-4 0 0 16,-4 0-144-16,2 3-272 0,4 3 64 0,0 4 16 15,2 1 192-15,6 5 0 16,4 3 0-16,-3-2 0 0,-8-3 128 0,8-6-128 0,3-1 0 0,-2-12 0 0,-5 0 400 16,1-8-16-16,2-8-16 0,-4-7 0 0,-4-6-192 0,-4-8-48 15,1-9 0-15,2-10 0 16,-2-8-1408-16,-4-5-272 0,-2-5-64 0,-11-6-16 16,-7-8-96-16,-6-1-32 0,-9 3 0 0,1-6 0 15,-2 0 1760-15,-2-6 496 0,-3-3 16 0,-7-1 16 0,-7 4 1888 0,0-3 368 16,-1 1 80-16,-5-7 16 0,-8 2-416 0,-2-9-80 15,0 0-16-15,-10-4 0 0,-7-1-1408 0,-6-6-304 16,-4-2-48-16,-11-5-16 0,-5-5-336 0,-11-5-80 16,-7-3-16-16,-10-9 0 15,-6-4-544-15,-10-1-96 0,-9-5-32 0,-9-4 0 16,-8-4-416-16,-9-4-96 0,-8-5 0 0,-11-3-16 16,-6-3 480-16,-9-3 112 0,-6 0 0 0,-5 0 16 0,-5-3 432 0,-4 7 0 0,-2 11 0 0,-4 8 0 15,-3 7 304-15,-12-6 144 0,-8-3 16 0,-6-1 16 16,-2 7 384-16,-6-2 80 0,-5 4 16 0,-3 2 0 15,-5-1-336-15,-2-3-64 0,-4-2-16 0,-6 1 0 16,-2 5-112-16,-5 1-32 0,1 4 0 0,-9-3 0 0,-6-3-272 16,-6 3-128-16,-3 4 128 0,-6 0-128 31,-7 1-288-31,-7 6-144 0,-3 4-16 0,-8 8-16 16,-1 5-240-16,-6 12-64 0,-2 9 0 0,-6 9 0 15,-3 12-272-15,-1 5-64 0,5 7-16 0,-6 4 0 0,-7 1 1120 0,-5 6 320 0,0 4 0 0,-2 3 16 16,1 3 688-16,2 3 128 0,2 3 16 0,2 3 16 15,7 1-640-15,0 6-128 0,-3 2-32 0,-4 8 0 0,-2 1-384 0,-8 13 0 16</inkml:trace>
  <inkml:trace contextRef="#ctx0" brushRef="#br0" timeOffset="-94259.25">7334 13659 6447 0,'-1'0'576'0,"0"-2"-576"16,-2 1 0-16,2 1 0 0,0 0 6080 0,1 0 1088 0,1 0 240 0,-1 0 32 15,0 0-4576-15,0 1-928 16,0 1-176-16,0-2-32 0,0 0-768 0,0 0-160 16,0 0-32-16,0 0 0 0,0 0-384 0,1 21-64 0,-1-17-32 0,0 2 0 15,3-2-288-15,-2 2 0 16,2 3 0-16,1 1-144 0,2 3-144 0,-1 2-32 0,0 1 0 0,1 0-12224 15,-1 0-2464-15</inkml:trace>
  <inkml:trace contextRef="#ctx0" brushRef="#br0" timeOffset="-93864.96">7955 12958 43311 0,'0'3'1920'0,"-2"-1"384"0,0-1-1840 0,1 2-464 0,0-1 0 0,1-2 0 0,0 4 288 0,0-2-32 15,0 3-16-15,0 4 0 0,1 3-240 0,0 4 0 16,1 3 0-16,1 6 0 16,-1 3-416-16,1 6-128 0,-2 5-32 0,0 6 0 15,-1 2-208-15,-2 1-48 0,-1 3-16 0,-2-2 0 0,-1 2 448 0,-2 3 80 16,-2 3 32-16,-3-4 0 0,0 2 528 0,-2-7 96 15,1-1 32-15,0-4 0 0,1-5 64 0,1-5 16 16,1-6 0-16,2-5 0 16,2-6-976-16,0-10-192 0,4-2-48 0,1-8 0 15</inkml:trace>
  <inkml:trace contextRef="#ctx0" brushRef="#br0" timeOffset="-88290.49">8988 16994 38703 0,'-13'3'3440'0,"-1"-3"-2752"0,1 0-560 0,0-3-128 16,3 0 640-16,2-1 112 0,-3-2 16 0,-8-5 0 16,-12-3-2672-16,-8-7-528 0,-7-2-96 0,0 2-32 15,2 3-768-15,0 3-176 0,1 9-16 0,-3 2-16 16,2 4 1184-16,-3 7 240 0,0 5 64 0,-4 8 0 0,-1 5 2400 0,-2 3 480 15,-3 4 112-15,-2-1 16 0,-1 4 2160 0,1-1 432 16,1 5 96-16,-2 1 0 0,1 2-1712 0,2-1-336 16,1 4-80-16,3-2-16 0,5-1-1312 0,2-1-192 0,3-3-160 15,3-1 32 1,6 2-928-16,0 2-176 0,4-1-48 0,0 9 0 16,4-1 576-16,1 5 128 0,3 4 0 0,0 2 16 15,2 5-496-15,4 6-96 0,5-1-32 0,1 0 0 16,2 4 416-16,3-2 96 0,3 0 16 0,2-8 0 0,2-2 1152 0,5-4 224 0,4 0 48 0,5-6 16 15,5-2 1536-15,5-9 304 0,3-3 64 0,6-6 16 16,7-5-912-16,5-4-192 16,5-6-48-16,5-7 0 0,3-6-992 0,6-6-208 0,2-10-32 0,4-8-16 15,4-2-176-15,5-10-128 0,5 0 144 0,2-5-144 0,-3 1 0 0,-2-3-208 16,1 1 16-16,2-4 0 31,0 0-624-31,2-1-112 0,2-1-32 0,-3 1 0 0,-3 0 368 16,-5 2 64-16,-2 0 16 0,-7-1 0 0,-5 1 512 0,-9 1-128 0,-9 4 128 0,-6-1 0 0,-4-6 576 0,-4-1 192 15,-9 0 16-15,-4-2 16 16,-5-4 224-16,-5 2 32 0,-5-2 16 0,-5-2 0 0,-4 2-624 0,-7-3-128 16,-4-3-32-16,-5-8 0 15,-4-3 96-15,-5-4 32 0,-2-1 0 0,-1 0 0 0,0 4-112 0,-4-4-32 16,-1-6 0-16,1 3 0 0,0 6-448 0,3 4-80 16,2 6-32-16,1 6 0 31,2 10-432-31,-3 3-96 0,0 3-16 0,-4 7-11456 0,1 5-2304 0</inkml:trace>
  <inkml:trace contextRef="#ctx0" brushRef="#br0" timeOffset="-74800.48">7664 17689 35007 0,'-4'-6'3120'0,"2"0"-2496"0,1 2-496 0,1 4-128 16,0-2-608-16,-2-1-144 0,0-3-16 0,-2-5-16 0,1-1 1680 0,-2-3 352 31,1 1 64-31,0 2 16 0,2-1-432 0,1 4-64 15,1-1-32-15,2-3 0 0,2 3-544 0,1 2-96 16,2 2-32-16,2-4 0 0,2 4 0 0,0-4 0 16,1 3 0-16,2-1 0 0,2 0 0 0,0 2 0 15,3-2 0-15,-1 1 0 0,2 0-128 0,-3 1 0 16,-1 0 0-16,-1 1 128 0,1 1-128 0,-1 0 0 16,0 2 0-16,0 0 0 0,-2 0 192 0,1 2-64 15,0 0 0-15,-2 0 0 0,2 2-128 0,-2 0 0 0,2 0 0 16,-1 1 0-16,1 0 240 0,1 1 16 0,-1 2 0 15,1-2 0-15,-2 5-256 0,-1-3 0 0,0 1 0 16,-2 4 0-16,0-1 0 0,-1 3 0 16,-2 0 0-16,-2 2 0 0,0 1 0 0,-5-2-240 0,-2 2 48 0,-6 1 16 15,-3 0-32-15,-4 4-16 0,-2-2 0 0,-2 1 0 16,-2-2-32-16,0 1-16 0,-1 1 0 0,0-2 0 16,1 1 272-16,0-3 0 0,1 0 0 0,0 0 0 15,2 0 144-15,-2 3-16 0,1-3 0 0,2 0 0 16,2 2-128-16,3-4 0 0,3-2 0 0,2 1 0 15,1-1 240-15,1-2 16 0,3-1 0 0,0-3 0 0,2 0-80 16,1 0-16-16,0 0 0 0,3-2 0 0,0 0-160 0,1-2 0 16,1 2-160-16,1-4 160 0,0 0 0 0,-1-3 0 15,1 2 0-15,1-1 160 0,-1-1-160 0,3 2 0 16,0-5 0-16,1 3 0 0,0 2-160 0,1-4-112 16,1 4-32-16,-1-2 0 15,2 1-192-15,-1 1-32 0,1 1-16 16,-3 0-11408-16,-1 0-2272 0</inkml:trace>
  <inkml:trace contextRef="#ctx0" brushRef="#br0" timeOffset="-74463.71">8280 17924 45151 0,'2'15'2000'0,"-2"-5"416"0,0-4-1936 0,0 0-480 0,0-3 0 0,2-2 0 16,-1 2-528-16,3-1-208 0,1 3-32 0,3 1-16 15,3-1-768-15,2 1-160 0,2-1-16 0,-2 0-16 16,1 1 464-16,-3 1 112 0,-1 0 16 0,-2 3 0 15,-1 2-448-15,-4 4-96 0,-1 3-16 0,-4 2 0 0,-1 2 2816 0,-4 2 560 16,-2 4 128-16,-3-5 0 16,0 0-640-16,0-3-128 0,-2-1-16 0,0-2-16 0,0-3-992 0,-1-5-192 15,0-3-32-15,-2-2-10240 16,-1-1-2048-16</inkml:trace>
  <inkml:trace contextRef="#ctx0" brushRef="#br0" timeOffset="-74118.5">8603 17358 5519 0,'11'-6'496'0,"-5"2"-496"0,-1 0 0 16,-1 2 0-16,-2 2 6864 0,-1 0 1280 0,3-3 256 0,1 2 48 0,2 1-6704 0,3 0-1344 15,3 0-272-15,-1 4-128 0,-2 2 976 0,-1 4 112 16,-2-1 32-16,-2 4 0 16,-1 2-352-16,-2 5-80 0,-1 0-16 0,-1 3 0 15,0-1-176-15,-1 4-48 0,1 3 0 0,1 2 0 0,1-2-176 0,-1 2-32 16,1 0-16-16,1-2 0 0,1-1-224 15,-1-4 0-15,2 0 0 0,-1-4 0 16,0 1-576-16,1-2-16 0,-2 0 0 0,1 0-18800 0</inkml:trace>
  <inkml:trace contextRef="#ctx0" brushRef="#br0" timeOffset="-63576.68">16076 9306 13823 0,'9'0'1216'0,"-4"0"-960"0,1 0-256 0,-2 0 0 0,-2 0 3328 0,0 0 608 15,0 0 128-15,2 0 32 0,1 0-3152 0,1 3-624 16,-2-3-128-16,-2 0-32 0,-2 0 464 0,-1 0 80 16,-2 0 32-16,0 2 0 0,-2 2 128 0,-1 0 32 15,-1 2 0-15,0-2 0 0,0 1 384 0,-1 0 64 16,-1 1 32-16,2-1 0 0,0 1-640 0,0 0-128 0,0-1-32 16,-2 1 0-16,-1 3-384 0,1-3-192 0,-1 0 160 0,-3 0-160 15,1 1 0-15,-4-1 0 0,-3 1 0 0,-2 2 0 16,-5 1 0-16,-2-2 0 0,-3 4-208 0,-4 2 64 15,0 0 0-15,-4 3 0 0,0-1 0 0,-2 2 0 16,2-1 144-16,4-1 192 0,2-2-32 0,5 1-16 16,1-2 192-16,2 2 48 0,5-1 0 0,7-2 0 0,3-2-160 15,6 1-32-15,4-4 0 0,5 2 0 0,5-3-192 16,5-2-160-16,3 0 32 0,5-2 0 0,3 2-64 0,2-4-16 16,3 0 0-16,0 0 0 0,1 0-112 0,-2 2 0 15,-1 0-16-15,-3 2 0 16,-2 3-176-16,-2-1-48 0,-1 4 0 0,-2 2 0 0,-2 2 208 0,-1-2 32 15,-1 2 16-15,-3 1 0 0,1-3 144 0,-2 1 32 16,-1 4 0-16,-1-3 0 16,1 5 560-16,-2-3 112 0,-1 0 32 0,1 0 0 0,0 0-64 0,2 3-16 15,0-3 0-15,1 0 0 0,0-1-288 0,0-2-48 16,1 0-16-16,-3-3 0 0,-2 1-144 0,-2-4-272 16,-2 2 64-16,-4-3 16 0,-3 4-176 0,-2 0-16 15,-1-2-16-15,-4 5 0 0,-4 0 208 0,-4 0 32 16,-1 3 16-16,-2-4 0 0,-1 2 592 0,-2-3 128 15,-1-1 32-15,0-4 0 0,0-2 0 0,0-2 0 0,1-2 0 0,1-2 0 16,-1-4-384-16,0-2-80 0,3 2-16 0,0-3 0 16,1 1-128-16,0-2 0 0,1-3-160 0,-1 0 160 31,0-2-560-31,1 1-16 0,1 0 0 0,3 2-18496 0</inkml:trace>
  <inkml:trace contextRef="#ctx0" brushRef="#br0" timeOffset="-61538.55">11041 13456 43311 0,'-5'4'3840'0,"0"0"-3072"0,3 1-608 0,1-5-160 0,-1 1-192 0,1 2-64 0,-3 3 0 0,-2 0-16 15,-1 4 272-15,-2-2 0 0,0 0 0 0,3 1 0 0,0-3-256 0,1 1 0 16,0-1 0-16,0 3 0 0,0-3 64 0,2 2 0 16,-1 0 16-1,0-2 0-15,2 1-16 0,-1-4-16 0,2 0 0 0,1-3 0 31,-1 1-944-31,1-1-192 0</inkml:trace>
  <inkml:trace contextRef="#ctx0" brushRef="#br0" timeOffset="-61080.02">11441 12992 34095 0,'-4'-7'1504'0,"1"4"320"0,1 1-1456 0,1 1-368 0,-1 1 0 0,2 0 0 16,0 0 240-16,-1 0-32 0,0 1 0 0,0 2 0 15,1 1 992-15,0-4 192 0,0 21 32 0,0-9 16 16,2 5-544-16,-1 2-96 0,3 6-32 0,-1 3 0 15,0 3-256-15,1 1-48 0,0 3-16 0,-2-1 0 16,1 1-448-16,-1-3 0 0,-2 3 0 0,0-3 0 0,-1 2 0 0,-2 1 0 16,1 0 0-16,-3-1 0 15,1 1-640-15,-3-3 0 0,-1 3-16 0,0-4 0 16,0-8-352-16,1-2-64 0,0-2-16 0,-2-3-16400 16</inkml:trace>
  <inkml:trace contextRef="#ctx0" brushRef="#br0" timeOffset="-60588.26">12274 14630 50687 0,'-6'9'4496'0,"1"-6"-3600"0,2 0-704 0,3-3-192 15,2 0-192-15,-1 1-64 0,-1 4 0 0,0 1-16 31,4 2-880-31,1 0-192 0,2-2-16 0,2 1-16 16,-1-2 256-16,1 1 48 16,-2 2 16-16,0 5 0 0,-3-1-2912 0,-2 5-592 0,-4 1-112 0,0-1-32 0,-2 0 32 15,-1 1 16-15,-2-3 0 0,0-2-1360 0</inkml:trace>
  <inkml:trace contextRef="#ctx0" brushRef="#br0" timeOffset="-59919.64">13032 14159 19343 0,'-4'2'1728'0,"1"-2"-1392"0,-1-2-336 0,0 1 0 15,2 1 3728-15,0-3 688 0,0 3 128 0,-3-4 16 16,-4 2-3072-16,-3-2-608 0,-2-1-128 0,-2 2-32 16,-1 3 96-16,0 0 16 0,1 0 0 0,0 0 0 15,-1 2-112-15,3 2-16 0,0-2 0 0,0 4 0 16,1-2-256-16,-1 4-48 0,3-2-16 0,-1 2 0 16,2 0-384-16,0 0 0 0,1 5 128 0,2-1-128 15,-1 4-512-15,4 3-128 16,-3 3-16-16,2 0-16 15,2-3 128-15,-2 1 32 0,2-2 0 0,2-2 0 0,1-2 368 0,1 1 144 0,3-5 0 0,-2-2-144 0,2 2 384 0,2-4 80 16,2 1 0-16,2-4 16 16,2 0-112-16,4-2-32 0,1 4 0 0,4-4 0 0,4 2-192 0,4 0 0 15,4 2-144-15,4-1 144 0,0 2-256 0,0 2 64 16,2 0 0-16,-4 5 0 0,-5-1-16 0,-3 2 0 16,-3 0 0-16,-6 4 0 0,-4 0-112 0,-4 3-32 15,-4-1 0-15,-5 0 0 16,-3 2-304-16,-3 2-64 0,-3-2-16 0,-3 0 0 0,-1 4 992 0,-2-4 192 15,0-1 32-15,-1-3 16 0,0-3 192 0,-1-3 32 0,-2-2 16 0,1-4 0 16,2-2-400-16,3-2-80 0,0-1 0 0,0-2-16 16,3-1-240-16,0-2 0 0,-1-2 0 0,0-4 0 15,0 4 0-15,-1-4 0 0,0 1 0 0,-3-1-160 16,2-2 160-16,0 2-128 0,-1 1 128 0,2 2-128 16,1-2 128-16,2 1 0 0,-1 0 0 0,2-2-128 15,0 2 384-15,1-2 96 0,2-3 16 0,2-1 0 16,0 0 112-16,3-5 32 0,1 0 0 0,4-4 0 15,4 1 0-15,3-5 0 0,3 1 0 0,4-2 0 16,3-1-512-16,2-3 0 0,1-1 0 0,-2 0 0 16,1 1-320-16,-1 1-64 0,-3 3-16 0,-2-2 0 15,-2 2-176 1,-4-1-48-16,0 1 0 0,-5-1 0 0,1 1 160 0,-4 3 16 0,-2 4 16 0,0 1 0 0,-1 4 176 16,-2 0 48-16,2 1 0 0,-2 3 0 15,2 1-560-15,-1 2-128 0</inkml:trace>
  <inkml:trace contextRef="#ctx0" brushRef="#br0" timeOffset="-59502.19">14601 13516 43311 0,'-5'7'3840'0,"0"-1"-3072"0,2 1-608 0,0-5-160 0,2 2 0 0,-2 0 0 0,1 5-192 0,-5 6 192 0,-3 5 0 0,0 1 208 0,2-1 0 0,2-4 0 15,1 0-368-15,3-1-80 16,0-3-16-16,1-2 0 31,2 2-640-31,1 1-144 0,-1-1-32 0,-1-2 0 0,2 2-896 16,-3-2-176-16</inkml:trace>
  <inkml:trace contextRef="#ctx0" brushRef="#br0" timeOffset="-59175.61">15161 12985 42383 0,'-1'14'1872'0,"0"-3"400"0,-2 3-1824 0,2-6-448 0,0 0 0 0,0-2 0 16,-1 3 896-16,1 7 96 0,0 12 16 0,-1 4 0 16,-1 7-720-16,2-1-144 0,1-3-16 0,-3-2-128 15,1-5 0-15,-3-2-304 0,0 5 48 0,-1-2 0 16,-2-1-256-16,0 2-64 16,-2 1 0-16,0 1 0 0,-1 3 112 0,0-3 16 15,1 1 0-15,0-3 0 0,0 1 144 0,0-3 48 0</inkml:trace>
  <inkml:trace contextRef="#ctx0" brushRef="#br0" timeOffset="-50521.59">7710 4873 26719 0,'-12'1'2368'0,"3"2"-1888"0,0-1-480 0,3-2 0 0,4 2 1072 0,0-2 112 0,1 0 32 0,-4 0 0 16,-1 0-1216-16,-1 0-256 0,-1-2-32 0,3-4-16 15,3 0 304-15,2-4 0 16,2-1 128-16,3 1-128 16,3-2-736-16,-1 2-240 0,2 0-48 0,-2 0-16 0,2 4 544 0,-2 1 112 15,-1 4 32-15,-2 1 0 0,1 0 1696 0,-3 3 320 0,1 4 80 0,-3-1 16 16,0 1 32-16,-1 4 0 0,-2 2 0 0,1 0 0 16,-1 2-832-16,0-1-144 0,-2 1-48 0,1 1 0 15,-1 0-576-15,0 2-192 0,1-4 0 0,2 2 0 16,1-1 0-16,1 1 0 0,1 0 0 0,0-2 0 0,3 0 0 0,-1-1 0 15,4 3 0-15,-1-1 0 0,0 1 0 0,1 4 0 16,1-1 0-16,0 6 0 0,1 2 256 0,-1 2-48 16,-1 0-16-16,-2 2 0 0,-1 1-64 0,-3-3-128 15,0-1 176-15,-1 1-176 0,-1-3 0 0,0 2 0 16,-1 3 0-16,1-5 0 0,1 1 0 0,0-1 0 16,1 0 0-16,2-1 0 0,1 0 0 0,-1-6 0 15,1 3 0-15,0-6 0 0,-1 0 0 0,2-4 0 0,-1 0 0 16,0-2 0-16,0-1 0 0,-1-2 128 0,0 0-128 0,-1-4 0 15,1 3 192-15,-2-2-192 0,-1 1 192 0,0-1-192 16,-1-2 192-16,1 2-64 16,-3 0 0-16,1 1-128 0,-1-2 128 0,1 1-128 0,-2 0 0 0,2 1 0 15,-2-2 0-15,1 0 0 16,1-2 0-16,-2 2 0 0,2-1 0 0,-2-2 0 16,2 0 0-16,-2 0 0 0,0 0-128 0,0-5 128 0,1 4-208 0,-1-5 80 15,0 0 128-15,-1-1 0 0,0-3 0 0,-1 2 0 16,0-6 128-16,-1 2 16 15,0-4 0-15,0 3 0 0,2-3 48 0,-1-1 16 0,0 0 0 0,1 1 0 16,1 1-80-16,0-1 0 0,-1 0-128 0,2 0 192 16,-1 1-192-16,0-1 0 0,2 3 0 0,-3 3 0 0,2 0 0 0,-2 2 0 15,0 0 0-15,1 2 0 16,0 0 0-16,-2 1 0 0,1 4 0 0,-2-2 0 0,3 3 0 0,-1 0 0 16,0 4 0-16,1 1 0 0,1 1 0 0,1 0 0 15,1 2 0-15,2 2 0 0,1 1 0 0,3 2 0 16,2 0 0-16,1-1 0 0,3 4 0 0,2-2 0 15,0 3 0-15,2-3 0 16,1 2 0-16,-1 0 0 0,1 2 0 0,0 1 0 0,-2 0 0 0,-2 0 0 0,1 1 0 16,-4 4 0-16,-1-2 0 0,-3 0 0 0,-1-5 0 0,-2 2 0 31,-1 0 0-31,-1-5 0 0,2 2 0 0,-1-2 0 0,-1-2 0 0,2-2 0 0,1-1 0 0,-1-5 0 16,2-2 144-16,-2-2-144 15,2-2 128-15,0-2-128 0,1-2 432 0,-2-4 0 16,2 1 0-16,-1-4 0 0,1-2-160 0,-3-1-16 0,2-4-16 0,0-2 0 15,0-2-240-15,-2 1 0 0,2 0 128 0,0 1-128 16,0 0 0-16,1 3 0 16,2-2 0-16,-1 2 0 0,0 0 0 0,-1 3 0 0,1 0-128 0,-1 0 128 15,0 1 0-15,0 1 0 0,1 2 0 0,-1 0 0 16,-1 2 0-16,-2-3 0 0,2 3 144 0,0-2-144 16,-1 0 256-16,0 2-16 0,-1-2-16 0,1-1 0 0,-2 3-224 0,1-5 0 15,1 3 0-15,-1-2 0 0,0-2 0 0,-1 0 0 16,0-2 0-16,-3-2-21264 15</inkml:trace>
  <inkml:trace contextRef="#ctx0" brushRef="#br0" timeOffset="-48046.36">12771 17572 10127 0,'-1'-6'896'0</inkml:trace>
  <inkml:trace contextRef="#ctx0" brushRef="#br0" timeOffset="-47455.44">12854 17275 36863 0,'-6'12'1632'0,"0"-4"336"0,-1 1-1584 0,2-6-384 0,2 1 0 0,2-2 0 16,-2 1 352-16,-2 1-16 15,-1-1 0-15,-2 1 0 16,1-2-672-16,2-2-144 0,1-3-32 0,2-1 0 15,-1-2-192-15,2-3-64 0,-1 3 0 0,-2 0 0 0,2 2 1232 0,-2 2 240 0,0 0 64 0,-1 2 0 16,0 2 240-16,-2 3 48 0,-1-2 16 0,0 1 0 16,-1 2-544-16,-1 3-96 0,0-2-32 0,-2 2 0 15,3-2-160-15,-2 0-48 0,1 1 0 0,-1-2 0 16,2-2 32-16,0 2 0 0,1-3 0 0,1 0 0 0,1-3-96 0,-1 3 0 16,2-3-128-16,2 1 192 0,-1 2-192 0,0-2 0 15,2 1 0-15,1 1 0 0,-2 3 0 0,2-2 0 16,1 2 0-16,-3 0 0 0,2 2 0 0,-3 0 0 31,0 2 0-31,-3 0 0 0,2 1 0 0,-2-1 0 0,0-4 0 0,-2 2 0 0,2 0 0 0,-2-2 0 16,1-2 0-16,1 2 0 0,0-3 128 0,0-2 16 15,4 2 16-15,-2-3 0 0,2 0-16 0,2 0 0 0,0 0 0 16,2-3 0 0,0 2-144-16,3-2 0 0,1 3-192 0,2-2 192 0,2 1-448 0,1-2 48 0,4 3 0 0,-1 0 0 31,1 3 80-31,-1-2 32 0,5 4 0 0,-2-1 0 0,1 2 288 0,-1 1 0 15,0 2-128-15,-1-1 128 0,-3 0 0 0,-1 1 0 0,2 0 0 0,-4 4 0 16,-2-3 0-16,-2 0 0 0,0-1 0 0,-3 3 0 16,1-6 224-16,-2 1-48 0,0-1-16 0,-2 1 0 15,1-1-160-15,-1-4 128 0,1 2-128 0,-1-3 128 16,-2 2-128-16,1-1 0 0,-1 2 0 0,-1-2-176 16,1 2-128-16,-3-2-16 0,-2 5-16 0,-3-4 0 15,0 4-48 1,-3 0 0-16,-2 4 0 0,-4-1 0 0,1 2 208 0,-5 4 48 0,-2 0 0 0,-1 1 0 0,1-3 128 0,-2 4 0 15,2-2 0-15,-2-1 0 0,4 1 0 0,-1-4 192 32,1-3 0-32,5-2-16 0,1-1 192 0,3-6 32 15,3 3 16-15,2-9 0 0,3-3-416 0,1-1 0 16,2-6-224-16,4 0-18016 0</inkml:trace>
  <inkml:trace contextRef="#ctx0" brushRef="#br0" timeOffset="-47018.24">13318 16968 24879 0,'-3'-2'2208'0,"2"-1"-1760"0,1 2-448 0,0-2 0 0,2 0 0 0,0-1 0 16,0-1 0-16,2-2 0 15,1-5-2832-15,0-1-608 0,1 3-112 0,-1 4-32 0,-1 0 4320 0,-3 4 864 16,0 2 160-16,-1 2 32 0,0 0 1728 0,-2 2 352 16,-1 2 64-16,1 4 16 0,-2-1-1328 0,0 2-256 15,-1 4-48-15,0-3-16 0,2 1-1680 0,-1-1-352 16,-1 8-64-16,0-2-16 0,-1 5-384 0,0-5-64 0,-1 2-32 0,0-2 0 31,0-1-336-31,-2-1-64 0,0-2-16 0,1 3 0 0,-2-5 496 0,-1 1 208 0,-1 2-192 16,1-5 192-16,-1 3-400 0,1-4 32 0,0 1 16 0,1-1 0 31,0 1-1888-31,3 0-368 0</inkml:trace>
  <inkml:trace contextRef="#ctx0" brushRef="#br0" timeOffset="-46316.58">13493 17401 39615 0,'4'8'3520'0,"-3"-5"-2816"0,-1 2-560 0,1-5-144 15,1 0 1008-15,-1 0 160 0,3 0 48 0,2-2 0 16,4-2-1216-16,6-1 0 15,5-2-256-15,4-3 32 16,2 1-576-16,0-1-112 0,0 2-32 0,-1 0 0 0,-1 2 304 16,-4 2 64-16,-1 2 16 0,-3-2 0 0,-1 4 560 0,-1 0 0 0,-2 0 0 0,-1 1 0 15,-1 2 0-15,-3-1 0 0,1 2 0 0,-3-4 0 16,0 3-1040-16,-1 0-208 0,0-2-32 16,-1 4-16-16</inkml:trace>
  <inkml:trace contextRef="#ctx0" brushRef="#br0" timeOffset="-45922.27">13408 17765 25791 0,'1'-3'2304'0,"0"-3"-1856"0,1 0-448 0,1-1 0 0,2 0 0 0,1 1 0 15,4-6 0-15,5-9 0 0,7-1 0 0,3-2-176 16,-1 5 48-16,-5 5 128 0,-1 4-176 0,-3 6 176 16,-2 2-192-16,-2 4 192 0,0 2 2816 0,2 2 656 15,-1 3 144-15,3-3 32 0,4 1-1776 0,0-1-352 16,5-2-80-16,1 1 0 0,-1-4-1120 0,4 2-320 16,0-3 0-16,-1-4 144 15,0 2-832-15,-2-2-160 0,1-2-48 0,-2-1-17472 0</inkml:trace>
  <inkml:trace contextRef="#ctx0" brushRef="#br0" timeOffset="-45116.44">12850 17952 39615 0,'-3'3'3520'0,"-2"-3"-2816"0,2 3-560 0,1-3-144 15,0 0 256-15,-1 0 32 0,-2 1 0 0,-5 1 0 16,-3 1-288-16,-3 1-304 0,3-3 64 0,0 1 16 31,2 1-64-31,1 0-16 0,2 0 0 0,-1 1 0 0,2-2 304 0,1 2 256 0,-1 3-64 0,0 2 0 0,2 0 128 0,-1-2 0 16,0 5 16-16,-1 1 0 0,0 3-336 0,-3 2 128 15,1 5-128-15,-3 1 0 0,0 5 0 0,-3 5 0 32,1 0 0-32,1 0 0 0,0-3 144 0,2 0-144 0,3-2 192 0,0-1-192 0,4 2 320 0,2 1-32 15,2-3-16 1,1 3 0-16,2 1-272 0,2 0 160 15,0 3-160-15,1-3 128 0,2 2-272 0,0-5-64 0,0 2-16 0,1-5 0 16,0-1-96-16,-1-3 0 16,2 3-16-16,-1-3 0 15,2 0-1392-15,-1-3-256 0</inkml:trace>
  <inkml:trace contextRef="#ctx0" brushRef="#br0" timeOffset="-43163.97">12807 18209 34095 0,'-1'2'3024'15,"-2"1"-2416"-15,2-2-480 0,0-1-128 0,1-1 1536 0,0 1 304 0,-1 0 48 0,-2 0 16 16,1-3-1376-16,-1 1-272 16,3-2-48-16,0 4-16 0,0 0-192 0,4-20 0 0,-2 12-144 0,2 1 144 15,0 0 0-15,-1-2 0 0,1 1-128 0,1 0 128 16,0 2 0-16,0 0 0 0,0 0 144 0,1 2-144 15,0 1 176-15,0 1-176 16,1 1 192-16,-1 1-192 0,0 0 144 0,1 1-144 0,1 1 0 0,-1 1 144 16,2-2-144-16,0 2 192 0,0-1-192 0,3-2 192 15,0 0-64-15,0 0 0 0,2 1 0 0,-2 2 0 0,3-3-128 16,-1 2 0-16,-1 2 0 0,0 0 0 0,-1 2 0 0,-1 0-272 16,-1 3 64-16,0-2 16 15,-1 3-96-15,-2 1-16 0,0 0 0 0,0 0 0 0,-1 2 304 0,-1 0 0 16,-1 0-128-16,0-1 128 0,1 1 0 0,0-2 0 15,-2 0 0-15,-1-1 0 0,2-4 144 0,0 1-16 16,-2 2 0-16,2-3 0 0,-2 0-128 0,1 2 0 16,-1-2 0-16,-2 0 0 0,0 0 0 0,-1 0 0 15,0 3 0-15,-2-3 0 0,0-1 0 0,-4 4-224 16,-1 3 48-16,-5 1 16 0,0-1-32 0,-4 2-16 0,-3 0 0 16,-1 0 0-1,0 1-208-15,-3-2-32 0,2 0-16 0,-2-1 0 0,1 1 272 0,2-6 192 0,2 2-208 0,2-3 80 16,3-2 448-16,2-4 112 15,1 0 16-15,2 0 0 0,2-4-208 0,0-1-48 0,2 0 0 0,1-1 0 16,1 0-352-16,1-3-80 0,1 2-16 0,-1-5 0 16,1 2 256-16,1 3 0 15,0-2 0-15,0 0 0 0,1 0 0 0,1 1 0 0,1 0 0 0,1 2 0 16,2-2 0-16,0 3-176 16,1 2 176-16,-1-1-160 0,1-1 160 0,3 1 0 0,0 2 160 0,1-2-160 15,0 3 304-15,2-2-48 0,0 1 0 0,0 2 0 0,-1-1-96 16,0 1-32-16,-1 0 0 0,1 1 0 0,-1 1-128 0,1 2 0 31,2 2 0-31,-2 0 0 0,0 3 0 0,1 1 0 16,-1 2 128-16,1 1-128 0,-2 3 128 0,0 0-128 15,1 0 128-15,-2 2-128 0,0-2 0 0,-1 1 0 0,-1-1 128 0,1-2-128 0,1 3 0 0,-2-8 0 16,2 1 0-16,-1-1 0 16,0-2 0-16,-1-2-144 0,1 2 144 0,0-6-208 15,1 1-1008-15,-1-2-192 0,1 0-32 0,-1 0-15328 16</inkml:trace>
  <inkml:trace contextRef="#ctx0" brushRef="#br0" timeOffset="-42855.48">13393 18591 40543 0,'4'6'3600'0,"-2"-4"-2880"0,0 0-576 0,-1-2-144 0,0 0 256 0,1 2 32 16,5 1 0-16,1 2 0 16,5 3-1248-16,1 2-240 0,0 1-48 0,-2 3-16 0,0 1 784 0,-5 2 160 15,-2 4 16-15,-1-1 16 0,-2 2 1168 0,-2 0 224 16,-1-1 48-16,-2 2 16 0,1-5-512 0,-2 0-96 15,1 0-32-15,-2-3 0 0,1-5-528 0,-1 0 0 16,1-4 0-16,2 0 0 16,-1-3-688-16,3-3-192 0,0 0-32 0,2-3-16848 0</inkml:trace>
  <inkml:trace contextRef="#ctx0" brushRef="#br0" timeOffset="-42442.23">13792 18195 41471 0,'0'12'3680'0,"-2"-2"-2944"0,0-3-592 0,0-1-144 0,1-5 1168 0,0-1 208 0,1 2 32 0,-1 1 16 31,-1 1-1920-31,1-1-384 0,1 4-80 0,1 1 0 16,1 5-864-16,0 0-160 0,1 3-48 0,-1 5 0 16,0 2 1248-16,1 2 240 0,-1 4 48 0,1-1 16 0,-1 1 960 0,1-1 192 15,1 3 32-15,-2 1 16 0,1-1-560 0,-1 1-160 0,-1-3 0 0,0-4-10816 32,-2-2-2208-32</inkml:trace>
  <inkml:trace contextRef="#ctx0" brushRef="#br0" timeOffset="-41990.92">13752 17728 33167 0,'6'18'2944'0,"-4"-4"-2352"0,1-2-464 0,-2-3-128 16,0-3 2464-16,1-2 480 16,1-1 80-16,3 6 32 0,4 3-2304 0,5 2-464 0,5 1-96 0,3-4 0 31,1 0-640-31,-2-5-128 0,-1 2-32 0,-1 0 0 0,1 0 320 0,-1 3 64 15,1 3 16-15,-1 0 0 0,-1 3 352 0,0 0 80 0,2 4 16 0,-1 4 0 0,-2-2-80 0,1 4-16 16,1 5 0-16,-3 1 0 0,-1 4-144 0,0 1 192 16,-2 3-192-16,-2-3 192 15,-3 3-192-15,-3-5-272 0,0 1 64 0,-3-5 16 16,-2 1 192-16,-2 0 0 0,-1 1 0 0,-1-2 0 0,-2 3 240 0,-3-4-16 31,0-1 0-31,-2-2 0 0,-1 0-16 0,-1-3 0 0,1 0 0 0,-1-5 0 0,-2-2-48 0,1-2-16 31,-1-1 0-31,1-5 0 0,-1 0-144 0,-1-1 128 16,-1-2-128-16,0-1 128 16,0 3-512-16,-1-3-96 0,-1-2-32 0,-3 0-19120 0</inkml:trace>
  <inkml:trace contextRef="#ctx0" brushRef="#br0" timeOffset="-34967.03">7559 4857 5519 0,'-5'1'496'0,"1"2"-496"0,1-3 0 0,0 0 0 31,1 0-464-31,-1 0-192 0,-3 0-48 0,-3 0 0 16,-2 0 128-16,1 0 0 0,2 0 16 0,0 0 0 0,5 0 1568 0,0 0 304 16,3 0 64-16,1-4 16 0,1 4 464 0,0-2 80 0,2-2 32 0,0 2 0 15,0-2 112-15,1 1 32 0,0 1 0 0,0-2 0 16,-1 4-1200-16,0-2-224 0,-2 0-48 0,-1 2-16 16,1 0-624-16,-4-2 0 0,2 2 0 0,-1 0-128 31,0 2-240-31,-3-2-32 0,2 0-16 0,-1 0 0 15,3 0-288-15,0 0-48 0,0 0-16 0,0 0 0 0,0 0 592 0,0 0 176 0,0 0 0 0,0 0 0 16,0 0 0-16,0 0 0 0,0 0 0 0,0 0 0 16,0 0 768-16,25-6 272 0,-14 4 48 0,-1-2 16 15,0 4-144-15,1-4-16 0,-1 2-16 0,0-1 0 0,0 2 16 16,-2-1 0-16,1 2 0 0,0-4 0 16,-1 2 16-16,1-2 0 0,-2 1 0 0,2 0 0 0,1 0-304 0,0 2-48 15,-1-2-16-15,-2 1 0 0,-1 2-464 0,-1 0-128 16,-1 2 0-16,-3 1 0 15,-1 3-560-15,-1-2-128 0,-3 0-16 0,0-1-16 16,-1 2-272-16,-1 1-48 0,0-2-16 0,0-1 0 0,1 0 1056 0,-1 0 304 16,1-2 16-16,0-1 0 0,0 0 768 0,1-1 144 15,0-2 48-15,1-3 0 0,0 0-96 0,1 0-16 16,-2-4 0-16,0 0 0 0,1 1-464 0,-2 2-112 0,0-2-16 16,-3-1 0-16,0 4-448 0,-2 0-128 15,-3 2 0-15,-1 2 0 0,-2 2-240 0,-2 2-64 0,-2 2-16 0,2 2 0 31,-1-2-400-31,1 0-96 0,2 2-16 0,0 0 0 0,2-1 624 0,0 0 208 0,2 0-144 0,0 1 144 16,-2-2 0-16,2-2 0 0,-1 2 0 0,1-2 176 16,-2 0 64-16,2 1 16 0,0 2 0 0,1-1 0 15,-2-2 0-15,2 2 0 0,1-1 0 0,-1 0 0 16,1 0-128-16,2 0 0 0,-2 1-128 0,1-1 192 16,2 0-192-16,-1 4 0 0,1-4 0 0,-1 2 0 15,3 3 0-15,0-6 0 0,2 2 0 0,1-2 0 16,1 2 0-16,1-2 0 0,0-2 0 0,1 0 0 0,1 0 0 0,-1-2 0 15,3-1 0-15,-1 0 144 0,2-1 176 0,0-1 48 16,1 0 0-16,1-3 0 0,0-1-176 0,0 1-48 16,0-1 0-16,-1-3 0 0,0 3-144 0,-1-1 0 15,0 1 0-15,-3 2 0 0,2-2 0 0,-1 1 0 16,0 2 0-16,0 1 0 16,0 2 0-16,1 1-192 0,1 0 0 0,0-1 16 0,2 3-128 0,1-1-16 15,1 1-16-15,-1-2 0 0,2-1 336 0,0 2 0 16,0-1 0-16,1-2 0 0,-1-1 192 0,0 0 128 15,0 0 0-15,-2-1 16 0,0 2 0 0,-2-2 0 16,-1 2 0-16,-1 1 0 0,-2 0-208 0,1-1-128 0,-1-1 160 0,-1 4-160 16,-1-4 0-16,1 2 0 15,-1 0 0-15,-1-1 0 0,1 3 0 0,-1-1 0 0,1-2 0 16,-2 1 0-16,-1 1 0 0,-1 1 0 0,-1-2 0 0,0 3 0 16,-2-2 0-16,0 2 0 0,-2 2 0 0,0-2 0 15,1 3 0-15,-2-2 128 0,1 4-128 0,-1-1 0 16,0 2 0-16,0 1 0 0,-1 2 0 0,0 0 0 15,-1 0 0-15,-1 1 0 0,1-1 0 0,1-2 0 16,0 2 0-16,-2-3 0 0,4 0 0 0,-3 2 0 16,3-2 0-16,-1 0-160 0,0 0 160 0,0-2-128 0,0 2 128 15,3 0 0-15,0-2 0 0,4 1 0 0,0-1 0 0,2 0 0 16,3-1 0-16,2 0 0 0,1 0 0 0,1 2 0 16,3-1 0-16,0 0 0 0,0 1 128 0,0-2-128 15,0 4 160-15,-2-4-160 0,-1 4 0 0,1 1 0 16,-4-3 0-16,1 1 0 15,-2 0 0-15,1 3 0 0,-2-1 0 0,2-2 0 0,-1 2 0 0,2-1 0 16,1-1 0-16,1-3 0 16,1 1 0-16,3-1 0 0,1-3 0 0,2 0 0 0,-1-4 0 0,0 1 0 15,1 0-192-15,-2-2 192 16,0 0-1376-16,-1-1-160 0</inkml:trace>
  <inkml:trace contextRef="#ctx0" brushRef="#br0" timeOffset="-33822.36">7731 4867 20271 0,'-8'0'1792'0,"1"1"-1424"0,0 2-368 0,2-3 0 0,2 2 640 0,2-2 64 16,-1 0 16-16,-3 0 0 0,-2 0-720 0,-1 0-336 15,-1-2 16-15,2 2 16 0,0-4 304 0,3 2 224 16,0-1-32-16,1-1-16 0,2 1-176 0,0 0 0 15,0 2 0-15,-1-1 0 0,1 2 0 0,0-3 0 0,1 3 224 16,-1 0-64-16,-1 3 1088 0,2-3 224 0,-1 2 32 0,1-2 16 16,0 0-112-16,0 0 0 0,0 0-16 0,0 0 0 15,5 20-624-15,-1-18-128 0,2-1-32 0,3-1 0 16,2 0-752-16,1-1-160 0,2-1-16 0,-1-2-16 31,2 2-496-31,-1-2-112 0,2 0-16 0,0-1 0 0,0 2 560 0,0-1 96 0,-1 1 32 0,1 0 0 16,1-2 608-16,1 1 128 0,-2 0 32 0,2 2 0 15,1-2 272-15,1 0 64 0,1 2 16 0,1-2 0 16,0-1-528-16,0 4-96 0,-1-3-32 0,-2 2 0 16,0-1-192-16,-3 2 0 0,-3 1 0 0,-2 0-160 0,-1 0 160 15,-2 0 224-15,-2 0-48 0,-1 1-16 0,0 2-160 0,-2-1 128 16,1 2-128-16,0-3 128 0,0 2-128 0,1-1 0 16,-1-1 0-16,3 2 0 0,-1-3 0 0,1 0 0 15,1-4 0-15,0 2 0 0,1-2 0 0,0 0 0 16,1-2 0-16,-1 0 0 0,0 1 0 0,-3 1 0 15,2-2 0-15,-3 0 0 0,-3 2 224 0,-1-2 64 16,-1 2 16-16,-1-1 0 0,-1 2 448 0,-5-1 80 16,1 0 32-16,-4 2 0 0,1-2-592 0,-3 2-112 0,0-2-32 15,0-1 0-15,-1 1-128 0,-2 0 0 0,1 1 0 16,-1 0 0-16,0 0 0 0,1-2-176 0,2 1 48 0,1 0 0 16,0 2 128-16,0-2-128 0,-1-2 128 0,3 0-128 15,-1 2 128-15,1-1 0 0,0 0 0 0,1 0 0 16,0 1 0-16,2 1 0 0,0-3 0 0,1 3 0 15,4 1 0-15,-2 0 0 0,4 2 0 0,1 0 0 16,0 0 0-16,3 2 0 0,1-1 0 0,2 3-192 31,3-4-448-31,0 1-80 0,3 1-32 0,-1-2 0 0,0 3 64 0,-2 0 16 0,0 0 0 0,0-2 0 0,-1 2 256 16,0-1 48-16,-2-1 16 0,2 2 0 16,0-1 352-16,0 2 0 0,2-3 0 0,0 2 0 0,-1-1 304 0,0-1 128 15,0 2 16-15,-1 1 16 16,-1 1 240-16,-1-2 32 0,-2 3 16 0,-1 1 0 0,-2 2-432 0,-4 1-96 15,-2 0-16-15,-3 3 0 0,-3 1-64 0,-4 4-16 16,-2-1 0-16,-4 3 0 0,-3 2-128 0,-3-3 160 16,1 0-160-16,-2 0 160 0,-2-3-160 0,2 0 0 15,3-1 0-15,-1-3 0 0,1 1 0 0,3-6 0 16,2 2 0-16,3-5-17344 16</inkml:trace>
  <inkml:trace contextRef="#ctx0" brushRef="#br0" timeOffset="-27751.63">10689 17383 39615 0,'-8'10'3520'0,"1"-4"-2816"31,2-3-560-31,2 0-144 0,2-1 416 0,-1 2 48 16,-4 2 16-16,-3 4 0 0,-1 3-480 0,0-4 0 16,5 0 0-16,2-3-160 15,1-1-608-15,2-2-128 0,3 0-32 0,-2 2 0 16,0 2-32-16,0 0-16 0,-1 5 0 0,0 2 0 0,-2 7 816 0,-2 1 160 0,-1 7 0 0,-1 2 0 16,-1 1 576-16,-3 6 48 0,-1 0 0 0,-2 2 0 15,2-4 224-15,-1-5 48 0,-1 1 16 0,4-4 0 16,-4 3-448-16,3-5-80 0,2-1-32 0,0-3 0 15,3 0-352-15,2-5 0 0,-1 1 0 0,3-6 0 32,-1 2-1424-32,2-2-208 0,2 1-32 0,-1-6-14896 0</inkml:trace>
  <inkml:trace contextRef="#ctx0" brushRef="#br0" timeOffset="-27344.95">10955 17987 39615 0,'-2'7'3520'0,"0"-4"-2816"0,-1 0-560 0,2-3-144 16,1 0 576-16,-1 0 96 0,0 2 16 0,-1 2 0 31,1-2-1248-31,2 0-240 0,4-2-48 0,2 0-16 0,1 2-528 16,1-2-96-16,1 6-32 0,-2 0 0 15,2 7-64-15,-2 3-16 0,-2 2 0 0,-2 8 0 16,-2 3 896-16,-3 3 192 0,-2 5 16 0,-4 1 16 0,-2-3 912 0,-2 0 176 0,1-4 32 0,-2-3 16 16,0-2-352-16,-3 0-80 0,0-1-16 0,-1-5 0 15,2-4-208-15,2-5 0 0,1-4 0 16,0-2-12944-16</inkml:trace>
  <inkml:trace contextRef="#ctx0" brushRef="#br0" timeOffset="-26772.82">11265 17537 28559 0,'-1'-2'2544'0,"0"-1"-2032"0,1 2-512 0,-2-4 0 15,2 4 2432-15,2-4 400 0,-1 0 80 0,2-1 16 16,5-7-2016-16,3-5-400 0,6-4-64 0,6-1-32 16,3 1-416-16,0 4 0 0,2 4 0 0,-1 2 0 15,2 3 0-15,-3 3 0 0,1 6 0 0,-4 2 0 0,0 4 0 0,-4 4 0 16,-1 0 0-16,-4 3 0 0,0 1 192 0,-3 4 48 16,-2 0 16-16,-2 1 0 0,-2 1-256 0,-1-2 0 15,0 2 0-15,-4 3 0 0,0 1-208 0,-3 3-96 16,1-5-16-16,-2 4 0 0,-1 3 144 0,-1-3 32 15,0 2 0-15,-2-3 0 0,1 1 288 0,-3-3 64 16,1 1 16 0,-1-2 0-16,-1-1-64 0,-1-2-16 0,1-2 0 0,-2 2 0 0,-1-5-144 0,-1 0 128 0,-1-2-128 15,1-4 128-15,2 0-128 0,0-5 160 0,-2 1-160 0,1-4 160 32,1-3-160-32,0-1 0 0,1 1 0 0,1-6 0 0,0 2 0 0,2-4-256 0,2 1 64 0,1 0 16 15,2-3 48-15,0 4 0 0,3-4 0 0,1 3 0 16,1 0-224-16,2 2-32 15,2 0-16-15,-1 3 0 16,3 4-96-16,0-1-16 0,2-1 0 0,1 3 0 0,0 3 512 0,2-1 0 16,1 2 0-16,2 0 0 0,0 2 592 0,2 2 112 0,3-1 32 0,0 0 0 0,1 2-208 15,1-2-32 1,-1 2-16-16,0-3 0 0,0 1-48 0,-1 2-16 0,0-2 0 0,-1 2 0 16,-2 0-192-16,-2 1-32 0,-3-4-16 0,-1 4 0 15,0 2-176-15,-1 0 0 0,0 2 0 0,-1 1-176 31,-2 5-288-31,1 1-64 0,-2 1-16 0,0 4-12048 16,0 0-2400-16</inkml:trace>
  <inkml:trace contextRef="#ctx0" brushRef="#br0" timeOffset="-23126.26">15018 17464 6447 0,'-4'-2'576'0,"2"2"-576"0,0-3 0 0,1 2 0 16,1 1 368-16,0-2-48 0,-2-1 0 0,-1-1 0 16,1-2 784-16,-2-2 160 0,4 0 16 0,0 0 16 15,1 0 1296-15,1-2 256 0,1 2 48 0,1-5 16 16,0 6-384-16,1-4-80 0,-2 3-16 0,2-2 0 15,0 2-896-15,-2-1-176 0,0 4-32 0,1-1-16 16,-1 1-464-16,0 1-80 0,0 2-32 0,-2 1 0 16,2-2-128-16,-2 3-32 0,1-2 0 0,1 2 0 0,-1 0-160 0,2 0-32 15,1 2-16-15,1-4 0 0,1 4-48 0,2 1-16 16,2-3 0-16,2 3 0 0,3-3-112 0,1 3-32 16,5-3 0-16,1 1 0 0,2-1-160 0,0-1 192 15,0 1-192-15,-2 0 192 0,1 0-192 0,-3 0 0 16,-1 0 0-16,-3 0 0 0,-2 1 0 0,-2 1-192 15,1 1 0-15,-4 3 16 0,-1-2-112 0,-3 2-32 0,-1-2 0 16,-2 2 0 0,0 0 320-16,-3-2-192 0,0 2 192 0,-3 0-160 0,2 0 160 0,-2 0 0 0,-2 1 0 0,0 0 0 15,-2 2 0-15,1-2 0 0,-1 2 0 0,-1 1 0 32,1-2 0-32,-2-1 0 0,2 0 0 0,1-2-128 0,1-1 128 0,-1-1 0 15,2 0 0-15,-1-2 128 0,1 0 0 0,2 1 0 0,-1-2 0 0,2 0 0 16,0 0-128-16,1 2-128 0,0-2 128 15,1 0-192-15,0 0 32 0,3 1 0 16,2 2 0-16,2-1 0 0,2 2 32 0,1-2 0 16,2 5 0-16,1-1 0 0,3 1 0 0,-1 2 0 0,2-2 0 0,-1 3 0 15,0 1-32-15,-1 0 0 0,0 1 0 0,-3 1 0 16,-1-1-32-16,-2 3-16 0,-3-1 0 0,0 1 0 16,-3-2 208-16,0 0 0 0,-3-1 0 0,-1-2 0 0,0 0 368 15,-1-1 16 1,0-3 0-16,-2 1 0 0,0-1-80 0,-2 0-16 0,0-2 0 0,-1 1 0 0,0-4-144 0,-3 2-16 31,0-1-128-31,-1 0 192 0,-2 0-192 0,0-2 0 16,-2 3 0-16,0-3 0 0,1 3 0 0,-2-3 0 0,-1 4 0 15,0 2-160-15,-2-2 160 0,1 4 0 0,1-1 0 16,-1 3 0-16,-1-1 0 0,0 1 0 0,-1 1 0 0,0 1 0 0,0-1 0 16,0 1 0-16,1-2 0 0,2-3 0 0,2 2 0 0,1-3 0 0,2 0 0 0,1-2-128 15,1 0-128-15,0-2-32 0,2-2 0 0,2-3 0 47,0 0-752-47,1-1-160 0,2-1-16 0,1-2-15872 0</inkml:trace>
  <inkml:trace contextRef="#ctx0" brushRef="#br0" timeOffset="-22302.68">15646 18053 43311 0,'-5'6'3840'16,"0"-2"-3072"-16,3-2-608 0,0-2-160 15,2-2-864-15,-1 2-208 0,-1 2-32 0,-2 2-16 16,0-2-1568-16,2 2-304 0,2-1-64 0,1 0-16 0,3 1 2240 0,-2 2 432 15,4 0 80-15,-2 4 32 0,1 3 1744 0,-1 2 336 16,-2 1 80-16,1 3 16 16,-3 6-384-16,-4 0-80 0,0 3-16 0,-3-1 0 0,-2 1-640 0,-2 0-144 15,-1-3-32-15,-2-3 0 0,-2 4-368 0,-1-4-80 16,-3 3-16-16,0-3 0 0,2-3-128 0,-5 1 0 0,1-5-160 0,0-2 160 31,0-1-608-15,-1-2-32-16,2-6 0 0,0-1-11216 0,2-7-2256 0</inkml:trace>
  <inkml:trace contextRef="#ctx0" brushRef="#br0" timeOffset="-21658.2">15917 17344 35535 0,'5'-6'768'0,"-3"1"176"0,1 1 16 16,-2 2 64-16,0 1-832 0,0 1-192 0,1-4 0 0,1 2 0 0,5-5 1440 0,4-2 240 0,6-4 48 0,3 1 16 15,5-1-1104-15,1 0-208 0,4 0-48 0,-2 1-16 16,0 0-368-16,-2 4 0 0,-1 2 0 0,-4 4-128 15,-2 4-64-15,-5 2-16 0,-3 2 0 0,-6 6 0 16,-1 1 48-16,-3 7 16 0,-5-1 0 0,-1 6 0 16,-2 3 144-16,-2 1 0 0,-1 2 0 0,-2 3-128 15,0 2 128-15,-1 1 0 0,1 2 0 0,3-5 0 16,2 2 160-16,2-2 16 0,3-2 0 0,2-1 0 0,1 1 32 16,1-4 16-16,0 3 0 0,0-2 0 0,-1-1-224 0,1-2 0 15,-3 0 0-15,0-1 0 0,-3-3-160 0,1-1-32 16,-3-1 0-16,-1-2 0 0,-3-2 192 0,-1-2 128 15,-1-3-128-15,-1-1 176 0,-2-2 128 0,2-4 16 16,-3-2 16-16,1-4 0 0,3 2-144 0,0-4-48 16,1-3 0-16,2 0 0 0,0-5-144 0,2-1-176 15,1-5 48-15,0-2 0 0,1-2 128 0,1-3 0 16,0-1 160-16,-1-3-160 0,3 1 0 0,0 1 0 16,0 3 0-16,1 3 0 0,0 5-192 0,1 4-144 0,-1 2-32 0,0 3 0 15,0 0 176-15,0 5 48 16,0 2 0-16,0 2 0 0,-1 2 144 0,1 0 0 0,0 2 128 0,1 3-128 15,3-2 432-15,2 2 16 16,3 1 0-16,4-1 0 0,6 1 48 0,3-1 16 16,5 0 0-16,3 1 0 0,3-4-96 0,-1-3-16 15,-2 1 0-15,6 1 0 0,3-1-400 0,1 2 0 0,-2 0 0 0,-1 4-176 32,-2-1-240-32,-3 4-48 0,-2 1-16 0,-2 3 0 15,0 3-192-15,-5-1-32 0,-2 3-16 0,-2 0 0 0,-3 3-80 0,-3-2-16 16,-2 5 0-16,-2-5-17424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1:01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23295 7345 18431 0,'2'-5'1632'0,"-2"4"-1312"0,-2-1-320 0,0 2 0 0,-1 0 128 0,0 0-128 16,-5 0 128-16,-5 0-8384 0</inkml:trace>
  <inkml:trace contextRef="#ctx0" brushRef="#br0" timeOffset="617.82">23012 7339 12351 0,'0'0'0'15,"-2"0"0"-15,-2 0 0 0,-5 0 0 16,-9 4-160-16,-14-2 160 15,-18 2-1456-15,-12-2-240 0,-2 2-48 0,5-3 0 0,7 2 2736 0,10-3 544 16,8 2 128-16,6-2 0 0,6 2-336 0,3 0-80 0,4-2-16 0,5 2 0 16,3-2 272-16,5 0 48 0,0 2 16 0,5 0 0 31,2 1-240-31,2-2-48 0,4 1-16 0,4 1 0 16,2 1-1264-1,4-1-464-15,7 1 16 0,1 1 0 0,6-1-512 0,2-2-80 0,3-2-32 0,-1 0 0 0,-1 0-384 16,2-5-80-16,-2 1 0 0,2-4-16 0,0 0 592 0,0 0 112 0,1 0 16 0,1-2 16 15,0 4 1904-15,0-2 368 0,3 4 80 0,-2-2 0 0,-2 3 640 0,-2 2 128 32,1 1 32-32,0 0 0 0,-1 0-1040 0,-1 1-208 0,2 2-32 0,-2-2-16 0,3 1-656 0,0 1-128 31,0-3-16-31,-2 0-16 0,0-3-224 0,-3 0 0 0,-4-1 0 0,-3 1 0 31,-3-3-448-31,-2 3 32 0,-2-2 0 0,-2-2 0 0,-2 3-624 0,-1-3-128 0,-4 1-32 0,-3 0 0 31,0 0-240-31,-3-3-48 0,0 2-16 0,-1-2 0 16,-3 2 544-16,0 0 96 0,-1-1 32 0,-2-1 0 0,-1 2 1328 0,-1 1 272 16,-1-3 48-16,-2 1 16 0,-1-1 384 0,-3 0 64 0,-1 3 32 15,-2-4 0-15,-3 1 320 0,-3 2 64 0,-1-3 16 16,-1 4 0-16,-1-1-928 0,-1 1-176 0,0 1-32 0,0 4-16 16,1-3-288-16,0 2-48 0,3-2-16 0,2-1 0 15,1 2 80-15,0-4 16 0,3 4 0 0,0-3 0 16,1 2 48-16,0-2 16 0,1 1 0 0,1 0 0 15,3 2-368-15,1 0 0 0,1 3 0 0,2-3 0 16,0 3-208-16,4-2-64 0,-1-2-16 0,3 0 0 16,1 2-640-1,1-2-128-15,2 0-32 0,2 2 0 0,1 2 528 0,1-3 112 0,0 6 0 0,1-2 16 16,2 2 272-16,-2 3 160 0,-2-3-192 0,2 4 192 0,1 1 0 0,1 5 0 16,0-1 0-16,0 2 0 0,-3-2 0 0,-1 4 320 15,0-1-32-15,-2 2-16 0,-2 2 144 0,-2-1 32 16,0 1 0-16,-2-2 0 0,-1 0-144 0,1 0-32 15,-2-4 0-15,0 2 0 0,-1-3-272 0,0 2 0 16,0-4 0-16,-1 2 0 16,0 1-384-16,-3-5-48 0,1 3 0 0,0 0 0 15,-1-1-480-15,-1-2-112 0,0 3 0 0,-2 0-16 16,-3 1-96-16,-3 3-16 0,0-1 0 0,-6 2-9136 0</inkml:trace>
  <inkml:trace contextRef="#ctx0" brushRef="#br0" timeOffset="1966.29">19390 7039 27647 0,'-2'-3'2448'0,"-1"1"-1952"0,2 0-496 0,1 0 0 15,1 2 192-15,-1-3-64 0,-1 0-128 0,0-3 192 16,0-2-768-1,1-1-144-15,0-3-48 0,1 0 0 0,1-2-832 0,0-1-160 0,0 2-32 0,1-2-16 16,-2-1 624-16,0 2 128 0,-1-1 32 0,-1 3 0 0,0 2 1424 0,-3 0 304 16,0 1 48-16,-2 2 16 0,-1 1 1280 0,-2 2 272 15,-1 2 48-15,-1-1 16 16,-1 3-720-16,-3 3-128 0,-1-1-48 0,-2 2 0 0,1 2-608 0,-3 0-128 16,-2 2-32-16,0 0 0 0,1 2-256 0,-3-1-48 15,2 1-16-15,-2 3 0 0,3 2 32 0,2 1 0 16,-1 3 0-16,0 1 0 0,0 7-432 15,0 3 0-15,1 4 128 0,-1 1-128 0,1 2 0 0,1 2 0 16,-1 5 0-16,3 0 0 0,1 3 0 0,2-5-144 16,3-1 144-16,2-3 0 0,3 0 0 0,3-3 0 0,2 2 0 15,2 1 0-15,3-4 0 0,3 2 0 0,2 1 0 16,1-8 0-16,4-1 256 0,0-6-32 0,2-3-16 0,1-3 0 16,3 0 16-16,2-6 0 0,1-1 0 0,4-5 0 15,1 1-32-15,5-5-16 0,3 0 0 0,2-6 0 16,3 0-176-16,0-6 0 0,3-2 0 0,-2-3 0 15,2-1 0-15,-4-4 0 0,-2 1 0 0,-1-1 0 16,1-3 0-16,-1-3-192 0,-1-1 64 0,-1-3 128 16,0 0 0-16,-4-3 0 0,-3 1 0 0,-3-3 0 0,-3 1 0 15,-3-5 0-15,-4 0 0 0,-4-1 128 0,-4-2 32 0,-5 0 0 16,-1 2 0-16,-6-1 0 0,-2-1-160 0,-4-1 0 16,-3 0 0-16,-1 0 0 0,-5 3 0 0,-1 1 192 15,-2 5-192-15,-3 1 192 16,-1 8-192-16,-1 7 0 0,2 2 0 0,-1 4 128 15,0 8-128-15,2 4 0 0,0 2 0 0,2 6 0 16,1 2-240-16,-3 4 32 0,2 2 0 0,0 5 0 16,0 1-1904-1,-1 1-368-15,4 1-80 0,0 0-12448 0</inkml:trace>
  <inkml:trace contextRef="#ctx0" brushRef="#br0" timeOffset="2364.55">19415 7339 35007 0,'-2'0'1552'0,"-1"0"320"0,2 0-1488 0,1 4-384 0,1-4 0 0,0 2 0 0,2 2 432 0,1 2 16 15,2 6 0-15,2 5 0 0,4 2-320 0,1 9-128 16,2 4 128-16,1 2-128 15,0 7-448-15,1 4-192 0,1 2-16 0,-2 3-16 16,-1-1-432-16,-1-5-96 0,1-1-16 0,-1-8 0 31,-2-3 320-31,2-7 48 0,-2-2 16 0,1-2 0 0,-1-1 640 0,0-1 192 0,1-3 0 0,-1-4 0 32,-1-4-496-32,-1 0-16 0,2-2-16 0,1-3-10960 0</inkml:trace>
  <inkml:trace contextRef="#ctx0" brushRef="#br0" timeOffset="2868.05">20450 6632 3679 0,'-5'-4'320'0,"0"4"-320"0,0-2 0 0,2 0 0 16,0 2 2784-16,1 0 480 0,-1 0 112 0,-1 0 16 15,-3 2-2064-15,-3-2-416 0,-2 2-80 0,-1-2 0 16,1 4-160-16,1-2-32 0,0 2 0 0,0 0 0 16,1 2 128-16,-1 0 32 0,-1 3 0 0,0-2 0 15,0 5 256-15,-3 3 48 0,-1 5 16 0,-1 2 0 16,-1 7-144-16,-2-1-16 0,1 3-16 0,0 1 0 0,2-1 0 16,-1 1 0-16,1 3 0 0,0 3 0 0,1 3-464 15,0 0-96-15,1 0 0 0,2 1-16 0,2 7-80 16,3 2-16-16,3 0 0 0,2-3 0 0,5-4-272 0,0 6 0 15,4 0 128-15,2 1-128 0,1 4 0 0,4-1 0 16,-1 2 128-16,2-4-128 16,-2-3-1280-16,2-4-304 0,-2-2-64 15,3-7-16-15,1-2-1072 0,-1-5-208 0,0-4-64 0,0-7 0 16,2-2 848-16,0-6 176 0</inkml:trace>
  <inkml:trace contextRef="#ctx0" brushRef="#br0" timeOffset="3829.85">20712 7124 13823 0,'-1'0'1216'0,"-1"-3"-960"0,0 3-256 0,1 0 0 16,0 0 1152-16,-2 0 192 0,0 0 48 0,-4 0 0 16,-1-2 32-16,-3 1 16 15,0 1 0-15,-2 0 0 0,0-3-1072 0,-1 3-224 0,2 3-144 0,-3-2 192 16,-1 4-192-16,0-1 0 0,-3 2 0 0,-1 0 0 15,2 4 128-15,-2 0 0 0,1 2 0 0,1 0 0 16,1 1 512-16,-1 0 112 0,3 2 16 0,3-2 0 16,2 0 112-16,3-3 16 0,2 0 16 0,4-1 0 15,2-1-400-15,2-1-64 0,2 0-32 0,4-3 0 0,0 1-224 16,1-2-64 0,1 3 0-16,0-3 0 0,0 2-128 0,0 0 0 15,0 1-160-15,0 0 160 0,1 0 0 0,-3 4 0 16,1-2 0-16,0 2 0 0,0 1 0 0,-4-1 0 15,0 2 0-15,-2 0 0 0,0-1 0 0,-3 4 0 16,0-2 0-16,-1 0 0 0,-1 2-128 0,1 1 128 16,0-3 0-16,1-1-144 0,1 4 144 0,0-4 144 15,3 2-16-15,0-2-128 0,2 3 208 0,0-4-64 16,-1 2-16-16,0 2 0 0,0-3 0 0,-2 1 0 0,0 0 0 16,-3-1 0-16,0 4-128 0,-2-3 0 0,-2 0 0 0,-2-2 0 15,0 3 0-15,-2-5 0 0,-3 2 0 0,-1 0 0 16,-1-4 0-16,0 0-144 0,0-1 144 0,-2-3-160 31,0 0-448-31,-1-3-96 0,-1 0 0 0,1-4-16 16,0-1-1376-16,0-1-272 0,2-1-48 0,-1-6-16 0</inkml:trace>
  <inkml:trace contextRef="#ctx0" brushRef="#br0" timeOffset="8503.39">20817 7675 11967 0,'-5'-1'1072'0,"3"1"-864"0,-1 0-208 0,3-2 0 0,0 2 1792 0,2-3 304 16,-1 3 64-16,1-1 16 0,3-2-688 0,2 0-128 16,2-1-16-16,4-2-16 0,0 3-128 0,2 0-32 15,4 3 0-15,-1-3 0 0,1 6 176 0,2-2 48 32,0 4 0-32,1 2 0 0,-2 3-304 0,-2 3-64 0,-3 3-16 15,-5 2 0-15,-1 4-736 0,-7 3-144 0,-2 1-128 0,-2 1 192 0,-2-1-448 0,-2-1-96 16,-1-3-16-16,-2 2 0 0,0-3 544 0,1 1 96 0,-2-2 32 15,0 1 0 1,-1 1-48-16,-2-2 0 0,0 1 0 0,-2 1 0 16,1-3-256-16,-2 1 0 0,1-2 0 0,-2 1 0 31,2-3-416-31,-2-4-96 0,0-1 0 0,-2 0-16 0,2-1-1200 0,-1-4-256 0,1 1-32 0,1-1-12192 16</inkml:trace>
  <inkml:trace contextRef="#ctx0" brushRef="#br0" timeOffset="9626.2">21455 7308 7359 0,'-2'0'656'0,"-1"0"-528"0,2 0-128 0,1-2 0 16,0 2 384-16,0-2 64 0,0 0 0 0,-1-2 0 16,1-2 832-16,-1-4 160 0,1 1 32 0,0 0 16 15,1-1 368-15,-1-3 80 0,0 3 16 16,0 2 0-16,0-2-160 0,0 0-16 0,-1-2-16 0,0 2 0 0,-2 1-288 0,1-3-48 15,-2 4-16-15,0 0 0 16,-1 1-608-16,0 1-128 0,-1-1-32 0,-1 4 0 0,-2 0-336 0,0 0-80 16,1 3-16-16,-3 0 0 0,-1 3-64 0,1 3-16 15,-1 1 0-15,0 2 0 16,-2 1-128-16,-1 3 0 0,-1 5 0 0,1-1 0 0,-2 4 0 0,1 3 0 16,-1 3 0-16,0-5 0 15,4 3-144-15,0-5 144 0,2-1-192 0,1 0 192 0,4-1 0 0,0-3 0 16,2-1 0-16,2-2 0 0,1 1 0 0,2-3 0 15,1-1 0-15,2 1 0 0,2 1 0 0,3-3-128 0,1 0 128 16,3-1 0-16,-1-1 0 0,2-1 0 0,4 1 0 16,1-1 0-16,2-1 0 0,1-2 0 0,-1-1 0 0,1-1 0 15,3-1 0-15,-2-1 0 16,1-2 0-16,-2-2 0 0,-1 1 0 0,-3 0 0 16,0-1 0-16,-5-1 0 0,1 1 0 0,-4 0 0 15,-3 0 0-15,-1 0 0 0,-2 2 0 0,-1-2 0 16,-2 0 0-16,-1 0 0 0,-1-4 0 0,-3 1 0 15,0-1 0-15,-2-2 0 0,0-1 0 0,-2 0 0 16,0-3 128-16,-1-2-128 0,2 2 0 0,-1 3 0 0,2 0 0 0,1 1 0 16,3 2 256-16,-1 0-32 0,2 4-16 0,0 0 0 15,-1 0-64-15,2 3-16 0,2 2 0 0,-2 1 0 16,1 0 96-16,0 4 16 0,0-2 0 0,2 5 0 16,-1 0 64-16,2 1 16 0,0 2 0 0,-1 0 0 0,1-1-320 0,0 2 128 15,0 0-128-15,-2 0 0 0,2 2 0 0,-2-2 0 16,1 2 0-1,-1-4 0-15,2 1 256 0,0 2-64 0,1-2-16 0,1 2 0 0,0 1 0 0,1-1 0 16,2 4 0-16,1-2 0 0,0 2-176 0,1 2 0 16,-1-1 0-16,0-1 0 0,-2 2-224 0,0 1-32 0,-1-1 0 15,-1-2 0 1,1 0-2640-16,-3-2-544 0</inkml:trace>
  <inkml:trace contextRef="#ctx0" brushRef="#br0" timeOffset="10329.75">21397 6635 9215 0,'-3'-6'816'0,"0"1"-656"0,2 4-160 0,1 0 0 15,0 1 688-15,-1 0 96 0,-1-4 32 0,0-1 0 0,-3-1 720 0,1 2 128 16,-1-2 48-16,2 2 0 0,-1 2-544 15,0 1-96-15,2 1-32 0,-1-3 0 0,2 6 272 0,1-3 48 16,0-3 16-16,1 6 0 0,0-3-96 0,3-3 0 16,0 3-16-16,1 0 0 0,0 0-256 0,1 0-48 15,0-2-16-15,2 2 0 0,0 0-528 0,1 2-96 16,1 1-32-16,0-2 0 0,0 3 16 0,1 1 0 16,-1 1 0-16,2 4 0 0,2 2 64 0,0 2 16 15,4 4 0-15,3 7 0 0,3 3-80 0,6 4-16 16,4 6 0-16,0 0 0 0,2 0-144 0,0 1-16 15,0 1-128-15,-5 1 192 0,-4 0-192 0,-5 1 0 16,-3 3 0-16,-7-2 0 0,-2 1 0 0,-4 0 0 16,-2-5 0-16,0 1 0 0,-2-8 0 0,-1-1 0 0,0 1 0 0,2-2 0 15,-2 1 0-15,-1-1 176 0,1 3-176 0,-1-2 160 16,2-2-16-16,-1 0 0 0,-1 4 0 0,0-4 0 16,1 3-144-16,-1 0 0 0,0-1 0 0,-1 1 0 15,0 0 128-15,-2-1-128 0,-1 0 0 0,1-3 128 16,-3 4-128-16,1 1 0 0,-2-5 0 0,-1 3 0 15,-1-3-640-15,-3-2-176 16,-1-1-16-16,0-5-16 0,-3-4-224 0,-2-5-32 0,-1-6-16 0,-4-4-14608 16</inkml:trace>
  <inkml:trace contextRef="#ctx0" brushRef="#br0" timeOffset="17360.8">6870 2889 15663 0,'5'-10'1392'0,"-1"3"-1120"0,0 4-272 0,-3 0 0 15,1 0 496-15,1-2 32 0,2-3 16 0,1-8 0 0,3-1 96 16,-1-3 32-16,-3 4 0 0,-2 0 0 0,-5 3-672 0,-2 1 0 16,-5 3 0-16,-5 5 0 0,-2-1 0 0,-4 3 0 15,-2 0 0-15,-4 2 0 0,-4 0 0 0,-2 2 0 16,-2 2 0-16,-3 0 0 0,-3 2 448 0,-2 0 16 15,-1 0 0-15,-2 3 0 0,2 1 240 0,-2 0 32 16,-2 0 16-16,0 2 0 0,-3-3-400 0,-2 2-80 16,-1 0-16-16,-2 1 0 0,1-2-256 0,-1-2 0 15,2 3 0-15,3-1 0 16,1 2 160-16,0 2-32 0,1 4 0 0,-1 2 0 0,2 1 80 0,2 1 16 16,0 0 0-16,3 1 0 0,5 1-224 15,2-1 0-15,2 3 0 0,1 0 0 0,0 2 0 0,1 3 0 16,0 0 0-16,-1 4 0 0,0 0 0 0,-2 3 0 15,3-4 0-15,-1 1 0 0,0-3 0 0,-1 3 0 0,2-6 0 0,1 0 0 16,4-2 0-16,0-1 0 16,-1 0 0-16,-2 2 0 0,1 1 0 0,0-1 0 0,-1-1 0 15,-1 2 144-15,2-3-144 0,-2 2 0 0,2-1 0 0,-2-1 0 16,0-1 128-16,1 1-128 0,0-1 0 0,3-3 128 16,4 0-128-16,1 2 0 0,3 1 0 0,1 2 0 15,3 2 592-15,-1 4 96 0,1 4 16 0,2 0 0 16,-1 1-448-16,2 0-64 0,0 3-32 0,-1-5 0 15,1-1-160-15,0-2 0 0,-3 2 0 0,0-3 0 0,-2 3 0 16,-1-1 0-16,-2 2 0 0,1-1 0 16,-3-1 0-16,-1 1 0 0,-1-3 0 0,0 1 0 0,-1 0 0 0,1-1 0 15,1-6 144-15,-1-3-144 0,2-1 0 0,3-4 128 16,1-2-128-16,2-1 0 0,1-2 256 0,2 2-32 16,1-3 0-16,1-2 0 15,0 3 352-15,0-1 80 0,0 4 16 0,-1 0 0 16,1-1-400-16,0 1-80 0,0 3 0 0,-2 3-16 0,-1 0 80 0,0 0 32 15,-1 4 0-15,-1-1 0 0,1 1-288 0,-1 3 0 16,0-5 128-16,-1 2-128 0,0-1 0 0,1-3 0 16,0-3 0-16,1-3 0 0,1 0 0 0,-1-4 0 15,3-2 0-15,1-1 0 0,0-3 0 0,2-1 0 16,0 0 0-16,2-1 0 0,1-4 176 0,3 0-176 16,-1 0 160-16,2-3-160 0,0 2 400 0,-1-3-16 15,2 2 0-15,-1-2 0 0,1 2-144 0,-1-2-48 0,1 1 0 0,-1 0 0 16,0-2-192-16,1 1 0 0,-2 2 128 0,2 0-128 15,-1-1 0-15,0 0 0 0,1-1 0 0,-1 0 0 16,-1 0 0-16,1 0 0 0,1-2 0 0,-1 0 0 16,0-3 0-16,-1-1 128 0,0 0-128 0,1-2 144 15,-2-4 128-15,0 0 32 16,-1 0 0-16,-1-3 0 0,0 3-304 0,0 0 128 0,-2-3-128 0,-1 3 0 0,2-2 0 16,0 2 0-16,0 1 0 0,1 1 0 0,2 4 0 0,-1 2 0 31,3-1 0-31,0 5 0 0,1 2 0 0,-1 2 0 0,2 2 0 0,0 5 0 15,2 1 0-15,-1 3 0 0,2 7 0 0,0-2 0 16,-1 4-128-16,1 2 128 0,1 3 0 0,-1-1-144 16,1 2 144-16,0-4 0 0,-2 0 0 0,1-3 128 0,0-3-128 0,-1 0 0 15,1-3-128-15,-1-1 128 0,2 1 0 0,-2-4 0 16,2 0 0-16,1-3 0 16,1 2 0-16,0-6 192 0,2 2-64 0,-1-2 0 0,2-2 240 0,0-2 48 15,2-2 16-15,0 2 0 16,0-4-256-16,-2 2-48 0,0 0-128 0,0-2 192 0,2 1-192 0,0-1 0 15,2 0 0-15,1-2 0 0,3-2 0 0,5-2 0 16,1-4 0-16,7-3 0 0,6-3 0 0,5-4 0 0,5-2 0 0,3-3 0 16,3-1 0-16,1 1 128 0,1 0-128 0,3-1-18400 31</inkml:trace>
  <inkml:trace contextRef="#ctx0" brushRef="#br0" timeOffset="25602.9">1082 11202 35935 0,'-5'-8'3200'16,"1"0"-2560"-16,4 2-512 0,2 1-128 0,0 1 0 0,-1-2-240 15,3-8 64-15,1-8 16 31,4-6-448-31,3-3-96 0,4-1 0 0,3 3-16 0,3-2-832 16,1 3-176-16,1 2-16 0,1 1-16 0,1-1 128 0,-1 1 32 0,4 3 0 0,2-2 0 16,0 1 368-16,1-1 80 0,4-2 0 0,-2 1 16 0,2 1 688 15,1 0 128-15,0 1 16 0,-1 1 16 0,0 0 288 0,0 0 0 16,1-2 0-16,3 1 144 0,2-2 368 0,1-1 64 16,0 1 0-16,1 3 16 0,0 0-592 0,2-1 0 15,0 1 0-15,-1 1 0 16,0-1-448-16,1 0 0 15,-1 2 0-15,2-2 0 0,3 3 576 0,3-2 96 0,4 4 32 0,1-2 0 0,-2 7 704 0,-2-2 160 0,-2 3 32 0,-1 1 0 16,-3 3-720-16,-4 0-144 0,-2 1-32 0,-3 4 0 16,-3 2-512-16,-4 0-96 0,-3 4-32 0,-1 0 0 31,-2 3-128-31,-4-1-48 0,-1-1 0 16,0 3 0-16,0-1 208 0,0-1 32 0,1-2 16 0,1-1 0 0,0 2 912 0,2-1 176 15,2-2 48-15,-1 0 0 0,-1 0 384 0,-1-2 64 16,1 3 32-16,0-3 0 0,-3 0-736 0,0 0-160 15,-2 1-32-15,-1-1 0 0,-3-1-384 0,-3 1 0 0,0-5 0 0,-3 1 0 0,-2 0 240 0,-2-1-48 16,-2 2 0-16,-3-1 0 0,-2 0 1056 0,-1-1 208 16,-3-1 32-16,-1 2 16 0,-3 1-352 0,0-1-64 15,-2-1 0-15,0 1-16 16,-1-2-656-16,0 0-128 0,0-2-32 0,1 2 0 16,1 0-256-16,-2 0-176 0,1-4 32 0,-2 1 0 0,2-1 144 0,1 1-160 0,2 0 160 0,-2-1-160 31,1 1 160-31,0 2-160 0,2-2 160 0,0 3-160 15,-2-1-32-15,1 0 0 0,1 3 0 0,-2 0 0 16,1 0 192-16,-1-2 0 0,-1 2 0 0,0 2 0 16,0-2 224-16,-1 2 32 0,0-2 0 0,0 1 0 15,-1 0 144-15,2 0 48 0,-1 1 0 0,1 0 0 16,1-1-64-16,2 0 0 0,2 0 0 0,1-2 0 16,2 1-48-16,0 0-16 0,4-1 0 0,-1 0 0 15,4 0-320-15,1 2 0 0,3-1 0 0,2-1 0 16,1 4-400-1,3 1-112-15,2 0 0 0,2 1-16 0,-1 4-368 0,2 1-64 0,1 4 0 0,-1 0-16 16,0-1 48-16,-3 2 16 0,-1 1 0 0,1-1 0 16,-1 0 320-16,-1 0 64 0,-1-4 16 0,-2 0 0 0,-1-1 640 0,-1 0 128 15,-1-2 16-15,-2 1 16 0,-2-1 592 0,0-3 112 16,0 4 32-16,-1-4 0 0,0 4-688 0,-1-4-128 16,1 4-16-16,1-3-16 0,0 3-176 0,1-5 0 15,2 3 0-15,-2-3 0 0,1 4 0 0,1-4 0 0,-1 4 0 16,-1 1 0-16,2-4 0 0,-4 4 0 0,1 1 0 15,-1 1 0-15,-1 3 0 0,-2 1 0 0,-2 5-176 0,-3 1 176 16,-2 1-384-16,-3 2 0 0,-3 2 0 0,-3 3 0 31,-2 0-64-31,-2-3 0 0,2-5 0 0,1-4 0 0,-2-4-192 16,2-2-64-16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1:41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4286 17389 23951 0,'-10'1'2128'0,"3"-2"-1696"0,3 1-432 0,3-3 0 31,1 1-1600-31,-4 1-384 0,-2-6-96 0,-4 1-16 16,-4-4-288-16,3-2-64 0,0 2-16 0,4-1 0 0,2 4 2656 0,0 3 544 0,2-1 96 0,1 4 32 15,0 1 1760-15,0 0 336 0,1 1 80 0,1 1 16 32,1 2-1792-32,0 1-368 0,0-1-64 0,2 2 0 0,1-2-128 15,1-2-32-15,1 4 0 0,0-2 0 0,3-1 208 0,-1 0 32 16,2-2 16-16,0 2 0 0,0-1-16 0,0-2 0 15,1 0 0-15,0-2 0 0,1-2-416 0,1 1-96 16,2 0-16-16,-3-1 0 0,2 2-48 0,-1-2-16 16,1 2 0-16,-2-2 0 0,1 4-320 0,-1-3 0 15,0 3 0-15,2 0 0 0,0 3 0 0,0-2 0 16,4 4 0-16,1-1-128 0,2 2 128 0,3 0 0 16,1 2 0-16,3 0 0 0,1-2 0 0,0 2 0 0,5-2 0 15,-1-1 0-15,0 1 0 0,3-1 0 0,3-2 0 16,-1-1 0-16,2-2 0 0,3 1 0 0,-1-1 0 0,1 0 0 15,0-1 0-15,-1 1 0 0,0-2 0 0,-3 0 0 16,-3 1 0-16,0 0-128 0,-1 1 128 0,-2 0-128 16,-3 0 128-16,-1 0 0 0,-2-3 0 0,-1 2-128 15,-2-1 272-15,-3-2 64 0,-3 2 16 0,2-2 0 16,1-2 208-16,1-1 32 0,0 1 16 0,2 0 0 16,-1 0-480-16,-2-1 128 0,2-2-128 0,-1 3 0 15,-2-3 0-15,-2 2 0 0,0 0 0 0,-2 1-160 16,-3 0 32-16,0 2 0 0,-3 1 0 0,-2 0 0 15,0 1 128-15,-3 2 0 0,-2-2 0 0,0 2 0 0,-2 0 128 16,-1 0 48-16,0 2 16 0,0 0 0 0,-1-2 96 16,-2 3 32-16,1 0 0 0,-2-3 0 0,-1 4 0 0,0-4 0 15,0 3 0-15,-1-3 0 0,0 0-320 0,1-3 0 16,-1 3 0-16,0-4 0 0,-1 1 0 0,0-4 0 16,0 1 0-16,-2 0 0 0,0-4 144 0,-1-1-144 15,-1 1 0-15,0-3 144 0,-1 0-144 0,-2-3 0 16,1 4 0-16,-1-3 128 0,-1 3-128 0,-1 2 128 15,1 2-128-15,-1 2 128 0,0 0-128 0,-1 2 0 16,-1 2 0-16,2 2 0 0,2 0 0 0,-4 0 0 0,0 2 0 16,-1 2 0-16,1 0 0 0,3-1 0 0,1 0 0 0,4-1 0 15,2-1 0-15,1 2 0 0,4-3 0 0,0 0 128 16,3 0-128-16,0-4 160 0,3 4-160 0,2-2 160 16,2-1-160-16,5 2-144 0,3-1 144 0,5-1-208 31,2 2-304-31,4 1-48 0,1 4-16 0,2-2 0 15,3 2-64-15,-2 2-32 0,-1 0 0 0,0 2 0 0,-2 3 352 0,-3-1 80 0,0 2 16 0,-4 0 0 16,-1 2 48-16,-2-2 16 0,-2 1 0 0,-3-3 0 16,-1 2 288-16,-1-2 48 0,0 2 16 0,-3-2 0 15,0 0 256-15,-1 1 48 0,-1-1 16 0,-2 0 0 16,1 2-336-16,-1 1-176 0,-1-1 192 0,-2 2-192 0,0-2 0 16,-1 0-144-16,-2 1-16 0,0 0 0 0,-2 0 160 0,-3 3 144 15,-2 2-16-15,-3 1-128 0,-3 1 192 0,-3 1-192 16,-2 1 192-16,-2 0-192 0,-1 2-160 0,-4 0-144 15,-3 5-16-15,-3 2-16 16,1 1-208-16,0-1-32 0,-1-2-16 0,3 2 0 16,3-2-864-16,3-4-160 0,5 1-48 0,6-7-12176 0</inkml:trace>
  <inkml:trace contextRef="#ctx0" brushRef="#br0" timeOffset="1368.95">7136 17202 14735 0,'-5'-2'1312'0,"1"2"-1056"0,1 0-256 0,0-3 0 16,1 3 768-16,-2-1 112 0,-5 1 16 0,-5-3 0 15,-5 0 848-15,-2 0 176 0,0 0 48 0,0-4 0 16,1 5-336-16,2-2-64 0,-1 1-16 0,2 0 0 16,0-1-256-16,-2 2-48 0,2-2-16 0,-2 0 0 15,1 2-576-15,-1-2-112 0,2 2-32 0,-2-1 0 16,-1 3-224-16,-2 0-48 0,0 5-16 0,-2-1 0 0,1 5-224 16,-1 2-160-16,1 1 32 0,2 4 0 31,1 5-528-31,0 5-112 0,4 0 0 0,3 1-16 0,1 2 400 0,5-1 96 0,2-3 16 0,3-2 0 15,2 0 560-15,2-1 112 0,2 0 32 0,2-1 0 16,1-1 64-16,2-1 16 0,1-1 0 0,0-4 0 0,3 1-512 0,1-6-240 16,1 4 32-16,2-6 0 0,1-1 64 0,1-3 16 15,0-3 0-15,1 0 0 0,-2-4 512 0,3-2 96 16,4-3 32-16,-2-1 0 0,3-2-336 0,2-1-176 16,3-4 192-16,-1-1-192 0,-2-3 128 0,0 1-128 15,1-2 0-15,-4 0 0 0,-1 1 192 0,-3 1-64 16,-1 0 0-16,-4 1-128 0,-3 3 0 0,-4-1 0 0,-3 3 0 15,-2 0 0-15,-2 2 160 0,-2 1-160 0,-2 1 128 0,-3 1-128 16,-1 2 448-16,-3-3 16 0,-2 4 0 0,0 0 0 16,0-3-144-16,0 3-16 0,1 3-16 0,0-1 0 15,1 4-64-15,1-3-16 0,1 2 0 0,1 1 0 16,4 4-208-16,1-2 176 0,1 6-176 0,4 2 160 16,4 4-320-16,3 5-64 0,5 1-16 0,3 2 0 15,3 0 48-15,1 3 0 0,2-3 0 0,-3 3 0 0,1-5 192 16,-6-2 0-16,-3-4 0 0,2 2 160 0,2 5-160 0,2 4 192 15,-1 1-192 1,-1-4 192-16,-3 0-192 0,-3-3 0 0,-2-1 144 0,-1-2-12400 16,-4-3-2480-1</inkml:trace>
  <inkml:trace contextRef="#ctx0" brushRef="#br0" timeOffset="10173.78">30213 1886 29487 0,'6'-3'2624'0,"-1"3"-2112"15,-2 0-512-15,-1 3 0 16,-1 0 960-16,3 4 96 0,-1-1 16 0,6 6 0 0,3 5 16 0,2 8 0 16,0 6 0-16,-2 1 0 0,-2 3-768 0,0 3-160 15,-3 3-32-15,-1 1 0 0,-1 5-128 0,-1 2 0 16,-2 0 0-16,0-1 0 0,-2-2-160 0,0-2-64 15,0 1-16-15,-2-4 0 0,2-3 64 0,0 3 16 16,0-3 0-16,2 0 0 0,-1 3 160 0,0-4 0 16,2-2 0-16,0-3 0 0,2-4 0 0,2-5 0 15,1-1 0-15,2-6 128 0,2-4 336 0,3-2 80 0,1-4 16 16,2-2 0-16,0-4-112 0,2-1 0 0,1-5-16 0,1-4 0 16,-1-2-240-16,0-5-64 15,2-1 0-15,-2-9 0 0,-2-3-128 0,1-8 0 16,-4-6 0-16,-1-4 0 0,-3 1-208 0,0-7 80 15,-6-6 128-15,0-3-208 0,-2-3-16 0,-1-4 0 16,-1 1 0-16,0 0 0 0,1 8 224 0,-1 2 0 0,2 2 0 0,2 3 0 16,0 5-256-16,3 2 64 0,1 4 0 15,1 7 0-15,0 2-96 0,0 5-16 0,3 3 0 0,-3 8 0 32,0 2-560-32,0 7-112 0,-1 0-32 0,0 6-14544 0</inkml:trace>
  <inkml:trace contextRef="#ctx0" brushRef="#br0" timeOffset="10697.14">31711 1494 26719 0,'-2'-7'2368'0,"-1"5"-1888"0,1 2-480 0,1 0 0 0,-1 2 704 0,1-2 32 16,-2 0 16-16,-4 2 0 0,-3 3 496 0,-2-2 96 16,-3 7 32-16,-1 3 0 0,-4 0-720 0,-1 8-144 31,-1-1-16-31,-3 5-16 0,-1 3-480 0,-3 3 0 15,0 2 0-15,-3 5 0 0,0 2 0 0,-1 2 0 0,0 2 0 16,1 0 0-16,5-3 0 0,1-3 0 0,3 3 0 0,-1 1 0 16,2 9 0-16,1 5 0 0,2 0 0 0,6 5 0 15,3-4 0-15,4 0 128 0,4 0-128 0,6-4 192 16,4-2-192-16,3-3 0 0,5-1 0 0,4 0 0 16,3-6 0-16,2-1-240 0,2-1 48 0,1-5 16 31,2-1-576-31,-3-5-112 0,0-3-32 0,-3 1-9152 0,-3-4-1824 0</inkml:trace>
  <inkml:trace contextRef="#ctx0" brushRef="#br0" timeOffset="11234.58">32129 2170 34095 0,'-16'-1'1504'0,"3"1"320"0,0 1-1456 0,5 0-368 0,3-1 0 0,1 0 0 15,0 3-896 1,-4-3-256-16,-6 3-64 0,-6 0 0 0,-2 3 1376 0,-3 2 272 0,0 0 48 0,1 0 16 16,0 3-496-16,2-1 0 0,1 0-128 0,2-1 128 15,2 1-128-15,2 1 128 0,2-1 0 0,0 0 0 16,2 0-144-16,1 0 144 0,2-1 0 0,0-1-144 0,2 0 144 0,2-2 0 16,3 0 0-16,2 0 0 0,3 0-208 0,3 1-16 15,5-4 0-15,1 1 0 16,4 1-896-16,3-1-176 0,3-2-48 0,-1 2 0 15,1 0 608 1,2-1 112-16,1 2 32 0,1 1 0 0,0 1 192 0,-3 0 32 0,-2 3 16 0,-3 1 0 0,-2-1 352 0,-2 2 0 16,-4-1 0-16,-4 2 128 0,-2-1 32 0,-3 3 0 15,-4-3 0-15,-1 0 0 0,-2 2 1056 0,-3 2 224 16,0-1 32-16,-2 1 16 0,1 0-976 0,-1 1-208 16,0-3-48-16,0 0 0 0,2 0 0 0,-2 0-16 15,0-1 0-15,0-3 0 0,1 2-112 0,0-2-128 16,-1-1 176-16,-3 0-176 0,0-1 0 0,-2 1 0 0,-3-1 0 15,0 2 0 1,-2-4-512-16,-1 0-224 0,-2-2-32 0,-2-1-11840 0</inkml:trace>
  <inkml:trace contextRef="#ctx0" brushRef="#br0" timeOffset="11686.43">31988 1516 19343 0,'2'-3'1728'0,"-1"0"-1392"0,1 3-336 0,0 0 0 0,0 0 224 0,0 0-32 0,2-3 0 0,4 0 0 32,0 0 1120-32,3-3 224 0,3 2 32 0,0 0 16 0,-2 0-656 0,2 0-128 0,-2 1-32 0,2 2 0 15,0 1-448-15,2 1-112 0,3 4-16 0,0 1 0 16,-3 2-192-16,2 2 0 0,4 7 0 0,3 3 0 16,2 8 0-16,3 3-128 0,1 4 128 0,0 4 0 31,2 5 512-31,3 0 192 0,1 4 64 0,0 2 0 0,0 1 320 0,2 2 64 0,2 5 0 0,-2 5 16 15,2 4-656-15,-5 4-128 16,-3 0-16-16,-6-2-16 0,-6-3-16 0,-7-6 0 0,-5 0 0 0,-6-3 0 0,-3 1-192 0,-3 1-144 16,-4 4 192-16,1-2-192 0,-1-7 272 0,-2-3-48 15,1-2-16-15,-4-4 0 32,0-2-784-32,-3-1-144 0,-3-1-48 0</inkml:trace>
  <inkml:trace contextRef="#ctx0" brushRef="#br0" timeOffset="12940.15">30249 6995 35007 0,'-3'-13'3120'0,"1"0"-2496"0,0 7-496 0,1 4-128 16,2-1 656-16,-1-1 112 0,0-3 32 0,-1-9 0 0,-1-3-160 15,-1 1-48-15,1-2 0 0,-1 3 0 0,1 6-336 0,-2 2-80 16,-1 5-16-16,-2 4 0 0,-3 4-160 0,-5 5 0 15,-4 4 0-15,-5 6 0 0,-4 3-176 0,-5 8 48 16,-5 9 0-16,-6 6 0 0,-1 6 0 0,-5 5 0 16,0 7 0-16,-4 4 0 15,2 4 128-15,2-2 0 0,1 3 128 0,3 3-128 0,5 2 0 0,2-2 0 16,10 1 0-16,1-6 0 16,7-3-528-16,7-4-128 0,5-4-32 0,7-4 0 15,5-5-1488-15,7-5-288 0,6-4-64 0,4-8-16 16,6-4-464-16,4-7-112 0,4-6-16 0,5-4 0 15,5-8 320-15,4-4 64 0,4-4 16 0,1-8 0 16,-3 0 1712-16,1-7 352 0,-2-7 64 0,-1-2 16 0,-3-7 1424 0,-6-2 304 0,-3-5 48 0,-5-3 16 16,-4 0 304-16,-3-7 64 0,-3-5 16 15,-4-6 0-15,-2-10-432 0,-3 0-64 0,-1-5-32 0,-3 2 0 16,-4 2-240-16,-3-1-48 0,-2 2-16 0,-3 1 0 16,-2 5-752-16,-2 7 0 0,0 7 0 0,-3 4 0 31,-2 5-640-31,-2 7-64 0,-2 8 0 0,-3 3-7984 0</inkml:trace>
  <inkml:trace contextRef="#ctx0" brushRef="#br0" timeOffset="13312.54">29800 7928 34095 0,'7'0'3024'0,"0"2"-2416"0,0-2-480 0,-2 0-128 0,0 1 624 0,2 2 96 0,8 1 32 0,7 2 0 16,10 0 416-16,8 6 96 0,7 4 16 0,-3 3 0 16,1 3-1056-16,-3 3-224 0,-1 3 0 0,-4 4 0 15,-4-1 0-15,-4 3-128 0,-7 0 128 0,-5 1-128 16,-6 2-224-16,-6-2-32 0,-5-3-16 0,-3-1 0 31,-6-5-880-31,-1 0-192 0</inkml:trace>
  <inkml:trace contextRef="#ctx0" brushRef="#br0" timeOffset="13762.12">31103 6790 35935 0,'-1'-1'3200'0,"0"1"-2560"0,1 0-512 0,0 0-128 16,0 1-448-16,-2 1-96 0,2-2-32 0,-1 2 0 0,-1 0 1728 0,-1 1 352 15,-1 0 64-15,-1 4 16 16,-1 1-1072-16,-2 2-192 0,-1 2-64 0,-5 2 0 0,-1 5 0 0,-2 0 0 16,-3 6 0-16,-1 6 0 0,-2 1 16 0,-3 9 0 15,-1 4 0-15,0 5 0 0,-3 7-96 0,1 0-32 16,3 6 0-16,0-5 0 0,3-2-144 0,2 1 0 16,0 1 0-16,2 1 0 15,2 1 0-15,1-4 0 0,4 5 0 16,0-8 0-16,4-2 0 0,2-4 0 0,3-3 0 0,4-2 0 0,2-1-192 0,3-4 16 15,4-1 16-15,2-1 0 32,4-3-288-32,2-1-48 0,3-3-16 0,2-2 0 0,3-1-880 0,3 0-176 0,0-3-32 0,1 3-14736 0</inkml:trace>
  <inkml:trace contextRef="#ctx0" brushRef="#br0" timeOffset="14295.9">31578 7299 35007 0,'-4'3'1552'0,"0"-3"320"0,2 0-1488 0,-1 2-384 0,1 0 0 0,-1 0 0 16,0 1 0-16,-2-2-128 0,-5 5 0 0,-4 3 0 15,-3 3 1104-15,-4-1 240 0,-2 4 32 16,-1 0 16-16,-2 1-752 0,0 0-160 0,-1 0-32 0,-2-2 0 15,3 1 64-15,1-2 0 0,1-1 0 0,2 0 0 16,2-1-192-16,3-3-16 0,1 2-16 0,1-1 0 16,1-2-160-16,3 2 0 0,2-2 0 0,2 2 128 15,3-3-128-15,2 0 0 0,3-2 0 0,1 0 0 0,5 1-144 16,0-4-16-16,3 2 0 0,2-3 0 0,2 0-96 0,2 0 0 16,1-3-16-16,2 2 0 0,1 1-80 0,-1 0-16 15,2 1 0-15,-1 4 0 16,0-1-144-16,-1 2-16 0,0 4-16 0,0 0 0 0,-2 2 320 15,1 4 64-15,-1 3 16 0,-2-1 0 0,-3 4 144 0,-3 1 0 16,-3-1 0-16,-4 0 0 0,-2-3 272 0,-2 1-16 16,-2 1 0-16,-2-4 0 0,0 4 256 0,-3-3 64 15,1-1 0-15,-2 1 0 0,0-2-320 0,-1 0-64 0,-1 0-16 16,1-1 0-16,-1-1-176 0,0 1 0 0,-1-5 0 0,0 2 0 31,-1-2-320-31,0 0-80 0,0-2-32 0,-1-4-17216 0</inkml:trace>
  <inkml:trace contextRef="#ctx0" brushRef="#br0" timeOffset="14565.11">31619 7954 35935 0,'-3'8'1600'0,"2"-2"320"0,1 1-1536 0,1 0-384 0,2-2 0 0,-2-1 0 0,1 2 0 0,1 4 0 16,3 5-192-16,1 4 64 16,2 6 128-16,2 1 0 0,0 0 128 0,-1 1-128 15,0-1-1040-15,-1-1-288 0,-2 0-48 0,-2 1-16 16,-2-2 496-16,-5 0 112 0,1 1 16 0,-4-6 0 0,-2 4 432 0,-2-2 80 16,-1-5 32-16,-1 2 0 15,-3-4-672 1,1 1-144-16,-1-3-32 0,2-4-9936 0</inkml:trace>
  <inkml:trace contextRef="#ctx0" brushRef="#br0" timeOffset="15103.27">32430 7470 34095 0,'2'-7'1504'0,"1"3"320"0,-1-2-1456 0,1 1-368 0,-1 4 0 0,-1-2 0 0,1-1 832 0,-1-1 112 15,1-2 16-15,0-3 0 0,-2 0-192 0,-4-1-16 16,-1 4-16-16,-5-2 0 0,-4 5-736 0,-3 4 0 31,-4 3-192-31,-4 4 32 0,-2 3 160 0,-1 5-208 16,-2 4 80-16,3 3 128 0,0 1 0 0,1 4 0 0,0 3 0 0,1 1 0 0,4 1 256 0,2-1 64 15,3 0 0-15,3-5 16 0,4-1-192 0,3-3-144 0,3-2 192 16,3-4-192 0,2-1 0-16,1-3 0 0,2-1 0 0,3-2 0 15,3 0-160-15,0-6 16 0,4 0 0 0,2-3 0 16,3-3-112-16,1 0 0 0,1-4-16 0,0 1 0 0,1-5 48 0,-2 0 16 16,-1-4 0-16,-3-1 0 0,-1 0 208 0,-4-3 0 0,1 0 0 0,-5 0-144 15,1 0 144-15,-3 1 0 0,-1 4 160 0,-1-2-160 16,-2 4 464-16,-2 2 0 15,0 4 0-15,-1 0 0 16,0 3-176-16,-2-1-32 0,1 4-16 0,1 0 0 16,-1 2-80-16,1 0-16 0,1 1 0 0,1-2 0 0,2 4-144 15,1-4 0-15,-1 4 0 0,-3-5-176 0,0 0 176 16,23 16 0-16,-14-6 0 0,3 0 0 0,0 5 256 0,2-2-32 16,-1 6 0-16,2 3 0 0,0 0-224 0,-2 1 144 15,1 1-144-15,-2 1 128 0,-3-3-128 0,0-2-224 16,-2 2 48-16,-2-1 16 15,-2-1-336-15,-1-1-64 0,-2-3-16 0,0 0-11552 16,-1-1-2320-16</inkml:trace>
  <inkml:trace contextRef="#ctx0" brushRef="#br0" timeOffset="15546.83">32326 6843 7359 0,'-16'-6'656'0,"5"2"-528"0,1-2-128 0,2 4 0 0,5-1 4752 16,1 3 928-16,2 0 176 0,-2-1 32 0,-2 1-4048 0,1-4-816 16,0 2-176-16,4-1-16 0,3 2 224 0,5-1 48 15,2-1 16-15,4 2 0 0,0 2-736 0,2 2-128 16,3-1-48-16,1 4 0 0,2 2 496 0,4 4 112 16,3 0 16-16,2 7 0 0,0 3-320 0,4 7-48 15,4 5-16-15,2 6 0 0,2 7-304 0,0 3-144 0,1 4 128 16,-3 3-128-16,-3-3 0 0,-6-1 0 0,-3-5 128 0,-2 2-128 15,-3-3 256-15,-3 3 0 0,-2 1 16 0,-3 0 0 16,-3 0 16-16,-3 2 0 0,-1-3 0 16,-4 1 0-16,-2 1-80 0,-4-1-16 15,-3 1 0-15,-2 0 0 0,-2 1-192 0,-3-2 144 0,-1-4-144 0,-4 0 128 16,-1-5-128-16,-4 1 0 0,-2-1-192 0,-5 1 192 31,-4-1-768-31,-7 2-16 0,-7 0-16 0</inkml:trace>
  <inkml:trace contextRef="#ctx0" brushRef="#br0" timeOffset="17467.75">29575 11696 35935 0,'-3'-7'3200'0,"2"4"-2560"0,1-2-512 0,0 3-128 15,1 0 0-15,2 2 0 0,-2-4 0 0,0 2-128 16,2-6 128-16,1 3 0 0,4 2 0 0,1-1 0 15,0 5 0-15,1 2-192 0,1 3 192 0,2-2-192 16,-2 2 896-16,0 0 160 0,3 4 32 0,-2 0 16 0,2 5-176 0,1 1-32 16,2 6-16-16,1 4 0 0,3 5-416 0,2 6-80 15,0 1 0-15,1 4-16 0,-1 4-176 0,2 5 0 16,2 6 0-16,-2 0 0 0,-2 1-272 0,-2-1 16 16,-2-4 0-16,-4 0 0 0,-4-5 32 0,0-5 16 15,-4 2 0-15,0-3 0 0,-1-1 0 0,-3-7 0 16,2-3 0-16,2-5 0 0,-1-3 208 0,2-11 0 15,1-2 0-15,1-8 0 0,4-4 512 0,0-8 32 16,2-9 16-16,2-3 0 0,0-10-176 0,2-6-16 16,0-8-16-16,-2-6 0 0,2-5-128 0,-2-6-32 0,-1-6 0 15,-2-3 0-15,-2 2 64 0,0-6 0 0,0-3 0 16,0 0 0-16,0-3-16 0,0 3 0 0,0 5 0 0,-2 0 0 16,-1 7-112-16,1 3-128 0,-1 4 176 0,-1 7-176 15,-3 7 0-15,0 3-320 0,2 8 32 0,-3 4 16 31,0 6-480-31,0 2-80 0,-2 5-32 0,1 2-18064 0</inkml:trace>
  <inkml:trace contextRef="#ctx0" brushRef="#br0" timeOffset="17910.8">31382 10963 35007 0,'-9'-17'1552'0,"2"5"320"0,4 2-1488 0,-1 4-384 0,3 1 0 0,-1 4 0 15,1 1 688-15,-1-3 64 0,-3-1 16 0,-5 4 0 16,-4 0-192-16,-4 8-48 16,-4 7 0-16,-3 4 0 15,-4 9-752-15,-3 4-160 0,-1 5-16 0,-3 9-16 0,1 9 608 0,2 3 128 16,2 8 32-16,4 1 0 0,2 4 48 0,5 2 16 15,3 4 0-15,3-2 0 0,2 1-416 0,2-6 0 16,1 2 128-16,2-5-128 0,1-4 0 0,1-5 0 0,2-1 0 0,2-1 0 0,0-4-320 0,1-3-32 16,1-2-16-16,0-5 0 15,2-1 192-15,1-7 48 0,3-3 0 0,0-2 0 32,5-3-832-32,1-4-144 0,5 0-48 0,4-6-9760 0,5-1-1952 0</inkml:trace>
  <inkml:trace contextRef="#ctx0" brushRef="#br0" timeOffset="18435.14">32122 11539 41471 0,'-15'11'1840'0,"3"-6"368"0,1 0-1760 0,2-4-448 16,4 1 0-16,2-2 0 0,1 3 288 0,-4-3-32 16,-4 3 0-16,-4 0 0 0,-2 3-256 0,0-2 0 15,0 2 128-15,-1 0-128 0,1 0 0 0,0 2 0 16,-3 0 0-16,1 2 0 0,-2 0 0 0,0 3 0 15,-1-1 0-15,0-2-144 0,1 2 144 0,2-2 0 16,2 2-144-16,3-3 144 0,2-3 0 0,4 2-144 16,3-6 144-16,3 2 0 0,2-2-400 0,3 2 16 15,3-1 16-15,3 0 0 16,4 0-224-16,0 2-48 0,4 1-16 0,1 3 0 0,0 0 400 0,1 4 64 0,1-1 32 16,-1 4 0-16,-2-1 160 0,-1 2 0 0,-2 2 0 0,-4 1 0 15,-2 1 0-15,-3-3 0 0,-3 5 0 0,-2-4 0 16,-2 2 736-16,-2-1 128 0,-2-1 32 0,0-1 0 15,0 2-400-15,-1-4-80 0,0 0-16 0,-1-1 0 16,-1 1-16-16,1-4-16 0,-2 1 0 0,-1-3 0 16,0 0-368-16,-1-2 144 0,0-2-144 0,-2 2 0 0,-2 1 0 15,-3-2 0-15,0 3 0 0,-3-2 0 0,-1 5-176 0,-3-4-32 16,-2 2-16-16,-1-3 0 16,2 0-176-16,2-2-48 0,0-1 0 0,3-5-12016 15,3 0-2400-15</inkml:trace>
  <inkml:trace contextRef="#ctx0" brushRef="#br0" timeOffset="18655.48">32247 11238 34095 0,'1'-1'3024'0,"0"-2"-2416"0,2 3-480 0,0 0-128 15,1 0 688-15,1 3 112 0,3-3 32 0,3 1 0 16,5 4-352-16,1 2-64 16,3 2-16-16,-3 1 0 0,-1 2-400 0,-5 4 0 15,-1 0 128-15,-4 1-128 16,-2 1-448-16,-4 1-112 0,-1-2-16 0,-2 0-16000 0</inkml:trace>
  <inkml:trace contextRef="#ctx0" brushRef="#br0" timeOffset="19067.4">32500 10696 29487 0,'-6'-2'1296'0,"2"2"288"0,2 0-1264 0,1 0-320 0,1 2 0 0,1-2 0 15,0 0 608-15,0 2 64 0,2 0 16 0,2 4 0 16,1 0 512-16,1 2 96 16,3 3 32-16,0 3 0 0,3 2-304 0,-2 2-48 0,1 2-16 0,3 4 0 15,1 4-432-15,4 2-80 16,2 4-32-16,3 7 0 0,3 6-64 0,3 4-16 0,1 2 0 0,0 1 0 0,1 0-208 15,-3 0-128-15,1 0 160 0,0 0-160 0,-2-1 0 16,-1 1 128-16,2 3-128 0,-3 0 0 16,-1 0 0-16,-2 0 0 0,-2-3 0 0,-6-1 0 0,-5-2 288 15,-4 2 64-15,-4 4 16 0,-6 0 0 0,-3 1-160 0,-5 1-16 16,-4 2-16-16,-5-2 0 16,-2-2-176-16,-3-2 192 0,-2 0-192 0,-1-3 192 0,-3-2-192 0,-2 0-224 15,-3-5 48 1</inkml:trace>
  <inkml:trace contextRef="#ctx0" brushRef="#br0" timeOffset="21493.12">3749 5332 28559 0,'-27'0'2544'0,"4"4"-2032"16,6 2-512-16,5 0 0 0,0 0 224 0,-9 3-48 16,-20 11-16-16,-23 8 0 0,-22 14-160 0,-15 14 0 15,-7 7 0-15,4 4 0 0,9-4 0 0,14-6 0 16,10-5-160-16,12-7 160 0,8-5 0 0,9-3 0 16,7-2 208-16,8-3-64 0,7-4 592 0,7-3 112 15,7 0 32-15,7-6 0 0,10 3-624 0,9 0-128 16,8-2-128-16,11 2 176 0,9-2 32 0,10-2 16 0,10 1 0 0,9-7 0 15,7 0 0-15,5-5 0 0,3-4 0 0,5-3 0 16,1-2-384-16,-2-4-80 0,0-2-16 0,-8-2 0 31,-5-6-560-31,-10 1-112 0,-11-4-32 0,-9 0 0 0,-5-6 624 0,-11 3 112 16,-6-4 32-16,-8-2 0 0,-9-3 800 0,-6-6 160 0,-7 1 48 0,-6-5 0 16,-7 3 432-16,-9-9 96 0,-6-4 0 0,-8 0 16 15,-2 4-256-15,-4 0-48 0,-5 2-16 0,-8-6 0 16,-9-2-544-16,-4 3-112 0,-3 6-32 0,-5 2 0 15,-3 1-224-15,2 3-128 0,4 7 128 0,5 8-128 16,7 5-288 0,3 8-128-16,5 6-32 0,5 5-11856 0,6 8-2384 0</inkml:trace>
  <inkml:trace contextRef="#ctx0" brushRef="#br0" timeOffset="22197.96">3818 9985 21183 0,'-7'0'1888'0,"1"0"-1504"0,2 0-384 0,3-3 0 16,0 0-848-1,-2-1-240-15,-2-2-64 0,-3-2 0 0,-2-6 2864 0,-1-5 560 16,2-3 112-16,0 0 32 0,2-3-96 0,-1-1-16 16,2-2 0-16,1 3 0 0,0 0-384 0,0 6-96 0,2 0-16 0,-1 3 0 0,0 4-1232 15,-1-1-240 1,0 6-48-16,-2 1-16 0,0 3-272 0,-3 6-192 0,-1 0 16 0,-4 10 16 31,-4 3-720-31,-4 6-144 0,-5 9-16 0,-5 4-16 0,0 3-336 0,-1 0-64 0,0 3-16 0,3-3 0 31,2 3 320-31,0 4 64 0,3 2 16 0,5-3 0 0,6 3 1808 16,6-5 352-16,9-1 80 0,6-6 16 0,7-4 672 0,4-5 144 16,7-2 32-16,4-1 0 0,5-4-1680 0,3 0-352 15,3-7 0-15,1 1 0 16,6-7-944-16,2-5-96 0,1-5-32 0,-1-6 0 15,1-4 112-15,3-6 32 0,-1-2 0 0,1-3 0 0,-3-4 528 0,-4-3 96 0,-4-5 32 0,-6 1 0 16,-6 3 720-16,-6 1 160 0,-5 0 32 0,-7-1 0 16,-4 0-64-16,-7-2-16 0,-5 1 0 0,-7-2 0 15,-7-2 0-15,-5 0 0 0,-9 3 0 0,-4 0 0 16,-5 0 272-16,-3 4 48 0,-2 3 16 0,-4 2 0 16,0 5-464-16,-2 5-96 0,-1 6-16 0,0 6 0 15,-1 4-320-15,-1 4-320 0,2 6 64 0,-2 0-12000 16,0 6-2400-16</inkml:trace>
  <inkml:trace contextRef="#ctx0" brushRef="#br0" timeOffset="23389.62">3713 15233 37775 0,'-2'-3'3360'0,"1"0"-2688"0,-1 0-544 0,2-1-128 16,2 1-608-16,-2 0-160 0,-2-4-16 0,1-5-16 15,0-3 256-15,-3-2 48 0,-1 2 16 0,-1-1 0 0,-4 1 288 0,-2 2 48 16,-3 3 16-16,-5-1 0 0,-1 3 128 0,-4 2 192 16,-3 2-32-16,-2 4-16 0,1 0 464 0,-1 4 96 15,-1 2 0-15,0 2 16 0,1 3-48 0,2 2-16 16,0 6 0-16,2-1 0 0,2 2-112 0,3 5-32 16,3 1 0-16,3 1 0 0,4 2-512 0,1-1 0 15,2 0 0-15,3 5 0 0,3 1-224 0,2-2-96 0,-1 5-32 0,2 2 0 31,1 2-896-31,2-1-176 0,1-1-48 0,0-1 0 16,2-1 272-16,2-1 48 0,2-5 16 0,0-8 0 0,3-2 1808 0,-1-4 352 0,5-5 80 0,0-2 16 16,8-4-416-16,2-4-96 0,1-4-16 0,6-4 0 15,6-8-272-15,2-4-48 16,4-3-16-16,-1-5 0 0,2-9-256 0,-2-1 0 0,-4-1 0 16,-2-1 0-16,-1-1-576 0,-3 5-80 0,-5-3-16 0,-4 1 0 31,-4 2 160-31,-4 5 16 0,-4 2 16 0,-5 3 0 0,-5-1 480 0,-4 4 240 0,-2 4-32 0,-4 0 0 15,-3 1 1248-15,-3 2 240 0,-4-2 48 0,-2 4 16 16,-3-3-800-16,-3 1-176 0,-5 2-16 0,-4 2-16 16,-1-2-464-16,-4 2-96 0,-3-3 0 0,-2 3-16 15,-1-1-496-15,-4 4-112 0,0 1-16 0,-3-1-18016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2:38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23175 1146 20271 0,'-5'4'1792'0,"2"-2"-1424"0,2 2-368 0,1-4 0 15,1 3 592-15,-1-3 48 0,0 3 16 0,0 3 0 16,1 1 912-16,1 2 176 0,2 4 48 0,2 0 0 16,3 4-1200-16,1 1-224 0,0 3-48 0,1 3-16 15,0 3 272-15,-1 1 64 0,-1-2 16 0,-2 3 0 16,2 2-528-16,-2 3-128 0,2 5 0 0,-3-1 0 16,0-6 0-16,-1 3 0 0,0 3 144 0,-2 5-144 15,0 4 688-15,-2 1 64 0,2-3 16 16,-3 0 0-16,1-2-144 0,0-5-32 0,1-3 0 0,-1-4 0 0,1 1-272 0,2-7-48 15,1-2-16-15,0-2 0 16,1-5-96-16,0-2-32 0,2-3 0 0,-1-4 0 0,1-1 288 0,-1-3 48 16,0-3 16-16,0-3 0 15,-1 0-224-15,0-6-64 0,0-1 0 0,2 0 0 0,-2-5-192 0,0-3 144 16,3-4-144-16,-1-4 128 0,1-5-128 0,2-5 128 16,0-5-128-16,2-3 128 0,-1-3-128 0,-1 2 192 15,0-3-192-15,0 1 192 0,0-4-192 0,2 0 0 0,2-4 0 0,-2 0 0 16,1 5 0-16,-3-3 0 15,1 2 0-15,-2 0 0 0,0 4 0 0,0 3 0 0,1 2 0 0,-1-2 0 16,2 6 0-16,1 0 0 0,-1 3 0 0,2 7 0 16,-1 3-272-16,1 3 64 0,0 6 16 0,-1-1 0 15,2 5-448 1,-1 2-96-16,0 2-16 0,1 4 0 0,0 0-1488 0,-1 4-320 0</inkml:trace>
  <inkml:trace contextRef="#ctx0" brushRef="#br0" timeOffset="395.12">24667 676 7359 0,'2'-3'656'0,"-1"-1"-528"0,1 1-128 0,-2 1 0 0,-2 2 1152 0,2-1 192 16,0-2 32-16,0-3 16 0,-1 2 1296 0,-1-2 272 0,-3 0 48 16,-1 2 16-16,-3 2-1424 0,-1 2-304 0,-2 2-48 15,-2-1-16-15,-2 4-704 0,-1 2-144 0,-2 0-16 0,-1 5-16 16,-1 1-48-16,-3 3-16 0,-2 4 0 0,-2 3 0 31,0 6 224-31,-3 3 32 0,-1 4 16 0,0 3 0 0,-2 3 64 16,3-1 16-16,3 0 0 0,-4 3 0 15,-3 9-352-15,-1 4-64 0,1 6-16 0,1 2 0 0,4-2-208 0,3 0 0 16,1 1 0-16,3-1 0 0,4-3 0 0,4-1 0 0,2 2 0 0,3-7 0 16,3 2 0-16,2-8 128 15,2-4-128-15,2-3 0 0,1 0 0 0,2-5 0 0,5 1 0 0,0 0 0 16,4-5-272-16,1 0-160 16,6-3-16-16,2-3-16 15,2-3-1584-15,5-3-304 0</inkml:trace>
  <inkml:trace contextRef="#ctx0" brushRef="#br0" timeOffset="917">25046 1385 22111 0,'-11'-10'1968'0,"1"4"-1584"0,2 2-384 0,0 0 0 15,5 1 512-15,-1 0 0 0,0 1 16 0,-5-2 0 16,-4-2 1264-16,-6-3 240 0,-3 2 48 0,0-3 16 16,0 4-1072-16,-1 3-224 0,1-1-32 0,1 4-16 0,0 2-624 15,-1 3-128-15,1-2 0 0,-2 6 0 0,2 1 0 0,0 2 0 16,2 1 0-16,0 0 0 0,2 0 0 0,1 0 0 15,1 2 0-15,0 1 0 0,0-2 0 0,3 3 0 16,1-3-128-16,2 0 128 0,3 0 0 0,2-4 0 16,4 1 0-16,1-1 0 0,2-4 0 0,2 0 0 15,3 1 0-15,5 0 0 0,4-1-128 0,4 0 128 16,4 0 0-16,1 1 0 0,1-1-144 0,1 1 144 16,2 2 0-16,1 1-144 0,-1-2 144 0,-1 5 0 15,-1-3 0-15,-4 3 0 0,0 0 0 0,-6 2 0 16,-3 2 0-16,-2 0 0 0,-4 3 0 0,-1-1 0 15,-2-2 0-15,-2 0 0 0,0 0 0 0,-2 1 0 16,0-5 0-16,0 0 0 0,-1-1 0 0,-1-4 0 0,-3 3 0 16,0-4 0-16,-2 2 0 0,-1-3 144 0,-2 0-144 0,0 2 0 15,-2-2 160-15,-3 0-160 0,0-2 128 0,-1 2-128 16,-3 2 176-16,-2-1-48 0,-1 2-128 0,-2-1 192 16,-1 1-192-16,-3-1 0 0,0 2 0 0,1-4 0 15,0-2-608 1,1 0-16-16,3 1 0 0,2-5 0 0,2 0-1360 15,3-5-256-15</inkml:trace>
  <inkml:trace contextRef="#ctx0" brushRef="#br0" timeOffset="1343.35">25342 581 19343 0,'-15'-9'1728'0,"4"4"-1392"0,1 5-336 0,4 0 0 0,2 0 0 0,2 0 0 0,-1 2 0 0,-1 0 0 16,0 1 1040-16,-3 4 144 0,1-1 32 0,4 4 0 15,2 2-640-15,3 1-128 0,4-1-32 0,2 2 0 16,4 2 80-16,2 1 16 0,1-1 0 0,4 4 0 15,1 1 640-15,1 3 128 0,1 0 16 0,2 5 16 16,1-3-400-16,0 1-80 0,1 1 0 0,2 1-16 16,0 0-464-16,5 6-96 0,0 3 0 0,3 6-16 15,4 3-240-15,-2 7 0 0,-2 3 0 0,-8 6 0 16,-5-4 0-16,-9 0 0 0,-7 0 0 0,-5 2 0 0,-6 2 0 0,-4 2 128 16,-2 2-128-16,-3-3 0 0,-2-2 0 0,-2-8 0 15,1 1 128 1,-1-8-128-16,4-10 0 0,-3-1 128 0,0 1-128 0,-2-2 0 15,0-1 144-15,-2 1-144 0,1-3 128 0,-1-2-128 16,-1-3 656-16,-1-2 48 0,1-3 16 0,-2-2 0 16,2-4-576-16,2-2-144 0,-1-1 0 0,3-3-11472 15,3-4-2336-15</inkml:trace>
  <inkml:trace contextRef="#ctx0" brushRef="#br0" timeOffset="2023.12">29214 1130 34095 0,'-2'-6'3024'0,"1"0"-2416"0,0 3-480 0,0 1-128 0,1 1 0 0,0-2 0 16,-2-3 0-16,-1-2-128 0,-1-4 128 0,-2 0 0 15,-2 2 160-15,-3 0-160 0,0 4 160 0,-3 3-160 16,-3 0 160-16,-4 4-160 0,0 4 256 0,-2 0-64 16,-2 6 0-16,0 1 0 0,-1-1 64 0,-2 7 16 15,-4 1 0-15,-4 6 0 0,-1 4 64 0,-3 0 16 0,2 8 0 0,-1-1 0 16,4 4 144-16,1-2 16 0,2 0 16 0,1 3 0 16,1 0-160-16,2 6-48 0,1 4 0 0,0 3 0 31,3 3-320-31,6 0 0 0,4-3 0 0,6-4 0 15,8-8 176-15,5-5-48 0,4-5 0 0,5-3 0 0,4-1-128 0,5-6 0 16,2 1 0-16,4-5 0 0,4-2 0 16,3-3 0-16,2-5 0 0,2-3 0 0,2-2 0 15,0-6-176-15,1-2 176 0,2-1-128 0,3-6 128 0,-1-1 0 16,-1-2 0-16,2-2 0 0,4-4 0 0,4-4 0 16,-1-1 0-16,1 0 0 0,-2-4 0 0,-2-1 0 15,-2 1 0-15,-4-2 0 0,-4-3 0 0,-3 1 144 16,-4-4-144-16,-7 6 160 0,-1 0-160 0,-2-3 0 15,-3-5-192-15,-3-1 192 0,-3-2 0 0,-6 1 0 16,-5-1 0-16,-5 0 0 0,-3-1 208 0,-3-1 16 16,-2 2 0-16,-2 1 0 0,-3 4-32 0,-3-3-16 0,-1 0 0 15,-3 0 0-15,-1 6-176 0,-1 3 0 0,1 4 0 16,1 7 128-16,0 4-128 0,-1 4 0 0,-1 5 0 16,1 4 0-16,-1 4-320 0,-1 4-32 15,0 2-16-15,-3 4-18064 0</inkml:trace>
  <inkml:trace contextRef="#ctx0" brushRef="#br0" timeOffset="2327.1">29006 1536 18431 0,'-16'-3'1632'0,"3"3"-1312"0,3 3-320 0,4-1 0 0,4 2 2992 0,2-2 528 16,0 0 96-16,0 3 32 0,0 2-2032 0,2 5-400 0,2 4-64 0,6 3-32 16,3 3-448-16,5 0-96 0,4 3 0 0,2-1-16 15,2 3-560-15,2-1 0 0,0 2 0 0,1 3 0 16,-1 1 0-16,-2-3 0 0,-1-1-128 0,-2 1 128 31,-3-3-1344-31,-4-2-240 0,-1 2-32 0,-4-2-13344 0</inkml:trace>
  <inkml:trace contextRef="#ctx0" brushRef="#br0" timeOffset="2817.37">30816 675 25791 0,'6'-15'1152'0,"-2"8"224"0,-2-2-1104 0,1 5-272 0,-2 2 0 0,0-2 0 15,1 4 864-15,-1-4 112 0,1 2 32 0,0-2 0 16,-2-1-112-16,-3 4-32 16,-2 2 0-16,-5 2 0 0,-2 3-528 0,-3 0-96 0,-3 4-32 0,-3 2 0 15,-4 5 208-15,-4 1 32 0,0 4 16 0,-3 7 0 16,-2 3-64-16,-1 3-16 0,0 2 0 0,-1 1 0 15,5-3 112-15,-6 9 16 0,-3 4 0 0,-2 9 0 16,-1 3-320-16,0 0-48 0,2 6-16 0,1-6 0 16,2 1 208-16,2-4 48 15,3-2 0-15,0 6 0 0,3 2-256 0,5-2-128 0,5-1 128 0,5-3-128 16,5-4 256-16,5-6-32 0,5-2 0 0,4-3 0 0,5 1-96 0,3 2 0 16,4-4-128-16,3-1 192 0,4-1-192 0,3 1 0 31,1-1 0-31,3-2 0 15,1 2-512-15,-1 1-64 0,1-5 0 0,-1-6 0 0,3-1-2560 0,-2-2-512 0</inkml:trace>
  <inkml:trace contextRef="#ctx0" brushRef="#br0" timeOffset="3652.38">30951 1396 18431 0,'4'-9'1632'0,"-1"6"-1312"0,1-1-320 0,-2 4 0 0,1 0 464 0,-1-3 32 16,5 0 0-16,0-6 0 0,4-1 1520 0,-1 0 304 15,1-1 64-15,-3 4 16 0,-2 1-1024 0,-4-1-208 16,-2 4-32-16,-2 0-16 0,-3 1-432 0,-4 2-96 16,-3 2-16-16,-4 2 0 0,-4 1-320 0,-5 1-80 15,-2 4-16-15,-5 0 0 0,-4 2-160 0,-1-2 0 0,1 0 0 0,4-1 128 16,1-3-128-16,3 0 0 0,0 0 0 15,5 0 0-15,3-1 336 0,4 1 48 16,2 1 0-16,3 1 0 0,3-2-384 0,1 1 0 0,2 3 0 0,4-2 0 16,0 2 0-16,2 2 0 0,3-2 0 0,1 3 0 31,4-1-320-31,-1-2-96 0,1 2-16 0,2-1 0 0,4 4-160 16,1-2-48-16,0 3 0 0,4 0 0 15,0-1-192-15,2 4-32 0,1-2-16 0,0 1 0 0,0 2 464 0,1 1 96 0,-2-3 0 0,-2 2 16 0,-3 0 304 0,0-3 0 16,-1 3 0-16,-2-1 0 0,-1-1 0 0,-1 0 176 15,-2 3-176-15,-4-3 160 16,0-1 608-16,-4 2 112 0,0-1 16 0,-4 1 16 16,0 1 32-16,-3-2 0 0,-1-2 0 0,0 1 0 15,-2-1-528-15,-2-2-96 0,0 3-32 0,0-5 0 16,-2 0-288-16,-1-1 0 0,0 1 0 0,-2-6 0 0,0 1-320 0,1-3-64 16,-4 1 0-16,1-5-10320 15,0 1-2064-15</inkml:trace>
  <inkml:trace contextRef="#ctx0" brushRef="#br0" timeOffset="3982.74">31345 2192 40543 0,'-7'16'1792'0,"2"0"384"0,0 1-1744 0,3-5-432 0,0-2 0 0,2-4 0 0,0 3 128 0,-1 7-128 0,-1 10 0 0,-1 8 128 0,1 7-128 0,-1 0 0 0,1-5 0 0,0-2-176 31,1-3-544-31,-1-2-112 0,1-1-32 0,-3-4 0 0,-1 0 560 0,0 1 112 16,-1-3 32-16,-2 1 0 0,-2-5 160 0,1 1-160 16,-3-3 160-16,0-3-160 15,0 0-912-15,-3-7-176 0,-1 0-32 0,0-3-13664 0</inkml:trace>
  <inkml:trace contextRef="#ctx0" brushRef="#br0" timeOffset="4515.22">32254 1769 31327 0,'1'-12'1392'0,"-1"2"272"0,0 1-1328 0,2 3-336 15,-2 5 0-15,0-1 0 0,0-2 1072 0,0-1 144 16,-2-2 16-16,-1-6 16 0,-1-3 80 0,-3 1 16 16,-3 4 0-16,-1 0 0 0,-3 5-1024 0,-3 1-320 15,-2 5 160-15,-3 0-160 0,-3 4 0 0,-1 2 0 0,-4 4 0 16,0 2 0-16,-3 7 0 0,1 0-176 0,-1 6 176 0,-1 4-128 16,4 3 128-16,1 2 0 0,4-2 0 0,4 1 0 15,4-2 0-15,5-3 0 0,4-3 0 16,5-1 0-16,1-4 0 0,4 0 0 15,3-3 0-15,2 1 0 0,4-2 0 0,1-1 0 0,2-6 0 16,2 0 0-16,3-2 0 0,0 0-256 0,4-4 64 0,-4-1 0 16,1-2-128-16,1-3-48 0,2-3 0 0,-5 0 0 15,-2 0 112-15,0-4 0 0,2-6 16 0,-1-3 0 16,0-1-64-16,-3-3-16 0,-2-1 0 0,-3 0 0 0,-1-2 320 16,-4-2-160-16,0 5 160 0,-3 1-128 0,-1 3 592 0,-1 3 128 15,-2 4 32-15,-2-1 0 0,1 7 16 0,-1 2 0 16,-2 4 0-16,2 4 0 15,-1 2-464-15,1 0-176 0,0 4 128 0,2 3-128 0,1 0 144 0,1 5-144 16,1 1 160-16,3 1-160 0,0 2 0 0,4 2 0 16,0-2-128-16,4 2 128 0,1 0 0 0,2 2 0 15,2-1 0-15,0 0 0 0,2-2 0 0,0 1 0 0,2 2 0 16,1-4 0-16,0 0 0 0,0 1 0 0,2-2 0 16,-2-2 0-1,-1 0-880-15,-5-5-112 0,-1-2-32 0,-6-2-16224 0</inkml:trace>
  <inkml:trace contextRef="#ctx0" brushRef="#br0" timeOffset="4944.04">32408 691 11055 0,'-24'-6'480'0,"8"2"112"0,1 2-464 0,4 2-128 0,5 0 0 0,2 0 0 0,0 2 1248 0,-3-2 224 0,-4 1 64 0,-3 2 0 0,-1 1 1520 0,2-1 304 16,3 6 64-16,4 0 16 0,1 4-1216 0,4 2-240 15,2 1-64-15,4 1 0 0,2 4-768 0,3-1-144 0,4 5-48 0,2 0 0 16,2-2-320-16,3 4-64 0,2-1 0 0,1 3-16 15,2 2-368-15,4 3-64 16,3 5 0-16,2 5-128 0,2 3 128 0,1 6-128 0,-1 2 0 0,-1 4 0 16,0 3 0-16,-2 0 0 0,-5-2 0 0,-3 3 0 15,-2 4 0-15,-3 0 0 0,-4 0 0 0,-3-2 0 16,-4-4 0-16,-4-5 0 16,-3-8 0-16,-1 3 0 0,-5-1 0 0,-3 1 0 0,-4-2 0 0,-2 0 0 0,-6-2 176 31,0-7-176-31,-2-5 160 0,0 0-160 0,1-7 128 0,1 1-128 15,0-3 0-15,0 2 0 0,1-3 0 0,0 3-320 16,-2 4 64-16,-2 0-18288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3:10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22985 5607 34095 0,'2'-7'3024'0,"0"1"-2416"0,-1 1-480 0,-2 4-128 16,-1-3 208-16,1 2 32 0,-1-4 0 0,1-7 0 15,-2-3 272-15,-2-6 64 16,1-6 16-16,-2-5 0 0,0-4 0 0,0-5 0 16,1-4 0-16,-1-4 0 0,1-7-80 0,2-7-32 0,1-16 0 0,1-7 0 15,2-9-480-15,0-9 128 0,2-5-128 0,-1-7 0 16,4-3 0-16,-1-3 0 0,1 12 0 0,2-11 0 16,3-4 0-16,1 1 0 0,2 8 0 0,3 4 0 15,4 1 0-15,3 8 0 0,3 9 0 0,3 10-160 16,-2 9 160-16,7-3 0 0,5 4-144 0,6-1 144 15,5 4 0-15,1 5 0 0,-4 10 128 0,8-4-128 0,6 2 176 16,2 2-48-16,0 6-128 0,-1 1 192 0,-1 3-192 0,-6 2 144 16,-6 7-144-16,-3 3 128 0,-3 3-128 0,-2 4 0 15,-2 0 0-15,-1 6 128 0,-3 6-272 0,-3 2-64 16,-1 3-16 0,-2 4 0-16,-2 4-128 0,-2 2-32 0,0 2 0 0,-1 3 0 15,-2 1-160-15,1 1-32 0,1 0-16 0,-2-1 0 16,1 4 304-16,-1 0 64 0,1-3 16 0,-2 4 0 15,1-4 208-15,0 4 0 0,-1-3 0 0,-1 2 0 16,-1 0 0-16,-2-2-144 0,0 2 144 0,-4-3 0 0,1 0 0 16,-1-2 0-16,-3-2 0 0,-1-1 0 0,1-1 0 0,-2-1 0 15,1 1 0-15,-2-2-128 0,-2-2 128 0,1-1 0 16,-1 1 0-16,-1-3 0 0,1 2 0 0,-1-2 0 16,1-2 0-16,-1 0 0 15,1-2-512-15,0 2-64 0,1 0 0 0,0-1-16 16,0-3-208-16,1 3-32 0,0-2-16 0,0 0 0 15,-1 2-496-15,-1-1-112 0,3 0-16 0,-3-1 0 16,-1 1-512-16,-1 3-128 0,-4 1 0 0,-1 1-7264 0</inkml:trace>
  <inkml:trace contextRef="#ctx0" brushRef="#br0" timeOffset="741.8">24942 2017 14735 0,'10'-4'1312'0,"-1"0"-1056"0,-3 2-256 0,-2-1 0 16,-2 2 240-16,2-1-16 15,4-2 0-15,4 0 0 0,4-4 64 0,1-1 16 16,-1 1 0-16,-3 2 0 0,-3 0-16 0,-5 2 0 16,-2 2 0-16,-3-1 0 0,-1 2 560 0,-3-1 112 15,1 1 32-15,-4 1 0 0,1-3-320 0,-1-1-64 16,-3-2-16-16,0 1 0 0,-1-2 768 0,-3-2 160 0,-2-1 16 0,-2-2 16 16,-2-2-352-16,-5-1-80 15,-1-1-16-15,-5-3 0 0,-1 0-400 0,-4 0-96 0,-2 1-16 0,1 2 0 16,2 3-432-16,-1 1-160 15,-2 5 0-15,1-2 144 0,2 2-144 0,3 2 0 0,1 1 0 0,5 0 0 16,3 4 0-16,3-2 0 0,5 2-128 16,4 0 128-16,4 2 0 0,2-2-144 0,3 1 144 0,4 2 0 0,1-1 0 0,4 2 0 15,2-1 0-15,5-3 0 0,1 1-144 0,5 1 144 16,1-4 0-16,2 2-144 0,3-1 144 0,4-2 0 0,3-1 0 0,2 2 0 31,1 1 0-31,2-1 0 0,3 2 0 0,1 0 0 0,0 5 0 0,-1 2 0 0,1 3 0 0,-3 2 0 16,-2 4 0-16,-3 0 0 0,-3 6 0 0,-3 3 0 31,-4 0 0-31,-5 3-128 0,-2 1 128 0,-5 0 0 0,-2 2 0 0,-4-2-128 0,-1-5 128 0,-4 5 0 31,-1 1 0-31,-4 0 0 0,-2 3 0 0,-2-2 0 16,-4-2 0-16,-1 0 0 0,-2 2 0 0,-2-5 0 16,-2 1 0-16,1-1 128 0,-2-2-128 0,0 0 128 15,-2 1 48-15,1-3 16 0,1-1 0 0,-1-1 0 0,1-1 352 16,-2 0 80-16,-3 2 16 0,0-4 0 0,1 2-640 15,-2-4 0-15,0 1 0 0,1-4 0 0,0 2-256 0,-1-3 0 16,3 3-16-16,-2-5-16160 16</inkml:trace>
  <inkml:trace contextRef="#ctx0" brushRef="#br0" timeOffset="1174.08">22589 1902 22111 0,'-17'-9'1968'0,"6"2"-1584"0,2 4-384 0,3 1 0 0,4 2 192 0,0 2-32 16,1-2-16-16,-1 0 0 0,-1 3 1024 0,-2 0 208 15,3 1 32-15,-1 5 16 0,3 3-464 0,3 4-112 16,0 6-16-16,4 4 0 0,-1 0-704 0,5 8-128 15,1 8 0-15,3 11 0 0,2 6-144 0,2 8 144 16,-2 2-160-16,1-2 160 0,-4-4-192 0,-2-12 192 16,-3-7-208-16,1 1 80 15,-1 4-512-15,0 2-112 0,-1-9-16 0,-3-5 0 16,0-5-368-16,-2-9-80 0,-2-5 0 0,-1-5-6080 0,-1-4-1216 16</inkml:trace>
  <inkml:trace contextRef="#ctx0" brushRef="#br0" timeOffset="1441.82">22536 2096 11055 0,'-4'-20'480'16,"2"4"112"-16,2 0-464 0,0 5-128 0,1 6 0 0,-1 0 0 0,1 1 1216 0,1-4 240 15,-1-4 32-15,1-5 16 16,3 0 432-16,0-1 96 0,1 5 16 0,2 3 0 15,1 1-784-15,2 2-160 0,1 1-16 0,7 0-16 16,3-3 144-16,6 1 16 0,7-4 16 0,4 0 0 16,5-1-432-16,0 0-96 0,3-2-16 0,3 1 0 0,-5-1-416 0,4-1-96 15,0 0 0-15,1 0-16 0,-3 0-416 0,-5 1-80 16,-3 2 0-16,-2 0-16 16,-3 1-1312-16,-5 2-256 0,-4 1-48 0,-6 3-11264 0</inkml:trace>
  <inkml:trace contextRef="#ctx0" brushRef="#br0" timeOffset="1693.85">22502 2259 911 0,'0'1'0'0,"1"2"0"16,1-3 0-16,1 0 0 0,-1-3 1728 0,1 3 256 31,3 0 48-31,2-1 16 0,6-1 624 0,5-2 128 0,4-2 16 0,2-3 16 0,1 2-336 0,4-6-64 16,2 1 0-16,2-2-16 0,3-1-1136 0,0-1-208 15,-2 4-48-15,-2-4-16 0,1 1-1008 0,0 2-208 16,2-4-48-16,0 1 0 16,1 0-848-16,0 1-176 15,1-1-48-15,-1 4-6736 0,-2 2-1344 0</inkml:trace>
  <inkml:trace contextRef="#ctx0" brushRef="#br0" timeOffset="1986.35">22571 2680 4607 0,'-10'3'192'0,"4"1"64"0,1 1-256 0,1-4 0 15,3 2 0-15,1-3 0 0,1 0 944 0,-1 2 144 16,0-1 16-16,0 3 16 0,3 1 1200 0,0-5 240 16,3 1 64-16,3-1 0 0,3 0-912 0,3-3-176 15,4-1-48-15,3 0 0 0,4-2-752 0,4 0-160 16,3-3-16-16,-2-1-16 0,-3 4-704 0,5-4-144 0,4-2-16 15,4-1-16 1,1 0-1024-16,0-2-208 0</inkml:trace>
  <inkml:trace contextRef="#ctx0" brushRef="#br0" timeOffset="2291.17">23562 2241 6447 0,'-2'-4'272'0,"0"1"80"0,-1 1-352 0,1 2 0 16,0 0 0-16,1 0 0 0,-1-1 832 0,-2 1 112 16,-1 0 16-16,-4 0 0 0,1 0 816 0,-3 1 160 15,-3 1 48-15,0 5 0 0,0-1-544 0,-1 4-96 16,0 2-32-16,0 4 0 0,-1 3-832 0,1 3-160 15,0 0-48-15,-1 3 0 0,3-3-272 0,-2 3 0 16,-1 1 0-16,-2 2-144 0,1 1 144 0,1-5-128 0,1-4 128 0,0-1-128 31,0-3-368-31,2-4-64 0,2-2-16 0,2-4 0 16,2-2-832-16,0-2-192 0</inkml:trace>
  <inkml:trace contextRef="#ctx0" brushRef="#br0" timeOffset="2455.07">23114 2275 9215 0,'-3'6'816'0,"3"1"-656"0,0 2-160 0,1-5 0 16,2 2 1568-16,-1 3 288 15,2 3 48-15,3 11 16 0,6 6 1376 0,4 6 288 0,4 2 48 0,4-2 16 16,0-6-1680-16,1-1-336 0,2-3-64 0,2 0-16 0,2-1-1040 0,2-1-224 16,2-1-32-16,-1-2-16 15,1-1-720-15,1-1-144 0,2 5-16 0,6-6-14592 16</inkml:trace>
  <inkml:trace contextRef="#ctx0" brushRef="#br0" timeOffset="4671.88">23759 10151 38703 0,'6'11'3440'0,"4"-1"-2752"0,1 0-560 0,-1-1-128 0,3-3-128 0,4 4-64 31,14 12-16-31,17 6 0 0,21 11 0 0,14 2 0 0,7-4 0 0,-2-9 0 16,-5-11-144-16,-3-4-32 0,0-5 0 0,-1-4 0 0,2-4 800 0,-2-4 160 15,2-2 16-15,-1-6 16 16,-1 0 64-16,3-8 16 0,6-1 0 0,0-5 0 16,-4 0-288-16,2-9-48 15,6-2-16-15,0-4 0 0,2-3-128 0,-1-5-16 16,-1-4-16-16,-3 0 0 0,-3-1-48 0,0 1 0 0,-2 1 0 15,-5-2 0-15,-5 1-128 0,-5-1 0 0,-3 1 0 16,-4 0 0-16,-3 4 0 0,-3-1 0 0,-3 3 0 0,-5 2 0 16,-5 1 128-16,-3 3 0 0,-3-4 0 15,-4 4 0-15,-1 3-128 0,-3 1 0 0,-3 5-160 0,-3-5 160 16,0 5 0-16,-4-1 0 0,-1 3 0 0,-1 4 160 16,-1-2-160-16,-1 2-176 0,1 0 48 0,-1 2 0 15,0-5 128-15,-3 3 0 0,0-2 0 0,0-3 0 16,-1-4 176-16,-3-1-48 0,1 2 0 0,-2-1 0 15,1 4-128-15,-3-1 0 0,-2 4 0 0,-1 0 0 16,-2 2-160-16,-2 4-64 0,1 4-16 0,0 4 0 0,-1 4-64 16,-2 4-16-16,0 0 0 0,0 1 0 0,-1 4 112 0,2 1 16 15,-2 0 0-15,0 1 0 0,0 4 192 0,0-4 0 16,0 4 0-16,1-1-144 0,2-2 144 0,-1 3 0 16,1 0 0-16,2-5 0 0,0 1 0 0,0-1 0 15,1-1 0-15,-1-1 0 0,1-2 192 0,1 0 32 16,-1-1 0-16,-1 5 0 0,0 0-224 0,4-20 128 15,-3 14-128-15,-1 0 0 0,0 0 0 0,0 0 0 16,-1 0 0-16,-1 2 0 0,1 4 0 0,-3-4-192 16,1 4 48-16,-1 0 0 0,-1 0-64 0,0 0-16 15,-1 1 0-15,1 2 0 0,-1-3 224 0,0 2 0 0,1-2-160 0,-2 0 160 16,4 0 0-16,-2 0 0 16,1 0 0-16,0 0 0 0,1 0 0 0,-1 2 0 15,1-2 0-15,0 2 0 0,-1-1 0 0,-1 2 0 0,-1-1 0 0,-2 2 0 16,1 0 0-16,-3 1 0 0,-1 1 0 0,-1 1 128 15,-4 2-128-15,-3 1 128 0,-3 2-128 0,-3 2 128 16,-2 1-128-16,-3-2 0 0,1 3 0 0,-4-1 0 16,2-3 0-16,1 1-144 0,1-6 144 0,2-1-208 15,5-3 208-15,4-3 0 0,2-3 0 0,4 0 0 16,3-1 128-16,2 1 32 0,3 0 0 0,2 0 0 0,0 0-160 16,4 0 0-16,0-1 0 0,3 2 0 15,2-4-752-15,2 2-16 0,2-2-16 0,3-3 0 16,2 2 192-16,1-3 32 0,4-1 16 0,0 0 0 0,0-2 544 15,0-2 256-15,3 2-32 0,-1-3 0 0,2 1 32 0,0-1 0 16,0-3 0-16,0 1 0 0,1 0-48 0,0 0 0 16,2-1 0-16,0 1 0 0,0 2-80 0,2-3 0 15,0 3-128-15,-2 2 192 0,-1 2-192 0,-2 3 0 16,0 6 0-16,-4-1 0 0,-4 4 0 0,-1 1 0 0,-2 5 0 16,-2 4 144-16,-1 5 96 0,-1 1 16 15,-1 7 0-15,-2 1 0 0,0 2-32 0,-1 1 0 16,-2 2 0-16,-1-1 0 0,0 1 32 0,-2-1 16 15,0-2 0-15,0 3 0 0,1-5-144 0,1 2-128 16,1 3 192-16,1-1-192 0,4 1 0 0,-1-3 0 16,3 1 0-16,-1-4 0 0,3 0 0 0,-2-2-144 0,1-5-16 0,2-4 0 31,-2-5-1072-31,1-2-224 0,0-5-32 0,-2-6-15344 0</inkml:trace>
  <inkml:trace contextRef="#ctx0" brushRef="#br0" timeOffset="5527.26">27578 3366 43311 0,'-4'4'3840'0,"0"4"-3072"0,3 0-608 0,1-2-160 31,1 0-944-31,0 3-208 0,1 7-64 0,0 8 0 0,2 12 960 0,1 11 256 0,2 13 0 0,2 0-128 16,2 7-192-16,-1 2-16 0,1 1-16 0,-1 0 0 31,0 2-288-31,-3-2-48 0,1 2-16 0,-3-2 0 0,-1 2 192 16,0-8 16-16,-1-2 16 0,-2-4 0 15,-1-2-992-15,0-4-192 0,-1-3-32 0,1-4-11392 0</inkml:trace>
  <inkml:trace contextRef="#ctx0" brushRef="#br0" timeOffset="5926.1">26867 3258 18431 0,'-29'10'816'0,"8"-4"160"0,1 3-784 0,5-2-192 0,6 0 0 0,2-4 0 15,-1 2 608-15,-7 3 80 0,-6 4 16 0,-5 3 0 16,2-2 1392-16,6-3 272 16,5-1 64-16,7-3 16 0,6-5-688 0,5-1-144 0,6-1-16 0,7-5-16 15,4 0-528-15,5-3-96 16,7 2-32-16,5-6 0 0,7 1-272 0,7 0-48 15,8-1-16-15,5 0 0 0,9-3-304 0,5 1-64 16,5-1-16-16,2 2 0 0,-2-1-64 0,10-1-16 0,8 1 0 16,1 2 0-16,0 0-128 0,-4 1 0 0,-5 2 0 0,0 0 0 15,-1 0-144-15,-6 2-16 0,-15 2 0 0,-7-1 0 16,-2 4-1120-16,-2-1-208 16,0-1-48-16,-4 4-15376 0</inkml:trace>
  <inkml:trace contextRef="#ctx0" brushRef="#br0" timeOffset="7001.18">28950 2459 25791 0,'-12'0'2304'0,"1"0"-1856"0,-2 3-448 0,2-1 0 31,2 2-864-31,1-4-272 0,-5 4-48 0,-10-1-16 0,-14 6-16 0,-19 1 0 0,-15 5 0 0,-16-2 0 0,-8 6 1072 0,-12-4 144 16,-9 1 144-16,-10 0-16 0,-5 0-128 31,-53 6-14816-31,-43-1 11936 0,22-1 2304 0,22-1 576 0,21-7 0 16,16 2 1568-16,11-4 416 0,9-1 96 15,9 0 16-15,7 0-48 0,5-3-16 0,5-2 0 16,7-1 0-16,4 0-1184 0,6 1-224 0,6 2-48 16,6 0-16-16,5 6-368 0,8 2-192 0,7 1 192 0,5-2-192 15,6 2 640-15,5 1 0 0,8-3 16 0,6 3 0 16,7-3 192-16,4 2 48 0,8 4 0 0,2-3 0 15,6 4-272-15,5 1-48 0,6 5-16 0,3 2 0 16,6 3-560-16,4 4 0 0,6 4 0 0,3 7 0 16,6 5 0-16,1 3 0 0,1 3-192 0,-3 2 48 15,-2-2-992-15,-1 1-192 16,0 5-32-16,0 7-16 0,-1 5-1088 0,-1 4-224 0,-5 4-32 0,-2-1-16 16,-2 7 768-16,-5 5 160 0,-4 8 16 0,-4-2 16 15,-3-7 1040-15,-4-9 208 0,-4-5 32 0,-5-8 16 0,-2-3 1136 0,-2-4 240 16,0-7 32-16,-1-7 16 0,0-6 2064 0,-1-2 400 15,3-1 96-15,-2-6 16 0,2-1-1056 0,-1-5-208 16,2-1-32-16,0-3-16 0,2-5-1360 0,-1-4-272 16,2 0-48-16,0-1-16 0,-2-6-48 0,0 1-16 15,0-1 0-15,0-3 0 0,-2 2-304 0,0-2-144 0,1 0 128 16,1 3-128-16,-2 0 0 0,2 1 0 0,0 3 0 16,2 0 0-16,0 5-176 0,2-5 176 15,2 2-128-15,4-1 128 0,4-6 0 0,4-1 0 0,6-7 0 0,2-5 0 16,3-3 384-16,8-7 144 0,10-1 48 15,11-4 0-15,7-4 400 0,10 1 96 0,12-2 16 16,5 1 0-16,6 4-752 0,4 2-144 0,3 4-16 0,1-1-16 16,-2 5-160-16,0 0 0 0,0 2 0 0,0 0-176 31,2 2-400-31,-4 1-96 0,-9 2-16 0,-1-1 0 0,0 0 208 0,0-2 32 0,1 0 16 16,-4-4 0-16,-5 1 272 0,0-3 160 0,-1-4-192 0,-3 1 192 15,-3-1-688-15,-4 0-16 16,-3 0-16-16,-4 0 0 0,-3 0 112 0,-1 1 32 0,-2 1 0 0,-2 4 0 0,-1-2 384 0,-5 6 192 15,-5 1-160-15,1 3 160 0,1 2 144 0,-4 2 128 16,-1 3 32-16,-6-2 0 0,-1 4 144 0,-6-4 48 16,-5 3 0-16,-4-1 0 0,-3 0-64 0,-7 0-16 15,-3-1 0-15,-4-2 0 0,-3-2-48 0,-3 0-16 16,0-2 0-16,-3-4 0 0,-1-4 32 0,-2-5 16 16,-1-2 0-16,-3-4 0 0,-1-5 496 0,-2-6 80 15,-2-5 32-15,0-12 0 0,-1 0-368 0,-2-12-80 0,-2-6-16 0,-1-7 0 16,1-2-352-16,1-10-192 15,0-3 192-15,2 0-192 0,2-2 0 0,-2-1 0 16,2-3 0-16,1 1 0 0,2 5 0 0,-1 1 0 0,3 3-128 0,1 6 128 16,3 12 0-16,1 4 0 0,1 2 0 0,0 2 0 15,0 2 384-15,-1 0-48 0,1 3 0 0,-3 1 0 16,1-2-16-16,-2 2 0 0,-1-1 0 16,-1 0 0-16,0-3-192 0,-1 7-128 15,1 3 160-15,-3 0-160 0,-2 1 0 0,-1 0 0 0,-3 4 0 0,0 1 0 16,-1 1 0-16,0 5-128 15,-1 5-16-15,-2 2 0 0,2 6-384 0,-2 3-80 16,1 4-16-16,-2 5-11344 0,0 4-2256 0</inkml:trace>
  <inkml:trace contextRef="#ctx0" brushRef="#br0" timeOffset="8145.65">27260 10014 19343 0,'-1'0'1728'0,"1"0"-1392"16,0 0-336-16,0-3 0 0,0 3 1840 0,0-1 288 0,0-1 64 0,0-2 16 16,0 1-128-16,-2-3-32 0,0 0 0 0,-1 0 0 15,-2 0-688-15,-1 0-144 0,-1 2-16 0,-3-2-16 16,-1 2-672-16,-4 0-128 15,-1 2-16-15,-3-1-16 0,-4 3-352 0,-2 3 0 0,-2 3 0 0,-2-2-128 16,-1 4-128-16,-3 0 0 0,0 2-16 0,-2 2 0 16,0 0 80-16,1 3 32 0,0-2 0 0,3-2 0 15,1 0 160-15,1-1 0 0,4 2 160 0,-3-2-160 16,4 2 448-16,0 1 0 0,2-2 0 0,2 4 0 16,3-2-320-16,2 2-128 0,3-3 0 0,2 1 0 15,2-2 0-15,2 0 0 0,4 1-176 0,-1-2 176 0,2 3-432 16,1-1 48-16,2-1 0 0,2 2 0 0,1-1 32 0,1 0 16 15,2 1 0-15,0 3 0 16,2 0-48-16,1 2 0 0,0 2 0 0,1 1 0 0,-1 1 96 0,0 1 16 16,0 1 0-16,0 2 0 0,-1-1-96 15,0-5-16-15,-3-2 0 0,-1-1 0 0,1-1 384 0,-2-4 128 16,-1 2 0-16,1 0 0 0,-1 0 288 0,1 3 48 16,0-1 16-16,0 0 0 0,-1 3-352 0,-1-3-128 15,1 6 0-15,-1-3 144 0,0 3-144 0,1-2 0 16,1 1 0-16,0-4 128 0,1 2 80 0,-1 2 16 0,-1-4 0 15,-1 4 0-15,1 1-96 0,-1-2 0 0,-1 5-128 16,-1-6 192-16,1-1-192 0,-1-1 0 0,0-1 0 0,0-1 0 31,2-2 0-31,-1-3 0 0,3 2 0 0,0-5 0 0,1 2 272 0,4-5 16 16,1-2 0-16,3-2 0 0,0 0 336 16,3-4 64-16,4 0 16 0,4-4 0 0,3-1-432 0,4 0-80 0,4-5 0 0,2 2-16 0,3-1 64 0,4 3 16 15,3-2 0-15,0 1 0 0,-3 1-256 0,-2 0 0 31,-1 3 0-31,-4-2 0 0,-3 3-192 0,-3 0-128 16,-2-3-16-16,-4 4-16 16,-3-1-1312-16,-4-3-272 0</inkml:trace>
  <inkml:trace contextRef="#ctx0" brushRef="#br0" timeOffset="8372.69">26671 10709 41471 0,'9'-5'1840'0,"-1"1"368"0,2 2-1760 0,0 0-448 0,0 0 0 0,0-1 0 16,4 2 128-16,9-4-128 0,17-2 128 0,13-2-128 0,10-2 0 15,5 0 0-15,2 1-144 0,-2-2 144 16,2 2-1360-16,-6-3-176 0,-2 6-16 16,-4-2-15264-16</inkml:trace>
  <inkml:trace contextRef="#ctx0" brushRef="#br0" timeOffset="8639.17">28343 10302 29487 0,'0'0'1296'0,"-2"2"288"0,-2 2-1264 0,0-1-320 0,2 0 0 0,-2 1 0 15,0 5 752-15,-4 3 80 0,-6 8 32 0,-6 6 0 16,-3 8 752-16,-6 10 160 0,1-2 16 0,-3 7 16 16,-1 6-1232-16,-4 4-256 0,-2 4-64 0,-1-2 0 31,5-8-864-31,-1-5-176 0,3-7-48 0,2-7 0 15,2-4 160-15,3-5 32 0,3-4 0 0,2-8 0 0,4 0 640 0,2-9 0 0,3-2 0 0,1-8 0 32,2-3-1296-32,0-4-176 0</inkml:trace>
  <inkml:trace contextRef="#ctx0" brushRef="#br0" timeOffset="8796.34">27910 10487 22111 0,'6'4'1968'0,"-1"0"-1584"16,-1 0-384-16,-1-2 0 0,0 0 2880 15,1 5 512-15,5 0 80 0,5 8 32 0,7 5-1408 0,4 6-288 16,4 5-48-16,-1 0-16 0,-1 1-1200 0,2-1-240 16,-2 1-48-16,-1-1-16 0,2-2-240 0,-3 0 0 15,1-1 0-15,-2-3 0 16,-2-3-560-16,-1 0 0 0,-1-3 0 0,-2-3-17424 0</inkml:trace>
  <inkml:trace contextRef="#ctx0" brushRef="#br0" timeOffset="8986.44">28898 10814 44223 0,'-2'26'1968'0,"-2"-8"400"0,0-3-1904 15,2-4-464-15,1-4 0 0,1-3 0 16,1 0-256-16,-1 5-128 0,1 2-48 0,-1 6 0 15,3-1-784-15,-1-5-176 0,2-2-16 0,-1-3-16 0</inkml:trace>
  <inkml:trace contextRef="#ctx0" brushRef="#br0" timeOffset="9177.7">28934 10026 43311 0,'-14'8'1920'0,"3"-2"384"0,1 2-1840 0,4-4-464 0,4-1 0 0,1-2 0 16,1 1-256-16,-3 1-160 0,1 3-32 0,-1-2 0 31,2 2-1536-31,5-2-304 0,3-4-64 0</inkml:trace>
  <inkml:trace contextRef="#ctx0" brushRef="#br0" timeOffset="9358.04">29411 9894 43311 0,'2'18'1920'0,"-4"-5"384"0,0-2-1840 0,1 0-464 16,1-1 0-16,1-3 0 0,3 4 0 0,1 12 0 15,3 11 0-15,6 17-160 16,8 13-208-16,4 14-32 0,4 3-16 0,3 0 0 15,2 5-1488-15,1-5-288 0,1-2-64 0,-3-3-16 16,-3-3-2000-16,-5-4-400 0</inkml:trace>
  <inkml:trace contextRef="#ctx0" brushRef="#br0" timeOffset="9589.66">29092 10324 46991 0,'2'9'4176'0,"1"-3"-3344"15,3-2-656-15,3-2-176 0,2 2 496 0,4-3 64 16,10 5 16-16,17 5 0 0,20-1 256 0,21-3 64 16,18-1 16-16,7-9 0 0,7 0-528 0,0-7-128 15,3-5 0-15,2-5-16 16,0 1-928-16,-1-8-176 0,-4-2-32 0,-3-10-21856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3:46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31026 6957 21183 0,'10'4'1888'0,"0"-1"-1504"16,-2 0-384-16,-2-1 0 15,-1-2-160-15,3 0-96 0,7 4-32 0,10 0 0 16,9 2-1184-16,7-2-224 0,1 1-48 0,-1-5-16 16,-4-4 16-16,-2 1 0 0,-4-5 0 0,-3 0 0 0,-4 0 2000 0,-3 0 416 15,-4 0 80-15,-5 1 16 16,-2 1 448-16,-5 2 112 0,-2 1 16 0,-6 3 0 15,-2-3-1088-15,-5 3-256 0,-3 0 0 0,-4 0 0 16,-3 0-480-16,-5 0-160 0,-5-3-16 16,-7 0-16-16,-4-1 480 0,-6-2 192 0,-5-2-176 0,-6 0 176 0,-5-1 912 15,-8 0 288-15,-11-1 48 0,-10-3 16 0,-5-3 80 0,-5-2 32 0,0 2 0 0,-10-3 0 16,-6 1 128-16,-5 1 32 16,-2 4 0-16,-8-2 0 0,-8 5-480 0,-7-2-96 15,-2 2 0-15,-5 0-16 0,-3 4-96 0,-5 0-16 0,-4-1 0 0,-6 1 0 16,-3 0-16-16,-4 2-16 0,-6-2 0 0,-4 1 0 15,-6 2-352-15,-5-1-64 0,-7 1 0 0,-2 2-16 16,1 2-368-16,-3 2 128 16,1-2-128-16,-3 2 0 0,0 3 0 0,0-4 0 0,-1 2-160 0,2 0 160 15,2-2-192-15,4-2 64 0,5 3 128 0,1 0-208 16,6 1 80-16,0 6 128 16,-2 5-208-16,2 1 80 0,3 4-32 0,3 2 0 0,2 5 0 0,6 5 0 31,13 0-400-31,0 2-80 0,-3 0 0 0,2 6-16 15,3 6 192-15,6 4 32 0,5 2 16 0,-1 4 0 0,2 5 16 0,4 4 0 0,7 2 0 0,7-7 0 32,13-5-560-32,7 0-96 0,11-4-32 0,10 0 0 0,11-3 368 0,12-1 64 0,14-5 16 0,12-2 0 0,13-2 224 0,9-3 48 0,13-3 16 15,7 2 0 1,9-3-688 0,8 4-144-16,9 5-32 0,9-1 0 0,7 3-736 0,10 3-160 0,12 5-16 0,8 4-16 31,8 5 848-31,3-5 160 0,-4-7 48 0,15 7 0 0</inkml:trace>
  <inkml:trace contextRef="#ctx0" brushRef="#br0" timeOffset="379.34">21523 8689 12895 0,'436'117'576'0,"-412"-110"112"16,-19-7-560-16,8 4-128 0,19 1 0 0,51 7 0 0,79 10 2016 0,95 13 368 0,72 7 80 0,20 1 16 15,-19-4-800-15,-24-10-144 0,-19-4-48 0,-13-10 0 16,-10-8-480-16,-4-4-112 0,-2-8 0 0,-3 0-16 16,-6-4-560-16,-5-1-96 0,0-2-32 0,-2 2 0 15,-1 0-64-15,6 2 0 0,5-1-128 0,0-1 192 16,-2 0-192-16,-9 0 0 0,-5 2 0 0,-7 0 0 0,-4 2-256 15,-2 1 16-15,-2 4 0 0,-3-2 0 16,-5 3-1472-16,-4 0-288 0,-10 0-64 0,-2-2-16 16,-4 2 1040-16,-6-1 208 0,-4-6 32 0,-9 1 16 0,-4-4 784 0,-11 0 144 15,-7-2 48-15,-11-3 0 0,-11-1 1600 0,-4-4 336 16,-4-1 64-16,-8-5 16 0,-5-2-304 0,-8-7-64 16,-5-2-16-16,-9 1 0 0,-7 2-880 0,-3-7-176 15,0-4-48-15,-3 1 0 0,-4-1-528 0,-5-2-192 16,-3 0 144-16,-5 3-144 0,-6-1 144 0,-2 2-144 0,0 1 160 15,-5 1-160-15,-7 7 0 0,-4-1-288 0,-3 3 32 16,-2 0 16-16,-2-3 240 0,-3 0 0 16,-4-2 0-16,0 1-144 0,-4-1-112 0,-3-6 0 0,-2-1-16 0,-6-1 0 31,-4 3-112-31,-5-3-32 0,-5 5 0 0,-6 1 0 0,-3 2 416 0,-4-1 0 0,-8-3 0 16,-6-3 0-16,-5-1-240 0,-8-4 48 0,-7 4 0 0,-8-2 0 15,-11 1 192-15,-9 3 0 0,-8 5 0 0,-4 1-144 16,-7 4-48-16,-12 1-16 0,-12 4 0 0,-9-1 0 15,-8 5-128-15,-11 1-32 0,-6 1 0 0,-13 0-14144 16</inkml:trace>
  <inkml:trace contextRef="#ctx0" brushRef="#br0" timeOffset="12941.26">5802 9376 41471 0,'7'0'3680'0,"1"2"-2944"0,-1-2-592 0,-2 0-144 16,0 0-384 0,2 0-128-16,7-2 0 0,8 2-16 0,8-4-48 15,6 0 0-15,2-1 0 0,1 2 0 0,-4-4-1024 0,0 1-192 0,1-4-64 0,-2 2 0 16,1 2 1856-16,-1-1 528 0,-2 2 32 0,-4 3 0 16,-2 4-272-16,-5 2-48 0,-2 2-16 0,-5 0 0 0,0 2 320 0,-5 1 64 15,-2 0 16-15,-3 0 0 0,-2-4-240 0,-4 4-64 16,-6-1 0-16,-6 0 0 0,-7 0-320 0,-8-1 0 15,-5-1 0-15,-11 0 0 16,-8-1 176-16,-8-3-48 0,-4 1 0 0,-8-6 0 0,-6 1 672 0,-5 1 128 16,3-3 32-16,-8 2 0 0,-7-2-608 0,-6-2-112 15,1-1-32-15,-8 1 0 0,-5 4-208 0,2-2 128 16,8 0-128-16,-6 2 0 0,-9 4 0 0,-3 2 0 16,-3-1 0-16,-1 1 0 0,-2 5 128 0,3 0-128 15,12-2 0-15,-2 2 144 0,1 1-144 0,4 0 192 16,6 0-192-16,9-2 192 0,13-2-64 0,4 2-128 15,4 3 192-15,10-1-64 0,12-3 176 0,7-1 16 16,7-1 16-16,7 2 0 0,8-4-336 0,0 3 144 16,22-4-144-16,7 0 128 0,9 1-128 0,12-2 0 0,14 1 0 15,12-2-256-15,13-3-96 0,7 0-32 0,12-1-18880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4:09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32586 11360 21183 0,'-4'-5'1888'0,"0"2"-1504"0,3 2-384 0,1 1 0 16,0 0 2048-16,1 0 352 0,-1-3 64 0,0-1 16 15,1-1-1280-15,2 2-256 16,2-5-48-16,2 3-16 0,3 2 96 15,1-4 32-15,4 4 0 0,1-3 0 0,4-1-560 0,0-1-128 16,0 2 0-16,1-2-16 0,0-1-304 0,-2 2-144 16,0 1 16-16,-3 0 0 15,-2 2-384-15,-6 1-64 0,-3 0 0 0,-5 0-16 0,-4 3 192 0,-4 3 32 0,-5-2 16 16,-3 1 0-16,-3 1 656 0,-6 1 128 0,-6-1 16 0,-5-3 16 0,-3 3 112 0,-5-2 0 31,0-1 16-31,-2 0 0 0,-1-1-80 0,0-2 0 0,0 0-16 0,0-1 0 16,6 1-112-16,-2-3 0 15,0 0-16-15,-1 0 0 0,-1 2-112 0,-4-2-32 0,-1 0 0 0,-6-3 0 0,-2 3-224 0,-5-1 0 16,0 0 0-16,-6 4 0 16,-6-3 0-16,-5-3-128 15,-5 1 128-15,-3 0 0 0,0 2 0 0,-7-4 0 16,-7 4 0-16,-5-4 0 0,-2 3 0 0,-1-1 0 0,4 0 0 16,-2 2 0-16,2 0 0 0,4-4 0 0,8 4 0 0,2-5 0 15,0 1 0-15,2 0 0 0,1-2 0 0,4-2 144 16,3 2-144-16,2-1 0 0,-2-2 0 0,0 2-176 15,-1 3 176-15,1-2 0 0,1 2 0 0,0-3 0 16,-3 1 0-16,-5 3 0 0,-3 4 128 0,-2-1-128 16,-1-2 0-16,-5 1 0 0,-3 0 0 0,-3 4-128 15,1-3 128-15,-3 3 0 0,0-6 0 0,-2 3 0 0,-1 2 0 16,1-2 0-16,2 0 0 0,3 0 0 0,3-2 0 16,2 2 0-16,3 0 0 0,2-3 0 0,3 2 0 0,3-2 0 15,3-1 0-15,3 0 0 0,4-1 0 0,-2 1 0 16,1 0 0-16,-4-2 0 0,0 2 0 0,-3-2 0 15,2 2 0-15,-3 0 0 0,-3-1 0 0,-3 1 0 16,-4 0 0-16,0 1 0 0,2 3 0 0,-3 1 0 16,-2 3 0-16,-1-2 0 0,6 2 0 0,-2 2 0 15,-1 0 0-15,-1-3 0 0,0 3 0 0,3 0 0 16,3 3 0-16,4-1 0 0,0 2 0 0,1-2 0 16,0 2 0-16,3 0 0 0,5-1 0 0,0 2 0 0,2-1 0 15,3-2 0-15,0 0 0 0,6 0 176 0,2 2-48 16,3 2 0-16,1 0-128 0,-3 0 128 15,-1 2-128-15,-1 0 128 0,-1 2-128 0,-2 5 0 16,0 1 0-16,-1 0 0 0,-1 4 0 0,-1 1 0 0,-1 4 0 0,1-3 0 16,1 0-128-16,1-3 128 0,-2 3 0 0,2 0 0 15,3 4 0-15,1-1 0 0,2 1 0 0,4-1 0 16,5-2 0-16,-2 1 0 0,1 2 0 0,0 0 0 16,1 1 0-16,-1-1 0 0,4 2 0 0,-1-2 0 0,2 5 0 15,1-2 0-15,-3-1 0 0,1 1 0 0,4-1 0 0,-4 3 0 16,1 1 0-16,1 0 0 15,2 0 0-15,5-1 0 0,3-2 0 0,1 2 0 0,1 3 0 0,4-2 0 16,2 1 0-16,4 1 0 0,4-3 0 0,4 4 0 16,3-3 0-16,3-1 0 0,3-1 0 0,4 2-144 15,3 1 144-15,2 2 0 16,3 3-160-16,2 0 160 0,5 3-128 0,2 1 128 16,2-1 0-16,4 2 0 0,4 2 0 0,2-4 0 15,-2-9 0-15,4 2 0 0,5-1 0 0,4 0 0 0,1-1 0 16,3 0 224-16,5-1-48 0,1-1-16 0,6 1-160 0,2-3 0 0,4 1 0 15,5-1 0-15,6-3 0 0,6 1 0 0,6-4 176 16,4 3-176-16,2 0 144 0,6-3-144 16,4-5 128-16,5 4-128 0,5 4 128 0,2-2-128 0,2 0 0 15,4-1 128-15,6 3-128 0,3-1 0 0,4 0 0 16,2-1 0-16,1 1 0 0,0-2 0 0,1-1 0 0,3-2 0 16,4 0 0-16,0-2 0 0,0 1 0 0,2-2 0 15,1-1 0-15,0 1 0 0,0-4 0 0,-1 4 0 16,0-3-384-16,-2 0 64 0,3 2 0 0,2 1 0 15,1 2 144-15,1-3 48 0,-1-2 0 0,0 2 0 0,3 1 128 16,1-1 0-16,0-2 0 0,-1 0 0 0,-2-1 0 16,2-2 0-16,4 0 0 0,-2 0-128 15,-3 1-224-15,2-4-32 0,0 3-16 0,-3-1 0 0,-1-3 144 0,-5 0 48 16,0-2 0-16,-4-1 0 0,-4 0 208 0,0-3 0 16,1 3 0-16,-2-3 0 0,-3 3 0 0,-1 0 0 15,1 1 0-15,-2-4 0 16,-5 2 400-16,-1-2 32 0,-2 0 0 0,0 0 0 15,-4 0-256-15,0 0-48 0,-2-2-128 0,1 2 192 16,-5-4-192-16,-1 1-128 0,-6 3 128 0,-1-3-208 0,-2 0 208 0,0 0 0 0,-1 0 0 16,0-1-144-16,-3-2 144 0,1 0 192 15,-2 0-32-15,0-2-16 0,-3 0-144 0,0-2 0 0,1 0 144 0,0 1-144 16,-4-1 0-16,-3 1 128 0,-1 0-128 0,-3-4 0 16,0 1 320-16,-2 0-16 0,-5 1 0 0,-3-2 0 15,-1-2-112-15,-1 2 0 0,-4-3-16 16,2-3 0-16,2-3-176 15,-1 1 160-15,-1-1-160 0,0-1 160 0,0-3-160 0,1 2-144 0,-3 1 144 0,-2 1-208 16,2-4 208-16,-2 1 0 0,-3 3 0 0,-4-3 0 16,-1 1-144-16,-3 0 144 0,-3 0-128 0,-2-5 128 15,-5 3 0-15,0-1 0 0,-3 1 0 0,-3-3 176 0,-2 1-48 16,-1-4-128 0,-1-1 192-16,-1-3-64 0,0-3 0 0,-1-1 0 0,0-1 0 0,-1 0 0 15,0 3-128-15,2-3 0 16,-1 0 0-16,2 0 0 0,3-1 0 0,-2-1 0 15,-1 4 0-15,-2-1 0 0,-2 4 0 0,-3 1 0 0,-5 4 0 0,-3 0 0 0,-4 2 0 0,-3 0 0 16,-4 5 0-16,-3-2 0 0,-5-3-128 0,-2 2-64 16,-4 1-16-16,-2-5 0 0,-4 1 208 0,-3-2-176 15,0-1 176 1,-1 1-160-16,0 3 160 0,-2-3 0 0,-3 1 0 0,-1-1 0 16,-2 1 0-16,0 0 0 0,-3 1 0 15,0 4 0-15,0 2 0 0,-3 3 0 0,-2 1 0 16,-3 0 0-16,0 5 0 0,-4-3 0 0,-4 2 0 0,-5 0 0 15,-5 3 0-15,-5 0 0 0,-6-2 0 0,-6 2 0 32,-1 0-384-32,-10 0-128 0</inkml:trace>
  <inkml:trace contextRef="#ctx0" brushRef="#br0" timeOffset="7311.08">19336 11243 7359 0,'-14'-12'656'0,"4"0"-528"0,1 3-128 0,1 1 0 15,3 3 5296-15,3 2 1024 0,-2-1 208 0,-5-2 32 0,-3-7-5360 0,-5-3-1072 16,-3 4-128-16,0-2-208 0,2 6 208 0,-1-1-192 31,2 3 192-31,1 4-192 0,1-1 880 0,0 3 176 0,3 0 32 0,-2 0 16 16,3 0 608-16,-2 3 112 0,4-1 32 0,-3 0 0 15,4 2-816-15,-1 1-144 0,1-1-48 0,1-2 0 16,4-1-432-16,1 2-96 0,4-3 0 0,3 0-128 16,6 0 192-16,4 0-192 0,7 0 192 0,5 0-192 0,3 0 192 0,8 0-64 15,13 0 0-15,11 2-128 16,8 2 240-16,13 0-64 0,11-2-16 0,10-1 0 0,5 2 96 0,2 1 32 15,0 0 0-15,0 3 0 0,-1-4-96 0,0 5-32 16,-1 0 0-16,0-1 0 16,0 0-160-16,-4 2 0 0,-2-1 0 0,-3-1 0 15,0 2 0-15,-5-1 0 0,-2 0 0 0,-5-1 0 16,-3-1-400-16,-2 0-112 0,-1-5-32 0,-1-1 0 16,0-1-448-16,-4-4-96 0,-4 1 0 0,0-6-17024 0</inkml:trace>
  <inkml:trace contextRef="#ctx0" brushRef="#br0" timeOffset="13673.04">18684 11958 15663 0,'-1'1'1392'0,"0"1"-1120"0,0 1-272 0,1-3 0 15,0 0 1408-15,0 1 240 0,0 4 32 0,0-1 16 0,2 0-880 0,2 2-176 16,3 2-48-16,3-4 0 0,1 2-592 0,-1 0-208 16,2-2 0-16,-2 0 0 15,1 1-816-15,-1-2-176 0,-2 0-16 0,-2-3-16 16,-1 1 464-16,-3-1 80 0,0 0 32 0,-1-1 0 0,-1 1 1856 0,-1-3 368 16,-2 1 80-16,1-2 16 0,-1-2 1120 0,0-3 224 0,0-2 64 15,2-3 0-15,0-3-1024 0,-1-2-208 0,2 0-48 0,0-6 0 16,2-3-1120-16,1-1-224 15,1-3-64-15,2-1 0 0,2 0-240 0,-1-2-144 0,0 0 160 0,1 1-160 16,-2 2 0-16,0-2 0 0,2 2 0 0,-2-3 0 16,0 1-288-16,-1 2 48 0,-4 1 16 0,0 1 0 0,-2 3 64 15,1-2 16 1,0 0 0-16,-2 1 0 0,-3 2 144 0,-3 4-192 0,0 1 192 0,1-1-192 0,3-2 512 0,0 2 80 31,0 4 32-31,2 2 0 0,-2-1-240 0,3 5-32 16,-1 0-16-16,1 2 0 0,2 1 0 0,-2 1 0 0,4 1 0 0,-1 2 0 15,2 0-144-15,0 4 0 0,-1-1 0 0,1-1 0 16,0 3-288-16,-1 0 64 0,0 3 16 0,-2-3 0 16,0 3 16-16,-1 2 16 0,-1 0 0 0,-1 4 0 15,-2 0 176-15,-1 1 0 0,-1-1-144 0,-3 1 144 0,2 3 0 0,-4-1-176 16,0 2 176-16,-2 1-128 0,0 3 128 0,-1 1 0 16,-1 0 0-16,0 0 0 15,0 3 0-15,1 0 0 0,0-2 0 0,2 1 0 0,0-2 0 0,3-3 0 0,1-2 0 0,0 0 0 16,0-4 0-16,2 0 0 15,1-4 0-15,1-2 0 0,2-1-176 0,-2-3 176 16,3 0-208-16,0-4 80 0,-1-1 128 16,1-3 0-16,1 0 0 0,-1-2 0 0,2-4 0 0,2-4 0 0,-1-1 0 0,3-3 0 15,1-3 0-15,2 0 128 0,0 2-128 0,2-2 128 32,3 3-128-32,0-3 192 0,3 5-64 0,0 4 0 0,-2 2-128 0,-3 4 0 0,-1 3-176 0,-1 1 176 0,-1 3 0 0,-2 0 0 31,2 3 0-31,-3 0 0 0,2 3 0 0,-1-1 0 15,2 2 0-15,-1 2 0 0,2 1 128 0,2 2-128 16,-1 1 0-16,1 2 0 0,-1-3 176 0,0 1-176 16,-2-4 160-16,1 1-160 0,0 2 0 0,-1-3 128 15,1 0-128-15,0 1 0 0,1-4-160 0,0 1-80 16,2-1-16-16,3-2-17664 0</inkml:trace>
  <inkml:trace contextRef="#ctx0" brushRef="#br0" timeOffset="18033.57">27094 12050 35935 0,'0'-1'3200'0,"0"-1"-2560"0,0-1-512 0,1 2-128 31,1 1-336-31,0 0-96 0,2-2-16 0,3-1 0 0,3-1 272 16,2 1 176-16,4 3-208 0,2-3 80 16,0 6 128-16,2-3 0 0,0 6 0 0,1 0 0 0,-1 0 0 0,1 4 0 15,-1 2 0-15,1 2 0 0,0 5 0 0,1-1 0 16,1 4 0-16,1 4 176 0,2 5-176 0,0 1 0 0,-3 6 0 0,-2 0 0 31,-2 6 0-31,-4 3 0 0,-4 8-192 0,-5 2 192 16,-4 0-1536-1,-4 2-176-15,-3 4-32 0,-2-2-16 0,-3-5 272 0,-1-7 48 0,-1-2 16 16,0-6 0-16,0-1 1680 0,-3-8 352 0,0-1 64 0,-1-5 16 0,0-1 736 0,0-3 160 16,-1-2 16-16,0-1 16 0,0-7-1040 0,1-2-192 15,0-1-64-15,1-3 0 0,-1-5-160 0,1-1-32 0,-1-1-128 0,1-2 192 0,-1-3 400 0,3 0 80 31,-2-4 16-31,1 0 0 0,-1-2 0 0,1-3 0 16,-1-2 0-16,1-6 0 0,2 2-160 0,1-3-16 16,2-2-16-16,3-3 0 0,2-2-48 0,4 2-16 15,2-5 0-15,5 2 0 0,0 2-304 0,3-4-128 16,2-1 128-16,2-2-128 0,2 1 128 0,1-5-128 0,4 1 128 16,2-5-128-16,0 1 144 0,3-2-144 0,4 0 160 15,2-1-160-15,3-4 224 0,2 1-48 0,2-1-16 0,2 1 0 16,0 5 96-16,0-1 0 0,-1 0 16 0,0 5 0 15,0 3-272-15,-2 3 0 0,-2 5 0 0,-3 1 0 16,-2 7 0-16,-2 2 0 0,-2 3-128 0,-1 3 128 16,-2 4-192-16,0 2 16 0,-1 0 0 0,0 6-12320 15,0 2-2480 1</inkml:trace>
  <inkml:trace contextRef="#ctx0" brushRef="#br0" timeOffset="20206.29">27617 7968 7359 0,'-26'-6'656'0,"6"0"-528"0,1 2-128 0,1 2 0 16,7 2 0-16,3 0 0 0,-2 0 0 0,-10 0 0 15,-11-4 0-15,-7-1 0 0,-1-2 0 0,5-2 0 16,5 2-864 0,8-2-112-16,8 2-32 0,5 2 48 0,4 1 2160 0,6 2 432 0,0 0 96 0,2 2 0 15,2 4-320-15,-1 5-80 0,1 1-16 0,0 2 0 0,1 2 160 0,-3 2 48 16,1 2 0-16,0 1 0 16,0 1-288-16,3 2-48 0,-1 5-16 0,4 1 0 15,3 2-416-15,3 3-96 0,3 6-16 0,3-1 0 0,2 5-64 0,4 2 0 16,2 1-16-16,-2 3 0 0,3-1-416 0,3 9-144 15,3 9 0-15,3 4 144 0,1 12 0 0,0 0 0 16,0 3 0-16,0 1 0 0,3 5-144 0,1 4 0 16,1 3 0-16,0 3 0 0,0 3 0 0,0 3 0 15,1 7 0-15,1 0 0 0,3-3-288 0,3-3-32 16,4-4-16-16,4-3 0 0,1-6 688 0,6-1 144 0,5 3 16 16,5-3 16-16,4-3-528 0,5-3 0 0,4-3 0 15,5 4-13344-15</inkml:trace>
  <inkml:trace contextRef="#ctx0" brushRef="#br0" timeOffset="22344.05">11630 11943 25791 0,'-47'-8'2304'0,"6"0"-1856"15,13 0-448-15,10 3 0 0,1 2 1280 0,-18-7 144 16,-33-6 48-16,-36-13 0 0,-22-4-640 0,-1-3-128 16,11 5-32-16,12 0 0 0,11 5 96 0,3 4 0 0,2 6 16 15,-2 0 0-15,-3 3-48 0,-2 1-16 0,-3 6 0 16,-2 2 0-16,0 4-432 0,-7 4-96 0,-8 5 0 0,-2 0-16 16,1 4-176-16,1-1-192 0,0 2 32 0,6-4 16 31,6 1-496-31,7 0-80 0,9 0-32 0,6-1 0 0,5-3 752 0,8 2 0 0,5-2 160 0,6 2-32 15,5-3 752-15,5 1 144 0,5-4 16 0,4 2 16 16,5 0-672-16,0 1-128 0,4 3-16 0,0-2-16 16,3 2-224-16,2 0 0 0,-1 1 0 0,3 2 0 15,-1-5 0-15,5 3 0 0,2-1-192 0,3-3 192 16,5 0-640 0,5-2-32-16,3 0 0 0,6-2 0 0,4 1 96 0,10-3 0 15,10 0 16-15,11-5 0 0,7 1 720 0,10-2 144 0,6 2 16 0,12-2 16 0,14 2-64 0,8-2-16 16,5-3 0-16,9 2 0 0,3 1-256 15,5 0 0-15,6-1 128 0,2 4-128 16,5-3-1024-16,4-1-256 0,4 2-48 0,5 0-16 16,2 3-960-16,3-4-208 0,-4 0-48 0,5-1 0 0,3 4 1904 15,-2-1 368-15,-2 2 80 0,-1-2 16 0,-1 4 896 0,-3-3 176 16,-5 3 32-16,-1 0 16 16,-4 0-480-16,-2 3-80 0,-3 1-32 0,-5-2 0 15,-1 2-816-15,-9 3-160 0,-5 4-48 0,-6-1-11376 0</inkml:trace>
  <inkml:trace contextRef="#ctx0" brushRef="#br0" timeOffset="23908.95">24291 8529 32255 0,'-6'-2'2864'0,"1"1"-2288"0,3 2-576 0,2 1 0 16,2 0 800-16,-2 2 48 0,-2 2 16 0,2 3 0 15,0 2-864-15,4 6-160 0,1 3-32 0,4 2-16 16,3 3-384-1,0-3-80-15,3 3-16 0,1-3 0 0,3 2-880 0,0 0-176 0,-1-1-48 16,2 1 0-16,0-1 272 0,-2-1 48 0,-1-2 16 0,1 4 0 16,0 2 1168-16,2 5 288 0,1 0 0 0,1-1 0 0,4 3 176 0,2 2 80 15,4-2 32-15,4 2 0 0,3 2 1072 0,4 1 224 16,4 3 32-16,4 0 16 0,5 0-464 0,3 0-80 16,3 1-32-16,2-2 0 0,4 1-576 0,2-2-112 15,1-1-32-15,6-1 0 0,0-2-144 0,4-7-16 16,7 0-16-16,2-8 0 0,2 1 224 0,0-7 32 15,4-2 16-15,3-6 0 0,3 1-288 16,0-4-144-16,-2-3 160 0,-1 3-160 0,0-2-128 16,0 2-128-16,-3-3-32 0,2 0 0 0,-1-3 144 0,1 3 144 0,2-1-208 15,0 1 80-15,-1-5 128 0,-1 1 0 16,1 0 0-16,0 1 128 0,1 1-128 0,0-1 0 16,2-1 0-16,-2 0 0 0,2 2 0 0,0-2 0 15,-6-1 0-15,1-1 0 0,2 1 0 0,-2-4 0 16,2 0 0-16,0-1 0 0,-1-1 0 0,1-1 0 15,-2-5 0-15,1 1 0 0,0 0-240 0,-5-3-16 16,-1 0 0-16,0-4 0 0,-3-4 256 0,0-1 0 16,-3-1 0-16,0 0 0 0,-2-2 0 0,0 1 0 15,-1-1 0-15,-2-1 0 0,-3 1 144 0,-5 0-144 16,-2 1 0-16,-6-3 144 0,-2 1-144 0,-3 0 0 0,-5 0 0 0,-6 1 0 16,-6 5 128-16,-4-2-128 0,-3 3 128 0,-5-1-128 0,-4 2 192 0,-4 1-32 15,-4 0-16-15,-1 2 0 16,-5 1 160-16,-2 4 16 0,-2-2 16 0,-4 2 0 0,-1 1-336 0,-3 5-320 15,-1 0 64-15,0 4 16 16,-2 0-464 0,0 0-112-16,-1 3-16 0,0 2 0 0,-1-3 288 0,1 4 48 0,-2 0 16 0,0 0 0 0,0 0 176 0,0 0 48 15,0 1 0-15,0 2 0 0,0-3 400 0,0 1 96 0,1 2 16 0,-1-1 0 16,3-1 288-16,0 2 64 16,0 1 16-16,4 0 0 15,-1 0-1104-15,2 0-224 0,2 2-32 0,2 0-16 16,-1 0-2304-16,1 1-464 15,-1-1-80-15,1 0-32 0,-1 0 256 0,-3-2 48 0,1 2 16 0,0-3 0 0,-3 0 2400 0,-1-3 464 16,-1 0 112-16,-2 0 16 0,0-2 3840 0,-3-2 784 0,1 0 160 0,-2-2 16 16,0 1-288-16,0 1-64 15,-1-3-16-15,2 1 0 0,0 0-2080 0,1 0-432 16,1-1-64-16,0 1-32 0,2 2-1056 0,1 0-224 0,-1 0-32 0,1 0-16 16,-1 2-624-16,-1-1-128 0,-2 3-32 0,-2 3 0 15,-5-1-560-15,-5 2-112 0,-2 0-32 0,-7 2 0 16,-5 2 496-16,-6 0 112 0,-4 0 0 0,-2 1 16 0,-2-4 1264 0,2 0 256 15,-2-1 64-15,2-2 0 0,2-1 448 0,2 2 80 32,4-1 32-32,4-2 0 0,4 0-848 0,3 0-160 0,5 0-48 0,0-2 0 0,4-1-400 0,3 2 0 15,2-4-144-15,3 1 144 32,3-2-1280-32,0 3-160 0,3-4-32 0,1 4 0 15,1 0 16-15,2 1 0 0,2 1 0 0,0 1 0 16,2 0 448-16,0 1 96 0,1 1 16 0,2-2 0 0,1 3 1280 0,1 0 272 0,4 0 48 0,2 1 16 15,3-1 176-15,1 1 16 0,5-2 16 0,1 1 0 16,2-3-224-16,5 0-64 0,2 0 0 0,5 0 0 16,2-3-208-16,2 0-48 0,0-1-16 0,0-2 0 15,1 0-368-15,0 0 0 0,-2 1 0 0,-1 1 128 16,-5 3-128-16,0 2 0 0,-5 1 0 0,-3 6 0 16,-4 3 0-16,-4 0-128 0,-5 6 128 0,-4 3-128 15,-4 2-192-15,-3 7-48 0,-4-1 0 0,-2-2 0 16,-2-1 368-16,-3 1 0 0,-4 7 0 0,1-1 0 15,0-1 880-15,-1 2 192 0,2-7 32 0,1 1 16 16,3-5-336-16,-1 0-64 0,3-2-16 0,0-1 0 0,1-3-528 16,3-2-176-16,1-4 0 0,1-2-12032 15,2-2-2480-15</inkml:trace>
  <inkml:trace contextRef="#ctx0" brushRef="#br0" timeOffset="39258.54">4265 7453 28559 0,'-16'-15'2544'0,"2"3"-2032"0,1 2-512 0,3 0 0 16,4 4 2176-16,1 2 352 0,-3-2 64 0,-7-7 16 0,-7-5-1968 0,-9-4-384 15,-3-3-64-15,-1 5-32 0,3 1 0 0,-2 6 0 16,1 2 0-16,-3 3 0 15,-1 5-160-15,-5 0-192 0,-5 6 32 0,-5 4 16 0,-5 3-176 0,-6 5-16 16,-4 1-16-16,-1 0 0 16,2 0-112-16,-2 3-32 0,2-1 0 0,-2 1 0 0,-3 3 336 0,2-2 160 15,1-1-160-15,9-1 160 0,7-2 0 0,0 0 0 16,-1 2 0-16,2 0 0 0,2 3 0 0,4-3 0 0,3 2 0 16,3 1 0-16,4-1 0 0,6 2 0 0,5 0 0 0,3 3 0 15,5 0 0-15,2 5 0 0,3 2 0 0,4 2 0 16,0 6 176-16,4 2-32 0,0 5 0 0,2-5 0 15,1-1-144-15,1 6 0 0,2 10 0 0,3 6 0 32,1 0-576-32,2-3 0 0,0 0 0 0,0-3 0 15,0 0 0-15,-1 1 16 0,-1 5 0 0,-3 6 0 0,1 3 432 0,-3 2 128 0,2 1 0 0,-3-2 0 16,0 0 0-16,-2 9 0 0,-3 6 0 0,-1 3 0 16,-1 1 0-16,1-3 0 0,2-4 0 0,-4 4 0 0,0 5-128 15,-3-2 128-15,-2-10 0 0,-1 10 0 0,1 3 608 16,2 4 224-16,3 1 64 0,0-2 0 15,5-7-48-15,2 1 0 0,0-1 0 0,2-8 0 0,2-7-720 0,-1-8-128 16,0-6 0-16,-4-5-128 16,0-3 256-16,-4 0 48 0,-3 3 16 0,-3-1 0 0,-1 1-192 0,-5-5 128 15,-2 1-128-15,-3 0 128 0,0-2-128 0,-3-1 0 16,-1-1 0-16,0-4-176 0,1 0 176 0,5-9 0 16,4-4 160-16,6-7-160 0,6-4 480 0,4-5 0 15,7-6 0-15,5-2 0 0,6 0 192 0,9-2 32 16,7-4 16-16,13-7 0 0,14-1-192 0,14-1-32 0,14-3-16 15,9-2 0-15,4-1-240 0,5 1-48 0,9 2-16 0,2-2 0 32,2-1-560-32,-3 0-128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5:08.61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3384 11478 35007 0,'-7'-10'3120'0,"2"4"-2496"0,3 2-496 0,2 4-128 31,0-2-1216-31,0-1-272 0,0-1-48 0,3-4-7920 15,2-2-1568-15</inkml:trace>
  <inkml:trace contextRef="#ctx0" brushRef="#br0" timeOffset="2153.94">7038 11714 30399 0,'0'0'2704'0,"2"0"-2160"0,0-2-544 0,2 2 0 0,2 0 0 0,1-3 0 0,6 2-192 0,8-2 48 31,9 1-1584-15,8-2-320-16,5 1-64 0,2-4-16 0,2 4 1008 0,0-4 208 0,0-1 32 0,1-2 16 0,3 0 672 0,2-2 192 0,0 2 0 0,0 1 0 15,-1-1 1216-15,-1 4 304 16,-1 0 64-16,1-3 16 0,0 6 528 0,1-5 112 16,1 6 32-16,0-2 0 0,4 1-1072 0,0 1-224 15,1 1-32-15,3-2-16 0,3 1-544 0,0 1-128 0,5-2 0 16,1-1-16-16,-2 1 16 15,1 0 16-15,-2 1 0 0,2 0 0 0,3 0-272 0,1-2 0 16,0 2 0-16,1-1 0 0,-4 2 0 0,3-1 0 0,0-1 128 0,0 2-128 16,-1 1 304-16,1-3 0 0,2 2 0 0,1 1 0 15,-2 0-128-15,-1-2-32 16,-3 2 0-16,1 0 0 0,-1 0-144 0,1 0 0 16,-2 0 0-16,1 0 0 0,-2-3 128 0,0 2 32 15,4 1 16-15,-1 0 0 0,-1 0-48 0,1-2-128 16,-1-2 192-16,6 1-64 0,4 0-128 0,-1 0 0 15,0-1 0-15,-1 1 128 0,-6-2-128 0,3 1 0 16,4-2 0-16,1 3 0 0,-3 2 0 0,1 1 0 0,-2 0 0 16,-1 0 0-16,3-2 0 0,1 4 0 0,-1-1 144 0,0 4-144 15,0-1 0-15,-1-4 0 0,-4 0 0 0,1 3 128 16,6-3-128-16,4 0 0 0,5 0 0 0,4 0 0 16,1-3 0-16,2-1 0 0,3 2 0 0,0-2 0 15,-2-1 0-15,-1 0 0 0,1 0 0 0,3 2 0 16,1 0 128-16,-1-1-128 0,1-3 160 0,-3 2-160 15,0 4 128-15,0-2-128 0,-2 3 0 0,-1 0 144 16,-3 0-144-16,3 0 0 0,3 4 0 0,2-1 0 0,-5-3 0 16,4 0 0-16,3 0 0 0,0 1 0 0,3 1 0 15,3-2 0-15,3 0 0 0,-1 3 0 0,2 0-144 0,-2 0 144 16,-3-3 0-16,2 0 0 0,1 6 0 0,0-2 0 16,-1-4 0-16,-3 2 0 0,2 2 0 0,-3 0 0 15,-2-1 128-15,-7 0-128 0,-8-1-128 0,6 0-128 16,5 3-32-16,-2-2 0 0,0-3 32 0,-7 3 16 15,-2-3 0-15,-3 1 0 0,2 1 240 0,-1-2 0 16,-2 0 0-16,2 0 0 0,3 2 0 0,2 0 240 16,5 1-48-16,1-2-16 0,0 1-32 0,3 1 0 15,4-2 0-15,2 2 0 0,0-3-144 0,-1 2 0 16,2-1 144-16,-1 2-144 0,2-1 0 0,-1-2-288 16,-2 0 48-16,1 0 16 15,-1 1-160-15,-1-1-48 0,-6-1 0 0,1 1 0 0,0 1 432 0,0-1 0 0,-4 3 0 0,-4-3 0 16,-4 1 352-16,10-1 48 0,13 1 16 0,3-1 0 15,-2-1-128-15,0 0-32 0,2-2 0 0,-2 0 0 16,0-1-256-16,-4-2 128 0,-2 3-128 0,-3 0 0 16,0-2 0-16,-6 0 0 0,-3 0-160 0,-4 1 160 15,-4 0-288-15,-6 2 64 0,-3-1 16 0,-7 2 0 16,-7-4 208-16,-4 2-192 0,-2 1 192 0,-7-3-192 0,-4 2 320 16,-6-1 64-16,-5 1 0 0,-6 0 16 0,-4 0-48 15,-5 1-16-15,-1-2 0 0,-6 3 0 0,-3-2-144 0,-3 3 128 16,-1-2-128-16,0 2 128 0,-3 2-304 0,2 1-64 15,-2-2-16-15,2 4 0 32,-1 0-960-32,-2 4-192 0</inkml:trace>
  <inkml:trace contextRef="#ctx0" brushRef="#br0" timeOffset="5303.99">8938 13107 43311 0,'-3'2'3840'0,"2"-2"-3072"0,0 2-608 0,1-2-160 16,0 2-704-1,0 0-192-15,-1 2-16 0,-1 2-16 16,1 3-240-16,0 1-48 0,1 0-16 0,0-1 0 15,0 3 304-15,-1-3 64 0,-1 4 16 0,1-2 0 0,0 4 848 0,0-2 0 0,-1 5 208 0,2-2-32 16,0 6 528-16,2-2 128 0,0 5 0 0,2 0 16 16,1 3-144-1,1 4-16-15,3 4-16 0,-3-7 0 16,0-3-432-16,1 3-96 0,3 9-16 0,3 7 0 0,-1 2-272 16,-1 0-64-16,-1-3-16 0,-4-3 0 0,-2-3 224 15,-2-3 0-15,0 1 0 0,-4-3 160 0,2-1 128 16,-1-3 32-16,-1-1 0 0,-1 1 0 0,2-1 64 15,-1-2 32-15,-1-1 0 0,2-3 0 0,0 0-128 0,1-1-32 16,0 2 0-16,-2-4 0 0,2-3-96 0,0-1-32 16,2-2 0-16,-1-3 0 0,0-1-128 0,0 0 0 15,-1-1 0-15,0-2 0 0,0 0 0 0,0 0 0 16,-1-2 0-16,-1 2 0 0,-1-2 160 0,-1 1 0 0,2-2 0 0,-3 0 0 16,1 1 80-16,-1-2 16 15,2-1 0-15,-1 2 0 0,3-3-256 0,-1 0 144 0,2-3-144 16,2 2 128-16,0-1 16 0,2-1 0 0,1-1 0 15,1 1 0-15,3-2 160 0,-1 1 16 0,2 0 16 16,1-2 0-16,1 2-336 0,-1 2 0 0,1-2 0 0,-1 2 0 16,3 2 0-16,-2-4 0 0,2 4 0 0,-2 0-128 15,0 0 128-15,1 0 0 0,-1 1 0 0,2 2 0 16,-1-1 0-16,2-2 0 0,4 4 0 0,1-4 0 0,3 2 0 16,3 2 0-16,5-4 0 0,5 0 128 15,3 3 0-15,5-3 16 0,3 0 0 0,3 1 0 16,3-1-144-16,1 2 0 0,-6-2 0 0,1 0 0 0,5 1 0 0,0 2 0 15,3-1 0-15,-2 2 0 0,2 2 0 0,-1-3 0 16,0 1 0-16,0-2 0 0,4-2 0 0,0 1 0 16,1 2 0-16,2-2 0 0,1 4 0 0,3-1 0 15,0-2 0-15,3-1 0 0,2 2 0 0,2-3 160 16,2 2-160-16,-1-1 160 0,1 4-160 0,2-3 0 16,1 0 0-16,0-2 0 0,0 0 0 0,1 1 0 0,1 4 144 15,-1-1-144-15,-2-2 0 0,2 2 0 0,3-4 0 16,0 4-192-16,0 1 192 0,-1-4 0 0,-10 2 128 0,4-3-128 15,6 0 0-15,2-3 0 0,2 3 0 0,2-1 128 16,0-2-128-16,-2 0 0 0,-3-4-128 0,4 3 128 16,1 0 0-16,-2-4 0 0,2 2 0 0,-3-2 0 15,1 1 0-15,0 1 0 0,-1 5 0 0,1-4 128 16,-3 1-128-16,-1 1 0 0,2-2-176 0,1 3 176 16,1 2 0-16,-2-2 0 15,-3-2 128-15,3-2-128 0,1 2 0 0,0 2 0 0,-1-2 0 16,-3 2-192-16,-1-2 192 0,1-2 0 0,1 0 0 15,1-1 0-15,1 4 0 0,0-3 0 0,2-1 0 0,0-3 0 16,2 4 0-16,-1-4 0 0,-1 5 160 0,2 2-160 16,2-3 0-16,1 2 0 0,3 4 0 0,1-3-176 15,-1 6 176-15,1-3 0 0,3 1 0 0,-4 2 0 0,0 0 0 0,1 2 0 16,0-1 0-16,-2-3-128 0,-3 0-96 0,2 1-16 16,0 1 0-16,-1 0 0 0,-2-3 240 0,0 0 0 15,2 0 0-15,-2-3 0 16,-1 3 0-16,2-1 0 0,0-4 0 0,1 1 0 0,-3 1 160 0,-1-1-32 15,2 2 0-15,2-2 0 0,-5-2-128 0,6 1 0 16,3 1 0-16,0 0 0 0,2 1 0 0,-1-2-176 0,0 1 48 16,0-2 0-16,0 2 128 0,-2-2-208 0,0 0 80 0,-1 2 128 15,-3 1-240-15,-2 0 80 0,-3 0 16 0,-2 2 0 16,-4 0-16-16,-1 2 0 0,-1 3 0 0,-4-4 0 16,-5 0 0-16,1 0 0 0,3 1 0 0,-2 1 0 15,2 1 160-15,-2-2-160 0,-3 2 160 0,0-1-160 16,0-1 160-16,-1 2 0 15,0 1 0-15,-3-1 0 0,0 2 0 0,-1 1 0 0,1-2 0 0,-2 0 0 16,-4 1 0-16,-2-2 0 16,-2 1 0-16,-3-1 0 0,-3 0 0 0,-4 0 0 15,-2 1 0-15,-5-4 0 0,-4 2 0 0,0-1-160 0,-2 2 160 0,-3-3 0 16,0 2 0-16,-1-2-128 0,-1 0 128 0,1 0 0 0,1 1 0 0,1 2 0 16,3-3 0-16,0 0 0 15,-1 0 0-15,0 0 0 0,1 1 144 0,1 0-144 0,2 1 128 0,0 0-128 16,0-1 0-16,0 2 128 0,-2-1-128 0,-1 0 0 15,-2 0 0-15,-1 0-176 0,-2 0 176 0,-4 0 0 16,-1-2-144-16,-4 3 144 16,-1-3 0-16,-3 1 0 0,-1 1-144 0,-1 0 144 0,-1-1 0 0,1 0 0 15,0 2 0-15,-1-2 0 16,4 1 0-16,-2 1 0 0,2 0 0 0,-1 0 0 0,2 1 0 0,0-2 0 0,0 2 0 0,1-2 0 16,0 2 0-16,-1 0 0 0,1-2 128 0,-1 2-128 31,1-2 0-31,-3 0-160 0,2 0 0 0,-1 1 0 15,-2 0 160-15,-1-2 0 0,-1 2 0 0,-1-1 0 0,-2-2 0 0,0 0 0 0,0 0 0 0,-1 0 0 16,2 0 0 0,-2 0 0-16,1 0 0 0,1 0 128 0,-1 0-128 0,2 0 0 15,-3 0 0-15,0 0 0 0,-2-2 0 0,-1 2 0 16,-1 0 0-16,-1 0 0 0,-1 0 0 0,0 0 0 16,0 0 0-16,-1 0 0 0,1 0 0 0,-2-3 0 0,2 3 0 15,0 0 0-15,0 0 0 0,0 0 192 0,0 0-64 0,0 0 0 0,0 0-128 0,0 0 0 16,0 0 0-16,0-19 128 15,7 19-128-15,0 0 0 0,2 0 0 0,1 0 0 16,-1 0 0-16,3 0 0 0,-3 0 0 0,1 0 0 16,0 2 0-16,-1-2 0 0,0 1 0 0,-2-1 0 0,0 3 0 15,0-3 0-15,-1 0 0 0,-3 0 0 0,1 0 0 0,0 0 0 32,-2 0 0-32,0 0 0 0,0-3 0 0,-1 2 0 15,1 1 0-15,-1-2 0 0,1-1 0 0,1 2 0 16,0-3 0-16,1 2 0 0,0-1 0 0,1 2 128 0,-1-1-128 15,-1-2 0-15,2 4 0 0,-1-3 0 0,0 0 0 0,-2 3 128 16,1-3-128-16,-2 3 0 0,0 0 0 0,-1-2 0 16,0 1 0-16,-1-2 0 0,0 2 0 0,-2 0 0 15,1-1 0-15,2 2 0 0,0 0 0 0,0 0 0 16,0 0 0-16,-21-12 0 0,17 8 0 0,1-2 128 16,1 0 128-16,1 0 16 0,1-3 16 0,1-1 0 15,1 0 80-15,2-2 16 0,0-2 0 0,0-3 0 16,0 1-80-16,0-4-16 0,0 2 0 0,-2-2 0 15,1 1-48-15,-2-3-16 0,-1 0 0 0,-2-3 0 0,-1-3-32 16,-2 2 0-16,-1-3 0 0,1 1 0 0,-4-3-192 0,2 2 128 16,0-3-128-16,-2-1 0 0,0-3 0 0,-2-2 0 15,-1-6 0-15,-4-4-14464 16,-4-3-2864-16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5:41.12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 4255 4607 0,'-25'9'400'0,"12"-2"-400"0,3 2 6000 0,4-6 1104 0,5 2 240 0,-1-1 32 31,2 0-6624-31,0 6-1328 0,2 7-272 0,-1 3-48 16,2 6-320-16,2 1-48 0,2-1-16 0,-1-1 0 0,0 1 768 0,0-2 160 0,-1-1 32 0,1-1 0 16,-1 3 320-16,0-3 0 0,-1 0 0 0,0-2 0 15,-2 1 352-15,1-5 192 0,0 0 32 0,0-4 16 16,2-2 880-16,-2-1 160 0,4-5 32 0,-1-4 16 15,1 0-272-15,3-7-64 0,2-1-16 0,3-2 0 16,1-2-320-16,3-6-64 0,2-5-16 0,1-6 0 16,2-3-416-16,0-6-96 0,5-7-16 0,2-5 0 15,3-6-160-15,2-5-48 0,0-3 0 0,-3 2 0 0,-3 8-192 16,2-7 128-16,2-4-128 0,-2 0 0 0,0 2 144 16,-1 0-144-16,-1 4 128 0,-3 5-128 0,-1 7 0 0,1-2 0 15,4 2 0-15,1 4-176 0,1 5 176 0,3 1 0 16,4 3 0-16,1 3 0 15,-2 5-560-15,2 3-16 0,1 1-16 0,1 2-16880 0</inkml:trace>
  <inkml:trace contextRef="#ctx0" brushRef="#br0" timeOffset="1843.65">2389 5582 15663 0,'-5'-4'1392'0,"1"-1"-1120"0,1 4-272 0,0 1 0 16,2 0 448-16,-3-3 48 0,-1 1 0 0,-5-2 0 15,-4-3-496-15,-5-2 0 0,-2-1 0 0,-4 2 0 16,1 0 0-16,-5 0 0 0,-2-1-144 0,-2 2 144 16,-2-3 432-16,-1-2 176 0,0 3 32 0,-1-4 16 15,-2 2 192-15,0-1 48 0,0-1 0 0,-1 3 0 0,-1 2 144 0,-2-1 48 16,0 4 0-16,-5 5 0 0,-3 0-688 0,-6 1-128 15,-5 4-16-15,2 3-16 0,7-4-240 0,-3 4 0 16,-2 5-144-16,0-1 144 0,2 4-144 0,4 0 144 16,4-2-128-16,5 1 128 0,5 1 0 0,5-2 0 15,6 4 0-15,1 0 0 0,5 5 0 0,2 1 0 16,5 1 0-16,0 3 0 0,4 5-128 0,1-1 128 16,2 5-128-16,2 1 128 0,4 3 0 15,2 0 144-15,0-2 0 0,2 5 0 0,-1-2 176 16,3 7 16-16,3 8 16 0,1 6 0 0,3 6-224 0,0 2-128 0,-2-2 128 15,0-2-128-15,-2 5 128 0,1 4-128 16,0 10 128-16,1 5-128 0,1-6-160 0,-1 3-96 16,2-1-32-16,2 4 0 0,0 3-48 0,0-2-16 0,-2-3 0 15,-1-4 0 1,-2 4-272-16,-3 9-48 0,-2 3-16 0,-4-1 0 0,0-14 368 0,-4 3 64 0,-2 6 0 0,-1-3 16 16,1-5 240-16,2-10 0 0,1-8 0 0,0-2 160 15,-1-4 256-15,0 0 48 0,1-2 16 0,-1-7 0 16,-1-2 736-16,1-7 128 0,0-5 48 0,1-7 0 15,-1-4-192-15,0-5-48 0,3-4 0 0,0-7 0 16,1-1 128-16,1-3 32 0,3-1 0 0,2-3 0 0,4-2-592 16,2 1-112-16,6-2-32 0,4-2 0 0,5 3-320 0,0-6-80 15,4 3-16-15,6-2 0 0,11 1-160 0,7 1 0 16,4-3 144-16,10 3-144 0,13 0 0 0,7 0 0 16,1 4 0-16,-1 2 0 31,-1 4-832-31,1 7-128 0,4 3-16 0,0 11-16 0</inkml:trace>
  <inkml:trace contextRef="#ctx0" brushRef="#br1" timeOffset="59666.96">24705 4845 15663 0,'7'-9'1392'0,"-2"3"-1120"0,-2 2-272 0,-2 2 0 0,0 1 464 0,2-2 48 16,3-3 0-16,1-4 0 0,5-2 336 0,-3-3 80 15,1 4 16-15,-1-2 0 16,-3 7-576-16,-1 0-112 0,-1 0-32 0,-3 3 0 0,0 2 144 0,-1 1 16 15,-1 0 16-15,-1 0 0 16,-2 4 304-16,0-2 64 0,-1 4 16 0,-2 2 0 0,-2 0-128 0,-1 2-16 16,-3 3-16-16,-2-1 0 0,-1 2 16 0,-3 1 0 0,1-2 0 0,-3 2 0 15,-2-1 0-15,-1-2 16 16,-4 4 0-16,1 0 0 0,-1 3-320 0,-4 0-64 0,-3 4-16 16,-3 1 0-16,-4 4-256 0,0 0 0 0,-3 1 0 0,3-3 0 31,0-2 0-31,0 2 0 0,2-1 0 0,1-2 0 15,2 0 0-15,2-2 0 0,2-2 0 0,2 0 0 0,4 0 400 0,1-3 32 16,1-1 0-16,1 1 0 0,5-4-240 0,-1 2-32 0,1-2-16 0,2 0 0 0,1-2-144 16,1 0 0-16,3 0 0 0,-1 1 0 0,1-3 176 15,1 0-48 1,2 0-128-16,1 0 192 0,-1 2 336 0,1-1 64 16,1 1 16-16,1 0 0 0,1 2-256 0,0-2-48 0,1 0-16 15,-1 1 0-15,3-1-144 0,-2 0-16 0,2 2-128 0,-1-5 192 0,2 5-192 0,0-6 0 16,1 1 0-16,-2 2 0 0,2-5 0 0,0-1 0 15,0 2 0-15,-1-5 0 0,1 1 0 16,-1-1 0-16,1 0 0 0,-2-1 0 16,0 1 0-16,1 0 0 0,0-2 0 0,-2-1 0 0,3 3 288 0,0 0-32 15,0 0-16-15,0 0 0 16,0 0-240-16,-17-10 0 0,13 8 0 0,1 1 0 0,0-2 208 0,1 1-48 16,-1 0-16-1,1-1 0-15,-1 0-144 0,1 1 0 0,-1 1 0 0,1-4 0 16,1 1 0-16,-2 0 0 0,2-2 0 0,0-3 0 15,-2 2 0-15,1-2 0 0,0-1 0 0,2-2 0 16,0-2 192-16,0-3-64 0,3 1 0 0,1-1 0 16,-1-2-128-16,2 1 0 0,0-2 144 0,1 1-144 15,2 1 0-15,1-2 0 0,-1 3 0 0,0 1 0 16,0-1 0-16,0 1 0 0,-1 4 0 0,0 0 0 16,1 2 128-16,-2 1-128 0,-1 2 160 0,0 3-160 0,0-2 176 15,-1 3-176-15,-2 3 192 0,-1 0-192 0,1 0 0 0,-2 3 0 16,-2-2 0-16,0 4 0 0,-2 1 0 0,-1 2 0 15,-1 0 0-15,-1 2 0 0,-5 3 0 0,0 3 0 16,-1-3 0-16,-4 5 0 0,0-1 0 0,0 1 0 16,-3 1 0-16,3 1 0 0,-1 1 0 0,4-5 0 15,0 2 0-15,3-2 0 0,2 1 0 0,4-1 0 16,3-4 0-16,3 2 0 0,3-2 0 0,3 3 0 16,2-2 0-16,3 2 0 0,2-1 0 0,1 1 0 15,2-3 0-15,1-2 0 0,2 0 0 0,3-2 0 16,0-1-128-16,2-6 128 0,3 1 0 0,2-4 0 15,2 1 0-15,0-6 0 0,0 1 0 0,2-5 0 16,0 0 0-16,0-1 0 0,-2 2 0 0,1-5 0 0,3-4 0 0,4 1 0 31,0-2-1200-31,4-2-144 0</inkml:trace>
  <inkml:trace contextRef="#ctx0" brushRef="#br1" timeOffset="61173.88">12524 5200 15663 0,'6'-13'1392'0,"0"3"-1120"0,-1 4-272 0,-1 3 0 16,-2 0 400-16,2-1 32 0,3-6 0 0,3-2 0 16,3-6 80-16,-1 2 32 0,-3 3 0 0,-7 3 0 15,-3 7-240-15,-5 0-48 0,-5 6-16 0,-3 0 0 16,-2 3 80-16,-1 2 0 0,-2 1 16 0,-1-2 0 0,-1 4 48 15,-1-1 0-15,-1 2 0 0,-2 1 0 0,0 0-384 16,-1 2 0-16,-1 2 0 0,0 1 0 0,-3-2 0 0,-1 4 0 16,-4-2 0-16,-2 1 0 0,-1 3 0 0,-4-3 0 15,0 0 0-15,1 0 0 0,-1-1 0 0,-4 6 0 16,-4 3 0-16,-4 2 0 0,4 3 0 0,-3 0 0 16,-2 2 0-16,2 1 0 0,5-3 128 0,3 2 16 15,6-6 0-15,3 1 0 0,5-4-144 0,3-2 0 16,3-1 0-16,3-2 0 0,2-3 128 0,2-1-128 0,4-3 0 15,-1-2 128-15,4 0-128 0,-2 0 0 0,2-2 0 0,0-1 0 16,0 0 0-16,2-2 0 0,1 2 0 0,0-1 0 16,-1-1 0-16,2 1 0 0,-2-1 144 0,0 3-16 15,0-1 576-15,1-2 128 0,0 0 32 0,0 0 0 16,1-2 96-16,1 1 32 0,1-2 0 0,1 1 0 16,2-1-224-16,-1-3-64 0,2 0 0 0,1-3 0 15,1 1-192-15,2-2-32 0,0 0-16 0,2-4 0 16,3 0-240-16,-1-4-48 0,2 2-16 0,-2-5 0 15,3 1-160-15,-2-2 160 0,0-1-160 0,-2 0 160 16,1 1 32-16,-3 1 0 0,-1-1 0 0,-2 1 0 0,-1 1-192 16,-2 0 0-16,-2 0 0 0,0 2 0 15,-1 2 272-15,-2 0-16 0,0-1-16 0,-2 1 0 0,3 2 16 0,-2 0 0 16,1-1 0-16,1 2 0 0,2-2-256 0,0 3 0 16,2 0 0-16,-1 1 0 0,2 2 0 0,1-1 0 15,0 2 0-15,0-1 0 0,0 3 0 0,0 0 0 16,1 3 0-16,1-3 0 0,-2 2 0 0,1 2 0 15,0 0 0-15,-1 2 0 0,0 0 0 0,0 0 0 16,-2 4 0-16,-1 3 0 0,-1-1 0 0,1 2 0 0,-2 2 0 16,0 1 0-16,0-1 0 0,1 0 0 0,0 0 0 15,2-1 0-15,-1-1 0 0,2-6 0 0,0 2 0 0,1-4 0 16,1 2 208-16,2-3 112 0,0 1 0 0,1-1 16 16,0 1-16-16,1-1-16 0,0 1 0 0,-2 0 0 15,5 2-80-15,0-2-16 0,2 3 0 0,0-3 0 16,1-1-64-16,1 0-16 15,1 1 0-15,1-5 0 0,2 2 160 0,1-3 32 16,3-4 0-16,2-1 0 0,4-1-48 0,1-4 0 0,5 0 0 0,4-6 0 16,3 1-144-16,3-2-128 0,3-1 192 0,2-1-192 15,4-4 0-15,1-3 0 0,1-2 0 0,-1 0-19424 16</inkml:trace>
  <inkml:trace contextRef="#ctx0" brushRef="#br1" timeOffset="71786.89">24175 9034 19343 0,'0'-6'1728'0,"1"3"-1392"0,0-1-336 0,0 1 0 15,2 3 320-15,-2-3-16 0,1-2 0 0,2-3 0 16,1-2 880-16,-1 2 176 0,0-1 48 0,-3 4 0 16,-2 3 64-16,-1-1 0 0,-1 3 16 0,-1 3 0 15,-1-1 16-15,-1 3 0 0,-2 0 0 0,1 1 0 0,0 0-368 16,-1 1-80-16,1-3-16 0,0 1 0 0,1-1-480 0,0-1-112 15,1-2 0-15,-1 1-16 0,0-2-128 0,0 0-32 16,-1 0 0-16,1 0 0 16,-1-2-272-16,-2-2 0 0,-2 0 128 0,-1 1-128 0,-3-2 0 0,-2 1 0 15,-2-2 128-15,-2 0-128 0,0 0 0 0,-1 2 0 16,1 0 0-16,0 2 0 0,2 2 0 0,2-3 0 16,3 3 0-16,3-1 0 0,4 2 0 0,2-1 0 15,2 3 0-15,2-3-144 0,2 0 144 0,3 0 0 16,2 0 0-16,3-3 0 0,2 2 0 0,1-2 0 0,4 0 0 0,3 0 0 15,-1 0 0-15,6-2 0 0,3 3 0 0,4-1 0 16,4 3 0-16,1-3 0 0,1 3 128 0,1 0-128 16,-1 3 0-16,-2 0 0 0,-3 1 0 0,-4 2-192 15,-4-2 192-15,-6 2 0 16,-3 0 0-16,-4 1 0 0,-2 1-192 0,-4-2 64 0,-3 4 0 0,-3-4 0 16,0 2 128-16,-4-2 0 0,-1 3 0 15,-3-3 0-15,-1 0 0 0,-2 0 0 0,-2-2 0 0,-2-2 0 16,0 2 0-16,-1-6 128 15,-1 0-128-15,1 0 128 0,1-1 0 0,-2 0 16 0,-3-3 0 0,-2-3 0 0,0 4-144 16,-1-4 0-16,1 3 144 0,-1 2-144 0,1-1 192 16,-1 4-48-16,1-1 0 0,-1 2 0 0,1 2-144 0,-1 1 0 15,1 0 0-15,2 4 0 0,1-4 0 0,1 4 0 16,2-1 0-16,2 0 0 0,4-2 0 0,1-2 0 31,4 2 0-31,2-2 0 0,3-1 0 0,1 2 0 0,4-3 0 16,1 2 0-16,0-2 0 0,2 0 0 0,4 0 0 0,3-2 0 0,1-1 0 0,2 0 0 15,2-1 0-15,0-1 0 16,-1-1-128-16,0 1 128 0,2-1 0 0,-1-3 0 0,-3 2 0 0,-2 1 0 0,0-1 0 16,-2 1 0-16,-2 0 0 0,-1 1 0 0,-2 0 0 0,-2 3 0 31,-1-1-176-31,-3 2 48 0,1 1 0 0,-2 0 0 0,0 1-128 0,-2 2 0 16,2-3-16-16,-1 2 0 0,0 2 48 0,-2-2 16 15,1 3 0-15,-3 0 0 0,-1 1 80 0,-2-2 128 16,0 2-208-16,-2-2 80 0,1 2 128 0,-3-3 0 0,-3 3 0 0,-1-2 0 31,-1-1 0-31,-2 1 0 0,0 1 0 0,0-5 0 0,0 1 0 0,-1-1 0 0,2-1 160 0,0 1-160 16,4-4-192-16,0 2-144 0,2-2-32 0,2-2-17472 15</inkml:trace>
  <inkml:trace contextRef="#ctx0" brushRef="#br1" timeOffset="73359.42">11763 9163 30399 0,'0'0'2704'0,"0"0"-2160"0,0-2-544 0,2 2 0 0,-1-3 1200 0,-1 2 128 16,2-2 16-16,1 0 16 15,0-2-1616-15,1-3-320 0,1 2-64 0,0-4 0 16,-2 2-1408-16,-3 0-256 0,-2 2-64 0,-3 0-16 16,-3-3 624-16,-5 2 128 0,-4-2 32 0,-4 2 0 0,0 0 2224 0,-3 2 448 15,-3 2 80-15,-4-3 32 0,-2 2 976 0,-3-2 192 16,0 0 32-16,2-1 16 0,-2 4-448 0,2-4-96 15,3 1 0-15,-1 0-16 0,3 0-1008 0,-2-3-192 16,1 2-32-16,-1-2-16 0,-1 2-416 0,0-2-176 16,-2 2 128-16,0-2-128 0,-1-1 0 0,1 4 0 0,-1 0 0 15,2 2 0-15,-2 4 0 0,-1 4 0 0,0-1 0 0,-1 6 0 16,-1 1 0-16,-1 0 0 0,2 2 0 0,3 1 0 16,3-3-256-16,5-2-48 0,5 2 0 0,7-6 0 15,4 1-16-15,7-2-16 0,0-1 0 0,4 0 0 31,6-2-96-31,4-2-16 0,5 0 0 0,4-1 0 16,3 0-48-16,7-3-16 0,4 2 0 0,5-4 0 0,-2 2 224 0,5-2 32 0,5 3 16 0,5 1 0 16,2 1 240-16,3 0 0 0,2 3 0 0,0 0 0 15,-4 0 0-15,-2 3 0 0,-1 0 0 0,-4 1 0 16,-3 1 0-16,-2 0 0 0,3 1 0 0,-1-1 0 16,-2 1-512-16,0-2 0 15,-2-1 0-15,-4-6 0 0,-5 3 208 0,-3-2 48 0,-3 0 0 0,-7 0 0 0,-1-1 448 0,-6 2 80 16,-3-1 32-16,-3-1 0 0,-4 2 464 0,-2 1 80 15,-2 0 32-15,-3 0 0 0,-5 0 272 0,-2 0 64 16,-6 1 16-16,-3 2 0 0,-5 3-656 0,-3-4-128 16,-5 5-16-16,-3-4-16 0,-2 3-192 15,-2 1-32-15,1-4-16 0,2 4 0 0,1-4-176 0,-3 1 0 16,-1 1-160-16,-1-1 160 0,3-1 0 0,-2 2 0 16,3-1 0-16,-3-2 0 0,0 2 0 0,0-3-144 15,0 2 144-15,1-1 0 16,-1 2-592-16,-2-1-48 0,-3-3 0 0,0 1-17088 15</inkml:trace>
  <inkml:trace contextRef="#ctx0" brushRef="#br1" timeOffset="83812.25">27115 6018 31327 0,'4'0'2784'0,"-2"-2"-2224"0,1 1-560 0,-2 1 0 16,1 0 368-16,1 0-48 0,2-3 0 0,2 3 0 0,3-4 848 0,3 4 176 15,0 0 16-15,0 2 16 0,-2 3-1040 0,1 1-208 16,-2 4-128-16,-1 0 160 0,-1 4-160 0,1 3 0 16,0 2 0-16,-2 6 0 0,0 1 0 0,1 1 0 15,0 2 176-15,0-1-176 0,1 1 496 0,2-3 0 16,0-2 0-16,0-2 0 15,3-2-192-15,-2-1-48 0,3-1 0 0,-2-2 0 16,2 1-32-16,-1-1-16 0,-1-4 0 0,0 0 0 0,-1-2-208 0,-1-1 0 16,0 1 0-16,-2-4 0 0,-2-2 128 0,1 2-128 15,-2-4 176-15,0 0-176 0,-1 0 272 0,1-4-48 16,-1 0-16-16,0-4 0 0,1 0-80 0,1-4 0 16,-1 1-128-16,-1-5 192 0,2-3-48 0,-2 0-16 15,0-4 0-15,0-4 0 0,0-1-128 0,-1-4 0 0,1-3 144 16,1 1-144-16,-1-5 0 0,0 1 0 0,1-1 0 0,0 3 0 15,-1 1 0-15,0 1 0 0,2 4 0 0,1-1 0 16,0 7 0-16,1 0 0 16,1 3 0-16,1 3 0 0,0 1 0 0,2-1 0 15,1 4 0-15,0 0 0 0,1 2-624 0,0-3-32 16,2 3-16-16,-3 1 0 0,-1-1-1760 0,0 3-368 0</inkml:trace>
  <inkml:trace contextRef="#ctx0" brushRef="#br1" timeOffset="85047.84">28618 5801 7359 0,'-3'-2'656'0,"2"2"-528"0,1 0-128 0,0 0 0 16,1 0 864-16,-1-2 144 0,1 2 16 0,-1-4 16 0,3 2 880 0,-1-6 192 16,3 2 16-16,0 0 16 15,0 0-736-15,1 0-128 0,0-3-48 0,-1 2 0 0,2 0-16 0,-4 2 0 16,1 1 0-16,-2-1 0 0,0 1-96 0,-4 4-32 16,0-3 0-16,-3 3 0 0,-1 3-256 0,-3-1-64 15,-2 2-16-15,-3 2 0 0,0 2-416 0,-5 3-80 16,-1-1 0-16,-2 3-16 0,-3 2-240 0,-1-1 128 15,0 1-128-15,3-2 0 0,1 2 208 0,-1-3-48 16,4-2-16-16,1 3 0 0,2-3 448 0,1-3 96 16,3 2 16-16,1-3 0 0,2 2-304 0,3 0-48 15,0-2-16-15,2 0 0 0,3-2-336 16,0 1 0-16,3-4 0 0,2 3 0 0,1-2 0 0,1 1 0 0,1-3 0 16,2-3 0-16,1 3 0 0,1-3 0 15,1 0 0-15,2 2 0 0,0-2 0 0,0 1 0 0,1 2 0 0,1 0-128 16,0 2 128-16,1 1-192 0,0 1 192 0,-1 2-192 15,-1-3 192-15,-2 4-192 16,1-1 192-16,-2 1-192 0,-1 4 192 0,-1-3 0 0,-2 2 0 0,-3 1 0 16,1-1 0-16,-2 2 0 0,-1-2 0 0,0 2 0 15,0 2 0-15,0 1 0 16,1-3 0-16,-2 2 0 0,2 1 0 0,-3-4 0 16,0 4 0-16,1-1 0 0,-4 0 0 0,0 1 0 0,-2 1 0 0,-1-2 0 15,-1 0 0-15,-1 2 128 0,-3 1-128 0,-1-5 0 16,2 1 224-16,-5 2-32 0,-3-1 0 15,0 1 0-15,-2-2 160 0,-2 0 32 0,0-1 0 0,-1-2 0 0,-2-1-208 0,0 1-48 16,-2-4 0-16,1-4 0 0,-1-2-128 0,-1-2 0 16,1-7 0-16,0-1 0 15,1-6-368-15,2-4-144 0</inkml:trace>
  <inkml:trace contextRef="#ctx0" brushRef="#br1" timeOffset="85970.17">27257 6191 13823 0,'0'0'1216'0,"0"-2"-960"0,2 2-256 0,-2-2 0 0,1 2 384 0,-1-2 48 16,1 2 0-16,1-5 0 15,1 2 736-15,-1-1 160 0,1 0 16 0,-1-2 16 16,1 4 128-16,-2-2 32 0,2 1 0 0,-2 0 0 16,-1 3 176-16,1 0 32 0,-1 0 16 0,0 1 0 0,0 4-464 0,0-4-112 15,-1 4-16-15,2-1 0 0,2 2-832 0,0 0-160 16,5-2-32-16,0-2-128 0,5-2 0 0,-1-2 0 16,2-1 0-16,5-2 0 0,10-3 0 0,8-8 0 15,7-3 0-15,6-3-10848 16,4-4-2096-16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7:35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3290 15316 29487 0,'-6'0'2624'0,"-2"-1"-2112"0,-2 1-512 0,1-2 0 15,3 2 2944-15,0-3 464 0,-2 2 112 0,-7-3 0 32,-9-2-3520-32,-10-3-672 0,-5-3-160 0,-5 0-16 15,-1-1-752-15,-5 0-160 0,-4-3-32 0,-5 1 0 0,-8 1-896 0,-5-2-192 16,-7-2-48-16,-4 3 0 0,1 4 2352 0,-3 4 576 0,0 1 0 0,-3 4 0 31,-1 2-4832-31,1 3-848 0,2 6-160 0,3 0-48 0,7 7 6656 0,3 0 1312 0,5 0 272 0,7 2 48 16,2 2 608-16,7-4 112 15,7 3 16-15,6-4 16 0,5 1-272 0,3-3-48 16,2 2-16-16,5 1 0 0,0-2-1728 0,4 1-336 0,4-3-80 0,1-1-16 16,3 2-656-16,2-1 0 0,2 3-128 0,1-2 128 15,2 4-928-15,0 1-64 0,3 1-16 0,1 0 0 31,1-1-656-31,-1 8-144 0,-1 8-32 0,2 11 0 0,0 2 944 0,0 1 176 0,0 2 32 0,-1-2 16 0,1 2 672 16,0 1 0-16,-1 0 0 0,-2 6 0 0,2 3 416 0,-3 8 112 16,1 7 32-16,-3 2 0 15,-4 0 256-15,-3 7 48 0,0 3 16 0,-2-2 0 0,1-3-880 0,4-13-160 16,2-8-32-16,1-11-16 0,4-6 592 0,0-2 128 16,2-5 32-16,0 2 0 0,-2 2 1632 0,2-1 320 0,-1 2 64 15,-2-2 0-15,1 1-2192 0,1-2-368 0,-2-1-240 0,1-3 48 47,1-5-912-47,0-4-176 0,1 0-48 0,-1-1 0 0,2-6 1328 0,2-1 224 0,-1 6 64 0,0 0 16 0,3 1 464 0,0 1 112 0,0-1 16 0,0 3 0 31,2 1 96-31,1-1 32 0,0-2 0 0,0-1 0 16,0-7-672-16,-2-1-128 0,2-8-32 0,-1-2 0 0,2-4 224 16,1 0 32-16,5-7 16 0,3 2 0 0,6-5-16 0,6-2-16 15,12-1 0-15,11-5 0 0,12-5 0 0,13-2 0 16,11-3 0-16,3-6 0 0,1 3-432 0,-1-4 0 15,2-1 128-15,-5 2-128 16,-4 3-448-16,-4 0-112 0,1 3-16 0,-6 1-18496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57:53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 3372 30399 0,'-3'-4'2704'0,"-1"2"-2160"0,3 2-544 0,1 0 0 0,1 0 0 0,-1 0 0 15,-1 2 0-15,-1-2 0 0,2 5 0 0,0 1-256 16,3 3 64-16,-1 3 0 31,2-2-784-31,0 3-160 0,2 3-16 0,0-1-16 0,3 4 832 0,1 0 160 0,1 0 48 0,0 4 0 0,2 4 128 0,2 5 0 16,1 1 0-16,2 4 0 15,0 3 0-15,0-1 272 0,-1 3-32 0,-1-4-16 16,-1-4 736-16,0-6 128 0,-2-2 48 0,1-5 0 16,-1 1-256-16,0-4-48 0,-2 0-16 0,0-3 0 0,-2-1 176 0,-2-2 32 0,-1-3 16 15,-1-3 0-15,-1-1-80 0,0-3 0 0,-2 1-16 16,2-6 0-16,1-1-320 0,0-5-64 16,1-4-16-16,3-3 0 0,3-6-48 0,2-9-16 15,4-6 0-15,4-9 0 0,4-5-224 0,5-8-32 0,4-4-16 16,6-9 0-16,7-4-208 0,10-12 0 0,11-5 0 15,7-2 0-15,0 9 0 0,16-5 0 0,15-4 0 0,12 3 0 16,10 7 0-16,1 12 0 0,-3 10 0 0,-10 7 0 16,-3 11-224-16,9 1 16 0,8 3 0 0,-3 3 0 15,-8 3-496 1,-2 5-112-16,0 6-16 0,-3-4 0 16</inkml:trace>
  <inkml:trace contextRef="#ctx0" brushRef="#br0" timeOffset="2107.17">1392 12309 13823 0,'-2'-4'1216'0,"-1"-1"-960"0,1 4-256 0,-1-1 0 31,2 2 1120-31,0 0 176 0,0-3 48 0,-3 2 0 16,-1 1 80-16,-1-3 32 0,0 1 0 0,0 1 0 0,-2 1 160 0,4 0 48 16,1 0 0-16,0 0 0 0,2 0-672 0,1 0-128 15,1 1-32-15,0-1 0 0,3 2-400 0,-1-2-96 16,2 3-16-16,-5-3 0 0,0 0-320 0,16 13 128 16,-10-4-128-16,0 3 0 0,0 2 0 0,-1 2 0 15,0 3 0-15,-1-3-192 0,-2 2 192 0,0 1 0 0,-2 1 0 0,0 1 0 0,-3-4 0 0,1 4 224 31,-1-1-48-31,-1 1-16 0,2-4 352 0,-1 2 64 0,1-1 0 0,1 1 16 16,0-3 176-16,1-3 16 16,1 2 16-16,1-6 0 0,3 1-320 0,1-4-64 15,2-2-16-15,0-2 0 0,5-4-176 0,0-4-32 16,2-1-16-16,4-6 0 0,1-2-48 0,2-4 0 16,1 0 0-16,1-4 0 0,-1 1 48 0,3-5 0 15,1-3 0-15,4-3 0 0,4-3 64 0,3-5 16 16,4-3 0-16,3-5 0 0,3 2-64 0,5-6 0 0,5-1 0 15,1 3 0-15,-4 4-16 0,8-2-16 0,8-2 0 0,0 3 0 16,1 4-160-16,2 5 160 0,1-1-160 0,-4 6 160 16,-3 0-160-16,-2 3-224 0,-4 5 48 0,-1 2 16 31,3 1-736-31,1-1-128 0,4 4-48 0,2-1-17648 0</inkml:trace>
  <inkml:trace contextRef="#ctx0" brushRef="#br0" timeOffset="3675.07">2509 13912 35935 0,'-9'-10'3200'0,"2"1"-2560"16,-1 0-512-16,4 4-128 15,0 3-560-15,1 2-128 0,0-4-16 0,-5-1-16 16,-3-2-320-16,-5-6-64 0,1 4-16 0,-1-4 0 16,4 3-32-16,-1 2 0 0,3-1 0 0,3 2 0 0,1 0 1152 0,2 1 0 0,2 3 160 0,0 0 0 15,2-1 480-15,3 4 112 0,2-3 16 0,1 3 0 16,3-3 16-16,4-1 16 0,6 2 0 0,6-4 0 15,4 2-352-15,6-2-64 0,6-4 0 0,2 1-16 16,0 3-368-16,2-4 0 0,3 0 0 0,-2 4 0 16,1 0 0-16,2 0-128 0,-1 0 128 0,2-1-128 0,-2 5 128 15,0 1 0-15,-1 1 0 0,-1 1 0 0,-3 4 0 0,-1-1 0 16,-2-2 0-16,-3 2-128 0,0-2 128 0,0-2 0 16,-1 0 0-16,0-2 0 0,1-2 240 0,0 2 80 15,0-2 0-15,0-1 16 0,0 1 608 0,-2-2 112 16,1 2 32-16,1 1 0 15,1-4-480-15,1 1-96 0,0 0 0 0,-2-4-16 0,2-1-496 0,-6 4 128 16,-2 0-128-16,-4 1 0 0,-5 0-192 0,-2 2-64 16,-2 2-32-16,-5-1 0 0,-3 2-16 0,-4 1 0 15,-2 1 0-15,-5 2 0 0,-1-1 128 0,-4 2 32 16,-2-1 0-16,-2 0 0 0,-3 1 384 0,1 1 80 16,0-4 0-16,-2 2 16 0,2-3 112 0,-2 0 32 0,2 0 0 15,1-3 0-15,1 2-96 0,1-5-32 0,2 0 0 16,-1-1 0-16,1-2-192 0,-2-3-32 0,0 0-128 0,1-2 192 15,-3 1-192-15,0 0 0 16,-1-1 128-16,0 1-128 0,-2 3 0 0,1 0 0 0,-2 2 0 0,0 0-160 16,0 6 160-16,2-2 0 0,-2 4 0 0,3 0-128 15,2 0-32-15,2 1 0 0,3 2 0 0,3-1 0 0,2 0-64 16,4 0-16-16,2 1 0 0,1 0 0 16,2 0-352-16,3-2-80 0,3 3-16 0,2-3 0 15,4 0 224-15,0 2 32 0,2-3 16 0,0 0 0 16,3 3 416-16,-2-3 128 15,-1 3 0-15,-2 1 0 0,-1 2-128 0,-3 0 128 0,-1 1-128 0,-2 2 128 0,-1 3 112 0,1 1 16 16,-2 4 16-16,0 2 0 16,-1 2 160-16,-3 1 16 0,-1 4 16 0,-3-1 0 0,-1 4-32 0,-3 5-16 15,-3 0 0-15,-3 1 0 16,-2 1-256-16,-5 1-160 0,0 1 192 0,-2-3-192 16,2-6 0-16,-1 2 0 0,-2 0 0 0,-2-2 0 15,1-3 0-15,1-2 0 0,0-5 0 0,0-2 0 0,0 1-144 0,-2-5 16 0</inkml:trace>
  <inkml:trace contextRef="#ctx0" brushRef="#br0" timeOffset="8116.09">973 15069 35007 0,'-10'-2'3120'0,"3"0"-2496"0,3 2-496 0,3 0-128 15,2 2 0-15,-2-2 0 0,-3-2-176 0,-1 2 176 16,-1 0-2144-16,1 0-336 0,0 2-64 0,4 0-16 31,1 4 144-31,1 0 32 0,3 2 0 0,0 3 0 0,2-1 2128 0,0 2 416 0,0 2 96 0,2 1 0 0,0 2 1648 0,1 4 320 16,0-1 64-16,-2 1 16 15,0 2-624-15,1 2-112 0,0 0-32 0,-1 1 0 16,-1 2-352-16,0 1-80 0,0 3-16 0,-2-1 0 0,1 3-320 16,-3-3-80-16,1 1-16 0,-2-1 0 0,1-2-352 0,1-7-64 15,-1 0 0-15,2-8-16 0,1-2 96 0,0-3 32 16,0-3 0-16,1-2 0 0,2-2 128 0,0-2 16 15,2 0 16-15,0-2 0 0,2-2-128 0,1-2-16 16,-1 0-16-16,2-1 0 0,-2 4-368 0,-1-6 0 0,2 3 0 16,-4-4 128-16,1-2-128 0,0-1 0 0,1-3 128 0,2-2-128 15,0-2 400-15,2-2 16 0,0-1 0 0,1-1 0 16,5-9 160-16,1-4 16 0,3-1 16 0,0 0 0 16,2-3-352-16,-1-4-64 0,1 2 0 0,-1-1-16 15,0 2-176-15,-2 1 0 0,0-4 0 0,-1 2 0 16,-1 1 0-16,0-1 0 15,-1 1 0-15,-1 1 0 0,1 2 0 0,0-1 0 16,-1 5 0-16,1 0 0 0,1 1-320 0,0 2 48 0,3 1 16 0,1 2 0 31,-2 3-336-31,1 4-64 0,5 1-16 0,1 2 0 0,2 3-176 16,2 3-48-16,3 0 0 0,4 5-17984 0</inkml:trace>
  <inkml:trace contextRef="#ctx0" brushRef="#br0" timeOffset="9402.64">19254 14545 11967 0,'-1'12'1072'0,"0"-3"-864"0,0-2-208 0,-1-1 0 0,2-2 5472 0,3 1 1056 0,-1-1 192 0,3 6 64 31,3 8-6784-31,4 4-1488 0,4 4-240 0,3 3-32 16,2 2-256-16,0 0-48 0,-1-2-16 0,-2 5 0 0,-2 0 1760 0,-2 2 320 16,-2 1 144-16,-1-1-16 0,-2 5 1616 0,0 2 320 15,-4-1 64-15,-1 3 16 0,-1 4-464 0,-1-4-80 0,0-4-32 16,-2-3 0-16,1-3-448 0,0-7-96 0,0 0 0 0,2-5-16 15,-1-4-384-15,2-2-80 0,2-3-16 0,-1-4 0 16,0-4-208-16,1-3-64 0,2-3 0 0,2-5 0 16,-1-2 0-16,3-6 0 0,0-3 0 0,0-2 0 0,3-5-128 0,-1-1-128 15,-1 0 192-15,1-4-192 0,0 3 128 0,-2-6-128 16,0 1 0-16,-1-4 0 0,1 0 240 16,-4-2-64-16,2 2-16 0,-2-3 0 0,-1 2 32 0,0 0 16 15,2 2 0-15,-2-4 0 0,5-4-32 0,-1-1-16 31,1 1 0-31,3 1 0 0,2 2-160 0,2 4 160 0,1 4-160 0,1-2 160 16,0 4-160-16,-2-1 0 0,2 4 0 16,0 1-176-16,-1 4-16 0,-2-1-16 0,-2 5 0 0,-2 2 0 31,-1 2-208-31,-3 2-32 0,-2 1-16 0,-1 1 0 16,-4 4-128-16,0 0-32 0,-3 0 0 0,-2 4 0 15,0 0-944-15,-3 2-192 0,0 0-32 0,-1 2-14848 0</inkml:trace>
  <inkml:trace contextRef="#ctx0" brushRef="#br0" timeOffset="9797.75">20606 14202 43311 0,'-8'4'1920'0,"0"0"384"0,-2 1-1840 0,3-2-464 0,2 1 0 0,2-2 0 16,-1 5-1088-16,-4-1-320 0,-5 5-64 0,1 6-16 16,0-1-752-16,4 4-128 0,3 1-48 0,4 1 0 15,2 1 1024 1,0 0 208-16,2-2 32 0,-1 1 16 0,3 4 912 0,0 2 224 0,0 1 0 0,0 0 0 16,-1-1 240-16,-2-1 80 0,1 2 32 0,-3-3 0 15,-1 0-176-15,-2-2-48 0,2-1 0 0,-2-5 0 0,3-2-128 0,-1-6-224 16,1-1 48-16,0-3-11616 15</inkml:trace>
  <inkml:trace contextRef="#ctx0" brushRef="#br0" timeOffset="10113.5">20934 14407 38703 0,'-3'-2'1712'0,"-1"-1"352"0,-1 2-1648 0,2-4-416 0,-1 4 0 0,3-1 0 31,-3-2-864-31,-1-1-256 0,-4-2-48 0,0-3-16 16,-1-2-2064-16,0 5-400 0,-1 1-96 0,1 3-16 0,-1 6 880 15,0 1 192-15,-3 4 16 0,-2 5 16 0,-1 3 2976 0,-2 0 608 0,-1 2 112 0,-2 5 32 16,1-4 1424-16,-1 4 272 0,-1-2 64 0,1 1 16 15,1-2-784-15,-1 1-144 16,-2 1-48-16,1-3 0 0,1 0-1008 0,-1 0-208 16,2-6-32-16,2 2-16 0,0-5-608 0,3-2-192 0,0-2 0 0,1-1 0 15,1-4-1408-15,1 1-272 16,0-4-64-16,2 1-11088 0</inkml:trace>
  <inkml:trace contextRef="#ctx0" brushRef="#br0" timeOffset="10335.18">20352 14390 21183 0,'2'0'1888'0,"0"-1"-1504"0,-1 1-384 15,1 0 0-15,0 0 1792 0,2 0 304 0,2-3 48 0,3 3 16 16,4-2-944-16,3 1-176 0,3 1-32 0,-1-3-16 16,2 6-160-16,-3-3-16 0,1 6-16 0,-1-2 0 15,0 4-384-15,1 2-80 0,-1 0-16 0,2 0 0 16,-2 2-320-16,0 1 0 15,1 0 0-15,-1 0 128 0,0-2-336 0,0 0-64 16,-2 0-16-16,0 0 0 0,0 0-1696 16,0-1-352-16</inkml:trace>
  <inkml:trace contextRef="#ctx0" brushRef="#br0" timeOffset="11542.67">24283 14626 31327 0,'2'-2'2784'0,"-1"1"-2224"0,-1-2-560 16,0 1 0-16,0 2 256 0,-1-2-48 0,-1 0-16 0,1-2 0 31,-1 1-1312-31,-4 0-272 0,-4-1-48 0,-3 4-16 0,-2 0 1168 0,-3 0 288 0,-3 4 0 0,-4-3 0 15,-1 4 1552-15,-4-1 368 0,1-2 80 0,-2 5 16 16,0-1-512-16,1 0-96 0,-1 4-32 0,2 0 0 0,-2-2-640 0,-1 6-128 16,1-2-32-16,-1 4 0 0,-1 3-336 0,2 0-80 15,2 0-16-15,0 0 0 0,2 1-144 0,1-2 0 16,3 2 0-16,2 1 0 0,3-1 0 0,2 1 0 16,4 5 0-1,2 2 0-15,4 1 0 0,1 3 0 0,4 1 176 0,1 2-176 0,2 1 128 0,3-2-128 16,1 1 0-16,3-4 0 0,2 1 0 0,3-2 0 0,2-3 0 15,1-2 0-15,2-2 0 0,0-1 0 0,4-1 0 0,0-2 0 32,1-3 0-32,2-5 0 0,0 0 0 0,1-3 0 15,0-3 192-15,1-5-64 0,3 0-128 0,0-7 192 0,0 1-192 0,0-6 144 16,2 0-144-16,0-5 128 0,-1-1-128 0,-1-4 128 0,1-1-128 0,0-3 128 16,0 2-128-16,0-7 160 15,-1-1-160-15,-2-5 160 0,-3 4-160 0,-2-2 128 16,1-3-128-16,-3-4 128 15,1 3-128-15,-4-2 0 0,0 3 0 0,-5 2 128 0,-5 1-128 0,-5 4 0 16,-3 0 0-16,-3 5 0 0,-3 0-416 0,-4 2 32 0,-3 1 16 0,-4 1 0 16,-1 6 96-16,-3-2 16 15,-3 3 0-15,1 1 0 0,-1 4 16 16,-2 0 16-16,0 4 0 0,1 0 0 0,1 3 224 0,1 0 0 16,2 3 0-16,0 0 0 0,3 0 0 0,2 0 0 15,4 0-128-15,1-3 128 16,3 2-432-16,1-1-32 0,2-1-16 0,3 2-11104 15,-1-4-2240-15</inkml:trace>
  <inkml:trace contextRef="#ctx0" brushRef="#br0" timeOffset="12413.85">24013 15227 43311 0,'-4'3'3840'0,"3"-3"-3072"0,1 0-608 0,1 0-160 16,1 0-400-16,1 1-112 0,2 1-32 0,0 1 0 0,5 3 544 0,1 0 0 15,4 5 0-15,-2 1 0 0,0 1 0 0,-1 2 0 32,-2 1 0-32,-2 3 0 0,-1 0 304 0,-1 4-48 0,-1-1 0 0,-3 3 0 0,2-1-96 0,0 4-32 15,-2-1 0-15,3-1 0 16,1-1-128-16,0-1 0 0,3-2 0 0,1-4 0 0,1 3 0 0,3-8-224 16,1-1 80-16,1-3 16 15,1-1-400-15,2-3-80 16,3-1-16-16,2-4-17616 0</inkml:trace>
  <inkml:trace contextRef="#ctx0" brushRef="#br0" timeOffset="13000.62">25174 14389 25791 0,'-13'7'2304'0,"0"2"-1856"0,0-3-448 0,5 0 0 0,-1-2 1744 0,-5 5 256 15,-12 7 48-15,-13 10 16 16,-14 5-3344-16,-7 7-688 0,1-2-128 0,3-3-16 16,8-1 1296-16,5-7 272 0,6-3 48 0,3-3 16 0,6-3 928 0,3-4 192 15,4-4 48-15,4-3 0 0,3-2-688 0,3-3-256 16,4-2 16-16,2-2-11216 16</inkml:trace>
  <inkml:trace contextRef="#ctx0" brushRef="#br0" timeOffset="13237.44">24732 14423 43311 0,'13'2'1920'0,"-6"-2"384"0,-1-2-1840 0,0 2-464 0,-1 0 0 0,0 0 0 15,3 0-368-15,4 0-160 0,8 0-48 0,7 2 0 16,6 3-1728-16,1 1-368 0,-3 5-64 0,-4 1-16 15,-5 7-208-15,-3-1-48 0,-4 5-16 0,-4-4 0 0,-4 6 2512 16,-1-5 512-16,1 1 0 0,-3-2 208 0,3-2 1088 0,-2-2 224 16,2-3 32-16,0-2 16 0,2-4-1168 0,1 0-224 15</inkml:trace>
  <inkml:trace contextRef="#ctx0" brushRef="#br0" timeOffset="14379.45">21374 14216 37775 0,'-9'2'3360'0,"3"-1"-2688"16,1 2-544-16,4-3-128 0,0 0 128 0,-3 2-128 0,-4 2 192 0,-3 0-64 31,-4 4-1200-31,-3 0-240 0,1 4-48 0,-1 1-16 16,1-1 240-16,1 2 48 0,0 0 16 0,-2 1 0 0,4 1 1296 0,-5 0 256 0,1 3 48 0,-2-2 16 15,1 4 304-15,-1 2 64 0,-1 1 16 0,2 2 0 16,1 3-368-16,1 2-80 0,1 2-16 0,1 4 0 16,4 1 240-16,2 3 64 0,2 0 0 0,1 0 0 15,3-3-112-15,2-1-16 0,2-1 0 0,2 1 0 0,2-2-512 16,2 4-128-16,3 2 0 0,2 3 0 0,1-4-176 0,0 2-64 15,1-3-16 1,-1-2 0-16,1-3-16 0,1-4-16 0,0 1 0 0,0-6 0 16,-1-2 288-16,3 1 224 0,0-4-32 0,0-4-16 15,3 0-176-15,0-1-192 0,1-3 32 0,-1-2 16 16,-4-4-1008-16,6 0-208 0,5-2-48 0,5 0-9472 16,3-2-1888-16</inkml:trace>
  <inkml:trace contextRef="#ctx0" brushRef="#br0" timeOffset="14900.14">22050 14778 21183 0,'-1'0'1888'0,"-2"-2"-1504"0,0 1-384 0,0-3 0 16,2 4 2816-16,0-2 480 0,1-1 96 0,-3-1 32 16,0-2-5776-16,-1-4-1152 0,-1 4-224 0,-1-3-48 15,-2 6 2064 1,-2-1 432-16,-1 4 64 0,-3 1 32 0,-3 4 2784 0,-2 1 576 0,-4 2 96 0,-1 4 32 0,-6 1 352 0,-1 3 80 16,-4-2 16-16,1 4 0 15,-1-2-1552-15,2 1-304 0,1-3-64 0,2-4-16 16,4 2-144-16,3-3-32 15,2 1 0-15,2-4 0 0,5 0-448 0,3-2-192 0,3-2 176 0,0-1-176 0,4 2 0 0,3-1 0 16,1-2 0-16,4 4 0 16,1-2-496-16,2 0-80 0,2 3-32 0,2-2 0 15,1 4-96-15,3-4-32 0,1 6 0 0,2-3 0 0,-1 1 544 0,2 2 192 16,-1 2 0-16,1 0-144 0,-2-1-48 0,0 3-16 0,1-1 0 16,-2-1 0-16,-2 4 208 0,0-3-176 15,-3 1 176-15,0 3-160 0,0 0 160 0,-1-1 0 0,-1 1 0 0,0 0-128 31,-1 0 128-31,1 0 0 0,1-1 0 0,0-2-128 0,0 2 128 16,0-1 0-16,-1-4 0 0,0 2 0 0,-1-3 0 0,-2 1 0 16,-1 0 0-16,-3-2 0 0,-1 2-176 0,-3 0 176 15,-2-1-208-15,-3 1 80 16,-3-1-608-16,-3 0-112 0,0-1-32 0,-3-2 0 16,0 0 192-16,-3 0 48 0,1 0 0 0,-5-3 0 0,-1 0 272 0,-2 0 64 0,-2-3 16 0,1-1-11424 15</inkml:trace>
  <inkml:trace contextRef="#ctx0" brushRef="#br0" timeOffset="15389.26">22016 14038 21183 0,'-2'-9'1888'0,"2"3"-1504"0,0 2-384 0,0 0 0 0,2 4 1936 0,-1-2 320 0,1-7 64 0,3-3 16 16,1-2-1184-16,3-1-224 0,1 4-48 0,-1 3-16 15,-1 4-528-15,-2 2-96 0,-1 5-32 0,-1 3 0 16,-1 6-208-16,-3 1 0 0,0 2-144 0,-2 5 144 15,0 2 512-15,-1 0 208 0,1 1 48 0,-1 1 0 16,3 7 192-16,0-2 64 0,4 3 0 0,1 2 0 16,4 1-528-16,2 0-112 0,4-1 0 0,2 5-16 15,4-5-224-15,1 5-144 0,4-5 192 0,1 2-192 0,3 1 160 16,2 1-160-16,3 0 128 0,1 0-128 0,1 0 0 0,-2-3 0 16,-1 2 0-16,-4-4 0 0,-3 2 0 15,-3 0 0-15,-3 2 0 0,-4-3 0 0,-4 5-240 0,-1-2-16 16,-4 1-16-16,-2 0 0 0,-1-3 0 0,-2 3 0 15,-1-1 0-15,0-1 0 0,-2-1 272 0,-2 0 192 16,1-4-16-16,-1 1-16 0,-1-4-160 0,1-2 0 16,-2-4 0-16,-1 6 0 0,-2 1-176 0,-6 5-112 15,0 0-32-15,-5 1 0 16,-3-3-336-16,-1-4-80 0,-5 5-16 0,-2-7 0 16,1-3-1584-16,-4-3-320 0</inkml:trace>
  <inkml:trace contextRef="#ctx0" brushRef="#br0" timeOffset="16055.1">26269 14098 28559 0,'-2'0'2544'0,"-2"0"-2032"0,-1-2-512 0,1 1 0 0,2-2 1728 0,1 3 240 16,0-2 48-16,-3 0 16 31,-1-3-3664-31,-1 2-736 0,-1-1-128 0,3 0-48 0,-1 2 1104 16,0 2 224-16,-2 2 32 0,-1 2 16 0,-2 2 3280 0,-2 2 672 0,-5 3 128 0,-1 5 32 15,-3 0-1024-15,-5 6-208 0,-2 3-48 0,-3 1 0 0,-3 5-1120 0,-3 2-224 16,-1 4-64-16,-3 4 0 0,0 4-96 0,-1-1-32 15,1 3 0-15,2 1 0 0,4 2-128 0,3 0 192 16,2 1-192-16,6 2 192 0,1-2 16 0,6 0 16 16,2-1 0-16,4 4 0 0,5-4-32 0,2-1-16 15,4 4 0-15,3-5 0 0,3 3-176 0,4-4 160 0,3-3-160 0,2-3 160 16,1-4-160-16,2-1-192 0,-1-1 32 0,-1-7 16 16,-3-3-176-16,5-2-48 0,0 4 0 0,5-1 0 31,1 0-368-31,1-2-80 0,1-2-16 0,0-2-10736 0,2-4-2144 0</inkml:trace>
  <inkml:trace contextRef="#ctx0" brushRef="#br0" timeOffset="16783.4">26447 14702 37775 0,'-10'3'3360'0,"2"0"-2688"0,3-2-544 0,1-1-128 0,2 3-288 0,-3-3-96 15,-5 0 0-15,-7 2-16 16,-6-1-2064-16,-3 2-416 0,-1-3-64 0,1 0-32 16,1-3 1920-16,3 2 384 0,0 1 80 0,2 1 16 0,0 2 576 0,2-2 320 15,0 4-48-15,2-1 0 0,0-1 944 0,3 2 192 16,2 2 48-16,1-4 0 0,1 3-544 0,3 1-96 15,1-1-32-15,1 0 0 0,3 1-416 0,0 0-96 16,2 1-16-16,3 2 0 16,-1-2-544-16,4 0-112 0,2 5-32 0,3-4 0 0,1 1 96 0,3 3 16 0,2-1 0 0,1 0 0 15,2 1 320-15,2-3-176 0,0 3 176 0,-1 0-128 16,1-1 128-16,-2-3 0 0,0 3 0 0,-3-2 128 16,-2 0-128-16,0 0 0 0,-2 2 0 0,-2 0 0 15,-2 2 272-15,-1 1-16 0,-2 1 0 0,-2-4 0 0,0 4 512 16,-1-2 80-16,0 1 32 0,-2-2 0 0,1 2-304 15,-1-2-48-15,-1-1-16 0,1-2 0 0,-1 0-336 0,0 0-176 16,-1-2 160-16,0-1-160 0,-2 0 0 0,-2-1 0 16,-2 3 0-16,-3-3 0 15,-1 0-480-15,-4 0-144 0,0 1-16 0,-4 0-16 0,-3-1 208 16,-1 3 64-16,-4-3 0 0,-1 0 0 0,0-1 176 0,-1 0 32 16,3-1 16-16,-1-4 0 15,1 0-992-15,3-3-192 0,3 0-32 0,2-1-11744 0</inkml:trace>
  <inkml:trace contextRef="#ctx0" brushRef="#br0" timeOffset="17148.46">26907 15319 43311 0,'-3'12'1920'0,"-1"-4"384"0,0-2-1840 0,2-1-464 0,-1-5 0 0,3 0 0 0,0 1 288 0,-1 1-32 15,0 2-16-15,1 1 0 31,2 2-752-31,3 0-128 0,3 1-48 0,0 0 0 16,1 4-192-16,0 0-32 0,-2 1-16 0,-1 3 0 0,-2 2 656 0,-2 2 128 0,-2 1 144 0,-2 3-208 16,-3 1 544-16,-2 0 112 0,-2 3 32 0,-1-2 0 15,-2 0-256-15,1 1-48 0,-2 1-16 0,1-2 0 0,2-4-160 16,0 0 0-16,1-6 0 0,2-3 0 0,0 0-256 0,2-7 64 16,2 0 0-16,2-5 16 15,0-1-848-15,2-1-192 0,0-3-16 0,0-4-15056 0</inkml:trace>
  <inkml:trace contextRef="#ctx0" brushRef="#br0" timeOffset="21516.25">27925 14832 40543 0,'-1'-3'3600'0,"0"2"-2880"0,1-2-576 0,0 1-144 0,-2 1 192 0,1-2 16 16,-1-1 0-16,-2-4 0 0,-2-2-208 0,-2-2 0 16,-2-2 0-16,-1 2 0 0,0 0 0 0,-1 1 0 15,-1 3 0-15,2-2 0 16,0 0 128-16,0 4 144 0,-1-3 32 0,-1 5 0 15,0-2-48-15,-2 4 0 0,0 0 0 0,-2 4 0 0,-1 3-256 0,-1-2 0 16,-2 7 0-16,-3-1-144 0,-1 5-16 0,-2 0 0 16,-3 4 0-16,2 3 0 0,0 1 32 0,0 0 0 15,4 0 0-15,0 3 0 0,3 1 128 0,3-1 0 16,3 0 0-16,2-2 0 16,5 2 0-16,3-3 0 0,2-2 0 0,3 1 0 0,4-5 0 0,1-1 0 0,2-2 0 15,3 0 0 1,1-1 192-16,3-2 0 0,1-3 16 0,1 0 0 0,2-1-48 0,2-1-16 0,1-5 0 0,0 0 0 31,-1-3-144-31,-3 0 0 0,1-4 0 0,-2 1 0 16,-1-4 0-16,-2-1 0 0,2 0 0 0,-1-4 0 0,1-1 0 0,-2 0 0 0,-1-2 0 0,2-2 0 15,-2-1 0-15,1 1 0 16,-1-2 0-16,1-1 0 16,1 1 0-16,0 1 0 0,1 1 128 0,0 4-128 0,-2 1 0 15,1 3 0-15,-2 5-192 0,-2 0 192 0,0 5-256 0,-3 2 80 16,1 4 16-16,-1 4 0 0,-2 5 160 0,0 0-192 15,0 8 192-15,-1-1-192 0,-2 5 192 0,0 1 0 16,-1 1 128-16,0 0-128 0,0 0 128 0,-1 2-128 16,1-3 160-16,-1 1-160 0,2-1 256 0,-2-4-32 15,0 1-16-15,0-7 0 0,-2 0-16 0,1-1 0 16,0-3 0-16,-1-5 0 0,-2 0-192 0,0-4 0 16,-2 0-192-16,0-6-12800 15,0 2-2576-15</inkml:trace>
  <inkml:trace contextRef="#ctx0" brushRef="#br0" timeOffset="22108.99">27722 13912 37775 0,'-2'0'3360'0,"2"-3"-2688"0,1 3-544 0,0-1-128 16,2 1 368-16,-1-1 32 0,3-1 16 0,3-1 0 15,1-2-32-15,4 1 0 0,2 0 0 0,-1 4 0 16,1 0-48-16,0 0-16 0,1 6 0 0,0 1 0 15,2 3 64-15,1 2 16 0,2 8 0 0,4 2 0 0,2 6-112 16,4 7-32-16,4 3 0 0,1 7 0 0,1 2-256 16,2 4 0-16,3 2 0 0,1 1 0 0,0-1 0 15,-1 0 0-15,-4-2 0 0,2-3-144 0,-1 6 144 0,0 0 0 16,-2 2 128-16,-4-4-128 0,-3 1 0 0,-4 0 0 16,-4 4 0-16,-3-3 0 0,-3 1 0 0,-4 0 0 15,-2-3-160-15,-3 1 160 0,-3-2 0 0,-4-4 0 16,-1 0 0-16,-2-6 0 0,-2 1 128 0,0-5 0 15,-1 3-128-15,0-3 192 0,-1-3-192 0,-1-3 0 16,0-2 0-16,-4-3 0 16,3-7 0-16,-4-1 0 0,1-5 0 0,-2-4 0 15,-3-3-496-15,-2-5-80 0</inkml:trace>
  <inkml:trace contextRef="#ctx0" brushRef="#br0" timeOffset="30497.85">597 16533 6447 0,'0'-7'576'0,"-1"2"-576"16,1 1 0-16,0 0 0 0,0 1 848 0,1 0 64 0,0 1 16 0,3-4 0 31,0-2-1248-31,3-4-240 0,3-1-48 0,1 0-16 0,-1 0 1152 0,0 5 240 0,-1 0 32 0,-2 2 16 16,-1 1 560-16,-1 1 112 0,0 4 32 0,1-3 0 15,-1 3-432-15,0 0-96 0,-1 0-16 0,0 1 0 16,-1 1 288-16,0 1 48 0,-1-2 16 0,2 4 0 16,0-4-272-16,0 4-48 0,1-3-16 0,1 0 0 15,1 2-384-15,3-2-80 0,4 2-16 0,-1-2 0 16,2 0-384-16,1 0-128 0,1-2 0 0,1 3 0 0,-1-3 0 16,2 1 0-16,0 1 0 0,1 1 0 0,2-3-192 0,1 3 192 15,0-1-208-15,-1 0 80 0,2 1 128 0,-1 0 0 16,3 0-144-16,0-3 144 0,-2 1-128 0,1-1 128 15,2 3-160-15,-1-3 160 0,0 0 0 0,2 2 0 16,3-2 0-16,0 1 0 0,1 2 0 0,-1 0 0 16,2 1 0-16,1 1 160 0,-2-1-160 0,-1 0-192 15,0 0 32-15,0 3 16 0,0-4 0 0,-2 1 0 16,0 0 0-16,-2 1 0 0,0 1 144 0,-1-2-128 16,-1 2 128-16,1-5-128 0,1 1 128 0,0 1-160 0,-1-2 160 15,1-1-160-15,1 3 160 0,-4-6 0 16,-1 3 0-16,-1 0 128 0,0 0 256 0,-2 3 48 0,0-1 16 0,-3-1 0 15,-1 4-64-15,-2-1-16 0,-1 2 0 0,0-2 0 16,0 2-224-16,0-2-144 0,-1 2 192 0,-1-2-192 16,1 1 0-16,2-2 0 0,0 1 0 0,-1-1 0 15,1-3 0-15,1-3 0 0,1 2 0 0,1-4 0 16,2 1 0-16,-2 0 0 0,3-4 0 0,-3 2 0 16,0-1 0-16,-2 3 192 0,1-5-64 0,-2 5-128 0,-3-2 0 0,-1 3 0 31,-3 1 0-31,1 1 0 0,-2-2 0 0,0 2 256 0,0 1-48 0,-2 0-16 0,0 1 224 0,-2-1 32 15,1 3 16-15,-2-2 0 0,0 1-112 0,0 1-32 16,-1-2 0-16,-1 2 0 16,1-3 80-16,-1 0 16 0,0 0 0 0,1 0 0 15,0 0 48-15,0 0 16 0,0 0 0 0,0 0 0 16,-15-16-304-16,10 7-176 0,0 2 192 0,0-3-192 0,0 1 208 0,-2-1-64 16,-1 0-16-16,-2-2 0 0,-1 1-128 0,-1 0 0 15,-2-1 0-15,-1 1 0 0,1 3 0 0,1 1 0 16,0 1-192-16,-2-1 192 0,-1 1-176 0,-2-3 176 15,1 3-128-15,0-2 128 0,2 2 0 0,0 0 0 16,0 4 144-16,2-5-144 0,-2 4 288 0,1-1-48 16,1 2-16-16,-1-2 0 0,2 1-224 0,2 3 0 0,0 0 0 0,1-2 0 15,3 1 0-15,1 1-128 0,4-3 128 0,0-1 0 16,2 1-256-16,3 0 0 0,2 0 0 0,2 0 0 16,3-1-512-1,2 2-80-15,2-2-32 0,0 4 0 0,1 0 368 0,0-2 64 16,1 4 0-16,-2-2 16 0,0 4 432 15,-2-2-160-15,0 2 160 0,-1 2 0 0,-1-3 0 0,0 2 0 0,0 1 0 0,-1-1 0 0,1 1 0 0,1-1 128 32,-1 1 0-32,0 0 16 0,0-1 592 0,1 1 112 0,1-2 32 15,-1 2 0-15,2 0-336 0,-1-2-64 0,1 2-16 0,-2 1 0 16,1 0-464-16,-2 2 0 0,-1-1 0 0,-2 0 0 0,0 0 0 0,-2 2-288 16,-1 3 32-16,-3-3 16 15,-1-1-192 1,-3 1-32-16,-3 3-16 0,-2-1 0 0,-3 0 480 0,-3 2 240 0,-1 1-32 0,-3-2 0 15,0 2 192-15,-1-2 48 0,-1-3 0 0,2-1 0 0,1 0 144 0,1-1 48 16,1 0 0-16,2 0 0 0,0-2-432 0,2-1-80 0,1 1 0 16,0 0-128-16,1-1 0 0,0 0-272 15,3 1 16-15,2 0-17680 0</inkml:trace>
  <inkml:trace contextRef="#ctx0" brushRef="#br0" timeOffset="37193.78">24986 14300 15663 0,'1'-3'1392'0,"0"0"-1120"0,0-2-272 0,1 3 0 15,0 0 400-15,-1-2 32 0,3-4 0 0,1-2 0 0,2-3-432 0,2-3 0 16,-1 0 0-16,-1 1 0 0,0 5 0 0,-2 1-176 15,0 0 176-15,-1 3-128 16,0 2 496-16,-3 2 96 0,0 0 32 0,-1 2 0 0,0 0 1424 0,-2 4 304 16,-1 0 48-16,0 2 16 0,-1 3-352 0,-2 0-64 0,2 4-16 15,-1-1 0-15,0 7-688 0,0-3-144 16,1 4-16-16,-1 1-16 0,3 1-704 0,-1 0-144 16,1 2-16-16,2 3-128 0,0 1 0 0,0 1 0 15,0 3 0-15,1-4 0 0,0 3 0 0,1-1-144 16,-1 1 144-16,-1 0 0 0,0 1-144 0,0-6 144 15,-1 1-160-15,-1-3 160 16,1-3-1344-16,-2-5-160 0</inkml:trace>
  <inkml:trace contextRef="#ctx0" brushRef="#br0" timeOffset="38970.5">11436 16481 33167 0,'-3'-2'2944'0,"1"2"-2352"0,2-3-464 0,1 3-128 16,-1 3 160-16,0-3 16 0,0 0 0 0,0 0 0 31,0 0-560-31,0 2-96 0,1 2-32 0,-1-4 0 0,0 0 896 0,6 20 192 0,-3-12 16 0,1 2 16 16,-1-1 736-16,1 2 128 0,1 4 48 0,1-3 0 16,0 2-800-16,2 2-144 0,-1 1-48 0,-1-1 0 0,2 2-256 15,-2 3-48-15,0 1-16 0,-2 3 0 0,-2 1-208 0,-2 2 0 16,0 0 0-16,-2 1 0 0,-1-1 0 15,-2 7-208-15,-1-3 16 0,1-1 0 16,2-3-1088-16,-2-2-224 0,2-3-32 0,2-5-16 16,1-3-336-16,1-9-64 0,4-1-16 0,1-6-7536 15,4-4-1504-15</inkml:trace>
  <inkml:trace contextRef="#ctx0" brushRef="#br0" timeOffset="39308.91">11777 16538 14735 0,'1'-9'640'0,"-1"3"160"0,1 3-640 0,1-2-160 0,-2 3 0 0,1 2 0 15,0 0 240-15,0 0 16 0,1 2 0 0,-1 0 0 0,0 2 2048 0,0 4 400 16,-2 5 96-16,0-1 16 16,-2 5-128-16,0 2 0 0,-2 2-16 0,-2 3 0 0,1 0-1040 0,0 1-208 15,0 3-32-15,1-2-16 0,1 2-944 0,1 1-192 16,0-3-48-16,2 1 0 0,0-1-192 0,1 3 0 16,1 3 0-16,1-1 0 0,1-3-256 0,-1 3-80 15,2 1-32-15,-2-1 0 16,0-1-1424-16,-1-3-272 0,-1-1-64 0,0-4-13392 0</inkml:trace>
  <inkml:trace contextRef="#ctx0" brushRef="#br0" timeOffset="39939.48">11136 16789 38703 0,'-10'-1'1712'0,"3"-4"352"0,0 1-1648 0,2 1-416 0,3 0 0 0,2-1 0 15,2-2-640-15,-2-3-224 0,2-7-32 0,3-3-16 16,4-4-704-16,2 1-144 16,3 0-32-16,-1 1 0 0,2 2 1216 0,-1 1 224 0,-1 0 48 0,1 2 16 0,-1 1 1376 0,1 2 256 0,-2 1 64 0,-1-3 16 31,2 1 144-31,-1 2 32 0,2-1 0 0,-1-3 0 15,2 4-704-15,-1-4-144 0,-1 3-32 0,4-3 0 16,-1 2-464-16,2 0-112 0,2-2-16 0,0 1 0 16,1 5-128-16,-1-2 0 0,1 4 0 0,1 3 0 15,-1 4 0-15,-1-1 0 0,-2 2-192 0,-2 2 192 16,0 2-208-16,-3 2 80 0,-2 0 128 0,-1 0-208 16,-2 1 208-16,0-1 0 15,-1 0 0-15,-1 0 0 0,1 4 0 0,-1 0 128 0,-1 0 16 16,0-2 0-16,0 2 32 0,0 0 0 0,1-1 0 0,1 1 0 0,2 0-176 0,-1-2 0 15,4 5 144-15,0-3-144 0,0 2 0 0,3-2 0 16,1 2 0-16,-1 2 0 0,1 1 128 0,0 1-128 16,-1-3 128-16,0 2-128 0,1 1 0 0,-2-3 0 15,-1 0 0-15,-2 0 128 0,0 1-128 0,-1-4 0 16,-1 3 0-16,-2-7 128 0,1 0-128 0,-1-2 0 16,1-4 0-16,-1 0 0 0,3-4 0 0,1-2 0 0,3-3 0 15,2-7 0-15,2 0-224 0,3-5-16 0,4-1 0 16,2-2 0-1,0 0-544-15,2-1-112 0,1-1-32 0,0 1-16752 0</inkml:trace>
  <inkml:trace contextRef="#ctx0" brushRef="#br0" timeOffset="44987.4">12624 16050 31327 0,'-1'0'2784'0,"-1"-2"-2224"16,1 2-560-16,1 0 0 0,0-2 1152 0,0 2 128 15,1-4 32-15,1-1 0 16,0 0-2112-16,1-1-416 0,2 1-96 0,-2 1-16 16,1 2 288-16,-3 1 48 0,0 2 16 0,-1 1 0 0,0 5 1984 0,-2 1 400 0,0 2 64 0,-2 3 32 15,1 3-352-15,0 2-80 0,-1 6-16 0,1 3 0 16,1 1-704-16,1 1-144 0,0 0-16 0,1 0-16 15,0-2-176-15,0-3 0 0,1-2 0 0,0-1 0 16,1-3 0-16,0-2 0 0,0 1 0 0,-1-4 0 16,1 0-192-16,-1-4-64 0,1 3 0 0,0-6-10736 15,0-1-2128-15</inkml:trace>
  <inkml:trace contextRef="#ctx0" brushRef="#br0" timeOffset="45273.2">12796 16223 35935 0,'-8'-4'1600'0,"3"2"320"0,1-2-1536 0,1-1-384 15,2 1 0-15,1 3 0 16,0-2-1840-16,0 0-432 0,1-6-96 0,0-1 0 15,2 0-1856-15,-1 5-352 0,-1 4-80 0,-2 5-16 0,-1 2 5088 0,-4 8 1008 0,-3 3 208 0,-3 5 32 16,-2 0 1424-16,-1 4 288 0,-1-1 48 0,-1-3 16 16,2-2-1520-16,-1-1-320 0,2-1-48 0,1-4-16 15,0-2-768-15,2-2-176 16,2-1-16-16,2-3-16 0,1-2-784 0,0-2-160 0,1-2-16 0,0-2-15408 16</inkml:trace>
  <inkml:trace contextRef="#ctx0" brushRef="#br0" timeOffset="45478.82">12378 16213 26719 0,'4'10'2368'0,"-2"-7"-1888"0,-1 4-480 0,2-4 0 16,-1 2 3056-16,1-3 512 0,0 0 96 0,5 4 32 31,4 2-3696-31,4 3-544 0,5-1-208 0,3-2-32 0,-1 2-1072 0,0-2-224 0,-1 0-32 0,-4-2-16 0,-2 4 1376 0,-1-1 288 15,-1-2 48-15,-2 2 16 0,2 1 192 0,-1 0 32 16,2-2 16-16,3 2 0 16,0-2-1328-16,3 3-272 0,0-5-48 0,1 4-8576 0</inkml:trace>
  <inkml:trace contextRef="#ctx0" brushRef="#br0" timeOffset="46692.08">13652 15958 21183 0,'0'-1'1888'0,"0"1"-1504"0,-2-3-384 0,2 3 0 15,0 0 2304-15,0 0 400 0,0 3 80 0,0-6 16 16,0 2-1168-16,0 1-224 0,0 1-64 0,0-1 0 16,0 0-320-16,0 0-64 15,0 0 0-15,0 0-16 0,0 0-336 0,14 15-64 16,-9-11-16-16,0-2 0 0,1-2-128 0,3 0-16 16,1 0-16-16,2 0 0 0,3-2-176 0,1-1-48 0,2 2 0 0,1-1 0 0,1-1-144 15,-1 2 0-15,2 1 0 0,1 0 0 16,-1 0 0-16,-3 4 0 0,1-2 0 0,-3 2 0 15,0 2 0-15,-3-2 0 0,1 2 0 0,-2 0 0 16,1 3 0-16,-2-2 0 0,0 3 0 0,-1 1 0 0,-1 0 0 0,-1 1-144 31,-2-1 144-31,1 0 0 0,-3-1-192 0,1 0 192 0,-1-1-192 0,-3 3 192 0,1-5 0 0,-4 2 0 16,1-2 0-16,-3 2 0 0,-1-2 0 0,-2 2 0 16,-2 0 0-16,-3 0 0 0,-3 1 0 0,-1-2 0 15,-1 3 128-15,-2-1-128 16,-1 0 128-16,-1 2-128 0,0 2 176 0,0 0-176 0,2 1 0 0,0 3 0 0,3 0 0 0,1 1 0 31,3-1 0-31,1 4 0 0,0-2 0 0,2 5 0 16,1-3 0-16,2 1 0 0,1-1 0 0,2 0 0 15,0-1 0-15,1-4 0 0,0 2 0 0,2-3 0 16,0 0 0-16,2-1 0 0,-1-3 0 0,0-4 0 16,2 0 160-16,0-1 32 0,1-1 0 0,0 0 0 15,1 0-192-15,0-2-144 0,1 2 144 0,0-2-208 0,0-2-112 16,0 2 0-16,2-2-16 0,-2 0 0 15,1 0-112-15,1 1-32 0,-1-2 0 16,2 1-17808-16</inkml:trace>
  <inkml:trace contextRef="#ctx0" brushRef="#br0" timeOffset="46953.25">13963 17313 43311 0,'-2'4'3840'0,"-1"-1"-3072"0,1-3-608 0,0-4-160 15,1 4 128-15,-1-6-128 0,-2-3 192 0,-2-16-64 16</inkml:trace>
  <inkml:trace contextRef="#ctx0" brushRef="#br0" timeOffset="64421.96">3309 17409 7359 0,'2'-4'656'0,"-2"0"-528"15,0-2-128-15,2 1 0 16,-2 1 4528-16,1 1 864 0,0-6 176 0,2-1 48 0,2-10-4336 0,2-4-880 16,3-7-160-16,1 2-48 0,1 3 1120 0,0 2 224 0,-4 5 32 0,0 5 16 15,-2 2 80-15,-2 2 0 16,-2 4 16-16,-3 2 0 0,-3 2-848 0,-3-1-192 15,-5 6-16-15,-2-1-16 16,-5 2-384-16,-3 2-80 0,-4 0-16 0,-5 4 0 0,-4 0-400 0,-5 5-96 0,-6-1-16 0,-5 4 0 16,-3 1-384-1,-3-1-64-15,0-2-32 0,-2-2 0 0,0 1 80 0,-5 1 16 0,-5 0 0 16,-2-3 0 0,0 2 768-16,-1-6 0 0,1 1 0 0,-4-4 0 0,-2 0 592 0,-3 0 32 0,0 2 0 0,-1-8 0 0,6 0-112 0,1-3-32 31,-1 2 0-31,2-1 0 0,2 0-160 0,0 1-16 0,5 0-16 0,2-2 0 0,8 3-288 0,1 3 160 31,1 1-160-31,1 2 128 0,4 2-128 0,2 0 0 16,3 2-160-16,2 1 160 15,6-1-608-15,4 2-32 0,5-2 0 0,3 4 0 16,3 3-128-16,5-1-48 0,4 3 0 0,3-2 0 0,4 1 960 0,4-3 192 0,3-4 48 16,3 2 0-16,4-3 256 0,3 1 48 0,6-1 16 15,4 2 0-15,4-2-432 0,2 4-80 0,6 3 0 0,1 3-16 16,1 4-176-16,0-1 0 0,0 3-192 0,-4 2 192 31,-1 3-512-31,-4 1 0 0,-2 5 16 0,-4 8 0 16,-2 3-672-16,-5 5-144 0,-4 2-32 0,-5 0 0 15,-2 2 336-15,-7-5 64 0,-1-1 16 0,-2-1 0 0,-4 6 1264 0,-3-2 256 0,-1 3 48 0,2-10 16 16,0-8 304-16,3-8 64 0,4-9 16 0,0-6 0 16,3-4 480-16,1-2 80 0,-1-4 32 0,3-2 0 15,0 0-944-15,2-3-192 0,-1 0-48 0,1-1 0 16,1 0-448-16,2-1-240 0,1-1 32 0,3-2 0 15,1-1 32-15,3-2 16 0,2 0 0 0,4-3 0 16,3 2 160-16,5-5 256 0,5 4-64 0,5-4-16 0,7 3-176 16,5 0 0-16,5 2 0 0,3-2-176 0,3 6 32 0,1-1 0 15,4 4 0-15,4-2 0 16,4 3-368-16,6 0-80 0,4 3-16 0,6 1 0 16,5 2-160-16,1 0-16 0,3 1-16 0,-2 2 0 15,1 3 224-15,-4-2 64 0,-6 3 0 0,0-3 0 16,-3 4-256-16,0-2-32 0,0 0-16 0,0 3-13888 0</inkml:trace>
  <inkml:trace contextRef="#ctx0" brushRef="#br0" timeOffset="97024.13">30413 13453 40079 0,'-7'-22'3568'0,"-5"-2"-2864"0,0 4-560 0,1 4-144 15,2 7-640-15,1 3-176 0,-4-1-16 0,-7-8-16 16,-12-5-112-16,-11-8 0 0,-9-1-16 0,-5 3 0 0,1 3 1136 0,-5 3 224 0,0 2 64 0,-4 2 0 0,-6 2 640 0,-5 2 128 16,-3 2 16-16,-6-1 16 15,-4 3-496-15,-6-2-112 16,-5-1 0-16,-5 1-16 0,-2 0-144 0,-7 0-32 0,-8-2 0 0,-7 0 0 15,4-4-64-15,-12 0-32 16,-11-3 0-16,-9-1 0 0,0-1-32 0,-8-1-16 0,-8 0 0 0,-7 3 0 0,-7 3-304 16,-6 4 0-1,-3 2 0-15,-8 0 0 0,-5 0 0 0,-8 4 0 0,-5 0 0 16,-1 3 0-16,5 3 0 0,-2 0-176 0,-1 0 176 0,-5 4-208 0,-2 4 208 0,-3 0 0 31,-2 3 0-31,-2-1 0 0,3 0 0 0,2 0 0 0,2-2 0 16,5-1 0-16,6-4 0 0,-2 0 0 0,3-3 0 0,5 0 0 15,7-3 0-15,5 0 0 0,5-1-144 0,6-1 144 16,6 1 0-16,5-6 0 0,7 2 0 0,5-2 176 16,8 4-176-16,-3-4 0 0,1 1 0 0,6-1-176 15,7 0 176-15,7 2-160 0,6 0 160 0,2 6-160 16,4 2 160-16,3 2-192 0,4 2 192 0,1 2-192 0,2 0 32 16,1 0 0-16,2 2 0 0,7-3 0 0,9 1 160 0,7-2-160 15,7-1 160-15,9 1-160 0,6 1 320 0,9-5 64 16,5 0 16-16,7-2 0 0,5-1 144 0,5 2 48 15,5 1 0-15,5 0 0 0,3 0-176 0,5 4-48 16,3 4 0-16,2 2 0 0,4 4-208 0,3 7 0 16,2 5 0-16,2 6 0 0,2 9 0 0,2 8 0 15,3 12 0-15,0 6 0 0,1 8 0 0,-2 4 0 16,1 9 0-16,-2 3 0 0,2 11 0 0,0-1 0 16,-2 1 0-16,0 1 0 0,-1 6-128 0,-2 5 128 0,-1 5-192 15,-3-2 192-15,2-7 0 0,-5 9 0 0,2 10 0 16,-4-3 0-16,0-11 0 0,-1 7 0 0,-1 4 0 15,-3-6 0-15,1-8 0 0,1-5 144 16,2-2 16-16,1-7 0 0,0-4 80 0,1-6 16 16,2-2 0-16,1-8 0 0,-1-4-256 0,4-6 0 0,-1-6 0 15,3-9 0-15,2-6 0 0,3-8 0 0,3-5 0 0,4 1 0 16,4-4 0-16,2-3 0 0,3-2 0 0,0-6 0 16,0-1 0-16,0-5 0 0,1-1 0 0,0-3 0 15,0-3 160-15,0-4-160 0,2-1 160 0,1-4-160 16,2 2 0-16,0-4 0 0,2 1-176 0,2 0 176 0,1-3 0 0,1 1 0 15,1 1 0-15,2 0 0 0,3 0 0 0,3 0 0 16,6 0 0-16,2 0 0 0,6-2 0 0,4 0 0 16,4 0 0-16,3-1 0 0,0 5 0 0,6 1 0 15,6 1 0-15,4 0 0 0,4 1 0 0,3 1 0 16,4 1 0-16,6 1 0 0,4 2 0 0,5 0 0 16,9-2 0-16,4 2 128 0,2 4-128 0,10-2-224 15,8 0 48-15,-1 0 16 16,-8 1-144-16,22 1-16 0,18 4-16 0,11 0 0 15,9-4-64-15,3 3-16 0,8-1 0 0,7 2 0 0,8 1 208 0,2 1 32 0,1 0 16 16,-4 0 0-16,-14 0 160 0,9 2-128 16,8 5 128-16,4-2-128 0,-2-2 128 0,3 0 0 15,1-3-144-15,3 0 144 0,3-1 0 0,2-1 0 16,1-1 0-16,-6 2 0 0,-3-3 0 0,5 1 0 0,0-1 0 0,1-1 0 16,-2 0 0-16,-5-3 0 0,-4 0 0 0,-11 0 128 15,-13 1-128-15,2-2 0 0,5 4-160 0,-10-1 160 16,-9 0 0-16,-10 2 0 15,-9 2 0-15,-12 1 0 0,-8-3 0 0,-9 0 0 0,-8 2-240 0,-7 2 80 16,-5 3 32-16,-9-5 0 0,-4 3 0 0,-5-1 0 0,-6 0 128 16,-4-1 0-16,-4-2 0 0,-1-1 0 0,0 1 336 0,-2-3 48 15,-3 0 16 1,-6-4 0-16,-4 0-80 0,-3-4 0 0,-2 0-16 0,-2-2 0 0,-3-2-304 0,-2 2 128 16,0-2-128-16,-2-4 0 0,-6-2 0 0,-4 0 0 15,-2-2 0 1,-5-3 0-16,-3-1 0 0,-3-2 0 0,-2-4 0 0,-4 1 0 15,-5-1-144-15,-4-2-48 0,-1-1 0 0,-5-3 0 0,-3 0 192 0,-4-9 0 16,-1-3 0-16,-4-5 0 16,-2-2 240-16,-3-9 80 0,-1-3 0 0,-6-6 16 0,-2-4 48 0,-2-2 16 0,0 3 0 0,-3-4 0 31,-1-10 16-31,-2-1 0 0,1-4 0 0,1-5 0 0,4 0 32 0,0-1 16 16,3-2 0-16,3-5 0 0,2-1 64 0,2-1 16 15,1-5 0-15,1 1 0 0,0-1-240 0,0 1-48 16,-1-3-16-16,-2 5 0 0,1 2-240 0,-3 1 0 0,-1-4 0 0,-3 2 0 15,2 6 0-15,-2-4 0 0,1-5 0 0,-2-4 0 16,0 2 0-16,2-1-288 0,-1 1 64 0,3 1 16 16,2 1-352-1,4 3-64-15,3 0-16 0,0 3 0 0,2-3 192 0,4 9 48 16,2 7 0-16,2 3 0 0,4 5-560 0,3 6-96 16,2 1-32-16,6-2-19712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09:44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 4839 17503 0,'-1'-13'1552'0,"1"3"-1232"0,1 4-320 0,1 6 0 16,1 0 560-16,-1-2 48 0,2-4 16 0,1-2 0 15,1 2 416-15,1 3 96 0,0 10 16 0,-4 5 0 16,0 4 144-16,-3 9 48 0,-1 3 0 0,-2 4 0 16,-2 4-512-16,-1 4-112 0,1-2-16 0,-1 1 0 15,1 4 0-15,0 1 0 0,1 1 0 0,3-1 0 0,2-3 0 0,2-5-16 16,0-3 0-16,2-4 0 0,2-3-240 0,-1 0-32 15,0-3-16-15,0 1 0 0,0-2-80 0,-2-1 0 16,1-4-16-16,-1-2 0 0,1-1-80 0,-2-3-16 16,1-1 0-16,1-4 0 0,-1-2 16 15,1-2 0-15,0-4 0 0,2-6 0 0,3 0-16 0,4-8 0 16,4-7 0-16,8-8 0 0,5-4 32 0,7-12 0 16,9-7 0-16,6-11 0 0,1 3-32 0,5-10 0 15,11-9 0-15,10-6 0 0,7-4-208 0,2-5 0 0,-3 2 0 16,-7 5 0-16,-2 7 0 0,4-3 0 0,3 4 0 15,-3 4 0-15,-6 4 0 0,-6 8 0 0,-4 10 0 0,1 1 0 16,2 7 0-16,0 2 0 0,2 7 0 0,-2 1-12608 31,0 2-2576-31</inkml:trace>
  <inkml:trace contextRef="#ctx0" brushRef="#br0" timeOffset="1745.92">1374 6553 23951 0,'-11'-3'2128'0,"1"3"-1696"0,2 0-432 0,3 0 0 16,3 0 576-16,-4-1 16 0,-5 1 16 0,-9-3 0 15,-9 0-240-15,-6-4-48 0,-5-2-16 0,2-3 0 0,1 1-96 0,3-1-16 16,4 0 0-16,5 2 0 16,1 1-192-16,3 2 0 0,2-2 0 0,2 6 0 0,2 3 0 0,0 3 0 15,3-1 192-15,0 2-48 0,-1 2 1264 0,3 1 240 16,2-1 48-16,0 0 16 0,2-2-624 0,3 2-112 16,-1-3-16-16,4 1-16 0,1 1-576 0,3-4-112 15,3 2-32-15,4-1 0 0,4 0 208 0,5 0 32 16,5-4 16-16,4 0 0 0,6 0-288 0,5-2-48 15,2-2-16-15,3 0 0 0,2 0-128 0,3-4-144 16,2-1 144-16,3 1-208 16,5 0 208-16,4 1 0 0,5 2 0 0,-1-3 0 15,-5 1 0-15,-2 2 0 0,2 1-128 0,0 3 128 16,0 3 0-16,0 4 0 0,-2 2 0 0,-3 0 160 16,-1 0-160-16,-3 1 0 0,-6-5 144 0,-3 2-144 0,-2-2 240 0,-1 2-32 0,3-4 0 0,-6 0 0 15,-4 0-208-15,-3-3 0 0,-2 0-192 0,-4-3 192 31,-4-1 0-31,-2-1 0 0,-3 0 0 0,-1-2 144 0,-2 2-144 0,-3 0 0 16,1 0 0-16,-2-1 0 0,1 2 0 0,-1-2 0 0,0-1 0 0,0 0 0 16,1-2 176-16,-2-1-48 0,1 4-128 0,-2-4 192 31,0 3-192-31,-2 0 144 0,0 2-144 0,-3-1 128 0,-1 2 48 0,-2 0 0 0,-1 1 0 0,-3 0 0 16,0 2 32-1,-3-2 16-15,0 2 0 0,-3-2 0 0,0 1-224 16,-3 0 0-16,-1-1 0 0,-4 0 0 0,2-3 0 0,-1 1 0 15,1-2 0-15,0 0 0 0,3 0 0 0,5 1 0 16,1 2 0-16,1-2 0 0,1-1 0 0,2-2 0 16,0 2 0-16,2 0 0 0,0-1 0 0,1 4 128 15,1 1-128-15,-1 2 0 0,1 1 0 0,0 3 0 16,2 3 0-16,-2-2 0 0,2 4 0 0,0-1 0 16,2 6 0-16,1-2 0 0,2 2-128 0,2 0 128 15,0 0 0-15,2-1 0 0,2 0 0 0,3 0 0 0,1-1 0 16,2 0 0-16,1-2 0 0,2 2 0 0,0 0 0 15,1-1 0-15,-1-1 0 0,-2 0 144 0,0 1-144 16,-1 2 128-16,-2-1-128 0,-2 0 0 0,-2 0 0 0,-3 3 0 16,-5-1 0-16,-1 2 0 0,-5 0 0 0,-2 4 0 15,-4 3 0-15,-3 1-176 0,-3 0 48 0,-3-2 0 16,0-3 128-16,0 1 176 0,2 0-48 0,-2 0 0 16,-1-1 0-16,2 1 0 0,-1 0 0 0,2 0 0 15,0 3 0-15,1-6 0 0,2 2 0 0,-1-1 0 16,1 1-128-16,-1 1 0 0,0-4 0 0,0 0 0 15,1 0 0-15,-1-4 0 0,1 1 0 0,0-5 0 32,0-2-400-32,-1-4-112 0,-3-1-32 0,-2-3-18752 0</inkml:trace>
  <inkml:trace contextRef="#ctx0" brushRef="#br0" timeOffset="4452.62">28407 6408 35935 0,'-1'-1'3200'0,"1"-2"-2560"0,0 3-512 0,0-2-128 0,0 0 208 0,1 0 32 16,1-2 0-16,0-4 0 15,0-2-240-15,2-4 176 0,-1-1-176 0,-1-5 160 0,1 2-160 0,-3-3 0 16,0-1 0-16,-3 2 128 16,-2-2-688-16,-3 1-144 0,-4 1-16 0,-5 0-16 15,-5 1-688-15,-8 3-144 0,-6-2-32 0,-7 2 0 16,-3 3 736-16,-11-3 144 0,-7 0 16 0,-10-2 16 0,-5-1 688 0,-9-1 0 0,-7-4 0 0,-7-5 176 16,-5 1 32-16,-7-3 16 0,-6 1 0 0,-4-1 0 15,2-1 496-15,-7-3 112 0,-3 3 0 0,0 4 16 16,7 3 400-16,-9 3 80 0,-4 0 16 0,-4 3 0 15,-1 4-768 1,2 5-128-16,-1 4-48 0,-2 6 0 0,-4 5-400 0,-4 6 0 16,6 7 0-16,-9 4 0 0,-11 6-208 0,-10 4-128 15,-4 7-32-15,-4 5 0 16,-1 3-384-16,1 4-80 0,5 2 0 0,4 0-16 16,6 4 400-16,-10 10 96 0,-4 6 16 0,2 2 0 0,9 4 336 0,9 4 0 0,8 5 0 0,10 1 0 15,4 4 0-15,8 3 0 16,11 2 0-16,8-1 0 0,9-3 0 0,9 3-144 15,10 5 144-15,8-1 0 16,8-1-512-16,7 5 0 0,2 3 0 0,8-1 0 16,7 1 688-16,3 6 144 0,2 9 16 0,2 4 16 0,1-1 160 0,3 1 48 15,2 2 0-15,1 4 0 0,3 6-400 0,4-7-160 0,6-5 128 16,12-4-128-16,11-3 400 0,12-15 0 0,11-11 0 16,14-3 0-16,9 2 368 0,15-1 80 0,11-5 16 0,16-1 0 15,16 0-160-15,4-4-48 16,-1-7 0-16,20 6 0 0,15 0-464 0,9 2-192 0,6-1 128 15,4-1-128-15,7 1 0 0,6-5 0 0,7-1 128 0,0-4-128 16,0-3 0-16,3-2 0 0,0 0 0 0,8 0 128 16,4-1-128-16,4 0 0 0,3 0 0 0,7-6 0 15,6 1 0-15,3-6 128 0,5-3 0 0,-3-5 0 16,-2-6-128-16,-2-6 128 0,2-7-128 0,-5-6 128 16,-1-3-576-1,7-3-128-15,3-4-32 0,1 0 0 0,-6-4-736 0,5-4-160 0,-1-2-32 0,-1-4 0 16,-1-2 768-16,-9-6 160 0,-6-2 32 0,-13-4 0 0,-10-3 752 15,-10 0 144-15,-7-6 48 0,-8 0 0 0,-4-1 1040 0,-11-5 224 16,-10-1 32-16,0-9 16 0,0-7-592 0,-5-1-112 16,-5-3-16-16,-4-2-16 0,1-9-656 0,-5-2-128 15,-7 1-32-15,1-9 0 0,2-7-128 0,-3-1 0 16,-3 2 0-16,-2-7-176 0,0-3 176 0,1 2 0 16,-6-1 160-16,2-1-160 0,1-3 0 0,-3 1 0 15,-2-1 0-15,-4 3 0 0,-8 8-272 0,-6 0 48 16,-4-3 16-16,-4-2 0 0,-4-2 208 0,-6 2 0 0,-8 5 0 15,-6 0 0-15,-3 0 208 0,-5-5 48 0,-3-1 0 0,-5 0 0 16,-3-1 144-16,-5-1 48 16,-4-2 0-16,-3-4 0 0,-4-1-320 0,-2-1-128 15,-4-5 128-15,-3-5-128 0,-5-7 0 0,-2 0 0 16,-1 7 0-16,-5-6 0 0,-3-1-192 0,-1-1-64 0,-4 5 0 0,-4-1-16 16,-4 1 80-16,-5-1 0 0,-1 2 16 0,-7 4 0 15,-3-1-80-15,-7 3-32 0,-6-1 0 0,-4 5 0 16,1 9 288-16,-6 0-192 0,-8 1 192 0,-6-2-160 15,-5 2 160-15,-10 4 0 0,-8 5 0 0,-7 3 0 0,-7 4 0 16,-12 0 0-16,-12 1 0 0,-8 4 0 0,-3 5-224 0,-10 3-16 16,-8 4 0-16,-11 1 0 0,-8 6 240 0,-13 2-192 15,-11 5 192-15,-8 3-192 0,-1 7-32 0,-4 9 0 16,0 9 0-16,-3 8 0 0,-4 6 16 0,-4 4 0 16,-3 7 0-16,-3 6 0 15,1 8-320-15,3 1-64 0,1 5-16 0,3 1 0 16,1 1-688-16,-1 2-144 0</inkml:trace>
  <inkml:trace contextRef="#ctx0" brushRef="#br0" timeOffset="9540.83">16114 8553 21183 0,'-5'2'1888'0,"1"-1"-1504"0,3 0-384 0,1-1 0 16,1 3 784-16,1-3 96 15,1 3 16-15,1 0 0 0,3 3-1888 0,5-2-368 0,6-1-80 0,5 0-16 32,6-2 752-32,4 0 128 0,3-1 48 0,5 0 0 0,2-1 528 0,3 0 0 0,1-2 0 0,2 2 0 0,3-4 912 0,2 4 144 15,3-2 32-15,-1 3 0 16,0-2 864-16,-1 1 176 0,1-2 48 0,6 0 0 16,7-1-800-16,5-1-160 0,5-1-16 0,2-2-16 15,-1-2-672-15,4 2-128 0,5-2-16 0,5 0-16 0,4-1-352 0,0 1 144 16,0-4-144-16,5 3 0 0,5 4 384 0,-1-3-16 15,-2 1-16-15,3 3 0 0,3 0 16 0,3 5 0 16,2-2 0-16,-2 3 0 16,-2 0-368-16,2 3 0 0,1 0 0 0,0-1 0 15,-3-4 0-15,1 0-128 0,6 4 128 0,-4-5 0 16,-10-4 0-16,1 5 0 0,3 2 0 0,-1 0 0 0,-3-4 400 0,-1 4 64 16,0 0 16-16,0-2 0 15,1 2 48-15,-3-4 16 0,0-1 0 0,-2 0 0 0,0 3-400 0,3-2-144 0,-2-2 0 0,-2-3 144 16,-4 5-144-16,2 1 128 15,0 0-128-15,-3 1 128 0,-6-2-128 16,-5 4-144-16,-1 0 144 0,-6 3-208 16,0-2 0-16,-8 1 0 0,-5-2 0 0,-5 3 0 0,-5 0-96 0,-5 1-16 15,-3 0 0-15,-4 2 0 16,-6 3-400-16,-2-6-96 0,-7 4-16 0,-7-5-15712 16</inkml:trace>
  <inkml:trace contextRef="#ctx0" brushRef="#br0" timeOffset="17213.57">3047 8393 22111 0,'4'-4'1968'0,"-1"4"-1584"16,-1 0-384-16,-2 4 0 15,1-2 208-15,-1-2-32 0,2 4-16 0,-1-2 0 16,2 4-656 0,-4 1-128-16,-2 0-16 0,-4 2-16 0,-2-3 304 0,-2-2 64 0,-3 2 16 0,-2-3 0 0,-2-3 96 0,-3 3 32 15,-3-3 0-15,-2-3 0 0,-5 3 1040 0,-2-2 224 0,-2 1 32 0,-4-2 16 16,-6 3-80-16,-5-1-32 0,-5 1 0 0,-4-2 0 16,1-2-800-16,2-1-256 0,3 1 128 0,-8 4-128 15,-4 3-192-15,-4 0-80 16,-3 1-32-16,0 2 0 0,2 0 96 0,-1 1 16 15,4-1 0-15,3 0 0 0,3 1 832 0,7 0 160 0,5-1 32 0,5-1 16 16,5 1 160-16,7-6 16 0,4 1 16 0,5-1 0 16,3-1-400-16,4 1-96 0,2-3-16 0,3 0 0 15,3 0-704-15,1 1-144 0,5 1-16 0,0-2-16 32,2 1-272-32,1 0-48 0,0 0-16 0,0 2 0 0,2 2 448 0,-1 2 96 0,2-1 16 15,-2 4 0-15,-2-7 128 0,5 21 0 0,-5-11 0 16,2 6 0-16,-2 4 0 0,-2 8 256 0,2 7-48 0,-1 4 0 0,0 3 96 0,1 5 16 15,0 0 0-15,1-1 0 0,3-3-64 0,-1 0-16 16,1 0 0-16,-1-5 0 16,-1 3 192-16,-1 3 32 0,-2 1 16 0,-3 0 0 15,-1 1-320-15,-1-2-160 0,-1-6 160 0,-2-3-160 16,1-1 0-16,-1-5 128 0,-1-1-128 0,-1-2 0 16,0-1 0-16,-2-3 0 0,2 0 0 0,-2-2 0 15,-2 1 608-15,0 2 80 0,0-1 16 0,-1 0 0 0,1 3-160 0,-2 1-32 0,1 2 0 0,-3 3 0 16,2 1-320-16,1-3-64 0,1-1 0 0,1-6-128 15,5-2 0-15,0-5 0 16,4-5 0-16,4-4 0 0,1 0 176 0,1-2-32 16,3-2 0-16,1 2 0 0,2-1 160 0,3 0 16 0,2 0 16 0,6 1 0 15,4-2-144-15,8-4-48 0,0-1 0 0,10-1 0 16,13-2 288-16,13-1 48 0,13 1 16 0,9-3 0 0,4-1-192 16,4-2-48-16,3-1 0 0,1 3 0 0,0 1-256 15,-1-4 0 1,-1 1 0-16,-5-1 0 0,0 4-224 0,-4-1-96 15,-2-3-32-15,-8 1-18928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1:34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7080 6179 39615 0,'-25'-6'3520'0,"4"0"-2816"15,8 2-560-15,9-1-144 0,2 4 320 0,-5-5 48 0,-12-4 0 16,-8-5 0 0,-7-5-192-16,-1-2-48 0,-1-3 0 0,1-3 0 15,4-1 64-15,3 3 0 0,2 2 0 0,1-1 0 16,4 3 16-16,1-1 16 0,2 5 0 0,-15-14 0 0,20 16-80 16,2 3-144-16,3 3 128 15,6-1-128-15,4 0 0 0,9 2 0 0,12-1 0 16,11 1 192-16,18-4-64 0,19 3 0 0,30-2 0 0,34-7 96 0,34 1 16 0,27-2 0 0,30-2 0 15,29 3 320-15,33-3 64 16,21 6 16-16,15 0 0 16,6 1-496-16,9 1-144 0,3 6 0 0,5 4 0 0,1 4 0 0,1 1 0 0,-3 4-192 0,-4 1 48 15,-12 4 16-15,-2 0 0 16,-5 3 0-16,-10-1 0 0,-11 4-160 0,-14 0-32 0,-16 0 0 0,0-3-19808 31</inkml:trace>
  <inkml:trace contextRef="#ctx0" brushRef="#br0" timeOffset="32863.33">27259 4168 20271 0,'-5'-2'1792'0,"1"2"-1424"0,0-3-368 0,3 3 0 0,1 0 1040 16,-1 0 144-1,-2 0 32-15,-2-1 0 0,-1 1 240 0,1-3 48 16,0 0 16-16,3 3 0 0,0-2-624 0,4 0-128 0,-1 2-32 0,1 0 0 0,1 0-48 0,1 0-16 16,-1 0 0-1,0 4 0-15,1 0-224 0,-3 4-32 0,0 2-16 0,-2 6 0 0,0 3-400 0,-6 3 0 16,0 4 0-16,-3 8 0 16,-2-1 0-16,-3 6 192 0,-1 2-192 0,-3 4 192 15,-1 6-48-15,-2 5 0 0,-1 5 0 0,0 5 0 0,2 0 128 0,0 1 32 16,2-4 0-16,0 4 0 0,-1 0-112 15,2 2-32-15,2-2 0 0,-2 1 0 0,2-6-160 0,0-1 0 0,3-2 0 0,-5 0 0 16,2-5 0-16,0-1 0 16,1-2 0-16,0-4 128 0,-1 0 192 0,1-2 48 0,1-3 0 15,-1-5 0-15,2-3-368 0,0-1 144 16,0-3-144-16,0-1 0 0,1-1 128 0,-2-2-128 0,2-1 0 0,-3-3 0 16,0 3 128-16,0-3-128 0,-1 1 0 0,0-1 0 15,-1-5 128-15,-1 0-128 0,0 0 0 0,-2-5 0 16,1-2 224-16,1-4-64 0,-1-2-16 0,1-2 0 31,-1-4 32-31,2-2 0 0,1-6 0 0,0-2 0 0,0-4-176 16,1-5 160-16,0-4-160 0,0-4 160 0,0-4-32 0,-1-7-128 15,1 0 192-15,-1-6-64 0,3-5-128 0,-1-2 192 16,3 2-192-16,1-4 192 0,1-1-192 0,2-3 128 16,2 2-128-16,1 2 128 0,2 2-128 0,2 9 128 15,2 4-128-15,0 8 128 0,1 7-128 0,0 8 0 16,2 5 0-16,-2 2 0 0,0 7 0 0,1 3 0 15,-2 3 0-15,2 4 0 0,0 5 0 0,-1 5 0 16,2 7 0-16,0 5 0 0,-1 8 0 0,1 5 0 0,0 9 0 16,0 2 0-16,0 4 0 0,0 1 0 15,1 4 0-15,1-6 0 0,1-1 0 0,0-8 0 0,2-3 0 16,2-5 0-16,1-2 0 0,0-5 0 0,1-1 0 0,0-3 0 16,2-2 0-16,0-1 0 0,0-3 0 15,1-4 0-15,3-1 192 0,0-3 0 0,1-2 0 0,1 0 0 16,4-4 112-16,2 0 16 0,5-1 16 0,1-1 0 15,5-3 80-15,1 1 16 0,4 1 0 0,0-5 0 16,-2-2-32-16,3-5 0 0,0 4 0 0,1-7 0 16,-1-1-80-16,0-3 0 0,2-6-16 0,2-4 0 15,0-5-304-15,-1-6 0 0,-1-3 0 0,-1-6 0 16,-1-3-144-16,-2-9-144 0,4-11-32 0,-5-9-14224 16,-4-13-2864-16</inkml:trace>
  <inkml:trace contextRef="#ctx0" brushRef="#br0" timeOffset="42542.14">29265 1633 28559 0,'2'-3'2544'0,"-1"0"-2032"0,1-1-512 0,0 2 0 15,-1 0 1008-15,0 0 96 16,3-3 32-16,0-2 0 0,0-2-48 0,3-1-16 0,0-2 0 0,-3 2 0 15,0 4-688-15,-3-1-144 16,-1 2-32-16,-3 1 0 0,1 4 256 0,-3-3 48 0,-3 6 16 0,-1-1 0 0,-3 5-208 0,-1-3-32 16,-1 5-16-16,-3 0 0 0,-2 2-272 0,-3 4 160 31,0 1-160-31,-4 2 128 0,0 5 32 0,-3-1 0 0,0 6 0 0,-1 1 0 0,0 2-32 0,1 1 0 16,2 2 0-16,-1 1 0 0,2 0-128 0,2 3 160 15,0 3-160-15,1 0 160 0,3 1-160 0,0 2 0 31,2 9 144-31,0 1-144 0,5 2 0 0,1-4 0 16,5-2 0-16,2-6 0 0,4-5 0 0,2-2 0 16,5-3 0-16,3-1 0 0,3-5 0 0,3-2 0 0,4-1 0 0,0-5 0 15,4-2 0-15,0-8 0 0,3-1 128 0,1-3-128 16,3-6 0-16,-1-3 0 0,0 0 0 0,1-6 0 16,1-1 0-16,0-4 0 0,0 0 0 0,1-2 0 15,-1-4 0-15,0-1 0 0,-2-4 0 0,1-1 0 16,0-5 0-16,-3-1 0 0,-1-3 0 0,-1-3 0 15,-2-4 0-15,-2-1 0 0,0-6 0 0,-5 2 0 16,-1 0 0-16,-1-1 0 0,-3-2 0 0,0 0 0 16,-2 3 0-16,-2 1 0 0,-1 1 0 0,-2-1 0 15,-2 3 0-15,0 1 0 0,-2 4 0 0,-2 6 0 0,1 0 0 16,-3 4 0-16,2-1 0 0,-3 2 0 0,1 1 0 0,-2 4 0 16,1 0 0-16,0 3 128 0,-2 0-128 0,1 6-128 15,-2 0 128-15,-1 4-192 0,2 2 0 0,0 1-16 16,-2 2 0-16,2 3 0 15,-1 1-864-15,-1 1-160 0,2 3-48 0,-2 2-10080 16,2 1-2016-16</inkml:trace>
  <inkml:trace contextRef="#ctx0" brushRef="#br0" timeOffset="42907.51">29009 2200 26719 0,'-2'6'2368'0,"1"-4"-1888"0,2 0-480 0,1 0 0 0,1 1 720 0,-1-2 48 16,3 4 16-16,2 2 0 0,1 6 752 0,3 3 128 16,3 5 48-16,2 2 0 0,-1 4-1136 0,0 2-208 15,-2 0-48-15,-2 2-16 0,-2 0 64 0,0-1 16 16,-3 1 0-16,-1 1 0 0,-1-6-384 0,-2 1 0 16,-1 2 0-16,2-3 0 15,-2-2-1472-15,1-1-320 0,2-5-64 0,0-2-13232 0</inkml:trace>
  <inkml:trace contextRef="#ctx0" brushRef="#br0" timeOffset="43240.44">30053 1084 34095 0,'-5'3'3024'0,"1"-1"-2416"16,2 4-480-16,1-2-128 15,2 2-656-15,-1 1-160 0,-1 5-16 0,-2 4-16 0,1 10 1744 0,-1 9 336 0,3 3 80 0,-1 3 16 32,1-4-944-32,0-3-192 0,1 0-48 0,-1-5 0 0,2 0-144 0,-2-3 0 15,1-1 0-15,-1-3 0 16,1-2-1376-16,-1-1-304 0,0 0-64 0,0 0-12656 0</inkml:trace>
  <inkml:trace contextRef="#ctx0" brushRef="#br0" timeOffset="43522.11">30317 1109 18431 0,'-4'4'1632'0,"-1"2"-1312"16,2 0-320-16,1-1 0 0,-2 2 288 0,-1 0-16 0,-3 5 0 0,-6 7 0 16,-6 9 1376-16,-5 2 272 15,0 4 48-15,-3-2 16 0,2-1-1152 0,2-3-240 0,1-2-32 0,2-4-16 16,0 0-544-16,3-3 0 0,0-1-192 0,2-2 48 31,0 0-832-31,3-3-176 0,0-3-16 0,2 0-6432 0,0-4-1280 16</inkml:trace>
  <inkml:trace contextRef="#ctx0" brushRef="#br0" timeOffset="43730.47">29750 1288 20271 0,'1'-8'1792'0,"2"4"-1424"0,1-1-368 0,-2 4 0 0,2 1 1216 0,-2 1 160 16,2 2 32-16,1-1 16 0,5 2 1072 0,2 4 192 15,3 2 64-15,1 3 0 0,0 3-1392 0,0 2-272 16,-1-2-48-16,1 3-16 0,-1 1-720 0,1-2-160 16,0-2-16-16,-1 3-128 0,2 1 128 0,1-2-128 15,0 1 0-15,-1-3 0 16,2 2-832-16,0-4-288 0,0 1-48 0</inkml:trace>
  <inkml:trace contextRef="#ctx0" brushRef="#br0" timeOffset="44158.28">30908 839 32255 0,'-8'-2'1424'0,"2"2"304"0,1 0-1392 0,1 0-336 15,2 2 0-15,-1 0 0 0,0 3 928 0,-5 1 112 16,-3 4 32-16,-7 10 0 0,-5 7-368 0,-5 9-80 15,-1 4-16-15,-3 5 0 0,-4 12-608 0,-2 3 0 0,-1 10 0 0,0 1 0 16,1-4 0-16,1 2 0 0,1 4 0 16,-1 4 0-16,1 5 288 0,1-1-16 15,-1 2 0-15,4-7 0 0,1-6-144 0,7-4-128 16,1-6 144-16,7 0-144 0,5-6 0 0,4 0 128 0,3-3-128 0,4-4 0 16,4-6 144-16,2 0-16 0,4-6 0 0,2 3 0 31,4-7-512-31,4-3-128 0,2-6 0 0,4 0-16 0,4-2-2256 15,3-5-448-15</inkml:trace>
  <inkml:trace contextRef="#ctx0" brushRef="#br0" timeOffset="44793.48">31173 1589 28559 0,'0'-6'2544'0,"2"-1"-2032"0,-1 5-512 0,0 2 0 0,-1 2 272 0,0-2-32 0,0-2-16 0,1 1 0 0,-2-2 1216 0,0 0 240 31,-3 4 48-31,-1 1 16 0,-1 1-1040 0,-1 3-224 16,-4-1-32-16,-2 6-16 0,-2-1-432 0,-2 2 0 15,-2 1 0-15,0 3 0 0,-1-3 0 0,-1 2 0 16,1-2 0-16,0 0 0 0,1 0 0 0,-1-1 0 15,1 0 0-15,2-2 128 0,2 0 0 0,0-1 0 16,3-2 0-16,1 2 0 0,1-3 320 0,2 4 48 16,2-4 16-16,0 4 0 0,1-1-384 0,3-3-128 15,0 1 0-15,2-1 144 0,3 1-144 0,2-1 0 0,0-3 0 16,2 4 0-16,1-5 0 0,0-1 0 0,2 2-176 16,0-1 176-16,1 2-160 0,0-4 160 0,2 4-192 0,-2 1 192 15,1 0-208-15,-1 1 64 0,2 0 16 0,-1 3 0 16,-1 3 128-16,0 0 0 0,0 2 0 0,1-2-128 15,-1 4 128-15,1 0 0 0,-1 1 0 0,2 0 0 16,-1 0 0-16,-1-1 0 0,0 2 0 0,0-2 0 16,-2 1 0-16,0 1 0 0,-3 1 0 0,-1 0 0 15,0-1 0-15,-3-1 0 0,-1 2 0 0,-1 0 0 16,0-3 0-16,-1 2 0 0,-1-2 0 0,-1 3 0 16,-1-3 0-16,0 0 0 0,-4-1 0 0,-1-2 0 0,1 0 0 0,-2-1 0 15,0-2 0-15,-2 2 0 0,-1-2-224 0,-2-1-64 16,1 1-16-16,-2-4 0 15,-3 1-1424-15,-2 2-272 16</inkml:trace>
  <inkml:trace contextRef="#ctx0" brushRef="#br0" timeOffset="45143.23">31352 2436 23039 0,'4'-3'1024'0,"1"3"192"0,2 0-960 0,-4 3-256 0,1-3 0 0,-2 1 0 0,1 2 1216 0,2 3 192 15,4 0 32-15,3 6 16 0,3 2 144 0,0 5 16 16,1 3 16-16,-3-4 0 16,2 5-1328-16,-3-1-304 0,1 0 0 0,-1 3 0 15,-2-2 0-15,-4 5 0 0,-1 0 0 0,-5 2 0 16,-1 3-480-16,-5-5-80 0,-3 1-16 0,-2-6 0 16,-1 0-64-16,-3-1-32 0,-1-1 0 0,-2 1 0 15,1-3-608-15,0-1-112 0,0-4-16 0,0-2-10304 0</inkml:trace>
  <inkml:trace contextRef="#ctx0" brushRef="#br0" timeOffset="45817.32">32327 1769 9215 0,'-2'-3'816'0,"-1"3"-656"16,2 0-160-16,0 0 0 0,0 0 496 0,-2 0 64 15,-1-3 16-15,-3 3 0 16,-2-2 912-16,-3 1 192 0,0 1 48 0,-1-3 0 15,2 1-304-15,-1 0-48 0,1 2-16 0,-2-2 0 16,2 1 656-16,0 1 128 0,1 0 32 0,-1 1 0 16,1 3-832-16,-1 1-144 0,1 1-48 0,-2 4 0 0,0 2-736 0,0 2-160 0,1 2-16 0,-1 2-16 15,0 3-224-15,1 3 0 16,1-2 0-16,2 3 0 0,0-1 256 0,1 2 64 16,1 0 16-16,1 2 0 0,1-6-16 0,0 0 0 0,3 0 0 0,0 1 0 15,2-4-320-15,2 2 0 16,0-5 0-16,2 1-128 0,3-3 128 0,-2-1-128 0,1-3 128 0,3-3-128 31,-1 2 0-31,-2-6 0 0,2 1 0 0,0-1 0 0,-1-1 128 16,1-2 0-16,0 0 128 0,-1-2-128 15,1-2-160-15,0 0-96 0,0-2-32 0,1-3 0 16,-1-1-544-16,0-2-96 0,-2 0-32 0,0-2 0 16,1-1-176-16,-2 2-32 0,-2 0-16 0,1-3 0 0,-2-1 864 15,1-5 160-15,0-2 160 0,-3-1-208 0,2 1 336 0,-2 0 64 16,0 3 0-16,2 1 16 0,-2-1 608 0,0 4 112 15,0 2 32-15,-1 2 0 0,1 4-224 0,-2 3-32 16,0 0-16-16,0 3 0 0,1 3-288 0,-1 0-48 16,-1 3-16-16,1 0 0 0,1 2-336 0,-2 1 144 15,0 1-144-15,1-2 0 0,0 3 208 0,0 1-64 16,-1 2-16-16,2 1 0 0,2 3 336 0,-1 1 64 16,1 3 16-16,3 1 0 0,0 1 80 0,4 1 16 0,0 1 0 0,2 0 0 15,1-1-400-15,0 1-80 0,3 0-16 0,1-1 0 16,-1-2-144-16,0 1 0 0,-1-1 0 0,-1-2 0 15,2 1 0-15,-3-2-176 0,0 2 48 0,-3-5 0 32,-1 0-1600-32,-1-2-304 0,-1-2-64 0,-1-1-13776 0</inkml:trace>
  <inkml:trace contextRef="#ctx0" brushRef="#br0" timeOffset="46283.86">32093 752 27647 0,'-12'0'2448'0,"5"0"-1952"0,2 6-496 0,2-2 0 0,4 1 0 0,2-2 0 15,-1 1 0-15,3 5-160 0,4 3 1632 0,3 8 336 0,7 2 64 16,6 6 16-16,4 3-608 0,6-1-128 0,5 3-32 0,2-3 0 16,1 1-464-16,3 4-80 15,3 3-32-15,4 3 0 0,2 6-336 0,2 1-64 0,-1 5-16 0,1 5 0 16,1 2-128-16,-3-3 0 0,-6-7 0 0,-3 1 0 15,0 2 0-15,0 0 0 0,-2 2 0 0,-3 2 0 0,-6-1 0 0,-6-2 0 16,-4-4 0-16,-7-1 128 0,-4-5 48 0,-5 3 0 16,-6 0 0-16,-4-1 0 0,-4 3-16 0,-5-2 0 15,-1 2 0-15,-4-3 0 0,-2-1-160 0,-3-4 192 16,-2 1-192-16,-4-1 192 0,-5-1-192 0,-1 1 0 16,1 0-192-16,-4 0 192 15,-2-2-672-15,-3 5-16 0,-1-3 0 0,-4-1 0 16,2-1-1376-16,1-3-288 0</inkml:trace>
  <inkml:trace contextRef="#ctx0" brushRef="#br0" timeOffset="51289.13">25109 1607 11967 0,'-1'-5'1072'0,"1"4"-864"0,0-1-208 0,-1 2 0 0,1 0 576 0,0-3 64 16,-1 2 0-16,-1-1 16 0,0-2-144 0,-2-2-48 15,1-1 0-15,-2 4 0 16,0-3-912-16,-2 3-192 16,1-3-48-16,-1 2 0 0,1 1-144 0,0-2-16 0,-2 1-16 0,2 0 0 0,-1 2 864 0,-1-2 368 15,-2 2-32-15,-1-2 0 0,0 4 1136 0,-1-3 208 16,-2 3 48-16,-2 3 16 0,-3-2 112 0,1 2 32 15,-1 3 0-15,-2-3 0 0,1 4-640 0,-1-1-128 0,3 2-32 16,1-1 0-16,-3 2-432 0,1 4-80 0,1-1-32 16,-2 2 0-16,3 2-416 0,1 2-128 0,-1 1 0 0,4 0 0 15,0 3 0-15,5-2 0 0,0-1 0 0,3 2 0 16,2-1 0-16,1 1 0 0,2-1 0 0,3-1 0 16,-1-6-128-16,3 2 128 0,4-3 0 0,1 1-144 15,2-1 144 1,1-2 0-16,3 0 0 0,0-1 0 0,1-2 0 0,2-1 0 0,-2 0 0 0,2-3 0 0,-2-2 0 0,-1-2 0 31,0 1 0-31,-1-5 0 0,0 1 0 0,-3-5 0 0,-1 2 0 0,0-2 0 0,-2 2 0 0,-2-3 144 16,1-2-16-16,-2-1-128 0,0 1 320 0,0-3-64 15,-1-2 0-15,0 1 0 0,0-3-112 0,0 1-16 16,0-2-128-16,-1 1 192 16,-1 1-192-16,1-1 0 0,-1 3 128 0,-2 0-128 15,1 1 0-15,0 2 0 0,-1 3 0 0,0 0 0 16,-1 1 0-16,1 3-160 0,-1 2 160 0,0 2-128 15,0 2 128-15,0 0 128 0,2 2-128 0,-2 0 176 0,1 2 144 16,0 0 48-16,0 5 0 0,2 1 0 16,0 2 64-16,1 2 16 0,1 2 0 0,1 0 0 0,0 1-64 0,1 0-16 15,-2 0 0-15,1 0 0 16,1 3-144-16,2-2-32 0,0 1 0 0,-1 1 0 0,1-2-192 0,-1 1 0 0,0-2 0 16,1 2 0-16,-2-3-288 0,2 0-48 0,-1-2-16 0,2 0 0 46,0 1-1808-46,0-3-352 0,1-2-80 0,0 0-10704 0</inkml:trace>
  <inkml:trace contextRef="#ctx0" brushRef="#br0" timeOffset="51734.09">25322 1867 16575 0,'-2'6'736'0,"0"0"160"0,1 2-720 0,1-2-176 0,1 0 0 0,1-3 0 16,-1 3 224-16,1 1 16 0,3 8 0 0,1 1 0 15,2 4 528-15,1-1 128 16,-1-1 0-16,-2-4 16 0,2-2-400 0,-3-2-96 0,0-4-16 0,0-1 0 16,-3-1 992-16,2-2 192 0,-2-2 32 0,0-2 16 15,1-2 32-15,-2-1 0 0,2-1 0 0,-1-1 0 16,1-6-576-16,-1 1-96 0,1-7-32 0,-3 2 0 0,1-4-512 16,-1-1-96-16,-1-4-32 0,-2-3 0 15,2-4-320-15,-1 1 0 0,-2 0 0 0,-1 3 128 0,0 1-128 0,0-1 144 16,1 1-144-16,1 2 160 0,0 5 208 0,2 1 32 15,1 1 16-15,2-2 0 0,2 4-240 0,1 2-48 16,1 2-128-16,3 0 192 0,0 3-192 0,2 2 128 16,0 2-128-16,1-1 0 0,2 6 0 0,2-1 0 15,0 4 0-15,1 2 0 0,2 0-272 0,1 4-112 16,1-2 0-16,0 4-17456 0</inkml:trace>
  <inkml:trace contextRef="#ctx0" brushRef="#br0" timeOffset="52461.87">26038 1560 18431 0,'-9'-6'816'0,"3"0"160"0,-1 0-784 0,2 2-192 0,1 2 0 0,2-1 0 0,-2 2 1568 0,-2 1 272 15,-3-2 48-15,-3-2 16 0,-3 4-192 0,-4 0-48 16,2 4 0-16,0 2 0 0,1 2-1296 0,1 0-368 16,0 2 128-16,1 1-128 0,2 2 0 0,1 0 0 15,0-1 0-15,1 4-160 16,1-2 160-16,2 1 0 0,-1 3 0 0,1-2 0 0,2 4 192 0,0 1 128 16,0 1 32-16,3-2 0 15,0 2 240-15,4-1 48 0,0-1 16 0,2-1 0 0,2-3-496 0,1-4-160 0,1 1 0 16,1-4 0-16,2-2 0 0,0-4 0 0,1 0 0 0,2-3 0 31,-1-4 0-31,2-1 0 0,-1-1-144 0,-2-1 144 0,1-2-128 0,-1-1 128 0,0-2-128 0,1-2 128 16,-2-1-144-16,0-1 144 15,-1 1-160-15,0-2 160 0,0 2 0 0,-2-1 0 16,-2 0 0-16,1 0 0 0,-1 0 0 0,-1-3 0 16,-2 1 0-16,0-1 0 0,-2 7 0 0,-1 1-144 0,-1-2 144 0,-2 3 0 15,1 2 0-15,-2 2 0 0,-1-1 0 16,0 4 176-16,0 3 16 0,-2-3 16 0,1 6 0 0,-2-2 0 0,2 1-16 15,-1 2-16 1,1 1 0-16,-1 1 0 0,1-2-176 0,1 2 0 0,0-2 0 0,2 0 0 16,-1 0 0-16,1 0 0 15,1 0 0-15,-1 1 0 0,2 0 0 0,0 0 0 0,0 2 0 0,0 2 128 0,-1 1 464 0,2 0 96 16,-1 2 16-16,1 0 0 0,0 3-384 0,0 1-64 16,1 0 0-16,-1 3-16 0,3-2-240 0,-1 4 0 15,-1-2 0-15,2 1 0 0,-1-2 0 0,1 2 0 16,-1 1 0-16,1-1 0 0,-1-1 0 0,2 2 0 31,0-2 0-31,-1 1 0 0,1 1 0 0,0-4 0 0,0-1 0 16,-2 2 0-16,2-1 0 0,-2 0 0 0,1 0 0 0,-1 2 0 15,1-3 0-15,-1 3 0 0,-1-1 0 0,1 1 0 16,-1 1 0-16,-1-2 0 0,0 2 0 0,0 1 0 16,-1 1 0-16,1-2 0 0,-2 1 0 0,2-1 0 15,-1-2 0-15,-1-2 0 0,0 3 0 0,-1 1 0 16,-2-1 0-16,0 3 0 0,-3 0 0 0,1-4 0 15,1-2 0-15,-2-3 0 0,0-1 0 0,-3-2 0 16,1 0 0-16,-1-4 0 0,-2 0 0 0,1-2 0 16,-1-2 0-16,0-4 0 0,-2-2 0 0,-1-2 0 15,0-3-848-15,-3 0-176 16,-3-4-16-16,-3-3-15232 0</inkml:trace>
  <inkml:trace contextRef="#ctx0" brushRef="#br0" timeOffset="53285.47">26423 1589 26719 0,'-9'1'2368'0,"3"-1"-1888"0,0 3-480 0,3-1 0 0,2-2 144 0,1 1-144 15,0 2 128-15,-1 0-128 0,-2 6 336 0,2 1-16 16,-2 2 0-16,1 7 0 0,1 1-64 0,-2 4-32 15,1 2 0-15,-1 3 0 0,1 2 16 0,-1-3 0 16,1 2 0-16,-1-3 0 0,1-1 80 0,1-4 32 16,0-1 0-16,-1-3 0 0,2-4-192 0,0-1-32 15,2-3-128-15,-1-2 192 0,0-4 576 0,1-3 96 16,2-2 32-16,-1-3 0 16,2-2-160-16,-2-2-32 0,3-6 0 0,-1-1 0 0,3-3-448 0,-2-2-80 15,1-2-32-15,1-3 0 0,-2-1-144 0,0-3 0 16,-1 1 0-16,1 1 0 15,-1 1-1072-15,1 1-80 0,1 3-32 0,1 2 0 16,0 1 208-16,0 6 32 0,0 0 16 0,0 1 0 0,0 6 736 0,-1 0 192 0,2 2 0 0,-3 2 0 16,0 2 0-16,2 0 0 0,-2 3 0 0,0 2 128 15,0 3 240-15,2 0 48 0,-2 2 16 0,0 0 0 16,0 2-432-16,0-2 0 0,-1 3 0 0,0-5 0 16,0 3 0-16,-1 1 0 0,-2-2 128 0,1-3-128 15,-2 2 0-15,0-1 0 0,-1 2 0 0,0-4 0 0,0-2 448 16,-1 2 64-16,0-2 16 0,-2 1 0 0,2-4-16 0,-1 2-16 15,1-3 0 1,-1 0 0-16,1-3 96 0,0-1 32 0,1 1 0 16,0-3 0-16,1-1-368 0,2-3-80 0,-1 2-16 0,2-2 0 15,1 0-160-15,0-1 0 0,1 0 0 0,1 0 0 16,2 1 0-16,0-3 0 0,-1 3 0 0,2 1 0 16,-1 0-128-16,-2 1 128 0,1 2 0 0,-1 1 0 0,-1 0 0 0,-1 3 0 15,0-2 0-15,0 2 0 0,-3-2 0 0,2 4 0 16,-1-2 0-16,-2 2 0 0,0 0 0 0,0 2 0 15,-1 2 0-15,0-2 0 0,2 4 256 0,-1 2-48 16,0 2 0-16,2 1 0 0,0 5 144 0,1 0 32 16,1 6 0-16,0 1 0 0,2-1-256 0,1 3-128 0,0 0 128 15,0 0-128-15,0-1 0 0,1-1 0 0,0-3 0 16,-1-1 0-16,1-1 0 0,0-2 0 0,-2 0 0 0,1-3 0 31,0 0-224-31,0 0-64 0,0-4-16 0,0 0 0 16,-1-1-1600-16,-1-2-320 0,-1-1-64 0,0-2-12912 0</inkml:trace>
  <inkml:trace contextRef="#ctx0" brushRef="#br0" timeOffset="55078.25">21674 7406 37775 0,'-20'-6'3360'0,"2"2"-2688"0,4 1-544 0,3 1-128 0,0 1 384 0,-9-4 32 15,-18-5 16-15,-26-6 0 16,-25-6-1040-16,-18-7-208 0,-2-2-32 0,-1 2-16 31,3-5-32-31,0 1-16 0,0-4 0 0,6 2 0 0,11 0-176 0,-3 3-48 0,-5-2 0 0,-2 1 0 0,-1 5 1136 0,8 9 336 0,3 3 16 16,6 11 0-1,0 8 352-15,1 3 64 0,3 3 0 0,1 1 16 16,4 3-368-16,2 3-80 0,3 2-16 0,7 1 0 0,4 0-320 0,4 0-128 0,4-6 0 0,4 2 0 16,8-1-128-1,2-2 0-15,5 0-16 0,2 1 0 0,4-2 272 0,4 0 0 16,2 1-128-16,2-1 128 0,3 2 0 0,1 2 128 16,4-3-128-16,3 4 192 0,2 0 0 15,3 3 0-15,0 0 0 0,4 4 0 0,0 3-16 0,1 1-16 16,0 1 0-16,2 5 0 0,0 1-160 15,0 4 128-15,1 6-128 0,2 3 128 0,2 7 0 0,-1 9 0 16,1 13 0-16,0 0 0 0,0 0-128 0,-2-3 0 16,-1 2 0-16,-1-2 0 0,-2 0 0 0,-2-9 0 15,0-4 0-15,-2-3 0 0,-2-4 512 0,1 4 128 16,-1 0 32-16,-1 9 0 0,-3 10 176 0,-1-1 48 16,-3 2 0-16,-4-2 0 0,-2 8-624 0,-3-1-112 15,0 1-32-15,-1-2 0 0,-1 0-128 0,2-7-144 16,1-6 144-16,-2 4-208 0,1 0 352 0,2 0 80 15,2 1 16-15,3-4 0 0,2-4-80 0,-1 0-16 16,1-4 0-16,-1-2 0 0,1-8-144 0,-2-3 0 16,-2-3 0-16,-1-7-176 0,-1-5 176 0,-1-4-160 0,-2-9 160 15,-2-6-160-15,-1 0 160 0,-2-4 176 0,0 1-48 0,-2-3 0 16,-3 0 0-16,1-4-128 0,-2-2 192 0,3-2-64 16,1-2-128-16,4-2 192 0,3-2-192 0,4 0 192 15,7 0 32-15,3-1 16 0,2 1 0 0,3 3 0 16,3 0-16-16,4-1 0 0,3 2 0 0,6 1 0 15,5-2-224-15,6 3 0 0,8 3 128 0,5 0-128 16,3 1 0-16,11 2 0 0,11 7 0 0,4-1 0 16,0 4 0-16,5 3-128 0,4-3 128 0,3 2-160 0,-4 2 0 15,4-1 0-15,0-3 0 0,0-3 0 0,-7-2 160 0,1-7 0 16,2-1 0-16,2-8 0 0,3-3 0 0,2-3 0 16,2 0 0-16,1-1 0 0,-3-3 0 0,6 5 128 15,8 2-128-15,2 2 0 0,2 4 0 0,3 5 0 16,5 7 0-16,-4 5 0 0,-6-1-192 0,-7 3 64 15,-4 0 0-15,0 4 0 16,-1 4-272-16,-3-1-48 0,-3 0-16 0,-8-1 0 16,-5-5-32-16,-4-4 0 0,-6-3 0 0,-6-1 0 0,-5 0 496 0,-6-4 288 15,-3-2-32-15,-7-1-16 0,-4 0 288 0,-5-3 64 16,-5 0 16-16,-2-4 0 0,-2-5-48 0,-3 0-16 16,-1-1 0-16,-3-6 0 0,1-5-160 0,-2-2-48 0,-1-3 0 15,-3-1 0-15,-1 1-336 0,-1-6 144 0,-1-5-144 16,-2-4 0-16,-2 2 0 0,0-5 0 0,0 2-192 0,-1-4 48 15,2 2-160-15,-1-2-16 0,1 0-16 0,-1 1 0 16,-1-2 336-16,0-7 208 0,-2 0-16 0,0-8-16 16,-2 0-176-16,-1-9 0 15,-2-8 0-15,-1-4 0 0,-4-3 0 0,0-9 0 0,-5-5 128 0,-1-8-128 16,0 1 256-16,-3-7-16 0,-3-3-16 0,3 4 0 0,5 14-96 16,2-5 0-16,5-3-128 0,4 5 192 0,6 11-192 15,4 2-288-15,3 3 64 0,3 9 16 0,4 10 208 0,1 4 0 16,3 8 0-16,2 5 0 0,1 3-320 0,0 5 16 15,1 1 16-15,-4 6 0 0,2 4 96 0,0-1 32 16,1 0 0-16,0 3 0 31,0 1-304-31,1 0-64 0,1-1-16 0,0 2-18448 0</inkml:trace>
  <inkml:trace contextRef="#ctx0" brushRef="#br0" timeOffset="57294.2">27496 1564 35007 0,'-7'0'3120'0,"0"-2"-2496"0,5 0-496 0,1 2-128 31,-1 0-416-31,-1 0-96 0,-2 2-32 0,-4-2 0 0,-5 2 128 0,-5 1 32 0,-7 3 0 0,-4 1 0 31,-2 6-528-31,-1-1-112 0,-1 2 0 0,2 3-16 0,1 3 880 0,1-1 160 0,3 4 0 0,4 0 128 16,2-1 448-16,2 1 80 0,4-1 32 0,4 0 0 15,3 0 144-15,0-5 48 0,4-1 0 0,3-2 0 16,2 0-496-16,2-2-112 0,3 1-16 0,3-3 0 0,1 2 0 0,2-2 0 16,2 0 0-16,-1 1 0 15,4-4-128-15,2 0-128 0,2-1 144 0,1-3-144 16,1 0-640-16,-1-3-208 0,0 0-48 0,-1-4-16 16,-4-1 400-16,1 2 64 0,-3-6 32 0,-2 1 0 0,1-4 560 0,-1-1 112 15,1 0 32-15,-2-3 0 0,1-2 304 0,-1-1 64 16,0-1 16-16,-2-2 0 0,1 1-416 0,-2-1-64 15,-1-3-32-15,-4 3 0 0,1-1-160 0,-2 4 0 16,-2-2 0-16,-1 3 0 0,-2 3 128 0,-3 2 112 0,-1 4 16 16,-2 3 0-16,1 2 448 0,-3 4 112 0,-1 6 16 15,1 1 0-15,-1 6-576 0,1 2-96 16,1 7-32-16,3 1 0 0,3-1-128 0,3 4 0 16,4 1 0-16,2 0 0 0,3 2 0 0,2-5 0 0,0-1 0 0,2-2 0 15,0 1 0-15,1-3 0 0,2 3 0 0,-1-5 0 16,1 2 0-16,-3-1 0 15,0-4 0-15,-1 1 0 0,-3-7-272 0,-1 2-96 0,1-4-16 0,-1 1-16768 16</inkml:trace>
  <inkml:trace contextRef="#ctx0" brushRef="#br0" timeOffset="57611.59">28009 1507 23039 0,'-6'0'2048'0,"1"3"-1648"0,1-2-400 0,2 1 0 0,1 2 2576 0,-1-1 432 0,1-1 96 0,-3 2 16 15,1 2-1424-15,-4 1-288 0,-1 8-48 0,-2 1-16 16,0 3-704-16,-1 3-160 0,-1 4-32 0,-3 5 0 15,0-1-448-15,-2 3 0 16,-1 3 0-16,0-1 0 0,-2 2 0 0,1-3 0 16,1-4 0-16,-1-3 0 0,3-1 0 0,0-4-240 15,1-3 48-15,0-1 16 16,3-4-912-16,0-2-176 0,-1-2-32 0,2-1-15184 0</inkml:trace>
  <inkml:trace contextRef="#ctx0" brushRef="#br0" timeOffset="57821.38">27689 1649 23951 0,'1'0'2128'0,"0"3"-1696"16,2 1-432-16,1-2 0 15,-1-1 2368-15,0 2 400 0,0 3 80 0,4-2 16 0,4 4-896 0,1 3-176 16,3 2-48-16,1 3 0 0,-2 1-976 0,-1 1-192 16,-2 3-32-16,0-2-16 0,-2 6-272 0,0 0-48 0,-1-2-16 15,1 5 0-15,0-2-192 0,1-1 0 0,-2 0 0 0,3 0 0 16,1-3 0-16,0 3 0 0,3-3 0 0,0-2 0 47,1 1-896-47,1 1-128 0</inkml:trace>
  <inkml:trace contextRef="#ctx0" brushRef="#br0" timeOffset="58566.18">26492 2562 32255 0,'0'1'2864'0,"0"-1"-2288"0,1-1-576 0,-1 0 0 0,0 0 352 0,0 1-32 15,0-3-16-15,1-1 0 0,1 1 496 0,-1-3 96 16,-1-4 32-16,0 1 0 16,0-1-1632-16,-3 0-336 0,1 2-64 0,-3-2-16 15,0 3-16-15,-2 1 0 0,-2 0 0 0,-1 2 0 0,-2 4 592 0,-2 0 112 0,-3 4 32 0,-2 2 0 16,-1 4 720-16,-1 3 160 15,-2 3 32-15,-1 2 0 0,3 1 384 0,-1 0 96 0,1 4 16 16,3-1 0-16,0 3-272 0,3-1-48 16,4 2-16-16,3-1 0 0,1 1-192 15,4-1-32-15,0-3-16 0,4-3 0 0,2-2-432 0,1-2 0 16,2-3 128-16,0 1-128 0,3-7 0 0,1 1 192 0,1-4-192 16,1-2 192-16,3-2 32 0,0-4 16 0,2 0 0 0,-1-4 0 15,3-1-240-15,-1-5 144 0,2 2-144 0,-3-3 128 16,2-2-128-16,-3 1 0 0,-1 2-192 0,-3-1 192 15,2 0-144-15,-3-2 144 0,0 1 0 0,-1 1 0 16,-1 0 0-16,-2 0 0 0,-1 4 0 0,-1-3 0 0,-1 3 144 16,-2 4 96-16,1 0 16 0,-3 1 0 0,0 6 208 0,-1-1 48 15,-1 4 16-15,0-1 0 0,-1 4-224 16,1-1-48-16,1 0-16 0,-1 2 0 16,2 3-240-16,0 0 176 0,4 8-176 15,1 1 160-15,1 4-32 0,4 3 0 0,0-3 0 0,4 4 0 16,-1-1-128-16,3-1 0 0,0 0 144 0,0-3-144 15,3 2 0-15,-2-4 0 0,3 0 0 0,0-3 0 32,1 0-608-32,1-4-144 0</inkml:trace>
  <inkml:trace contextRef="#ctx0" brushRef="#br0" timeOffset="60339.25">23863 1475 11055 0,'1'-2'976'0,"-1"-1"-784"0,0 6-192 0,-1-3 0 0,-2 0 736 0,1 0 96 0,0 2 32 0,-5-2 0 15,1 1 672-15,-4 2 144 0,-2-1 32 0,0 2 0 16,-2-2-96-16,-1 0-16 16,-1 0 0-16,0 1 0 0,-1 0-16 0,-3-1-16 15,0 0 0-15,-3-2 0 0,-1 3-432 0,-1-3-96 0,-1 0-16 0,-2 0 0 0,0 0-448 0,-5 0-112 31,-1 0-16-31,-5 0 0 0,0 1-304 0,1-2-144 16,3 1 128-16,-5 0-128 0,-5-3 0 0,-4-1 0 0,0 4 0 0,2-2 0 16,4 2-608-16,1 2-160 0,3 5-16 0,3-1-14960 0</inkml:trace>
  <inkml:trace contextRef="#ctx0" brushRef="#br0" timeOffset="60749.45">23762 1757 23951 0,'-3'0'2128'0,"1"0"-1696"0,0 0-432 0,1 0 0 15,0 0 448-15,-2 3 16 0,-2-3 0 0,-3 1 0 16,-6 4-240-16,-3-2-48 0,-3 1-16 0,-3 0 0 15,-2 1-32-15,-2-2 0 0,-3 0 0 0,-3-2 0 16,-4 2 576-16,-4-1 128 0,-4 2 0 0,-5-2 16 16,-7 0 240-16,-8 0 32 0,-3 2 16 0,-5-2 0 15,0 2-304-15,-2-4-48 0,0 0-16 0,2 0 0 16,2-4-1168 0,4-2-240-16,8 2-64 0,3-2-14848 0</inkml:trace>
  <inkml:trace contextRef="#ctx0" brushRef="#br0" timeOffset="61625.6">19566 1154 28559 0,'-7'-2'2544'0,"2"2"-2032"0,1 0-512 0,3 2 0 15,1 0-240-15,0-2-144 0,1 0-16 0,0 3-16 0,0 0 1360 0,2 3 272 16,1 4 48-16,2 4 16 0,0 3-864 0,0 7-160 15,0 3-48-15,0 5 0 0,1 3-16 0,-4 3-16 16,2 3 0-16,-2 3 0 0,-2 0 64 0,-2 0 16 16,-3 1 0-16,-3 2 0 15,-3 3-256-15,-4-1 0 0,-1-2 0 0,0-9 0 16,1-1-368-16,1-5-160 0,2-7-48 0,1 1 0 16,0-6-1120-16,2 1-224 0,-1-5-64 0,2-4-10240 15</inkml:trace>
  <inkml:trace contextRef="#ctx0" brushRef="#br0" timeOffset="61913.53">19878 1191 35935 0,'1'0'1600'0,"0"0"320"0,0 3-1536 0,1 0-384 16,-1 1 0-16,0-1 0 0,1 3 336 0,1 4 0 0,2 5 0 0,1 10 0 0,0 7 128 0,0 4 32 15,1 4 0-15,-4-2 0 0,0 0-496 0,-2 3 0 16,-1-3-128-16,-1 1 128 16,-2 0-288-16,1 0 48 0,-2-5 16 0,2 1 0 15,-1-1-1056-15,1-1-224 0,-1-4-32 0,2-2-16 16,0-2-560-16,1-5-96 0,0-4-32 0,0-1-9824 15</inkml:trace>
  <inkml:trace contextRef="#ctx0" brushRef="#br0" timeOffset="62546.08">19253 1542 15663 0,'-4'-3'1392'0,"2"3"-1120"15,1 0-272-15,2-1 0 0,0 1 672 0,-1-2 80 16,1 2 16-16,1-4 0 0,-1-1 656 0,3 0 144 15,1-4 32-15,1 3 0 16,2-4-912-16,1 0-176 0,0-1-48 0,1 0 0 0,-1-1 624 0,1-1 112 16,0-1 16-16,0 0 16 0,1-2-80 0,-1 0-32 31,0 1 0-31,0-5 0 0,0 3-304 0,0-3-64 16,0 0-16-16,-2 2 0 0,1-1-368 0,-2 1-80 15,1 0-16-15,-2 1 0 0,1 0-144 0,0 2-128 16,-2 1 192-16,1-1-192 0,0-1 384 0,0 0-48 0,1 0 0 15,0 0 0-15,0 4-48 0,-1-1-16 0,0 4 0 16,-1 2 0-16,2 1-272 0,-1 1 0 0,0 4 0 0,0-1 0 16,0 4 0-16,2-2 0 0,-1 1 0 0,1 2 0 15,1 0 0-15,0 0 0 0,2 3 0 0,0-2 0 16,2 2 0-16,-1 0 0 0,-2 3 0 0,0-2 0 16,1 3 0-16,0 3 0 0,1 1 0 0,0 5 0 15,0-2 0-15,-2 4 0 0,0 1 0 0,0 1 0 0,-2-3 0 16,1 1 0-16,1-3 0 0,1-1 0 0,0-1 0 0,0-1 128 15,2-5-128-15,-2-1 160 0,0-2-160 0,0-2 0 16,0-1 144-16,0-2-144 0,0-2 0 0,-1-2 0 16,1-2 0-16,-1 2 128 0,0-2-128 0,0-2 0 15,0 1 0-15,-1-2 0 0,-1 0 0 0,1 1 0 16,0-3 0-16,-1 2 0 0,0-3 0 0,0 0 0 16,0-1 0-16,-1-1 0 0,-1 1 0 0,-1-2 0 15,1 1 0-15,-2 2 0 0,-1-2-288 0,-2 2-32 16,-1-1 0-16,-1 0 0 15,-2 2-1024-15,-1-1-224 0,1 0-32 0,-1 4-14464 16</inkml:trace>
  <inkml:trace contextRef="#ctx0" brushRef="#br0" timeOffset="63081.47">20539 400 21183 0,'-9'3'1888'0,"3"1"-1504"0,1-1-384 0,3 0 0 15,1 1-656-15,1-4-208 0,0 2-32 0,-2 2-16 0,1 2 2768 16,0 1 544-16,1 4 112 0,1 2 32 0,3 0-912 0,1 1-176 16,2 3-48-16,2 3 0 0,1-1-64 0,1 3-32 15,1 3 0-15,-1 1 0 0,2 5-608 0,-1-2-128 16,-1 5-32-16,-2 1 0 0,-3 3-416 0,-1-4-128 15,-2 1 0-15,-3-8 0 0,-3 0 0 0,-1-2 0 32,1-2 0-32,-4 0-144 15,0-1-720-15,0-1-144 0,-2 1-16 0,-1-3-9808 0,1-2-1968 0</inkml:trace>
  <inkml:trace contextRef="#ctx0" brushRef="#br0" timeOffset="63413.17">20821 644 32255 0,'-9'3'2864'16,"3"-2"-2288"-16,3 1-576 0,1 1 0 0,1-3 304 0,0 1-48 16,-4 3-16-16,-5 1 0 0,-2 5 352 0,-4-1 80 31,1 6 16-31,-1-2 0 0,1 3-688 0,-1-3 0 16,0 3 0-16,0 0 0 0,1-1 0 0,1 1 0 0,-1-1 0 0,2-4 0 15,-2 4-160-15,1-5 160 0,-1 2-208 0,1-3 80 16,-3-1-1008-16,3-2-192 0,-1 0-32 0,1-2-12800 0</inkml:trace>
  <inkml:trace contextRef="#ctx0" brushRef="#br0" timeOffset="63639.62">20200 707 31327 0,'-8'3'2784'0,"3"0"-2224"0,3-1-560 0,4-2 0 15,1 2 1024-15,1-2 112 0,0 3 16 0,3 0 0 0,6 3 128 0,6 1 48 0,9 2 0 0,3 0 0 16,4 1-960-16,2 0-192 0,3 0-48 0,0 2 0 31,-1 1-128-31,0-4 128 0,-1 4-128 0,-1-1 128 16,-1 2-128-16,-3-2-176 0,1 1 48 0,-5-4 0 16,-3 0-496-16,-1-2-80 0,0 2-32 0,-2 0 0 15,-1-2-1072-15,-3 2-224 0,0 1-32 0,-3 0-12672 16</inkml:trace>
  <inkml:trace contextRef="#ctx0" brushRef="#br0" timeOffset="64061.1">21399 388 35007 0,'-9'0'1552'0,"3"0"320"0,1 3-1488 0,1-3-384 0,3 1 0 0,-2 1 0 0,1 1 0 0,-2 3 144 16,-3 5-144-16,-4 6 0 0,-3 6 0 0,-3 5 0 15,-1 1 0-15,-3 4-192 0,-1 4 192 0,-3 1 0 16,-2 9 0-16,-1 4-144 0,-3 6 144 0,0-3 0 16,2-2 0-16,3-1 0 0,-1 1 0 0,-2 7-128 15,-4 4 128-15,1 0-128 0,1 4 128 0,2-6 0 16,3-4 0-16,1-7 0 0,4-3 576 0,1-3 160 16,3 0 32-16,1-3 0 0,1 1-16 0,3 1 0 15,0-3 0-15,4 3 0 0,2-2-416 0,3-3-80 16,4-3 0-16,4-5-16 0,4-3-240 0,3-5 0 15,6 0 128-15,3-3-128 0,1-3 0 0,4-4-160 0,6-2 32 0,0-4 0 32,3 1-1744-32,3-4-352 0</inkml:trace>
  <inkml:trace contextRef="#ctx0" brushRef="#br0" timeOffset="64656.88">21777 1128 33167 0,'-14'2'1472'0,"4"2"304"0,2 2-1424 0,2-2-352 0,1-4 0 0,1 2 0 0,0-1 256 0,-4 4 0 16,-6 5-16-16,-5 0 0 0,-3 5 144 0,-4 1 48 0,1-4 0 0,1 2 0 16,1-2-432-16,4-2 0 15,0 0 0-15,2 0 0 0,6 1 0 0,1-3 0 0,1 0 0 16,3 0 0-16,1 0 0 0,3 1-176 15,0 1 176-15,1-3-128 0,2 4-192 0,1-3-48 0,1 1 0 16,1 0 0 0,2-1-48-16,2 0-16 0,0 1 0 0,3 1 0 0,0-3 208 0,2 2 32 0,2-3 16 0,1 0 0 15,2 1 176-15,2 3 128 0,2-4-128 0,2 4 176 0,1-2-176 0,-1 2 128 16,1 0-128-16,-1-1 128 0,-2 1-128 16,0 0 0-16,-1 2 0 0,-2-3 0 0,-5 0 0 0,0-1 0 15,-2 3 0-15,-2-1 0 0,0 2 0 0,-4 2 0 31,-1 1-176-31,-5-2 176 16,-1 3-672-16,-3 0-48 0,-3 0-16 0,-3-1 0 0,0 0 512 0,-1-1 224 16,0-1-192-16,-3 0 192 0,1 2 416 0,-1-3 208 0,-1-2 32 15,0-2 16-15,-1 0 32 0,-1-2 16 0,0 0 0 0,-3 0 0 16,-1-3-128-16,0 1-16 0,0-1-16 0,-1 0 0 16,-1 1-112-16,0-4-32 0,-1 0 0 0,0 0 0 15,-1-3-288-15,0 2-128 0,-1-4 0 0,1 0 128 31,3-1-1616-31,1-5-336 0</inkml:trace>
  <inkml:trace contextRef="#ctx0" brushRef="#br0" timeOffset="65160.99">21866 350 25791 0,'-14'-9'2304'0,"6"5"-1856"0,0 2-448 0,3 1 0 0,3 1 336 0,1 0-16 0,-1 1-16 0,1 1 0 16,-3 5 560-16,1-1 112 0,-2 1 32 0,2 4 0 16,0 0-240-16,1 4-64 0,1-1 0 0,1 3 0 0,3 3-368 0,2-1-80 15,1 3 0-15,2-4-16 0,5 6 64 16,2 3 16-16,4 3 0 0,2 3 0 0,4 2-32 0,1 3 0 16,3 4 0-16,-2 1 0 0,0 2-288 0,-1 2 160 15,0-3-160-15,0 3 128 0,-3-5-128 0,0 2-144 16,-2 0 144-16,-2 1-208 0,1 5 208 0,-3 1 0 15,-4 4 0-15,-6 0 0 0,-2-4 288 0,-5 0 48 16,-2-1 16-16,-4-5 0 0,1-8 208 0,-3 5 32 16,-4 5 16-16,-3 4 0 15,0-3-160-15,0-4-48 0,3-3 0 0,0-4 0 0,2-4-208 0,0-3-32 16,0 3-16-16,0-3 0 0,-1-4-144 0,0 3 0 16,-3-3 144-16,1 1-144 0,-5 3 0 0,0-2 0 15,-5-1 0-15,0 2 0 0,-4-3 0 0,0-1 0 16,-1-3 0-16,1-4 0 0,0 0-272 0,1-4-80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3:26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29934 5712 16575 0,'7'-9'1472'0,"-1"2"-1168"16,-1 3-304-16,-3 1 0 0,2 0 0 0,0 0-256 0,3-3 64 0,4-8 0 15,4 0-64-15,-1-2-16 0,-2-1 0 0,-3 5 0 16,-6 2 448-16,-4 0 80 0,-4 5 32 0,-3 2 0 15,-6 3 1008-15,-2 0 208 0,-3 0 32 0,-2 2 16 16,-1 2 128-16,-1-2 32 0,-3 2 0 0,1 0 0 16,0 2-112-16,0-4 0 0,3 0-16 0,0 0 0 0,2 1-560 15,0-3-96-15,0 0-32 0,-1 0 0 16,0 0-576-16,-1 0-128 0,-3-3-32 0,1 3 0 0,-3 0-160 0,-1-2 0 16,2 2 0-16,-3 0 0 0,-6 2 0 0,-2-2 0 15,-4 3 0-15,-3 0 0 0,-2 3 0 0,-2 1 0 16,-3-1 0-16,-2 1 0 0,-3 2 0 0,-2 1 0 15,-1-2 0-15,-2-1 0 0,-2 3 0 0,1-4 0 16,2 0 128-16,1 1-128 16,3-1 432-16,1-2 48 0,3-1 16 0,3-3 0 15,2-3-112-15,2 2-32 0,3-2 0 0,1 0 0 0,4-1-144 0,4-1-16 16,1 1-16-16,1-2 0 0,1 3-176 0,1-4 128 0,-1 1-128 0,1 0 128 16,0 0-128-16,0 0 0 15,3 2 144-15,-1-2-144 0,0 2 176 0,-4 2-48 16,-1-1 0-16,-3 3 0 0,1 0-128 0,1 3 0 15,3-1 0-15,-1 2 0 0,1-2 0 0,2 2 0 16,0 0 0-16,5-2 0 0,2-1 0 0,2 2 0 0,3-3 0 0,4 2 0 16,3-4 192-16,2 2 16 0,2 0 0 0,1-3 0 15,3 2-48-15,0 1-16 0,2 0 0 0,0-2 0 16,2 2-144-16,0 2 192 0,1-2-192 0,1 1 192 16,-5-1-192-16,0 0 128 0,0 0-128 0,18 13 128 0,-14-8 0 15,0 2-128-15,-2-1 192 0,1 3-64 0,-1-2-128 0,0 2 0 31,-1 1 0-31,0 0 0 0,-1 2 0 0,1 2 0 0,0 1 0 0,1-1 0 0,0 2 0 0,1 4 0 32,2-4 0-32,-2 5 0 0,2-1 0 0,1 2 0 0,3-1 0 15,0 5 0-15,-1-3 0 0,2 3 0 0,0 1 0 16,-1 1 0-16,1 1 0 0,-2-1 0 0,0 1 0 0,-1 0 0 16,-1 0 0-16,-2 2 0 0,1 1 0 0,-2 0 0 15,-1 1 0-15,-2 2 0 0,0 0 0 0,-2 3 0 0,-2 3 0 0,0 4 0 0,0 2 0 16,-1 3 0-16,2-2 0 0,0 0 0 15,3-2 0-15,0-8 0 0,0-2 0 0,3-2 0 16,-1-5 0-16,-1 0 0 0,1-2 0 0,-2 1 0 16,0-2 0-16,-2 3 0 0,0 2 0 0,0-3 0 15,-2 4 0-15,0-1 0 0,-1 1 0 0,0-2 0 16,2 1 0-16,-1-3 0 16,0-3 304-16,2 1-32 0,-1-1 0 15,2 0 0-15,0 1-144 0,1-4-128 0,0 3 192 0,-2-3-192 0,2 1 128 0,-1 1-128 0,0-2 0 0,-2 0 0 16,2-6 0-16,0 3 0 0,0-3 0 0,0-2 0 15,1 1 0-15,-2-6 0 0,1 0 0 0,1 1 0 0,-1-4 256 16,1 2 0 0,0-2 0-16,0 0 0 0,0 3-96 0,0-3-32 0,1 0 0 0,-1 1 0 0,1 0-128 0,1-1 0 15,-1 1 0-15,1 2 0 0,-1-1 0 0,1 2 0 16,-2 0 0-16,1 3 0 0,-1-5 0 0,0 2 0 16,0 0 0-16,0-4 0 15,0 0 0-15,0 1 0 0,0-4 0 0,0 0 0 0,0 1 128 0,0-2 0 16,0 2 0-16,0-3 0 15,0-1 64-15,1 1 16 0,0 0 0 0,1 2 0 0,0-3-208 0,2 0 0 16,0 0 0-16,-1 0 0 0,2 0 208 16,0 0-48-16,3 0-16 0,-2 0 0 0,2 1-144 0,1 2 0 31,0-1 0-31,-1-1 0 0,2 2 0 0,0 0 0 16,3 2 0-16,-2 0 0 0,2 0 0 0,1 1 0 0,2 1 0 0,3-4 0 15,-1 1 0-15,3-1 0 0,3 0 0 0,0-3 0 16,2 0 0-16,4-2 0 0,3 1 0 0,3-3 0 15,3 1 0-15,1 0 0 0,4-4 0 0,1 3 0 16,5 0 0-16,-1 1 0 0,2 0 0 0,1-1 0 16,1 1 0-16,0 2 0 0,2 1 0 0,-5 0 0 15,0 0 0-15,2 4 0 0,3 0 0 0,4 1 0 16,-4-2-128-16,1 1 128 0,1 0 0 0,0 1 0 16,-1-2 0-16,0 4 0 0,1-4 0 0,-3 3 0 0,1-2 0 15,-4 1 0-15,-2-5 0 0,-1 0 0 0,2-2 0 0,-2-2-176 16,-2 1 176-16,-2 0-128 0,1-2-96 0,-5 0-16 15,1-1 0-15,-2-3 0 0,-2 2 240 0,-4-2-144 16,-1 3 144-16,-2-4-128 0,-2 0 128 0,-3 4 0 16,-1-3 0-16,-3 2 0 0,-3 1 0 0,-3-1 0 15,-3 5 0-15,-2-2 0 0,-1-1 0 0,0 4 128 16,-3-3-128-16,-1 3 0 0,0 0 0 0,-2 1 0 16,1 0 0-16,-1 0 0 0,-1 0 0 0,0-3 0 15,1 3 0-15,-1 0 0 0,1-1 0 0,-1 1 0 16,2 0 0-16,0 0 0 0,-1-2 0 0,1 2 0 15,0 0 0-15,1-3 0 0,0 3 0 16,-1-1 0-16,-2 1 0 0,2 0 0 0,-3 0 176 0,1 0-48 16,0 0 0-16,-1 0 0 0,-1 0-128 0,0 0 0 0,0 1 0 0,-1 2 0 15,-1-3 144-15,2 0-144 0,0 0 160 0,0 0-160 16,0 0 224-16,0 0-48 0,-21 2-16 0,18-4 0 16,0 2-160-16,1-4 0 0,-1-2 0 0,3 0 0 15,-1-1 0-15,2-3 0 0,0-1 128 0,1 0-128 16,-1-1 0-16,1-1 0 0,1 1 0 0,-1-1 0 15,0 0 0-15,0-2 0 0,-1 2 0 0,1 0 0 0,-1-3 352 16,-1 1-16-16,0-1 0 0,0 0 0 0,0-2-16 16,-3-2-16-16,1-2 0 0,-1-3 0 0,0-1 96 0,-2-2 32 15,-1-3 0-15,-1-2 0 0,0-1-176 0,-2-4-48 16,1-8 0-16,-1-2 0 0,-1-7-64 0,0-2-16 16,0-6 0-16,2-4 0 0,-1 2-128 0,2-2 128 15,0 0-128-15,2-4 128 16,2 4-128-16,-1 1 0 0,0 3 0 0,-1 5 0 0,0 7 0 0,-3 2 0 15,-2 7 0-15,-2 1 0 0,-2 4 0 0,-2 1 0 16,-1 4 0-16,-2-1 0 0,2 3 0 16,-1-1 0-16,1 3 0 0,2 2 0 0,0 1 0 0,2 3 0 15,0-1 0-15,2 5 0 0,4-1 0 0,1 3 0 16,3 0 0-16,2 4 0 0,2-2 0 0,3 2 0 16,2-1 0-16,2 3 0 0,3-2-144 0,1 2 144 0,2-1 0 15,-1 4 0 1,2-2-448-16,1 2 0 0,0 4 16 0,0-1 0 15,-1 4-448-15,-1 0-80 0,-3 4-32 0,-4-1 0 16,-1 3-64-16,-4 1-16 0,-5 2 0 0,-3 3-19568 0</inkml:trace>
  <inkml:trace contextRef="#ctx0" brushRef="#br0" timeOffset="10776.44">24677 1030 35007 0,'-7'2'3120'0,"2"2"-2496"0,3 0-496 0,1 1-128 0,1-2 0 0,0-1-240 15,0 4 64-15,-4 5 16 0,0 3 672 0,1 0 128 0,3 6 16 0,1 5 16 16,4-2-240-16,2 8-48 0,7 2-16 0,-1 6 0 16,4 3-368-16,1 1 0 0,3-1 0 15,1-1 0-15,-2 0 0 0,0 0 0 0,2 3 0 16,2 3 0-16,-1 4 0 0,1 0 0 16,-1 3 0-16,-2 3 128 0,-1-6 112 0,-3 2 16 0,1 4 16 0,-2 0 0 15,-1 3-272-15,-1-3 0 0,2 3 0 0,0-6 0 16,3-7 0-16,-2-9 0 0,2-9 0 0,-4-7 0 31,1-3 320-31,0-6 128 0,1-2 0 0,3-3 16 0,0-6-80 0,1-4-32 0,-3-6 0 0,1-4 0 0,-1-9 16 16,1-5 0-16,0-11 0 0,-1-5 0 15,-2 1-144 1,0-7-32-16,-1-9 0 0,0-12 0 0,1-4-192 16,-1-9 0-16,0-3 128 0,-2-1-128 0,0 7 0 0,-2 0 0 15,2-5 0-15,1 4 0 0,1 1 0 0,-2 1 0 16,1 13-144-16,1 2 144 0,0 0 0 0,1 4 0 15,0 4-128-15,1 2 128 0,-1 9 0 0,-1-1 0 16,0 7 0-16,-3 3 0 0,1 7-256 0,-3 3 0 0,-2 3 0 16,0 3 0-1,-2 3-144-15,-1 6-48 0,-3 2 0 0,1 4 0 16,-2 1-944-16,-1 6-192 0</inkml:trace>
  <inkml:trace contextRef="#ctx0" brushRef="#br0" timeOffset="11189.3">26293 445 31327 0,'-9'-14'1392'0,"3"8"272"0,-1 0-1328 0,2 4-336 0,2 2 0 0,1 2 0 16,0-2 448-16,-1 1 32 0,-3 4 0 0,-3 1 0 15,1 2 816-15,1 7 176 0,2 2 16 0,3 5 16 16,-1 3-992-16,3 2-208 0,1 7-48 0,1 0 0 16,0 6-80-16,2-2-32 0,-1 3 0 0,1-3 0 15,0 3-144-15,0-5 0 0,-2-1 0 0,2-5 0 16,0-1 0-16,-1-3 0 0,2-1 0 0,0-6 0 16,1 2-1424-1,-1-5-176-15,1-2-16 0,1-2-14416 0</inkml:trace>
  <inkml:trace contextRef="#ctx0" brushRef="#br0" timeOffset="11473.4">25984 835 35935 0,'-16'2'3200'0,"3"0"-2560"15,7 2-512-15,5-4-128 16,1 0-1040-16,-1 0-240 0,-6 3-32 0,-3 0-16 0,-1 1 2608 0,1 2 512 0,6 0 96 0,2-2 32 16,4 1-1104-16,4-4-224 0,5 2-32 0,2-6-16 15,6 2-160-15,3-4-16 0,4-2-16 0,4-3 0 16,2-1-208-16,3-3-144 0,1-2 192 0,3-6-192 16,4 1 0-16,1-4-304 15,-1 2 48-15,-2-2-11936 16,0 0-2384-16</inkml:trace>
  <inkml:trace contextRef="#ctx0" brushRef="#br0" timeOffset="11726.81">26764 368 14735 0,'-9'-6'640'0,"3"4"160"0,1-1-640 0,1 2-160 15,1 1 0-15,0 0 0 0,0 1 1904 0,-5 2 336 16,-3 3 80-16,-6 0 16 0,-3 4-224 0,-5 2-32 15,-2 7-16-15,-3-1 0 0,1 5-1408 0,-5 3-272 0,-2 0-64 0,-4 5-16 16,-4 1 208-16,0 2 32 0,-3 1 16 0,-3 0 0 16,0 2 16-16,-2-2 16 0,2 0 0 0,3-4 0 15,3-3-80-15,2-2-32 0,3-1 0 16,3-6 0-16,4-2-160 0,4-2-48 0,3-5 0 0,4-4 0 16,5-4-272-16,5-4-144 15,6-4 16-15,2-7 0 0,5-3-1264 16,1-3-240-16,4-9-48 0,-1-1-13552 0</inkml:trace>
  <inkml:trace contextRef="#ctx0" brushRef="#br0" timeOffset="11869.4">25865 492 12383 0,'-1'-6'256'0,"-1"3"64"0,1 3 16 0,1 3 32 0,0-3-368 0,0 2 0 31,0 2 0-31,1 3 0 0,4 8 4240 0,4 5 784 16,5 5 160-16,5 6 16 0,7-2-2192 0,7 5-432 15,4-2-80-15,5 0-32 0,6-4-1632 0,5-2-336 16,3 2-64-16,1-4-16 0,0-4-288 0,-1-1-128 15,1-7 0-15,-2 2 128 0,-1-2-128 0,-2-3 0 16,0 2-160-16,-3 0-18320 0</inkml:trace>
  <inkml:trace contextRef="#ctx0" brushRef="#br0" timeOffset="13228.19">27838 261 20271 0,'-2'0'1792'0,"0"0"-1424"16,-2 0-368-16,0 1 0 0,3 1 544 0,-5 0 32 15,-3 3 16-15,-6 1 0 0,-6 1 1600 0,-6 8 320 0,-5 1 64 0,-3 3 16 16,1 0-928-16,-5 6-176 15,2 1-32-15,-5 6-16 0,-1 5-608 0,0 5-112 0,-3 8-16 0,-2 7-16 16,-3 10-288-16,-1 8-48 0,2 4-16 16,3-2 0-16,7-8-160 0,-5 13-48 0,-3 7 0 0,-2 8 0 15,2 1 0-15,1 0 0 0,5-3 0 0,4 0 0 16,4 3-128-16,9-9 0 0,6-7 0 0,10-13 0 16,8-9 0-16,11 0 0 0,10-3 0 0,11-3 0 15,8-3-128-15,7-8-16 0,7-7 0 0,5-4 0 16,5-5-1520-16,7-4-288 15,8-4-64-15,2-4-14160 0</inkml:trace>
  <inkml:trace contextRef="#ctx0" brushRef="#br0" timeOffset="13767.24">27903 1340 29487 0,'-8'-6'1296'0,"3"2"288"0,0 1-1264 0,3 0-320 0,1 3 0 0,0 0 0 15,1-1 336-15,-3 1 16 0,1 0 0 0,-3-2 0 16,-2 2 1056-16,-1 2 224 0,-1-1 32 0,-2 5 16 16,-3 3-1184-16,0 1-240 0,-6 0-64 0,-2 2 0 0,-3 1-192 0,-2 0 0 15,-1 2 0-15,1-1 0 0,2-3 0 0,1 0 0 16,1 1 0-16,5-3 0 16,6-2 0-16,2-2-128 0,5 1 128 0,2-4 0 15,4 0 0-15,3 1 0 0,4-3-128 0,0 0 128 0,3 3 0 0,3-1-160 16,2 3 160-16,3 1-128 0,0 4 128 0,2 0 0 15,4 2 0-15,1 1 0 0,-1 2 0 0,3-1 0 16,2 3 0-16,0-1 0 0,1 0 0 0,-1 0 0 16,3 3 0-16,-2-3 0 15,-2 3 0-15,0-3 0 0,-3 0 0 0,-3-1-128 0,-4 1 128 16,-5-4 0-16,-2 2 0 0,-4-4-128 0,-3-1 128 0,-2 0 0 16,-2-3 0-16,-2 0 0 0,-3 1 0 0,-1-4 0 15,-1 1 0-15,-2 1 176 0,-1 1-176 0,-4-2 160 16,0 2-160-16,-5 0 160 0,-2 2 96 0,-3 2 0 15,-2 2 16-15,-3 3 0 0,-7 1-272 0,-2 2-192 0,-4 2 16 0,-1 1 16 32,0-1-1568-32,-1-4-304 0,0 0-64 0,2-1-12496 15</inkml:trace>
  <inkml:trace contextRef="#ctx0" brushRef="#br0" timeOffset="14197.94">28144 161 24879 0,'-16'0'1088'0,"5"2"256"0,2-2-1088 0,4 1-256 0,4 2 0 0,2-3 0 0,0 2 448 0,1 2 48 16,0 0 0-16,2 4 0 16,1 2 912-16,5 4 192 0,2 3 48 0,2 0 0 0,2 6-1072 0,3 4-224 0,5 1-32 0,3 7-16 15,4 0 352-15,4 3 80 16,1 0 16-16,2-1 0 0,4-1-576 0,7 8-176 0,8 0 0 0,8 7 0 16,4-3 0-16,1 3 0 0,-2-1 0 15,-7-4 0-15,-7-1 128 0,1 2 0 0,2 5 16 0,-2 7 0 16,0 1 496-16,-6 4 80 0,-3-1 32 0,-8-3 0 0,-6-3-336 15,-8-4-64 1,-6-4-16-16,-5-2 0 0,-6-1-144 0,-2-1-48 16,-6-4 0-16,-5 0 0 0,-4-3-144 0,-3-2 192 15,-3-2-192-15,-3 0 192 0,-2-6-64 0,-2-2 0 16,1-3 0-16,-3-5 0 0,1-2-128 0,-4-4 0 16,-1-2 0-16,-3-1 0 0,-2-3-128 0,-3 0-64 15,-3-4-16-15,-3 0-18336 0</inkml:trace>
  <inkml:trace contextRef="#ctx0" brushRef="#br0" timeOffset="15741.89">29859 1416 14735 0,'7'-4'1312'0,"2"0"-1056"16,-3 2-256-16,-1-2 0 0,0 4 576 0,4-2 64 0,4-2 16 0,10-2 0 15,8-4 912-15,6 1 176 16,3 1 48-16,1 1 0 0,3 2-1024 0,-2 3-192 0,0-1-32 0,0 2-16 0,-3 5 240 16,-2-4 32-1,0 2 16-15,1 2 0 0,0 2-400 0,0 4-80 0,-3-4-16 0,2 7 0 16,1 0-320-16,3 6 0 16,2 1 0-16,2 7 0 0,1-1 0 0,-1 6 0 15,-1 3-144-15,0 5 144 0,2 7 0 0,-2 7-176 16,-2 3 176-16,-2 6-128 0,-3 3 560 0,-5 10 112 0,-4 3 32 15,-7 6 0-15,-8 7-576 0,-8 4 0 16,-9 11 0-16,-8 0 0 0,-8 1-160 0,-5 2 160 0,-7 1-160 0,-1-1 160 16,0-8 0-16,-3-1 0 0,0-2 0 15,-1-1 0-15,-2-4 480 0,0-3-16 0,-2 1 0 0,-1-1 0 16,0-4 672-16,-1-5 128 0,-2-1 16 16,1-4 16-16,0 2-592 0,2-4-112 15,2 2-16-15,1-2-16 0,5-6-240 0,0 1-32 0,2 4-16 16,0 4 0-16,0 3-80 0,1 0 0 0,1 0-16 0,0-1 0 15,2 1-176-15,0 2 0 0,0 5 0 0,1-3 0 16,2-4-336-16,1-6-48 0,0-6-16 0,3-12 0 31,1-9-240-31,3-7-64 0,1-4 0 0,0-5 0 0,2-1 1088 0,-1-5 224 0,2-1 32 0,-1-9 16 16,1-4-144-16,0-5-16 0,0-4-16 0,0-3 0 16,1-2-288-16,-2-4-64 0,0-2-128 0,1 2 192 15,2-3-192-15,0 3 0 0,1 3-144 0,1 0 144 16,1 2-128-16,-1 1 128 0,2 1 0 0,-3 4-144 15,2-1 144-15,0 2 0 0,0 3 0 0,2 0 0 16,1-1 0-16,1 1 0 0,2-3 0 0,-2 1 0 0,4-1 0 0,0-1 0 16,1 1 128-16,2-2-128 0,-1 0 128 0,1-2-128 15,1 2 160-15,-2 0-160 0,1-2 0 0,-1 1 0 16,0-2 0-16,0 1 0 0,-1-2 176 0,0 0-176 16,0 3 192-16,1-3-192 0,-2 1 160 0,0-1-160 15,0 3 128-15,-2-2-128 0,1 1 128 0,-1 1-128 16,-2 0 0-16,0 0 128 0,1 3-128 0,-1-2 0 15,-1 2 144-15,-2 0-144 0,2 0 0 0,-2 1 0 16,2-1 0-16,1-1 0 0,-3 3 0 0,-1-1 0 0,0-1 0 0,1-3 0 16,-1 0 0-16,1 1 0 15,0-2 0-15,-1-2 0 0,1 0 0 0,-1 0 144 0,1-2-144 16,-1 2 0-16,1 0 304 0,-2-3-48 0,1 2-16 0,0-3 0 16,0 2-96-16,1-2-16 0,0 2 0 0,1-5 0 15,1 4 0-15,0 0-128 0,1-1 192 0,1-2-64 16,-1 0-128-16,1 0 0 0,2-3 0 0,-1 2 0 0,-2-6 0 0,3 0 0 15,-2-2 0-15,2-5 0 0,-1-1 0 0,-1-1 0 16,1-3 0-16,0-1 0 0,1 0 0 0,0-2 0 16,1 3 0-16,0-1 0 0,0 4 0 0,1 0 0 15,0 1 0-15,1 5 0 0,-1 3 0 16,-1 1 0-16,2 4 0 0,0 2 0 16,0 0 0-16,1 2 0 0,-1 4 0 0,0 0 0 0,2 2 0 0,1 4 0 15,-1 0 0-15,1 6 0 0,0 1 0 0,0 5 0 0,-2 2 0 0,1 0 0 31,0 4 0-31,-1-1 0 0,0-1-224 0,-1 0 80 16,1-1 144-16,-2-1 0 0,0-1 0 0,1-3 0 0,-1-1 0 16,0-2 0-16,2 2 0 0,-1-5 0 0,2 2 0 0,-1-2 0 0,1 0 0 0,1-1 0 15,1-2 0-15,2 2-128 16,-2-3 128-16,3 0-128 0,0 0 128 0,4-2 0 16,0 2 128-16,5-2-128 0,2-2 160 0,3 0-32 15,7 0-128-15,2 1 192 0,4 0-192 0,2-3 0 16,3 0 0-16,1 0 0 0,5-3 0 0,0 0 0 15,0-3 0-15,5-4 0 0,2-2-272 0,6-8-112 0,4-1 0 0,1-11-18832 0</inkml:trace>
  <inkml:trace contextRef="#ctx0" brushRef="#br0" timeOffset="21367.95">27343 11515 13823 0,'-7'0'1216'0,"4"-2"-960"0,0-2-256 16,2-1 0-16,2 4 1072 0,2-3 160 15,-1 1 48-15,2-3 0 16,1-4-2640-16,2-2-528 0,3-4-96 0,0 0-32 16,0 1 992-16,-1 3 208 0,-3-2 48 0,0 5 0 0,-2 2 2432 0,-2 2 512 0,-1 1 80 0,-1 2 32 15,0 1 1616-15,-1 1 320 16,-1 1 64-16,-1 1 0 0,1 1-1808 0,-1 1-368 0,1 2-80 0,1-4-16 15,-2 6-1232-15,3-2-240 16,-1 0-48-16,1 1-16 0,0 2-320 0,0 1-160 16,-1 1 160-16,-2 3-160 0,-1 0 0 0,-1 3 128 0,1 2-128 0,-4-3 0 0,-1 5 128 15,0 2-128-15,-4-1 176 0,0 0-176 16,-2 3 160-16,-3 3-160 0,-1 1 128 0,-4 3-128 16,0 0 128-16,-3-1-128 0,0 1 0 0,-1 0 128 15,-3 3-128-15,2-2 128 0,-2 3-128 0,0-1 128 16,1-1 192-16,1-3 16 0,1-1 16 0,2-3 0 15,2-1-32-15,1-3-16 0,1-1 0 0,2 0 0 16,2-3-304-16,2-3 0 0,1-1 128 0,2-2-128 0,2-1 0 0,-1 1 0 16,1-3 0-16,1 0 0 15,2 0 0-15,0 1 0 0,0-4 0 0,4 3 0 0,-1-1 0 0,2-3 0 0,0 0 0 16,2-2 0-16,2 2 288 0,-1-2-48 0,1 1-16 16,3-1 0-16,1 1-224 0,2-1 176 0,2 0-176 0,0 1 160 15,3-4-160-15,2 1 0 0,1-2 0 0,4-2 0 16,1 1 0-16,5-5 0 0,5-1 0 0,5-2 128 15,4 0-128-15,4-1 160 0,3 1-160 0,2 2 160 16,7-2-160-16,2 1 0 0,0 0-160 0,-1 2 160 16,-1 0-192-16,3-2 192 15,2 3-208-15,-1 4 80 0,-5-1 128 0,0 2 0 16,2 2 0-16,-3-2 0 0,-4 4 0 0,-3 0 0 16,1-1 0-16,3 2 0 0,2 1 0 0,4 1 0 0,1 0 0 15,0 2 0-15,2-2 0 0,-1-2 0 0,-1-1 0 0,-1 0 0 0,0-4 0 0,1 2 0 16,0-1 0-16,-1 2 0 15,1-1 0-15,-5-1 0 0,-2-1 0 0,-4 0 0 16,-3 0 0-16,1-1 0 0,-2 1 0 0,-2 0 0 16,0 0 0-16,-3 1 0 0,-3 2 0 15,-3 1 0-15,-5 1 0 0,-2-2 0 0,-4 1 0 0,-4 0 0 0,-2 1 0 0,-3-4 0 16,-3 1 0-16,-2 2 0 0,-2-2 0 0,-2 1 0 16,-2 1 0-16,-1-3 0 15,-1 1 0-15,0 1 0 0,-4-3 0 0,-2 0 0 16,0 0 0-16,-3-3 128 0,0 1-128 0,-3-2 0 0,-1 0 256 0,-1-4-32 0,-1 0 0 0,-2-4 0 31,0 2 16-31,-1-2 0 0,-4-3 0 0,0-1 0 0,-2 0-48 0,-1 2 0 16,0-3 0-16,0 3 0 0,-1-1-64 0,1 2 0 15,-1 0-128-15,-2 0 192 16,0 2-16-16,0-2-16 0,-2 2 0 0,2-1 0 0,-1 0 16 0,-1-1 0 0,1 0 0 0,-1-2 0 16,-1 1 16-16,-1-4 16 0,-1 1 0 0,1-5 0 15,-2 0 0-15,2-3 0 0,1-2 0 0,1 1 0 16,1-4-208-16,1 1 128 15,0-3-128-15,1-1 0 0,1-1 208 0,-1-1-48 0,2-1-16 0,0 5 0 0,0-1-144 16,1-1 0-16,-1 3 0 0,-2-1 0 16,4 3 0-16,-4-1 0 0,1 3 0 0,-1 2 0 15,2-1 0-15,0 3 0 0,2 2 0 0,1 1 0 0,2 0 0 0,0 0 0 16,2 3 0-16,2-3 0 0,0 1 0 0,1-1 0 31,1 3 0-31,1 0 0 0,1 0-128 0,1 1 128 16,2 2 0-16,2-2 0 0,0 1 0 0,1-1 0 15,2 2 0-15,0 0 0 0,1 1 0 0,-1 2 0 16,3-2 0-16,-1 2 0 0,1 0-128 0,0 0 128 16,0 1 0-16,1 3 0 0,-1-2 0 0,-1 1 0 15,2 2 0-15,-2 3 0 0,1-4 0 0,-1 2 0 0,2 2 0 16,0-1 0-16,0 2 0 0,1 1 0 0,1-3 0 0,0 2 0 16,0 0-128-16,1 0 128 0,-1 1 0 0,-1 0 0 15,1 0 0-15,0 0 0 0,-1 0 0 0,0 0 0 16,0 0-176-16,0 0 48 0,0 0 0 15,0 0 0-15,0 0-80 0,0 0-16 0,-6 22 0 0,5-16 0 16,0 0 224-16,-2 2 0 0,0 3 0 0,-1 0 0 16,1 0 0-16,0 3 0 0,-1 1 0 0,0 1 0 15,-1 2 0-15,-1 2 0 0,0 5 0 0,-1-2 0 16,-1 4 0-16,-2 2 0 0,-1 1 0 0,-3 3 0 0,0 2 0 16,-5-1 0-16,-1 5 0 0,-2-1 0 0,1 3 0 0,-1-5-304 15,0-2 48-15,1-3 0 0,2-5 256 0,0-5-160 16,6-5 160-16,0-10-128 0,5-2-176 0,2-8-16 15,2-8-16-15,8-13-14128 16,3-11-2816-16</inkml:trace>
  <inkml:trace contextRef="#ctx0" brushRef="#br0" timeOffset="25858.14">27468 12470 9215 0,'7'1'816'0,"-2"-2"-656"0,0 1-160 0,-1 0 0 0,-1-3 2992 0,1 3 560 16,0-2 112-16,3 0 32 0,4-2-2096 0,3 0-432 16,3-4-80-16,0 0 0 0,0-1 112 0,-3 2 16 15,-3-2 16-15,-2 2 0 0,-3 0-592 0,-2 1-112 16,-3 3-16-16,-2-2-16 0,-1 3 416 0,-2 2 96 16,-1 0 16-16,-1 0 0 0,0 4-144 0,-2-1-32 15,1 0 0-15,-2 3 0 0,-1 1-368 0,0 0-80 0,0 2-16 16,-1 3 0-16,0 2-144 0,-1 4-48 0,-3 2 0 0,0 5 0 15,-1-1-48-15,-3 5-16 0,0-1 0 0,-4 4 0 16,0 3 256-16,-3 0 32 0,-4 3 16 0,-3 3 0 16,-5-3 176-16,-6 3 32 0,-5 0 16 0,-7 1 0 15,-6 5-64-15,-7 2-16 0,-4 6 0 0,-5-2 0 16,-3 1-256-16,-7 1-64 0,-5 2-16 0,0-2 0 16,6 0 128-16,4-2 16 0,4-2 16 0,1-4 0 15,5 1-64-15,6-11-16 0,9-4 0 0,7-4 0 16,9-6-320-16,9-3 0 0,4-4 0 0,7-7 0 31,5-2-576-31,4-3-144 0,6-4-32 0,4-4-13984 0,5-2-2800 0</inkml:trace>
  <inkml:trace contextRef="#ctx0" brushRef="#br0" timeOffset="26396.41">27883 12480 22111 0,'-1'-7'1968'0,"1"1"-1584"0,0 2-384 0,0 2 0 0,1 2 960 0,-1-4 128 0,1-1 0 0,-1 0 16 16,1-3 960-16,-1-2 192 0,0 4 48 0,-2 2 0 15,0 4-384-15,-2 1-64 0,-1 5 0 0,0 1-16 0,-1 2-976 16,2 4-192-16,0-3-32 0,2 2-16 0,2 0 144 0,2 3 48 15,3-1 0-15,1 1 0 0,4-2-176 0,3 6-48 16,3-1 0-16,1 2 0 0,3 2-208 0,2 4-32 16,3 5-16-16,2 2 0 0,0 4-336 15,0 3 144-15,-1 5-144 0,-1 6 0 0,-1 6 0 16,-2 7 0-16,-4 8 0 0,-3 3 0 0,-2 4 0 0,-6 0 0 16,-1 0 0-16,-4-3-144 0,-4-2-80 0,-3-2-16 0,-2-7 0 0,-2-4 0 15,-1-7 240-15,2-7-176 0,0-6 176 0,2-5-160 16,1-5 160-16,1-6 0 15,4-6 0-15,2-6 0 16,3-5-416-16,2-4-48 16,2-3-16-16,2-2 0 0,1-5-192 0,3-4-32 0,1-2-16 0,-1-4-12640 15,0-3-2512-15</inkml:trace>
  <inkml:trace contextRef="#ctx0" brushRef="#br0" timeOffset="26808.16">28475 12606 15663 0,'3'-6'1392'0,"-1"-1"-1120"0,1 5-272 0,-1-1 0 0,1 2 1888 0,0-1 320 0,2-2 64 0,5-5 16 16,3 2 912-16,3-3 192 0,0 4 48 0,-1 1 0 16,-1 7-1520-16,0 1-288 0,0 3-64 0,-2 1-16 15,2 6-416-15,2-1-96 0,0 4-16 0,2 0 0 16,5 5-384-16,1 2-96 0,3 3-16 0,3-2 0 16,1 5-240-16,5-1-48 0,2 4-16 0,6 3 0 0,4 3-224 15,4 1 0-15,3 4 0 0,5-1 0 0,4 1 0 16,3 4 0-16,1-1 0 0,1 3 0 0,4-2 0 0,1-1 0 15,2 1 0-15,-6 0-160 0,-2 0 16 0,-7-1 0 16,-6 3 0-16,-1-2 0 16,0 4-256-16,0-6-48 0,1-7-16 0,-1-3 0 15,1-5 16-15,0-1 16 0,0-3 0 0,0-8 0 16,2 0 48-16,0-1 16 0,0-5 0 0,0 2 0 16,0-2-144-16,0 1-16 0,-1-3-16 0,-2-4-11872 15,-6 0-2368-15</inkml:trace>
  <inkml:trace contextRef="#ctx0" brushRef="#br0" timeOffset="28304.31">31308 14048 35935 0,'-2'0'3200'0,"-1"-4"-2560"16,2 4-512-16,1-3-128 0,1 0 832 0,1 0 128 15,-1-1 48-15,0-4 0 16,0-5-1584-16,0 0-320 0,1-3-64 0,-5 1-16 15,1 1 64-15,-4 2 16 0,-4 2 0 0,-3 1 0 0,0 3 1776 0,-6 0 352 16,1 4 80-16,-5 0 16 0,-1 5-192 0,-1 2-48 0,-1 1 0 0,-1 3 0 16,-2-1-576-16,1 6-128 0,1-2-32 0,1 1 0 15,1 3-96-15,0 0-32 16,2 6 0-16,-1-2 0 0,3 3-224 0,1 3 128 0,1-1-128 0,0 3 0 16,2 2 0-16,2 1 0 0,1 1 0 0,4-1 0 0,2 1 0 15,3 0 0-15,2 2 0 0,2 0 0 0,4 2 0 16,3-1 0-16,2 0 0 0,5-3 0 0,2-1 0 15,3-3 0-15,4-3-144 0,2-3 144 32,3 0-464-32,5-6 0 0,5 0 0 0,5-3 0 0,5-3 128 0,3-7 16 0,3 0 16 0,3-6 0 0,2 0 176 0,-1-5 128 15,-7 2-192-15,0 0 192 16,-4-3 0-16,-3-3 0 0,-2 0 0 0,-4-2 0 16,-4-2 512-16,-4-3 64 0,-1-2 16 0,-4-2 0 15,-3-2-16-15,-3-1-16 0,-2-2 0 0,-2-3 0 16,-4-5-144-16,-3-1-32 0,-2-2 0 0,-5-1 0 0,-4-1-384 0,-4-4 128 15,-5 1-128-15,-4-1 0 0,0 4 0 16,-7 3-256-16,-3-1 48 0,-5 0 0 0,-3 5 0 0,-3 4 0 16,0 1 0-16,-4 8 0 15,1 8-192-15,-3 0-48 0,-1 4 0 0,-1 2 0 16,-2 2-336-16,0 2-80 0,-2 0-16 16,1 3-17360-16</inkml:trace>
  <inkml:trace contextRef="#ctx0" brushRef="#br0" timeOffset="29183">28474 13959 35007 0,'-5'-3'3120'0,"1"-1"-2496"16,3 2-496-16,0-1-128 0,1 2 464 0,-1-4 80 0,-3 0 16 0,-1-3 0 16,-2-7-96-16,-2-3-16 0,-1 1 0 0,-2 1 0 15,1 2-160-15,-3 2-32 0,-1 2-16 0,-1 4 0 16,-1 2 16-16,-4 8 16 0,-2 2 0 0,0 7 0 15,-2 0-272-15,-2 6 0 0,0 3 128 0,-3 4-128 16,-1 5 0-16,-1 1 0 0,-3 5 0 0,1-1 0 16,-1 4 0-16,1-5 0 0,1 3 0 0,3-4 0 15,-1 4 0-15,2 1 0 0,3-5-144 0,0 4 144 16,2-6 0-16,4 0 0 0,1-1 0 0,6-3 0 16,3-2 0-16,5-1 0 0,2 0 0 0,5-6 0 0,2 4 0 15,4-5 0-15,4 1 0 0,6-3-128 0,1 0 128 0,4-4-160 16,4 2 160-16,1 1-160 15,2-3-320-15,5-1-64 0,3 0-16 0,3 0 0 16,3 1 304-16,-1-2 64 0,2-1 16 0,-2-2 0 0,2-1 416 0,-2-4 80 16,-1-1 0-16,-4-2 16 0,-3-4 144 0,0-1 32 15,-2-4 0-15,-2 0 0 0,1-6-272 0,-3 0-48 16,-2-2-16-16,-2-2 0 0,-1-4-48 0,0-2-128 0,0-2 192 16,-3-1-64-16,-2 1 32 0,-3-7 0 0,-1 0 0 15,-3-6 0-15,-2 2-160 0,-2-1 192 16,-5-1-192-16,0 0 192 0,-4-2-16 0,-3 4 0 0,-1 4 0 0,-5 0 0 15,-1 3 32-15,-4 3 16 0,-2 2 0 0,-6 1 0 16,-2 4-224-16,-5 1 144 16,-4 4-144-16,-3 2 128 0,-1 5-336 0,-3 1-80 15,-1 5-16-15,-2 2 0 16,0 2-368-16,0 2-80 0,-1-2-16 0,2 3 0 16,0-3-1488-16,1 0-304 0,3 0-64 0,1-3-12592 0</inkml:trace>
  <inkml:trace contextRef="#ctx0" brushRef="#br0" timeOffset="30015.58">25929 13757 39615 0,'-6'0'3520'0,"1"-3"-2816"0,0 2-560 0,3 1-144 31,-1-2 432-31,-2 2 48 0,-3-4 16 0,-6-2 0 0,-6 0-496 0,-6-4 128 0,0 1-128 0,-1 2 0 16,-1 1 0-16,-1 1 0 15,1 1 0-15,-2 4 0 0,0 0 0 0,1 2 0 16,3 5 0-16,-1-1 0 16,-3 5 160-16,-1 6-160 0,-1 0 160 0,-3 5-160 15,1 3 304-15,0 4-48 0,1 2 0 0,1 5 0 16,0 5-256-16,-1 3 160 0,4 3-160 0,-2 4 128 0,2 2-128 0,2 4 0 16,2 3 0-16,4-3 0 0,8-2 0 0,2 0 0 15,6 0 0-15,5-5 0 0,5 0-128 0,6-8 128 16,4-4-160-16,6-4 160 0,5-6-304 15,3-6 48-15,6 1 0 0,3-10 0 0,2 0-64 0,1-7-16 16,1-4 0-16,3-2 0 0,4-6-16 0,-1-3 0 16,-4 0 0-16,1-4 0 0,3-3 560 0,0-5 112 15,-1 1 32-15,-1-6 0 0,0-1 32 0,-4-3 16 16,-1-1 0-16,-4-1 0 0,-4-2-16 0,-3-7 0 16,-4 0 0-16,-5-3 0 0,-5-1-96 0,-6 1-32 15,-3 3 0-15,-7-4 0 0,-2 4-112 0,-6 1-16 16,-4-1-128-16,-5 2 192 0,-6 1 64 0,-4 3 16 15,-2 1 0-15,-6-1 0 0,-3 4-128 0,-2 3-16 0,-1 4-128 0,-2 6 192 32,2-1-752-32,0 6-144 0,0 0-48 0,4 3-12416 0,5 2-2480 0</inkml:trace>
  <inkml:trace contextRef="#ctx0" brushRef="#br0" timeOffset="34399.6">26216 12562 25791 0,'-5'-1'2304'0,"1"-1"-1856"16,2 2-448-16,2 0 0 0,-1 0 192 0,0-3-64 0,-2 2-128 0,-2-4 192 31,-2 1-768-31,-1-2-144 0,2 2-48 0,-1-2 0 0,0 3 320 0,0 0 64 0,1 1 16 0,0-2 0 16,1 4 1488-16,-3-3 288 0,2 2 64 0,-3 2 16 15,0 4 416-15,-3-3 80 0,0 3 0 0,-1 1 16 16,-2 1-848-16,-3 3-192 0,0 2-16 0,-2 1-16 0,0 2-688 0,2-2-240 31,-1 0 144-31,2 0-144 0,-2 6 0 0,3-1 0 0,1 1 0 0,2-1 0 0,4 0 0 0,2-2 0 16,2 1 0-16,2-3 0 0,5-2 0 0,0 0 0 15,4-4-144-15,2 0 144 0,1-1-384 0,3-4 0 16,2 0-16 0,3-3 0-16,-1 0-592 0,2-3-112 0,2 3-32 15,1-3 0-15,-1 0 576 0,0 2 112 16,-1-2 32-16,0 0 0 0,-2 0 416 0,-1 0 0 0,-1 0 0 0,-1-1-128 15,-1-1 128-15,-2 1 0 0,1-1 0 0,-4-2 0 16,1 1 448-16,-3-1 0 0,0-2 16 0,-1-1 0 0,-1 0 496 0,-3-2 80 0,2 0 32 16,-3-1 0-1,0 1-496-15,-2-2-80 0,1 2-32 0,0-4 0 0,0 0-464 0,-1 0 128 16,1 0-128-16,0 1 0 0,0 0 0 0,1 4 0 16,0 2 0-16,1 5 0 0,0 1 0 0,-1 3 0 0,0 3 0 0,0 7 0 15,0 0-176-15,0 6 32 0,1 5 0 0,1 2 0 16,0 1 144-16,1 2 0 0,2 3 0 0,-2-1-128 15,3 3 128-15,2-5 0 0,-1 0 128 0,2-1-128 16,2-5 0 0,0-3 0-16,0-1 0 0,0-4-16768 15</inkml:trace>
  <inkml:trace contextRef="#ctx0" brushRef="#br0" timeOffset="37732.25">22765 14177 10127 0,'1'-3'896'0,"0"-2"-704"0,1 4-192 0,0-2 0 0,1 1 656 0,-1-2 112 15,2 0 0-15,3-6 16 0,3-2-432 0,0 0-96 16,1-1 0-16,-1 0-16 0,-3 4 176 0,0 0 32 15,-2 4 16-15,-3-1 0 0,-1 4 448 0,-1-2 96 16,0 4 16-16,-2-3 0 0,1 3 528 16,-2 0 112-16,1 0 32 0,-2-2 0 15,1 2-432-15,0-1-96 0,0-2-16 0,-2 1 0 0,0-2-704 0,0 0-128 0,-1 1-48 16,-2-2 0-16,-2 1-144 0,-1 0-128 0,-3 2 192 0,-2-2-192 16,-3 4 528-16,-1 0 0 0,2 4 0 15,-2-2 0 1,0 6 16-16,1 3 0 0,-2 0 0 0,2 4 0 0,-1 1-288 0,5-1-64 0,1 5-16 0,1 2 0 15,2 3-176-15,1 0 0 16,0 4 0-16,3-1 0 0,2-2 0 16,0 2 0-16,3-4 0 0,2 2 0 0,2-3 0 0,2-1 0 15,3-4 0-15,1 1 0 0,3-3-128 0,1-2 128 16,2-2 0-16,2-3 0 0,1-3 0 0,2-3 0 16,-1-3 0-16,2-3 0 0,-2-2 0 0,1-3 0 0,0 0 176 0,-1-6-176 15,-1 2-384-15,2-4-192 0,-3 1-16 0,-1-4-16 31,0 2-32-31,-2-2 0 0,2-3 0 0,-2 4 0 0,-1-3 640 0,-1 1 0 0,-1-2 0 0,0-1 0 16,-2 5 624-16,-1 2 80 0,-4 0 32 16,0 6 0-16,-2-1-176 0,-1 3-48 0,-1 2 0 0,-2 0 0 15,1 2 192-15,-2 2 16 0,2 2 16 0,-3 0 0 0,2 0-288 0,0 0-48 16,-1 0-16-16,1 2 0 0,1-1-224 0,-1 2-160 16,2-1 192-16,1 2-192 0,0-2 0 15,0 2 0-15,1 0 0 0,1 2 0 0,0-3 0 0,2 0 0 0,0 0 0 16,0-3 0-1,3 1 0-15,-2-2 0 0,2 1 160 0,0-3-160 16,2 0 352-16,-3 0-16 0,2 1 0 0,-3 0 0 16,1 2-144-16,-1-2-16 0,-2 2-16 0,1 2 0 0,0 2-160 0,0-1-144 0,-1 3 144 0,0 0-208 15,-2 0 208-15,2 1 0 0,-2 2 0 0,0 1 0 16,0-3 0 0,0 2 0-16,1-3 0 0,-1 0 0 0,0-3 0 0,2 1 0 15,-2-1 0-15,0-3 0 0,2 3 0 0,-1-3 0 16,-2 0 0-16,1 0 0 0,2 0 0 0,-2 0 0 15,-1 0 0-15,1 0 0 0,-2 0 0 0,0 0 0 16,0 1 160-16,-2 4-160 0,3-5 0 0,0 0 0 16,0 0 0-16,-15 22 0 0,10-14 0 0,2 0 0 15,-2 0 0-15,1 0-176 0,0-1 48 0,0-1 0 16,4 0 0-16,-1-2 0 0,0-1 128 0,1 2 176 16,1-3-48-16,0 0 0 0,2 1 0 0,-2-2 0 15,2 1 0-15,-1-2 0 0,1 0-128 0,-1 4 0 16,-1-2 0-16,2 2 0 0,-1 0 0 0,-2 5 0 15,-1 0 0-15,-1 4 0 0,-2 3 0 0,-2 0 0 16,-1 2 0-16,0 5 0 0,-2 1-176 0,-2 6-64 16,0 1-16-16,-1 0 0 0,-1 1 112 0,2-1 16 0,1-3 0 15,1 1 0-15,1-1 128 0,2-5 0 0,1 0 0 0,3-4 0 16,0-1 0-16,2-4 0 0,2-2 0 0,-1-1 0 16,2-1-144-16,2-4 0 0,0 1 0 0,0-1 0 15,1-3-784 1,1 1-160-16,0 2-16 0,-1-2-16 15,0 1-1264-15,1-1-256 0,0-1-48 0,-1 1-10592 0</inkml:trace>
  <inkml:trace contextRef="#ctx0" brushRef="#br0" timeOffset="39290.01">23400 13694 5823 0,'0'-4'512'0,"0"2"-512"0,0-2 0 0,0 0 0 16,2 2 256-16,-1-1-64 0,0 0-16 0,0-7 32 15,3 0-208-15,1-5-192 0,0 3 48 0,0 2 144 16,1 0-160-16,-2 1 160 0,2 3 0 0,-2 0 0 0,-1 2 608 0,0 0 224 15,-1 2 64-15,1 2 16 0,-2 0 560 0,-1 0 128 32,0 0 0-32,-1 0 64 0,1 0-208 0,-1 2-48 0,1 0 0 0,0-2 48 0,0 0-752 0,0 0-160 15,0 0-32-15,0 0 32 0,0 0-544 0,0 0-256 16,-19 11 32-16,17-11 32 16,-1 0-96-16,1 0-32 0,0 0 0 0,0 0 32 15,1 0 784-15,-2 0 144 0,2-3 48 0,1 1 32 16,0 1 384-16,0 1 80 0,0 0 16 0,0 0 16 15,0 0-528-15,0 0-112 0,0 0-32 0,0 0 32 32,0 0-816-32,0 0-160 0,0 0-48 0,22 1 0 15,-19 1-1984-15,-1 1-416 0,-1 0-80 0,1-3-16 16,-1 3 96-16,-1-2 16 0,0 2 0 0,0 0 0 0,0-3 2096 0,0 3 416 0</inkml:trace>
  <inkml:trace contextRef="#ctx0" brushRef="#br0" timeOffset="40001.78">23525 13450 4607 0,'-7'0'400'0,"1"0"-400"0,1-2 0 0,2 1 0 0,2 1 2992 0,0 0 512 16,0-3 96-16,-1 3 32 0,1-4-800 0,-3 2-144 16,3-4-48-16,-1 2 0 0,2 0-976 0,0 2-192 15,0-2-32-15,1 2-16 0,-1 2-512 0,0 0-96 16,0 2-32-16,-1-1 0 0,-2 4-48 0,1-1-16 16,-2 6 0-16,-2-1 0 0,-3 3-368 0,1 4-80 15,-4 0-16-15,1 4 0 0,-1 5-256 0,-3-1-144 0,-1 6 16 16,-1 3 0-16,-2 0 128 0,1 5-128 15,0 3 128-15,2-3-128 0,1-3 128 0,2 2 0 16,2-4 0-16,0 1-128 0,1-2 128 0,1 0 0 16,0-1 0-16,2 1 128 0,2 1-128 0,0-1 0 15,1 3 0-15,1-3 128 0,0 3-128 0,2-3 0 16,2-1 0-16,0-5 0 0,3-4 0 0,0-1 0 16,1-5 0-16,2 0 0 0,2 0 0 0,2-1 0 0,0-1 144 0,1-2-144 15,0-2 368-15,0 2-48 0,2 1 0 0,0-1 0 0,0 2-528 16,0-2-112-16,0 1-32 0,0-1 0 31,-2-2-720-31,0-2-144 0,-1 2-16 0,0-3-16 16,-1 0-112-16,-2-1-32 0,2 0 0 0,0 0-12224 0</inkml:trace>
  <inkml:trace contextRef="#ctx0" brushRef="#br0" timeOffset="40666.41">23822 13851 14735 0,'-4'-3'1312'0,"1"0"-1056"0,0 0-256 0,2 3 0 16,1-2 688-16,-1 1 80 0,-2-6 0 0,-3-1 16 0,0-2 112 0,-1-5 0 16,-1 4 16-16,1-1 0 0,1-1 32 0,1 3 0 15,1 2 0-15,-1 0 0 0,1 3 656 0,-1 2 128 16,-1 3 16-16,0 2 16 0,0 4-368 0,-2-1-80 31,0 6-16-31,-2 2 0 0,0 0-1152 0,0 3-144 0,-2 0-192 0,0 3 32 16,0-1-256-16,-2 2-48 0,1 1-16 0,-1-3 0 0,2-1 336 0,0 0 144 0,0-2-128 15,1-1 128-15,3-2 0 0,1-3 0 0,3-3 0 0,0 0 128 32,1-2 112-32,3-4 16 0,2 0 16 0,0 0 0 15,2-3 48-15,-1 2 16 0,5-4 0 0,-1 1 0 31,4 1-656-31,1-1-128 0,1-2-16 0,3 3-16 0,0-3 64 0,2 4 16 0,-1 0 0 0,0 0 0 16,2 4 272-16,-1 2 128 0,0 0-128 0,-4 2 128 16,0 3-1200-1,-4-3-144-15,-1 6-48 0,-4-2 0 0,0 4 560 16,-3-2 96-16,-1 3 32 0,-1-3 0 0,-1-2 1024 0,0 3 224 0,-3-4 32 0,2-1 16 0,-2 1 368 0,0-3 80 16,0 0 16-16,0 0 0 0,0 0-160 0,-1 0-16 15,-1 1-16-15,-1-2 0 0,1 3-608 0,0-2-128 16,0 4-128-16,0-1 176 0,0 3-176 0,-3 2 0 15,2 1-160-15,-2-2 160 16,0 2-1216-16,-1-1-128 0,0 1-48 0,1-2 0 16,-1 2-48-16,-2-1-16 0,1-2 0 0,1 4 0 15,-1-3-752-15,0-1-160 0</inkml:trace>
  <inkml:trace contextRef="#ctx0" brushRef="#br0" timeOffset="40938.37">23930 14339 911 0,'-3'-1'0'0,"1"-1"0"0,-1 2 0 0,3-3 0 0,0 3 6000 0,0 3 1104 0,0-3 240 0,2 2 32 16,0 2-6320-16,1 2-1264 0,1 1-256 0,1 5-48 16,2 1-96-16,-4 3-16 0,0 3 0 0,-2-1 0 15,-1 5 208-15,-4 1 32 0,-1 5 16 0,-2-1 0 0,0-2 992 0,-2 0 192 16,0-1 32-16,1-3 16 0,0-1-272 0,1-1-48 16,-1-1-16-16,0-3-8304 15,1 0-1664-15</inkml:trace>
  <inkml:trace contextRef="#ctx0" brushRef="#br0" timeOffset="41744.14">24497 13823 31327 0,'-7'3'2784'0,"1"1"-2224"0,3-4-560 0,1 2 0 16,2-2 0-16,-3 4-272 0,-3 0 16 0,-4 2 16 31,-2 4-976-31,-4 2-208 0,-2 3-48 0,-1-1 0 16,0 2-1616-16,-2 1-336 0,0-1-64 0,0-2-16 15,0 1 1584-15,0-6 304 0,1 1 64 0,3-1 16 0,1-3 3696 0,2 0 736 0,3 2 160 0,2-4 16 16,3 0-1008-16,1-2-208 0,3 0-32 0,2-2-16 16,2 0-1808-16,3 0-512 0,1-2-16 0,2 0-16 15,1 0-560-15,0-2-112 0,3 2-32 0,0-1 0 0,0 2 960 0,2 1 288 32,0-2-128-32,-1 0 128 0,2 2 0 0,1 0 0 0,-1 0 0 15,1 4 0-15,-2 0 0 0,-1-2 0 0,1 4-144 0,-4 4 144 16,0 0 0-16,-3-1 0 0,-1 3 0 0,-1-2 0 15,-2 3-272-15,-1-4 48 0,-1 1 16 0,-1 0 0 16,1-1 0-16,-1 1 0 0,0-2 0 0,0 0 0 0,0 1 688 0,-1 0 144 16,0-1 16-16,0 0 16 0,0 1 48 0,-2-1 16 15,1 0 0-15,-1 0 0 16,1 0 128-16,-2-4 32 0,1 1 0 0,0-1 0 0,0-1-176 0,1 0-16 0,-2-2-16 16,2 2 0-16,-1-3-288 0,1 2-48 0,-1-2-16 15,1 0 0 1,-1 1-320-16,1 2 0 0,1-3 0 0,-1 2 0 31,1-2-544-31,1 0-176 0,0 1-48 0,-1 2 0 0,1-3-32 0,0 1-16 0,-1 2 0 0,1-1 0 0,-2 2-272 31,1 2-48-31,-1-2-16 0,-1 2 0 0,1-1-128 16,-1 0-48-16,0 0 0 0,-1-2 0 0,-1 0 1584 0,1-3 304 0,0 1 64 0,1-1 16 0,0 3 1472 16,1-6 320-16,-1 3 48 0,2-1 16 0,-1 1-1344 0,0-3-256 15,0 1-48-15,1 1-16 0,-1-2-512 0,2 0-128 16,-1 3 0-16,1-3-16 0,0 1-320 0,0 0-64 15,0 2-16-15,1-2-8032 16,1 1-1616-16</inkml:trace>
  <inkml:trace contextRef="#ctx0" brushRef="#br0" timeOffset="42583.62">24416 14009 25791 0,'-5'-2'2304'0,"0"2"-1856"0,1 0-448 0,3 0 0 0,0 2 2000 16,-2-2 304-16,-1 0 64 0,-2-2 16 0,-1 2-1424 0,-2 0-304 15,2-3-48-15,1 3-16 0,1-1-592 0,1 1 0 16,0 0 0-16,2-2 0 0,-2 2-272 0,0-3-80 16,1 2-16-16,-1-2 0 0,0 1 368 0,2 1 208 15,-1-3-16-15,1-2-16 0,-1 1 208 0,2-1 64 16,-1 2 0-16,-1-3 0 0,1 2-224 0,-1-2-32 16,-1 4-16-16,0-5 0 0,-1 6 48 0,-3-2 16 15,2 2 0-15,-3-1 0 0,-1 3-240 0,2 3 0 16,-1-1 0-16,0 3 0 0,1 0 288 0,-1 2 16 0,0 5 0 15,1-3 0-15,-1 5-160 0,-1 1-16 0,-1 3-128 16,1 5 192-16,0-1-192 0,0 1-160 16,1 5 32-16,-1-2 0 15,1 0-304-15,0 1-48 0,2-1-16 0,0 0 0 16,-1-2 48-16,2-1 16 0,1-2 0 0,1-1 0 0,1 1 432 0,-1-5 0 0,1 0 0 16,1-3 0-16,-1 2 0 0,3-5 0 0,0-4 0 15,2 0 0-15,0-3 448 0,1-3 80 0,2 0 16 0,1-3 0 16,0 0-176-16,3-2-48 0,0-1 0 0,3-2 0 15,0-2-192-15,2 2-128 0,-2-2 160 0,2 0-160 0,-2 1 0 16,0-1 128-16,2 0-128 0,-2 2 0 0,1-2 0 16,-3 1 0-16,-1 2 0 0,0 1 0 0,0-3 0 0,-2 1 0 15,-1 0 0-15,-1-1 0 0,0 2 0 0,0-3 128 16,-2 0-128-16,-1-1 0 0,-1 1 320 0,1-2-48 16,-2 2 0-16,0-5 0 0,-2 1-112 0,1 1-32 15,1 0 0-15,-2-2 0 0,0 2-128 0,1-3 0 16,-1 1 0-16,2 1 0 0,-2 2 0 0,2 1 0 15,0 1 0-15,0 2 0 0,0 0 0 0,2 2 0 16,0 2 0-16,1 1 0 16,-1 2 0-16,1 1 0 0,0 0 0 0,1 1 0 15,0 4 0-15,1-1-192 0,0 2 64 0,0 0 128 0,1 2-192 16,-1 1 192-16,1 0-160 0,-1 1 160 0,0 3 0 16,0-1 0-16,-2 0 0 0,1 2 0 0,-1 2 0 0,-1-1 0 0,-1 1 0 0,1 3 0 15,-1-3 128-15,-1 0-128 16,1 2 192-16,-1 1-192 0,1-1 224 0,0 2-64 15,2-4-16-15,-1 3 0 0,2-6-144 0,-1 2 0 0,2 4 0 0,-2-6 0 16,2 2 0-16,0-1 0 0,1 1 0 0,-2-2 0 16,1 0-224-16,0-3-80 0,0-2-16 0,0-2 0 15,-1 1-160 1,-1-4-32-16,1-3-16 0,0 3 0 16,-1-6-688-16,0 3-128 0,1-3-16 0,-1 0-14576 0</inkml:trace>
  <inkml:trace contextRef="#ctx0" brushRef="#br0" timeOffset="43122.08">24367 13257 32255 0,'-2'0'2864'0,"1"0"-2288"0,1 0-576 0,1 0 0 0,0 0 704 0,0 3 16 16,3-3 16-16,0 4 0 0,3-1-576 0,3 3-160 15,3 1 0-15,-1 5 0 0,2 0 0 0,-2 2 0 16,2 5 0-16,-1 3-128 0,2 0 128 0,0 3 0 0,1 3 0 15,1 4 128-15,0 3 320 0,1 2 64 0,0 1 0 0,1 3 16 16,1-1-368-16,-1-1-160 0,0 2 128 0,2-5-128 16,-1-1 0-16,1-3 0 0,1-1 0 15,0-3 0-15,-1 1 0 0,2-3 128 0,-1 1-128 0,0 1 0 16,2 4 0-16,-1 1 0 0,-2 1 128 0,-2 3-128 16,-4-2 0-16,-4 4 0 0,-4 5 0 0,-6 0 0 15,-3 3-256-15,-7 4 0 0,-3 2 16 0,-8 4 0 31,-8 1-2240-31,-7 4-448 0,-5 2-80 0,-3 2-32 16,-5-6-416-16,-2-3-96 0,2-6-16 0,0-10 0 16,1-3 832-16,1-7 176 0</inkml:trace>
  <inkml:trace contextRef="#ctx0" brushRef="#br0" timeOffset="50656.11">25234 14822 24879 0,'2'3'2208'0,"-2"0"-1760"16,1-3-448-16,0 1 0 15,0 2-896-15,0-3-256 0,1 3-48 0,0 3-16 16,-1 3-496-16,1 1-96 0,-2 0-32 0,-4 5 0 0,-1-4 2448 0,-4 4 480 16,-1-2 112-16,-1 5 16 0,-2 1 1696 0,-3 1 352 15,-3 5 64-15,-3 3 0 0,-3 5-1648 0,-2 4-336 0,-4 3-64 16,-5 7 0-16,-2 2-528 0,-4 4-112 0,-3-1 0 0,-1 3-16 16,1 0 352-16,-5-1 80 0,0 2 16 0,-4-2 0 15,-1 3-192-15,-1-6-48 0,2 2 0 16,1-2 0-16,2-4-416 0,0-3-96 15,3 3 0-15,0-5-16 0,1-1-304 0,2-4 0 0,2 2-128 0,2-5 128 16,2 1-384-16,1-3 32 16,4-2 0-16,2-1 0 15,6-3-192-15,3-1-32 0,2-2-16 0,4 2-11952 0,1-3-2368 16</inkml:trace>
  <inkml:trace contextRef="#ctx0" brushRef="#br0" timeOffset="51146.8">25171 15063 39615 0,'-6'6'1760'0,"2"-4"352"0,2 0-1680 0,1-2-432 0,2 0 0 0,0 0 0 0,2 0 192 16,0-2-64-16,5 0 0 0,3 0 0 0,2 0 64 0,5-3 16 31,2 4 0-31,-1 1 0 0,1 0-208 0,-1 4 128 0,-1 4-128 0,-2 6 0 0,2 5 128 0,-2 3-128 16,1 9 0-16,-1 5 144 0,1 7-144 0,-3 8 192 16,1 6-192-16,-2 6 192 0,0 6-192 0,-2 8 160 15,4 4-160-15,-4 2 160 31,1 0-544-31,1 1-96 0,-2-4-32 0,-1-2 0 0,1-7-48 0,-4-6-16 0,1-4 0 0,-3-8 0 0,1-6 576 0,-3-1 0 16,1-2 0-16,-1-3 0 0,-2-4-240 0,-2-2-80 0,-1-3-32 16,-1-4-16224-16</inkml:trace>
  <inkml:trace contextRef="#ctx0" brushRef="#br0" timeOffset="51608.68">25527 14861 28559 0,'-11'-1'2544'0,"3"-3"-2032"0,3 4-512 0,3-2 0 0,1 2 1312 0,-1-3 160 0,-4 2 48 0,-4-1 0 15,-2-2-608-15,3-1-112 0,1 4-32 0,4-2 0 16,4 6-128-16,2 0-16 0,1 4-16 0,5 1 0 15,2 6-160-15,1 2-16 0,5 5-16 0,1 5 0 16,4 2-80-16,4 7-16 0,2 3 0 0,3 3 0 16,2 1-160-16,1 5-32 0,2 6-128 0,0-2 192 15,1 3-192-15,-3 2 0 0,2 5 0 0,-1 2 0 0,2 1 0 16,-1 2-208-16,-2-3 64 0,2 0 16 16,-4-5-128-16,-1-1-32 0,1-2 0 0,0-4 0 0,-1-6 288 0,0-5 0 15,-1-1 0-15,0-5 0 0,-2-3 0 0,-1-1 0 16,0-2 0-16,-1 0 0 15,-1-5-1312-15,0 2-160 0,-2-3-16 16,-1-1-14976-16</inkml:trace>
  <inkml:trace contextRef="#ctx0" brushRef="#br0" timeOffset="53539.96">24108 15487 9215 0,'-1'-1'816'0,"-1"1"-656"0,2 0-160 0,0 0 0 0,0 0 1440 16,2-3 256-16,-2 3 48 0,1 0 16 16,1-3 272-16,1 3 48 0,0-3 16 0,-3 3 0 15,0 0-528-15,0 0-96 0,19 10-32 0,-13-4 0 0,-1 3-592 16,1 1-112-16,1 2-32 0,-3 0 0 0,3 5-336 0,-1-1-80 15,0 2-16-15,0 2 0 0,3 2-272 0,-1 0 0 16,2 3 0-16,2 0 0 0,0 1-176 0,1 2-144 16,2 3-16-16,3-5-16 0,-2 0 80 0,2-2 16 15,3 2 0-15,0-7 0 0,2 0 128 0,3 0 128 16,2-3-192-16,3-4 192 16,0 0-576-16,1-2-16 0,3 0 0 0,2-1 0 15,2-2 240-15,2-1 48 0,1 1 16 0,1-1 0 16,-2 0-160-16,0 0-48 0,2 0 0 0,-1 0 0 15,-1 1-176-15,1-1-32 0,0-2-16 0,0-1 0 0,3 0 256 0,-2-1 48 16,2-1 16-16,-3 2 0 0,1-3 400 0,-2 0 0 16,2 0 192-16,-3 0-64 0,2-3 80 0,-2 2 32 15,1-4 0-15,0 2 0 0,1-4-240 0,-1 1 0 16,1-1 0-16,-4-2 0 0,-2 0 144 0,-3 2 48 0,0-3 0 0,-2 1 0 16,-1-4 80-16,0 0 32 0,0 1 0 0,-2-4 0 15,-2 4-48-15,0-4 0 0,0 0 0 0,0-3 0 16,0 0 144-16,-1 0 32 0,0-2 0 0,-1 1 0 15,0-2-304-15,-2-1-128 0,0 1 128 0,-1 1-128 16,0-1-176-16,-1 2-112 0,0 1-32 0,0 3 0 0,-2-2 176 0,1 2 144 16,-2 1-208-16,-1 1 80 0,-1 2 128 0,-1 0-128 15,-1 2 128-15,-3 0-128 0,0 1-64 0,-3 0-16 16,0 5 0-16,-2-3 0 0,-3 1 208 0,-1 4-192 16,0-2 192-1,1-1-192-15,-2 1 384 0,-2 1 96 0,2-1 16 0,0 1 0 0,-1 0 144 0,0 0 48 16,0 0 0-16,1-2 0 0,-1 1-224 0,1 3-32 15,0-2-16-15,0-1 0 0,0 2-224 0,0-2 144 0,-2 2-144 16,2-1 128 0,-1 2-128-16,1 1 0 0,-1-4 0 0,-2 3 0 0,1 0-176 0,-1-2 176 0,0 2-128 0,-2-1 128 15,0 2 640-15,-1-3 192 16,-2 3 64-16,1 0 0 0,-2 0-448 0,0 3-64 0,0-3-32 0,-3 0 0 16,1 2-96-16,0-1 0 0,0 2-16 0,0-2 0 15,0 0 16-15,-2 1 16 0,2-2 0 0,0 2 0 16,0-2-16-16,0 0-16 15,-1 0 0-15,2 0 0 0,-1 0-240 0,-1 1 0 0,1 2 0 0,-1-3 0 16,0 2-208-16,-1 0-48 16,1 2 0-16,1 0 0 0,0-1 256 0,-1 0 0 0,3 1-160 0,-1 0 160 15,1 1 208-15,2-4 112 0,-2 1 32 0,1 1 0 0,2 1-160 16,-1-2-48-16,1 2 0 0,1-3 0 0,0 4-400 16,1-4-64-16,2 2-32 0,-1-3 0 15,3 0-640-15,0 0-128 0,3 0-32 0,-1-4 0 16,3 0 112-16,2 2 16 0,3-2 0 0,0 2 0 31,3-2-80-31,1 1-16 0,3 3 0 0,0 0 0 16,1 3-352-16,2 1-64 0,0-2 0 0,1 3-16 15,-1 1 672-15,1 0 144 0,0 1 32 0,0-1 0 0,0 0 704 0,-1 0 160 0,-1 0 32 0,0 1 0 16,0-1 1024-16,-3 0 224 0,1-2 32 0,-4-2 16 16,1 2-1008-16,-2-2-208 0,3 2-32 0,-2-2-16 0,-1 2-224 0,-2-3 0 0,-4 4 0 0,-1-1-160 31,-1 5-800-31,-4-3-144 0,-1 5-48 0,-3 1 0 15,0 3-576-15,-3-2-128 0,-2 3-32 0,-2 0 0 32,0 2 736-32,-2-2 128 0,0 3 48 0,-1-3 0 0,-1-2 976 0,-1 0 240 0,1-1 16 0,-1-2 16 15,3 0 608-15,-1-1 112 0,3-3 32 0,0 0 0 0,1 1-752 0,1-2-144 0</inkml:trace>
  <inkml:trace contextRef="#ctx0" brushRef="#br0" timeOffset="55351.97">23273 16665 11967 0,'-4'-6'1072'0,"1"0"-864"0,1 2-208 0,2 1 0 0,0-2 704 0,0-1 112 16,-1-7 16-16,0-4 0 0,1-8 480 0,1-3 96 31,4 2 32-31,1 1 0 0,2 5-592 0,-1 5-112 16,1 2-32-16,2 0 0 0,-2 1 256 0,1 3 32 15,-1 2 16-15,-1 1 0 0,0 3 240 0,-2 1 48 0,0 2 16 0,-1 2 0 0,-1 2-112 0,-1 5-32 16,0-1 0-1,-1 3 0-15,-1 4-624 0,0 1-128 0,-1 3-32 0,1-1 0 16,0 5-384-16,1-4 128 0,2 3-128 0,-1 1 0 0,2 4 0 0,0 2 0 16,1 3 0-16,0-1 0 15,-2 5 0-15,2 1 0 0,0 1 0 0,0 7 0 16,-1-1 0-16,0 6 0 0,-1 0 0 0,-1 5 0 31,1 2-528-31,-3-1 16 0,-1-5 0 0,-3 0 0 0,-1-4-32 0,-1-6 0 0,-1-3 0 0,-2-3 0 0,2-6 992 0,-2-2 192 0,2-2 32 0,-1-3 16 31,2-4 16-31,1-3 0 0,0-3 0 0,1-2 0 0,1-4-560 0,0-2-144 0,2-2 0 0,1-2 0 32,0 0 208-32,0-2-16 0,1-2-16 0,-1-2 0 0,3 0-176 0,-2-1 160 15,3 0-160-15,-1 1 160 16,2-3 16-16,3 3 0 0,-1-3 0 0,3 2 0 0,2-2-176 0,3 2 128 0,4 1-128 0,3 0 128 16,2-1-288-16,3 1-64 15,4 0-16-15,4 2 0 16,6 1-208-16,4 0-32 0,4 3-16 0,-1-4 0 15,-1 4 64-15,-1-2 16 0,0-2 0 0,-3 2 0 0,-1 2 224 0,-3-4 32 16,-3 0 16-16,-3 2 0 0,-1-1 144 0,-2 2 0 0,1-1 0 0,-3-1 0 16,2-1 320-16,-1 1-16 0,1-3 0 0,-1-1 0 15,-2 1-304-15,1-2 160 0,2 0-160 0,-3-2 128 16,-5 4-128-16,3 0 0 0,0 0 0 0,0-1 0 0,-4 1 0 0,-3 4 0 16,-2 1 0-16,-1 1 0 15,-1 0 0 1,-3 1 0-16,-1 4 0 0,-3-2 0 0,-2 0 288 0,-1 2-32 15,-3 0 0-15,0-1 0 0,-2-2 288 0,0-1 48 16,-1 2 16-16,0-3 0 0,0-3-224 0,-2 0-32 16,0-1-16-16,-1-2 0 0,1-1-96 0,-1-1-32 15,2-2 0-15,-2 0 0 0,0-2-80 0,0-2 0 0,1-1-128 16,-1-1 192-16,2 0-48 0,-1-5-16 0,1-1 0 0,2-2 0 16,0 1 48-16,1-3 0 0,0 0 0 0,1-5 0 15,2 1-48-15,-1-1 0 0,2 0 0 0,1-1 0 16,-2 0-128-16,2-2 160 0,2-1-160 0,-1-2 160 15,1 1-160-15,1 1 0 0,0-3 0 0,1 1 0 16,2-1 0-16,-1-1 0 0,1 0 0 0,-1-1 0 16,0 3 0-16,-3-1 0 0,1 3 0 0,-1 0 0 15,-1 4 0-15,-1 6 0 0,0 0 0 0,-2 5 0 16,0 4 0-16,-3 0-144 0,2 1 144 0,-1 5 0 0,-1-2-288 16,-1 6 48-16,1-1 16 0,-2 1 0 0,1 4 224 0,-1 0 0 15,0 2 0-15,1 0-144 0,0 0 144 0,0 0 0 16,-1 0 0-16,1 3 128 0,0 1-128 0,0-3 0 15,1-1 0-15,0 0 0 0,0 0 0 0,0 0 0 16,0 0 0-16,0 0 0 0,0 0 0 0,0 0 0 16,0 0 0-16,0 0 0 0,0 0 0 0,-22 11 0 15,14-11 160-15,-1 1-160 0,0 2 240 0,-3-3-48 16,-1 2-16-16,-3 2 0 0,-3-3-48 0,-1 4-128 16,-2 1 192-16,-5 0-64 0,-3 4-128 0,-3-2 0 15,-3 3 0-15,0-1 0 0,-1 2 0 0,0-2 0 0,-1 0 0 16,-1 0 0-16,1 1 256 0,0-5 0 0,-1 2 16 0,2-2 0 15,1-4 80-15,-2 4 16 0,-2-2 0 0,0 0 0 16,1 0-64-16,2 0-16 0,-1 0 0 0,1-1 0 16,0-2-112-16,2-1-32 15,-1 2 0-15,3-4 0 0,-1 2-144 0,2-1 0 0,1 1 0 0,0 1 0 16,3 4 0-16,0-1 0 0,0-1 0 0,2 3 0 16,3-2-368-16,2 1 0 0,2 1 0 0,3-2 0 15,4 0-16-15,2-1 0 0,3 2 0 0,2-1 0 31,1-1-368-31,3 0-80 0,2 0 0 0,3 0-18320 0</inkml:trace>
  <inkml:trace contextRef="#ctx0" brushRef="#br0" timeOffset="56561.04">21924 16564 23951 0,'-1'-2'2128'0,"0"0"-1696"0,-1 0-432 0,2 2 0 16,0 0 1504-16,0 0 224 0,0 0 32 0,0 0 16 15,0 0-912-15,0 0-176 0,2 0-48 0,-2 0 0 16,0 0-432-16,0 0-80 0,0 0-128 0,1 22 176 0,-1-16 224 15,1 0 48-15,0 1 16 0,1-1 0 0,1-2 608 0,1 2 112 16,2-4 32-16,3 3 0 0,-1 1-576 0,2 1-96 16,3-1-32-16,-1 2 0 0,2 2-336 0,2-1-176 15,1 3 160-15,2 4-160 0,0 4 0 0,1 1 0 16,0 5 0-16,0 3 0 0,-2 3 0 0,0 0 0 16,-2 7 0-16,-4-3 0 0,-1 5 0 0,-2-3 0 15,-3 6 0-15,-2-2-160 16,-2 1-240-16,-1-1-48 0,2 1-16 0,-4-4 0 0,-1-5 208 15,1-4 64-15,0-3 0 0,-2-2 0 0,2-9 416 0,0-2 96 0,0-6 0 16,0-2 16-16,1-2 112 0,-2-4 32 16,2-2 0-16,0-2 0 0,0-2-160 0,-1-4-16 15,0 0-16-15,-2-6 0 0,1 1-32 0,-1-5 0 16,2-1 0-16,-1-1 0 0,0 2-64 0,0-2-32 0,2 0 0 0,0-3 0 16,0 3-160-16,2 1 192 0,0 1-192 0,0-2 192 15,3-1-48-15,0 1 0 0,1-3 0 0,0-1 0 16,1 2-144-16,1-7 192 0,1-1-192 0,1-3 192 15,1-3-64-15,1-1-128 0,-1-1 192 16,2-5-64-16,-2 1-128 0,0-2 0 0,0 0 0 0,0 2 0 16,-1 0 0-16,0-4 0 0,0 1 0 0,-1 0 0 0,1-1-368 15,-3 2 0-15,2 0 0 0,-1 3 0 16,2 5-224-16,1-1-48 0,0 1-16 16,3 3 0-16,1 2-1072 0,1 1-192 0</inkml:trace>
  <inkml:trace contextRef="#ctx0" brushRef="#br0" timeOffset="60381.86">22448 17017 7359 0,'3'6'656'0,"-2"-4"-528"0,2 0-128 0,-2 0 0 0,1-2 1728 0,-1 0 320 16,1 0 64-16,-1 0 16 15,1 2-2128-15,1-2-240 0,-2 4-144 0,-2 2-16 0,-3 1 400 0,-3 2 0 16,-4 0 144-16,-2 5-144 16</inkml:trace>
  <inkml:trace contextRef="#ctx0" brushRef="#br0" timeOffset="60791.9">22374 17146 11967 0,'-53'54'528'0,"51"-52"112"0,0-2-512 0,1 1-128 0,0 2 0 0,-3-1 0 0,-2 2 848 0,-4 2 144 16,-1 0 32-16,-1-2 0 0,0-1 416 0,5-3 96 0,1-7 0 0,2 1 16 15,3 0-304-15,0 0-64 16,2-4-16-16,-1 1 0 0,2 2-144 0,0-2-48 15,0 3 0-15,-1 0 0 0,-1 2-240 0,2 0-48 16,-2 2-16-16,0-2 0 0,-2 2-320 0,1 2-64 16,0 0-16-16,-2 0 0 0,2 0-272 0,-1-3 0 0,0 3 128 0,1-1-128 15,0 1 672-15,1-5 80 0,0 1 16 0,0-2 0 16,0 0 128-16,1-1 48 0,-1-5 0 0,1 1 0 16,-1-3-416-16,0 0-80 0,0-2 0 0,-1-1-16 0,1-1-112 15,-2 0 0-15,-1-1-16 0,-2-1 0 0,0-2-16 16,-1-1 0-16,0-1 0 0,-1 2 0 0,-1 1-80 0,-2-1-16 15,2 2 0-15,-2 1 0 0,0-1-32 0,0-1-16 32,0 2 0-32,1 0 0 0,1 3 48 0,0-3 0 0,1 3 0 0,-1-2 0 0,2 2-32 0,1-3 0 15,0 3 0 1,0-4 0-16,2 2 32 0,-1-3 0 0,-1 1 0 0,0-5 0 16,0 2 48-16,-1 2 16 0,0-4 0 0,-2 3 0 15,2-2-256-15,-4 2 128 0,3-2-128 0,-2 2 0 16,1 2 0-16,-1 1 0 0,0 0 0 0,-1 1 0 15,2 3 144-15,-1 1-144 0,0 1 128 0,1 1-128 16,0 2 0-16,1 1 0 0,-1 2-144 0,2-1 144 31,0 0-512-31,0 2 0 0,2 2 0 0,-1-2 0 0,3 0-176 0,1 0-16 16,-1 0-16-16,5-3-12080 0,0 2-2400 0</inkml:trace>
  <inkml:trace contextRef="#ctx0" brushRef="#br0" timeOffset="61409.56">22629 16200 7359 0,'2'-6'656'0,"1"0"-528"0,-1 4-128 0,0 0 0 0,-1 2 128 16,1 0-128-16,2-5 192 0,1 1-64 16,4-3-128-16,-2-1 0 0,0 4 0 0,-2-1 0 15,0 4 1152-15,-2-3 128 0,-1 2 48 0,-1-2 0 16,1 1 1248-16,-2 0 256 0,0 0 48 0,-2 0 16 0,2 0-992 0,-1-1-208 16,0 2-32-16,0 1-16 0,1-2-1072 15,0 3-224-15,0 0-32 0,0 3-16 0,0 0 32 0,0-3 16 16,0 0 0-16,-4 19 0 0,3-9 32 0,-2 2 16 15,1 1 0-15,-1 3 0 0,0 0 192 0,-1 2 48 16,0 2 0-16,-1-1 0 0,0 0 32 0,2 0 16 16,-2-1 0-16,0 2 0 0,0 1-368 0,-1-1-80 0,-1 2-16 0,1 1 0 15,-1 1-224-15,-2 1 0 0,1-1 0 0,-2 3 0 16,-1 1 0-16,-3 1 0 0,0 3 0 0,-1 2 0 16,1-1 0-16,-2 1 0 0,1 1 0 0,-1 2 0 15,0 1 0-15,1 3 0 0,2 1 0 0,1-1 0 16,1 3-256-16,1 0 48 0,3 0 16 0,0 1 0 31,4-3-752-31,1 1-144 0,2-7-16 0,2-3-16 16,0-4-160-16,2-7-48 0,2-2 0 0,1-2 0 0,3-4 1008 0,0 1 192 15,3-2 128-15,0 2-160 0,3-5-1536 16,2 2-304-16,-2-3-64 0,0 1-8480 0</inkml:trace>
  <inkml:trace contextRef="#ctx0" brushRef="#br0" timeOffset="62181.77">22819 16706 10127 0,'-2'0'896'0,"-1"-2"-704"0,2 2-192 0,1 0 0 0,0 0 1280 0,0-1 208 16,-1 1 48-16,0-5 16 0,-1 1 560 0,2 0 96 15,0-1 32-15,2 0 0 0,0 3-736 0,-1-2-144 16,1 2-16-16,-1-1-16 0,-1 3-464 0,0-1-96 16,-1 2 0-16,-1 2-16 0,-1-1 80 0,-4 4 32 31,7-6 0-31,-14 16 0 0,1-6-592 0,-2 6-112 15,-2 0-32-15,-3 3 0 16,-1 3-672-16,-1-2-144 0,1 1-16 0,0-1-16 0,2-2 272 0,2 1 64 0,2-3 16 0,3-4 0 0,2-2 368 0,1-1 208 0,4-2-16 0,2-1-16 31,2-2 144-31,1-1 48 0,2-1 0 0,0-2 0 16,3-2-528-16,3 2-96 0,0 0-32 0,2-3 0 0,2 2-80 0,1 1-16 0,1 0 0 0,1-3 0 16,1 3 384-1,1 0 0-15,-1 0 0 0,0 0 0 16,0 0 0-16,0 3 0 0,-2-3 0 0,-2 1 0 0,1 2 0 0,-4-1 0 15,0 2 0-15,-1-2 0 0,-1 5 0 0,-2 0 0 16,0-3 0-16,-1 4 0 16,-1-2-384-16,0 4 32 0,-1-3 16 0,-1 1 0 0,-1 0 16 15,2-2 16-15,-2 0 0 0,3 0 0 0,-1 0 304 0,1-2 272 16,0 2-48-16,2 0-16 0,0 1-208 0,0-1 0 16,2 0 0-16,-1 0 0 0,2 0 0 15,0 1 0-15,-1-1 0 0,-1 1 0 0,-1 2 0 0,-3 1 0 16,-1 0 0-16,-3-1 0 0,-1 3-272 0,-3-1 0 15,-1 0 0-15,-2-1 0 0,-2 0 272 0,0-2 272 16,-1 2-48-16,-1-4-16 0,0 2 400 0,-1-3 80 16,-1 0 16-16,0 0 0 0,-1-2-512 0,0 0-192 15,-1-2 176-15,-1 2-176 16,1-3-400-16,-1 0-176 0,0 0-48 0,1 0 0 16,1 0-752-16,1 2-160 0,0 2-16 0,2-1-9808 0</inkml:trace>
  <inkml:trace contextRef="#ctx0" brushRef="#br0" timeOffset="62910.75">22890 16282 11967 0,'-9'-2'1072'0,"3"-2"-864"0,0-1-208 0,2 1 0 0,3 1 128 0,0-1 0 15,-1-1-128-15,0-3 192 0,-2-4 128 0,0-4 0 16,1-3 16-16,0 3 0 0,2 4-144 0,0 2-48 16,2 1 0-16,-1 6 0 0,0 0 1376 0,1 3 272 15,1 4 48-15,0 2 16 0,0 3 176 0,5 3 32 16,0 7 16-16,2-2 0 0,1 4-832 0,2 3-160 15,2 3-48-15,-1-1 0 0,2 1-720 0,0 1-160 16,1 1-32-16,-2-1 0 0,-2 1-128 0,0-3 0 16,-2 2 0-16,0-2 0 0,-3 1 0 0,1-1 0 0,-2 3 0 0,0 2 0 15,0-2 432-15,1 3 48 0,0 2 16 0,-2 1 0 16,1-3-96-16,-1-1-16 0,0 1 0 0,-1 2 0 16,-2-2-208-16,-1 3-48 0,-1 2-128 0,-3-2 192 15,0 1-192-15,-3-2 0 0,0 3 0 0,-4 2 0 16,0-1 0-16,-1 0-128 0,-4 1 128 0,0-2-208 15,-2-3-704 1,-3-1-144-16,-1-1-32 0,0-1 0 0,0-7-688 0,-2-1-144 0,-2-1-16 16,-1-6-16-1,0-4-752-15,-4-2-160 0,-1-4-16 0,-1-3-2704 16,-1-6-544-16</inkml:trace>
  <inkml:trace contextRef="#ctx0" brushRef="#br0" timeOffset="63418.64">22677 15593 10127 0,'-9'0'448'0,"3"0"96"0,1 0-544 0,2 0 0 0,1-2 0 0,2 2 0 0,0 0 0 0,-1-4 0 16,-1 0 0-16,0-2-144 0,1 0-208 0,1-4-32 15,3 2-16-15,-1-2 0 0,-1 1 720 0,2 2 128 16,-1 0 48-16,0 1 0 0,0 1 1296 0,-1 2 272 0,2 1 48 16,-2 1 16-16,1 1 576 0,0 1 112 15,0 3 32-15,-1 0 0 0,3-1-928 0,0 6-192 0,1 3-48 0,-2 1 0 16,4 4-928-16,-1 4-192 0,-1-1-48 0,0 5 0 15,0-1-512-15,-2 5 0 0,0-1 0 16,-2 2 0-16,-1 1 0 0,-1-3-144 0,0 1 16 0,-4-3 0 16,0 1-224-16,-3-4-32 0,0 5-16 0,-2-9 0 31,0 2-656-31,-1-1-128 0,0-4-32 0,-1 0 0 0,1-3-464 16,1-3-112-16,1-2 0 0,0-2-5920 0,3-4-1184 0</inkml:trace>
  <inkml:trace contextRef="#ctx0" brushRef="#br0" timeOffset="63673.21">22414 15916 12895 0,'-6'3'1152'0,"2"-2"-928"0,0-1-224 15,3 0 0-15,1 0 2480 0,1-1 448 0,2 1 80 0,0-3 32 16,2-1-1920-16,5-2-384 15,5 0-80-15,4-4-16 0,3 1-128 0,1 3-48 0,3-1 0 0,1 1 0 16,2 3-208-16,-1 1-32 0,1 0-16 0,0 4 0 16,-1-2 144-16,-1-2 32 15,-1 2 0-15,-3-4 0 0,0 0-144 0,-4 0-32 16,0-2 0-16,-3-3-9200 0,0 2-1840 0</inkml:trace>
  <inkml:trace contextRef="#ctx0" brushRef="#br0" timeOffset="63989.32">23031 15593 11967 0,'-16'10'1072'0,"2"-4"-864"0,3 2-208 0,2-2 0 16,3-1 2496-16,1-1 464 15,-1 2 96-15,-6 1 16 0,-8 8-848 0,-6 4-176 16,-3 0-16-16,0 2-16 0,2-1-1088 0,-1-1-224 16,2-3-32-16,2-4-16 0,0 2-656 0,2-2 0 15,1 1 0-15,0-5 0 16,2 2-464-16,3-2-128 0,0 0-32 0,1 0 0 15,4 0-1216-15,1-2-240 0,2 1-48 0,0-5-16 16,5 2-560-16,-1-4-112 0</inkml:trace>
  <inkml:trace contextRef="#ctx0" brushRef="#br0" timeOffset="64232.77">22434 15660 16575 0,'-10'0'1472'0,"2"0"-1168"31,2 0-304-31,2 0 0 0,3 0 3136 0,1 0 576 0,0 0 128 0,0 0 0 16,0 3-2400-16,1-2-480 0,4 4-112 0,3 2-16 0,5 2-832 0,2 3 0 16,4 2 0-16,0 6 0 15,4 3 0-15,1 3 0 0,4 5 0 0,0 2 0 16,3 2 0-16,0-2 0 0,4 2 0 0,-3-7 0 0,1-2 0 0,-2-3 0 0,1-5 0 0,-1-2 0 16,-1-2 0-16,1-3 0 15,-2-5 0-15,1-1-9856 16,1-2-1984-16</inkml:trace>
  <inkml:trace contextRef="#ctx0" brushRef="#br0" timeOffset="73376.85">7706 12958 40543 0,'4'-4'3600'0,"-2"1"-2880"0,1 0-576 0,-1 2-144 16,2-1 256-16,1-1 32 0,5-1 0 0,5-6 0 15,4 1-976 1,1 0-192-16,0 0-32 0,-4 4-16 16,-4-1-288-16,-3 4-48 0,-5-1-16 0,-2 2 0 0,-3 1 2032 0,-1 0 400 0,-3 0 64 0,-3 4 32 0,1-4-64 0,-2 2-16 15,1-1 0-15,-1 2 0 0,0-1-528 0,1-2-96 16,-2 2-32-16,1-2 0 15,0 0-512-15,-3 0 0 0,-2 2 0 0,-3-2-144 16,-5 0 16-16,-9 0 0 0,-6 0 0 0,-6 0 0 16,-6 0-96-16,-11 1-16 0,-13 2 0 0,-9 3 0 0,-6 3 240 15,2-3 0-15,-1 4 0 0,8-7 0 0,10 4 160 0,1-4 80 16,5 2 16-16,12-1 0 0,12-3 144 0,13-1 48 16,11 0 0-16,11 0 0 0,9-1-64 0,15-3 0 15,12 2 0-15,15-4 0 0,7 3-256 0,20 2-128 0,19 5 128 16,12-2-128-1,4 2-384-15,4 3-144 0,4 4-48 0,-2 2 0 0,-4 0 144 0,-18 1 32 0,-15-3 0 0,-12 1 0 32,-12-1-112-32,-18 1 0 0,-14-3-16 0,-14-1 0 0,-11 1 192 0,-12-3 32 0,-10 1 16 0,-9-1 0 15,-8-1 896-15,-6-1 176 0,-3-2 48 0,0-4 0 16,3 0 560-16,2-5 112 0,3 1 32 0,2-1 0 16,5-3-704-16,4-3-128 0,5 1-16 0,2-4-16 0,3 0-544 15,3-3-128-15,5 0 0 0,1 0 0 16,3 1-608-1,5 1-96-15,3 1-32 0,2 2 0 0,2 1-368 0,2 6-80 0,1-2-16 0,-1 5 0 16,-2 4 192-16,-2 0 48 0,-4 3 0 0,-7 2-17728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6:12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26313 5990 6447 0,'-8'2'576'0,"3"-2"-576"16,1 0 0-16,3 0 0 0,0 0 608 0,0 0 16 0,-3 2 0 16,-3 0 0-16,0-2 1104 0,3 0 208 0,1 3 48 0,4-2 16 15,3 1-560-15,3 4-112 0,3-2-32 0,1 5 0 16,4-2 496-16,0 3 80 0,2 1 32 0,1 3 0 16,2 1-896-16,2 1-176 0,3 0-48 0,3 2 0 0,3 0-624 0,1-1-160 0,3-1 0 0,1-2 0 15,3-2 0-15,3 0 0 16,3-2-160-16,0-1 160 0,0 1 0 0,-1-1-144 15,2-3 144-15,1 1 0 0,-2-1 0 0,0 3 0 16,2-2 0-16,3 6 0 0,4-3 0 0,1 2 0 16,0-2 0-16,1 0 0 15,-2 1 496-15,1-1 80 0,-1 0 0 0,2 0 16 0,2 1-16 0,0-1 0 0,1 0 0 0,0-4 0 16,-4 0-144-16,1-5-48 0,-1 2 0 0,1-1 0 16,2 2-48-1,3-4-16-15,2 0 0 0,0-3 0 0,3-4 0 0,-5-3-16 0,1-2 0 0,0-4 0 16,4 1 16-1,0-5 16-15,5-1 0 0,-2-3 0 0,-2 1-208 0,-2-1-128 16,1 2 128-16,-3-3-128 0,-5 6 0 0,0-5 0 16,-2 4 0-16,-3-2 0 0,-6 2 320 0,-2 2-16 15,-2-3 0-15,-4 3 0 0,-2 0-16 0,-3 2 0 16,-1 0 0-16,-3 1 0 0,-2 3-64 0,1-2-16 16,-2 2 0-16,-2-1 0 0,-1 1-32 0,0-4-16 15,-2 0 0-15,-1 0 0 0,-1-3-160 0,-3-1 0 0,1-1 144 16,-1-1-144-16,-2-4 0 0,-2-2 0 0,1 0 0 15,-3 2 128-15,0 0-128 0,-1-1 0 0,0 5 0 0,-1 2 0 16,-2 4 0-16,-2 4 0 0,-2 2 0 0,-2 4 0 16,-2 1-240-16,-3 5 48 0,-1 2 0 0,-3 1 0 15,1 3 192-15,-2-2 0 0,-1 3 0 0,2-1 0 16,-1 3 0-16,1-3 0 0,0 1 0 0,1 2 0 16,0-3 0-16,1 0 0 0,3 2 0 0,-1-2 160 15,3 0-160-15,-2 0 0 0,4 1 0 0,-1 1 128 16,3-2-128-16,-3 4 0 0,1 0 0 0,-1 5 0 15,-1-1 0-15,-2 4 0 0,0 1 128 0,-3 3-128 0,-1 4 0 0,-1-1 0 16,-2 3 0-16,-1 1 0 0,-2 3-128 16,-2-4 128-16,1 1 0 0,-1-1 0 0,0-3 0 15,0-3 0-15,0-2 0 0,0 1 0 0,1-5 0 0,-1 0 0 16,-1-2 0-16,1 0 0 0,-2-4 0 0,2-1 0 16,-1-2 0-16,1 0 0 0,-1-1 0 0,0 0 0 15,-2-2 0-15,1 1 0 0,-2-2 0 0,1 1 0 16,-3 0 0-16,-1 1 0 0,-2 1 0 0,-3-2 0 15,-3-1 0-15,-2 4 0 0,-4 1 0 0,-1 0 0 0,0 0 0 16,-3 2 0-16,0-1-144 0,-7 1-64 16,-3 2-16-16,-3-2 0 15,0 2-640-15,-4-2-128 0,0 3-32 0,0-4 0 16,10 0-1104-16,-5-3-240 0,-2 2-32 0,-3 0-12064 0</inkml:trace>
  <inkml:trace contextRef="#ctx0" brushRef="#br0" timeOffset="917.15">26167 6297 23039 0,'-9'-4'2048'0,"3"-1"-1648"0,2 4-400 0,2 1 0 0,0 0 880 0,0-3 80 0,-3 2 32 0,-4-5 0 0,-2 0-192 0,-1-1-32 15,2-1-16-15,1 0 0 0,3 2-560 0,0 1-192 0,3-1 0 0,1 1 144 31,0-1-144-31,2 0 0 0,0 0 0 0,2-3 0 0,0 1 320 0,2 0 16 0,4-2 16 0,0-2 0 32,2-1 432-32,2 0 96 0,3-2 16 0,4 1 0 0,1-1-224 0,3-1-32 15,2 0-16-15,2 0 0 16,2 0-64-16,0-3-16 0,1 3 0 0,1-2 0 16,2-1-304-16,1 1-64 0,0 0-16 0,-2 1 0 0,-2 4-160 15,-3 0 0-15,-2 1 0 0,-3-1 0 0,0 4 0 0,-4 1 0 16,-3-1 0-16,-4 1 0 0,-3 2 0 0,-3 1 0 15,-2 2 0-15,-4-1 0 0,-2 4-224 0,-2 0 80 16,-3 0 16-16,-2 4 0 0,-3 0-176 0,-2 2-16 16,-1 3-16-16,-1 1 0 0,-2 0 144 0,-2 2 48 15,-1 3 0-15,-1-2 0 0,-1 3 144 0,-1-1 0 16,0 3 0-16,-4 0 0 0,1 3 0 0,-1-1 0 16,0 2 0-16,-1-1 128 0,1-1-128 0,1 2 0 15,0-2 0-15,-2 2 0 0,1 2 0 0,0-2 0 16,2 0 0-16,1 1-128 0,3-5 128 0,2-1 0 15,1-2 0-15,6-2 0 0,1-3 0 0,2-4 0 16,5 0 0-16,1-2 128 0,3-1 256 0,2 2 48 16,1 3 16-16,1 0 0 0,3 2-128 0,1 0 0 0,3 2-16 15,1 1 0-15,1-1-80 0,3 1-16 0,2 0 0 0,5 2 0 16,2-1-208-16,4-2 128 0,4 0-128 0,5 1 0 16,5-3 0-16,2-1-320 0,4-2 64 0,0-1 0 31,0 0-1536-31,2-2-320 0</inkml:trace>
  <inkml:trace contextRef="#ctx0" brushRef="#br0" timeOffset="31875.91">4903 14299 35935 0,'-3'-4'3200'0,"3"0"-2560"0,2 4-512 0,0-2-128 16,1 0 0-16,0 0-192 0,4-2 64 0,2-2 0 16,5-4-704-16,5-2-128 0,0 1-16 0,1 0-16 0,1-2 1440 15,-1 1 304 1,0-1 48-16,-2 0 16 0,2 1-240 0,-3 2-32 0,1 1-16 0,-1 0 0 15,2 6 176-15,-2-1 16 0,1 0 16 0,2 2 0 16,2 2-192-16,4-3-32 16,3 2-16-16,2-1 0 0,3-2-240 0,8-1-32 0,8 1-16 0,4 0 0 15,2 1-208-15,0 0 0 0,-4 0 0 0,-2 0 0 0,1 3 144 0,0-2-144 16,-2 4 128-16,1-2-128 0,-1 0 0 0,-3 3 128 16,0-3-128-1,-3 3 0-15,1 0 128 0,0-2-128 0,-1 3 128 0,1 1-128 16,2-4 128-16,4 1-128 0,3-2 128 15,2 0-128-15,6-2 0 0,2 1 0 0,1 1 0 0,1-3 0 0,-3 1 0 0,6-2 192 0,3 3 0 0,2-2 0 16,0 0-64-16,0 0 0 0,-2 3 0 0,-2 0 0 31,-1 0-128-31,0 0 0 0,-1 3 0 0,-2 0 0 16,1 3 0-16,-3 1 0 0,-5 3 0 0,0-2 0 16,3 6 176-16,-1-4-48 0,0 0-128 0,-1-2 192 15,3 1 0-15,-2-5 0 0,2 2 0 0,2-5 0 16,2-1-192-16,-2-1 176 0,4-3-176 0,-2-1 160 0,-2-1-160 15,-2 0 0-15,-4 0 144 0,1-2-144 0,1 2 0 0,-2-4 128 16,-1 4-128-16,-2 2 0 0,0 2 0 0,-4 2 0 16,-3 2 0-16,-2 6 128 0,-3 0 32 0,-1 2 16 15,-1 3 0-15,-1-1 0 0,2 1-176 0,1 2 128 16,1 1-128-16,2 0 128 0,0-3-128 0,-1-1 0 16,2-2 0-16,-1-4 0 0,1-2 0 0,-1-4 0 15,1 2 0-15,-1-2 128 0,-2 2-128 0,-2-4 0 16,-1 0 0-16,-3 0 0 0,-2 0 0 0,-5-3 0 15,-3 4 0-15,-3-3 0 0,-4 2 0 0,-2 2 0 16,-2 0 0-16,-3 1 0 0,-2 0 0 0,-2 3 0 16,0 0 0-16,1 0 0 15,1 0-432-15,2 3-112 0,1 0-32 0,2 2 0 16,3 3-656-16,3 2-144 0,3 2-32 0,4 5-16912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7:15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11442 4491 25791 0,'-11'-10'2304'0,"0"4"-1856"0,3 4-448 0,3-1 0 0,0 2 128 0,-2 1-128 16,-8-3 0-16,-10 0 144 15,-12 0-144-15,-9 6-192 0,-6 0 32 0,-2 7 16 32,-3 5-240-32,-1 4-32 0,-3 3-16 0,-2 4 0 0,-1 5 432 0,-1 1 0 0,-2 5 0 0,5 5 0 0,6 3 0 0,11-1 128 15,7 1 0-15,13-2 0 0,7-2 704 0,8 9 160 16,8 5 32-16,9 8 0 0,8 6 256 0,9 4 48 15,6 4 16-15,9-5 0 0,3-3-1184 0,2-11-160 16,5-2-176-16,5-9 48 16,4 1-1040-16,5-7-208 0,3-7-32 0,5-2-16 15,6-3-128-15,2-8-32 0,2-5 0 0,0-6 0 0,1-6 960 0,2-7 192 16,5-4 48-16,-1-8 0 0,-2-7 1040 0,-5-4 224 0,-5-5 32 16,0-8 16-16,-2-5 832 0,-5-7 160 0,-6 0 48 0,-10-3 0 15,-4-3-272-15,-7-12-48 0,-4-7-16 0,-7-3 0 16,-8 10-528-16,-5-8-96 0,-7-4-32 0,-9-1 0 15,-5 5-592 1,-11 4-128-16,-4 8-32 0,-11 4 0 0,-6 4-224 0,-8 7 0 16,-9 9 0-16,-10 9 0 0,-7 5 0 0,-9 7-160 15,0 5 0-15,-12 8 0 0,-10 7-64 0,-9 3-16 0,-7 3 0 0,-4 7 0 32,0 3-1472-32,-4 4-288 0,-1 7-64 0,8-1-8368 15,17 0-1680-15</inkml:trace>
  <inkml:trace contextRef="#ctx0" brushRef="#br0" timeOffset="782.51">15657 4551 22111 0,'-13'-13'1968'0,"0"4"-1584"0,0 0-384 0,0 0 0 0,2 5 2688 0,1 1 464 0,-1 0 96 0,-10-4 16 15,-12-2-2672-15,-17-1-592 0,-12 1 0 0,-11 3 0 16,-3 5-960 0,-2 1-144-16,0 0-48 0,-1 4 0 15,1-1 272-15,-2 6 48 0,-2 5 16 0,5 1 0 0,12-2 816 0,-4 6 352 0,-6 5-32 0,0 9 0 0,-2 5 560 16,8 6 96-16,6 6 32 0,9 2 0 0,9 0-144 0,9-2-32 15,6 1 0-15,8-3 0 0,5 2-224 0,6 5-48 16,3 7-16-16,10 3 0 0,5 0-672 0,8-5-144 16,7-4-32-16,8-1 0 15,7-8-528-15,12-3-128 0,9-5 0 0,10-2-16 16,9-5-480-16,10-4-80 0,7-5-32 0,8-5 0 16,5-5 320-16,1-6 64 0,1-5 16 0,-1-4 0 15,-1-7 384-15,-3-4 80 0,-11-1 0 0,-3-7 16 0,-2-5 1840 0,-6-5 384 0,-8 3 64 16,-5-8 0-16,-2-1 752 0,-6-8 144 0,-6-2 16 0,-9-3 16 15,-8-7-1120-15,-9-3-240 0,-8 0-32 0,-9-3-16 16,-8 5-432-16,-9 1-96 0,-9 0-16 0,-10 0 0 16,-12 0-576-16,-10 0 0 15,-5 4 0-15,-8 6-192 0,-10 0 192 0,-6 9-160 16,-2 3 160-16,-11 5-160 0,-9 2 160 0,-7 4 0 16,-4 7 0-16,-4-1 128 15,1-2-448-15,2 2-64 0,3 7-32 0,4-1 0 16,10 3-976-16,10 2-192 0,13 2-32 0,13 4-13824 0</inkml:trace>
  <inkml:trace contextRef="#ctx0" brushRef="#br0" timeOffset="1401.75">19790 4902 28559 0,'-1'-31'1264'0,"-2"5"272"0,1-3-1232 0,0 11-304 0,2 5 0 0,0 5 0 16,0-3 416-16,-1-12 32 15,0-10 0-15,-2-5 0 0,-2-3 48 0,-2 5 16 16,-2 8 0-16,-4 3 0 0,-5 5-512 0,-3 3 0 16,-6 6 0-16,-5 4 0 0,-4 1 0 0,-8 4 0 0,-6 4 0 0,-8 4 0 15,-12 4 0-15,-11 6 0 0,-8 4 0 0,-12 2 0 0,-14 6-144 0,-10 0 144 31,-7 4 0-31,1 0-144 0,3 3-112 0,2 0-32 16,6-1 0-16,11-3 0 0,13-1 96 0,15-3 32 16,13-5 0-16,5 2 0 0,7 4 960 0,11 2 192 15,12 2 32-15,12 3 16 0,9-1-112 0,14 6-32 0,9 1 0 16,12 2 0-16,13 2-624 0,11-1-128 0,6-6-16 16,12 1-128-1,11-2-320-15,17 0-192 0,13-2-16 0,11-3-16 16,5-6-608-16,10-2-112 0,9-1-16 0,3-5-16 15,-8-2-384-15,-3-6-80 0,-3-4-16 0,-7-3 0 0,-6-8 1392 0,-3-5 384 0,-4-6 0 0,-7-4-144 16,-6-2 2192-16,-8-9 448 0,-8-4 96 0,-12-3 16 16,-7-9-832-16,-12-7-176 0,-6-12-16 0,-15-1-16 0,-6 2-800 15,-15-6-176-15,-8-2-16 0,-13 0-16 0,-11 2-368 0,-12 0-192 16,-4 2 192-16,-11 3-192 0,-10 3 0 0,-19 0 0 16,-18 0-160-16,-17 9 160 15,-13 3-512-15,-13 9 0 0,-12 5 16 0,-10 8-11424 16,-6 10-2288-16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7:29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20747 6397 23951 0,'0'-6'2128'0,"1"-1"-1696"16,0 2-432-16,1 4 0 0,-1-1-224 0,0-4-128 15,2-2-32-15,0-4 0 0,0-4 128 0,-1-3 0 16,-2 1 16-16,-1-2 0 0,-2 2 432 0,1 1 96 16,0 1 16-16,0-1 0 0,2-1 1728 0,3-3 336 15,2 2 80-15,2-2 16 0,2-2-288 0,1 1-64 16,0 6-16-16,-1-4 0 0,3 2-1312 0,0-5-256 16,0 1-48-16,-1 0-16 0,-1 1-464 0,-1-1 128 0,-4 2-128 15,-3-2 0 1,-3-3-384-16,-5 3-112 0,-3-4-16 0,-6 2-16 15,-3 2 16-15,-7 5 16 0,-6 1 0 0,-7 7 0 16,-9 5-16-16,-7 10 0 0,-7 4 0 0,-10 9 0 0,-6 9 208 0,-10 8 48 16,-6 11 0-16,1 0 0 0,5 4 512 0,-9 9 96 0,-10 13 32 0,-1 15 0 15,-3 7 384-15,6 3 96 0,16-9 16 0,-1 15 0 16,1 20-336-16,12-4-64 0,14-10-16 0,14-3 0 16,9-5-288-16,16-11-176 0,12-6 192 0,12-8-192 15,11-5 192-15,12-5-64 0,8-1 0 0,10-3-128 0,7-2 128 16,8-5-128-16,6-6 0 0,4-11 0 0,0-8 176 0,11-4-176 15,7-4 160-15,5-7-160 0,-1-6 0 0,4-4-160 16,2-6 0-16,8-3 0 0,6-6 32 0,1-7 0 16,-1-6 0-16,-3-7 0 0,-2-4 128 0,-8-7 0 15,-5-9 0-15,-11-3 0 0,-8-1 144 0,-8-7-144 16,-3-3 192-16,-9-3-192 0,-5-5 192 0,-10-7-192 16,-8-1 192-16,-8-3-192 0,-8 3 448 0,-8 3-32 15,-8-1 0-15,-9-1 0 0,-8-4 32 0,-10 2 0 16,-3 7 0-16,-12-2 0 0,-7 3-160 0,-8 1-32 15,-6 5 0-15,-5 0 0 0,-7-1-256 0,-3 8 160 0,0 7-160 16,-12 0 128 0,-10 6-640-16,-7 3-128 0,-5 11-16 0,-3 1-19072 0</inkml:trace>
  <inkml:trace contextRef="#ctx0" brushRef="#br0" timeOffset="9621.68">17727 9919 19343 0,'-4'-7'1728'0,"1"-1"-1392"0,0 4-336 0,1 0 0 16,-1 2 736-16,-2-4 80 0,-2-4 16 0,-7-9 0 16,-4-3 208-16,-4-4 48 0,-3-2 16 0,-1 3 0 0,-1 3-752 0,-3 1-160 15,-2 1-16-15,-3 1-16 16,-2 1 448-16,-1-2 96 0,-1 0 0 0,0 2 16 0,1-1-112 0,-4 7-32 0,-3 2 0 31,-3 4 0-31,-2 6-288 0,0 6-64 0,-4 6-16 16,-1 10 0-16,-8 7-208 0,-4 9 0 0,-5 7 0 15,-3 8 0-15,-2 4 0 0,3 0-160 0,0 9 160 0,-4 10-128 16,-3 15 128-16,6 5-192 0,3 2 192 0,15-6-192 31,14-10-448-31,7-1-80 0,13 5-32 0,9-6 0 0,11 2 1040 0,7-7 208 0,9-5 32 0,7 0 16 16,6-1 272-16,7-2 48 0,10-1 16 0,5-6 0 16,4-7-688-16,5-8-192 0,3-7 0 0,1-7 128 0,6-3-128 15,4-4 0-15,2-3 0 0,0-8 0 0,1 2 0 0,1-5 0 16,-1-4 0-16,-1-3 0 0,-1-3 128 0,-3-6-128 15,1-4 128-15,-5-5-128 0,1-5 816 0,-4-7 80 16,-1-3 32-16,-3-4 0 0,-1-6-32 0,-2-2-16 16,-3-6 0-16,-5-6 0 0,-5-2-480 0,-5-7-80 15,-6-1-32-15,-7-5 0 0,-1-1 0 0,-8-6 0 16,-7 1 0-16,-7 2 0 0,-4 2-128 0,-8-4-32 16,-7-4 0-16,-4 0 0 0,-6 0-128 0,-7-1 0 0,-2 1 0 15,-4 5 0-15,0 7 0 0,-3 3 0 0,-1 1 0 16,-1 4 0-16,3 2 0 0,2 6 0 0,3 3 0 0,1 7 0 15,1 3 0-15,3 7 0 0,2 6-160 0,-3 3 160 32,-1 3-480-32,-4 6 0 0,1 3 0 0,-3 4-12032 15,-1 3-2400-15</inkml:trace>
  <inkml:trace contextRef="#ctx0" brushRef="#br0" timeOffset="19913.45">19359 10459 29487 0,'-11'-3'2624'0,"1"0"-2112"16,3 3-512-16,1-3 0 16,0 3-832-16,-7 0-256 0,-10-3-64 0,-14-2-16 15,-14-3-528-15,-8 2-96 0,-2 0-32 0,4 0 0 16,3 2 768-16,2 2 160 0,2-1 16 0,2 2 16 0,2 2 3808 0,2 2 768 15,-1-1 160-15,1-1 32 0,2 4-1488 0,-1-1-304 0,-1 2-48 0,-2 4-16 16,-2 0-1312-16,-2 2-272 0,-5 4-48 16,-1-1-16-16,3-3-400 0,-4-2-256 0,-3 0 48 0,-2-1 0 31,-2-5-192-31,-4 2-48 0,-4-2 0 0,-6-1 0 0,-4 0 448 0,-2-1 0 0,-1-2 0 0,-9-2-128 16,-4 2 128-16,1-4 0 0,5 2 0 0,1-2 0 15,2 0 0-15,3-1 0 0,8 4 0 0,5-4 0 16,8 4 0-16,3 1 0 0,3-3 128 0,3 6-128 15,10-2 0-15,1 4 128 0,0-1-128 0,3 2 0 16,1 0-240-16,2 0-112 0,4 2-32 0,2-2 0 31,2 2-496-31,2 0-96 0,3 1-32 0,3-1 0 0,1 2 240 16,1 0 32-16,3-3 16 0,2 2 0 0,0-3 272 0,1 0 48 0,3 1 16 0,2-6 0 0,3 1 576 0,2-2 128 16,1 0 32-16,1-2 0 0,3 1 688 0,-1-6 144 15,2 4 32-15,2-3 0 0,-1-4-400 0,1 1-80 16,-1-1-16-16,1 0 0 0,-1 2-528 0,0-5-192 15,0 3 144-15,-1-2-144 0,2 2 0 0,-2-2 0 16,0 5 0-16,-2 1 0 0,0 3 0 0,-2-1 0 16,-2 1 0-16,0 1 0 0,-2 1-256 0,-2-4-48 15,-1 3 0-15,1-4 0 0,-1 4 96 0,0-6 16 0,0 2 0 16,2-2 0-16,1 1 576 0,1 0 128 0,-2-5 32 16,2-1 0-16,0 1 96 0,0 0 0 0,2-2 16 15,-1 2 0-15,3 2-464 0,-1 1-192 0,1 0 128 0,1 3-128 16,-2 2 0-16,1 1-272 0,-2 3 32 0,-1 0 16 15,0 0 16-15,-5 2 0 0,-2 2 0 0,-2 0 0 16,-3 2 208-16,-4 2 0 0,-3-1 0 0,-2-2 0 16,0 3 0-16,-3-2 160 0,-2 1 0 0,0-1 0 15,1 0-160-15,2-2 128 0,-1-1-128 0,3 2 128 16,2-1 160-16,0-1 32 0,2-2 0 0,1 1 0 0,2 2 96 16,3-4 32-16,4 0 0 0,2 0 0 15,5 0-448-15,1 0 0 0,4-3 128 0,2 2-128 0,1-2 144 16,3 0 0-16,6-1 0 0,1-1 0 0,6 2-144 0,4-6 0 15,3 4 0-15,5-4 0 0,5 0 0 0,6-1 0 16,4-3 0-16,3 2 0 0,7 1 0 0,1 0 0 16,2-2 0-16,-2 0 0 15,-4 2 0-15,-5 2 0 0,-2 2 0 0,-6 0 0 16,-3 3 0-16,-8 0 0 0,-5 4 0 0,-7 1 0 0,-6 2 0 16,-6 2 0-16,-2 3 0 0,-6 1 0 15,-2 5 0-15,-3 1 0 0,-6 4 0 0,-3 2 0 16,-5 6 0-16,-6 3 0 0,-1-1 0 0,-13 9 0 0,-10 10 0 15,-10 0 0-15,-4 3 0 0,1-1 128 0,-1-2-128 0,7-8 0 16,6-3 144-16,9-5-144 0,9-5 272 0,5-2-16 0,8 1 0 0,6-3 0 16,6-1 0-16,6-1-16 0,8-2 0 0,4-1 0 15,8-1-480-15,9 0-80 16,9-1-32-16,6-1 0 16,10-2-1392-16,10-4-288 0</inkml:trace>
  <inkml:trace contextRef="#ctx0" brushRef="#br0" timeOffset="21827.02">18912 10453 1839 0,'-8'6'160'0,"2"-2"-160"0,1 2 0 0,2-5 0 16,0 2 720-16,3-3 112 0,0 0 32 0,-1 2 0 15,0-1-192-15,1 2-32 0,2-1-16 0,2-2 0 0,2 0 336 0,1 0 80 16,3-2 16-16,0-1 0 0,0 2-1056 0,0-1 0 15,-1 2-176 1,-3-3 16-16,0 3-1696 0,-2 0-320 0,-3 3-80 0,-2-1-16 0,-2-1 1808 0,-2 4 464 16,-1-1 0-16,-1 0 0 0,0-2 0 0,1-1 0 15,0 2 0-15,-1-1 0 16,1-2 128-16,-1 2 144 0,2 0 32 0,0-2 16 0,1 2 1344 0,-1-2 256 16,2 2 64-16,-1 0 32 15,2-2-288-15,1 3-64 0,-1-3-16 0,1 0 0 0,0 1-304 0,1-1-48 0,0 2-16 0,0-2 0 16,1 3-512-16,-1-3-96 15,0 1-32-15,1 2 0 0,-1-3-512 0,0 0-128 16,0 0 0-16,0 0 0 0,0 0 592 0,0 0 144 16,0 0 32-16,0 0 0 0,0-23 512 0,-1 18 128 0,-1-2 0 0,-3 1 16 15,1 0-432-15,-1-4-96 16,1 0 0-16,2-3-16 0,-2-1-288 0,3-5-48 16,1-1-16-16,0-2 0 0,2-4 112 0,1-2 32 0,1-1 0 0,-2-2 0 15,1 5-272-15,-1-5-48 16,1-1-16-16,-1-1 0 0,0 1-128 0,1-3-16 0,1-1-16 0,-1-1 0 15,2-1-48-15,-1-3-128 16,1 3 192-16,-1-1-64 0,-1 2-128 0,0-1 128 0,1-1-128 0,-3 5 128 0,1-1 0 0,0 1 0 16,-1-1 0-16,1-3 0 0,1-1 0 0,-1 2-128 15,1 3 192 1,-1-1-64-16,-1 5-128 0,-1 6 128 0,2-1-128 0,-4 5 128 16,1 1-128-16,-1 3 0 15,-1 2 0-15,1 1 0 0,-1 3 0 0,0 3 0 0,-1 1 0 0,1 0 0 16,1 3 0-16,-1-1 0 0,1 1-128 0,-1 0 128 15,2-1 0-15,-1 4-176 0,-1 0 176 0,0 4-128 16,0 0-32-16,-2 5 0 0,1 0 0 0,-1 5 0 16,2 5 16-16,-3 2 0 0,1 2 0 0,-2 2 0 15,4-5-80-15,-1 1-16 0,2-2 0 0,0 2 0 16,2 4 240-16,0 1 0 0,0 4 0 0,2-1 0 16,-1-1 0-16,0 3 0 0,-1 3 0 0,0 3 0 15,-2 2-224-15,-3 1-96 0,-2-1-32 0,0-1 0 16,0-1 96-16,-2-8 32 0,0-1 0 0,2-6 0 0,-1-2 224 15,2-4 0-15,0 0-160 0,0-1 160 0,1-2 0 16,0-4 0-16,0-2 160 0,3-4-160 0,0 0 448 16,2-7-32-16,2-1 0 0,-1-2 0 0,0-4 32 15,2-3 0-15,0-2 0 0,2-6 0 0,-1-1-224 0,1-1-32 16,0-5-16-16,1 1 0 0,0-4-176 0,-1-3 0 16,0 3 0-16,-1 1 0 0,1-1 0 0,-2 1 0 15,1-1 0-15,0 1 0 0,0 2 0 0,-1 1 0 16,0-1 0-16,-2 5 0 0,0 0 0 0,0 3 0 15,1 1 0-15,-2 2 0 0,-2 3 0 0,0 4 0 16,1 5 0-16,-2 1 0 0,1 4 0 0,-2 1 0 0,0 0 0 16,-1 3 0-16,0 0 0 0,1 0 0 0,-1 0 0 0,-2 3 0 15,1 2-176-15,-1 0 176 0,1-2-128 0,-2 4 128 16,2 0 0-16,0 5 0 0,1-1 0 0,0-2 0 16,1 4 0-16,1-4 0 0,1 4 0 0,2-1-128 15,0-1 128-15,3-2 0 0,-1 1 0 0,3-1 0 16,0-1 0-16,0 0 0 0,2-1 0 0,0-4 0 15,-2 1 0-15,1-6 0 0,-1 1 0 0,0-2 0 0,1 0 0 16,0-3 0-16,0 0 0 0,2-1 0 0,-1-2 0 16,3-4 0-16,0-1 128 0,0 0-128 0,1-4 208 0,0-5-16 15,1 2-16-15,1-4 0 0,-2 3-48 0,1-1 0 16,-1-2 0-16,0 0 0 16,-1 1-128-16,-2 1 0 0,-1-2 0 0,1 3 128 0,-3 1-128 15,0-1 0-15,-2 3 0 0,0 2 0 0,-1 2 0 0,1 3 0 16,-1 2 0-16,1 4 0 15,0 0 0-15,2 3 0 0,1 0 0 0,4 3 0 0,4 4 0 0,3 2 0 16,6 6 0-16,2 5 0 0,3 0 0 0,0 3 0 16,1 3 0-16,-2-1 0 0,-1 1 0 0,-3 0 0 15,-3 2 0-15,-4 0 0 0,-2-5 0 0,-3 2 0 16,-1 3 0-16,-3 1 0 0,-2 2-384 0,-1 1 64 0,-4-1 0 0,-1 3 0 31,-3 2-448-31,-4 1-96 0,0-2-16 0,-3 0 0 16,-2-2-1456-16,1 0-288 0,-2 2-64 0,-1 0-11648 0</inkml:trace>
  <inkml:trace contextRef="#ctx0" brushRef="#br0" timeOffset="22664.18">18995 10507 13823 0,'-16'-16'608'0,"4"6"128"0,3 2-592 0,1-1-144 0,6 8 0 15,0-3 0-15,1 1 144 0,-3-5 0 16,1-2 0-16,-2-6 0 0,2 0 272 0,2 0 48 0,2 3 16 0,1-1 0 15,0 4-480-15,1 0 0 0,-1 1 0 0,-1 3-160 32,-1 2 1120-32,-1 2 208 0,0 2 48 0,-3 0 16 0,-1 1 640 0,-1 3 128 0,0 2 32 0,-3 1 0 15,2 3-112-15,-2 5 0 0,2 1-16 0,-2 5 0 16,0 8-1056-16,1 4-208 16,3 6-32-16,1 2-16 0,2 8-592 0,2-2 0 15,2 3 0-15,3-3 0 0,2-1 192 0,3-2-16 16,1-4-16-16,2-2 0 0,2 3 224 0,1 0 64 0,-2-3 0 0,1 1 0 0,1-1-448 0,-2-1 0 31,-3 1 0-31,-1-3 0 0,-1 0 0 0,-3-7 0 0,-1 1 0 0,-4-5 0 0,0-1 0 0,-1-4 0 16,-2 1 0-16,-2-1 0 15,-1-1 0-15,-1 1 0 0,-1-3 0 0,-3 2 0 16,0-2 0-16,0 1 160 0,-1-3-16 0,0 4 0 0,-1 0 112 0,1 1 32 31,1 1 0-31,1-2 0 0,1-2-128 0,2-1-32 0,2-3 0 16,2-4 0-16,1-2 80 0,1-2 16 0,1-4 0 15,1-2 0-15,1 0 16 0,0-4 0 16,1-4 0-16,-1 0 0 0,-1-2-80 0,-2-4-16 0,0-3 0 16,-4-2 0-16,-1-2-144 0,-2-6 0 0,-4-2 0 0,-1-3 128 15,-5-1 0-15,0-1 0 0,-1 1 0 0,-2-3 0 16,0-1-128-16,0 3 0 0,2-3 0 0,2 5 0 16,1 5 0-16,4 5 0 0,1 1 0 0,2 7 0 15,3 4 0-15,0 2 0 0,3 0 0 0,0 4 0 16,-1 3 0-16,3 0 0 0,0 0 144 0,0 3-144 15,1 0 0-15,2 3 0 0,0-3 0 0,2 3 0 0,4 0 0 0,1 3 0 16,1 4-176-16,3 0 176 0,2 2-256 0,1 7 64 16,3 3 0-16,1 4 0 0,2 2-32 0,2 7 0 31,2 6 0-31,-1-3 0 0,0-3 32 0,-1 1 16 0,-2 1 0 0,0 0 0 0,-5-3-96 0,0 0-32 16,-2-1 0-16,-3-4 0 0,1-3 304 0,-2-7 0 15,1-1-128-15,-2-5 128 0,-1 0 0 0,0-5 176 16,-1-3-32-16,-1 0 0 0,0-3 80 0,0-4 16 15,2 0 0-15,0-6 0 0,0-4 16 0,1-3 0 16,2-3 0-16,2-2 0 0,0-6 128 0,1-3 48 16,1 1 0-16,-1-5 0 0,2 3-256 0,-1-5-48 15,0 3-128-15,1 1 192 0,-1 3-192 0,-2 2 0 0,1 1-144 0,-2 3 144 32,-1 1-816-32,-1 4-64 0</inkml:trace>
  <inkml:trace contextRef="#ctx0" brushRef="#br0" timeOffset="24216.76">18771 10469 16575 0,'31'-13'736'0,"-9"4"160"0,-1-3-720 0,-6 8-176 0,-5-1 0 0,-5 3 0 16,3-3 1184-16,7-2 208 0,7-3 32 0,6-2 16 15,-1-3 32-15,-6 5 16 16,-6 0 0-16,-7 1 0 0,-3 6-528 0,-5-3-96 0,-2 2-32 0,-6-1 0 15,-1 1 592-15,-5 3 112 16,-5 1 32-16,-4 0 0 0,-4 4-800 0,-5 2-176 0,-8 1-16 0,-7 3-16 16,-7 5-368-16,-7-3-64 0,-1 1 0 0,-1-3-128 15,0 0 0-15,-12 2-192 16,-13 4 0-16,-10-4 0 0,-3 1-48 0,-4-6 0 0,-2 4 0 0,-3-1 0 16,0 2 240-16,0-2 0 0,1 3 0 0,-2-3 0 0,0 2 0 15,1 2 0-15,3 2 0 0,5-1 0 0,3 1 304 0,7-4 0 16,6-3 0-16,7 2 0 0,3 0 32 0,4-4 16 15,4 2 0-15,3-2 0 0,1 0-192 0,-1-1-32 16,2 2-128-16,4-4 192 16,3 2-192-16,4-6 0 0,4 0 0 0,2-2 0 0,3-2 0 0,0 0 0 15,3-4 0-15,2 0 0 16,2 2 0-16,1-3 0 0,3 1 0 0,1 0 0 16,0-1 0-16,3-1 0 0,3 1 0 0,3 0 0 15,1 2 0-15,4-2 0 0,1 2 0 0,4 1 0 0,6-1 0 16,3 2 0-16,4 4 0 0,4-2 0 0,5 3 0 0,4 1 0 15,7 1 0-15,7 4 0 0,3 1 0 0,6-1-208 16,7 0 32-16,7 4 16 0,5-3 160 0,3 2 0 16,-1-2 0-16,3 2 0 0,2-3 0 0,2-3-208 0,4 0 80 15,2-3 128-15,-2-2-144 0,-1 1 144 0,0-4 0 16,1-3 0-16,4 2 0 0,4-6 0 0,1-2 0 0,1-1 0 16,0 2 224-16,-3-2 0 0,-2-1 0 0,5 0 0 15,5-3-80-15,-1 3-16 0,0 1 0 0,-4 2 0 16,-2-2-128-16,-1 5 0 0,1 0 0 0,-2 1 0 15,1 2 0-15,-4-3 0 0,-2 1 0 0,-2-3 0 0,0 2 0 16,-2 0 128 0,0 2-128-16,-3 0 0 0,-3-3 160 0,-5 1-160 0,-1 0 192 0,-6-2-192 0,-5 3 208 0,-2-1-64 31,-2 3-16-31,0-3 0 0,-3 1-128 0,-3 1 0 16,-1 0 0-16,-3 2 128 0,-3 0-128 0,-3 0 0 0,-2 0 0 15,-4 2 0-15,-2 1 0 0,-2 1 0 16,-5 1 0-16,-2 1 0 0,-3 0 0 0,-3 0 0 0,-3 1 0 0,-4 4 0 15,-2 1-320-15,-7 0 48 0,-3 4 16 0,-10 3 0 16,-4-1-96-16,-11 1-16 0,-4 4 0 0,-6-3 0 31,-7 0-336-31,-7 1-64 0,-4-2 0 0,-4 2-16 0,-5-2 0 0,2-3 0 0,0-3 0 0,-7 2 0 0,-6 1 624 0,-2-2 160 16,-1 5 0-16,2-6 0 16,5-1 0-16,2 3 0 0,2-2 160 0,1 2-160 0,2-2 448 0,5-1-16 15,5-1 0-15,3-1 0 16,2 2-288-16,0 0-144 0,0-2 160 0,2-1-160 15,2-2 0-15,3-1 0 0,3 2 0 0,-2 1 0 16,-1 1 0-16,-1-1 0 0,2 3 0 0,1 1 0 31,-1 0-512-31,2 2-64 0,1-1 0 0,3 2 0 0,5-2-112 0,0 0-16 0,3 1-16 16,3-4 0-16,5 0 528 0,4-1 192 0,3-1 0 0,5 0-144 0,3-1 784 0,1-1 176 16,4 2 16-16,1-3 16 0,3 2-240 0,0 0-48 15,3 0-16-15,0-2 0 0,3 3-544 0,-2-2 0 16,3-1 0-16,-1 0 0 0,2 2-208 0,0-2 48 15,1 0 16-15,-1 0 0 0,2 0 304 0,-1-2 64 16,1 1 16-16,2-2 0 0,0-3 560 0,1 0 112 16,3 0 32-16,2-4 0 0,0 0-240 0,4-3-32 15,2-3-16-15,5 0 0 0,2-2-384 0,4-1-80 16,0-1 0-16,2-1-16 0,2-1-176 0,-1 0 0 16,-1 0 0-16,1-1 0 0,0 1 0 0,-2 0 0 15,0 0 0-15,-2-1 0 0,0 1 0 0,-2 1 0 0,-1 1 0 16,-3 2 0-16,-1 2 0 0,-2 0 0 0,0 3 0 15,-1-2 0-15,0 3 0 0,-1 2 0 0,-2 3 0 0,1-2 0 16,1-1 0-16,0 4 0 16,0-4 128-16,1 4-128 0,-3 0 0 0,1-1 160 0,-1 4-160 15,-2 0 160-15,-2 0-160 0,-1 0 0 0,0 3 0 0,-4-2 0 16,1 2 0-16,-3 2 0 0,-1-2 0 0,-2 4 0 16,-1 1 0-16,-4 1 0 0,-4 4 0 0,-4 2 0 15,-3 2 0-15,-5 4 0 0,-5 5 0 0,-4-1 0 16,-3 3 0-16,-5 3 0 0,-3 4 0 0,-2-1 0 0,1 1 0 15,-3-1 0-15,3-1 0 0,2-2 0 0,0 0 0 16,3 0 0-16,2-5 0 0,3 2 0 0,5 0 0 0,0-3 0 16,4 2 0-16,3-3 0 0,3-3 0 0,3 0 160 15,4-4-32-15,2 0-128 16,3-2 0-16,1-1 0 0,4-1 0 0,1 0 0 0,1-1 0 0,0 1 0 16,3 0 0-16,0 0 0 0,1-2 0 0,2 2 0 15,2 0 0-15,1-1 0 0,3-3 0 0,2 1 0 16,1 2 0-16,4-5-144 0,3-2 144 0,2-1 0 15,4 2 0-15,2-6 0 0,5 0 192 0,4-1 0 16,2 2 16-16,3-2 0 0,0 1-208 0,0 2 0 0,-2-1 0 16,-3 2 0-16,-3 3 0 0,-2 4 0 15,-2-1 0-15,-2 2 0 0,1 2 0 0,-3 3 0 16,-1 3 0-16,-6 0 0 0,-1 0 0 0,-4 5 0 16,-3-1 0-16,-4 2 0 0,-2 3 0 0,-4 3-240 0,-3 2 48 15,-3 1 16-15,-1-3 16 0,-3-2 0 0,0 1 0 0,-3-1 0 16,1-3 160-16,-2-2 0 0,2-2 0 0,1-5 0 15,1-2-576 1,1 3-16-16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8:34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15765 15063 23951 0,'-51'18'2128'0,"10"-4"-1696"0,0-2-432 0,11-3 0 0,9-3 3904 0,1-2 688 16,-10 5 144-16,-26 4 16 0,-29 9-3328 0,-25 4-656 15,-6 2-144-15,5-4-32 0,7-6-272 0,7-4-48 16,6-1-16-16,5-7 0 0,7-6-48 0,8-2-16 16,5-5 0-16,7-3 0 0,4 1-192 0,6-4 0 15,3 3 0-15,5-5 0 0,7 2-192 0,3 0 32 16,7 5 0-16,7 0 0 16,5 2-240-16,5 4-48 0,6-1-16 0,4 3 0 15,3 3-16-15,10-1 0 0,6 4 0 0,11 2 0 16,11 4-480-16,6-2-80 0,10 2-32 0,7 1 0 15,6-1 160-15,6 1 16 0,7-2 16 0,1-5 0 0,-1-1 1280 0,-3-8 256 0,-1 1 48 0,-6-2 16 16,-1-3 464-16,-10-2 96 0,-5-1 0 0,-11-6 16 16,-6 4-592-16,-11-3-128 0,-7 1-32 0,-6-1 0 15,-8 2-96-15,-9-3-32 0,-4 0 0 0,-11 3 0 16,-8 1-288-16,-13 0-128 16,-14 2 0-16,-17 0 128 0,-11 5-128 0,-17 4-224 15,-12 1 48-15,-14 3 16 0,-11 0 160 0,-5 4-192 0,-2 6 192 16,-1-1-192-16,2 0 192 0,7-1 0 0,12 4 0 0,9-2 0 15,8-1 0-15,15 0 0 0,10 2 0 0,17-2 0 0,12-2-304 0,14-1 32 16</inkml:trace>
  <inkml:trace contextRef="#ctx0" brushRef="#br0" timeOffset="714.69">19744 15211 42383 0,'-42'-12'3776'0,"4"4"-3024"0,9 2-608 0,7 4-144 16,-3-2 128-16,-19-2-128 0,-40-6 192 0,-44-8-64 0,-31 1-128 0,-11-2-224 0,11 4 48 0,17 4 16 31,14 7 160-31,13 0 0 0,10 0 0 0,11 3 0 0,11 2 0 0,10 1 0 0,12 1 0 0,10-1 0 31,10 3 0-31,10-3 0 0,10 0 0 0,9 0 0 16,7-3 0-16,5 3 0 0,6 0 0 0,8 0 0 31,7 0-560-31,9 0-16 0,5 3-16 0,16-2 0 0,16 4-752 0,13-1-160 0,10 2-32 16,9 0 0-16,6-2 1344 0,10 1 192 0,9-1 160 0,2-1-32 0,0 3 928 0,2-3 176 15,4 3 48-15,-5-2 0 0,-3 0-640 0,-4-2-128 16,-1-1-32-16,-9 2 0 0,-8-3-288 0,-13 0-64 15,-10-4-128-15,-16 0 192 0,-9 2-192 16,-19-2 0-16,-10-1 0 0,-15 1 0 0,-11 1 160 0,-16-2-16 16,-13-1 0-16,-18 1 0 0,-13-2 192 0,-21-1 48 15,-19-2 0-15,-21 1 0 0,-16-1 32 0,-22 0 16 16,-18 1 0-16,-10 0 0 0,5-1 16 0,-12 4 16 16,-10 2 0-16,0 2 0 0,0 4-208 0,1 2-32 15,3 3-16-15,20 4 0 0,23-1 112 0,18 3 0 16,16 0 16-16,21 2 0 0,22-1-336 0,20 1 128 15,19-6-128-15,18 1-21680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8:36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16095 14986 40543 0,'-12'0'3600'0,"0"0"-2880"15,4 0-576-15,3 0-144 16,1 0 224-16,-6-2 16 0,-8 2 0 0,-12-3 0 15,-13 2-528-15,-10-4-96 0,-6 1-32 0,-1 1 0 16,-6-4-576-16,-2 1-112 0,2-2-32 16,-5 3 0-16,-4 0 544 0,-6 3 96 0,-5 4 32 0,-3 0 0 0,0-2 464 0,1 3 0 0,3 0 0 0,0 1 0 0,4 2 0 15,4 0 0 1,7 1 0-16,8-4 0 0,11 1 0 0,5 1 0 16,6-1 0-16,4 2 0 0,7-4 0 0,5 2 0 15,3 2 0-15,6-2 0 0,4 0 0 0,4-2 0 16,6 1 128-16,4-3-128 0,3 0 352 0,6 0 16 0,10-3 0 0,12-3 0 0,7-1-160 0,16-2-16 31,17-1-16-31,18 0 0 0,17-5-176 0,9 2 0 0,7 0 0 0,2-2 0 31,2 2-832-31,-2-3-160 0,-5 1-32 16,-7 1 0-16,-8 2 496 0,-16 1 80 0,-13 0 32 0,-16 0 0 0,-13 3 416 0,-15-1 0 16,-12 6 0-16,-12-1 0 0,-8 2 560 0,-7 2 80 15,-8-3 32-15,-12 2 0 0,-9 1 1072 0,-13 4 224 0,-12-2 32 16,-12 4 16-16,-15 4-1184 0,-10 0-224 0,-9 0-48 15,-11 2-16-15,-11 9-208 0,0-5-32 0,3 2-16 16,-12 3 0-16,-5 5-288 0,9-2 0 0,16-1 0 16,-4 1 0-16,4 2 144 0,9-3-144 0,15-1 0 0,14-4 144 15,11 1-416-15,19-3-96 0,16 3-16 16,22 0 0-16</inkml:trace>
  <inkml:trace contextRef="#ctx0" brushRef="#br0" timeOffset="491.98">20445 15041 42383 0,'-23'-13'1872'0,"4"3"400"0,1 0-1824 0,4 1-448 0,5 2 0 0,1 2 0 16,-3-1 0-16,-12-7 128 0,-11-6-128 0,-15-7 0 16,-6-2 320-16,-5-1 0 0,-3 4 16 0,-2 3 0 15,-6 4 96-15,-5 4 16 0,-8 3 0 0,-8 4 0 16,-6 0-448-16,-12 4 128 0,-8 4-128 0,-7 1 0 15,-1 5-208-15,-4 0-128 0,0 2-32 0,4-3 0 0,7-3 0 16,11 2 0-16,13-1 0 0,14 0 0 0,10 4 368 16,16-1 0-16,10-1 0 0,12-1 0 0,9 0 0 0,9-2 208 15,7 0-48-15,5-2-16 0,8 2-144 0,9-1 0 16,8 4 0-16,9-1-176 16,8 1-256-16,11 1-48 0,8-2-16 0,5-2 0 0,5 0 320 15,8 2 176-15,5 3-192 0,-2 1 192 16,-7 1 0-16,1 0 256 0,-3 0-32 0,-4 2 0 0,-9 0 160 0,-10 1 16 15,-6-1 16-15,-10-1 0 0,-8 2-64 16,-8-1-16-16,-6 0 0 0,-7 1 0 0,-3-3 64 0,-7 4 16 0,-9 3 0 16,-9 2 0-16,-7 2-240 0,-12-1-48 15,-10 0-128-15,-16 3-13600 16,-13 3-2832-16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09:22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12059 17054 43311 0,'-34'1'3840'0,"10"-2"-3072"0,0-5-608 0,8 1-160 15,9 0 432-15,4 2 48 0,0-1 16 0,-7-4 0 32,-3-6-1936-32,1-3-384 0,5 1-80 0,8 2-16 15,10 2-2656-15,7 2-544 0,10 4-96 0,4 0-32 0,6-1 4992 0,7 4 976 0,3-2 208 0,3 4 32 16,2-2 2224-16,5-1 432 0,2 4 96 0,8-2 0 15,9 4-2176-15,7-2-432 0,9-3-80 0,7-2-32 16,5-3-512-16,4 0-96 0,6 0-32 0,0 0 0 0,1-5-224 16,-1 6-128-16,1 2 128 0,-4 1-128 15,-5 0 0-15,-6 4 0 0,-6 4 0 0,-5 2-192 0,-2 4 192 16,-9-1 0-16,-7-3 0 0,-11 1 0 0,-6 2-192 0,-6-3 64 16,-5 4 0-16,-7 0 0 0,-4-1 128 0,-7-3 0 15,-5 0 0-15,-4-2 0 0,-4-4 176 0,-3 1 64 16,-4-1 16-16,-4 0 0 0,2 0 192 0,-3 0 64 15,-1 2 0-15,2-2 0 0,-2 3-208 0,1-2-48 16,0 2 0-16,-1 0 0 0,0 2-256 0,0 2 128 16,0-4-128-16,-1 3 0 0,1 1 0 0,-3 0 0 0,-2 5 0 0,-1 1 0 15,-3 3-160-15,0 0-32 0,-4 5-16 0,1 1 0 16,1-3 208-16,-3 7-192 0,-2 3 192 0,0 5-192 16,1 0 192-16,2-1 0 0,4-5 0 0,1 3 160 15,4-3 48-15,1 1 16 0,4 0 0 0,3 2 0 16,2 0-96-16,3 5-128 0,4 1 176 0,5 3-176 15,3 3 0-15,4-1 0 0,5 4-192 0,4-2 48 16,4 1-48-16,4-1-16 0,3-3 0 0,-3 0 0 16,-1-5 208-16,3 5 128 0,1 0 0 0,-5-4-128 15,-1-2 0-15,-7 0 0 0,-5 2 0 0,-5-3 0 16,-4 3-304-16,-7-6-16 0,-5-3 0 0,-5 1 0 16,-3-6 80-16,-7 4 16 0,-2-1 0 0,-5-1 0 0,-1 0 352 0,-3-3 80 15,0 0 16-15,-4-2 0 0,-1 1 272 0,-1-1 48 16,1-2 16-16,1-4 0 0,3 1-32 0,0-3 0 15,3-2 0-15,-1 0 0 0,3-1-80 0,0-3 0 16,-1 1-16-16,-1-1 0 0,1 1-144 0,-3-5-32 16,1 3 0-16,-4 0 0 0,-4-5-256 0,-9 1-144 15,-5 2 16-15,-13-3 0 16,-12-4-416-16,-16-6-80 0,-19-7-16 0,-26-13-20192 0</inkml:trace>
  <inkml:trace contextRef="#ctx0" brushRef="#br0" timeOffset="12170.12">8015 13223 35935 0,'-19'-4'3200'0,"1"2"-2560"0,7-1-512 0,5 2-128 32,0-2-2560-32,-7 1-512 0,-11-3-128 0,-15-4 0 15,-9-3 448-15,-1-2 80 0,5 0 32 0,8 0 0 0,8 2 3088 0,6-1 640 0,6 3 112 0,5 0 16 16,3 4 3056-16,3 0 592 0,1 0 128 0,2 1 32 15,0 0-2688-15,-1 0-544 0,-1 1-96 0,1 2-32 16,-1 1-784-16,-1-2-176 0,-1 3-16 0,-2 0-16 16,0 3-352-16,-1-2-80 0,-1 1-16 0,2 2 0 15,-2 1-224-15,0-1 0 0,0-1 0 0,1 1 0 16,1 1 0-16,-1-5 0 0,3 1 0 0,0 2 0 16,3-3 256-16,2 0 16 0,2 0 0 0,4 0 0 0,2-3 320 0,7 2 64 15,5-1 16-15,4 2 0 0,6-3-400 0,4 2-80 16,2 1 0-16,8 0-16 0,7 4-176 0,6-1 0 15,-1 2 0-15,5-1 128 0,7-2-128 0,3 2 192 16,3 0-192-16,0-2 192 0,-6 2-192 0,6-2 0 16,4-2 0-16,4-2-176 0,3-2 176 0,2-1 256 15,-5 0-64-15,8-1-16 0,13-2 304 0,10-5 64 16,9 1 16-16,14-1 0 0,15 0-176 0,8-2-48 0,7 1 0 16,9 5 0-16,11 2-336 0,10 1 0 0,1 6 0 15,5 0 128-15,3 1-128 0,2 2 0 0,2 1 0 0,-12 1 0 16,-19-2 0-16,-11 0 0 0,-7 0 0 0,7 0-128 15,5 1 128-15,-3-1 0 0,-2 3 0 0,-2-2 128 16,-3 2-128-16,-11-1 0 0,-12-1 0 0,-7 0-128 16,-7-2 128-16,-13 2 0 0,-11-2 0 0,-10 2 0 15,-4 0 0-15,-10 1 0 0,-5 0 0 0,-8 0 0 16,-6-2 0-16,-5 0 0 0,-3 1 0 0,-7-2-128 16,-5-4-16-16,-7-2 0 0,-4-1 0 0,-7-3 0 31,-6-1-832-31,-4-4-176 0,-4-2-16 0,-4-2-16 0,-2-1-656 0,-8-7-128 0</inkml:trace>
  <inkml:trace contextRef="#ctx0" brushRef="#br0" timeOffset="14202.65">12225 17338 38703 0,'8'0'3440'0,"0"-2"-2752"16,-2 2-560-16,-1-4-128 0,0 4 752 0,3-5 112 0,8 0 32 0,7-4 0 16,4-3-896-16,-1-2 0 15,-4 0 0-15,-8-2-192 16,-7 3-272-16,-11 0-64 0,-7 0-16 0,-10 1 0 15,-10-1-432-15,-6 5-96 0,-6 0-16 0,-10-1 0 0,-9 2 816 0,-7 5 272 0,-2 2-192 0,-8 0 192 16,-5-3 448-16,-5 2 192 0,-3-3 48 0,-4 4 0 16,1 4-32-16,-7-4 0 0,0 3 0 0,-2 0 0 15,1 1-304-15,1 0-64 0,-2 1-16 0,-3-2 0 16,-1 1 16-16,0 2 0 0,4 3 0 0,0-3 0 0,2 0-80 16,2-2-16-16,-1 2 0 0,2 0 0 0,-1 1-64 15,1 0-128-15,4 2 176 0,-9-2-176 0,-6 2 0 0,-1 3 0 16,-2 2 0-16,8-2 0 0,9 0 0 0,1-2 0 15,3 5 0-15,7-1 0 16,6 1 0-16,6-6 0 0,5-2 0 0,1-1 0 16,4 0 0-16,1 0 0 0,4-2 0 0,3 2 0 0,6-5 0 0,5 2 0 15,4-3 0-15,3-3 0 16,5 2 0-16,3-1 0 0,3-1 0 0,2 2 0 16,1-2 320-16,4 3-64 0,1 0 0 0,1 3 0 0,-2-2-64 0,1 5 0 15,-1 3-16-15,1 0 0 0,-1 2-176 0,2 4 128 16,0-3-128-16,-1 0 128 0,2 4-128 0,-2 3 0 15,0-2 0-15,2 4 0 0,0-2 0 0,0 1 0 0,0 2 0 16,1 0 0-16,3 3 0 0,-1-3-176 0,1 3 176 16,1 1-192-16,-1 0 192 0,0-1-192 0,1-1 192 0,1 0-192 15,-1 1 192-15,1-3 0 0,0 0 0 0,1-1-128 16,1-1 128-16,0 1 0 0,0-4 128 0,1 4-128 16,-1-5 0-16,0 3 128 15,0 1-128-15,0-2 0 0,-2 1 0 0,0 3 0 0,-1 1 0 0,-2 5 0 16,0-4 0-16,-1 4 0 15,0-1 0-15,2-2 0 0,2-3 0 0,3-2 0 0,3-4 0 0,3-4 0 0,3-2 256 0,3-1 0 16,4-2-16-16,6-2 0 0,5-1 176 0,-1-2 32 16,4-1 16-16,6-1 0 0,8-1-288 0,10-4-176 31,4 4 192-31,3-4-192 0,2 1 128 0,-2 2-128 0,-2 1 0 0,2-3 0 0,-2 4 0 0,1 0 0 16,2 4 0-16,3-1 0 0,3 3 0 0,2-2 0 15,3 1 0-15,0 3 0 16,-4-2 0-16,5 2 0 0,7 2 0 0,5 6 0 15,3 0 0-15,0 3 0 0,2 0 0 0,0-1 0 0,0-1 0 0,5 2 0 16,5-3 0-16,1 0 0 16,-3 1 0-16,4-5 0 0,7-1 0 0,-1-5 0 15,2 1 0-15,0-4-144 0,4 0 144 0,2-5-192 0,3 1-128 0,1-4-16 16,-4 4-16-16,5-4 0 0,1 0-32 0,-2 0-16 16,-6 3 0-16,-1-2 0 0,1 0 128 0,-4 1 16 15,-4 2 16-15,-4 1 0 0,1-2 240 0,-4-2-144 0,-1-5 144 0,-1 2-128 16,-1 2 128-16,-2-3-128 0,-3 2 128 0,0 0-128 15,4-4 128-15,-3 2-128 16,-3 1 128-16,1 0-128 0,3-3 128 0,2-1 0 0,2 1 0 0,-1-4-128 16,-7 2 128-16,-2-4 0 0,2 4 0 0,-6-3-128 0,-4 2-32 15,-6 0 0-15,-7 0 0 0,-4 0 0 0,-5 1 160 0,-6-3 0 16,0 5 0-16,-3-4-128 0,0 6 128 0,-1-5 176 16,-2 0-48-16,-2 0 0 0,1-3 144 0,-5 1 32 31,-2 2 0-31,-3-2 0 0,0 1 48 0,-6 2 16 0,-2-1 0 0,-4 4 0 0,-3 0-16 0,-4-3 0 31,-3 2 0-31,0-3 0 0,-1 0-80 0,-1-2-16 0,-2-1 0 0,0-4 0 0,0 1-128 0,-2-3-128 16,0-3 192-16,0 3-192 0,0-4 0 0,0 2 0 31,0-2 0-31,1 1 0 0,2 3 128 0,1-1-128 0,0-1 0 16,4 1 0-16,-1-1 208 0,2 1-64 0,1 1-16 0,0 2 0 15,-2-1-128-15,2 1 128 0,-1 4-128 16,-4 0 128-16,0 1-128 0,-1 2 0 0,-2 1 0 15,-1-1 0-15,-2 3 0 0,0 2-192 0,-3-2 64 0,-2 4 128 16,-2-3-224-16,-3 3 80 0,-1-1 16 0,-3 0 0 16,-5 1 128-16,-3 0-128 0,-6-3 128 0,-3 2-128 15,-2-3 128-15,-5-3 0 0,0 1 0 0,-2-2 0 16,-2 2 0-16,-3-4 0 0,-1 1 0 0,-5 2 0 16,-4-2 0-16,-4 5 0 0,-5 0 0 0,-7 5 0 0,-5 5 0 15,-6-1 0-15,-2 1 0 0,-6-3-128 0,-3 3 128 0,-7-3 0 16,-7 0 0-16,-5-1 0 0,-1 1 0 0,-7-2 0 15,-5 5 0-15,-2-4 0 16,6 0-384-16,-7-1-160 0,-4 4-32 0,-3-15-19712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0:13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5096 11078 39615 0,'-3'-2'3520'0,"1"-2"-2816"0,-1 2-560 0,2-1-144 16,0 2 304-16,-3-1 16 0,-2-2 16 0,-4-2 0 16,-6-4-336-16,-4-1 144 15,-6 1-144-15,-3 2 0 0,-6 0 128 0,-6 2-128 16,-3 2 0-16,-5 0 0 0,-2 4 0 0,-6 1 0 0,-5 2 0 0,-2 1 0 0,4-2-192 0,-4 2 192 31,-7-1-208-31,-2 0 80 0,-4 1 128 0,-5-1 0 0,-2 2 0 0,-4-3 0 0,4 0 0 0,-6 2 144 16,-8 1-16-16,-3-2-128 0,7 4 128 0,-10-1-128 15,-11 4 0-15,-3 2 0 0,1 2 0 0,-1 2 0 16,3 5 0-16,0-1 0 16,2 2 0-16,1 3 0 0,3 0 0 0,3 4 0 0,2 2 0 0,5-5 0 15,4-3 0 1,10 0 0-16,8-1 0 0,7-2-192 0,7-2 192 0,4 1-192 0,8-3 192 0,2-4 0 31,6 0 0-31,5 0 0 0,2 0 0 0,0 0 0 0,3 3-160 0,0-1 160 0,4 4 0 0,2-2 0 0,2 1 0 16,1 1 0-16,2 4 0 0,0 1 0 0,2 1 0 0,-1 8 0 15,1 3 0-15,-1 0 0 0,1 1-160 0,2-2 160 16,4 0-128-16,-2 0 128 0,0 11 0 0,0-3-144 16,2-1 144-1,2-1-208-15,0-1 80 0,2-1 128 16,1-1 0-16,2-1 0 0,2-1 0 0,1-4 0 15,2-1 0-15,-1-1 0 0,-1-1 192 0,2 1-64 16,-2-3 0-16,2 2 0 0,-2-3 0 0,-1 3 0 0,1 1 32 16,-2 0 0-16,0 2 0 0,0 0 0 0,0-2-160 15,-2-3 0-15,2 2 144 0,0-2-144 0,1-1 0 0,-1 0 0 16,-2-3 0-16,2-4 0 0,0-2 0 0,0 1 144 16,1-1-144-16,-1 0 0 0,1-1 192 0,0 1-192 15,1-4 192-15,-1 2-192 0,1-2 256 0,2 0-64 16,1-2-16-1,1-1 0-15,1 1-176 0,0 0 0 0,3 0 0 0,-2-1 0 0,3 3 128 0,1-6-128 16,2 1 0-16,2-1 128 0,1-2 96 0,1-1 16 16,3 0 0-16,4 0 0 0,4-1-96 0,6-2-16 15,3 1 0-15,4-1 0 0,3 0-128 0,2 0 0 16,4-1 0-16,-1 1 0 0,3 1 0 0,2 2 128 16,5-2-128-16,1 2 0 0,5-1 0 0,0-2 0 0,5 1 0 0,-2-1 0 15,-7 3 0-15,1-3 0 0,1-3 0 0,8 2 0 16,6 1 0-16,7-5 0 0,4 1 0 0,2 1 128 15,-1 0-128-15,5 2 0 0,8 2 0 0,-2-2 0 16,-10 2 0-16,10 2 0 0,9 3 0 0,5-2 128 16,2 2-128-16,-1-4 0 0,-1 4 0 0,-1 1 0 15,2-4 0-15,0 4 0 0,0-4 144 0,-1 6-144 16,-2-2 0-16,2 2 128 0,4-3-128 0,-3 2 0 0,-3 0 0 16,1-4 0-16,4-2 0 0,-2 2-192 0,-4 0 192 0,1 1 0 15,2-5 0-15,2 0 0 0,1 0 0 0,-2 0 0 16,1 0 0-16,1-3 0 0,1 3 0 15,-4-3 0-15,-2 3 0 0,-2-3 0 0,2-3 0 0,-5 0 0 16,-1 2 0-16,-4 0 0 0,2-4 0 0,0 2 0 16,-1-2 0-16,-7 2-128 0,-5 3 128 15,-1-3 0-15,-2-2 0 0,-3 3 0 0,-1-2 0 0,-4 1 0 16,-6 4 0-16,1-2 0 0,1 0 0 0,-2 2 0 16,-1 2 0-16,2 0 0 0,2-3 0 0,-1 2 0 15,-1 1 0-15,-2-2 0 0,0-4 0 0,-2 2 0 16,-2 1 0-16,-3 0 0 0,-4-1 0 0,-2 1 0 15,-2 0 0-15,-4 0 0 0,-5 0 0 0,-2-4 0 16,-6 1 0-16,-4 0 0 0,-5 2 0 0,-3-4 0 16,-3 1 0-16,-3 1 128 0,-2-1 64 0,-1-2 0 15,-1 1 16-15,-2 0 0 0,-1-2 48 0,2-2 16 0,-1 0 0 16,2-5 0-16,1 1-16 0,-1-2-16 0,4-4 0 0,-2-1 0 16,1-1-240-16,-2-1 0 0,1-1 0 0,-1-3 0 15,-2 3 0-15,0-4 128 0,-1-3-128 0,-2-1 192 16,0-1-48-16,-1-6-16 0,-1-1 0 0,-2-7 0 15,1 2 80-15,-2-4 16 0,0-1 0 16,-2-3 0-16,1 4-96 0,-2-4-128 0,1 2 176 0,-1-4-176 0,1 4 0 16,-1 3 0-16,2 1 0 0,1 0 0 15,1 3 0-15,0 2 0 0,1 0 0 0,-1 6 0 0,-1 0 0 0,0 1 0 16,-2 4 0-16,0 2 0 0,-2 2 0 0,-2 2 0 16,1 3 0-16,-4 3 0 0,0-1 0 0,-2 2 0 15,0 1 0-15,-3 1 0 0,2 2 0 0,-3 0 0 16,-1 1 0-16,-3 1 0 0,1-1-256 0,-2 2 32 15,-2 3 16-15,-2-1 0 0,0 3-48 0,-3-1 0 16,-3 2 0-16,-2 1 0 0,1 1 256 0,-3 4 0 16,-4-1 0-16,-1-1 0 0,-1 6 0 0,-3-1-144 15,0 2 144-15,-3-2-128 0,1 4 128 0,-2-2 0 0,-2 2 0 16,-3-2 0-16,0 2 0 0,-5 0 128 0,-1 0-128 0,-6 1 0 16,-1 0 0-16,-7-1 0 15,0-1 0-15,-6-1-192 0,-2 0 192 0,-9-1 0 0,-6 2 160 0,-7-5-160 16,2 0 0-16,-10 0 0 0,-9 4-128 0,-5-6 128 15,-1 2 0-15,-6-2 0 0,-5 2 0 0,-2-2 0 16,-1 2 0-16,-4-3 0 0,-2 2 0 0,1-1 0 16,9 0 0-16,-3 0 0 0,-2 2 0 0,4-4 0 15,6 2 0-15,2-2 0 16,5 2 0-16,2-1 0 0,3 2-192 0,1-2 64 16,0 3 128-16,2 0-208 15,0 3-688-15,0-2-128 0</inkml:trace>
  <inkml:trace contextRef="#ctx0" brushRef="#br0" timeOffset="17643.43">11165 15356 43311 0,'-24'1'3840'0,"6"-1"-3072"0,4 0-608 0,6 3-160 16,0-3-704-16,-9 0-160 0,-17 2-32 0,-20-1-16 16,-15 3 384-16,-14 1 80 0,-4-1 0 0,-2-4 16 15,0-7-2160-15,-1 0-432 0,-5-5-96 0,-7-1-10832 16</inkml:trace>
  <inkml:trace contextRef="#ctx0" brushRef="#br0" timeOffset="18546.68">9806 15271 5519 0,'-328'-34'240'0,"310"33"64"0,15 1-304 0,-6 0 0 0,-15 0 0 0,-33 1 0 16,-56 4 2400-16,-62 3 416 15,-47 4 96-15,-4 3 16 0,16 5 32 0,26-2 16 0,19 4 0 0,18-2 0 16,12 2-1168-16,8-1-224 0,2-2-48 0,3 1-16 16,2-4-832-16,-2 0-176 0,0-1-16 0,2-5-16 31,5-3-928-31,5-1-176 0,6-1-32 0,0-1-16 0,5 0-1728 0,7-2-352 0,4-2-64 0,9-4 0 0,8 2 1952 0,8-2 400 0,8 2 80 0,6-2 0 15,10 0 1840-15,5 2 352 0,7 2 80 0,5 0 16 32,3 1 144-32,6 2 16 0,0-1 16 0,3 2 0 0,3 2-928 0,0 3-176 15,-1 0-32-15,1 4-16 16,1 0-1488-16,-3 3-288 0,0 3-64 0,-3 1-16 16,-3 3-2720-16,-3 0-528 0,-6 3-112 0,-2-1-32 15,0 3 96-15,1-6 0 0,3 0 16 0,2-3 0 0,2-3 4544 0,2-3 912 0,2 2 176 0,4 1 48 0,0 3 2896 0,4-3 592 31,1 3 112-31,1-2 32 0,2 1-2032 0,1 5-384 16,2 1-96-16,0 5-16 0,3-1-1520 0,0 4-304 16,2 3-64-16,-1 3-16 15,0 6-976-15,-2 0-192 0,1 1-32 0,-1-2-16 16,0-5-672-16,1-2-128 0,0-5-16 0,-1-5-16 0,2-5 928 0,0-1 192 16,2-4 48-16,0-1 0 0,2-3 1104 0,1-2 240 15,1-3 32-15,2 2 16 0,1-5-96 0,4 1-32 16,5 0 0-16,5 0 0 0,5-2-544 0,7 0-128 0,10 1 0 15,8-4-16-15,3-3-176 0,17-1-48 0,15-2 0 16,13 2 0-16,12 1 16 0,11 0 0 0,9-3 0 0,-7 2 0 16,-15 2-32-16,19-2 0 0,15 2 0 0,4 1 0 15,1 4-400-15,-1-2-96 0,0 2-16 0,-1 1 0 32,3-2-240-32,1 4-48 0,1-3-16 0,7 0 0 0,7-3 496 0,1 2 192 0,1-1-176 0,4-2 176 15,0-1 0-15,1-1 160 0,1 0 0 0,-1-3 0 16,3 0-160-16,-2-1 0 0,0 0 0 0,1 1 0 15,0 4-384-15,9 4 0 0,10 6 0 0,-8 6 0 32,-7 5-224-32,-13 3-48 0,-6 2-16 0,-5-3 0 0,-6 1 1040 0,-12-3 208 0,-8-3 32 0,-8-4 16 15,-2-1-1056 1,-7-2-208-16,-6 1-32 0,-3-2-16 0,-1 0 208 0,-6-6 32 0,-2 1 16 0,-4-3 0 16,-2 1 432-16,-7-2 0 0,-1-2 0 0,-7-3 176 0,-6-3 912 0,-5 2 176 15,-5-5 32-15,-9-2 16 0,-4-1-400 0,-8-5-80 16,-5-2 0-16,-6 0-16 0,-4-2-560 0,-5 1-128 15,-2-6 0-15,-4 1-128 0,-2 0 0 0,-1-3-144 16,-1-4-16-16,-5-1 0 0,-1-3 160 0,-3 0-192 16,-2 1 192-16,-4-4-192 0,1 1 192 0,-2-2-208 0,-2 1 80 15,-1-3 128-15,-3-4 0 0,-1 0 240 0,-2-1-16 0,0-1 0 16,0-1 80-16,0 1 16 0,1 0 0 0,1 4 0 16,1 2-16-16,1 0 0 0,-3-1 0 0,-1 1 0 15,0 4-112-15,-4 3 0 0,-3 4-16 0,-2 6 0 16,-3 2-176-16,-6 4 0 0,-3 0 0 0,-7 3 0 15,0 3-208-15,-7 2-80 0,-6 3-16 0,-6 4 0 16,0 1-144 0,-1 3-48-16,2 2 0 0,2 1 0 0,5 0 48 0,-1 0 16 0,0 0 0 0,-4 0 0 15,-1 0 576-15,-4 1 112 0,0 2 32 0,-2 0 0 16,-3 3 128-16,-4 1 32 0,-4-1 0 0,-8 4 0 0,-5 0-144 0,-4 1-32 16,1-1 0-16,-4 0 0 15,-5-2-144-15,-4 2-128 0,-1 0 144 0,-1 0-144 0,3 0 0 16,-12 2-240-16,-11 3 32 0,-5-1 0 15,1-2-880-15,-15 0-192 0,-12 7-16 0,-5-1-16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0:52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24539 1384 13823 0,'-11'-26'1216'0,"3"8"-960"0,-1 5-256 0,4 3 0 16,3 5 5536-16,-1 4 1056 0,1-4 224 0,-3-3 32 15,-3-2-5392-15,-2-6-1088 0,0-1-224 0,-1 0-144 16,1-2 0-16,2 4 0 0,-3-2 0 0,-1-2 0 16,-2 1-272-16,-4-2-64 0,-1 2-16 0,-6-3 0 15,-4 1-304-15,-3 0-64 0,-4 5-16 0,-4 3 0 16,-4 2 48-16,-3 4 16 0,-6 2 0 0,-5 4 0 0,-8 6 480 15,-4 0 192-15,-5 4-176 0,-3 0 176 0,7-1 272 0,-2 1 160 16,-2 6 16-16,-6 0 16 0,1 6 496 0,-2-1 112 16,1 5 16-16,3-1 0 0,2 3-368 0,6 2-64 15,1 2-16-15,2 3 0 0,4 2-640 0,1-3 0 16,4-1 0-16,1 1 0 16,1 3 0-16,-4 8 0 0,-3 8 0 0,-3 4 128 15,1 3-128-15,0 7 0 0,2-1 0 0,4 1 0 16,7-4 0-16,0 6 0 0,-2 8 0 0,-1 4 0 0,2 11 0 0,2-2 0 0,4-2-160 0,2-3 160 15,3-3 0-15,3 3 0 16,3-2 0-16,6-10 0 0,5-13-128 0,4-8 128 16,1-3 0-16,-1 1-144 0,0 3 144 0,-3 6 0 15,-3 2 0-15,-2 0-128 0,-2-4 128 0,-3-4 0 0,1-2 0 16,-2-7 0-16,3-5 0 0,0-2 0 0,-1-1 0 16,-1 1 0-16,2-3 176 0,1-2-48 0,1 1 0 0,3-5 0 15,3-1 0-15,2-5 0 16,5-4 0-16,2-7 0 0,5-5 0 0,3-2-128 0,2-4 192 0,3-4-64 15,0-5 192-15,2-4 16 0,3-6 16 0,-1-5 0 0,1-2-80 16,0-3-16 0,1-4 0-16,-1-3 0 0,0-2-256 0,-1-9 128 0,0-7-128 0,-2-2 0 0,-1-4 0 0,-4 0 0 31,0 5 0-31,-2-4 0 0,-3 2 208 0,-4 0-64 0,-1 3-16 0,-2 4 0 0,0 4-128 0,-1 6 0 16,3 1 0-16,2 8 128 0,2 3 0 0,2 2-128 15,4 4 192-15,3 3-64 16,0 3-128-16,4 4 192 0,1 2-192 0,2 1 192 0,3 3-192 0,0 6 0 0,1 2 0 31,2 11 0-31,0 4 0 0,2 14 0 0,-2 10 0 0,-1 3 0 16,-3 5-128-16,-2 16 128 0,0 14 0 0,-3 10 0 15,1 8 0-15,-2-7 0 0,2-10 0 0,0-7 0 16,1-2 0-16,5-6 0 0,3-8 0 0,4-6 0 16,3-7 0-16,3-9 0 0,4-6 0 0,2-11 0 15,3-2 0-15,6-10 0 0,8-6 0 0,6-8 128 16,7-6 208-16,4-9 48 0,3-6 0 0,2-4 0 15,-2-2-192-15,3-6-48 0,4-8 0 0,1-3 0 16,1-5-144-16,2 0 0 0,-1-6 0 0,2-2-13760 16,1-2-2752-16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10:27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26248 6903 11967 0,'4'-5'1072'0,"-2"1"-864"0,1 4-208 0,-3 0 0 16,1 0 1472-16,-1 0 256 0,1 0 64 0,2-4 0 16,-2 4 944-16,0 0 192 0,1 0 32 0,-4 4 16 15,1-2-704-15,-1 0-144 0,0 3-16 0,0-2-16 16,1 1-1456-16,-2 0-272 0,3 1-64 0,-2 1-16 15,1-3-288-15,-1 5 160 0,1 1-160 0,0 3 128 16,0 2 0-16,-1 0-128 0,2 2 192 0,-1 4-64 16,0 4-128-16,0 3 0 0,-1 1 0 0,1 1 0 0,0 2 0 15,0-3 0-15,-1-2 0 0,1 1 0 0,0 3 0 0,0-3 0 16,1-2 0-16,-2-3 0 0,2-2-192 0,0-1 0 16,0-1-16-16,0-4 0 15,-1 1-1648-15,0-2-320 0,0-3-64 0,0-1-12192 16</inkml:trace>
  <inkml:trace contextRef="#ctx0" brushRef="#br0" timeOffset="539.6">26602 6983 13823 0,'4'-6'608'0,"-2"2"128"0,1-2-592 0,-2 2-144 0,3 4 0 0,-3 0 0 0,1-4 176 15,1 2 0-15,0-4 0 0,4-3 0 0,-1 2 1616 0,0 0 336 16,0 1 64-16,-2 0 16 0,-2 4-176 0,1 2-48 15,-3 2 0-15,-3 1 0 0,1 3-256 0,-3 4-48 16,0 0-16-16,-2 2 0 0,-1 4-880 0,1 3-176 16,-2-3-32-16,-1 6-16 0,2 0-560 0,-2 3 0 15,1 1 0-15,2 2 0 16,-1 3 128-16,2-2-128 0,1-1 0 0,3-2 0 16,2 0 128-16,2-2-128 0,3-5 144 0,0 0-144 15,2-3 272-15,2-2-32 0,0 0-16 0,1-4 0 16,-1-1-224-16,3 1 0 0,0-4 0 0,3-2 0 0,0-2-288 15,1-2-48-15,1-2-16 0,2-6 0 0,2 2 80 0,0-6 16 0,1-1 0 16,0-3 0-16,-1 0 256 0,0-5 0 16,0 1 0-16,-2-4 0 0,-2 1 0 0,-3 1 0 0,-1-4 0 0,-4 3 0 15,-2 0 320-15,-3 0 64 0,-2-2 0 0,-3 3 16 16,-1 0 48-16,-4-1 16 0,-3 2 0 0,-3 4 0 16,-2 0-96-16,-1 3-32 0,-2 4 0 0,-3 0 0 15,0 5-192-15,-2 4-144 0,-3 1 192 0,-2 0-192 0,2 4 0 16,-2 0-304-16,-1 4 48 0,-2-2-17792 15</inkml:trace>
  <inkml:trace contextRef="#ctx0" brushRef="#br0" timeOffset="1540.51">27058 11411 4607 0,'1'-6'400'0,"1"2"-400"0,-1 2 0 0,-1 2 0 0,1-3 3008 0,-1 3 528 15,1 0 112-15,1-1 0 0,-1 1 0 0,1 0-16 16,2 0 0-16,0 0 0 0,1 0-1168 0,0 1-224 16,1 4-64-16,0-1 0 0,0 2-1344 0,0 4-256 15,1-1-64-15,-2 4-16 0,-1 3-272 0,0 5-48 16,-1 2-16-16,-5 1 0 0,0 6-160 0,-3 2 128 16,-2 3-128-16,-5 2 128 0,1 1-128 0,-2-1 0 15,-1 2 0-15,-2-1-176 0,2-3 176 0,-2-1-208 0,0 2 80 16,0-2 128-1,3-6-704-15,0-5 0 0,5-2-16 0,1-7 0 16,4-3-752-16,3-5-128 0</inkml:trace>
  <inkml:trace contextRef="#ctx0" brushRef="#br0" timeOffset="1982.5">27587 11480 19343 0,'-9'10'1728'0,"0"-4"-1392"0,1 2-336 0,4-2 0 0,1-1 2032 0,1-1 336 0,-1 2 64 15,-2 0 0 1,-3 6-1344-16,-5 5-256 0,0 2-64 0,-4 2-16 15,1 2 1088-15,0-1 208 0,0 0 64 0,0 0 0 0,1 3-1136 0,1-3-208 0,-1 1-64 0,2 0 0 32,1 1-416-32,1-2-96 0,2 0 0 0,2 0-16 15,2 2-176-15,2-3 0 0,2 1 0 0,2-2 0 16,3-1 0-16,2-5-192 0,3-4 0 0,3 0 16 31,2-1-448-31,4-3-80 0,1-2-32 0,3-3 0 16,3-2-16-16,-3-2 0 0,-2 2 0 0,3-5 0 0,2-3 320 0,1-3 64 0,3-2 16 0,-2-1 0 15,-1-1 480-15,0-4 80 0,-3-1 32 0,1-2 0 0,-3-1 496 16,-3 1 96-16,-2-5 32 0,-3-1 0 0,-3-2-336 0,-3-3-64 16,-3-1-16-16,-4-1 0 0,-3 1-208 0,-3 2-48 15,-3 0-16-15,-2 4 0 0,-1 2-176 0,-3 5 0 16,-3 3 0-16,-2 3 0 0,1 4-288 16,-3 4-32-16,-4 2-16 0,-1 2-11504 15,-2 6-2288-15</inkml:trace>
  <inkml:trace contextRef="#ctx0" brushRef="#br0" timeOffset="2989">26381 15259 13823 0,'-5'7'1216'0,"0"-2"-960"16,1-2-256-16,2-3 0 0,0 3 3600 0,2-3 688 0,0 0 128 0,-1 0 16 15,-1 3-2016-15,0 1-416 0,0-1-80 0,2 3 0 16,0 1-704-16,0 2-144 0,1 3-32 0,-1 1 0 15,3 3-544-15,-2 3-112 0,1 3-32 0,0 3 0 16,-1 4-224-16,2 3-128 0,-1 3 160 0,-2 2-160 16,1 5 0-16,-1 1-128 0,-1 2-16 0,-1 2 0 31,0-2-832-31,-2 0-176 0,2-2-16 0,-1-4-16 16,2-7-1248-16,1-5-240 0,1-5-48 0,3-6-11088 0</inkml:trace>
  <inkml:trace contextRef="#ctx0" brushRef="#br0" timeOffset="3439.4">26933 15252 12783 0,'3'-6'272'0,"-3"0"64"0,0 2 16 0,-1 1 16 0,-1 3-368 0,1 0 0 0,0 3 0 0,-3-2 0 16,-1 4 3760-16,-3 5 672 0,-2 2 144 0,-4 4 32 16,0 7-1232-16,0 1-240 0,-1 5-64 0,-3 1 0 15,1 2-1952-15,0 2-400 0,0 3-80 0,-1 1 0 16,2 1-384-16,1 1-64 0,3-2 0 0,2-2-16 16,1-2-176-16,3 0 0 0,4-4 0 0,0-2 0 15,2-3 0-15,4-1 0 0,1-1-128 0,1-1 128 16,3-3-352-16,1-3 0 0,1-3 0 0,1 0 0 31,2-5-64-31,0-4-16 0,-1-2 0 0,4-2 0 0,2-2 128 0,2-8 32 0,1-1 0 0,1-3 0 0,1-5 272 0,0-2 144 16,1-2-16-16,-3-1 0 15,-2 0-128-15,-4-1 160 0,-3-1-160 0,-4 2 160 0,-4-2 96 0,-4 1 32 16,-5 0 0-16,-2 0 0 16,-1 3 96-16,-6-1 0 0,0-2 16 0,-3-3 0 0,0 2 144 15,-2-3 32-15,1 4 0 0,1-2 0 16,1 1-240-16,2 4-32 0,0 0-16 0,2 2 0 0,1 5-288 0,1 1-144 15,2 3 16-15,-2 1-13312 16,3 3-2672-16</inkml:trace>
  <inkml:trace contextRef="#ctx0" brushRef="#br0" timeOffset="7677.1">26566 17082 16575 0,'3'0'1472'0,"0"-2"-1168"0,2-6-304 0,1 0 0 15,2-1 5536-15,-1-1 1056 0,4-4 192 0,21-23-15808 32,14-11-3184-32</inkml:trace>
  <inkml:trace contextRef="#ctx0" brushRef="#br0" timeOffset="7796.57">26879 16662 41471 0,'-53'10'1840'0,"6"2"368"0,-3 0-1760 0,8-1-448 16,10-2 0-16,5-3 0 0,-15 1-128 0,-36 2-128 15,-40 6 0-15,-37 1-16 16,-25-3-1264-16,-11-7-256 0,-8-2-64 0,1-1 0 0</inkml:trace>
  <inkml:trace contextRef="#ctx0" brushRef="#br0" timeOffset="8445.26">24395 16940 18431 0,'-2'0'1632'0,"0"1"-1312"0,-3 2-320 0,-5-3 0 16,-8 6 2240-16,-10 0 384 0,-4 0 80 0,10 0 16 31,18-2-2720-31,31-6-640 0,30-2-64 0,32-6-32 0,30 0 528 0,28-6 208 0,24 1-176 0,18-3 176 16,13 2 0-16,10-3 0 0,7 5 0 0,1 2 0 15,2 0 0-15,-7 2-144 0,-4 4 144 0,-13-3 0 16,-9 3 0-16,-13-2-128 0,-13 5 128 0,-17-2 0 16,-15-1 1728-16,-15-1 448 0,-12 2 64 0,-18-1 32 0,-16-5-192 15,-14 0-32-15,-14 0-16 0,-15 0 0 0,-14 2-1520 16,-13-1-288-16,-14 4-64 0,-17-4-16 0,-13 1-144 0,-24 1-176 16,-21-2 48-16,-27 0 0 0,-22 4-96 0,-27-3-16 15,-23 2 0-15,-17 1 0 16,-15 2-464-16,-9 1-80 0,-8 3-32 0,1 0 0 15,1 4 544-15,7 1 96 0,5 1 32 0,15-2 0 16,13 0 944-16,15-2 192 0,15-1 32 0,22 2 16 0,17-3-672 0,21 0-144 16,19 0-32-16,28 0 0 0,22 2-336 0,22-2-80 15,14-2-16-15,22-1 0 0,19 0 240 16,23-1 0-16,18 0 0 0,30-2 0 0,30 0 192 0,24 0-32 16,19 1 0-16,13 3 0 0,8 2 224 0,17 3 32 15,11 4 16-15,4 3 0 0,-1 5-288 0,-1 1-144 0,-3 4 160 16,-11 1-160-16,-8 5 0 0,-14-1-240 0,-15-3 32 15,-15-6 0 1,-8-1-1136-16,-18-5-240 0,-19-3-32 0,-22-2-16 16,-17-1 544-16,-24-4 128 0,-19-3 0 0,-25 2 16 0,-14-1-448 15,-27 4-80-15,-27 4-32 0,-34-1 0 0,-35 4-1456 0,-28 1-304 16,-17 2-48-16,-17-2-16 0,-19 2 2304 0,-29 3 448 0,-17 1 80 16,-6 4 32-16,-3 1 656 0,8 1 128 0,8 1 16 0,15-1 16 0,17 0 2320 0,24-6 464 15,18-1 80-15,30-4 32 0,23-2 64 0,24-7 16 16,22-4 0-16,24-7 0 0,24 2-2384 0,19-8-480 31,18 1-80-31,24-4-32 16,20-2-2304-16,29-5-464 0,27 3-80 0,21-4-32 0,14 1-544 0,16 1-96 0,16-1-32 0,5 3 0 0,5 4 4672 15,-3 0 944-15,-2 2 176 0,-10 1 32 16,-8 5 128-16,-10 0 32 0,-8 1 0 0,-19 2 0 16,-16 1-1632-16,-20 1-336 0,-16 4-64 0,-16 1-16 0,-15 1-400 0,-18 4-80 15,-18-1 0-15,-13 2-16 0,-14-3 112 0,-16 6 32 16,-14 1 0-16,-20-1 0 0,-19 1-384 0,-26-3 0 15,-24 5 0-15,-23-2 128 16,-6 1-544 0,-30 0-96-16,-25 7-32 0,-17 2-18192 0</inkml:trace>
  <inkml:trace contextRef="#ctx0" brushRef="#br0" timeOffset="15260.89">25796 4089 5519 0,'-34'4'496'0,"5"-4"-496"16,9 0 0-16,9 0 0 0,1 0-208 0,-9 0-144 15,-17 0-32-15,-24 0 0 0,-21 0 608 0,-13-4 112 16,-2-1 32-16,8-1 0 0,9-1 272 0,7-3 64 16,6-1 16-16,1 0 0 0,2-1 672 0,1 1 128 15,-1 3 16-15,3-1 16 0,3 2-80 0,2 3-32 0,0 1 0 16,-5 7 0-16,-1 2-688 0,-6 3-144 0,-2 1-32 0,2 0 0 16,10-2-576-16,-1 2 0 0,-5 3 0 0,0-3-128 15,1 2 128-15,4 0 0 16,2-2-144-16,7 3 144 0,4-4 0 0,8 0 0 0,6 1 0 0,8 0 128 15,5-3 208-15,10 2 48 0,3-3 0 0,7 0 0 16,8-2 400-16,9 1 96 0,8-1 16 0,12-4 0 16,11 0-464-16,10 0-96 0,6 0-16 0,11-5 0 0,12 1-48 15,11-2-16 1,15-2 0-16,5 0 0 0,-15 2-256 0,14-2 128 16,15-3-128-16,14 0 0 0,6 2 224 0,8-3-64 15,0 2-16-15,17 0 0 0,12 0 432 0,9-1 96 0,8 1 16 0,11 0 0 0,12-2 16 0,8 0 0 16,8-2 0-16,8 3 0 0,6 0-80 0,8 2-16 15,7 0 0-15,2 2 0 16,3 1-192-16,-2 2-32 0,-3 2-16 0,-8-2 0 16,-2 4-368-16,-1 1 0 0,3 2 0 0,-4-1-192 15,-2 2 192-15,2 2 0 0,2 1 0 16,-2 2-128-16,-6 1 128 0,-2 2 0 0,-3 3 0 0,-9 1 0 16,-9 3 0-16,-4 1 0 15,-1 2 0-15,342 31 0 0</inkml:trace>
  <inkml:trace contextRef="#ctx0" brushRef="#br0" timeOffset="19793.74">33413 16628 43311 0,'-5'-1'1920'0,"-3"-3"384"0,-1-1-1840 0,-4-1-464 0,2 0 0 0</inkml:trace>
  <inkml:trace contextRef="#ctx0" brushRef="#br0" timeOffset="31543.68">14860 1074 22111 0,'-7'-1'1968'0,"3"-1"-1584"0,0 2-384 0,1-3 0 16,2 3 1216-16,1 0 144 0,0 0 48 0,-1 3 0 15,-2-3-864-15,1 0-160 0,-1 0-48 0,1 2 0 0,-1-1 1248 0,1 2 240 16,0 3 48-16,0 0 16 0,2 0-1296 0,2 2-256 16,1 4-48-16,1 1-16 0,2 0 304 0,2 5 64 15,0-1 16-15,2 4 0 0,2 5-320 0,1 2-64 16,-1 3-16-16,1 1 0 16,-4 0-256-16,0 3 0 0,0 2 0 0,-3 4 0 0,-1 4 0 0,-3 5 0 15,1 7 0-15,-6 6 0 0,-2 0-224 0,-3-2 0 16,0-4 0-16,-3-7 0 15,0-3-368-15,1-2-80 0,0-7-16 0,0-3 0 16,3-4-672-16,0-8-144 0</inkml:trace>
  <inkml:trace contextRef="#ctx0" brushRef="#br0" timeOffset="32056.37">15770 947 25791 0,'10'-12'1152'0,"-4"3"224"0,0 5-1104 0,-4 1-272 16,1 3 0-16,-3 1 0 0,0 1 832 0,0 2 128 15,-1 2 0-15,-3 7 16 0,-3 3 1264 0,-6 5 256 16,-3 2 64-16,-4 4 0 0,-2 2-1648 15,-5 3-320-15,-5 3-64 0,-3 5-16 0,-2 1-512 0,1 4 0 16,0-1 0-16,3-3 0 0,4-3 0 0,5-1-304 0,3-1 64 0,5-1 16 31,3-3 224-31,6 3-192 0,3 2 192 0,2-1-192 16,2 5 384-16,2 2 96 0,3 8 16 0,0-5 0 0,1-3-48 0,0-5 0 0,4 0 0 0,4-1 0 16,1-6-256-16,3-2 128 0,3-7-128 0,4 0 0 15,6-6 144-15,2-3-144 0,4-6 0 0,2-2 144 16,0-7-144-16,-2-2 0 15,-3-5 0-15,2-3 0 0,4-4-272 0,1-9 16 16,1-3 0-16,-2-5 0 0,-2-2-32 0,-4-6 0 0,-2-6 0 0,-6-6 0 16,-5-1 96-16,-4-4 32 0,-3-5 0 0,-7-4 0 15,-2-2 160-15,-5-6 0 0,-2-1 0 0,-5 3 0 16,1 15 272-16,-4-1-16 16,-3 4 0-16,-3 5 0 0,0 9 64 0,-2 10 0 0,-2 3 0 0,-1 8 0 0,-26-5 288 15,20 21-304-15,-2 2 0 0,-1 4-112 0,-3 5-32 31,-3 2 0-31,-3 4 0 0,-1-1-336 0,-4 4-64 0,-3 0-16 0,-2 3-18480 0</inkml:trace>
  <inkml:trace contextRef="#ctx0" brushRef="#br0" timeOffset="50805.59">31549 9000 20271 0,'2'2'1792'0,"-4"-1"-1424"0,2 1-368 0,-1-2 0 15,-1 1 1904-15,-1 1 304 0,1-2 64 0,-2 2 16 16,-3 0-1776-16,-2-2-336 0</inkml:trace>
  <inkml:trace contextRef="#ctx0" brushRef="#br0" timeOffset="50938.71">31501 8964 29487 0,'0'-3'1296'0,"0"1"288"0,0 1-1264 0,1-2-320 0,1 3 0 0,-2-2 0 32,1 1-2544-32,0-3-560 0,2-1-112 0,-1-3-32 0,2 0 2640 0,-3 0 608 0</inkml:trace>
  <inkml:trace contextRef="#ctx0" brushRef="#br0" timeOffset="51081.81">31502 8882 28559 0,'0'3'1264'0,"-1"-2"272"0,1-1-1232 0,-1 0-304 15,1-1 0-15,0 1 0 16,-1 0-976-16,-1-3-256 0,0 0-48 0,-1-4-16 15,2 1 64-15,1 0 16 0,0 0 0 0,1 0 0 0,2 2 1216 0,-1-2 320 0,0 2 16 16,-1 2 16-16,0 2 816 0,0 0 176 0,-1 0 16 0,-1 0 16 16,-1 2 464-16,-2-2 80 0,0 1 32 0,-3 2 0 15,-2-2-1632-15</inkml:trace>
  <inkml:trace contextRef="#ctx0" brushRef="#br0" timeOffset="55099.19">24673 8357 7359 0,'6'-5'656'16,"-2"1"-528"-16,0 0-128 0,-2 2 0 0,0 2 2688 0,0 0 512 16,-1 0 112-16,1 0 16 0,1 0-2112 0,2 0-400 15,-1 2-96-15,-3 2-16 0,0 0 512 0,-1 2 80 0,0 3 32 0,0-3 0 16,0 0 224-16,0 4 48 16,2-3 16-16,1 2 0 0,2 0-304 0,2-2-64 0,2-1-16 0,2-2 0 15,3 1-368-15,1-1-80 0,1-2-16 0,2-1 0 16,2 2-288-16,1-3-64 15,1 0-16-15,0 1 0 16,2 1-144-16,-1 1-48 0,0 1 0 0,-2-2 0 0,-1 4-64 0,-2 2-16 16,-1 2 0-16,-2 1 0 0,-1 2-128 0,-3 2 0 15,-2-1 0-15,-1 2 0 0,-2 2 0 0,1-1 0 0,-1 1 0 0,-1-2 0 0,0 3 0 0,-2-3 0 16,4-1 0-16,-2 1 0 0,0-3 0 0,-1 2 0 16,1-4 0-16,2 0 0 15,-1 2 0-15,-1-3 0 0,1 2 0 0,-2-2 0 16,-1 2 0-16,0 1 0 0,-3 0 0 0,-1 2 0 15,-2-4 0-15,-2 4 0 0,-1-3 0 0,-3 2 0 16,1 1 0-16,-2-3 0 0,0 2 0 0,-1 1 0 16,0-2 0-16,-1 0 0 0,3-1 0 0,-3-2 0 0,4 0 0 0,0 0 0 15,1-2 0-15,0 1 0 0,-1-2 0 0,1 3 0 16,-1-1 0-16,1 1 0 0,-1-1 160 0,-1 0-160 16,-1 0 192-16,-1 1-192 0,-1 0 0 0,1-3 0 0,-1 2 0 15,0 0 0-15,-1-2-240 0,2-1 0 16,-1 0 0-16,1-2 0 15,1-1 96-15,0-1 16 0,1-2 0 0,0 0 0 0,2-2 128 0,0-2 0 0,0-2 0 0,1-1 0 16,-1-1 0-16,1-2 0 0,-2 0 0 0,2 0 0 31,-1-1 0-31,-1 4 0 0,1-3 0 0,1 4 128 16,-1-1-128-16,1 2 0 0,0 0 0 0,0 0 0 0,1 2 0 0,0-1 0 0,2 2 0 0,1-2 0 0,0-2 0 16,0 2 0-16,2-2 0 0,2 0 0 0,0-1 0 0,2-2 176 31,1 0-176-31,1-3 192 0,1-1-16 0,3 0 0 15,1-6 0-15,2 0 0 0,0 0 16 0,1-4 16 16,2 1 0-16,-1-6 0 0,1-1 16 0,0-2 0 16,1 0 0-16,-1-1 0 0,-1 3-224 0,0-1 128 15,-1 3-128-15,0-2 0 0,1 1 0 0,0 1 0 16,1-2 0-16,-2 3 0 0,1 1 144 0,-1 0-144 16,0 2 128-16,1-1-128 0,0 4 160 0,0-4-160 15,-2 4 192-15,1-2-192 0,1 0 0 0,-2-4 0 16,1 4 0-16,-1 1 0 0,1 1 0 0,0-1 0 15,-2 2 0-15,-1 2 0 0,0 2 0 0,-1 3 0 16,0-1 0-16,0 2 0 0,-1 5 0 0,-1-3 0 0,0 3 0 16,-2 3 0-16,0-4 144 0,-1 4-16 0,0 0-128 0,0 0 192 15,0 0-192-15,0 3 0 0,-2-2 0 0,2 0 0 16,2 2 0-16,-2 0 0 0,1 0 0 0,1 0 0 16,-1 0 0-16,1 0 0 0,0 0 0 0,-1 2 0 15,0-2 0-15,-1 2 0 0,-2-2-128 0,0 0 128 16,0 0-144-16,-2 0 144 0,-1 0-208 0,1 0 80 15,-2 0 128-15,0-2 0 0,0 2 0 0,-1-2 0 0,2 2 0 16,0 0 0-16,0 0 0 0,0 0 0 0,0 0 0 16,0 0 0-16,0 0 0 0,0 0 0 0,0 0 0 0,0 0 0 15,0 0 0-15,-19-2 128 0,20 2-128 0,-1-1 0 16,1 1 0-16,2 0 0 0,-2-3 0 0,0 3 0 16,0 0 0-16,1-2 0 0,-1 2 0 0,0 0 0 15,-2 0 0-15,1 0 0 0,0 0 0 0,0 0 0 16,0 0 0-16,0 0 0 0,0 0 0 0,-19 8 0 15,13-6 0-15,1 0 0 0,1-2 0 0,-1 0 0 16,1 0 0-16,0 3 0 0,0-3 0 0,0 1 0 16,2 1 0-16,-1-2 0 0,1 3 0 0,-2 0 0 15,2 0 0-15,-2 1 0 0,0-1 0 0,1 3-128 16,-2-2 128-16,0 1-128 0,0 1-80 0,-1 1-16 0,1-3 0 16,-2 1 0-16,0 2 224 0,0 0-176 0,-1-1 176 0,0 3-160 15,-2 1 16-15,0-3 0 16,0 4 0-16,-1 3 0 0,0 1 144 0,-2 1 0 0,0 0 0 0,0 2 0 15,2-1 0-15,0 1-128 0,0-1 128 0,1 1 0 16,0-2-192-16,1-3 64 0,1 2 0 0,0-5 0 16,2 0 128-16,0 0 0 0,0-1 0 0,1-3 0 15,0 0 0-15,1 0 0 0,1-2 0 0,-1-2 0 0,1 2 0 16,0-2 0-16,-1 2 0 0,0-1 0 0,1-2 0 0,-2 5-128 16,0-3 128-16,0 3-192 0,-1-3 0 0,-2 1 0 15,2 2 0-15,-2 0 0 0,2 1 192 0,-1-4 0 16,1 4 0-16,-2-1 0 0,2 0 0 0,1 0 128 15,0 0-128-15,0 0 176 0,2-2-176 0,-1 0 0 16,1 1 0-16,2-1 0 16,0-4 0-16,1 2 0 0,0-2 0 0,0 0 0 0,0 0-176 0,1-2-64 15,0-1-16-15,-1 2 0 0,0 1 112 0,0 0 16 16,0 0 0-16,0 0 0 0,0 0 128 0,0 0-160 16,-13-16 160-16,7 17-160 0,-2-1 160 0,1 2 0 15,-2-2 0-15,0 3 0 0,1-2 0 0,-1 2 0 16,2 0 0-16,-2 0 0 0,3-3-288 0,1 1-32 0,0 2 0 0,2-3 0 31,2 0-128-31,0 0-48 0,1-3 0 0,0 2 0 0,2-2 272 0,1 1 48 0,-1 1 16 16,1-3 0-16,1 1 160 0,-1 0 0 0,0-2 0 0,-1 1 0 15,0 2 0-15,-1 0-128 0,-2 0 128 0,-2-2-128 16,1 4 128-16,-5-2-192 0,-1 2 192 0,-5 2-192 16,0-2-1088-16,-2 4-240 15,0-2-32-15,-1-2-16 16,1 2 432-16,2-2 96 0,1-2 16 0,3 0 0 0,0-2 896 0,3-2 128 0,1 0 128 0,0-3-128 0,2 2 800 0,2-3 64 31,0-1 16-31,2 0 0 0,0-4-192 0,3 1-48 16,0-3 0-16,2 3 0 0,1-4-256 0,2 2-48 0,-2 0-16 0,1-3 0 0,-1 3-320 0,-1 0 128 15,1 4-128-15,-2-5 0 16,0 5 0-16,-5 2 0 0,0-2 0 0,-3 2-14800 16</inkml:trace>
  <inkml:trace contextRef="#ctx0" brushRef="#br0" timeOffset="61149.84">33173 8237 13823 0,'-20'0'1216'0,"12"0"-960"0,0-3-256 15,3 3 0 1,-1-2-448-16,-6-2-128 0,-13 0-16 0,-13-4-16 16,-12-5-304-16,-7 0-64 0,3 0-16 0,3 1 0 0,7 5 2592 0,3-2 512 15,4 5 96-15,2-1 32 0,5 4-128 0,1 1-32 0,3 0 0 0,0 0 0 16,2 0-288-16,0 0-48 0,1 1-16 16,2 2 0-16,1-3-1232 0,-1 0-256 0,2 0-48 0,-2 0-16 31,-2 0-560-31,-1 0-128 0,-5 0 0 0,1-3-16 0,-1 2-3040 15,-2-1-592-15,-2-1-128 0,-3 2-32 16,0-2 1568-16,-2 2 320 0,1 1 64 0,-3-2 16 0,1 4 2480 0,-3-2 480 0,0 4 96 0,-3 0 32 0,2 2 3056 16,0 0 624-16,-1 0 112 0,0 2 16 0,-2 0-1760 0,0 1-352 15,-1-2-80-15,-1 2-16 0,-4-2-1728 0,-1 2-352 16,-4 1-64-16,-1 0 0 0,0 1-320 0,2-1-64 16,6-4-16-16,-5 1 0 15,-2 0-1136-15,-3-4-208 0,-3 2-48 0,-1-3-16 16,3-2-304-16,1 0-48 0,2 2-16 0,1-2 0 15,2 0 112-15,0 0 16 0,1 0 0 0,-1 0 0 0,4-2 1664 0,0 0 320 0,3 2 80 0,3-3 16 16,1 1 1136-16,2 1 240 0,1 1 32 16,0 0 16-16,1 1-496 0,0 1-112 0,-5 1-16 15,-2 1 0-15,-1 0-144 0,0-2-48 16,-1 1 0-16,-3-2 0 0,3-1-832 0,-3 2-416 0,1-4 32 0,-1 1 16 31,0-2-768-31,-1-3-144 0,0 2-48 0,0-2 0 16,-1 2 256-16,0-1 48 0,2-1 16 0,2 3 0 15,4-4 368-15,0 0 64 0,-2 1 0 0,0 0 16 0,-2-3 560 0,3 3 0 0,0-2 0 0,2 2 0 16,-1-2 0-16,0 0 0 0,0 2 0 0,-1-3 0 16,-2 2 464-16,-2 1 48 0,-1 1 16 0,0 1 0 0,0 0 96 15,0 2 16-15,2-2 0 0,-2 4 0 16,0-4-256-16,-1 3-32 0,-2 0-16 0,1 1 0 16,1 0 672-16,0 0 128 0,1 2 16 0,0 2 16 0,2-4-224 0,2 1-48 15,0-1-16-15,1-1 0 0,1-1-560 0,0-2-96 16,2 0-32-16,0-1 0 0,2 2-192 0,3-4 0 31,0 4 0-31,-1-4 0 0,-1-1 0 0,-1 0-128 16,-1 2 128-16,-1 0 0 0,1 2 0 0,-3-1 0 15,-1 4 0-15,-1-1 0 0,1 2 0 0,-1 0 0 0,0-3 0 0,1 3 0 0,0-1 0 0,2-2 0 0,1 1 128 16,0-2-128 0,5 1 0-16,0-1 0 0,2-2 0 0,0 0 0 15,4-1 0-15,-2 1 0 0,2 0 128 0,-1 0-128 16,2 2 0-16,-1-1 0 0,1 1 128 0,-3 3-128 0,2-1 0 0,-3-2 0 0,0 4 128 0,-2-2-128 15,-1 2 240-15,-1-4 0 16,-1 4 0-16,-1-3 0 0,2 1-240 0,1 1 0 16,-1 1 0-16,0-3 0 0,2 3 0 0,-3-2 0 15,3 0 0-15,0-1 0 0,-2 0 0 0,-1-3 0 0,0 0 128 0,2 0-128 32,-1-2 0-32,-1 2 0 0,-1 0 0 0,-1 0 0 0,-1 0 0 15,-1 2 192-15,-1 1-48 0,-2-3-16 0,-3 2 704 16,0 0 144-16,0-1 32 0,0 0 0 0,0 1-304 15,-1 0-48-15,-1 2-16 0,1-2 0 0,0 4-256 0,1-2-64 16,0-2-16-16,0 0 0 0,3-1-64 0,1-1-16 16,0 2 0-16,-1-2 0 0,1 2-224 0,0-1 0 15,-2 1 128-15,0-1-128 0,-2 1 0 0,2-2 0 16,-1 0 0-16,2 2 0 0,0-2 0 0,0 2 0 16,-2 1-128-16,2-3 128 0,4 3 0 0,-1-1 0 15,0 1 0-15,5 0 0 0,1 0 352 0,3 1 176 0,2 0 48 16,0 0 0-16,5 2 0 0,2 0 0 0,1 0 0 15,1 0 0-15,1-2-288 0,1 2-48 0,1 2-16 0,-1-2 0 16,1 0-224-16,0 2 0 0,0 0 0 0,-3 0 0 16,1 2 0-16,-2 0 0 0,-1 1 0 0,0 1 0 15,1-3 0-15,0 1 0 0,3-1-144 0,0-1 144 16,2-1-192-16,3-1 192 0,0 0-208 0,4-1 80 16,1 1 128-16,1-2 0 0,1-1 0 0,1 2 0 15,1 1 0-15,2 0 0 0,2-3 128 0,1 3-128 16,2-2 304-16,0 2-16 0,2 0 0 0,0 0 0 15,2 2-16-15,-1 1 0 0,1 1 0 0,1-2 0 0,1 4-272 16,-2 2 160-16,2 0-160 0,-3 0 128 0,1 2 64 0,-2 1 0 16,0-1 0-16,-1 2 0 0,0 0-192 0,-3 0 0 15,-1 2 0-15,-1 0 0 16,0 3 0-16,-1-1 0 0,2-3 0 0,-3 0 0 16,2 6 0-16,-1-1 0 0,2 5 0 0,1-1 0 0,1 4 176 0,3-1 0 15,3 1 0-15,3 2 0 0,3 1-176 0,2 1 128 16,2 3-128-16,4-1 128 0,1 1-128 0,2 2 0 15,0 1 0-15,-2 1 0 0,3 5 0 0,-1 7 160 16,-3 3-160-16,-1 8 160 0,-3 0-160 0,-5 6 0 0,-1 3-160 0,-5 4 160 16,-3 1 0-16,-3 6 0 0,-1 0 0 0,-2 2 160 15,1-2-160-15,-1-1 0 0,4-10-160 0,0 0 160 16,3 2 0-16,3 2 128 0,0 5 16 0,4-5 0 16,1-4 224-16,2 4 32 0,1 0 16 0,2 2 0 15,-1 1-288-15,-1 0-128 0,1 1 128 0,-2 1-128 16,-1-2 0-16,-2 6 0 0,0 3 0 0,-4 3 0 15,0 1 0-15,-2 0 0 0,-2-1 0 0,0 1 0 0,-2-1 0 0,-1 1 0 32,-1 4 0-32,0-2 0 0,-1 1 0 0,0-1 0 0,0 3 0 0,0-2 0 0,1-3 0 0,0 3 0 15,1 2 0-15,2 0 0 0,2 2 0 0,1-5 0 16,3-2 0-16,-1 0 0 0,2 0 0 0,1 2 0 16,1 0 0-16,0-6 0 0,0-5 0 0,2 2 0 15,-1 6 0-15,-2 4 0 16,0-3 0-16,-2 0 0 0,-1 2 0 0,-3 3 0 0,-1 3 0 0,-3-1 0 15,-2-1 0-15,-1 3 0 0,-3 0 0 0,-2 1 0 16,-2-2 0-16,2 1 0 0,-1-5 0 0,2-2 0 16,1 3 0-16,2-2 0 15,1-3 0-15,6 0 0 0,0-1 0 0,3-3 0 0,2 0 0 0,3-2 0 0,5-1 0 0,-2-6 0 16,2 2 0-16,0-3 0 0,1 0 0 0,-1 0 0 16,2-2 0-16,-3-1 0 0,1-1 0 0,-1-2 0 15,-1 0 0-15,0 2 0 0,-1 0 0 0,-2 2 0 16,-1-6 0-16,0 5 0 0,-2 4 0 0,-1 0 0 15,-3 1 0-15,-2 0 0 0,0 0 0 0,-4 0 0 16,0-2 0-16,-2-3 0 0,1-2 0 0,-1 0 0 0,1-4 0 0,-1 0 0 16,3-3 0-16,2-2 0 0,2-4 0 0,1-3 0 31,3-1 128-31,2-2-128 0,1-3 304 0,3 1-32 0,2-4 0 0,-1-2 0 0,1-1-144 0,0-5-128 16,2-2 192-16,-1 1-192 0,3-5 224 0,-2-3-64 15,4-2-16-15,-1-1 0 16,0-6-528-16,-1-2-128 0,-1-5 0 0,0-3-20960 0</inkml:trace>
  <inkml:trace contextRef="#ctx0" brushRef="#br0" timeOffset="62216.57">32848 8348 43311 0,'-5'0'3840'0,"2"-2"-3072"15,2 2-608-15,2-2-160 0,2 2 224 0,-1-2 16 16,1-1 0-16,2 0 0 15,1-1-624-15,4-2-128 0,2-4-32 0,2 1 0 0,-1 2 288 0,3-2 64 0,-1 1 16 0,0 1 0 32,0 2-1040-32,-1 0-192 0,-3 4-64 0,-1 1 0 15,-3 1-448-15,-1 2-80 0,-2 1-32 0,0 2 0 0,-3 0 2752 0,0 3 560 16,-1 1 96-16,0 2 32 0,1 2-144 0,-1 0-32 16,3 2 0-16,-2 3 0 0,3 1-384 0,-1-2-80 15,4 5 0-15,-1 1-16 0,1-1-144 0,1 3-32 16,0-2 0-16,3 5 0 0,1-1-256 0,-1 4-48 15,0 3-16-15,-1 1 0 0,-2 7-256 0,0-1 0 16,-2 4 0-16,-1 2 0 0,-3 5 0 0,-2 4 0 0,0 6 0 0,-2 8 0 16,-2 7 0-16,0 2 0 0,0 4 0 0,0 5 0 15,0 9 0-15,0 1 0 0,3 5 0 0,0 3 0 0,0 3 128 0,2 8 0 16,0 2 16-16,2 1 0 16,-1 1-144-16,2 8 0 0,0 9 0 15,-2 4 0-15,-1 2 0 0,-2 3 0 0,-3 4 0 0,-2 3 0 0,-3-3 0 0,-4 5-144 16,-6 3 144-1,-3 3-160-15,-3 1 160 0,-1 7 0 0,-2 1 0 0,-1-3 0 0,2-9 0 0,-2 15 0 16,-1 13 128-16,1 5-128 16,3 3 0-16,3-5 0 0,4-4 0 0,5-4 0 15,5-3 0-15,5-3 224 0,4-2-48 0,6-5-16 16,4-3 160-16,3-2 48 0,2-6 0 0,1-4 0 16,1-4 16-16,-2-5 16 0,0-2 0 0,-2-1 0 15,-2-7-272-15,-1 3-128 0,-1 0 0 0,-3 1 128 0,-2-4-128 16,-3 0 0-16,-1 2 0 0,-4-2 128 0,-1 0-128 15,-2 0-144-15,-2 3 144 0,-2-2-208 16,-1-1-176-16,-3-1-16 0,0-2-16 0,-1-4 0 16,0-12 160-16,0-5 16 0,1-6 16 0,3-13 0 0,1-8 224 0,1-7 0 15,2-8 144-15,5-10-144 0,1-9-208 0,4-9-144 16,2-8-32-16</inkml:trace>
  <inkml:trace contextRef="#ctx0" brushRef="#br0" timeOffset="68065.69">17453 1074 1839 0,'2'-6'160'0,"-1"5"-160"0,-1 1 0 16,-1 1 0-16,1 2 6656 0,-1-1 1312 16,1-2 256-16,-1 4 48 0,-1 0-6016 0,0 4-1200 0,0-2-240 0,-1 6-48 15,1-1 480-15,0 1 96 0,1 2 32 0,0 1 0 16,0 4-944-16,-1 4-192 0,0 5-48 0,-2 4 0 16,-1 11-192-16,-3-1-256 0,-1 2 48 0,-3-2 16 15,-1 5-368-15,-3 1-64 0,-1 1-16 0,-2 2 0 31,1-4 144-31,0-2 32 0,2-4 0 0,3-3 0 0,2-7 464 0,2-5 0 0,4-8 0 0,1-4 0 0,4-5 0 0,2-3 0 32,1-5 0-32,3-2-10480 15,1-4-2144-15</inkml:trace>
  <inkml:trace contextRef="#ctx0" brushRef="#br0" timeOffset="68315.17">16870 1517 37775 0,'-3'0'1664'0,"0"0"368"0,1 3-1632 0,2-3-400 0,2 2 0 0,1-2 0 16,0 0 144-16,2 0-144 0,4 0 160 0,3 1-160 0,7 2 528 0,6-3 16 15,3 0 0-15,4 0 0 0,3 0-96 0,3 1-32 16,3 2 0-16,2-3 0 0,3-3-416 0,1-1 0 15,2 1 0-15,-2-1 0 0,-8-1 0 0,4 1 0 16,5-2 0-16,4 0 0 0,0 0-272 0,0-2-96 16,-4 2-16-16,-2-3-11664 15,-5 2-2352-15</inkml:trace>
  <inkml:trace contextRef="#ctx0" brushRef="#br0" timeOffset="69293.84">18525 1410 5519 0,'12'4'496'0,"-3"0"-496"16,-1 2 0-16,-1 1 0 0,-1-1 6704 0,-2-3 1232 15,0 4 256-15,4 5 64 0,3 4-6656 0,4 8-1312 16,0 3-288-16,-2 5 0 0,-2 3 0 0,-3 2 0 16,-3 1 128-16,-3 3-128 0,-2 1 0 0,-1-1 0 15,0-3 0-15,0-1 0 0,1-5 0 0,0-3-192 16,2 2 64-16,-1-3 128 0,3-2 0 0,-2 2 0 0,1-5 0 16,1 5 0-16,-1 3 176 0,0 4-48 0,-1 1-128 0,-2 1 192 15,-2 1 0-15,-2-1 0 16,-2-1 0-16,-4-5 0 0,0 1 416 0,-3-4 80 0,-1 1 16 0,-1-4 0 15,0 1-192-15,-1-2-48 0,1-1 0 0,-2-1 0 32,1 0-208-32,0 0-32 0,2-3-16 0,1-3 0 0,2-4-208 15,2-2 0-15,0-6 0 0,3-2 0 0,1-4 0 0,1-2 0 16,1-6 0-16,-1 0 0 0,2-6 0 0,-3-1 0 16,1-3 128-16,0-2-128 0,2-5 0 0,-1 3 0 15,2 0-144-15,1-2 144 0,2-8 0 0,5-2 0 0,3-2 0 0,3-3 0 0,4 0 0 0,2 3 0 16,2 1 0-16,1 2 0 0,2 3 0 0,2-6 0 15,5 0 128-15,1 0-128 16,2 1 128-16,1 1-128 16,0 2 144-16,-2-3-144 0,2 2 160 0,-3 2-160 15,0-1 160-15,-2 2-160 0,-1 1 128 0,1 2-128 16,2-2 0-16,4-4 0 0,2 0 0 0,3 1 0 16,1-2 0-16,1 3 0 0,2 3 0 0,-4 1 0 0,0 3 0 15,-6 5 0-15,-2 5-192 0,-5 4-16 16,-3 3-16-16,-7 4 0 15,-3 5-480-15,-5 2-112 0,-4 3-16 0,-3 0 0 16,-2 0-912-16,-2 1-192 0,-3 4-48 0,-2-3-12896 0</inkml:trace>
  <inkml:trace contextRef="#ctx0" brushRef="#br0" timeOffset="69799.53">20058 749 24879 0,'-6'-4'2208'0,"2"1"-1760"0,2 3-448 0,-1 0 0 16,3 0 640-16,1 0 64 0,1 0 0 0,-1 0 0 15,1 0-128-15,1 0 0 0,1 1-16 0,-4-1 0 16,0 0 672-16,13 17 144 0,-8-3 32 0,-1 2 0 16,0 5-1072-16,-4 5-208 0,0 2-128 0,-4 5 160 0,0 1-160 0,-3 3 0 15,-2 5 0-15,-3 9 0 0,-4 11 0 0,-4 5 0 16,-1 2 0-16,1-2 128 16,0-9-128-16,3-5 0 0,1-4 0 0,2-6 0 0,2-3 0 0,1-3 0 15,0 2 128-15,1-7-128 0,1-1 528 0,2-3 32 16,1 1 0-16,1-7 0 15,1 1-560-15,0 0 0 0,3-2 0 0,1-1 0 16,1-4-1984 0,2 1-448-16,2-3-80 0,0 0-11408 0</inkml:trace>
  <inkml:trace contextRef="#ctx0" brushRef="#br0" timeOffset="70306.78">20571 922 43311 0,'-1'-3'3840'0,"1"-2"-3072"0,0 3-608 0,1 2-160 16,2 0-800-16,-1 0-192 0,1-3-32 0,-1-2-16 15,2 1 464-15,-2-2 112 0,1 2 16 0,-3 2 0 0,-1 4 608 0,-3 2 128 31,-4 6 32-31,-1 5 0 0,-5 2-480 0,-3 8-96 0,-6 6 0 0,-1 4-16 16,0 3 0-16,-4 2 0 0,-3 11 0 0,-3 3 0 0,1 6 272 0,1-3 0 16,5-3 0-16,3-1 0 15,3-4 0-15,5-2 0 0,4-7 0 0,3 2 0 0,4 2 0 0,5-4 128 16,3 1-128-16,2-5 0 16,3 1 320-16,2-7 32 0,2-5 0 0,2-7 0 15,2-4-352-15,0-3 0 0,2-1 0 0,0-6 128 0,4-2-128 0,3-4 144 0,2-2-144 0,3-5 160 16,3-1-32-16,3-6-128 0,1-2 192 0,3-5-64 15,-1-3-128-15,1-2 192 0,-2 0-192 16,-3-3 192-16,-2-2-192 0,-2-1 160 0,-4-1-160 0,1-6 160 16,-2-1 32-16,-2-5 16 15,-3 0 0-15,-3 0 0 0,-5-1-32 0,-3 1-16 0,-2 3 0 0,-5 5 0 16,-1 1 16-16,-6-2 0 0,-4 2 0 0,-4 0 0 16,-3 6-176-16,-5 3 128 0,-3 2-128 0,-6 7 128 15,-4 2-128-15,-4 2 0 0,0 3 144 0,-1 0-144 16,-2 4 0-16,-3-1 0 15,-3 1 0-15,-1 6-12608 0,-1-4-2416 0</inkml:trace>
  <inkml:trace contextRef="#ctx0" brushRef="#br0" timeOffset="75915.34">32159 12799 35007 0,'-4'0'3120'0,"2"0"-2496"0,1 0-496 0,1 0-128 15,1 0-1328-15,-1-3-272 0,1 3-64 0,-2-4-16 16,1 2-3872-16,-1-5-768 16,2 0-144-16,0 1-48 0,0 0 5184 0,2 0 1040 0,-1 0 288 15,1 2 0-15,-1 1 0 0,-1 0 0 0,1 0 0 0,-4 0 0 0,1 3 3600 0,-3-3 816 16,0 2 176-16,-3 0 64 0,1 1-1904 0,0-2-384 16,-3 2-80-16,1 0-16 0,-2 0-1184 0,-1 0-224 15,-2 0-48-15,0 0-16 16,-1 0-1856-16,-1 0-368 0,-1-3-80 0,-2 0-16 31,-1-1-1152-31,-2 2-224 0,-2-4-48 0,-5-2-16 0,-1 2 784 0,-3 0 176 0,-4-3 16 16,-1 6 16-16,-1-4 2096 0,0 4 432 0,2 0 80 0,-2 1 0 0,0 1 1216 0,-3-2 256 15,1 3 32-15,-2-4 16 0,0 2 128 0,-1-1 16 16,-2 0 16-16,3 0 0 0,4 2-592 0,0-1-128 16,-2 0-32-16,0-3 0 0,0 2-912 0,-2-1-176 15,1 1-32-15,-2-3-16 0,-2 0-432 0,-3 0 0 0,-2 0 0 16,0 0-176-1,3 1-336-15,-3 0-80 0,-2 1-16 0,-1 0 0 0,0 2 336 0,-3-2 64 0,1 4 16 0,-2-2 0 16,1 4 192-16,0-2 0 0,3 4 0 0,0-4 0 16,1 2 384-16,0 2 0 0,0-2 16 0,2-2 0 15,0 0 80-15,3-2 16 0,0 2 0 0,4 0 0 16,1-4 48-16,1 4 16 0,-1-2 0 0,0-2 0 16,-1 2-416-16,-2-5-144 0,-1 4 0 0,-1-3 144 15,0 2-336-15,0-1-64 0,-1 4 0 0,1-2-16 16,3 1-368-16,-3 0-80 15,0 2-16-15,-3-2 0 0,1 2 544 0,-2 0 192 0,0 0-144 0,2 0 144 16,-1 0 208-16,4 0 128 0,1 2 32 0,2-2 0 0,1 0 432 0,0 0 96 16,1 0 0-16,0 0 16 15,3 0-448-15,-1 0-80 0,2-2-32 0,0 1 0 16,0 1-352-16,1-3 0 0,2 3 0 0,-1-2 0 0,0 2 0 16,-1-1 0-16,-1 1-160 0,0 0 160 0,-1-3-240 0,0 3 64 15,1 0 16-15,-3 0 0 0,2 0-80 0,-2 0-16 16,2 0 0-16,-1 0 0 0,4-2 256 15,-1 2 0-15,1-2 0 0,-1 2 0 0,2 0 224 0,-1 2-16 0,2-2 0 16,2-2 0-16,0 2 128 0,1 0 32 16,3-2 0-16,1 2 0 0,2-4-176 0,1 2-16 0,1-2-16 15,1-2 0-15,0 2-160 0,0-2 0 0,1 0 0 0,-2 0 0 16,-2-1-272-16,-1 1-96 0,-2-2-16 0,-3 1 0 16,1 2 96-16,-3-1 16 15,1 4 0-15,-1-4 0 0,-1 3 272 0,0 2-160 16,0-2 160-16,-1 1-128 0,2 1 128 0,1-2 0 0,3 2 0 0,0-2 0 0,0 0 192 15,2-2 0-15,0 1 16 0,4 0 0 0,1-2 48 0,-1 3 16 16,-1-2 0-16,1 1 0 0,-1-2-80 0,-2 0-32 16,0 2 0-16,-2-2 0 0,-3 2-160 0,-1-1 0 15,-2 1 0-15,0 1 0 16,-2 0 0-16,-2-1 0 0,0 1 0 0,-4 0 0 16,-1 1 0-16,-1 0 0 0,-2 2 0 0,3 0 192 15,0 0-192-15,0 0 0 0,1 2 0 0,2-2 0 0,0-2 0 0,2 0 192 16,4-2-64-16,-1-2 0 15,2 2-128-15,1-1 128 0,2 2-128 0,-4-3 128 0,3 2-128 0,-1-2 192 16,1 3-192-16,-3-1 192 16,0 1-192-16,1 0-144 0,-1 3 144 0,-2-2-208 0,2 1 208 0,-1 1 0 15,0 0 0-15,-2 0 0 0,-1 0 0 0,-1 0 0 16,3 1 0-16,-2 1 0 16,0-2 0-16,0 0 0 0,3-2 0 0,2 2 0 0,2-1 0 0,2 1 0 15,2-3 0-15,3 1 0 0,2-2 0 0,1 0 0 0,1-2 0 0,2 2 0 16,2-2 128-16,0 1-128 0,0-1 144 0,2 0-144 31,2 1 0-31,0 2 0 0,1 0 0 0,1-2 0 16,-1 1 0-16,0 2 0 0,2-2 0 0,-1 1 0 15,-1 2 0-15,0 1 0 0,1 0 0 0,0 0 0 0,-1-2 0 0,0 2 0 16,1 2 0-16,-1-4 0 0,2 2 192 0,0 0-48 16,1-2-16-16,-1 2 0 0,2 0 64 0,0-2 0 15,1-1 0-15,0 2 0 0,1-1-192 0,-1-1 128 16,2 2-128-16,0-1 128 0,-1-2-128 0,1 1 0 15,-1 1 0-15,0-2 0 0,1 3 0 0,0-1 0 16,-1-2 0-16,0 1 0 0,-1 3 0 0,-2-2 0 0,1 1 0 16,-2 1 0-16,0 0 0 0,-1 1 0 0,0 1 0 15,-1-2 0-15,0 3 0 0,-1-2 0 0,0 2 0 0,1-1 0 16,-1 2 0-16,1-3 0 0,0 1 0 0,0 1 0 16,0 1 0-16,3-2 0 15,-1-2 0-15,2 1 0 0,0 2 160 0,0-3-160 0,2 0 192 0,0-3-192 16,2 3 256-16,0-1-64 0,0 1-16 0,-1 0 0 15,2-2-48-15,-1 2-128 0,-1 0 192 0,1-3-64 16,-1 3-128-16,-2 0 0 0,0 0 0 0,-1 3 0 16,0-3 0-16,-3 2 0 0,0-2 0 0,-3 1 0 15,0 2 0-15,0-1 128 0,-1 2-128 0,1-2 0 16,0-2 0-16,-1 2 0 0,2-2 0 0,0 0 0 16,4 0 0-16,-2-2 0 0,3 2 0 0,1-2 0 0,0 2 0 15,1-3 0-15,0 3 0 0,2-1 0 0,-2 1 0 16,2-2 0-16,-1 2 0 0,-2 0 0 0,3 2 0 0,-3-2 0 15,1 4 0-15,-2-4 0 0,1 2 0 0,-1 2 0 16,0-1 0-16,-2 0 0 0,2-1 208 0,-1 0-32 16,-1 2-16-16,0-2 0 0,0 1-160 0,1 0 0 15,-2 0 0-15,2-2 0 0,-1 2 0 0,1-2 0 16,-2 0 0-16,2 0 0 0,1 2 0 0,-1-2 0 16,2 1 0-16,2 1 0 0,-1 1 0 0,0-2 0 15,1 2 0-15,-1 2 0 0,0-2 176 0,2 2 0 0,-1 0 0 16,0 0 0-16,0 0-32 0,-1 1 0 0,-1-1 0 15,0-2 0-15,2 2-144 0,-1 0 192 0,2 0-192 0,-2-2 192 16,0 2-16-16,0-2 0 0,2 1 0 0,-2 2 0 16,2 2-176-16,1-2 160 0,-1 2-160 0,4 3 160 15,-1-2-160-15,3 4 0 16,0 0 0-16,3 3 0 0,1-1 176 0,1 2 0 16,0 1 0-16,0 1 0 0,4 4 16 0,-2 1 0 0,0-2 0 0,0 5 0 15,-1-2-192-15,-2 5 0 0,-1-3 0 0,-1 4 0 16,-2 0 0-16,0 5 0 0,-1-2 0 0,0 3 0 0,-2 4 0 15,1 4 0-15,1-1 0 0,1 0 0 0,1 2 0 16,1 0 0-16,0-2 0 0,3-2 0 0,1 2 128 0,1-3-128 16,-1 1 192-16,-1 2-64 0,0-3 192 0,0 5 48 15,-1 2 0-15,0 2 0 0,-2-1-368 0,-2-1 128 16,-2 0-128-16,-2-1 0 0,0-3 0 0,-4 2 0 16,1 0-192-16,-3-3 64 15,1 1 128-15,-3 2 0 0,1 1 0 0,-2-3 0 0,0 2 0 0,2-4 0 16,1 1 0-16,0-1 0 0,2 1 0 0,0 3 0 0,2 1 0 15,1 4 0-15,2 5 0 0,0 0 128 0,2 4-128 16,-1-8 128 0,2-3-128-16,-2 2 0 0,2 8-128 0,-2-1 128 0,2 5 0 15,-1 2 0-15,-1-3 0 0,-2 1-128 0,0-4 128 0,-2-3 0 16,-2-3 0-16,-2 5 0 0,-3 2 0 0,-2 2 0 0,-2 1 0 0,-3-2 0 16,0 1 0-16,-2-2 0 15,-2 2 0-15,0 0 0 0,3-3 0 0,1-5 0 16,2-2 0-16,3-3 0 0,1-5 368 0,3 0 0 0,2-2 0 15,1-2 0-15,3-3 32 0,2 3 16 0,2-3 0 0,-2 3 0 16,3-3-416-16,-2 6 128 16,2-2-128-16,-1 2 0 0,0 3 0 0,-1 2 0 15,-2 0 0-15,-1-2 0 0,-1 4 0 0,-3-3 0 0,-1 0 0 0,-2 2 0 0,-2-2 0 16,-2 3 0-16,-2 2 0 0,-2-3 0 0,0 0 0 16,0-4 0-16,-1 3 0 0,1-1 0 0,1 2 0 0,1-8 0 15,4-1 0-15,2-7 0 0,1 1 208 0,3-9-32 16,1-1-16-16,3-3 0 0,1 0 208 0,2-3 32 15,2-1 16-15,0-2 0 16,1 0-416-16,0-2 0 0,1 2 0 0,0-1 0 0,-1 0 0 0,0 1 0 16,-1 4-192-16,-1-2 192 0,-3 4-384 0,0 3 64 15,-2 5 0-15,-2 1 0 16,1 3 0-16,-4 1 16 0,1 3 0 0,-3-1 0 16,2 3 304-16,-1 0 0 0,-1-6 0 0,1-2 0 15,2-6 192-15,-1 0 0 0,2-2 0 0,2-8 0 16,2-4-192-16,0-4 0 0,2-6 0 0,3-7 0 15,5-6-1216-15,5-11-128 0,7-12-16 0,9-13-21152 0</inkml:trace>
  <inkml:trace contextRef="#ctx0" brushRef="#br0" timeOffset="77104.02">31710 12731 35007 0,'1'0'3120'0,"2"-2"-2496"0,-1 0-496 0,2 1-128 0,0-2 0 0,3-1 0 16,6 0 0-16,5-4 0 31,10-2-4800-31,8-2-912 0,5-3-192 0,4 3-48 0,-1-1 4832 0,-1 3 960 0,1 3 160 0,-6 1 128 16,-7 2-128-16,-5 2 0 0,-1 3 0 0,-6 1 0 16,-1 4 0-16,-3 1 256 0,-3 1 0 0,-1 2 0 0,-2 3 2656 0,-1-1 544 15,0 4 96-15,-1-4 32 16,-1 2-656-16,2 1-128 0,-2-2-32 0,-1 0 0 0,1-3-1392 0,-1-2-288 15,1-1-48-15,-1-4-16 0,0 1-704 0,0-4-128 16,0 0-48-16,-1 0 0 0,0-3-144 0,-1 2 0 0,0-2 144 16,-1-2-144-1,-1 1 0-15,1 0 0 0,-2 2 0 0,-2-2 0 0,0 2 128 0,-1-1-128 16,0 3 160-16,-2 0-160 0,-1 3 176 0,-1-1-176 0,1 2 192 0,-1 2-192 16,1 3 128-16,-2-2-128 0,3 5 0 0,-1 1 0 15,1 0 0-15,1 3 0 0,1 3 0 0,2 2 0 16,-1 1 224-16,2 4-16 0,2 0 0 0,0 3 0 15,0 1-16-15,2 1-16 16,0 4 0-16,-2 1 0 0,2 2-176 0,-1 3 160 0,-1 4-160 0,-2 0 160 16,1 1-160-16,-2 1 0 0,-1 1 0 0,-2 4 0 0,-1 5 0 15,-4 7 0-15,-2 8 0 0,-1 5 0 0,-2-2 0 0,-3 12 0 32,-2 7 0-32,-4 10 0 0,-2 9 0 0,-2 5 0 0,-2 4 0 15,0 6 0-15,0-5 0 0,2 3 160 0,1-2-160 0,1 0 160 0,3 2 288 0,1-2 48 31,0 2 16-31,1-4 0 0,1-2 384 0,-1-5 64 0,-3-5 32 0,0-8 0 16,-1-11-464-16,-1-6-80 0,-3 1-32 0,0-5 0 0,1-5-144 0,-3 3-16 16,0 0-16-16,1-6 0 0,0-3-16 0,2-3 0 15,1 1 0-15,0-1 0 0,3 0 160 0,0 2 48 16,4 4 0-16,1 0 0 0,3 5-304 0,3 1-128 16,5 4 128-16,3-1-128 15,1 3 368-15,6-2-16 0,2-2 0 16,2-2 0-16,3-3 0 0,1-6 0 0,3-4 0 0,-2-6 0 15,2-3-592-15,-3-6-112 0,3-4-32 0,-3-6 0 16,0-3-288-16,0 1-64 0,-2-5-16 0,-2 1 0 16,0-3 16-1,0 3 0-15,-2-1 0 0,-3-3 0 0,-2 2-32 0,0 1 0 0,-2-2 0 0,-2-4 0 0,-4-2-32 16,1-1-16-16,-3-6 0 0,-2-9-19648 0</inkml:trace>
  <inkml:trace contextRef="#ctx0" brushRef="#br0" timeOffset="80237.24">24512 12771 34095 0,'-2'5'3024'0,"0"-3"-2416"15,2 0-480-15,0-2-128 16,2 0 0-16,-2 0 128 0,1 0-128 0,0 3 128 0,2 0 160 0,0-2 32 0,4 2 16 0,0-1 0 15,2 2 64-15,0-1 16 16,3 0 0-16,1 3 0 0,2 1-48 0,0 3-16 0,2 2 0 0,-1 4 0 16,0 0 208-16,2 3 32 15,-5 5 16-15,1-1 0 0,-3 3-352 0,-1 0-64 16,0 4 0-16,-4-1-16 0,-2 3-176 0,-1 1 128 16,-1 0-128-16,-1 1 128 0,-2 1-128 0,-1-3 128 0,1-1-128 0,0-3 128 15,-2-2-128-15,2-1 0 0,0-3 0 0,1-2 0 31,-1 1 0-31,-1-4 0 0,1 2 0 0,1 2 0 16,0-1 0-16,-1 1 0 0,0 5 0 0,-2 0 0 0,-2 2 0 16,0 3 0-16,-3 4 0 0,-2-1 0 0,-2 1-384 15,-1-3 0-15,0-1 0 0,0-5 0 0,1-1 192 0,-1-8 16 16,0 0 16-16,0-3 0 0,2-4 672 0,0-1 144 16,1-3 32-16,2-3 0 0,-1-3-368 0,2 0-80 15,-2-2-16-15,2 1 0 0,0-2-80 0,1 0-16 16,0-1 0-16,1 1 0 0,1 0 0 0,1 0 0 15,1-3 0-15,0 2 0 0,-1-1 0 0,1 0 0 16,1 3 0-16,-2-4 0 0,1 2 0 0,-1-2 0 16,1 0 0-16,-1-1 0 0,1 1-128 0,-1 0-144 0,2 0 144 15,0 0-208-15,0 2 208 0,1-2 0 0,0 2 0 16,1 2 0-16,0-1 0 0,0 2 0 0,2-2 0 16,-1 1 0-16,1 1 0 0,1 1 0 0,-1-3 0 0,1 1 0 15,0 1 0-15,-2-2 0 0,2 2 0 0,-2-4 0 16,2 1 0-16,-3 1 0 0,2-2 0 0,-2 1 0 15,0 0 128-15,-1 0-128 0,1 2 192 0,-1-2-192 16,0-1 128-16,0 4-128 0,0-1 0 0,2 2 0 16,-1-3 0-16,0 2 0 0,3 1 0 0,0 0 0 15,-1-3 0-15,2 2 0 0,1-4 0 0,2 2 0 16,-2-1 0-16,1-2 0 0,1-1 0 0,1-2 0 16,-2 0 0-16,0-3 0 0,2 2 0 0,-2-3 0 15,2-3 144-15,-2 0-144 0,2-2 0 0,0-5 144 0,1 1-16 0,-2-3 0 16,3-1 0-16,1-5 0 0,1 2 32 0,1-8 0 15,2-2 0-15,1-1 0 0,3 1 16 16,1-2 0-16,4 3 0 0,1 3 0 0,2 5-176 0,3-1 160 16,4 3-160-16,1 4 160 0,-1 1-160 0,5 1 0 15,3-3 0-15,2 1 0 16,1 0-416-16,-2 3-112 0,-2-1-32 0,-5 2 0 16,-2 2-208-16,-4-1-32 0,-3 0-16 0,-2 1-12000 15,-2 1-2416-15</inkml:trace>
  <inkml:trace contextRef="#ctx0" brushRef="#br0" timeOffset="86542.82">22082 1146 22111 0,'-3'4'1968'0,"1"-2"-1584"0,2 0-384 0,2-2 0 16,0-2 512-16,-1 2 32 0,1 2 0 0,0 0 0 15,3 1 1248-15,1 0 240 0,3 3 48 0,1 2 16 16,1 3-1040-16,0 3-208 0,1 5-32 0,-3 6-16 16,-2 6-560-16,-3 4-112 0,-3-1-128 0,-4 2 176 15,-4 1-176-15,-2-2 0 0,-3 3-160 0,-1-3 160 16,-1-3-1104-16,1-1-128 0,-3-1-32 0,1 0 0 31,1-1-832-31,2-3-160 0,1-1-48 0,1-3-5200 0,2-1-1056 16</inkml:trace>
  <inkml:trace contextRef="#ctx0" brushRef="#br0" timeOffset="86822.52">21641 1584 35007 0,'2'-5'1552'0,"3"0"320"0,3 4-1488 0,0-2-384 0,-1 3 0 0,-1 0 0 16,1 3-352-16,6-3-144 0,5 1-16 0,8 1-16 15,-5-2 1744-15,6 3 368 0,7-3 64 0,2 0 16 16,3 4-1136-16,-1-4-208 0,1 3-64 0,-1-3 0 0,-1 0-256 15,2 0 0-15,-2-2 0 0,0 1 0 32,0-6-576-32,1 1-80 0,3 0-16 0,1-6 0 15,0-1-2304-15,0 0-464 0</inkml:trace>
  <inkml:trace contextRef="#ctx0" brushRef="#br0" timeOffset="87739.18">23378 1390 21183 0,'0'0'1888'0,"0"0"-1504"0,1 0-384 0,-1 1 0 16,0 1 256-16,2-2 0 0,-1 3-16 0,0 1 0 16,3 2 1344-16,0 0 272 0,1 1 48 0,1 2 16 15,1 0-1264-15,1-2-240 0,0 2-48 0,2-2-16 16,0 2-352-16,1-2 0 0,0 2 0 0,2 0 0 16,-1-2 0-16,0 3 0 0,-1 1 0 0,1-1 0 15,-4 0 640-15,0 2 128 0,2 4 0 0,-2 3 16 16,2 1-224-16,0 4-48 0,0 5-16 0,1-1 0 15,1 7 48-15,2 3 16 0,0 3 0 0,-1 0 0 0,1-3-176 0,-3-2-16 16,-1 1-16-16,-3-2 0 0,1 2-208 0,-5-9-144 16,0 1 192-16,-1 0-192 0,0 4 0 0,-2 0 0 15,1 2 0-15,-2-6 0 0,-1-2 0 0,-1-1 0 16,-1-3 0-16,-1-5 0 0,-1 1 0 0,-2-6 0 16,0 0 0-16,-3-1 0 0,-2-2 0 15,-2-1 0-15,-1-3 0 0,-2 1 0 0,-2-1 0 0,-1 1 0 16,-1-5-160-16,1 2 160 15,-2-2-464-15,0 0-32 0,1-2 0 0,-2 0 0 16,1-2-16-16,0 0 0 0,5-1 0 0,-1 0 0 0,1-4 720 0,2-2 144 16,2-1 32-16,3-1 0 0,4-3 320 0,2-2 80 15,5-3 16-15,2-3 0 0,4-4-288 0,3-1-48 16,0 3-16-16,3-4 0 0,5-3-240 0,4-4-48 0,5-5-16 16,3-1 0-16,2 0-144 0,4-1 0 0,4-3 0 0,3-2 0 15,2 3 0-15,2-6 0 0,-1 6 0 0,-2 2 0 16,-4 4 0-16,-1 3 0 0,-5 0 0 0,2 1 0 15,-2-1 0-15,0 0 0 0,-1 3 0 0,-2 1 0 16,-4 5 0-16,-2-1 0 0,-2 4 0 0,-5-2 0 16,-1 3-144-16,-2-1 144 0,-3 5-192 0,-1-1 192 15,0 3-560-15,-3-2 0 0,1 4 0 0,-2 2 0 16,0-1-816-16,-1 6-160 0,-1-2-48 0,1 3-13888 16</inkml:trace>
  <inkml:trace contextRef="#ctx0" brushRef="#br0" timeOffset="88315.11">24449 653 32255 0,'3'-21'2864'0,"-1"7"-2288"0,3-1-576 0,-1 8 0 16,-2 1 0-16,2 1-256 15,0 1 32-15,2-5 0 16,5-2-368-16,4-6-80 0,5-3-16 0,1 2 0 0,0 2 1088 0,0 6 224 0,-3 1 32 0,-1 3 16 0,0 6-672 0,-3 2 0 31,0 4 0-31,-2 1 0 0,-3 1 0 0,0 2 0 0,-3 0-144 0,-1 0 144 0,-3 2 0 0,-1-2 0 16,-1 3 0-16,-2-1 0 0,0 0 0 0,-3 2 0 15,-2 2 0-15,0-1 0 16,0 1 0-16,-3 0 0 0,1 3 0 0,-2-3 0 16,0 2 0-16,0-2 192 0,-2 3 0 0,0-3 0 0,-1 2-16 0,-2-2-16 0,-1 3 0 0,-2-2 0 15,-1 1-160-15,-1-2 0 16,-1 0 0-16,1-3 0 15,-1 2 0-15,0-2 0 0,-2 0-192 0,-1 0 192 16,2-1-1104-16,1-2-112 0,-1-1 0 0,2-2-16 16,4-2 272-16,1-4 64 0,4-1 16 0,2-1 0 0,5-2 880 0,2 0 0 0,3-2 176 0,4 1-32 15,2 0 224-15,4-2 32 0,5 0 16 16,2 0 0-16,5 0 944 0,3-4 192 0,1 4 48 0,3-1 0 16,4 4-512-16,3-4-112 0,2 5-16 0,0 2 0 15,0 2-288-15,-1 0-64 0,0 4-16 0,-3 3 0 0,0 3-464 31,-7 0-128-31,-4-1 0 0,-4 2 0 0,-4-1 0 16,-4 3 0-16,-2-1 0 0,-2 2 0 16,-1-2-1312-16,-2-1-176 0,0 0-48 0,-2-3-13616 15</inkml:trace>
  <inkml:trace contextRef="#ctx0" brushRef="#br0" timeOffset="88707.06">25640 593 35007 0,'2'-3'1552'0,"1"3"320"0,1 1-1488 0,-2 4-384 0,0-1 0 0,1-1 0 15,-2 6-816-15,3 1-224 0,1 8-48 0,1 11-16 0,0 12 1104 0,-2 7 240 16,-3 3 32-16,-5 2 16 0,-2 1-128 0,-6 3-32 15,-2 0 0-15,-5 2 0 0,-5 4-320 0,-4 0-64 16,-1 2 0-16,-2-8-16 16,2-4-928-16,0-9-176 0,3-3-32 0,3-5-16 0,0-3 944 0,5-4 192 0,2-3 32 0,1-2 16 31,4-4-1136-31,2-5-224 0</inkml:trace>
  <inkml:trace contextRef="#ctx0" brushRef="#br0" timeOffset="89165.51">26508 666 35935 0,'-17'3'1600'0,"3"1"320"0,2 4-1536 0,3 0-384 15,3-2 0-15,2 0 0 16,-2 3-1312-16,-5 4-336 0,-7 12-64 0,-6 7-16 0,-5 6 2192 0,0 6 432 16,0-2 96-16,3-1 16 15,0 2-336-15,2-1-64 0,-2 5-16 0,0 0 0 0,0 4 16 0,0-3 0 16,2 1 0-16,3 0 0 0,4-2-64 0,6-5-16 0,3-5 0 16,6-3 0-16,4 1-528 0,6-3 0 0,5-4 0 0,5 1 0 15,5-4 0-15,7-3 0 0,3-5 0 0,6 1 0 16,4-7 0-16,4-3-176 0,1-1 0 0,1-5 0 15,5-2 176-15,-4-2 0 16,1-5 0-16,2-3 0 0,2-4 0 0,-3-2-128 0,-4-3 128 0,-4-1-128 16,0-2 128-16,-2-7 0 0,-3-1 0 0,0-3 0 0,-5-4 0 15,-2-2 128 1,-3-2-128-16,-6-4 176 0,-3 0-32 0,-6-1 0 16,-4 1 0-16,-7 5 0 0,-3 0-16 0,-6-2 0 0,-8-3 0 0,-5 1 0 0,-9 3 112 0,-4 3 16 31,-5 4 0-31,-6 5 0 0,-3 0-256 0,-5 7 0 0,-3 0 0 0,-3 4-160 15,0 7 160-15,0 3-128 0,1 1 128 0,-1 4-12096 16,0-1-2352-16</inkml:trace>
  <inkml:trace contextRef="#ctx0" brushRef="#br0" timeOffset="101768.79">4162 2970 20271 0,'0'-5'1792'0,"-1"4"-1424"0,0-2-368 0,1 3 0 0,0 0 1488 0,0 0 240 16,0 0 32-16,-1 0 16 0,-1 0-800 0,1 0-144 16,-1 0-48-16,2 0 0 0,0 0 784 0,0 0 160 15,0 0 16-15,-16-19 16 0,11 13-1216 0,0 1-240 32,-3 1-48-32,1 0-16 0,-3 4-240 0,-1 0 0 0,-3 4 0 0,-1 2-160 0,-2 0-160 0,-2 4-16 15,1 2-16 1,-3 3 0-16,-3 1 224 0,3 2 128 0,2-1-160 0,-1 3 160 0,-1 0 176 0,2 1 128 0,1 1 16 15,0-4 16-15,5 2 192 0,2-1 48 0,2-3 0 0,3-4 0 32,3 1-448-32,5-4-128 0,3 0 0 0,2-1 0 15,5-2 0-15,3-3 0 0,4 2 0 0,0 2 0 16,5-1 0-16,-1 1 0 0,1-1-192 0,-1 4 192 16,1 0-432-1,-2 5 16-15,0 1 0 0,-1 0 0 0,-2 3-32 0,0-1-16 0,0 4 0 16,-1 1 0-16,-1 1 208 0,-3-4 64 0,-2 3 0 0,-2-5 0 0,-2 1 192 0,1 0 0 15,0 2 0-15,-2 2 0 0,-1-4 128 0,-1 0 128 16,0 0 32-16,-1-2 0 0,-3 0 96 0,-1-3 32 16,-2-1 0-16,-3 0 0 0,-3-1-32 0,-1 0-16 15,-5-2 0-15,-2 3 0 0,-3-1-128 0,0-2-32 16,-3 2 0-16,0-2 0 0,-3 3 0 0,1-1 0 16,-5-2 0-16,2 0 0 0,-1 1-32 0,0-4-16 15,1 3 0-15,1-1 0 0,0 0-160 0,3-6 0 16,2 1 0-16,1-4 128 15,4-4-1952-15,2-6-400 0</inkml:trace>
  <inkml:trace contextRef="#ctx0" brushRef="#br0" timeOffset="102364.96">4570 3161 40543 0,'2'0'3600'0,"-1"2"-2880"0,0 4-576 0,1 0-144 16,1-1 256-16,1 0 0 0,-1 1 16 0,2 4 0 15,4 4-608-15,1 7-128 0,0 4-32 0,0 1 0 0,-2-2 336 16,-2 2 160-16,1 3-160 0,-4-1 160 16,-1 7-704-16,-2 0-64 0,0-3 0 0,-2-1 0 15,0 1-576-15,1 2-128 0,1 2-32 0,1-2 0 0,1 0 1264 0,3-5 240 16,2-1 0-16,0-2 144 0,3-7 304 0,2-3 64 16,2-3 16-16,2-4 0 0,1-3 240 0,2-6 64 15,1-4 0-15,1 0 0 0,0-4-544 0,0-4-96 16,-2-1-32-16,0 0 0 0,-3-5-160 0,-1 1 128 0,-2-1-128 0,0-3 128 31,-1 1-448-31,-1-2-112 0,-1-4-16 16,-2 3 0-16,-1-1-176 0,-3 1-32 0,-1-4-16 0,-3 1 0 0,-1 0 672 0,-3-1 0 0,0 1 0 0,-1 0 128 15,0 1 624-15,1 1 128 0,0 1 16 0,2 1 16 16,1 2-320-16,1 4-64 0,1 4-16 0,0-1 0 0,1 7-128 16,1 0-48-16,-1 4 0 0,1 2 0 0,-1 5-144 0,0 1-16 15,0 5-16-15,-1 4 0 0,1 1-160 0,-2 4 0 16,0 1 0-16,0 3 0 15,-3 0 0-15,2 3 192 0,-2 5-192 0,2-1 192 16,1 1-16-16,0 3 0 0,3-1 0 0,0 1 0 0,2 0-16 0,1-3 0 16,2-2 0-16,-1-2 0 0,2-1-160 0,0-2 0 15,-1-2 144-15,1-4-144 0,0-3 0 0,-1-4-288 16,2-3 48-16,-1-1 16 16,-1-6-1936-16,-1-1-384 0</inkml:trace>
  <inkml:trace contextRef="#ctx0" brushRef="#br0" timeOffset="103113.93">5443 3400 40543 0,'5'7'3600'0,"-1"3"-2880"0,0-2-576 0,-1-2-144 0,1 2-288 0,0-2-96 0,1 8 0 0,3 7-16 31,1 7-1072-31,0 4-192 0,-4 3-64 0,-4-4 0 0,-2 1 1456 0,-3-7 272 0,0 1 0 0,-2-8 128 32,1-2-2464-32,0-3-496 0,0-7-112 0,3 0 0 0,1-2 1664 0,1-4 352 0,1-4 64 0,1-2 16 0,2-4 2128 0,1-2 448 15,1-5 64-15,0 0 32 0,2-3 176 0,-1 1 48 16,0 0 0-16,1-3 0 0,2-9-1120 0,1-8-224 0,0-1-32 16,1-5-16-16,0 4-464 0,0 4-192 15,2 5 128-15,-2 9-128 0,1 5 0 0,-1 7 0 0,-1 6 0 0,0 4 0 16,0 5 512-16,1-1 112 15,1 6 16-15,2 3 16 0,-1 0-416 0,1 0-96 0,3 3-16 0,0 1 0 16,1 0-128-16,-2 2 0 0,0-1 0 0,-1-3 0 16,0 2 0-16,2 1 0 0,-2-4 0 0,-1 2 0 0,-1-5 0 15,-1 0 0 1,-1-2 128-16,-2 0-128 0,-1-2 272 0,-2 0 32 16,-2 0 0-16,0-2 0 0,-2 1 0 0,0 1 0 0,0 0 0 15,-2 2 0-15,0-2-48 0,-1 0-16 16,-1 0 0-16,1 1 0 0,-1-4-112 0,0 3-128 0,1-3 176 0,-2-3-176 0,2 0 144 0,0 0-144 15,0-3 0-15,2-3 144 0,0-1-144 0,2-2 0 16,2-7 0-16,1 0 0 0,3-6 0 0,3 0-144 16,3-6 144-16,1 0-208 0,3-4-16 0,2 0 0 31,1-2 0-31,0 2 0 0,-2 0 224 0,-1 7-176 16,-3 3 176-16,-1 6-160 0,-2 6 160 0,-3 4 0 15,1 3 0-15,-2 3 0 0,0 4 176 0,-2 5 64 16,2-1 16-16,0 8 0 0,1 0-16 0,2 3 0 15,-1 1 0-15,0-2 0 0,3 5-240 0,-2-7 0 0,-1 2 0 16,0-2-160-16,2 3 160 0,1 3 0 0,0 3 0 0,-3 1 0 16,0-1 0-16,0 0 0 0,-1 0 0 0,-3 1 0 15,0 3 0-15,-3-5 0 0,-2 0 0 0,-1 1 0 16,-2-3 0-16,-2 0 0 0,1-1 0 0,0-4-128 16,0 1-384-1,1-5-64-15,1-4 0 0,0-2-17664 0</inkml:trace>
  <inkml:trace contextRef="#ctx0" brushRef="#br0" timeOffset="103915.31">8209 3345 35935 0,'0'-1'3200'0,"0"1"-2560"0,2-3-512 0,-1 2-128 32,-1 1-1856-32,0-3-400 0,0 3-80 0,0-3-16 0,-1 0 2832 0,-3 0 560 0,0 3 112 0,-2 1 32 15,-1 4-1056-15,-2 1-128 16,-1 1-176-16,0 2 48 15,0 3-1008-15,-1-2-192 0,0 4-32 0,1 1-16 0,0-3 1376 0,3 2 192 0,-1 0 64 0,4 3 32 16,-1-5 480-16,1 4 80 0,0 0 32 0,2 3 0 16,-2-2 208-16,0 4 64 15,2-1 0-15,-1 1 0 0,2 1-544 0,1-2-96 0,3 1-32 0,-1-4 0 0,3 4-16 16,1-5 0 0,2 0 0-16,0-1 0 0,3-5-160 0,2 0-48 0,2-4 0 0,1-3 0 0,1-2-256 0,1-2-192 15,1-4 16-15,-2-2 16 0,1 0-112 0,-2-2-32 16,0 2 0-16,-1-5 0 0,-3 2-16 0,-1-3 0 15,-1 1 0-15,-3-4 0 0,0 4 320 0,-4-5 0 16,0 1 0-16,-3 0 0 16,-3-2 592-16,0 2 32 0,-4-5 0 0,-1 1 0 0,-1 1-80 0,-1 0-16 15,0 0 0-15,-1 0 0 16,0 0-288-16,-1 1-64 0,-2 1-16 0,1 1 0 16,-2 4-160-16,0-1 160 0,0 1-160 0,0 2 160 0,0 0-160 15,1 1 0-15,0 0 144 0,0 0-144 16,2 1 0-16,1 2 0 0,1 0 0 0,1 0 0 0,1 0 0 0,1 0 0 0,1-1-160 0,3 4-18208 15</inkml:trace>
  <inkml:trace contextRef="#ctx0" brushRef="#br0" timeOffset="104494.33">9680 2879 35935 0,'-5'-3'1600'0,"0"-1"320"0,1 1-1536 0,2 3-384 0,0-3 0 0,1 3 0 15,-1-2 0-15,-2 1 0 0,-2-6 0 0,-3-1 0 16,-2-2 432-16,-1-3 64 0,-1 1 16 0,2-2 0 0,0 2-368 15,-1-3-144-15,1 2 128 0,-2-3-128 16,1 1-1088 0,1 1-320-16,-2 2-48 0,2 2-16 0,0 1 832 0,0 1 144 0,0 4 48 0,0 0 0 0,1 4 688 15,-3 0 144-15,1 3 16 0,0 0 16 0,-1 4 736 0,-2 0 128 16,2 2 48-16,-1 3 0 0,-1 0-464 0,3 2-96 16,-2 1 0-16,2 1-16 0,1 4-432 15,1 1-64-15,1 2-32 0,1 2 0 0,0 0-224 0,2-3 0 16,0 0 0-16,-1 7 0 0,-1 5 0 0,-2 7 0 15,-1 7 0-15,0 5 0 0,-1 4 0 0,-2 0 0 0,-1 4 0 16,0-7 0-16,2-1 0 0,-1-6 0 0,2-2 0 16,1-7 0-16,2-3 0 0,0-3 0 0,2-1 0 0,2-3 0 15,1-2 0-15,1-5 128 0,1-2-128 0,1-3 0 16,1-6 192-16,1-4-48 0,1-2-16 0,0-5 0 31,1-2-496-31,0-7-96 0</inkml:trace>
  <inkml:trace contextRef="#ctx0" brushRef="#br0" timeOffset="104707.37">8787 3357 41471 0,'4'-1'1840'0,"1"-2"368"0,2 0-1760 0,3 0-448 16,0 1 0-16,-2 1 0 15,4-3-1024-15,6-2-272 0,13-3-64 0,12-5-16 0,8 0 1904 0,3 0 384 16,2 2 80-16,-2 5 16 16,-2 1-1264-16,-3 4-240 0,-4 2-48 0,-3 0-11008 15,-3 2-2208-15</inkml:trace>
  <inkml:trace contextRef="#ctx0" brushRef="#br0" timeOffset="106136.5">11146 3425 9215 0,'-8'0'816'0,"0"0"-656"16,3 1-160-16,3 2 0 0,-1-3 272 0,0 0 32 0,-5 1 0 0,-4 2 0 15,-7 0 1648-15,-2 2 336 0,-1-1 64 0,1-2 16 16,0 2-512-16,1-1-112 0,3 0-16 0,2-1 0 31,4-1-1136-31,2 0-224 0,3 2-48 0,2-3-16 0,3 0 752 16,2 0 160-16,4 0 16 0,3 0 16 0,0 0-96 0,3 0 0 16,2 0-16-16,0 0 0 0,4 1-624 15,0 1-112-15,3 1-16 0,1 0-16 0,0 0-224 0,1-3-144 16,3 0 192-16,-1 0-192 0,2 0 0 0,0-5 0 0,-2 4 0 0,-2-5 0 15,-2 1 0-15,-2 0 0 0,-2-2 0 16,-1 1 0-16,-1-2 0 0,-4 0 0 0,1 0 0 0,-4-5 0 0,0 3 0 16,-3-2 0-16,0-2 0 0,0-1 0 15,-2-1-272-15,0-2-64 0,-2-1-16 0,0 2 0 16,0-2 112-16,-3 3 32 0,1 0 0 0,-2 1 0 16,-1 2 336-16,-2-2 80 0,-2 5 16 0,-2 0 0 0,-2 4 480 0,-1 4 112 15,-2 2 16-15,-3 2 0 0,-1 4-512 0,-3 2-80 16,-1 4-32-16,1 3 0 0,-3 2-208 0,2 2 0 15,2 2 0-15,2-1 0 0,5-2-128 0,3 1 128 32,2 0 0-32,4-3 0 0,2 3 0 0,2 0 0 15,2 0 0-15,1 0 0 0,1-1 176 0,2 2 80 0,4 3 32 16,-1-2 0-16,0-2 16 0,3 4 0 0,1-1 0 0,2 3 0 16,0-1-304-16,3 2 0 0,2-1 0 0,0 5 0 31,1-2-608-31,1-1-176 0,-1-1-48 0,1-3-10736 0,1-5-2144 15</inkml:trace>
  <inkml:trace contextRef="#ctx0" brushRef="#br0" timeOffset="106438.02">12138 3234 38703 0,'-7'6'1712'0,"-1"-3"352"0,1 6-1648 0,1-3-416 0,1 4 0 0,0-4 0 0,0 1 0 0,-6 5 0 0,-7 8 0 0,-4 7 0 15,-5 5 0-15,-4 4 0 0,-1 5 0 0,1 2 0 16,2-1-240-16,3-1 80 0,4 0 16 0,2-4 0 31,3-1-1136-31,3-5-240 0,2-3-32 0,0 0-16 0,2-2 992 0,-1-3 192 0,2-2 32 0,0-5 16 31,2-4-112-31,1-2 0 0,2-6-16 0,0-2-12912 0</inkml:trace>
  <inkml:trace contextRef="#ctx0" brushRef="#br0" timeOffset="106673.89">11695 3246 41471 0,'-6'2'1840'0,"2"2"368"0,2 2-1760 0,2 0-448 0,2-2 0 0,1 0 0 16,3 2 0-16,1 4-304 0,7 5 48 0,5 5 16 0,4 2 48 0,4 1 0 16,3 0 0-16,0-1 0 0,2 1 192 0,1 2 208 15,2 4-32-15,-2 1-16 0,1 3-160 0,-5-3 0 16,1 6 0-16,-3-1 0 15,0 2-560-15,-2-1 16 0,-1 4 0 0,-3-1 0 16,-2-2-1568-16,-1-6-320 0</inkml:trace>
  <inkml:trace contextRef="#ctx0" brushRef="#br0" timeOffset="108057.85">12603 3376 17503 0,'0'2'1552'0,"0"-2"-1232"0,1 0-320 0,-1 1 0 16,1 2 1456-16,1-3 224 0,0 4 48 0,2 2 16 15,2 4 816-15,0 5 144 0,2 3 48 0,-1 4 0 16,0 7-1600-16,1 3-304 0,-2 3-64 0,-1 2-16 15,1 5-608-15,-1 5-160 0,0 3 0 0,0 1 0 16,0-4 0-16,-1 0 0 0,1-2 0 0,-3-5-176 0,1 0-64 16,-3 1-16-16,0 0 0 0,-3-4 0 0,-2-1 16 0,0-3 0 15,0-1 0-15,-1-7 0 0,0 1 240 0,0-8 0 16,1-2 0-16,0-3 0 0,1-6 0 0,0-3 208 16,1-2-32-16,0-2-16 0,1-2 464 0,2-6 80 15,-2-4 32-15,2-4 0 0,2-5-192 0,-1-1-32 16,1-4-16-16,1-5 0 0,1-1-496 0,-2-7-192 15,2-4 16-15,1-5 0 16,0-5-208-16,0-5-32 0,1-8-16 0,0-1 0 16,-1 8 176-16,0 1 16 0,0 5 16 0,0-2 0 0,0 2 224 0,-2 2 0 0,2 7 0 15,-2 3 0-15,2 3 240 0,-1 1 80 0,0 1 32 0,3 5 0 16,1 2 80-16,2-2 16 16,4 8 0-16,1-1 0 0,3 2-448 0,2 2 0 0,2-2 0 15,0 6 0-15,0 0 0 0,-3 7 0 0,2 1 0 0,0 4-176 31,0 6-464-31,-2 2-112 0,1 6-16 0,-3 2 0 16,-1 3 0-16,-2 3-16 0,1 3 0 0,-2 1 0 0,-1 3 352 0,1 3 80 0,-2 2 16 0,-1 4 0 31,-1 3-352-31,-1 2-64 0,-2-1-16 0,1-1 0 0,-2-2 464 0,-2-3 96 0,1-1 16 0,-2-1 0 16,1-2 960-16,-2-1 192 0,-2-1 32 0,-3-1 16 0,-2-3-384 0,-3-2-80 16,-3 1-16-16,-3-5 0 0,0-4 48 0,-1 0 0 15,0-4 0-15,-1-4 0 0,0-2-576 0,-1-4 0 16,0-2 0-16,0-4 0 0,1-2 0 0,0-3 0 15,-2-3 0-15,1-2 0 16,-1-2-656-16,1-2-48 0,1 2 0 0,0-5-9584 16,2 3-1920-16</inkml:trace>
  <inkml:trace contextRef="#ctx0" brushRef="#br0" timeOffset="108637.62">13431 3477 37775 0,'-3'3'3360'0,"1"-3"-2688"0,1 0-544 0,1 0-128 0,1 0 0 0,-1 0 0 0,0 0 0 0,-1 0-176 0,0 2 368 0,0-2 64 15,1 0 0-15,0 0 16 16,0 0 336-16,0 0 64 0,0 0 16 0,27 0 0 0,-16-2-880 15,1-1-160-15,3 2-32 0,3-4-16 16,0 1 192-16,3 1 32 0,3-4 16 0,-2 1 0 0,3-4 160 0,-2 0 0 16,1-1 0-16,-2-2-128 0,-2-2 128 0,-2-2 0 15,-2-2 0-15,-2 0 0 0,-3-3 0 0,-2 4 0 16,-2-1 0-16,-2 2 0 16,-2-4 224-16,-2-2 32 0,-2 1 0 0,-2 2 0 15,-2 2 64-15,-1 2 32 0,-1 1 0 0,-2 3 0 16,-1 4-160-16,-1 2-16 0,0 4-16 0,-2 4 0 15,0-1-160-15,-1 8 0 0,1 1 0 0,-4 5 0 16,3 4 0-16,-2 2 0 0,-1 5-160 0,1 3 160 16,2 2-256-16,-1 1 64 0,1 3 0 0,2-6 0 0,1 2 64 15,2 0 128-15,0 4-208 0,2-3 80 0,1 2 128 0,0 1 176 16,1 0-48-16,2-1 0 0,2 0 32 0,2-3 0 16,3-3 0-16,2-3 0 0,3-3-160 0,2-3 0 15,2-2 0-15,3-5 128 0,2-2-352 0,0-1-80 16,3-7-16-16,2-4-11776 15,0-2-2352-15</inkml:trace>
  <inkml:trace contextRef="#ctx0" brushRef="#br0" timeOffset="109017.35">14377 3435 43311 0,'-1'0'1920'0,"0"-2"384"0,0 0-1840 0,-1 1-464 0,2 0 0 0,0 1 0 16,-1-4-1152-16,0 2-320 0,0-4-64 0,-3-4 0 0,-2-3 1664 0,0-2 320 16,-3-1 80-16,0 0 16 15,-1 3-256-15,1 0-48 0,-1 3-16 0,-1 2 0 16,-1 4-1040-16,-1 4-208 0,-1 6-32 0,-2 2-16 15,0 7 320-15,-2 2 64 0,-2 4 16 0,0 1 0 16,1 3 544-16,0 1 128 0,-1 2 0 0,0 4 0 0,0 2 544 0,2 0 144 16,-1 5 16-16,3-1 16 0,4-3-96 0,2-1-32 15,4-5 0-15,4-1 0 0,5-4-80 0,4-1-32 16,4-3 0-16,2-4 0 0,3-1-320 0,2-4-160 0,5 1 160 16,0-3-160-16,4-3 0 0,2-2-240 15,0-4 32-15,4 0 0 16,2-4-1568-16,0-2-304 0,-3-3-64 0,2 2-13568 0</inkml:trace>
  <inkml:trace contextRef="#ctx0" brushRef="#br0" timeOffset="109305.57">14964 2924 34095 0,'-4'9'1504'0,"-1"-3"320"0,1 3-1456 0,2 1-368 16,0-4 0-16,2 0 0 15,0 4-448-15,-1 2-144 0,-1 11-48 0,-2 9 0 0,0 9 1024 0,1 6 192 16,-1 1 32-16,0 1 16 0,0 2 272 0,2-6 64 16,0-1 16-16,-2-3 0 0,1-3-768 0,-2 1-208 15,0-5 0-15,2 1 0 0,-2-4 128 0,0 1-128 16,0-4 128-16,1 1-128 15,-1-5-288 1,2 0-144-16,-1-3-16 0,0-4-10496 0,0 1-2080 0</inkml:trace>
  <inkml:trace contextRef="#ctx0" brushRef="#br0" timeOffset="109526.67">14544 3294 41471 0,'2'-1'3680'0,"0"1"-2944"0,0 0-592 0,3-3-144 16,0 2 0-16,2 0 0 15,4-3 0-15,5-2 0 0,5-4 0 0,5 0 0 16,2-5 0-16,1 2 0 0,0-2 528 0,0 1 80 0,2 2 16 0,-3-2 0 16,2 2-496-16,-2 0-128 15,-1-1 0-15,1 1 0 0,-4-2-288 0,1 2-80 0,0 2-16 16,-3 1 0-1,-1 1-448-15,-2 0-112 0,-2 5-16 0,-2-4-11008 16,-3 3-2192-16</inkml:trace>
  <inkml:trace contextRef="#ctx0" brushRef="#br0" timeOffset="112419.21">15493 3294 35935 0,'1'0'3200'0,"-1"0"-2560"0,0 0-512 0,-1 3-128 16,1-3-784-1,-1 2-176-15,-1-2-48 0,-1 4 0 0,-4-2 368 16,0 2 80-16,-3 2 16 0,0 2 0 0,0 3 1072 0,0-1 224 0,2 2 32 0,0 0 16 16,3 4-1312-1,2 2-256-15,1 0-48 0,4 3-16 0,0 2 832 0,2-4 0 0,1 6 144 0,0 0-16 0,0 1 96 0,0 2 16 16,-2 1 0-16,0 2 0 0,-3-3-480 0,-1-2-80 15,-3-1-32-15,0-3 0 16,-2-2-1520-16,-1-4-304 0</inkml:trace>
  <inkml:trace contextRef="#ctx0" brushRef="#br0" timeOffset="112655.84">15600 2803 35935 0,'4'-6'3200'0,"0"0"-2560"0,-1-2-512 0,2 6-128 16,0-2 656-16,-1 2 112 0,1-2 32 0,1-1 0 15,4-2-2464 1,1-3-512-16,2-3-80 0,-2 5-32 0,-4 2 960 15,-4 4 192-15,-2 4 48 0,-7 3 0 0</inkml:trace>
  <inkml:trace contextRef="#ctx0" brushRef="#br0" timeOffset="113640">15420 3546 911 0,'1'0'0'0,"-1"-3"0"0,0 0 0 0,1 2 0 0,1-2 1632 0,-2 1 240 15,1 1 48-15,0-2 16 0,3 0-752 0,-1-4-160 16,1 1-16-16,1 0-16 0,1 2 640 0,-1-1 128 15,0 4 32-15,0-1 0 0,0 2 704 0,0 0 128 32,0 0 48-32,0 0 0 0,-1 2-368 0,1 2-80 15,-1-2-16-15,3 0 0 0,-1 3-1264 0,2-4-256 16,2 2-48-16,3 0-16 0,3-3-624 0,1 0 0 0,3 0 0 16,1-4 0-16,1 1 0 0,0-4 0 0,1-1 0 15,-1-1 0-15,0-2 0 0,0-5 0 0,1 1 0 0,-2-4 0 16,-1 3 272-16,-3-3-16 0,-2 1 0 0,-2 1 0 15,-2-2-128-15,-3 3-128 0,-3 0 144 0,-1 0-144 16,-3 1 256-16,-1-1-64 0,-1 4 0 0,-3-4 0 16,-1 3 128-16,-1-3 0 0,-1 0 16 0,-1 1 0 15,-1 3-144-15,1 1-16 0,-2-1-16 0,0 3 0 16,0 2-160-16,0 4 0 0,0 3 144 0,-1 3-144 16,-1 4 0-16,-1 2 0 0,0 4 0 0,-3 2 0 15,1 2 0-15,-3 1-128 0,2 1 128 0,-1-2-192 0,1 1 192 16,0-2-160-16,1 4 160 0,0-2-160 0,2 1 160 0,-1 0 0 15,2-3 0-15,0-1 0 0,0 1 0 0,1 1 0 16,1 0 0-16,0-1 0 0,3 2 0 0,-1 0 224 16,1 3-48-16,2 1-16 0,1-2-160 0,1 2 0 15,3 6 0-15,1-2 0 0,2 2 0 0,4 1 0 16,3-4 0-16,2 3 0 0,5 0 0 0,3-4 0 16,4 0 0-16,-1-3 128 0,2-3-128 0,-1-2 0 15,2-1 0-15,0-9 0 16,-1 0-848-16,-1-2-48 0,-1-7-16 0,-2 2-10800 0,-2-5-2144 15</inkml:trace>
  <inkml:trace contextRef="#ctx0" brushRef="#br0" timeOffset="114192.86">16463 3420 6447 0,'2'-1'576'0,"-1"-4"-576"0,0 4 0 0,-1-2 0 0,1 1 1856 0,1 1 256 16,-2-2 48-16,1-1 16 16,0-2-896-16,2-2-192 0,-2-2-16 0,-1-3-16 0,1 3 1376 0,-2-2 256 15,-2 5 64-15,1-4 16 0,-3 3-1280 0,-3-2-256 16,0 4-48-16,-2 0-16 0,-1 1 176 0,-2 4 16 15,-1 3 16-15,-4 6 0 0,1 0-1040 0,-4 3-208 16,0 4-128-16,-1 1 160 16,-3 5-480-16,-1 2-112 0,1 0-16 0,2 2 0 0,2 0 256 0,1-3 64 15,1 3 0-15,2-2 0 0,4-1 480 0,0 1 96 0,1-1 32 16,2-1 0-16,0-1 160 0,3-2 16 0,2-2 16 16,1-1 0-16,3-1-496 0,2-2-176 0,1-3 0 0,5-3 144 15,1-1-272-15,3-3-64 0,3 1-16 0,2-6 0 16,3 1-160-16,0-3-16 0,2-1-16 0,2 0 0 15,1-4 400-15,1-3-128 0,1 2 128 0,-1-2 0 16,-2 0 0-16,1-3 192 0,1-2 0 0,-1-2-16 16,0-1 400-16,-2-3 64 0,0-3 32 0,-2-1 0 15,-4 2-288-15,-1-3-64 0,-3 1-16 0,-1-3 0 16,1-1-32-16,-4-3 0 16,1-1 0-16,-3 2 0 0,0-1-48 0,-2 0-16 0,0 1 0 0,-2-5 0 0,-1-1-64 0,1-1-16 15,-4 0 0-15,1 3 0 0,1-1-128 0,-1 2 192 16,1-4-192-16,-1 5 192 15,1-1-192-15,0 3 160 0,1-2-160 0,0 1 160 0,3 1-304 0,-2-1-64 16,3-3-16-16,0-2 0 16,1 5-400-16,2 2-80 0,2 0 0 0,0 1-17968 0</inkml:trace>
  <inkml:trace contextRef="#ctx0" brushRef="#br0" timeOffset="115128.67">18385 3407 38703 0,'-4'0'3440'0,"1"-3"-2752"0,1 3-560 0,1-1-128 15,1 0-960-15,-2-1-240 0,-3-1-32 0,-4-3-16 0,-3-3 1888 0,-6-1 368 0,-1 0 80 0,-6 4 0 32,-1 1-1872-32,-3 4-384 0,-1 4-80 0,-3 1-16 15,1 7-656-15,-1-1-144 0,1 6-32 0,2 0 0 0,2 3 1296 16,0 1 256-16,2 4 48 0,3-1 16 0,3 1 112 0,4-1 32 0,5-1 0 0,2-4 0 15,4-4 912-15,2 5 176 0,3-1 32 0,1 1 16 16,3 3-224-16,2-5-32 0,2 1-16 0,5-2 0 16,3-4 80-16,2 2 16 0,3-6 0 0,3 0 0 0,2-2-224 0,2-2-32 15,3-2-16-15,3-4 0 16,-1-2-1120-16,0 0-240 0,2-6-32 0,-2-1-16 16,0 0 32-16,-4-4 0 0,0 0 0 0,-2-1 0 0,-2-1 1024 0,-3-4 176 15,0-1 48-15,-2-4 16 0,-4 1 1328 0,-2-1 272 16,-3-5 48-16,-4 3 16 0,-2-4 32 0,-2-3 16 15,-3-3 0-15,-2-2 0 0,-1 0-1088 0,-1 0-224 16,-1 1-32-16,1 2-16 0,2 5-304 0,-1-5-64 16,1-5-16-16,1-3 0 0,-1 2 32 0,2 5 0 15,-1 3 0-15,1 3 0 0,-1 7-240 0,0-1 0 16,-2 5 0-16,2-1 0 0,-2 3-240 0,1 3-80 16,0 0-32-16,-2 4 0 15,0-2-688-15,0 3-144 0,1 1-32 0,-2 3-10240 0,0-2-2064 16</inkml:trace>
  <inkml:trace contextRef="#ctx0" brushRef="#br0" timeOffset="115429.07">18986 3375 42383 0,'-11'11'1872'0,"1"-3"400"0,1 2-1824 0,3-1-448 0,2-3 0 0,3 0 0 0,0-1-224 0,-3 4-144 15,-2 6-16-15,-1 4-16 16,-1 4-240-16,2-4-32 0,1 2-16 0,3-2 0 15,0-3-64-15,1 0-16 16,2 0 0-16,-1 0 0 0,0 0-3168 0,-2 2-640 0,-1 2-128 0,-1-2-6432 0</inkml:trace>
  <inkml:trace contextRef="#ctx0" brushRef="#br0" timeOffset="115651.24">19162 2936 43311 0,'-2'-5'1920'0,"1"3"384"0,0 2-1840 0,0 0-464 0,1 0 0 0,0 0 0 16,1 2-2176-16,-1 0-512 0,0-2-128 0,-1 3 0 31,1-2 896-31,0-1 192 0,0 0 48 0,0 0 0 0</inkml:trace>
  <inkml:trace contextRef="#ctx0" brushRef="#br0" timeOffset="116078.15">19709 3106 33167 0,'-13'4'1472'0,"2"0"304"0,-2 1-1424 0,3-2-352 0,3-2 0 0,1 2 0 16,-3-1-688-16,-4 5-208 0,-8-1-32 15,-10 4-16-15,-5 0 1072 0,-1 2 224 0,3-2 32 0,3-2 16 16,3 0-1328-16,3 1-272 0,4-2-48 0,1 2-16 16,4-1-1280-16,1 0-256 0,4 0-48 0,1 0-16 0,3 2 2016 0,2 1 400 15,1-1 64-15,3-3 32 0,2 4 1376 0,3-5 256 16,1 1 64-16,2 0 16 0,7-1-208 0,2-3-32 15,5 0-16-15,3-3 0 0,0 0-128 0,2 3-16 16,4-2-16-16,-2 3 0 0,2 1-688 0,-1 2-128 16,-3 4-128-16,-4 0 192 0,-2 2-192 0,-4 2 0 15,-2 3 0-15,-1 0 0 0,-4 0 0 0,-3 3 0 16,-1 1 144-16,-4-2-144 0,-2 2 384 0,-2-1 16 0,-3-1 0 16,-1 2 0-16,-2 3 272 0,-1-3 48 0,0-2 16 0,1 1 0 15,1-1-160-15,0-1-48 16,3-3 0-16,-1-3 0 0,3-2 48 0,-1-1 16 0,0-1 0 0,0-2 0 15,2 0-288-15,-3-5-64 16,1 2-16-16,-1-2 0 0,-1-2-224 0,-1 0 0 0,-2 0 0 16,0-2 0-1,0-4-432-15,-3-1-80 0,1-3 0 0,-2 1-10064 0,0-6-2016 16</inkml:trace>
  <inkml:trace contextRef="#ctx0" brushRef="#br0" timeOffset="116996.79">20365 3147 28559 0,'0'-3'2544'0,"0"0"-2032"0,1 0-512 0,-1 0 0 15,1 3-1344-15,-1-5-384 0,0-2-64 0,-1-2 0 0,0-4 2144 0,-2-3 432 0,-2 0 96 0,-1 0 16 32,-2 4-1440-32,-4 2-288 0,0 4-48 0,-2 2-16 15,1 4-96-15,-2 0-32 0,-2 4 0 0,-1 2 0 0,1 1 2720 0,2 2 544 16,0-1 96-16,2 0 32 0,2 1-80 0,-1-3-16 16,3 1 0-16,0 2 0 0,0-3-976 0,2 0-192 0,1 0-32 0,0-2-16 15,1 2-544-15,1-2-96 16,0-2-32-16,0 2 0 0,2-1-208 0,-1-2-48 15,1 1-128-15,-2 1 192 0,3-2-192 0,-3 1 0 0,2 1 0 0,-1 1 0 16,0-1 0-16,0 4 0 0,0-1 0 0,0 2 0 16,1 2 0-16,-2 0 0 15,1 3 0-15,1 0 144 0,-1 2-144 0,1-1 0 0,-1 0 0 0,1 0-176 16,1 1 176-16,-2-2 0 0,2-3 0 0,0-1 0 0,0-3 0 16,-1 0 0-16,1 1 0 0,1-6 0 0,0 1 0 0,0 1 0 15,0-3 0-15,0 0 0 0,0 0 0 0,0 0 144 31,1 1-144-31,1 1 0 0,-1-2 160 0,-1 3-160 16,1-2 128-16,-1 4-128 0,1-1 192 0,-2 2-64 0,1 0 0 16,-1 2 0-16,-2 0-128 0,2 2 192 15,-1 3-192-15,-1-1 192 0,1 0-192 0,2-2 0 0,0 3 0 0,1-1 0 0,1-1 0 0,3 0 0 0,3-3 0 16,0 0 0 0,2-2 128-16,1-2-128 0,3 2 0 0,1-3 128 15,2-2-128-15,-1 1 128 0,0-2-128 0,-3 3 128 0,-1-3-128 16,0 0 0-16,3 1 0 0,0-1 0 0,0 0 0 0,0 0 0 15,2 3 0-15,-1-3 0 0,0 0 0 0,0 0 0 16,3 1 0-16,-1 1 0 0,0 1 0 0,-2-3 0 16,1 4 0-16,0-2 0 15,1-1 0-15,-2 4 0 0,-1-1 0 0,-3-2 0 16,-1 2 0-16,0-3-192 0,-1-1 64 0,-1-1 128 16,0-1-528-1,-1-5 16-15,2 1 0 0,1-4 0 0,0-3-880 16,0-2-160-16</inkml:trace>
  <inkml:trace contextRef="#ctx0" brushRef="#br0" timeOffset="117549.23">21112 2999 35935 0,'-13'-3'1600'0,"3"1"320"0,0 0-1536 0,4 2-384 0,3 2 0 0,0 0 0 15,-1-2-1600-15,-4 3-384 0,-5 0-64 16,-4 3-32-16,-5 2 2752 0,-3 4 544 0,0 3 128 0,2 4 0 16,1 0-1952-16,2 1-400 15,3 2-80-15,0 2 0 0,5-1-128 0,0 5 0 0,2-2-16 16,1 2 0-16,2 1 2256 0,-2 1 464 0,3 3 96 0,-2-5 16 0,2-2-592 0,1-4-112 16,2 1-32-16,1-2 0 0,4-3-544 0,3-4-96 15,2 1-32-15,4-6 0 0,3 1 48 0,2-7 0 16,2 0 0-16,3-6 0 0,-1 0-240 0,1-3 0 15,3 0 0-15,2-6 0 0,1-1-192 0,1 0 32 16,1 0 0-16,-2-3 0 0,-1 1 160 0,-1-1-160 16,-3 3 160-16,-2-3-160 0,1-2 640 0,-5 1 128 0,0-4 32 15,-3 1 0-15,-3-1 256 0,-1 1 48 16,-2 2 16-16,-2-1 0 0,-1 2-528 0,-1-2-112 0,-2 1 0 0,-2-2-16 16,-1 4-112-16,-1-1-32 0,-2 3 0 0,-3 2 0 15,-2-2-160-15,-3 2 0 16,-3 1 0-16,-3-1 0 15,-4 4-528-15,0-2 16 0,0 0 0 0,1 1 0 16,2 1-1152-16,0 0-240 0,3 2-32 0,2 0-13808 0</inkml:trace>
  <inkml:trace contextRef="#ctx0" brushRef="#br0" timeOffset="118041.8">21389 3119 23039 0,'-3'16'1024'0,"1"-7"192"0,-1 1-960 0,1 0-256 0,-1-1 0 0,1-3 0 0,-1 0 320 0,-2 8 0 0,-2 8 16 16,-3 7 0-16,0 4 2064 0,0-3 416 0,2-2 64 0,3-6 32 15,1-3-1344-15,1-3-272 0,3-4-48 0,2-3-16 16,1-2-976-16,1-3-256 0,1-1 0 0,1-3 0 31,0-2 0-31,2 0 0 0,-1-2 0 0,2-4-160 0,0 1-64 0,-2-3-16 16,0 1 0-16,1-4 0 0,-3 1 240 0,0-4 0 15,-3 1 0-15,1-2 0 0,-1 2 368 0,1-4 112 16,0-1 32-16,0-1 0 0,2-1-128 0,0-1-32 0,1-2 0 0,1-1 0 16,3 2-352-16,3 1 0 15,-1 4 0-15,0 3 128 0,2 6-272 0,0 2-48 16,-1 4-16-16,2 4 0 0,0 4 208 0,-2 2-176 15,0 0 176-15,-1 0-160 0,0 1 160 0,2 2 0 0,0 0 0 0,-2 1 0 0,0 0 128 0,1-1 16 16,-1 4 0-16,-1-1 0 16,2 2 32-16,-2 1 0 0,-1 3 0 0,0 2 0 15,-2 1 64-15,-2 2 16 0,1 3 0 0,-2 2 0 0,-3 0-256 16,0 1 144-16,0-1-144 0,-4 1 128 0,2-5-128 0,-2 2-176 16,1-1 48-16,1-5 0 31,0-2-736-31,0-1-144 0,2-5-16 0,1 0-16 0,0-4-1072 0,1-3-224 0,0-2-32 0,0-3-12304 0</inkml:trace>
  <inkml:trace contextRef="#ctx0" brushRef="#br0" timeOffset="118299.12">22145 2641 37775 0,'3'6'1664'0,"-1"2"368"0,1-2-1632 0,-1 3-400 0,0-2 0 0,0-3 0 16,0 4-960-16,2 9-256 0,1 7-64 0,1 11-16 0,0 6 1648 0,-2 1 336 16,-1 1 64-16,-2 2 16 0,-2-5-768 0,-2 5-384 15,-1-3 32-15,-3 2 16 16,0 6-496-16,-3-3-80 0,-1-1-32 0,0-2 0 0,1-1 768 0,1-7 176 15,3-2 0-15,1-8 0 0,2 0 0 0,2-3 0 16,0-3-144-16,0-4 144 16,1-4-1488-16,0-3-224 0</inkml:trace>
  <inkml:trace contextRef="#ctx0" brushRef="#br0" timeOffset="118499.73">21941 2996 50687 0,'14'9'2240'0,"-5"-6"464"0,-1 1-2160 0,1 0-544 0,-2-2 0 0,2 1 0 16,1-3-1904-16,5 0-480 0,8 1-112 0,11-1 0 0,4-1 1744 0,3-5 368 16,1-1 64-16,-1-2-17904 15</inkml:trace>
  <inkml:trace contextRef="#ctx0" brushRef="#br0" timeOffset="118900.75">22703 3161 25791 0,'1'2'1152'0,"1"-2"224"0,1 0-1104 0,1-2-272 0,0 2 0 0,-1 0 0 15,1-4-1392-15,2 1-336 0,5 0-64 0,4-4 0 16,3-1 2496-16,1 0 496 0,4-1 96 0,-4 2 32 31,-3 1-4448-31,2-2-880 0,0 0-176 0,0 2-48 16,-2-3 1824-16,-1 1 352 0,-1 3 80 0,-2-2 16 0,-1 3 3168 0,-4 0 640 0,-1 0 128 0,-2 0 32 16,-2 2 736-16,-2-1 128 0,-1 2 48 0,-1-1 0 15,-3-2-864-15,-3 2-160 0,0 2-48 0,-3-3 0 0,-3 3-1312 0,-1 0-272 16,-1 3-48-16,-1-3-16 0,-3 2-208 0,0 2 0 31,-1-2 0-31,-1 2 0 0,0 0 0 0,1 2 176 0,-3 2-32 0,2 0 0 16,1 4 800-16,1 3 144 0,0 5 48 0,2 0 0 0,0 4 560 0,4 1 112 15,0 4 32-15,0-1 0 16,4 0-976-16,2 1-192 0,0 1-32 0,3-3-16 0,2-1-416 0,3-4-80 16,1-1 0-16,3-1-128 0,2-2 0 0,1-2 0 15,4-3-160-15,2-1 160 16,2-4-1488-16,2-3-176 0,4-2-48 0,2-6-14544 0</inkml:trace>
  <inkml:trace contextRef="#ctx0" brushRef="#br0" timeOffset="119402.84">23551 3170 29487 0,'2'0'1296'0,"-2"-1"288"0,1 1-1264 0,-1 0-320 0,0 0 0 0,0-2 0 0,0 2 640 0,-1-4 80 15,-1 2 16-15,0-2 0 0,-3-2 816 0,-1-1 176 16,-3 4 16-16,-3-2 16 15,-2 4-1984-15,-3 1-400 0,-3 1-80 0,-3 4 0 16,-6 1-464-16,-1 4-96 0,-4 0-16 0,-2 6 0 16,-4 2 384-16,1 5 64 0,2 1 0 0,2 0 16 0,7 1 816 15,3-3 0-15,5 3 0 0,5-3 0 16,4-4 1200-16,2 1 144 0,5 1 16 0,0-7 16 0,4 2-32 0,0-1 0 0,4-3 0 0,-1 0 0 16,5-2-880-16,2-3-176 0,1-2-32 0,2-2-16 15,3-2-496-15,3-2-80 0,3-2-32 0,5-6 0 31,4 0-368-15,3-5-80-16,-1 2-16 0,2-5 0 0,1 1 688 0,-1-5 144 0,0 1 0 0,0-2 0 0,-2-1 880 0,-2 0 160 16,-1-4 48-16,-2-1 0 0,2-4-320 15,-3 1-48-15,-1-3-16 0,-3 1 0 0,0-1-336 0,-6 3-80 16,-1 1-16-16,-5 2 0 0,-2 3-80 0,-4 4-32 16,-4 0 0-16,-2 1 0 0,-3 4 160 0,-2-2 48 15,-3-1 0-15,-1 2 0 0,0-1-368 0,-2 3 128 16,0-2-128-16,-2 1 0 15,3 1-512-15,-1 0-192 0,1-1-16 0,-1 1-18304 16</inkml:trace>
  <inkml:trace contextRef="#ctx0" brushRef="#br0" timeOffset="120162.11">24479 3053 9215 0,'-4'2'816'0,"2"-2"-656"0,0 2-160 0,1 0 0 16,1 1 832-16,0 0 128 0,0 1 16 0,-1 5 16 0,1 1 1888 0,0 3 368 15,2 5 80-15,3-2 0 16,0 1-640-16,4 1-144 0,2 1-32 0,-1-4 0 15,1 5-1808-15,-1-4-384 0,0 2-64 0,-2 1 0 16,0-3-256-16,-3 2-288 0,-1 2 64 0,-2-1 16 16,-1-1-1040-16,-1-2-208 0,-1 0-32 0,-1-3-16 15,-1-3 736-15,1 2 160 0,0-6 32 0,0 0 0 0,1 1 1360 0,-1-7 288 16,4 1 48-16,-2-2 16 0,1-4 320 0,1-1 64 16,1-2 16-16,-1-2 0 0,1-1-720 0,1-1-144 15,-2 1-32-15,0-5 0 0,1 1-64 0,-1-1 0 16,1-3-16-16,-1-1 0 15,0-2-160-15,1-3-16 0,2-3-16 0,-1 2 0 0,1 1-368 0,2-3 144 0,2-7-144 0,2-2 0 16,1 1 0-16,3-1 0 0,3 2-240 0,-1 6 80 16,3 4-96-16,-2 3 0 15,1 3-16-15,1 3 0 0,-2 0 272 0,-1 0-192 16,1 4 192-16,-1-3-160 0,0 2 352 0,1 2 64 16,1 0 0-16,0 1 16 0,1 0-80 0,1 2-32 15,1 0 0-15,0 0 0 0,2 0-160 0,-1 3 0 0,0 2 0 16,-4 0 0-16,-1 6-192 0,-2-1-64 0,-4 2 0 0,-1 2-11936 15,-1 0-2384-15</inkml:trace>
  <inkml:trace contextRef="#ctx0" brushRef="#br0" timeOffset="120603.94">25595 3208 22111 0,'-1'-3'976'0,"1"2"208"0,1-4-944 0,2 1-240 0,-1 4 0 0,1-4 0 15,1 4-960-15,-1-4-224 0,5 0-48 0,2-4-16 0,2 2 3040 0,1 0 624 16,2 1 112-16,-2 1 32 16,-2 2-1840-16,0 1-352 0,0-3-80 0,0 1-16 15,2 1-48-15,-2 1-16 0,1-2 0 0,-1 0 0 16,0 0 864-16,-1-1 160 0,0 2 48 0,0-2 0 0,-1 1-192 0,-1 0-16 0,1-1-16 0,-2-2 0 15,2 0-480 1,0-3-80-16,-1 2-32 0,2-4 0 0,0 0-272 0,1-4-64 16,0-1-128-16,-1-3 192 0,-1 3-448 0,-2 1-80 0,-2 2-32 0,-2-3 0 31,-4 6-1232-31,-4 1-256 0,-7 2-64 0,-2 4 0 0,-7 3 704 16,-4 1 144-16,-4 6 32 0,-4 1 0 0,-3 2 1040 0,-1 2 384 0,-2 3-16 0,0-1 0 15,1 4 752-15,4-1 160 0,6-1 16 0,3 2 16 16,2 2 96-16,1 5 0 0,2-3 16 0,2 4 0 0,2 2-752 15,3 0-160-15,-1 1-16 0,1 2-16 0,1-2-480 0,3 2 128 16,0 1-128-16,3-4 0 0,2 1 0 0,2-5 0 16,2-1 0-16,3-1 0 0,2-4 0 0,4 0 0 15,2-4 0 1,1-1 0-16,2-3-288 0,3-7-96 0,4 0-32 0,3-1-11200 16,5-4-2240-16</inkml:trace>
  <inkml:trace contextRef="#ctx0" brushRef="#br0" timeOffset="121210.34">26231 2901 27695 0,'-1'10'608'0,"-2"-4"128"0,1 1 32 0,-1 0 0 0,2-1-608 0,1 0-160 0,-1 3 0 0,-3 3 0 0,0 7 1072 0,-3 6 176 15,-2 6 32-15,-2 5 16 0,-1-1 304 0,1-1 64 16,1-1 16-16,1-5 0 0,3-1-1312 0,2-4-368 16,2-1 128-16,3-6-128 15,2 0-288-15,3-4-96 0,1-4-32 0,3 0 0 0,0-4 192 0,2-1 32 16,1-3 16-16,0-3 0 0,1-1 176 0,-2 1 0 15,1-3 160-15,0-6-160 0,0 5 624 0,-1-5 16 16,1-4 16-16,0 1 0 0,0-3-112 0,1 2-32 0,0-1 0 16,-1 0 0-16,2 2-256 0,-1-1-64 0,-1 6-16 0,0 0 0 15,-2 4-176-15,-3 3 0 0,1 3 0 0,-3 3 0 16,-1 3 0-16,-1 4-176 0,0 2 48 0,-3 2 0 16,1 2 128-16,-2 2-160 0,0 2 160 0,0-1-160 15,0-1 160-15,2 1 0 0,-1-6 0 0,0 2 0 16,0-2 0-16,2-3 0 0,-1-1 0 0,1 0 0 15,0-1 144-15,1-2 16 0,1-3 0 0,1 2 0 16,2-3-32-16,0-2 0 16,3-2 0-16,3 2 0 0,0-5-128 0,1-1 0 0,-1 1 0 0,2-1 128 0,-1 0-128 15,0-3 160-15,-1 2-160 0,-1-5 160 16,0 0 64-16,-2 1 16 0,-1-1 0 0,-2-3 0 16,0 5 112-16,-1-2 32 0,1 2 0 0,-2 0 0 15,0-2-128-15,1-1-32 0,1 0 0 0,2-2 0 0,0-1 32 0,1-3 0 16,0 1 0-16,1-2 0 15,2-2-128-15,1-3 0 0,1-4-128 0,1-3 192 0,2 0-192 0,-2-2 0 16,0-4-144-16,-2 3 144 16,0 0-688-16,-4 4-32 0,-4 3-16 0,-2 5 0 15,-2 4-368-15,-3 0-80 0,-3 7-16 0,-2 2-17040 0</inkml:trace>
  <inkml:trace contextRef="#ctx0" brushRef="#br0" timeOffset="121762.36">27362 2840 19343 0,'-2'-2'1728'0,"-1"-2"-1392"0,1 2-336 0,0 2 0 16,0 0 2848-16,1 0 496 0,0 0 112 0,0 0 0 0,-3 0-2448 0,-2-3-496 16,1 3-112-16,-3 3-16 15,1-1 400-15,-1 4 80 0,0 4 16 0,-2 3 0 16,-1 3-1648-16,-4 1-320 0,1 4-64 0,-3 4 0 31,0 1 576-31,-4 2 112 0,-2 1 16 0,1 1 16 0,2-4 864 0,1-1 160 0,-2 1 48 0,1 0 0 0,1-1 128 0,3 0 48 16,3-7 0-16,1-1 0 0,5-2-448 0,1-2-96 0,3-6-16 15,2-1 0-15,1-1-256 0,3-4-176 0,2-1 32 0,1-3 0 32,2-1-192-32,4-2-48 0,1-3 0 0,2-1 0 15,1 0 256-15,0-2 128 0,3-4-160 0,0 0 160 0,2-5 176 0,1 1 128 16,-1-1 16-16,2-2 16 0,2-5 208 0,-1-1 32 16,1-2 16-16,-1 0 0 0,-3 5-336 0,-1 0-80 15,-3 4-16-15,-5 7 0 0,-2 5-160 0,-4 4 192 16,-1 3-192-16,-1 6 192 0,0-1 128 0,-2 6 16 0,2 0 16 0,-2 3 0 0,2 1-48 15,-2 0-16-15,2 1 0 0,0 2 0 16,0-1-96-16,-1 1 0 0,1 1-16 0,0 0 0 0,-1-2-176 0,0 3 0 16,-1 3 0-16,0-1 0 15,-1 4 0-15,-1 1 0 0,0 1 0 0,-1 1 0 0,-1 1 0 0,2-3 0 32,0 1 0-32,2-6 0 0,-1 2 0 0,3-5-176 15,-1-3 176-15,3-1-192 16,2-4-960-16,1-3-208 0,0-2-48 0,3-3-15584 0</inkml:trace>
  <inkml:trace contextRef="#ctx0" brushRef="#br0" timeOffset="122180.04">27782 3022 28559 0,'-7'9'1264'0,"2"-3"272"0,2 0-1232 0,0-2-304 0,3 0 0 0,0-2 0 16,0 4-1552-16,0 0-368 0,0 7-80 0,-1 7-16 0,1 1 2752 0,0 4 544 16,0 1 128-16,1 2 0 15,1-2-2368-15,-1-2-464 0,0-1-112 0,-1-4 0 16,0 0 320-16,-1-3 64 0,0-1 0 0,-2-4 16 0,2-2 2544 0,0-1 512 16,-1-4 112-16,1-1 16 0,1 0 752 0,-2-3 144 15,0 0 48-15,1-3 0 0,0 0-1296 0,0-3-256 16,-1-3-48-16,2-1-16 0,0 0-784 0,0-4-144 15,3-4-48-15,-1 0 0 0,5-5-144 0,-1 1-16 16,0 0-16-16,3-5 0 0,2-2-224 0,1-3 176 16,3-2-176-16,1-2 160 0,-1 1-160 0,1 4 0 15,-1 0 0-15,-2 5 0 0,0 6 0 0,-3 2 0 16,0 2 0-16,-2 3 0 0,0 1 0 0,-2 2 0 16,1 2 192-16,1-2-64 0,-1 3 128 0,2-2 32 0,1 2 0 0,1-1 0 15,0 0-288-15,2 0 160 0,1 0-160 0,0 2 128 16,-1 0-128-16,0 0-224 0,-1 2 48 0,-1-2 16 15,-1 1-336-15,-1 4-64 16,-2-2-16-16,0-1 0 0,-2 4-944 0,-1 0-192 16,-3 0-32-16,1 0-14848 0</inkml:trace>
  <inkml:trace contextRef="#ctx0" brushRef="#br0" timeOffset="122773.7">28831 3008 14735 0,'-2'-3'1312'0,"-1"-2"-1056"0,2 1-256 0,0-2 0 0,0 2 2944 0,0 1 512 15,-1 0 128-15,0-6 0 16,-3-1-4096-16,-3-6-832 0,-3 0-176 0,-4 0-16 0,-2 1 2048 0,-3 6 400 16,-2 0 96-16,-4 5 16 15,-1 4-1568-15,-4 4-304 0,-1 5-64 0,0 0-16 0,0 6 1248 0,1-2 240 16,1 4 48-16,-2 4 16 0,0 5 912 0,-2-1 192 0,3 1 48 0,2 1 0 15,-1 3-1328-15,4-5-256 0,1 3-48 0,3 0-16 0,4-2-128 0,0-1 0 32,5-3 0-32,2-2 0 0,3-2-656 0,4-2-64 0,2-1-16 0,4-5 0 0,2 0 336 0,5-4 64 15,2 0 16-15,2-2 0 16,4-4 1296-16,1-1 272 0,4-4 48 0,2-2 16 0,2-2-160 0,0-1-16 16,2-4-16-16,2 0 0 0,2-5-112 0,3-1-32 15,2-2 0-15,-1-5 0 0,-1-2-496 0,3-4-96 16,0-4-32-16,-1-5 0 0,-1-1-80 0,-4-2-16 15,0 1 0-15,-2-6 0 0,-3 4-32 0,-2-1-16 0,-4 3 0 16,-1 1 0-16,-3 0-32 0,1 0-16 16,-1-1 0-16,-4 2 0 0,1 1 32 15,-3 1 16-15,-1 4 0 0,-4 2 0 0,0-1-208 0,-2 3 0 16,-3 4 0-16,-1-1 0 0,0 7-160 16,-2 0-80-16,-2-1-16 0,-1 1 0 15,0 4-192-15,0 1-64 0,0 0 0 0,-1 4 0 16,-1 0-512-16,-2 3-96 0,-1 4-32 0,0 0-16096 0</inkml:trace>
  <inkml:trace contextRef="#ctx0" brushRef="#br0" timeOffset="123317.5">29580 2714 35935 0,'-2'0'3200'0,"1"-2"-2560"0,1 2-512 0,0 0-128 0,0 0 592 0,-1 0 112 0,0-3 0 0,-2 2 16 31,1-1-192-31,-3-2-32 0,-1-2-16 0,-2 2 0 16,-1-2-176-16,-2 3-48 0,0 0 0 0,-2 3 0 31,-2 1-560-31,-3 4-112 0,1-2-32 0,-1 4 0 0,-1 0 176 0,-1 2 16 0,2-1 16 0,-1 0 0 16,2 0 496-16,2 2 112 0,1-1 16 0,1-2 0 15,2 0-80-15,1 1-16 0,2 0 0 0,1 0 0 16,3 2-288-16,1-4 128 0,3 1-128 0,2-1 0 16,3 0 160-16,2-2-160 0,3-2 128 0,1 2-128 0,2-4 0 0,2 2 0 15,1 0-144-15,1 0 144 0,-1 2-240 0,0 2 64 16,0 0 16-16,0 3 0 0,0 1 160 0,-1 2-208 15,0 4 80-15,-3 0 128 0,1-2 0 0,-3-2 0 16,0 3 0-16,1 1 0 0,0 3 0 0,0 0 0 16,0 1 0-16,-1 1 128 0,-3-2-128 0,1 1-144 15,-3-2 144-15,-2 2-208 0,-3-2 208 0,-1 1 128 16,-1-1 0-16,-2 2-128 0,-1-1 224 0,-1-1-64 16,0 2-16-16,0-4 0 0,-1 3 48 0,0-3 0 15,0 2 0-15,-1-4 0 0,-2 3-192 0,-1-1 0 16,0-2 0-16,-1 1 128 0,-2-3 32 0,0 2 0 15,-2-2 0-15,0-3 0 0,0 1 48 0,-1-3 16 16,-2-1 0-16,2 1 0 0,-2-7-48 0,2-3-16 0,4 2 0 0,-5-8 0 31,-3-3-608-31,-2-8-112 0</inkml:trace>
  <inkml:trace contextRef="#ctx0" brushRef="#br0" timeOffset="135228.71">23303 17446 41471 0,'-114'1'3680'0,"13"-2"-2944"0,26-2-592 0,20-3-144 0,-13 0 1248 0,-62-2 224 15,-100-6 32-15,-89-6 16 0,-33 1-1264 0,14 0-256 16,46 4 0-16,36 5 0 16,30 1-480-16,17 3 16 0,11 2 0 0,10-2 0 0,9 0 48 0,4 2 16 15,6 4 0-15,2 0 0 0,5 3 144 0,6-3 16 0,7-5 16 16,8 1 0-16,7 2 32 0,18-2 0 0,16-6 0 16,18 1 0-1,18 2-240-15,22 1-32 0,18-1-16 0,17-2 0 0,12 0 304 0,18-5 176 0,17-1-192 0,24 2 192 16,19-4 384-16,26 3 176 0,22-2 32 0,24 0 16 15,19 0-416 1,19 1-192-16,15 1 160 0,9-1-160 0,13 2 160 0,14 0-160 16,13-3 160-16,6 2-160 0,7 0 0 0,17 2 0 15,10 3 0-15,13 2 0 0,11 0 176 0,6-1-176 0,-3 1 192 0,10 0-192 0,7 5 544 0,0-2 0 32,1 4 0-32,3 0 0 0,-7 0-208 0,19 0-32 0,7 6-16 0,-3-2 0 0,-13-1-288 0,9 4 0 15,9 1 0-15,-5 6-144 16,-11-2-608-1,-13 2-112-15,-11 1-32 0,-11-3 0 0,-7 0-480 0,-13-2-96 0,-10-2-32 0,-16 0 0 16,-21 1-112-16,-18-3-32 0,-10-1 0 0,-13-2 0 0,-9-3 2320 0,-23 0 464 16,-19 2 80-16,-21-2 32 0,-13 1 256 0,-16-2 48 15,-14-1 16-15,-15-6 0 0,-11 2-800 0,-14 0-144 16,-10 0-48-16,-14-3 0 16,-11 3-816-16,-15-2-160 0</inkml:trace>
  <inkml:trace contextRef="#ctx0" brushRef="#br0" timeOffset="137193.67">27972 835 28559 0,'-7'-2'2544'0,"2"2"-2032"0,3 0-512 0,2 0 0 16,2 0 128-16,-1 0-128 0,-1 0 0 0,0 2 144 0,1-2 1168 0,2 2 224 15,3 0 64-15,-6-2 0 0,20 13-256 0,-8-6-64 16,0 2 0-16,2 3 0 16,-2 2-704-16,1 2-160 0,-3 3-32 0,-1 3 0 15,-1-4-192-15,-2 5-64 16,0 3 0-16,-1 1 0 0,1 5-128 0,-1 0 0 0,-1 0 0 15,-2 2-176-15,0 0 176 0,-4 2 0 16,-1 2 0-16,-5 2-128 16,-3-2-640-16,-4-2-128 0,-1-2-32 0,-5 1 0 15,-5 3-1888-15,-3 0-384 0</inkml:trace>
  <inkml:trace contextRef="#ctx0" brushRef="#br0" timeOffset="137531.66">27631 1333 30399 0,'3'-6'1344'0,"0"2"288"0,1 2-1312 0,-1-1-320 16,1 3 0-16,0 3 0 0,1-3 768 0,2 0 96 0,5 2 16 0,7 2 0 16,5 2 752-16,3 0 160 0,1 0 16 0,2 2 16 15,3-2-1104-15,1 0-208 16,4 0-64-16,0 0 0 0,2-2-320 0,4 0-128 0,6-2 0 0,2 1 144 16,1-3-144-16,3-5 0 0,-1 0 0 0,2-4 0 15,-2-3 0-15,0-2 0 0,3-2 0 0,2-1-176 31,0 0-720-31,2-4-160 0,0 2-32 0,-2 3-16352 0</inkml:trace>
  <inkml:trace contextRef="#ctx0" brushRef="#br0" timeOffset="137855.71">29309 1636 41471 0,'1'1'3680'0,"-1"3"-2944"0,1 2-592 0,-1 0-144 0,0 0 0 0,0-1 192 0,0-1-192 0,0 2 192 16,0 8-192-16,-2 1 0 15,-1 1 0-15,0 0-176 0,0-6 0 0,1-2 0 16,-1-4 0-16,3-1-18128 0</inkml:trace>
  <inkml:trace contextRef="#ctx0" brushRef="#br0" timeOffset="138039.35">30422 1691 35007 0,'13'5'1552'0,"-4"-1"320"0,-2 2-1488 0,-2 1-384 0,-2-5 0 0,-3 2 0 16,1-2-176-16,0 6-96 0,2 0-32 0,-2 5 0 0,0 0 1568 0,-1 0 304 15,-1-1 64-15,-2-5 16 0,1 2-1248 0,-2-3-240 0,2-2-160 0,-2-2-11776 16,2 2-2480-16</inkml:trace>
  <inkml:trace contextRef="#ctx0" brushRef="#br0" timeOffset="138212.51">30968 1766 38703 0,'-2'-3'1712'0,"0"1"352"0,2 1-1648 0,0 1-416 16,2 0 0-16,0-3 0 0,1 3-352 0,2-2-160 0,1 0-16 0,4-3-16 0,3 0 688 0,5-1 144 16,1 1 32-16,4 2 0 15,1 0-464-15,5 2-96 0,0 1-16 0,7-4 0 16</inkml:trace>
  <inkml:trace contextRef="#ctx0" brushRef="#br0" timeOffset="140553.82">10282 857 34095 0,'-3'-8'3024'0,"3"5"-2416"0,2 0-480 0,-1 3-128 15,1-2 0-15,1 0 144 0,-2-4-144 0,3-4 160 16,1-2 288-16,1-3 64 0,1 5 16 0,-2 0 0 16,1 4 0-16,-2 3 0 0,0 0 0 0,-2 3 0 15,0 0-528-15,0 4 0 0,-2 2 0 0,0 3 0 16,0 0 0-16,0 1 0 0,1 3 0 0,1 0 0 16,0 2 256-16,2 1 0 0,1-1 0 0,1 1 0 15,3 3 128-15,0 1 0 0,4 2 16 0,2 6 0 16,2 7-192-16,1 3-32 0,2 9-16 0,0 0 0 0,-1 5 48 15,-1 1 16-15,-2 4 0 0,-3-4 0 0,-2-4-224 16,-3-2 144-16,-1 1-144 0,-1 1 128 16,-1-2-128-16,-2-2 0 0,1-1 0 0,1-2 0 0,1 2 0 0,2-6 0 15,-1-3 0-15,2-5 0 0,-1-4 0 0,0-1 128 16,0-3-128-16,1-2 128 0,0-1 16 0,-2-1 0 16,2-2 0-16,-2-3 0 0,1-1-144 0,-2-2 192 15,-1-4-192-15,0-2 192 0,0-2-16 0,0-2 0 16,0 0 0-16,-2-2 0 0,1-2 96 0,1-4 32 15,1-2 0-15,2-6 0 0,0-3-32 0,2-3 0 16,2-4 0-16,2-5 0 0,1-7-112 0,0-3-32 0,2-6 0 16,-2 5 0-16,-1-3-128 0,3-4 0 0,1-12 0 15,5-8 0-15,1-3 0 0,1-1 0 0,1 0 0 16,-1 3 128-16,-3 7-128 0,3 0 0 0,-2-3 0 0,3 2 0 16,0 1 0-16,-1 2 0 0,0 2 0 0,-3 8 0 15,-1 7 0-15,-1 3 0 0,1 2 0 0,-1 5 0 16,-1 0-208-16,-1 6 80 0,-1 6 128 0,-2 4-208 31,-2 6-528-31,-1 2-96 0,-3 8-32 0,-1 2-18672 0</inkml:trace>
  <inkml:trace contextRef="#ctx0" brushRef="#br0" timeOffset="141086.82">12157 431 17503 0,'4'-11'768'0,"-1"4"176"0,-1 4-752 0,0 0-192 0,-1 0 0 0,-1 2 0 16,-1 1 352-16,1-3 32 0,-2 0 16 0,-1-2 0 0,-2 4 1584 15,-3-2 320-15,-2 3 64 0,-2 3 16 16,-2 0-1424-16,-3 3-272 0,-1 4-64 0,-2 3-16 15,-2 0-320-15,1 5-64 0,0-1-16 0,-2 4 0 16,0 2-208-16,-2 7 144 0,-1 6-144 0,-1 1 128 16,-3 8 400-16,-1 2 80 0,2 5 16 0,-2 3 0 0,0 0-48 15,-1 2 0-15,2-3 0 0,-1 2 0 16,1 0 64-16,-1 8 16 0,2 0 0 0,3-1 0 0,5-4-32 0,5-2-16 16,5-2 0-16,4 1 0 0,6 1-224 0,6 0-32 15,5 3-16-15,4-4 0 0,5 1-208 0,4-2-128 16,0-8 160-16,2-3-160 0,0-3 0 0,2-3-240 15,1-2 32-15,3-1 0 16,0-2-512-16,2-1-112 0,2-3 0 0,-2-3-16 16,1-1-368-16,-2-3-80 0,-2-4-16 0,-2-2 0 15,-3 1-416-15,-2-8-64 0,-3 3-32 0,0-9-10816 0</inkml:trace>
  <inkml:trace contextRef="#ctx0" brushRef="#br0" timeOffset="141672.96">12532 1107 28559 0,'-21'8'2544'0,"5"1"-2032"0,2-2-512 0,4 2 0 0,3-3 1264 0,4-2 144 0,-1-2 48 0,-5 6 0 31,-5 4-1968-31,-5 3-384 0,-3 1-64 0,-1 0-32 0,4-2 1504 0,0-3 320 0,4-1 48 0,0 0 16 31,2-3-1968-31,0 2-384 0,1-3-80 0,0 3 0 16,-2 0 192-16,2 1 32 0,1 0 16 0,0 0 0 0,2-1 1040 0,3-1 256 0,1 0 0 0,1 1 0 16,3-2 1408-16,1 2 304 0,1-3 48 0,2 1 16 15,0-1-480-15,2 1-80 0,3-1-32 0,0 0 0 16,5 0-800-16,0 0-176 0,3-2-16 0,2 0-16 16,4 1-176-16,1-2 0 0,3-3 0 0,3 3 128 0,0 1-128 15,1-4 0-15,0 2-160 0,-2 2 160 0,2-1-384 0,-3 1 0 16,0 5 16-16,-2-3 0 15,-3 3-288-15,-3 1-64 0,-3 2-16 0,-4 2 0 16,-3 0 304-16,-3 0 64 0,-3 4 16 0,-2-1 0 0,-4 1 352 0,0-2-176 16,-2 3 176-16,-4-1-128 0,0 2 384 0,-1-4 64 15,-1 3 32-15,0-3 0 0,-1-1 320 0,1 1 64 16,1-3 16-16,-1 0 0 0,2-1-432 0,-1-2-96 16,2-4-16-16,-1 3 0 0,1-6-208 0,-1 1 0 15,-1 0 0-15,-1-2 0 16,-1 2-512-16,0 1 0 0,-3-4 0 0,-1 2 0 15,-2-1-320-15,-3-1-48 0,-2 2-16 0,0-2 0 16,-2-1-64-16,0 3-32 0,-1-6 0 0,0 2-10640 0</inkml:trace>
  <inkml:trace contextRef="#ctx0" brushRef="#br0" timeOffset="142193.64">12645 321 22111 0,'1'2'1968'0,"2"3"-1584"0,-1-2-384 0,2 3 0 16,0 1 384-16,1-1 0 0,3 4 0 0,6 8 0 15,7 7 288-15,2 3 48 0,6 6 16 0,2 0 0 16,3 4 512-16,1-1 96 16,2 2 32-16,3 4 0 0,2 2-960 0,-2 2-192 15,2 7-32-15,-4 0-16 0,-9-6-176 0,-7-1-144 0,-3 0 144 0,-4 6-208 0,-4 11 208 0,-5 8-144 16,-3 5 144-16,-7 2-128 0,-3-8-80 0,-3-4-16 16,-3-2 0-16,1-4 0 15,-4 0 528-15,-1-4 96 0,-1 3 32 0,0-6 0 0,0-4 912 0,-1-3 192 16,0-1 48-16,-2-3 0 15,1-2-736-15,-3 0-144 0,-3 4-16 0,1-5-16 16,0-4-544-16,3-5-128 0,5-9 0 0,1-3 0 0,1-3-208 0,2-4-32 16,2-5 0-16,1-6-17264 0</inkml:trace>
  <inkml:trace contextRef="#ctx0" brushRef="#br0" timeOffset="142478.71">13722 1418 41471 0,'9'-2'1840'0,"-2"-1"368"0,3 2-1760 0,-1 1-448 0,-3 0 0 0,-1 0 0 16,1 0-128-16,5 0-128 0,5-2 0 0,5 0-16 0,3 2 272 0,0 0 192 15,1 0-16-15,-1 0-16 16,-1 4-848-16,-1-4-160 0,1 4-48 0,0-2-16448 16</inkml:trace>
  <inkml:trace contextRef="#ctx0" brushRef="#br0" timeOffset="142748.71">13757 1700 43311 0,'-7'4'1920'0,"3"1"384"0,-1-1-1840 0,3-2-464 15,5 2 0-15,-1-3 0 16,1 1-896-16,2 2-256 0,1 1-64 0,5 2-16 0,5 0 1456 0,10-2 288 16,7 0 64-16,9-3 16 0,12 1-592 0,7-6 0 15,14 1 0-15,3-2-18144 0</inkml:trace>
  <inkml:trace contextRef="#ctx0" brushRef="#br0" timeOffset="160348.26">6703 14139 35935 0,'-33'-6'3200'0,"3"2"-2560"0,9-1-512 0,10 2-128 15,1-1 320-15,-8-5 32 16,-18-3 16-16,-15-7 0 16,-5-3-3264-16,7 0-656 0,11 4-128 0,10 4-32 15,9 5 2048-15,6 4 416 0,5 2 80 0,1 3 16 0,4 3 1152 0,0 2 0 0,2 1 224 0,0 3-32 16,1-1 2624-16,0 0 512 16,2 0 96-16,3 0 32 0,4 1-1200 0,3 0-224 0,8 0-48 0,6-3-16 15,7-1-1264-15,9 0-240 16,12-4-48-16,9-2-16 0,10-4-144 0,10-2-16 15,6-3-16-15,17-2 0 0,18-3-48 0,15-1-16 16,16 0 0-16,2 2 0 0,-11 2-160 0,12 3 0 16,9-1 0-16,-1 0 128 0,-7 4-128 0,3 0 0 0,4 2 0 0,-4-2 0 15,0-3 0-15,-5 3 0 0,-4 2 0 16,-2 1 0-16,-3 3 0 0,-5 0 0 0,-6-3-144 16,-5 6 144-16,-3 0 0 0,-8 1 0 0,-3-1 128 0,-6 0-128 0,-3 3 256 0,-8-3-32 31,-6 1-16-31,-8-4 0 0,-8-3-64 0,-7 3-16 0,-8-1 0 15,-9 1 0-15,-11-3-128 0,-7 0 0 0,-7-2-160 16,-9 1 160-16,-7 0-272 0,-12 1 32 0,-6 0 16 0,-9 3 0 16,-10 0 48-16,-4-2 16 0,-4 2 0 0,-14 0 0 15,-15-2 160-15,-15 2 0 0,-9 2 0 0,-13 0 128 16,-7 4-128-16,-8-3 192 0,-4 1-64 0,-11-3 0 16,-6 5-128-16,-7-1 176 0,-2-1-176 0,-6 2 192 15,-6 1-192-15,-9 2 0 0,-9 1 0 0,-1-2 0 16,1-1 0-16,3 0 0 0,4 2 0 0,-3-3 0 15,0-2 128-15,0-1-128 0,0 0 128 0,2-1-128 0,0 4 0 16,3-2 0-16,0 2 0 0,4-2-176 16,11 2 176-16,-3 0 0 0,3-3 0 0,7 1 0 0,12-1 0 15,8 0-128-15,7 0 128 0,12-3 0 0,11 4-336 0,12-1 16 16,11-3 0-16,10 0 0 16,7-3-384-16,12-1-80 0</inkml:trace>
  <inkml:trace contextRef="#ctx0" brushRef="#br0" timeOffset="164965.5">30114 1725 16575 0,'1'-4'1472'0,"-1"2"-1168"0,1-1-304 0,0 3 0 32,-1 0-800-32,2 0-224 0,-1 0-32 0,1-1-16 0,2 1 1072 15,-1 0 0-15</inkml:trace>
  <inkml:trace contextRef="#ctx0" brushRef="#br0" timeOffset="165390.47">29267 1960 29487 0,'13'-1'2624'0,"5"1"-2112"0,0 0-512 0,-1 3 0 16,3 0-832-16,9-2-256 0,20 4-64 0,33 0-16 0,34 0 1312 0,27 2 272 15,19 2 48-15,4 1 16 0,0-2-32 0,0-1-16 0,-3 3 0 0,-2-7 0 32,-4 1-432-32,-8-2 0 0,-9-2 0 0,-13-2 0 15,-13-2 0-15,10-3-176 0,12 1 176 0,2-7-128 0,-3 1 128 0,1 0 0 16,2 2 0-16,1-3-128 16,-2 3-1120-16,1 1-224 0,2 6-32 0,-5 6-16 15,-9 1-336-15,-7 5-64 0,-8 1 0 0</inkml:trace>
  <inkml:trace contextRef="#ctx0" brushRef="#br0" timeOffset="165687.37">29437 2203 8287 0,'2'-3'368'0,"3"-1"80"0,4-2-448 0,5 2 0 0,2 2 0 0,1-2 0 16,11 1 896-16,16 0 80 0,30-6 32 0,39-1 0 15,34-5 416-15,31 2 96 0,21 3 16 0,8 0 0 0,-1 5-848 16,4 1-176-16,8 2-16 0,2 1-16 0,-2-2-480 15,-7-1 0-15,-4-2 0 0,-9 3 0 0,-15-2 0 0,7 1 0 16,8 4-160-16,0-3 160 16,-4 2-208-16,-5 1 32 0,-10 0 16 0,189 0 160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1:29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8572 2642 23951 0,'-15'-3'2128'0,"3"0"-1696"0,3 3-432 0,5 0 0 15,3 0 576-15,-2-1 16 0,-4 1 16 0,-7-5 0 16,-2 4 624-16,-2-4 128 0,1 4 32 0,3-2 0 16,3 2-688-16,2 1-144 0,4 4-32 0,1-3 0 0,2 4-528 15,1 1 0-15,0 4 0 0,1 0 0 0,0 2 0 0,1 2 0 16,0 3 0-16,-1 0 0 0,1 4 304 0,0-1 96 15,1 2 32-15,-1-1 0 16,3-1 416-16,-2 1 96 0,2-5 16 0,1 0 0 0,0 1-192 16,2-1-48-16,2-2 0 0,2 0 0 0,3 5-368 0,2-1-80 15,1-1-16-15,-1 1 0 16,-2-2-256-16,3 1 128 0,3 4-128 0,2 4 0 16,0-2 0-16,2 5 0 0,2-2 0 0,-2-2 0 0,1-1 0 15,0-1 0-15,1-4 0 0,1 0 0 0,0-1 0 0,0-3 0 16,1-5 0-16,0 1 0 0,-1-1 128 0,1 1-128 15,-1-1 0-15,-1 0 0 0,1 0 224 0,-1 1-64 16,1 0-16-16,-1 0 0 0,0-2-144 0,0 5 0 16,2-3 0-16,1 2 0 0,2 0 0 0,0 0 192 0,1-1-192 0,1 1 192 15,1-1 96-15,-1 2 32 0,-1-1 0 0,2-3 0 16,-1 0-320-16,-1 1 0 0,-1-3 0 0,1 1 0 16,2-4 0-16,-2 0 0 0,-6-2 0 0,-3 2 0 15,3-4 0-15,1 0 0 0,4 0 192 0,1-4-192 16,2 0 336-16,0 2-32 0,3-2-16 0,1-1 0 15,1 2-96-15,1-1-32 0,1-1 0 0,-2 1 0 0,1 0-160 16,-2-2 0 0,-1 3 0-16,-1-4 0 0,0 1 0 0,-3 0 0 0,-1 0 0 0,-1 0 0 0,-2 2 0 0,-2-2 0 15,3 0 0-15,-4-1 0 16,0 1 0-16,-1-1 0 0,1-2 0 0,0-1 0 0,0-1 0 0,-1 0 0 16,0-1 0-16,-2-1 0 0,2 1 0 0,0 0 0 15,-2 2 0-15,0-3 0 16,0 3 0-16,1-2 0 0,0 0 0 0,-1-1 0 0,-2 2 0 15,0 0 0-15,-2-3 0 0,1 2 0 0,-3-3 0 0,0 2 0 16,0 0 0-16,-2 0 0 16,-2 0 0-16,0-2 0 0,0 3 0 0,1-2 0 0,-2 2-128 0,1-1 128 15,-2 0 0-15,0-3 0 0,-1 4 0 0,0-3 0 16,1-1 0-16,1-3 0 0,-1 2 0 0,3-4 0 16,-2 2 0-16,3 0 128 0,0 0-128 0,1 0 0 0,-1 1 0 15,1 1 0-15,0 1 0 0,-1 1 0 16,0-1 0-16,-2 0 0 0,1 3 0 0,-4 1 0 0,0 2 0 0,-3 0-176 15,-1 4 176-15,-2-3 0 0,0 5 0 0,-2-2 0 16,-1 0 0-16,-1 2 0 0,0 2 0 0,-1-4-128 16,0 2 128-1,0 0 0-15,-3-2 0 0,1 4 0 0,0-2 0 0,-1 2 0 0,2-2 0 0,-2 0-128 16,1 4 128-16,0-2 0 16,0 2 0-16,-1 0 0 0,1 0 0 0,-1 2 0 0,-1-2 0 0,-2 4 0 0,-1 0 0 0,-2 2 0 15,-1 0 0-15,-2 0 0 0,-2 0 0 0,-2 4-128 31,-2 0 128-31,-2 0 0 0,0 2-128 0,-3-1 128 0,0 3-128 0,0-2 128 16,-1 1 0-16,1-1 0 0,1 2 0 0,1-6 0 16,4 0 0-16,2 0 0 0,2-4 0 0,2 2 128 15,2-3-128-15,0 1 0 0,2-2 0 0,1-2 0 0,2 1 0 16,0 2 0-16,1-6-128 0,2 2 128 0,-1 1-192 0,2-2 32 16,1-1 16-1,1-1 0-15,1-2-144 0,0 2-32 0,3-2 0 0,0-2 0 16,1 0-32-16,2 2-16 0,0-4 0 0,1 4 0 15,0-3-32-15,-1 2-16 0,2 1 0 0,-1-3 0 32,-2 3-32-32,2 0 0 0,0-1 0 0,0 1 0 0,0 3 320 0,2-4 128 0,2 4-128 0,-1-4 128 0,3 4 0 0,1-3 0 0,1 3 0 0,2-1 0 31,-1 2 0-31,3-2 0 0,2 4 0 0,1 0 128 16,2 0 160-16,3 4 32 0,3-2 16 0,2 6 0 15,2 3-144-15,1 0-16 0,1 4-16 0,-3 3 0 16,0 0 0-16,-3 3 0 0,-5-3 0 0,-4 2 0 0,-6-1 80 15,-2 0 16-15,-3 0 0 0,-2 2 0 0,-3 1 0 16,-2-2 0-16,-1-1 0 0,-1-3 0 0,-1 6-256 0,-2-3 0 16,0-1 0-16,0-1 0 0,0-2 0 0,1-2-240 15,1-6 48-15,0-1 16 16,0-2-848-16,3-2-160 0,3-4-32 16,3-3-16-16</inkml:trace>
  <inkml:trace contextRef="#ctx0" brushRef="#br0" timeOffset="677.05">11732 2610 31327 0,'-18'3'1392'0,"1"-3"272"0,-1 1-1328 0,5 1-336 0,4-2 0 0,4 0 0 0,-2 0 0 0,-6 2-240 15,-8-1 48-15,-6 0 0 0,-4 2 192 0,1-3-144 16,4 0 144-16,5-3-128 0,3 2 128 0,2 0 0 16,2-3 0-16,1 3 0 0,1-2 368 0,3 0 144 15,0 3 48-15,2-3 0 0,2 1 192 0,0 2 32 16,3-2 16-16,1 2 0 0,2 2 192 0,1-2 32 16,3 2 16-16,0 1 0 0,2-2-448 0,3 1-80 15,1 1-32-15,4-2 0 0,3 1-224 0,3 2-64 16,4-1 0-16,4 0 0 0,1 0-64 0,4-3 0 15,0 4-128-15,4-4 192 0,0 2-192 0,-1-1 144 0,0 2-144 16,0-1 128-16,2-2-128 0,-1 1 0 0,1 2 144 0,1-2-144 16,2 0 176-16,1-1-48 0,3 0 0 0,2-2 0 15,2 2 176-15,0-4 16 0,-1 2 16 0,3-2 0 16,3-2-16-16,6 0 0 0,6-1 0 0,-1-1 0 16,1 0-144-16,0 2-48 0,-3 0 0 0,3 0 0 15,1 0-128-15,-2 2 0 0,0 1 0 0,-5 1 128 16,-3 1-128-16,-4 1 0 0,-2-3 0 0,-1 3 0 15,1 0 0-15,0 3 0 0,-3-3 0 0,0 0 0 16,-4 0 0-16,0 0 0 0,-6-3 0 0,0 2 0 16,2-1 0-16,-2-2 0 0,3-1 0 0,-1-1 0 0,1 2 0 15,0 0 0-15,0-2 0 0,0 2 128 0,-1 2 16 0,0-1 0 16,-4 2 0-16,-1-1 0 16,-2-2-144-16,-3 2 0 0,-3-1 0 0,-3-1 128 0,0 3-128 15,-4 0 0-15,-2 0 0 0,-4 1 128 0,-2-3-128 0,-4 2-224 16,-4 1 48-16,-4-2-20320 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1:47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10749 9123 36863 0,'-3'-6'3264'0,"-1"1"-2608"0,3 3-528 0,1-1-128 0,0 2 480 0,0 1 64 16,-3-6 16-16,1-3 0 0,-2-1-288 0,-1-2-48 31,0 2-16-31,-1 0 0 0,0-1-208 0,-2 4 0 16,1-3 0-16,-3 1-160 0,0-1-192 0,0 0-32 0,0 2-16 0,-1-6 0 0,1 2 208 0,-1-1 32 15,0-3 16-15,1 1 0 16,0 2 144-16,2-2 0 16,-1 3 0-16,2 2 0 0,-1 2 144 0,-1 2 16 0,1 4 0 0,-2-1 0 15,0 8-160-15,-1 1 0 0,-3 8 144 0,-2 2-144 16,-1 5 0-16,-3 1 0 0,-2 7 0 16,-5 9 0-16,-5 9 0 0,-6 7 0 0,1 6 0 0,-2 3 0 15,2 0 0-15,1-1 0 0,2-3 0 0,5-8 0 16,3-2 0-16,4 0 0 0,4-2 0 0,7-3 0 15,4 3 0-15,5-2 0 0,6 2 0 0,2-2 0 0,4-4 160 0,4-3 16 16,3 0 0-16,4-4 0 0,3-5 0 0,3-3 0 16,5-5 0-16,5-5 0 0,1-4-176 0,6-8 0 15,4-4 0-15,0-6 128 0,0-4-128 0,6-6 0 16,6-9 0-16,1-6 0 0,-4-5 0 16,-3-2 0-16,-1-9 0 0,-2-3 0 15,-7-2 160-15,-4 2 96 0,-4-6 32 0,-5-2 0 0,-3-1-96 0,-6-2-32 16,-4-1 0-16,-8-1 0 0,-5-1-16 0,-7-3 0 15,-4 4 0-15,-5 0 0 0,-6 0-144 0,-8 3 160 16,-2 8-160-16,-9 2 160 0,-5 0-160 0,-6 6 0 0,-5 5 0 16,-1 5 0-16,-3 5-192 0,0 8 192 15,0 8-192-15,0 4 192 0,3 9-224 0,-1 6 80 16,2 9 16-16,1 4 0 16,4 9-1040-16,5 7-208 0</inkml:trace>
  <inkml:trace contextRef="#ctx0" brushRef="#br0" timeOffset="752.83">10487 11651 42383 0,'-15'-15'3776'0,"4"2"-3024"0,6 1-608 0,5 5-144 16,2-3 0-16,-4-2 0 0,-1-13 0 0,-6-11 0 15,0-16 0-15,2-2 0 0,4 6 0 0,2 7 0 32,1 10-864-32,-1 9-160 0,1 8-16 0,-4 8-16 15,-1 6-448-15,-5 6-96 0,-3 10 0 0,-6 6-16 16,-2 7 368-16,-6 9 80 0,-3 9 16 0,-3 10 0 0,-2 0 928 0,-1 6 224 0,-1 4 0 0,1 0 0 16,4-2 1296-16,5-4 272 0,5-4 48 0,3-1 16 15,4-1-80-15,4 4-16 0,3 2 0 0,5-1 0 16,2 0-976-16,5-5-208 0,2-3-32 0,4-5-16 0,1-6-304 15,4-9 0-15,2-3 0 0,3-7-144 16,3-1-272 0,3-5-48-16,5-4-16 0,1-2 0 0,2-3 160 0,-2-6 48 0,-1-1 0 0,5-4 0 0,4-8 272 15,3-4 128-15,0-4-128 0,0-2 192 0,-1-6 384 0,-4 0 64 0,1-2 0 16,-6-4 16-16,-1-3-224 0,-4-4-48 0,-3-1-16 16,-3-3 0-16,-5 4-32 0,-5-3 0 15,-1-1 0-15,-6-4 0 0,-4-2 0 0,-4-3 0 0,-6-3 0 0,-6 0 0 16,-4 0-16-16,-6-2-16 0,-5-2 0 0,-1 4 0 15,0 4-304-15,-3 2 128 16,-3 1-128-16,1 5 0 0,2 8 0 0,3 7-176 0,4 3 0 0,1 5 0 16,3 6-160-16,0 2-48 0,5 2 0 0,-1 6 0 15,1 3-368-15,1 6-80 16,-3 3 0-16,0 6-17856 16</inkml:trace>
  <inkml:trace contextRef="#ctx0" brushRef="#br0" timeOffset="1516.45">10611 14212 39615 0,'-8'-9'3520'0,"1"2"-2816"16,2 1-560-16,1-3-144 0,2 2 304 0,-3-6 16 15,-5-8 16-15,-6-8 0 0,-3-12-496 0,-4-6-96 0,1 2-32 0,-1 5 0 32,4 5-160-32,0 9-16 0,3 5-16 0,-1 10 0 15,1 6-256-15,-2 5-48 0,-1 6-16 0,-3 6 0 0,0 4 608 0,-1 7 192 0,-1 8 0 0,2 3-160 16,2 1 448-16,0 7 96 0,-1 9 0 0,-1 10 16 16,0 6 160-16,0 6 16 0,-2 3 16 0,3 9 0 31,0 6-816-31,1 6-160 0,3 6-48 0,2-7 0 0,3-5-832 0,-1 3-160 15,5 2-48-15,2-5 0 0,3-8 1664 0,7-10 336 0,2-11 64 0,4-5 16 0,3-13 816 16,6-5 176-16,2-9 16 0,6-7 16 16,2-5-1040-16,5-4-208 0,7-5-32 0,2-9-16 0,1-3-512 15,0-9-96-15,3-8-32 0,3-5 0 16,2-7 64-16,3-5 16 0,3-5 0 0,0-4 0 16,1-2 224-16,-5-5 192 0,0-2-48 0,-3-2 0 0,-5 1 128 15,-4 1 32-15,-4-2 0 0,1-2 0 0,-2-2 16 0,-5-2 0 16,-2 0 0-16,-6 0 0 0,-4-1 32 0,-5 1 16 15,-5 3 0-15,-5 4 0 0,-4-1-96 16,-5 0-16-16,-3-4 0 0,-9-1 0 0,-7 5 0 0,-4 6 0 16,-4 0 0-16,-3 8 0 0,-7 2-128 0,-6 9-128 15,-6 7 192-15,-4 8-192 0,2 5 0 0,-1 3 0 16,0-1 0-16,-6 0-192 0,-2-1-128 0,-8 1-32 16,-3 2 0-16,-13 3-19312 0</inkml:trace>
  <inkml:trace contextRef="#ctx0" brushRef="#br0" timeOffset="11706.91">25007 8112 35935 0,'-5'-8'3200'0,"0"2"-2560"16,2 3-512-16,2 3-128 16,0 0-560-16,-2 0-128 0,-3-3-16 0,-4-1-16 15,-6-1-960-15,-6 4-192 0,-5 2-48 0,-4 4 0 16,-5 2-768-16,-3-1-176 0,-6 4-16 0,-6 2-16 15,-2-1 1872-15,-5 4 384 0,-4-3 80 0,-1 1 16 0,-1-1 2112 0,0-1 416 16,-1 0 96-16,5-3 16 0,4 0 864 0,2 2 176 0,2-1 48 16,2-2 0-16,3 3-1600 0,4-1-320 0,3 1-64 0,6 0-16 15,4 5-928-15,5-3-256 16,7 4 0-16,4 0 0 0,5 3-208 0,6 0-128 16,6 6-32-16,5 0 0 15,4 3-320-15,6 4-64 0,4 3-16 0,4 6 0 16,2 0-240-16,6 7-48 0,4 0-16 0,4-1 0 15,3-6-368-15,2-6-80 0,6-11-16 0,2-1 0 0,5-7 1344 0,0-4 192 0,-2-8 160 0,1-2-32 16,0-7 1600-16,0-2 320 0,2-6 64 0,-1-8 16 16,2-2-464-16,-5-8-112 0,-5-1-16 0,-2-9 0 0,-2-1-576 15,-6-1-112-15,-6-1-16 0,0-4-16 0,-2-5-544 0,-3-4-96 16,-3 0-32-16,-4-1 0 0,-4-1-144 0,-5-1 0 16,-3 2 0-16,-6 8 0 0,-5 0 0 0,-7 8 0 15,-5 4 0-15,-6 3 0 0,-4 2 0 0,-5 7 0 16,-5 4 0-16,-5 2 0 15,-5 7 0-15,-2 7-192 0,-4 6 32 0,-4 8 16 16,-6 4-752-16,-3 7-160 0,-2 0-32 16,-1 5 0-16,2 2-1152 0,2 2-256 0</inkml:trace>
  <inkml:trace contextRef="#ctx0" brushRef="#br0" timeOffset="12545.82">24788 10832 34095 0,'-3'-21'3024'0,"1"5"-2416"0,1 0-480 0,1 3-128 0,1 4 464 0,1-1 80 32,2 0 16-32,0-12 0 15,3-9-1296-15,2-10-256 0,0-3-48 0,-3-1-16 16,-3 7-352-16,-4 3-64 0,-4 7 0 0,-6 6-16 16,-6 3 848-16,-8 9 160 0,-5 4 32 0,-7 3 16 0,-6 7 1248 0,-5 5 240 15,-5 7 48-15,-2 4 16 0,2 4-272 0,-9 7-48 16,-6 10-16-16,-1 5 0 0,0 5-416 0,3 2-96 15,7 1-16-15,4-2 0 0,6-1 480 0,3-7 96 0,5 1 0 16,6-4 16-16,5-3-208 0,5-3-32 0,7-1-16 0,5-5 0 16,7-1-416-16,7-6-176 0,5 1 128 0,7-7-128 15,5-1 0-15,8-2-256 0,7-1 48 0,4-5 0 16,3-1 208-16,10 0-144 0,8-5 144 0,8 2-128 16,5-1 128-16,5-2-208 0,5-5 80 0,2 2 128 31,2-1-832-31,-2-2-64 0,-2-4 0 0,-6 4 0 0,-6-6 368 0,-2 1 64 0,-1-3 16 15,-6-5 0-15,-5 2 1232 0,-5-8 256 0,-1 0 48 0,-5-3 16 16,-6-3-160-16,-7-3-48 0,-5 0 0 0,-8-3 0 16,-7-2-512-16,-8 1-128 0,-6-3 0 0,-8-3-16 0,-4-3-64 15,-9 0-16-15,-5-1 0 0,-5 1 0 0,1 6 16 16,-8-1 0-16,-8-2 0 0,-6 4 0 0,0 4-176 16,-4 5 128-16,1 2-128 0,0 10 128 0,1 2-384 0,4 11-64 15,2 4-32-15,4 8 0 16,4 6-1392-16,4 8-288 0,2 9-48 0,3 3-13872 15</inkml:trace>
  <inkml:trace contextRef="#ctx0" brushRef="#br0" timeOffset="13233.06">24852 13312 25791 0,'-2'-1'2304'0,"-1"1"-1856"0,2-3-448 0,1 3 0 15,0 0 192-15,0 0-48 0,-1-2-16 0,-2-2 0 16,1 0-128-16,-2-1 192 0,0 0-192 0,-1-3 192 15,-1-1 944-15,-4-2 192 0,-1-2 32 0,-4-3 16 16,-4-1 288-16,-4-3 48 0,-3 1 16 0,-3-5 0 16,-1 2-736-16,-2 0-144 0,-3-1-16 0,-2 5-16 15,0 4-528-15,-4 2-96 0,3 6-32 0,-7 6 0 16,-4 5-160-16,-3 8-144 16,-4 6 144-16,0 10-208 15,0 11-592-15,1 6-112 0,2 9-32 0,3 6 0 16,4 2-64-16,5 1-16 0,5 8 0 0,7-6 0 0,5-5 1312 0,5-9 256 0,7-6 48 0,1-5 16 15,4-4 480-15,2-7 112 0,3-3 16 0,4-5 0 16,5-3-848-16,3-3-176 0,5-4-16 0,5-2-16 16,6-4-464-16,7-5-80 0,8-4-32 0,6-5 0 15,5-3 272-15,5-5 144 0,6 0-160 0,2-6 160 0,6-1 0 0,0-5 0 16,2-3-128-16,-3-4 128 0,-5 3 0 0,3-8 128 16,3-3 0-16,-6-1-128 0,-6 4 416 0,-5 5-32 15,-4-4 0-15,-6 5 0 0,-6-1-96 0,-6 0-32 16,-5 3 0-16,-7 1 0 0,-8 5 64 0,-7-2 0 0,-6 3 0 15,-10-3 0-15,-8 0-48 0,-10 3 0 0,-7-4 0 0,-11 1 0 32,-11 2-560-32,-10-2-112 0,-9 2-32 0,-11 4-18672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2:16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28109 1168 20271 0,'2'2'1792'0,"-2"-2"-1424"15,0 2-368-15,-2-2 0 0,0 0 1392 0,-1 0 208 0,0 3 32 0,-4-3 16 0,-1 3 720 0,-5 0 160 16,-4 0 32-16,-5 4 0 0,-3-4-1232 0,-1 4-240 15,-2-1-64-15,-3 0 0 16,0 4-512-16,-2 0-128 0,-1 2 0 0,-1 3-16 0,2 1-368 0,0 3 128 16,2 0-128-16,-1 0 0 0,3-1 128 0,2 2-128 15,1-1 160-15,-1 1-160 0,0 2 176 0,-1 3-176 16,0-1 192-16,-2 5-192 16,4-3 208-16,-2 5-64 0,-2 1-16 0,1 2 0 0,-4 5 0 0,1 2-128 15,-1-1 192-15,-1-1-64 0,2-1-128 0,3-3 0 16,3-7 0-16,1 1 0 0,0-1 0 0,3 0 0 0,0 3 0 15,2-2 0 1,5-3 0-16,0-2 128 0,3 5-128 0,1-3 192 0,0 2-192 0,3-1 160 0,2-1-160 0,0-3 160 31,2-1-160-31,2 0 0 0,0 1 0 0,1-2 0 0,0-2 0 0,0 0 0 16,1-1 0-16,-3 2 0 0,1-4 0 0,-1 3 0 0,0-3 0 0,-1 2 0 16,0-4 0-16,-1 1 0 0,0 1 0 0,-1-4 0 15,0 1 0-15,1-3 0 0,0-3 0 16,0 2 0-16,-1-1 0 0,0 0 0 0,-2 0 0 0,0 2 0 15,0-4 0-15,-2 4 0 0,0-1 0 0,1-3 0 0,-3 4 0 16,2-4 0 0,-1 4 144-16,1-4-144 0,1 1 128 0,-1-1-128 0,0 0 128 0,1-2-128 0,0-2 192 0,2-1-48 15,0 2 0-15,-1-3 0 16,2-3 112-16,0 0 0 0,-2-1 16 0,2-2 0 16,0-7-16-16,1 1 0 0,-1-4 0 0,1-5 0 0,-1-3 32 0,1-4 0 15,-1-5 0-15,0-2 0 0,1-1-288 0,-2-5 0 16,2 3 0-16,0 0 0 0,1-2 0 0,0 7 0 15,0 4 0-15,2 6 0 16,-1 3 0-16,-1 1 0 0,2 6 0 0,0 0 0 0,0 5 0 0,0 4 0 16,1 0 0-16,-1 1 0 0,2 1 0 0,0 2 0 0,2 0 0 15,-1 2 0 1,1-1 0-16,2 3 0 0,0 1 0 0,-1 1 0 16,-3-6 0-16,8 19 0 0,-4-6-128 0,-1 5 128 15,0 0 0-15,-2 5 0 0,0-1-128 0,-1 4 128 0,-1-1 0 16,0 1 0-16,-1-1 0 0,1-3 0 15,-1 4 0-15,-1 1 0 0,1-1 0 0,1 3 0 16,-2-5 0-16,1 2 0 0,-1 0 0 0,1 2 0 16,0-6 0-16,1 0 160 0,0 0-160 0,1-3 128 0,1-3-128 15,2-2 0-15,-1-2 0 0,1-3 0 0,0-2 416 0,4-2 48 16,-1-1 16-16,1-1 0 0,3-3-160 0,1 0-16 16,3-2-16-16,-1 1 0 0,3-6-32 0,2 1-16 15,3-4 0-15,1-2 0 0,3 0 16 0,-1-4 0 16,2 0 0-16,2-1 0 0,1 1-48 0,2-1 0 15,0 1 0-15,3-3 0 0,3 2-208 0,0-4 0 16,-1 5 0-16,-2-3-160 0,0 2-176 0,-3 2-48 16,-5-1 0-16,-5-2-14656 15,-3 2-2928-15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2:56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8242 15088 33167 0,'-4'-7'2944'0,"3"1"-2352"15,1 4-464-15,0 2-128 16,2 0-464-16,-1-2-112 0,3-2-32 0,0-3 0 16,1 0-480-16,1 1-112 0,0 2-16 0,0 4 0 31,-1 0-16-31,-2 4-16 0,-1-1 0 0,-2 4 0 0,-1 1 1248 0,-3 2 288 0,1 4 32 0,-2 3 16 16,-2 3 1264-16,1 0 240 0,0 7 48 0,0 1 16 15,2 4-368-15,0 6-80 0,2 4-16 0,-1 1 0 16,2 1-736-16,0 2-128 0,2 0-48 0,0 5 0 0,3 5-528 0,1 1 0 0,0 6 0 15,0-2 0-15,0-8 0 0,1-2 0 16,0 0 0-16,2-7 0 0,-1-2 0 0,2-2 0 16,2-4 0-16,-2-5 0 0,1-2 0 0,-1-2 0 0,0-1-128 0,0-3 128 15,-1-2 0-15,-3-2 0 0,0-5 0 0,0-2 0 16,-1 1 0-16,0-1 0 0,-1 1 0 0,-1-5 0 16,-1 3 320-16,0 0 96 0,-1-3 32 0,-1 0 0 15,1-4 80-15,0-1 32 0,-1-2 0 0,1-1 0 16,1-4-304-16,0-2-48 0,0-3-16 0,1-2 0 15,0-4-192-15,-2-1 176 0,1-2-176 0,-1-2 160 0,0-2-160 16,-2-3 0-16,-2 3 0 0,-2-1 0 0,-2 1 0 0,-1-3 0 16,-3 3-224-16,-2 0 80 0,-2 0 144 0,-2 3-128 31,-2-1 128-31,-2 2-128 0,1 2 128 0,-2 0 0 16,0 3 0-16,1 3-128 0,2 2 320 0,3 2 64 0,1 2 0 0,2-2 16 15,3 2 96-15,1-2 16 0,4-3 0 0,0 0 0 0,2 2-176 0,1-3-16 16,1-1-16-16,1 1 0 0,0 3-176 0,0-2 0 15,-1 2 0-15,1 2 0 16,0 1 0-16,0 2 0 0,1 2 0 0,-2 2 0 16,2 2-128-16,-1 4-16 0,0 5 0 0,1 3 0 0,0 2-48 0,2 5 0 15,1 3 0-15,2 2 0 0,2 4 64 0,2 2 0 16,2 0 0-16,3 2 0 16,3-1 128-16,2-3 0 0,0 1 0 0,4-4 0 15,-1-1 0-15,1-6 0 0,0-2 128 0,-1-1-128 0,0-3 128 0,-1 0-128 16,0-1 128-16,-2-2-128 0,-1-3 128 0,-3 1-128 0,-1-3 128 0,-3 0-128 31,0 2 0-31,-4-2-128 0,0 0 0 0,-3 1 0 0,0-2 128 0,-1 2 0 0,-2 1 0 0,0-4 0 16,-1 2 0-16,0-3 0 0,0-2 0 0,1-3 0 15,3-3 176-15,2-4 64 0,3-5 16 0,1-4 0 0,2-6 16 32,2-7 16-32,3-8 0 0,2-5 0 0,0-5-288 15,2-4 160-15,-1-2-160 0,0-1 128 16,-3 3-448-16,-1 2-112 0,2 0-16 0,-3 5-12480 15,-2 1-2496-15</inkml:trace>
  <inkml:trace contextRef="#ctx0" brushRef="#br0" timeOffset="889.81">7469 14634 39615 0,'-6'6'3520'0,"1"-1"-2816"16,3-1-560-16,4-2-144 0,0 2-208 0,1-1-80 0,-1 7-16 0,1 5 0 31,3 7-1280-31,1 3-256 0,6 1-48 0,-4-4-16 0,1 1 1280 0,-1-2 256 0,-2-2 48 0,-2-4 16 16,-1 1 304-16,-2-3 0 0,0-3 0 0,-2 2 0 15,0-5 1136-15,-2 2 128 16,0-2 16-16,-2 0 16 0,1-2 16 0,-2-2 0 16,0 1 0-16,0-1 0 0,-3-3-784 0,1 0-144 0,1-3-48 0,-2-1 0 15,1-2-208-15,-1-4-128 0,0-5 160 16,0-1-160-16,1-3 176 0,2-4-176 0,1 0 192 0,3-1-192 15,2 0 160-15,3-2-160 0,2 3 128 0,3 5-128 16,1-1 0-16,0 6 0 0,1 0 0 0,0 3 0 16,1 4-144-16,1 1-16 0,-1 4 0 0,2 1 0 0,-1 0-48 15,0 0-16-15,0 0 0 0,1 0 0 0,-2 1 224 0,1 2 0 16,-1-1-160-16,-1 2 160 0,-1 2 0 0,-1 0 0 16,0 0 128-16,-1 2-128 15,-1 1 160-15,-1 0-160 0,1 0 192 0,-1 1-192 0,-1 0 128 0,0-1-128 16,1-2 0-16,-2 2 0 0,-1-2 192 0,-1-1-64 15,0 3 0-15,-1-5-128 0,1 2 192 0,-2-3-64 16,1 2 0-16,-1-5-128 0,-1 2 176 0,1 0-176 16,1-4 160-16,-1-2-160 0,1-2 0 0,1-4 0 0,1 0 0 15,-1-7 0 1,1-1 0-16,-1 0 0 0,2-1 0 0,0-3 0 16,1 0 0-16,0 1 0 0,1 1 0 0,1 1 0 0,1 1 0 0,0 2 0 15,2 2 0-15,-1 4 0 0,1 2 0 0,-2 1 0 0,-1 4 0 0,0 0 0 16,0 2 0-16,1 1 0 0,-1 0 0 0,1-2 0 15,-3 2 0-15,1 0 0 16,1-3 128-16,-1 3-128 0,1 3 192 0,0-1-64 0,0 2-128 16,2 2 192-16,1 4-64 0,0 2-128 0,4 7 176 0,-1 0-176 15,4 7 128-15,1 5-128 0,0 2 0 0,1 1 0 16,-1 1 0-16,1-4 0 0,-3-3 0 0,0-3 0 16,-1-2 0-16,0 0 0 0,-3-2 0 0,0-3 0 15,0-1 0-15,-1-2 0 0,-1 1 0 0,-2-3 0 31,1-3-640-31,1-2-48 0,0-4 0 0,1 0-17808 0</inkml:trace>
  <inkml:trace contextRef="#ctx0" brushRef="#br0" timeOffset="1457.84">8882 14498 35935 0,'-10'6'1600'0,"2"-1"320"0,-2-1-1536 0,4-2-384 0,2-2 0 0,1 0 0 16,1 0-704-16,-4 0-224 0,-5 1-32 0,-3-1-16 15,2-1-304-15,-1-1-64 0,2-2-16 0,0-1 0 0,1 1 848 0,0 0 192 0,2 1 16 0,-4 0 16 32,1 3-240-32,-2-2-48 0,0 4-16 15,0 2 0-15,0 2 592 0,-2 3 0 0,-2 3 0 0,0 4 128 0,-2 4 1504 0,1 1 288 0,0 3 64 0,1 3 16 16,1-1-656-1,4 2-144-15,1-2-32 0,3-1 0 0,3 0-864 0,4-6-176 16,3-4-128-16,2 1 144 0,4-3 48 0,1-2 0 16,5 0 0-16,2 1 0 0,0-2 0 0,4-4 0 15,1 4 0-15,0-4 0 0,0 1-192 0,1-1 0 16,-1-2 0-16,-2-1 0 0,-1 2 0 0,0-5 0 16,-2 1 0-16,-3-1 0 15,1 0-448-15,-3-1 16 0,0-1 16 0,0-2 0 0,-2-1 224 0,0-1 32 16,-2-2 16-16,1-1 0 0,-1 0 608 0,0-5 128 0,-2 2 32 15,0-4 0-15,0-1 96 0,-1-1 32 0,0 0 0 16,-2-1 0-16,1 3-608 0,-3-2-144 0,-3-1 0 0,-1 2 0 16,-1 2 0-16,-2-1-176 0,0 0 48 0,-2 1 0 15,-1 5 128-15,1 0 176 0,0 4-48 0,-1 2 0 16,0-1 16-16,0 4 0 0,0 2 0 0,0 2 0 16,1-1 176-16,2 4 16 0,0 1 16 0,0 0 0 15,4 2-144-15,1 0-16 0,4 1-16 0,3 0 0 16,1 1-176-16,2 1 0 0,5 0 144 0,2 0-144 0,2 3 0 15,4-4 0-15,1 2 0 0,2 1 0 16,2-1 0-16,0-2 128 0,1 1-128 0,-1 1 128 0,1 1-128 0,-2 0 0 16,-2 1-128-16,-2-3 128 15,-2 2-384-15,-2-2 16 0,-2 2 0 0,-3-3 0 16,-2-1-800 0,-1 2-176-16,-3 1-16 0,-1 0-15792 0</inkml:trace>
  <inkml:trace contextRef="#ctx0" brushRef="#br0" timeOffset="1837.82">9682 14401 11967 0,'-4'4'1072'0,"1"-2"-864"0,0 0-208 0,2 0 0 0,0-1 1792 0,1 2 320 15,-1-3 64-15,-1 2 16 16,0 2-1424-16,-3 0-272 0,0 4-64 0,-2-1-16 0,-2 0 2160 0,-2 4 432 16,0 0 96-16,-3 4 16 0,0-3-752 0,0 5-128 15,-4 2-48-15,2 2 0 16,3-2-1152-16,-3 3-224 0,-4 8-48 0,-1 3-16 0,1 2-304 0,0 1-48 15,3-5-16-15,1-2 0 0,1-2-192 0,1 2-32 16,2-3-16-16,0 2 0 0,0-3-144 0,1 1-192 16,3-1 32-16,-1-3 16 15,4 3-432-15,-2-5-64 0,2-1-32 0,0-1 0 16,1-5-160-16,-1-3-16 0,1-1-16 0,-1-3 0 16,1-6-1312-16,-1-2-256 0</inkml:trace>
  <inkml:trace contextRef="#ctx0" brushRef="#br0" timeOffset="2075.46">9259 14389 37775 0,'-11'6'1664'0,"3"-2"368"0,0-2-1632 0,3 2-400 0,3-2 0 0,2-2 0 0,-2 2 512 16,0 0 32-16,-1 4 0 0,1 0 0 15,2 2-304-15,4 1-64 0,3 0-16 0,6 1 0 16,1 3-160-16,7 3 0 0,4 5 0 15,6 1 0-15,5 4 240 0,5 6 64 0,3 3 16 0,7 3 0 0,5 3 48 0,-1 0 16 16,3 2 0-16,0-2 0 0,3-3-256 0,-3-2-128 16,-1-1 128-16,2-2-128 15,4-1 0-15,2-2-256 0,-1-5 32 0,0-4-18704 0</inkml:trace>
  <inkml:trace contextRef="#ctx0" brushRef="#br0" timeOffset="15005.26">5138 17667 32255 0,'-3'6'2864'0,"-2"2"-2288"0,2-3-576 0,-1-2 0 0,0 1 0 0,1 2 0 15,-6 9 0-15,-2 2 0 16,-4 8-5056-16,1-3-1056 0,2-2-224 0,3-5-32 16,3-3 4448-16,0-5 880 15,2-1 176-15,1-3 32 0,0-3 4768 0,2 0 944 0,0-2 192 0,1 1 48 0,0-5-2448 16,1 1-496-16,0 0-80 0,3-2-32 0,0-1-1040 0,0 0-192 16,3 2-64-16,-1-5 0 15,-1 1 352-15,0 0 64 0,0-2 16 0,-2 0 0 0,0-2-560 0,-1 2-128 16,0-1 0-16,-1 0-16 15,0-2-304-15,-1 1-48 0,1-1-16 0,-1-1 0 0,2 0 128 0,-1-2 32 16,-1 2 0-16,0-5 0 16,1-2-16-16,-1 0 0 0,0-4 0 0,-1-2 0 0,-2-1-16 0,1 0-16 0,-1-3 0 15,0-1 0-15,-2 2-32 0,-2-3 0 16,1-2 0-16,-1 2 0 0,1 4-208 0,0-1 176 0,1 3-176 0,0-2 160 16,2-2-160-16,1 5 128 0,3 1-128 0,0 1 128 15,4 4-128 1,-1 3 128-16,2 1-128 0,1 1 128 0,1 4-128 0,-2 0 0 15,0 4 0-15,-1 0 0 0,0 3-128 0,-1 2 128 0,-2 0-160 0,0 2 160 16,-2-2 0-16,0 2 0 0,-2 2 0 0,1-4 0 16,0-1 0-1,-3 1 208-15,2 1-32 0,-1-1-16 0,-1-5 16 0,1 3 0 0,0-4 0 0,1 0 0 16,-1-1-176-16,2 0 0 0,0-4 0 0,0 3 0 0,1 2 0 16,0 0 0-16,0 0 0 0,-2 1 0 0,2 6-256 15,0-3 64-15,-1 2 0 0,0 4 16 0,0 0 176 16,-1 1-128-16,0 2 128 0,-2 0-128 0,1 3 128 0,-2 1 0 15,0-1 0-15,0 1 0 16,-1 4 0-16,-1-3 0 0,1 0 0 0,0 2 0 0,1-1 128 0,0-4-128 16,0 4 160-16,0-6-160 0,1 3 224 0,1 1-48 31,-1-4-16-31,0 2 0 0,2-1-160 0,-1 0 0 16,1 1 0-16,-1 1 128 0,1 1-128 0,-2-1 0 0,2 3 0 15,-2 1 0-15,0-3 0 0,-1 2-144 0,0 1 144 0,1-1 0 16,-3 1-128-16,2-2 128 0,-1 0 0 0,0 0 0 15,0-2 0-15,1-2 0 0,0 0 0 0,1-2 0 16,2-2 0-16,1 0 144 0,-1-2-144 0,1-2 192 16,2-2-32-16,1-4 0 0,0 0 0 0,0-5 0 15,2 2-160-15,0-6 0 0,2 3 0 0,-1-1 0 16,2 1-224-16,0 2-80 0,-1-1-16 0,-1 3 0 16,2 1 160-16,-2-2 32 0,1 4 0 0,0-3 0 15,-1 6 128-15,0 0 0 0,0 1 0 0,-1 3 0 16,0-1 0-16,-1 2 144 0,0-2-144 0,-2 3 0 0,2 0 0 15,-2 0 0-15,1 0 0 0,1 0 0 0,-1 0 160 0,1 0-160 16,-1 0 128-16,2 0-128 0,0 3 192 0,1 1-32 16,3-1-16-16,3 6 0 0,5 7-144 15,5 0 0-15,4 6 0 0,4 1 0 0,2 1 0 0,-1 1 0 16,1 1 0-16,-2-6 0 0,-4-2 0 0,1 3 0 16,1 2 0-16,-3 0 0 0,-1-2-144 0,-3 1-64 15,-3 1-16-15,-4-3 0 16,0 1-432-16,-6-5-96 0,-2-4-16 0,-5-8-18912 0</inkml:trace>
  <inkml:trace contextRef="#ctx0" brushRef="#br0" timeOffset="31970.79">10344 15331 20271 0,'1'-4'1792'0,"0"2"-1424"16,0 2-368-16,1-3 0 15,-1 2-624-15,0 1-192 0,0-5-32 0,2 2-16 16,1-5 96-16,-3 2 32 0,-1 0 0 0,-1 0 0 0,-3 1 2320 0,-1 3 464 0,-1-1 80 0,0 0 32 16,-1 1 656-16,1-2 128 0,-1 2 16 0,2-2 16 15,0 0-1232-15,0-2-240 0,1 0-48 0,-1-4-16 16,0 1-1040-16,0-1-208 0,-1-2-32 0,-1 2-16 16,-1-2-304-16,0-1-64 0,-1 4-16 0,-2-1 0 15,-1 1-320 1,-3 5-64-16,-1 1-16 0,-2 4 0 0,-1 4 640 0,-2 2 0 0,-2 3 0 0,1 6 0 0,1 1 480 0,0 6 64 15,0-1 16-15,1 1 0 0,0 2-112 0,2 1-32 16,2 1 0-16,1-2 0 0,-1 1-416 0,2 2 0 16,2 1 0-16,3-4 0 31,3-6-560-31,2 1 16 0,3-1 0 0,2-4 0 0,2-2 544 0,2 0 0 0,1-4 192 0,3 0-48 16,-1-1-320-16,3-2-64 0,1-1-16 0,-1-2 0 15,0 0-128-15,1-2-48 0,3-1 0 0,1-1 0 0,0-4 432 16,1 1 0-16,1 0 144 0,0-4-144 0,2 0 448 0,2-4-32 0,1 1 0 15,0 0 0-15,2-4-96 0,-2 1-32 0,1-2 0 16,-2 1 0-16,-2 1 32 0,-2-2 0 16,0-2 0-16,-5 1 0 0,0 1-320 15,-6 0 0-15,-1 0-208 0,-4 0 80 0,-2 3-192 0,-3 0-16 16,-1 1-16-16,-2 3 0 0,-1 1 624 0,-2 2 128 16,0 4 32-16,0-1 0 0,-3 6 96 0,1-1 32 0,1 4 0 0,-1 2 0 15,3 0-256-15,0 0-48 16,3 0-16-16,0-1 0 0,4-1 0 0,1-3 0 15,4 6 0-15,1-2 0 0,3 2-112 0,2 2 0 16,4 4-128-16,2 4 192 0,1 3-192 0,2 3 0 0,1 3 0 16,1 1 0-16,-2 3 128 0,0-3 0 15,-3 2-128-15,-2-2 192 0,-5-5-192 0,0 1 0 0,-3-5 0 0,-1-1 0 0,-1-6 0 0,-2-4-256 32,1-6 48-32,1-10-18928 0</inkml:trace>
  <inkml:trace contextRef="#ctx0" brushRef="#br0" timeOffset="33960.98">14689 17174 37775 0,'6'1'3360'0,"-2"-1"-2688"16,-3 0-544-16,-2-1-128 0,0 1 896 0,1 0 160 0,0 0 32 16,1 0 0-1,-1 0-1408-15,-3 0-288 0,-2 0-48 0,5 0-16 16,0 0-2272-16,-32 3-448 0,14 0-80 0,-4 1-32 15,-4-1 1344-15,-5 3 272 0,-3 1 48 0,-3-4 16 0,0 2 2752 0,-4 0 544 0,-1 0 128 0,-4-1 0 16,1-4 688-16,-4 2 128 0,-2-2 16 0,-3 0 16 16,7-2-896-16,-6 2-176 0,-4 0-32 0,-2 0-16 15,0 0-752-15,-4 2-128 0,-2 2-48 0,-3 2 0 16,-3-3-144-16,-1 0-48 0,-1-1 0 0,-1 0 0 16,-2 2-208-16,2 1 144 0,2-1-144 0,3-2 128 15,5-1-128-15,-1 2 0 0,5 0 0 0,2 0 0 16,1 1 0-16,2-2 192 0,4-1-192 0,4 2 192 0,6-3 64 0,6 0 0 15,7 0 16-15,7 0 0 0,5 0-272 0,8 0 0 16,7 0 0-16,2-3 0 0,4 2 368 0,6-1 16 16,8-2 0-16,7 0 0 15,7 2-384-15,10-1 144 0,11 0-144 0,6 0 0 0,4 2 0 0,4-2 0 16,4 6 0-16,1-3 0 0,1 1 0 0,2 2 0 16,-3-3 0-16,1 0 0 0,0 0 0 0,2 0 0 15,0 0-128-15,0-3 128 0,-1 2 0 0,-1-4-192 16,-1 1 192-16,-2 0-192 0,-2 1 48 0,-2 0 16 15,-2 0 0-15,0-4 0 0,0 1-64 0,-1-2 0 16,-1 0 0-16,1-1 0 0,-1 3 192 0,-2-4-128 0,0 1 128 16,-4 0-128-16,-4 5 128 0,-6 0 0 0,-5 2 0 0,-7 2 0 15,-4 2 0-15,-9 0 0 16,-6 0 0-16,-6-1 0 0,-5 2 0 0,-5 1 176 0,-5 1-48 0,-4-2 0 16,-6 1-128-16,-7 1 0 0,-8 2 0 0,-7-1-176 15,-6 1 176-15,-5-1-160 0,-7 0 160 0,-3 0-160 16,-4 0 160-16,-1 1 192 0,2-1-32 0,-5-3-16 15,2 4 96-15,-3-1 16 0,1 0 0 0,0-2 0 0,-1-2-16 16,-2 2 0-16,-3 0 0 0,-4 2 0 16,-3 0-240-16,-1-4 144 0,1 0-144 0,-2 0 128 0,2-2-128 0,0 3 0 15,4 0 144-15,2-5-144 16,4-2-448-16,2-4-144 16</inkml:trace>
  <inkml:trace contextRef="#ctx0" brushRef="#br0" timeOffset="35940.11">21359 17521 39615 0,'10'-8'3520'0,"0"-5"-2816"0,-2 4-560 0,5-4-11856 31,-5 3-2368-31</inkml:trace>
  <inkml:trace contextRef="#ctx0" brushRef="#br0" timeOffset="36430.68">21557 17275 34095 0,'-5'-18'1504'0,"0"11"320"0,1 5-1456 0,0 1-368 0,2-2 0 0,-3 3 0 0,-4-4 1632 0,-8 1 256 16,-10-6 48-16,-5 0 16 0,0 0-1328 0,2-1-272 15,4 1-48-15,1 2-16 0,2 0-288 0,-1 1 0 16,1 0 0-16,-4 0 0 0,-4 2 0 0,-5 0-192 16,-5-1 48-16,-6 4 16 0,-6-1 128 0,-8-2 0 15,-6 2 0-15,-6-2 0 0,-4 1 0 0,-5 2 0 0,0 5 0 16,1-3 0-16,-1 4 0 0,-4-4 0 0,-5 2 0 0,3-3 0 16,4 3 0-16,4 0 144 0,3-1 0 0,3 2 0 15,4-4 112-15,7 3 32 0,3 0 0 0,8 1 0 16,4-1 0-16,4-2 0 0,2 1 0 0,2 1 0 15,5-3-112-15,2-3-32 0,3 3 0 0,2-2 0 16,2 1-144-16,1 1 0 0,3 0 0 0,3 0 0 16,3 0 0-16,4 0 0 0,4 0 0 0,4 0 0 15,2 0 192-15,6 0 16 0,5-3 0 0,6 1 0 16,7 0 128-16,7 0 32 16,10-1 0-16,5 2 0 0,9-1-48 0,11 0-16 15,12 0 0-15,8 2 0 0,4-3-304 0,2 6 0 16,6 3 0-16,-1-3 0 0,1 0 0 0,-2 1 0 0,0-1-128 0,-2-2 128 15,-6 1-144-15,0 1 144 0,-2 0-128 0,-6-3 128 16,-2 0-176-16,-3 3 176 0,-1-2-208 0,-2 2 80 16,1 0 0-16,-6 0 0 0,1-2 0 0,-7 1 0 15,-3-2-48-15,-5 0 0 0,-4 0 0 0,-5 3 0 16,-5-3-112-16,-6 1-32 0,-4-2 0 0,-5 1 0 0,-6 0 144 0,-5 0 32 16,-2 0 0-16,-5 0 0 0,-4 0 144 0,-6 0 0 0,-3 0 0 15,-6 1 0-15,-4 2 0 0,-5-3 128 0,-8 2-128 16,-8-2 128-16,-4 0-128 0,-10 0 128 15,-4-2-128-15,-5-1 128 0,-1 2-128 0,-2-4 128 0,-5 1-128 0,-5-2 128 16,-3-4-128-16,-4 0 0 0,2-2-128 0,0 0-13168 16,5-1-2624-1</inkml:trace>
  <inkml:trace contextRef="#ctx0" brushRef="#br0" timeOffset="39838.74">27986 14285 17503 0,'-2'-10'1552'0,"1"0"-1232"16,0-1-320-16,0 4 0 15,1 0 1440-15,0 4 224 0,0-2 64 0,1-3 0 16,-1-6-2944-16,0-3-576 0,1 1-112 0,-1 4-16 0,0 2 1680 0,-2 4 240 0,-1 0 256 0,-1 3-48 16,1 3 1584-16,-3 3 304 0,-2 0 64 0,1 4 16 15,-2 1 288-15,0 2 64 16,0 3 16-16,0 3 0 16,-1 2-912-16,0 1-176 0,0 3-48 0,0 0 0 0,2 2-768 0,-2 3-144 15,1 1-48-15,-1 1 0 0,0 3-256 0,-2 3-48 0,0-1-16 31,-3 5 0-31,0-1-128 0,-4 3 0 0,1 2 0 0,-3 2 0 16,-1-3 0-16,-2 2 0 0,-2 2 0 0,1-4 0 16,3-1-160-16,-4 0 160 0,-4 9-208 0,1-3 80 15,-1 1 128-15,3-6-128 0,0 2 128 0,2-10-128 16,4 2 128-16,1-5 0 0,3-5 0 0,2-2 0 0,1-5 0 16,3-3 0-16,1-1 0 0,2-4 0 0,2 1-176 0,-1-5-48 15,2 2-16-15,2-6 0 16,0 4-320-16,1-5-64 0,-1-1-16 0,3-1 0 15,0 0 480-15,2-1 160 0,0-4 0 0,0 1-144 0,1-3 432 0,-2 1 96 16,2-3 0-16,-3-3 16 0,2 2-224 0,-2-3-48 16,0 0-128-16,0 1 192 0,-1-1-192 0,-2 1 0 15,1 2-192-15,-2-2 192 0,1 2 0 0,-2 0 0 16,0-3 0-16,0 2 0 0,0 0 304 0,1-1 16 16,0-3 0-16,-1 1 0 0,3 2-96 0,1 0-16 15,-1-4 0-15,1 3 0 0,2 0-48 0,-1-2-16 16,2 2 0-16,-1 3 0 0,0 1-144 0,0 2 0 0,1 1 0 0,-2 2 0 15,-2 4 0-15,1 0 0 0,0 2 0 0,-3 3 0 16,0-2-128-16,1 1-16 0,-2 2 0 16,-1 3 0-16,1-3 144 0,0 4 0 0,0 0 0 15,0 2 128-15,0 1-128 0,1-1 192 0,2 2-64 0,-2 0 0 16,4 0-128-16,3 1 0 0,0 1 0 0,3 0 0 16,1 0 0-16,1 0 0 0,1-1 0 0,1 1 0 15,0 0 0-15,1 0 0 0,-1-3 0 0,0-1 0 16,-1-2 0-16,-1 0 0 0,-1 0 0 0,2-2 128 15,-2-2 48-15,0-2 16 0,-1 0 0 0,0-2 0 0,0-2 32 0,0 0 16 16,2-3 0-16,-1-4 0 0,2-1 96 0,2-2 32 16,0-4 0-16,4-1 0 0,2-4-368 0,3-2 0 15,3-2 0-15,6-3 128 16,3-4-528-16,6-5-112 16,7-3 0-16,11-11-18832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4:01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13201 13501 17503 0,'-2'-6'1552'0,"-2"-2"-1232"0,1 6-320 0,-1-2 0 0,0 4 2144 0,-2-5 368 16,-5-2 80-16,-5-6 16 0,-7-3-1936 0,-4 0-384 16,0-1-80-16,-1 3-16 15,2 2-944-15,0 2-192 0,3 0-32 0,4 2-16 16,1 0 320-16,6 2 64 0,2 1 16 0,4 1 0 0,3 2 1840 0,5 1 368 16,3-2 80-16,3 1 16 0,6 0-48 0,3 2 0 15,5 0 0-15,6 2 0 0,3 3-880 0,2-2-176 16,3 4-32-16,6-1-16 0,7 0-432 0,3 1-128 15,0 2 0-15,3-3 0 0,3 2 0 0,1 3 0 0,2-1 0 16,-1 2 0-16,0 0 0 0,-1-2 0 0,0-4 0 16,-2 2 0-16,-1-2 320 0,-1-1 0 0,2 0 0 0,-3-3 0 15,-1 2 320-15,-4-4 80 0,-1 0 16 0,-2 0 0 16,-3-1-224-16,-2 1-64 0,1-3 0 0,-2 3 0 16,-2-2-176-16,-1 1-32 0,2 1-16 0,-5-3 0 15,1 2-224-15,-3-2 0 0,-2 1 0 0,-4 1 0 16,-3-2 0-16,-4 3 0 0,-3 0 0 0,-4 3 0 15,-3-2 0-15,-3 3-128 0,-2 1 128 0,-3 1-160 0,-2 1 160 16,-2 2-208-16,-1 1 80 0,-3 0 128 0,-3 5 0 16,-3 1 0-16,-2 6 0 0,-4 0 128 0,-2 7 0 0,-2 1 0 15,0 6 0-15,2 5 0 16,2 2 0-16,1 2-128 0,3-4 192 0,6 1-64 16,2-1-128-16,6 6 0 0,5 5 0 0,3 3 0 0,4 2 0 15,4 0 0-15,3 0 0 0,0 0 0 0,2-5 0 16,0-2 0-16,-1 4 0 0,0-5 0 0,-2-1 0 0,1-1 0 15,-1-2 0-15,0-3 0 0,-2-3 0 0,-3-4 0 16,1-5 0-16,-5-3 0 0,1-1 320 0,-4-1-32 16,0-3 0-16,-3 1 0 0,0 2-32 0,-2-6 0 15,0-1 0-15,-2-5 0 0,1 0 80 0,-1-3 16 16,-2-1 0-16,0-2 0 0,-1-1 32 0,0 0 0 0,-1-1 0 16,-1 0 0-16,-1 0-192 0,0 1-48 0,-2 1 0 0,-1-1 0 15,-4 4-144-15,-2-3 0 0,-6 4 0 0,-4 3 128 16,-5 4-128-16,-6 2 192 15,-8 5-192-15,-6 1 192 0,-7 1-192 0,-7 3 0 16,-7 1 144-16,-4 0-144 0,0-2 0 0,5-4 0 16,6-6 0-16,-9 0 128 0,-4 1-128 0,-3-3 0 0,4-4 0 0,0-8 0 31,3-10-384-31,-2-10-128 0</inkml:trace>
  <inkml:trace contextRef="#ctx0" brushRef="#br0" timeOffset="7696.69">8091 15413 24879 0,'11'-3'2208'0,"-5"0"-1760"0,-1-2-448 0,-1 3 0 0,-1 0 3664 0,0-2 656 16,-1 2 128-16,3-2 32 15,3-5-4480-15,-1-1-896 0,2 1-192 0,-3-1-16 16,-2 1-1840-16,-6 2-384 0,-4 0-64 0,-5 2 0 15,-7 2 1536-15,-6-1 320 0,-6 2 64 0,-4-2 16 0,-7-2 3408 0,-5 2 672 16,-2-2 144-16,-3-3 32 0,-4 2-576 0,-6-2-112 16,-3-3-32-16,-4-4 0 0,2 3-1040 0,-7-3-208 15,-2 1-32-15,-7 2-16 0,-2-3-608 0,-2 3-176 16,2 1 0-16,4 0 0 0,6 2 0 0,1-4 128 0,5 3-128 0,5 1 0 16,6 3 0-16,4-2 0 15,4 3 0-15,2 2 0 0,5-2 0 0,3 2 0 16,5-1 0-16,3 2 0 0,5-1 0 0,4 4 0 15,3 0 0-15,4 0 0 16,4 1-272-16,6 2-128 0,3 0-32 0,5 3 0 16,7 3-304-16,10-1-64 0,12 3-16 0,14-1 0 0,12-1 400 0,16 0 80 0,15-3 16 0,10 2 0 15,4-2 320-15,12 0 240 16,10-3-48-16,-9-2 0 0,-16 1-192 0,18-4 0 0,20-2 0 0,-2-2 0 16,-11 0 0-16,-16-2 0 0,-14 0 0 0,-11 1 0 0,-9 1 0 15,-11 3 0-15,-11 0 0 0,-11 1 144 0,-8 0-144 0,-13 2 0 16,-7 0 0-16,-12 0-176 15,-6 3-1680-15,-15 2-320 0</inkml:trace>
  <inkml:trace contextRef="#ctx0" brushRef="#br0" timeOffset="13680.01">20105 13895 27647 0,'-1'-8'2448'0,"1"0"-1952"16,0 6-496-16,1 2 0 0,-1-3 352 0,1 2-32 15,1-5 0-15,-1 0 0 16,1-5-976-16,2 3-208 0,1 2-32 0,1 2-16 0,0 4 1552 0,3 4 304 0,0 0 64 0,2 2 16 16,0 3 400-16,2-2 96 0,1 4 16 0,2 3 0 15,3-2-640-15,0 2-112 0,4 3-16 0,-1 3-16 16,1-2-608-16,3 8-144 0,5 5 0 0,0 5 0 31,-1 4-768-31,-2 4-176 0,0 4-32 0,-1-1-16 0,-4 7-496 0,-2-6-112 0,-1 3 0 16,-4-3-16-16,0 1 1168 0,-1-2 256 0,0 4 32 0,0-4 16 15,0-1 1232-15,-1-3 256 0,1-5 64 0,-1-7 0 0,-2-2-32 0,1-7 0 16,-3-6 0-16,-1-4 0 0,1-5-912 0,-1-7-176 16,2-3-32-16,-2-6-16 0,2-2 0 0,0-6 0 15,-1 0 0-15,1-6 0 16,0-1-112-16,0-8-128 0,2-6 176 0,-3-4-176 0,-1-1 320 0,0-5-64 15,0-3 0-15,-2-6 0 0,2-2 0 0,-2 0-16 16,2-2 0-16,0-2 0 0,2 2-240 0,2 4 144 16,2 4-144-16,4 5 128 0,-1 1-128 0,1 6 0 15,-2 3 144-15,0 0-144 0,-1 3 192 0,1-2-48 16,-3 1 0-16,0-1 0 0,-3 2 0 0,1 1 0 0,0 4 0 16,-3-1 0-16,0 5-144 0,-1 1 0 0,-1 1 0 0,-2 4 0 31,0 5-736-31,-1 5-32 0</inkml:trace>
  <inkml:trace contextRef="#ctx0" brushRef="#br0" timeOffset="14060.3">21355 14778 49759 0,'-5'10'2208'0,"0"-4"448"0,2 1-2128 0,0-5-528 0,3-2 0 0,0 0 0 16,1 0-144-16,1 0-144 0,0 0-32 0,3 0 0 16,4-4-832-16,3 2-160 0,4-4-32 0,0 2-16 0,0-2-672 15,0 3-128-15,2 3-16 0,-5 4-16 0</inkml:trace>
  <inkml:trace contextRef="#ctx0" brushRef="#br0" timeOffset="14377.67">22171 13928 43311 0,'9'3'1920'0,"-4"0"384"0,-1-1-1840 0,-2 2-464 0,1 0 0 0,-1-2 0 15,1 2-528 1,0 2-208-16,3 6-32 0,2 7-16 15,1 3 80-15,-1 8 0 0,1 3 16 0,-2 6 0 0,1 1 448 0,-3 5 96 0,-2-1 16 0,0 1 0 16,-1 2 384-16,0-2 96 0,-1-1 16 0,1-1 0 0,-1 2 80 16,1-4 32-16,0 1 0 0,2-2 0 0,2 1-480 15,-1-2 0-15,1-2 0 0,0-5 0 16,-1-6-1488-16,0-4-240 0,-1-1-64 0,0-7-14384 16</inkml:trace>
  <inkml:trace contextRef="#ctx0" brushRef="#br0" timeOffset="14647.29">21857 13991 15663 0,'-8'0'1392'0,"0"-4"-1120"0,1 1-272 0,2 1 0 15,2 1 6000-15,3-2 1136 0,0 1 224 0,-1-2 64 16,0-5-6112-16,1 0-1312 0,5-4 0 0,5 2-240 15,5-1-64-15,6 2-16 0,3 4 0 0,4-1 0 16,2 3 160-16,1 2 32 0,3 0 0 0,0 2 0 16,2 0 320-16,0 2 80 0,-1 0 16 0,-1 0 0 15,0-2-80-15,-2 0-16 0,0-2 0 0,1 0 0 16,1-4-192-16,0 1 0 0,2 1 0 0,-1 1 0 16,0-1-416-16,-1-2-32 0,1 1 0 0,-2 4-17600 15</inkml:trace>
  <inkml:trace contextRef="#ctx0" brushRef="#br0" timeOffset="14982.46">21739 14958 45151 0,'3'6'4016'0,"3"0"-3216"0,1-6-640 0,1 0-160 16,3-2 0-16,6-1-144 0,10 2 144 0,16-2-208 15,20 0-480-15,15-3-80 0,10-3-32 0,-3-1 0 16,-3 0 304-16,-8-2 64 0,-6 2 16 0,-9 1 0 15,-6 5-336-15,-7 2-64 0,-5 4-16 0,-6-2 0 16,-7 4 160-16,-4-1 32 0,-5 0 0 0,-1 0-10048 16,-4-3-2016-1</inkml:trace>
  <inkml:trace contextRef="#ctx0" brushRef="#br0" timeOffset="15236.02">23120 14874 44223 0,'-3'11'3936'0,"0"-6"-3152"0,-2-3-624 0,2-2-160 0,3 0 224 0,-1 0 16 16,0 0 0-16,-2 3 0 0,2-3-240 0,5-5-128 16</inkml:trace>
  <inkml:trace contextRef="#ctx0" brushRef="#br0" timeOffset="16359.53">25499 14044 40543 0,'-6'0'3600'0,"2"0"-2880"16,2 0-576-16,2-3-144 0,1 3 256 0,0-2 0 31,-1 1 16-31,0-6 0 0,0 1-272 0,1-2 128 15,2-2-128-15,-2 4 0 0,-1-3 144 0,-1 4-144 0,-4 5 0 0,-4 0 144 0,-4 7-144 0,-6 6 0 16,-6 5 0-16,-6 8 0 0,-3 5 0 0,-5 5-176 16,-1 7 16-16,-1 4 0 15,2-1-16-15,1 5 0 0,1 2 0 0,4 4 0 16,2 0 176-16,5 0 0 0,5-1 0 0,3-1 0 0,6-2 128 0,3-3 0 16,7-8 0-16,4-5 0 15,3-5-128-15,5-4 192 0,4-2-64 0,2-4 0 0,2 0-128 0,2-9 128 16,0-1-128-16,4-3 128 15,3-3-128-15,1-6-256 0,4-6 64 0,2-3 0 0,-1-4 192 0,3-4 0 0,1-6 0 0,0-3-128 16,3-2 128-16,-2-4 192 0,0-3-32 0,-1-3-16 16,-1-2-144-16,-2 1 128 0,-3-5-128 0,-4 0 128 31,-2-1-128-31,-7 1 0 0,-3-1 0 0,-6 0 0 0,-4 3 0 0,-5-3 0 0,-5 2 0 0,-3 1 0 31,-2-2 176-31,-2 4 48 0,-3 4 16 0,-1 4 0 16,1 4-64-16,-2 9-16 0,-3-2 0 0,-1 4 0 0,0 4-160 15,-1 3 0-15,-2 1 0 0,1-1-176 0,1 5-48 0,1 1-16 16,1 1 0-16,0 3 0 16,0 0-192-16,3-2-32 0,3 4-16 0,2-4 0 15,2 2-1120-15,1 0-240 0</inkml:trace>
  <inkml:trace contextRef="#ctx0" brushRef="#br0" timeOffset="16770.41">26503 13501 13823 0,'5'2'1216'0,"-3"-4"-960"0,0 2-256 0,-1-2 0 16,0 0 5216-16,0 2 992 0,1-2 208 0,-1 2 48 16,1-4-4848-16,2 2-960 0,0-1-192 0,-2 2-32 15,-1 2-432-15,-3 4 0 0,-3 5-224 0,-5 2 80 0,-5 7 272 16,-6 3 48-16,-2 8 16 0,-7 3 0 0,-3 6 304 16,-3 1 64-16,-2 5 16 0,-1 2 0 0,2-3-320 0,1 2-48 15,2 4-16-15,-1 3 0 0,0 4 16 16,0 6 0-16,0 4 0 0,0 2 0 0,2-1-208 0,2 1 128 15,1 3-128-15,3 1 0 0,4 0 0 0,0-2 0 16,4 0-128-16,2-6 128 0,5-6-144 0,3-6 144 16,3-3 0-16,4-3-144 0,4-2 144 0,4-4 256 15,6 0-64-15,1-2-16 0,4-4-176 0,5-4-272 16,3-3 64-16,5-6 16 16,4-3-1280-16,1-7-256 0</inkml:trace>
  <inkml:trace contextRef="#ctx0" brushRef="#br0" timeOffset="17392.66">26781 14055 17503 0,'5'-4'1552'0,"-2"-2"-1232"0,-1 2-320 0,1-2 0 0,-1 2 1440 0,1 4 224 16,0-2 64-16,2-2 0 15,3-2-3584-15,2-4-704 0,-1 4-128 0,1-3-48 0,-1 6 3376 0,-3-1 688 0,-3 4 128 0,-2 1 16 16,-4 3 1824-16,0 1 352 16,-4 2 80-16,-1 4 16 0,-2-1-1232 0,-4 3-240 0,-2 0-48 0,-2 2-16 15,-3 1-1504-15,-4 3-320 0,0-3-48 0,-3 1-16 16,-1 2-192-16,-4 2-128 16,-2-2 160-16,-1 4-160 0,-1-2 0 0,3-1 0 0,2-2 0 0,2-2 0 15,3 0 0-15,3-1 0 16,6-1 0-16,2-4 0 0,4-2 0 0,4 0 0 0,3-2 192 0,4-1-48 0,3-4-144 15,2 2 0-15,4-3 0 0,4 0 0 0,2 0-240 0,4-4-16 16,3 4-16-16,2-3 0 0,3 1 272 0,3 1 0 31,2 4 0-31,-1 1 0 0,3 5 0 0,0 1 0 16,4 2 0-16,-1 2 0 0,1 3-240 0,-2-1-32 16,-4 1-16-16,-3 1 0 0,-6-1 16 0,-1 0 0 0,-2 3 0 15,-3-1 0-15,-2-2 48 0,-2 1 16 0,-1 1 0 16,-2-1 0-1,-2-1-304-15,-2-1-48 0,-1 0-16 0,-3-1 0 16,-3 1 96-16,-2-3 16 0,-2 2 0 0,-2-1 0 0,-2 1 464 0,-1-3 0 0,-4 4 0 0,1 0 0 16,-4-1 560-16,-2 5 48 0,-2-2 16 0,-3 2 0 15,-2 1-624-15,0-5-256 0,0 3 0 0,0-6 16 16,1-3-80-16,0-1 0 0,0-3-16 0,2-5 0 16,3 2-944-1,0-6-176-15,3-1-32 0,0-5-12656 0</inkml:trace>
  <inkml:trace contextRef="#ctx0" brushRef="#br0" timeOffset="17918.54">27057 13814 43311 0,'-5'0'3840'0,"0"0"-3072"0,3-3-608 0,2 2-160 31,1-1-384-31,0-2-128 0,0-2 0 0,1-4-16 0,3-5 208 0,1-4 64 0,5 0 0 0,2 0 0 16,3-1 0-16,1 2 16 0,0 3 0 0,1 1 0 16,2 0 432-16,0 2 96 0,1 1 16 0,-1 4 0 15,1 1 144-15,-1-1 48 0,-1 4 0 0,1 0 0 0,0 3-336 16,-1 0-160-16,-1 0 160 0,-1 3-160 0,-1 0 0 0,-1 4 0 15,-1-1 0-15,-2 0 0 0,-2 6-128 0,-2 0-32 16,-3 2 0-16,-2 2 0 0,0-1 160 0,-2 1-160 16,-2 0 160-16,-2-2-160 0,-2 5 160 0,-1-5-128 15,-3 3 128-15,-3-1-128 0,-2 0 0 0,-3 2 0 16,-1-2 0-16,-3 0 0 0,0-1 128 0,-3 1 0 16,-2 0 0-16,0-2-128 0,0-2 128 0,1 1 0 15,1-5 0-15,1-1 0 16,4-3 0-16,0-1 0 0,2-1 0 0,3 2 0 0,2-4 0 15,3 3 0-15,3-3 0 0,1 1 0 0,3 1-192 0,0-2 64 0,2 3 0 0,3-2 0 16,-1 1-128-16,1 1-32 16,2-2 0-16,1 3 0 0,3 1 48 0,3-1 16 0,0 2 0 15,3 0 0-15,2 1 528 0,3 0 96 0,4 1 32 16,0 2 0-16,4-1-176 0,1 1-16 0,2-2-16 0,1 0 0 16,1 0-224-16,0-1 0 0,0-4 0 0,1 3 0 31,-1-2-768-31,-2 0-80 0,1 1-32 0,-2-4-10704 0,-2 2-2160 0</inkml:trace>
  <inkml:trace contextRef="#ctx0" brushRef="#br0" timeOffset="18251.8">27911 14004 13823 0,'2'-1'1216'0,"-2"-1"-960"0,0-1-256 0,1 2 0 0,0-2 5184 0,0 3 976 0,1-2 208 0,1 1 32 0,2 1-4944 0,3-4-1008 16,0 4-192-16,1 4-32 16,1-1-64-16,-3 10-16 0,1 3 0 0,-2 5 0 15,-2 5 576-15,-3 8 112 0,-1 5 32 0,-4 3 0 16,-1 4-64-16,-3-1-16 0,-4 2 0 0,-1 4 0 15,-2-4-432-15,-1 1-96 0,-1 4 0 0,-2 3-16 16,-1-2-240-16,0 1 0 0,-2 3 0 0,1-4 0 16,1-5 0-16,2-4-128 0,1-2-16 0,2-8 0 15,4-3-176-15,1-5-16 0,4-3-16 0,-1-7 0 16,4-2-144-16,0-7-16 0,2-4-16 0,1-3-18176 16</inkml:trace>
  <inkml:trace contextRef="#ctx0" brushRef="#br0" timeOffset="18535.8">27997 13921 47919 0,'-1'7'2112'0,"-1"-5"448"0,0 2-2048 0,2-4-512 0,1 1 0 0,0 2 0 31,3 0-640-31,1 2-224 0,2 1-48 0,3 8-16 0,4 7 448 0,2 7 96 0,2 5 0 0,0 5 16 15,2 6 192-15,-2 3 48 0,3 7 0 0,-1 0 0 16,1 0 352-16,-1 2 80 0,0-4 16 0,-1-3 0 16,1 0 48-16,-1-5 16 0,-1-1 0 0,-1-4 0 15,2-1-384-15,0-3 144 0,-2-4-144 0,0-3 0 32,-1-6-320-32,0 1-192 0,-1-5-16 0,-1 1-16 15,-3-2-160-15,0-2-16 0,-1-2-16 0,-3 0 0 0,1 2-1280 16,-3-8-256-16</inkml:trace>
  <inkml:trace contextRef="#ctx0" brushRef="#br0" timeOffset="18756.59">27817 14645 33167 0,'-6'10'2944'0,"3"-7"-2352"0,0 2-464 0,2-1-128 16,2-4 1920-16,2 0 384 0,2-2 64 0,1 2 0 15,5-2-1952-15,7 1-416 0,7 0 0 0,8-2 0 16,5 2-192-16,2-1 192 0,6 2-192 0,0-3 192 16,2 2 0-16,2 1 0 15,-1-2 160-15,1 2-32 0,-2-4-128 0,-4 4-128 0,-2-3 128 0,-5 1-192 32,-6 1-1600-32,-7-6-336 0,-6 4-64 0,-7-2-13904 0</inkml:trace>
  <inkml:trace contextRef="#ctx0" brushRef="#br0" timeOffset="19454.29">28108 13327 35935 0,'1'3'3200'0,"2"0"-2560"0,-1-2-512 0,1 2-128 0,2-1 1088 0,1 2 208 0,4 2 48 0,8 4 0 16,9 3-944-16,11 5-176 0,6 4-32 0,7-2-16 15,3 4-176-15,4 6 160 16,4 4-160-16,2 0 160 0,2 7-160 0,0 1 160 16,-1 6-160-16,-2 2 160 0,-6 0-160 0,-3 1 192 15,-2 4-192-15,-2 1 192 0,-7 4-192 0,-5 0 0 16,-3 2 0-16,-8-1 0 0,-4 2 0 0,-6-5 0 0,-4 1 0 0,-1 1 0 0,-6-3-128 0,-3-3 128 31,-3 0 0-31,-2 2 0 0,-2 1 0 0,-3-3 0 16,1-1-144-16,-2-2 144 0,0-6-288 0,-4-3 0 15,-1-1 0-15,-4-1 0 0,-2-1-96 16,-5-2 0-16,-3-1-16 0,-5-2-17408 16</inkml:trace>
  <inkml:trace contextRef="#ctx0" brushRef="#br0" timeOffset="21216.57">30350 14658 11055 0,'-3'15'976'0,"0"-7"-784"0,-1 0-192 0,0-1 0 15,2-4 5840-15,1 1 1136 0,-2 1 208 0,-1 2 48 0,-2 6-4864 0,-1 5-992 0,-2 5-192 0,1 1-32 32,0 2-784-32,1 3-160 0,0-1-16 0,1 3-16 0,1 4-176 0,3 0 0 15,-2 0 0-15,2 2 0 0,-1 2 0 0,1-1 0 16,1-1 0-16,-2 1 0 0,2-3 0 0,-2 0 0 16,2-6 0-16,1-2 0 0,-1-1 0 0,0-7 0 0,-1 0 0 0,0-6 0 15,1-3-240-15,-3-1 80 0,1-6 16 0,1-3 0 16,-2-2-240-1,2-3-32-15,-2-4-16 0,0-3 0 0,1-4-320 16,-1-4-64-16,-1-1-16 0,0-7 0 0,-1-1 544 0,0-5 96 0,0-1 32 0,-2-1 0 0,3-5 304 16,-1 0 64-16,0-2 16 0,0-3 0 0,-1-7 352 0,3-1 80 15,0-6 16-15,1 4 0 0,5-4-192 0,3 6-32 16,2-1-16-16,4 5 0 0,4 3-432 0,3 3 0 31,6 9 0-31,4 0 0 0,5 4-176 0,1 5-112 16,4 5-32-16,0 5 0 0,-1 4-48 0,1 4-16 15,0 4 0-15,-2 4 0 0,-2 4 128 0,-6 2 32 16,-1 4 0-16,-2 0 0 0,-4 3-32 0,-4 1 0 16,-2 4 0-16,-5 0 0 0,-3 4 256 0,-3 1 208 0,-3 1-32 15,-2 1-16-15,-3 1-32 0,-3 3 0 0,-2-1 0 0,-3 3 0 16,0-1-128-16,-2 1 0 0,-1-3 0 0,-2 0 0 16,1 1 0-16,-1-3 192 0,-3-1-192 0,-1-1 192 15,0-1 160-15,-3-4 32 0,3 2 16 0,-1-5 0 16,-2 1-96-16,2-5-32 0,0 0 0 0,0-6 0 15,1 1-272-15,0-6 0 0,1-2 0 0,1-2 0 32,2-1-1104-32,1-4-240 0,2-6-32 0,3-1-15152 0</inkml:trace>
  <inkml:trace contextRef="#ctx0" brushRef="#br0" timeOffset="21584.81">30694 14722 42383 0,'-5'8'1872'0,"2"-4"400"0,2-4-1824 0,2-3-448 0,3 2 0 0,1-4 0 16,2 0-560-16,4-3-208 0,8-5-32 0,6-5-16 15,8-5-1328-15,2-3-272 0,-1 4-48 0,-1-3-16 16,-3 6-144-16,-2-4-48 0,-5 5 0 0,-3-3 0 0,-3 1 1888 0,-3 0 368 0,-3 2 80 0,-4 2 16 15,-2-2 320-15,-3 5 240 0,-2-2-48 0,-3 4 0 16,-2-2 624-16,-1 7 112 0,-3 0 32 0,1 4 0 16,-3 4-32-16,-2 1 0 0,1 1 0 0,-2 5 0 15,-2 4 96-15,-2 3 32 16,0 2 0-16,1 4 0 0,1 1-464 0,1-1-80 0,1 3-32 16,2 1 0-16,2 2 176 0,0 0 48 0,3 3 0 0,1 2 0 0,-1-1-704 15,1 1 0-15,1 0-256 0,2-2 80 0,-1 0 176 16,1-2-208-16,2-3 80 0,1-4 128 15,0-1-288-15,1-1 64 0,3-4 16 0,1-1 0 16,3-3-1520-16,-2-5-288 0,4 0-64 0,0-5-10752 16</inkml:trace>
  <inkml:trace contextRef="#ctx0" brushRef="#br0" timeOffset="22118.91">31213 14623 26719 0,'0'3'2368'0,"0"0"-1888"0,0 0-480 0,0-1 0 0,1 3 592 0,1-2 32 16,-1 4 0-16,0 5 0 16,3 6-624-16,-2 5 0 0,3 3 0 0,-2 0-128 0,0 1 1488 0,0-1 304 15,-2-4 64-15,-1 0 16 0,0 1-208 0,0-5-32 16,0-2-16-16,-1-1 0 0,1-1-880 0,-1-2-176 15,1-3-48-15,-2-6 0 0,1 1-192 0,1-1-32 16,-1-3-16-16,0-3 0 16,-2 2-144-16,1-5 0 0,-2 0-192 0,0-3 192 0,-2-1-256 0,1 0 80 0,-2-2 16 0,-1-3 0 31,1-1 160-31,-1 0 0 0,0-4 0 0,0-2 128 16,0-6 64-16,0 0 32 0,3-2 0 0,0 2 0 0,2-5 32 0,1 0 16 0,1 1 0 0,2 1 0 15,2 3-272-15,1 2 0 16,-1 4 0-16,2-1 0 0,1 5 0 0,2 2 0 15,-1 0 0-15,3 1-144 0,3 2 144 0,-1 4-160 0,2 0 160 0,2 4-160 0,1 0-32 16,1 4-16 0,3-2 0-16,0 3 0 15,0 3-240-15,2-3-32 0,1 4-16 0,1-2-11648 0,1-1-2320 0</inkml:trace>
  <inkml:trace contextRef="#ctx0" brushRef="#br0" timeOffset="22431.95">32051 14679 43311 0,'-1'14'1920'0,"-3"-5"384"0,1-2-1840 0,0-2-464 0,2-4 0 0,1 2 0 0,0-2 288 15,0 5-32-15,-1 3-16 0,1 4 0 16,0 5-752-16,0 4-160 0,1 4-32 0,0 2 0 0,1-2 320 0,-1 2 48 16,0 0 16-16,0-2 0 0,0 0 0 0,1-1 16 15,-1-1 0-15,0-5 0 16,0-2-944-16,1-2-192 0,0-2-32 0,1-7-16 0</inkml:trace>
  <inkml:trace contextRef="#ctx0" brushRef="#br0" timeOffset="22617.74">32107 14072 43311 0,'-10'20'3840'0,"3"-10"-3072"0,1-1-608 0,3-3-160 16,4-2 736-16,2-4 112 0,2 2 32 0,0 2 0 16,3 2-1728-1,3 0-352-15,6 1-64 0,0 2-16 0,1-1-2544 0,0 0-512 0,-2 5-96 16,-4-1-32-16</inkml:trace>
  <inkml:trace contextRef="#ctx0" brushRef="#br0" timeOffset="22866.76">32404 14412 43311 0,'-3'5'3840'0,"1"-3"-3072"0,1-2-608 0,1 2-160 0,1 0 320 0,0 0 16 0,-1 4 16 15,1 3 0 1,-1 7-800-16,2 6-176 0,0 6-16 0,-1 3-16 0,-1 8 208 0,0 1 64 0,-2 5 0 0,-1-1 0 15,0 3 384-15,-1 0 0 0,0-2 0 0,1-1 0 16,-2-3 0-16,1-6 0 16,1-2 0-16,-2-2-12128 15,2-4-2416-15</inkml:trace>
  <inkml:trace contextRef="#ctx0" brushRef="#br0" timeOffset="23076.46">32222 14620 42383 0,'-5'3'3776'0,"1"-2"-3024"15,3-1-608-15,2 0-144 0,3-1 368 0,-1 1 32 16,0 0 16-16,2 0 0 0,4 0-576 0,4 0-112 16,5 0-32-16,3 1 0 0,2 1 176 0,1 1 128 15,1 0-192-15,-1 1 192 0,2 0 128 0,0-2 144 16,1 5 32-16,1-5 0 15,0 4-304-15,-1-2 0 0,0 2-128 0,-3-2-19168 16</inkml:trace>
  <inkml:trace contextRef="#ctx0" brushRef="#br0" timeOffset="23424.6">32736 14876 46991 0,'-3'3'4176'0,"0"-3"-3344"0,3-3-656 0,4-1-176 32,1-2-400-32,2-2-112 15,2-2-32-15,6-6 0 0,5-9-1280 0,6-6-256 0,3-5-48 0,1 1-16 16,-2 1-1536-16,-2 3-304 0,-1 1-64 0,-3 3-16 0,-2 4 3488 0,-4-2 576 16,-1 3 336-16,-3 2-32 0,-3 1 2272 0,-2 3 464 15,-3 4 96-15,-3 2 0 0,-2 1-1856 0,-3 5-368 16,-2 0-80-16,-2 2 0 0,-3 2-320 0,-4 2-64 15,-4 4-16-15,-1 2 0 0,-1 5-176 0,0 0-16 16,-2 6-16-16,1 3 0 0,1 4-64 0,1 5-16 16,0 4 0-16,3 3 0 0,1 3 48 0,1 2 0 0,1 3 0 15,3-3 0-15,2-1-192 0,2-1 128 0,2 2-128 0,3-4 128 16,-1-1-128-16,2-3 0 0,3-3 0 0,2-1 0 16,1-3-144-16,2-6-64 0,1 1-16 0,2-7 0 31,0-2-976-31,1-4-192 0,2-2-32 0</inkml:trace>
  <inkml:trace contextRef="#ctx0" brushRef="#br0" timeOffset="23832.62">33051 14860 39615 0,'-2'10'3520'0,"2"-4"-2816"15,2 0-560-15,-1-3-144 16,1 0-928-16,-1-3-224 0,2 10-32 0,2 6-16 16,0 9-2592-16,1 1-528 0,-1 5-96 0,-4-1-32 15,-1-2 2992-15,-2-1 608 0,-1-2 112 0,-2-1 32 0,2-3 4336 0,-1-2 864 16,0-3 176-16,0-1 48 0,1-2-2080 0,2-6-400 0,-1 2-96 16,1-3-16-16,1-2-1296 0,0-2-256 0,1-2-48 0,3 0-16 15,0-5-128-15,-1 1-16 0,1-2-16 0,1-4 0 16,0 0 16-16,0-4 0 0,-1-2 0 0,1-4 0 15,-2-2 48-15,1-6 16 0,0 0 0 0,-2-2 0 16,1-3 0-16,0 1 0 16,1-5 0-16,0 1 0 0,1-1-176 0,1 4-16 0,-1 1-16 0,0 5 0 15,0 5-224-15,1 2 128 0,-1 2-128 0,1 4 0 16,0 3 0-16,3 3 0 0,0 2-128 16,3-2 128-1,3 1-448-15,5 2 32 0,4 3 0 0,4-2 0 16,1 4 0-16,1 0 0 0,1 1 0 0,0 3 0 0,0 1-32 0,-3 1-16 15,2-2 0-15,-4-2 0 0,0 2-176 0,-3-1-48 0,2-6 0 0</inkml:trace>
  <inkml:trace contextRef="#ctx0" brushRef="#br0" timeOffset="41565.11">2870 17832 35007 0,'6'-4'3120'0,"-1"1"-2496"0,-4 1-496 0,-1 1-128 16,0 1-176-16,0-3-48 0,2-3-16 0,0 0 0 31,-1-3-1552-31,-2 2-304 0,-4-3-64 0,-2 4-16 0,-3 2 1408 0,-4-2 288 16,-2 1 48-16,-4 1 16 0,2-2 688 0,-3 0 144 0,-3-2 32 0,0 2 0 0,-4-3 752 15,0-3 144-15,-3 0 48 0,-2-2 0 0,-1-1-880 0,0 2-160 16,-2 0-32-16,0 3-16 0,0-2-304 0,-4 3 0 16,-2 3 0-16,-3 1 0 0,-2 3 240 0,-2-1-16 15,0 6 0-15,0-1 0 0,0 6 496 0,2-2 112 16,4 4 0-16,1 0 16 0,1 1 48 0,2-5 16 15,0 0 0-15,5-2 0 0,0 0-592 0,5-7-112 16,3 2-16-16,3-2-16 0,6-3-176 0,2 0 0 16,4-1 0-16,2 0 0 0,3 4-320 0,0-6-32 15,1 3-16-15,0-4 0 16,1 1-240-16,2 2-48 0,1 2-16 0,-2 0 0 0,2 3 480 0,-1-1 192 16,0 3-128-16,1 3 128 0,0-2 320 0,1 4 160 15,0 1 32-15,0 1 0 0,1 6-64 0,2 2 0 16,-1 4 0-16,3 6 0 0,-1 4-240 0,1 0-48 0,-2 5-16 0,1-2 0 15,-1 0-144-15,-2 0 0 0,0 1 0 0,-1 0 0 16,0-2 0-16,-1-3 0 0,-2 0 0 0,2 2 0 16,-1 1 0-16,-1 0 0 15,-1 1 144-15,-1-1-144 0,1-1 0 0,-3 1 144 0,0-3-144 16,0 2 0-16,-2-2 0 0,-2-1 0 0,1-1 0 0,-1-1 0 16,0 0 0-16,-2-2 0 0,0 6 0 15,-3-2 0-15,1 1 0 0,-1-2 0 0,1-1 0 0,0-3 0 16,1 1 0-16,2-4 160 0,0 0-160 0,2-4 128 0,1-2 64 0,2-4 16 15,2-2 0-15,1 0 0 16,0-5 112-16,4-1 32 0,0 2 0 0,2-6 0 0,0 2-176 0,3 1-48 16,0-2 0-16,2-2 0 15,2-1 0-15,2 1 0 0,3 1 0 0,2-4 0 16,1 1 80-16,3-3 16 0,2 5 0 0,2-3 0 0,3 1-96 0,4 4 0 16,2-2-128-16,3 0 192 15,1 3-320-15,1 1-80 0,1-1-16 0,-5 1 0 16,-3 0-224-16,4 0-64 0,6 0 0 15,0 0 0-15,-2 1-640 0,-1 0-144 0</inkml:trace>
  <inkml:trace contextRef="#ctx0" brushRef="#br0" timeOffset="43253.33">7902 10606 1839 0,'-2'-10'160'0,"0"3"-160"0,-1 1 0 0,2-1 0 16,0 4 3392-16,1 1 640 0,0 1 128 0,-1-2 16 31,-2-4-3216-31,1-1-656 0,-2-1-128 0,0 2-32 16,2 0-464-16,-2 4-80 16,2-3-32-16,-2 2 0 0,-1 1 128 0,-1 0 32 0,-2 0 0 0,-2 1 0 0,1 0 272 0,-4 2 0 0,-2 0 0 0,-1 2 0 0,-1 0 0 31,-4 1 304-31,-4 3-48 0,-3-2 0 0,-4 2 320 0,-3 0 64 15,-2 1 16-15,-5 2 0 0,-4-2-272 0,-5 2-48 16,-3 0-16-16,-3-2 0 0,-3-1-320 0,-6 1 0 16,-4-4 0-16,-2 1 0 0,0 1 0 0,-3-5 128 15,-7 1-128-15,-4-1 128 0,-7-1-128 0,-4-3 0 16,-3 2 0-16,1-2 0 16,-2 2-416-16,-4-5-48 15,-5-1-16-15,-4 1 0 0,-4 0-224 0,-3-3-32 0,3-1-16 0,1 1 0 0,2 0 752 0,-8-2 0 16,-8 2 0-16,-2 0 0 0,1 0 768 0,-3 2 112 0,-3 1 16 15,-3 0 0-15,0 2-448 0,-4 4-64 0,2-2-32 16,2 3 0-16,3 3-352 0,2 0 0 0,8 0 0 16,0 1-192-16,6 6 192 0,6-4 0 0,8-4-144 15,7 2 144-15,3 3 0 0,7 2 0 0,5 1 0 0,8 2 128 16,7 1 224-16,6-1 32 0,6 0 16 0,7 1 0 16,8 0 656-16,5 0 128 0,7 0 32 0,5 2 0 15,6 1-64-15,5 3-16 0,3-1 0 0,5 2 0 16,4 2-208-16,2 3-32 0,4 4-16 0,3 3 0 15,4 0-1040-15,2 2-208 0,0 1-32 16,3 2-16-16,2 5-864 0,1 9-160 0,1 12-32 16,1 6-16-16,1 7-320 0,-2-3-64 0,0-4-16 15,-4 0 0-15,0-2 1088 0,0 6 224 0,-1 6 32 0,-2-4 16 0,-1-5 528 16,-2-4 144-16,-2-5 16 0,-2 2 0 0,-2-2 1152 0,1 1 224 16,-2-1 64-16,0-5 0 0,2-5-80 0,0-9-16 15,3-3 0-15,2-9 0 0,2-2 80 16,1-3 16-16,4 0 0 0,2-5 0 0,-1-2-512 0,3-4-112 15,3 1-16-15,1-5 0 0,5-4-528 0,2 0-112 16,8-6-32-16,6-4 0 0,7 2-32 0,9-4-16 16,11-1 0-16,15 0 0 0,17 1-16 0,15-3 0 15,-1 3 0-15,18-1 0 0,13 2-48 0,8-2-16 16,2 4 0-16,-4-3 0 16,-10 4-496-16,2 2-112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5:27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17090 1298 40543 0,'-6'3'3600'0,"2"0"-2880"0,4-1-576 0,2-2-144 0,0-2 0 0,2 2 160 0,0-3-160 15,-1 0 160-15,5-3-160 0,3-4 0 16,2-2-160-16,4-4 160 0,1-3-176 0,3-1 176 0,0 2-192 0,3-3 192 16,0 4-176-16,2-5 176 0,4 4-160 0,2-2 160 15,6 2-352-15,2-2 32 16,1-1 0-16,0 7 0 16,3-2-1056-16,2 5-208 0,1 4-32 0,0-2-16 15,0 3-352-15,-4 2-80 0,2 0-16 0,-4 4 0 16,-2 4 1200-16,-7 2 240 0,-3 3 64 0,-6 7 0 0,-3 2 1120 0,-4 6 224 0,-4 3 64 0,-5 2 0 0,-4 4 864 15,-4 4 176-15,-4 6 48 0,-5 2 0 16,-5 3-1104-16,-4-1-224 0,-4-2-32 0,-6 3-16 16,-6 5-416-16,-6 0-128 0,-5 5 0 0,-5 4 0 0,-8 7-224 15,0-6-96-15,3-2-32 0,8-10 0 16,5-7-624-16,7-7-128 16,4-1-32-16,2-1 0 0,2 2 1584 0,1 1 320 0,2-3 64 0,0 0 16 0,5-6-16 0,1 5-16 15,0-5 0-15,4 0 0 0,4-2-240 0,2-5-64 16,6 0 0-16,1-2 0 0,4-1 192 0,1 1 16 15,6 1 16-15,2-2 0 0,5 2-368 0,4-1-80 16,2 2-16-16,5-3 0 0,2 0-80 0,6 0-32 16,3 0 0-16,4-1 0 0,1 0-160 0,0-6 0 0,1-2 0 15,-1-4 0-15,2-1-128 0,-6-5-64 0,1-2-16 16,-3-2 0 0,-5-2-1920-16,-2-3-384 0</inkml:trace>
  <inkml:trace contextRef="#ctx0" brushRef="#br0" timeOffset="905.05">19685 1662 36863 0,'-4'-3'3264'0,"-1"3"-2608"16,1 3-528-16,2-3-128 16,-1 2 256-16,-2 0 0 0,-3 4 16 0,-7 0 0 15,-7 4 32-15,-7 5 0 0,-5 2 0 0,-4 4 0 16,-1 1-1168-16,-1 3-224 0,2-3-64 0,1 2 0 15,4-1 320-15,0-3 48 16,5 2 16-16,2-3 0 0,4-3 608 0,3 0 160 0,6-1 0 0,3-5 0 0,2 0 0 0,5-4 0 16,3 0 128-16,3 0-128 0,2-2 544 0,4 0 32 15,2 0 16-15,3 0 0 0,0 0-192 16,4 1-32-16,3 2-16 0,1-1 0 16,-2 1-80-16,3 1-16 0,4 2 0 0,4 6 0 0,3 0-256 0,0 7 160 15,2 1-160-15,-4 1 128 0,-1 3-128 0,-6 1 0 16,-5 1 0-16,-7-2 0 0,-4 1 0 0,-8-4 0 15,-3-1 0-15,-6-2 0 0,-1-2 0 0,-4-1 0 16,-3-3 0-16,-1 2 0 0,-3-1 0 0,-2 1 0 16,-3-1 160-16,2 2-160 0,2-1 656 0,-3-2 32 0,-1 3 0 15,1-1 0-15,0 0-288 0,2-1-48 0,1-1-16 16,1 0 0-16,3-3-336 0,-1-1 144 0,4-5-144 0,0 0 0 31,3-5-1296-31,1-2-368 0</inkml:trace>
  <inkml:trace contextRef="#ctx0" brushRef="#br0" timeOffset="1140.98">20171 1187 43311 0,'-4'14'1920'0,"-1"4"384"0,0 4-1840 0,1 1-464 0,2-7 0 0,1-1 0 0,1 7 192 0,-3 14-64 16,-1 23-128-16,-1 20 192 0,1 16-192 0,-1 9 0 16,1-11 0-16,0-8 0 0,2-6 0 0,-2-7 0 15,2-11 0-15,-3-2 0 0,-2-2 0 0,1-6-160 16,-1-4 32-16,-1-5 0 16,0-8-1088-16,-1-3-224 0,0-7-32 0,1-3-16272 0</inkml:trace>
  <inkml:trace contextRef="#ctx0" brushRef="#br0" timeOffset="1331.67">19740 1962 46079 0,'-7'4'2048'0,"4"1"400"0,2 0-1952 0,2 0-496 0,3-4 0 0,1 2 0 0,1-3 320 0,4 2-48 15,4-1 0-15,7 2 0 16,6-1 240-16,5-2 32 0,5-5 16 0,3 2 0 15,1-6-560-15,3-1 0 0,6-4 0 0,2-2-192 16,2 2-912-16,0-5-176 16</inkml:trace>
  <inkml:trace contextRef="#ctx0" brushRef="#br0" timeOffset="1663.5">20624 2019 35935 0,'-8'6'1600'0,"3"1"320"0,1-4-1536 0,2 0-384 0,3-2 0 16,0-2 0-16,2 1 880 0,-1 0 96 0,3 0 32 0,4 0 0 15,3-3-192-15,4 0-48 0,4-1 0 0,3-2 0 16,2-1-608-16,2 1-160 0,2 0 0 0,0-4 0 31,2 2-208-31,0-2-80 0,-1 0-16 0,0-1 0 16,-2 1-304-16,1 0-64 0,-4 0-16 0,-1-2 0 0,-3-1 176 16,-4 3 16-16,-3-2 16 0,-5 0 0 0,-6-1 480 0,-3 1 0 0,-3 1 0 0,-6-4 0 15,-3-1 720-15,-3 3 48 16,-4-3 0-16,-2 4 0 0,-4-2-336 0,-3 6-64 15,-2 2-16-15,-2 2 0 0,-2 4-160 0,-2 6-48 16,0 4 0-16,1 6 0 0,2 5-144 0,3 6 0 0,2 4 0 0,4 1-176 0,6-1 176 0,0 4 0 31,3 6 0-31,3-3 0 0,3-1 0 0,3 3 0 0,1 3 0 0,4 1 0 16,4 1 144-16,2-2 16 0,2-1 0 0,3-5 0 16,3-8-160-16,2-1 192 15,1-2-192-15,3-5 192 0,1-1-192 0,2-1 0 16,1-6 0-16,6 0-12672 15,4-4-2432-15</inkml:trace>
  <inkml:trace contextRef="#ctx0" brushRef="#br0" timeOffset="2221.27">21475 1936 5519 0,'3'4'496'0,"-3"0"-496"0,0 2 0 0,1-2 0 0,0 2 6400 16,-1-1 1168-16,0 1 240 0,0 5 64 0,0 8-5424 0,-2 8-1072 16,-1 9-224-16,-1 11-32 0,0 0-224 0,-4 3-64 15,-1 5 0-15,0-2 0 0,-3-2-464 0,3-4-112 16,-1 3 0-16,2-1-16 0,1-1-240 0,3 4 0 16,3-4 128-16,1 0-128 0,4-2 0 0,-1-2 0 15,3-8 0-15,1-2 0 0,-1-7 0 0,0 0 0 16,0-2 0-16,-1 1 0 0,1-4 0 0,-2-3 0 15,1-6 0-15,-1 0 0 0,-2-5 256 0,1-4 16 16,-1-4 0-16,-1-2 0 0,2-6-64 0,-1-4-16 0,1-4 0 16,-1-5 0-16,1-5 0 0,-2-6 0 0,1-9 0 15,0-4 0-15,-1-2-192 0,0-6-160 0,2-8 32 0,-1-8 0 16,3-6-112-16,0-4-16 16,1-2 0-16,2 2 0 0,-1 7 0 0,3 3 0 15,0 5 0-15,1 1 0 0,1 6 128 0,1 7 128 16,1 8-208-16,3 4 80 0,0 3 400 0,0 4 96 0,0 3 16 0,3 6 0 15,0 2-16-15,1 1 0 0,0 7 0 0,0 3 0 16,0 6-368-16,0 0 128 0,0 6-128 0,1 5 0 16,-1 2 0-16,0 3 0 0,-1 3 0 0,-2 3 0 15,-2 6-192-15,-4 0 0 0,-3 5 0 0,-4 3 0 0,-3-5-64 0,-4 5-32 16,-2 1 0-16,-4 1 0 0,1-1 288 0,-3 1 0 16,-2 7-128-16,-2-1 128 0,-2 0 0 0,-1 0 272 15,-2-3-48-15,-1 0-16 0,2-7 160 0,-2-1 16 16,0-3 16-16,-1-3 0 0,2-3 0 0,-2-5 0 15,-2 0 0-15,1-6 0 0,1-2-176 0,-1-4-32 16,1-5-16-16,0-5 0 0,1-3-176 0,1-7-272 16,3-5 64-16,1-5-20320 0</inkml:trace>
  <inkml:trace contextRef="#ctx0" brushRef="#br0" timeOffset="2872.76">23671 1873 41471 0,'4'2'3680'0,"0"0"-2944"16,-1 0-592-16,-1 0-144 0,-2 3 0 0,0 0 0 0,0 6-160 0,1 5 160 15,-1 10 0-15,-3 6 0 0,-3 9 0 0,-2 2 160 16,-5 5-336-16,0 2-64 0,-2 0-16 0,0-3 0 31,3-1-192-31,0-5-32 0,4-3-16 0,0-4 0 16,5-5-656-16,-2-1-128 0,2-2-16 0,1-4-9392 0,-1-4-1888 0</inkml:trace>
  <inkml:trace contextRef="#ctx0" brushRef="#br0" timeOffset="3094.68">23483 1321 42383 0,'-1'0'3776'0,"1"0"-3024"15,3 2-608-15,2-1-144 0,1 2 448 0,-1-2 48 16,0 0 16-16,4 3 0 0,6 2-704 0,6 0-144 15,3 2-32-15,7 7-12512 16,-5-3-2512-16</inkml:trace>
  <inkml:trace contextRef="#ctx0" brushRef="#br0" timeOffset="3488.84">24274 2133 3679 0,'-15'19'320'0,"4"-7"-320"0,2-2 0 0,3 0 0 0,4-4 8336 0,1-4 1600 15,1 3 320-15,-2 4 64 16,-1 6-8256-16,-2-2-1648 0,0 2-416 0,2-1 0 16,0-8 0-16,2-2 0 0,-2-2 0 0,1-6 0 31,0-2-1008-31,-2-4-224 0,1-2-48 0,0-4-16 0,-1-3-272 0,0-3-48 0,2 0-16 0,-1-7 0 15,0-1 576 1,1-5 112-16,1-3 32 0,1-3 0 0,3 0 2208 0,4 0 448 0,4 3 96 0,5-3 16 0,2 5-512 0,3 3-112 16,2 4-16-16,2 6 0 0,-2 4-560 0,4 7-112 15,4 0-32-15,0 4 0 0,-4 2-112 0,3 1-16 0,2 1-16 16,2 2 0-16,2 4-176 0,-1-2-48 0,4 6 0 16,-1 3 0-16,-1 5-144 0,-2 4 0 15,-1 5 0-15,-3 5 0 0,-1 4 0 0,-4 1 128 0,-4 3-128 0,-6-3 0 16,-1-3 0-16,-5 5 128 0,-1-3-128 0,-3 3 0 15,-1 2 0-15,-3 1 128 0,1 1-128 0,-2-1 0 32,0 0 0-32,-1-1 128 0,3-2-128 0,-1-3 0 0,2 2 0 0,0-6 0 0,2-5 0 0,0 0-18768 15</inkml:trace>
  <inkml:trace contextRef="#ctx0" brushRef="#br0" timeOffset="4012.96">18515 4231 11055 0,'-9'-6'976'0,"2"0"-784"0,2 0-192 0,2 0 0 0,2 3 5664 0,1 2 1088 0,1-4 224 0,-1-1 32 0,2-2-5504 0,0-1-1104 15,2 0-208-15,3 0-64 0,3 6 256 0,2 8 64 0,3 8 0 0,3 12 0 16,4 13 16-16,3 15 16 0,1 8 0 0,0 8 0 15,0 10-208-15,-2 7-32 0,1 11-16 0,-4-1 0 16,-4-7-224-16,-2-11 0 16,-2-8-144-16,-4-7 144 15,0-6-576-15,-3-3 0 0,-2 0-16 0,-4-7 0 0,0-5 592 0,-3-8 208 0,0-3 0 0,-2-7 0 16,1-6 64-16,2-5 16 0,0-5 0 0,1-7-12096 16,0-2-2416-16</inkml:trace>
  <inkml:trace contextRef="#ctx0" brushRef="#br0" timeOffset="4474.79">18297 3697 38703 0,'-10'-5'3440'0,"4"2"-2752"16,4 3-560-16,3-3-128 0,1 3 352 0,1-1 32 0,-2-5 16 0,0 0 0 16,4-7-80-16,5 0-32 0,5-2 0 0,6-1 0 15,3 0-288-15,4-1 0 0,3 1 0 0,2 2 0 16,3 0 0-16,2 2 0 16,3 3-160-16,3 2 160 0,-1 7 0 0,1 0-144 0,1 3 144 0,-1 3 0 15,0 2-160-15,-1 3 160 0,4 5-128 0,2 4 128 16,1 2-128-16,-1 5 128 0,3 3-128 0,-2 5 128 15,-1-1 0-15,-3 3 0 0,-2-1 0 16,-4-1 0-16,-5-4 0 0,-3 1 0 0,-3-4 0 0,-3 3 128 16,-3-5-128-16,-5 3 0 0,-2-3 0 0,-3 2 0 15,-2-1 0-15,-6-1 0 0,-4 3 0 0,-5-3 0 0,-3 1 0 16,-5-1 0-16,-5-4 0 0,-2 0 0 0,-5 1 0 0,-2-5 128 16,-2-3 0-16,-4-1 0 15,-2-2 0-15,0-2 16 0,-2 0 0 0,1-4 0 0,-2-1-144 0,-1-1 0 16,-2-3 0-16,3-1 0 0,0-1 0 0,0 1 0 15,0 1 0-15,1 1 0 0,1 1 0 0,2 3-176 16,3 0 176-16,3 4-192 31,2 2-896-31,3-2-192 0,2 0-48 0,3 3-15552 0</inkml:trace>
  <inkml:trace contextRef="#ctx0" brushRef="#br0" timeOffset="4928.24">19886 4630 23951 0,'-2'-3'2128'0,"-1"-1"-1696"0,1 0-432 0,-1 2 0 15,1 0 2512-15,-1 2 432 0,1-4 64 0,-4 2 32 0,-4-1-2016 0,-4-1-416 16,-3 3-80-16,-5 1-16 0,-2 5-352 0,-2 4-160 15,-2 6 128-15,-2 2-128 32,2 4-272-32,-2 5-144 0,4 2-32 0,1 1 0 0,4 2 448 0,4-2-128 0,3-1 128 0,4-6 0 0,4 3 0 0,1-6 0 31,4 0 0-31,1 1 0 0,3 1 512 0,0-1 16 16,3-2 16-16,1-2 0 0,3 0-256 0,1 0-48 0,1 3-16 0,3-4 0 0,1 1-224 0,2 0 0 15,1 0 0-15,3-6 0 0,2 0-256 0,0-4-80 16,4-1-32-16,-1-8 0 15,1 0 48-15,-2-4 0 0,0-4 0 0,-1 0 0 0,-1-4 320 0,-1-4-176 0,0-2 176 16,-1-3-128 0,-3-1 128-16,-3-3-208 0,0 2 80 0,-3-2 128 15,-5-1 128-15,-1 1 160 0,-2-3 32 0,-4-4 0 0,-2-2 592 0,-2 5 128 16,-1 0 32-16,-1 3 0 16,1 7-576-16,-3-3-112 0,-1 5-32 0,-1 2 0 0,0 2-112 0,-1 1-32 15,-1 3 0-15,0 1 0 0,-1 2-208 0,1 3 0 0,0 2 0 0,-2 1 0 31,0 1-544-31,-1 1-160 0,-1 2-16 0,0 1-17264 0</inkml:trace>
  <inkml:trace contextRef="#ctx0" brushRef="#br0" timeOffset="5456.08">20424 3408 24879 0,'-7'6'2208'0,"1"0"-1760"0,-1 3-448 0,4 1 0 0,1 0 3312 0,4 1 576 16,0 5 112-16,1 10 32 0,3 18-3088 0,4 22-624 15,4 13-112-15,5 10-16 0,5-1-64 0,-1 3 0 16,3-2 0-16,-3 0 0 0,2 3-128 0,-5-4 0 16,0-9 0-16,-5 0 0 0,-3-3 0 0,-5 0 0 15,-3 3 0-15,-5 0 0 0,-4-7 0 0,-2-8 0 0,-1-7 0 16,-1-3 0-16,1-4 0 0,0-5 0 0,5-8 0 0,0-5 0 15,4-2-192-15,4-7-128 16,3-7-32-16,2-3-11456 16,0-10-2288-16</inkml:trace>
  <inkml:trace contextRef="#ctx0" brushRef="#br0" timeOffset="5654.87">21045 4772 41471 0,'2'22'3680'0,"-4"-8"-2944"0,-1 1-592 0,2-2-144 15,2-4 1472-15,1-3 272 0,0 4 48 0,-1 3 16 16,2 12-1808 0,1 6-512-16,2 4-16 0,1 3-16 15,2 0-176-15,-2-3-48 0,1-4 0 0,-2-5-12400 0,-1-4-2480 0</inkml:trace>
  <inkml:trace contextRef="#ctx0" brushRef="#br0" timeOffset="5848.62">21096 4157 41471 0,'-2'2'1840'0,"0"-2"368"0,-2 0-1760 0,2 0-448 0,0 1 0 0,4 1 0 16,-2-1 144-16,0 4-144 0,1-1 160 0,0 5-160 15,4-2-400 1,5 3-176-16,4 1-48 0,2 0 0 0,3 0 624 0,7-1 0 16,4 0 0-16,1-1 0 0</inkml:trace>
  <inkml:trace contextRef="#ctx0" brushRef="#br0" timeOffset="6179.36">21901 4536 20271 0,'2'-10'1792'0,"-2"4"-1424"15,0-3-368-15,0 3 0 0,-1 2 3520 0,0 0 640 0,-1-2 128 0,0-4 32 16,-3-5-3232-16,-4-7-656 0,-1-3-128 0,-3-1-32 16,-2 4-464-16,-2 6-80 0,1 6-32 0,-2 4 0 31,1 10-464-31,-3 4-80 0,0 6-32 0,1 6 0 0,-1 3 624 0,0 6 256 15,3-1-192-15,2-1 192 0,1 2 320 0,1 4 192 16,0 6 48-16,2-2 0 16,2 1 576-16,1 0 112 0,3 1 32 0,-1-2 0 0,1 1-816 0,0-3-144 15,1-4-48-15,2-3 0 0,-1 4-272 0,2-3 0 16,1 3 0-16,1-1 0 0,3-3 0 0,1-2 0 16,5-1 128-16,3-3-128 0,3-3 0 0,5-3 128 15,4-4-128-15,5-2 0 16,3 0-400-16,4-4-192 0,2-2-48 15,4 1 0-15</inkml:trace>
  <inkml:trace contextRef="#ctx0" brushRef="#br0" timeOffset="6425.99">22054 4400 43311 0,'-10'16'1920'0,"3"-4"384"0,2 4-1840 0,2-3-464 0,4-1 0 0,2-2 0 15,1 2-336-15,2 10-176 0,5 16-16 0,5 12-16 16,9 8 544-16,6 2 224 0,3-2-16 0,2-9 0 16,1-7-208-16,0-5 0 0,-2-6 128 0,-2-2-128 0,-2-3 0 15,-1-6-192-15,-2 1 48 0,0-3 0 16,-2-2-1200-16,-2-2-224 0,0-2-48 15,-3-2-15280-15</inkml:trace>
  <inkml:trace contextRef="#ctx0" brushRef="#br0" timeOffset="6706.69">23062 4374 45151 0,'-13'6'2000'0,"2"-1"416"0,1 1-1936 0,3-1-480 16,2 1 0-16,1-2 0 15,-1 2-320-15,-3 4-176 0,-7 6-16 0,-5 9-16 0,-5 9 336 0,-4 11 192 0,-2 6-192 0,-1 5 192 16,-3 4-288-16,0 3 48 0,-2 1 16 0,4-1 0 16,2-2 224-16,2 1 0 0,5-2 0 0,-1 1-144 15,1 2 144-15,2-3 0 0,1 2 0 16,0-1 0-16,3-4 224 0,-1 0-32 0,1-4 0 0,-1 1 0 15,0-3-544-15,1-4-112 0,2-3-32 16,1-5-18032-16</inkml:trace>
  <inkml:trace contextRef="#ctx0" brushRef="#br0" timeOffset="7369.46">24548 4318 39615 0,'-5'22'3520'0,"1"-1"-2816"16,3-5-560-16,2-6-144 0,-1-1 224 0,0 7 16 15,0 12 0-15,-1 17 0 0,1 16 144 0,0 5 16 16,1 2 16-16,-1-10 0 0,2-8-416 0,-2-8 128 16,0-4-128-16,-3-7 0 0,2-2 0 0,-3-5-224 15,2-1 32-15,-3-4 0 16,1 0-832-16,0-3-144 0,1-4-48 0,-1-2-15968 0</inkml:trace>
  <inkml:trace contextRef="#ctx0" brushRef="#br0" timeOffset="7560.02">24250 3774 42383 0,'-5'-7'3776'0,"1"2"-3024"0,3 3-608 0,2 0-144 16,1 2 0-16,-1-4 0 0,0-2-160 0,2-4 160 15,0-5-1184-15,5-1-144 0,3 1-16 0,-1 2-10320 16,1 4-2064-16</inkml:trace>
  <inkml:trace contextRef="#ctx0" brushRef="#br0" timeOffset="7990.37">25406 3663 35935 0,'-12'10'3200'0,"3"-1"-2560"16,2 4-512-16,3-3-128 0,5 0 1472 0,-1-2 288 15,2 2 48-15,-2 9 16 16,1 12-1456-16,1 9-368 0,4 12 0 0,2 9 0 0,3 1 0 0,-1 1 0 15,1 5 0-15,1 0 0 0,-1 1 0 0,1-2 0 16,-3-7-176-16,-1 0 176 0,-1-3-176 0,0 0 176 16,-3 1-192-16,-1-3 192 15,-2-6-1024-15,0-2-80 0,-3-7-32 0,-2-4-16320 0</inkml:trace>
  <inkml:trace contextRef="#ctx0" brushRef="#br0" timeOffset="8196.77">24962 4251 44223 0,'-16'3'1968'0,"8"-3"400"0,3 0-1904 0,3 0-464 15,5 0 0-15,1-3 0 0,3 1-192 0,4-2-144 16,6 0-32-16,12-4 0 0,10 0 368 0,11-4-144 15,6 2 144-15,0 1 0 16,3 1-688-16,-4 3-16 0,-2 0-16 0,-1 4 0 16,-5 1-1024-16,-3 0-208 0</inkml:trace>
  <inkml:trace contextRef="#ctx0" brushRef="#br0" timeOffset="8553.2">25757 4298 23039 0,'-5'4'2048'0,"3"-2"-1648"0,-1 2-400 0,2-1 0 15,1-2 3504-15,1-1 608 0,2 2 128 0,-1 1 32 16,5-2-2800-16,1 4-544 0,3-4-112 0,4 2-32 0,1-3-512 16,2-3-96-16,1 2-32 0,0-4 0 0,1 1-144 0,1-2-272 15,-1 0 64-15,-1-1 16 0,0-2-80 0,-1-1-16 16,2 0 0-16,-4-2 0 0,-1 1 128 0,-4-1 32 16,0 0 0-16,-3-3 0 0,-2 2-16 0,-4-3 0 15,0-2 0-15,-5 2 0 0,-3 3 144 0,-3-3 0 16,-3 3 0-16,-3 3-128 0,-2 2 448 0,-2 8 80 15,0 0 32-15,-4 6 0 0,1 6-208 0,-3 4-32 16,1 4-16-16,-2 7 0 0,1 2 112 0,0 5 32 16,2 5 0-16,3 1 0 0,4-1 64 0,3-2 32 15,5-4 0-15,2 1 0 0,2-5-80 0,4 0-16 0,1-1 0 16,3-1 0-16,2-3-320 0,3-1 144 0,2 0-144 16,2-1 0-1,5-2-224-15,-1-4-160 0,0-1-16 0,2-2-16 16,3 2-320-16,0-5-64 0,3-4-16 0,-1 0-17744 0</inkml:trace>
  <inkml:trace contextRef="#ctx0" brushRef="#br0" timeOffset="8879.44">26174 4542 22111 0,'-7'18'1968'0,"0"-4"-1584"16,1-2-384-16,3-2 0 15,0-1 3584-15,2-5 640 0,0 2 128 0,-2 6 32 0,-2 4-3632 0,0 5-752 16,-1 3 0-16,0-2-240 0,1-1 240 0,2-7 128 16,1-2 0-16,1-2-128 0,0-1 0 0,2-6 0 15,1 0-192-15,2-3 48 0,2-3 384 0,-1 0 80 16,3-1 0-16,-2-5 16 0,1 1-16 0,-1-4-16 16,0 1 0-16,-2-2 0 0,0-3 224 0,-2-3 48 0,1-3 16 0,-3-3 0 15,0-3-240-15,-3-5-48 0,2-5-16 0,0-5 0 16,2-4-288-16,3-1 0 15,3-6 128-15,3 6-128 0,4 1 0 0,2 9 0 0,2 6 0 16,1 7 0-16,-3 6 0 0,0 6 0 16,1 1-192-16,3 2 192 0,-1 3 0 0,2-1 0 0,2 2 0 0,1 2 0 15,0 0 0-15,4 2 0 16,-1-2 0-16,3 2 0 16,-1 2-736-16,1 0-208 0</inkml:trace>
  <inkml:trace contextRef="#ctx0" brushRef="#br0" timeOffset="9367.12">27306 4134 37775 0,'-13'1'3360'0,"1"1"-2688"15,3-2-544-15,3 3-128 31,1-3-656-31,-5 1-176 0,-8 2-16 0,-13 3-16 0,-11 3-944 0,-9 2-192 0,-6 3-48 0,0 5 0 16,0 1 224-16,3 5 32 0,3 1 16 0,5 2 0 0,7 3 2992 16,4-3 576-16,6 2 128 0,4 1 32 0,6-3 240 0,3 1 48 0,4-3 16 15,3-2 0 1,3 1-1328-16,4-1-272 0,0-3-48 0,6-1-16 0,1-3-240 0,5-1-48 16,2-5-16-16,4 0 0 0,4-5-512 0,2-2-96 0,3-1-32 15,3-6 0 1,5-3-224-16,0 0-64 0,2-4 0 0,0-5 0 15,1 1-304-15,-2-4-64 0,-2-2-16 0,-4-1 0 0,-2-1-864 16,-3-3-176-16,-4-1-48 0,-5-2 0 0,-3-3 1360 0,-2 1 272 16,-3-1 48-16,-2 1 16 0,-1-1 1808 0,-1 6 352 0,0 0 80 0,-2 4 16 0,1 7 144 15,-1 4 48-15,0 4 0 0,-1 2 0 0,1 4-784 16,-1 4-160 0,1 2-16-16,0 4-16 0,-1 3-592 0,1 3-112 0,0 0-32 0,1 2 0 0,0 4-160 0,3 1-32 31,-1-1-128-31,4 0 192 0,-1 4-192 0,1-1 0 0,2 2 0 15,0-1 0-15,0 0 0 0,3 1 0 0,-1-1-160 0,0 0 160 16,0 1 0-16,-1-4 0 16,1-3 0-16,0 1 0 0,-1-5-192 0,0-3 32 0,0 2 16 0,0-5 0 31,-2 0-1376-31,1-2-272 0</inkml:trace>
  <inkml:trace contextRef="#ctx0" brushRef="#br0" timeOffset="9667.64">27838 3410 43311 0,'-1'13'1920'0,"0"-1"384"0,1 4-1840 0,1 0-464 0,2-3 0 0,-1-3 0 0,2 8-176 0,2 10-128 16,4 19-16-16,2 20-16 0,3 15 336 0,0 3 0 15,-1 4-144-15,-1-6 144 0,-2-4-256 0,-1-3 0 16,-1-5 0-16,-2-6 0 0,-1-5 256 0,-1-4 0 16,0-5-128-16,0-7 128 15,-1-2-592-15,0-2-64 0,-1-4-16 0,0-4 0 16,1-4-1056-16,-2-1-192 0</inkml:trace>
  <inkml:trace contextRef="#ctx0" brushRef="#br0" timeOffset="9939.39">27654 3919 43311 0,'3'-5'1920'0,"-2"3"384"15,0 0-1840-15,2-1-464 0,-1 2 0 0,2 1 0 0,1 0 0 0,2 0-128 16,6-2-16-16,6 1 0 0,7-2 320 0,5-1 64 16,3-1 16-16,0 2 0 0,3-1-256 0,-1-1 0 15,3 1 0-15,-1 1 0 16,0-1-400-16,1-2-128 0,-4 3-32 0,1 1-12048 15,-4 1-2432-15</inkml:trace>
  <inkml:trace contextRef="#ctx0" brushRef="#br0" timeOffset="10332.48">28661 4168 43311 0,'-5'23'3840'0,"1"-1"-3072"0,3-6-608 0,2-7-160 0,0-2 0 0,-1 8 0 0,0 11 0 0,0 18-176 16,-1 13 176-16,0 9-208 15,1-2 80-15,-1-5 128 16,-1-10-880-16,1-6-48 0,1-8-16 0,-1-9-17088 0</inkml:trace>
  <inkml:trace contextRef="#ctx0" brushRef="#br0" timeOffset="10523.69">28762 3660 31327 0,'-7'16'2784'0,"-1"-6"-2224"15,0-1-560-15,2-3 0 0,3-4 4160 0,2 0 736 0,0 0 144 0,-3 2 16 32,-2 5-4592-32,-3-3-912 0,2 4-192 0,-1-3-48 0,2 2-384 0,2-7-80 0,1 4 0 0,4-2-16 0</inkml:trace>
  <inkml:trace contextRef="#ctx0" brushRef="#br0" timeOffset="10956.21">29457 4152 44223 0,'0'2'1968'0,"0"-2"400"0,0 0-1904 0,0 0-464 0,1 0 0 0,-1 0 0 0,0 0-208 0,-1-2-144 16,-1 2-32-16,-3 0 0 0,-5 2 384 0,-5 1 0 15,-5 6 0-15,-5 1 0 16,-4 5-672-16,-5 4-160 0,-1 4-48 0,-1 1 0 16,2 5 560-16,1-1 128 0,2 1 0 0,3-1 16 0,3 1 176 0,3-5 256 15,2 2-64-15,4-3-16 0,1 1 112 0,5-1 32 16,5-1 0-16,4-2 0 0,4 1-192 0,5-3-128 16,4 0 192-16,6-1-192 0,3-1 352 0,5-2-32 15,4 0-16-15,6-3 0 0,4 1-176 0,2-5-128 16,4 2 144-16,1-3-144 0,0 0 0 0,0-2-192 15,1-4 16-15,-2-3 0 0,-3 0 176 0,-1-4-128 0,-1-3 128 16,-4 1-128-16,-2-3 128 0,-6-1 0 0,-2-1 0 16,-4-1 128-16,-5-1 128 0,-3-5 16 0,-1-1 16 0,-3-4 0 15,-4-2-16-15,-2-7 0 0,-5-3 0 0,-2-6 0 16,-5 0-272-16,-1-3 0 0,-3-4 0 0,-3 3 0 16,-2 5 0-16,-3 7 0 0,0 4 0 0,-2 9 0 15,-3 5 0-15,-2 2 0 0,-2 5-208 0,-1 3 80 16,-2 0 128-16,2 4 0 0,-1 0 0 0,2 2 0 15,0 2 0-15,4 2-128 0,0 2 0 0,4-2 0 16,3 5-352 0,2-1-64-16,3-1-16 0,3 3-18112 0</inkml:trace>
  <inkml:trace contextRef="#ctx0" brushRef="#br0" timeOffset="11443.28">30066 4061 43311 0,'0'0'1920'0,"0"0"384"0,0 0-1840 0,-2 1-464 0,2 2 0 0,0-1 0 16,0 2-400-16,0 2-176 0,0 6-48 0,-1 4 0 0,1 4 624 0,-1 9 0 0,1 3 0 0,-1 2 0 31,-2 1-704-31,1 0-80 0,-1-2-16 0,-1 0 0 0,1 1 528 0,-2-5 96 0,0 2 32 0,0-6 0 15,0 1 144-15,0-4 0 0,1-1 128 0,1-3-128 16,-1-2 768-16,3-4 96 0,1-1 16 0,1-1 0 16,1-4-336-16,2-4-64 0,1-2-16 0,2-2 0 0,2 0-160 15,2-7-48-15,2-1 0 0,0-3 0 0,1-2-400 16,2-4-96-16,0-1-16 0,1-4 0 31,2-2-208-31,-1-3-48 0,2-3-16 0,1-5 0 0,0-1 144 0,1-7 48 0,1-2 0 0,0 3 0 0,-1-3 336 0,1 2 240 16,0 4-48-16,-1 6 0 15,3 4 48-15,-3 8 0 0,1 7 0 0,-2 10 0 16,1 2 256-16,-1 8 48 0,0 2 16 0,1 4 0 0,2 6 64 0,2 5 16 16,5 5 0-16,2 5 0 0,4 5-256 0,3 5-64 15,0 1 0-15,3 7 0 0,-1 0-48 0,0 4-16 16,1 0 0-16,-2 5 0 0,-2 4 64 0,-3-4 0 16,-2 1 0-16,-5-5 0 15,-2-3-192-15,-3-1-128 0,-4-2 192 0,-4 2-192 0,-1-2 0 0,-2-6-352 16,0-1 48-16,-2-8 16 15,-1-7-1056-15,-2-1-224 0</inkml:trace>
  <inkml:trace contextRef="#ctx0" brushRef="#br0" timeOffset="13291.73">2294 329 19343 0,'1'-4'1728'0,"-1"0"-1392"0,1 1-336 0,-1 3 0 0,0 0 1088 16,0-3 128-16,0 3 48 0,0-4 0 15,-1 2 512-15,-1 2 96 0,-2 0 32 0,-2 4 0 0,1 1-1408 0,-3 0-288 16,2 3-48-16,0 1-16 0,-1 1-144 0,0 0 0 15,1 0 0-15,0-1 0 0,1 4 0 0,-1-1 0 16,-2 3 0-16,2 2 0 0,-1 4-176 0,-1 2 176 16,0 3-128-16,-1 5 128 0,-1 1 0 0,-1 5 0 15,-1 4 0-15,-2 1 0 0,-1 7 0 0,-1-1 0 16,-1 3 0 0,0-4-128-16,0-6 128 0,3-3 0 0,0-7 0 0,3-3-128 15,1-2 128-15,1-3-160 0,2-1 160 0,2-3-9136 16,0-7-1728-16</inkml:trace>
  <inkml:trace contextRef="#ctx0" brushRef="#br0" timeOffset="13794">2006 185 34095 0,'0'-6'1504'0,"0"2"320"0,1 2-1456 0,1 2-368 16,1-3 0-16,-1 2 0 15,2 1-784-15,1 0-240 0,4 0-32 0,4-2-16 0,6 2 1648 0,3 0 336 16,3 0 64-16,1 2 16 0,0-1-848 0,0 2-144 15,1-1 0-15,3 0 0 0,2 1-128 0,0-1 128 0,1 1 0 0,3-1 0 16,1 0-256-16,0 2 0 0,2 1 16 0,-2 2 0 31,-1 2-704-31,-3 3-144 0,-3-1-16 0,-3 4-16 0,-2 1 640 0,-3 0 128 0,-4 3 32 0,-2-3 0 16,-1 2 320-16,-4 1 192 0,-3-3-32 0,-2 0 0 16,-1-1 368-16,-1 1 80 0,-2 0 16 0,-2-2 0 15,-1 2-80-15,0-1-16 0,-3 1 0 0,-1-1 0 16,0-2-272-16,-4 3-48 0,0-1-16 0,-1-1 0 0,-1-2-192 15,-1-2 0-15,-1-1 0 0,-1-2 0 0,-2-1 144 16,-1-1-144-16,-2-1 128 0,-2-4-128 0,-1 2 208 0,-3-2-32 16,-1 2-16-16,-1-2 0 0,1 0-160 0,1 0-144 15,1 2 144-15,0-2-208 0,1-2 464 0,-1 2 112 16,1-2 16-16,0 2 0 16,1 0-112-16,1 0-16 0,1 0 0 0,2 0 0 15,1 0-640-15,2 0-144 0,4-2-32 0,1 2 0 16,2 0-1216-16,2-3-240 0</inkml:trace>
  <inkml:trace contextRef="#ctx0" brushRef="#br0" timeOffset="14524.97">2777 705 28559 0,'-3'-2'2544'0,"0"0"-2032"0,2 0-512 15,1 2 0 1,0 0-1056-16,-1-2-304 0,-1 2-64 0,-1-2-16 0,-3-1 1440 0,-1 2 352 0,-1 1 32 0,-2 0 16 15,-1 0-928 1,0 1-192-16,-1 2-48 0,1 1 0 0,-1 0 624 0,-2 0 144 0,1 4 0 0,-1 0 0 0,0-2 0 0,1 4 0 16,-2 3 0-16,0-1 128 0,2 0-128 0,-2 2 0 15,2 2 128-15,0-1-128 0,2 1 704 0,0-4 80 16,-1 2 16-16,4 1 0 16,2-3 96-16,-1 1 32 0,4 0 0 0,0 0 0 0,2-1-368 0,1 0-80 0,1-1-16 15,2 2 0-15,0-1-336 0,1 0-128 0,2 1 0 0,2-5 144 31,0 2-144-31,1-3 0 0,2-1 0 0,-1-1 0 0,2 0-272 0,-2-4 64 0,0 1 16 0,-1-2 0 16,1-2-48-16,-3 1 0 0,-1-3 0 0,-1 1 0 16,-1 1 240-16,-2-2 0 0,0 2 0 0,-1 1 0 15,-1-2 640-15,0 3 160 0,0-4 32 0,-1 4 16 0,1 0-16 16,0-2-16-16,1 2 0 0,-1 0 0 0,2 0-448 0,1 0-96 16,1 0-16-16,1 0 0 15,-2 2-256-15,1-2 0 0,1 2 0 0,0-2 0 0,1 2 0 0,1-2 0 16,1 0 0-16,1 0 0 0,-1-2 0 0,0 2 0 15,-1-2 0-15,0 0-144 0,1-2 144 0,-1 0 0 16,1 2 0-16,-2-4 0 16,1 0 0-16,1-1 0 0,0 0 0 0,1-2 0 15,2 0 624-15,0-4 48 0,2 3 16 0,0-2 0 0,2-4-208 16,-1 1-32-16,1 1-16 0,-2-2 0 0,1 1-304 0,-3-1-128 16,-1 0 0-16,-3 4 128 0,-1 0-128 0,-2-1 0 15,-3 6 0-15,-1-2 0 16,-2 3-304-16,-2 2-32 0,-1-2-16 0,-2 2 0 0,-2-1 112 0,0-1 32 15,0 2 0-15,-1-3 0 0,-1 1 208 0,1-3 0 16,-1-1 0-16,-1 0 0 0,2-2 160 0,1 0 80 0,-1-1 16 0,0-3 0 31,1 1 112-31,2 2 16 0,-1-6 16 0,0 3 0 16,1 0-208-16,1-2-64 0,0 2 0 0,1 3 0 16,1 0-288-16,1 1-64 0,2 5-16 0,-1 3-11600 15,1 3-2336-15</inkml:trace>
  <inkml:trace contextRef="#ctx0" brushRef="#br0" timeOffset="15189.79">3452 173 10127 0,'2'-6'896'0,"-2"0"-704"0,0 2-192 0,1 0 0 16,-1 2 384-16,0 2 32 0,1-3 16 0,0 2 0 16,1-1-208-16,-1-2-32 15,1 1-16-15,0 0 0 0,-1 0-176 0,0-1 0 0,0 4 0 0,-2 0 0 16,1 4 608-16,-1-1 144 0,-2 0 16 0,2 4 16 15,-3-1 288-15,1 4 48 0,-1-1 16 0,-2 6 0 0,0 4 16 16,-3 1 0-16,0 4 0 0,-2 5 0 16,0 3-560-16,0-1-96 0,-1 1-32 0,0 0 0 15,1 0 80-15,-2 5 16 0,-3 5 0 0,-3 5 0 0,-2 7-240 16,-1 3-64-16,-2 2 0 0,1-2 0 0,1 0 16 0,-1-5 0 16,2-5 0-16,1-7 0 0,3-3 288 0,4-7 48 15,3-1 16-15,2-7 0 0,3-1-624 0,3-4 0 16,2-2 0-16,4-5-13824 15</inkml:trace>
  <inkml:trace contextRef="#ctx0" brushRef="#br0" timeOffset="15426.75">3592 863 41471 0,'-8'15'1840'0,"-1"-3"368"0,0 2-1760 0,3-2-448 0,4-6 0 0,-1 1 0 0,1-1 176 16,-5 6-48-16,-1 7-128 0,-3 7 192 15,-3 3-192-15,2 0-240 0,2-5 48 0,2-5 16 16,2-7-2288-16,1-2-464 15,2-4-80-15,-1-2-32 0</inkml:trace>
  <inkml:trace contextRef="#ctx0" brushRef="#br0" timeOffset="15606.03">3684 492 39615 0,'0'0'1760'0,"-2"0"352"0,2 0-1680 0,0 1-432 0,2 2 0 0,-1-3 0 31,0 0-1600-31,2 0-416 0,0 2-80 0,4-1-16 0</inkml:trace>
  <inkml:trace contextRef="#ctx0" brushRef="#br0" timeOffset="15933.83">4102 653 17503 0,'1'-6'1552'0,"0"1"-1232"0,0 1-320 0,1-2 0 0,-1 3 3024 0,-1 2 560 15,1-3 96-15,-1-2 32 0,1 0-2176 0,-1-6-448 16,0-1-64-16,-2-3-32 0,-2 1-592 0,-1 3-112 15,-2 2-32-15,-2 3 0 16,-3 0-912-16,-1 2-192 0,0 4-48 0,0 4 0 16,1 4-192-16,-2 2-64 0,3 1 0 0,-1 3 0 0,-2 6 720 0,-1 3 144 0,2 5 32 0,-4 2 0 15,1 3 720-15,-1 0 160 16,1 5 16-16,2-2 16 0,1-1 560 0,2 2 96 0,1-4 32 0,4-1 0 16,2 0-320-16,1 1-48 0,3-1-16 0,1 1 0 15,1-2-384-15,4-3-64 0,3-2-32 0,2-1 0 16,5-3-608-16,3-4-128 0,4-2-32 0,3-5-16960 15</inkml:trace>
  <inkml:trace contextRef="#ctx0" brushRef="#br0" timeOffset="16191.55">4423 795 34095 0,'-1'14'1504'0,"1"-5"320"0,0 4-1456 0,0-3-368 16,1-4 0-16,-1 0 0 0,1 3 528 0,2 3 48 0,2 10 0 0,1 7 0 16,1 5 384-16,3 2 96 0,3-1 16 0,-1-3 0 15,2-5-1072-15,0-3 0 0,3-3 0 0,-1-5-192 31,2-4-1408-31,2-2-288 0</inkml:trace>
  <inkml:trace contextRef="#ctx0" brushRef="#br0" timeOffset="16413.18">4935 727 43311 0,'-28'28'1920'0,"7"-5"384"0,1 1-1840 0,5-8-464 0,6-3 0 0,2-5 0 31,-3 5-640-31,-9 13-208 0,-10 12-48 0,-10 15-16 0,-6 8 528 0,-2 4 96 0,0-1 32 0,2-4 0 16,4-5-1024-16,4-5-192 0,3-6-32 0,4-4-16 15,2-4 1200-15,3-1 320 0,1-4 0 0,5-5-15040 0</inkml:trace>
  <inkml:trace contextRef="#ctx0" brushRef="#br0" timeOffset="16948.09">5697 888 39615 0,'0'0'1760'0,"1"0"352"0,2 0-1680 0,0-3-432 0,2 2 0 0,0 1 0 16,1-2-1232-16,4-2-336 0,7-2-64 0,7-3-16 16,6-1 960-16,2 0 192 0,0-2 48 0,-1-2 0 15,-3-1-2624-15,-3-1-528 0,-1 1-112 0,-5-1 0 16,-1 3 2560 0,-4-2 512-16,-2 1 96 0,-3 2 32 0,-1 0-256 0,-3-1-32 0,-3 3-16 0,0 0 0 0,-2 1 2096 0,-4 2 400 15,-1-4 96-15,-3 1 16 16,-3 3 368-16,-2-4 80 0,-2 3 0 0,-1 2 16 15,-3 3-1088-15,-2 0-208 0,-1 1-64 0,-3 4 0 16,-2 1-752-16,-1 0-144 0,-1 3 0 0,1 1 0 0,-1 0-256 16,5 2 48-16,0 1 0 0,4 2 0 0,4 0 208 0,3 1 128 15,2 3 0-15,1 0-128 0,1 4 1024 0,2 4 80 16,0 5 32-16,2 3 0 0,4 1-288 16,1 2-48-16,4-5-16 0,1 1 0 0,2-6-112 0,4 3-32 15,2-2 0-15,2-2 0 0,-1-4-480 0,4 1-160 16,0-3 0-16,3 0 0 15,0-6-272-15,2 1-176 0,-2-3-16 0,0-7-16 16,0 2-1552-16,0-5-304 0</inkml:trace>
  <inkml:trace contextRef="#ctx0" brushRef="#br0" timeOffset="17340.18">6257 686 19343 0,'-3'6'848'0,"1"-1"192"0,0 1-832 0,-1-2-208 0,2-1 0 0,0-2 0 16,-1 3 832-16,0 2 128 0,-1 5 32 0,-2 6 0 0,1 5 416 0,0 6 96 15,3-4 16-15,1 2 0 0,1-1-240 0,1-3-64 16,3 1 0-16,3-6 0 15,-1 0-384-15,0-1-64 0,3 0-32 0,-1-2 0 0,1 1-448 0,-1-5-96 16,-1 2 0-16,1-3-16 0,0-2 256 0,-3 2 48 16,1-3 16-16,-2-2 0 0,0-2 80 0,0-1 32 15,0-1 0-15,1 0 0 0,0-1-304 0,2-4-64 16,0 2-16-16,2-6 0 0,1 1-80 16,1-4-16-16,1-2 0 0,-1 0 0 0,3-6-128 0,0-2 0 0,-1-2 0 0,1-2 128 15,-2-6-128-15,1-3 0 0,-2 1 0 0,1-1 0 16,-2 4-160-16,0 2 160 0,0 0-208 0,0 1 80 31,-1 5-288-31,-1 1-48 0,-1 5-16 0,-2 0 0 0,1 4-1056 16,-1 1-192-16,-2-1-64 0,-1 4-13824 0</inkml:trace>
  <inkml:trace contextRef="#ctx0" brushRef="#br0" timeOffset="17868.27">7114 562 23951 0,'-9'-3'1056'0,"2"3"224"0,-1-3-1024 0,2 2-256 0,4 1 0 0,-1 0 0 0,0 0 464 0,-2 0 48 0,-5 0 0 0,-3 1 0 15,-1 2 464-15,-1-1 112 0,0 4 0 0,0 1 16 32,0 3-1312-32,2-1-272 0,-2 4-48 0,0 0-16 0,0 6 544 0,0-1 0 15,0 1 0-15,1 3 0 0,-1 1 0 0,1 0 0 0,0 1 0 0,2 1 0 16,2-2 0 0,2-1 0-16,0-3 0 0,2 0 0 0,2-3 224 0,3-1 48 0,2-5 16 0,3 0 0 15,2-1-288-15,3-3 128 0,2-2-128 0,3-1 0 0,0 0-192 16,4-3-128-1,0-3-48-15,1 0 0 16,2 0-240-16,-1-2-48 0,1-1-16 0,0 0 0 16,0-5 336-16,-2 1 64 0,0 0 16 0,-3-4 0 0,-1 2 256 0,-2-3 0 15,0-1 0-15,-4-3 0 0,-2 3 0 0,-3-2 0 16,-2 4 0-16,-1-1 0 0,-2 5 0 0,-1 1-256 16,-2 2 48-16,-1 4 16 0,0 3 1008 0,1 0 208 15,-1 0 32-15,0 3 16 0,2 0-208 0,0 1-32 16,1 2-16-16,1 1 0 0,1 4 192 0,0-1 32 0,1 0 16 15,0 5 0-15,1-1-496 0,1 4-112 0,1 1 0 16,1 0-16-16,0 0-112 0,1 1-32 0,0-2 0 0,0 2 0 16,0 2 96-16,2-1 0 0,-1-1 16 0,2 1 0 15,-1-2-400-15,2 1 0 0,-1-7 128 0,0 0-128 32,-1-1-960-32,1 0-208 0</inkml:trace>
  <inkml:trace contextRef="#ctx0" brushRef="#br0" timeOffset="18369.16">7704 193 14735 0,'-4'5'1312'0,"0"1"-1056"0,2 1-256 0,1-1 0 0,1 3 4608 0,0-5 848 16,0 2 176-16,0 4 48 0,-2 8-4064 0,1 8-800 15,0 5-176-15,1 1-16 0,0-1-176 0,-1 2-16 16,-1-3-16-16,1 3 0 0,-1-1-416 0,-1 5 0 15,1 1 0-15,-3 4 0 0,-1 4 0 0,-2 2 0 16,1 0 0-16,-4 2 0 0,1-8-320 0,-1-1 0 16,-1-4 0-16,3-5 0 15,1-4-1232 1,1-3-240-16,1-1-64 0,2-1 0 0,1-7-768 0,2 0-144 0</inkml:trace>
  <inkml:trace contextRef="#ctx0" brushRef="#br0" timeOffset="18842.8">7966 705 13823 0,'-3'8'1216'0,"1"-1"-960"0,-2-1-256 0,3-3 0 0,1 1 6080 0,0-1 1184 31,0-1 224-31,-1 3 64 15,-1 4-6384-15,2 3-1168 0,0 2-432 0,2 4 16 0,1 3 32 0,0-1 0 0,1 0 0 0,-1 1 0 32,0-3-400-32,1 2-80 0,-1-5-16 0,2 1 0 0,0-4 528 0,1 2 96 0,2-5 32 0,0 1 0 15,4-4-976-15,0-3-192 0,0 0-32 0,1-3-16 32,-1-3 288-32,2 0 64 0,0-3 16 0,1-1 0 0,1-2 112 0,-2 0 32 0,-2-1 0 0,1 0 0 0,-1-2 1120 0,-2 2 240 0,0-3 32 0,-2 4 16 15,0 0 1008-15,-2-1 208 0,0 0 32 16,0 1 16-16,-1 0-400 0,-1 0-64 15,0 1-32-15,-2 6 0 0,0-2-960 0,-2 4-288 0,-2 4 128 0,0-2-128 32,-3 5-432-32,0 3-144 0,-1 2-48 0,0-1 0 0,-1 1 816 0,2 3 144 0,0-2 48 0,3 0 0 31,1 0 640-31,2-1 144 0,-1-6 32 0,2 2 0 16,2-2-656-16,1-1-128 0,3-2-32 0,-1 0 0 0,0-3-112 15,3 1-16-15,-1-1-16 0,1 3 0 0,-2-3-112 0,2 2-128 16,-1 2 176-16,-2-1-176 0,2 4 0 0,-1 1 0 15,0 0 0-15,0 4 0 16,0-2-480-16,1 2-208 0,0 1-32 0,-2-3-16 16,2-2-384-16,-3-2-80 0,1 1-16 0,-1-4-14384 0</inkml:trace>
  <inkml:trace contextRef="#ctx0" brushRef="#br0" timeOffset="19357.1">8856 713 31327 0,'-5'-6'1392'0,"2"2"272"0,0 0-1328 0,-1 0-336 0,3 1 0 0,-1 2 0 16,-2-1 640-16,-1-2 64 0,-4 0 16 0,-4-1 0 15,-6 2-1760-15,-3-1-368 0,-3 4-64 0,-1 1 0 16,0 4-16-16,-1 5 0 16,1 0 0-16,1 5 0 0,3 2 1840 0,1 1 368 0,4 4 80 0,1 0 16 0,2-2 656 0,3-2 128 15,1 1 16-15,3-3 16 0,2-3-432 0,2 0-96 16,3-5-16-16,3 2 0 0,0-4-768 0,4 1-144 16,0-1-48-16,3-5 0 0,2 2-128 0,2-1 0 15,3-2 0-15,2-2 0 0,1-1 0 0,3-1 0 16,0 1 0-16,2-4 0 0,0-1-256 0,0 2 0 15,-2-2 16-15,1 0 0 0,-3 0 240 0,0-1 0 16,-3 0-160-16,-2-4 160 0,0 3 0 0,-3-2 0 16,-2 2 0-16,-2-2 0 0,-3 3 0 0,-3 2 0 15,-1 0 0-15,-4 2 0 0,-1 2 320 0,-2 2 0 0,-1-2-16 0,-2 3 0 16,0 0 208-16,0 3 32 0,1-2 16 0,1 5 0 16,-1 0-16-16,2 3 0 0,2 1 0 15,0 2 0-15,2 0-224 0,0 2-32 0,1 1-16 16,1-2 0-16,0 0-64 0,2-1-16 0,-1 4 0 0,2-2 0 15,-2 2 0-15,2 1-16 0,0-1 0 0,-2 0 0 16,1-2-176-16,-1 1 0 0,1-2 0 0,-1 0 0 31,-1-1-480-31,2 1-128 0,1-5-32 0,-2 0 0 0,2-5-2000 0,1 2-416 16</inkml:trace>
  <inkml:trace contextRef="#ctx0" brushRef="#br0" timeOffset="19579.09">9346 498 42383 0,'-4'4'1872'0,"0"2"400"0,2 0-1824 0,1 2-448 0,1-3 0 0,1 1 0 0,0-2 0 0,0 4-240 0,2 8 32 0,-1 8 0 15,3 7 208-15,2 6 192 16,1 7-48-16,-2-3 0 15,-1-3-640-15,-2 1-128 0,-2-7-16 0,-2-1-16 16,-3-3-400-16,-2-5-80 0,-3 1-16 0,1-4-15376 0</inkml:trace>
  <inkml:trace contextRef="#ctx0" brushRef="#br0" timeOffset="19774.72">9097 697 42383 0,'2'2'3776'0,"0"0"-3024"0,3-2-608 0,1 2-144 0,0-2 0 0,1-2 0 15,0 2-160-15,5-4 160 0,9 2-320 16,10-7 48-16,9-1 0 0,2 0 0 31,0 0-1648-31,-1-2-320 0,-4-4-64 0,-3 1-13648 0</inkml:trace>
  <inkml:trace contextRef="#ctx0" brushRef="#br0" timeOffset="19927.9">9682 606 24879 0,'4'12'1088'0,"0"-2"256"0,-1 2-1088 0,1-4-256 0,-1 0 0 0,-2-4 0 0,1 5 1648 0,2 3 272 16,0 12 48-16,3 9 16 0,0 9-64 0,-3-1 0 0,-1 0 0 0,-6-3 0 15,-1-6-1472 1,-2 0-320-16,-2-3-128 0,-3-2 128 0,-1-5-416 0,1-2-96 0,-1-4 0 0,2-3-16640 15</inkml:trace>
  <inkml:trace contextRef="#ctx0" brushRef="#br0" timeOffset="20136.4">9827 356 50687 0,'-3'-3'4496'0,"2"1"-3600"0,1 2-704 16,0 2-192-1,0-2-1408-15,0 0-320 0,0-2-64 0,-2 1-16 0,-1-3 1440 0,1 2 368 0,-1-2 0 0,0 1 0 32,-1 1-1344-32,-1 2-208 0,0 0-48 0,1 5 0 0</inkml:trace>
  <inkml:trace contextRef="#ctx0" brushRef="#br0" timeOffset="20558.3">10131 752 23951 0,'11'0'1056'0,"-2"-3"224"0,-2 2-1024 0,-1 1-256 0,-1-3 0 0,-2 0 0 16,-1 0-1024-16,2 0-256 0,3-4-48 0,1-1-16 0,-1 0 1536 0,-3 0 288 15,-5 4 64-15,-4 0 16 16,-3 4-1744-16,-3 4-352 0,-4-2-64 0,-2 6 0 0,-3 4 3616 15,1 1 736-15,-1 3 128 0,0 2 48 0,0 1-560 0,3 1-128 16,2-1 0-16,1 0-16 0,2-3-976 0,2-1-192 16,2-3-32-16,1 1-16 0,2-2-624 0,3 0-112 15,1 0-16-15,3 4-16 0,2-3-64 0,3-2-16 16,2 2 0-16,3-3 0 0,4 1 0 0,3-3 0 0,2-2 0 0,1-1 0 31,2-3-480-31,2-1-112 0,0-1-16 0,1-3 0 16,-1-1-368-16,0-1-80 0,-3-1 0 0,1-2-16 0,-2-1 464 0,-2 0 112 0,-2 0 16 0,-2 2 0 15,-1-2 320-15,-4-2 0 0,-1-1 0 0,-2 1 0 16,-3-2 416-16,-3-1 48 0,-1-1 16 0,-3 0 0 16,-2-2 224-16,-2-1 32 0,-1 2 16 0,-2-2 0 0,-2 3-256 15,-2-2-48-15,0-1-16 0,-2 3 0 0,-1 1-240 16,1 4-64-16,-2 0 0 0,1 3 0 16,1 2-128-16,-1 3-144 0,3-2 144 0,1 3-208 15,0 0 208-15,2-2 0 0,0 0 0 0,0 2 0 31,1 0-720-31,3 0-48 0,0 2-16 0,2 0-16032 0</inkml:trace>
  <inkml:trace contextRef="#ctx0" brushRef="#br0" timeOffset="20959.59">10805 710 41471 0,'-2'7'3680'0,"0"2"-2944"0,4-3-592 0,-1-2-144 16,0-2 0-16,-1 2-272 0,1 3 64 0,0 8 16 15,2 5 192-15,-2 2-192 0,2 3 192 0,-3-4-192 16,0-1-1536 0,-3-2-320-16,-3-2-48 0,0-3-16 0,-2-1 576 0,0-2 96 0,-1 0 32 0,0-4 0 31,2 0 768-31,1-3 144 0,1-2 48 0,1 1 0 0,0-4 448 0,3-2 240 15,1-2-32-15,3-3 0 0,0-1 336 0,2-2 64 16,4-2 16-16,1-4 0 0,3 2-240 0,1-5-64 0,2 1 0 0,0-5 0 16,0 3 1088-16,-1-1 224 0,0-5 32 0,0 6 16 15,0 0-896-15,2-3-176 0,0 3-32 0,3 3-16 0,-1 8-368 0,-1 5-192 16,-1 3 192-16,0 6-192 16,0 7 704-16,1 3 16 31,1 8 16-31,2 2 0 0,1 5-160 0,3 1-16 0,1 5-16 0,1-2 0 0,3 1-96 0,0-3 0 0,-3-1-16 0,1-4 0 0,3 1-208 0,1-2-32 15,0 1-16-15,1 1 0 0,-3-4-416 0,-2-3-80 16,-4-3 0-16,-3-4-19584 0</inkml:trace>
  <inkml:trace contextRef="#ctx0" brushRef="#br0" timeOffset="21690.79">1013 337 4607 0,'-9'0'400'0,"3"-2"-400"0,2 2 0 0,2 0 0 16,2 0 5152-16,0-1 944 0,0 1 192 0,1-3 48 15,-1 0-4592-15,2-4-912 0,1 4-176 0,1-2-32 0,-1 1-96 0,1 2-16 32,0 0 0-32,-4 4 0 0,1 0-512 0,-2 2 0 0,-2 4 0 0,1 2 0 0,-2 3 272 15,0 3 0-15,-1 2 0 0,2 4 0 0,-1 1-272 0,2 3 0 16,0 5 0-16,2 0 0 0,3-2 0 0,2 3 0 16,2 3 0-16,3 2 0 0,2-2 128 15,2-4-128-15,2-2 0 0,-2-1 0 0,-1-5 0 0,0-2 0 16,-5-4 0-16,0-2 0 15,-2-2-1824-15,-2-4-320 0</inkml:trace>
  <inkml:trace contextRef="#ctx0" brushRef="#br0" timeOffset="22736.6">650 1830 35935 0,'-1'-1'3200'0,"1"-2"-2560"0,1 3-512 0,1-3-128 16,-1-2-528-16,1 1-128 15,2-4-32-15,2-3 0 0,2-2 688 0,2-2 0 0,2-1 0 0,-1 2 0 16,-1 2-1024-16,1 0-288 16,-1 3-48-16,0 1-16 0,-1 2 1056 0,-2 0 320 0,2 2-176 0,1-1 176 0,-2 2-128 0,1-1 128 15,-1 0-128-15,1 2 128 16,1-1-128-16,1 2 128 0,2-1-128 0,0-2 128 0,4-1 0 0,2 1 0 16,1 2 0-16,-2 1 0 15,-2-2 480-15,3 6 80 0,1 0 16 0,-1 3 0 16,0 4 384-16,-4 5 64 0,-2 1 32 0,-1 7 0 0,-5-1-624 15,-2 6-128-15,-3 3-32 0,-2-1 0 0,-2 1-272 0,-3-3 160 16,-1 1-160-16,-3-5 128 16,1 2-560-16,-4-3-112 0,1 1-32 0,-2 0 0 15,0-1-304-15,0-3-64 0,-1 0-16 0,2-3 0 0,-1-3 608 0,2-1 112 0,0-1 32 16,0-3 0-16,0-2 208 0,0-1 128 0,0 0 0 16,-2-2-128-16,3-1 224 0,-1 2-64 0,3-5-16 0,-1 2 0 15,3 0 256-15,1-2 48 0,2 0 16 0,2-2 0 16,4 0 320-16,1 2 64 0,4 0 16 0,1 0 0 15,3 2-128-15,3 0-32 0,5 0 0 0,3 2 0 16,3 2-288-16,2-2-64 0,6 0-16 0,0 1 0 16,4-2-336-16,1 1 144 0,-3 0-144 0,2-2-11344 15,4 2-2352-15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6:00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3112 8271 39615 0,'-1'-11'3520'0,"-1"4"-2816"0,-2 1-560 0,2 0-144 0,0 3 384 0,2 2 32 15,-1-2 16-15,-3-3 0 16,-1 0-592-16,-3-1-112 0,-3-2-32 0,-3 0 0 0,-5 3 304 0,-2 1 0 15,-3-1 0-15,-5 1 0 0,-3 1-272 0,-5 1 48 16,-4-1 16-16,-8 1 0 0,-9 0 208 0,-7 0-192 0,-4-1 192 16,-8 4-192-16,0 0 192 0,-11-2 0 0,-6 2 0 15,-8 0 0-15,-4-2 240 0,-2 4 144 0,2 0 16 0,2 2 16 32,4-1-80-32,5 0-16 0,7 7 0 0,1-1 0 0,1 1 128 0,3 0 32 0,4-2 0 0,8 2 0 15,10 0-224-15,7 0-64 0,6 0 0 0,7 1 0 16,6-1 0-16,2-1 0 31,5 2 0-31,2 1 0 0,1 0-192 0,5 1 0 0,4-1 0 0,5 4 0 0,1 0 0 0,5-1 0 16,3 3 0-16,2 0 0 0,4 4-128 0,1 1 128 0,1-2-192 0,2 2 192 0,4 10-208 15,1 2 64-15,2 10 16 0,0 2 0 0,1 7 128 0,0 3 0 32,0 0 0-32,-2 0 0 0,-2 0 0 0,-2 6 0 15,-4 10 0-15,-2 6 0 0,0 4 0 0,-2 1 0 16,-1-5 0-16,0 1 0 0,2 8 0 0,-3 0 0 0,1 1 0 0,-1 2 0 15,0-5 176-15,0 6 64 16,0 9 16-16,-1 0 0 0,0-2-256 0,1 5 0 16,-2 6 0-16,0 4 0 0,0-1 0 0,-2-3 0 15,0-2 0-15,0-3 0 0,1-1 0 0,-3-9 0 16,-1-3 0-16,-1-7 0 0,0-6 0 0,0 3 0 16,-2 1 0-16,-1-4 0 0,1-4 288 0,-1-2 64 0,1-2 16 15,0-6 0-15,1-4-112 0,0-6-32 0,1-4 0 0,0-9 0 16,3-5-32-16,1-8-16 0,0-6 0 0,1-4 0 15,1-3 208-15,2-4 64 0,1 1 0 0,2-4 0 16,-1 1 0-16,2-1 0 0,1 0 0 0,0 1 0 16,1-4-144-16,0 0-32 0,1 0 0 0,1 0 0 15,0 4-112-15,0-2-32 0,-1 3 0 0,2-4 0 16,0 2-128-16,1-2 0 0,3 2 0 0,2-3 0 16,1-2 192-16,4 4 64 0,5-4 16 0,7 0 0 0,10-2 96 0,6-2 16 15,0 2 0-15,12-2 0 0,14-2 192 16,11 2 32-16,12-2 16 0,3-1 0 0,5 0-400 15,5 3-80-15,6 2-16 0,3 2 0 0,-4 2-128 0,-3 0 0 16,-7 3 0-16,1-3 0 0,0 1 0 0,-6 2-192 16,-5-3 64-16,-6 2-25088 15</inkml:trace>
  <inkml:trace contextRef="#ctx0" brushRef="#br0" timeOffset="13797.29">22626 12509 11967 0,'-16'0'1072'0,"2"3"-864"15,4-3-208-15,2 2 0 0,3-2 448 0,-5 1 64 0,-9 2 0 0,-11 3 0 16,-8-2 592-16,-3 1 128 0,4 0 32 0,3 0 0 16,7-4-640-16,5 1-128 0,1-2-32 0,2 0 0 15,3-2 880-15,1 1 192 0,4-2 16 0,1 1 16 16,4-2 208-16,2 3 32 0,3-2 16 0,1 3 0 16,4-2-512-16,3 1-96 0,4 2-32 0,6 1 0 15,4 1-720-15,3 2-144 0,6 3-16 0,8-1-16 16,9 1 96-16,5 0 32 0,3 0 0 0,9-2 0 15,8-1-112-15,4 0-32 0,5 2 0 0,3-6 0 16,0 1-112-16,10-2-32 0,10 0 0 0,2-2 0 0,-1 1-128 16,5-6 160-16,6 1-160 0,2-4 160 0,-4 2-160 0,7-6 0 15,7 2 0-15,4-4 0 0,2-2 0 16,1 5 0-16,-4 3 0 0,-6-3 0 0,-4 3-144 16,4 2-64-16,1 4-16 0,-7-2-11728 15,-9 2-2336-15</inkml:trace>
  <inkml:trace contextRef="#ctx0" brushRef="#br0" timeOffset="15044.87">23063 13353 8287 0,'0'-10'736'0,"0"4"-592"0,0-3-144 0,0 5 0 0,1 0 1216 0,0 1 192 0,1 0 64 0,0-3 0 16,2-4 720-16,1 0 160 0,1-2 16 0,1 0 16 16,0 3 176-16,-3 1 48 0,3 6 0 0,-2 0 0 15,0 2-640-15,-2 2-128 0,2 4-32 0,0 4 0 16,0 5-816-16,1 1-160 0,2 6-48 0,-1 3 0 15,2 3-512-15,1 6-96 0,1 3-32 0,1 0 0 16,1 1-144-16,0 3 0 0,1 0 0 0,-1 3 0 0,1 1 0 16,-2-4 0-16,1 1 0 0,-3-5 0 0,-1-2 0 0,0-6 0 15,-1 2 0-15,-2-6 0 0,1-2 0 0,-2-2 0 16,0-1 0-16,0-1 0 0,0-1 128 0,0 1 0 16,1-6 0-16,-2-4 0 0,-1-3 0 0,0-2-128 15,1-3 192-15,-2-2-64 0,1 1 128 0,0-9 0 16,1 2 16-16,0-8 0 0,1-3 96 0,0-5 16 15,2-3 0-15,0-2 0 0,1-4-128 0,-1-5-32 16,1 1 0-16,0-5 0 0,2 0-224 0,-2-2 0 0,0 1 0 16,0 1 0-16,-1 3 0 0,1 1 0 15,-2 1 0-15,0 1 0 0,0 2-256 0,-1 1-64 0,-1 3 0 16,1 3 0-16,1 1 0 0,-1 1 0 16,0 4 0-16,1-2 0 15,1 2-176-15,1-1-32 0,2-1-16 0,0 5-18064 0</inkml:trace>
  <inkml:trace contextRef="#ctx0" brushRef="#br0" timeOffset="15564.65">24045 13453 6447 0,'2'3'576'0,"-2"-1"-576"0,0-1 0 0,0-1 0 0,0 0 6112 0,0-1 1120 16,0-1 208-16,-1-1 48 15,-1 0-6784-15,-2-3-1344 0,-1 0-288 0,-3-4-48 0,1 4 464 0,-3 0 80 16,-2 2 32-16,-1-1 0 0,0 5 2240 0,-2 2 448 16,-1 2 80-16,-1 2 32 0,0 4-928 0,-1 1-192 15,1 2-48-15,-1 0 0 0,2 3-768 0,-1 3-144 16,1 0-48-16,0 0 0 16,-2 6-272-16,4 0 0 0,-1 1 128 0,1 2-128 15,2 1 0-15,2 2 0 0,0 1 0 0,4 0 0 0,2-1 0 16,2-3 128-16,2-3-128 0,1-2 160 0,4 0-160 0,0-5 0 15,2-3 144-15,2-1-144 0,1-6 160 0,2-4-32 16,2 0-128-16,2-5 192 0,0-2-192 0,2-3 176 16,1-4-176-16,0 0 160 0,0-5-160 0,2-1 192 0,-1-4-192 15,-1-1 192-15,-2 2-192 0,-1-4 0 0,-2 0 0 0,-4 1 128 16,-1-1-128-16,-2 0 0 16,-4 1 0-16,0-3 0 0,-2-1 0 0,-1-1 0 15,0 2 0-15,1 5 0 0,-1 2 240 0,2 4-48 0,-1 2 0 0,0 3 0 16,0 5-48-16,0 1-16 0,2 3 0 0,-1 3 0 15,2 6-128-15,2 2 0 0,2 6 144 0,0 6-144 0,4-1 0 16,-1 6 0-16,1 1 0 0,2 3-192 0,-1 3 192 0,0-3 0 16,-1 0-144-16,-1-1 144 0,1 0 0 0,0-3-144 15,-3-3 144-15,0 1 0 32,2-4-480-32,-2-2 16 0,0-2 0 0,-3-3 0 0,1-1-272 0,-1-4-48 0,1-4-16 0,-4-4 0 15,1 1-2016-15,0-8-416 0</inkml:trace>
  <inkml:trace contextRef="#ctx0" brushRef="#br0" timeOffset="15788.99">24424 12849 41471 0,'2'0'1840'0,"-4"0"368"0,1 2-1760 0,1 0-448 0,0 2 0 0,0 2 0 15,1 3 400-15,1 3 0 0,0 8 0 0,3 11 0 16,0 9-144-16,4 11-16 0,-1 4-16 0,2 4 0 15,1 1-224-15,-1 4 0 16,-1-1 0-16,-2-3-160 0,1-3 384 0,-2 0 80 16,1 4 16-16,-1-2 0 0,2-2-16 0,-1-6 0 0,1-4 0 0,-1-7 0 15,-1-4-304 1,2-1 0-16,-2-3 0 0,1-1 0 16,2-3-832-16,0-3-112 0,-1-3-16 0,2-2-18352 15</inkml:trace>
  <inkml:trace contextRef="#ctx0" brushRef="#br0" timeOffset="16316.1">26390 12900 45151 0,'-3'-6'4016'0,"-2"0"-3216"0,1-1-640 0,2 4-160 0,-1 0 176 0,-1-4 0 16,-4-4 0-16,-7-7 0 0,-5-6-176 0,-7-5 0 16,-1 2 0-16,-3 5 0 0,0 6-416 0,-1 6 32 15,1 7 16-15,0 10 0 0,0 7 368 0,0 5 0 0,0 7-144 16,1 5 144-16,2 3-160 0,2 2 32 0,0 3 0 0,2 0 0 15,5 0 128-15,0 1 0 16,2 5 0-16,2-3-128 0,4 5 128 0,2 4 0 16,3-3 0-16,2 4 0 0,3-4 0 0,4 0 0 15,0 3 0-15,5-4 128 0,2 2 16 0,-1-4 16 16,5 2 0-16,1-3 0 0,1-2-160 0,1-1 192 16,2-6-192-16,-2-1 192 0,-1-5-192 0,-2-3 0 0,-2-1 0 0,-2-3-176 31,-3-4-224-31,0 1-48 0,-5-3-16 0,-2-4-12432 0,-1-2-2480 0</inkml:trace>
  <inkml:trace contextRef="#ctx0" brushRef="#br0" timeOffset="16530.41">25232 13592 44223 0,'-1'3'3936'0,"1"-2"-3152"16,2-1-624-16,3-1-160 15,1-2 480-15,3 0 64 0,6 0 16 0,8-5 0 0,13-3-192 0,14-4-48 0,9 1 0 16,4-3 0-16,2 3-320 0,2-2 144 16,2 4-144-16,-1-3 0 0,-1 1 128 0,-4 4-128 15,0-2 0-15,-7 2 0 16,-5 1-304-16,-8 2-112 0,-3 1-32 0,-6 0-20272 16</inkml:trace>
  <inkml:trace contextRef="#ctx0" brushRef="#br0" timeOffset="16805.25">26525 13814 43311 0,'-5'34'1920'0,"0"-11"384"0,0-5-1840 0,3-2-464 0,2-8 0 0,0-3 0 16,0 2-320-16,0 6-176 0,-1 5-16 0,-2 7-16 16,2 1-624-1,-3-6-128-15,-1-3-32 0,-2-7 0 0,0-4 944 0,-2-2 192 0,-1-8 48 0,0-1 0 0,0-2 1152 0,2-6 256 16,0-3 32-16,2-2 16 0,0-5-400 0,0-5-80 15,2-7-16-15,-1-3 0 16,2-5-208-16,0-3-48 0,0-1-16 0,0-9 0 16,1 2-160-16,2 1-16 0,2 4-16 0,0 5 0 15,2 6-192-15,2 7-48 0,0 5 0 0,1 7 0 0,0 4-128 0,-1 4 0 16,0 5 0-16,0 0 0 16,0 6-496-16,1 0-128 0,-1 1-16 0,1 2-19968 0</inkml:trace>
  <inkml:trace contextRef="#ctx0" brushRef="#br0" timeOffset="17194.95">26884 13513 35007 0,'4'4'3120'0,"-2"-1"-2496"16,-2 0-496-16,0-3-128 0,0 3 1744 0,0 0 336 0,1 1 64 0,1 5 16 16,-1 3-1664-16,-2 4-336 0,-3 6-160 0,-2 1 160 15,-4 1-496 1,-4 5-112-16,-2 3 0 0,-2 0-16 0,-2 5 256 0,-1-2 48 0,1-3 16 0,1-1 0 0,2-3 368 15,3-2 80 1,5-3 16-16,1-4 0 0,2 0 128 0,2-4 48 0,3-3 0 0,2-2 0 0,2 0-304 0,2-6-64 31,3 1-128-31,3-2 192 0,4-3-192 0,3 3 0 0,0-2 0 0,3 2-160 16,1-3 32-16,3 0 0 16,5-4 0-16,1 1 0 0,2 0-16 0,1-2 0 15,-2 1 0-15,0-2 0 0,-1-2 144 0,-3 0-128 0,-1 2 128 16,-4-4-128-16,-5 0 128 0,-3-1 0 0,-4 0 0 0,-3-1 0 15,-3 0 288-15,-4-2 96 0,-4-2 0 0,-2-2 16 16,-1-2 256-16,-5-1 48 0,-3-2 16 0,-4-2 0 0,-3-4-32 0,-3 1-16 16,-2-3 0-16,-1 1 0 15,0 3-224-15,1 2-64 0,1 6 0 0,2-4 0 16,2 7-384-16,1 4 0 0,3 2 0 0,1 0 0 0,3 4-672 31,2 3-224-31,4 1-32 0,1 2-16 0,2 0-384 16,1 0-80-16,3 2 0 0,3 1-11728 0,1 1-2352 0</inkml:trace>
  <inkml:trace contextRef="#ctx0" brushRef="#br0" timeOffset="17772.25">27378 13562 17503 0,'10'5'1552'0,"-2"-2"-1232"0,-2 3-320 0,-1-2 0 0,-1 2 4224 0,-2-2 768 16,2 2 176-16,2 7 16 0,5 3-2992 0,3 8-592 15,1 7-128-15,-1-1-32 0,-1 1-880 0,-3-1-176 16,0 0-48-16,-3-1 0 0,-3-1 80 0,-3-3 16 0,0-3 0 16,-1 1 0-16,0-5 160 0,-1-2 48 0,-2-2 0 0,2-3 0 15,-1-1-112-15,-1-6-16 0,1 2 0 0,1-6 0 16,-1 0-304-16,1-4-64 0,1-1-16 0,-2-2 0 16,-1-3 112-16,-1-5 16 0,2 1 0 0,-1-4 0 15,1-4-112-15,1 1-16 0,1 1 0 0,0-1 0 16,1 3-128-16,1 2 128 0,3 1-128 0,2 6 128 15,-2-1-128-15,2 1 0 0,0 2 0 0,1 0-176 16,-1 1 176-16,-1 4 0 0,1-4 0 0,-1 2 0 0,0 1-240 16,0 0-16-16,0-1 0 0,-1 2 0 0,0-1 0 15,-1 2-16-15,0-4 0 0,-1 4 0 0,0-4 272 0,1 1 0 16,-2 0 0-16,0 1 0 0,1 0 0 0,-1-3 0 16,1 2 0-16,-1 2 0 0,2-4 0 0,0 2 0 15,0-2 0-15,0 2 0 0,1 1 0 0,3-3 0 16,-1 3 0-16,3-4 0 0,0 1 0 0,2 0 0 15,1-4 0-15,2 0 0 0,2-1 176 0,0 0-176 16,2-1 192-16,-3 0-192 0,0 1 128 0,-1 3-128 16,1-5 0-16,-3 6 0 0,1-2 0 0,0 6 0 15,-2-1 0-15,0 5 0 0,1 2 144 0,0 3-16 16,2 4-128-16,0 6 192 0,0 2 32 0,2 2 0 0,0 7 0 16,0-1 0-16,0 0-48 0,-1 1-16 0,0-1 0 0,-1 0 0 15,-2-1 80-15,2 0 16 0,-1-3 0 0,-1 0 0 16,0 3 192-16,-2-5 32 0,-1-4 16 0,-1 0 0 15,-1-1-304-15,1-3-64 0,-2 1-128 0,-1-4 192 16,1 1-192-16,-2-4 0 16,0 1 0-16,-2-4-160 0,0 0-544 0,-2-3-128 15,1 0 0-15,0-3-16 16,-1-3-512-16,0-1-112 0,2-6 0 0,3-3-19472 0</inkml:trace>
  <inkml:trace contextRef="#ctx0" brushRef="#br0" timeOffset="18050.91">29697 13684 24879 0,'16'-4'2208'0,"-6"-2"-1760"0,-1 0-448 0,-3 1 0 16,-2 1 1440-16,-2 1 208 16,0-4 32-16,5-1 16 0,3-5-1392 0,1-4-304 0</inkml:trace>
  <inkml:trace contextRef="#ctx0" brushRef="#br0" timeOffset="18589.72">27646 13574 35935 0,'2'-3'3200'0,"2"0"-2560"0,-1 2-512 0,0-2-128 0,-1 3 384 0,2-4 64 15,2 2 16-15,4-4 0 0,4-2 176 0,1 2 48 16,-2 0 0-16,0 3 0 0,-3 3-240 0,-4 3-32 0,0 4-16 16,-2 6 0-16,-1 2-48 0,0-2-16 0,0 7 0 15,0 3 0-15,2 0-80 0,0 3-32 0,1-2 0 0,3 5 0 16,2-3-224-16,0 0 128 0,4 1-128 0,-2-1 0 16,1-4 0-16,0 3 0 15,0-3 0-15,-1 3 0 0,-2-3 0 0,-2 0-128 0,-2-3 128 0,-1 1-208 31,-2-2-320-31,-2-2-64 0,-2 0-16 0,-2-6 0 16,-1 3-896-16,0-7-176 0</inkml:trace>
  <inkml:trace contextRef="#ctx0" brushRef="#br0" timeOffset="19811.22">29322 13674 41471 0,'-2'4'3680'0,"1"-4"-2944"31,1 2-592-31,0-2-144 0,1 0 416 0,0 0 48 16,0 0 16-16,2 2 0 0,2 0-480 0,0 4-192 15,2 2 16-15,-1 4 0 0,0 3 176 0,1 5 0 16,-2 4 0-16,-2 5 0 0,0 5 0 0,-2 5 192 0,0 8 0 0,-2 1-16 16,1 1-176-16,-1 2 0 0,1 0 0 0,1-7 128 15,0-3-128-15,1-3 0 0,-1-2 0 0,1-5 0 16,2-2 0-16,-2-5 0 0,1-1 0 0,1-5 0 16,-2-2 0-16,1-3 0 0,0-3 0 0,0-4 0 15,-2-3 0-15,1 1 0 0,-2-4 0 0,2 0 0 16,-2-4 0-16,0-2 0 0,0-1 0 0,0-6 0 15,0 1 0-15,0-4 160 0,0-2-32 0,-2-7-128 16,2-1 288-16,-2-6-48 0,1-5-16 0,-2-4 0 16,0-4 64-16,-1-5 16 0,0-5 0 0,0-1 0 0,1-2 16 15,-2 1 16-15,2 2 0 0,2 4 0 16,0 3-80-16,1 1-32 0,1 2 0 0,3 1 0 0,-1 7-32 16,1 2 0-16,4 3 0 0,0 4 0 0,1 2 64 0,2 1 0 15,0 3 0-15,2 3 0 0,0-1-256 0,2 4 0 16,1 1 128-16,1 2-128 0,1 2 0 0,0 3-160 15,1 3 32-15,1 4 0 16,2 1-320-16,1 1-48 0,4 8-16 0,-2 1 0 16,1 5 80-16,-2 3 16 0,-2 2 0 0,-3 2 0 0,-2 0 160 0,-4 0 16 15,-1 0 16-15,-3 0 0 0,-1-2 224 0,-3 2 0 16,-1-1 0-16,-2 1 160 0,-2-2 128 0,0-1 32 0,0-1 0 16,-1-2 0-16,-2 0-64 0,1-3 0 0,-1-1 0 0,0-2 0 15,0 0-16-15,-1-4-16 0,1 0 0 0,-2-2 0 16,-1 2 96-16,1-2 32 0,-3 1 0 0,0-4 0 15,-1 4 48-15,-2-1 16 0,-2-2 0 0,-3 2 0 16,0 0-208-16,-4-2-32 0,-1 2-16 0,-1-1 0 16,-3 0-160-16,1-1 0 0,-1 0 0 0,2 0 0 15,-2-2 0-15,1-2 0 0,1 0 0 0,2 0 0 16,3-1-384 0,1 2-64-16,2-5-16 0,2 4 0 15,2-2-304-15,1-2-48 0,2-3-16 0,1 2 0 16,1-3-160-16,1 1-32 0,1-3-16 0,6-1-18544 0</inkml:trace>
  <inkml:trace contextRef="#ctx0" brushRef="#br0" timeOffset="20255.98">30142 13400 18159 0,'0'-3'0'0,"0"3"0"16,0 3 0-16,0-1 0 0,-1 2-160 0,0-1 160 15,1 4 4352-15,-2 3 912 0,1 4 192 0,0 4 48 16,0 5-1664-16,0 1-320 16,1 3-80-16,-2 1 0 0,2 1-2400 0,-1-1-464 15,0 4-112-15,0-1 0 0,-1-1-464 0,1 1-160 16,0-3 0-16,-2-3 16 0,2-1-64 0,-1-2-16 0,0-1 0 0,0-5 16 0,1 0 16 0,-1-4 16 15,1-2 0 1,-1-4 16-16,1-3 160 0,-1-2-192 0,1-2 192 0,-3-2-176 0,2-3-32 0,-3-4-16 16,0-2 0-16,-1-7 16 15,0 1 32-15,-3-4 16 0,2-2 0 0,-2-3 16 16,0-5 144-16,1-3 0 0,-2-7-144 0,1-1 144 0,2-5 0 0,0-3 176 16,4 0-32-16,0 4 16 0,3 4-160 0,1 7 0 15,3 5 0-15,1 5 0 0,1 4 0 0,2 3-288 16,2 7 64-16,0 0 48 15,-1 4 0-15,1 2 0 0,1 1 0 0,2 4 0 16,0 1-336-16,3-3-64 0,1 6 0 16,0-2-16-16,0 4-624 0,2-1-112 0</inkml:trace>
  <inkml:trace contextRef="#ctx0" brushRef="#br0" timeOffset="20608.89">30482 13584 43311 0,'-6'11'1920'0,"2"-4"384"0,2 0-1840 0,2-5-464 16,4 2 0-16,-1-4 0 15,2 0-352-15,3 0-160 0,3 0-48 0,5 2 0 16,4-2-656-16,2 1-128 0,1 2-16 0,0-3-16 0,-2 0 784 0,-2 0 144 16,1-4 48-16,-2 2 0 0,-1-2 1488 0,-1 2 320 15,-2-2 48-15,-2-2 16 0,-1-1-816 0,-4 1-144 16,0 0-48-16,-4-4 0 0,1 2-64 0,-5-5-16 0,0 2 0 0,-3-4 0 15,-1-1-176-15,-1 0-32 0,-3 0-16 0,-1 0 0 16,-2 1-160-16,-3 3-144 16,0 2 144-16,-3 1-208 0,0 5 208 0,1 2 0 0,0 4 144 15,-2 1-144-15,-2 3 192 0,0 4-48 0,0 2-16 0,0 2 0 16,2 2-128-16,1 5 0 0,-1-1 0 0,3 2-176 16,1 3 176-16,2 0-208 0,2 1 80 0,1 0 128 15,2 1 0-15,2-1 0 0,4 2 0 0,1-3 0 16,3 0 0-16,2-3 0 0,2 0 128 0,4-2-128 15,1-2 0-15,4-1 0 0,2-5 0 0,3 0 0 16,2-4-688-16,3-2-64 16,2-1-16-16,0-4-17888 0</inkml:trace>
  <inkml:trace contextRef="#ctx0" brushRef="#br0" timeOffset="20986.54">31081 13387 10127 0,'0'3'896'0,"-2"-3"-704"16,1 3-192-16,0 0 0 0,1-2 7056 0,0 3 1392 16,0 2 256-16,1 3 64 0,0 1-6672 0,2 8-1344 15,1 2-272-15,1 7-48 0,1 2-144 0,0 0-32 16,1 5 0-16,1 0 0 0,-1 1 80 0,1-2 16 16,-1 4 0-16,2-2 0 0,-2 0 160 0,1-1 16 15,-2-2 16-15,1-1 0 0,-1-2-352 0,-1-1-64 16,1 1 0-16,-1-1-128 0,0 0-128 0,-2-4-144 0,-1 1-32 15,-2-7 0 1,0-2-128-16,-1-6-16 0,1-1-16 0,-1-5 0 0,1-2 736 0,-1-4 160 0,1-2 16 0,0-5 16 16,1-1 48-16,0-3 16 0,3-6 0 0,0-3 0 15,0-5-64-15,3-8-16 0,0-7 0 0,3-7 0 16,0-7-32-16,1-3-16 0,3-2 0 0,-1-1 0 16,1 5-144-16,1 5-48 0,-2 7 0 0,2 3 0 0,0 3-400 0,1 1-96 15,1 3-16-15,1 2 0 16,0 3-48-16,3 2-16 0,0 3 0 0,1-1 0 15,-1 7-272-15,3-2-64 0,-1 4-16 0,1 1 0 16,-2 4-592-16,0-1-112 0</inkml:trace>
  <inkml:trace contextRef="#ctx0" brushRef="#br0" timeOffset="22203.8">25567 15034 35007 0,'-4'7'3120'0,"3"-1"-2496"0,1-4-496 0,1 2-128 0,2-3 736 0,0 4 128 16,4 5 32-16,1 6 0 0,5 9-896 0,6 7-160 15,4 9-32-15,0 0-16 16,1 6-256-16,-2 1-48 0,-2 2-16 0,-4-1 0 15,-3 0-448-15,-3-4-96 0,-2-1-16 0,-2-3 0 0,-4-3 1616 0,0-3 320 16,-4-4 64-16,2-6 16 0,-2-3 352 0,1-2 80 16,-2-8 16-16,-2-6 0 0,0-2-1072 0,0-4-304 15,-2-4 0-15,-1-6 128 16,0-5-1024-16,-1-4-224 0,1-6-32 0,-1-1-16 16,0-2-128-16,-1-6-32 0,2-2 0 0,-2-2 0 0,-1-3 1744 0,-1-2 352 0,1-2 64 0,0-3 0 15,1-3 448-15,0 1 64 0,1 0 32 16,-1-3 0-16,2 1-624 0,1 1-128 0,3 1-32 0,4 3 0 15,1 3-224-15,3 9-48 16,5 0-16-16,1 7 0 0,3-1-112 0,2 4 0 0,2-3-16 0,3 3 0 16,1 3-48-16,1 2-128 0,2 2 192 0,1 4-64 15,3 3-128-15,1 3-224 0,0 6 48 0,1 4 16 16,1 5-160-16,0 5-16 0,1 4-16 0,-1 4 0 31,-4 5-176-31,1-1-48 0,-2 6 0 0,-1 1 0 16,-3-3-304-16,-3 3-64 0,-1-2-16 0,-3-3 0 0,-1-2 1088 0,-3 2 192 0,-1-3 64 0,-3-4 0 15,0 2 112-15,-4-4 16 0,0-3 16 0,-3 0 0 0,-2-2-80 0,-2-4-32 16,-4 0 0-16,-2 1 0 0,-2-3-64 0,-5-1-16 16,-4 0 0-16,-4-1 0 0,-5-2-32 0,-3-2-16 15,-4-2 0-15,-3-4 0 16,1-2-32-16,-2-3 0 0,-1-1 0 0,0-4 0 0,2-2-256 0,2 0 0 16,2 2 0-16,5-3 0 0,5 7-160 0,4-1-144 15,3 4-16-15,3 2-16 16,1 1-944-16,5 3-192 0</inkml:trace>
  <inkml:trace contextRef="#ctx0" brushRef="#br0" timeOffset="22936.03">26775 14738 22111 0,'-5'-2'1968'0,"0"2"-1584"0,1-2-384 0,3-1 0 0,1 2 128 0,-1 1-128 15,-3-2 0-15,-3-4 128 16,-2 2-1152-16,-1 0-256 0,-1 4-32 0,0 4-16 0,-1 0 2400 0,-2 4 464 15,0 2 112-15,-2 2 16 0,2 1 1184 0,-3 4 240 16,1 0 48-16,0 3 16 0,1 2-1248 0,1 1-256 16,4 1-48-16,-1-1-16 0,2 3-1072 0,2 1-224 15,2 1-32-15,2 1-16 0,3-1-240 0,3-2-128 16,3 0 128-16,4-1-208 16,2-5-208-16,2-2-32 0,3-2-16 0,2-3 0 15,2-3-144-15,2-4-32 0,3-1 0 0,4-4 0 16,2-2-192-16,1-2-32 0,-1-3-16 0,1 0 0 0,-3-2 432 0,1 0 96 0,0-2 16 0,-1-5 0 15,-3 1 336-15,-5 0 288 0,-1 0-48 0,-5 2-16 16,-2-4 208-16,-5-1 32 0,-3 1 16 0,-5-1 0 16,2 0 448-16,-7-2 96 0,-1-2 0 0,-2 1 16 15,-3-2-384-15,-1 0-80 0,-4 0 0 0,-1-3-16 0,-2 0-288 16,-1 2-48-16,-2 0-16 0,1-1 0 0,0 1-208 0,-1-1 0 16,1 1 0-16,0 1 0 15,3 6-352-15,0 0-64 0,3 4-16 0,2 2-11648 16,1 4-2320-16</inkml:trace>
  <inkml:trace contextRef="#ctx0" brushRef="#br0" timeOffset="23636.08">27468 14275 26719 0,'1'10'2368'0,"-1"-4"-1888"0,-1 2-480 0,-1-2 0 0,2-1 3360 0,2 1 576 16,-2 0 112-16,0 8 32 0,1 8-2960 0,0 9-592 15,1 11-112-15,2 7-32 16,1 2-176-16,0 1-32 0,0 0-16 15,0-1 0-15,0-6 48 0,-1-1 16 0,1-2 0 0,-3-3 0 16,2 0 16-16,-2-5 0 0,2-2 0 16,-2 3 0-16,2-7-432 0,-1-2-96 0,-1-1-16 0,1-6-12864 15,-1-3-2576-15</inkml:trace>
  <inkml:trace contextRef="#ctx0" brushRef="#br0" timeOffset="23837.99">27813 14918 42383 0,'-3'21'3776'0,"-1"-8"-3024"0,1-1-608 0,1-6-144 0,2-5 1232 0,3 2 224 16,-1 0 32-16,2 4 16 15,5 1-2496-15,1 6-496 0,2 1-112 0,3 5 0 16,0-1-1456-16,-2 2-272 0,0 2-64 0,-2-1-11872 0</inkml:trace>
  <inkml:trace contextRef="#ctx0" brushRef="#br0" timeOffset="24012.62">27858 14566 42383 0,'-7'0'3776'0,"1"0"-3024"0,2 0-608 0,3-3-144 15,1 3 832-15,-2 0 144 0,-1-2 32 0,-2 1 0 16,-1-2-1008-16,-1-1-368 0,4 2 16 0,0 1 0 16,3-2-736-1,2 3-160-15,0 3-32 0,5 0 0 0</inkml:trace>
  <inkml:trace contextRef="#ctx0" brushRef="#br0" timeOffset="24297.66">28401 14762 38703 0,'0'0'3440'0,"-1"-2"-2752"16,0 1-560-16,1-6-128 0,1 2 688 0,1 1 96 15,2-5 32-15,0-10 0 16,1-3-3152-16,0-4-624 0,0-2-128 0,-4 0-32 16,-1 5-640-16,-5 4-128 0,-1 5-16 0,-4 6-16 0,-4 4 5200 0,-1 8 1056 0,-1 4 208 0,-2 4 32 15,-1 3 816-15,-1 5 144 0,2 4 48 0,-1 2 0 16,3 3-2448-16,-1 2-496 0,1 3-80 0,1 1-32 15,1-1-144-15,2 1-16 0,2 0-16 0,3-3 0 16,3 3 0-16,2-3 0 0,3-1 0 0,3-3 0 16,0 0-176-16,5-4-48 0,2-2 0 0,4-1 0 15,2-5-128-15,3 0-224 0,2-1 48 0,3-5 16 32,1 0-464-32,1-6-80 0,1 1-32 0,-2-5-11520 0,-3-3-2304 0</inkml:trace>
  <inkml:trace contextRef="#ctx0" brushRef="#br0" timeOffset="24537.3">28618 14762 40543 0,'1'9'1792'0,"-1"-5"384"0,0-1-1744 0,1 0-432 16,0-3 0-16,2 1 0 0,2 2 0 0,1-1-176 0,2 4 16 0,6 4 0 15,2 4 160-15,4 7-160 0,0 1 160 0,0 4-160 16,-2 2 672-16,1 1 144 0,-1-1 32 0,-1 1 0 16,0-3-240-16,0-3-64 0,-1-3 0 0,1-1 0 15,1-3-576-15,-2-4-128 0,2 0-32 0,-1-5-12336 16,0-3-2480-16</inkml:trace>
  <inkml:trace contextRef="#ctx0" brushRef="#br0" timeOffset="24794.24">29452 14589 41471 0,'-2'0'1840'0,"-2"0"368"0,0 3-1760 0,2-3-448 0,-1 2 0 0,1-1 0 0,-1 4 0 0,-2 0-192 15,-3 6 0-15,-7 8 16 16,-2 7-624-16,-7 10-128 0,-1 7-32 0,-3 8 0 0,0 2 1104 0,-1 4 224 31,-1 3 32-31,1 7 16 0,-2 5 528 0,0 5 96 16,-1 2 32-16,-2-1 0 0,1 1-176 0,-3-3-16 15,2 4-16-15,-1-4 0 0,-1-2-256 0,3-1-48 0,0-6-16 0,4-7 0 16,4-9-288-16,3-6-48 0,5-5-16 0,3-11-14464 16,5-7-2912-16</inkml:trace>
  <inkml:trace contextRef="#ctx0" brushRef="#br0" timeOffset="27243.66">12448 12884 35007 0,'-5'0'3120'0,"0"0"-2496"0,3 0-496 0,1 0-128 32,0 0 320-32,-1-3 32 0,-1 3 16 0,-4 0 0 15,-1-2-1216-15,-2 1-240 0,0 1-64 0,0-3 0 16,0 1-512-16,-1 1-96 0,0-2-32 0,-3 2 0 0,-1 1 1792 0,-2 0 544 0,-4 4 16 0,-2-3 0 31,-5 4 1680-31,0 1 352 0,-4-2 64 0,0-1 16 0,-3 0-1344 0,-2-1-272 0,0 0-48 0,-3 0-16 16,0-2-592-16,-3 1-112 0,-1 2-32 0,-4-3 0 15,-2 0 0-15,-3 0-16 0,-1-3 0 16,-2 0 0-16,0-4 80 0,-3 1 32 16,-7-1 0-16,-5 1 0 0,-7-1-32 0,-5 4-16 15,-1-2 0-15,-6 1 0 0,-3 0-304 0,-5 4 0 0,-6 4 0 0,1 0 0 0,4 1 0 16,-7-2 0-1,-4 5-128-15,8 0 128 0,7-1 0 0,12-1-176 16,11-4 176-16,11-2-160 0,9 0 160 0,9-2 0 0,10 2 0 0,7-4 0 0,9 2 0 0,7-2 128 31,6-1-128-31,5 1 128 0,7-3-128 0,6 1 192 0,10-1-64 0,8 1 0 0,11 0-320 0,12 0-48 16,13 2-16-16,11 2 0 31,9-2-128-31,8 2-16 0,7-5-16 0,3 5 0 0,5 4 224 0,1 1 64 0,-2-3 0 0,0 4 0 0,1 4 128 0,-3-2 0 0,-1 4 0 0,-2-4 0 16,-2-2 0-16,5 2 0 0,2 1 0 0,-2-4 0 31,-5-3 0-31,3 3 0 0,4 0 0 0,-2 1 0 16,-5-1 0-16,-9-3 0 0,-4 2 0 0,-11 2 0 15,-7-2 0-15,-12 2 0 0,-10-3 0 0,-13-1 0 16,-11 3 0-16,-14-3 0 0,-8 0 0 0,-10 0 0 16,-9 2-256-16,-12-1 48 0,-14 2 0 0,-10-1 0 15,-6-2 208-15,-17-2 0 0,-15 2-160 0,-15 2 160 0,-13 2 0 16,-9-1 0-16,0-3 160 0,-14 3-160 0,-12 3 0 0,-8 2 0 15,-4 1 0-15,-4-3 0 0,6 1 0 0,-9 5 0 16,0 3-240-16,12-1 80 16,22-3-736-16,-7 0-128 15</inkml:trace>
  <inkml:trace contextRef="#ctx0" brushRef="#br0" timeOffset="34572.37">11862 13021 34095 0,'-1'-4'3024'0,"0"1"-2416"15,0 3-480-15,-2-3-128 16,1 2-768-16,-2-1-160 0,-1-2-32 0,-6-2-16 16,-5 0-496-16,-5-4-112 0,-5 1-16 0,-5 5 0 0,-3 2 1600 0,-4-1 512 0,-1 3 0 15,-5 3 0-15,-2-3 1712 0,-2 2 336 16,-1-1 80-16,-3 4 16 0,-3 0-1200 0,-1 0-240 16,-4 2-64-16,1-1 0 0,1 0-816 0,-5-2-160 0,-4-1-48 15,-4 3 0-15,0 1-128 0,-6-1 0 16,-3 0 0-16,1-5 0 0,8 4 0 0,-3-5 0 15,-2 0 0-15,2-2 0 0,4 1 0 0,2-2 0 16,8-1 0-16,0 2 0 0,0-2 0 0,4 2 0 0,0 2 0 0,6 2 0 16,7-1 0-16,1 4 0 15,5-1-192-15,5 2 192 16,5 0-528-16,7 4 16 0,4-2 0 0,3 0 0 0,6 2-80 0,5 0-16 0,4 3 0 0,5-2 0 16,6 2 48-16,7-3 16 0,6 3 0 0,7-5 0 15,7-2 544-15,7-2 320 0,9-1-32 0,7-3-16 16,7-3 512-16,3-3 112 0,6 2 0 0,4-2 16 0,0-3-512 0,6 2-96 15,2-2-32 1,1 1 0-16,-2 0-272 0,-2 0 0 0,-4 1 0 0,-1 1 0 0,-1 1 0 0,-2-1 0 16,-6 4 0-16,-1-5 0 0,-4 4 128 0,-4-4-128 15,-3 1 144-15,-6-2-144 0,-4 0 320 0,-6-2-48 16,-4 2 0-16,-8-2 0 0,-3 0 32 0,-7 1 0 0,-5-1 0 16,-5-2 0-1,-5 2 16-15,-6 0 0 0,-1 2 0 0,-8-2 0 0,-7 3-32 0,-5 1 0 16,-8 0 0-16,-8 0 0 0,-2 0-288 15,-7 0 0-15,-5 2-208 0,-4 0 80 0,-2 4-48 0,-7 0 0 16,-5 4 0-16,-2-2 0 0,0 3 176 0,0 1-128 16,5-3 128-16,-2 3-128 0,-2-2 128 0,-1 4 0 15,0 2 0-15,1-1 0 0,5 1 0 0,5-4 0 0,6 1 0 0,4-2 0 16,7 2 0-16,5-2 0 0,6 1 0 0,6-1 0 16,7-4 0-16,4 1 0 0,5 1 0 0,2-3 0 15,3 0-288-15,2 1-32 0,5-1 0 0,3-1 0 31,-3 1-352-31,5 0-80 0,4 0-16 0,7-3 0 0,4 3 368 0,4-2 64 0,-1 1 16 0,2-2 0 0,-1 1 464 16,2 1 112-16,0-4 0 0,0 3 16 0,0-3-80 0,0 2-32 16,-1-1 0-16,-2 0 0 0,-2-2-160 0,0 0 0 15,-1 0 0 1,-2 0 128-16,-3-1-128 0,-1 1 0 0,-3 2 0 0,-1 1 0 0,-4-2 0 0,-3 1 0 31,-2 4 0-31,-2-2 0 0,-1 2 0 0,-5 0 0 0,1 2 0 16,-3-2 0-16,0 0-448 0,-3 3 48 0,0-3 0 0,-2 0 0 15,1 0 528-15,-2 0 128 0,-1 0 0 0,-1 0 16 16,1 0 16-16,-1 0 0 0,1 0 0 0,0 0 0 16,1 0-160-16,0-3-128 0,0 3 192 0,0 3-192 15,2-3-192-15,-1 1-128 0,1 1-48 0,2 1 0 32,0 0-80-32,-1 1 0 0,0 2-16 0,0 1 0 0,1-1 464 0,-2 0 0 0,2 1 0 0,-1-1 0 15,2 3 0-15,0-5-144 0,2 0 144 0,1 1 0 16,2-4 0-16,0 1 0 0,1-2 0 0,0-2 176 15,3 1 272-15,0 1 64 0,1-5 16 0,0 3 0 16,1-3-176-16,0 2-32 0,0 1-16 0,1-3 0 0,-1 4-304 16,-1 1 0-16,1 0 128 0,-1-2-128 0,0 4 0 0,-3-2-224 15,1 1 32-15,-1 2 16 16,-2-1-624-16,1-2-128 0,-1 4-32 0,0-3 0 16,-1 2-528-16,0-1-112 0,0 2-32 0,-1-4 0 15,1 3-304-15,0-2-64 0,1-1-16 0,0 0 0 16,2-1-352-16,2-2-64 0,2 1 0 0,-1-2-16 15,-5 4 896-15,0 0 176 0</inkml:trace>
  <inkml:trace contextRef="#ctx0" brushRef="#br0" timeOffset="36286.4">15902 12414 32255 0,'-12'0'2864'0,"1"0"-2288"0,2 2-576 16,4-4 0-16,1 2 528 0,-3-1 0 0,-7-2 0 0,-8 0 0 31,-4-2-1680-31,-1 1-352 0,2-3-64 0,3 0-16 0,2 1 992 0,4 0 192 0,2 0 32 0,3-3 16 16,1 3 944-16,3-1 192 0,1 0 48 0,2 1 0 15,2 0 640-15,0 0 128 0,2 0 16 0,3-1 16 16,0 4-800-16,4-3-144 0,1 2-48 0,3 1 0 15,3 1-496-15,2 1-144 16,4 1 0-16,2-3 0 0,2 6-160 0,2-3-96 0,3 0-32 0,2 3 0 16,0-3 48-16,3 3 16 0,1 1 0 0,1-2 0 15,0 2 80-15,-3-2 16 0,1-1 0 0,-3 2 0 0,-3-1 128 0,-2 0-160 16,-4 1 160-16,-3 0-160 16,-3-1 160-16,-5 2 0 0,-3-2 0 0,-5-2 0 0,-1 4 0 15,-5-1-160 1,-2-2 160-16,-6 1-160 0,-3 2 160 0,-3-1 0 0,-5 0 128 0,-3 0-128 0,-5-2 832 0,0-1 80 15,-3 0 32-15,0 2 0 0,0-4-368 0,-3 2-64 16,-1 2 0-16,0 1-16 0,-3 1-304 0,2-2-48 16,-1 2-16-16,3 2 0 0,1 0-320 0,0 0-80 15,4 1-16-15,1-4-11808 16,6 3-2368-16</inkml:trace>
  <inkml:trace contextRef="#ctx0" brushRef="#br0" timeOffset="37271.44">19954 12376 35935 0,'-6'-6'3200'0,"0"2"-2560"0,1 1-512 0,4 2-128 16,-1 1-432-16,0-2-96 0,-4-2-32 0,-3-2 0 16,-1-5-1024-16,0 1-208 0,4 2-32 0,2 0-16 15,4 1 896-15,3 0 176 0,3 2 48 0,3-1 0 0,2 1 1856 0,2 2 368 0,5 0 80 0,0 0 16 16,5 1-1376-16,0 1-224 16,1 2-128-16,0-1 128 15,1 2-1408-15,-1-2-144 0,-2 3-48 0,-2 0 0 0,-3-1 1088 0,-3 0 224 0,-5 2 32 0,-2-2 16 16,-2 1 880-16,-4 1 160 15,-1-4 32-15,-4 0 16 0,0 2 1040 0,-2-2 208 0,-2 1 32 0,-2-1 16 16,-3-1-352 0,-2 1-80-16,-3-2-16 0,-3-2 0 0,-3 1-1168 0,0 0-224 15,-2-1-48-15,-2 1-16 16,1 1-688-16,-2 1-128 0,0 1-16 0,-3 3-17104 0</inkml:trace>
  <inkml:trace contextRef="#ctx0" brushRef="#br0" timeOffset="52207.24">11217 13026 42383 0,'-29'1'3776'0,"3"2"-3024"16,8-1-608-16,4-2-144 0,1 2 192 0,-11 0 16 15,-22 2 0-15,-29 2 0 32,-24 0-528-32,-14-2-96 0,1-2-32 0,2-2 0 15,6-3-1216-15,3-4-240 0,3-4-48 0,4 0-16 16,4-1 720-16,3-1 144 0,2 1 16 0,2 3 16 0,6 6 928 0,6-1 144 0,5 4 0 0,10 0 160 0,9 0 672 0,7 0 128 0,9 2 16 0,6 2 16 15,6 2 544-15,6 1 128 0,5 2 0 0,6-1 16 32,4 0-1184-32,8 1-240 0,8 1-64 0,9-3 0 0,12 2-192 0,13 0 176 15,13-6-176-15,9 1 160 0,7-1-160 0,13-3 0 16,14-4 0-16,7-2 0 0,1 0 0 0,4-7 0 0,-4 5 0 0,9-5 0 16,11 0-192-16,4-3-32 0,1-1 0 0,2 3 0 31,3-2-688-16,-2 1-144-15</inkml:trace>
  <inkml:trace contextRef="#ctx0" brushRef="#br0" timeOffset="66674.14">3140 2728 16575 0,'0'-1'1472'0,"0"-4"-1168"0,1 3-304 0,-2 0 0 0,1 2 336 0,-2 0 16 15,0-3 0-15,-2 0 0 0,-1-1 800 0,-2 2 144 16,-3-2 48-16,-2 4 0 0,-3 1-480 0,0 4-96 15,-1-1 0-15,-3 2-16 0,-1 3 320 0,-1-2 64 16,-2 2 16-16,-2-3 0 0,-2 4-352 0,-1-3-64 16,-3 2-16-16,-3-1 0 0,-2 2-192 0,-1-2-32 0,-1 0-16 15,0-1 0-15,-2-1-64 0,1-3-16 16,0 0 0-16,1-3 0 0,2-3-96 0,-1 3-32 0,1-3 0 0,-1 0 0 16,0 0 112-16,-1-1 0 15,-2-1 16-15,-3 1 0 0,-3 0 80 0,-1 2 16 16,-1-2 0-16,-2 2 0 0,3-1-176 0,-2 3-48 0,1 3 0 0,-3-3 0 15,1 2-272-15,2 0 0 0,0 2 0 0,1 0-144 16,1 5 144-16,3 1-128 0,2-3 128 0,4 2-128 16,1-2 128-16,3 2 176 0,1 0-48 0,1-2 0 15,2 2 64-15,5-3 0 0,1 0 0 0,3-1 0 16,2 1-16-16,2-1 0 0,1-1 0 0,3-2 0 16,2 2-48-16,1-2 0 0,2 2 0 0,1-3 0 0,1 2-128 0,0-1 192 15,1 0-192-15,-1 3 192 0,1-5-192 0,-1 6 0 16,-1-3 0-16,0 4 0 0,0 0 0 0,-3 2 0 15,2 3 0-15,-2-2 0 0,0 2 0 0,1 1 0 16,0-3 0-16,1 2 0 16,-2 0 192-16,-2 6-32 0,1-1-16 0,2-1 0 0,-1 0 96 0,1 3 16 15,1-3 0-15,1 2 0 0,1 0-96 0,1 0-16 16,1 3 0-16,0-4 0 0,2 4-144 0,0-2 192 0,-2 1-192 16,2-2 192-16,0-2-192 0,-2 3 160 15,2 0-160-15,-2 0 160 0,2 0-160 0,0 1 0 0,-2 4 0 16,1-1 0-16,1-1 0 15,-2 0 0-15,0 7 0 0,-2 1 0 0,-2 5 0 0,0 3 0 16,-3 4 0-16,0 2 0 0,0 3 0 0,-1-5 0 16,3-1 0-16,0-1 0 0,2 1 0 0,1-2 0 15,1-1 0-15,2 3 0 0,2-3 0 0,0 5 0 0,2-3 0 0,1 1 0 16,1 0 0-16,-1-3 0 0,1-4 0 0,0 0 0 16,1-2 0-16,0 0 128 0,-2 0-128 0,2 5 192 15,0-1-192-15,-1 4 0 16,0 1-160-16,-2 1 160 0,0 1 0 0,1-1 0 0,-1 1 0 0,0-3 0 15,0-3 0-15,-1 4 0 0,2 1 0 16,1 2 0-16,-2 6 0 0,1 1 0 0,-1-1-128 0,0 3 128 16,1-1 0-16,-2-2 0 0,0-3 0 0,1-5 0 0,0 2 0 0,-2 3 0 31,1 0 0-31,1 0 0 0,0-2 0 0,-1 1 0 16,-2-1 0-16,0 1 0 0,-3-1 0 0,2-5 0 0,-2 0 0 0,0-2 0 0,2 1 0 15,-1-2 0-15,1-1 0 0,2 4 160 16,0-1 96-16,1 2 32 0,2-1 0 0,-1 1 0 15,3 0-128-15,-1 1-32 0,2-4 0 0,0 3 0 0,0 2-128 0,-1-4 0 0,-1-1 0 16,0 5 0-16,-2 6 0 0,1-2 0 0,-2 5 0 0,0-2 0 16,3 0 0-16,1-3 0 0,3-3 0 0,-2 1 0 15,1-4 0-15,-4-1 0 0,-1-1 0 0,-2 1 0 16,-2-1 0 0,0 2 0-16,-1-1 0 0,2-1 0 0,0-3 0 0,0 1 0 0,-1-5 0 0,1-1 0 15,-1 1 0-15,1 0 0 0,-2 3 0 16,-1 2 0-16,1 1 0 0,-4 1 0 0,1 4 0 0,-1 1 0 15,-2 1 0-15,-1 2 0 0,0-3 0 0,1 0 0 16,-1 4 0-16,0-4 0 0,0 0 0 0,0 6 0 16,1 5 0-1,-1 4 0-15,1 2 0 0,0-1 0 0,0-3 448 0,1-2 48 0,0 1 16 0,2 1 0 0,2 0-512 0,-1 3 0 32,2-1 0-32,-2-2-160 0,1 0 160 0,0-3 0 15,3-3 160-15,-1 0-160 0,0-8 0 0,2 5 0 16,2 3 0-16,-1-1 0 0,1 7 0 0,1-1 0 15,0-4 0-15,0-3 0 0,1 0 0 0,-2 4 0 16,3 4 0-16,-3 1 0 0,0 4 0 0,-2-2 0 16,1 1-176-16,0-1 176 0,-2-3 0 0,1 3 0 15,0 0 0-15,-1 8 0 0,-2 3 0 0,0-2 0 0,-4 1 0 16,1 2 128-16,0-9-128 0,0 2 0 0,1 3 0 0,0-5-176 16,1 1 176-16,3-1 0 0,0-6 0 15,2 0 0-15,0-7 0 0,3 4 0 0,2-2 0 0,2 3 0 16,1-3 0-16,1 4 0 0,0-2 0 0,0-1 0 15,1 1 0-15,-1-4 128 0,0 1-128 0,0 3 176 16,0 6-176-16,-2-2 0 0,1 4-192 0,-2-2 192 16,0 0 0-16,-4-2 0 0,1 1 0 0,-3-2 0 15,-1 0-128-15,-2 3 128 0,-1 0 0 0,-2-3 0 16,2-7 0-16,-2-3 0 0,0-2 0 0,1-6 0 16,0 1 0-16,2-5 0 0,1-3 0 0,-1 0 0 0,1 3 0 15,1-3 0-15,1 1 0 0,-1-3 0 16,2 1 0-16,-2-3 0 0,1 1 0 0,0-3 0 15,-1 1 256-15,0-5 80 0,0 4 16 0,0-4 0 16,0 3-176-16,0 0-48 0,-1 1 0 0,0-2 0 0,-1 2-128 16,0-1 0-16,0 1-192 0,-1-1 192 0,1 1 0 0,-2-1 0 15,1 1 0-15,0-5 192 0,0-4-192 0,2-1 0 0,-1-4 0 16,2-1 0-16,0-6 0 0,0 0 0 16,1-1 0-16,0 0 0 0,1-2 0 0,1-2 0 0,1 3 0 0,-2-3 128 15,2 0 176-15,1 0 16 16,-2 0 16-16,2 0 0 0,-1 0-336 0,0 1 0 0,0 1 0 0,-1 1 0 15,1 1 0-15,-2-1 0 0,1 1 0 0,-1 1 128 16,1-1-128-16,-2-1 0 0,0 2 0 0,1-1 0 16,-1 0 0-16,0-1 0 0,0 0 0 15,1 1 0-15,0-2 0 0,0-2 0 0,3 3 0 0,0 0 0 16,2-3 0-16,0 3 0 0,4-2 0 0,0 1 0 0,3-2 0 0,1 0 224 16,2 0-32-16,3-2 0 0,2 1 0 0,4-2 0 15,2 0 0-15,6-2 0 0,4 1 80 0,5-2 16 16,4 2 0-16,7 2 0 0,1 0-288 0,5 2 0 15,-1 0 0-15,0 2 0 0,-2 0 0 0,0-2 0 16,-1 1 0-16,1 2 0 16,-3 0 0-16,2 2 0 0,-2 3 0 0,-2-2 0 0,-1 3 0 0,-2-3 0 15,-2 1 0-15,-1-2 0 16,1-1-912-16,1 0-144 0,4-4-32 0,6 2 0 16,6-2-480-16,9-2-96 0,5-6-32 0,6 0-18752 0</inkml:trace>
  <inkml:trace contextRef="#ctx0" brushRef="#br0" timeOffset="68455.5">11293 5297 2751 0,'-33'7'256'0,"8"-1"-256"0,2-3 0 0,5 0 0 15,9-2 272-15,2-1 16 0,-2 3 0 0,-10-3 0 16,-8 2-288-16,-7 2 0 0,1-2 0 0,5 0 0 16,4-4 0-16,8 2 0 0,6-2 0 0,6-2 0 15,6-2 0-15,5 1 0 0,9-1 0 0,5-2 0 16,8 2-128-16,4-2 128 0,5 0 0 0,4 2 0 16,3 0 0-16,2 2 0 0,-1-1 0 0,1 4 0 15,-2-2-128-15,0 2 128 0,-1 1 0 0,0 0 0 0,-1-2 0 0,3 4 0 16,1 2 0-16,-3 0 0 0</inkml:trace>
  <inkml:trace contextRef="#ctx0" brushRef="#br0" timeOffset="69152.67">11873 5275 10127 0,'124'4'448'0,"-118"-4"96"0,-5 0-544 0,2 0 0 16,3 0 0-16,10 0 0 0,13 0 256 0,16-1-48 15,15 2-16-15,5-1 0 0,-3 2-16 0,-8 0-16 0,-5 3 0 0,-11-2 0 32,-6 0-160-32,-8 0-144 0,-6 0 144 0,-5-2-208 0,-6 2 208 0,-4-1 0 0,-3-1 0 0,-7 2 0 15,-3-3 224-15,-3 0-64 0,-6 0-16 0,-3-3 0 16,-4 1 176-16,-5-2 16 0,-6 3 16 0,-5-4 0 15,-6 1 368-15,-7-2 80 0,-3 2 16 0,-6-2 0 16,1 0 992-16,-5 0 208 16,-4 2 32-16,-7-2 16 0,-8 0-16 0,-7 2 0 0,-4 4 0 0,-4-2 0 15,6 2-688-15,-7 0-144 0,-5 2-16 0,-5 2-16 16,-2-1-832-16,-2 1-160 16,4 1-48-16,1 1 0 0,6 0 0 0,3 2 0 0,6 1 0 0,5 0 0 15,8-1 192-15,10 0 48 16,10 1 0-16,9-3 0 0,11-1 128 0,8 1 48 0,11-1 0 0,10-1 0 15,10 0-384-15,12-2-176 16,6 2 160-16,13-2-160 0,9 0 176 0,12-1-176 0,13 3 192 0,16-4-192 0,13 1 0 0,8 1 0 31,5-2 0-31,13 0 0 0,13 3 0 0,7-2 0 16,-5 2 0-16,11-3 0 0,12 6 0 0,3-4 0 16,0 2 0-16,4 0 0 0,4-2 0 0,3 4 0 15,6 0 128-15,1 1-128 0,2-2 144 0,-2-3-16 16,3 4-128-16,-4-2 192 0,-1 5-192 0,-7-7-128 0,-10-1 128 15,-5 2-208-15,-6-3 208 0,-13 2-192 0,-11 0 192 0,-14 0-192 16,-12 2 192-16,-17-4 0 0,-16-4-160 0,-15 4 160 16,-15-4 0-16,-14 3 128 0,-10 0 0 0,-14-2 0 15,-6 2 208-15,-13-1 48 0,-14-2 0 0,-14-1 0 16,-14 4 16-16,-15-5 16 0,-11-1 0 0,-14 1 0 16,-14 2-160-16,-13-2-16 0,-7 0-16 0,-8 1 0 15,-7 4-224-15,4-3 128 0,5 2-128 0,-14-2 0 16,-13-1 0-16,-3 4 0 0,-4 1 0 0,-1 0 0 0,3-3 160 0,1 3-160 15,9 0 160-15,-1 0-160 0,0 7 0 16,6-4 0-16,9 2-176 0,10-1 176 0,12 2-320 16,12 2 64-16,16-2 16 0,13 2 0 0,13 0 48 15,17 0 0-15,15-4 0 0,17-1 0 0,11-1 64 0,14 2 128 16,11-3-208-16,15 2 80 16,10-1-256-16,16-1-32 0,17-2-16 0,14 1 0 15,13-2 128-15,18 0 32 0,18 2 0 0,11-2 0 0,-1-4 272 0,14-1 0 16,9 1 0-16,5 0 0 0,0 2 0 0,-9-2 0 15,-11 0 144-15,1-3-144 0,-4 6 0 0,-15-4 128 16,-13 1-128-16,-18-1 0 0,-16 1 128 0,-18 2-128 0,-17 3 0 16,-16-1 128-16,-15-1-128 0,-17 0 0 0,-11 1 0 0,-16-2 0 15,-14-2 192-15,-20-1 128 0,-16 2 0 0,-26-3-18320 16</inkml:trace>
  <inkml:trace contextRef="#ctx0" brushRef="#br0" timeOffset="72080.03">16149 4839 27647 0,'5'-7'2448'0,"-1"4"-1952"16,0-2-496-16,-3 4 0 0,1-2 1216 0,2-1 128 0,4-2 48 0,3-4 0 16,2-2-384-16,2-4-80 0,0 3-16 0,-3 2 0 15,-2 4-528-15,-5 1-128 0,-1 2 0 16,-5 2-16-16,-2 2-432 0,-5 2-64 0,-5 4-32 0,-7 4 0 31,-3 2-752-31,-7 5-160 0,-2 1-16 0,-1-1-16 16,1 1 144-16,-1-1 16 0,1 2 16 0,1-3 0 0,2 0 1424 0,3-1 272 0,2-3 64 15,4 0 16-15,3-1 640 0,3 1 128 0,3-3 32 0,3 1 0 16,1 3-864-16,5-6-160 0,3 4-48 0,3-5 0 0,3 2-448 16,3-2 0-1,3 0 0-15,3-3-160 0,1-2-48 0,3 1-16 0,1 1 0 0,2 1 0 0,3-2 224 0,3 3-192 16,-1 4 192-16,2-1-192 0,-4 2 192 0,-1-2 0 15,-4 3 0-15,-3 2 0 0,-2 0 0 0,-5-1 0 16,-2 4 0-16,-5-3 0 0,-2 3 0 0,-4 0 0 16,-3 2 0-16,-3-2 0 0,-3 4 368 0,-2 1 16 15,-2-2 0-15,-3-2 0 0,2 2 208 0,-1-1 48 16,-1 1 16-16,-1-3 0 16,2 0-336-16,1-1-64 0,1-4 0 0,-1 0-16 15,0-1-240-15,0-3-288 0,1-1 64 0,0-1 16 16,1-5-1328-16,3-2-256 15,-1-4-48-15,2-4-13968 0</inkml:trace>
  <inkml:trace contextRef="#ctx0" brushRef="#br0" timeOffset="72270.56">16512 5092 43311 0,'1'13'1920'0,"-1"-4"384"0,0 4-1840 16,1-5-464-16,0 2 0 0,-1-6 0 0,3 5 192 0,-1 4-64 0,3 8-128 0,3 9 192 16,0 5-352-16,2-4-80 0,0-6-16 0,-1-3 0 15,-3-6-2448-15,-1-4-496 0,-3-2-112 0,-2-6-16 0</inkml:trace>
  <inkml:trace contextRef="#ctx0" brushRef="#br0" timeOffset="72413.45">16630 4800 43311 0,'3'-5'1920'0,"-3"2"384"0,0 0-1840 0,1 2-464 0,-1 1 0 0,1 0 0 16,1 0-416-16,-1-3-176 0,1 3-48 0,2-2 0 16,3 1-800-16,1-2-160 0,2 3-48 0</inkml:trace>
  <inkml:trace contextRef="#ctx0" brushRef="#br0" timeOffset="72952.17">16991 5197 44223 0,'-2'5'3936'0,"2"1"-3152"16,1-2-624-16,0-4-160 0,2 0 0 0,-1 0 0 15,1 3 0-15,2 3 0 0,2 1-288 0,2 2-32 16,0 1-16-16,-2 0 0 15,-1 2-352-15,-3-2-64 0,-3 2-16 0,-4-3 0 16,-1-3-816-16,-2-1-160 0,-2 1-48 0,-1-3 0 16,1-1-672-16,-1-4-144 0,2-1-16 0,-1-1-16 15,2-2 1216-15,1-1 240 0,1-5 48 0,1-3 16 0,4-1 2560 0,1-3 512 0,3-1 96 0,2-4 32 16,4-2-192-16,2-3-32 0,3 1-16 0,5-1 0 16,1 3-992-16,1 5-192 0,-1 5-32 0,-1 6-16 15,-4 4-288-15,-2 2-64 0,-3 6-16 0,-3 1 0 16,-1 2 272-16,-2 1 64 0,-2 2 16 0,0 1 0 15,-1-3-208-15,-2 1-64 0,0 2 0 0,0-5 0 16,1 2-192-16,1-4-128 0,-1-2 128 0,1 1-128 16,1-2 0-16,2-1 0 0,1-2 0 0,1-1 0 15,1 0-160-15,2-1 0 0,0-3 0 0,1-1 0 0,0 0 160 16,2 2 0-16,0-5 0 0,-1 4 0 0,-1 0 0 0,0 1 0 16,-1 2 0-16,0 3 128 15,-2-2 64-15,-1 5 32 0,-2 2 0 0,0 1 0 0,-1 3-16 0,-2 4 0 16,2 2 0-16,-2 4 0 0,1 0-80 15,-1 0-128-15,2 3 176 0,0-1-176 0,1-2 192 0,1 1-64 16,1-1 0-16,3-2-128 0,1-2 128 0,2-1-128 16,0-1 0-16,1-4 0 0,-1 0 0 0,0-2 0 15,0-1 0-15,1 2 0 0,-2-3 0 0,1 0 0 16,-3 2 0-16,1-4 0 0,-1 2 0 0,-2-1 0 0,2 2 0 0,-2-1 0 16,-1 0-256-16,0 3-16 15,0-2 0-15,-2 1 0 16,-2 2-1248-16,1 0-240 0</inkml:trace>
  <inkml:trace contextRef="#ctx0" brushRef="#br0" timeOffset="73521.13">17968 5151 35935 0,'-11'13'1600'0,"3"-6"320"0,-1 2-1536 0,3-2-384 0,3 0 0 0,1-1 0 0,-1 0 352 0,-3 4 0 0,-4 8 0 0,-2 8 0 16,-1 3 224-16,1 2 64 15,0 0 0-15,1-3 0 0,1-2-512 0,1-4-128 0,2 1 0 16,-1-2 0-1,2-4-320-15,0-1-96 0,2 1-16 0,-1-3 0 16,2-2-448-16,-2-3-80 0,0 1-32 0,-3-4 0 0,2 0 784 0,-1-2 208 0,-3 2 0 0,0-5 0 16,0 2 304-16,-2-3 144 0,-1 0 16 0,0-4 16 15,0-2 240-15,1-4 48 0,2-1 16 0,1-3 0 16,3-6-240-16,2-3-48 16,2-3-16-16,2-5 0 0,4-2-192 0,4-8-32 0,5-4-16 0,3-2 0 0,5 0-240 15,1 5 0 1,3 3 0-16,-3 7 0 15,-1 3-432-15,1 3-16 0,3-1-16 0,-3 3 0 0,-2 8 192 0,-3 4 32 16,-1 1 16-16,-2 3 0 0,0 2 80 0,-1 0 16 0,2 0 0 0,0 2 0 0,2-2 128 0,1 0 0 16,0 2 128-16,1-2-128 31,-1 3-288-31,-3 0-128 0,-1-1-32 0,-3 3 0 0,-4 2 224 0,-2 4 32 0,0 4 16 0,-2 3 0 16,-3 0 176-16,-2 6 0 0,0 3 0 0,-2 1 0 15,0 3 384-15,-1 1 144 0,1 2 48 0,-4 1 0 0,2 1-192 0,-3 3-48 16,2-5 0-16,-3 1 0 0,1-4-336 0,-2 0 128 15,1-3-128-15,-1-3 0 0,1-7 0 0,-1 1 0 16,2-6 0-16,0-1 0 0,0-2-208 0,0-5-64 16,1-4-16-16,0-5 0 15,3-4-1248-15,3-7-240 0,3-5-48 16,5-8-16-16</inkml:trace>
  <inkml:trace contextRef="#ctx0" brushRef="#br0" timeOffset="73746.61">18536 4351 41471 0,'-1'4'1840'0,"-2"-3"368"0,1 4-1760 0,0-1-448 0,1-2 0 0,1 2 0 0,1 2 224 0,-1 4-32 0,2 5-16 0,-1 5 0 0,3 8-176 0,-1 7 160 0,4 3-160 0,-2 7 160 0,-1 4-160 0,-1 2 0 31,-4 6 0-31,-3-3-176 0,-2 1-16 0,-4-2-16 15,-1-2 0-15,-4-2 0 16,-1 3-720-16,-1-3-144 0,-2-4-16 0,-1-3-16 16,2 1-1536-16,2-8-304 0,2-3-64 0,5-6-10624 0</inkml:trace>
  <inkml:trace contextRef="#ctx0" brushRef="#br0" timeOffset="73996.03">18897 5009 16575 0,'-7'19'1472'0,"-1"-6"-1168"0,1 1-304 0,1-3 0 0,2-3 5568 16,3-2 1072-16,-2 2 208 0,-3 5 32 0,-3 9-5264 0,-2 6-1040 15,-1 5-224-15,2-1-32 0,2-1-192 0,4-7-128 16,4-4 144-16,1-4-144 16,4-1-704-16,0-7-224 0,2-2-48 0,2-3-17056 15</inkml:trace>
  <inkml:trace contextRef="#ctx0" brushRef="#br0" timeOffset="76228.61">18913 5177 18431 0,'-4'0'1632'0,"1"0"-1312"16,1 0-320-16,1 0 0 0,1 0 0 0,-1 0 128 15,0 0-128-15,-3 0 0 0,2 0 0 0,-1-2 0 16,2 1 0-16,2 1 0 0,3-3 0 0,1 1 192 0,3 1-32 0,2-2-16 0,3 2 1392 0,1-4 288 15,4 1 48-15,0 0 16 0,3 2-672 16,2-2-128-16,-1-1-16 0,3 0-16 16,-1 3-464-16,2-4-80 0,-1 2-32 0,0-2 0 0,-2 0-32 0,-1 2 0 31,1-2 0-31,-2-3 0 0,-5 3-304 0,-3-1-144 16,-1 0 128-16,-3-1-128 0,-2-2 0 0,-4 0-176 15,-3-2 16-15,-3 2 0 16,-1 1-784-16,-5-3-144 0,-1 2-48 0,-4 0 0 0,-3-3 912 0,-2 4 224 15,-4-3 0-15,0 5 0 0,-2-2 864 0,-2 6 224 0,0-1 32 16,-4 4 16-16,0 6-176 0,-2 0-16 0,-1 8-16 0,-2 4 0 16,0 5-96-16,2 3 0 0,3 1-16 0,2 1 0 15,2 1-272-15,4-1-48 0,2-2-16 0,3-1 0 16,5-3-352-16,3 0-128 0,3-3 0 0,3 1 144 16,4-4-144-16,1 0 0 0,5-1 0 0,3-3 0 15,1 2 0-15,2-2 0 0,3 0 0 0,1-4 0 16,1 3 0-16,4-5 0 0,3 0 0 0,2-2 0 15,-1 0-320-15,3-2-64 0,4-2 0 0,4 0 0 16,6 0-1344-16,0-2-288 16,1-2-48-16,1-2-13312 0</inkml:trace>
  <inkml:trace contextRef="#ctx0" brushRef="#br0" timeOffset="76638">19546 5061 39615 0,'-4'19'1760'0,"2"-4"352"0,1-3-1680 0,0-2-432 0,1-3 0 0,1-2 0 0,0 1 0 0,0 6 0 0,0 6 0 0,3 9 0 16,0 2 0-16,1-1 0 0,1-2 0 0,-1-4 0 16,0-6 0-16,-1-3 0 0,-1-1 0 0,1-2 0 15,-2-4 0-15,0-3 0 0,-1 0 0 0,-1-3 0 16,-1 0-176-16,-2 0 48 0,0-2 0 0,-2-2 0 15,0 1 0-15,-2-2 0 0,3-2 0 0,-1 0 0 16,0-3 528-16,2-2 112 0,1-1 32 0,0-3 0 16,1 0-32-16,1-5 0 15,1 3 0-15,2-5 0 0,1 0-144 0,-1-2-48 16,4-3 0-16,-1-1 0 0,1 1-320 0,1 2 0 0,0 7 0 0,2-2 0 0,1 4 0 0,0-2 0 16,3 7 0-16,-2 2 0 15,1 0 0-15,0 4 0 0,2 1 0 0,1 4 0 16,2-2 0-16,-1 6 0 0,4-3 0 0,0 1 0 0,1 2 0 0,3-1 0 15,5 2 0-15,2-2 0 16,2 2-320-16,3-3-96 16,5 2-16-16,5-1-18448 0</inkml:trace>
  <inkml:trace contextRef="#ctx0" brushRef="#br0" timeOffset="77993.33">21035 4975 33167 0,'1'-7'2944'0,"-1"1"-2352"0,0 3-464 0,0 0-128 0,0 1 784 0,1 0 144 16,-1-4 32-16,0-4 0 15,2-1 192-15,-2 0 64 0,0 2 0 0,0 3 0 16,0 3-688-16,0 0-128 0,2 3-16 0,2 3-16 0,1 0-192 0,2 6-48 16,2 2 0-16,1 6 0 0,2 6-128 0,2 3 0 0,-1 6 0 15,1 1-176 1,0 3 176-16,-2 1 0 0,0-2 0 0,-1-3 0 0,-2-1 0 0,0-5 0 31,-2-2 0-31,-1-4-128 0,1-1 128 0,-4-6 0 0,1-1 0 0,1-5 0 16,0-3 0-16,0-2 0 0,1-6 0 0,3-1 0 15,2-2 128-15,0-3-128 0,2-2 128 0,0-3-128 16,0 1 128-16,1-2-128 0,0 0 128 0,-1-2-128 16,2-1 0-16,-1 3 0 0,-1 4 0 0,0 2 0 15,-2 4-208-15,0 2-16 0,0 4 0 0,-2 4 0 16,-1 2 224-16,0 4 0 0,-1 2 0 0,1 4-144 0,-2-4 144 0,0 1 0 15,0-1 0-15,0-2 0 0,2-3 128 0,-1 2-128 16,2-5 128-16,-1 0-128 0,2-4 176 0,0-2-48 16,0-1 0-16,3-4 0 0,0-1 64 0,2-2 16 15,2-5 0-15,1-1 0 0,0 0 16 0,1-3 0 16,-1 0 0-16,2 0 0 0,-1-1-32 0,-2-2 0 16,0 1 0-16,1-1 0 0,-2-1 32 0,0-3 0 15,0 2 0-15,-1-1 0 0,-3 3-224 0,0 2 0 16,-3 4-144-16,-2 1 144 0,-2 8 0 0,-3-2 0 15,-2 3-128-15,-3 2 128 0,1-2 0 0,-5 2-176 16,0-2 176-16,-2 1-160 16,-1 1-368-16,-1-4-80 0,1 0-16 0,2-4-18848 0</inkml:trace>
  <inkml:trace contextRef="#ctx0" brushRef="#br0" timeOffset="78326.34">22573 4194 32255 0,'9'-19'1424'0,"-4"6"304"0,-1 3-1392 0,-2 4-336 0,-2 4 0 0,0 2 0 0,-1 0 1360 0,0 0 208 16,-2 0 32-16,-2 2 16 0,-1 2-560 0,-4 6-112 15,-1 6-32-15,-1 5 0 0,-3 7-720 0,0 1-192 16,1 5 0-16,1 2 0 0,0 5 0 0,1 0 0 16,1 3 0-16,-2 3 0 0,2 7 0 15,-2 2 0-15,-2 3 128 0,-4 1-128 0,-2 2 0 0,-3-1 0 16,-6-1 0-16,-2-1 0 0,0-5 0 0,-5 0 0 0,-3 5 0 16,-1-2 0-16,3-2 0 0,6-11 0 15,7-7 0-15,6-7-176 0,7-5 176 0,6-3-160 16,5-6 160-16,7 0-18336 0</inkml:trace>
  <inkml:trace contextRef="#ctx0" brushRef="#br0" timeOffset="78755.03">22869 4820 32255 0,'-21'9'2864'0,"3"-2"-2288"16,1 2-576-16,5-3 0 0,3-2 2448 0,3-2 384 15,-1 6 80-15,-10 1 16 0,-5 10-2496 0,-10 6-432 16,-3 4-224-16,2 6 32 16,5 2 0-16,4-2 0 0,4 1 0 0,5 1 0 0,4-3-160 0,4-3-32 0,4 1 0 0,5-3 0 31,4-4-112-31,3-3-16 0,3 0-16 0,1-6 0 15,4-3-1280-15,0-2-256 0,1-3-48 0,1-1-16 16,3-5 720-16,2-2 128 0,0-2 48 0,2-2 0 16,-1-5 144-16,1-1 48 0,1-5 0 0,-1-1 0 0,1-2 1856 0,-1-2 368 15,2 0 80-15,-5-2 16 0,-1-3 368 0,-2 1 80 16,0-5 0-16,-1-1 16 0,-2 0-240 0,-2-5-48 0,-2 0-16 0,-2 3 0 0,-2 1-912 16,-4 0-176-16,-3 4-32 0,-3 0-16 0,-4 2-304 0,-2 5 0 15,-5 4 0-15,-5 1-144 0,0 8 144 16,-5 3 0-1,-2 2 0-15,-2 2-128 0,-1 4 128 0,0 2 176 0,0 0-48 0,3 0 0 16,2 0-128-16,5-2 0 16,4 2 0-16,3 0 0 15,6-2-1008-15,2 1-272 0</inkml:trace>
  <inkml:trace contextRef="#ctx0" brushRef="#br0" timeOffset="79486.67">24547 4800 32255 0,'0'2'2864'0,"0"0"-2288"0,0 2-576 0,0-4 0 0,0 2 768 0,0 2 32 16,-1 2 16-16,-2 3 0 0,-2 7 320 0,-1 6 64 15,-4 7 16-15,-2-1 0 0,-1 7-672 0,-3-1-128 16,0 1-32-16,-1 1 0 0,-2-2-384 0,2 1 0 15,1-3 0-15,2-1-176 0,3-3 176 0,3-3 144 16,1-3-16-16,4-5-128 0,1-1 272 0,2-7-48 16,0 0-16-16,3-5 0 0,-1 0-48 0,3-6-16 0,0 2 0 0,1-8 0 15,3-1-144-15,1-5 0 0,1-4 144 0,0-2-144 16,2-2 0-16,-1-3-160 0,0-1 16 0,-1-1 0 16,-1 3-208-16,1-6-32 0,2-5-16 0,-1-3 0 15,2-1 400-15,-1 5 0 0,0 5 0 0,-1 7-128 16,-1 7 128-16,-2 8 0 0,0 7 0 0,-3 1 0 15,-1 5 0-15,0 4 176 0,-2 5-48 0,2 1 0 16,0 2-128-16,1 2 192 0,-1-1-192 0,2-1 192 16,0-2-192-16,0 0 0 0,0-2 0 0,0 1 0 0,0-5 0 15,0-2 0-15,-1-1 0 0,-1-4 0 0,0-3 0 0,-2 0 0 16,2-2 0-16,0-2 0 0,0-2 0 0,0-1 0 16,0-2 0-16,0-6 0 15,1 4 0-15,2-4 0 0,-2 3 0 0,0-2 0 0,3-1 0 0,1-2 0 16,2-2 128-16,3 1-128 0,2-3 176 0,3 4 0 15,2 0 0-15,0 5 0 0,-1 6-176 0,0 6 0 16,-2 4-192-16,-3 4 192 0,0 6 0 0,-1 4 0 16,-1 5 0-16,-1-1 0 0,2 0 144 0,0 3 0 15,2-3 0-15,0 0 0 0,1-3-16 0,-2-3 0 16,0-2 0-16,-1-3 0 0,0 0-128 0,-3-2 0 0,-1-1 0 16,-1-4 0-16,0 0 0 0,-1-2 0 0,-2-1 0 0,-1 2 0 15,0-3 144-15,-2 2-144 0,1-2 160 16,0 4-160-16,0-2 0 0,0-2 0 0,0 2 0 0,1-2 0 31,1 0-608-31,3 0-64 0,1-2-16 0,3 0-17744 0</inkml:trace>
  <inkml:trace contextRef="#ctx0" brushRef="#br0" timeOffset="79941.95">26010 4748 35007 0,'-4'3'1552'0,"-2"-1"320"0,0 0-1488 0,-1 0-384 0,2 0 0 0,-1 2 0 0,-2 0 672 0,-6 2 64 16,-8 6 16-16,-12 3 0 0,-9 5-416 0,-5 2-80 15,-3 1 0-15,2-2-16 16,2 1-736-16,3 0-144 0,6-2-16 0,3 0-16 15,6 1-416-15,5-5-96 0,7 2-16 0,3-4 0 16,7 1 352 0,2-3 64-16,6 1 16 0,2-4 0 0,2 4 64 0,1-3 32 0,2-3 0 0,1 2 0 0,2 1 848 0,0-2 160 0,2 2 48 0,-1-4 0 15,3-2 1152-15,1 0 224 0,3-2 48 0,-1-2 16 16,2-3-1008 0,0-1-208-16,-1-2-32 0,-1-3-16 15,-2-1-1616-15,-1 0-320 0,1-5-64 0,-1 2-16 0,-2-3-912 0,1 1-192 16,-2-1-48-16,-1 1 0 15,2-2 1472-15,-2-1 304 0,-1 5 48 0,1-3 16 0,0 0 1888 0,-1 0 384 0,1 3 80 0,-2 4 16 0,-3 2 176 0,-1 5 32 16,-2-1 16-16,-1 3 0 0,-2 3 112 0,0 3 32 31,-2 0 0-31,0 4 0 0,0 2-944 0,-1 1-176 0,1 0-32 0,-1 3-16 16,2 0-256-16,1 2-48 0,2-2-16 0,3 1 0 16,0-2-336-16,4 1-144 0,3 3 128 0,2-3-128 0,1 2-128 0,0-2-128 15,2-2 0-15,0-2-12480 16,0-1-2480-16</inkml:trace>
  <inkml:trace contextRef="#ctx0" brushRef="#br0" timeOffset="80238.67">26719 4751 37775 0,'-5'0'3360'0,"1"2"-2688"0,0-2-544 0,1 2-128 0,2 0 560 0,-3 0 80 0,-2 2 0 0,-5 2 16 0,-6 4-304 0,-6 6-64 32,-1 5-16-32,-3 2 0 0,-1 5-16 0,-3 2-16 0,-1 4 0 0,-4 3 0 0,-1 6 64 0,0 0 16 31,-1 1 0-31,2 1 0 0,1-4-176 0,5-4-16 15,2-1-128-15,6-5 192 16,4-6-656-16,3-2-144 0,4-5-32 0,2-2-18064 16</inkml:trace>
  <inkml:trace contextRef="#ctx0" brushRef="#br0" timeOffset="80454.07">26123 4766 46079 0,'-1'10'2048'0,"2"-3"400"0,1 4-1952 0,1-5-496 0,2 2 0 0,1-2 0 15,3 0 192-15,3 8-64 0,10 9-128 0,6 9 192 16,8 9 160-16,3 4 32 0,2 3 0 0,0 1 0 16,0 2-384-16,0-5 0 0,2 3 0 0,0-2 0 15,2-2-256-15,-1-3-128 16,3 1-32-16,1-5 0 0,3 1-736 0,-1-7-160 0</inkml:trace>
  <inkml:trace contextRef="#ctx0" brushRef="#br0" timeOffset="82098.14">5243 5743 26719 0,'10'-7'2368'0,"-3"1"-1888"16,-3 1-480-16,-3 2 0 0,-1-1 528 0,3 0 16 16,0-7 0-16,5-3 0 15,0-5 800-15,0-2 176 0,-4-2 16 0,-6-1 16 0,-3 4-592 0,-6-2-128 16,-7-1-32-16,-7 2 0 0,-3 4-96 0,-5 0-32 16,-4 3 0-16,-6-1 0 0,-6 2-336 0,-6 0-64 15,2 3-16-15,-8 4 0 0,-5 0 0 0,-10 0 0 16,-4 2 0-16,-5-2 0 0,-2 2 16 0,-3-1 0 0,-4 4 0 15,-5-1 0-15,0 2-32 0,-1 0-16 0,7 0 0 0,-5 2 0 16,-1 4 64-16,0 4 16 16,4-4 0-16,4 4 0 0,5-4-64 0,4 4-16 0,1 3 0 0,6-6 0 15,7 4-224-15,6-5 0 0,6 1 0 0,4-3 0 16,5 1 0-16,5-1 0 16,5 0 0-16,5 1 0 15,7-5-512-15,7 1-128 0,5-1-48 0,7-1 0 16,5-4-256-16,6 1-48 0,5 0-16 0,6-1 0 15,6 2-448-15,7 2-80 0,4-2-32 0,7 3 0 0,7 0 1184 0,7 6 256 0,5 0 128 0,8 1-160 0,5 0 160 0,2 2 0 16,-2-6 0-16,7 4 0 16,9-1 0-16,1 0 0 0,1-2 0 0,-3-1 128 15,-1 0-128-15,-3-3 0 0,1 0 0 0,-2 0 0 0,-3 0 0 16,-5 0 0-16,-1-3 0 0,-8 2 0 0,-3 1 0 0,0 1 0 16,-3 2 0-16,-2-1 0 0,-5 0 0 0,-6-2 0 15,-5-2 0-15,-9 2 0 16,-7-2 0-16,-4 2 0 0,-6-3 0 0,-4 2 0 0,-6 1 176 0,-4-4 112 15,-4 4 32-15,-5-2 0 0,-5-1 1216 0,-4 2 240 16,-5 1 48-16,-4-2 16 0,-4-2-992 0,-4 2-192 0,-4-2-32 16,-5-1-16-1,-4 0-144-15,-2-1-16 0,-2 1-16 0,-7-3 0 0,-6 2-176 0,-8-2-16 0,1 0-16 0,-2-3 0 32,0 0-96-32,-1-1 0 0,-2-1-128 0,-5 3 192 15,0-1 0-15,-5 1-16 0,2 3 0 0,-1-4 0 0,-3 3-176 16,-1 2 0-16,-1 2 0 0,-4 2 0 0,-4-4 0 0,-2 3-192 0,-3 3 32 0,-5 3-20368 15</inkml:trace>
  <inkml:trace contextRef="#ctx0" brushRef="#br0" timeOffset="92476.9">12646 9912 21183 0,'-5'0'1888'0,"2"2"-1504"0,-1 0-384 0,3 1 0 15,-1-2 1200-15,0 4 160 0,-3 0 48 0,-2 6 0 16,-3 5-1408-16,-1 2-160 15,-1 2-96-15,2-1 0 16,2 3-384-16,-3-2-80 0,1 2-16 0,-4 3 0 0,1 0 400 0,-6 1 80 0,-2 4 0 0,-1 5 16 16,0 1 240-16,-1 3 0 0,0 4 144 0,1-3-144 15,-1 2 304-15,-1 5-48 16,-1 3 0-16,-2 4 0 0,1 1-16 0,2 0-16 16,1-3 0-16,0-2 0 0,5-6-224 0,2-5 0 0,3-7 0 0,2-5 0 15,5-5 0-15,-1-3 0 0,2-3 0 0,-1 0 0 16,-1-6 0-16,0 2 0 0,-2-2 0 0,-1 0 0 15,-1 0-336-15,-1 1-176 0,0-4-16 0,-2 3-16 16,0-4-1440-16,-1 3-272 0,1-5-64 0,-2 1-16 16,1 0 848-16,1-3 160 0,3 1 48 0,0-2 0 0,2-2 1856 0,2-3 368 15,1-1 80-15,1-2 0 0,2-5 1584 0,-1 1 304 16,3-4 64-16,1-3 16 16,0-1-1008-16,0 0-192 0,3-4-32 0,-1 1-16 0,2-3-1296 0,0 3-272 0,1 0-48 0,-1 0-128 46,1-1-592-46,-1 4-240 0,0 0-32 0,-2 3-16 0,2 4 352 0,-1 2 64 0,0 1 16 0,0 3 0 16,-1 0-128-16,2 2 0 0,1 1-16 0,0 2 0 16,2 2 592-16,2 2 0 0,0-2 0 0,2 4 192 15,-1-1 624-15,1 2 128 0,0 3 16 0,0-2 16 16,0 5-240-16,-1-2-48 0,-1 5-16 0,-1 1 0 0,0 0-544 16,-3 3-128-16,0-1 0 0,-3 2 0 0,2 0 0 15,-3 1-256-15,-1 1 64 0,0 1 16 0,-1-1 16 16,1 0 0-16,0 0 0 0,3-1 0 15,2-1-400 1,5-1-80-16,5-7 0 0,10-5-16 0,9-3-48 0,15-8-16 0,13-8 0 0,13-11-10064 16</inkml:trace>
  <inkml:trace contextRef="#ctx0" brushRef="#br0" timeOffset="100696.56">3337 5362 12895 0,'-32'-2'1152'0,"9"0"-928"0,1 2-224 0,4 0 0 31,8 2 1376-31,3-2 224 0,-2 0 64 0,-8 0 0 0,-10 0 272 0,-8 0 64 16,1 0 16-16,3 3 0 0,7 1-624 0,4-3-128 0,7 4-32 15,3-4 0-15,4 2-1104 0,2-1-128 0,4 2-192 16,4-2 32-1,2-1-816-15,4 2-176 0,5-1-16 0,4 2-16 16,7-4-112-16,4 0-32 0,5 0 0 0,2 0 0 0,5-4 624 0,3 3 112 31,6 0 16-31,5 1 16 0,3-3 400 0,4 6 160 0,4-2-128 0,-1 0 128 0,-2 1 0 0,-1 0 272 0,2 2-32 0,1-2-16 0,3 4 368 0,2 1 80 32,0-4 16-32,0-1 0 0,-7-2-144 0,-1 0-32 15,-1-2 0-15,-3 2 0 0,-2 0 320 0,-1-2 64 16,-3 1 16-16,-5-4 0 0,-4 1-288 0,-7-2-64 15,-4 0-16-15,-4 2 0 0,-7 0-384 0,-4-2-160 16,-3 1 128-16,-4 1-128 0,-4 1 144 0,-5-1-144 16,-2 1 160-16,-5 1-160 0,-4 1 864 0,-4-2 80 15,-6 1 16-15,-4 2 0 0,-9 2-224 0,-7 1-32 0,-5 0-16 16,-4 0 0-16,-4 1-496 0,0-1-192 0,0 4 176 0,1-5-176 16,-1 4 0-16,0-1 0 0,1 0 0 0,-2 1 0 31,4 0-1088-31,-2 1-128 0,2-4 0 0,-2 0-13408 0</inkml:trace>
  <inkml:trace contextRef="#ctx0" brushRef="#br0" timeOffset="103246.42">388 2314 35935 0,'-7'-19'1600'0,"2"7"320"0,0 0-1536 0,2 4-384 0,3 0 0 0,0 6 0 31,0-2-464-31,0-4-176 0,0-2-16 0,-1-5-16 0,2 1 1488 0,-1-1 288 0,2 3 64 0,-1 2 16 15,-1 3-928-15,0 2-256 16,1 1 0-16,-1 0 128 0,-1 1 64 0,1 1 16 0,0 2 0 16,-1 3 0-16,-1 1-208 0,0 2 0 0,1 5 0 15,-2 2 0-15,0 6 0 0,-1 6 0 0,1 7 0 0,2 3-160 0,1-1 160 0,3 2 0 32,0 2 0-32,4-1 0 0,-1 1 512 0,1-3 48 0,3 4 0 0,1 0 0 15,2-3-160-15,-2 1-16 0,1-2-16 0,0-5 0 0,0-3-128 0,-1-5-32 16,0-2 0-16,-3-4 0 0,-1-4-80 0,-1-3-128 15,0-5 176 1,3-2-176-16,-1-7 0 0,1-2 0 0,1-3 0 0,-1-5 0 0,0-5 176 0,1-2-176 16,0-2 160-16,-1 1-160 15,1-4 0-15,0-3 0 0,0-5 0 0,2 1 0 0,0-1 0 16,1 7 0-16,-2 2-208 0,0 7 64 16,-4 7 144-16,1 6-128 0,-1 6 128 0,-1 6-128 0,2 7 128 0,-3 9 0 0,1 3 0 0,-1 10 0 31,2 6 128-31,-1 2 48 0,-1-7 16 0,2-5 0 15,1-1-192-15,2-2 0 0,2-1 0 0,1-4 0 0,-2-7 0 0,-1-4 0 0,1-5 0 0,-1-2 0 32,-1-1 0-32,0-4 0 0,0-4 0 0,0-2 0 0,1-4 0 0,-1-2 0 15,3-4 0-15,-1-5 0 0,0 1 0 0,0-2 192 16,1 0-192-16,1-7 192 0,-1 1 192 16,0-7 64-16,2-2 0 0,-2-1 0 0,2-3-128 15,-2 0 0-15,1 0-16 0,-1 0 0 0,-1 2-32 0,-2 2 0 16,1 2 0-16,-4 0 0 0,0 6-80 0,-1 2 0 15,-1 2-16-15,-2 3 0 0,0-1-176 0,-2 4 128 16,-2-4-128-16,0 1 128 0,-2 1-336 0,-1 1-80 16,-2 0-16-16</inkml:trace>
  <inkml:trace contextRef="#ctx0" brushRef="#br0" timeOffset="103513.59">1381 1769 27647 0,'-5'0'1216'0,"0"0"256"0,2 3-1168 0,0 1-304 0,2-4 0 0,0 1 0 16,-2 0-1280-16,1 3-320 0,-3-1-64 0,-1 4-16 16,-1-1 720-16,1 0 160 0,1 0 32 0,0-2 0 0,2-2 576 0,0 0 192 15,2 0 0-15,0-2-160 16</inkml:trace>
  <inkml:trace contextRef="#ctx0" brushRef="#br0" timeOffset="103986.54">1331 1816 10127 0,'23'-2'448'0,"-22"2"96"0,-1 0-544 0,0 0 0 0,1 0 0 0,1 0 0 0,0 2 2000 0,2 2 304 16,2 0 48-16,0 1 16 0,-1 1 512 0,0 1 128 15,0-3 0-15,-2 1 16 0,-1 1-800 0,-1-2-176 16,1 0-16-16,-2-1-16 0,1 2-880 0,-2-1-176 16,1-2-48-16,0 2 0 0,0 0-560 0,0 2-112 0,1 0-32 15,-1 3 0-15,2 2-208 0,-1 4 0 0,2 5 128 0,-2 2-128 16,2 3 0-16,-1 6 0 0,2 3 0 0,1 11 0 16,0 5 224-16,1 4 0 0,1 6 0 0,1-3 0 15,-1 0 32-15,-1-4 16 0,1 4 0 0,-3-3 0 16,1-3-144-16,-1-4-128 0,-1 1 144 0,-1-1-144 15,1-6 0-15,-3-5 0 0,1-5 0 0,-2-9 0 16,1-6 0-16,-3-3 0 0,1-5 0 0,-1-4 0 0,-1-2 0 16,1-4 0-16,-2-2 0 0,0-4 0 0,-1-5 144 15,-1-5-144-15,1-5 128 0,0-5-128 0,0 0 128 16,1-2-128-16,0-1 128 0,3-5-128 0,-1-7 128 0,2-2-128 16,0 1 0-16,2 3 128 0,0 3-128 0,2 7 160 15,-1 5-160-15,1 7 160 16,0 4 32-16,1 5 16 0,1 4 0 0,0 5 0 15,0-1-16-15,0 4 0 0,1-1 0 0,1 4 0 0,1-1-192 16,-1-2 0-16,3 6 0 0,1 0 0 0,2-1 0 0,-1 3 0 16,3 2 0-16,1 0 0 0,-3 2 0 0,3 1 0 15,2 1 0-15,-1 4 0 0,4-2 0 0,-1 2 0 16,0-2 0-16,1 1 0 0,2 3 0 0,2-2 0 16,1 1 0-16,-1 1 0 0,-1-3 0 15,-1-3 0-15,-2 0 0 0,-3 0 0 0,1-4 0 0,-2 1 0 0,-2-1 0 0,-3-1 0 16,1 0 0-16,-3-1-240 0,-1 0 48 0,-1-4 16 31,1 1-688-31,-1-5-144 0,0 2-16 0,-1-4-17840 0</inkml:trace>
  <inkml:trace contextRef="#ctx0" brushRef="#br0" timeOffset="104334.7">2347 2474 13823 0,'-2'1'1216'0,"-1"4"-960"0,1-1-256 0,2 2 0 0,1 1 6272 0,0-1 1216 0,0-3 256 0,2 6 32 0,-1 7-6528 0,2 6-1248 16,1 7-368-16,2 7-16 0,2 3 384 0,1 0 0 0,1-1 0 0,-1-6 0 31,1 1-1408-31,-1-7-224 0,0-3-32 0,0-2-14656 0</inkml:trace>
  <inkml:trace contextRef="#ctx0" brushRef="#br0" timeOffset="104541.32">2448 2092 43311 0,'-8'-4'1920'0,"0"4"384"0,2 0-1840 0,4-2-464 0,0 2 0 15,1 0 0-15,1 0 0 0,-1-1 0 0,-3 1 0 0,2 0 0 32,-2 0-496-32,3 0-144 0,0 1-16 0,-1-2-16 0</inkml:trace>
  <inkml:trace contextRef="#ctx0" brushRef="#br0" timeOffset="105001.81">2555 1905 43311 0,'0'0'3840'0,"0"-2"-3072"0,0 4-608 0,0-2-160 15,1 0-384 1,0 3-128-16,2-3 0 0,-1 1-16 0,2 4 528 0,2-1 192 0,4 6 0 0,-1-2 0 16,2 2 0-16,0 3 0 0,0-1 0 0,0 2 0 15,0 2-192-15,2 0-192 0,-4 0 48 0,1-1 0 0,-2 1 0 16,0 2 0-16,1 2 0 0,-1 7 0 0,0 2 16 0,0 5 0 16,-3 5 0-16,-2 5 0 15,1 1 128-15,-4 3 0 0,-3 1 0 0,1 2 0 0,-3-4 0 0,0 4 0 16,-1 3 0-16,0 3 0 0,1-4 0 0,1-5 128 15,3-1-128 1,3-9 0-16,5-6 0 0,0-8-240 0,3-1 48 0,1-7-12000 16,3-3-2400-16</inkml:trace>
  <inkml:trace contextRef="#ctx0" brushRef="#br0" timeOffset="105478.9">3011 2702 27647 0,'-10'4'2448'16,"3"-2"-1952"-16,1-2-496 0,2 1 0 0,3-1 1808 0,1 0 272 0,0 3 48 0,0-3 16 0,-2 2-1040 0,2-1-208 15,2 6-32-15,1-1-16 16,2 2-208-16,4 2-64 0,1 0 0 0,2 0 0 15,4 1-384-15,2-1-192 16,1-4 160-16,2 0-160 0,3-4 192 0,-1 0-64 0,1-4-128 0,-1-2 192 0,1-2-192 0,-3-4 0 31,0 1 0-31,-1-1 0 0,-1-2 0 0,-1-2 0 16,-1 0 0-16,-1 0 0 0,-2-2 176 0,-1-3-176 16,1 1 192-16,-2-2-192 0,-1-2 128 0,-1 1-128 0,-2 1 0 15,-2-2 0-15,-2 3 208 0,-2 1-16 0,-2-1 0 0,-1 5 0 16,-3 2 64-16,-2 0 0 0,0 4 0 0,-4 2 0 15,0 4-256-15,-2-1 0 0,-2 6 0 0,-1-1 0 16,2-1 0-16,-5 4 0 0,-3 5 0 0,-3 0 0 16,-5 2 0-16,-1 7 0 0,1-3 0 0,2 3 0 15,3 0 0-15,4 0 0 0,3 1 0 0,2 2 0 16,1 3 0-16,3 1 192 0,4 2 0 0,-2 3 0 0,4-3 0 16,2 3 0-16,1 2 0 0,4-1 0 0,0-6-192 0,3-2 0 15,4 2 0-15,2-2 0 0,1-2 128 16,3-2-128-16,4-2 0 0,2-1 0 0,1-5 0 0,4-2 0 15,4-4 0-15,0-2 0 16,4-2-448-16,2-2-96 0,3-4-16 0,2-2-12304 16,1 1-2448-16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6:17:58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22759 14417 42383 0,'-36'16'3776'0,"4"-3"-3024"0,8-3-608 0,9-4-144 0,2 0-144 0,-14 6-64 0,-25 11-16 0,-29 9 0 0,-19 9-2464 0,0-3-512 0,13-3-80 0,17-11-32 0,14-6 752 0,13-7 160 0,11-5 32 0,10-6 0 0,8 0 5872 0,5-5 1168 0,8 1 256 0,5-3 32 0,7 1-2832 0,9-3-560 0,7 3-112 0,12-3-32 0,15 2-832 0,14-2-160 0,16 2-48 0,15-6 0 0,11 3-192 0,17-4-64 16,18 0 0-16,28-5 0 0,23 0-128 0,18 0 0 15,10-2 0-15,12 4 0 0,7-2 0 0,18-2 192 16,14 4-32 0,9-4 0-16,1 5 176 0,7-3 48 0,4 1 0 0,2 0 0 0,-2 1-384 0,16 3 0 15,12 0 0-15,0 6 0 16,-6 2 0-16,6 0 0 0,5-2 0 0,-7 3 0 16,-10-1 144-16,12 5-144 15,5 1 192-15,-5 4-192 0,-10-1 0 0,-10 2-256 16,-16 0 32-16,-13-2 0 15,-11-1-704-15,-15-2-144 0,-14 2-16 0,-20-9-16 0</inkml:trace>
  <inkml:trace contextRef="#ctx0" brushRef="#br0" timeOffset="3260.24">16880 18168 27647 0,'1'-1'2448'0,"-1"-2"-1952"0,0-1-496 0,0 1 0 15,0 0 2240-15,0 1 368 0,2 1 64 0,-2-6 16 32,0 1-3008-32,0-4-608 0,-2 2-112 0,0-1-32 0,-1 4 48 0,0-1 16 0,-3 3 0 0,-3 1 0 15,-2 1 1312-15,-2 1 256 16,-1 0 48-16,-4 0 16 0,1 1 944 0,-2 1 192 16,1 1 32-16,-1 1 16 0,3-1-848 0,-1 1-192 15,2 1-16-15,0-1-16 0,3-2-432 0,0 2-96 16,0-2-16-16,2 2 0 0,-1-1-192 0,0 0 0 15,-1-2 0-15,1 2 0 0,-3-1 0 0,1 2 0 0,-4 0 0 16,0-2 0-16,-3 1 0 0,-2-2 0 0,-3 1 0 0,-2-2 0 16,-1 3 0-16,-6-3 144 0,-2 0-144 0,-3-3 128 15,-2 1-128-15,0 2 160 0,0 0-160 0,2 2 160 16,-1-2-32-16,2 3 0 0,2 1 0 0,-1-3 0 16,-1 1-128-16,-2-2 192 0,-1 0-192 0,-3-2 192 15,-1 1-192-15,-2-3 0 0,-2 4 0 0,-1-3 0 16,0 1 0-16,-3-2 0 0,-2 1 0 0,-2-4 0 15,-2 1 0-15,-4 0 0 0,-4 0 0 0,-1 0 0 0,0 2 0 16,-2-1 0-16,-3 4 0 0,-4-2 0 0,-5 3 0 0,3 3 0 16,0 0 0-16,4 0 0 0,3 3 0 0,0 0 0 15,3 2 0-15,-2-2 0 0,1 0 0 16,2 3 0-16,1-2 0 0,0 2 0 0,6 1 0 0,-5-4 0 16,-3 0 0-16,-3 0 0 0,0 2 0 0,2-3 0 15,1 1 0-15,-2-1 0 0,-1 0 0 0,-1-2 0 16,-1 1 0-16,0-1 0 0,0-1 0 0,1-2 0 15,-1 1 0-15,-2-2 0 0,-2 1 0 0,-1-2 0 16,4-2 0-16,-1 1 0 0,2-5 0 0,1 0 0 16,3 2 0-16,2-2 0 0,3 0 0 0,6-1 0 15,3 3 0-15,2 3 0 0,2-1 0 0,-2-1 0 0,-3 4 0 16,-1-3 0-16,-2 4 0 0,0-3 0 0,-1 6 0 0,2-3 0 16,2 4 0-16,0-1 0 0,0 0 128 0,0 1-128 15,2-2 0-15,-2-1 0 0,0 2 0 0,0-1 0 16,1-2 288-16,1 4-32 0,0-4 0 0,1 0 0 15,-1 0-128-15,0 0-128 0,2 0 192 0,-1-4-192 16,3 2 0-16,0-1 0 0,0 2 0 0,-2-1 0 16,1 2 0-16,-4 0 0 0,0 0 0 0,-4 0 0 15,0 2 0-15,-2 2 0 0,0 2 0 0,-1 0 0 0,1 2 0 16,-4 0 0-16,0 0 0 0,0 0 0 0,3 1 0 0,0-3 0 16,2-2 0-16,0 0 0 15,0-1 0-15,0 0 0 0,1 3 0 0,-1-4 0 0,3 2 160 16,1-1-160-16,3-3 128 0,-1 0-128 15,5-3 240-15,-2 1-48 0,-1 0 0 0,-2 0 0 0,1 2-192 0,-1 2 0 16,1-2 128-16,1-2-128 0,0 2 0 0,-2 0 144 16,1 0-144-16,-2 2 128 0,-2 2-128 0,0 2 192 15,1 0-192-15,0 1 192 0,2-4-192 0,1 0 0 16,4 1 0-16,3-2-176 0,3-1 176 0,1 2 144 16,2-1-16-16,2 2-128 0,-1 0 224 0,4-2-64 15,3 2-16-15,2-4 0 0,1 2-144 0,3-4 0 0,4 2 0 16,0-3 128-16,4 2-128 0,-1-4 0 0,3 4 0 15,-3-5-13984-15,1 2-2752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13:4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19435 8702 16575 0,'25'1'1472'0,"-8"1"-1168"0,-1-2-304 0,-2 3 0 0,-3-3 2192 0,-3 1 384 16,6-1 80-16,8 3 16 16,15-3-3152-16,10 0-624 0,5 2-128 0,-4-2-32 15,-5 1 3040-15,-9 2 592 0,-5-1 128 0,-7 0 32 16,-7 0-976-16,-4-1-192 0,-5 2-32 0,-4-1-16 0,-2 2-240 0,-6-2-48 15,-5 2-16-15,-6-1 0 0,-8 3-704 0,-8-1-144 16,-11 0-32-16,-9-2 0 0,-7 4-368 0,-10-5-80 16,-1 2 0-16,-11-2-16 15,-6-2 208-15,-8 4 128 0,-6 0-160 0,-4-2 160 0,-4 2 512 0,1 0 192 0,0 2 32 0,2-1 16 16,2-2-128 0,0 4-32-16,-2 2 0 0,3 0 0 0,6-5-368 0,1 2-80 0,6-2-16 0,3-1 0 15,7 2-128-15,8-5 0 16,5 2 0-16,12-4-176 15,7 2-208-15,12-5-64 0,10 2 0 0,10-6 0 0,7-1-112 0,11-2-16 0,10-4-16 0,11-4-17280 16</inkml:trace>
  <inkml:trace contextRef="#ctx0" brushRef="#br0" timeOffset="1471.55">29690 10981 42383 0,'-42'-19'3776'0,"2"7"-3024"16,12 8-608-16,7 4-144 0,1 4-256 0,-16-8-64 0,-33-2-32 0,-41-4 0 31,-31 4-976-31,-16 6-192 0,0 7-32 0,6 14-16 16,6 8-2656-16,4 12-512 0,4 7-128 0,0 11 0 15,0 8 1232-15,-2 3 256 0,-3 6 48 0,-1-4 16 0,7 1 3568 0,6-5 704 0,11 1 128 0,12 3 48 16,13 1 2256-16,16 3 464 16,14 8 96-16,18 5 16 0,14 5-528 0,17 8-112 0,17 5 0 15,14 5-16-15,12-5-2288 0,18 9-464 0,13 11-96 0,15 0-16 16,15 6-704 0,16 0-160-16,17-1-32 0,14-8 0 0,12-8-1856 0,25-5-384 15,21-7-80-15,8-12-16 0,-6-17 288 0,4-8 64 0,-5-4 16 16,-8-12 0-16,-11-9 4160 0,-7-10 832 0,-9-9 176 0,0-13 16 0,-3-12-272 0,-5-12-48 15,-5-11-16-15,-5-13 0 0,-6-6-832 0,-4-13-192 16,0-13-16-16,-9-15-16 0,-5-13-816 0,-10-9-176 16,-12-11-16-16,-11-7-16 0,-12-6-224 0,-11-3-128 15,-10-2 160-15,-14-2-160 0,-10-3 192 0,-14-2-64 16,-11-8-128-16,-14-5 192 0,-12 2 64 0,-15 2 16 16,-15 7 0-16,-14 3 0 0,-12 8-272 0,-21 5 128 15,-19 8-128-15,-14 5 0 0,-7 5 0 0,-16 8-304 16,-12 7 48-16,-14 5-12752 15,-12 6-2544-15</inkml:trace>
  <inkml:trace contextRef="#ctx0" brushRef="#br0" timeOffset="6538.2">24825 12008 27647 0,'-5'-8'2448'0,"1"0"-1952"15,1 2-496-15,1-2 0 0,2 4 1232 0,0-2 160 16,2 2 16-16,0-8 16 0,2-5-1232 0,1-4-192 16,3-2-176-16,5 2 48 0,-1 2 128 0,2 6 0 15,1 0 128-15,-1 4-128 0,4-1 576 0,-1 5 32 16,0 1 16-16,2 4 0 0,-2 0 176 0,2 2 32 0,-1 2 16 16,2 4 0-16,0 3-336 0,0 2-80 0,2 2-16 0,-2 5 0 15,0 0-416-15,-1 3 0 0,1 3 0 0,0 0 0 16,0-1 0-16,1 3 128 0,0 1-128 15,2-1 0-15,-1 3 192 0,2 1-64 0,-1-1 0 0,1 5 0 16,1-1 0-16,-2-1-128 0,-1 1 192 0,-2 3-64 16,0-1-128-16,-3-1 0 0,-1 1-160 0,-1-1 160 15,-2-1 0-15,-4-2 0 0,1-1-128 0,-3 3 128 16,-4-5 0-16,0 1 0 0,-5-1 144 0,0-1-144 16,-3-1 256-16,-2 1-64 0,-2-1 0 0,-1-2 0 15,0-1-192-15,-2 3 0 0,-4-2 0 0,-2-1 0 0,0 1 176 16,-2-4-16-16,0 1 0 0,-1-2 0 0,-1-2-32 0,1-3-128 15,1-1 192-15,2-5-64 0,0-1-128 0,5-5 0 16,0-1 0-16,1-6 0 0,2-1 160 0,2-5 0 16,0-1 0-16,1-5 0 0,0-1 0 0,1-6 0 15,1-3 0-15,0-3 0 0,3-2-160 0,2-4 0 16,0-1 0-16,1-2 128 0,2-1-128 0,-1-1 192 16,3-5-192-16,1-1 192 0,0-1 0 0,4 1 16 15,1-1 0-15,4 0 0 0,4-1 48 0,4-1 16 16,6-1 0-16,4-6 0 0,8 2 48 0,2-4 16 0,1 3 0 15,1-2 0-15,4 2-144 16,4-7-16-16,4-1-16 0,1 2 0 0,0 3-160 0,2 2 0 16,5 2 0-16,3 0 0 0,1 5-416 0,5-1 32 15,4-1 16-15,2 3 0 16,0 0-448-16,-3 0-80 0</inkml:trace>
  <inkml:trace contextRef="#ctx0" brushRef="#br0" timeOffset="8413.93">32304 11354 43311 0,'11'-3'3840'0,"-1"-4"-3072"0,-3 2-608 0,-1 4-160 31,0-1-592-31,3-2-160 0,7 0-16 0,10-8-16 0,9-3 288 0,4-1 64 0,0 0 16 16,-7 0 0-1,-5 1-32-15,-7 3 0 0,-7 2 0 0,-6 2 0 0,-6 2-1024 0,-9 1-224 0,-6 2-32 0,-9 3-16 0,-8 0 1216 16,-9 2 240-16,-14 2 48 0,-7-1 16 0,-6 4-112 0,-10 1-32 15,-9-2 0-15,-7 2 0 32,-5-3-288-32,-2-2-64 0,1 1-16 0,-4-4 0 0,-3-1 1632 0,-4 1 336 0,-1-5 64 0,-3 1 16 0,2-2 816 0,-5 0 176 15,-4-1 16-15,0 0 16 0,-2-1-1504 0,-3-1-320 16,-7-2-48-16,-2-1-16 16,3-1-272-16,-6-3-176 0,-4 0 192 0,-5-3-192 15,-4 3 0-15,-1-2 0 0,-4 2 0 0,-1 0 0 0,0 0 0 0,-10 1 0 16,-7-1 0-16,-4 3 0 0,-1 3-320 0,-2 4-32 0,-1 3 0 15,2 0 0 1,3-1-192-16,4-1-32 0,2 2-16 0,3 3 0 0,2 0 592 0,3 0 0 0,6 0 0 0,4 0 0 31,4 0 0-31,-2 2 0 0,-2 2 0 0,2 0 0 0,3-2 0 0,2 4 160 16,-2 2-160-16,2 3 160 0,5-5 16 0,3 4 0 0,4 2 0 0,1-1 0 16,2 2 96-16,4 2 32 0,3-2 0 0,3 2 0 15,6-1-96-15,1 0-16 0,3-1 0 0,3 3 0 31,7 0-192-31,2 0 0 0,3-4 0 0,5 2 0 0,16-3 0 16,0-1 0-16,0 2 0 0,4-2 0 0,3-1 0 16,2 1 0-16,1-4 0 0,3 0 0 0,2-2 0 0,3-2 0 15,2 2 0-15,0-3 0 0,5 2 192 0,2-1-16 0,2 2 0 0,2-4 0 0,4 2 144 0,3-2 16 32,2 0 16-32,3 0 0 0,2 0-32 0,4 0-16 15,3 4 0-15,2-4 0 0,5 3-304 0,1-2 0 16,4 1 0-16,3 1 0 0,2-2 0 0,2 2 0 15,4-2 0-15,0 1 0 0,0 1 160 0,3 3-32 16,2 0 0-16,1 4 0 0,1 0-128 0,3 2-176 16,1 4 48-16,2 4 0 0,2 1 128 0,-1 5 0 0,2 6 0 15,2 3 0-15,-3-2 0 0,-1 8 0 0,1 7 0 16,0 9 0-16,-1 9 0 0,-3 4 0 0,-1 6 0 0,-3 7 0 16,-2 4 192-16,-2 11 112 0,-2 7 16 0,-1 3 16 15,0-8-32-15,0 9-16 0,0 9 0 0,1 1 0 16,0-3-96-16,1 2-32 0,1 8 0 0,0-2 0 15,-1-1-160-15,2 8 128 0,2 5-128 0,0-2 128 16,2-5-128-16,2 7 192 0,-1 3-192 0,3 0 192 16,-1-3 0-16,0 4 16 0,1 4 0 0,-1 5 0 15,0 3-208-15,-2 2 128 0,0 0-128 0,-3 4 0 0,-1 3 128 16,-1-1-128-16,-4-7 0 0,-2-1 0 0,0 1 144 16,-4 0-144-16,-3 4 128 0,-3-7-128 0,-2-5 128 0,-2-3-128 15,0-4 0-15,-3-4 128 0,1-8-128 0,-3-2 0 16,0-2 0-16,0-8 0 0,1-11 0 0,0-3 0 15,0-5 0-15,1-1 0 0,0-9 0 0,2-4 0 16,2 0 0-16,0-5 0 0,0-3 0 0,2-7 0 16,-1-5 0-16,0-5 0 0,2-6-304 0,0-5 64 15,1-8 16-15,-1-1 0 16,1-8-560-16,0-3-112 0,1-6-32 0,-1-3-19264 0</inkml:trace>
  <inkml:trace contextRef="#ctx0" brushRef="#br0" timeOffset="9142.84">32526 11260 42383 0,'-6'-1'3776'0,"-1"-1"-3024"0,0-2-608 0,4 1-144 16,-1 3 0-16,0-2-144 0,-2-2 144 0,-5-2-208 31,-3-1-304-31,1-2-48 0,0-5-16 0,6 0 0 0,6 0 976 0,3-3 192 0,7-1 48 0,5 2 0 16,7-2-496-16,3 3-144 15,6 2 0-15,2 4 0 0,3 2 0 0,2 4 0 0,0 3 0 0,0 2 0 0,-1 6 0 0,0 4 160 16,-4 6-160-16,-2 2 192 0,-4 5-192 0,-3 6 192 16,-2 5-192-16,-4 5 192 0,-3 6-32 0,-5 3 0 15,-6 8 0-15,-4 10 0 0,-3 2 176 0,-2 10 48 16,-4 8 0-16,-1 1 0 0,0-1-32 0,1 7 0 15,3 12 0-15,1 5 0 0,3 4 32 0,2 10 16 16,5 4 0-16,1 6 0 0,3 4-96 0,6 11-32 0,4 13 0 16,5 13 0-16,3 10-64 0,3 18-16 0,3 16 0 0,2 13 0 15,-1 10-192-15,-1 2 0 16,-1-8 0-16,-1 18 0 0,0 9 0 0,-4 1 0 0,-2 2 0 0,-3-2 0 16,-1-4 0-16,-4-5 0 15,-2-6 0-15,-6-3-160 0,-1-8 160 0,-4 0 0 16,1 3 0-16,-3 1 0 0,-2-7 0 0,-1-3 0 15,-2-3 0-15,-2-12 0 0,-2-5 0 0,1-15 0 0,-2-10 0 0,-1-27 0 32,0-20-704-32,5-19-96 0,5-12-32 0,8-29 0 0</inkml:trace>
  <inkml:trace contextRef="#ctx0" brushRef="#br0" timeOffset="33752.3">18459 13186 40543 0,'1'-4'3600'0,"-1"-2"-2880"0,0 2-576 0,0 2-144 15,0 0-1008 1,-1-3-224-16,1 2-48 0,-3-7-16 0,-4-6 1072 0,-4 1 224 16</inkml:trace>
  <inkml:trace contextRef="#ctx0" brushRef="#br0" timeOffset="34191.24">18218 13087 28559 0,'-112'18'1264'0,"91"-14"272"0,17-4-1232 0,4 0-304 0,-6 0 0 0,-10 0 0 0,-15 0 2144 0,-16 0 368 0,-15 0 80 0,-7-2 16 0,2-2-1680 0,10 0-336 15,11-5-64-15,10 2-16 0,10-2-368 0,9-1-144 16,6 1 0-16,6 0 144 31,5 2-640-31,4 0-128 0,4 5-16 0,5-1-16 0,-3 6-1728 0,6-1-352 0,5 2-64 0,2 2-16 31,3 4-720-31,1-1-160 0,3 1-16 0,0 0-16 0,-1 2 2064 0,-1 0 400 0,-1 1 96 0,-1-3 16 0,0-1 2480 0,-2-2 496 16,-1-1 96-16,-5 0 32 16,-2-2 880-16,-2-4 176 0,-4 0 48 0,-3-3 0 15,-1 2-1072-15,-2-5-192 0,-1 0-64 0,-3-1 0 0,-2 1-560 0,-1-4-112 16,-2-2-32-16,-1 2 0 0,-2-2-576 0,-1 2-128 0,2 0-32 15,-3 1 0 1,2-1-288-16,-1 2-304 0,1 0 64 0,0 2 16 16,2 1-800-1,-2 4-176-15,3-2-16 0,0 3-16 0,-1 3-448 0,1 1-96 0,1 2-16 0,1 0 0 16,-1 0 912-16,2 4 176 0,2-1 48 0,-2 1 0 0,2-3 1552 0,2 2 320 16,-1-3 64-16,0-2 16 0,2-2 768 0,-1 2 160 15,-1-4 16-15,0 0 16 0,1 0-848 0,0-3-192 0,1 2-16 0,-1-4-16 0,1 1-736 0,0 1-160 31,1-3-32-31,0-1 0 0,1 1-256 0,0 0 160 16,2 2-160-16,3-2 128 0,1 4-384 0,3 0-64 0,3 0-32 0,2 2 0 16,2 0-96-1,1 2-32-15,1 5 0 0,1-1 0 0,-2 4-304 0,-5-3-64 16,-3 4-16-16,-5 0 0 16,-4 0-656-16,-7-1-128 0,-4 3-16 0,-3-1-16 0,-4 2 192 0,1-2 32 0,-1-2 16 0,4-4-10848 0</inkml:trace>
  <inkml:trace contextRef="#ctx0" brushRef="#br0" timeOffset="-160974.5">23138 11866 3679 0,'0'-5'320'0,"-1"0"-320"0,1 0 0 0,0 4 0 0,0-1 1840 16,0 2 288-16,0-4 64 0,0 1 16 31,0-4-2336-31,-1-2-480 0,0 0-96 0,-1-3 0 0,0 5 512 0,-1-3 192 0,-1 4 0 0,-3 0-144 16,-1 0 352-16,-2 3 80 0,-3 2 16 0,-1 2 0 15,-1 2 1312-15,-3 3 272 0,0 4 48 0,-3-1 16 0,-1 6-80 0,-1 1-16 16,1 3 0-16,0 1 0 16,0 4-1120-16,-1 1-224 0,2 1-64 0,2 3 0 0,0-5-448 0,2 0 0 15,2 1 0-15,0-3-160 0,3 0 32 0,-1 3 0 16,2 0 0-16,1 1 0 31,2-2-512-31,-1 5-112 0,3-1-16 0,1 1 0 16,1-1 192-16,3-4 48 0,3-2 0 0,3-1 0 15,4-5-240-15,3-4-64 0,6 1 0 0,1-6 0 0,4-1 384 0,5 0 64 0,4-6 0 0,4 3 16 0,1-3 704 0,4-3 144 0,3 1 32 0,2-2 0 16,2 0-64-16,-1-2-16 16,3 0 0-16,-3 0 0 0,0-4-432 0,-3-2 0 15,1-2 0-15,-6-3 0 0,-3 3 0 0,-1-2 0 0,0-2 0 0,-6-1 0 16,-2-1 240 0,-4-2 112-16,-3-3 32 0,-6 0 0 0,-3 0 832 15,-3-1 160-15,-6-5 32 0,-3 2 16 0,-5 1-336 16,-4-1-64-16,-4-2 0 0,-4 2-16 0,-3 0-176 0,-3 1-48 15,-2 3 0-15,-2 0 0 0,0 6-320 16,-2 0-64-16,-1 5-16 0,1 3 0 0,1 4-624 0,-1 1-128 16,1 6-16-16,1 0-16 15,2 6-944-15,1 4-176 0,2 0-32 0,1 2-16 16,1 3-1248-16,1-2-240 0</inkml:trace>
  <inkml:trace contextRef="#ctx0" brushRef="#br0" timeOffset="-160568.82">23717 12021 39615 0,'-6'-6'3520'0,"1"3"-2816"0,4 1-560 0,1 2-144 0,1 0 128 0,1-2 0 15,0 0 0-15,1-5 0 0,6-2 64 0,3-1 16 16,7-2 0-16,4-1 0 0,5 0-400 0,3 0-96 15,3 2-16-15,3 1 0 16,4 3-1120-16,0 1-240 0,2-1-32 0,2 1-16 16,-1 4-1136-16,1 1-224 0,0 1-64 0,-1 0 0 15,-5 0 400-15,-2 0 80 0,-3 1 16 0,-5 1 0 16,-3 1 592-16,-3 0 112 0,-2 1 16 0,-4 2 16 16,-3 1 976-16,-2 1 192 0</inkml:trace>
  <inkml:trace contextRef="#ctx0" brushRef="#br0" timeOffset="-160292.36">23909 12224 21183 0,'-20'0'944'0,"5"0"192"0,3 0-912 0,4 0-224 0,5 0 0 0,1 0 0 0,1 0-128 0,-1-3-80 16,-2 2-16-16,3-2 0 15,3-3-288-15,7 0-64 0,8-3-16 0,5 2 0 0,6-3 336 0,5-2 80 0,5 2 16 0,3 1 0 16,2-1 1216-16,4 4 240 16,2-3 48-16,0 6 16 0,2 3-1360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16:31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21097 543 28559 0,'1'0'2544'0,"-1"0"-2032"0,0 1-512 0,0 0 0 16,0 3 0-16,-1-3 0 0,0 2 0 0,-2 3 0 16,-1 2 512-16,-2 6 16 0,-2 1 0 0,-1 7 0 0,-1 7-272 0,-1 3-64 15,0 10-16-15,1 7 0 0,1 4-176 0,2 2 0 16,1 5 0-16,-1 3-176 0,2 4 176 0,1 2 0 16,-3 7 0-16,2-3 128 0,2-10-128 0,-1-4 0 15,1-4 0-15,-1-8-128 0,1-9 128 0,-1-3 0 16,2 1 0-16,-1-3 0 31,1-1-1664-31,-1-3-256 0,1-4-64 0,3-2 0 0</inkml:trace>
  <inkml:trace contextRef="#ctx0" brushRef="#br0" timeOffset="486.33">21974 609 23039 0,'-8'-3'1024'0,"1"3"192"0,-2 0-960 0,2 3-256 0,0 0 0 0,2 1 0 0,-9 4 1088 16,-1 2-496-16,-7 3 0 0,-6 4 704 0,-1 4 144 15,-1 1 32-15,3 3 0 0,0 3-704 0,1 2-144 16,2 7-32-16,1-2 0 0,3 1-592 0,1 3 0 16,1 6 0-16,0 3 0 15,4 0 176-15,-1 5-48 0,0 8 0 0,3 2 0 16,2 0 368-16,1-4 64 0,4-5 16 0,3-4 0 16,0-5-448-16,6-3-128 0,3 1 0 0,5-5 0 0,2-5 0 0,6-6 0 0,6-5 0 15,3-6 0-15,4-3 656 0,2-6 176 0,4-1 48 0,1-6 0 31,-1-4-432-31,0-4-64 0,-3-3-32 0,1-4 0 16,-2-7-160-16,3-4-16 0,0-8-16 0,-1-4 0 0,1-7-32 0,-1-3-128 16,2-9 192-16,-5-2-64 0,-1-8-128 0,-5 0 0 15,-5 10 144-15,-1-2-144 0,-4-2 160 0,-4 5-32 0,-7 5-128 16,-6 4 192-16,-4 2-192 0,-11 5 0 0,-5 1 0 16,-8 2 0-16,-6 5-176 0,-5 7-80 0,-6 1 0 0,-1 6-16 31,-4 0-144-31,0 3-32 0,-3 1 0 0,-5-1 0 15,-2 2-112-15,-1-3-16 0,2 0-16 0,6-3-15904 0</inkml:trace>
  <inkml:trace contextRef="#ctx0" brushRef="#br0" timeOffset="1612.11">31585 644 35935 0,'-1'3'3200'0,"1"0"-2560"0,0 0-512 0,0 0-128 31,1-1-1120-31,-1 3-240 0,0 1-48 0,0 4-16 0,1 8 2592 0,-1 6 528 0,2 9 96 0,-1 5 32 16,1 7-768-16,1 2-160 0,1 6-16 0,1 4-16 0,-1 1-512 0,0 5-96 0,2-2-32 0,-2 1 0 16,-1-5-96-16,-1-3 0 15,-1-6-128-15,1-1 192 16,-1-2-192-16,0-4 0 0,1-3 0 0,2-5 0 15,4-3-352-15,0-5-64 16</inkml:trace>
  <inkml:trace contextRef="#ctx0" brushRef="#br0" timeOffset="5970.62">6931 6565 28559 0,'-1'-10'2544'0,"1"-1"-2032"0,2 1-512 0,3 3 0 0,2 4 1408 0,3-1 192 0,4-1 48 0,7-2 0 15,16-5-1232-15,16-8-240 0,18-1-48 0,12 1-128 32,7 4 1088-32,8 4 128 0,7 2 0 0,2 4 16 0,3-3-992 0,3 3-240 0,4 0 0 0,3 4 0 15,4-3 0-15,1 4 0 16,3 1 0-16,5-2 0 0,3 2 0 0,6 0 0 0,8 0 0 0,0 0 0 16,0-3 0-16,8 2 0 15,8 1 0-15,2 0 0 0,2 1 128 0,-3-1 32 16,-4-1 0-16,5 1 0 0,4 4 80 0,-3-2 16 0,-2-1 0 0,-5 2 0 0,-9-3-112 15,0 2-16-15,-4 3 0 0,-12 1 0 0,-15-1-128 16,-10 2 0 0,-7 4 0-16,-8-3 128 0,-8-1-128 0,-10-1 0 0,-9 0 0 0,-8 0 0 15,-6 1 0-15,-9 0 0 16,-8-5 0-16,-5 1 0 0,-7-2 0 0,-5-2 0 0,-6-2 0 0,-5-1 0 0,-4-1 0 0,-4-1 0 16,-4 0 0-16,-3-1 0 31,-3-6-464-31,-4 0-32 0</inkml:trace>
  <inkml:trace contextRef="#ctx0" brushRef="#br0" timeOffset="32396.48">2267 9498 27647 0,'-3'4'2448'0,"2"-2"-1952"15,0-2-496-15,1 0 0 16,1 0-320-16,-1 0-176 0,-1 2-16 0,-1 0-16 16,0-2-64-16,-1-4-16 0,1 2 0 0,2 2 0 15,0 0-160-15,-10-22-16 0,5 13-16 0,-3-1 0 16,-2 3-448-16,-4 0-96 0,-3 1 0 0,-4 1-16 0,-5 4 2144 0,-5 1 432 0,-5 0 96 0,1 4 16 15,-2-2 320-15,-5 4 64 16,-6 2 16-16,-3 4 0 0,1 1-688 0,1-1-128 16,1 4-16-16,1-2-16 0,0 0-432 0,3 0-96 15,5-2-16-15,1 1 0 0,3-1 224 0,3-2 32 0,4-1 16 0,1 1 0 16,1-4-480-16,1 1-128 0,0-1 0 16,3 1 0-16,1-2 0 0,1-1 0 0,1 1 0 0,1 2 0 0,3-1 0 0,1 0 0 15,3-1 0-15,1 4 0 16,2-3 0-16,2 4 0 0,1 2 0 0,1 0 0 0,3 2 256 0,-1 3 48 15,2 3 0-15,2 0 0 0,0 1-48 0,1 1-16 16,0-3 0-16,2 3 0 0,0 0-48 0,0 2-16 16,1 0 0-16,-1 4 0 0,0 0-176 0,0 2 192 15,0 4-192-15,0 3 192 0,-2 3-192 0,-1 3 0 16,-3 6 0-16,-2-4 0 0,-2 0 0 0,-1-4 0 16,-1 1 0-16,-1-8 0 0,1-3 0 15,1 1 0-15,-2-3 0 0,2-4 0 0,1-3 544 0,2 0 224 0,-2-2 64 0,1-2 0 16,0-2-240-16,0-1-32 0,1-1-16 0,-1-5 0 31,2 0-368-31,-2 1-176 0,0-1 160 0,-1-3-160 0,2 2 128 0,-4 0-128 0,1-2 0 0,-1 2 144 16,1 1-144-16,-3-2 0 0,-1 4 0 0,0-1 0 15,0 0 0-15,2 2 0 0,1-4 0 16,2 0 0-16,0 1 0 0,3 1 0 16,2-3 0-16,0 2 0 0,4-3 304 0,2 0 16 0,4-2 16 0,3 0 0 15,7-2 0-15,7 1 0 16,7-3 0-16,5-3 0 0,5 1-16 0,5-2-16 0,8 0 0 15,4-1 0-15,2 2-176 0,3 1-128 0,0 0 192 0,-1-2-192 0,-3 2 0 16,-2 2-320-16,-1 2 32 0,3 2-13008 31,3 2-2592-31</inkml:trace>
  <inkml:trace contextRef="#ctx0" brushRef="#br0" timeOffset="46671.41">24820 9577 4607 0,'4'-5'400'0,"-2"2"-400"0,1 0 0 0,-2 2 0 16,-1 1 1088-16,2-3 144 0,1 2 32 0,1-5 0 16,2 0 1616-16,-1 0 336 15,-2-1 64-15,1 4 16 0,-1 0-160 0,-2 3-16 16,0 0-16-16,0 0 0 0,-1 0-1312 0,0 0-256 16,0 3-48-16,0 0-16 0,0 1-768 0,0-4-176 0,0 0-16 0,0 0-16 0,0 25-240 0,0-13-32 15,0 2-16 1,-1 4 0-16,-1 7-208 0,-3 4 0 15,0 3 0-15,-5 4 0 0,-1 7-256 0,-4 0 16 16,-2 2 0-16,-2-1 0 16,0-2-400-16,0-1-96 0,-1-6-16 0,3-1 0 0,1-3 544 0,1-2 208 0,4-3-176 0,1-8 176 15,1-1-528-15,3-2-16 0,2-6 0 0,0-4-14944 16</inkml:trace>
  <inkml:trace contextRef="#ctx0" brushRef="#br0" timeOffset="47340.01">25280 9566 28559 0,'-4'0'2544'0,"2"-1"-2032"0,2 1-512 0,0 0 0 16,0-3-496-16,0 2-192 0,-1 1-32 0,-3-5-16 0,1 4 496 0,-1-4 112 0,-1 4 128 0,0-2-208 16,0 6-48-16,-3 1 0 0,1-1 0 0,-3 6 0 15,0 3 672-15,-1 2 128 0,-1 4 32 0,-2 2 0 16,-1 5 912-16,0 3 192 0,-1 3 48 0,1 1 0 15,2 3-736-15,0 0-144 0,1 1-16 0,2 1-16 16,3-3-656-16,2 1-160 0,1 1 0 0,3 1 0 16,1-3 0-16,2-1 192 0,3-2-192 0,1-3 192 15,3-2-64-15,1-4-128 0,2-1 192 0,2-3-64 0,1-1-128 16,0-1 0-16,1-2 0 0,0-2 0 0,0 0 0 0,1-6 0 16,0 1 0-16,2-4 0 0,0-3 0 15,-2 0 0-15,1-3 0 0,-2-4 0 0,1-2 0 0,0-3 0 16,0-1 0-16,1-7 0 0,-1 2 176 0,0-7 144 15,0 0 48-15,0-1 0 0,-1-6-32 0,-3-1 0 16,1-2 0-16,-3 2 0 0,-1-2 80 0,-2-2 16 16,1-5 0-16,-3-4 0 0,-2 1-176 0,-2 1-16 15,0-1-16-15,-5 3 0 0,-2 5-48 0,-2 0-16 0,-3 8 0 16,-1 4 0-16,-1 5-160 0,-2 5 160 16,-2 5-160-16,0 2 160 0,0 6-160 0,-3 2-192 15,-1 7 32-15,2-4 16 16,-2 5-432-16,1 3-96 0,0-4-16 0,0 3-11232 0,1 1-2256 0</inkml:trace>
  <inkml:trace contextRef="#ctx0" brushRef="#br0" timeOffset="48446.18">32122 9386 24879 0,'0'-4'2208'0,"0"0"-1760"0,0 2-448 0,0 2 0 0,1 0 1776 16,0 0 272-16,1 0 48 0,-1-3 16 0,1 2-272 0,1 1-48 16,0 4-16-16,-3-4 0 15,0 0-944-15,14 28-176 0,-9-12-32 0,0 3-16 0,-1 3-240 0,-1 3-48 16,-1 3-16-16,-4 4 0 0,-1 5 80 0,-5 3 32 15,-2 3 0-15,-2 2 0 0,-4-1-32 0,-1 6 0 16,-4-2 0-16,-2 5 0 0,1-2-192 0,-1 0-64 16,0-1 0-16,0 1 0 0,-1-3-128 0,1-2 0 15,1-4 0-15,3-7 0 0,5-4 0 0,5-8-224 16,4-4 80-16,6-7-13248 16,6-6-2656-16</inkml:trace>
  <inkml:trace contextRef="#ctx0" brushRef="#br0" timeOffset="61330.81">26708 2206 36863 0,'-18'9'3264'0,"0"0"-2608"0,6-2-528 0,5-1-128 16,0 0-464-16,-4 0-128 0,-10 10-32 0,-16 7 0 15,-12 11 1200-15,-8 4 224 0,-3 7 48 0,5-2 16 16,4-1-576-16,3 3-112 0,3 2-32 0,2 4 0 16,4 5 16-16,4-2 0 15,8 0 0-15,7-3 0 0,9-8 272 0,6-5 48 0,9-6 16 0,7-3 0 0,9-4-288 0,7-6-48 16,9-2-16-16,6-6 0 0,5-5-144 0,5-2 0 16,4-9 0-16,5-3 0 15,0-2 0-15,4-6 0 0,4-2 0 0,3-5 0 0,1-5 0 0,-4-3 0 16,-6-5 0-16,-3-1 0 15,-8 0 0-15,-5-1 128 0,-7-1 32 0,-5-1 0 0,-6-1 96 0,-7-1 0 16,-7-3 16-16,-8-1 0 0,-7 2 0 0,-10-1 0 16,-6 1 0-16,-9-1 0 15,-6 2-32-15,-4 3-16 0,-5 6 0 0,-7-1 0 16,-6 2-224-16,-5 3 176 0,-4 3-176 0,-7 3 160 16,-8 0-448-16,0 1-96 0,3 5 0 0,2 2-19040 15</inkml:trace>
  <inkml:trace contextRef="#ctx0" brushRef="#br0" timeOffset="74077.75">26609 9601 32255 0,'-3'0'2864'0,"-1"0"-2288"0,3 0-576 0,1 0 0 0,1 0 768 0,0 0 64 15,-1 0 0-15,0 0 0 16,0 0-192-16,1 0-48 0,2 2 0 0,-3-2 0 0,0 0-400 0,6 22-192 0,-6-5 160 16,-1 4-160-1,-3 5 0-15,-5 6 0 0,0 6-208 0,-6 5 64 0,0 1-48 0,-4 4 0 0,0-1 0 0,-2 1 0 32,1 2 192-32,0-6-128 0,1 1 128 0,3-5-128 15,1-5-288-15,4-5-48 0,3-6-16 0,3-4-15168 0</inkml:trace>
  <inkml:trace contextRef="#ctx0" brushRef="#br0" timeOffset="74491.19">27093 9634 26719 0,'-1'0'1184'0,"-2"0"240"0,2 0-1136 0,0 0-288 31,-1 4 0-31,0-4 0 0,1 2 352 0,-3 2 16 0,-1 0 0 0,-4 4 0 0,-2 5 512 0,-2 3 96 16,-3 2 32-16,-2 6 0 0,-2 4-1008 0,-2 3-416 31,-1 4 32-31,-2 0 0 0,-1-1 128 0,1 4 48 0,3-3 0 16,0 0 0-16,3-3 1040 0,2-1 192 0,3-3 64 0,3 1 0 0,4-3-448 0,4-7-96 0,2 0-16 15,2-3 0 1,4-1-528-16,4-5-304 0,1-4 48 0,2-2 0 15,3-2-768-15,2-4-160 0,3-5-32 0,2 0 0 16,2-3 304-16,2-2 48 0,2-6 16 0,2 1 0 0,0-4 400 0,-1-1 64 16,2-2 32-16,0-3 0 0,-1 1 352 15,-2-2 0-15,1 3 0 0,-5-3 0 0,0-1 480 0,-4-1 16 0,-4 2 0 0,-5 0 0 32,-4-2 160-32,-4 0 48 0,-4-4 0 0,-4 1 0 0,-4 3 16 0,-2 1 16 15,-2 1 0-15,-1 5 0 0,-1 1-352 0,0 1-64 16,0 4 0-16,-2 1-16 0,1 3-176 0,0 5-128 0,1 4 144 0,0 0-15312 31</inkml:trace>
  <inkml:trace contextRef="#ctx0" brushRef="#br0" timeOffset="74846.55">28401 9477 43311 0,'-4'5'1920'0,"1"-1"384"0,0-1-1840 0,2 0-464 0,1-2 0 0,0 2 0 15,1-1 0-15,0-1 0 0,1 6 0 0,0 1 0 16,-1 5 0-16,-1-2-240 0,-1 4 80 0,-3 3 16 16,0 4-320-16,-4 3-64 0,-3 4-16 15,-3 3 0-15,1 6-160 0,-6 0-16 16,-3 6-16-16,-2-4 0 0,2 0 464 0,0 0 80 0,1-6 32 0,2-2 0 0,2 0 0 0,1-1 0 16,2-2 0-16,3-3 0 15,4-4-1808-15,3-3-352 16</inkml:trace>
  <inkml:trace contextRef="#ctx0" brushRef="#br0" timeOffset="75280.67">28875 9467 31327 0,'-6'9'1392'0,"1"-4"272"0,0 1-1328 0,1 0-336 16,3-1 0-16,-1-1 0 0,0 2 672 0,-3 1 64 0,-4 8 16 0,-2 8 0 15,-4 5 560-15,-3 4 112 0,-1 2 32 0,0 1 0 16,0 0-1024-16,-1 2-208 0,0-2-32 0,1 1-16 0,-1-2 80 16,1-2 32-16,2 2 0 0,2-2 0 0,4-4-96 0,1-2-32 15,4-1 0-15,1 0 0 0,4-5-160 0,0-1 0 16,2-1 0-16,1-5 0 15,1 0 0-15,2-5-176 0,1 3 48 0,1-2 0 16,2-3-480 0,2 0-96-16,1-6 0 0,3-2-16 0,1-2 368 0,2-2 80 0,1-4 16 0,1-5 0 15,2-1 256-15,2-2 0 0,-2-2 0 0,-1-2 0 0,-1-3 0 0,1-1 0 16,-2-2 0-16,-1-3 0 0,1-4 144 0,-4-1-144 16,-1-1 128-16,-4 0-128 0,-1-1 512 0,-4 2 32 15,-3-1 0-15,-2 1 0 0,-1 5-64 0,-1-1-16 0,-2 1 0 16,-1 0 0-16,0 5-16 0,-1 1 0 0,0 5 0 0,-1 2 0 15,1 2-320-15,0 6-128 0,1 0 0 0,0 4 144 32,1 1-624-32,0 4-128 0</inkml:trace>
  <inkml:trace contextRef="#ctx0" brushRef="#br0" timeOffset="75627.03">29949 9473 35935 0,'-3'4'1600'0,"1"-1"320"0,1-1-1536 0,1 2-384 16,1-1 0-16,2 0 0 15,-1 1-272-15,1 2-128 0,2 2-32 0,0 9 0 0,-2 0 656 0,0 8 128 0,-2 3 32 0,-5 3 0 16,-2 5 192 0,-4 3 64-16,-5 3 0 0,-3 0 0 15,-3 5 64-15,-4 3 32 0,-3-2 0 0,-2 2 0 0,2-2-368 0,-2-1-80 16,1-3-16-16,0 1 0 0,3-3-272 0,1-2-224 15,3-5 32-15,3-6-12048 0,7-7-2416 0</inkml:trace>
  <inkml:trace contextRef="#ctx0" brushRef="#br0" timeOffset="76071.42">30455 9607 11967 0,'-2'0'1072'0,"-1"-1"-864"16,2 1-208-16,0-3 0 0,-1 6 5488 0,1-3 1040 0,1 1 224 0,-2 1 32 16,-2 2-4672-16,-2 2-928 0,-3 3-192 0,-3 5-32 15,-2 4-560-15,-2 1-96 0,-2 5-32 0,-4 4 0 16,0 5-272-16,-1 2 0 0,-2 0 0 0,-1 3 0 15,0 0 0-15,1-1 0 0,2 1 0 0,1-3 0 16,2 1 464-16,2-2-16 0,4 0 0 0,3-6 0 16,2-1-208-16,4-2-48 0,2-3-16 0,3-3 0 15,3-4-336-15,3-4-64 0,2 0-16 0,3-1 0 16,2-3-320-16,3-2-64 0,3-3-16 0,2-2 0 16,1-4 256-16,4-4 64 0,1-3 0 0,3-2 0 0,-2-3 640 0,0-2 128 15,-1-1 16-15,0-4 16 16,0-3-224-16,-1-5-32 0,-1-1-16 0,-3-2 0 0,-1-3-208 0,-2-2 0 15,-3-3 0-15,-4 1 0 0,-1 1 320 0,-3 1-48 16,-3 8 0-16,-4 3 0 0,-1 2 96 0,-3 4 16 16,-1 3 0-16,-3-2 0 0,1 5-48 0,-4 2 0 15,2 2 0-15,-3 0 0 0,1 2-336 0,-3 4 128 16,0-1-128-16,-3 1 0 16,-2 3-528-16,0-2-176 0,-3 3-48 0,-2 2-18512 15</inkml:trace>
  <inkml:trace contextRef="#ctx0" brushRef="#br0" timeOffset="85229.16">5506 12947 37775 0,'-2'-11'3360'0,"-1"1"-2688"0,0 0-544 0,-1 4-128 0,2 0 736 16,-1 2 112-16,1 0 32 0,-5-7 0 16,-2-2-1584-16,-8-6-304 0,-2-1-64 0,-6 2-16 0,-2 2 608 0,-4 3 112 15,-5 5 32-15,-6 0 0 16,-3 6-1424-16,-5-2-288 0,-5 2-48 0,-4-1-16 0,-2 2 1424 0,-3-2 288 15,1 2 48-15,-3-1 16 16,-2-1 2384-16,2 2 464 0,-2-2 112 0,1-3 0 0,0 3-1120 0,0-4-224 16,-1 1-64-16,-5-4 0 0,-3-2-736 0,-5 0-160 15,-3-2-16-15,-2 3-16 0,-2 1-288 0,0 1 128 16,2 2-128-16,1 1 0 0,6-1 128 0,-1 4-128 16,1 0 0-16,-7 0 0 0,-4-1 0 0,-3 1 0 0,-1 0 0 15,2-2 0-15,3 1 0 0,-3-2 0 0,-2-2 0 0,0 0 0 16,5 2-256-16,4-3 64 0,6 2 0 15,6-3 0-15,6 0 192 0,-1-3 0 0,0 2-160 0,1-2 160 16,3 0 0-16,3 0 0 0,1 2 192 0,0-1-64 16,3 4 48-16,2 2 0 0,2-1 0 0,3 4 0 15,4-1-48-15,6 4 0 0,1 4 0 0,3 2 0 16,3 1-128-16,0 4 0 0,1 1-160 16,2 0 160-16,3 3-128 0,-1-3 128 0,1 4 0 0,1 0-144 15,0 3 0-15,3-2 0 0,1 4 0 0,1-2 0 0,2 3 144 16,3 0-160-16,2-2 160 0,2 1-160 0,2-1 160 15,3-2 0-15,0 2 0 0,2-1 0 0,1-1 160 0,1-2-32 16,1 3-128-16,0-1 192 0,2 2-192 0,0 2 128 16,2 1-128-16,0 1 0 0,1 5 0 0,0 1 0 15,3 7 0-15,1 5 0 16,1 10 0-16,3 8 0 0,2 11 0 0,2 4 0 16,-1 2-160-16,3 3 32 0,-1 3 0 0,0-1 0 15,0 1 128-15,0-8-160 0,0-6 160 0,-4-12-160 0,1-9 160 0,-3 3 0 16,-1 6 0-16,-1 0 0 15,-2 2 0-15,-4-2 0 0,1 0 0 0,-4-5 0 16,-3-1 0-16,-1-2 0 0,-1-2 0 0,-3-2 0 16,-1-5 160-16,0-1-32 0,-1-3-128 0,-1 1 192 0,0 0 80 0,-1-4 16 0,2-6 0 0,0-3 0 15,0-3-96-15,0-3-32 0,2-2 0 0,0-3 0 16,2-1-160-16,0 2 0 0,-1-4 0 0,-1 0 128 16,3-2-128-16,-1 1 0 0,2-5 0 0,-1 2 0 15,2-5 0 1,-1 4 0-16,3-5 0 0,-2 0 0 0,1 1 0 0,1 2 0 0,1-3 0 15,-1 0 0-15,2 0 0 0,-1 0 0 0,1 0 0 0,1 2 0 16,-1-2 0-16,0 0 0 0,0 0 0 0,0 0 0 0,26 0 0 16,-9 0 0-1,2 0 0-15,6-2 0 0,8 2 0 0,5 0 0 0,4-3-128 0,3 2 128 0,5-2 0 0,3 0 0 16,3 3-144-16,5 0 144 0,9 1-176 0,0 4 32 31,1-1 0-31,-2-2 0 0,4 4-16 0,5 1 0 0,6 0 0 0,0-1 0 0,0 3 0 0,0-3 0 16,0 4 0-16,-2-3 0 15,-2 2-64-15,2-5-16 0,-1 2 0 0,-1-4 0 0,-6 4 240 16,-3 1 0-16,4-1 0 0,-5 1-144 0,-3-3 144 0,10 2 0 16,10 3-144-16,4-5 144 0,-4-2 0 0,1-2 0 15,0 0 128-15,-1-4-128 16,-2 2 160-16,1-1-160 0,2 2 192 0,-1-1-192 16,-1-2 0-16,0 4 0 0,-1-3 0 0,0 3 0 0,-2 0 0 0,-5 0 0 0,-1 0 0 0,-6 3 0 31,-3-2 0-31,-3 2-192 0,-5-1 192 0,-3-1-192 15,-2-1 192-15,-5-1 0 0,0-1 0 0,-4-2 0 16,-3-2 128-16,-4 1-128 0,-3 1 0 0,-2 0 0 16,-2 1 192-16,-4-2-32 0,-1 3 0 0,-2-2 0 15,-1 2 32-15,-1 0 0 0,1-2 0 0,-2 4 0 16,-4-2 0-16,5 2 16 0,4 2 0 0,5-2 0 16,1 4-80-16,-2-2-128 0,-2 0 176 0,-3 0-176 0,-1 0 0 15,-6 0 0-15,1 0 0 0,-4-2-192 0,-1 0-32 0,-1 0 0 16,-3 0 0-16,-1-4 0 0,-2 4 224 0,1-2 0 15,-2-2 0-15,0 2 160 0,-2-2 224 0,-1-2 32 16,1 2 16-16,-1-2 0 0,0 0-80 0,-2-3-16 16,1 2 0-16,-1-2 0 0,1-1-80 0,-1-2-32 15,-1-1 0-15,1-3 0 0,-1 0-224 0,0-2-128 16,0-2 128-16,-1-2-208 0,2-2 208 0,-2 1 0 16,0-4 144-16,1-2-144 0,-1 1 320 0,0-4-48 0,-1 1 0 0,-1-3 0 15,1 0-16-15,0-1 0 0,1 0 0 0,-1-5 0 16,-1-5 16-16,2-6 0 0,2-2 0 15,-1-1 0-15,0 3-112 0,0-2-32 0,2 2 0 0,-1 0 0 16,1 7 0-16,-1-9 0 0,2-2 0 0,0-2 0 16,-1 1-128-16,0 0-176 0,-1 4 48 0,-2 3 0 15,0 0-48-15,-1 0 0 0,-1 3 0 0,-3-1 0 16,-1 3 176-16,-1-1 256 0,2 2-64 0,-1-2-16 16,1 4-48-16,2-3 0 0,0 1 0 0,1 1 0 15,3 1-128-15,0-1 192 0,4 1-192 0,0 0 192 0,2 3-336 16,1 3-64-16,-1 4-16 0,-1 5 0 15,1 4-32-15,-2 0 0 0,-2 3 0 0,-2 3 0 0,1 1 112 0,-4 3 16 16,0 2 0-16,-3 3 0 0,0 2 128 0,-2 1 0 16,-2 0 0-16,-3 4 0 0,1-2-240 0,-4 2-16 15,0 0 0-15,-2 0 0 0,-1 0 256 0,2-3 0 16,1 3 0-16,0-1 0 0,2-3 0 0,-1 2-144 16,3-4 144-16,0 2-128 0,1-2 128 0,-1 0 0 15,1 1 0-15,-2 0 0 0,-1 0 0 0,0-3 0 0,-1 2 0 16,-2-2-13744-16,-1 0-2704 15</inkml:trace>
  <inkml:trace contextRef="#ctx0" brushRef="#br0" timeOffset="138167.85">30762 11130 30399 0,'-13'3'2704'0,"2"-3"-2160"16,4 1-544-16,4 2 0 0,2-3 608 0,-3 0 16 0,-3 0 0 16,-7 0 0-16,-2 2-240 0,-2-2-32 0,0 0-16 15,4 0 0-15,2-2 0 0,3 2 0 0,0-4 0 0,1 0 0 16,1 2 128-16,-3-1 32 0,0 2 0 0,-3-1 0 15,-2-2 16-15,-4 4 16 0,-3 0 0 0,-3 0 0 16,-2 0-528-16,-4 0 0 0,-2 4 0 0,-3-2-192 31,-1 4-256-31,-3-2-32 0,2 3-16 0,0 2 0 0,2-3 240 0,0 2 64 0,1 0 0 0,2 1 0 16,1-2 192-16,3 2-176 0,3-3 176 0,4 0-160 16,2 1 32-16,3-3 0 0,1 1 0 0,1 2 0 15,1-4-32-15,2 1 0 0,0 1 0 0,-2-4 0 0,0 2 160 16,1-2 0-16,-2 1 0 0,-1-2 0 0,2-2 0 0,1 1 0 15,-1-2 0-15,1 2 0 0,0-2 0 0,1 0 0 16,1 0 0-16,2 0 0 0,0 0 0 0,3-1 144 16,1 2-144-16,3-2 0 0,1 1 256 0,3 0-64 15,3-1-16-15,1-2 0 0,2 4-176 0,1-4 0 16,4 2 0-16,0-2 128 0,2 2 112 0,1-2 16 16,2 0 0-16,-1-3 0 0,2 1 160 0,-3 2 32 15,1-2 16-15,-1-2 0 0,0 1 0 0,0 2 0 16,-1-3 0-16,0-1 0 0,0 1-240 0,-1 0-48 0,-1 0-16 15,-2 0 0-15,-1 4-160 0,-3-3 0 16,-1 6 0-16,-1-4 0 0,0 2 0 0,-1 2 0 0,0-1 0 0,1 0 0 16,0-1 128-16,0 2 0 0,2-4 0 0,0 1 0 15,2 3-128-15,1-6 0 0,4 1 0 0,-3 2 0 16,0 0 0-16,0 2 0 0,0-2-192 0,-1 1 192 16,0 2-128-16,-4 1 128 0,0 0 0 0,-2-2 0 15,-2 2-128-15,-2 2 128 0,-1-3-160 0,-1 2 160 16,-3 1-192-16,-3-3 48 0,0 6 16 0,-3-3 0 0,-2 4 128 15,-2-2 0-15,-1 4-144 0,-2-1 144 0,0 1 0 0,0 3 0 16,-1-2-144-16,0 2 144 0,-1 0 0 0,1 1 0 16,2 0 0-16,-2-2 0 0,2 2 0 0,1 0 0 15,-1 2 0-15,-1 1 0 0,2-1 0 0,-1-1 0 16,1 2 0-16,1-1 0 0,1 0 0 0,2-3 0 16,2 1 0-16,0 0 0 0,4-2 0 0,1-1 0 15,3 3 0-15,2-4 0 0,0 0 0 0,3-2 0 16,2 2 0-16,3 0 144 0,0-2-144 0,4 2 0 15,0 3 0-15,2-2 128 0,0 2-256 0,0 0-64 16,1 4-16-16,-2-3 0 16,0 2-384-16,-1 2-80 0,1 1-16 0,-2-3 0 15,0 0-1408-15,-1-1-272 0,-2 1-64 0,0-1-11408 0</inkml:trace>
  <inkml:trace contextRef="#ctx0" brushRef="#br0" timeOffset="139117.1">29160 11035 5519 0,'-5'0'496'0,"0"0"-496"0,2 0 0 0,0 0 0 0,2 0 3648 0,1 0 624 0,0 0 128 0,-1 0 16 16,1 0-3264-16,-1 0-640 0,2 0-144 0,1 0-32 16,1-2-752-16,0 1-160 15,0 1-16-15,-1 0-16 16,1 0 32-16,-3 0 16 0,-1 0 0 0,-2 0 0 0,-2 0 560 0,5 0 176 15,0 0 0-15,-27 6 0 0,12-3 1424 0,-3 0 272 0,-5 2 64 0,-3 0 16 0,-2 1-992 0,-5 0-192 16,-3 2-32-16,-3-2-16 16,0 2-1104-16,-2-1-240 0,-1-4-32 15,0 3-16-15,4-4 992 0,-2 3 208 0,3-2 48 0,0 0 0 0,2-3 528 0,1 0 112 16,-1-3 32-16,3 1 0 0,2 1-416 0,3-2-96 16,2-1-16-16,2 1 0 0,3 0-400 0,3 0-64 15,1 3-32-15,2-3 0 0,3 3-224 0,0 0 0 16,1 0 0-16,0 0 0 15,0 3-512-15,0-2 0 0,1 1 0 0,0 1 0 0,-1 0 288 0,-1-1 64 0,-2 3 16 0,2-4 0 16,-1 1 144-16,1 1 0 0,-1-3 0 0,3 1 0 31,0-1 448-31,0-1 64 0,3 1 0 0,1 0 16 16,1-3 240-16,1 0 32 0,1 0 16 0,2 1 0 16,0-2-480-16,3 0-80 0,-1 1-32 0,3-2 0 15,1 1-224-15,2-4 0 0,1 4 0 0,-1-3 0 16,2 1 0-16,2-1 0 0,1 1 0 0,0-3 0 15,1 2 0-15,-2 0 0 0,3 1 0 0,-2 0 0 16,0 0 0-16,0 2 0 0,-1-2 0 0,-1 1 0 0,-1 0 0 16,0 0 0-16,0 1 0 0,-2 1 0 0,1-2 176 0,-2 1-176 15,0 1 192-15,0 0-192 0,-2 2 160 16,0-2-160-16,-1-1 128 0,-2 4-128 0,1 0 0 0,-3-2 128 16,1 2-128-16,-2 0 0 0,-1 0 0 0,-1 0 0 15,-1 2 0-15,-2-2 0 0,6 0 0 0,0 0-176 16,-26 7 176-16,15-6-192 0,0 1 192 0,-2 1 0 15,0 0 0-15,-2 4 0 0,-1-4 0 0,1 1 0 16,-1 1 0-16,0 1 0 0,1 2 0 0,-1-2 0 16,1 0 0-16,0 0 0 0,2 4 0 0,3-4 0 15,0 3-128-15,4 1 128 0,1-4-160 0,3 1 160 16,2 2-192-16,4-2 192 16,1 2-496-16,2 0 16 0,3-2 0 0,1 2 0 15,4-2-16-15,0 2 0 0,2-3 0 0,2-2 0 0,2 2 352 0,1 0 144 0,2-2-128 16,-2 0 128-16,0 1 0 0,-1-4 0 0,-1 1 0 0,-3 1 0 15,-2 0-272-15,-2 0-80 0,-2 1-16 0,-5 2-15088 16</inkml:trace>
  <inkml:trace contextRef="#ctx0" brushRef="#br0" timeOffset="140147.56">27234 11060 911 0,'-3'0'0'0,"2"-3"0"0,1 3 0 0,0 0 0 16,1 0 3200-16,1 0 576 0,-1 0 96 0,0-2 32 0,3 2-1392 0,1-1-272 16,1-3-48-16,-1 2-16 15,-1-2-800-15,-1 1-160 0,-2 0-48 0,-1-3 0 0,-1 3-688 0,-1-1-144 0,-3-1-16 0,-1 2-16 31,-3-1 432-31,-2 1 96 0,-3 2 0 0,-3-1 16 0,-2 2-688 0,-2 0-160 0,-2 2 0 0,-2 2 0 32,-2 0-544-32,-3 2-96 0,-3 3-32 0,-1 0 0 0,0-1 256 0,0 0 48 15,1 1 16-15,1-3 0 0,1-1 976 0,1 0 192 0,1 1 32 0,1-2 16 16,4-1 272-16,0 0 48 16,2 0 16-16,1-2 0 0,0 1-368 0,0-4-80 0,0 1-16 0,2-2 0 15,2 1-480-15,2-2-80 0,2 0-32 0,0-2 0 16,3 1 80-16,2 0 16 0,0-1 0 0,1 1 0 0,2 1-112 15,0 1 0 1,1-3-128-16,1 2 192 0,0 1-192 0,1 1 144 16,0 1-144-16,2-2 128 0,0 3-128 0,0-2 0 15,2 1 0-15,-1 1 0 0,3-3 192 0,-1 3-64 16,2-4 0-16,1 2 0 0,3-1-128 0,0 2 0 16,-1-3 0-16,3 2 0 0,3-4 0 0,1 2 0 0,1-2 0 0,0-3 0 0,3 2 0 0,-2-2 208 15,3 2-48-15,-3-2-16 16,0 3-144-16,-1-3 0 0,-1 2 0 0,-1 1 128 15,-1-1-128-15,-1 1 0 0,-1 3 0 0,-1-1 128 0,-2-1-128 0,1 1 0 0,-2 0 0 32,1 0 0-32,-1 0 0 0,1 1 0 0,-2 2 0 0,0-1 0 15,-1 0 0-15,-1 2 0 0,-1 0 0 0,1 0 0 16,-1 0 0-16,-2 0 0 0,-1 2 0 0,0 0 0 16,-1 2 0-16,-2-2 0 0,-1 0 0 0,-1 2 0 15,-1 0 0-15,-1-1 0 0,-2 3 144 0,-1-2-144 16,-2 2 0-16,-1-3 128 0,0 4-128 0,-2-4 0 15,1 2 0-15,-2 0 0 0,-1 1 0 0,-1 3 128 16,-2-3-128-16,-3 2 0 0,1 3 0 0,-3-1-128 16,0 2-16-16,-3 0 0 0,1 2 0 0,1 1 0 15,1-2-80-15,2 0-16 0,3-3 0 0,2-2 0 0,2 2 240 16,3-2 0-16,3-2 0 0,5 3 0 0,3-3 0 16,2 1 0-16,4 2 0 0,3-1 0 0,4 4 0 0,3-1 0 15,3 1 0-15,3-1 0 0,2 2-288 0,2-1-16 16,2-2 0-16,1 2 0 15,0-2-320-15,1 1-64 0,1-1-16 0,-1 0 0 16,1-1-160-16,-2-3-32 0,0-1-16 0,-2 1 0 16,-3-1-784-16,-3-1-160 0</inkml:trace>
  <inkml:trace contextRef="#ctx0" brushRef="#br0" timeOffset="143038.97">24669 10950 36863 0,'-5'-3'3264'0,"2"2"-2608"0,1 1-528 0,2 0-128 31,0 0-688-31,-1 0-160 0,0-2-48 0,-2 2 0 0,0-4 1264 0,0 4 240 0,2 0 48 0,1 0 16 16,5 4 32-16,-1-1 0 0,4 6 0 0,1-2 0 15,2 5-240-15,1 1-32 0,1 3-16 0,-1 5 0 16,0-1-144-16,0 5-16 0,-2 3-16 0,-2 3 0 15,0 1-240-15,-3 7 0 0,-3 1-192 0,-1 3 192 16,-3 0-816 0,-3 1-48-16,-3-2-16 0,-1 2 0 0,-3-4-592 0,-1-5-128 15,2 0-32-15,-2-7 0 0,2-2-80 0,3-7-16 0,0-6 0 16,3-2-10560-16</inkml:trace>
  <inkml:trace contextRef="#ctx0" brushRef="#br0" timeOffset="143355.29">24580 10883 32255 0,'14'0'1424'0,"-3"-2"304"0,1 0-1392 0,-2 2-336 0,-1 0 0 0,-1 0 0 16,4 0 1360-16,6-2 208 0,12-1 32 0,9 0 16 15,7-3-528-15,1-3-128 0,-1 1 0 0,-4 2-16 16,-1-2-640-16,-3 0-128 0,-3 2-32 0,-3 2 0 16,-2-1-144-16,-3 2-144 0,-4-1 144 0,-2 4-208 15,-2 0-496 1,-4 0-112-16,-2-2-16 0,0 2 0 0,-4 0-1584 15,0 0-320-15,0 0-64 0,-3 0-11536 0</inkml:trace>
  <inkml:trace contextRef="#ctx0" brushRef="#br0" timeOffset="143624.18">24601 11196 35935 0,'8'0'1600'0,"-2"0"320"0,1-2-1536 0,2-2-384 0,-2 4 0 0,1-4 0 16,2 2-944-16,7-2-256 0,9-5-48 0,10-4-16 16,6 0 944-16,1-3 176 15,0 4 144-15,-2 1-192 0,-1 1-2368 0,-3 2-496 0,-5 2-80 16,-1 0-32-1,0 2 608-15,-3-1 112 0,-1 2 16 0,-3 3-3888 0</inkml:trace>
  <inkml:trace contextRef="#ctx0" brushRef="#br0" timeOffset="143897.32">24445 11673 34095 0,'7'4'3024'0,"-1"-4"-2416"0,1 2-480 0,2-2-128 15,1-2 1504 1,0 2 288-16,4-2 48 0,11-2 16 0,15-6-1728 0,15 0-320 0,12-5-80 0,1 2-16 15,-2 0-496 17,-7 1-112-32,-5 0 0 0,-5 4-15872 0</inkml:trace>
  <inkml:trace contextRef="#ctx0" brushRef="#br0" timeOffset="144197.97">25482 11200 32255 0,'-5'0'1424'0,"1"-3"304"0,1 2-1392 0,2-1-336 0,1 2 0 0,1-3 0 31,1 2-1584-31,-2 1-384 0,1-4-80 0,0 4 0 16,-1-2-688-16,0 2-128 0,0 0-16 0,-10 18-16 0,3-2 2192 0,-3 4 432 0,-2 5 80 0,-3 3 32 16,-3-2 2736-16,-1 5 560 0,-2 0 96 0,-3 2 32 15,1 1 448-15,-2-2 80 0,0-1 32 0,0-3 0 0,2 1-2688 16,-1-3-544-16,1-2-96 0,0-1-32 16,0-4-960-16,3 0-192 15,3-4-32-15,1-5-16768 0</inkml:trace>
  <inkml:trace contextRef="#ctx0" brushRef="#br0" timeOffset="144384.91">25101 11291 37775 0,'0'4'3360'0,"1"1"-2688"15,1 0-544-15,2-3-128 0,0 1 688 0,2 0 96 0,4 4 32 0,6 5 0 31,9 4-1008-31,4 0-192 0,4 4-32 0,-1-2-16 16,0 1-464-16,-2 0-80 0,0-1-32 0,0 2-15392 0</inkml:trace>
  <inkml:trace contextRef="#ctx0" brushRef="#br0" timeOffset="145463.29">31773 10912 35007 0,'-6'-4'3120'0,"1"1"-2496"0,3 1-496 0,-1 1-128 0,3-2-352 0,-2 3-96 16,-2-4 0-16,-5 0-16 15,-2 0-1712-15,-5-4-352 0,-1 3-64 0,-2 2-16 16,1 3 1568-16,-2 0 304 0,1 3 64 0,1 2 16 16,-1 0-96-16,1 2-16 0,-2 1 0 0,0-2 0 0,2 1 2768 0,-3 0 560 15,1 2 96-15,-1-3 32 0,0 4-1008 0,1-4-192 16,1 0-32-16,1 0-16 0,1 0-528 0,0-2-96 15,4 0-32-15,0-2 0 0,2 1-496 0,3-2-96 16,0 2-32-16,2-1 0 0,1-1-160 0,3 2 0 16,-1-1 0-16,2 2-176 15,1 2-352-15,2-2-80 0,1 2-16 0,1 0 0 0,2 0 240 0,-1 1 64 0,0-1 0 16,0 0 0-16,0 0 768 0,-2 1 176 0,0 0 16 0,-1-1 16 16,-2 1-448-16,0 2-80 0,0 1-128 0,-1 0 176 15,0 2-176-15,0 3 192 0,-1-1-192 0,2 4 192 16,0-2-48-16,0 3 0 0,3 0 0 0,-1 0 0 15,1 0 272-15,-1 0 48 0,2 0 16 0,0 2 0 16,-1-5-208-16,0 3-32 0,-1 0-16 0,-1 0 0 16,-2-1-224-16,-1 2 0 0,-2-1 0 0,-2-3 0 15,-2 2 0-15,0-2 0 0,-2 1 0 0,-1-5 0 16,0 2 0-16,-2-2 0 0,1 0 176 0,0-3-176 16,0-2 352-16,3 0-32 0,2-4-16 0,1 0 0 0,2-1-32 15,1-2 0-15,2 0 0 0,-1 0 0 16,2 0-144-16,0 0-128 0,2-2 192 0,-2 4-192 0,0-1-128 0,-2 2-144 15,1 3-32-15,-1 0 0 0,-1 2 16 0,-1 0 0 16,1 1 0-16,-1-2 0 0,0 2 288 0,1 1 0 16,1-4 128-16,1 2-128 0,2-4 320 0,3 3-16 15,3-4-16-15,5 0 0 0,1-3 48 0,6-3 16 16,4 0 0-16,3-2 0 0,3-3-352 0,-1 0 144 16,3 0-144-16,0 0 0 15,-1-2-336-15,-1 0-176 0,0 1-48 0,-1 0-11792 0,-2 2-2368 16</inkml:trace>
  <inkml:trace contextRef="#ctx0" brushRef="#br0" timeOffset="145748.25">31394 11393 36863 0,'11'8'3264'0,"-4"-4"-2608"0,1-2-528 0,-1-2-128 0,-1 0 1584 0,-1 0 272 16,3 0 64-16,4-2 16 15,8 2-2512-15,8-4-496 0,7-2-96 0,3 0-32 16,-1 0-1088-16,-2 0-208 0,-2-1-64 0,-3 1 0 0</inkml:trace>
  <inkml:trace contextRef="#ctx0" brushRef="#br0" timeOffset="146207.16">32405 11271 41471 0,'-4'4'3680'0,"-1"0"-2944"0,2-2-592 0,1-2-144 15,1 2 320-15,-1 0 48 0,-2 2 0 0,-2 4 0 16,-4 2-976-16,-2 3-192 0,-3 3-32 0,-1 0-16 16,-2 2 160-16,-1 1 48 0,-4 3 0 15,-1 3 0-15,-2-3-640 0,-5 4-112 0,-3 0-16 0,-2 1-16 16,-2-1 2016-16,-1-1 416 0,0 1 80 0,1-4 0 0,1-1-320 0,2 1-80 16,2-5-16-16,4-1 0 15,7-4-1568-15,4-5-304 0</inkml:trace>
  <inkml:trace contextRef="#ctx0" brushRef="#br0" timeOffset="146430.64">31987 11275 50687 0,'-7'8'2240'0,"2"-4"464"0,1 3-2160 0,3-4-544 0,3 0 0 0,3 1 0 31,1-1-1344-31,4 3-368 0,5 7-80 0,10 5 0 0,8 6 1216 0,9 7 256 0,9 3 64 0,2 7 0 16,2 0-64-16,-2 4 0 0,0-1 0 0,-5 3 0 31,-2-2-752-31,-7-3-144 0,-6-3-48 0,-6-3-16192 0</inkml:trace>
  <inkml:trace contextRef="#ctx0" brushRef="#br0" timeOffset="173980.5">24816 13235 2751 0,'0'-4'256'0,"0"-1"-256"0,0 4 0 0,0-1 0 0,0 2 576 0,0 0 80 16,2-4 16-16,-4 2 0 0,1-2 96 0,0-2 0 0,0 3 16 15,-2 2 0 1,1 2-144-16,-1 2-16 0,2-3-16 0,-1 3 0 0,-1 0 80 0,2 1 16 0,-2-1 0 15,2 0 0 1,0-1 512-16,0-2 96 0,1 0 32 0,0 0 0 0,1 0 192 0,0-2 32 0,2-1 16 0,-1 0 0 16,1-1-192-16,-1 1-48 0,-2 3 0 0,0 0 0 15,0 0-384-15,16-16-64 0,-12 13-32 0,1 0 0 32,0 1-416-32,0 0-64 0,0 2-32 0,-2 0 0 0,0 0 432 0,-1 0 96 0,-1 4 16 0,1-1 0 0,-2 0-176 15,-2 3-16 1,0 2-16-16,-2 1 0 0,1 3-304 0,-2 4-64 0,1 3-16 0,-1 0 0 0,0 6 16 0,1 0 0 31,1 4 0-31,-1 6 0 0,0 2-128 0,2 4 0 16,-2 0-16-16,0 3 0 0,1 2-176 0,-1 1 128 0,-1 4-128 0,-3 2 128 15,1 0-128-15,-3 2 0 16,-1-5 0-16,0-3 0 0,1-6 0 0,-1-3 0 16,0 1 0-16,0-5 0 0,1-5 0 0,2-7 0 15,1-7 0-15,2-8 0 16,2-4-368-16,2-9-48 0,1-7-16 0,0-9-17472 0</inkml:trace>
  <inkml:trace contextRef="#ctx0" brushRef="#br0" timeOffset="175147.16">25331 13374 22111 0,'-1'1'1968'0,"-1"1"-1584"0,2-2-384 0,0 0 0 0,0 0 1184 0,0-2 160 15,0 1 16-15,0-1 16 16,2 1 192-16,-2-1 32 0,1-2 16 0,-1 4 0 0,0 0-928 0,0 0-192 16,0 0-48-16,-5-20 0 0,2 18-64 0,0-2 0 31,-1 2-16-31,0 2 0 0,-1 0-128 0,0 0-32 0,0 2 0 0,0-1 0 0,-1 4 368 0,1-1 80 16,0 0 16-16,-1 2 0 0,1 2-288 0,-1 0-48 15,0 4-16-15,-2 3 0 16,1 1-64-16,-2 4-32 0,1-2 0 0,-2 5 0 15,1 1-224-15,-1 0 0 0,3 1 128 0,-2 3-128 0,2-2 0 0,-2 5 0 0,0-3 0 0,1 3 0 32,2-1 0-32,-1 1 0 0,2 0 0 0,-1-1 0 0,3 0 0 15,-2-1 0-15,-2-3 0 0,3 1 0 0,0-5 0 0,0 1 0 0,3-6 0 0,-2 1 0 16,3 1 0-16,2 0 192 0,1-6-48 0,1 0-16 16,2-4-128-16,3 0 192 0,0-3-192 0,2-3 192 0,0 0-192 15,2-3 0 1,2 0 0-16,1-3 128 0,2-2-128 0,-1-3 0 15,1 0 144-15,1-6-144 0,-2 3 224 16,-1-3-32-16,-1 2 0 0,-1-4 0 0,-2 0-192 16,1-3 176-16,0 0-176 0,0-5 160 0,0 1-32 0,0-2-128 15,-2 0 192-15,-4 2-64 0,0-2 0 0,-2-1-128 16,0-3 192-16,-3 2-64 0,-2 1 0 0,-2-5 0 16,-1 5 0-16,-2-5 0 0,-1 3 16 0,-3-2 0 15,-3-1 0-15,-1-1 0 0,0 1-144 0,-4 0 0 16,0 3 0-16,-3 2 0 0,-2 4 0 0,0 2-224 15,0 5 48-15,-1 5 16 16,2 7-416-16,0 3-64 0,2 0-32 0,-1 3 0 16,1 0-288-16,-1 2-48 0</inkml:trace>
  <inkml:trace contextRef="#ctx0" brushRef="#br0" timeOffset="185600.98">9286 14443 15663 0,'-1'0'1392'0,"0"0"-1120"0,0 0-272 0,1-2 0 15,1 1 1280-15,0 1 192 0,0-4 32 0,1 1 16 16,0 0-624-16,2-4-128 0,1 1-32 0,0 1 0 16,0 4 640-16,-2-3 128 0,1 4 32 0,-3 0 0 15,1 2-256-15,-1 0-32 0,-2-1-16 0,-1 4 0 16,0 1-416-16,-3 1-96 0,0-1-16 0,-1 4 0 15,0 0-304-15,-2-2-64 0,0 6-16 0,-2-2 0 0,0 1-128 0,-1-1-48 16,-2 4 0-16,0 0 0 0,-3 3 64 0,0 0 16 16,-2 0 0-16,-2 3 0 0,1 1 112 0,-4-4 32 15,1 2 0-15,-3 4 0 16,3-3-96-16,-3 1-16 0,2-1 0 0,-1-2 0 16,2-2-256-16,1 1 128 0,3-3-128 0,-2-3 0 15,3 2 160-15,-1 1-160 0,3-1 128 0,1-1-128 0,0-2 0 0,0 1 0 16,1-1 0-16,-1-1 0 0,1 0 0 0,0-1 0 15,2-3 0-15,1 2-176 0,0 0 176 0,2-2 0 16,0 2 0-16,2-3 0 0,0 1 128 0,1 2 0 16,0-3 0-16,-1 2 0 0,1 2 0 0,0-2 0 15,1 2 0-15,-1-1 0 0,3 1 48 0,-2-4 16 0,-1 3 0 16,1-2 0-16,1 2-64 0,-1-6 0 0,0 4 0 16,1-4 0-16,0 3 0 0,1-2 0 0,0-1 0 0,0-1 0 15,1-1 0-15,1 2 0 0,-2-1 0 0,2-2 0 16,2 0-128-16,-1 0 0 0,0 1 0 0,0 2 0 15,2-1 0-15,-2 0 0 16,2 1 0-16,0 2 0 0,1-1 0 0,0 2 0 16,1 0 0-16,0 1 0 0,1 0 0 0,1 2 0 0,1-3 0 0,0 1-176 15,3 2 176-15,0-3 0 16,3 0 0-16,0-3 0 0,3 0 0 0,2-1 128 16,2-2-128-16,1-2 128 0,1 2-128 0,3-3 0 0,0 3 0 0,1-3 128 0,1 3-128 0,0 0 0 15,3 0 0 1,0 0 128-16,0 3-128 0,0-2 0 0,0 3 0 0,0-2 0 0,0 2 0 0,-1 1 0 15,1-4 0-15,1 2 0 0,1-3 0 16,-1 0 0-16,1 0 0 0,-1 0 0 0,0-3 0 0,2 3 0 16,2 3 0-16,-2-3 0 0,0 2 0 0,-3 2 0 15,0-2 0-15,-4-1 0 0,-1 2 0 0,-3-2 0 16,1-1 0-16,-3 0 0 0,-1 0 0 0,1 0 0 16,-3 3 0-16,2-3 0 0,-2 0 0 0,0 0 0 15,-1 0 0-15,-1 0 128 16,1 0-128-16,0-3 0 0,0 2 0 0,0 1 0 0,2-4 0 0,-1 2 0 0,2-2 0 15,0 2 0-15,1-2 0 0,-1-1 144 0,1 1-16 16,-3-2-128-16,1 2 128 0,-2-2-128 0,0 0 0 0,-3 0 0 16,0 2 176-16,-3-2-176 0,-1 0 160 0,-2-1-160 31,0 4 0-31,-3-3 0 0,-2 2 0 0,0-1 0 0,-2 1 224 0,-2 0-48 0,-2 0-16 0,-2-3 0 16,0 2 32-16,-3-3 16 0,-1 2 0 0,-1-4 0 15,0 0-32-15,-1-1-16 16,-1 0 0-16,1-1 0 0,-2 1-32 0,2-1-128 15,0 0 192-15,0-1-64 0,1 1-128 0,0-2 0 16,1 2 144-16,0-4-144 0,0 3 0 0,-1-1 0 0,-1 0 0 0,-1-2 0 16,-2 1 0-16,-1 1 0 15,-1 0 0-15,-1 1 128 0,-1 1-128 0,-3 1 128 16,0-2-128-16,-2 1 128 0,-4 0 48 0,-2-4 16 16,1-1 0-16,-2 3 0 0,0-2-192 0,2-4 0 0,2-2 0 0,4-1 128 15,2 0-128-15,3 1 128 16,3 4-128-16,2 0 128 0,1-1-128 0,-1 3 0 15,4 0 144-15,0 4-144 0,1-1 0 0,1 1 0 16,0 2 0-16,-1 0 0 0,2 0 0 0,-1 4 0 0,1 0 0 16,0 0 0-16,-1-1 0 0,-1 4 0 0,1 0 0 15,-3 0-128-15,0 3 128 0,1-3-160 0,-2 1 160 16,-1 0-160-16,1 0 32 0,0-1 0 0,1 2 0 0,1-1 0 31,-1-2-240-31,0-2-32 0,3 0-16 0,1-1 0 16,1 1-48-16,3-4-16 0,1 0 0 0,3-1 0 15,-1 0-224-15,4-4-64 0,4-4 0 0,4-4-18496 0</inkml:trace>
  <inkml:trace contextRef="#ctx0" brushRef="#br0" timeOffset="187087.76">8149 14494 27647 0,'-1'-1'2448'0,"-1"-2"-1952"15,1 1-496-15,1 2 0 0,0 0 1216 0,0 0 128 0,-1-1 48 0,0-2 0 16,-1 1-1152-16,0 0-240 0,0 0 0 0,-2 2 0 15,1 0 0-15,0 0 0 16,-1 2 0-16,0 2 0 0,-1-1 0 0,-1 3 0 16,-1 1-144-16,-2 2 144 0,-1 3 224 0,0 4 96 0,-2 2 32 0,-1 4 0 15,1 5 16-15,-3 3 0 0,-1 3 0 0,-1 2 0 16,-2 3-512-16,1 0-112 0,-3 1 0 0,1-2-16 16,1-5-592-1,0-1-112-15,0 1-32 0,3-6 0 16,5-5-208-16,2-2-64 0,3-6 0 0,4-3-6944 0,0-1-1392 0</inkml:trace>
  <inkml:trace contextRef="#ctx0" brushRef="#br0" timeOffset="187354.57">8181 14472 27647 0,'7'-13'1216'0,"-4"6"256"0,-2 1-1168 0,0 3-304 15,1 0 0-15,-2 3 0 0,0 0 784 0,0-3 112 0,1 2 0 16,-1-2 16-16,0 3-576 0,0 3-112 0,-1 1-32 16,2 2 0-16,-1 0 224 0,1 6 32 15,2 2 16-15,-1 4 0 0,2 5-256 0,1-1-48 16,2 6-16-16,2 1 0 0,2 2 448 0,0 1 96 0,3 3 16 0,0 0 0 16,0 3-320-16,0-4-48 15,-1 1-16-15,0-3 0 16,-1-1-704-16,-1 1-160 0,2 3-32 0,-4-4 0 15,-1 1-1472-15,-2-4-320 0,-1-2-48 0,-1-1-10896 0</inkml:trace>
  <inkml:trace contextRef="#ctx0" brushRef="#br0" timeOffset="187613.77">7862 14908 43311 0,'-4'0'1920'0,"2"-1"384"0,1 1-1840 0,2 0-464 15,1-2 0-15,3-2 0 16,4 1-432-16,3-3-176 0,9-4-32 0,10-2-16 16,8-2-368-16,6-4-80 15,5 2-16-15,-1 1 0 0,-3 2-544 0,-4 4-96 0,-4 2-32 0,-4 4 0 16,-6-1-1376-16,-3 5-288 0,-3 2-48 0,-5 0-6512 0</inkml:trace>
  <inkml:trace contextRef="#ctx0" brushRef="#br0" timeOffset="188990.91">9330 15337 15663 0,'1'-3'1392'0,"1"0"-1120"0,1 3-272 0,-2-2 0 16,2 0-944-16,0 0-240 15,2-2-48-15,4-2-16 0,2-4-480 0,1 2-80 16,1-2-32-16,-3 0 0 0,-2-1 1584 0,-1 3 256 0,-1 0 144 0,-3 0-16 16,1 3 1440-16,0 1 288 0,-2 1 48 0,0 0 16 0,0 3 576 15,-1 0 112-15,1 0 16 0,-1 3 16 0,1 3-656 0,-1-2-144 16,1 4-32-16,-1 0 0 0,0 2-1216 0,-2 1-240 16,0-1-48-16,-1 2-16 0,0-2 32 0,-2 2 0 15,2 1 0-15,-2-3 0 0,-1 2-320 0,0-1-224 16,0 0 32-16,-1 0 16 15,1 0-400-15,0 2-64 0,0-2-32 0,0 0 0 0,2 1 400 0,1 2 80 16,1 1 0-16,0 1 16 0,3 1-112 0,1 2-32 16,1 2 0-16,0 1 0 0,1 4 320 0,0-1 0 15,2 1 0-15,-1 2 0 0,0-2-208 0,-1 1 16 16,-1-1 0-16,-1 2 0 0,0-6 192 0,-2 0 0 0,0 0 0 16,-1 2 0-16,-1-3 384 0,-1-3-48 0,-2 2 0 0,0-1 0 15,-1-3 48-15,-1 0 16 0,0-1 0 0,0-2 0 16,-2 0-400-16,1-1 0 0,-1-2 0 0,0-4 0 31,0 0-1984-31,1-2-256 0</inkml:trace>
  <inkml:trace contextRef="#ctx0" brushRef="#br0" timeOffset="189971.14">9865 15572 34095 0,'0'5'3024'0,"-1"-4"-2416"0,1 2-480 0,0-1-128 16,0-2 208-16,0 4 32 0,-1 0 0 0,1 4 0 31,-2 2-560-31,1 3-96 0,0 0-32 0,0 2 0 0,0 1-656 16,-1-2-144-16,2 1-32 15,0 1 0-15,0-1 768 0,2-4 128 0,0 1 48 0,0 0 0 0,1-2 592 0,1-1 112 0,-2 1 16 0,2-1 16 16,0 0-400-16,-1-1-176 0,0 3 16 16,-1-1 0-16,1 0-1696 0,-2-2-320 0,0 4-80 15,-1-4-4784 1,0 2-960-16</inkml:trace>
  <inkml:trace contextRef="#ctx0" brushRef="#br0" timeOffset="190271.12">9793 15606 17503 0,'-1'0'1552'0,"0"0"-1232"0,1 0-320 0,0 0 0 16,0 0 1552-16,0 0 256 0,1 0 48 0,-1-3 16 16,3 1-1360-16,0-2-288 0,4 0-48 0,-1-2-16 15,0 2-160-15,0-2-224 0,3 4 48 0,-2-2 16 16,1-1 160-16,0 4 0 0,2-2 0 0,0 3 0 16,0-1 448-16,0 1 128 0,2 0 32 0,1 0 0 15,0 0-48-15,3-2-16 0,3-1 0 0,1 0 0 16,2-1-688-16,1-2-144 0,2-3-32 0,0 2 0 31,0 2-192-31,-1-2-64 0,4 4 0 0,-4-5 0 0,0 6-416 0,-1-4-96 0,-1 2 0 16,-2-1-16-16,0 1-1008 0,-3 1-192 0,-1-1-32 15,-2 1-4736-15</inkml:trace>
  <inkml:trace contextRef="#ctx0" brushRef="#br0" timeOffset="190632.17">9912 15765 26719 0,'4'-1'1184'0,"-2"-2"240"0,1 0-1136 0,1 0-288 0,-2 2 0 0,1-1 0 16,0-2 352-16,5-1 16 0,3-2 0 0,2-3 0 16,3-3 16-16,1 5 0 0,-3-2 0 0,-1 4 0 0,-3-1-384 0,0 5 0 15,-3 2 0-15,-1 2-128 32,0 1-384-32,-1 1-80 0,1 2-16 0,-1 0 0 0,2 0 464 0,-1 0 144 0,1 0 0 0,2 1 0 15,1-4 0-15,2 4 0 0,2-6 0 0,2 1 0 16,-1-2-384-16,2-2-112 0,-1 1-16 0,0-6-16 15,1 4-1008-15,-1-4-192 0</inkml:trace>
  <inkml:trace contextRef="#ctx0" brushRef="#br0" timeOffset="191000.48">9947 15890 35935 0,'-5'4'1600'0,"0"-4"320"0,0 1-1536 0,3 0-384 0,0-1 0 0,1 0 0 31,1 0-880-31,-1 0-240 0,-2 0-48 0,3-1-16 0,2 0-1024 0,1-2-208 0,3 2-32 0,2-1-16 16,1 2 160-16,-1 0 16 0,3-3 16 0,0 3 0 16,1 0 928-16,0 0 176 0,2 3 32 0,0-3 16 0,4 2 2624 0,0-2 528 15,2 0 96-15,1 0 32 0,0 0-192 0,3-2-48 16,-1-1 0-16,2-1 0 15,-2-2-1920-15,1 3-560 0,2-2-16 0,-2 0-10080 0</inkml:trace>
  <inkml:trace contextRef="#ctx0" brushRef="#br0" timeOffset="191413.6">10927 15634 21183 0,'-3'8'1888'0,"-2"-2"-1504"0,1-3-384 0,0 2 0 0,2-3 1600 0,1 0 240 0,-1-2 48 0,-3 3 16 31,-1 3-2560-31,-2 1-512 0,-2-1-112 0,-1 3 0 16,-1 2 208-16,-1 0 48 0,-1 5 16 0,-2 0 0 15,-2 3 464-15,-2 3 96 0,-1 2 0 0,-1-1 16 0,-2 3 1456 0,1-1 272 0,-1 1 64 0,4-4 16 16,2-3 160-16,4-3 48 0,2-4 0 0,2-2 0 16,2-4-976-16,2 0-192 0,3-6-32 0,-1 0-9152 15,4-3-1840-15</inkml:trace>
  <inkml:trace contextRef="#ctx0" brushRef="#br0" timeOffset="191615.91">10670 15691 5519 0,'5'6'496'0,"-4"-2"-496"15,-1 0 0-15,0-2 0 0,0 2 7584 0,2-4 1424 16,-2 0 272-16,1 2 64 16,3 4-7904-16,3-2-1584 0,3 2-320 0,5 1-64 15,3 2-1840-15,5 0-384 0,1 5-64 0,3 2 0 16,3 2 1088-16,0 1 208 0,1 4 48 0,0 1 16 15,0 2 704-15,-3-1 144 0,2 1 32 0,-3-4-8560 0</inkml:trace>
  <inkml:trace contextRef="#ctx0" brushRef="#br0" timeOffset="193393.27">9436 16191 21183 0,'-2'-3'1888'0,"-1"3"-1504"0,2 0-384 0,1-2 0 16,0 2 480-16,0-2 32 0,0 2 0 0,-1-5 0 15,1 2-3904-15,1-3-768 0,3-1-144 0,-1 0-48 16,4-3 3456-16,-3 1 672 16,3 1 224-16</inkml:trace>
  <inkml:trace contextRef="#ctx0" brushRef="#br0" timeOffset="193820.79">9478 16093 11055 0,'3'-10'480'0,"-3"8"112"0,0 2-464 0,0 0-128 0,0 0 0 0,0 0 0 0,-2 0 1504 0,2 2 288 31,0-2 48-31,-1 1 16 0,0 2 112 0,1-3 16 16,0 0 16-16,0 0 0 0,0 0-1120 0,0 0-240 15,0 0-32-15,0 0-16 0,0 0-592 0,0 0-208 16,-4 22 0-16,2-20 0 16,-1 5-1008-16,-2-4-192 0,2 4-32 0,-4 0-16 15,-1 4 512-15,-1-4 112 0,-1 3 0 0,-1 2 16 0,0-3 1328 0,0 1 256 0,-3 3 48 16,1-1 16-16,0-1 752 0,0 0 144 16,0 2 48-16,0 0 0 0,0-3-320 0,1 3-64 0,0-1-16 0,-1-2 0 15,2 2-736-15,0 3-128 0,1-4-48 0,-1 4 0 16,1 1-464-16,-1 0 0 0,1 3 0 0,-1-1 0 15,2 1 0-15,-2 1 0 0,1 2 0 0,-1 3-160 16,0 0 160-16,-1 0-128 0,-2 0 128 0,-1 1-128 16,-1 0 272-16,0 1 64 0,0-3 16 0,0-2 0 0,1-1 544 15,0-5 128-15,2-2 0 0,0-3 16 0,3-4-128 16,0-1-16-16,2-2-16 0,0-2 0 0,1-2-752 0,2 3 0 16,1-6 0-16,-1 3 0 15,0-2-704-15,0 1-96 0,2-2-16 0,-2 3 0 16,0-2-32-16,1 2-16 0,-1 2 0 0,-1-2 0 0,1 3 480 15,-1 0 112-15,0 1 16 0,0 1 0 0,-2 1 576 0,3-2 128 16,0 0 32-16,2-1 0 0,-1 2 80 0,1-1 16 16,2-1 0-16,-1-3 0 0,2 1-368 0,-2-2-64 15,2 1-16-15,-1-3 0 16,2 1-640-16,-1-2-144 0,0 0-32 0,2 2 0 16,-2-2-1824-16,0 0-368 0,0 2-80 0,0-1-16 0</inkml:trace>
  <inkml:trace contextRef="#ctx0" brushRef="#br0" timeOffset="194818.42">8819 16836 17503 0,'3'-4'1552'0,"-1"2"-1232"0,1-1-320 0,-1 3 0 32,0 0-368-32,1 0-128 0,3 0-16 0,4 0-16 0,2 0 928 0,3 3 192 0,1 3 48 0,-1 0 0 0,0 2 672 0,-1 3 144 15,0-1 16-15,0 0 16 0,2 2 176 0,0-2 48 16,3 2 0-16,-1-6 0 0,5 3-432 0,1-4-96 15,3 0-16-15,4-1 0 16,4-2-784-16,3 2-176 0,3-2-16 0,0 0-16 16,1 3-368-16,2-2-80 0,1 1-16 0,1-2 0 15,-2 5-976-15,4-4-192 0,4 3-32 0,0 1-16 16,-3-1 32-16,-1 0 16 0,3 0 0 16,0-1 0-16,0 0 1872 0,-1-1 368 0,-1 2 80 0,-2-4 16 0,0 5 640 0,-4-2 128 0,-2 0 16 0,-5-2 16 15,-3 1-800 1,-2-2-176-16,-2-2-16 0,-5 3-16 15,-3-3 64-15,-3-3 16 0,-2 3 0 0,-4 0 0 16,-1-2-416-16,-4 1-80 0,-1 1 0 0,-3-3-16 0,-1 3 16 16,-2-2 0-16,0 2 0 0,-2 0 0 0,1 0 192 15,-1-1 32-15,-3 1 16 0,-3 0 0 0,8 0-304 16,-24-7-64-16,11 4-128 0,0 0 192 0,-1-3-64 0,-1 0 0 16,3-3-128-16,-1 2 192 0,2-2-192 0,-1 2 176 15,0-2-176-15,-2 2 160 0,2-5-160 0,-2 1 0 16,0-1 0-16,1 0 0 0,-1-1 0 0,-1 0 0 15,1-2 0-15,-2-1 0 0,-1-3 144 0,0 3-144 16,-3 0 160-16,1-3-160 0,-1 0 272 0,-1-2-32 16,0 1-16-16,-2-2 0 0,4 1 16 0,-1 1 0 0,1-1 0 15,0-1 0-15,0-1-16 0,-1 0 0 0,0-2 0 0,-1-1 0 16,0 1-96-16,0-2-128 0,2 4 176 0,-1-2-176 16,0 3 0-16,1-1 0 0,2 1 0 0,0 0 0 15,1 3 0-15,0 0 0 0,1 0 0 0,0 0 0 16,1 3 0-16,0-2 0 0,1 2 0 0,0 0 0 15,1 0 0-15,3 3 0 0,0-2 0 16,-1 2 0-16,1 0 0 0,2 1 0 0,1-2 0 0,0 2-144 31,1 2-224-31,1-2-32 0,0 1-16 0,2 1 0 0,-1 2-96 16,1 2-32-16,-1-2 0 0,0 1 0 0,1 4-496 16,-1-4-112-16,0 4 0 0,0-2-16 0,0 4-480 0,-1-2-80 0,1 2-32 15,0 5-12832-15</inkml:trace>
  <inkml:trace contextRef="#ctx0" brushRef="#br0" timeOffset="195516.81">8096 16229 18431 0,'-4'-4'1632'0,"0"2"-1312"0,2-2-320 0,1 2 0 16,1 2 1040-16,-2-4 144 16,1-2 32-16,-1-3 0 15,-2-1-1616-15,3-3-320 0,1 4-64 0,2-1-16 0,2 4 800 0,1 3 0 0,2 3 0 0,-1 3 0 0,2 4 896 16,-1 4 192 0,1 5 48-16,-1 2 0 0,-1 6-368 0,-1 4-64 0,0 1 0 0,-1 2-16 0,-2-2-368 0,1 3-80 15,-2 2-16-15,0 1 0 0,1-6-224 0,-1 1 0 16,1-1-144-16,1-1 144 0,0-4-256 0,0 1 32 15,-2-7 16-15,0 1 0 32,1-6-656-32,-2-4-128 0,0 1-32 0,0-3-9696 0</inkml:trace>
  <inkml:trace contextRef="#ctx0" brushRef="#br0" timeOffset="195832.09">7707 16330 11967 0,'-2'-8'528'0,"1"1"112"0,-1 0-512 0,2 3-128 0,0-1 0 0,2 4 0 0,-1-5 208 0,1 0 16 16,3-7 0-16,2-1 0 0,1 0 1568 0,2-1 320 15,0 8 64-15,0 1 16 0,1 3 512 0,3 2 112 16,0 1 0-16,4-3 16 0,2 3-720 0,2-2-160 31,4-2-32-31,2-3 0 0,4-2-1056 0,4-3-224 0,4-4-32 0,2-3-16 0,1-1-400 0,0-1-192 16,3-1 160 0,-4 2-160-1,-6 2-864-15,-3 2-272 0,0 0-48 0,1 1-15488 0</inkml:trace>
  <inkml:trace contextRef="#ctx0" brushRef="#br0" timeOffset="198398.11">8632 15569 11967 0,'-2'-3'1072'0,"1"2"-864"0,1 1-208 0,1 0 0 31,1-3-384-31,0 1-112 0,1-2-16 0,2-3-16 0,1-4 528 0,1 0 0 0</inkml:trace>
  <inkml:trace contextRef="#ctx0" brushRef="#br0" timeOffset="198641.86">8651 15463 16575 0,'-6'0'736'0,"2"2"160"0,2 0-720 0,2-2-176 0,0 0 0 0,-2 0 0 0,1 3 560 0,0-2 80 31,-2 3 0-31,2 1 16 0,2-4-160 0,1 1-48 0,1-2 0 0,1 0 0 0,1 0 496 0,-1 0 80 15,-1 0 32-15,1 0 0 0,-1 3 112 0,-2-3 32 16,0 3 0-16,0 0 0 16,-2 3 112-16,1-1 32 0,-1 4 0 0,1-1 0 0,-1 2-1040 0,1 0-304 15,0 3 128-15,1-1-128 0,0 0-160 0,2 2-96 16,1 1-32-16,1 4 0 0,0 1 144 0,2 4 144 16,0 2-208-1,0 2 80-15,1 1-96 0,-3-3-16 0,1 1 0 0,-1-1 0 16,0-2-1168-16,-1-1-224 0,-3-1-48 0,-1 0-16 31,0-3 176-31,-3 1 48 0,1-6 0 0,1 0 0 0,-2-5 544 0,1 1 112 0,-2-3 32 16,-1 2-7328-16</inkml:trace>
  <inkml:trace contextRef="#ctx0" brushRef="#br0" timeOffset="199212.54">8852 15628 21183 0,'-1'-3'1888'0,"0"1"-1504"0,1 1-384 0,-1 1 0 0,1 0 1344 0,0-3 208 16,0 1 48-16,-1-2 0 16,1 0-2368-16,0-2-448 0,1 2-112 0,-1-2-16 15,2 4 448-15,-2-1 96 0,1 2 16 0,-1 2 0 0,0 2 1296 0,-1-1 272 0,-1 4 48 0,-2 1 16 16,0 3 1072-16,-1-1 224 0,0 4 32 0,1-1 16 16,-3 2-832-16,2 1-160 0,0 1-48 0,0 0 0 15,2 2-864-15,-1 1-288 0,2-2 160 0,-1 1-160 16,2-1 0-16,1 1-272 0,1-2 32 0,2-1 16 31,-1 1-160-31,2-3-48 0,-1-1 0 0,2 2 0 0,4-2-144 0,0 0-48 0,-1-2 0 16,2 0 0-16,-1-1-336 0,1-3-80 0,0-2-16 0,0-2 0 15,-2-2 32 1,2-2 16-16,0-2 0 0,0-1 0 0,2-2 880 0,-1-3 128 0,3-1 0 0,-2 0 160 0,0-2-32 0,-1 1-128 16,-1-1 192-16,-1-1-64 0,0 0 32 0,0 0 0 15,-3 0 0-15,0-1 0 0,-1 1 656 0,0-2 128 16,-1 0 16-16,-1 0 16 0,1-1 432 0,-3-1 96 15,1 2 16-15,-4-2 0 0,0 2-720 0,-1-3-144 16,-1 0-16-16,-1 3-16 0,-2-2-624 0,0 4 0 16,0-1-144-16,-2 2 144 0,-2 0-224 0,-3 1 80 15,-1 0 16-15,0 2 0 0,-1 0 320 0,0 4 64 0,-1 1 0 16,-2 4 16-16,1-2-272 0,-1 2 0 0,1 2 0 0,-1 2 0 31,2-2-896-31,0 4-192 0,-1-2-48 0,1 4-8592 16,2 1-1712-16</inkml:trace>
  <inkml:trace contextRef="#ctx0" brushRef="#br0" timeOffset="200447.11">9210 16793 10127 0,'0'2'896'0,"-1"1"-704"16,-1-2-192-16,2 1 0 0,0-2 4672 0,0 0 912 15,2 0 176-15,-1 0 48 16,1 0-5808-16,2 0-1376 0,1-2-160 0,-5 2-48 16,0 0-464-16,0 0-112 0,21-4-16 0,-19 4 0 15,1 3 1168-15,-3 0 240 0,0 0 32 0,-3 3 16 0,0 2 1168 0,-2 0 256 16,-1 2 32-16,-1-1 16 0,0 4 1520 0,0 0 304 15,-2-1 64-15,0 4 16 0,1 0-864 0,-1 0-192 0,-1 5-16 16,0-1-16-16,0 0-848 0,0 1-160 0,1-1-48 0,0 1 0 16,0-1-512-16,2-2 0 0,1 1 0 0,1-3 0 31,2-4-1440-31,1-5-192 0,2 2-32 0,0-6-11968 0</inkml:trace>
  <inkml:trace contextRef="#ctx0" brushRef="#br0" timeOffset="200705.29">9389 16887 15663 0,'-2'6'1392'0,"-1"-4"-1120"0,1 2-272 0,0-1 0 0,1 0 3392 0,1-3 608 0,0 4 128 0,0 2 32 16,-1 3-3168-16,1 1-624 0,-1 2-128 0,1 1-32 16,0-4 624-16,-1 1 128 0,-1 0 32 0,1 0 0 15,-1 1-736-15,-1-3-256 0,-1 2 144 0,1-2-144 32,-2 0-704-32,0 0-240 0,1-2-32 0,-1 1-8864 0,1-1-1760 0</inkml:trace>
  <inkml:trace contextRef="#ctx0" brushRef="#br0" timeOffset="200911.72">9528 16935 37775 0,'-7'12'1664'0,"2"-3"368"0,1 1-1632 0,0-4-400 0,3 0 0 0,1-3 0 15,-2 4-1856-15,1 2-464 0,-1 7-96 0,-1 2-16 16,1 6-1472-16,0-3-320 0,1-1-48 0,1-2-16 31,0-4 1696-31,-1-2 336 0,1-1 64 0,0-6 16 0,-1 2 1664 0</inkml:trace>
  <inkml:trace contextRef="#ctx0" brushRef="#br0" timeOffset="201098.08">9719 17007 35935 0,'3'22'3200'0,"-6"-8"-2560"0,0-3-512 0,-2-5-128 0,2-5 2304 0,2-1 448 15,0 0 96-15,-2-1 16 0</inkml:trace>
  <inkml:trace contextRef="#ctx0" brushRef="#br0" timeOffset="201340.48">10091 17067 43311 0,'-1'21'1920'0,"-2"-5"384"0,-2-2-1840 0,0-4-464 0,1-5 0 0,0-1 0 0,-1-1 0 0,-3 6-336 15,-6 7 48-15,-3-4 16 0</inkml:trace>
  <inkml:trace contextRef="#ctx0" brushRef="#br0" timeOffset="201825.85">8831 17149 35935 0,'-9'2'3200'0,"1"0"-2560"0,4 0-512 0,3-2-128 15,1-2-1616-15,0 0-352 0,-4 2-64 0,0-2-16 0,0-2 1664 0,1-4 384 16,2-2 0-16,1 0 0 16,0-1-5344-16,0 1-1056 0,0 2-192 0,1 0-32 0,1 0 9344 0,1 3 1872 15,2 2 368-15,1 0 80 0,4 2-864 0,4 1-160 16,4 1-48-16,3 4 0 15,5-1-2432-15,5 2-512 0,5 0-80 0,6 0-32 16,5 2-704-16,4 0-208 0,3 5 0 0,4 0 128 16,4 3-544-1,4 3-96-15,3 3-32 0,7-1 0 0,4 2-1216 0,0-6-240 0,3-2-48 0,0-5-16 16,2 0 1104-16,3-2 240 0,6 2 32 0,4-4 16 0,-2-3 1200 0,2 0 240 0,3 1 64 0,3-1 0 16,4-1-832-16</inkml:trace>
  <inkml:trace contextRef="#ctx0" brushRef="#br0" timeOffset="205114.51">6588 15796 38703 0,'-6'3'3440'0,"1"-2"-2752"16,4-1-560-16,2 0-128 0,0 0 0 0,1-1-176 0,-1-2 48 0,3 1 0 31,4-5-1584-31,6-2-304 0,7-5-64 0,2-1-16 15,5 2-272-15,1-4-64 0,1 3-16 0,1 0 0 16,0-1 1104-16,-2 3 240 0,1-1 32 0,-1 4 16 0,-2 1 1440 0,1 2 272 16,2 1 64-16,0 4 16 0,2-2 512 0,-1 3 96 15,2 0 32-15,0 0 0 0,0 3-704 0,0-6-144 0,3 3-16 0,1-3-16 0,0-1 80 0,0-5 0 16,0 3 16 0,3-8 0-16,3 2 336 0,2-3 64 0,-3 2 16 0,-2 0 0 0,0 3-1008 0,-4-1-288 15,-2 4-16 1,-5 1 0-16,-3-1-864 0,-1 4-176 0,-4 0-48 0,-3 3 0 15,-2 0 560-15,-3 3 96 0,-3-2 32 0,-3 1 0 0,0 2 400 0,1 2 96 0,-2 1 16 0,0-1 0 16,0 0 1376-16,1-4 288 0,0 2 48 0,2-4 16 16,0 0 160-16,1-4 32 0,3 2 16 0,-1-4 0 15,2-2-1136-15,-1 2-224 0,2-3-64 0,-1 3 0 47,-2 0-784-47,-1 0-176 0,-2 2-16 0,-3-2-16 0,-1 2-256 0,-1 2-48 16,-2-1-16-16,-2 2 0 0,-1 1 672 0,-3-2 144 0,-1 2 32 0,-1-2 0 0,-3 2 800 15,0 0 176-15,-3 0 16 0,-2 0 16 0,-1 0 160 16,-3-1 48-16,0 0 0 0,1-3 0 0,1 2-496 0,-1-4-112 16,3-1-16-16,-1-3 0 0,4 2-112 0,0 0-16 15,1-1-16-15,0 2 0 0,2 1-144 16,2 4-32-16,1-1 0 0,0 3 0 0,2 3-128 0,-1 0-176 16,0 4 48-16,2-1 0 15,0 0-304-15,2 3-48 0,2-3-16 0,0 4 0 0,2-3 128 0,1 2 32 16,1-3 0-16,1 0 0 0,3 0 336 0,0-2 128 15,3-2 0-15,0 2 0 0,1-4 256 0,1 3 32 16,-1-6 16-16,4 3 0 0,-2-2-432 0,-1 2 0 16,-2 0 128-16,0 0-128 0,-1 2 0 0,0 1 0 0,-2 2 0 15,0 1 0-15,-1 2 0 0,-2 1 0 0,-1 1-160 16,1 4 160-16,-3 2-208 0,1 1 48 0,-2 3 16 16,-1-4 0-16,0 2 144 0,-2-2 0 0,-3 3 0 15,1 0 0-15,-2 0 432 0,-1 0 64 0,0-3 16 0,0 0 0 16,0-1-272-16,0-4-48 0,-1 0-16 0,-3-3-12208 15,-2 0-2432-15</inkml:trace>
  <inkml:trace contextRef="#ctx0" brushRef="#br0" timeOffset="-213864.88">31961 13219 8287 0,'-10'7'736'0,"3"-2"-592"0,1-3-144 0,2 0 0 0,3-2 6176 0,2 0 1200 0,1-2 240 0,1 0 64 15,2 2-5136-15,2-2-1024 0,4-2-208 0,3-2-32 32,2 1-784-32,-1 1-160 0,1 1-16 0,-2-1-16 15,-2 1-112-15,-2 3-32 0,-4 3 0 0,-1-2 0 16,-4 5 144-16,-3 1 16 0,-2 5 16 0,-3 4 0 16,-2 3 32-16,-1 7 0 0,-1 4 0 0,1 3 0 15,0 5-208-15,3 5-32 0,-1 4-128 0,2 1 192 0,2 6-368 16,2 2-80-16,3 5 0 0,2 2-16 15,2 0-192-15,0 4-48 0,2-1 0 0,0 0 0 16,2 1 48-16,0-1 0 0,-2-2 0 0,-3-3-17872 16</inkml:trace>
  <inkml:trace contextRef="#ctx0" brushRef="#br0" timeOffset="-206937.64">24016 12932 2751 0,'-37'35'256'0,"11"-4"-256"0,3 1 0 16,5-6 0-16,9-5 912 0,1-3 144 0</inkml:trace>
  <inkml:trace contextRef="#ctx0" brushRef="#br0" timeOffset="-201366.32">19228 14013 8287 0,'4'-4'736'0,"-1"2"-592"0,-2 2-144 0,0 0 0 0,-1 0 1024 0,0 0 160 15,1 0 32-15,2-4 16 0,-1 2 624 0,1-2 128 16,-2 1 32-16,0 1 0 0,-2 1-208 0,1-2-32 16,-1 2-16-16,1-2 0 15,0 0-352-15,0-3-80 0,1 1-16 0,0 1 0 16,2-3-352-16,0 2-64 0,4-2 0 0,-3 4-16 0,3-3-544 0,-1 2-96 15,0 0-32-15,0 2 0 0,-1-1 32 0,-1 2 0 16,1 1 0-16,-3 1 0 0,0 2 128 0,-2-3 16 16,0 2 16-16,-2 2 0 0,0-2-96 0,-1 2-32 15,1 0 0-15,-1-1 0 0,0 2-16 0,0-1-16 16,1 0 0-16,2-2 0 0,0 2-240 0,1-2 128 0,0-2-128 0,2 0 0 16,-1 2 128-16,2-2-128 15,-2 2 0-15,2-2 0 0,-1 3 0 0,-2 0 0 0,0 3 0 0,-2 1 0 16,0-1 0-16,-3 4 0 0,-1 2 128 0,-4 4-128 15,-1 3 208-15,-3 3 0 16,-5 3 0-16,-3 1 0 0,-1 5-48 0,-1-3-16 0,-1 4 0 0,3-2 0 16,1-2-144-16,1 0 160 0,1-6-160 0,3-2 160 15,2-2-160-15,2 1 160 0,2-3-160 0,0 0 160 16,2-4 0-16,0 4 0 0,-1-1 0 16,1 1 0-16,-1 0-160 0,0 3 0 15,-2 1 0-15,0 1 0 0,-1 1 0 0,-2 0-272 0,1 2 64 0,0 0 16 16,-2-1 48-16,2-1 16 0,-2 3 0 0,-1-3 0 15,3-2 128-15,-2 1 0 0,3-3-144 0,0-4 144 0,1 1 0 0,1-4 240 16,2 0-48-16,1-5 0 0,1 0 0 0,1-1 0 16,2 0 0-16,-1-4 0 15,2 4-64-15,0-3 0 0,1 3-128 0,0-2 192 0,-2 0-192 0,2-2-192 16,-1 3 48-16,0 1 0 0,0-2-32 0,0 0 0 16,-2 1 0-16,1-1 0 0,-1 2 176 0,1-1 0 15,0 0 0-15,0-2 0 0,1-1 0 0,-1 2 176 16,2-3-16-16,0 0 0 0,0 2-32 0,3-2 0 0,1 0 0 15,2 0 0-15,1 0-128 0,2 0 0 16,1 0 0-16,0-2 0 0,2-1 0 0,0 2 0 0,2-1 0 0,-2-2 0 16,2 0 0-16,-3 2 0 15,0 2 176-15,-2-3-176 0,-2 2 384 0,0 1 0 16,-1 0-16-16,-3-2 0 0,0 2-208 0,-1 0-32 16,1 0-128-16,-2 0 192 0,0 0-32 0,1 0-16 0,-1 0 0 0,1 0 0 15,3-3-144-15,3 2 0 0,3-2 0 0,1 0 0 0,3 0 0 16,3-1 0-1,5 1 0-15,3 0 0 0,2 0 0 0,4-2-224 16,2 1 48-16,2 0 16 0,-1 2 32 0,1-2 0 0,-1 0 0 0,-2-1 0 16,2 2-64-16,-2-4 0 0,-1 1 0 0,-1 3 0 0,2-1 192 0,-3-1 128 15,3 1-128-15,-1 0 176 16,0 2-176-16,-1 0 0 0,2 0 0 0,-2 2-176 16,0-2 176-16,-1 2 144 0,-1 0-16 0,1-3-128 15,2 2 0-15,0-1 0 0,4 0 0 16,-1 0 0-16,2 2 128 0,0-3-128 0,-1 2 192 0,0 1-192 0,-2-2 0 0,0 2-320 15,-2 0 32-15,-2 0 16 0,-3 0 112 0,-1 2 32 16,-4-2 0-16,-1 4 0 0,-4-2 128 0,1 2-192 0,-4 0 192 16,0 0-192-1,-3 0 192-15,-1 0 0 0,-2 2 0 0,-1-3 0 16,0 1 128-16,0-1 0 0,-3 0 0 0,1-2 0 16,0 1 96-16,2-2 32 0,-2-2 0 0,2 1 0 0,-1-2-128 0,0-3-128 15,2 2 176-15,-2-2-176 0,-1-4 0 0,0 4 0 16,-2 0 0-16,-1-3 0 0,-1 2 0 0,-2-2 0 15,-1 3 0-15,0-1-192 0,0 0 192 0,-3 1 0 16,-3 0 0-16,0 0 0 0,-4-3 0 0,0 3 208 16,-2-1-32-16,0 0-16 0,-2-1 32 15,-2 0 16-15,-3-2 0 0,-1-1 0 0,-2 0 64 16,1-4 16-16,-3-1 0 0,0 0 0 0,0 0-16 0,1-2 0 16,1-1 0-16,-1-3 0 0,0 2 32 0,-1-5 0 15,1 3 0-15,-1-3 0 0,0 3-160 0,1 0-16 16,-3 2-128-16,2 3 192 0,-1 1-192 0,1 2 0 15,-1-2 0-15,0 4 0 0,0-5 0 0,1 3 0 16,0-2 0-16,0-1 0 0,0 1 0 0,-2-2 0 16,4 2 0-16,-2 0 0 0,2 3 0 0,1-2 0 15,-2 3 0-15,2-1 0 0,0 0 0 0,1 1 0 16,1-1 0-16,1 0 0 0,0 0 0 0,3-3-128 16,1 0-16-16,2-2 0 0,2-2-80 0,1 1-16 0,4 1 0 15,0-2 0 1,2 2-400-16,4-1-64 0,1-1-32 0,0 2 0 15,3 2-160-15,0-3-16 0,1 3-16 0,1 0-11616 0,0 1-2336 0</inkml:trace>
  <inkml:trace contextRef="#ctx0" brushRef="#br0" timeOffset="-196979.34">20161 14854 32255 0,'-2'0'2864'0,"1"0"-2288"0,0 0-576 0,0 0 0 0,0 2 704 0,-1-2 16 16,1 0 16-16,-3 2 0 16,1 1-736-16,-1 2-128 0,1-1-48 0,1 0 0 0,2 1 176 0,0-2 0 15,2 0 0-15,1 0 0 16,1 1 560-16,1 0 144 0,1 1 16 0,1-1 16 0,2 2 144 0,1 0 16 0,1 4 16 15,1-2 0 1,-1 4-576-16,3 2-112 0,0 5-32 0,0 1 0 0,2 4-192 0,1 2 0 16,0 5 0-16,1 0 0 15,3 3 0-15,2 0 0 0,1 1 0 0,2 0 0 16,4 2 0-16,1-3 0 0,2 1 0 0,3-2 0 0,1 4 0 0,-1-2 0 0,-4-7 0 0,4 7 0 16,5 3 0-16,-1 6 128 0,-2-2-128 0,-1 1 0 31,-2-1 0-31,-3 1 0 0,-3 2 0 0,-3-1 0 0,-2 3-160 0,-4-2-128 0,-3-1-32 0,-3 1 0 31,-2 2-1936-31,-2-6-400 0,-1-7-80 16,-5-8-12240-16</inkml:trace>
  <inkml:trace contextRef="#ctx0" brushRef="#br0" timeOffset="-195916.42">19425 14955 21183 0,'0'0'1888'0,"-1"0"-1504"0,0-2-384 0,1 2 0 0,-2 0 1696 0,2 0 272 16,0-1 48-16,-1 1 16 16,1 0-4080-16,-1-3-832 0,2 1-144 0,-1 2-48 0,0 0 2544 0,0 0 528 0,16-14 0 15,-10 8 128-15,2 2-128 16,-1-2-160-16,1 2 160 0,-2-1-208 0,1 2 368 0,-2-4 80 0,1 4 16 0,-2-2 16 15,0 1 1296-15,-2 0 256 0,1 1 48 0,-2 0 48 16,0 3-16-16,-1 0 0 0,-1-2 0 0,0 2 16 16,-2 0-976-16,2 0-208 0,-2 0-32 0,3 0 0 31,0 0-896-31,0 0-176 0,0 0-32 0,0 0 16 16,0 0-112-16,0 0-16 0,0 0 0 0,0 0 32 15,0 0-320-15,0 0-64 0,0 0-16 0,0 0 16 16,0 0 224-16,0 0 32 0,0 0 16 0,-13-14 16 0,12 14 576 0,1 0 0 0,-3 0 0 0,1 1 0 15,-1 2 992-15,0 0 128 16,-1 2 32-16,-1-1 16 0,1 0-656 0,-1 1-128 16,1 0-16-16,0 1 16 0,-1-1-384 0,0 1 128 0,1-2-128 0,0 2 0 15,-1-2 208-15,2-1-48 16,-2 2-16-16,1-1 16 0,0 0-160 0,0 1 0 0,-2 0 0 0,-1 3 0 0,-1 1 0 0,-1-2-192 16,-3 6 0-16,-1-3 16 0,-1 2-144 0,-2 3-48 15,-1-2 0-15,-4 3 0 0,-1 3 368 0,-3 0 192 16,-1 3-32-16,-1 0 0 0,-2 0 144 0,2 3 16 0,-1 1 16 15,-1-1 0 1,3-3 112-16,1-2 32 0,-1-2 0 0,3 1 0 16,-1-3 96-16,3 0 32 0,2-1 0 0,1-4 0 15,4 0-240-15,1-3-48 0,2 0-16 0,2-2 0 16,3-2-304-16,1-1 0 0,2-2-176 0,0 1 176 16,1-2-1728-1,0-2-224-15</inkml:trace>
  <inkml:trace contextRef="#ctx0" brushRef="#br0" timeOffset="-195101.31">19023 15309 15663 0,'0'6'1392'0,"-1"-2"-1120"0,0-1-272 0,1 0 0 0,0-1 1376 0,0-2 224 0,0 2 32 0,1-2 16 31,0 2-2192-31,2-2-432 0,-1 0-96 0,2-4-16 16,-1 2-1200-16,0-2-240 0,-2-1-48 0,0-1-16 0</inkml:trace>
  <inkml:trace contextRef="#ctx0" brushRef="#br0" timeOffset="-194853.1">19012 15278 911 0,'0'0'0'0,"0"0"0"0,-1 0 0 0,1 2 0 0,-3-2 1344 0,0 2 176 16,-4 3 32-16,0 1 16 0,-2 1 1376 0,-1 2 288 0,2 1 48 0,-1 0 16 15,2 0-1008-15,-2 1-208 16,2-1-32-16,-1-1-16 0,1 1-1440 0,-2-1-272 0,0 1-64 0,1 0-16 15,-1 0-896-15,-1 1-176 0,-1-5-48 0,0 4 0 32,-3 0 256-32,-2-2 48 0,-1 4 16 0,-3-1 0 0,0 1 800 0,-3-1 144 0,-2 4 48 0,-1-3 0 0,-1 5 272 0,-1-1 64 15,-2-2 16-15,0 2 0 0,2 2 272 0,2-1 48 16,4-3 16-16,-3 1 0 0,0 1 0 0,2-3 0 31,2 0 0-31,0-1 0 0,2 0-192 0,2-2-32 16,-1 0-16-16,2 0 0 0,1 1-560 0,1-3-96 15,-1 1-32-15,1 0 0 16,1-3-640-16,0 2-144 0,0-2-32 0,-1-1 0 16,3 1-1296-16,0-2-256 0,1-1-48 0,0 0-11296 0</inkml:trace>
  <inkml:trace contextRef="#ctx0" brushRef="#br0" timeOffset="-188376.7">18428 15666 13823 0,'-6'0'1216'0,"1"3"-960"0,0-2-256 0,0 1 0 0,3 0 800 0,-1 0 112 0,1 1 32 0,-3 0 0 0,-4 4 336 0,-1 1 64 16,-1 0 0-16,3-2 16 0,0 0 112 0,2-2 0 16,2-2 16-16,2 1 0 0,1-3-1104 0,-1-3-240 15,2 3-144-15,-1 0 192 16,0 0-832-16,0 0-144 0,-2-2-48 0,-1 4 0 16,0-2 176-16,-3 3 16 0,1 0 16 0,-4 4 0 0,-1 2 288 0,-1 0 48 0,-3 5 16 0,-2-2 0 15,-2 0 464-15,-1 2 80 0,2 1 32 16,-1-2 0-16,2 2 416 0,0-2 96 0,-1 3 16 15,2-4 0-15,1 2 624 16,-1 1 128-16,1 1 16 0,-1-4 16 0,0 2-688 16,0 0-144-16,-1-4-16 0,-2 3-16 0,1-3-752 0,-4-1-208 15,-1 1-16-15,0 3 0 16,-2-5-256-16,-1 2-48 0,-1 0-16 0,1-1 0 0,0 1 224 0,0-3 64 0,1 2 0 0,2-1 0 16,0-1 576-16,4 0 112 0,0-1 16 0,2 0 16 15,2-3 32-15,0 1 0 0,4-2 0 0,0-1 0 16,3-1-864-16,2-1-160 15,1-1-48-15,2-2-9152 0,3 1-1824 0</inkml:trace>
  <inkml:trace contextRef="#ctx0" brushRef="#br0" timeOffset="-187758.08">17377 16162 10127 0</inkml:trace>
  <inkml:trace contextRef="#ctx0" brushRef="#br0" timeOffset="-186767.36">17419 16089 33167 0,'-6'0'1472'0,"1"0"304"0,1 0-1424 0,2 0-352 0,1 0 0 0,1-2 0 15,0-1 320-15,-1 0-16 0,-1-4 0 0,1-1 0 31,1-3-1184-31,0-2-224 0,1 1-48 0,2-1-16 16,-1 4-496-16,-1-1-80 0,1 3-32 0,-2 3 0 0,0 0 1056 16,0 4 208-16,-2-3 32 0,0 6 16 0,0-3 1232 0,-2 2 256 0,0 2 64 0,-1-2 0 15,0 2 208-15,1-4 48 0,1 3 16 0,0 0 0 0,0-3-400 16,0 0-96-16,2 0-16 0,1 0 0 16,0-2-496-16,0 1-96 0,1 1-32 0,0-3 0 15,-1 3-224-15,0 0 0 0,0 0 0 0,0 0-160 0,0 0-80 0,0 0-16 16,0 0 0-16,-3 20 0 0,-4-11 384 0,1 3 64 15,-2 2 0-15,-2 0 16 16,1 3 288-16,-3 1 48 0,-1 6 16 0,-1-1 0 16,-3 3 96-16,0 2 32 0,-1 2 0 0,-1 0 0 0,-1-2-176 0,-1-1-16 15,0 1-16-15,-1-4 0 0,1 0-144 0,-3 1-16 16,2-6-16-16,-1 4 0 0,-2-2-144 0,-1 3-32 16,-2-1 0-16,2-1 0 0,-2 0-128 0,4-2 128 15,1-1-128-15,1-1 128 0,1-2-128 0,0-2 0 16,3 1 144-16,0-3-144 0,1 0 0 0,2-2 0 15,0 3 0-15,0-3 128 0,3 2-128 0,0-5-128 16,1 2 128-16,1-3-192 0,2 2 16 0,2-2 0 16,1 0 0-16,0-1 0 0,1-1 176 0,2 2 0 15,-1-5 0-15,3 1 0 0,0 1 0 0,2-3 0 0,0 0 0 0,2-3 128 16,2-3 48-16,0 3 16 0,4-4 0 0,1-1 0 16,2 0-192-16,0 0 192 0,3 0-192 0,0 0 192 15,0-2-192-15,1 1 0 16,0 2 0-16,-1 2 0 0,2 1 0 0,1 3 0 0,0 1 0 15,0 0 0-15,1 1-128 0,0 1 128 16,1 2-160-16,0-1 160 0,4 0 0 0,1 1 0 0,3 1 0 0,5-1 0 0,3 2 0 0,2-2 0 16,5-4-128-16,-1 2 128 0,-1 2 0 0,1-2 0 15,1 2 0-15,3 0 0 0,0 1 0 0,0 0 0 16,-2 3 0-16,1 1 0 16,-3 1 0-16,1-3 0 0,-2 4 0 0,-2-3 0 15,-1 2 0-15,-3 1 0 0,-2-1 0 0,0 0 0 0,-2-2 0 16,0 0 0-16,3 0 0 0,-2-2 0 0,2-2 0 0,-2-1 0 15,3 0 0-15,-2-5 160 16,0 1 16-16,-2-2 0 0,-1 1 0 0,-3 0 0 0,-2 0-176 0,-1-2 0 16,-4 2 0-16,-2-1 128 0,-5 2-128 0,-2-1 0 0,-3 2 0 15,-2-3 0-15,-2 3 0 0,-3-1 128 0,-1 1-128 16,-1 0 128 0,-1 0 64-16,-1 0 0 0,-3 0 0 0,0 0 0 0,0-3-32 0,-3 2 0 15,8 1 0-15,0 0 0 0,-22-6-32 0,13 4 0 16,1-2 0-16,-2-2 0 0,0 1-128 0,0 0 0 0,0-1 144 0,-1-1-144 15,1 1 128 1,-1 0-128-16,0-4 160 0,0 1-160 0,-2 1 192 0,1-2-48 16,0 0-16-16,-3-4 0 0,1 2 16 0,-1 0 0 0,2-1 0 0,-2-3 0 15,1 4-144-15,0-2 0 0,-1 2 0 0,-1 0 128 0,0-1 0 0,-2 3 0 32,1-2 0-32,-2-3 0 0,0 1 48 0,-1 0 0 15,1-2 0-15,-1 2 0 0,2-2 64 0,-3-1 16 0,-1-1 0 0,-3-3 0 16,-1 1-128-16,0 2 0 15,-1-2-128-15,-2 2 192 0,0-1-192 0,-1 0 0 0,-1 2 0 0,0-1 0 0,1 2 0 0,1-3 0 16,-2 0 0 0,2 0 0-16,3 0 0 0,2 1 0 0,3-2 0 0,0 1 0 15,2 1 0-15,3-1 0 0,2-1 0 0,5 2 0 16,1-2 0-16,2 1-240 0,2 1 32 16,3 2 0-16,1 0-240 0,1 0-32 0,2 1-16 0,-1 2 0 31,3 4-288-31,-1 0-64 0,1 4-16 0,-1-1-12448 0,0 3-2496 0</inkml:trace>
  <inkml:trace contextRef="#ctx0" brushRef="#br0" timeOffset="-172583.31">26724 13261 30399 0,'-5'4'2704'0,"0"-2"-2160"16,2-2-544-16,0 3 0 0,2-3 2352 0,1 0 352 0,1 0 80 0,-1 0 16 31,0-3-2160-31,2 1-448 0,1 1-64 0,-3 1-128 0,0 0 0 0,0 0 0 16,21-17-208-16,-15 13 64 15,-1 2 144-15,0 0 0 0,0 2 0 0,-2 0 0 0,-1 0 288 0,-1 4 32 0,-1 0 16 0,-1 4 0 31,1 2 144-31,-4 2 32 0,1 4 0 0,-1 2 0 0,-1-1-272 0,0 5-48 0,0 0-16 0,0 2 0 16,0-1-48-16,2 2-128 0,0 1 192 0,-1 1-64 16,3 2 96-16,0-1 16 15,0 1 0-15,0 3 0 0,-1-1-96 16,1 1-16-16,0 0 0 0,0-1 0 0,-2 1-128 0,2-4 0 16,-2-3 0-16,1-3 0 0,1-2 320 0,2-1 48 15,-1-1 0-15,0-4 0 0,0 1-224 0,1-8-144 16,0 4 192-16,1-7-192 0,-1 0 0 0,-1-2 0 15,1-1 0-15,-1-2 0 0,0-1 0 0,1-2 0 16,-1-2 0-16,2-4 0 0,-2 0 224 0,1-5-64 16,0-1-16-16,2-5 0 0,-1-2 160 0,0-2 16 15,2-4 16-15,0-5 0 0,0-2-128 0,1-5-16 16,-1 0-16-16,1-3 0 0,3 1-176 0,-2-2 0 0,0 1 0 16,2 0 0-16,-1 2 0 0,0 4 0 15,1 1 0-15,-2 2 0 0,0 5-192 0,-1 0 192 0,-1 4-160 0,-2 1 160 16,0 5-176-16,-1-1 176 0,-1 5-192 0,-1 1 192 15,-2 4-416-15,1-1 32 0,-1 3 0 0,-2 2 0 32,2 0-128-32,-4 1-32 0,1 0 0 0,-1 0 0 0,-1 2-272 15,2 2-48-15,-1-2-16 0,2-1-18576 0</inkml:trace>
  <inkml:trace contextRef="#ctx0" brushRef="#br0" timeOffset="-166158.78">28516 13935 43311 0,'-2'9'3840'0,"-2"-3"-3072"15,1-2-608-15,3-2-160 0,0-2 432 0,0 3 48 0,0 0 16 0,-1 3 0 32,0 1-1136-32,1 0-240 0,0-2-32 0,0-1-16 15,1-1-1472-15,-2-3-288 0,1 3-64 0,-1-3-16 0</inkml:trace>
  <inkml:trace contextRef="#ctx0" brushRef="#br0" timeOffset="-165792.42">28754 13163 34095 0,'0'5'3024'0,"-2"-1"-2416"0,2-1-480 0,2-3-128 16,-1 3 960-16,1-2 192 0,1 4 16 0,2 2 16 15,1 2-880-15,2 4-176 16,1 3-128-16,-1-2 144 0,-1 7 352 0,0 1 64 0,-2 3 16 0,0 3 0 16,-1 8-128-16,0 7 0 0,-1 5-16 0,0 6 0 15,-2 6-160-15,0-1-16 0,2 0-16 0,-1-4 0 16,0-3-240-16,0-6 0 16,1-2 128-16,-1-9-128 0,0-3 0 0,1-3-256 0,-1-7 48 0,1-2-18832 15</inkml:trace>
  <inkml:trace contextRef="#ctx0" brushRef="#br0" timeOffset="-137372.14">21506 15843 35935 0,'-4'4'3200'0,"2"0"-2560"0,1-2-512 0,1-2-128 15,-2 0-256-15,1 2-64 0,-1 0 0 0,-2 3-16 16,0 0-1840-16,1 0-352 0,-1 1-80 0,0-3-16 31,2 4 1392-31,-2-5 272 0,2 3 48 0,-1 0 16 0,1 1 1536 0,-2 4 304 0,-1-1 64 0,-1 4 16 16,-2 1 288-16,0 4 64 0,-2 5 16 0,-3 4 0 15,-1 1-608-15,-4 5-112 0,1 1-32 0,-3 7 0 16,-1 0-96-16,-1 3-32 0,-2 1 0 0,1-1 0 16,-2 3 112-16,2-2 16 0,-2-4 0 0,-1 1 0 15,2-2-320-15,-1 1-64 0,-4 4-16 0,1-2 0 0,-1 2-240 16,1-7 128-16,1-2-128 0,2-5 0 0,1-5 160 0,1-2-160 16,1-3 160-16,-1-3-160 0,4-3 320 15,1-3-48-15,1-2 0 0,1-4 0 0,1-2-80 0,0-2 0 16,3-1-16-16,2 2 0 0,1-3-176 0,3-3 0 15,2 2 0-15,3 1 0 0,1-2 0 0,1 1 192 16,2-2-64-16,1 1 0 0,2 0 96 0,1 0 16 16,3-1 0-16,2 2 0 0,1-1-240 0,2-2 144 15,-1 1-144-15,3 0 128 0,-3 3-128 0,4-4 0 16,0 4 0-16,0-2 0 0,0-1 0 0,1 3 0 0,0-1 0 16,0-2 0-16,-2 3 0 0,2-2 0 0,3 1 0 0,2-4 0 15,2 1 0-15,1-2 0 0,4-2 0 0,2 2 0 16,4 1 0-16,0-1 0 0,3-1 0 0,1-2 0 15,2 2-144-15,0 0 144 16,0 4 0-16,1 3 0 0,-2 3-192 0,0 1 64 0,-1 5 128 0,-1 1-208 16,0 2 16-16,-3 4 0 0,-1-2 0 0,-4 1 0 15,-2-3 192-15,-2 2 0 0,-1 0 0 0,1 0 0 16,-4 1 288-16,0-3-48 0,1-1-16 0,-1 0 0 16,1-3-32-16,0-2-16 0,-2 0 0 0,2-6 0 15,0 0-48-15,1-3 0 0,-2-2 0 0,1-3 0 0,0 0-128 16,-2 0 0-16,-2-1 0 0,-2 2 0 0,1-2-288 15,-4-1 64-15,-1 1 16 0,-3 0 0 0,-1 2 208 0,-3-2 0 16,-2 0 0-16,-3 2 0 0,1 1 128 0,-1-3 128 16,-1 3 32-16,-1-2 0 0,1 2-16 0,-1 0 0 15,0-3 0-15,0 2 0 0,2-3-48 0,-2-1-16 16,1 0 0-16,1-2 0 0,-1 1-208 0,1 0 0 16,-2-3 0-16,0 1 0 0,-1-2 0 0,-2 0 0 15,-2 0 0-15,-3-1 0 0,-3-1 0 0,-2 1 0 0,-3 0 0 16,-5-2-160-16,-2 1 160 0,-4-1 0 0,-5 2-144 15,-3-2 144-15,1 1 0 0,-2-1 0 0,-1 1 0 0,-1-2 0 16,0-2 176-16,0-3 48 0,1 1 16 0,3 0 0 16,1-1 16-16,2-1 0 15,4 1 0-15,1-1 0 0,3-1-64 0,1 1-16 16,3-6 0-16,0 3 0 0,1-5-176 0,2 3 0 0,0 1 144 16,2 3-144-16,2 2 0 0,-1 3 0 0,3 5 0 0,-1-2-192 31,1 3-240-31,0 1-48 0,2 5-16 0,-2 0 0 15,1 4-16-15,-2 3-16 0,1 3 0 0,-3-3 0 0,-1 6 96 0,0-3 32 0,-2 3 0 0,-5-2 0 16</inkml:trace>
  <inkml:trace contextRef="#ctx0" brushRef="#br0" timeOffset="-134066.95">22782 16115 39615 0,'-1'3'3520'0,"0"-2"-2816"0,1 1-560 0,0-4-144 0,0 2 0 0,1 0 0 16,-1 0 0-16,0 0-176 15,1 0-2320-15,0 2-480 0,1-2-96 0,-2 0 0 0,0 0 1872 0,0 0 384 0,0 0 80 0,0 0 16 16,0 0 1888-16,19 13 384 16,-15-10 80-16,-1 1 16 0,0 1-752 0,0 2-160 0,-1 3-32 0,0 3 0 15,-2 5-320-15,1-2-64 0,0 5 0 0,-1 2-16 0,0-1 320 16,1 0 64-16,1 2 16 0,0 0 0 16,0 1-64-1,2 0-16-15,0-3 0 0,1 0 0 0,1 4-400 0,0-6-80 16,0 4-16-16,-1-5 0 0,0 4-128 0,0-5 0 15,-1-2-192-15,-2-2 192 0,1 1-256 0,-2-5 80 16,0 0 16-16,-1-2 0 0,0 0 160 0,-1-3 176 16,0-2-48-16,-2 0 0 0,1 0 144 0,-1-3 32 15,0-2 0-15,-1 1 0 0,2-2-112 0,-2 0 0 0,0-2-16 16,2 1 0-16,-1 0-176 0,1-2 160 0,-1-3-160 16,0 2 160-16,1-3-160 0,0 1 0 0,1-1 0 0,-1 1 0 15,1-4 0-15,0 1 0 0,0-1 0 0,-1 0 0 16,1-2 0-16,0-1 160 0,0 0-160 0,-1-6 160 15,1 1 80-15,0-3 16 0,0-1 0 0,0-3 0 16,-1 2-112-16,2-2-16 0,-1-1 0 0,1 1 0 16,0-1-128-16,0-2 0 0,1 3 0 0,-1-1 0 15,2 3 0-15,-2 2 0 0,0 1 0 0,0 5 0 16,-2-1 0-16,1 3 0 0,0 4 0 0,0 4 0 16,-1 2 0-16,2 1 0 0,-1 4 0 0,1 1 0 15,1 0 0-15,2 0-176 0,1 4 48 0,2 2 0 16,1 0-208-16,3 0-48 0,0-2 0 0,1 2 0 0,0-3 64 0,0 0 16 15,0 1 0-15,-2-1 0 0,0 0 304 16,-3 2 0-16,0-1 0 0,-2 0 0 0,-2-1 0 0,-1 2 0 16,-2-1 0-16,-1 2 0 0,-2-2-144 0,-2 0 144 15,-2 1 0-15,0 1-144 16,-3 0-832-16,-2 0-176 0,1 2-16 0,-3-2-15664 0</inkml:trace>
  <inkml:trace contextRef="#ctx0" brushRef="#br0" timeOffset="-132192.71">15106 16121 7359 0,'6'-3'656'0,"0"-2"-528"0,0 3-128 0,-2 0 0 15,-2 2 576-15,5-4 64 0,3 2 32 0,6-4 0 16,5-4-48-16,-2 4-16 0,0-1 0 0,-3 1 0 15,-4 4 1536 1,-2 0 304-16,-2 0 64 0,-3 1 16 0,-2 1 480 0,-1-3 112 0,-1 3 16 0,-1-2 0 16,0 1-1360-16,-1-2-272 0,-1-1-48 0,1-2-16 15,1 1-1056-15,-1 0-192 16,1-1-64-16,-1 1 0 0,-1 1-128 0,2-2 0 16,-2-1 0-16,-1 1 0 0,1-1 176 0,-2 3 0 0,-1 0 0 0,-1 0 0 15,-1 0 16-15,-2 4 16 0,0 0 0 0,0 0 0 16,-3 4-208-16,-1 2 176 15,-3 4-176-15,-3 3 160 0,1 0-160 0,-1 3 0 16,1 5 144-16,-2 2-144 0,1-1 272 0,2 3-16 16,0 0 0-16,2 4 0 0,5-1-256 0,1 3 128 15,4-2-128-15,3 3 0 0,1-4 0 0,2 4 0 16,1 2 0-16,3-2 0 0,0 0-336 0,1 0-32 16,0 2 0-16,1-5 0 0,-1 2 112 0,0-2 0 15,0-1 16-15,-1-3 0 0,1 1 240 0,-1-4 0 16,1 3 0-16,2-7 0 0,1-4-176 0,0-2 176 0,3-5-192 15,0-4 192 1,2 0-576-16,2-9 0 0,2-3 0 0,2-1 0 0,0-6 576 0,0-3 144 0,-1 0 16 0,-3 3 0 16,-2-2 224-16,1-2 64 0,1-4 0 0,0-2 0 15,-1 0 16-15,-3-1 16 0,1 3 0 0,-5-3 0 16,1 5-80-16,-2-7-16 0,-1 1 0 0,1-1 0 16,-4 1-96-16,0-3-32 0,-2 2 0 0,-1 2 0 15,-1 3-96-15,-2 1-32 0,0 1 0 0,-2 1 0 16,-1 5-128-16,-2-4 0 0,-1 4 0 0,-2-1 0 15,-1 1 128-15,-2 0 0 0,0 0 0 0,-3-1 0 0,1 3-128 16,0-2 0-16,1 2 0 0,1 2 0 0,0 2-176 0,0 3 176 16,5 1-128-16,-1 1 128 15,1 2-512-15,2 1-32 0,0 2 0 0,0 2 0 16,0 1-944-16,-1 4-192 0</inkml:trace>
  <inkml:trace contextRef="#ctx0" brushRef="#br0" timeOffset="-131796.72">15437 16674 41471 0,'1'0'3680'0,"-1"0"-2944"0,0 0-592 0,2-2-144 0,-1-1-192 0,0 2-64 15,3-2 0-15,1 0-16 16,2-3-4512-16,2 2-896 0,1 4-176 0,-3 4-32 0,-3 2 4800 0,-2 6 960 0,0 2 128 16,-5 4 144-16,-1 1 2640 0,1 1 528 15,-4 2 96-15,1-4 32 0,0 1-2208 0,0-3-432 16,0 0-96-16,3-4-15616 0</inkml:trace>
  <inkml:trace contextRef="#ctx0" brushRef="#br0" timeOffset="-131400.83">15762 16042 41471 0,'8'0'1840'0,"-3"-2"368"0,-2-1-1760 0,1 2-448 15,-1-3 0-15,-2-1 0 0,1 4 160 0,4-8-160 16,3 0 192-16,3-4-192 15,2-3-2848-15,0 6-672 0,-2 4-144 0,-2 7-32 16,-3 10 992-16,0 5 192 0,-4 13 32 0,-1 7 16 0,-1 13 3536 0,1 8 704 0,-1 6 144 0,2 4 16 16,2 6 496-16,-1 2 80 0,1 0 32 0,-1-1 0 15,0-4-880-15,-1 0-160 0,-1-7-32 0,-1-7-16 16,-1-5-992-16,-1-4-192 0,0-6-32 0,-2-8-16 16,0-5-224-16,-2-6 0 15,0-6 0-15,-3-7-18608 0</inkml:trace>
  <inkml:trace contextRef="#ctx0" brushRef="#br0" timeOffset="-129826.7">13637 16515 29487 0,'0'5'2624'0,"-2"-2"-2112"0,1 0-512 0,0-2 0 16,0 1 2640-16,1-2 432 0,0 0 64 0,-1 0 32 15,1-2-2368-15,0 1-480 0,1-2-80 0,-1 3-32 16,0 0-528-16,0 0-128 0,17-13 0 0,-12 8-16 16,0 1-176-16,1 2-16 15,-1 0-16-15,0 0 0 0,0 2 480 0,0 0 192 0,1 0-128 0,-1 0 128 0,0 0 0 16,0 0 0-16,0 2 0 0,1-2 128 0,-1 4 272 0,1-2 64 16,0 0 16-16,1 0 0 0,-1 2-32 0,0-2 0 15,1 2 0-15,0-4 0 0,1 3-96 0,0-2-32 16,-1 1 0-16,0-2 0 0,2 0-96 0,0 0-32 15,-1 0 0-15,1 0 0 0,1 0-192 0,-1-2 0 16,2 4 0-16,2-2 0 0,1 3 0 0,2-2 0 16,-1 4 0-16,-2-1 0 0,0-1 0 0,-1 3 0 15,3 4 0-15,1 2 0 0,-1 1 0 0,1 2 0 16,-1 2 0-16,-2 4 0 0,0 2 0 0,0-1 0 0,0 6 0 16,-1-2 0-16,-1 3 0 0,2-2 0 0,-2-1 0 15,0-1 0-15,0 1 0 0,-2-4 0 16,-1-2 0-16,0 1 0 0,-1-5 0 0,-1 0 0 15,1 0 0-15,-2 0 0 0,-2 1 0 0,1-1 128 0,-2 3-128 16,0-2 144-16,-2 2-144 0,-2-1 0 0,0 5 0 0,-4-4 0 16,-2 4 0-16,-2-1 0 0,1 1 0 0,-3-3 0 15,1-4 0-15,0-1 0 0,1-4 0 0,0-2 0 16,2-1 0-16,-1-4 0 0,2 2 144 0,-2-4-16 0,2 0-128 16,-2 1 144-16,1-3-144 0,0 0 160 0,-1-3-160 0,1-1 0 15,-2 1 0-15,0-4 128 0,-1 1 96 0,-1-5 16 16,0 1 0-16,1 0 0 0,0-2-96 0,2 0-16 15,1 2 0-15,1-3 0 0,1 3-128 0,1 1 0 16,2-4 0-16,0 3 0 16,1 0 0-16,2-2 0 0,1 0 0 0,1-1 0 15,2 3 0-15,2-6 208 0,2 0-48 0,1-2-16 0,4-1 48 0,-1-3 16 16,3 0 0-16,0-3 0 16,0 0-208-16,0 2 176 0,-1-4-176 0,0 1 160 15,1 0-160-15,-2-3 0 0,0 1 0 0,-1-6 128 0,1 2-128 0,-2 0 0 16,1-3 0-16,-1 3 128 0,2 4-128 0,-1-3 0 15,2 0 0-15,2 1 0 0,2 2 0 0,1-1 192 16,0 2-192-16,0 4 192 0,2-2-192 0,-4 4 0 16,1 4 0-16,-1 1 0 15,-1 3-448-15,1 1 0 0,-1 2-16 0,2 4 0 16,-1 0-352-16,0-1-64 0,1 4-16 0,0 0-18304 0</inkml:trace>
  <inkml:trace contextRef="#ctx0" brushRef="#br0" timeOffset="-127861.14">23303 16367 38703 0,'0'-2'3440'0,"2"-1"-2752"16,1 2-560-16,0-4-128 31,2 4-2512-31,0-4-544 0,5-1-96 0,4-4-32 0,6-2-704 16,2-2-144-16,1 4-16 0,-2-1-16 0,0 6 6400 0,-2 0 1280 0,0 4 256 0,-1 1 48 15,2 0-624-15,-2 4-128 0,3-2-32 0,-2 4 0 0,0 2-1888 16,-3 0-384-16,0 2-80 0,-3 0-16 0,2 0-592 0,-4 1-176 16,2 3 0-16,-2-1 0 0,-1 2 0 0,1-2 0 15,1 0 0-15,0-2 0 0,2 3 0 0,0-2 128 16,1-2-128-16,-1 3 0 0,4-1 160 0,-1-2-32 16,2 5-128-16,0-2 192 0,0 2-192 0,-1-1 128 15,1 4-128-15,-2-2 0 0,1 3 128 0,-5-2-128 16,1 4 0-16,-3-5 144 0,-1 0-144 0,-2 0 192 15,0 3-192-15,-2 0 192 0,-1 3-192 0,0-2 0 16,-3 1 144-16,1 1-144 0,-3 0 0 0,0 0 0 0,0 3 0 16,-3-3 0-16,2 1 0 0,0-4 0 0,0 0 0 15,-3-1-128-15,0-1 128 0,1-4 0 0,-1 2 0 0,-2-3 0 16,0-2 0-16,-2 0 272 0,1-1-32 16,-1-3-16-16,0 0-80 0,-2 0-16 0,1-2 0 0,-2-1 0 15,0 0 0-15,-2 1 0 0,1-2 0 0,-3 2 0 16,2 2-128-16,-3-2 0 0,1 2-192 0,-1 0 192 15,1 3-496 1,0-2 32-16,1 2 0 0,1 1 0 0,0-1 208 0,2-2 32 0,3 2 16 0,-1 1 0 16,3-4 208-16,1-2 0 0,0-1 0 0,1 0 0 0,2-3 192 15,-1-3-32-15,2 2 0 0,-1-3 0 0,0-1 64 0,0 2 16 16,-1-4 0-16,1 4 0 0,-1-3-48 0,2-1-16 16,0 1 0-16,0-4 0 0,1 0 96 0,0-1 32 15,1-1 0-15,1-2 0 0,3-1-64 0,0-1-16 16,4 0 0-16,0 0 0 15,0 0-224-15,3-4 0 0,-1 2 0 0,1-1 0 0,0 1 160 0,2-2-160 16,1-2 160-16,0-1-160 0,0-1 144 0,-1-1-144 16,3 0 128-16,-3-1-128 0,2-2 272 0,2-2-16 15,-1 3-16-15,2-3 0 0,0 1-16 0,2-4 0 16,2 1 0-16,0 0 0 0,2 1-48 0,1 0-16 16,2 3 0-16,0 2 0 0,-1 0-160 0,0-1 0 15,0 3 0-15,0 0 0 0,2-1-176 0,-2 1-16 0,3 3 0 16,1-1 0-1,1 6-176-15,2 0-32 0,0 1-16 0,2 5 0 16,2 0 0-16,1 2 0 0,5 4 0 0,-1-2 0 16,3 3-224-16,-2 3-32 0,-2 3-16 0,-2-1-18240 0</inkml:trace>
  <inkml:trace contextRef="#ctx0" brushRef="#br0" timeOffset="-125784.67">18291 15167 36863 0,'3'0'3264'0,"-2"-4"-2608"15,0 4-528-15,-1-2-128 0,1-2-128 0,2 1-64 16,0-3-16-16,2-6 0 16,3-1-5056-16,-1 0-1008 0,1-3-208 0,-3 3-48 15,-2 3 4224-15,0 2 848 0,-2 0 176 0,-2 3 16 0,0 2 3168 0,-1 0 624 16,0 2 128-16,-1-1 32 0,1-1 1248 0,-1 2 256 15,1-2 48-15,1 3 16 0,-1-3-1824 0,2 0-352 0,-1 1-80 0,0 0-16 32,0 0-1328-32,-2-2-272 0,1 4-48 0,-2-3-16 0,-1 0-320 0,-2 1 0 0,-2 0 0 0,-3 2 0 15,-1 2-160-15,-2 0-48 16,1 2-16-16,-4 1 0 0,-3 2 32 0,-1 3 16 16,-3 2 0-16,1 3 0 0,-1-1 176 0,0 4 0 15,0 2 0-15,3 1 0 0,4 2 0 0,2-1 0 0,3-4 0 0,5 1 0 16,1-3 0-16,6 0 0 15,2-4 0-15,3 1 0 0,0-3 0 0,1 0-192 0,2-1 32 0,1 0 0 32,-1-3-288-32,3 0-48 0,0 4-16 0,1-6 0 0,1 2-176 0,1 0-32 0,0-3-16 0,1 3 0 15,-1-5 736-15,2 2 0 0,1-2 240 0,0-2-64 0,0 1 96 0,1-4 32 16,-1-1 0-16,0-2 0 0,1 1-128 0,-2-7-32 31,1 1 0-31,-1-2 0 0,-2-1 128 0,1-3 32 0,-2 2 0 0,-1-4 0 16,1-2-48-16,-3 3 0 0,1-3 0 0,-1 0 0 15,-2-3-256-15,0 3 0 0,-1-3 0 0,-1 1 0 16,-2 3 240-16,-3-1-16 0,0 2 0 0,-3 2 0 0,-1 2 32 0,-2 0 0 16,-3 3 0-1,1 5 0-15,-4 1-96 0,0 6-16 0,-3 1 0 0,-1 1 0 0,0 3-144 0,-2 1-176 16,-1 1 48-16,0-2 0 31,0 2-896-31,0 0-160 0,1 1-32 0,-1-1-15760 0</inkml:trace>
  <inkml:trace contextRef="#ctx0" brushRef="#br0" timeOffset="-125016.58">20963 14992 43311 0,'-1'0'3840'0,"0"0"-3072"0,0 0-608 0,-1 0-160 16,2 0-496-16,-2 0-128 0,-1 2-16 0,-3 0-16 15,-1-1-2448-15,-3 4-480 0,-2 1-112 16,-5 4-16-16,-1 3-1024 0,-2 3-192 0,-3 6-64 0,-1 0 0 0,-3 7 3744 0,-2 2 736 16,2 3 160-16,1-2 32 0,5-1 2832 0,5-2 576 15,5-6 112-15,5-2 32 0,5-5 640 0,2-3 128 0,4-1 32 0,3-2 0 16,5 0-2960-16,3-4-592 0,5 0-112 0,4 0-32 31,1-2-1888-31,2-1-384 0,1 0-80 0,4-3-16 0,3 0 1584 0,1 0 448 0,-1 3-160 0,-2-3 160 16,0 0 0-16,-5 1 0 0,0-1 0 0,-3-1 0 15,-3-2-432-15,0 0 48 0,-1-2 0 0,-2-3 0 16,1-2 1216-16,-3 2 240 0,-1-5 48 0,1 0 16 16,-1-6 784-16,-2 1 144 0,0-2 48 0,-2-2 0 0,-1-1-1200 15,-4-1-224-15,0-1-48 0,-3-1-16 16,-4-3-448-16,-2 1-176 0,-2 1 128 0,-2 1-128 0,-4 0 128 16,-2 4-128-16,-1-1 0 0,-2 5 128 0,1 2-128 0,-2 3 0 15,-1 5 0-15,-1 1 0 0,-2 4 0 0,-3 3 0 16,-2-3 0-16,-2 6-12272 15,-1-3-2368-15</inkml:trace>
  <inkml:trace contextRef="#ctx0" brushRef="#br0" timeOffset="-122472.21">19425 12632 46991 0,'-2'0'4176'0,"0"0"-3344"16,1 2-656-16,1-2-176 0,0 1-1200 0,-1 2-272 0,-2-1-48 0,-2 5-16 31,-2 2-896-31,-3 4-192 0,-2 0-48 0,1 6 0 16,-1 1 1808-16,1 2 352 0,1 3 80 15,2 1 16-15,0 1 1760 0,3 1 336 0,3 4 80 0,1 1 16 0,2 1-496 0,3 3-80 0,1-1-32 0,1 4 0 0,2 2-784 0,1-1-176 31,1-1-16-31,0 1-16 0,0 1-512 0,0-5-112 0,-3-4 0 16,-1-5-16 0,0 0-1200-16,1-5-224 0,-2-5-48 0,0-2-13856 0</inkml:trace>
  <inkml:trace contextRef="#ctx0" brushRef="#br0" timeOffset="-121957.29">19359 12379 39615 0,'2'-3'1760'0,"-2"-1"352"0,1 2-1680 0,-1-1-432 0,1 3 0 0,-1 0 0 0,1 0 480 0,1 0 16 15,0 3 0-15,2-3 0 0,1 2-304 0,2 4-48 16,3 2-16-16,2 0 0 0,6 5-128 0,3-1 0 16,5 2 0-16,3 2 0 0,9 2 0 0,2-2 0 15,6 3 0-15,2-3 0 0,3 2 0 0,0-1 0 16,-1 1 0-16,-1 2 0 0,-4 1 0 0,-3-1 0 15,-2 2 0-15,-4 0 0 0,-2 3-176 0,-3 1-64 16,-2 2-16-16,-3 3 0 0,-4-2 256 0,-3 3-192 16,-5 2 192-16,-2 1-192 0,-4 0 192 0,0-3 0 0,-5-1 0 0,0 1 0 15,-2 0 0-15,-2-1 0 0,0-3 0 16,-4-2 0-16,0-1-224 0,-3-3-96 0,1-3-32 0,-4-1 0 16,-2-1 80-16,-3-4 16 0,-2-2 0 0,-6 0 0 15,0-2 384-15,-6-3 64 0,-4 0 32 0,-4 2 0 16,-1 1 144-16,-7 0 16 0,-4 4 16 0,-2 0 0 15,-1 2-32-15,0-2-16 0,0-4 0 0,3 0 0 16,5-1-32-16,1 0 0 0,2 0 0 0,3 0 0 0,2-2-320 16,3-2 0-16,5 0 0 0,3-2-12800 15,2-2-2528-15</inkml:trace>
  <inkml:trace contextRef="#ctx0" brushRef="#br0" timeOffset="-120624.83">16914 15268 25791 0,'-4'-2'2304'0,"1"-2"-1856"0,2 0-448 0,1 2 0 31,1-2-400-31,-1-2-176 0,-1-4-48 0,0-9 0 0,0-2 624 0,-1-2 128 0,2-4 32 0,-1 3 32 16,1 6-192-16,-1-1 0 0,-2 5-144 0,0 3 144 15,-2 4-208-15,-3 1 48 16,0 3 16-16,-3 2 144 0,-1 1 1856 0,0 0 496 0,-1 1 80 0,0 2 64 15,0-1-320-15,1-1-48 0,1 2-16 0,1-3 32 16,2 0-1440-16,0 0-272 0,1 0-64 0,1 0 16 16,0-3-384-16,-2 3-208 0,1 0 16 0,-3 3 48 15,0-1-432-15,-2 3-96 0,-1 4-16 0,0 0 32 16,-2 2-224 0,-3 4-32-16,1-2-16 0,-1 5 32 0,-2 1 704 0,0 4 192 0,1-1 0 0,1 3 0 0,2 3 512 0,2-2 192 15,3 1 16-15,2-1 48 0,4 3-496 0,3-1-80 16,1 0-32-16,0 3 32 0,2-2 0 0,0 1 0 15,1 0 0-15,2 0 16 0,0-1-448 0,1-1-80 16,1 3-32-16,0-3 32 16,0 3-128-16,1-5-32 0,0 0 0 0,0-1 32 0,3-4 208 0,-1-1 48 0,1 0 16 15,1-2 48-15,1-2 368 0,2-1 80 16,1-3 0-16,3-1 16 0,3 1 400 0,0-5 80 0,3 2 16 0,-1-6 0 16,-2 1-464-16,0-1-96 15,0-3-16-15,0-3 0 0,0-1-496 0,2 1-96 0,1-6-32 0,0-1-17232 31</inkml:trace>
  <inkml:trace contextRef="#ctx0" brushRef="#br0" timeOffset="-118465.36">22138 15078 8287 0,'1'1'736'0,"-1"-1"-592"0,0-1-144 0,0 1 0 0,0-3 4304 0,1 1 832 0,1 0 176 0,-1-2 16 32,0 0-6800-32,2-4-1376 0,-1 2-272 0,-1 0-48 15,1 6 32-15,-4 0 16 0,1 1 0 0,-3 4 0 0,1 3 5536 0,-1 0 1104 0,0 2 208 0,1-1 48 16,-1 1 320-16,1 2 64 0,1-1 16 0,1 4 0 16,-1-1-2000-16,2 3-384 0,-1 5-96 0,1 0-16 15,1 7-1120-15,1 3-240 0,-1 3-32 0,1 1-16 16,3 3-272-16,2-1 0 0,0 1 0 0,0-5 0 15,1 1 128-15,-1-3-128 0,-1 3 144 0,1-7-144 16,-4 1 144-16,0-5-144 0,-1-1 128 0,-2-4-128 16,-1 0-240-16,-3-7-128 0,2 1-16 0,-3-7-17472 15</inkml:trace>
  <inkml:trace contextRef="#ctx0" brushRef="#br0" timeOffset="-118188.27">22107 15209 32255 0,'-2'2'1424'0,"-1"-2"304"0,2-4-1392 0,1 0-336 0,0 0 0 0,2 0 0 31,2-2-1792-31,1-4-416 0,4-8-96 0,4-5 0 16,3-3-1440-16,2 2-288 0,0 3-48 0,-2 3-16 0,0 1 4816 0,-1 6 960 0,-1 2 192 0,-1 0 48 15,2 5 1904-15,-1 1 384 16,1 3 80-16,1 0 0 0,0 1-1456 0,2 2-288 0,3-1-64 0,2-1-16 16,0 4-1664-16,1-5-336 0,3 4-64 0,-1-4-16 15,0 0-384-15,0-2 0 0,-2-2 0 0,2 0 0 32,2-1-656-32,-2 0-16 0,-3-1 0 0,-1 0-17136 0</inkml:trace>
  <inkml:trace contextRef="#ctx0" brushRef="#br0" timeOffset="-117839.25">22168 15413 43311 0,'0'10'3840'0,"-2"-4"-3072"16,1-2-608-16,1-7-160 0,3 2 1040 0,0 1 176 16,2 0 48-16,6 1 0 0,6 2-1936 0,5-7-384 0,4 1-80 0,3-5-16 31,2 0 384-31,1-2 80 0,3-2 16 0,-2 0 0 15,2 2 96-15,0-3 32 0,1 4 0 0,-1-4 0 16,1 3-752-16,0-2-160 0,-1 2-16 0,-2 1-16 16,-1-1-1072-16,-3 2-192 0,-3 2-64 0,-4 2-9472 0</inkml:trace>
  <inkml:trace contextRef="#ctx0" brushRef="#br0" timeOffset="-117545.53">22145 15749 30399 0,'5'29'2704'0,"-3"-11"-2160"0,-2-6-544 0,1-2 0 0,0-7 3376 0,2-2 560 15,1 2 112-15,6 0 32 0,6 2-3472 0,13-1-608 16,8-4-288-16,7-4 32 16,6-8-624-16,1-4-112 0,1-3-32 0,-2-8 0 0</inkml:trace>
  <inkml:trace contextRef="#ctx0" brushRef="#br0" timeOffset="-101824.1">27829 15601 26719 0,'2'-4'2368'0,"1"0"-1888"16,-1-1-480-16,0 4 0 16,2-3-1984-16,-1 2-480 0,2-7-96 0,2-2-32 15,3-1-16-15,-1-3 0 0,-1-1 0 0,0 0 0 0,-5 3 2736 0,0 1 528 16,-4 2 112-16,-2 4 32 0,-1 0 1904 0,-1 2 384 16,1-1 80-16,-4 4 16 0,2 1-256 0,-1 0-48 0,0 1-16 0,0 4 0 15,-1-1-1184-15,1 4-224 16,-2 0-48-16,1 4-16 0,-2 3-960 0,-3 2-192 0,-1 6-48 0,-2 1 0 15,0 2-192-15,-3 3 0 0,2-1 0 0,-2 3 0 16,3-2 384-16,0-1 16 0,1 3 16 0,0-3 0 16,3 2-112-16,0-3-32 0,3 2 0 0,0-1 0 15,3 1-272-15,1-3 0 0,1 2 0 0,1 3 0 16,1 1-192-16,1-1-80 0,1-1-32 0,0 1 0 16,3-7-400-16,-1 0-96 15,3-3-16-15,0-5 0 0,0 0 544 0,1-7 96 0,0-2 32 0,3-1 0 0,-2-3 144 0,3-6 224 16,0 0-48-16,0-4-16 0,1-3-448 0,3-2-96 15,-1-4 0-15,1-3-16 16,1-3 400-16,1-5 0 0,1 1 0 0,1-2 0 0,-2-1 512 0,0 1 64 16,-1-3 32-16,-1 1 0 0,0-2-160 0,-2 1-48 15,0-4 0-15,-4 3 0 0,1 1-16 0,-3-1-16 16,-2 4 0-16,-2-1 0 0,1 5-192 0,-3-1-48 16,0 5 0-16,0-2 0 0,-2 3 80 15,1 3 16-15,0 1 0 0,0 4 0 0,-1-1-32 0,0 2 0 16,0-2 0-16,-1 2 0 0,-1 1-192 0,1-1 144 15,-1 0-144-15,-1 2 128 0,1-1-128 0,-1-1 0 0,0 0 0 0,0-2 0 16,2-2-272-16,-2 2 64 16,1-1 16-16,0-3 0 15,1 4-256-15,0 0-32 0,1 2-16 0,-1 4 0 16,1-1-1616-16,1 5-336 0</inkml:trace>
  <inkml:trace contextRef="#ctx0" brushRef="#br0" timeOffset="-101383.02">28097 16175 42383 0,'-4'3'3776'0,"0"-3"-3024"0,2 1-608 0,2-1-144 0,0-1 224 0,0 1 16 16,0 0 0-16,-1 0 0 15,0 0-816-15,1 0-144 0,0 1-48 0,0-1 0 16,0 0-1040-16,0 0-224 0,0 0-32 0,0 0-13856 0</inkml:trace>
  <inkml:trace contextRef="#ctx0" brushRef="#br0" timeOffset="-100782.33">28528 15597 40543 0,'2'0'1792'0,"-4"0"384"0,1 0-1744 0,1 0-432 15,1 0 0-15,1 0 0 0,-1-2-128 0,0 0-128 16,0 2 0-16,2-2-16 16,-1-1-304-16,-2 3-48 0,0 0-16 0,0 0 0 0,0 0 1136 0,0 0 208 15,0 0 64-15,0 0 0 0,-14 21-128 0,7-13-32 16,0 3 0-16,0 1 0 0,-1-1-160 0,1 4-16 0,0-2-16 16,1 3 0-16,0 2-288 0,0 2-128 0,-1 1 128 0,0 1-128 15,2-2 0-15,-1 5 0 16,0-2 0-16,2 5 0 0,1-4 0 0,-1 2 0 0,1 3 0 0,2-1 0 15,0 2 0-15,1 3 0 0,0-1 0 0,1 0 0 16,0 2 0-16,1-2-256 16,0-4 64-16,2 1 16 0,0-7-80 0,-1-2-32 0,3-4 0 0,-1-4 0 15,2-3 288-15,0-5-192 0,0-4 192 0,2-1-160 16,1-6-32-16,1-4-16 0,1-2 0 0,1-3 0 0,-2-3 208 16,1-1-144-16,1-2 144 0,-2-2-128 15,-1 2 128-15,-2-1 0 0,2-2 0 0,-2-3-128 0,-1-1 128 0,1-2 224 16,-2 1-48-16,-3 0-16 0,1-5-160 0,-1 3 0 15,-1 0 0-15,-1-2 0 0,-1 5 0 0,0 0 0 16,0 4 0-16,-1 3 0 0,-1 0-208 0,0 3 80 16,-1 3 128-16,0 4-208 0,-1 0 208 0,1 4 0 15,-2-1 0-15,-1 1 0 0,-1 3 0 0,0-1 0 16,2 1 160-16,-1-1-160 0,1 2 0 0,0 0-256 16,1 0 48-16,1-1 0 15,0 2-1776-15,1-1-336 0</inkml:trace>
  <inkml:trace contextRef="#ctx0" brushRef="#br0" timeOffset="-100477.87">28956 15489 26719 0,'5'7'1184'0,"-2"-1"240"0,-1 1-1136 0,-1-1-288 0,1 1 0 0,-2-2 0 0,1 2 2144 0,0 5 368 0,0 11 80 0,1 3 16 0,0 7-768 0,-1 2-160 16,-1-3-16-16,0 2-16 0,-1 1-976 0,-1-3-192 0,-1 0-32 15,1 2-16-15,-1-2-432 0,-2 0 0 16,2 0 0-16,-2 1 0 15,0 2-384-15,0-5 32 0,-1 3 16 0,-1-4 0 32,1-3-320-32,1-4-64 0,0-6-16 0,3-1-17264 0</inkml:trace>
  <inkml:trace contextRef="#ctx0" brushRef="#br0" timeOffset="-98579.56">31757 15603 23039 0,'-2'0'2048'0,"-1"0"-1648"0,2 0-400 0,1 0 0 15,1-2 1696-15,0 0 256 0,-1 2 48 0,2-4 16 32,-1 0-2160-32,1-4-432 0,2 2-96 0,0-2-16 0,1-2-592 0,-2 1-112 15,1 2-16-15,0 0-16 0,0-1 1600 0,-3 4 320 0,1-2 64 0,-1 2 16 16,-1 4 864-16,0-2 176 0,-1 2 48 0,0 0 0 0,-1 2-384 16,-2-2-64-16,0 4 0 0,0 0-16 15,4-4-352-15,0 0-64 0,-17 16-16 0,11-8 0 0,-1-1-96 0,0-1-32 16,0 1 0-16,1 2 0 0,-3 1-176 0,2-2-32 15,-2 5-16-15,0-3 0 0,-1 3-144 0,1 2-16 16,-1 1-16-16,-1 3 0 0,-1 0-240 0,1 6 0 16,-1 0 0-16,1 1 0 0,-2-1 0 0,1 3 176 15,2 2-176-15,-2 3 160 0,1 0-160 0,0 2 0 16,1 0-160-16,1-2 160 0,3-4 0 0,1-1 0 16,1 0 0-16,0-2 0 0,3-1 0 0,1-5 0 15,1 0 0-15,2-3 0 0,-1-5-160 0,3 0 160 16,2-4-160-16,1 0 160 0,2-3-384 0,2-4 0 15,2-1 16-15,1-1 0 0,2-6 192 0,2 1 48 16,-1-2 0-16,1-2 0 0,1 0 128 0,2-5-128 16,3-2 128-16,3-4-128 0,0 1 128 0,0-5-160 15,-2 3 160-15,-4-3-160 0,-1 2 160 0,-3-2 0 0,0 3 0 16,-5-6 128-16,-1 1-128 0,-6 2 0 16,-3-2 128-16,-3 1-128 0,-2 0 0 0,-5 2 0 15,-2-2 0-15,-4-2 0 0,0 2 192 0,-3-2-48 16,-1 0 0-16,-2-1 0 0,2 3 96 0,-2-1 16 15,3 3 0-15,1 0 0 0,3 3-256 0,1 1 0 0,1 0 0 0,2 2 0 16,3 1 0-16,0 5-256 0,2 0 48 16,2-1 16-16,-1 5-144 0,2 3-32 0,0-1 0 0,0 3 0 31,2 3-1104-31,-2 0-240 0</inkml:trace>
  <inkml:trace contextRef="#ctx0" brushRef="#br0" timeOffset="-98293.47">32131 16141 27647 0,'-5'27'2448'16,"-2"-9"-1952"-16,0-4-496 0,2-4 0 0,1-3 4256 0,3-5 752 15,1 2 160-15,-2 2 16 0,-3 6-4016 0,-1 1-800 16,1 0-176-16,1 0-16 16,0-5-960-16,3 2-192 0,-2-4-48 0,2-2 0 15,-1-1-304-15,2-2-64 0</inkml:trace>
  <inkml:trace contextRef="#ctx0" brushRef="#br0" timeOffset="-97985.09">32546 15555 41471 0,'3'10'1840'0,"-2"-4"368"15,-1 0-1760-15,-1-2-448 0,1 2 0 0,0-2 0 16,1 2 480-16,0 3 16 0,0 4 0 0,0 8 0 0,1 5-32 0,-1 9 0 16,-2 0 0-16,-2 5 0 0,0 5 288 0,-4 2 48 15,0 7 16-15,-2 3 0 0,-1 6-112 0,-2 0-32 16,0 2 0-16,-1 0 0 0,0-1-432 0,-2 4-96 15,0-1-16-15,0-4 0 16,0-6-832-16,2-6-192 0,2-9-16 0,1-11-20720 16</inkml:trace>
  <inkml:trace contextRef="#ctx0" brushRef="#br0" timeOffset="-91659.55">30078 13318 911 0,'-3'-1'0'0,"2"-2"0"0,0 1 0 0,0 1 0 0,-1 1 640 0,2 0 64 16,0 0 0-16,-1-3 0 15,0 3 144-15,0-2 48 0,0 0 0 0,-2 0 0 0,2-1 272 0,0 2 64 16,-2-1 16-16,2-2 0 0,0 0-784 0,1 2-144 16,0-2-48-16,0 2 0 15,1-2-272-15,0 1-176 0,0 0 32 0,2 0 0 0,-1 0 400 0,1 3 96 16,-1-4 16-16,1 4 0 15,-1 0 1056-15,-1 0 224 0,2 0 32 0,-3 0 16 0,1 0 256 0,-1 0 48 0,0 0 16 16,-1 1 0-16,1-1-608 0,0 0-112 16,0 0-16-16,0 0-16 0,0 0-624 0,0 0-112 15,0 0-16-15,0 0-16 0,0 0-496 0,0 0 0 0,0 0 0 0,0 0 0 32,-9 19 0-32,9-17 0 0,-1-2 0 0,1 1 0 0,-1 2-256 0,-2-3 48 15,3 2 16-15,-1-2 0 0,0 0 192 0,-2 0 128 0,2 2 0 0,0-2-128 16,1 0 576-16,0 0 16 0,0 0 0 0,0 0 0 15,0 0-256-15,-19 6-48 0,17-4-16 0,-2-2 0 16,0 0-272-16,1 1 0 0,0-1 0 0,0 3 0 16,0-3 272-16,2 0-48 15,-2 0-16-15,1 0 0 0,-1 2 0 0,1-2 0 16,-1 4 0-16,1-1 0 0,-1-3-208 0,0 3 128 16,-1 0-128-16,-1 0 0 0,0 4 256 0,-1-4-32 15,-1 6-16-15,-1-3 0 0,0-1-80 0,0 4-128 16,-1-3 176-16,2 0-176 0,-2 4 0 0,1-4 0 15,-1 4 0-15,0-1 0 0,2 1 0 0,0 0 0 16,-1-1 0-16,1 4 0 0,1-1 0 0,1 1 0 0,0-1 0 0,1 2 0 16,1 0 0-16,0 0 0 0,0 2 0 0,0-1 0 15,0 3 0-15,-1-2 0 0,-1 1 0 0,2 1 0 16,-2-2 0-16,0 0 0 0,-1 0 0 0,-1 0 0 16,3 2 0-16,-1-2 0 0,-2-3 0 0,2 2 0 15,2-2 144-15,-1 0-144 0,0 0 0 0,1-1 144 16,-1 0 48-16,1-2 16 0,0 0 0 0,0 0 0 15,1 0-208-15,1 2 0 0,1-2 0 0,-2 1 0 16,4-1 0-16,-2-2 0 0,2 3 0 0,0-5 0 16,2 4 0-16,1-4 0 0,0 0 0 0,1 2 0 0,2-2 208 15,0 2-48-15,1-1-16 0,1-4 0 0,1 3-144 16,0-2 128-16,2 0-128 0,-1 1 128 0,0-5-128 0,1 4 0 16,0-4 0-16,0 2 128 0,-2-2-128 0,-1 0 0 15,-1 4 0-15,0-4 128 0,-1 0-128 0,-2 0 0 16,-1 0 0-16,0 0 0 0,-2-3 272 0,0 2-16 15,-1 1-16-15,1-2 0 0,-1-2-96 0,-1 1-16 16,1 0 0-16,-2-4 0 0,0 1-128 0,1-4 160 16,-1 2-160-16,0-2 160 0,1-2-160 0,0-2 0 0,2 2 144 15,-2-5-144-15,3 1 0 0,0 2 0 0,-1-3 0 0,2 1 0 16,0-2 0-16,0 2 0 0,1-3 0 0,-1 3 0 16,-1-2 0-16,1 2 0 0,-1-4 0 15,-2 2 0-15,1 1 0 0,-2-1 0 0,-1-1 0 0,-1 0 0 16,-1 3 0-16,0-3 0 0,1-2 0 0,-2 1 128 15,-1-1-128-15,2 1 192 0,-1 0-64 0,2-2 0 16,-1 3-128-16,-1 1 128 0,2-2-128 0,0 2 128 16,0 1-128-16,-1 0 0 0,0 4 0 0,1-2 0 15,-2 4 0-15,1-2 0 0,-1 5 0 0,1 0 0 16,-2 2-384-16,0 0 16 0,-1 3 0 0,0 0 0 16,0-1-208-16,-1 1-32 0,0 3-16 0,-1 0 0 31,-2 0-608-31,0 0-128 0,-1 0-32 0,1 3-9296 0,-4-3-1856 0</inkml:trace>
  <inkml:trace contextRef="#ctx0" brushRef="#br0" timeOffset="-90663.87">30220 13924 27647 0,'-2'0'2448'0,"-1"0"-1952"15,3 0-496-15,0-3 0 0,1 3 848 0,1 0 80 16,-1 0 16-16,0-2 0 16,0 1-1312-16,1-2-256 0,0 3-48 0,-2 0-16 0,0 0 1264 0,0 0 256 0,0 0 64 15,0 0 0-15,12 16 512 0,-12-11 128 0,2 3 0 0,-2-5 16 16,-2 4-912-16,2-2-176 0,0-2-32 0,-1 1-16 31,1-2-1360-31,0-2-272 0</inkml:trace>
  <inkml:trace contextRef="#ctx0" brushRef="#br0" timeOffset="-90246.47">30550 13257 17503 0,'1'-6'768'0,"1"0"176"0,-1 2-752 0,0-2-192 0,2 4 0 0,-1 0 0 31,1 0-720-31,0-2-176 0,3-1-48 0,3-2 0 0,1 1 1408 0,0 2 288 16,0-1 48-16,-3 5 16 0,1 2 1952 0,-2 2 400 0,-1 6 80 0,0 2 16 16,-2 7-464-16,1 3-96 0,1 7-16 0,0 2 0 15,-1 4-1648-15,-2 4-336 0,2 4-64 0,-3 4 0 16,0 0-480-16,-1 4-160 16,0-3 0-16,0-1 144 0,-1 0-144 0,0-2 0 0,0-3 0 0,1-2 0 15,-2-5 192-15,2-4-64 0,0-1 0 0,2-3 0 0,0-4-128 0,1 0 0 16,0-6 0-16,2-1 128 15,0-4-464-15,0-4-112 0,1-2 0 0,1-6-17552 16</inkml:trace>
  <inkml:trace contextRef="#ctx0" brushRef="#br0" timeOffset="-80040.6">20004 14968 13823 0,'-4'-7'1216'0,"0"1"-960"16,2 3-256-16,1-4 0 16,-1 4 2096-16,2-2 368 0,0 1 80 0,0-6 16 15,-1-2-3632 1,0-4-720-16,-2-3-128 0,2-1-48 0,0 5 2320 0,-2 2 464 0,2 4 80 0,-1 3 32 16,-3 2 768-16,0 2 160 0,-3 4 16 0,0 4 16 15,-3 1 464-15,1 3 80 0,0 2 32 0,0 0 0 16,3 2-1280-16,0-2-256 0,1 1-48 0,2-1-16 15,2-5-208-15,2 2-32 0,1-3-16 0,3-2 0 16,2-2-256-16,3-2-48 0,3-2-16 0,2 2 0 16,-1-4 0-16,3 2 0 0,0 2 0 0,1-3 0 15,-1 6-288-15,1-1 0 0,0 4 0 0,1 1 0 0,-4 4 0 16,2 1 0-16,-1 7 0 0,0-1 0 0,-1 4 0 16,-2 1 208-16,-1 5-64 0,0 1-16 0,-1 2 128 0,0-2 32 15,3 6 0-15,0-4 0 0,3 3-80 0,0-4-16 16,3-3 0-16,1-1 0 0,2-1-48 0,3-3-16 15,2 0 0-15,0 1 0 0,0-3-128 0,4 2 0 16,0 1 0-16,1 1 128 0,-6-2-128 0,-2 0 0 16,-2 3 0-16,0 0 0 0,-1 7 128 0,-1 0-128 15,-3 5 0-15,-1 4 128 0,-2 0 0 0,-2-2-128 16,-2 2 192-16,-1-3-64 0,-2-3 0 0,1-4-128 0,-1-6 192 16,1-3-64-16,0-2 96 0,2-5 16 0,1-2 0 0,0-3 0 15,3-1 16-15,1-6 0 0,1 0 0 0,2 1 0 16,1-4-256-16,1-2 0 0,-2 2 0 0,1 0 0 15,-1 2 0-15,-2 0 0 0,-1 1 0 0,0 0 0 16,-5 4 0-16,-1-4 0 0,-3 3 0 0,-1 1 0 16,-4-4 0-16,0 1 0 0,-2 1 0 0,-3-1 0 15,1-2 0-15,-4 2 144 0,1-2-144 0,-2 2 128 16,-2-4-128-16,-1 0 0 0,-1-2-160 0,3 0 160 16,-1-3-192-16,2-1 48 0,1-1 16 0,1-3 0 0,1-2 128 15,1-5 0-15,0 3-144 0,2-6 144 0,-1 1 0 0,2-3 0 16,1 0 0-16,0-3 0 0,-1 3 0 0,0-4 0 15,-2 1 0-15,-1-1 0 0,-2-1 0 0,-1 1 0 16,-4-1 0-16,-4-3 0 0,-4-1 144 0,-5-5-144 16,-5-1 160-16,-7-5-160 0,-2-4 0 0,-4 1-192 15,-1-5 16-15,-3 3 0 0,0-1-176 0,0 1-32 16,1 2-16-16,0 1 0 0,2 2 160 0,3-1 48 16,3-2 0-16,4 7 0 0,3 1 192 0,3 4 0 15,3 3 0-15,5 1 0 0,1 3 0 0,2 1 160 0,3 3-160 16,-1 0 192-16,3 3-192 0,1 1 128 0,0 0-128 0,1 2 128 15,1 4-128-15,0-4 0 0,2 4 0 0,-1-1 128 16,1 3-128-16,2 2 0 16,0 0 144-16,2 3-144 0,2 4 0 0,0 1 0 15,3 0 0-15,2 4-128 0,4 0 0 0,5 4 0 16,4 2 0-16,4 2 0 0,6 5-32 0,3 1 0 16,2 4 0-16,2 4 0 0,-2-1 160 0,-1 1 0 0,2 5 0 0,-5-3-128 15,1 1 128-15,1 5-128 16,-2 5 128-16,2-1-128 0,0 3 128 0,-2 0 0 0,-1 1 0 0,-1-3 0 15,-2 0 176-15,1 1 16 0,-1-1 0 0,1 2 0 16,0-3 64-16,1 3 0 0,-1-3 16 0,2-3 0 0,0-1-96 0,0-2-32 16,2-1 0-16,-2-5 0 15,1-3 80-15,-2-2 16 0,1-2 0 0,-1 0 0 0,-2-3-240 0,-4 0 0 16,-1-4 128-16,-2 1-128 0,-3 3 0 0,0-4 0 16,-2 4 0-16,-1 0 0 0,-2 1 0 0,-3-1 0 15,-1 0-144-15,-2-1 144 0,-3-2 0 0,-1-2 0 16,-1-1-128-16,-1-4 128 0,-3-2-176 0,-1-2 16 15,-2 0 0-15,-1-4 0 16,1 0 32-16,-5-4 0 0,1-4 0 0,-4-5 0 16,-4-5 0-16,-1-2 0 0,-5-6 0 0,-3-7 0 0,-5 0 0 0,-2-3 0 0,-1-3 0 0,-4-3 0 31,2-1-272-31,-1-2-48 16,-1 0-16-16,1 0 0 0,0 3 336 0,-3 2 128 0,1-3 0 0,-2 2-144 0,1 1 144 0,1 1 0 15,0-2 0-15,1 1 0 0,2-2 0 0,-1 4 0 16,3 0 0-16,1-1 0 0,3 0 0 0,2 4 128 15,4 3-128-15,3 4 0 0,4 2 0 0,6 5 0 0,1 2 0 0,3 4 0 16,0 0 0-16,3 3 0 16,2 4 0-16,0 8-128 0,3-2 0 0,2 8 0 0,1 4 0 0,0 8 0 0,4 7-112 15,2 5-16-15,3 7 0 0,4 6 0 0,3 7 256 0,3 0-192 32,5 4 192-32,3-1-192 0,6-3 192 0,4 3 0 0,3-4 0 0,0-5 0 15,-1-3 416-15,4 1-32 0,1 1 0 0,2 2 0 0,2-2-160 0,-1 3-32 31,0 3-16-31,-3-1 0 0,-2-2-176 0,-5 0 0 16,-2-2 0-16,-4-3 0 0,-3 0 128 0,-3-1 112 0,-2-1 16 16,-1-1 0-16,-4 1-112 0,-1-1-16 0,-1 1 0 0,-3-1 0 0,0-2 208 0,-1 0 48 15,-2-6 0-15,0-2 0 0,-1-3-208 0,0-9-48 16,-3 0 0-16,1-4 0 0,-2-1-128 0,-2-8 0 16,1-1 0-16,-3-4 128 0,0-2-400 0,-3-4-96 0,0-6-16 15,-4-3 0 1,-2-5 128-16,-5-5 32 0,-1 0 0 0,-6-9 0 0,-3 0 224 0,-6-9 0 0,-4-1-160 0,-7-3 160 31,-3-2-320-31,-4-4 0 0,-1 0 0 0,-1 0 0 0,1 3 160 0,1 3 160 0,-1 1-208 0,0 3 80 16,0 2 128-16,3 4 0 15,-1 7 0-15,3 8 0 16,4 2 0-16,2 8 0 0,7 4 0 0,1 2 0 16,5 2 0-16,1 2-128 0,2 0 128 0,0 0-128 0,3 2-192 15,2-5-16-15</inkml:trace>
  <inkml:trace contextRef="#ctx0" brushRef="#br0" timeOffset="-75627.85">29818 14945 33167 0,'-2'4'2944'0,"-1"-1"-2352"15,2-3-464-15,1 1-128 0,1 1 560 0,-1-2 80 0,0 3 32 0,0 0 0 16,1 4 272-16,1-4 48 0,0 3 16 0,2-3 0 15,0 1-384-15,1-4-80 16,0 0-16-16,-1-3 0 0,3 2-368 0,-2 1-160 16,1-3 128-16,0 3-128 0,-1-2 128 0,0 1-128 15,0 1 0-15,0 0 128 0,0 0 64 0,-2 0 16 16,1 1 0-16,-1 1 0 0,0-2-32 0,0 3-16 0,-1-3 0 0,1 1 0 0,-1 2-16 0,1-3 0 31,0 2 0-31,1-2 0 0,-1 1-16 0,0-1 0 0,2 3 0 0,0-3 0 16,0 0 0-16,0 0-128 0,0 0 192 0,1 0-64 15,2 0 0-15,-1 0 0 0,2 0 0 0,3-4 0 0,2 4 80 0,0-2 16 16,4-2 0 0,-1 1 0-16,0 3-224 0,3-2 0 0,2 1 0 0,1 1 0 15,1 0 0-15,1 0 0 0,0 1 0 0,0 1 0 16,-2 1 192-16,2 1-64 0,-3-2-128 0,0-1 192 16,-1 2-32-16,0-3-16 0,-1 0 0 0,0 0 0 0,1 2-16 0,0-2 0 0,-1 0 0 0,0 2 0 15,-1-2-128-15,1 0 0 0,0 0 0 16,-2-2 0-16,1 2 0 0,0 0 0 15,2-2 0-15,-2 2 0 0,4-4-128 0,-2 2 128 16,2-1-160-16,1-1 160 16,-2 4 0-16,-1-3 0 0,-1 3-128 0,-3 0 128 0,-1 0 0 15,-4 0 0-15,1-3 0 0,-3 6 0 0,-3-3 0 16,-2 0 0-16,0 0 0 0,-2 0 0 0,-1 1 0 0,0-1 0 0,0 0 0 0,-1 0 0 0,-1 0 0 16,1-1-144-1,-1 1 144-15,0 0-128 0,0 0-176 0,0 0-16 0,0 0-16 0,0 0 0 0,0 0 176 16,0 0 160-1,0 0-208-15,0 0 80 0,6-22 128 0,-3 15 0 16,-1 1 128-16,2 0-128 0,-2 2 160 0,1-2-32 16,-1 0-128-16,1 0 192 0,-2 2-192 0,0-2 176 15,1 3-176-15,-2 0 160 0,0-2-160 0,-2 3 0 16,1-1 0-16,0 0 0 0,-2 1 0 0,1 1 0 16,-2-2 0-16,-1-1 0 0,-1 2 0 0,0-2 0 15,-1 2-128-15,-1-2 128 0,-1 0 0 0,0-2 0 16,-1 1-144-16,0 1 144 0,-1-2 0 0,-2-1 0 0,1 2 0 15,-2 1 0-15,2-2 160 0,-2 0-16 0,2 0 0 0,0 2 0 16,0-2 112-16,0 0 0 0,1 2 16 0,-1-2 0 16,0 0-80-16,0 2-32 0,1-1 0 0,-1 1 0 15,1 0-160-15,-1 1 0 0,2 0 0 0,2 1 0 16,0 1 192-16,1-2 64 0,1 3 16 0,1 0 0 16,1-2-272-16,0 0 128 0,2 2-128 0,1-2 0 15,-1 2 176-15,2-3-176 0,0 2 160 0,2-1-160 16,0-1 0-16,1 2 0 0,0-1 0 0,2 0 0 0,0 2 0 15,3-1-288-15,2 1 32 0,-1 1 16 16,3 3 80-16,1 0 16 0,2-1 0 0,1 2 0 0,1 3 144 0,1 0-192 16,-1 2 192-16,-2 0-192 0,0 3-128 0,-4-1-48 15,-1-2 0-15,-3 2 0 0,-2-3 176 0,-1 1 16 16,0 0 16-16,-2-2 0 0,0 0 160 0,1-2 0 16,-1 0 0-16,1-2 0 0,-1 1 0 0,1-2 144 15,-1 1-16-15,1-1-128 0,-1 0 144 0,2 0-144 16,0 1 0-16,-1-1 144 0,1 0-144 0,0 0 128 15,-2 4-128-15,1-4 128 0,-2 2 0 0,0 1-128 0,0 1 192 16,-1 3-64-16,-1-1 0 0,0 1 0 0,-1 3 0 0,-2-1 0 16,-2 2-128-16,-1 0 160 15,0 5-160-15,-2-3 160 0,-1 3-32 0,-1-3-128 0,0 2 192 0,0 0-64 16,-1-2-128-16,-1-1 192 16,1 1-192-16,-2-2 192 0,1 0-192 0,-1-4 0 0,1 0 144 0,-1-2-144 15,2 1 0-15,-1-5 0 0,3-4 0 0,2-3 0 31,0-3-688-31,3-6-48 0</inkml:trace>
  <inkml:trace contextRef="#ctx0" brushRef="#br0" timeOffset="-72272.52">31735 14583 40543 0,'4'-4'3600'0,"1"1"-2880"0,-1-1-576 0,0 1-144 16,1 0-176-16,0 0-64 0,2 0-16 0,6-6 0 0,2-1-432 15,0 1-80-15,-2 2-32 0,-4 3 0 0,-3 4 480 0,-4 1 80 16,0 6 32-16,-4-1 0 0,0 2 1136 0,-2 2 224 0,-1 3 64 0,0-2 0 31,0 1-560-31,0 3-96 0,2 1-32 0,-1 0 0 0,0 3-336 16,1-1-64-16,0 2 0 0,-1 2-128 0,2 1 0 0,-2 1 0 15,-1 1 0-15,0-3 0 0,0 2-272 0,2-1-16 16,-1 0 0-16,-2-1 0 0,1-2 112 0,0 1 32 16,0-2 0-16,0 0 0 15,1-3-480-15,1-2-80 0,0-2-32 0,2-2 0 16,0-1-1696-16,-1-6-320 0</inkml:trace>
  <inkml:trace contextRef="#ctx0" brushRef="#br0" timeOffset="-71959.76">31866 14493 36863 0,'1'3'3264'0,"-1"-3"-2608"0,1 2-528 0,2-2-128 0,1 0 1600 0,-1 0 304 16,2-2 48-16,3 2 16 0,5 0-1008 0,3 0-208 15,5-3-48-15,4 3 0 0,0-3-448 0,-4 3-112 16,0 0-16-16,-4 3 0 0,-1-3-128 0,-2 3 0 15,-2-3 0-15,-2 4 0 16,1-4-144-16,-2 0 144 0,1 0-192 0,-2-4 192 16,1 1-560-16,0 0 0 15,-2-3 0-15,1 2 0 0,0-2-400 0,-2 0-64 0</inkml:trace>
  <inkml:trace contextRef="#ctx0" brushRef="#br0" timeOffset="-71686.5">31765 14754 41471 0,'-8'5'1840'0,"3"-2"368"0,3 0-1760 0,2-3-448 0,2 0 0 0,1 0 0 0,2-3 0 0,0 3 0 16,4 0 0-16,5-3 0 0,2 0-160 0,4-1 160 15,-2 2-208-15,2-1 80 16,0 0 368-16,0 2 80 0,2-4 0 0,0 1 16 16,3 0-32-16,0-2-16 0,3-3 0 0,-2 2 0 0,-2-2-288 0,-5 2 0 15,1 1 128-15,-5-1-128 16,-4 5-896-16,-2-2-224 0,-4-1-48 0,-1 4-16880 0</inkml:trace>
  <inkml:trace contextRef="#ctx0" brushRef="#br0" timeOffset="-71351.22">31772 14930 26719 0,'-5'5'1184'0,"1"-1"240"0,1-1-1136 0,0 0-288 15,3-3 0-15,0 2 0 0,0 0 1888 0,1-2 320 16,-1 3 64-16,3 0 16 16,-1 1-544-16,3 1-96 0,3-4-32 0,0 4 0 0,1-4-896 0,2 2-176 31,1-2-32-31,1 1-16 0,-1-2-224 0,2 3-32 0,-2-2-16 0,2 2 0 0,-2-3-224 0,2 0-128 0,1 0 128 0,-1 0-208 47,1 0-880-47,3-3-192 0,-2 2-16 0,2-2-16 0</inkml:trace>
  <inkml:trace contextRef="#ctx0" brushRef="#br0" timeOffset="-71084.43">32593 14675 43311 0,'-6'6'1920'0,"0"-1"384"0,-1 0-1840 0,3 0-464 15,1-2 0-15,1 1 0 16,-2 2-736-16,-4 3-240 0,-4 4-48 0,-5 8-16 0,-4 3 576 0,-4 3 112 15,-1 2 32-15,0 0 0 0,-1 0 320 0,1-2 0 16,0 1 0-16,2-3 0 0,3-5 144 0,0 0 160 16,4-2 16-16,0-3 16 0,2 1-64 0,3-6-16 15,0-1 0-15,1-4-12128 0,3 0-2432 16</inkml:trace>
  <inkml:trace contextRef="#ctx0" brushRef="#br0" timeOffset="-70860.04">32295 14714 41471 0,'-6'14'3680'0,"2"-6"-2944"0,2 2-592 0,2-4-144 16,2-2 768-16,2-1 112 0,1 0 16 0,2 6 16 0,4 2-912 0,4 6 0 16,1 3-240-16,3 2 48 15,-2 4 192-15,-1 2-160 0,-2 4 160 0,-1-1-160 16,-1 1 160-16,0 2 256 0,-2 2-64 0,0 1-16 15,-2-2-16-15,1 3 0 0,-2-3 0 0,1-3 0 16,-2-1-720-16,-1-6-144 0,-1-3-16 0,-2-6-18560 0</inkml:trace>
  <inkml:trace contextRef="#ctx0" brushRef="#br0" timeOffset="-66026.26">28174 13318 31327 0,'-2'6'2784'0,"0"-3"-2224"0,-1-3-560 0,2 0 0 0,1 0 2176 0,1 0 336 15,1-3 64-15,0 1 16 16,2-3-2800-16,1-1-560 0,3-6-128 0,4 1 0 16,0-1-1024-16,0 0-192 0,-1 2-32 0,-1 1-16 15,-1 5 752-15,-4 2 128 0,-1 2 48 0,-6 2 0 16,-1 6 1232-16,-6 3 128 0,-1 0 96 0,-5 4 16 0,-2 1 1136 0,-3 0 224 16,-3 5 64-16,-2-1 0 0,1 0-752 0,0 1-144 15,-3 1-16-15,-2 4-16 0,-3 2-224 0,0 6-32 16,1-1-16-16,1 4 0 0,4-2-464 0,5 3 0 15,4 3 0-15,6 0 0 0,5 1-160 0,3-1-32 0,6-1 0 16,0-3 0 0,2-4-912-1,1-5-192-15,1-6-48 0,-1-2 0 0,0-3 480 0,0-1 96 0,2-3 0 0,-3-6 16 0,1-1 752 16,0 1 0-16,0-5 128 0,0-1-128 0,0-1 704 0,2-1 48 0,1-1 0 0,2-2 0 16,1-5-192-16,3-1-48 15,2-2 0-15,3-2 0 0,3-4-256 0,2-1-64 0,1-3-16 0,4 0 0 31,-1-3-544-31,1 3-96 0,0-7-32 0,-2 5 0 16,-1-2-160-16,-1-3-48 0,-2 1 0 0,-4-1 0 0,-3 3 896 0,-5-2 192 16,-2 3 16-16,-4-1 16 0,-3 1 1200 0,-4 0 240 0,-5 0 64 0,-7-4 0 0,-2 3-832 0,-4-2-144 31,-2 0-48-31,-2-1 0 0,1 1-672 0,0-1-224 0,1 1 128 0,0-1-128 0,0 1 0 0,1-1 0 16,0 1 0-16,0 0 0 15,2 0-176-15,-2 4-80 0,1 0-32 0,0 3-17680 16</inkml:trace>
  <inkml:trace contextRef="#ctx0" brushRef="#br0" timeOffset="-65297.07">24670 14787 39615 0,'-3'1'3520'0,"-1"-1"-2816"16,3 0-560-16,1 0 176 0,-1 3 16 0,-1-3 16 0,0 0 0 31,-2 2-1056-31,0-2-224 0,2 0-32 0,-1 1-16 0,1 4 544 0,1-3 112 16,0 0 32-16,-1 2 0 0,1 0 896 0,0 0 176 15,0 4 48-15,-1-2 0 0,1 3-208 0,0 1-48 0,0 2 0 0,-1 0 0 16,0 2-368-16,-1 1-80 15,1 1 0-15,-2 2-128 0,-1 2 0 0,0-1-192 16,0-1 0-16,-1 5 0 0,-1-1-128 0,-2-2 0 16,-1 2-16-16,-1 3 0 0,-1-1 336 0,-2 2-144 0,-2 0 144 15,0 1 0 1,0 2-752-16,-1-3-32 0,-1-1-16 0,1-2 0 0,0-2-272 0,-1-2-48 0,2-3-16 16,4-6 0-16,2-2 496 15,1-4 112-15</inkml:trace>
  <inkml:trace contextRef="#ctx0" brushRef="#br0" timeOffset="-65028.47">24365 14841 32255 0,'2'3'1424'0,"-2"-2"304"0,2-1-1392 0,-1 0-336 0,0-1 0 0,2-2 0 15,0 1 256-15,2 1-32 16,4-5 0-16,5-1 0 16,2-3-768-1,2 4-160-15,3-2-16 0,1 1-16 0,3 4 2160 0,0-3 432 0,3 3 96 0,2 2 16 0,2-2-912 0,0 1-176 0,2 1-48 0,-2-3 0 16,-1 2-544-16,-3-2-112 16,-2 1-32-16,-4 1 0 15,-1 1-528-15,-3-2-128 0,-1-1 0 0,-2-2-16 16,-3 3-2640-16,-1-2-528 0</inkml:trace>
  <inkml:trace contextRef="#ctx0" brushRef="#br0" timeOffset="-64715.63">24361 15132 34095 0,'-1'4'1504'0,"0"-2"320"0,-2-1-1456 0,3-1-368 0,0-1 0 0,2 1 0 16,0-2 416-16,3-2 16 0,2 0 0 0,6-2 0 15,4-4 32-15,7 2 16 0,3-2 0 0,2-3 0 16,4 3 304-16,1-2 64 0,3 0 16 0,0-1 0 15,2 1-672-15,-3 2-192 0,-3 0 0 0,-1 0 0 16,-2 4-640 0,-3 0-192-16,-2 1-32 0,-3 4-16 0,-2-3-800 0,-3 4-176 0,-3 0-16 15,-2 1-8064-15,-2 2-1616 0</inkml:trace>
  <inkml:trace contextRef="#ctx0" brushRef="#br0" timeOffset="-64385.49">24314 15367 38703 0,'4'5'3440'0,"0"-4"-2752"15,1-1-560-15,0-1-128 0,0 1 656 0,3-3 112 16,6 3 0-16,9 0 16 31,9-2-1104-31,8 1-208 0,1-3-48 0,0 4-16 0,-4-2-32 0,-3 2 0 0,-3 0 0 0,-2-4 0 16,-3 4-160-16,-3 0-48 0,-2-3 0 0,-1 0-9664 15,-3 0-1952-15</inkml:trace>
  <inkml:trace contextRef="#ctx0" brushRef="#br0" timeOffset="-63963.07">25254 15059 35007 0,'-17'16'3120'0,"2"0"-2496"0,3-6-496 0,4-4-128 0,2-1 1536 0,-4 5 304 0,-11 9 48 16,-14 13 16-16,-5 4-1216 0,0-2-240 0,7-5-64 0,7-7 0 15,5-6-576-15,5-1-112 0,3-5-16 0,3-1-16 32,3-6-544-32,2 1-96 0,1-2-32 0,2-2-10832 0,1-2-2176 0</inkml:trace>
  <inkml:trace contextRef="#ctx0" brushRef="#br0" timeOffset="-63727.61">25006 15024 42383 0,'-7'10'1872'0,"1"-3"400"0,1-4-1824 0,2 2-448 16,1-4 0-16,2 2 0 15,2-2-1728-15,-2 2-432 0,0 3-80 0,2 4-32 16,2 2 448-16,3 0 96 0,2 3 0 0,2-1 16 0,1 1 2224 0,1 1 448 15,1 1 96-15,1 0 16 0,1 3 352 0,-1-1 80 16,0-3 16-16,-1 2 0 0,1 0-1024 0,-2-1-208 0,1-1-32 0,-1-4-17120 16</inkml:trace>
  <inkml:trace contextRef="#ctx0" brushRef="#br0" timeOffset="-60243.15">27422 14866 4607 0,'-6'4'400'0,"-1"-2"-400"0,1 0 0 0,1 0 0 0,2-2 0 0</inkml:trace>
  <inkml:trace contextRef="#ctx0" brushRef="#br0" timeOffset="-60136.25">27328 14870 16575 0,'5'0'736'0,"-2"0"160"0,1-3-720 0,-1 2-176 0,-1 1 0 0,2-2 0 0,1-2 160 0,1 2 0 0</inkml:trace>
  <inkml:trace contextRef="#ctx0" brushRef="#br0" timeOffset="-59374.18">27480 14815 5519 0,'9'2'496'0,"-6"-2"-496"0,-2 0 0 0,-1 0 0 0,0 0 3456 0,0 0 608 31,-1 0 112-31,0 2 32 0,-3-2-2864 0,1 3-560 16,-4-2-112-16,7-1-32 0,0 0-1456 0,-26 10-288 0,15-5-64 0,0 1-16 0,-1 0 1552 0,-2-2 304 15,2 2 64-15,-2 0 16 0,2 0 592 0,0 1 112 31,-1-4 16-31,2 1 16 0,0-2 560 0,0 2 128 16,-2-1 0-16,1-3 16 0,0 0-656 0,-1 0-144 16,0 0-32-16,-2 0 0 0,-1-3-880 0,0 1-176 15,-3 0-48-15,-2 0 0 0,0 1-256 0,-2 1 0 16,-2 0-208-16,0 1 80 0,-2 1 128 0,-1 2-192 16,-2 0 192-16,-1 1-192 0,0 1 192 0,-1 0 0 15,1-1 0-15,1 1 0 0,2-1 320 0,-1-1 32 0,2-2 16 16,2 0 0-16,2 0 0 0,1-2 0 0,2 0 0 0,1 0 0 15,2-2-96-15,1 0-16 0,0 0 0 0,0-2 0 16,1-2-128-16,0 4-128 0,-1-5 192 0,1 4-192 16,-1-3 0-16,-1 2 0 0,0 1 0 0,-2 0 0 15,-1 0 0-15,0 1 0 0,1 0 0 0,-1 2-144 16,1 2 144-16,3 0 0 0,-1-2 0 0,3 3 0 16,2-2 0-16,1 1 0 0,2 1 0 0,2-2 0 15,-1 2 224-15,3-1-32 0,0-1 0 0,2 2 0 0,0-3-64 16,1 0-128-16,-1 2 176 0,1-2-176 0,1 0 0 0,-1 0 0 15,1 0 0-15,-1 0 0 0,2 0 0 0,-2 0 0 16,1 0-208-16,1-2 80 16,0 2 128-16,0 0 0 0,0 0 0 0,0 0-128 0,0 0 256 0,0 0 48 15,15-15 16-15,-11 14 0 0,3-2-48 0,-1-1 0 16,3 1 0-16,1 0 0 0,0 0-144 0,0-2 0 16,1 1 0-16,1 0 0 0,2-2 0 0,-2 0 128 15,3 2-128-15,-1-5 0 0,-1 3 0 0,0 3 0 16,1-4 0-16,0 1 0 0,0 0 128 0,-1 0-128 15,1-2 0-15,-2 2 128 0,-1 1-128 0,0-1 0 0,-1 2 0 16,-1-3-176-16,1 1 176 0,-2 0 0 0,0-3 0 0,1 2 0 16,-2-5 0-16,0 3 0 0,1-1 128 0,-2-3-128 15,0 3 0-15,0 0-208 0,-2-1 16 0,0 4 16 16,-2 1-16-16,-2 0 0 0,0 3 0 0,-2 2 0 16,-1-2-32-16,0 3-16 0,-6 3 0 0,-2-2 0 15,-3 4-64-15,-2 1-16 0,-2 2 0 0,-5 2 0 16,-1 1 64-16,-1 2 16 0,-2 2 0 0,1-1 0 15,1 1 16-15,3-2 0 0,2 0 0 0,4-1 0 0,1 0 352 0,3-2 80 16,2 0 16-16,0-1 0 0,4-2 112 0,0 2 32 16,1-2 0-16,1 2 0 0,1-2-176 0,3 2-16 15,0 1-16-15,2-2 0 16,0 5-32-16,2-3-128 0,1 3 192 0,2 2-64 16,2-1-128-16,1 1 0 0,0-2 0 0,3 3 0 0,3 3 0 0,2 2 0 15,1 1-144-15,0-2 144 16,-1 1-624-1,2-1-16-15,3-2 0 0,-2-2 0 0,2-3-1664 0,1-7-352 0,0-6-64 16,1-6-12800-16</inkml:trace>
  <inkml:trace contextRef="#ctx0" brushRef="#br0" timeOffset="-58071.62">29139 14765 24879 0,'2'1'2208'0,"-2"2"-1760"0,0-3-448 0,0 0 0 0,0 0 1280 0,0 0 192 0,0 2 16 0,0-2 16 16,0 4-656-16,0-4-128 0,1 3-16 0,-1-3-16 15,0 0-448-15,0 0-96 0,0 0-16 0,0 0 0 16,0 0-128-16,-21 9 0 0,15-9-192 0,-2 0 192 16,0 0 176-16,-4 0 144 0,-1 0 48 0,-2 0 0 15,-2-2 416-15,-3 2 96 0,-2-4 16 0,-3 4 0 16,0-3-320-16,-3 1-64 0,-3 1-16 0,-3-2 0 15,0 2-112-15,-1-1 0 0,1-1-16 0,-1 2 0 0,0 1-48 16,-1 0 0-16,1 0 0 0,-3 0 0 0,1 0-128 0,0 1-48 16,3 2 0-16,0-1 0 0,3 2 80 0,0-1 16 15,3 0 0-15,1-2 0 0,0 2 160 0,2-1 48 16,0-1 0-16,3 2 0 0,1-3-208 0,2 0-48 16,1 0 0-16,0-4 0 0,1 2-192 0,2-2 0 15,2 1 0-15,2 0 0 0,1-1 0 0,2-1 0 16,1 1 0-16,1 1 0 0,-1 0 0 0,3 3 0 15,1 0 0-15,-1-2 0 0,2 2 0 0,1-2 0 0,1 2 0 16,0 0 0-16,0 0 0 0,2 0 0 0,1 0 0 16,-1 0 0-16,2-2 0 0,-1 2 176 15,2 0-176-15,0-1 160 0,-1 1 16 0,1-2 0 0,-1 2 0 0,-1-1 0 16,1 1-176-16,0-2 0 0,0 1 0 0,0-2 0 16,0 1 0-16,0 0 0 0,0 0 0 0,-1-2 128 15,0-1 0-15,1 0-128 16,-1 0 192-16,0-1-64 0,-2 0 0 0,0 0 0 15,0 0 0-15,1-2 0 0,-1 0 16 0,0 0 0 0,0-2 0 0,2 2 0 16,-1-5-16-16,1 3-128 0,-1 0 192 0,2 2-64 16,0 0-128-16,-1 0 0 0,2 1 0 0,0 0 128 0,0 1-128 15,1 1 0-15,2 1 0 0,-1 1 0 16,1 0 0-16,-1-1 0 0,-1 2 0 0,2 2-176 0,-2 0-16 0,0 2 0 16,-1 0 0-16,-1 0 0 15,-2 1-96-15,-1 0-32 0,-1 3 0 0,-1-2 0 0,-3 2 48 0,0 0 0 16,-1 1 0-16,-3-1 0 0,-1 0 112 0,-2 4 32 15,0-1 0-15,-4 0 0 0,1 1 128 0,-3 0 0 16,1 3 0-16,-1-1 0 0,1 0 0 0,0 1 0 16,-1 0 0-16,1 2 0 0,1-2 0 0,0-2 0 15,0 1 0-15,1 0 0 0,0 1 0 0,0-1 0 0,0 0 0 0,3-2 0 32,0 0 0-32,2-1 0 0,1 1 0 0,2-4 0 15,-1 4 0-15,3-4 0 0,0 0 0 0,3-2 0 0,-1 2 144 0,2-2-144 16,3 1 192-16,1 1-192 0,2-2 384 0,2 2-48 0,3-2 0 0,3 2 0 15,3-3-336-15,2 2 0 16,2-1 0-16,1 2 0 0,3-4-144 0,1 0-112 0,-1-2 0 0,1 0-16 31,-2 0-240-31,1 0-32 0,0 0-16 0,-2-4 0 0,0 4-464 0,-2-3-80 0,-3-2-32 16,-1 1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26:43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 11870 37775 0,'-13'-4'3360'0,"3"-1"-2688"0,5 4-544 0,4 1-128 16,1 0 352-16,-2-4 32 0,-3 2 16 0,-5-4 0 15,0-3-992-15,0 2-208 0,3 0-32 16,2 1-16-16,5 4 496 0,1 1 96 0,5 2 32 0,4 4 0 16,5 1 224-16,3-1-192 0,7 3 192 0,4 1-192 15,4 1 576-15,7 0 128 0,5 0 32 0,8-2 0 0,8-1 176 0,3-4 48 16,2-5 0-16,4-2 0 16,8 0-256-16,8-5-32 0,4 0-16 0,5-3 0 0,5-2-272 0,4-2-48 15,6 1-16-15,5-1 0 0,4 0-128 0,7 0 128 16,8 3-128-16,4 1 128 0,2 6 32 0,7 0 0 15,9 2 0-15,8 4 0 0,4 0 0 0,2 0 0 16,-4 0 0-16,-1-2 0 0,1 0-160 0,3 2 0 16,6-2 0-16,0 2 0 0,2-3 0 0,-3 2 0 15,2-1 0-15,-3-2 0 0,-3-2 128 0,-5 0 0 16,0-4 0-16,-2-3 0 0,-4 1-128 0,-2-4 0 16,-3 3 0-16,-7-5 0 0,-6-1 0 0,0 0 0 0,1 0 0 15,-3-3-12928-15,-6 0-2608 16</inkml:trace>
  <inkml:trace contextRef="#ctx0" brushRef="#br0" timeOffset="15671.51">11533 11610 18431 0,'-10'-2'1632'0,"3"1"-1312"0,1 1-320 0,5 0 0 16,-1 1 976-16,1-1 128 0,-3 0 32 0,-2 0 0 31,3 2-1520-31,3-1-320 0,7 2-48 0,10-1-16 0,9 2 448 0,11-4 64 0,12 0 32 0,5 0 0 16,7 3 1360-16,5-3 272 0,5-3 48 0,5 3 16 15,5-2 48-15,4 2 16 0,4 0 0 0,5-2 0 16,4 0-1152-16,9-2-240 0,11-2-144 0,7 0 192 0,5 0-192 16,7-4 0-16,9-3 0 0,0-3 0 15,-3 4 0-15,-1-4 0 0,1 4 0 0,5-2 0 16,7 3 0-16,-2 3 0 0,-4 0 0 0,0 4 0 0,0 5-256 0,-4 2 80 15,-4 3 16-15,-5 0 0 16,-1 4-528-16,-5 0-96 0,-9-1-32 0,-1-1 0 31,-1 2 144-31,-9-6 32 0,-11 0 0 0,1-4 0 0,-1-2 208 0,-7-4 48 0,-5 4 16 0,-10-2 0 0,-12-2 1008 0,-2 0 208 16,-5-1 48-16,-1-3 0 0,-4 1-192 0,-2-4-48 0,-3 1 0 16,-3-4 0-16,-6 3 112 0,-1-1 32 15,-5 2 0-15,-1 0 0 0,-6 2-288 0,-2 4-48 0,-3-3-16 0,-4 3 0 16,-2 2-176-16,-4 1-32 15,-3 1-16-15,-1 1 0 16,-4 2 208-16,-1 1 32 0,-2 1 16 0,-3 1 0 0,1 0 160 0,-2 5 16 0,-1-3 16 16,-1 4 0-16,0-2-96 0,-2 2 0 0,2 0-16 0,0 0 0 15,0 5-208-15,1-2-32 16,2 6-16-16,2-3 0 0,1 3-304 0,2-1 0 16,2 4-208-16,1 3 80 0,1 4 128 0,2 4 0 0,0 6 0 15,1 6 0 1,1 8-432-16,1 8 0 0,0 2 0 0,-1 7 0 0,-2 8 64 0,-4 9 16 0,-4 13 0 0,-3 3 0 0,-3 3 48 15,-2-11 16-15,2-7 0 0,0-9 0 0,0-12 672 16,-2-7 144-16,2-4 32 0,1-5 0 16,1 0 240-16,1-7 48 15,0 3 16-15,1-7 0 0,0-1-560 0,0-1-112 0,-1-2-32 0,-1 1 0 0,-1 1-160 0,-2-4 0 16,4 2 0 0,-2 2 0-16,0 9 0 0,0 8-224 0,0 7 80 0,0 1 16 0,4 3-160 0,2-5-32 31,1-2 0-31,3-2 0 0,3-5 320 0,0-5-128 0,2-6 128 15,1-9 0-15,-1-3 144 0,2-5 144 0,-1-1 32 0,1-9 0 16,-1 0 64-16,2-5 0 0,-2-3 16 0,0-2 0 16,-1-7-80-16,0 2 0 0,1-5-16 0,-1 0 0 15,2-1-304-15,-1 1 0 0,1 0-128 0,1 0 128 16,-2 2-208-16,-1 2 48 0,0 4 16 0,-2 2 0 16,-1-2 144-16,-1 4 0 0,0 4 0 0,-2-2 0 15,-1 3 0-15,0-1 0 0,-1 2-144 0,-3 1 144 16,0 0 0-16,-2-1 0 0,1 1 0 0,-3-3 0 15,-1-2 128-15,1 0 32 0,-1-2 16 0,-2-2 0 16,2-2 128-16,-1 1 16 0,-2-2 16 0,-2-1 0 16,0 2-32-16,-3 1-16 0,-2 2 0 0,-3 1 0 0,-2 3-288 15,-3-2 0-15,-5 4 128 0,-2-1-128 0,-1 0 0 0,-6 2 128 16,-7 1-128-16,-5-1 0 0,-2-2 0 0,-4 0 0 16,-2-4 0-16,-4-2-144 0,-2-2 144 0,-3-2 192 15,-5-2-32-15,-4-2-16 0,-2 0-144 0,-5-4 0 16,-1 0 144-16,-6 0-144 0,-3-2 0 0,-9 0-128 15,-8-3 0-15,-7-3 0 16,-7-8-512-16,-9-11-112 0,-10-12-16 0,10-14 0 0</inkml:trace>
  <inkml:trace contextRef="#ctx0" brushRef="#br0" timeOffset="28966.45">12049 14955 911 0,'2'-8'0'0,"0"3"0"0,-1 2 0 0,0-1 0 0,0 2 4704 0,-1 2 864 15,2-4 160-15,0 2 32 0,1-4-2752 0,0-2-576 16,2-3-96-16,-1 4-32 0,-2-3-1920 0,1 4-384 15,-2-3 0-15,-2 3-144 0,0 0 144 0,-3-1 0 16,-1 0 128-16,0 1-128 0,-1 1 576 0,-2 0 32 16,1 2 16-16,0 3 0 0,-2 0-304 15,-1 3-48-15,-2 1-16 0,-1 2 0 0,0 1-16 0,-2 4-16 0,0-1 0 0,0 4 0 16,-2 1 128-16,0 1 32 16,-1 2 0-16,1-2 0 0,0 3 128 0,-1-3 48 15,2 1 0-15,0 2 0 0,1 2-304 0,-1 1-48 0,0 0-16 0,0 3 0 16,1-1-192-16,-2 3 0 0,0 2 0 0,-1 2 0 15,1 4 0-15,1-3 0 0,1-3 0 0,5-1 0 16,5-2 0-16,4 1 0 0,5-3 0 0,6 0 0 16,3-1 192-16,6-2 64 0,2-4 0 0,6 2 0 15,6-3-256-15,3-1 0 16,4-3 0-16,1 1-160 0,-1 2-272 0,2-2-48 0,-1 0-16 16,0 0 0-16,-3 0-736 0,0-2-160 15,-4 2-16-15,-2-3-16 0,-1 0 800 0,-2-4 176 0,-3 0 16 0,-2 0 16 16,0-5 928-16,-2-1 176 0,0-1 32 0,-1-5 16 15,0 0 656-15,0-4 128 0,0-3 16 0,-1-3 16 0,0-5-784 0,0-2-144 16,-3-4-48-16,-1-3 0 0,-3-1-448 0,-6-4-128 16,-2 1 0-16,-6-5 0 15,-3-1-288-15,-6-1-80 0,-4 0-16 0,-2-1 0 16,-1 1 192-16,-1-2 16 0,-5 3 16 0,0 0 0 16,-2 1 352-16,-2 2 80 0,-2 2 16 0,1 3 0 0,-2 4-48 0,-1 1-16 15,0 3 0-15,1 2 0 16,-1 6-224-16,0-1 176 0,0 3-176 0,0 5 160 0,-1 3-160 0,0 2 0 0,-1 4 144 0,1 0-144 15,0 4 0-15,-1 2 128 16,2 3-128-16,1 1 0 16,0 5-384-16,2-2-128 0,2 3-48 0,1-1 0 15,3 1-1056-15,2 0-224 0,2 3-32 0,4-1-13552 0</inkml:trace>
  <inkml:trace contextRef="#ctx0" brushRef="#br0" timeOffset="32303.1">12995 15309 36863 0,'-10'1'3264'0,"1"-1"-2608"16,4 0-528-16,4 0-128 16,0 0-384-16,-2-1-128 0,-3 1 0 0,-4 0-16 15,-1-3-1440-15,0 2-272 0,4-4-64 0,2 2-16 16,4 0 1152-16,1 2 224 0,2 1 48 0,0-3 16 0,2 6 704 0,1-3 176 15,-1 4 0-15,1 2 0 0,-1 0 848 0,0 4 208 0,0 5 32 0,-1 2 16 16,0 4 176-16,1-1 48 0,-1 4 0 0,0 2 0 16,0 2-752-16,-1-2-128 15,1 5-48-15,-2-2 0 0,-1 3-48 0,-1-1-16 16,1 0 0-16,-2-2 0 0,1 0 48 0,0-1 16 16,-2 0 0-16,2-5 0 0,0 0-256 0,0-5-144 15,0-2 160-15,-2-5-160 0,1-1 0 0,-2-2 0 16,-1-3 0-16,1-2 0 0,-1-3 0 0,0 0 176 0,-1 0-176 0,1-3 160 0,-1-2-160 15,0-1 0-15,0-2 0 0,-1-2 0 16,1-2 240-16,1 0 16 0,0-3 0 0,2-3 0 16,-1 2 256-16,3-6 48 0,2-1 16 0,0-3 0 15,3 0-384-15,0-2-192 16,2 0 192-16,0-4-192 0,3-4 192 0,-1-1-192 0,3-1 192 0,-1 4-192 16,0 6 0-16,1-2-304 0,0 2 48 0,1-1 0 0,-3 3-48 0,1 1 0 15,0 1 0-15,-1 1 0 0,-2 4 304 0,1 0 224 16,-2 1-32-16,0-1-16 0,-1 3 272 0,0 2 48 15,1 2 16-15,-2 2 0 16,1-1-208-16,-1 4-48 0,1 0 0 0,-2 1 0 0,1 0-256 0,0 0 0 16,1 2 128-16,-2-1-128 0,1 1 0 0,0 1 0 15,-1-1 0-15,0 2 0 16,1-1 0-16,-2 2 0 0,-1-2 0 0,1 3 0 16,-1 0 0-16,0 0 0 0,0 0 0 0,-1 0 0 0,2 3-256 0,-1-3 64 0,-1 0 0 0,0 0 0 15,0 0 192-15,0 0 0 0,0 0-160 0,0 0 160 16,0 0 0-16,0 0-144 0,0 0 144 0,0 0 0 31,21 10-480-31,-16-8 16 0,2 3 0 0,1 0 0 16,0 3-240-16,1-4-64 0,0 3 0 0,-3-4 0 0,1 4 576 0,-2-4 192 15,-1 3-144-15,-1-2 144 0,0 1 272 0,-2-1 144 16,0 0 32-16,1-2 0 0,-1 2 272 0,-1-2 64 16,1-2 16-16,0 4 0 0,1-4-304 0,-1 2-64 0,0-2-16 15,0 0 0-15,1 0-96 0,-1 0-32 0,0 2 0 0,2-2 0 0,-2 0-288 0,2 0 0 16,1-2 0-16,0 2 0 15,1 0 0-15,0-2 0 16,0-1 0-16,-2 2 0 0,1-1 128 0,0 2-128 16,1-3 0-16,-1 2 0 0,-1 1 0 0,0 1 0 15,-1 2 0-15,1-3 0 0,-1 2 0 0,-1 2 0 0,1-2 0 16,-2 2 0-16,1-1 0 0,-1 0 0 0,0 3 0 16,0-2 0-16,-1 2 0 0,1-3 160 0,0 1-32 15,-2-2 0-15,4 2 96 0,-1-4 16 0,0 0 0 16,0 0 0-16,2 0-240 0,-1-3 144 0,2 2-144 15,0 1 128-15,-1-2-128 0,1 2 0 0,0-3 0 0,-2 3 0 16,2 0 0-16,-2 0 0 0,1 3-128 0,-2-1 128 16,0 2-128-16,-1 2 128 0,0 0-160 0,2 0 160 15,-4 2 0-15,2 0 0 0,2-2 0 0,-2 4 0 16,1-3 0-16,-1 0 0 0,1 2-128 0,0-3 128 0,1 0 0 16,0 0 0-16,-1 0 0 0,1-2 160 0,-1-1 16 0,1 0 0 15,1 0 0-15,-1-3 0 0,1 0-176 0,-1 1 0 16,1-1 0-16,-1 2 0 0,-1-2 0 0,2 0 0 15,-2 2 0-15,0 0 0 16,0 1 0-16,-1 0-144 0,0 0 144 0,0 1-208 0,0 2 208 0,-1 0-144 16,0 4 144-16,0-4-128 0,0 3 128 0,-2-2 0 15,2 2 0-15,-2-2 0 0,3 2 0 0,-2-3 0 16,-1 1 0-16,0 2 0 0,0-2 0 0,0 0 0 16,0-2 128-16,-1 1-128 0,1-3 176 0,-1-1-48 15,0 3 0-15,-1-4 0 0,-1 1-128 0,0 1 192 16,-2-3-192-16,1 1 192 0,-2-1-192 0,0 3 0 15,-3-1 0-15,1-1 0 0,-1 2 0 0,0 0 0 0,-2 2 0 0,0 3 0 16,-1-2 0-16,1 0 0 16,-1 3 0-16,-1-2 0 0,0 2 0 0,1-2-176 0,0 0 176 15,1-1-128-15,2 0 128 0,-2 0 0 0,2-3 0 0,0 0 0 16,1-2 0-16,-1 1 0 0,3-2 0 0,-1 0 0 16,2-2 0-16,0 1 0 0,0-2 0 0,1 0 0 0,1-3-240 15,-1 2 48-15,2-2 0 0,2 0 0 16,-1-3-336-16,0 2-64 0,3-2-16 0,0-1 0 15,0 2-432-15,1-2-96 0,0 2-16 0,1 0-16400 16</inkml:trace>
  <inkml:trace contextRef="#ctx0" brushRef="#br0" timeOffset="36270.36">13950 14639 35935 0,'-7'3'3200'0,"2"0"-2560"0,2 1-512 0,0-4-128 15,3 2 208-15,-2 2 32 0,-1-1 0 0,-4 6 0 31,-2 3-1328-31,1 1-272 0,1 3-48 0,2-4-16 0,0 4 352 16,2 2 80-16,-2 0 16 0,0 1 0 0,0-1 752 0,0 5 224 0,0 1 0 0,0 5 0 16,1 3 656-16,-1 4 256 0,0 5 48 0,1 6 16 0,-1 0-224 0,-2 3-48 15,1 3-16-15,-1-2 0 0,-2 0-560 16,0-7-128-16,0 1 0 0,-1-7 0 0,-1 1 0 0,-2-5 0 16,1 0-128-16,-2-6 128 0,2-2-320 0,1-6 0 15,1-5 0-15,-1-6 0 16,1-5-1920-16,1-5-368 0</inkml:trace>
  <inkml:trace contextRef="#ctx0" brushRef="#br0" timeOffset="36480.44">13571 14987 43311 0,'-5'5'1920'0,"0"0"384"0,2 0-1840 0,0-1-464 0,2-4 0 0,2 0 0 16,-1 2-224-16,1-2-144 0,2 2-16 0,3-4-16 15,5-3 400-15,8-2 0 0,7-3 0 0,5-5 0 16,3-1-304-16,6 0 32 0,3-2 0 0,2-2 0 16,2 4-64-16,-1-2-16 0,3 7 0 0,-4 3 0 31,-1 4-1216-31,-5 1-240 0,-4 6-48 0,-5-2-16 0,-3 4-816 0,-6 1-176 16,-3 2-16-16,-4 2-8848 0</inkml:trace>
  <inkml:trace contextRef="#ctx0" brushRef="#br0" timeOffset="36686.26">14274 15442 44223 0,'-10'38'1968'0,"1"-15"400"0,0 2-1904 0,4-9-464 0,2-7 0 0,0-6 0 0,1 3 160 0,-3 9-160 0,-3 3 160 0,1 0-160 31,1 1-448-31,1-9-176 0,2-4-32 0,1-6-16 16,1-4-1824-16,-2-5-352 0,2-3-80 0,-3-2-16 0</inkml:trace>
  <inkml:trace contextRef="#ctx0" brushRef="#br0" timeOffset="36853.44">14206 14959 38703 0,'-4'-4'3440'0,"1"1"-2752"0,2 0-560 0,0-1-128 0,2 4 144 0,0-3 0 16,1-4 0-16,1 1 0 15,5-5-4736-15,5 1-944 0,6 4-192 0,3 5-32 0,4 1 4528 0,-4 6 912 16</inkml:trace>
  <inkml:trace contextRef="#ctx0" brushRef="#br0" timeOffset="37561.61">14572 15305 35007 0,'2'4'3120'0,"-1"0"-2496"0,-1-2-496 0,1-2-128 0,1 0 768 0,-1 0 144 15,3-2 32-15,2 2 0 16,2-3-6448-16,6 2-1280 0,1 1-256 0,1 1-48 16,-1 5 4448-16,-5 3 880 0,-3 5 176 0,-3 0 48 0,-4 6 5664 0,-3 1 1136 15,0-1 240-15,-4 1 32 0,1-1-1536 0,0-2-304 16,-1-2-64-16,1-3-16 0,1-1-2304 0,0-2-464 15,0-4-80-15,2 0-32 0,1-4-544 0,1 0-192 16,1-6 0-16,0-1 144 0,1 1-336 0,0-8-64 16,1 1 0-16,0-1-16 0,-1-3 32 0,0 1 16 15,-1-4 0-15,0-1 0 0,1 0-32 0,1-4 0 16,-2-1 0-16,2-1 0 0,1 3 64 0,2-3 16 0,2 5 0 0,2-2 0 16,0 6 176-16,4 0-208 0,2 1 80 0,0 2 128 15,1 6 0-15,0 1 256 0,3-3 0 0,0 6-16 16,1-1-112-16,0-1-128 0,3 1 176 0,-1 2-176 15,1 0 0-15,-1 0 0 0,-1 1 0 0,-1 1 0 16,-3 1-160-16,-1 3-96 0,-1 1 0 0,-3 2-16 16,-1 3-144-1,-1 5-32-15,-2 1 0 0,-2 2 0 0,-1 5 256 0,-3 1 64 0,0-1 0 0,-2-1 0 16,-2 0 128-16,1-3 0 0,0-3 128 0,0-4-128 0,1 1 688 0,-2-4 64 16,2-1 16-16,0-3 0 0,3-5-288 0,-2-3-48 15,3 0-16-15,-1-6 0 0,2 0-272 0,0-2-144 16,3-7 160-16,-1-3-160 15,2-2-240-15,0 0-144 0,-2-4-16 0,2 3-16 16,-2-1-496-16,0 1-112 0,1 4 0 0,-2 1-16 16,1 3 80-16,0 6 32 0,-1 2 0 0,-1 4 0 0,0 4 928 0,0 0 224 15,-2 4 32-15,1 2 0 0,1 3 400 0,0 2 96 16,0 4 16-16,0-2 0 0,1 4-128 0,-1-1-32 16,1 4 0-16,2-4 0 0,-1 0-192 0,0-1-32 15,2-1-16-15,-1-2 0 0,0 1-224 0,0-4-144 16,0 4 192-16,-2-1-192 0,1-2 0 0,-1 0 0 0,-1 1 0 0,0 0 0 15,0 0-128-15,-2-1-144 0,1-1-32 0,-1 1 0 32,-1 0-960-32,-1-2-192 0,0 2-32 0,-1 0-14848 0</inkml:trace>
  <inkml:trace contextRef="#ctx0" brushRef="#br0" timeOffset="38092.98">15929 15344 39615 0,'5'-3'1760'0,"-1"-1"352"0,-2 1-1680 0,1-4-432 0,-2 2 0 0,0 2 0 15,2-6 0-15,-1-2 0 0,4-10 0 0,1-5 0 16,0-6-912-16,-2 3-64 0,-1 2-16 0,-3 7 0 0,-2 4 528 0,-4 5 96 16,-3 6 32-16,-3 5 0 0,-4 8 528 0,-2 2 96 15,-3 8 32-15,-2 4 0 0,-1 4 0 0,-2 5 16 0,0 0 0 16,3-2 0-16,0-1 176 0,2-2 16 16,2-1 16-16,4-3 0 0,1 0 32 0,2-2 0 15,5-3 0-15,1-1 0 0,1-2-368 0,3-4-64 0,1-4-16 0,3-3 0 16,-1-1-128-16,3-2-224 0,0-2 48 0,0-2 16 15,1 1-736 1,1-3-160-16,0-4-32 0,0 0 0 16,0-2-672-16,1 3-144 0,-1-3-16 0,-1 1-16 15,2-1 1056-15,-2-1 224 0,2 1 32 0,-2-1 16 0,-1 1 1296 0,0 2 256 0,0 0 48 16,-2 2 16-16,1 0 592 0,-2 2 128 0,1 4 32 0,1-2 0 0,-2 1-752 0,1 3-160 16,0 4-16-1,2 1-16-15,1 1-512 0,2 2-112 0,0 2 0 16,4 1-16-16,-1-1-48 0,2 2-128 0,2 2 192 0,1 0-64 0,-1 2-128 0,1 1 0 15,1-3 0-15,1 4 128 0,-2-2-128 0,-1 1 128 16,0-1-128-16,-2-3 128 16,-2 0-128-16,-1-4 160 0,0 1-160 0,-1-4 160 0,-2 0-160 0,1-5-272 15,-1 2 64-15,-1-6 16 16,0 0-1408 0,-1-1-256-16</inkml:trace>
  <inkml:trace contextRef="#ctx0" brushRef="#br0" timeOffset="38407.39">16275 14765 35935 0,'0'-3'1600'0,"-1"1"320"0,-1 1-1536 0,1-2-384 0,-1-1 0 0,2 1 0 0,2 0 512 0,-2-5 16 15,1-5 16-15,1-3 0 16,3-1-1088-16,0-2-224 0,1 4-32 0,1 2-16 0,-1 2 816 0,-1 3 192 16,0 5 32-16,-3 0 0 0,2 6 304 0,-2 4 64 15,1 5 16-15,-2 3 0 0,0 5 128 0,0 5 32 16,2 3 0-16,-1 2 0 0,2 1-320 0,0 3-48 0,1 1-16 0,-2-3 0 16,2 0-240-16,-1-1-144 0,1 0 160 0,0 4-160 15,1 7 0-15,2 1-320 0,-1 5 64 0,-1-1 0 31,-1 0-896-31,-1-1-160 0,-2 1-32 0,0-4-16 16,-2-1-2064-16,-2-3-416 0,0-2-64 0,-2-9-8416 0</inkml:trace>
  <inkml:trace contextRef="#ctx0" brushRef="#br0" timeOffset="39083.99">17566 15003 40543 0,'-4'-1'3600'0,"1"-1"-2880"0,2 1-576 0,1-1-144 0,0 2 256 0,0 0 32 15,-1-1 0-15,-2-1 0 0,2 0-288 0,0 2 0 16,1 0 0-16,0 0 0 0,0 0 0 0,6 30 0 16,-2-9 0-16,2 3 0 0,0 6 0 0,3 1 0 0,0 4-192 15,1 1 192-15,0 1 0 0,-1-5 192 0,1-1-16 0,-3-3 0 16,2-2 0-16,-2-3 0 0,1 1 0 0,-1-6 0 15,-1-1-176-15,0-3 0 16,2-2 0-16,-1-3 0 0,1-3 0 0,-1-2 0 16,2-4 0-16,1-3 0 0,0-1 208 0,1-6-32 15,2 2-16-15,0-6 0 16,0-1-160-16,1-1 192 0,-1-2-192 0,0-2 192 0,0-2-192 0,0-3 0 16,0-3 0-16,-1-1 0 0,-3-6 0 0,3 1 128 15,-3-7-128-15,1 3 128 0,0-1 0 0,1-4 0 0,3 1 0 0,-2 4 0 16,3 3-128-16,-1 2-272 0,-1 7 64 0,0 1 16 31,-1 5-224-31,0 2-32 0,-2 4-16 16,0 2 0-16,-2 2-176 0,-1 1-16 0,-1 3-16 0,-1 2-17248 0</inkml:trace>
  <inkml:trace contextRef="#ctx0" brushRef="#br0" timeOffset="39604.74">18606 14942 25791 0,'-3'-12'1152'0,"-1"3"224"0,0-1-1104 0,1 4-272 0,0-1 0 0,1 5 0 16,-1 1-976-16,-3-8-256 0,-4-1-48 15,-4 0-16-15,-2 0-480 0,-2 4-80 16,-2 6-32-16,0 4 0 0,-1 3 1616 0,-1 4 272 0,0 5 144 0,-1 3-16 16,1 1 2160-16,0 2 416 0,1-1 96 0,1 3 16 0,2 0-160 15,0-1-32-15,3 1 0 0,2 0 0 0,0 1-1584 0,5-1-320 16,2 1-64-16,2 1-16 16,3-1-832-16,2-3-192 0,3 0-16 0,2 0-16 15,1-3-688-15,2-3-144 0,2 0-32 0,3-3 0 16,-1-4 288-16,2 0 48 0,0-2 16 0,0-3 0 0,0-1 928 0,-2-6 0 15,2 2 0-15,0-5 176 0,0-4 576 0,1 1 112 16,1-4 32-16,-1-5 0 0,0 1-896 0,-1-4-368 16,0-1 32-16,0-4 0 15,-2-3-592-15,1 1-112 0,0-3-32 0,-2 0 0 16,0 1-256-16,-2-1-48 0,0 2-16 0,-3-2 0 0,1 2 1536 0,-1 7 304 0,-2 4 64 0,-1 2 16 16,0 7 64-16,-4 3 16 0,0 4 0 0,-2 4 0 15,0 3 720-15,0 1 144 0,-2 6 16 0,0 2 16 16,2 1-160-16,-1 2-48 0,1 8 0 0,0-1 0 15,1 5-576-15,1-3-112 0,0 2-32 0,1-2 0 16,2 1 144-16,-1-4 32 0,2 1 0 0,-1-1 0 16,0-6-528-16,0 2-96 0,-1-1-128 0,1-6 176 15,-2 1-368-15,-1-1-64 0,1-2 0 0,-1 0-16 16,0 0-1008-16,0-1-208 16,1-3-48-16,-1 1-9120 0,2-1-1824 0</inkml:trace>
  <inkml:trace contextRef="#ctx0" brushRef="#br0" timeOffset="39928.72">18928 14218 35935 0,'1'-10'1600'0,"-2"4"320"0,1-3-1536 0,-1 6-384 0,1-2 0 0,0 4 0 0,0-2 0 0,0-1 0 0,-2 1 0 0,2-3 128 16,-1 3-128-16,1 7 0 0,0 7 128 0,0 5-128 15,0 10 608-15,0 9 48 0,0 5 16 0,0 5 0 16,1 8-16-16,1 4 0 0,-1 6 0 0,1 4 0 16,0-3-16-16,0 2 0 0,-1-3 0 0,1-5 0 15,0-6-400-15,-1 2-96 0,2-1-16 0,-1-2 0 0,1-5-400 0,-2-5-96 16,0-4-16-16,-1-5 0 31,1-7-64-31,1-7 0 0,-1-1-16 0,0-4 0 16,0-5-1136-16,1-1-240 0,0-7-32 0,1-3-14320 0</inkml:trace>
  <inkml:trace contextRef="#ctx0" brushRef="#br0" timeOffset="40452.92">19395 14714 11967 0,'4'14'1072'0,"-3"-6"-864"16,-1 2-208-16,-1-4 0 0,1-2 6176 0,-1-1 1184 0,1 3 256 0,-1 1 32 15,-2 8-6656-15,2 1-1328 16,-2 9-272-16,1-3-48 15,-2 4-1808-15,2 0-352 0,-2-1-80 0,2 1-16 0,-1 1 2480 0,1-1 432 0,0-1 224 0,4 1-32 0,-1-2 1808 16,1-1 368-16,2-4 64 0,0 0 0 0,2 0-1008 0,0-3-208 31,1-2-32-31,2-4-16 0,0-4-1008 0,1-2-160 16,0-4 0-16,2 0-192 16,0-4-1296-16,1-2-256 0,0 0-48 0,2-4-16 15,-1-1 592-15,1-5 112 0,-1-1 16 0,0-2 16 0,0-2 1600 0,-2-2 320 0,0-2 64 0,1-1 16 16,-3-1-432-16,-1 1-96 0,1-1-16 0,-1 3 0 15,-2 6 80-15,1 1 16 0,-1 8 0 0,1 0 0 0,-2 3-480 16,-1 2 0-16,-1 5 0 0,-1 2 0 0,1 3 384 0,-3 4 176 16,0 2 32-16,1 1 16 0,-1 0 0 0,-1 2 0 15,1-3 0-15,0 2 0 0,2 1-224 0,1 1-64 0,-1 2 0 16,2-2 0-16,0 3-144 0,0-2-48 0,1 2 0 0,0-1 0 31,1 5-128-31,-2-5 0 0,1 2 0 0,0 1 0 0,0 1 0 0,0-3 0 0,1 1 0 0,-1-2 0 31,1 1 0-31,-1-6-192 0,2-3 64 0,0-1 128 16,2-3-384-16,1-2 32 0,2-2 16 0,-1-2 0 16,2-2-960-1,-2-4-192-15,-1-4-48 0,0-3-14784 0</inkml:trace>
  <inkml:trace contextRef="#ctx0" brushRef="#br0" timeOffset="40887.41">20141 15038 25791 0,'10'3'1152'0,"-4"-3"224"0,1 0-1104 0,-2 0-272 0,-1 0 0 15,-1 0 0-15,2-3 2416 0,2-1 416 0,5-2 96 0,4-4 16 16,4-2-1600-16,1-4-304 0,-1 0-64 0,-3-6-16 31,1-1-1104-31,-4 1-240 0,0-3-32 0,-2 1-16 16,-2 1-608-16,-2 3-128 0,-5 4-32 0,0 4 0 16,-2 1 352-16,-3 4 64 0,-2 0 16 0,-1 1 0 0,-1 4 896 0,-3 0 192 0,-2 6 48 0,-1-1 0 15,-3 3 400-15,-1 4 64 0,-3 0 32 0,-2-2 0 16,-1 6-176-16,-2-2-48 0,2-2 0 0,0 2 0 0,2 1-480 15,3-1-160-15,3-2 0 0,3 2 0 0,4-2 288 0,0 3-48 16,4-1-16-16,2 4 0 0,2 0 176 0,1 3 48 16,3 3 0-16,1 0 0 0,3 4-448 0,1 3 0 15,2 2 0-15,1 0 0 0,-1-2 160 0,3 3-160 16,2-1 192-16,2 0-192 0,2-2 144 0,2-6-144 16,2 1 0-16,2-8 144 0,2-3-336 0,2 0-64 15,3-5 0-15,2-4-17712 0</inkml:trace>
  <inkml:trace contextRef="#ctx0" brushRef="#br0" timeOffset="41863.62">2432 15999 38703 0,'-5'-4'3440'0,"5"0"-2752"16,4 2-560-16,2-2-128 15,2 2-960-15,2-2-208 0,3-2-48 0,9-6-16 16,12-4-624-16,8-1-128 0,7-1-32 0,1-1 0 16,-2 7-352-16,-2 2-64 0,-2 6 0 0,0 2-16 0,0 2 2448 0,-1 4 560 0,3 2 80 0,1 2 0 15,3-1 2064-15,0-1 416 0,2 0 80 0,1-2 0 16,2-1-912-16,9 2-192 0,13 2-48 0,6-4 0 15,3-3-1280-15,6 0-272 0,4-3-48 0,8 3-16 16,7 0-304-16,3 0-128 0,-1 0 0 16,9 1 128-16,5 7-128 0,2-1 0 0,0-1 144 0,2 4-144 15,3 6-256 1,-5 0-128-16,-18-1-32 0,8 4 0 0,6 6-1280 0,-1-3-256 16,-2 1-48-16,-8 1-8624 0,-5-4-1712 0</inkml:trace>
  <inkml:trace contextRef="#ctx0" brushRef="#br0" timeOffset="55464.44">7402 13229 6447 0,'-2'-3'576'0,"0"2"-576"15,2-1 0-15,-1 2 0 16,1 2-272-16,0-2-176 0,-1-2-16 0,0-2-16 0,-2 2-16 16,1-2 0-16,0 1 0 0,0 0 0 0,2-1 1376 0,-1 1 272 15,1 0 48-15,0 3 16 0,0 0 688 0,0 0 144 0,1 0 16 0,1 0 16 16,2 3-816-16,0-3-176 0,-4 0-16 0,0 0-16 0,26 7-672 15,-14-7-144-15,2 0-32 0,1 0 0 16,2 0-208-16,1 0 0 0,2-3 0 0,-1 2 0 16,1 1 0-16,-1-3 0 0,1 3 0 0,0 0 0 15,1 3 0-15,-1-3 0 0,2 4 0 0,1-1 0 0,3 0-304 0,3 1 0 16,3-2 0-16,4-2 0 31,6 1-160-31,4-1-48 0,3 3 0 0,6-3 0 0,4-4 512 0,5 2 0 0,3-5 0 0,2 1 0 0,2 0 192 0,3-4 96 16,4 0 16-16,-2-2 0 0,2 2 288 0,0 0 64 15,3 1 16-15,0 1 0 0,1 0 640 0,1 2 128 16,2-2 32 0,-1 0 0-16,0 3-320 0,-10 0-64 0,-7-1-16 0,14 1 0 0,20-2-720 0,14 0-144 15,5-1-16-15,0-2-16 0,1-2 144 0,1-2 16 16,6 2 16-16,7-4 0 16,11-1 224-16,3-1 32 0,2-1 16 0,0 0 0 15,3 0-224-15,-1 0-32 0,-1 6-16 0,-4 0 0 16,-1 2-224-16,-2 4-128 0,0 7 160 0,-3 0-160 0,-1 0 0 0,0 6 0 0,1 6 0 0,-7 1 0 31,-8-2-704-31,-1 1-48 0,0 1 0 0,-5-5 0 16,-3 0-128-1,-6-3-16-15,-2-2-16 0,-1-3-7968 0,-5 0-1584 0</inkml:trace>
  <inkml:trace contextRef="#ctx0" brushRef="#br0" timeOffset="61177.16">14177 18203 35007 0,'7'6'1552'0,"-3"-1"320"0,-1-4-1488 0,-3 1-384 16,0-2 0-16,-3 0 0 0,1 0 544 0,-3-2 32 15,-4 1 16-15,-2-2 0 16,-5 1-2944-16,-3 0-592 0,0 4-112 0,-1 3-16 15,1 5-1200-15,-2 3-224 0,1 6-48 0,-1-1-16 0,2 5 4256 0,0-1 864 16,2 0 160-16,-1-1 48 16,2-1 2544-16,3-2 512 0,2-4 96 0,-2-2 32 15,3-2-1136-15,1-4-240 0,0 1-32 0,0-5-16 16,1-2-1408-16,-1 0-288 0,0-2-48 0,-1-2-16 0,-1-2-368 0,-2 0-80 16,-5-4 0-16,-3 0-16 15,-1 1-304-15,-4-1 0 0,-4 0 128 0,-3-1-128 16,0 1-176-16,-2 3-80 0,-1-2-32 0,0 6 0 15,-1 0-208-15,0 1-32 0,1 4-16 0,-2 1 0 0,1 0 384 0,-3 0 160 0,1 3-128 0,-2-5 128 16,1 3 128-16,3-3 128 0,3 0 0 0,-2-1 16 16,1-1 240-16,0-1 32 0,2-1 16 0,1 2 0 15,2-2-304-15,-1 0-48 0,-2 0-16 0,-2 0 0 16,3-2-192-16,-2-2 0 0,-5 2 128 0,2-1-128 0,1-2 0 0,0 0 0 16,3 2 0-16,1-3 0 15,1 3 0-15,0 2 0 0,0-1 144 0,1 4-144 0,2-1 0 0,-2 2 0 16,-1 2-144-16,0 2 144 0,-1 2 0 0,-2 0 0 15,0 1 0-15,1-1 0 0,1 0-160 0,1-2 160 32,2 2-128-32,0-6 128 0,0 2 0 0,1-2 0 15,-1 0 0-15,1-2 0 0,1 2 0 0,-2-4 0 16,0 2 0-16,0-1 0 0,1 2 0 0,-1 1 0 0,1 0 0 0,-1 0 0 0,1 0 0 0,1 0 0 16,-2 1 0-16,1 2 0 15,-2-1 0-15,1 2 0 16,-2 2 0-16,-2-2 0 0,3 2 0 0,-4 3 0 0,2-3 0 15,-3 0 0-15,1-1 0 0,0 1 0 0,1-1 0 16,2-4 0-16,0 2 0 0,2-3 0 0,1 0 0 0,0-4 0 16,1 1 0-16,-2-3 176 0,0 3-48 0,-2-4 0 15,0 1-128-15,-1 0 0 0,-1 2 0 0,0-2 128 16,-2 0-128-16,0 2 0 0,-1-2 0 0,-1 1 0 16,0 1 0-16,1 1 0 0,0-1 0 0,0 4 0 15,1-2 0-15,-1 2 0 0,1 2 0 0,-3 2 0 16,3 2 0-16,-2 0 0 0,1 4 0 0,0-4 0 15,2 2 0-15,1-2 0 0,2 0 0 0,1-1-176 16,3-1 176-16,3-3 0 0,-1 4 0 0,0-5 0 0,2 0 192 16,0 0-16-16,0 0-16 0,-1 0 0 0,0-3-160 0,-2 0 0 15,0-1 0-15,-2-2 0 0,1 1 0 16,0-3 0-16,-1 2 0 0,-1 2 0 0,2-2 0 0,-2 4 0 16,1-2 0-16,1 4 0 0,1-2 0 0,-1 4 0 15,-1-1 0-15,0 4 0 0,2 1 0 0,-4 1 0 16,1 3 0-16,-1-3 0 0,3 2 0 0,0-2 0 15,-3 2 0-15,3-3 0 0,0 0 0 0,3 0 0 16,3-2 0-16,0-2 0 0,-2 0 144 0,0-2-144 16,5-2 160-16,-1 2-160 0,-3-2 160 0,-2-2-160 15,0-1 160-15,-2 2-160 0,0-1 0 0,-3 4 0 0,2-3 0 0,-3 6 0 16,3-3 0-16,-1 4 0 0,-2 2 0 0,-1 0 0 16,2 0 0-16,-2 3 0 0,-2-2 0 0,3 2 0 15,0-3 0-15,3 1 0 0,1 2 0 16,0-1 0-16,0 0 0 0,-3 0 0 0,1 0 0 0,-1 1 0 15,5-3 0-15,-1-1 0 0,1 0 0 0,1-1 0 16,-1-2 0-16,2-2 0 0,2-2 0 0,2-1 0 16,-1 2 0-16,1-2 128 0,2 0-128 0,-2-1 0 0,4-2 0 0,-3 3 0 15,1 0 0-15,0-2 0 0,1 4 0 0,-1-2 128 16,-1 3-128-16,-1 0 0 16,-1 0 0-16,-1 4 0 0,2 1 0 0,-2 1 0 0,3-2 0 15,-2 2-128-15,0-3 128 0,1 4-208 0,2-5 208 0,0 2-176 16,2-2 176-16,1 2-160 0,-1-4 160 0,0 0 0 15,1 0 0-15,-1 0 128 0,-1-4-128 0,2-1 0 16,-2 2 0-16,-1-7-12176 16,-1 0-2496-16</inkml:trace>
  <inkml:trace contextRef="#ctx0" brushRef="#br0" timeOffset="62989.46">3396 17287 5519 0</inkml:trace>
  <inkml:trace contextRef="#ctx0" brushRef="#br0" timeOffset="63518.47">3331 17297 15103 0,'-3'0'1344'0,"-1"0"-1088"0,1-2-256 0,1 2 0 0,1 0 0 0,-2-1 0 16,1 1 0-16,-3-3 0 0,-1 1 0 0,-3-2 128 16,-1 2-128-16,0-2 128 0,1 4 768 0,1-3 144 0,2 2 48 15,-1 1 16-15,3 0-384 0,0 0-80 0,1 0 0 16,2 0-16-16,0 0 32 0,1 0 16 0,1 0 0 0,2 1 0 16,0-1-432-16,3 0-96 0,4 3-16 0,3-1 0 15,2 0-400-15,3 0-96 0,6 0-16 0,3 2 0 16,2 2 384-16,5-2 0 0,2 2-144 0,2 0 144 15,3-3-208-15,2 1 16 16,0-1 0-16,-1 0 0 0,2-3-160 0,-3 0-32 0,2 0 0 0,4 0 0 16,4 3 144-16,3 1 32 15,4 2 0-15,3 1 0 0,-1 1 80 0,2-2 128 16,4 4-208-16,-2-1 80 0,1 5-704 0,3 2-128 0,3 2-16 16,-2-4-16-16,-1-3-496 0,-1-7-112 0,-1-2 0 15,2-4-16-15,0-1 1088 0,3-1 208 0,6-2 64 16,-2-6 0-16,2-2 480 0,-3-2 96 0,-1 1 32 0,0-1 0 15,4 6-32-15,-2-2-16 16,2 0 0-16,-5-2 0 0,-2-1-304 0,-1 3 160 0,3 4-160 0,1 2 128 0,1 4-128 0,-2-2 128 16,0 4-128-16,-3 0 128 15,-1 4 192-15,-1 2 48 0,1 3 0 0,0 1 0 16,-2-1 144-16,-1 1 48 0,-2 0 0 0,1 1 0 0,-1 0-128 0,0 1-32 16,0 0 0-16,-1-8 0 15,-2-4 928-15,-1-4 176 0,-2-2 32 0,1-5 16 0,2 1-144 0,4-3-16 16,2 3-16-16,6-3 0 15,1-4-1376-15,2 1-192 0,1-2-64 0,-6 3-32 16,-5 2-576 0,10-2-112-16,9-1-32 0,3 1 0 0,-2 4-48 0,-5 5-16 0,-3 1 0 0,1 4 0 15,0 4 64 1,-1 1 16-16,-1 6 0 0,0-2 0 0,-3 2-768 0,0-1-160 16,1-5-16-16,-1-2-16 0,0-2 1264 0,-2 0 256 0,0 0 48 0,-2-2 16 15,2-1 368-15,2 2-144 0,6-5 144 0,1 2 0 0,0-2 0 0,-4-3 0 16,-7-3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0T16:19:35.0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29555 15141 17503 0,'-3'-15'1552'15,"-2"3"-1232"-15,-1-2-320 0,1 2 0 0,2 2 5984 0,0 1 1136 0,2-5 240 0,-3-7 32 16,-2-16-5920-16,-1-13-1168 0,2-12-304 0,2-10 0 0,6 2 0 0,2-2-144 0,4-4 16 0,1 2 0 16,3 0 128-16,-2 0 176 0,1 2-48 0,1 3 0 0,-1 5-128 0,-1-3 0 0,0 1 144 0,0 1-144 0,0 4 336 0,-3 3 0 0,-1 1 0 0,-2 5 0 0,-2 4-64 15,-2 6-16-15,-1 2 0 0,-3 6 0 0,1 4-256 0,-3 3 160 16,0 1-160-16,0 6 128 0,0 1-128 0,-1 3 0 0,1 4 0 0,3 2 128 15,-1-1-128-15,2 4 0 0,1 0 0 16,1 4 128-16,2 0-128 0,-1 0 0 0,2 0 0 0,-1 3 0 16,4 0 0-16,-4 0-144 0,2 3 144 0,0-2-208 15,0 1 208-15,-1 2 0 0,1-2 0 0,-1 1 0 16,1 1 0-16,-2-2 0 0,2-1-128 16,0 2 128-16,-1-2 0 0,0 1 0 0,-1-2 0 0,1 0 0 15,-2-2 0-15,1 1 0 0,-1 1 0 0,0-3 0 16,-1 2 0-16,-1 1 0 0,0 0 0 0,-1 0 0 15,-1 4 0-15,2-4 0 0,0 0 0 0,0 0 0 0,-13 16 0 0,8-12 0 16,0 4 0-16,0-2 0 16,0 1 0-16,-1 2 0 0,1-1 0 0,-3 3 0 0,2-1 0 15,-2 0 0-15,0 0 0 0,-2 1 0 0,0 2 0 16,-1 0 208-16,-1 0-64 0,-2 2-16 16,-1 1-128-16,-1-2 0 0,0 3 0 15,-3 3 0-15,-1 2 0 0,0-1 0 16,1 2 0-16,3-6 0 0,4-2 0 0,1-2 0 15,3 0-192-15,2-5 192 16,1-1-128-16,3-4 128 16,2 0 0-16,0-6 0 15,2 0 0-15,3-4 0 16,0-3 192-16,4-4-64 0,2-2 208 0,4-7 48 16,3-1 0-16,3-6 0 15,3-1-208-15,2-1-48 0,2-2 0 0,2 2 0 0,1 1-128 16,2 2 128-16,1 0-128 0,-3 4 128 0,-3 3-128 0,-2 2 0 0,-3 6 0 15,-4 0 0-15,-3 3 0 0,-2 3 0 0,-3 5 0 0,-3 0 0 16,-1 3 0-16,-2 4 0 0,0 0 0 0,-2 2 0 0,1 3 0 0,0 0 0 0,-1 0 128 16,1 1-128-16,0 2 0 0,2 1 0 0,0 0 128 0,3 2-128 0,-1 1 0 0,2-2 0 0,2 2 0 0,-1 1 0 15,1-1 0-15,2 2 0 0,0 3 0 0,3 5-21856 0</inkml:trace>
  <inkml:trace contextRef="#ctx0" brushRef="#br0" timeOffset="992.16">27015 14992 43311 0,'-3'-8'3840'0,"1"-2"-3072"0,1 0-608 0,1 4-160 0,1 0 432 0,0-7 48 16,0-5 16-16,1-18 0 0,1-11-496 0,4-10-128 0,1-4-16 0,3-2 0 0,1-2 144 15,1-2 0-15,1 0 0 0,-1-2 0 0,2 0 0 94,0-1 144-94,0-3-16 0,0 4-128 0,-2 5 0 0,1 1 0 0,-2 3 0 0,-1 6 0 0,0 5 0 0,-2 2 0 16,-3 5 0-16,-1 3 160 0,-1 5 32 0,-3 1 0 0,0 5 0 0,-2 1 0 0,-1 3 48 0,-1 1 16 0,0 5 0 0,-1 0 0 0,0 2-256 0,-1 0 128 0,0 1-128 0,0 1 0 15,2 2 0-15,-1 0 0 0,0-1 0 0,0 3 0 0,1 2 0 0,-1 0 0 0,-1 2 0 0,1 0 0 0,-1 0 0 0,1 2 0 0,-3 4 0 0,1 1 0 0,-1 4 0 16,-3 3 0-16,-1 1 0 0,-3 4 0 0,0 3 0 0,-2 2 0 0,-1 4 144 0,-1 0-144 0,-1 4 0 0,-1 2 0 0,-1 1 0 0,0 2 0 0,0-3 0 0,0-2 0 0,0 2 0 0,0-2 0 0,3 2 0 0,-1-6 0 0,3-2-128 16,1 1 128-16,3-8 0 0,2 0 0 0,1-6 0 0,3-2 0 0,2-1 0 0,1-7 0 0,1 2 0 0,2-5 0 0,2-4 0 0,0-2 0 15,1-7 0-15,3-3 0 0,1-3 0 0,1-5 0 0,3-1 0 0,0-1 0 0,1-1 0 0,3 1 0 0,2 1 0 0,2 5 0 16,-1 4 0-16,0 2 0 0,-2 7 0 0,-3 5 128 0,1 4-128 0,-2 4 0 0,2 1 0 0,0 4 0 0,0 3 0 16,4 3 0-16,2 0 0 0,3 4 0 0,4 1 304 0,3-1 176 0,1 1 32 0,1 0 16 0,1 0-80 15,-2 0 0-15,0 0-16 0,-4 0 0 0,-1 1-432 16,-1-1 0-16,0 4 0 0,-4 3 0 0,0 4 0 15,-3 1 0-15,-2 4 0 0,-2 3 0 16,-3 1-384-16,-1 1-144 0,-1 4-48 0,-2 3 0 16,-1 3-608-16,1 1-128 0,-1-1-32 15,1-2-18688-15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9T15:28:28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16833 4083 28559 0,'13'-33'2544'0,"-4"9"-2032"15,1 6-512-15,-3 3 0 0,-4 10 896 0,-2 0 64 0,2 1 32 0,1-4 0 16,1-6 144-16,1-2 16 0,0 0 16 0,-5 1 0 0,-1 8 96 0,-2 2 16 16,-3 3 0-16,-1 6 0 0,-1 3-1024 0,1 6-256 0,1 3 0 15,2 5 0 1,0 5 0-16,4 9 0 0,4 12 0 0,6 12 0 15,7 14 0-15,4 7 0 0,1 4 0 0,3 9 0 16,2 13 0-16,-2 8 0 0,1 10 0 0,-2 6 0 0,-3 3-208 0,-1 6 16 0,-4 5 0 0,-3 5 0 47,-4-1-800-47,-3 4-160 0,-4 0-16 0,-3-2-16 0,-4 1 608 16,-2-6 112-16,-2-16 16 0,-3 2 16 0,-3 4 752 0,-4-11 128 0,-1-14 48 0,-3 1 0 15,-5 1 592-15,1-9 128 0,1-7 32 0,0 0 0 16,2-3-816-16,1-4-176 0,2-5-16 0,3-9-16 0,3-4-224 0,2-6 0 15,5-10 0-15,1-4 0 0,4-8 320 16,1-7-16-16,1-8-16 0,0-3 0 0,1-7 32 0,0-6 16 16,-1-1 0-16,0-5 0 0,0-5-80 0,-2 2-32 15,-1-3 0-15,-2-4 0 0,-1 1-96 0,-3-3 0 16,1 0-128-16,-3-1 192 0,-1 0-192 0,-1 1 144 16,-1 0-144-16,1 0 128 0,-1 2-128 0,0-1 0 15,0 2 0-15,1-1 0 0,3-1-304 0,3 1 64 16,1 2 16-16,3-2 0 0,3 0 224 0,3 1 0 15,2-2 0-15,1-2-144 0,6 1 144 0,4-1 0 16,5-3 0-16,4 1 128 0,1 3-128 0,9 0 0 0,9 0 0 16,7 2 128-16,6 4-128 0,6 0 0 0,9 2 0 15,4 5 0-15,-2 3 0 0,6-1 0 0,5 1 0 0,8 3 0 16,7-3 0-16,2 1 0 0,3 2 0 0,3 2 0 16,1 2 0-16,2 5 0 0,-1 0 0 0,-5-4 0 15,-2 0-160-15,-4 0 0 0,-1 1 0 0,-6-6 0 16,-6-2 0-16,-2 1 0 0,0-4 0 0,-3 1 0 15,-4 1 160-15,-5-7 0 0,-7 0 160 0,-4-3-160 16,-3 0 256-16,-2-3-64 0,-4-3 0 0,-4 0 0 16,-2-1 64-16,-3-2 0 0,-2-3 0 0,-3-2 0 0,-1-1 48 15,0 2 16-15,2-3 0 0,-1-2 0 16,1 5 112-16,1-3 16 0,3 0 16 0,2-3 0 16,1 0-176-16,-2 3-32 0,-2 0-16 0,-4 4 0 0,-2 2-240 0,-2 0 0 15,-2 4 0-15,-5 3 0 0,-2 0 0 0,-3 3 0 16,-5-3 0-16,-3 3 0 0,-3 0 0 0,-3 0 0 15,-4-2 0-15,0 1 0 0,-4 1 0 0,-1-5 0 16,-2 1 0-16,0-2 0 0,-1-2 0 0,2 2 0 16,0-4 0-16,2-2 0 0,0-1 400 0,2 1-16 15,1-4 0-15,1 0 0 0,1 0-192 0,0-3-64 16,2 1 0-16,1-2 0 0,-1 5-128 0,1-5 0 16,0 4 0-16,0-5 0 0,-2 1 0 0,1-2 0 0,-2-2 0 15,1-2 0-15,-1-3 0 0,-1-6 0 0,0-2 0 0,-1-7 0 16,2-7 128-16,0-12 80 0,2-10 32 0,0-8 0 15,2-9 32-15,2-5 16 0,1-6 0 0,3-5 0 16,0-2-112-16,1-3-32 16,1-3 0-16,-2 1 0 0,2 2-144 0,-1-3 0 0,0 1 0 0,-2 1 0 15,-2 8 0-15,1-3 0 0,-1-7 0 0,-3 9 0 16,-1 7 0-16,-1 7 0 0,0 5 0 0,-1 4 0 16,0 1-128-16,1 4 128 0,0 5 0 0,2 5 0 0,1 4 0 15,3 2 0-15,2 8 0 0,4 2 0 16,-1 4 0-16,3 6 0 0,-1 3 0 0,1 0 0 0,-1 3 0 0,-1 2 0 15,0 3 0-15,-2 2 0 0,1 0-192 0,-2 5-80 16,-3 2-16-16,-3 5 0 0,-1 3-80 0,-3 2-16 16,-1 3 0-16,-4 1 0 15,1 4 224-15,-4 0 160 0,1 0-208 0,-1 3 80 0,-1 0 128 0,1-3 0 16,-1 3 0-16,1 0 0 0,0-1 0 0,1 1 0 16,0 0 0-16,1 0 0 0,-1 0 0 0,-1 0 0 0,1-3 0 15,0 3 0-15,-1 3 0 0,-3-3 0 0,0 4 0 16,-2-3 0-16,-1 1 0 0,-2 2 0 0,-4 1 0 15,-2-1 0-15,-2 2 0 0,-5-4 0 0,-3 3 0 16,-4 0 0-16,-5-1 0 0,-7-2 0 0,-4-2 0 0,-6-2 128 16,-5-2-128-16,-5-1 0 0,-7-2 0 0,-5 1-128 15,-8 3 128-15,-5 2 0 16,-6 1 0-16,-5 0 0 0,2 0 0 0,-9 0 256 0,-8 4-64 0,-6-2-16 16,7-2 16-16,-11 1 16 15,-10 4 0-15,-6-1 0 0,5-3 16 0,-11 2 0 16,-5 3 0-16,-4-4 0 0,0 0-64 0,-3-2-16 15,-3 2 0-15,0-2 0 0,1 0-144 0,3 0 128 16,12-4-128-16,-2 4 128 0,2 4-128 0,2-4 0 0,6 0 0 0,3-2-23536 16</inkml:trace>
  <inkml:trace contextRef="#ctx0" brushRef="#br0" timeOffset="2304.03">29983 1413 28559 0,'-4'-1'2544'15,"1"-1"-2032"-15,2 4-512 0,0-2 0 0,2 0 224 0,-2 1-48 0,-1 2-16 0,-5-1 0 16,-1 2 352-16,-5 5 64 0,-2 0 0 0,-3 4 16 0,-1 0-144 0,-3 6-16 15,1 0-16-15,-5 3 0 0,-4 3-112 0,-2 3-32 16,3-2 0-16,-2 2 0 0,-1 5-144 0,-6 4-128 31,1 3 144-31,-1 5-144 0,0-1 0 0,-1 1 0 16,0 0 0-16,-2-1 0 0,-1 3 0 0,-1-2 0 0,-2 2 0 16,6-5 0-16,3-3-336 0,6-7-64 0,5-7-16 0,7-5 0 0,5-5 160 15,4-2 48-15,4-3 0 0,3-1 0 0,2-3 208 0,4-2 0 16,0-2 0-16,3-4 0 15,2-2 192-15,1-2 96 16,5-3 16-16,1-1 0 0,3 0 592 0,4 0 112 0,1-1 16 16,4 4 16-16,-1 3-336 0,0-2-64 0,-1 4 0 0,4 2-16 15,3 0-304-15,3-3-48 0,3 2-16 0,2 1 0 16,0 0-256-16,5-3 0 0,7 3 128 0,3-2-128 16,1 2 128-16,-1-1-128 0,3 1 192 0,-5-4-192 15,0 1 192-15,0 0-192 0,0-3 192 0,-2 1-192 16,1 1 0-16,-3 0 0 0,-3 0 0 0,-4 3-192 15,-2 1 192-15,-4 1 128 0,0 1 0 0,-1-2-128 16,-3 2 192-16,0-2-192 0,0 0 192 0,-3-2-192 16,0 0 0-16,-3 0 0 0,-2-2 0 0,-4 2 0 0,-4-2 0 15,-3-2 0-15,-4 1 0 0,-3-1 0 0,-3 1 0 16,-4-4 0-16,-1 1 0 0,-5-4 0 0,-1 1 224 0,-2-2-64 16,-6-3-16-16,-3-7 0 0,-1-1 16 0,-5-2 0 15,-1-5 0-15,-3-4 0 0,-2 1-160 0,-1-7 0 16,-1 0 0-16,-4-4 0 0,2 3 144 0,-2-2-144 15,-2-1 160-15,-3 0-160 0,0 2 0 0,-2 0 0 16,-2 4 0-16,1 4 0 0,2 4 0 0,-3 3 0 16,-1 3 0-16,2 3 0 0,2 3 0 0,1 2 0 15,3 4 0-15,4 1 0 0,3 6 0 0,5 2-192 16,5 4 192-16,5 4-208 16,6 5-944-16,7 0-192 0</inkml:trace>
  <inkml:trace contextRef="#ctx0" brushRef="#br0" timeOffset="2619.57">29722 2450 32255 0,'-11'-17'1424'0,"2"9"304"0,0 3-1392 0,2 5-336 0,2 4 0 0,0-1 0 0,-2 6 288 0,-7 3-16 16,-10 11 0-16,-11 11 0 0,-10 17 576 0,-14 12 112 16,-7 10 32-16,-7 6 0 0,-3 4-736 0,-7 5-128 15,-3 1-128-15,-3 8 144 0,-5 7-352 0,-2-2-80 16,0-7-16-16,2-10 0 15,4-6-416-15,0-3-96 0,-4 0-16 0,2-9 0 0,0-5 832 0,7-8 0 0,3-5 0 0,8-8-9808 16,3-7-2000 0</inkml:trace>
  <inkml:trace contextRef="#ctx0" brushRef="#br0" timeOffset="3030.29">27540 3896 39615 0,'-37'4'1760'0,"10"2"352"0,1 4-1680 0,8-1-432 15,5 1 0-15,3-4 0 0,-4 6 0 0,-11 6-144 16,-14 12 0-16,-11 14 0 0,-8 6-112 0,0 7-32 15,6-2 0-15,10-5 0 16,11-3-624-16,10-2-128 16,8-7-32-16,11 1 0 0,8-2-464 0,8-6-80 0,7-2-32 0,8-4 0 15,7-3 528-15,6-6 96 0,8-6 32 0,3-4 0 0,1-3 608 0,6-6 112 0,3-4 16 16,3-4 16-16,0-3 608 0,4-4 112 0,7-5 32 16,-1-7 0-16,-2-3-64 0,-4-2 0 0,-5-3 0 0,-7-2 0 15,-8-1-16-15,-8-1-16 16,-7-5 0-16,-12 0 0 0,-8 0-48 0,-12-4-16 15,-11-1 0-15,-10-3 0 0,-12-4 96 0,-7 0 32 16,-6 2 0-16,-8-1 0 0,-6 1 336 0,-7 4 64 0,-3 6 16 0,-1 9 0 16,5 7-192-16,4 11-48 0,1 8 0 0,3 5 0 15,7 14-816-15,6 9-160 0,6 6-48 0,8 9-15888 16</inkml:trace>
  <inkml:trace contextRef="#ctx0" brushRef="#br0" timeOffset="3497.67">30319 3737 26719 0,'11'0'1184'0,"-6"-1"240"0,-1 1-1136 0,-3-3-288 0,-1 3 0 0,-1 0 0 0,-2-1 1536 0,-3 1 240 0,-4 0 48 0,-6 0 16 16,-5-3 64-16,-9 3 16 16,-2 3 0-16,-4 1 0 0,-2-1-1152 0,-1 7-208 0,-2 5-48 0,1 5-16 15,1 7-368-15,2 1-128 16,1 7 0-16,3 3 0 0,1 3 0 0,4 1 0 0,2 5-176 0,5 0 176 16,1 1-336-16,4 2 48 15,5-2 16-15,4-1 0 0,4-2 96 0,7-7 32 16,7-1 0-16,6-7 0 0,7-3-320 0,5-7-64 0,10-2-16 15,4-5 0 1,10-7 80-16,6-5 16 0,7-1 0 0,5-6 0 16,3-1 304-16,-1-10 144 0,-5-1-128 0,-9-4 128 0,-6-1-192 0,-2-5 32 15,-4-7 16-15,-6 1 0 0,-7-7 144 0,-6-4 0 16,-6-2 160-16,-7-1-160 0,-7 1 768 0,-4 0 48 16,-5 0 16-16,-5 6 0 0,-4 5-256 0,-3 4-64 0,-3 5 0 0,-4 7 0 0,-2 2-272 0,-5 5-64 15,-3 6-16-15,-3 5 0 0,-2 2-352 0,-3 3-64 16,-3 6 0-16,-2-2-16 31,-3 6-752-31,0-3-160 0,3 1-32 0,4-4-10096 16,4 2-2016-16</inkml:trace>
  <inkml:trace contextRef="#ctx0" brushRef="#br0" timeOffset="3852.89">32270 3910 40543 0,'-7'-19'1792'0,"1"6"384"0,-1 0-1744 0,3 5-432 0,0 2 0 0,0 2 0 0,0 0 304 16,-3-6-32-16,-7-2 0 0,-4-4 0 15,-7-3 48-15,-6 4 0 0,-2 6 0 0,-4 7 0 0,-3 6-320 0,-3 6 0 16,-7 6 0-16,-5 9 0 15,-5 3-256-15,-4 4-144 0,1 5-48 0,-1 2 0 16,1 3-704-16,3 1-128 0,7-1-48 0,9 1 0 16,7-2 656-16,11-2 128 0,8-2 32 0,11-1 0 0,8-2 1152 0,9-2 256 15,9-5 32-15,9-1 16 0,10-1-624 0,11-3-112 16,9 1-16-16,10-5-16 16,10-2-560-16,11-3-96 0,1-7-32 0,11-2 0 15,9-1-256-15,7 0-64 0,0-2-16 0,-3-2 0 16,-3-2-1408-16,-3 0-288 0,-8-4-48 0,-17 1-16 15,-20-2 880-15,-14-4 160 0</inkml:trace>
  <inkml:trace contextRef="#ctx0" brushRef="#br0" timeOffset="4215.72">30824 2450 1839 0,'-2'2'160'0,"1"-2"-160"16,0 0 0-16,1 1 0 0,0 2 5344 0,0-3 1040 15,0 2 208-15,0-1 32 0,0 4-4064 0,-1-1-832 16,1 3-144-16,-2 2-48 0,2 0 288 0,3 1 48 0,1 0 16 0,4 2 0 15,3 0-1440-15,5 4-272 0,7 7-176 0,6 1 192 16,10 11-16-16,6 7 0 0,7 5 0 0,6 7 0 16,7 6-176-16,0 0 192 15,3 6-192-15,0 1 192 0,3 6-448 0,1 2-96 0,0 7-16 0,0 7 0 32,1 4-1648-32,-1 0-336 0,-3-1-64 0,-3 0-16 15,-3-10 128-15,-1 0 32 0,-6-9 0 16,3-4 0-16,-5-6 1088 0,-2-5 224 0,-3-2 32 0,-3-11-7568 0</inkml:trace>
  <inkml:trace contextRef="#ctx0" brushRef="#br0" timeOffset="4515.97">29886 2224 29487 0,'-10'-3'1296'0,"5"3"288"0,4 3-1264 0,4 4-320 0,3 0 0 0,0 2 0 15,3 1 0-15,4 8 0 0,11 11 0 0,10 9 0 16,11 15 608-16,11 10 112 0,7 6 32 0,2 4 0 15,4 7-480-15,-1-4-80 0,0 2-32 0,-2-4 0 16,-5-2-416-16,-6-1-64 0,-4-2-32 0,-7 2 0 16,-8-1-2496-1,-9-3-496-15</inkml:trace>
  <inkml:trace contextRef="#ctx0" brushRef="#br0" timeOffset="5195.62">27396 4690 22111 0,'-18'1'1968'0,"5"2"-1584"0,2-1-384 16,2 2 0-16,4-1 400 0,1-2 0 0,-1 4 0 0,-6 1 0 15,-6 5 592-15,-8 4 112 0,-3 7 32 0,-7 3 0 16,-1 1 560-16,-3 5 112 0,-4 1 32 0,-7 4 0 16,-3 7-1264-16,-5 4-256 0,-4 4-64 0,-4 0 0 15,-5 5-256-15,-2 1 0 0,1 0 0 0,5-4 0 16,5-2 0-16,3-3 0 0,3-1 0 0,8-6 0 16,7-6-320-16,8-9-80 15,8-4-16-15,9-7-14784 0</inkml:trace>
  <inkml:trace contextRef="#ctx0" brushRef="#br0" timeOffset="5439.26">27289 4719 17503 0,'-7'6'1552'0,"1"-5"-1232"0,1 4-320 0,2-1 0 16,3-1 5232-16,2 4 976 15,0 1 208-15,3 6 48 0,1 7-5184 0,4 9-1024 0,5 7-256 0,2 7 0 16,4 1 144-16,4 4-16 0,4 8-128 0,1 4 192 16,3 2-192-16,-1 0 0 0,4 0 0 0,-4-1 0 31,0-4-768-31,-2-3-80 0,-2-1-32 0,-3-5 0 0,-4-7-1360 16,-4-1-288-16,-3-6-48 0,-2-6-11680 0</inkml:trace>
  <inkml:trace contextRef="#ctx0" brushRef="#br0" timeOffset="5674.99">27706 4663 13823 0,'-6'6'1216'0,"2"-1"-960"0,2 1-256 0,2 1 0 0,4 0 5248 0,-1-1 992 0,3 4 208 15,4 6 32-15,8 11-5136 0,6 14-1040 0,10 4-304 0,4 5 128 16,4 4 176-16,3 1 16 0,4 3 16 0,1 0 0 16,0-1-336-16,1 0-192 0,1 0 32 15,-3-3 0 1,-2-2-1360-16,-5-3-272 0,-3-2-48 0,-7-7-8304 0,-2 0-1664 16</inkml:trace>
  <inkml:trace contextRef="#ctx0" brushRef="#br0" timeOffset="6001.78">30042 4562 35935 0,'0'2'3200'0,"-1"2"-2560"0,0 1-512 0,-1 0-128 16,2 1-144-16,-2 3-48 0,-2 5-16 0,-3 10 0 15,-6 9 544-15,-4 9 112 0,-6 5 32 0,-6 4 0 16,-4 0-48-16,-6-1-16 0,-3 1 0 0,-3-4 0 31,-4-2-1104-31,0-5-208 0,-2 1-64 0,-3 1 0 16,-1-1-624-16,-2 1-128 0,1 1-16 0,0-5-12080 0</inkml:trace>
  <inkml:trace contextRef="#ctx0" brushRef="#br0" timeOffset="6256.83">30063 4473 43311 0,'-4'14'1920'0,"2"3"384"0,2 1-1840 0,2 2-464 0,3-2 0 0,1-2 0 15,4 4-672-15,4 14-224 0,7 14-64 0,10 19 0 0,7 11 960 0,4-2 0 0,2-5 0 16,-5-9 176-16,-2-6-320 0,-3-5-64 0,-3-3-16 0,-4-4 0 47,-5-4-1888-47,-5-1-384 0,-2-7-80 0,-4-7-12368 0</inkml:trace>
  <inkml:trace contextRef="#ctx0" brushRef="#br0" timeOffset="6698.65">30371 4536 40543 0,'-7'15'3600'0,"3"-2"-2880"0,1 3-576 0,5-1-144 16,3 1-144-16,1-6-64 0,1 2-16 0,5 11 0 0,7 15 224 0,8 9-176 15,7 6 176-15,3 2-160 16,2-2 384-16,2-3 80 0,1 1 16 0,0 0 0 0,3 0-496 16,-2-1-80-16,0 3-32 0,-2 4 0 15,0-6-1712-15,-2 0-352 0</inkml:trace>
  <inkml:trace contextRef="#ctx0" brushRef="#br0" timeOffset="7097.67">32040 4627 35935 0,'-3'-6'1600'0,"0"2"320"15,2-1-1536-15,1 2-384 0,2 0 0 0,0 2 0 0,-1 1 0 0,0-3 0 16,0 0 0-16,1 0-192 0,0 2 1088 0,-3 7 224 16,-3 4 32-16,-5 10 16 15,-2 11-784-15,-7 7-176 0,-5 10-16 0,-6 8-16 16,-6 5-592-16,-6-1-112 0,-4 2-32 0,-4-1 0 16,2-8-608-16,3-3-128 0,-1-4-32 0,2 0 0 15,1-4 16-15,4-4 0 0,2-3 0 0,4-4-12352 16</inkml:trace>
  <inkml:trace contextRef="#ctx0" brushRef="#br0" timeOffset="7371.13">32140 4410 38703 0,'-2'6'3440'0,"1"-3"-2752"0,2 6-560 0,1 0-128 0,2-2 0 0,0-1 0 16,1 3 0-16,2 7 0 0,4 13 336 0,7 9 48 31,4 13 0-31,3 8 0 0,1 1 16 0,1 0 16 16,1-3 0-16,-1-3 0 0,3-3-416 0,0 0 0 0,2-4 128 0,3 0-128 0,2-3 0 0,0-6 0 15,1 1 0-15,-1-8 0 16,0-2-320-16,8 0-112 0,4-1-16 0,4-3 0 15,3-3-1920-15,1 0-384 0,0 1-64 0</inkml:trace>
  <inkml:trace contextRef="#ctx0" brushRef="#br0" timeOffset="7771.8">32192 4533 33167 0,'3'3'2944'0,"-1"-1"-2352"0,1 2-464 0,-2 0-128 16,0 2 464-16,1 2 80 0,0 6 16 0,-1 11 0 15,3 9 624-15,0 13 128 0,-2 11 32 16,-2 6 0-16,-2 1-976 0,-2 2-192 0,-2-3-48 0,-4 4 0 31,0-1-1024-31,-2 2-224 0,0 0-32 0,-2 2-15680 0</inkml:trace>
  <inkml:trace contextRef="#ctx0" brushRef="#br0" timeOffset="8999.12">26071 5645 29487 0,'-1'-4'2624'16,"-1"2"-2112"-16,1-1-512 0,-2 3 0 0,2-1 0 0,-2 1-176 15,0-2 0-15,-4-5 0 0,-1 1 880 0,-3-4 160 16,0 4 32-16,-2-3 16 0,0 6-576 0,1-1-112 16,1 4-32-16,3 1 0 0,-1 4-192 0,0 3 0 15,3 3 128-15,0 6-128 0,1 5 576 0,0 7 80 16,3 4 16-16,-2 5 0 0,4 7-480 0,-1 0-192 0,-2 4 176 0,-1-1-176 15,1-3 0-15,-3 8 128 16,-3 7-128-16,-1 0 0 0,-1-3 0 0,-1-7 0 0,0-3 0 0,1-7 0 16,1 0 0-16,0-6 0 0,3-2 128 0,1-6-128 15,1-1 0-15,2-6 0 0,3-7 0 0,2-2 0 16,0-6 512-16,3-2 0 0,3-2 0 0,1-2 0 16,4-2-144-16,3-1-32 0,6 0 0 0,3 0 0 15,-2 1-336-15,6 2 144 0,5 1-144 0,5 1 0 16,4 3 0-16,2 5 0 0,0 3-160 0,2 1 160 15,-2 2-528-15,-3 1 16 0,-1-2 0 0,-3 2 0 16,-1-1 64 0,-2-2 0-16,-2-2 16 0,-3-1 0 0,-4-3 192 0,-2-2 48 0,-3-2 0 0,-1-2 0 0,-4-2 336 0,0-2 80 15,-2-1 16-15,0-3 0 0,-3 0 384 0,0-5 80 16,-1 0 0-16,0-6 16 0,0 1-272 0,-2-2-48 16,1-6-16-16,0-2 0 0,-3-1-384 0,1-6 0 15,-1-2 0-15,0-5 0 0,-1-3 0 0,0-4-256 16,0 1 48-16,0 1 0 0,-1 3 64 15,0 3 16-15,-1 4 0 0,0 5 0 0,-1 1 128 0,-2 5 0 16,0 0 0-16,-1 3 0 0,0 2 0 0,-2 2 192 16,1 0-64-16,-1 1 0 0,2-1-128 0,0 2 176 0,0-2-176 0,0 1 192 15,-1 1-352-15,1 1-64 16,1 2-16-16,0 0 0 16,0 4-400-16,0 1-64 0,0 3-32 0,0 3 0 0,1-2 416 0,2 1 64 0,0 0 32 0,0-2 0 15,1 2 224-15,1 2 160 0,0-4-32 0,-2 2 0 16,3-2 176-16,-1 2 16 0,0-2 16 0,0 0 0 15,-1 1-112-15,-3 1-32 0,0 0 0 0,-1 1 0 0,-1 0 0 16,-2-1 0-16,-1 4 0 0,-4-2 0 0,1 2 64 0,-3 0 0 16,-2 2 0-16,-4 0 0 0,-4 3-256 0,-2 1 176 15,-3-3-176-15,-1 4 160 0,-4-4-160 0,-1 4 192 16,0-4-192-16,-1 0 192 0,0-1 80 0,1-2 32 16,0-2 0-16,0-2 0 15,2-1-80-15,-1-1-16 0,2-2 0 0,0 0 0 0,6-2-208 0,1 0 0 16,1-2 0-16,2-1 0 0,3 3-208 0,3 0-144 15,0 2-32-15,4 2 0 16,0 2-1952-16,3 1-400 0</inkml:trace>
  <inkml:trace contextRef="#ctx0" brushRef="#br0" timeOffset="10059.16">27412 5731 32255 0,'-1'0'2864'0,"1"3"-2288"0,1-3-576 0,1 2 0 0,1 2 336 15,-1-1-32-15,1 0-16 0,0 5 0 16,5 3-928-16,-1 5-192 0,2 2-48 0,-2 5 0 16,-3 3 352-16,-3 5 64 0,-2 1 16 0,-3 5 0 15,-2 5-2080-15,-2 5-416 0,-5 4-64 0,-2 3-32 16,-2 2 1456-16,-4-4 304 0,-1 1 48 0,-2-6 16 0,1-3 2336 16,-1-8 480-16,2-2 80 0,0-5 32 0,3-2 912 0,-1-4 176 15,3-1 32-15,0-2 16 0,2-2-1328 0,3-2-272 16,0-1-48-16,4-2-16 0,3-4-720 0,1 1-144 15,2-3-16-15,3 0-16 0,1-1-288 0,3-1-144 16,2-1 16-16,1-1 0 16,2 0-576-16,2 3-128 0,2-5 0 0,2 2-16 15,4-1-96-15,1 0-16 0,5 2 0 0,2-2 0 16,3 3-336-16,3-2-80 0,3 0-16 0,2 1 0 0,2-4 880 0,1 0 160 0,1 0 32 0,3-3 16 16,4 2 304-16,-2-2 128 0,-1 0-128 0,-3 0 192 15,-5 3 160-15,-2-4 32 0,-3 2 0 0,0 2 0 16,-2-4 480-16,-1 2 96 0,-1-2 32 0,-2 0 0 15,-2-1-48-15,0 2-16 0,-3-1 0 0,-2-2 0 16,-2 2-480-16,-4 2-112 0,-2-2-16 0,-3-1 0 16,-1 4-320-16,-4-4 0 0,-1 4 0 0,-3-6 128 15,0 4-128-15,-1-3 0 0,-1-1 0 0,0 1 0 0,-1-5 320 0,1 0 80 16,0-4 32-16,0-1 0 0,-1 0 432 0,1-6 96 16,-1-1 0-16,-1-4 16 0,2-2-480 0,-1-6-112 15,-2 0 0-15,1-3-16 0,2 1-144 0,-3-5-32 16,1-1 0-16,-1 0 0 0,-1 4-192 0,-1 3 0 15,-2-2 0-15,2 3 0 0,0 0-192 0,1 7-16 16,0 0-16-16,0 3 0 16,2 3-160-16,1 6-48 0,1 1 0 0,0 1 0 0,2 2 144 0,0 2 32 15,2-3 0-15,0 4 0 0,1-1 256 0,0-3 128 0,1 2-128 0,1 0 192 16,0-1 16-16,2-1 0 0,-2-2 0 0,1 4 0 16,-2 3-16-16,0-2 0 0,-1 4 0 0,-2-1 0 15,0 4-192-15,-2-2 0 0,-2 5 0 0,-3 0 0 16,0 2 0-16,-1 1-128 15,0 0 128-15,-3 4-208 16,-2-1-192-16,-1 1-48 0,-3 2 0 0,0 1 0 0,-1-2 272 0,0 2 176 0,-1-2-208 0,-2 0 80 16,-1 1 384-16,-1-2 64 0,-2 2 32 0,-2-3 0 15,-1 0 160-15,0-2 16 0,-2 0 16 0,-1-2 0 16,1-2-288-16,-1 0-48 0,0-3-16 0,2 0 0 0,3-3-192 0,1 0 0 16,0-2-144-16,2 2-11312 15,2-2-2240-15</inkml:trace>
  <inkml:trace contextRef="#ctx0" brushRef="#br0" timeOffset="10914.15">28421 5560 14735 0,'-11'3'1312'0,"5"1"-1056"16,1 1-256-16,2 1 0 0,3-2 2368 0,1 2 400 0,2 4 96 0,-1-1 16 15,3 8-1472-15,1 8-304 0,2 3-48 0,3 7-16 16,-1-1-48-16,1 5-16 0,0-1 0 0,-1 2 0 0,-1 2-768 0,-3-2-208 16,0 5 0-16,-2 3 0 0,-3 4 0 0,-2 2 0 15,-3 3 0-15,-1-3-176 16,-2-6-112-16,-3-4-32 16,0 0 0-16,0-6 0 0,-1-3 320 0,1-3 144 0,0-4-16 0,-1 1 0 0,1-3 704 0,1-2 128 15,2-4 16-15,2-3 16 0,0-3-304 0,3-4-64 16,-1-1-16-16,2-2 0 0,1-2-160 0,0-1-16 0,0-4-16 15,1-3 0 1,2 2-704-16,-1-3-144 0,2 2-16 0,1-4-16 16,1-1-256-16,1 1-48 0,2 0-16 0,2 0 0 15,2 0 192-15,-1 2 32 0,3 0 16 0,1-1 0 16,1 4 96 0,2 1 32-16,2 0 0 0,2 1 0 0,3 2 416 0,5-3-160 0,5 2 160 0,2-4 0 0,7 2 0 0,-1-4 0 0,2 4 0 0,0-5 0 15,3 0 0-15,2 0-128 16,0-2 128-16,-3 1 0 15,-4-4-736-15,0 1-96 0,-3-3 0 0,-3-1-16 0,-2 1 208 0,-4 1 32 0,-4-2 16 16,-2 1 0-16,-3 0 448 0,-5-2 144 0,-1 2 0 0,-1 1 0 16,-4-1 0-16,-4 1 320 15,0 1-32-15,-3-2-16 0,-2 2 832 0,1-3 176 0,-2-2 16 0,1 1 16 16,-2-3-800-16,-1-1-144 16,-1 0-48-16,0-4 0 0,-2-3-320 0,0-1 0 15,-4-1 0-15,1-3-192 0,-1-3 16 0,-2-1 0 16,-2 0 0-16,1-3 0 0,-1 1 176 0,-3 1 0 15,1-2 0-15,-3 5-128 0,-2-2 128 0,0 2 0 16,-3 0 128-16,0 0-128 0,1 4 0 0,0 5 0 16,0 2-160-16,3 5 160 0,0 4 0 0,1 2 0 15,2 0 128-15,1 1-128 0,1 0 544 0,2 2 16 0,1-1 0 16,1 0 0-16,2 2 144 0,1-3 48 0,0 3 0 0,1-1 0 16,2-2-368-16,-1 2-64 0,3 1 0 0,-1-1-16 15,2 4-16-15,-1-2 0 0,0 3 0 0,0 0 0 16,0 2-288-16,-1-2 0 0,-1 2 0 0,-2 0 0 15,0 0 0-15,-1 0 0 0,-1 2 0 0,-2-4 0 16,-1 4 0-16,-3-4 0 0,-2 2 0 0,-3-2 0 16,-2 0 0-16,-3-1 0 0,-2 2 0 0,-3 1 0 15,-3-2-352-15,-2 4 32 0,-4-1 0 0,-2 6 0 16,2 1-1280 0,-2 1-256-16,-2 2-64 0,2 1-12512 0</inkml:trace>
  <inkml:trace contextRef="#ctx0" brushRef="#br0" timeOffset="11975.27">29780 5569 23039 0,'2'-2'2048'0,"1"1"-1648"0,-1-2-400 0,1 3 0 0,-2 0 912 0,1 0 112 0,2-2 0 0,1 1 16 15,3-2 1008-15,-2 2 192 0,1 5 32 0,-2-3 16 16,0 4-1200-16,-1 5-256 0,-1 2-32 0,1 4-16 16,1 6-544-16,0 3-112 0,1 7-128 0,0 3 176 15,2 2-176-15,-1 3 0 16,1 0 0-16,-2 1 0 0,1-4 0 0,-1 3 0 16,1-1 0-16,-2-3 0 0,1 1 0 0,-3-2 0 15,2 0 0-15,0-1 0 0,-2-2 0 0,-3 3 0 0,-1-7 0 0,-3 1 0 16,-1-1 0-16,-2-2 0 0,-1-3 0 0,-1-2 0 0,1-5 0 15,-2 0 0-15,2-4 0 0,0-5 0 16,2 0 0-16,-1-5 0 16,3 1 0-16,-3-3 128 0,2-3-128 0,0-1 128 0,-1-2-128 0,0 0 128 0,0-4 0 0,-2 4 0 15,1 0 0-15,1 3 0 0,0 1-128 0,0 4 0 16,1 5 0-16,0-1 0 0,1 4 0 0,1 2 0 16,2 2 0-16,1 0 0 0,1 2-160 0,3-1 160 15,1 1 0-15,3-3-144 0,3 0-80 0,2-3-16 16,2-1 0-16,2-3 0 15,3 0-144-15,5-4-16 0,5-4-16 0,4 0 0 16,3-7-32-16,3-1 0 0,2-2 0 0,0-2 0 0,1-1 448 0,-1-2-128 0,0 1 128 16,-2-5 0-1,-5 2-512-15,-3 2-32 0,-4-1 0 0,-3-1 0 32,-3 1 48-32,-3 1 16 0,-3 1 0 0,-3 0 0 0,0 1 480 0,-2-1 0 0,-1 0 0 0,-3-2 0 0,-1 2 640 15,-2 2 128-15,-3-3 32 0,-1 3 0 0,-2-1 112 0,-2 2 32 16,-2-3 0-16,-2 0 0 0,1 1-368 0,0-1-80 15,-2-3-16-15,0 3 0 0,2-4-208 0,-2 2-32 0,2-3-16 0,-2-2 0 16,2 0-96-16,-1 1-128 0,0-3 176 16,0 3-176-16,0-4 0 0,-1 1 0 0,0 0 0 0,1 1 0 15,-2 0 0-15,1 2 0 16,2 1 0-16,-2 1 0 0,2-1 0 0,-1 1-224 0,1 4 64 0,-1 0 16 0,2 4 144 16,0-1-208-16,1 5 80 0,0 0 128 15,1 2 0-15,1 2 0 16,-1 2 0-16,-2-1 0 0,1 3-128 0,0 0 128 0,0 3 0 0,1-3 0 0,1 0 0 0,-1 0 0 15,0-3 0-15,0 3 0 16,2-1 0-16,-2-1 0 16,0-1 144-16,0 2-16 0,0-2-128 0,-1 0 0 15,-1-2 128-15,0 1-128 0,-1 3 0 0,-1-4 0 16,-1 1 0-16,-1 4 0 0,0-2 0 0,-1 0 0 16,-2 4 0-16,-2 0 0 0,-1 2 0 0,-4 1-160 0,-4 2 160 15,-3 2-160-15,-1 1-144 0,-2 0-16 16,-1 0-16-16,-1 1 0 15,1-4-176-15,0-1-16 0,3 1-16 0,0-1-10384 0,5-3-2064 0</inkml:trace>
  <inkml:trace contextRef="#ctx0" brushRef="#br0" timeOffset="12703.21">30909 5655 19343 0,'-22'0'1728'0,"4"0"-1392"0,8 0-336 0,8 0 0 0,2 2 192 0,-4-2-48 0,-6 1 0 0,-7 2 0 16,-2-3 1200-16,1 2 224 0,4 2 48 0,4 0 16 15,4 2-16-15,4 3 0 0,2 3 0 0,1 4 0 16,3 4-1088-16,-1 5-208 0,2 3-64 0,0 2 0 16,1 1 448-16,-1 0 96 0,0 1 16 0,2 0 0 15,-3-1-496-15,1 0-80 0,-1 1-32 0,-3-2 0 16,2 3-80-16,-3-1 0 0,0 0-128 0,0-1 192 16,0-2-192-16,0-3 0 0,0 1 0 0,0-5 0 15,2 0 0-15,1-2 0 0,1-1 0 0,0-3 144 16,0-1 240-16,2-6 64 0,1 1 0 0,0-1 0 0,0-3-288 15,1-2-160-15,3 0 192 0,0-4-192 0,3-3 192 16,2 3-192-16,1-1 192 0,4 1-192 16,3 4 0-16,2-4 0 0,2 2 0 0,3-1 0 15,1 2 0-15,3-1 0 0,2 2 0 0,0-2 0 16,1 0-416-16,1 0-32 0,-2 1-16 0,-4-3 0 16,-1 0-176-16,-1 1-16 0,-2-2-16 0,-2-2 0 0,-4 1 304 0,-2-2 64 15,-1 0 16-15,-1-2 0 0,0-3 288 0,-1 2 192 16,-2-4-16-16,0 0-16 0,-1 0 320 0,-2-3 64 15,0 2 16-15,-1-4 0 0,-1-1-416 0,-2 1-144 16,-1-1 0-16,-3 0 144 0,0-4-144 0,-3 1 0 16,-1-2 0-16,-1-3 0 0,-1-1 0 0,-1 1 0 0,0-3 0 15,-2-3 0-15,0 1 0 0,-2-4 0 0,0 0 0 0,0 1 0 32,-2 2-496-32,1 3-16 0,-2 3-16 0,1 5 0 15,-2 4 16-15,0 0 0 0,-1 5 0 0,-2 3 0 0,0 2 832 0,-3 0 160 0,-2 0 32 0,-1 2 16 16,-1-1-256-16,0 1-48 0,2-3-16 0,-2 2 0 15,0 1 128-15,0-2 32 0,-1 2 0 0,0-2 0 16,-2 0-160-16,0-3-16 16,-1 3-16-16,-1-1 0 0,1 1 272 0,2-1 48 15,-1-1 16-15,0 2 0 0,1-2-240 0,-1-2-32 0,-2 2-16 0,0-2 0 0,-1 0-64 16,0 1-16-16,-1-1 0 0,-1 0 0 0,-1-1-144 0,1 0-272 16,-2 2 64-16,-1-3-11648 15,-1 5-2336-15</inkml:trace>
  <inkml:trace contextRef="#ctx0" brushRef="#br0" timeOffset="20917.16">25984 664 20271 0,'0'-1'1792'0,"1"1"-1424"0,0 0-368 0,0 0 0 0,1 1 736 0,-1-1 80 16,0 0 16-16,2 2 0 0,-1-2 704 0,0 3 128 16,1 1 48-16,-2-2 0 0,0 2-496 0,1-1-112 15,-2 4-16-15,0-1 0 0,1 2-816 0,0 0-272 16,0 1 160-16,1 3-160 0,0-2 0 0,2 2 0 15,0 2 0-15,-1 1 0 0,2 2 896 0,1 1 112 16,1 3 16-16,-1 2 0 0,0-3-112 0,1 4-16 16,1 5 0-16,-1 0 0 0,1 8-560 0,-2-2-112 15,-1 3-32-15,-2 6 0 0,0 0-192 0,-2 7 128 16,-1-4-128-16,-2-1 0 0,-2-3 176 0,0-2-176 16,1-3 192-16,0-7-192 0,1-3 128 0,0 1-128 15,1-1 0-15,1-2 0 0,0-1 0 0,1-3 0 0,1 1 0 16,-1-5 0-16,0-2 0 0,2 0 0 15,-2-2 0-15,0 1 0 0,0-3 128 0,2 0-128 16,-1 0 0-16,1-1 0 0,-1-1 128 0,1-4-128 0,-1 0 144 16,2 0-144-16,-1-2 224 0,1-4-48 0,0 0-16 0,1 0 0 15,1-4 0-15,3-2 0 0,-1-4 0 0,5-2 0 16,0-4-32-16,3-3-128 0,3-3 192 0,1-3-64 16,1-1 16-16,3-5 0 0,4-6 0 0,3-5 0 15,0-2-144-15,1-6 0 0,1-2 0 0,-2-4 0 16,-1 2 0-16,-6 3 0 0,-3 7 0 0,-1-9 0 0,1-2 0 15,-2-4 0-15,-2 2 0 0,-2 3 0 0,0 3 0 0,-4 0 0 16,0 2-144-16,0 7 144 0,-2 5-256 0,-1 1 16 16,1 1 0-16,-1 2 0 15,-1 3-208-15,0 2-32 0,0 5-16 0,-3 1 0 16,0 5-352-16,0 3-80 0,-2 4-16 0,1 0-16496 0</inkml:trace>
  <inkml:trace contextRef="#ctx0" brushRef="#br0" timeOffset="21648.3">26801 1355 17503 0,'-5'4'1552'0,"1"0"-1232"0,3 1-320 15,1-5 0-15,0 1 224 0,0 1-16 0,-1 2 0 0,-2 5 0 16,1-2 1568-16,-1 4 304 0,2-1 64 0,1 0 16 16,3 2-384-16,-1-3-80 0,2 2-16 0,0 1 0 15,1 5-784-15,1-1-144 0,-1 5-48 0,0-3 0 16,-2 4-256-16,1 1-48 0,-1 1-16 0,-1 2 0 15,-2 0-128-15,0 2-48 0,0 0 0 0,-2 0 0 16,-1 1-208-16,-1-1 0 0,2 1 0 0,-2-3 0 16,0-4-192-16,1-2 32 0,0-2 0 0,0-2-10592 15,-2 0-2128-15</inkml:trace>
  <inkml:trace contextRef="#ctx0" brushRef="#br0" timeOffset="22155.56">27161 1501 24879 0,'2'-6'1088'0,"-2"5"256"0,2-2-1088 0,-1 1-256 0,-1 2 0 0,0 0 0 16,0 0 256-16,0 0-16 0,0 0 0 0,-1-2 0 16,-2 2 1008-16,3 0 208 0,0 0 32 0,0 0 16 15,-25 10-640-15,14-3-128 0,0 0-32 0,-3 2 0 16,-2 3-576-16,-1 0-128 0,-1 2 0 0,-3 1 0 16,0 1-224-16,-4 0 16 0,0 2 0 0,-1-1 0 15,1-1-560-15,2-3-128 16,3 0 0-16,3-4-16 0,4 0 560 0,4-3 112 0,1 1 32 0,3-5 0 0,1 2 656 15,2-4 144-15,1 0 32 0,-1-4 0 0,2 2-96 0,0-2-16 16,2 1 0-16,-2 0 0 0,1-2-240 0,0 1-48 16,-1 1-16-16,0 2 0 0,0-1-208 15,0 1 0-15,1 1 0 0,2-3 0 16,-1 3 0-16,3 0 0 0,3 0 0 0,0 0 0 0,4 3 0 0,1-2 0 16,3 2 0-16,2 4 0 0,0-1 0 0,1 3 0 15,2 3 0-15,0 0 0 0,0 2 0 0,-2 1 0 0,1 1 0 16,-4-3 0-16,-1 2 0 0,-1-2 0 0,-3-2 0 15,-1 0 0-15,0-1-128 0,0-4 128 0,-1 1 0 0,3-2 0 16,-1-1-128-16,2 0 128 0,0-2 0 0,2 1 0 31,1-3-1216-31,-2 0-144 16,1 1-32-16,-1 1-7616 0,-1-2-1520 0</inkml:trace>
  <inkml:trace contextRef="#ctx0" brushRef="#br0" timeOffset="22440.4">27288 1737 23551 0,'-5'0'512'0,"2"0"128"0,0 0 0 0,3 0 16 0,1 0-528 0,1 0-128 0,0 0 0 0,1-2 0 0,1 2 768 0,4-4 128 0,2 2 32 0,1-2 0 16,2-1 1248-16,4 1 240 0,1 1 48 0,2-1 16 16,1 1-1872-16,2 0-368 0,2 0-80 15,0-1-16 1,0-1-336-16,-1 2-64 0,1 2 0 0,-4-2-16 16,-2-1-1408-16,-5 4-288 0,0-2-48 15,-3 2-11680-15</inkml:trace>
  <inkml:trace contextRef="#ctx0" brushRef="#br0" timeOffset="22804.45">27813 1437 24879 0,'1'3'1088'0,"0"1"256"0,1 2-1088 0,1 1-256 0,-2-5 0 0,0 2 0 16,1-2 240-16,0 6-16 0,2 2 0 0,0 8 0 15,0 1 1232-15,0 3 240 0,-1 3 48 0,-2 1 16 16,0 2-1248-16,-2 3-240 0,-2 1-48 0,-2 3-16 16,-1 1-208-16,-1 1 0 0,-1 0 0 0,0-8-160 15,0 2 160-15,1-6 0 0,1-1 0 0,1-3 0 16,2-2-624-16,3 0-32 16,2-5-16-16,1-3-13088 0</inkml:trace>
  <inkml:trace contextRef="#ctx0" brushRef="#br0" timeOffset="24056.47">27382 1896 16575 0,'5'-3'1472'0,"0"3"-1168"0,-1-2-304 0,-2 2 0 0,0 0 1536 0,-1 0 256 15,4-2 64-15,2 2 0 0,2-2 352 0,1 1 80 16,0 1 16-16,-1 0 0 16,0 1-1632-16,0 1-320 0,-1 0-64 0,2 0-16 0,0 1-528 0,0-3-96 15,1 1-32-15,0 1 0 16,2-2-1584-16,0 0-320 0,1-2-64 0,0 1-9120 0</inkml:trace>
  <inkml:trace contextRef="#ctx0" brushRef="#br0" timeOffset="24772.02">28524 334 13823 0,'0'-5'1216'0,"0"4"-960"0,0-2-256 0,0 3 0 16,-2 0 208-16,1 0 0 0,1-2 0 0,-4-2 0 15,1 3 464-15,-2-4 96 0,0 3 0 0,-1 0 16 0,-1 2-272 0,2 0-64 16,-1 2-16-16,-1 2 0 0,-1 2 272 0,0 2 64 0,-3 3 16 0,-2 0 0 31,1 4 720-31,-3 1 144 0,0 2 16 0,-1 7 16 16,-4 5-544-16,-1 7-112 0,0 1-32 0,-1 9 0 16,-3 4-208-16,-1 7-32 0,0 8-16 0,-1-3 0 15,1 0-160-15,4-5-16 0,2-2-16 0,3 0 0 16,1 5-400-16,3-2-144 0,6-4 0 0,5-4 144 15,4-4-144-15,4-7 0 0,4-4 0 0,4-2 0 16,3-5 0-16,3-4 0 0,2-3 0 0,4-6 0 16,5-1-1792-16,1-9-224 0,1 1-48 0,3-4-11856 15</inkml:trace>
  <inkml:trace contextRef="#ctx0" brushRef="#br0" timeOffset="28643.45">29068 640 17503 0,'-5'0'1552'0,"0"0"-1232"0,1 2-320 0,2 0 0 0,0-2 864 0,1 0 112 16,0 3 32-16,-2-3 0 15,1 1-1136-15,-4 1-240 0,0 1-32 0,-3 0-16 0,1 1 1488 0,0-1 288 16,-1 0 64-16,0 0 16 0,0 3-1248 0,-3-2-192 0,0 2-176 0,-3 0 48 15,0 2 128-15,1 0 0 16,-3 2 0-16,3-1 0 0,-1-3 528 0,0 4 144 0,1-4 32 0,2 1 0 16,2 2 64-16,0-2 32 15,3 0 0-15,-1-1 0 0,3 0-352 0,3-1-64 0,1 0 0 0,1 0-16 0,2-4-368 0,3 2 0 16,1 0 0-16,1 0 0 0,0-1 0 0,2 2 128 16,0-2-128-16,1 0 0 0,2 0 0 0,-1-1 0 15,1 2 0-15,2-3 128 0,0 0-128 0,1 0 0 16,3-3 0-16,-1 2-128 0,1 1 128 0,1-2 0 15,0 2 0-15,-1 0 0 0,2 0 0 0,-2 2 0 16,0 2 0-16,-2-2-128 16,-1 4 128-16,-1 2-128 0,0 1 128 0,-3 0-128 31,-2 1-832-31,-2 3-176 0,-2 2-16 0,-4 1-16 0,1-3 368 0,-6 3 80 0,-1-1 16 0,-2 1 0 31,-2 0 144-31,-2 3 48 0,-3-3 0 0,1 2 0 0,-2 1 512 0,-2-3 0 0,-1 3 0 0,-2-2 0 0,-1 1 0 0,-1 1 0 0,2 0 0 0,-1-3 0 16,-1 2 0-16,0-2 0 0,-2 3 0 0,1-3 0 15,1 0 0-15,-2 0 0 0,1 0 0 16,-2-3 0-16,1-1 0 0,2-5 0 16,1-1 0-16,0 1-6640 0,2-4-1280 0</inkml:trace>
  <inkml:trace contextRef="#ctx0" brushRef="#br0" timeOffset="29257.53">29487 837 12895 0,'6'-4'1152'0,"0"2"-928"0,0 2-224 0,-2-3 0 15,0 2 432-15,2 1 32 0,4-4 16 0,6 2 0 16,5-4 800-16,5 0 176 0,1-1 16 0,-1 4 16 15,0-1-768-15,-4-1-144 0,-1 1-48 0,-1 1 0 0,-3 0-528 0,-2-1 0 16,-1 2 0-16,-3-2-6384 16,-1 2-1376-16</inkml:trace>
  <inkml:trace contextRef="#ctx0" brushRef="#br0" timeOffset="29563.93">29430 1042 27647 0,'1'3'1216'0,"0"0"256"0,3-1-1168 0,0-1-304 0,0 0 0 0,-2 2 0 0,3-3 512 0,1 0 64 16,5 1 0-16,4 1 0 0,6 1 1152 0,6-3 224 15,3 0 48 1,0-5 16-16,-1 0-1472 0,0 0-288 0,-2-1-64 0,-2-2-16 16,-2 2-1600-16,-2-2-320 0</inkml:trace>
  <inkml:trace contextRef="#ctx0" brushRef="#br0" timeOffset="30799.09">30334 590 18431 0,'1'-3'1632'0,"2"0"-1312"16,-1-2-320-16,0 3 0 0,1-1 0 0,1 0 0 15,2-3 0-15,3-4 128 0,3-2 1024 0,4-4 192 0,3 0 64 16,-1-2 0-16,1 5 560 0,-2-2 112 16,1 4 32-16,0 0 0 0,-1 3-1280 0,-1-1-256 15,0 3-64-15,0 3 0 0,-1 0-240 0,-1 2-48 16,-1 5-16-16,-2-1 0 0,-1 6-208 0,-2 3 0 16,-4 4 0-16,-2 3 0 0,-3 1 0 0,-2 2-128 0,-2 3 128 0,-2 3 0 15,1-3 0-15,-4 3-160 0,0 1 160 16,-2-1-128-16,0 1 128 0,-1-1 0 0,0-2 128 0,1-4-128 15,-1 1 320-15,-1-4-16 0,0 2 0 0,1-5 0 16,-1-2-64-16,0 1-16 0,1-3 0 0,-1-2 0 16,-1 0-224-16,1 0 0 0,-1-1 0 0,-3-1 0 15,4 2-1104-15,-4-4-176 0,1 1-16 0,-2-1-16 16,2 0 288-16,0-2 64 0,2-2 16 0,1-1 0 16,3 2 816-16,3-3 128 0,0-3 0 0,4 2 128 0,1-1 512 0,3 2 96 15,1-3 32-15,3 2 0 0,1 1 160 0,1 0 32 16,1 0 16-16,2 1 0 15,1 2-128-15,1-1-16 16,4 2-16-16,-2-3 0 0,3 4-256 0,1-4-48 0,-1 4-16 0,1-4 0 0,1 4-368 0,-1-1-128 16,-1-2 0-16,-2 3 0 0,0 0 0 0,-2-1 0 15,-2 2 0-15,-2 0 0 16,-2 1-1440-16,-1 3-288 0,-1-4-48 0,-2 0-13504 0</inkml:trace>
  <inkml:trace contextRef="#ctx0" brushRef="#br0" timeOffset="31063.66">30856 963 21183 0,'-5'10'1888'0,"1"-1"-1504"0,2 1-384 0,0-4 0 0,2 0 2336 0,0-2 400 16,0-1 80-16,-1 6 0 15,1 1-3200-15,-1 6-656 0,0 5-128 0,-2-1-32 0,2 0 1584 0,0-2 304 16,1 1 64-16,-3-1 16 16,2 1-2192-16,-2-3-432 0,1 2-96 0,-2-2-5712 15,-1 1-1136-15</inkml:trace>
  <inkml:trace contextRef="#ctx0" brushRef="#br0" timeOffset="31530.87">31234 543 28559 0,'4'-6'2544'0,"-1"2"-2032"16,1 1-512-16,-1 3 0 15,-1 0-960-15,2-2-272 0,1-2-64 0,3 0-16 0,5-2 1440 0,0-4 272 16,2 4 64-16,0 0 16 0,-1 2 208 0,-2 2 32 15,-1 2 16-15,-2 0 0 16,-2 4-1248-16,-2 2-240 0,-1 0-48 0,-4 3-16 16,-1 0-128-16,-3 4-16 0,-1 0-16 0,-1 2 0 0,-2-2 784 0,0 3 192 0,-5 0 0 0,-4 6 0 15,-1 0 0-15,-3 3 0 16,-2-1 0-16,-1 0 160 0,-2 5 32 0,-2-5 0 16,1 6 0-16,0-3 0 0,2-3-192 0,3-3 160 0,3-3-160 0,3 0 160 15,4-3-32-15,2-3-128 16,1-2 192-16,4-2-64 0,3 2 752 0,2-3 144 15,2-4 16-15,3 3 16 0,2-2 448 0,2 1 96 16,4 0 0-16,3 0 16 0,1-1-320 0,3 2-64 0,5-2-16 0,-1 0 0 0,2 0-672 16,3 2-144-16,3-2-16 0,3-1-16 0,-1 0-368 0,1 0 0 15,-2 0 0-15,-3 0-11456 16,-4 1-2272-16</inkml:trace>
  <inkml:trace contextRef="#ctx0" brushRef="#br0" timeOffset="32022.24">31406 88 8287 0,'-7'0'736'0,"2"0"-592"0,1 2-144 0,3 2 0 0,1-3 4512 0,1 2 864 0,1 0 192 0,1 2 16 15,-1 5-4816-15,3-1-960 0,1 4-192 0,3 2-32 0,3 2 2288 0,2 2 464 32,3 2 96-32,3 1 0 0,2 1-1408 0,2 3-304 0,1-2-48 0,1 2-16 15,2-1-384-15,2 3-80 0,1 1 0 0,2 3-16 16,2 3-176-16,-1-1 0 0,1 5 0 0,-1-1 0 16,-1 1 0-16,-1 4 0 0,1-1 0 15,-2 3 0-15,-1-3 272 0,-4 2 80 0,-4-6 16 0,-3 3 0 16,-3 3 16-16,-6 1 16 0,-4-4 0 0,-6 3 0 15,-4 1-208-15,-7-1-64 0,-4 1 0 0,-6-2 0 0,-5-1-128 0,-4-1 160 0,-3 0-160 0,-5-4 160 32,-2-5-160-32,-2-2 0 0,0-6 0 0,1-5-12560 15,3-3-2400-15</inkml:trace>
  <inkml:trace contextRef="#ctx0" brushRef="#br0" timeOffset="34181.92">32283 5620 20271 0,'-8'6'1792'0,"3"-3"-1424"16,2 1-368-16,0-1 0 0,2 0 224 0,1-1-32 0,0 2 0 0,-1 2 0 31,-1 1 576-31,1 8 128 0,0 4 0 0,0 3 16 0,-2 0 48 0,1 7 0 0,-1-1 0 0,-2 1 0 16,0-1-800-16,-2 4-160 0,-2-1 0 0,-2 1 0 31,-2-1 0-31,-2 1 0 0,-1-2 0 0,-3-1 0 0,-1-1 384 16,1-1 112-16,1-7 16 0,2-1 16 0,4-6 512 0,1 2 112 15,3-6 0-15,0 1 16 0,1-4-144 0,1 0-16 0,1 1-16 0,-1 0 0 16,1 1-688-16,0 0-144 0,-1 1-32 0,0 3 0 0,1-2-128 0,1-1 0 31,2 0 0-31,0 1 0 0,5-6 160 0,-1 2 0 16,5-4 0-16,0-2 0 0,4 0 160 0,3-2 16 15,2-4 16-15,1-1 0 0,4 0-32 0,4-4 0 16,3 0 0-16,6-2 0 0,2-1-320 0,3 0 0 16,4 2 0-16,1-1 0 0,-2 3 0 0,0 0 0 15,0-1 0-15,1 4-128 0,-2-3 0 0,-3 1 0 0,-2 2 0 16,-3 1 0-16,0-3 128 0,-4-1 0 0,-1 2 0 16,-3 0 0-16,-2 2-144 0,-2 0 144 0,-4 0-160 0,-1 2 160 31,-1-1-576-31,-3 1-32 0,1 2 0 0,-1 1 0 15,-1-2-288-15,2 1-64 0,-2 0-16 0,1 2 0 16,-1-3 400-16,0 0 96 0,2-1 16 0,-2 2 0 0,1-2 464 0,-1-1 0 0,2 2 0 0,-2-4 160 16,1 4 544-16,1-3 128 0,-1-1 0 0,0 1 16 15,-1 0-240-15,-1 0-48 0,-1-2-16 0,0 0 0 16,-3-5-208-16,-1 1-32 0,-2-2-16 0,0-2 0 0,-1-2-96 16,0-2-32-16,-2-2 0 0,0-3 0 0,0-3-160 0,0-5-272 15,-2 2 64-15,1-3 16 0,0 2-112 0,0-2-16 16,-1 0 0-16,2 0 0 15,-1 0-448-15,0 3-80 0,-1 0-32 0,0 5 0 16,0 1-48-16,1 5-16 0,-1 2 0 0,1 5 0 0,0 6 608 0,0 1 112 16,-2 1 32-16,1 5 0 0,-2 2 496 0,-2 1 96 15,-2 3 32-15,0 0 0 0,-2 2-240 0,-1 0-32 16,-2 2-16-16,1-2 0 0,-2 3-16 0,-1-4 0 16,2 2 0-16,-1 1 0 0,1-4 112 0,-2 0 16 15,-1 1 0-15,-3 0 0 0,1-2 512 0,-3 1 96 0,-3-2 32 16,-3-1 0-16,-1 3-288 0,-3-3-48 0,0 1-16 0,-3-2 0 15,1-1-288-15,-3 2-48 0,-4-1-16 0,0-1 0 16,0 2 128-16,1-1 32 0,0 2 0 0,1-3 0 16,2 2-224-16,0-3-128 0,4 0 128 15,2-3-128-15,3 2 0 0,2 1 0 0,1-4 0 0,3 2 0 32,1-1-448-32,4 2-128 0,1-1 0 0,4 2-17024 0</inkml:trace>
  <inkml:trace contextRef="#ctx0" brushRef="#br0" timeOffset="34960.68">33210 5531 29487 0,'-4'-2'2624'0,"3"0"-2112"0,1 2-512 0,1-2 0 16,1 2-320-16,-1 0-160 0,1 2-32 0,1-2-16 0,2 4 656 0,1 0 144 0,1 2 32 0,2 6 0 16,-2 2 272-16,0 7 64 0,-2 1 16 0,-3 7 0 0,-2 3-656 0,-2 6 0 15,-5 7 0-15,-1 0 0 0,-6 0 0 0,-2 0 0 16,-1-5-160-16,-4 2 160 0,-2 2-208 0,0-4 48 15,-1-1 16-15,1-3 0 0,2-3 144 0,4-5 192 16,2 1-32-16,4-3-16 16,2-1 752-16,3-3 128 0,2-4 48 0,3-2 0 15,2-3-624-15,2-6-128 0,0 2-32 0,2-5 0 16,1-1-64-16,2 0-16 0,0-3 0 0,2 0 0 16,0-4 80-16,1-1 16 0,2-1 0 0,0-1 0 0,2-3 224 0,0-3 48 15,2 1 16-15,2-4 0 0,3-3-288 0,4 0-64 0,4 0-16 0,2-2 0 16,3 1-224-16,-1 2 0 15,1 2 0-15,-1-3 0 0,1 3 0 0,1-3 0 16,0 0 0-16,1 0 0 0,0-1 0 0,0-1 0 0,0 1 0 16,-3 2 0-16,-4-1 0 0,-2 3 0 15,-6-2 0-15,-5 0 0 0,-6 1 0 0,-3 0 0 0,-3-1 0 0,-3-1 0 16,-1-1 0-16,-1-2 0 16,2-3 0-16,-4 0 0 0,0 3 0 0,1-3 0 15,-1 5 0-15,1 1 0 0,0 0 0 0,1 3 0 0,0-3 0 16,-1 3 0-16,-2 0 0 0,1-1 0 15,1 3 0-15,-2 0 0 0,-3 2 0 0,-3 1 0 16,2 4 0-16,-4 1 0 0,-3 0 0 0,-4-1 0 0,-2 5 128 0,-5 1-128 0,-3 1 0 0,-2 1 0 16,-1 1 0-16,-2 5 0 0,-3-4 0 0,-4 6 0 31,-2-3 0-31,-1 0 0 0,-2-2 0 0,1 0 0 0,2-2 0 0,3-1 0 0,5-1 0 0,2 0 0 16,2-1 0-16,2-3 0 31,2-2-736-31,1-2-32 0,3-2-16 0</inkml:trace>
  <inkml:trace contextRef="#ctx0" brushRef="#br0" timeOffset="35939.23">26842 7476 39615 0,'-3'5'3520'0,"1"-1"-2816"16,2 0-560-16,0-2-144 0,0-1 0 0,0 4 0 0,-1 1 0 0,-2 7 0 15,1 3 0-15,0 6 0 0,1 4-160 0,1 3 160 16,1 2-192-16,2 3 192 0,1 4-208 0,1 1 80 16,2 2-48-16,0-1 0 0,3 2 0 0,1 3 0 15,1 4 480-15,1 0 80 0,2 6 32 0,0 2 0 16,1 0 32-16,-1 0 16 0,0 0 0 0,-1-3 0 15,-1-1-272-15,0-4-64 0,0-2-128 0,-1 0 192 0,1-5-192 16,-4-5 0-16,1-3-192 0,-2-5 192 0,-1-6 0 0,-2-4 0 16,1-4 0-16,-1-5 0 0,-1-4 0 0,0-5 0 15,-2 2 160-15,1-7-32 0,-1-1 256 0,-1-3 48 16,2-4 16-16,-1-8 0 0,1-3 144 0,2-7 48 16,1-4 0-16,1-7 0 0,4-4-256 0,3-9-64 15,2-3 0-15,3-9 0 0,0 0-112 0,4-4-16 16,-1 1-16-16,-1 5 0 15,1 7-176-15,0 0 0 0,2 6 0 0,-1 2 0 0,1 4 0 0,-3 1 0 0,0 3 0 16,-1 0 0-16,0 3-128 0,-4 0 128 0,2-1 0 0,-1 2 0 16,0-1-272-16,0 1 16 0,-1 1 0 0,1 2 0 15,-1 5-32-15,2-2 0 0,-2 5 0 0,0-3 0 32,-1 5-320-32,-1 1-64 0,1 1-16 0,-1 6-12368 0,-2 1-2464 0</inkml:trace>
  <inkml:trace contextRef="#ctx0" brushRef="#br0" timeOffset="36603.48">27615 8367 32255 0,'-3'3'2864'0,"-1"4"-2288"0,2-1-576 0,1 1 0 16,0-1 1056-16,1 3 96 0,0 0 32 0,-2 4 0 31,0 12-1968-31,-2 7-400 0,0 6-80 0,-1 6-16 0,1 0 896 0,-1-3 160 0,0-3 32 0,1 1 16 16,-1-2-416 0,1-3-96-16,-1 1-16 0,0-3 0 0,-1 0 912 0,0-1 176 0,0-1 48 0,0 1 0 15,1-3 496-15,-1 1 96 0,1 2 32 0,1-5 0 0,0 0-1056 16,2 1-176-16,-1-5-48 0,3-3-14688 15</inkml:trace>
  <inkml:trace contextRef="#ctx0" brushRef="#br0" timeOffset="37038.87">27813 8661 23951 0,'-4'0'2128'0,"0"2"-1696"0,2-2-432 0,0 2 0 15,2 0 736-15,0-2 64 16,-2 0 16-16,-3 1 0 0,0 2 272 0,-2-1 48 0,0 2 16 0,1-1 0 16,0-2 368-16,0 1 80 0,0 2 0 0,-2 1 16 15,1 0-880-15,-3 3-176 0,0 1-48 0,-2 5 0 16,-1 1-80-16,-2-2-32 0,-1 6 0 0,-1-3 0 15,1-1-192-15,-1 2-32 0,-1 1-16 0,1 1 0 16,2-3-160-16,0 3 128 0,1-3-128 0,0 0 128 0,0-1-128 16,3-4 0-16,3 0 0 0,1-4 0 15,2 0 0-15,3-4-176 0,1 0 48 0,1-1 0 16,0-2 0-16,2 0 0 0,1 0 0 0,-1 0 0 0,2 0-64 0,1 0 0 16,0 0 0-16,0 4 0 15,2 0 192-15,-1 1 0 0,2-2 0 0,-1 3-128 0,1 1 128 0,0-1 0 16,3 4 0-16,2 2 0 0,0-2 0 0,2 2 0 15,2 1 0-15,0-3 0 16,-1 2 0-16,0-2 0 0,2 0 0 0,0-2 0 16,-1 0 0-16,-1 0 0 0,-1-1 0 0,0-4 0 15,-2 4-624-15,0-4-144 0,-2 0-16 0,0-1-16 16,-1 2-1600-16,-2-4-320 0</inkml:trace>
  <inkml:trace contextRef="#ctx0" brushRef="#br0" timeOffset="37291.58">27942 8948 24879 0,'-2'-1'2208'0,"1"-1"-1760"15,1 2-448-15,0-2 0 0,2 1 2352 0,1 1 384 0,0-3 80 0,2-1 0 16,4 0-2816-16,3-4-400 0,4-1-176 0,3 2-16 0,1-4 1120 0,-1 3 240 15,4 0 32-15,-1 0 16 16,1 0-1248-16,0 0-240 0,0 3-48 0,-2-1-16 0,0 2 416 0,-2 1 64 16,-3-1 32-16,-3-1 0 31,0 4-1088-31,-4-2-224 0,-1 1-32 0,-2 1-11232 0</inkml:trace>
  <inkml:trace contextRef="#ctx0" brushRef="#br0" timeOffset="37760.15">27999 9063 35935 0,'5'2'3200'0,"0"-2"-2560"0,0 0-512 0,-2 0-128 0,0 0-192 16,1 0-64-16,3-2-16 0,5 1 0 0,5-2 272 0,3 1 272 15,1-2-48-15,-2-2-16 32,1 0-1744-32,-2-1-368 0,-1 4-64 0,-2-3-11920 0</inkml:trace>
  <inkml:trace contextRef="#ctx0" brushRef="#br0" timeOffset="38207.4">28683 8553 28559 0,'-6'10'1264'0,"0"-6"272"0,-2 1-1232 0,2 1-304 16,2-5 0-16,2 3 0 0,-2 1 1024 0,-2 1 160 0,-3 7 32 0,-5 0 0 16,-5 6 176-16,0 3 32 0,1 0 16 0,-1 3 0 0,4 1-624 0,2 5-128 15,1-1-32-15,3 3 0 0,1 2-528 0,5 0-128 16,3-2 0-16,2 0 0 16,4-3 0-16,4-3 0 0,3-4 0 0,3 0 0 15,2-2 0-15,3-8 0 0,3 2 0 0,1-5 0 0,2-4-256 0,1-2 80 16,3-2 16-16,1-2 0 0,-1-3-144 0,-1-4-16 15,-2 1-16-15,-1-4 0 0,1-2 336 0,-4-4 0 16,0 1 0-16,-2-5 0 0,-2-2 0 0,-4-3 128 16,1 1 0-16,-6-2 0 0,-1-3 16 0,-3 1 0 15,-4-1 0-15,-3-2 0 0,-2-1-144 0,-4 0 0 0,-2 1 0 16,-3-1 0-16,-3 1 192 0,0-1-64 0,-4 3 0 16,-3 1 0-16,0 3-400 0,-1 3-96 0,-2 3-16 0,-3 6 0 31,1 0-960-16,0 5-192-15</inkml:trace>
  <inkml:trace contextRef="#ctx0" brushRef="#br0" timeOffset="39115.07">29885 7141 16575 0,'-6'0'1472'0,"1"0"-1168"0,0 0-304 0,1 3 0 0,2-3 880 0,0 2 112 16,0-1 32-16,-3 2 0 0,-2 3-240 0,-6 0-32 15,-2 4-16-15,-3 2 0 0,-3 5 96 0,0-1 0 16,-3 2 16-16,1 2 0 0,1 2-672 0,-3 3-176 0,0 0 0 0,-1 1 0 16,1 2 352-16,2 3 32 15,-2 4 16-15,2 3 0 0,0 3 352 0,0 3 64 0,1 5 16 16,-1 0 0-16,2 3-80 0,2 1-16 16,1 0 0-16,1 0 0 0,3-4-144 0,2-2-16 15,2-3-16-15,5-6 0 0,3 1 80 0,4-5 32 0,4 0 0 0,4-2 0 16,5-4-480-16,4-2-192 15,4-1 176-15,6-6-176 0,5-3-528 0,3-3-208 16,0 0-32-16,2-7-15248 0</inkml:trace>
  <inkml:trace contextRef="#ctx0" brushRef="#br0" timeOffset="40559.29">30310 7589 11967 0,'-8'1'1072'0,"2"-1"-864"0,-1 0-208 0,4 0 0 0,1 0 5376 0,2 0 1024 0,0 3 192 0,-2-3 64 31,-1 0-5904-31,-2 0-1184 0,1 2-224 0,-4-2-48 16,1 4-256-16,-2-2-64 0,-1 2 0 0,-1 2 0 15,-4 0-2080-15,-1 4-416 0,-2 0-96 0,-5-1-16 0,0 3 1664 0,-2 2 336 0,-2-2 64 0,0 0 16 0,-1 1 3440 0,2 0 688 16,1 2 144-16,1-1 32 0,3-2-512 0,4 1-112 15,3-1-16-15,4-2 0 16,3-3-640-16,3-1-144 0,4 3-32 0,3-5 0 0,1 1-816 0,5-2-160 0,1 1-48 16,4-4 0-1,0 3-272-15,4-3 0 0,0 0 0 0,2 0 0 0,2 0 0 0,1 1 0 0,0 1 0 0,1 2 0 16,-1 1 0-16,2 0 0 0,0 4-160 0,-2-1 160 16,-1 2 0-16,-1 0 0 0,0 0 0 0,-2 2 0 46,-3-2-608-46,-2 1 0 0,-3 0 0 0,-4 1 0 0,-1 1 208 0,-2-3 32 0,-3 2 16 0,-1 1 0 16,-1-1 352-16,-3 1 0 0,-1-1 0 0,0 1 0 0,-2 0 304 16,0-3 128-16,-2 2 16 0,0-3 16 15,-1 1-144-15,-1 0-16 0,-1-2-16 0,-2 0 0 0,-1 0-288 0,-2 2 0 16,-1-2 0-16,-5 3 0 16,2-1-656-16,-3-2-192 0,-1 2-48 15,-1-4-12896-15</inkml:trace>
  <inkml:trace contextRef="#ctx0" brushRef="#br0" timeOffset="40838.39">30611 7292 35935 0,'-5'-4'1600'0,"1"4"320"0,2 0-1536 0,0 2-384 0,1 0 0 0,1 2 0 15,0-1 192-15,0 4-16 0,-1 4-16 0,0 5 0 0,0 1-160 16,-2 4 0-16,2 1 144 0,0 3-144 0,-1-1-128 16,1-1-112-16,1-1-16 0,-1 1 0 15,1-6-1792-15,-1 0-384 0,-1-3-64 0,2-2-10880 16</inkml:trace>
  <inkml:trace contextRef="#ctx0" brushRef="#br0" timeOffset="41377.31">30617 6959 17503 0,'-1'2'1552'0,"1"0"-1232"0,1-1-320 0,0 2 0 0,2-1 1360 0,-2 2 224 15,3 0 32-15,-1 4 16 0,5 5 640 0,-1 0 128 0,3 6 32 0,1 1 0 16,0 1-384-16,2 3-80 0,0 0-16 0,2 3 0 15,1 3-1168-15,2 3-224 0,1 3-48 0,1 1-16 16,2-1-336-16,-1 1-160 16,3 1 160-16,-1-3-160 0,3-3 0 0,2 3 0 15,2-1 0-15,1 1 0 0,3-3 0 0,-2 3 0 0,-1 2 0 0,-1-2 0 16,-1-1 0-16,-3 0 0 0,-2 3 0 0,-5 0 0 16,-1 1 0-16,-7 0 0 0,-4 3 0 0,-7 0 0 15,-3 4 0-15,-7-1 0 0,-6 3 0 0,-4 0 0 16,-6-1-288-16,-5 0-48 0,-5 2-16 0,-3-4 0 31,-1 1-96-31,-1-2-32 0,2-2 0 0,-2-3 0 16,1-6-1504-16,1-3-320 0</inkml:trace>
  <inkml:trace contextRef="#ctx0" brushRef="#br0" timeOffset="47572.8">20016 601 34095 0,'-7'0'3024'0,"0"1"-2416"16,5 3-480-16,1-1-128 0,1 0 0 0,-1-2 144 0,-3 2-144 0,-2 3 160 15,-2 0 128-15,1 1 32 0,-1 2 0 0,3 3 0 16,5 1 80-16,2-1 32 0,1 4 0 0,4 0 0 16,0 0-432-16,3 7 0 0,2 1 0 0,3 5 0 15,1-1 192-15,1 7 128 0,2 0 0 0,0 3 16 16,0 3 144-16,0 1 32 0,2 7 0 0,-3 2 0 15,1 3-256-15,0 7-64 0,-2 6 0 0,-1-2 0 16,-4-8-192-16,-1-12 0 0,-1-2 0 0,1-4 0 16,-1 5 0-16,3-3 0 0,-1-6 0 0,3 0 0 0,0-4 0 0,-2-5 144 15,0-4-144-15,-1-5 128 0,-2-3-128 0,-1-8 160 16,-3-3-160-16,0-3 160 0,-1-5-160 0,-1-1 192 16,-2-2-192-16,1-4 192 0,-2-1-64 0,-1 0-128 15,1-4 192-15,-1 0-64 0,0 1-128 0,1-2 192 16,1-2-192-16,1-2 192 0,2 0-48 0,1-3 0 15,6-7 0-15,2-3 0 0,4 0-144 0,1-2 160 16,6-2-160-16,4-7 160 0,4-2-160 0,-1 0 0 16,-7 10 144-16,6-4-144 0,5-10 0 0,4-6 0 15,4-7 0-15,-1 1 0 0,3-2 0 0,-4 2 0 0,-4 4 0 16,-6 3 0-16,-5 9 0 0,-1 1 0 0,-3 0 0 16,-6 5 0-1,-6 8-496-15,-6 5-16 16,-6 7 0-16,-7 7-11936 0,-3 5-2400 0</inkml:trace>
  <inkml:trace contextRef="#ctx0" brushRef="#br0" timeOffset="47952.83">20091 1191 31327 0,'-14'-7'1392'0,"4"4"272"0,4 3-1328 0,2-3-336 0,4 3 0 0,0-2 0 15,0 1 752-15,1-2 80 16,0-3 0-16,3 0 16 0,1-2 576 0,4-4 112 16,3 2 32-16,3-2 0 0,3 1-1056 0,6-1-192 0,2 4-64 0,4-2 0 15,2 0-256-15,4-1 0 0,2 3 0 0,0 0 0 16,-1 0 0-16,3 2 0 0,3 0 0 0,3 0 0 31,1 0-480-31,1-1-48 0,3 1-16 0,-5 0 0 0,-2 0-1232 0,-3-1-240 0</inkml:trace>
  <inkml:trace contextRef="#ctx0" brushRef="#br0" timeOffset="48966.2">21528 1018 18431 0,'-1'-4'1632'0,"0"0"-1312"15,2 4-320-15,-1 0 0 0,0 0-144 0,0 0-112 16,0-2 0-16,-1 2-16 0,0-4 848 0,-3 1 160 15,0 3 32-15,-3 0 16 0,-1 3 240 0,0 1 64 16,-3 2 0-16,-1 0 0 0,0 0-640 0,-1 2-112 16,-1 0-16-16,-1-2-16 0,4 2 608 0,-3 1 128 0,1-1 32 15,-1-3 0-15,2 1 432 0,-1 3 96 16,0-3 0-16,-2 0 16 0,1 4-576 0,1-4-112 0,-1 3-32 0,1-2 0 16,0 2-624-16,1-3-128 0,1 1-16 0,0 0-128 15,2-1 0-15,1-2 0 0,1 2 0 0,2 0 0 16,3 3 0-16,-1-3 0 0,2 0 0 0,2 2 0 31,2 2-544-31,2-2-16 0,1 1 0 0,4-2 0 16,2 2-96-16,3-3-32 0,2 2 0 0,3-2 0 0,2 0 336 0,3 0 64 0,2 0 16 0,3-2 0 15,1 2 272-15,1 0 0 0,0 3 0 0,1-2 0 16,0 3 176-16,-2 1 32 0,-2-1 16 0,-2 3 0 16,1 0 0-16,-4 2 0 0,-4 1 0 0,-3 0 0 0,-2 3-224 15,-2 3 0-15,-3 0 0 0,-4 1 0 0,-1-5 0 0,-3 2 0 16,-2 1 0-16,-4-4 0 0,1 2 0 0,-3-4 0 15,-2 1 0-15,-1-4 0 0,0 2 496 0,-1-6 96 16,-1 2 32-16,-2-4 0 0,2 4-320 0,-3-3-64 16,1-1-16-16,-1 1 0 0,-1 2-224 0,-1-1 0 15,0 2 0-15,-2 0 0 0,-1 3 0 0,-1-1 0 16,1 2 0-16,-2 0 0 0,-2-1 0 0,1 0 0 16,1 0 0-16,1-6 0 0,2-1 0 0,-1-1 0 0,2-3 0 15,0-4 0 1,0 0-352-16,4-4-64 0,-1-2-16 0,1 0-15808 0</inkml:trace>
  <inkml:trace contextRef="#ctx0" brushRef="#br0" timeOffset="96788.74">29186 12975 50687 0,'3'-34'4496'0,"-1"5"-3600"0,1-2-704 0,-1 1-192 0,1 4-128 0,0 3-64 15,4-9-16-15,4-21 0 16,5-32-944-16,6-29-192 0,4-13-48 0,-2-2 0 15,-3 8 944-15,-4 8 192 0,-1 8 48 16,-2 1 0-16,-3 9-48 0,0 6 0 0,-1 4 0 0,1 3 0 31,0 9-448-31,0 1-80 0,0 3-32 0,-1 1 0 0,-1 5 816 0,-3 4 0 0,0 2 144 0,-1 4-16 0,-1 4 144 0,-2 6 32 16,2 4 0-16,-2 1 0 16,2 4-16-16,0 2 0 0,1-1 0 0,0 5 0 0,0 3 144 0,0 3 16 0,0 0 16 0,0 4 0 31,-1 5-320-31,1 1-144 0,0 2 128 0,-1 0-128 15,0 4 0-15,-1-1 0 0,0 5 0 0,-2 1 0 0,0 1 0 16,-1 3 0-16,-1 1 0 0,-3 5 0 0,0 3 0 0,-4-1-176 0,-2 7 176 0,-3-2-128 0,-1 3 128 31,-2 2-128-31,1 2 128 0,0-1-128 0,0 0 128 0,1 0 0 16,-1 3 0-16,0 4 0 0,1-1 0 0,2 1 0 16,-2 3 0-16,2 2-128 0,1-4 128 0,1 3 0 15,1 2 0-15,2 0 0 0,1 0 0 0,1 3 0 16,0-3 0-16,0 0 0 0,1-4 0 0,0-3 0 15,1 1 0-15,-1-9 0 0,-1-2 0 0,1-5 0 16,-1-6 0-16,2-2 0 0,0-5 0 0,0-3 0 16,-1-5 0-16,-1-6 0 0,1-2 0 0,0-9 0 15,2-1 0-15,2-8 0 0,0-5 0 0,4-1 0 16,3-5 0-16,4-1-128 0,4 1-176 0,1 0-16 16,4-1-16-16,1 2 0 0,1 2 336 0,2-1-176 0,0 2 176 15,2 5-128-15,-1 4 128 0,-1 4 0 0,0 6 0 16,-3 6 0-16,-1 4 0 0,-1 4 0 0,-2 6 144 15,-2 2-144-15,0 2 128 0,-3 2-128 0,0 6 0 0,0 2 0 16,-3 7 240-16,1 1-64 0,1 4-16 0,3 5 0 16,3 3 0-16,6 3 0 0,4-1 0 0,6 3 0 15,6-2-32-15,5 3-128 0,12 7 192 0,9 2-64 16,11 10-320-16,8 0-64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0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3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32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5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1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0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7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1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7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1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8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1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3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3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8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6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7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tags" Target="../tags/tag8.xml"/><Relationship Id="rId21" Type="http://schemas.openxmlformats.org/officeDocument/2006/relationships/image" Target="../media/image36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27.png"/><Relationship Id="rId25" Type="http://schemas.openxmlformats.org/officeDocument/2006/relationships/image" Target="../media/image37.png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0.png"/><Relationship Id="rId29" Type="http://schemas.openxmlformats.org/officeDocument/2006/relationships/image" Target="../media/image40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33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tags" Target="../tags/tag15.xml"/><Relationship Id="rId19" Type="http://schemas.openxmlformats.org/officeDocument/2006/relationships/image" Target="../media/image29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32.png"/><Relationship Id="rId27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23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8.png"/><Relationship Id="rId10" Type="http://schemas.openxmlformats.org/officeDocument/2006/relationships/image" Target="../media/image45.png"/><Relationship Id="rId4" Type="http://schemas.openxmlformats.org/officeDocument/2006/relationships/tags" Target="../tags/tag24.xml"/><Relationship Id="rId9" Type="http://schemas.openxmlformats.org/officeDocument/2006/relationships/image" Target="../media/image44.png"/><Relationship Id="rId14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customXml" Target="../ink/ink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ustomXml" Target="../ink/ink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customXml" Target="../ink/ink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390.png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customXml" Target="../ink/ink1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78.png"/><Relationship Id="rId5" Type="http://schemas.openxmlformats.org/officeDocument/2006/relationships/customXml" Target="../ink/ink18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780.png"/><Relationship Id="rId5" Type="http://schemas.openxmlformats.org/officeDocument/2006/relationships/customXml" Target="../ink/ink24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customXml" Target="../ink/ink4.xm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36.xml"/><Relationship Id="rId7" Type="http://schemas.openxmlformats.org/officeDocument/2006/relationships/image" Target="../media/image8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2.png"/><Relationship Id="rId5" Type="http://schemas.openxmlformats.org/officeDocument/2006/relationships/notesSlide" Target="../notesSlides/notesSlide26.xml"/><Relationship Id="rId10" Type="http://schemas.openxmlformats.org/officeDocument/2006/relationships/image" Target="../media/image820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84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customXml" Target="../ink/ink29.xml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customXml" Target="../ink/ink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92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96.png"/><Relationship Id="rId5" Type="http://schemas.openxmlformats.org/officeDocument/2006/relationships/customXml" Target="../ink/ink32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customXml" Target="../ink/ink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customXml" Target="../ink/ink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3.png"/><Relationship Id="rId4" Type="http://schemas.openxmlformats.org/officeDocument/2006/relationships/image" Target="../media/image10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customXml" Target="../ink/ink3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customXml" Target="../ink/ink3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customXml" Target="../ink/ink37.xml"/><Relationship Id="rId4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customXml" Target="../ink/ink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customXml" Target="../ink/ink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114.png"/><Relationship Id="rId4" Type="http://schemas.openxmlformats.org/officeDocument/2006/relationships/customXml" Target="../ink/ink4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7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customXml" Target="../ink/ink44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customXml" Target="../ink/ink46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F91-624D-4674-A110-D0F20894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in: Grid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CA90-9F0C-4F6C-B745-08D719A2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1" y="898105"/>
            <a:ext cx="10652078" cy="59598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FBEEC1-0D21-002A-7B92-2D9E5EE9EA09}"/>
                  </a:ext>
                </a:extLst>
              </p14:cNvPr>
              <p14:cNvContentPartPr/>
              <p14:nvPr/>
            </p14:nvContentPartPr>
            <p14:xfrm>
              <a:off x="2138400" y="218520"/>
              <a:ext cx="8836560" cy="1742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FBEEC1-0D21-002A-7B92-2D9E5EE9EA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9040" y="209160"/>
                <a:ext cx="8855280" cy="17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39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Actions: B, C, D: East, West</a:t>
                </a:r>
              </a:p>
              <a:p>
                <a:pPr lvl="1"/>
                <a:r>
                  <a:rPr lang="en-US" sz="2800" dirty="0"/>
                  <a:t>Actions: A, E: Exit</a:t>
                </a:r>
              </a:p>
              <a:p>
                <a:pPr lvl="1"/>
                <a:r>
                  <a:rPr lang="en-US" sz="2800" dirty="0"/>
                  <a:t>Transitions: deterministic</a:t>
                </a:r>
              </a:p>
              <a:p>
                <a:pPr lvl="1"/>
                <a:r>
                  <a:rPr lang="en-US" sz="2800" dirty="0"/>
                  <a:t>Rewards only for transitioning to terminal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0.1,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which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>
                    <a:latin typeface="Comic Sans MS" panose="030F0702030302020204" pitchFamily="66" charset="0"/>
                    <a:ea typeface="cmmi10"/>
                    <a:cs typeface="cmmi10"/>
                  </a:rPr>
                  <a:t> </a:t>
                </a:r>
                <a:r>
                  <a:rPr lang="en-US" sz="2800" dirty="0"/>
                  <a:t>are West and East equally good when in state 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  <a:blipFill>
                <a:blip r:embed="rId2"/>
                <a:stretch>
                  <a:fillRect l="-1115" t="-219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9694-DE3A-4EFC-98BD-7E43326B06F2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13E0E7-6C7F-4871-B460-F33477C1D5CE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5A368A0-4A8A-4047-9D5E-63B46F40996E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8C24D3-65E1-4DFD-9D18-454216F77B0B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314668-192A-47FE-8DDF-9FCE170E7367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1AD09DE-3AAD-4332-B9F2-705E3832F27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2E01A-725A-48C5-829F-DBE1AF394A5D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6CAD1-8269-436D-B3E6-44086A028CD3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9AFB9-E9B0-4C59-9197-CF29B4C3C3F9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845D3-0074-4276-BA3A-2145A44A097B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6529F9-293C-4085-AAFE-7A97C9779D57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3253257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349CC9D-21F8-4ABA-B382-E7BC232D037C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4597554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4FF25-74B7-9058-95C6-7171A28E9E01}"/>
                  </a:ext>
                </a:extLst>
              </p14:cNvPr>
              <p14:cNvContentPartPr/>
              <p14:nvPr/>
            </p14:nvContentPartPr>
            <p14:xfrm>
              <a:off x="318600" y="195480"/>
              <a:ext cx="11415240" cy="604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4FF25-74B7-9058-95C6-7171A28E9E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240" y="186120"/>
                <a:ext cx="11433960" cy="60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59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4943"/>
            <a:ext cx="10896600" cy="5105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/>
              <a:t>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defRPr/>
            </a:pPr>
            <a:r>
              <a:rPr lang="en-US" sz="2800" dirty="0"/>
              <a:t>Solutions:</a:t>
            </a:r>
          </a:p>
          <a:p>
            <a:pPr marL="0" lvl="1" indent="0">
              <a:buNone/>
              <a:defRPr/>
            </a:pPr>
            <a:r>
              <a:rPr lang="en-US" sz="28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 </a:t>
            </a:r>
            <a:r>
              <a:rPr lang="en-US" sz="2800" dirty="0"/>
              <a:t>Terminate episodes after a fixed T steps (e.g. life)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marL="0" lvl="1" indent="0">
              <a:buNone/>
              <a:defRPr/>
            </a:pPr>
            <a:endParaRPr lang="en-US" sz="2800" dirty="0">
              <a:sym typeface="Symbol" charset="0"/>
            </a:endParaRPr>
          </a:p>
          <a:p>
            <a:pPr marL="0" lvl="1" indent="0">
              <a:buNone/>
              <a:defRPr/>
            </a:pPr>
            <a:r>
              <a:rPr lang="en-US" sz="2800" dirty="0">
                <a:sym typeface="Symbol" charset="0"/>
              </a:rPr>
              <a:t>Discounting: use 0 &lt;  &lt; 1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800" dirty="0">
                <a:sym typeface="Symbol" charset="0"/>
              </a:rPr>
              <a:t> Smaller  means smaller </a:t>
            </a:r>
            <a:r>
              <a:rPr lang="ja-JP" altLang="en-US" sz="2800" dirty="0">
                <a:sym typeface="Symbol" charset="0"/>
              </a:rPr>
              <a:t>“</a:t>
            </a:r>
            <a:r>
              <a:rPr lang="en-US" altLang="ja-JP" sz="2800" dirty="0">
                <a:sym typeface="Symbol" charset="0"/>
              </a:rPr>
              <a:t>horizon</a:t>
            </a:r>
            <a:r>
              <a:rPr lang="ja-JP" altLang="en-US" sz="2800" dirty="0">
                <a:sym typeface="Symbol" charset="0"/>
              </a:rPr>
              <a:t>”</a:t>
            </a:r>
            <a:r>
              <a:rPr lang="en-US" altLang="ja-JP" sz="2800" dirty="0">
                <a:sym typeface="Symbol" charset="0"/>
              </a:rPr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</a:t>
            </a:r>
            <a:r>
              <a:rPr lang="en-US" altLang="ja-JP" sz="2800" dirty="0">
                <a:sym typeface="Symbol" charset="0"/>
              </a:rPr>
              <a:t> shorter term focus</a:t>
            </a:r>
          </a:p>
          <a:p>
            <a:pPr lvl="2">
              <a:buFont typeface="Wingdings" charset="0"/>
              <a:buChar char="§"/>
              <a:defRPr/>
            </a:pPr>
            <a:endParaRPr lang="en-US" altLang="ja-JP" sz="2800" dirty="0">
              <a:sym typeface="Symbol" charset="0"/>
            </a:endParaRPr>
          </a:p>
          <a:p>
            <a:pPr marL="230187" lvl="2" indent="0">
              <a:buNone/>
              <a:defRPr/>
            </a:pPr>
            <a:endParaRPr lang="en-US" altLang="ja-JP" sz="2800" dirty="0">
              <a:sym typeface="Symbol" charset="0"/>
            </a:endParaRPr>
          </a:p>
          <a:p>
            <a:pPr marL="0" lvl="1" indent="0">
              <a:buClr>
                <a:srgbClr val="000000"/>
              </a:buClr>
              <a:buNone/>
              <a:defRPr/>
            </a:pPr>
            <a:endParaRPr lang="en-US" sz="2800" dirty="0">
              <a:solidFill>
                <a:srgbClr val="000000"/>
              </a:solidFill>
              <a:sym typeface="Symbol" charset="0"/>
            </a:endParaRPr>
          </a:p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sz="28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</a:t>
            </a:r>
            <a:endParaRPr lang="en-US" altLang="ja-JP" sz="2800" dirty="0">
              <a:solidFill>
                <a:srgbClr val="000000"/>
              </a:solidFill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7549" y="4677295"/>
            <a:ext cx="6397847" cy="874686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148" y="1622755"/>
            <a:ext cx="3702284" cy="1725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7831BE-A5D5-F6BA-507B-1CC80BD42405}"/>
              </a:ext>
            </a:extLst>
          </p:cNvPr>
          <p:cNvSpPr/>
          <p:nvPr/>
        </p:nvSpPr>
        <p:spPr>
          <a:xfrm>
            <a:off x="599654" y="1104027"/>
            <a:ext cx="11253928" cy="249978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32F87D-23BA-623F-8F94-84A9B2FEC4FB}"/>
                  </a:ext>
                </a:extLst>
              </p14:cNvPr>
              <p14:cNvContentPartPr/>
              <p14:nvPr/>
            </p14:nvContentPartPr>
            <p14:xfrm>
              <a:off x="430560" y="4087440"/>
              <a:ext cx="6926040" cy="2581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32F87D-23BA-623F-8F94-84A9B2FEC4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200" y="4078080"/>
                <a:ext cx="6944760" cy="26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326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4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9157E-F12C-86EB-1FA6-9C1917CE3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1F4-57A7-9B7E-BE3A-D884E9B7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in: Grid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BBB9A-E9F9-2A12-55CF-7BA15743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1" y="898105"/>
            <a:ext cx="10652078" cy="5959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14D2A-696E-32A9-7217-D5FAB15FA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19" y="1027271"/>
            <a:ext cx="10412526" cy="58414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7FEC04-2600-3A34-7A11-16EDF06D1B63}"/>
                  </a:ext>
                </a:extLst>
              </p14:cNvPr>
              <p14:cNvContentPartPr/>
              <p14:nvPr/>
            </p14:nvContentPartPr>
            <p14:xfrm>
              <a:off x="65160" y="864360"/>
              <a:ext cx="11867400" cy="6378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7FEC04-2600-3A34-7A11-16EDF06D1B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" y="855000"/>
                <a:ext cx="11886120" cy="63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37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D22-59FD-9E13-4FBA-29F750FB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4E7D-6980-52AF-E86E-9E5770CB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(R=2)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A44D-30EE-1184-DFD6-F08CB0D3FAB9}"/>
                  </a:ext>
                </a:extLst>
              </p14:cNvPr>
              <p14:cNvContentPartPr/>
              <p14:nvPr/>
            </p14:nvContentPartPr>
            <p14:xfrm>
              <a:off x="9637560" y="4793040"/>
              <a:ext cx="1169640" cy="65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A44D-30EE-1184-DFD6-F08CB0D3FA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28200" y="4783680"/>
                <a:ext cx="1188360" cy="67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70FAA-6A5D-84FD-DBA1-D9D42FFBEC76}"/>
                  </a:ext>
                </a:extLst>
              </p14:cNvPr>
              <p14:cNvContentPartPr/>
              <p14:nvPr/>
            </p14:nvContentPartPr>
            <p14:xfrm>
              <a:off x="5999760" y="31680"/>
              <a:ext cx="6175800" cy="463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70FAA-6A5D-84FD-DBA1-D9D42FFBEC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0400" y="22320"/>
                <a:ext cx="6194520" cy="46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107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68C5D1-5652-56C9-FD64-6B0F8D211B44}"/>
                  </a:ext>
                </a:extLst>
              </p14:cNvPr>
              <p14:cNvContentPartPr/>
              <p14:nvPr/>
            </p14:nvContentPartPr>
            <p14:xfrm>
              <a:off x="9810720" y="4998240"/>
              <a:ext cx="2358000" cy="180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68C5D1-5652-56C9-FD64-6B0F8D211B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01360" y="4988880"/>
                <a:ext cx="2376720" cy="18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04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AB6D8E-7352-0C40-8489-AE633846049A}"/>
                  </a:ext>
                </a:extLst>
              </p14:cNvPr>
              <p14:cNvContentPartPr/>
              <p14:nvPr/>
            </p14:nvContentPartPr>
            <p14:xfrm>
              <a:off x="6305760" y="1851480"/>
              <a:ext cx="1033920" cy="98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AB6D8E-7352-0C40-8489-AE63384604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6400" y="1842120"/>
                <a:ext cx="1052640" cy="10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371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35053F-E3B8-E2DB-6D80-E829ACFA64A9}"/>
                  </a:ext>
                </a:extLst>
              </p14:cNvPr>
              <p14:cNvContentPartPr/>
              <p14:nvPr/>
            </p14:nvContentPartPr>
            <p14:xfrm>
              <a:off x="6059520" y="1852920"/>
              <a:ext cx="1299240" cy="93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35053F-E3B8-E2DB-6D80-E829ACFA64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0160" y="1843560"/>
                <a:ext cx="1317960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46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18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0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90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387794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32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52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1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57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D37CBE-C878-A405-2B04-95E9CB2D5AFB}"/>
                  </a:ext>
                </a:extLst>
              </p14:cNvPr>
              <p14:cNvContentPartPr/>
              <p14:nvPr/>
            </p14:nvContentPartPr>
            <p14:xfrm>
              <a:off x="3467880" y="4007880"/>
              <a:ext cx="5269680" cy="129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D37CBE-C878-A405-2B04-95E9CB2D5A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520" y="3998520"/>
                <a:ext cx="5288400" cy="13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05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143F68-5996-C11B-0440-10B66E124CC9}"/>
                  </a:ext>
                </a:extLst>
              </p14:cNvPr>
              <p14:cNvContentPartPr/>
              <p14:nvPr/>
            </p14:nvContentPartPr>
            <p14:xfrm>
              <a:off x="6415920" y="5250600"/>
              <a:ext cx="745200" cy="19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143F68-5996-C11B-0440-10B66E124C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6560" y="5241240"/>
                <a:ext cx="7639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02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9" y="3132278"/>
            <a:ext cx="10515600" cy="2852737"/>
          </a:xfrm>
        </p:spPr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E7B391-914A-3D9F-A2AA-61151B38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116" y="360022"/>
            <a:ext cx="5792986" cy="401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264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27315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6D2BE-CD45-2BE7-08F6-27503A992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896" y="4476510"/>
            <a:ext cx="1841266" cy="1552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D33B3C-6F60-5E21-2E4D-A6B19A6E3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431" y="4476510"/>
            <a:ext cx="1841266" cy="1570908"/>
          </a:xfrm>
          <a:prstGeom prst="rect">
            <a:avLst/>
          </a:prstGeom>
        </p:spPr>
      </p:pic>
      <p:pic>
        <p:nvPicPr>
          <p:cNvPr id="4" name="Picture 3" descr="Screen Shot 2014-08-10 at 7.49.20 PM.png">
            <a:extLst>
              <a:ext uri="{FF2B5EF4-FFF2-40B4-BE49-F238E27FC236}">
                <a16:creationId xmlns:a16="http://schemas.microsoft.com/office/drawing/2014/main" id="{17796A98-F0A7-D8CF-0250-9F6A88B68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7592" r="4101" b="8593"/>
          <a:stretch/>
        </p:blipFill>
        <p:spPr>
          <a:xfrm>
            <a:off x="7036526" y="4478480"/>
            <a:ext cx="1873197" cy="1568938"/>
          </a:xfrm>
          <a:prstGeom prst="rect">
            <a:avLst/>
          </a:prstGeom>
        </p:spPr>
      </p:pic>
      <p:pic>
        <p:nvPicPr>
          <p:cNvPr id="5" name="Picture 4" descr="Screen Shot 2014-08-10 at 7.47.46 PM.png">
            <a:extLst>
              <a:ext uri="{FF2B5EF4-FFF2-40B4-BE49-F238E27FC236}">
                <a16:creationId xmlns:a16="http://schemas.microsoft.com/office/drawing/2014/main" id="{18237B79-E87C-1EAB-E55E-A863FF66A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8329" r="4888" b="8688"/>
          <a:stretch/>
        </p:blipFill>
        <p:spPr>
          <a:xfrm>
            <a:off x="606360" y="4476510"/>
            <a:ext cx="1841267" cy="1543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7B120-0567-77C2-0322-698A95085846}"/>
              </a:ext>
            </a:extLst>
          </p:cNvPr>
          <p:cNvSpPr txBox="1"/>
          <p:nvPr/>
        </p:nvSpPr>
        <p:spPr>
          <a:xfrm>
            <a:off x="6416523" y="4744923"/>
            <a:ext cx="766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a typeface="ＭＳ Ｐゴシック" pitchFamily="34" charset="-128"/>
              </a:rPr>
              <a:t>...</a:t>
            </a:r>
            <a:endParaRPr lang="en-US" sz="4000" dirty="0"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C24CBA82-62DD-CFA9-133A-DEEB6A4C81E1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5B1CEE7E-883C-5334-F1F9-31843A3F1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F29C6C66-CCEC-3DEF-E457-9330229EC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13">
                <a:extLst>
                  <a:ext uri="{FF2B5EF4-FFF2-40B4-BE49-F238E27FC236}">
                    <a16:creationId xmlns:a16="http://schemas.microsoft.com/office/drawing/2014/main" id="{3E930230-3150-2C14-D1F5-D51796766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9432C1C6-60A7-27DC-967D-96B1B40DE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4" name="Line 15">
                <a:extLst>
                  <a:ext uri="{FF2B5EF4-FFF2-40B4-BE49-F238E27FC236}">
                    <a16:creationId xmlns:a16="http://schemas.microsoft.com/office/drawing/2014/main" id="{EFC9BDC6-B54B-9E9B-4175-0DA00E0D1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9E4ABBE0-20E3-E363-B1AE-D71DDA21C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Oval 17">
              <a:extLst>
                <a:ext uri="{FF2B5EF4-FFF2-40B4-BE49-F238E27FC236}">
                  <a16:creationId xmlns:a16="http://schemas.microsoft.com/office/drawing/2014/main" id="{F26CE307-C687-D775-F010-5DF0AD32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024D2512-E88F-FA23-9C4A-7585C446D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9">
                <a:extLst>
                  <a:ext uri="{FF2B5EF4-FFF2-40B4-BE49-F238E27FC236}">
                    <a16:creationId xmlns:a16="http://schemas.microsoft.com/office/drawing/2014/main" id="{A73810A7-CDB2-A266-A881-B308A4D7B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0">
                <a:extLst>
                  <a:ext uri="{FF2B5EF4-FFF2-40B4-BE49-F238E27FC236}">
                    <a16:creationId xmlns:a16="http://schemas.microsoft.com/office/drawing/2014/main" id="{45CE92F3-AA8C-2492-FEA1-E068E82B9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0" name="Line 21">
                <a:extLst>
                  <a:ext uri="{FF2B5EF4-FFF2-40B4-BE49-F238E27FC236}">
                    <a16:creationId xmlns:a16="http://schemas.microsoft.com/office/drawing/2014/main" id="{FD299E7B-EC69-EB42-2480-7A56F468C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22">
                <a:extLst>
                  <a:ext uri="{FF2B5EF4-FFF2-40B4-BE49-F238E27FC236}">
                    <a16:creationId xmlns:a16="http://schemas.microsoft.com/office/drawing/2014/main" id="{690D502D-1DBA-3576-9D3E-F9D16DC84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5E68B5E7-4301-CEFB-D0C9-2F1ED2182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DC3A5957-FBF1-D216-C245-59D27AF2B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9F9AE35A-74B1-35CE-F473-D7989AE58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B50274CF-50C4-07B4-D091-EDD853EBF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8EBBB1C8-371B-D79D-D9A1-0AD7CCD7A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6004CB-82D1-A216-AB1E-5D6F642D9E69}"/>
                  </a:ext>
                </a:extLst>
              </p14:cNvPr>
              <p14:cNvContentPartPr/>
              <p14:nvPr/>
            </p14:nvContentPartPr>
            <p14:xfrm>
              <a:off x="840960" y="41040"/>
              <a:ext cx="9274320" cy="3500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6004CB-82D1-A216-AB1E-5D6F642D9E6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1600" y="31680"/>
                <a:ext cx="9293040" cy="35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4411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57C031-BDEA-D7F3-30E4-11703501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981" y="2329031"/>
            <a:ext cx="2204538" cy="18590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3F59D3-618A-F9E8-59E5-7C183030D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481" y="2329031"/>
            <a:ext cx="2204538" cy="188083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C14C1D0-6278-EFE6-DC98-566CE6C48E86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id="{CB96499A-614B-06E1-CB08-D69477499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0E36C558-CD18-6F86-60B1-8E3A5C9C0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9F35FD25-DAB9-9A9B-560B-94F58275C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76A728B5-5C94-9C77-2391-D43B80716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24BF63D0-4AEE-2FCC-60D1-21F8193A5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3C705018-F15E-BE15-F97F-555842272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0D858CA3-5B8D-1B74-8A4E-A10DAE38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DDBD7F78-DA45-B7FB-124E-7022960F3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AE22D195-7118-70AB-FA72-EC4313D89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73B4C4D4-1CD2-823D-DACF-C0AFCE918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C75ADC29-4498-8E8E-7929-C5F0DA175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FD3B1ABE-370A-80F2-868C-644C04729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955C8F55-5EF7-8126-F2CD-B7AEAAB52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F08CEDBB-FECD-3062-33A4-4F5052AC9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B7542F21-7196-60D3-1597-66655DF03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506698EB-26DF-8C4E-1BA8-57C6C7DC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815393EF-0F88-1EE6-6C6D-B141F83F6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EE9AC1-1342-D82A-E752-5A8E687AB6B2}"/>
                  </a:ext>
                </a:extLst>
              </p14:cNvPr>
              <p14:cNvContentPartPr/>
              <p14:nvPr/>
            </p14:nvContentPartPr>
            <p14:xfrm>
              <a:off x="251640" y="7560"/>
              <a:ext cx="11679840" cy="372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EE9AC1-1342-D82A-E752-5A8E687AB6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280" y="-1800"/>
                <a:ext cx="11698560" cy="37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957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530" y="3120119"/>
            <a:ext cx="2301922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C368CC-5A23-AC74-C378-89CBD894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222" y="245793"/>
            <a:ext cx="2204538" cy="188083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8F1CF22-C00E-D7C6-81B8-8A12B61264A1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3E2AD251-D139-BF41-B1E2-33EFE486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48888210-C4F1-08DA-B860-9FB68C638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A3AE4BF0-F53A-DCEA-AA6B-8CEC95848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FE16E9E8-DC0B-3E4D-D8C3-8CFC710F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6897ACBE-3070-4953-05C3-94B2505D3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F8A61C7B-BBDD-6BEE-28AA-4245A05EA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7DD8CE39-300E-8DDA-171C-6BACA04CF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91585ADB-C0D7-D265-1634-715E26FAF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3AC8E46E-5C99-412C-CCD9-02E3798D8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0D01B35B-8892-3D0E-B6C2-E18181B5E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DF651AE0-8E74-5673-458B-F53916B2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5FD1A1B2-628F-E17B-01D5-E4BCD03F4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F932533E-CFE5-FC37-E6EC-7DE630BCE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DFAC274B-3932-3DEC-8757-2F0BDB820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E87AEDF0-3B6A-BCC1-67C8-8E411592B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51F5B42B-DE16-8B84-892B-4D8E2672E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0801CB2F-FAB3-68B2-D4B1-AE4BF5F6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63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47A07-BF07-B70D-49A8-C0ED345B3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C18A-375B-1918-920F-3DBDC231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6BE4D-0ACD-9813-A448-B067EFB707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D218B4E-9BEA-1D82-6FA1-0E9D432393FB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1E4E8-452B-12CF-1EA8-5852AAD9D9FB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2638B6-4BE4-A0B1-359C-B1E7B2DA9C39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5BBF455-33ED-E151-0BF5-35DF86598DE8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1D03B-63F2-E036-BFE6-BF12F0A55E50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E73C5-AA1F-2265-1981-1A9B4FCC9DBE}"/>
              </a:ext>
            </a:extLst>
          </p:cNvPr>
          <p:cNvSpPr/>
          <p:nvPr/>
        </p:nvSpPr>
        <p:spPr>
          <a:xfrm>
            <a:off x="285078" y="3753851"/>
            <a:ext cx="6884894" cy="30503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936775-0E6E-1D33-7969-2AA1318E3F5D}"/>
                  </a:ext>
                </a:extLst>
              </p14:cNvPr>
              <p14:cNvContentPartPr/>
              <p14:nvPr/>
            </p14:nvContentPartPr>
            <p14:xfrm>
              <a:off x="304560" y="1389240"/>
              <a:ext cx="11647080" cy="2917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936775-0E6E-1D33-7969-2AA1318E3F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200" y="1379880"/>
                <a:ext cx="11665800" cy="29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392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018068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expectimax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difference is that on the bottom layer,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has actual rewards while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It is at worst R</a:t>
            </a:r>
            <a:r>
              <a:rPr lang="en-US" sz="2000" baseline="-25000" dirty="0">
                <a:latin typeface="Calibri"/>
                <a:cs typeface="Calibri"/>
              </a:rPr>
              <a:t>MIN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A1B7A5-3ADD-2C83-6455-8BDAC81662C5}"/>
                  </a:ext>
                </a:extLst>
              </p14:cNvPr>
              <p14:cNvContentPartPr/>
              <p14:nvPr/>
            </p14:nvContentPartPr>
            <p14:xfrm>
              <a:off x="159840" y="2260080"/>
              <a:ext cx="12036240" cy="4025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A1B7A5-3ADD-2C83-6455-8BDAC8166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480" y="2250720"/>
                <a:ext cx="12054960" cy="40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6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Summary: 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A8CAF8-BE13-1584-4126-B376F615EE47}"/>
                  </a:ext>
                </a:extLst>
              </p14:cNvPr>
              <p14:cNvContentPartPr/>
              <p14:nvPr/>
            </p14:nvContentPartPr>
            <p14:xfrm>
              <a:off x="389160" y="6205680"/>
              <a:ext cx="7851240" cy="45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A8CAF8-BE13-1584-4126-B376F615EE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800" y="6196320"/>
                <a:ext cx="786996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80022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FE78C-E588-9DB6-332E-90B32524A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0F07-66E6-276D-D566-37B24248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98" y="3354155"/>
            <a:ext cx="11551023" cy="2852737"/>
          </a:xfrm>
        </p:spPr>
        <p:txBody>
          <a:bodyPr/>
          <a:lstStyle/>
          <a:p>
            <a:r>
              <a:rPr lang="en-US" dirty="0"/>
              <a:t>Optimal Values &amp; Bellman Equations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E265B-75B5-F432-F223-D5BDFADD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935" y="96848"/>
            <a:ext cx="7459986" cy="448596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BC204-70F2-EC14-2656-73B2C4299C52}"/>
              </a:ext>
            </a:extLst>
          </p:cNvPr>
          <p:cNvSpPr txBox="1"/>
          <p:nvPr/>
        </p:nvSpPr>
        <p:spPr>
          <a:xfrm>
            <a:off x="7221249" y="934570"/>
            <a:ext cx="48523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to be optimal: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    Step 1: Take correct first action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3049146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DC8984-CFAE-5BD2-8307-D0AA740D9CD6}"/>
                  </a:ext>
                </a:extLst>
              </p14:cNvPr>
              <p14:cNvContentPartPr/>
              <p14:nvPr/>
            </p14:nvContentPartPr>
            <p14:xfrm>
              <a:off x="8167320" y="669960"/>
              <a:ext cx="1923120" cy="223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DC8984-CFAE-5BD2-8307-D0AA740D9C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7960" y="660600"/>
                <a:ext cx="1941840" cy="225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3039" cy="3839526"/>
            <a:chOff x="2400" y="1401"/>
            <a:chExt cx="1391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" y="1617"/>
              <a:ext cx="1238" cy="361"/>
              <a:chOff x="1630" y="1680"/>
              <a:chExt cx="2306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0" y="1680"/>
                <a:ext cx="1106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23E991C-67B2-2EE5-0798-F639C15FC521}"/>
              </a:ext>
            </a:extLst>
          </p:cNvPr>
          <p:cNvSpPr/>
          <p:nvPr/>
        </p:nvSpPr>
        <p:spPr>
          <a:xfrm>
            <a:off x="7461017" y="388764"/>
            <a:ext cx="4294949" cy="20522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4B0D67-B741-EB8A-D2B6-DB00745E835D}"/>
                  </a:ext>
                </a:extLst>
              </p14:cNvPr>
              <p14:cNvContentPartPr/>
              <p14:nvPr/>
            </p14:nvContentPartPr>
            <p14:xfrm>
              <a:off x="386280" y="978480"/>
              <a:ext cx="8274960" cy="305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4B0D67-B741-EB8A-D2B6-DB00745E8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20" y="969120"/>
                <a:ext cx="8293680" cy="30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870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317F5CD-A0F8-329E-D3BC-F6EC4E067559}"/>
              </a:ext>
            </a:extLst>
          </p:cNvPr>
          <p:cNvSpPr/>
          <p:nvPr/>
        </p:nvSpPr>
        <p:spPr>
          <a:xfrm rot="1913278">
            <a:off x="9012455" y="1199806"/>
            <a:ext cx="791160" cy="1516889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5D8EA1-4CFB-9749-3A6F-35C77A3C9A31}"/>
                  </a:ext>
                </a:extLst>
              </p14:cNvPr>
              <p14:cNvContentPartPr/>
              <p14:nvPr/>
            </p14:nvContentPartPr>
            <p14:xfrm>
              <a:off x="947880" y="531000"/>
              <a:ext cx="10981440" cy="592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5D8EA1-4CFB-9749-3A6F-35C77A3C9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520" y="521640"/>
                <a:ext cx="11000160" cy="59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998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2952734" y="1293962"/>
            <a:ext cx="6286531" cy="55640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BE4284-2AE5-96C8-1F08-06BEC4E1A5AF}"/>
                  </a:ext>
                </a:extLst>
              </p14:cNvPr>
              <p14:cNvContentPartPr/>
              <p14:nvPr/>
            </p14:nvContentPartPr>
            <p14:xfrm>
              <a:off x="8339760" y="204120"/>
              <a:ext cx="3497040" cy="80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BE4284-2AE5-96C8-1F08-06BEC4E1A5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0400" y="194760"/>
                <a:ext cx="3515760" cy="8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4" name="Picture 3" descr="Screen Shot 2014-08-11 at 12.16.02 AM.png">
            <a:extLst>
              <a:ext uri="{FF2B5EF4-FFF2-40B4-BE49-F238E27FC236}">
                <a16:creationId xmlns:a16="http://schemas.microsoft.com/office/drawing/2014/main" id="{CC0C6DFD-668F-4FC8-B7F4-9C861A6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952734" y="1305464"/>
            <a:ext cx="6286531" cy="55821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ACD5CC-575A-978E-7F96-1A959A682A95}"/>
                  </a:ext>
                </a:extLst>
              </p14:cNvPr>
              <p14:cNvContentPartPr/>
              <p14:nvPr/>
            </p14:nvContentPartPr>
            <p14:xfrm>
              <a:off x="8100720" y="591480"/>
              <a:ext cx="2877120" cy="342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ACD5CC-575A-978E-7F96-1A959A682A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1360" y="582120"/>
                <a:ext cx="2895840" cy="34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8F0353-A9D2-4E50-9BC2-953282FB701D}"/>
              </a:ext>
            </a:extLst>
          </p:cNvPr>
          <p:cNvSpPr/>
          <p:nvPr/>
        </p:nvSpPr>
        <p:spPr>
          <a:xfrm>
            <a:off x="8224057" y="2950609"/>
            <a:ext cx="3728385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F7381D-AA5C-7F88-BE74-EBCFFFC5653C}"/>
                  </a:ext>
                </a:extLst>
              </p14:cNvPr>
              <p14:cNvContentPartPr/>
              <p14:nvPr/>
            </p14:nvContentPartPr>
            <p14:xfrm>
              <a:off x="1048320" y="2382480"/>
              <a:ext cx="10952280" cy="105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F7381D-AA5C-7F88-BE74-EBCFFFC565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960" y="2373120"/>
                <a:ext cx="10971000" cy="10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72991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sym typeface="Symbol" charset="0"/>
              </a:rPr>
              <a:t>Important</a:t>
            </a:r>
            <a:r>
              <a:rPr lang="en-US" sz="2400" dirty="0">
                <a:sym typeface="Symbol" charset="0"/>
              </a:rPr>
              <a:t>: use 0 &lt;  &lt; 1</a:t>
            </a:r>
          </a:p>
          <a:p>
            <a:pPr marL="0" lvl="1" indent="0">
              <a:buNone/>
            </a:pPr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1F1D8A-EB8A-6F0F-0A08-46DDD19560F7}"/>
                  </a:ext>
                </a:extLst>
              </p14:cNvPr>
              <p14:cNvContentPartPr/>
              <p14:nvPr/>
            </p14:nvContentPartPr>
            <p14:xfrm>
              <a:off x="1353600" y="115560"/>
              <a:ext cx="10842480" cy="679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1F1D8A-EB8A-6F0F-0A08-46DDD19560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4240" y="106200"/>
                <a:ext cx="10861200" cy="681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93CE7E1-CBD3-45D9-B6A7-71CF5D4A5DE3}"/>
              </a:ext>
            </a:extLst>
          </p:cNvPr>
          <p:cNvSpPr/>
          <p:nvPr/>
        </p:nvSpPr>
        <p:spPr>
          <a:xfrm>
            <a:off x="8675918" y="631240"/>
            <a:ext cx="3455124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273A3D-DF10-4382-A1FF-6C2B04130BAB}"/>
              </a:ext>
            </a:extLst>
          </p:cNvPr>
          <p:cNvSpPr/>
          <p:nvPr/>
        </p:nvSpPr>
        <p:spPr>
          <a:xfrm>
            <a:off x="1141600" y="2679545"/>
            <a:ext cx="4289382" cy="7494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6C76D7-154D-F37F-FC3A-B62B34E32416}"/>
                  </a:ext>
                </a:extLst>
              </p14:cNvPr>
              <p14:cNvContentPartPr/>
              <p14:nvPr/>
            </p14:nvContentPartPr>
            <p14:xfrm>
              <a:off x="761400" y="2604600"/>
              <a:ext cx="11267640" cy="226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6C76D7-154D-F37F-FC3A-B62B34E324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040" y="2595240"/>
                <a:ext cx="11286360" cy="22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520672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A2CEF7-2D57-CDF2-00EF-C643ECFF6800}"/>
                  </a:ext>
                </a:extLst>
              </p14:cNvPr>
              <p14:cNvContentPartPr/>
              <p14:nvPr/>
            </p14:nvContentPartPr>
            <p14:xfrm>
              <a:off x="1213200" y="4115160"/>
              <a:ext cx="7044840" cy="108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A2CEF7-2D57-CDF2-00EF-C643ECFF68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3840" y="4105800"/>
                <a:ext cx="7063560" cy="11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07370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A5588D-F159-5D8A-1ADB-469E87291FA6}"/>
                  </a:ext>
                </a:extLst>
              </p14:cNvPr>
              <p14:cNvContentPartPr/>
              <p14:nvPr/>
            </p14:nvContentPartPr>
            <p14:xfrm>
              <a:off x="222480" y="1189080"/>
              <a:ext cx="10099440" cy="210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A5588D-F159-5D8A-1ADB-469E87291F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20" y="1179720"/>
                <a:ext cx="10118160" cy="21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  <a:sym typeface="Symbol" pitchFamily="18" charset="2"/>
              </a:rPr>
              <a:t>Summary: Bellman Equations vs 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6C4965-8FC3-B593-C934-48B2B0D31C06}"/>
                  </a:ext>
                </a:extLst>
              </p14:cNvPr>
              <p14:cNvContentPartPr/>
              <p14:nvPr/>
            </p14:nvContentPartPr>
            <p14:xfrm>
              <a:off x="367560" y="5443200"/>
              <a:ext cx="817200" cy="98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6C4965-8FC3-B593-C934-48B2B0D31C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200" y="5433840"/>
                <a:ext cx="835920" cy="100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Optimal values &amp; 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80241"/>
              </p:ext>
            </p:extLst>
          </p:nvPr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A1D01AB7-DDD0-751F-F3D1-067D2D4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76543" r="1569"/>
          <a:stretch>
            <a:fillRect/>
          </a:stretch>
        </p:blipFill>
        <p:spPr bwMode="auto">
          <a:xfrm>
            <a:off x="5056930" y="3140708"/>
            <a:ext cx="1020818" cy="647165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73C47AB-FCDD-6671-9461-B78B4F35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350" y="2880146"/>
            <a:ext cx="1020817" cy="883141"/>
          </a:xfrm>
          <a:prstGeom prst="rect">
            <a:avLst/>
          </a:prstGeom>
          <a:noFill/>
        </p:spPr>
      </p:pic>
      <p:pic>
        <p:nvPicPr>
          <p:cNvPr id="11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77B13CD8-FFC9-6479-1B21-E4EEFD33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38272" r="1569" b="35802"/>
          <a:stretch>
            <a:fillRect/>
          </a:stretch>
        </p:blipFill>
        <p:spPr bwMode="auto">
          <a:xfrm>
            <a:off x="4166838" y="3003940"/>
            <a:ext cx="1020817" cy="71528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7566F0D-14C1-9EDE-4D94-A4F672DAFC9E}"/>
                  </a:ext>
                </a:extLst>
              </p14:cNvPr>
              <p14:cNvContentPartPr/>
              <p14:nvPr/>
            </p14:nvContentPartPr>
            <p14:xfrm>
              <a:off x="179280" y="846360"/>
              <a:ext cx="11027520" cy="5906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7566F0D-14C1-9EDE-4D94-A4F672DAF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920" y="837000"/>
                <a:ext cx="11046240" cy="59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5426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73D7F7-13E5-6D0E-3D2D-F2F50E127B3A}"/>
                  </a:ext>
                </a:extLst>
              </p14:cNvPr>
              <p14:cNvContentPartPr/>
              <p14:nvPr/>
            </p14:nvContentPartPr>
            <p14:xfrm>
              <a:off x="2370960" y="120240"/>
              <a:ext cx="9589320" cy="375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73D7F7-13E5-6D0E-3D2D-F2F50E127B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1600" y="110880"/>
                <a:ext cx="9608040" cy="37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 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32311B-2B1E-475D-BB84-D3CFFBF39143}"/>
              </a:ext>
            </a:extLst>
          </p:cNvPr>
          <p:cNvSpPr/>
          <p:nvPr/>
        </p:nvSpPr>
        <p:spPr>
          <a:xfrm>
            <a:off x="2069992" y="1590311"/>
            <a:ext cx="1759404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5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6819"/>
            <a:ext cx="10515600" cy="2852737"/>
          </a:xfrm>
        </p:spPr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43C92-FBEA-465E-ADD5-0C1D55C1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650" y="994738"/>
            <a:ext cx="5689028" cy="4469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562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6989012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07663D-9DFC-5270-1A4B-426652CF6DEC}"/>
                  </a:ext>
                </a:extLst>
              </p14:cNvPr>
              <p14:cNvContentPartPr/>
              <p14:nvPr/>
            </p14:nvContentPartPr>
            <p14:xfrm>
              <a:off x="2391840" y="57960"/>
              <a:ext cx="9050400" cy="628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07663D-9DFC-5270-1A4B-426652CF6D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2480" y="48600"/>
                <a:ext cx="9069120" cy="63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42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D00D-40A2-E841-F9D8-5B12AF0A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766EDD6C-D931-C60A-4F16-25EBE51C0959}"/>
              </a:ext>
            </a:extLst>
          </p:cNvPr>
          <p:cNvGrpSpPr>
            <a:grpSpLocks/>
          </p:cNvGrpSpPr>
          <p:nvPr/>
        </p:nvGrpSpPr>
        <p:grpSpPr bwMode="auto">
          <a:xfrm>
            <a:off x="8217272" y="803142"/>
            <a:ext cx="3735653" cy="3839526"/>
            <a:chOff x="2400" y="1401"/>
            <a:chExt cx="1202" cy="1255"/>
          </a:xfrm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08D85BDB-2EDC-89C2-AACF-AE4DAB484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944736CC-EAB0-C0BF-E8B9-9D762A49B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2" name="Line 7">
                <a:extLst>
                  <a:ext uri="{FF2B5EF4-FFF2-40B4-BE49-F238E27FC236}">
                    <a16:creationId xmlns:a16="http://schemas.microsoft.com/office/drawing/2014/main" id="{8ED28F4E-AA43-2151-E650-F28C6C5B4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7AC28464-70E9-E93E-F566-854C59B9B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7A4A8E92-E89A-2613-896C-CA026E001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10">
                <a:extLst>
                  <a:ext uri="{FF2B5EF4-FFF2-40B4-BE49-F238E27FC236}">
                    <a16:creationId xmlns:a16="http://schemas.microsoft.com/office/drawing/2014/main" id="{2B1634D0-4A35-E872-960E-8C9457667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id="{5A8CFFC8-5216-A02A-89EA-E3E129783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4E80BEF3-8459-B26B-DD9E-526F47B8C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DEC0405D-7252-5DFB-0082-5CFB763B6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8DCBFCAB-4E6B-FCF1-3453-EB45A4466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6">
                <a:extLst>
                  <a:ext uri="{FF2B5EF4-FFF2-40B4-BE49-F238E27FC236}">
                    <a16:creationId xmlns:a16="http://schemas.microsoft.com/office/drawing/2014/main" id="{18006ECB-16A3-A749-3848-4C6DD4DAB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>
              <a:extLst>
                <a:ext uri="{FF2B5EF4-FFF2-40B4-BE49-F238E27FC236}">
                  <a16:creationId xmlns:a16="http://schemas.microsoft.com/office/drawing/2014/main" id="{7287B8DB-2496-1CE7-BAAD-9D52856CC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2" name="Text Box 18">
              <a:extLst>
                <a:ext uri="{FF2B5EF4-FFF2-40B4-BE49-F238E27FC236}">
                  <a16:creationId xmlns:a16="http://schemas.microsoft.com/office/drawing/2014/main" id="{D40A76E2-66EC-6472-EBF1-09C90CFDE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A458E4DC-83CA-F044-BEE4-E944E8514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id="{D1FD1FBF-4F64-A46E-D49B-069CA98D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5" name="AutoShape 21">
              <a:extLst>
                <a:ext uri="{FF2B5EF4-FFF2-40B4-BE49-F238E27FC236}">
                  <a16:creationId xmlns:a16="http://schemas.microsoft.com/office/drawing/2014/main" id="{C96B7BDA-FF61-E72D-67D7-2F4584F5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6" name="Text Box 22">
              <a:extLst>
                <a:ext uri="{FF2B5EF4-FFF2-40B4-BE49-F238E27FC236}">
                  <a16:creationId xmlns:a16="http://schemas.microsoft.com/office/drawing/2014/main" id="{3B635811-2302-D11D-1059-758890EA9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84EB063A-0FCF-59E8-A322-769F517C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AFAD197-BAD7-4C6F-CE89-0A84FFB57DB8}"/>
              </a:ext>
            </a:extLst>
          </p:cNvPr>
          <p:cNvSpPr/>
          <p:nvPr/>
        </p:nvSpPr>
        <p:spPr>
          <a:xfrm>
            <a:off x="8001165" y="4164296"/>
            <a:ext cx="3951760" cy="743880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FCFA23-6B71-4DA7-10EA-67E7EA23230C}"/>
                  </a:ext>
                </a:extLst>
              </p:cNvPr>
              <p:cNvSpPr/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FCFA23-6B71-4DA7-10EA-67E7EA232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1A95F42-D3AD-4242-21DC-C5CAA53F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AEC564-7158-354B-AAEA-8846E2F7A215}"/>
                  </a:ext>
                </a:extLst>
              </p:cNvPr>
              <p:cNvSpPr/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rewards: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AEC564-7158-354B-AAEA-8846E2F7A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  <a:blipFill>
                <a:blip r:embed="rId3"/>
                <a:stretch>
                  <a:fillRect l="-1793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96384-FAF3-C6F7-F169-AA2F17FD952C}"/>
                  </a:ext>
                </a:extLst>
              </p:cNvPr>
              <p:cNvSpPr/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discount factor: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96384-FAF3-C6F7-F169-AA2F17FD9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  <a:blipFill>
                <a:blip r:embed="rId4"/>
                <a:stretch>
                  <a:fillRect l="-1592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81BB7A8E-78B1-6844-E26D-FECFACF1B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1178" y="4045655"/>
                <a:ext cx="156636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γ</m:t>
                      </m:r>
                    </m:oMath>
                  </m:oMathPara>
                </a14:m>
                <a:endParaRPr lang="en-US" sz="3200" b="0" dirty="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81BB7A8E-78B1-6844-E26D-FECFACF1B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1178" y="4045655"/>
                <a:ext cx="15663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3AAAFE-B2E6-3AB1-0A43-AB0CD8726DF4}"/>
                  </a:ext>
                </a:extLst>
              </p14:cNvPr>
              <p14:cNvContentPartPr/>
              <p14:nvPr/>
            </p14:nvContentPartPr>
            <p14:xfrm>
              <a:off x="6262560" y="3132720"/>
              <a:ext cx="5753880" cy="4201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3AAAFE-B2E6-3AB1-0A43-AB0CD8726D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3200" y="3123360"/>
                <a:ext cx="5772600" cy="42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18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8510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Things to notice when running value iteration: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“max” at each state rarely changes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optimal policy appears before the values converge (but we don’t know that the policy is optimal until the values converge)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w="lg" len="lg"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27543F-F3AE-54B1-D9ED-C0F232EE0555}"/>
                  </a:ext>
                </a:extLst>
              </p14:cNvPr>
              <p14:cNvContentPartPr/>
              <p14:nvPr/>
            </p14:nvContentPartPr>
            <p14:xfrm>
              <a:off x="1764000" y="1996200"/>
              <a:ext cx="9026640" cy="317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27543F-F3AE-54B1-D9ED-C0F232EE05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4640" y="1986840"/>
                <a:ext cx="9045360" cy="31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58966E-9843-B888-D3C5-1BA96B0B6761}"/>
                  </a:ext>
                </a:extLst>
              </p14:cNvPr>
              <p14:cNvContentPartPr/>
              <p14:nvPr/>
            </p14:nvContentPartPr>
            <p14:xfrm>
              <a:off x="3771000" y="1525680"/>
              <a:ext cx="3552120" cy="57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58966E-9843-B888-D3C5-1BA96B0B6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1640" y="1516320"/>
                <a:ext cx="3570840" cy="5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424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A0A50C-813F-7EC5-BF81-B66D3DCD0F3F}"/>
                  </a:ext>
                </a:extLst>
              </p14:cNvPr>
              <p14:cNvContentPartPr/>
              <p14:nvPr/>
            </p14:nvContentPartPr>
            <p14:xfrm>
              <a:off x="5476680" y="2057040"/>
              <a:ext cx="2182320" cy="214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A0A50C-813F-7EC5-BF81-B66D3DCD0F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7320" y="2047680"/>
                <a:ext cx="2201040" cy="21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5102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11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2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40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61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949D4A-9EF6-8F9F-D47C-4EF35776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B2BED031-2C30-8B1E-C85E-316CE17EBAD4}"/>
              </a:ext>
            </a:extLst>
          </p:cNvPr>
          <p:cNvGrpSpPr>
            <a:grpSpLocks/>
          </p:cNvGrpSpPr>
          <p:nvPr/>
        </p:nvGrpSpPr>
        <p:grpSpPr bwMode="auto">
          <a:xfrm>
            <a:off x="8081588" y="3225317"/>
            <a:ext cx="3735657" cy="3573357"/>
            <a:chOff x="2400" y="1488"/>
            <a:chExt cx="1202" cy="1168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FE473DF6-B185-2A75-E50D-4A32D9AD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28CC9A92-C32D-5828-776D-9004494E7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8E374950-97FA-E23B-BB8F-044AFA688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9002E5CC-41A8-3DB3-0EBF-7FF9A3BDE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6" name="Line 9">
                <a:extLst>
                  <a:ext uri="{FF2B5EF4-FFF2-40B4-BE49-F238E27FC236}">
                    <a16:creationId xmlns:a16="http://schemas.microsoft.com/office/drawing/2014/main" id="{EA695646-8FA7-B018-2D0C-BB92B9F98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id="{3DDCE7B4-41B0-E821-9B7F-E28430E3A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9F69C354-24E0-980E-5299-D17CD3AA6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BFDDEAD3-457B-BCD7-D57E-E0285DBAD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67E4F4A5-769F-46D2-D1E9-04B22A51F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40466F65-67B0-2862-8DFD-32AFCF860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229B20B5-8308-270E-7351-832D083BB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C8C51A5E-1863-3FF6-CBE0-EB354B4BB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8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a'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98DEE629-608B-5144-F92C-AB407B9E7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s', a'</a:t>
              </a: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FC0E7D98-0802-E296-7F3D-FCB3D48D3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s',a',s</a:t>
              </a:r>
              <a:r>
                <a:rPr lang="en-US" altLang="ja-JP" sz="3200" dirty="0">
                  <a:latin typeface="Calibri"/>
                  <a:cs typeface="Calibri"/>
                </a:rPr>
                <a:t>''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32F60AE7-9E34-0FAB-A352-AB699305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1B6ED4F6-FAA1-8C5F-FE65-81D3D4F72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s''</a:t>
              </a: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85024D1-1FC0-9680-2605-3E4534288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C9EE920D-9EE5-0786-696D-1780E8A36F7C}"/>
              </a:ext>
            </a:extLst>
          </p:cNvPr>
          <p:cNvGrpSpPr>
            <a:grpSpLocks/>
          </p:cNvGrpSpPr>
          <p:nvPr/>
        </p:nvGrpSpPr>
        <p:grpSpPr bwMode="auto">
          <a:xfrm>
            <a:off x="8243189" y="-138152"/>
            <a:ext cx="3735653" cy="3839526"/>
            <a:chOff x="2400" y="1401"/>
            <a:chExt cx="1202" cy="1255"/>
          </a:xfrm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C5E1E849-7B24-D886-D976-DB176D86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20FCD12A-7D6E-DBAE-531E-3AA8B2AFE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2" name="Line 7">
                <a:extLst>
                  <a:ext uri="{FF2B5EF4-FFF2-40B4-BE49-F238E27FC236}">
                    <a16:creationId xmlns:a16="http://schemas.microsoft.com/office/drawing/2014/main" id="{ED25A8E5-600B-06BD-6AF6-637019D07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3C925066-56CF-77DD-286D-2C8635CEC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20DFAC10-D8B2-541A-9A35-20EDD7D65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10">
                <a:extLst>
                  <a:ext uri="{FF2B5EF4-FFF2-40B4-BE49-F238E27FC236}">
                    <a16:creationId xmlns:a16="http://schemas.microsoft.com/office/drawing/2014/main" id="{CBCB7E75-F345-636D-D07F-ECD75DCD6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id="{55DFADEA-7D15-FECE-1671-600AFE59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7171A550-1368-0181-EC4C-292201442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BFC23C88-691D-DBD7-5625-AB665BA3A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B29CC94C-5585-D783-0F50-D692A9C16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6">
                <a:extLst>
                  <a:ext uri="{FF2B5EF4-FFF2-40B4-BE49-F238E27FC236}">
                    <a16:creationId xmlns:a16="http://schemas.microsoft.com/office/drawing/2014/main" id="{9687018D-7492-B724-1AAD-65DD36162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>
              <a:extLst>
                <a:ext uri="{FF2B5EF4-FFF2-40B4-BE49-F238E27FC236}">
                  <a16:creationId xmlns:a16="http://schemas.microsoft.com/office/drawing/2014/main" id="{4F72739F-11F0-3B61-AE1C-678BD7A00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2" name="Text Box 18">
              <a:extLst>
                <a:ext uri="{FF2B5EF4-FFF2-40B4-BE49-F238E27FC236}">
                  <a16:creationId xmlns:a16="http://schemas.microsoft.com/office/drawing/2014/main" id="{02FDDA70-1C4D-5B62-B22D-17A4D85A4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9DEDAFD5-4F28-50F6-1480-7E3202AB6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id="{05011607-BAE5-360A-4A40-0E4477E67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5" name="AutoShape 21">
              <a:extLst>
                <a:ext uri="{FF2B5EF4-FFF2-40B4-BE49-F238E27FC236}">
                  <a16:creationId xmlns:a16="http://schemas.microsoft.com/office/drawing/2014/main" id="{F737B151-0982-4748-1FB3-78A986AF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6" name="Text Box 22">
              <a:extLst>
                <a:ext uri="{FF2B5EF4-FFF2-40B4-BE49-F238E27FC236}">
                  <a16:creationId xmlns:a16="http://schemas.microsoft.com/office/drawing/2014/main" id="{E34681F4-5E34-CA78-78BD-D6BF667C6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2ED9CF49-D55F-268E-AAC9-FCA64330A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4E3ADD1-9F52-3305-34F0-33DEEB6E9557}"/>
              </a:ext>
            </a:extLst>
          </p:cNvPr>
          <p:cNvSpPr/>
          <p:nvPr/>
        </p:nvSpPr>
        <p:spPr>
          <a:xfrm>
            <a:off x="8027082" y="3223002"/>
            <a:ext cx="3951760" cy="3870322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A49274-8C32-A038-426F-DBAD1852E7FC}"/>
                  </a:ext>
                </a:extLst>
              </p:cNvPr>
              <p:cNvSpPr/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A49274-8C32-A038-426F-DBAD1852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3ACFC725-01B3-B6A2-615A-D9C3037D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F1C204-AD42-DA3A-3E1D-4C62485E1356}"/>
                  </a:ext>
                </a:extLst>
              </p:cNvPr>
              <p:cNvSpPr/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rewards: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F1C204-AD42-DA3A-3E1D-4C62485E1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  <a:blipFill>
                <a:blip r:embed="rId3"/>
                <a:stretch>
                  <a:fillRect l="-1793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A7DB12-39C0-2C63-048D-B41085499E1C}"/>
                  </a:ext>
                </a:extLst>
              </p:cNvPr>
              <p:cNvSpPr/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discount factor: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A7DB12-39C0-2C63-048D-B41085499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  <a:blipFill>
                <a:blip r:embed="rId4"/>
                <a:stretch>
                  <a:fillRect l="-1592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D46E6121-E8FC-2FA7-03D2-13B00360D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7095" y="3104361"/>
                <a:ext cx="156636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γ</m:t>
                      </m:r>
                    </m:oMath>
                  </m:oMathPara>
                </a14:m>
                <a:endParaRPr lang="en-US" sz="3200" b="0" dirty="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D46E6121-E8FC-2FA7-03D2-13B00360D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7095" y="3104361"/>
                <a:ext cx="15663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708A9CF-2AA0-26DC-4121-D99845EF26D0}"/>
              </a:ext>
            </a:extLst>
          </p:cNvPr>
          <p:cNvSpPr/>
          <p:nvPr/>
        </p:nvSpPr>
        <p:spPr>
          <a:xfrm>
            <a:off x="8195983" y="6314669"/>
            <a:ext cx="3621250" cy="79132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0">
                <a:extLst>
                  <a:ext uri="{FF2B5EF4-FFF2-40B4-BE49-F238E27FC236}">
                    <a16:creationId xmlns:a16="http://schemas.microsoft.com/office/drawing/2014/main" id="{A9EE5D2C-3D28-8392-8899-E367735C5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85486" y="6201667"/>
                <a:ext cx="156636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/>
                        </a:rPr>
                        <m:t>γ</m:t>
                      </m:r>
                    </m:oMath>
                  </m:oMathPara>
                </a14:m>
                <a:endParaRPr lang="en-US" sz="3200" b="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9" name="Text Box 20">
                <a:extLst>
                  <a:ext uri="{FF2B5EF4-FFF2-40B4-BE49-F238E27FC236}">
                    <a16:creationId xmlns:a16="http://schemas.microsoft.com/office/drawing/2014/main" id="{A9EE5D2C-3D28-8392-8899-E367735C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5486" y="6201667"/>
                <a:ext cx="156636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92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4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219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20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BA6B96-C190-3AA2-C041-523AFD9FCFE0}"/>
                  </a:ext>
                </a:extLst>
              </p14:cNvPr>
              <p14:cNvContentPartPr/>
              <p14:nvPr/>
            </p14:nvContentPartPr>
            <p14:xfrm>
              <a:off x="4829400" y="5394240"/>
              <a:ext cx="2474640" cy="11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BA6B96-C190-3AA2-C041-523AFD9FCF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0040" y="5384880"/>
                <a:ext cx="249336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3087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2A107C-6F9B-5D85-495F-B8C2E1FD9354}"/>
                  </a:ext>
                </a:extLst>
              </p14:cNvPr>
              <p14:cNvContentPartPr/>
              <p14:nvPr/>
            </p14:nvContentPartPr>
            <p14:xfrm>
              <a:off x="4967640" y="5313240"/>
              <a:ext cx="2392920" cy="165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2A107C-6F9B-5D85-495F-B8C2E1FD93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8280" y="5303880"/>
                <a:ext cx="241164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852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A1D01AB7-DDD0-751F-F3D1-067D2D4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76543" r="1569"/>
          <a:stretch>
            <a:fillRect/>
          </a:stretch>
        </p:blipFill>
        <p:spPr bwMode="auto">
          <a:xfrm>
            <a:off x="5056930" y="3140708"/>
            <a:ext cx="1020818" cy="647165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73C47AB-FCDD-6671-9461-B78B4F35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350" y="2880146"/>
            <a:ext cx="1020817" cy="883141"/>
          </a:xfrm>
          <a:prstGeom prst="rect">
            <a:avLst/>
          </a:prstGeom>
          <a:noFill/>
        </p:spPr>
      </p:pic>
      <p:pic>
        <p:nvPicPr>
          <p:cNvPr id="11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77B13CD8-FFC9-6479-1B21-E4EEFD33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38272" r="1569" b="35802"/>
          <a:stretch>
            <a:fillRect/>
          </a:stretch>
        </p:blipFill>
        <p:spPr bwMode="auto">
          <a:xfrm>
            <a:off x="4166838" y="3003940"/>
            <a:ext cx="1020817" cy="71528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D38337-8DA7-0CA0-A519-DD3A70365E1D}"/>
                  </a:ext>
                </a:extLst>
              </p14:cNvPr>
              <p14:cNvContentPartPr/>
              <p14:nvPr/>
            </p14:nvContentPartPr>
            <p14:xfrm>
              <a:off x="2604240" y="4668120"/>
              <a:ext cx="2859480" cy="206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D38337-8DA7-0CA0-A519-DD3A70365E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4880" y="4658760"/>
                <a:ext cx="2878200" cy="20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5264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9" y="3132278"/>
            <a:ext cx="10515600" cy="2852737"/>
          </a:xfrm>
        </p:spPr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F90C7-9052-A6E7-F496-B0B4B380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628" y="528740"/>
            <a:ext cx="3887899" cy="2547972"/>
          </a:xfrm>
          <a:prstGeom prst="rect">
            <a:avLst/>
          </a:prstGeom>
          <a:noFill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649194-C6AE-0C00-E2BF-21DC5D45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955" y="222210"/>
            <a:ext cx="3887899" cy="327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7556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+ policy extraction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Value iteration</a:t>
            </a:r>
            <a:r>
              <a:rPr lang="en-US" sz="2800" dirty="0"/>
              <a:t>: calculate values for all states by running one ply of the Bellman equations using values from previous iteration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compute policy by running one ply of the Bellman equations using values from value iteration</a:t>
            </a:r>
          </a:p>
          <a:p>
            <a:endParaRPr lang="en-US" sz="2800" dirty="0"/>
          </a:p>
          <a:p>
            <a:r>
              <a:rPr lang="en-US" sz="2800" dirty="0"/>
              <a:t>Policy iteration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marL="0" lvl="1" indent="0">
              <a:buNone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AFEDAA-E969-9ADF-494E-92A5E98F70A4}"/>
                  </a:ext>
                </a:extLst>
              </p14:cNvPr>
              <p14:cNvContentPartPr/>
              <p14:nvPr/>
            </p14:nvContentPartPr>
            <p14:xfrm>
              <a:off x="266760" y="3957480"/>
              <a:ext cx="4902840" cy="208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AFEDAA-E969-9ADF-494E-92A5E98F70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400" y="3948120"/>
                <a:ext cx="4921560" cy="21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948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6A43C4-3200-1820-2DFD-C0FA7E6D453E}"/>
                  </a:ext>
                </a:extLst>
              </p14:cNvPr>
              <p14:cNvContentPartPr/>
              <p14:nvPr/>
            </p14:nvContentPartPr>
            <p14:xfrm>
              <a:off x="7450920" y="361440"/>
              <a:ext cx="1383480" cy="10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6A43C4-3200-1820-2DFD-C0FA7E6D45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560" y="352080"/>
                <a:ext cx="1402200" cy="106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E02ECC-4F5B-E816-DD9F-1237D2F9C301}"/>
                  </a:ext>
                </a:extLst>
              </p14:cNvPr>
              <p14:cNvContentPartPr/>
              <p14:nvPr/>
            </p14:nvContentPartPr>
            <p14:xfrm>
              <a:off x="3027240" y="898920"/>
              <a:ext cx="2159640" cy="38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E02ECC-4F5B-E816-DD9F-1237D2F9C3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7880" y="889560"/>
                <a:ext cx="2178360" cy="40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DFAC49-565D-93AB-3E20-35916E6F969D}"/>
                  </a:ext>
                </a:extLst>
              </p14:cNvPr>
              <p14:cNvContentPartPr/>
              <p14:nvPr/>
            </p14:nvContentPartPr>
            <p14:xfrm>
              <a:off x="3579480" y="2817360"/>
              <a:ext cx="5531760" cy="282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DFAC49-565D-93AB-3E20-35916E6F96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0120" y="2808000"/>
                <a:ext cx="5550480" cy="284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Evaluation: 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88542" y="1597622"/>
            <a:ext cx="3459655" cy="2815896"/>
            <a:chOff x="2212" y="1401"/>
            <a:chExt cx="1580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212" y="2108"/>
              <a:ext cx="1245" cy="393"/>
              <a:chOff x="1254" y="2400"/>
              <a:chExt cx="1866" cy="635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254" y="2400"/>
                <a:ext cx="1058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99318" y="1597622"/>
            <a:ext cx="3030483" cy="2815896"/>
            <a:chOff x="2199" y="1401"/>
            <a:chExt cx="1384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18586" y="1022822"/>
            <a:ext cx="481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Normally: 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0" y="1019688"/>
            <a:ext cx="518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Fixed policy: 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B2A2AC-E229-FB80-3303-A52A2DE606FD}"/>
                  </a:ext>
                </a:extLst>
              </p14:cNvPr>
              <p14:cNvContentPartPr/>
              <p14:nvPr/>
            </p14:nvContentPartPr>
            <p14:xfrm>
              <a:off x="9554760" y="420480"/>
              <a:ext cx="565560" cy="57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B2A2AC-E229-FB80-3303-A52A2DE606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5400" y="411120"/>
                <a:ext cx="584280" cy="59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Evaluation: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35007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value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sum of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1E560A-2C14-DB33-18C0-856807448DAE}"/>
              </a:ext>
            </a:extLst>
          </p:cNvPr>
          <p:cNvGrpSpPr>
            <a:grpSpLocks/>
          </p:cNvGrpSpPr>
          <p:nvPr/>
        </p:nvGrpSpPr>
        <p:grpSpPr bwMode="auto">
          <a:xfrm>
            <a:off x="8751831" y="1447800"/>
            <a:ext cx="3030483" cy="2815896"/>
            <a:chOff x="2199" y="1401"/>
            <a:chExt cx="1384" cy="1286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5CBFF516-42F1-0B56-DEBC-77422042A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62B7D323-EBA6-192D-1958-68FF07D53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812AABE4-6628-1D38-2150-C3B143CE2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7C269878-56A1-D93C-FE8E-084C77746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FFE8AD8-B178-8BD7-67F5-BA23E0FD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B86FC42A-F9AA-BBE7-8069-5D53D1053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06ECC754-AC81-5BD0-5B09-8EDCDD314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A1228369-5BBE-92C0-35E2-465E3A0FD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F44132B3-B7DC-1584-2C02-FB71D2923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18B4F6B5-51E4-4523-7CC8-346171339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61CFA035-CF78-C720-AADD-B17C1FF08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D095A97A-88E2-3786-C694-824871112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1" name="AutoShape 21">
              <a:extLst>
                <a:ext uri="{FF2B5EF4-FFF2-40B4-BE49-F238E27FC236}">
                  <a16:creationId xmlns:a16="http://schemas.microsoft.com/office/drawing/2014/main" id="{8A5D6EFC-DFE6-5802-3452-A7450C6E9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D7A355D0-39E3-46D2-A482-6202352C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E70E7B1-6CFA-722B-2118-16326CCC7A0F}"/>
                  </a:ext>
                </a:extLst>
              </p14:cNvPr>
              <p14:cNvContentPartPr/>
              <p14:nvPr/>
            </p14:nvContentPartPr>
            <p14:xfrm>
              <a:off x="1752120" y="5090400"/>
              <a:ext cx="8323200" cy="1332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E70E7B1-6CFA-722B-2118-16326CCC7A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2760" y="5081040"/>
                <a:ext cx="8341920" cy="135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O(S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36C75C-1186-87DC-B3EE-3CCA3FA140F0}"/>
              </a:ext>
            </a:extLst>
          </p:cNvPr>
          <p:cNvGrpSpPr>
            <a:grpSpLocks/>
          </p:cNvGrpSpPr>
          <p:nvPr/>
        </p:nvGrpSpPr>
        <p:grpSpPr bwMode="auto">
          <a:xfrm>
            <a:off x="9010015" y="1366332"/>
            <a:ext cx="3030483" cy="2815896"/>
            <a:chOff x="2199" y="1401"/>
            <a:chExt cx="1384" cy="1286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F15171EA-0C74-343A-9AC6-1BBD3CC4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ACEC307C-F2E3-39B0-D8BC-2CC6DA4E9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F79ED9E2-9416-D8D5-1138-C62E120F6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345DBD7A-1CF7-8AFC-62C6-0049A160C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288F6A0E-732B-8997-397F-31E21DE44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1" name="Line 14">
                <a:extLst>
                  <a:ext uri="{FF2B5EF4-FFF2-40B4-BE49-F238E27FC236}">
                    <a16:creationId xmlns:a16="http://schemas.microsoft.com/office/drawing/2014/main" id="{570C3AFC-76DC-F508-395C-1015E1CBE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2" name="Line 15">
                <a:extLst>
                  <a:ext uri="{FF2B5EF4-FFF2-40B4-BE49-F238E27FC236}">
                    <a16:creationId xmlns:a16="http://schemas.microsoft.com/office/drawing/2014/main" id="{414B3252-373F-F1A2-B2D3-BF74DAF0F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3" name="Line 16">
                <a:extLst>
                  <a:ext uri="{FF2B5EF4-FFF2-40B4-BE49-F238E27FC236}">
                    <a16:creationId xmlns:a16="http://schemas.microsoft.com/office/drawing/2014/main" id="{2DD31808-21DA-D3FC-45FA-41876AE67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B6C171B9-FA54-A90D-CA03-A27926BB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6F9D7CBE-B335-5CAF-5D22-FD142B137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A301AEF7-057C-670C-35E0-5F62BF61B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C293D0C3-C84F-7B55-02BC-E4E9171A6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8" name="AutoShape 21">
              <a:extLst>
                <a:ext uri="{FF2B5EF4-FFF2-40B4-BE49-F238E27FC236}">
                  <a16:creationId xmlns:a16="http://schemas.microsoft.com/office/drawing/2014/main" id="{2445A514-45BA-0D26-15A2-A5B256800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C5CAC240-6965-35AC-4C97-D6E9671A2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D358E5-9086-5BBB-7BBF-528FEA1BB25E}"/>
                  </a:ext>
                </a:extLst>
              </p14:cNvPr>
              <p14:cNvContentPartPr/>
              <p14:nvPr/>
            </p14:nvContentPartPr>
            <p14:xfrm>
              <a:off x="478440" y="3762000"/>
              <a:ext cx="11614680" cy="297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D358E5-9086-5BBB-7BBF-528FEA1BB2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080" y="3752640"/>
                <a:ext cx="11633400" cy="299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4E510-E5A7-C110-572C-514FFA8F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292" y="2007917"/>
            <a:ext cx="5603745" cy="367246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0EBB69-3FC5-FDE1-F3B0-60E4E4D013A1}"/>
                  </a:ext>
                </a:extLst>
              </p14:cNvPr>
              <p14:cNvContentPartPr/>
              <p14:nvPr/>
            </p14:nvContentPartPr>
            <p14:xfrm>
              <a:off x="233640" y="46080"/>
              <a:ext cx="11037600" cy="20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0EBB69-3FC5-FDE1-F3B0-60E4E4D01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280" y="36720"/>
                <a:ext cx="11056320" cy="20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0594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Iteration: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</a:t>
            </a:r>
            <a:r>
              <a:rPr lang="en-US" b="1" dirty="0"/>
              <a:t>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faster under some conditions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132947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011332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8420EE-386C-E49A-086B-11077E21639B}"/>
                  </a:ext>
                </a:extLst>
              </p14:cNvPr>
              <p14:cNvContentPartPr/>
              <p14:nvPr/>
            </p14:nvContentPartPr>
            <p14:xfrm>
              <a:off x="126360" y="636840"/>
              <a:ext cx="11261880" cy="516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8420EE-386C-E49A-086B-11077E2163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00" y="627480"/>
                <a:ext cx="11280600" cy="518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2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iteration + policy extraction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Value iteration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/>
                  <a:t> 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extraction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]</m:t>
                            </m:r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2800" dirty="0"/>
                  <a:t>Policy iteration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evaluation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/>
                  <a:t>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improvement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𝑛𝑒𝑤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𝑜𝑙𝑑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Repeat</a:t>
                </a:r>
                <a:r>
                  <a:rPr lang="en-US" sz="2800" dirty="0"/>
                  <a:t> steps until policy converges</a:t>
                </a:r>
              </a:p>
              <a:p>
                <a:pPr marL="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76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BC8878-1747-5068-86D0-F1D3064F0202}"/>
                  </a:ext>
                </a:extLst>
              </p14:cNvPr>
              <p14:cNvContentPartPr/>
              <p14:nvPr/>
            </p14:nvContentPartPr>
            <p14:xfrm>
              <a:off x="2674440" y="5133240"/>
              <a:ext cx="8843040" cy="146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BC8878-1747-5068-86D0-F1D3064F02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5080" y="5123880"/>
                <a:ext cx="8861760" cy="14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4074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values with fixed policy (each pass is fast because we consider only one action, not all of them; however we do </a:t>
            </a:r>
            <a:r>
              <a:rPr lang="en-US" b="1" dirty="0"/>
              <a:t>many</a:t>
            </a:r>
            <a:r>
              <a:rPr lang="en-US" dirty="0"/>
              <a:t> passes)</a:t>
            </a:r>
          </a:p>
          <a:p>
            <a:pPr lvl="1"/>
            <a:r>
              <a:rPr lang="en-US" dirty="0"/>
              <a:t>After the policy is evaluated, a new policy is chosen (with (</a:t>
            </a:r>
            <a:r>
              <a:rPr lang="en-US" dirty="0" err="1"/>
              <a:t>arg</a:t>
            </a:r>
            <a:r>
              <a:rPr lang="en-US" dirty="0"/>
              <a:t>)max like value iteration)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0B5-6926-6FC8-D859-1F8DD5A8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Example: 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D9BD-1197-F558-CFEC-C49FD65A1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400" i="1" dirty="0">
                <a:latin typeface="Calibri"/>
                <a:cs typeface="Calibri"/>
              </a:rPr>
              <a:t>Slow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DD49DD-93E0-1B73-FEA5-640798058F48}"/>
              </a:ext>
            </a:extLst>
          </p:cNvPr>
          <p:cNvGrpSpPr/>
          <p:nvPr/>
        </p:nvGrpSpPr>
        <p:grpSpPr>
          <a:xfrm>
            <a:off x="838200" y="2565703"/>
            <a:ext cx="11044696" cy="3962400"/>
            <a:chOff x="838200" y="2286000"/>
            <a:chExt cx="11044696" cy="39624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CBA62D2-910C-11C3-B83D-DEA90BD6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1C5C120-A8E9-5720-C7F3-B7C5043F8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036C612-86F6-BD32-1AA1-202BD4B4D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557E0D-4C38-E2A1-9D99-C09EECEC5063}"/>
                </a:ext>
              </a:extLst>
            </p:cNvPr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6E7D81-D732-E7F0-63CC-C0DD8B8CA9C6}"/>
                </a:ext>
              </a:extLst>
            </p:cNvPr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CFBC8D-438B-AB93-6F83-540872E6E076}"/>
                </a:ext>
              </a:extLst>
            </p:cNvPr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1" name="Curved Connector 12">
              <a:extLst>
                <a:ext uri="{FF2B5EF4-FFF2-40B4-BE49-F238E27FC236}">
                  <a16:creationId xmlns:a16="http://schemas.microsoft.com/office/drawing/2014/main" id="{E5AED8F4-8689-EAE5-E9F9-EBF5089411BB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2">
              <a:extLst>
                <a:ext uri="{FF2B5EF4-FFF2-40B4-BE49-F238E27FC236}">
                  <a16:creationId xmlns:a16="http://schemas.microsoft.com/office/drawing/2014/main" id="{A0E7162B-181B-83A9-2B71-E4B3A9FCB318}"/>
                </a:ext>
              </a:extLst>
            </p:cNvPr>
            <p:cNvCxnSpPr>
              <a:stCxn id="5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AB4D82-AE32-51FD-E332-F40A36BC8F97}"/>
                </a:ext>
              </a:extLst>
            </p:cNvPr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4" name="Curved Connector 12">
              <a:extLst>
                <a:ext uri="{FF2B5EF4-FFF2-40B4-BE49-F238E27FC236}">
                  <a16:creationId xmlns:a16="http://schemas.microsoft.com/office/drawing/2014/main" id="{992757D0-B230-6022-0690-70BF985963E5}"/>
                </a:ext>
              </a:extLst>
            </p:cNvPr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A7A9DD-49E3-BE24-E452-B07D7F0DD0B5}"/>
                </a:ext>
              </a:extLst>
            </p:cNvPr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6" name="Curved Connector 12">
              <a:extLst>
                <a:ext uri="{FF2B5EF4-FFF2-40B4-BE49-F238E27FC236}">
                  <a16:creationId xmlns:a16="http://schemas.microsoft.com/office/drawing/2014/main" id="{EA458345-4135-3389-826A-143DB991E4A1}"/>
                </a:ext>
              </a:extLst>
            </p:cNvPr>
            <p:cNvCxnSpPr>
              <a:stCxn id="5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2">
              <a:extLst>
                <a:ext uri="{FF2B5EF4-FFF2-40B4-BE49-F238E27FC236}">
                  <a16:creationId xmlns:a16="http://schemas.microsoft.com/office/drawing/2014/main" id="{9E7F36DE-EE36-5D40-2365-8737BB7D1F20}"/>
                </a:ext>
              </a:extLst>
            </p:cNvPr>
            <p:cNvCxnSpPr>
              <a:stCxn id="6" idx="1"/>
              <a:endCxn id="5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29EB24-E355-AAF4-20C5-4182FBEEBE31}"/>
                </a:ext>
              </a:extLst>
            </p:cNvPr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904B8E-4471-7D3C-C9A6-D71C42C7643C}"/>
                </a:ext>
              </a:extLst>
            </p:cNvPr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20" name="Curved Connector 12">
              <a:extLst>
                <a:ext uri="{FF2B5EF4-FFF2-40B4-BE49-F238E27FC236}">
                  <a16:creationId xmlns:a16="http://schemas.microsoft.com/office/drawing/2014/main" id="{609DE2D1-3779-A656-5C92-5FE0D3F51A77}"/>
                </a:ext>
              </a:extLst>
            </p:cNvPr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85ECEE-A2AB-0863-8AC6-8FA631FE2095}"/>
                </a:ext>
              </a:extLst>
            </p:cNvPr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2F8DC7-6D93-563A-330A-B010AB5A2E72}"/>
                </a:ext>
              </a:extLst>
            </p:cNvPr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164FAA-3401-D1BA-A1E6-54A1705A1DEC}"/>
                </a:ext>
              </a:extLst>
            </p:cNvPr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284385-39F2-6E03-A435-2A35283B2809}"/>
                </a:ext>
              </a:extLst>
            </p:cNvPr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003C3D-06F7-1AA9-2233-C5B021820843}"/>
                </a:ext>
              </a:extLst>
            </p:cNvPr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5A4B79-C256-5E85-8735-8F017C1EACA3}"/>
                </a:ext>
              </a:extLst>
            </p:cNvPr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0A4126-E51E-5C62-EB73-1F294D9F8688}"/>
                </a:ext>
              </a:extLst>
            </p:cNvPr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FF4C5-8D5E-DDCE-AAD3-5D6FFA601FCA}"/>
                </a:ext>
              </a:extLst>
            </p:cNvPr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433241-09DD-C0FC-DC9B-B129C4AF1B8B}"/>
                </a:ext>
              </a:extLst>
            </p:cNvPr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C132D3-278E-CA0D-F7F8-A1F632C242CD}"/>
                </a:ext>
              </a:extLst>
            </p:cNvPr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F9B16C-5136-D632-DE04-5E7E6D1F525F}"/>
                </a:ext>
              </a:extLst>
            </p:cNvPr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54E1FB-5D95-7D4A-9D16-DD12DC710781}"/>
                </a:ext>
              </a:extLst>
            </p:cNvPr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06F4896-0204-218B-257E-12014503AB1F}"/>
              </a:ext>
            </a:extLst>
          </p:cNvPr>
          <p:cNvSpPr txBox="1"/>
          <p:nvPr/>
        </p:nvSpPr>
        <p:spPr>
          <a:xfrm>
            <a:off x="836521" y="597410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1CEC69-54A6-BD77-E18D-47542D1773CF}"/>
              </a:ext>
            </a:extLst>
          </p:cNvPr>
          <p:cNvSpPr txBox="1"/>
          <p:nvPr/>
        </p:nvSpPr>
        <p:spPr>
          <a:xfrm>
            <a:off x="939947" y="4253771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C37E82-D81B-9848-0EC6-51BA41E2B485}"/>
              </a:ext>
            </a:extLst>
          </p:cNvPr>
          <p:cNvSpPr txBox="1"/>
          <p:nvPr/>
        </p:nvSpPr>
        <p:spPr>
          <a:xfrm>
            <a:off x="1947612" y="585617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50257C-613E-E100-7BB1-324C05645B42}"/>
              </a:ext>
            </a:extLst>
          </p:cNvPr>
          <p:cNvSpPr txBox="1"/>
          <p:nvPr/>
        </p:nvSpPr>
        <p:spPr>
          <a:xfrm>
            <a:off x="4800601" y="5144836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516E3-4100-5FCB-932A-91B48C076A70}"/>
              </a:ext>
            </a:extLst>
          </p:cNvPr>
          <p:cNvSpPr txBox="1"/>
          <p:nvPr/>
        </p:nvSpPr>
        <p:spPr>
          <a:xfrm>
            <a:off x="4599672" y="6226519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EAC924-2A7F-AAD9-2B6E-78960EE00455}"/>
              </a:ext>
            </a:extLst>
          </p:cNvPr>
          <p:cNvSpPr txBox="1"/>
          <p:nvPr/>
        </p:nvSpPr>
        <p:spPr>
          <a:xfrm>
            <a:off x="5846479" y="5122577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2F2D4-24D5-D678-E837-BBEB36AB2392}"/>
              </a:ext>
            </a:extLst>
          </p:cNvPr>
          <p:cNvSpPr txBox="1"/>
          <p:nvPr/>
        </p:nvSpPr>
        <p:spPr>
          <a:xfrm>
            <a:off x="6020319" y="2525489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920225-FC7E-56AD-3EFA-FE150783B890}"/>
              </a:ext>
            </a:extLst>
          </p:cNvPr>
          <p:cNvSpPr txBox="1"/>
          <p:nvPr/>
        </p:nvSpPr>
        <p:spPr>
          <a:xfrm>
            <a:off x="10266401" y="2420972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2D9162-5F6E-8204-069C-D5515B980CB1}"/>
              </a:ext>
            </a:extLst>
          </p:cNvPr>
          <p:cNvSpPr txBox="1"/>
          <p:nvPr/>
        </p:nvSpPr>
        <p:spPr>
          <a:xfrm>
            <a:off x="9190547" y="3074361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01046-0604-E63E-90F3-AEB164814BC0}"/>
              </a:ext>
            </a:extLst>
          </p:cNvPr>
          <p:cNvSpPr txBox="1"/>
          <p:nvPr/>
        </p:nvSpPr>
        <p:spPr>
          <a:xfrm>
            <a:off x="4861082" y="2544985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72B00-A111-1479-7E22-A5840971E5C2}"/>
              </a:ext>
            </a:extLst>
          </p:cNvPr>
          <p:cNvSpPr txBox="1"/>
          <p:nvPr/>
        </p:nvSpPr>
        <p:spPr>
          <a:xfrm>
            <a:off x="4435113" y="2983733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5BDC0D-EB3A-F776-9F18-A79C729BF790}"/>
              </a:ext>
            </a:extLst>
          </p:cNvPr>
          <p:cNvSpPr txBox="1"/>
          <p:nvPr/>
        </p:nvSpPr>
        <p:spPr>
          <a:xfrm>
            <a:off x="10687042" y="3399904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858D4B-7069-31B0-E37D-32221C378729}"/>
              </a:ext>
            </a:extLst>
          </p:cNvPr>
          <p:cNvSpPr txBox="1"/>
          <p:nvPr/>
        </p:nvSpPr>
        <p:spPr>
          <a:xfrm>
            <a:off x="9052484" y="2270773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D659F7-424E-000E-2F58-DAC122296576}"/>
              </a:ext>
            </a:extLst>
          </p:cNvPr>
          <p:cNvSpPr txBox="1"/>
          <p:nvPr/>
        </p:nvSpPr>
        <p:spPr>
          <a:xfrm>
            <a:off x="3585444" y="3548978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C189A5-3921-BEBB-A28B-C093F2D0C6E1}"/>
              </a:ext>
            </a:extLst>
          </p:cNvPr>
          <p:cNvSpPr txBox="1"/>
          <p:nvPr/>
        </p:nvSpPr>
        <p:spPr>
          <a:xfrm>
            <a:off x="4616764" y="3981237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50891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4138</Words>
  <Application>Microsoft Office PowerPoint</Application>
  <PresentationFormat>Widescreen</PresentationFormat>
  <Paragraphs>899</Paragraphs>
  <Slides>93</Slides>
  <Notes>45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Cambria Math</vt:lpstr>
      <vt:lpstr>Wingdings</vt:lpstr>
      <vt:lpstr>ＭＳ Ｐゴシック</vt:lpstr>
      <vt:lpstr>Times New Roman</vt:lpstr>
      <vt:lpstr>Arial</vt:lpstr>
      <vt:lpstr>Symbol</vt:lpstr>
      <vt:lpstr>Comic Sans MS</vt:lpstr>
      <vt:lpstr>Calibri</vt:lpstr>
      <vt:lpstr>Office Theme</vt:lpstr>
      <vt:lpstr>Warm-up as you walk in: Grid World</vt:lpstr>
      <vt:lpstr>Warm-up as you walk in: Grid World</vt:lpstr>
      <vt:lpstr>AI: Representation and Problem Solving </vt:lpstr>
      <vt:lpstr>Outline</vt:lpstr>
      <vt:lpstr>Discounting</vt:lpstr>
      <vt:lpstr>Recursive Expectimax</vt:lpstr>
      <vt:lpstr>Recursive Expectimax</vt:lpstr>
      <vt:lpstr>MDP Example: Racing</vt:lpstr>
      <vt:lpstr>MDP Example: Racing</vt:lpstr>
      <vt:lpstr>Racing Search Tree</vt:lpstr>
      <vt:lpstr>Discounting</vt:lpstr>
      <vt:lpstr>Infinite Utilities?!</vt:lpstr>
      <vt:lpstr>Recap: Defining MDPs</vt:lpstr>
      <vt:lpstr>Outline</vt:lpstr>
      <vt:lpstr>Solving MDPs</vt:lpstr>
      <vt:lpstr>Racing Search Tree</vt:lpstr>
      <vt:lpstr>Racing Search Tree</vt:lpstr>
      <vt:lpstr>Time-Limited Values</vt:lpstr>
      <vt:lpstr>Computing Time-Limited Values</vt:lpstr>
      <vt:lpstr>Value Iteration</vt:lpstr>
      <vt:lpstr>Example: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 Iteration</vt:lpstr>
      <vt:lpstr>Value Iteration</vt:lpstr>
      <vt:lpstr>Poll 1</vt:lpstr>
      <vt:lpstr>Poll 1</vt:lpstr>
      <vt:lpstr>Value Iteration Convergence</vt:lpstr>
      <vt:lpstr>Summary: Value Iteration</vt:lpstr>
      <vt:lpstr>Optimal Values &amp; Bellman Equations</vt:lpstr>
      <vt:lpstr>Optimal Quantities</vt:lpstr>
      <vt:lpstr>Optimal Quantities</vt:lpstr>
      <vt:lpstr>Optimal Quantities</vt:lpstr>
      <vt:lpstr>Gridworld Values V*</vt:lpstr>
      <vt:lpstr>Gridworld: Q*</vt:lpstr>
      <vt:lpstr>The Bellman Equations</vt:lpstr>
      <vt:lpstr>The Bellman Equations</vt:lpstr>
      <vt:lpstr>The Bellman Equations</vt:lpstr>
      <vt:lpstr>The Bellman Equations</vt:lpstr>
      <vt:lpstr>MDP Notation</vt:lpstr>
      <vt:lpstr>Summary: Bellman Equations vs Value Iteration</vt:lpstr>
      <vt:lpstr>Outline</vt:lpstr>
      <vt:lpstr>Solved MDP! Now what?</vt:lpstr>
      <vt:lpstr>Poll 2</vt:lpstr>
      <vt:lpstr>Poll 2</vt:lpstr>
      <vt:lpstr>Policy Extraction</vt:lpstr>
      <vt:lpstr>Computing Actions from Values</vt:lpstr>
      <vt:lpstr>Computing Actions from Q-Values</vt:lpstr>
      <vt:lpstr>Value Iteration Notes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Outline</vt:lpstr>
      <vt:lpstr>Policy Iteration</vt:lpstr>
      <vt:lpstr>Two Methods for Solving MDPs </vt:lpstr>
      <vt:lpstr>Policy Evaluation</vt:lpstr>
      <vt:lpstr>Example: Policy Evaluation</vt:lpstr>
      <vt:lpstr>Example: Policy Evaluation</vt:lpstr>
      <vt:lpstr>Policy Evaluation: Fixed Policies</vt:lpstr>
      <vt:lpstr>Policy Evaluation: Utilities for a Fixed Policy</vt:lpstr>
      <vt:lpstr>Policy Evaluation</vt:lpstr>
      <vt:lpstr>Policy Improvement</vt:lpstr>
      <vt:lpstr>Policy Iteration:</vt:lpstr>
      <vt:lpstr>Two Methods for Solving MDPs </vt:lpstr>
      <vt:lpstr>Comparison</vt:lpstr>
      <vt:lpstr>Summary: MDP Algorithms</vt:lpstr>
      <vt:lpstr>MDP Notation</vt:lpstr>
      <vt:lpstr>MDP Notation</vt:lpstr>
      <vt:lpstr>MDP Notation</vt:lpstr>
      <vt:lpstr>MDP Notation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40</cp:revision>
  <dcterms:created xsi:type="dcterms:W3CDTF">2020-03-18T05:29:32Z</dcterms:created>
  <dcterms:modified xsi:type="dcterms:W3CDTF">2025-10-09T16:36:38Z</dcterms:modified>
</cp:coreProperties>
</file>